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60" r:id="rId3"/>
    <p:sldId id="271" r:id="rId4"/>
    <p:sldId id="272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178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楕円 4">
            <a:extLst>
              <a:ext uri="{FF2B5EF4-FFF2-40B4-BE49-F238E27FC236}">
                <a16:creationId xmlns:a16="http://schemas.microsoft.com/office/drawing/2014/main" id="{37706264-ADE6-42E2-BC97-3EB5D7AF28D5}"/>
              </a:ext>
            </a:extLst>
          </p:cNvPr>
          <p:cNvSpPr/>
          <p:nvPr/>
        </p:nvSpPr>
        <p:spPr>
          <a:xfrm>
            <a:off x="7865808" y="1392721"/>
            <a:ext cx="1496424" cy="1496424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23DEAD89-8A59-4399-A155-2173630CFEEE}"/>
              </a:ext>
            </a:extLst>
          </p:cNvPr>
          <p:cNvSpPr/>
          <p:nvPr/>
        </p:nvSpPr>
        <p:spPr>
          <a:xfrm>
            <a:off x="505220" y="2136780"/>
            <a:ext cx="2326795" cy="2326795"/>
          </a:xfrm>
          <a:prstGeom prst="ellipse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8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兵庫県と言えば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1442507" y="670581"/>
            <a:ext cx="1629704" cy="1069160"/>
          </a:xfrm>
          <a:prstGeom prst="wedgeEllipseCallout">
            <a:avLst>
              <a:gd name="adj1" fmla="val 71736"/>
              <a:gd name="adj2" fmla="val -6658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日本海にも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面している</a:t>
            </a:r>
            <a:endParaRPr kumimoji="1" lang="ja-JP" altLang="en-US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311A5715-2E23-49D0-BBF9-B8CEAFA71078}"/>
              </a:ext>
            </a:extLst>
          </p:cNvPr>
          <p:cNvSpPr txBox="1"/>
          <p:nvPr/>
        </p:nvSpPr>
        <p:spPr>
          <a:xfrm>
            <a:off x="3344948" y="866607"/>
            <a:ext cx="800219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日本海</a:t>
            </a:r>
            <a:endParaRPr kumimoji="1" lang="ja-JP" altLang="en-US" sz="1600" b="1" dirty="0">
              <a:solidFill>
                <a:srgbClr val="FF33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0D0F0FD-C0B0-424C-8210-825648209F33}"/>
              </a:ext>
            </a:extLst>
          </p:cNvPr>
          <p:cNvGrpSpPr/>
          <p:nvPr/>
        </p:nvGrpSpPr>
        <p:grpSpPr>
          <a:xfrm>
            <a:off x="3256639" y="1017768"/>
            <a:ext cx="3773379" cy="5673122"/>
            <a:chOff x="3256639" y="1017768"/>
            <a:chExt cx="3773379" cy="5673122"/>
          </a:xfrm>
        </p:grpSpPr>
        <p:grpSp>
          <p:nvGrpSpPr>
            <p:cNvPr id="121" name="Group 8">
              <a:extLst>
                <a:ext uri="{FF2B5EF4-FFF2-40B4-BE49-F238E27FC236}">
                  <a16:creationId xmlns:a16="http://schemas.microsoft.com/office/drawing/2014/main" id="{20A5ECB6-5300-4720-97A7-5985E2DCBD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29795" y="4003557"/>
              <a:ext cx="1202213" cy="1036214"/>
              <a:chOff x="5166" y="4385"/>
              <a:chExt cx="1644" cy="1417"/>
            </a:xfrm>
          </p:grpSpPr>
          <p:sp>
            <p:nvSpPr>
              <p:cNvPr id="122" name="Freeform 9">
                <a:extLst>
                  <a:ext uri="{FF2B5EF4-FFF2-40B4-BE49-F238E27FC236}">
                    <a16:creationId xmlns:a16="http://schemas.microsoft.com/office/drawing/2014/main" id="{C5507DC7-7610-42A7-8919-D27649B92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4" y="4952"/>
                <a:ext cx="226" cy="397"/>
              </a:xfrm>
              <a:custGeom>
                <a:avLst/>
                <a:gdLst>
                  <a:gd name="T0" fmla="*/ 56 w 226"/>
                  <a:gd name="T1" fmla="*/ 0 h 397"/>
                  <a:gd name="T2" fmla="*/ 0 w 226"/>
                  <a:gd name="T3" fmla="*/ 113 h 397"/>
                  <a:gd name="T4" fmla="*/ 56 w 226"/>
                  <a:gd name="T5" fmla="*/ 170 h 397"/>
                  <a:gd name="T6" fmla="*/ 0 w 226"/>
                  <a:gd name="T7" fmla="*/ 227 h 397"/>
                  <a:gd name="T8" fmla="*/ 0 w 226"/>
                  <a:gd name="T9" fmla="*/ 397 h 397"/>
                  <a:gd name="T10" fmla="*/ 170 w 226"/>
                  <a:gd name="T11" fmla="*/ 397 h 397"/>
                  <a:gd name="T12" fmla="*/ 170 w 226"/>
                  <a:gd name="T13" fmla="*/ 340 h 397"/>
                  <a:gd name="T14" fmla="*/ 226 w 226"/>
                  <a:gd name="T15" fmla="*/ 397 h 397"/>
                  <a:gd name="T16" fmla="*/ 226 w 226"/>
                  <a:gd name="T17" fmla="*/ 340 h 397"/>
                  <a:gd name="T18" fmla="*/ 170 w 226"/>
                  <a:gd name="T19" fmla="*/ 170 h 397"/>
                  <a:gd name="T20" fmla="*/ 56 w 226"/>
                  <a:gd name="T21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6" h="397">
                    <a:moveTo>
                      <a:pt x="56" y="0"/>
                    </a:moveTo>
                    <a:lnTo>
                      <a:pt x="0" y="113"/>
                    </a:lnTo>
                    <a:lnTo>
                      <a:pt x="56" y="170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226" y="397"/>
                    </a:lnTo>
                    <a:lnTo>
                      <a:pt x="226" y="340"/>
                    </a:lnTo>
                    <a:lnTo>
                      <a:pt x="170" y="170"/>
                    </a:lnTo>
                    <a:lnTo>
                      <a:pt x="56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23" name="Freeform 10">
                <a:extLst>
                  <a:ext uri="{FF2B5EF4-FFF2-40B4-BE49-F238E27FC236}">
                    <a16:creationId xmlns:a16="http://schemas.microsoft.com/office/drawing/2014/main" id="{3C352733-D33F-47CA-AF46-098BE78E7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7" y="5065"/>
                <a:ext cx="283" cy="340"/>
              </a:xfrm>
              <a:custGeom>
                <a:avLst/>
                <a:gdLst>
                  <a:gd name="T0" fmla="*/ 227 w 283"/>
                  <a:gd name="T1" fmla="*/ 0 h 340"/>
                  <a:gd name="T2" fmla="*/ 113 w 283"/>
                  <a:gd name="T3" fmla="*/ 0 h 340"/>
                  <a:gd name="T4" fmla="*/ 0 w 283"/>
                  <a:gd name="T5" fmla="*/ 57 h 340"/>
                  <a:gd name="T6" fmla="*/ 0 w 283"/>
                  <a:gd name="T7" fmla="*/ 227 h 340"/>
                  <a:gd name="T8" fmla="*/ 56 w 283"/>
                  <a:gd name="T9" fmla="*/ 227 h 340"/>
                  <a:gd name="T10" fmla="*/ 113 w 283"/>
                  <a:gd name="T11" fmla="*/ 340 h 340"/>
                  <a:gd name="T12" fmla="*/ 227 w 283"/>
                  <a:gd name="T13" fmla="*/ 284 h 340"/>
                  <a:gd name="T14" fmla="*/ 227 w 283"/>
                  <a:gd name="T15" fmla="*/ 114 h 340"/>
                  <a:gd name="T16" fmla="*/ 283 w 283"/>
                  <a:gd name="T17" fmla="*/ 57 h 340"/>
                  <a:gd name="T18" fmla="*/ 227 w 283"/>
                  <a:gd name="T1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3" h="340">
                    <a:moveTo>
                      <a:pt x="227" y="0"/>
                    </a:moveTo>
                    <a:lnTo>
                      <a:pt x="113" y="0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113" y="340"/>
                    </a:lnTo>
                    <a:lnTo>
                      <a:pt x="227" y="284"/>
                    </a:lnTo>
                    <a:lnTo>
                      <a:pt x="227" y="114"/>
                    </a:lnTo>
                    <a:lnTo>
                      <a:pt x="283" y="57"/>
                    </a:lnTo>
                    <a:lnTo>
                      <a:pt x="227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24" name="Freeform 11">
                <a:extLst>
                  <a:ext uri="{FF2B5EF4-FFF2-40B4-BE49-F238E27FC236}">
                    <a16:creationId xmlns:a16="http://schemas.microsoft.com/office/drawing/2014/main" id="{8B8543AD-6A6D-4F47-A829-EA09D1B115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4" y="5405"/>
                <a:ext cx="170" cy="114"/>
              </a:xfrm>
              <a:custGeom>
                <a:avLst/>
                <a:gdLst>
                  <a:gd name="T0" fmla="*/ 170 w 170"/>
                  <a:gd name="T1" fmla="*/ 0 h 114"/>
                  <a:gd name="T2" fmla="*/ 0 w 170"/>
                  <a:gd name="T3" fmla="*/ 0 h 114"/>
                  <a:gd name="T4" fmla="*/ 0 w 170"/>
                  <a:gd name="T5" fmla="*/ 114 h 114"/>
                  <a:gd name="T6" fmla="*/ 170 w 170"/>
                  <a:gd name="T7" fmla="*/ 57 h 114"/>
                  <a:gd name="T8" fmla="*/ 170 w 170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25" name="Freeform 12">
                <a:extLst>
                  <a:ext uri="{FF2B5EF4-FFF2-40B4-BE49-F238E27FC236}">
                    <a16:creationId xmlns:a16="http://schemas.microsoft.com/office/drawing/2014/main" id="{5C50B4BE-7107-4D73-9C6F-D960446E4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7" y="5462"/>
                <a:ext cx="170" cy="170"/>
              </a:xfrm>
              <a:custGeom>
                <a:avLst/>
                <a:gdLst>
                  <a:gd name="T0" fmla="*/ 113 w 170"/>
                  <a:gd name="T1" fmla="*/ 0 h 170"/>
                  <a:gd name="T2" fmla="*/ 0 w 170"/>
                  <a:gd name="T3" fmla="*/ 57 h 170"/>
                  <a:gd name="T4" fmla="*/ 56 w 170"/>
                  <a:gd name="T5" fmla="*/ 170 h 170"/>
                  <a:gd name="T6" fmla="*/ 170 w 170"/>
                  <a:gd name="T7" fmla="*/ 170 h 170"/>
                  <a:gd name="T8" fmla="*/ 113 w 170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70">
                    <a:moveTo>
                      <a:pt x="113" y="0"/>
                    </a:moveTo>
                    <a:lnTo>
                      <a:pt x="0" y="57"/>
                    </a:lnTo>
                    <a:lnTo>
                      <a:pt x="56" y="170"/>
                    </a:lnTo>
                    <a:lnTo>
                      <a:pt x="170" y="170"/>
                    </a:lnTo>
                    <a:lnTo>
                      <a:pt x="113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26" name="Freeform 13">
                <a:extLst>
                  <a:ext uri="{FF2B5EF4-FFF2-40B4-BE49-F238E27FC236}">
                    <a16:creationId xmlns:a16="http://schemas.microsoft.com/office/drawing/2014/main" id="{576D48B0-059E-4F5F-94EE-85AC2B7723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3" y="5689"/>
                <a:ext cx="114" cy="57"/>
              </a:xfrm>
              <a:custGeom>
                <a:avLst/>
                <a:gdLst>
                  <a:gd name="T0" fmla="*/ 114 w 114"/>
                  <a:gd name="T1" fmla="*/ 0 h 57"/>
                  <a:gd name="T2" fmla="*/ 0 w 114"/>
                  <a:gd name="T3" fmla="*/ 0 h 57"/>
                  <a:gd name="T4" fmla="*/ 0 w 114"/>
                  <a:gd name="T5" fmla="*/ 57 h 57"/>
                  <a:gd name="T6" fmla="*/ 114 w 114"/>
                  <a:gd name="T7" fmla="*/ 57 h 57"/>
                  <a:gd name="T8" fmla="*/ 114 w 114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57">
                    <a:moveTo>
                      <a:pt x="114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27" name="Freeform 14">
                <a:extLst>
                  <a:ext uri="{FF2B5EF4-FFF2-40B4-BE49-F238E27FC236}">
                    <a16:creationId xmlns:a16="http://schemas.microsoft.com/office/drawing/2014/main" id="{9465092D-AB28-45B4-942B-38CA511FF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3" y="5235"/>
                <a:ext cx="227" cy="284"/>
              </a:xfrm>
              <a:custGeom>
                <a:avLst/>
                <a:gdLst>
                  <a:gd name="T0" fmla="*/ 114 w 227"/>
                  <a:gd name="T1" fmla="*/ 0 h 284"/>
                  <a:gd name="T2" fmla="*/ 0 w 227"/>
                  <a:gd name="T3" fmla="*/ 57 h 284"/>
                  <a:gd name="T4" fmla="*/ 0 w 227"/>
                  <a:gd name="T5" fmla="*/ 227 h 284"/>
                  <a:gd name="T6" fmla="*/ 57 w 227"/>
                  <a:gd name="T7" fmla="*/ 284 h 284"/>
                  <a:gd name="T8" fmla="*/ 227 w 227"/>
                  <a:gd name="T9" fmla="*/ 170 h 284"/>
                  <a:gd name="T10" fmla="*/ 170 w 227"/>
                  <a:gd name="T11" fmla="*/ 57 h 284"/>
                  <a:gd name="T12" fmla="*/ 114 w 227"/>
                  <a:gd name="T13" fmla="*/ 57 h 284"/>
                  <a:gd name="T14" fmla="*/ 114 w 227"/>
                  <a:gd name="T15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284">
                    <a:moveTo>
                      <a:pt x="114" y="0"/>
                    </a:moveTo>
                    <a:lnTo>
                      <a:pt x="0" y="57"/>
                    </a:lnTo>
                    <a:lnTo>
                      <a:pt x="0" y="227"/>
                    </a:lnTo>
                    <a:lnTo>
                      <a:pt x="57" y="284"/>
                    </a:lnTo>
                    <a:lnTo>
                      <a:pt x="227" y="170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28" name="Freeform 15">
                <a:extLst>
                  <a:ext uri="{FF2B5EF4-FFF2-40B4-BE49-F238E27FC236}">
                    <a16:creationId xmlns:a16="http://schemas.microsoft.com/office/drawing/2014/main" id="{22E85F5F-1AAD-4F29-97F4-5294ECD218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5349"/>
                <a:ext cx="170" cy="283"/>
              </a:xfrm>
              <a:custGeom>
                <a:avLst/>
                <a:gdLst>
                  <a:gd name="T0" fmla="*/ 113 w 170"/>
                  <a:gd name="T1" fmla="*/ 0 h 283"/>
                  <a:gd name="T2" fmla="*/ 0 w 170"/>
                  <a:gd name="T3" fmla="*/ 56 h 283"/>
                  <a:gd name="T4" fmla="*/ 57 w 170"/>
                  <a:gd name="T5" fmla="*/ 170 h 283"/>
                  <a:gd name="T6" fmla="*/ 57 w 170"/>
                  <a:gd name="T7" fmla="*/ 283 h 283"/>
                  <a:gd name="T8" fmla="*/ 170 w 170"/>
                  <a:gd name="T9" fmla="*/ 283 h 283"/>
                  <a:gd name="T10" fmla="*/ 170 w 170"/>
                  <a:gd name="T11" fmla="*/ 170 h 283"/>
                  <a:gd name="T12" fmla="*/ 113 w 170"/>
                  <a:gd name="T13" fmla="*/ 113 h 283"/>
                  <a:gd name="T14" fmla="*/ 113 w 170"/>
                  <a:gd name="T1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283">
                    <a:moveTo>
                      <a:pt x="113" y="0"/>
                    </a:moveTo>
                    <a:lnTo>
                      <a:pt x="0" y="56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170" y="283"/>
                    </a:lnTo>
                    <a:lnTo>
                      <a:pt x="170" y="170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29" name="Freeform 16">
                <a:extLst>
                  <a:ext uri="{FF2B5EF4-FFF2-40B4-BE49-F238E27FC236}">
                    <a16:creationId xmlns:a16="http://schemas.microsoft.com/office/drawing/2014/main" id="{024BE58E-E614-4FED-B065-1EB32A424E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5405"/>
                <a:ext cx="170" cy="284"/>
              </a:xfrm>
              <a:custGeom>
                <a:avLst/>
                <a:gdLst>
                  <a:gd name="T0" fmla="*/ 113 w 170"/>
                  <a:gd name="T1" fmla="*/ 0 h 284"/>
                  <a:gd name="T2" fmla="*/ 0 w 170"/>
                  <a:gd name="T3" fmla="*/ 57 h 284"/>
                  <a:gd name="T4" fmla="*/ 113 w 170"/>
                  <a:gd name="T5" fmla="*/ 284 h 284"/>
                  <a:gd name="T6" fmla="*/ 170 w 170"/>
                  <a:gd name="T7" fmla="*/ 227 h 284"/>
                  <a:gd name="T8" fmla="*/ 170 w 170"/>
                  <a:gd name="T9" fmla="*/ 114 h 284"/>
                  <a:gd name="T10" fmla="*/ 113 w 17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0" h="284">
                    <a:moveTo>
                      <a:pt x="113" y="0"/>
                    </a:moveTo>
                    <a:lnTo>
                      <a:pt x="0" y="57"/>
                    </a:lnTo>
                    <a:lnTo>
                      <a:pt x="113" y="284"/>
                    </a:lnTo>
                    <a:lnTo>
                      <a:pt x="170" y="227"/>
                    </a:lnTo>
                    <a:lnTo>
                      <a:pt x="170" y="114"/>
                    </a:lnTo>
                    <a:lnTo>
                      <a:pt x="113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30" name="Freeform 17">
                <a:extLst>
                  <a:ext uri="{FF2B5EF4-FFF2-40B4-BE49-F238E27FC236}">
                    <a16:creationId xmlns:a16="http://schemas.microsoft.com/office/drawing/2014/main" id="{FF746CD5-1A43-47B4-A935-42BC3F7821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0" y="5292"/>
                <a:ext cx="340" cy="454"/>
              </a:xfrm>
              <a:custGeom>
                <a:avLst/>
                <a:gdLst>
                  <a:gd name="T0" fmla="*/ 340 w 340"/>
                  <a:gd name="T1" fmla="*/ 397 h 454"/>
                  <a:gd name="T2" fmla="*/ 227 w 340"/>
                  <a:gd name="T3" fmla="*/ 170 h 454"/>
                  <a:gd name="T4" fmla="*/ 227 w 340"/>
                  <a:gd name="T5" fmla="*/ 57 h 454"/>
                  <a:gd name="T6" fmla="*/ 113 w 340"/>
                  <a:gd name="T7" fmla="*/ 0 h 454"/>
                  <a:gd name="T8" fmla="*/ 0 w 340"/>
                  <a:gd name="T9" fmla="*/ 170 h 454"/>
                  <a:gd name="T10" fmla="*/ 113 w 340"/>
                  <a:gd name="T11" fmla="*/ 340 h 454"/>
                  <a:gd name="T12" fmla="*/ 113 w 340"/>
                  <a:gd name="T13" fmla="*/ 454 h 454"/>
                  <a:gd name="T14" fmla="*/ 170 w 340"/>
                  <a:gd name="T15" fmla="*/ 397 h 454"/>
                  <a:gd name="T16" fmla="*/ 340 w 340"/>
                  <a:gd name="T17" fmla="*/ 39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454">
                    <a:moveTo>
                      <a:pt x="340" y="397"/>
                    </a:moveTo>
                    <a:lnTo>
                      <a:pt x="227" y="170"/>
                    </a:lnTo>
                    <a:lnTo>
                      <a:pt x="227" y="57"/>
                    </a:lnTo>
                    <a:lnTo>
                      <a:pt x="113" y="0"/>
                    </a:lnTo>
                    <a:lnTo>
                      <a:pt x="0" y="17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170" y="397"/>
                    </a:lnTo>
                    <a:lnTo>
                      <a:pt x="340" y="39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31" name="Freeform 18">
                <a:extLst>
                  <a:ext uri="{FF2B5EF4-FFF2-40B4-BE49-F238E27FC236}">
                    <a16:creationId xmlns:a16="http://schemas.microsoft.com/office/drawing/2014/main" id="{710C9B61-516F-4BAD-9003-EC69FFC15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5462"/>
                <a:ext cx="340" cy="340"/>
              </a:xfrm>
              <a:custGeom>
                <a:avLst/>
                <a:gdLst>
                  <a:gd name="T0" fmla="*/ 227 w 340"/>
                  <a:gd name="T1" fmla="*/ 0 h 340"/>
                  <a:gd name="T2" fmla="*/ 227 w 340"/>
                  <a:gd name="T3" fmla="*/ 57 h 340"/>
                  <a:gd name="T4" fmla="*/ 170 w 340"/>
                  <a:gd name="T5" fmla="*/ 57 h 340"/>
                  <a:gd name="T6" fmla="*/ 57 w 340"/>
                  <a:gd name="T7" fmla="*/ 114 h 340"/>
                  <a:gd name="T8" fmla="*/ 113 w 340"/>
                  <a:gd name="T9" fmla="*/ 170 h 340"/>
                  <a:gd name="T10" fmla="*/ 0 w 340"/>
                  <a:gd name="T11" fmla="*/ 227 h 340"/>
                  <a:gd name="T12" fmla="*/ 170 w 340"/>
                  <a:gd name="T13" fmla="*/ 340 h 340"/>
                  <a:gd name="T14" fmla="*/ 283 w 340"/>
                  <a:gd name="T15" fmla="*/ 284 h 340"/>
                  <a:gd name="T16" fmla="*/ 340 w 340"/>
                  <a:gd name="T17" fmla="*/ 284 h 340"/>
                  <a:gd name="T18" fmla="*/ 340 w 340"/>
                  <a:gd name="T19" fmla="*/ 170 h 340"/>
                  <a:gd name="T20" fmla="*/ 227 w 340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340">
                    <a:moveTo>
                      <a:pt x="227" y="0"/>
                    </a:moveTo>
                    <a:lnTo>
                      <a:pt x="227" y="57"/>
                    </a:lnTo>
                    <a:lnTo>
                      <a:pt x="170" y="57"/>
                    </a:lnTo>
                    <a:lnTo>
                      <a:pt x="57" y="114"/>
                    </a:lnTo>
                    <a:lnTo>
                      <a:pt x="113" y="170"/>
                    </a:lnTo>
                    <a:lnTo>
                      <a:pt x="0" y="227"/>
                    </a:lnTo>
                    <a:lnTo>
                      <a:pt x="170" y="340"/>
                    </a:lnTo>
                    <a:lnTo>
                      <a:pt x="283" y="284"/>
                    </a:lnTo>
                    <a:lnTo>
                      <a:pt x="340" y="284"/>
                    </a:lnTo>
                    <a:lnTo>
                      <a:pt x="340" y="170"/>
                    </a:lnTo>
                    <a:lnTo>
                      <a:pt x="227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32" name="Freeform 19">
                <a:extLst>
                  <a:ext uri="{FF2B5EF4-FFF2-40B4-BE49-F238E27FC236}">
                    <a16:creationId xmlns:a16="http://schemas.microsoft.com/office/drawing/2014/main" id="{8E340376-486E-431E-8D5D-D11CCF2EDA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0" y="4385"/>
                <a:ext cx="964" cy="1077"/>
              </a:xfrm>
              <a:custGeom>
                <a:avLst/>
                <a:gdLst>
                  <a:gd name="T0" fmla="*/ 453 w 964"/>
                  <a:gd name="T1" fmla="*/ 0 h 1077"/>
                  <a:gd name="T2" fmla="*/ 397 w 964"/>
                  <a:gd name="T3" fmla="*/ 57 h 1077"/>
                  <a:gd name="T4" fmla="*/ 397 w 964"/>
                  <a:gd name="T5" fmla="*/ 227 h 1077"/>
                  <a:gd name="T6" fmla="*/ 340 w 964"/>
                  <a:gd name="T7" fmla="*/ 283 h 1077"/>
                  <a:gd name="T8" fmla="*/ 283 w 964"/>
                  <a:gd name="T9" fmla="*/ 283 h 1077"/>
                  <a:gd name="T10" fmla="*/ 227 w 964"/>
                  <a:gd name="T11" fmla="*/ 227 h 1077"/>
                  <a:gd name="T12" fmla="*/ 170 w 964"/>
                  <a:gd name="T13" fmla="*/ 227 h 1077"/>
                  <a:gd name="T14" fmla="*/ 170 w 964"/>
                  <a:gd name="T15" fmla="*/ 283 h 1077"/>
                  <a:gd name="T16" fmla="*/ 56 w 964"/>
                  <a:gd name="T17" fmla="*/ 397 h 1077"/>
                  <a:gd name="T18" fmla="*/ 113 w 964"/>
                  <a:gd name="T19" fmla="*/ 510 h 1077"/>
                  <a:gd name="T20" fmla="*/ 113 w 964"/>
                  <a:gd name="T21" fmla="*/ 567 h 1077"/>
                  <a:gd name="T22" fmla="*/ 0 w 964"/>
                  <a:gd name="T23" fmla="*/ 680 h 1077"/>
                  <a:gd name="T24" fmla="*/ 113 w 964"/>
                  <a:gd name="T25" fmla="*/ 680 h 1077"/>
                  <a:gd name="T26" fmla="*/ 113 w 964"/>
                  <a:gd name="T27" fmla="*/ 737 h 1077"/>
                  <a:gd name="T28" fmla="*/ 56 w 964"/>
                  <a:gd name="T29" fmla="*/ 850 h 1077"/>
                  <a:gd name="T30" fmla="*/ 113 w 964"/>
                  <a:gd name="T31" fmla="*/ 907 h 1077"/>
                  <a:gd name="T32" fmla="*/ 227 w 964"/>
                  <a:gd name="T33" fmla="*/ 964 h 1077"/>
                  <a:gd name="T34" fmla="*/ 227 w 964"/>
                  <a:gd name="T35" fmla="*/ 1077 h 1077"/>
                  <a:gd name="T36" fmla="*/ 340 w 964"/>
                  <a:gd name="T37" fmla="*/ 1020 h 1077"/>
                  <a:gd name="T38" fmla="*/ 453 w 964"/>
                  <a:gd name="T39" fmla="*/ 964 h 1077"/>
                  <a:gd name="T40" fmla="*/ 453 w 964"/>
                  <a:gd name="T41" fmla="*/ 907 h 1077"/>
                  <a:gd name="T42" fmla="*/ 567 w 964"/>
                  <a:gd name="T43" fmla="*/ 850 h 1077"/>
                  <a:gd name="T44" fmla="*/ 567 w 964"/>
                  <a:gd name="T45" fmla="*/ 737 h 1077"/>
                  <a:gd name="T46" fmla="*/ 680 w 964"/>
                  <a:gd name="T47" fmla="*/ 680 h 1077"/>
                  <a:gd name="T48" fmla="*/ 794 w 964"/>
                  <a:gd name="T49" fmla="*/ 680 h 1077"/>
                  <a:gd name="T50" fmla="*/ 850 w 964"/>
                  <a:gd name="T51" fmla="*/ 567 h 1077"/>
                  <a:gd name="T52" fmla="*/ 907 w 964"/>
                  <a:gd name="T53" fmla="*/ 453 h 1077"/>
                  <a:gd name="T54" fmla="*/ 737 w 964"/>
                  <a:gd name="T55" fmla="*/ 453 h 1077"/>
                  <a:gd name="T56" fmla="*/ 680 w 964"/>
                  <a:gd name="T57" fmla="*/ 397 h 1077"/>
                  <a:gd name="T58" fmla="*/ 737 w 964"/>
                  <a:gd name="T59" fmla="*/ 227 h 1077"/>
                  <a:gd name="T60" fmla="*/ 850 w 964"/>
                  <a:gd name="T61" fmla="*/ 283 h 1077"/>
                  <a:gd name="T62" fmla="*/ 850 w 964"/>
                  <a:gd name="T63" fmla="*/ 227 h 1077"/>
                  <a:gd name="T64" fmla="*/ 907 w 964"/>
                  <a:gd name="T65" fmla="*/ 227 h 1077"/>
                  <a:gd name="T66" fmla="*/ 964 w 964"/>
                  <a:gd name="T67" fmla="*/ 170 h 1077"/>
                  <a:gd name="T68" fmla="*/ 907 w 964"/>
                  <a:gd name="T69" fmla="*/ 0 h 1077"/>
                  <a:gd name="T70" fmla="*/ 850 w 964"/>
                  <a:gd name="T71" fmla="*/ 0 h 1077"/>
                  <a:gd name="T72" fmla="*/ 850 w 964"/>
                  <a:gd name="T73" fmla="*/ 57 h 1077"/>
                  <a:gd name="T74" fmla="*/ 680 w 964"/>
                  <a:gd name="T75" fmla="*/ 57 h 1077"/>
                  <a:gd name="T76" fmla="*/ 623 w 964"/>
                  <a:gd name="T77" fmla="*/ 113 h 1077"/>
                  <a:gd name="T78" fmla="*/ 510 w 964"/>
                  <a:gd name="T79" fmla="*/ 0 h 1077"/>
                  <a:gd name="T80" fmla="*/ 453 w 964"/>
                  <a:gd name="T81" fmla="*/ 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64" h="1077">
                    <a:moveTo>
                      <a:pt x="453" y="0"/>
                    </a:moveTo>
                    <a:lnTo>
                      <a:pt x="397" y="57"/>
                    </a:lnTo>
                    <a:lnTo>
                      <a:pt x="397" y="227"/>
                    </a:lnTo>
                    <a:lnTo>
                      <a:pt x="340" y="283"/>
                    </a:lnTo>
                    <a:lnTo>
                      <a:pt x="283" y="283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56" y="397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737"/>
                    </a:lnTo>
                    <a:lnTo>
                      <a:pt x="56" y="850"/>
                    </a:lnTo>
                    <a:lnTo>
                      <a:pt x="113" y="907"/>
                    </a:lnTo>
                    <a:lnTo>
                      <a:pt x="227" y="964"/>
                    </a:lnTo>
                    <a:lnTo>
                      <a:pt x="227" y="1077"/>
                    </a:lnTo>
                    <a:lnTo>
                      <a:pt x="340" y="1020"/>
                    </a:lnTo>
                    <a:lnTo>
                      <a:pt x="453" y="964"/>
                    </a:lnTo>
                    <a:lnTo>
                      <a:pt x="453" y="907"/>
                    </a:lnTo>
                    <a:lnTo>
                      <a:pt x="567" y="850"/>
                    </a:lnTo>
                    <a:lnTo>
                      <a:pt x="567" y="737"/>
                    </a:lnTo>
                    <a:lnTo>
                      <a:pt x="680" y="680"/>
                    </a:lnTo>
                    <a:lnTo>
                      <a:pt x="794" y="680"/>
                    </a:lnTo>
                    <a:lnTo>
                      <a:pt x="850" y="567"/>
                    </a:lnTo>
                    <a:lnTo>
                      <a:pt x="907" y="453"/>
                    </a:lnTo>
                    <a:lnTo>
                      <a:pt x="737" y="453"/>
                    </a:lnTo>
                    <a:lnTo>
                      <a:pt x="680" y="397"/>
                    </a:lnTo>
                    <a:lnTo>
                      <a:pt x="737" y="227"/>
                    </a:lnTo>
                    <a:lnTo>
                      <a:pt x="850" y="283"/>
                    </a:lnTo>
                    <a:lnTo>
                      <a:pt x="850" y="227"/>
                    </a:lnTo>
                    <a:lnTo>
                      <a:pt x="907" y="227"/>
                    </a:lnTo>
                    <a:lnTo>
                      <a:pt x="964" y="170"/>
                    </a:lnTo>
                    <a:lnTo>
                      <a:pt x="907" y="0"/>
                    </a:lnTo>
                    <a:lnTo>
                      <a:pt x="850" y="0"/>
                    </a:lnTo>
                    <a:lnTo>
                      <a:pt x="850" y="57"/>
                    </a:lnTo>
                    <a:lnTo>
                      <a:pt x="680" y="57"/>
                    </a:lnTo>
                    <a:lnTo>
                      <a:pt x="623" y="113"/>
                    </a:lnTo>
                    <a:lnTo>
                      <a:pt x="510" y="0"/>
                    </a:lnTo>
                    <a:lnTo>
                      <a:pt x="453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33" name="Freeform 20">
                <a:extLst>
                  <a:ext uri="{FF2B5EF4-FFF2-40B4-BE49-F238E27FC236}">
                    <a16:creationId xmlns:a16="http://schemas.microsoft.com/office/drawing/2014/main" id="{EB81522B-2F6D-4B46-A7DB-4EE1ACB673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6" y="5009"/>
                <a:ext cx="737" cy="567"/>
              </a:xfrm>
              <a:custGeom>
                <a:avLst/>
                <a:gdLst>
                  <a:gd name="T0" fmla="*/ 624 w 737"/>
                  <a:gd name="T1" fmla="*/ 56 h 567"/>
                  <a:gd name="T2" fmla="*/ 567 w 737"/>
                  <a:gd name="T3" fmla="*/ 0 h 567"/>
                  <a:gd name="T4" fmla="*/ 454 w 737"/>
                  <a:gd name="T5" fmla="*/ 56 h 567"/>
                  <a:gd name="T6" fmla="*/ 340 w 737"/>
                  <a:gd name="T7" fmla="*/ 0 h 567"/>
                  <a:gd name="T8" fmla="*/ 227 w 737"/>
                  <a:gd name="T9" fmla="*/ 0 h 567"/>
                  <a:gd name="T10" fmla="*/ 170 w 737"/>
                  <a:gd name="T11" fmla="*/ 56 h 567"/>
                  <a:gd name="T12" fmla="*/ 227 w 737"/>
                  <a:gd name="T13" fmla="*/ 113 h 567"/>
                  <a:gd name="T14" fmla="*/ 170 w 737"/>
                  <a:gd name="T15" fmla="*/ 170 h 567"/>
                  <a:gd name="T16" fmla="*/ 0 w 737"/>
                  <a:gd name="T17" fmla="*/ 226 h 567"/>
                  <a:gd name="T18" fmla="*/ 0 w 737"/>
                  <a:gd name="T19" fmla="*/ 283 h 567"/>
                  <a:gd name="T20" fmla="*/ 0 w 737"/>
                  <a:gd name="T21" fmla="*/ 340 h 567"/>
                  <a:gd name="T22" fmla="*/ 57 w 737"/>
                  <a:gd name="T23" fmla="*/ 396 h 567"/>
                  <a:gd name="T24" fmla="*/ 113 w 737"/>
                  <a:gd name="T25" fmla="*/ 283 h 567"/>
                  <a:gd name="T26" fmla="*/ 170 w 737"/>
                  <a:gd name="T27" fmla="*/ 283 h 567"/>
                  <a:gd name="T28" fmla="*/ 227 w 737"/>
                  <a:gd name="T29" fmla="*/ 453 h 567"/>
                  <a:gd name="T30" fmla="*/ 284 w 737"/>
                  <a:gd name="T31" fmla="*/ 567 h 567"/>
                  <a:gd name="T32" fmla="*/ 454 w 737"/>
                  <a:gd name="T33" fmla="*/ 567 h 567"/>
                  <a:gd name="T34" fmla="*/ 567 w 737"/>
                  <a:gd name="T35" fmla="*/ 510 h 567"/>
                  <a:gd name="T36" fmla="*/ 624 w 737"/>
                  <a:gd name="T37" fmla="*/ 510 h 567"/>
                  <a:gd name="T38" fmla="*/ 624 w 737"/>
                  <a:gd name="T39" fmla="*/ 453 h 567"/>
                  <a:gd name="T40" fmla="*/ 737 w 737"/>
                  <a:gd name="T41" fmla="*/ 283 h 567"/>
                  <a:gd name="T42" fmla="*/ 680 w 737"/>
                  <a:gd name="T43" fmla="*/ 226 h 567"/>
                  <a:gd name="T44" fmla="*/ 737 w 737"/>
                  <a:gd name="T45" fmla="*/ 113 h 567"/>
                  <a:gd name="T46" fmla="*/ 737 w 737"/>
                  <a:gd name="T47" fmla="*/ 56 h 567"/>
                  <a:gd name="T48" fmla="*/ 624 w 737"/>
                  <a:gd name="T49" fmla="*/ 5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37" h="567">
                    <a:moveTo>
                      <a:pt x="624" y="56"/>
                    </a:moveTo>
                    <a:lnTo>
                      <a:pt x="567" y="0"/>
                    </a:lnTo>
                    <a:lnTo>
                      <a:pt x="454" y="56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170" y="56"/>
                    </a:lnTo>
                    <a:lnTo>
                      <a:pt x="227" y="113"/>
                    </a:lnTo>
                    <a:lnTo>
                      <a:pt x="170" y="170"/>
                    </a:lnTo>
                    <a:lnTo>
                      <a:pt x="0" y="226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57" y="396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227" y="453"/>
                    </a:lnTo>
                    <a:lnTo>
                      <a:pt x="284" y="567"/>
                    </a:lnTo>
                    <a:lnTo>
                      <a:pt x="454" y="567"/>
                    </a:lnTo>
                    <a:lnTo>
                      <a:pt x="567" y="510"/>
                    </a:lnTo>
                    <a:lnTo>
                      <a:pt x="624" y="510"/>
                    </a:lnTo>
                    <a:lnTo>
                      <a:pt x="624" y="453"/>
                    </a:lnTo>
                    <a:lnTo>
                      <a:pt x="737" y="283"/>
                    </a:lnTo>
                    <a:lnTo>
                      <a:pt x="680" y="226"/>
                    </a:lnTo>
                    <a:lnTo>
                      <a:pt x="737" y="113"/>
                    </a:lnTo>
                    <a:lnTo>
                      <a:pt x="737" y="56"/>
                    </a:lnTo>
                    <a:lnTo>
                      <a:pt x="624" y="5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</p:grpSp>
        <p:grpSp>
          <p:nvGrpSpPr>
            <p:cNvPr id="134" name="Group 21">
              <a:extLst>
                <a:ext uri="{FF2B5EF4-FFF2-40B4-BE49-F238E27FC236}">
                  <a16:creationId xmlns:a16="http://schemas.microsoft.com/office/drawing/2014/main" id="{65489AFC-1375-4E0F-A4E3-7B2FD4D132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6639" y="1017768"/>
              <a:ext cx="3773379" cy="3939373"/>
              <a:chOff x="2331" y="302"/>
              <a:chExt cx="5160" cy="5387"/>
            </a:xfrm>
          </p:grpSpPr>
          <p:sp>
            <p:nvSpPr>
              <p:cNvPr id="135" name="Freeform 22">
                <a:extLst>
                  <a:ext uri="{FF2B5EF4-FFF2-40B4-BE49-F238E27FC236}">
                    <a16:creationId xmlns:a16="http://schemas.microsoft.com/office/drawing/2014/main" id="{58446531-FAA5-4286-A743-94CAA848DF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" y="4101"/>
                <a:ext cx="850" cy="681"/>
              </a:xfrm>
              <a:custGeom>
                <a:avLst/>
                <a:gdLst>
                  <a:gd name="T0" fmla="*/ 737 w 850"/>
                  <a:gd name="T1" fmla="*/ 0 h 681"/>
                  <a:gd name="T2" fmla="*/ 567 w 850"/>
                  <a:gd name="T3" fmla="*/ 57 h 681"/>
                  <a:gd name="T4" fmla="*/ 454 w 850"/>
                  <a:gd name="T5" fmla="*/ 0 h 681"/>
                  <a:gd name="T6" fmla="*/ 340 w 850"/>
                  <a:gd name="T7" fmla="*/ 114 h 681"/>
                  <a:gd name="T8" fmla="*/ 340 w 850"/>
                  <a:gd name="T9" fmla="*/ 57 h 681"/>
                  <a:gd name="T10" fmla="*/ 170 w 850"/>
                  <a:gd name="T11" fmla="*/ 114 h 681"/>
                  <a:gd name="T12" fmla="*/ 170 w 850"/>
                  <a:gd name="T13" fmla="*/ 227 h 681"/>
                  <a:gd name="T14" fmla="*/ 57 w 850"/>
                  <a:gd name="T15" fmla="*/ 284 h 681"/>
                  <a:gd name="T16" fmla="*/ 0 w 850"/>
                  <a:gd name="T17" fmla="*/ 454 h 681"/>
                  <a:gd name="T18" fmla="*/ 57 w 850"/>
                  <a:gd name="T19" fmla="*/ 567 h 681"/>
                  <a:gd name="T20" fmla="*/ 57 w 850"/>
                  <a:gd name="T21" fmla="*/ 624 h 681"/>
                  <a:gd name="T22" fmla="*/ 113 w 850"/>
                  <a:gd name="T23" fmla="*/ 624 h 681"/>
                  <a:gd name="T24" fmla="*/ 170 w 850"/>
                  <a:gd name="T25" fmla="*/ 681 h 681"/>
                  <a:gd name="T26" fmla="*/ 283 w 850"/>
                  <a:gd name="T27" fmla="*/ 567 h 681"/>
                  <a:gd name="T28" fmla="*/ 283 w 850"/>
                  <a:gd name="T29" fmla="*/ 511 h 681"/>
                  <a:gd name="T30" fmla="*/ 454 w 850"/>
                  <a:gd name="T31" fmla="*/ 567 h 681"/>
                  <a:gd name="T32" fmla="*/ 454 w 850"/>
                  <a:gd name="T33" fmla="*/ 454 h 681"/>
                  <a:gd name="T34" fmla="*/ 567 w 850"/>
                  <a:gd name="T35" fmla="*/ 567 h 681"/>
                  <a:gd name="T36" fmla="*/ 680 w 850"/>
                  <a:gd name="T37" fmla="*/ 511 h 681"/>
                  <a:gd name="T38" fmla="*/ 680 w 850"/>
                  <a:gd name="T39" fmla="*/ 397 h 681"/>
                  <a:gd name="T40" fmla="*/ 737 w 850"/>
                  <a:gd name="T41" fmla="*/ 341 h 681"/>
                  <a:gd name="T42" fmla="*/ 737 w 850"/>
                  <a:gd name="T43" fmla="*/ 227 h 681"/>
                  <a:gd name="T44" fmla="*/ 850 w 850"/>
                  <a:gd name="T45" fmla="*/ 170 h 681"/>
                  <a:gd name="T46" fmla="*/ 850 w 850"/>
                  <a:gd name="T47" fmla="*/ 57 h 681"/>
                  <a:gd name="T48" fmla="*/ 737 w 850"/>
                  <a:gd name="T4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50" h="681">
                    <a:moveTo>
                      <a:pt x="737" y="0"/>
                    </a:moveTo>
                    <a:lnTo>
                      <a:pt x="567" y="57"/>
                    </a:lnTo>
                    <a:lnTo>
                      <a:pt x="454" y="0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170" y="114"/>
                    </a:lnTo>
                    <a:lnTo>
                      <a:pt x="170" y="227"/>
                    </a:lnTo>
                    <a:lnTo>
                      <a:pt x="57" y="284"/>
                    </a:lnTo>
                    <a:lnTo>
                      <a:pt x="0" y="454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113" y="624"/>
                    </a:lnTo>
                    <a:lnTo>
                      <a:pt x="170" y="681"/>
                    </a:lnTo>
                    <a:lnTo>
                      <a:pt x="283" y="567"/>
                    </a:lnTo>
                    <a:lnTo>
                      <a:pt x="283" y="511"/>
                    </a:lnTo>
                    <a:lnTo>
                      <a:pt x="454" y="567"/>
                    </a:lnTo>
                    <a:lnTo>
                      <a:pt x="454" y="454"/>
                    </a:lnTo>
                    <a:lnTo>
                      <a:pt x="567" y="567"/>
                    </a:lnTo>
                    <a:lnTo>
                      <a:pt x="680" y="511"/>
                    </a:lnTo>
                    <a:lnTo>
                      <a:pt x="680" y="397"/>
                    </a:lnTo>
                    <a:lnTo>
                      <a:pt x="737" y="341"/>
                    </a:lnTo>
                    <a:lnTo>
                      <a:pt x="737" y="227"/>
                    </a:lnTo>
                    <a:lnTo>
                      <a:pt x="850" y="170"/>
                    </a:lnTo>
                    <a:lnTo>
                      <a:pt x="850" y="57"/>
                    </a:lnTo>
                    <a:lnTo>
                      <a:pt x="737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36" name="Freeform 26">
                <a:extLst>
                  <a:ext uri="{FF2B5EF4-FFF2-40B4-BE49-F238E27FC236}">
                    <a16:creationId xmlns:a16="http://schemas.microsoft.com/office/drawing/2014/main" id="{B431BFEB-530C-40E0-9149-AF6DA09DC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" y="3024"/>
                <a:ext cx="1021" cy="1304"/>
              </a:xfrm>
              <a:custGeom>
                <a:avLst/>
                <a:gdLst>
                  <a:gd name="T0" fmla="*/ 737 w 1021"/>
                  <a:gd name="T1" fmla="*/ 1077 h 1304"/>
                  <a:gd name="T2" fmla="*/ 567 w 1021"/>
                  <a:gd name="T3" fmla="*/ 1134 h 1304"/>
                  <a:gd name="T4" fmla="*/ 454 w 1021"/>
                  <a:gd name="T5" fmla="*/ 1077 h 1304"/>
                  <a:gd name="T6" fmla="*/ 340 w 1021"/>
                  <a:gd name="T7" fmla="*/ 1191 h 1304"/>
                  <a:gd name="T8" fmla="*/ 340 w 1021"/>
                  <a:gd name="T9" fmla="*/ 1134 h 1304"/>
                  <a:gd name="T10" fmla="*/ 170 w 1021"/>
                  <a:gd name="T11" fmla="*/ 1191 h 1304"/>
                  <a:gd name="T12" fmla="*/ 170 w 1021"/>
                  <a:gd name="T13" fmla="*/ 1304 h 1304"/>
                  <a:gd name="T14" fmla="*/ 57 w 1021"/>
                  <a:gd name="T15" fmla="*/ 1134 h 1304"/>
                  <a:gd name="T16" fmla="*/ 0 w 1021"/>
                  <a:gd name="T17" fmla="*/ 1134 h 1304"/>
                  <a:gd name="T18" fmla="*/ 0 w 1021"/>
                  <a:gd name="T19" fmla="*/ 1077 h 1304"/>
                  <a:gd name="T20" fmla="*/ 113 w 1021"/>
                  <a:gd name="T21" fmla="*/ 964 h 1304"/>
                  <a:gd name="T22" fmla="*/ 57 w 1021"/>
                  <a:gd name="T23" fmla="*/ 907 h 1304"/>
                  <a:gd name="T24" fmla="*/ 113 w 1021"/>
                  <a:gd name="T25" fmla="*/ 851 h 1304"/>
                  <a:gd name="T26" fmla="*/ 57 w 1021"/>
                  <a:gd name="T27" fmla="*/ 794 h 1304"/>
                  <a:gd name="T28" fmla="*/ 57 w 1021"/>
                  <a:gd name="T29" fmla="*/ 680 h 1304"/>
                  <a:gd name="T30" fmla="*/ 170 w 1021"/>
                  <a:gd name="T31" fmla="*/ 567 h 1304"/>
                  <a:gd name="T32" fmla="*/ 283 w 1021"/>
                  <a:gd name="T33" fmla="*/ 567 h 1304"/>
                  <a:gd name="T34" fmla="*/ 227 w 1021"/>
                  <a:gd name="T35" fmla="*/ 510 h 1304"/>
                  <a:gd name="T36" fmla="*/ 283 w 1021"/>
                  <a:gd name="T37" fmla="*/ 454 h 1304"/>
                  <a:gd name="T38" fmla="*/ 283 w 1021"/>
                  <a:gd name="T39" fmla="*/ 397 h 1304"/>
                  <a:gd name="T40" fmla="*/ 397 w 1021"/>
                  <a:gd name="T41" fmla="*/ 284 h 1304"/>
                  <a:gd name="T42" fmla="*/ 454 w 1021"/>
                  <a:gd name="T43" fmla="*/ 57 h 1304"/>
                  <a:gd name="T44" fmla="*/ 567 w 1021"/>
                  <a:gd name="T45" fmla="*/ 0 h 1304"/>
                  <a:gd name="T46" fmla="*/ 680 w 1021"/>
                  <a:gd name="T47" fmla="*/ 0 h 1304"/>
                  <a:gd name="T48" fmla="*/ 680 w 1021"/>
                  <a:gd name="T49" fmla="*/ 57 h 1304"/>
                  <a:gd name="T50" fmla="*/ 737 w 1021"/>
                  <a:gd name="T51" fmla="*/ 170 h 1304"/>
                  <a:gd name="T52" fmla="*/ 850 w 1021"/>
                  <a:gd name="T53" fmla="*/ 227 h 1304"/>
                  <a:gd name="T54" fmla="*/ 794 w 1021"/>
                  <a:gd name="T55" fmla="*/ 340 h 1304"/>
                  <a:gd name="T56" fmla="*/ 794 w 1021"/>
                  <a:gd name="T57" fmla="*/ 510 h 1304"/>
                  <a:gd name="T58" fmla="*/ 850 w 1021"/>
                  <a:gd name="T59" fmla="*/ 624 h 1304"/>
                  <a:gd name="T60" fmla="*/ 907 w 1021"/>
                  <a:gd name="T61" fmla="*/ 624 h 1304"/>
                  <a:gd name="T62" fmla="*/ 1021 w 1021"/>
                  <a:gd name="T63" fmla="*/ 737 h 1304"/>
                  <a:gd name="T64" fmla="*/ 964 w 1021"/>
                  <a:gd name="T65" fmla="*/ 907 h 1304"/>
                  <a:gd name="T66" fmla="*/ 850 w 1021"/>
                  <a:gd name="T67" fmla="*/ 964 h 1304"/>
                  <a:gd name="T68" fmla="*/ 794 w 1021"/>
                  <a:gd name="T69" fmla="*/ 964 h 1304"/>
                  <a:gd name="T70" fmla="*/ 737 w 1021"/>
                  <a:gd name="T71" fmla="*/ 1021 h 1304"/>
                  <a:gd name="T72" fmla="*/ 737 w 1021"/>
                  <a:gd name="T73" fmla="*/ 1077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21" h="1304">
                    <a:moveTo>
                      <a:pt x="737" y="1077"/>
                    </a:moveTo>
                    <a:lnTo>
                      <a:pt x="567" y="1134"/>
                    </a:lnTo>
                    <a:lnTo>
                      <a:pt x="454" y="1077"/>
                    </a:lnTo>
                    <a:lnTo>
                      <a:pt x="340" y="1191"/>
                    </a:lnTo>
                    <a:lnTo>
                      <a:pt x="340" y="1134"/>
                    </a:lnTo>
                    <a:lnTo>
                      <a:pt x="170" y="1191"/>
                    </a:lnTo>
                    <a:lnTo>
                      <a:pt x="170" y="1304"/>
                    </a:lnTo>
                    <a:lnTo>
                      <a:pt x="57" y="1134"/>
                    </a:lnTo>
                    <a:lnTo>
                      <a:pt x="0" y="1134"/>
                    </a:lnTo>
                    <a:lnTo>
                      <a:pt x="0" y="1077"/>
                    </a:lnTo>
                    <a:lnTo>
                      <a:pt x="113" y="964"/>
                    </a:lnTo>
                    <a:lnTo>
                      <a:pt x="57" y="907"/>
                    </a:lnTo>
                    <a:lnTo>
                      <a:pt x="113" y="851"/>
                    </a:lnTo>
                    <a:lnTo>
                      <a:pt x="57" y="794"/>
                    </a:lnTo>
                    <a:lnTo>
                      <a:pt x="57" y="680"/>
                    </a:lnTo>
                    <a:lnTo>
                      <a:pt x="170" y="567"/>
                    </a:lnTo>
                    <a:lnTo>
                      <a:pt x="283" y="567"/>
                    </a:lnTo>
                    <a:lnTo>
                      <a:pt x="227" y="510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397" y="284"/>
                    </a:lnTo>
                    <a:lnTo>
                      <a:pt x="454" y="57"/>
                    </a:lnTo>
                    <a:lnTo>
                      <a:pt x="567" y="0"/>
                    </a:lnTo>
                    <a:lnTo>
                      <a:pt x="680" y="0"/>
                    </a:lnTo>
                    <a:lnTo>
                      <a:pt x="680" y="57"/>
                    </a:lnTo>
                    <a:lnTo>
                      <a:pt x="737" y="170"/>
                    </a:lnTo>
                    <a:lnTo>
                      <a:pt x="850" y="227"/>
                    </a:lnTo>
                    <a:lnTo>
                      <a:pt x="794" y="340"/>
                    </a:lnTo>
                    <a:lnTo>
                      <a:pt x="794" y="510"/>
                    </a:lnTo>
                    <a:lnTo>
                      <a:pt x="850" y="624"/>
                    </a:lnTo>
                    <a:lnTo>
                      <a:pt x="907" y="624"/>
                    </a:lnTo>
                    <a:lnTo>
                      <a:pt x="1021" y="737"/>
                    </a:lnTo>
                    <a:lnTo>
                      <a:pt x="964" y="907"/>
                    </a:lnTo>
                    <a:lnTo>
                      <a:pt x="850" y="964"/>
                    </a:lnTo>
                    <a:lnTo>
                      <a:pt x="794" y="964"/>
                    </a:lnTo>
                    <a:lnTo>
                      <a:pt x="737" y="1021"/>
                    </a:lnTo>
                    <a:lnTo>
                      <a:pt x="737" y="107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37" name="Freeform 27">
                <a:extLst>
                  <a:ext uri="{FF2B5EF4-FFF2-40B4-BE49-F238E27FC236}">
                    <a16:creationId xmlns:a16="http://schemas.microsoft.com/office/drawing/2014/main" id="{38E199AE-2B27-4110-A435-86A188F37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8" y="5519"/>
                <a:ext cx="114" cy="170"/>
              </a:xfrm>
              <a:custGeom>
                <a:avLst/>
                <a:gdLst>
                  <a:gd name="T0" fmla="*/ 57 w 114"/>
                  <a:gd name="T1" fmla="*/ 0 h 170"/>
                  <a:gd name="T2" fmla="*/ 0 w 114"/>
                  <a:gd name="T3" fmla="*/ 57 h 170"/>
                  <a:gd name="T4" fmla="*/ 0 w 114"/>
                  <a:gd name="T5" fmla="*/ 170 h 170"/>
                  <a:gd name="T6" fmla="*/ 114 w 114"/>
                  <a:gd name="T7" fmla="*/ 170 h 170"/>
                  <a:gd name="T8" fmla="*/ 114 w 114"/>
                  <a:gd name="T9" fmla="*/ 57 h 170"/>
                  <a:gd name="T10" fmla="*/ 57 w 114"/>
                  <a:gd name="T1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4" h="170">
                    <a:moveTo>
                      <a:pt x="57" y="0"/>
                    </a:moveTo>
                    <a:lnTo>
                      <a:pt x="0" y="57"/>
                    </a:lnTo>
                    <a:lnTo>
                      <a:pt x="0" y="170"/>
                    </a:lnTo>
                    <a:lnTo>
                      <a:pt x="114" y="170"/>
                    </a:lnTo>
                    <a:lnTo>
                      <a:pt x="114" y="57"/>
                    </a:lnTo>
                    <a:lnTo>
                      <a:pt x="57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38" name="Freeform 28">
                <a:extLst>
                  <a:ext uri="{FF2B5EF4-FFF2-40B4-BE49-F238E27FC236}">
                    <a16:creationId xmlns:a16="http://schemas.microsoft.com/office/drawing/2014/main" id="{70EC2773-0B5D-457B-9EFC-C1AE59F2A6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5" y="5462"/>
                <a:ext cx="113" cy="170"/>
              </a:xfrm>
              <a:custGeom>
                <a:avLst/>
                <a:gdLst>
                  <a:gd name="T0" fmla="*/ 0 w 113"/>
                  <a:gd name="T1" fmla="*/ 0 h 170"/>
                  <a:gd name="T2" fmla="*/ 0 w 113"/>
                  <a:gd name="T3" fmla="*/ 57 h 170"/>
                  <a:gd name="T4" fmla="*/ 113 w 113"/>
                  <a:gd name="T5" fmla="*/ 170 h 170"/>
                  <a:gd name="T6" fmla="*/ 113 w 113"/>
                  <a:gd name="T7" fmla="*/ 57 h 170"/>
                  <a:gd name="T8" fmla="*/ 0 w 113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70">
                    <a:moveTo>
                      <a:pt x="0" y="0"/>
                    </a:moveTo>
                    <a:lnTo>
                      <a:pt x="0" y="57"/>
                    </a:lnTo>
                    <a:lnTo>
                      <a:pt x="113" y="170"/>
                    </a:lnTo>
                    <a:lnTo>
                      <a:pt x="113" y="57"/>
                    </a:lnTo>
                    <a:lnTo>
                      <a:pt x="0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39" name="Freeform 29">
                <a:extLst>
                  <a:ext uri="{FF2B5EF4-FFF2-40B4-BE49-F238E27FC236}">
                    <a16:creationId xmlns:a16="http://schemas.microsoft.com/office/drawing/2014/main" id="{6289705A-2222-4E48-A3C9-9AAD571BD9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5" y="5519"/>
                <a:ext cx="170" cy="113"/>
              </a:xfrm>
              <a:custGeom>
                <a:avLst/>
                <a:gdLst>
                  <a:gd name="T0" fmla="*/ 57 w 170"/>
                  <a:gd name="T1" fmla="*/ 0 h 113"/>
                  <a:gd name="T2" fmla="*/ 0 w 170"/>
                  <a:gd name="T3" fmla="*/ 57 h 113"/>
                  <a:gd name="T4" fmla="*/ 57 w 170"/>
                  <a:gd name="T5" fmla="*/ 113 h 113"/>
                  <a:gd name="T6" fmla="*/ 113 w 170"/>
                  <a:gd name="T7" fmla="*/ 113 h 113"/>
                  <a:gd name="T8" fmla="*/ 170 w 170"/>
                  <a:gd name="T9" fmla="*/ 0 h 113"/>
                  <a:gd name="T10" fmla="*/ 57 w 170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0" h="113">
                    <a:moveTo>
                      <a:pt x="57" y="0"/>
                    </a:moveTo>
                    <a:lnTo>
                      <a:pt x="0" y="57"/>
                    </a:lnTo>
                    <a:lnTo>
                      <a:pt x="57" y="113"/>
                    </a:lnTo>
                    <a:lnTo>
                      <a:pt x="113" y="113"/>
                    </a:lnTo>
                    <a:lnTo>
                      <a:pt x="170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40" name="Freeform 30">
                <a:extLst>
                  <a:ext uri="{FF2B5EF4-FFF2-40B4-BE49-F238E27FC236}">
                    <a16:creationId xmlns:a16="http://schemas.microsoft.com/office/drawing/2014/main" id="{D00E1B13-6C73-437E-9065-730F9ED01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1" y="4555"/>
                <a:ext cx="680" cy="680"/>
              </a:xfrm>
              <a:custGeom>
                <a:avLst/>
                <a:gdLst>
                  <a:gd name="T0" fmla="*/ 510 w 680"/>
                  <a:gd name="T1" fmla="*/ 57 h 680"/>
                  <a:gd name="T2" fmla="*/ 397 w 680"/>
                  <a:gd name="T3" fmla="*/ 113 h 680"/>
                  <a:gd name="T4" fmla="*/ 284 w 680"/>
                  <a:gd name="T5" fmla="*/ 0 h 680"/>
                  <a:gd name="T6" fmla="*/ 284 w 680"/>
                  <a:gd name="T7" fmla="*/ 113 h 680"/>
                  <a:gd name="T8" fmla="*/ 113 w 680"/>
                  <a:gd name="T9" fmla="*/ 57 h 680"/>
                  <a:gd name="T10" fmla="*/ 113 w 680"/>
                  <a:gd name="T11" fmla="*/ 113 h 680"/>
                  <a:gd name="T12" fmla="*/ 0 w 680"/>
                  <a:gd name="T13" fmla="*/ 227 h 680"/>
                  <a:gd name="T14" fmla="*/ 113 w 680"/>
                  <a:gd name="T15" fmla="*/ 283 h 680"/>
                  <a:gd name="T16" fmla="*/ 113 w 680"/>
                  <a:gd name="T17" fmla="*/ 397 h 680"/>
                  <a:gd name="T18" fmla="*/ 170 w 680"/>
                  <a:gd name="T19" fmla="*/ 454 h 680"/>
                  <a:gd name="T20" fmla="*/ 113 w 680"/>
                  <a:gd name="T21" fmla="*/ 510 h 680"/>
                  <a:gd name="T22" fmla="*/ 57 w 680"/>
                  <a:gd name="T23" fmla="*/ 624 h 680"/>
                  <a:gd name="T24" fmla="*/ 113 w 680"/>
                  <a:gd name="T25" fmla="*/ 680 h 680"/>
                  <a:gd name="T26" fmla="*/ 170 w 680"/>
                  <a:gd name="T27" fmla="*/ 624 h 680"/>
                  <a:gd name="T28" fmla="*/ 284 w 680"/>
                  <a:gd name="T29" fmla="*/ 624 h 680"/>
                  <a:gd name="T30" fmla="*/ 284 w 680"/>
                  <a:gd name="T31" fmla="*/ 567 h 680"/>
                  <a:gd name="T32" fmla="*/ 397 w 680"/>
                  <a:gd name="T33" fmla="*/ 680 h 680"/>
                  <a:gd name="T34" fmla="*/ 397 w 680"/>
                  <a:gd name="T35" fmla="*/ 624 h 680"/>
                  <a:gd name="T36" fmla="*/ 510 w 680"/>
                  <a:gd name="T37" fmla="*/ 680 h 680"/>
                  <a:gd name="T38" fmla="*/ 567 w 680"/>
                  <a:gd name="T39" fmla="*/ 567 h 680"/>
                  <a:gd name="T40" fmla="*/ 567 w 680"/>
                  <a:gd name="T41" fmla="*/ 510 h 680"/>
                  <a:gd name="T42" fmla="*/ 680 w 680"/>
                  <a:gd name="T43" fmla="*/ 454 h 680"/>
                  <a:gd name="T44" fmla="*/ 624 w 680"/>
                  <a:gd name="T45" fmla="*/ 340 h 680"/>
                  <a:gd name="T46" fmla="*/ 567 w 680"/>
                  <a:gd name="T47" fmla="*/ 340 h 680"/>
                  <a:gd name="T48" fmla="*/ 567 w 680"/>
                  <a:gd name="T49" fmla="*/ 283 h 680"/>
                  <a:gd name="T50" fmla="*/ 510 w 680"/>
                  <a:gd name="T51" fmla="*/ 170 h 680"/>
                  <a:gd name="T52" fmla="*/ 510 w 680"/>
                  <a:gd name="T53" fmla="*/ 57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0" h="680">
                    <a:moveTo>
                      <a:pt x="510" y="57"/>
                    </a:moveTo>
                    <a:lnTo>
                      <a:pt x="397" y="113"/>
                    </a:lnTo>
                    <a:lnTo>
                      <a:pt x="284" y="0"/>
                    </a:lnTo>
                    <a:lnTo>
                      <a:pt x="284" y="113"/>
                    </a:lnTo>
                    <a:lnTo>
                      <a:pt x="113" y="57"/>
                    </a:lnTo>
                    <a:lnTo>
                      <a:pt x="113" y="113"/>
                    </a:lnTo>
                    <a:lnTo>
                      <a:pt x="0" y="227"/>
                    </a:lnTo>
                    <a:lnTo>
                      <a:pt x="113" y="283"/>
                    </a:lnTo>
                    <a:lnTo>
                      <a:pt x="113" y="397"/>
                    </a:lnTo>
                    <a:lnTo>
                      <a:pt x="170" y="454"/>
                    </a:lnTo>
                    <a:lnTo>
                      <a:pt x="113" y="510"/>
                    </a:lnTo>
                    <a:lnTo>
                      <a:pt x="57" y="624"/>
                    </a:lnTo>
                    <a:lnTo>
                      <a:pt x="113" y="680"/>
                    </a:lnTo>
                    <a:lnTo>
                      <a:pt x="170" y="624"/>
                    </a:lnTo>
                    <a:lnTo>
                      <a:pt x="284" y="624"/>
                    </a:lnTo>
                    <a:lnTo>
                      <a:pt x="284" y="567"/>
                    </a:lnTo>
                    <a:lnTo>
                      <a:pt x="397" y="680"/>
                    </a:lnTo>
                    <a:lnTo>
                      <a:pt x="397" y="624"/>
                    </a:lnTo>
                    <a:lnTo>
                      <a:pt x="510" y="680"/>
                    </a:lnTo>
                    <a:lnTo>
                      <a:pt x="567" y="567"/>
                    </a:lnTo>
                    <a:lnTo>
                      <a:pt x="567" y="510"/>
                    </a:lnTo>
                    <a:lnTo>
                      <a:pt x="680" y="454"/>
                    </a:lnTo>
                    <a:lnTo>
                      <a:pt x="624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510" y="170"/>
                    </a:lnTo>
                    <a:lnTo>
                      <a:pt x="510" y="5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41" name="Freeform 31">
                <a:extLst>
                  <a:ext uri="{FF2B5EF4-FFF2-40B4-BE49-F238E27FC236}">
                    <a16:creationId xmlns:a16="http://schemas.microsoft.com/office/drawing/2014/main" id="{BAD39EF1-43C5-47A3-AE14-E2F4DEC55B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1" y="4215"/>
                <a:ext cx="397" cy="907"/>
              </a:xfrm>
              <a:custGeom>
                <a:avLst/>
                <a:gdLst>
                  <a:gd name="T0" fmla="*/ 170 w 397"/>
                  <a:gd name="T1" fmla="*/ 794 h 907"/>
                  <a:gd name="T2" fmla="*/ 227 w 397"/>
                  <a:gd name="T3" fmla="*/ 850 h 907"/>
                  <a:gd name="T4" fmla="*/ 170 w 397"/>
                  <a:gd name="T5" fmla="*/ 737 h 907"/>
                  <a:gd name="T6" fmla="*/ 227 w 397"/>
                  <a:gd name="T7" fmla="*/ 680 h 907"/>
                  <a:gd name="T8" fmla="*/ 284 w 397"/>
                  <a:gd name="T9" fmla="*/ 737 h 907"/>
                  <a:gd name="T10" fmla="*/ 227 w 397"/>
                  <a:gd name="T11" fmla="*/ 907 h 907"/>
                  <a:gd name="T12" fmla="*/ 341 w 397"/>
                  <a:gd name="T13" fmla="*/ 737 h 907"/>
                  <a:gd name="T14" fmla="*/ 397 w 397"/>
                  <a:gd name="T15" fmla="*/ 623 h 907"/>
                  <a:gd name="T16" fmla="*/ 341 w 397"/>
                  <a:gd name="T17" fmla="*/ 510 h 907"/>
                  <a:gd name="T18" fmla="*/ 227 w 397"/>
                  <a:gd name="T19" fmla="*/ 397 h 907"/>
                  <a:gd name="T20" fmla="*/ 227 w 397"/>
                  <a:gd name="T21" fmla="*/ 340 h 907"/>
                  <a:gd name="T22" fmla="*/ 341 w 397"/>
                  <a:gd name="T23" fmla="*/ 227 h 907"/>
                  <a:gd name="T24" fmla="*/ 341 w 397"/>
                  <a:gd name="T25" fmla="*/ 113 h 907"/>
                  <a:gd name="T26" fmla="*/ 284 w 397"/>
                  <a:gd name="T27" fmla="*/ 0 h 907"/>
                  <a:gd name="T28" fmla="*/ 284 w 397"/>
                  <a:gd name="T29" fmla="*/ 113 h 907"/>
                  <a:gd name="T30" fmla="*/ 227 w 397"/>
                  <a:gd name="T31" fmla="*/ 56 h 907"/>
                  <a:gd name="T32" fmla="*/ 170 w 397"/>
                  <a:gd name="T33" fmla="*/ 56 h 907"/>
                  <a:gd name="T34" fmla="*/ 57 w 397"/>
                  <a:gd name="T35" fmla="*/ 113 h 907"/>
                  <a:gd name="T36" fmla="*/ 57 w 397"/>
                  <a:gd name="T37" fmla="*/ 227 h 907"/>
                  <a:gd name="T38" fmla="*/ 0 w 397"/>
                  <a:gd name="T39" fmla="*/ 283 h 907"/>
                  <a:gd name="T40" fmla="*/ 0 w 397"/>
                  <a:gd name="T41" fmla="*/ 397 h 907"/>
                  <a:gd name="T42" fmla="*/ 0 w 397"/>
                  <a:gd name="T43" fmla="*/ 510 h 907"/>
                  <a:gd name="T44" fmla="*/ 57 w 397"/>
                  <a:gd name="T45" fmla="*/ 623 h 907"/>
                  <a:gd name="T46" fmla="*/ 57 w 397"/>
                  <a:gd name="T47" fmla="*/ 680 h 907"/>
                  <a:gd name="T48" fmla="*/ 114 w 397"/>
                  <a:gd name="T49" fmla="*/ 680 h 907"/>
                  <a:gd name="T50" fmla="*/ 170 w 397"/>
                  <a:gd name="T51" fmla="*/ 794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97" h="907">
                    <a:moveTo>
                      <a:pt x="170" y="794"/>
                    </a:moveTo>
                    <a:lnTo>
                      <a:pt x="227" y="850"/>
                    </a:lnTo>
                    <a:lnTo>
                      <a:pt x="170" y="737"/>
                    </a:lnTo>
                    <a:lnTo>
                      <a:pt x="227" y="680"/>
                    </a:lnTo>
                    <a:lnTo>
                      <a:pt x="284" y="737"/>
                    </a:lnTo>
                    <a:lnTo>
                      <a:pt x="227" y="907"/>
                    </a:lnTo>
                    <a:lnTo>
                      <a:pt x="341" y="737"/>
                    </a:lnTo>
                    <a:lnTo>
                      <a:pt x="397" y="623"/>
                    </a:lnTo>
                    <a:lnTo>
                      <a:pt x="341" y="510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341" y="227"/>
                    </a:lnTo>
                    <a:lnTo>
                      <a:pt x="341" y="113"/>
                    </a:lnTo>
                    <a:lnTo>
                      <a:pt x="284" y="0"/>
                    </a:lnTo>
                    <a:lnTo>
                      <a:pt x="284" y="113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57" y="113"/>
                    </a:lnTo>
                    <a:lnTo>
                      <a:pt x="57" y="227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0" y="510"/>
                    </a:lnTo>
                    <a:lnTo>
                      <a:pt x="57" y="623"/>
                    </a:lnTo>
                    <a:lnTo>
                      <a:pt x="57" y="680"/>
                    </a:lnTo>
                    <a:lnTo>
                      <a:pt x="114" y="680"/>
                    </a:lnTo>
                    <a:lnTo>
                      <a:pt x="170" y="79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42" name="Freeform 32">
                <a:extLst>
                  <a:ext uri="{FF2B5EF4-FFF2-40B4-BE49-F238E27FC236}">
                    <a16:creationId xmlns:a16="http://schemas.microsoft.com/office/drawing/2014/main" id="{6490A198-2447-4E3C-9FAC-C0619267DC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5" y="4555"/>
                <a:ext cx="284" cy="283"/>
              </a:xfrm>
              <a:custGeom>
                <a:avLst/>
                <a:gdLst>
                  <a:gd name="T0" fmla="*/ 113 w 284"/>
                  <a:gd name="T1" fmla="*/ 0 h 283"/>
                  <a:gd name="T2" fmla="*/ 57 w 284"/>
                  <a:gd name="T3" fmla="*/ 113 h 283"/>
                  <a:gd name="T4" fmla="*/ 0 w 284"/>
                  <a:gd name="T5" fmla="*/ 113 h 283"/>
                  <a:gd name="T6" fmla="*/ 0 w 284"/>
                  <a:gd name="T7" fmla="*/ 283 h 283"/>
                  <a:gd name="T8" fmla="*/ 113 w 284"/>
                  <a:gd name="T9" fmla="*/ 227 h 283"/>
                  <a:gd name="T10" fmla="*/ 113 w 284"/>
                  <a:gd name="T11" fmla="*/ 170 h 283"/>
                  <a:gd name="T12" fmla="*/ 170 w 284"/>
                  <a:gd name="T13" fmla="*/ 170 h 283"/>
                  <a:gd name="T14" fmla="*/ 227 w 284"/>
                  <a:gd name="T15" fmla="*/ 227 h 283"/>
                  <a:gd name="T16" fmla="*/ 284 w 284"/>
                  <a:gd name="T17" fmla="*/ 227 h 283"/>
                  <a:gd name="T18" fmla="*/ 284 w 284"/>
                  <a:gd name="T19" fmla="*/ 113 h 283"/>
                  <a:gd name="T20" fmla="*/ 227 w 284"/>
                  <a:gd name="T21" fmla="*/ 57 h 283"/>
                  <a:gd name="T22" fmla="*/ 113 w 284"/>
                  <a:gd name="T2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4" h="283">
                    <a:moveTo>
                      <a:pt x="113" y="0"/>
                    </a:moveTo>
                    <a:lnTo>
                      <a:pt x="57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113"/>
                    </a:lnTo>
                    <a:lnTo>
                      <a:pt x="227" y="57"/>
                    </a:lnTo>
                    <a:lnTo>
                      <a:pt x="113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43" name="Freeform 33">
                <a:extLst>
                  <a:ext uri="{FF2B5EF4-FFF2-40B4-BE49-F238E27FC236}">
                    <a16:creationId xmlns:a16="http://schemas.microsoft.com/office/drawing/2014/main" id="{5F1C2BAB-C294-4B0F-BCD7-2C526B6C2B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" y="3761"/>
                <a:ext cx="737" cy="1361"/>
              </a:xfrm>
              <a:custGeom>
                <a:avLst/>
                <a:gdLst>
                  <a:gd name="T0" fmla="*/ 170 w 737"/>
                  <a:gd name="T1" fmla="*/ 1361 h 1361"/>
                  <a:gd name="T2" fmla="*/ 284 w 737"/>
                  <a:gd name="T3" fmla="*/ 1191 h 1361"/>
                  <a:gd name="T4" fmla="*/ 340 w 737"/>
                  <a:gd name="T5" fmla="*/ 1077 h 1361"/>
                  <a:gd name="T6" fmla="*/ 284 w 737"/>
                  <a:gd name="T7" fmla="*/ 964 h 1361"/>
                  <a:gd name="T8" fmla="*/ 170 w 737"/>
                  <a:gd name="T9" fmla="*/ 851 h 1361"/>
                  <a:gd name="T10" fmla="*/ 170 w 737"/>
                  <a:gd name="T11" fmla="*/ 794 h 1361"/>
                  <a:gd name="T12" fmla="*/ 284 w 737"/>
                  <a:gd name="T13" fmla="*/ 681 h 1361"/>
                  <a:gd name="T14" fmla="*/ 284 w 737"/>
                  <a:gd name="T15" fmla="*/ 567 h 1361"/>
                  <a:gd name="T16" fmla="*/ 227 w 737"/>
                  <a:gd name="T17" fmla="*/ 454 h 1361"/>
                  <a:gd name="T18" fmla="*/ 227 w 737"/>
                  <a:gd name="T19" fmla="*/ 567 h 1361"/>
                  <a:gd name="T20" fmla="*/ 170 w 737"/>
                  <a:gd name="T21" fmla="*/ 510 h 1361"/>
                  <a:gd name="T22" fmla="*/ 113 w 737"/>
                  <a:gd name="T23" fmla="*/ 510 h 1361"/>
                  <a:gd name="T24" fmla="*/ 113 w 737"/>
                  <a:gd name="T25" fmla="*/ 397 h 1361"/>
                  <a:gd name="T26" fmla="*/ 0 w 737"/>
                  <a:gd name="T27" fmla="*/ 340 h 1361"/>
                  <a:gd name="T28" fmla="*/ 0 w 737"/>
                  <a:gd name="T29" fmla="*/ 284 h 1361"/>
                  <a:gd name="T30" fmla="*/ 57 w 737"/>
                  <a:gd name="T31" fmla="*/ 227 h 1361"/>
                  <a:gd name="T32" fmla="*/ 113 w 737"/>
                  <a:gd name="T33" fmla="*/ 227 h 1361"/>
                  <a:gd name="T34" fmla="*/ 227 w 737"/>
                  <a:gd name="T35" fmla="*/ 170 h 1361"/>
                  <a:gd name="T36" fmla="*/ 284 w 737"/>
                  <a:gd name="T37" fmla="*/ 0 h 1361"/>
                  <a:gd name="T38" fmla="*/ 397 w 737"/>
                  <a:gd name="T39" fmla="*/ 57 h 1361"/>
                  <a:gd name="T40" fmla="*/ 397 w 737"/>
                  <a:gd name="T41" fmla="*/ 170 h 1361"/>
                  <a:gd name="T42" fmla="*/ 454 w 737"/>
                  <a:gd name="T43" fmla="*/ 227 h 1361"/>
                  <a:gd name="T44" fmla="*/ 567 w 737"/>
                  <a:gd name="T45" fmla="*/ 170 h 1361"/>
                  <a:gd name="T46" fmla="*/ 510 w 737"/>
                  <a:gd name="T47" fmla="*/ 284 h 1361"/>
                  <a:gd name="T48" fmla="*/ 624 w 737"/>
                  <a:gd name="T49" fmla="*/ 284 h 1361"/>
                  <a:gd name="T50" fmla="*/ 624 w 737"/>
                  <a:gd name="T51" fmla="*/ 510 h 1361"/>
                  <a:gd name="T52" fmla="*/ 567 w 737"/>
                  <a:gd name="T53" fmla="*/ 567 h 1361"/>
                  <a:gd name="T54" fmla="*/ 680 w 737"/>
                  <a:gd name="T55" fmla="*/ 624 h 1361"/>
                  <a:gd name="T56" fmla="*/ 737 w 737"/>
                  <a:gd name="T57" fmla="*/ 567 h 1361"/>
                  <a:gd name="T58" fmla="*/ 737 w 737"/>
                  <a:gd name="T59" fmla="*/ 681 h 1361"/>
                  <a:gd name="T60" fmla="*/ 680 w 737"/>
                  <a:gd name="T61" fmla="*/ 794 h 1361"/>
                  <a:gd name="T62" fmla="*/ 624 w 737"/>
                  <a:gd name="T63" fmla="*/ 907 h 1361"/>
                  <a:gd name="T64" fmla="*/ 567 w 737"/>
                  <a:gd name="T65" fmla="*/ 907 h 1361"/>
                  <a:gd name="T66" fmla="*/ 567 w 737"/>
                  <a:gd name="T67" fmla="*/ 1077 h 1361"/>
                  <a:gd name="T68" fmla="*/ 624 w 737"/>
                  <a:gd name="T69" fmla="*/ 1134 h 1361"/>
                  <a:gd name="T70" fmla="*/ 624 w 737"/>
                  <a:gd name="T71" fmla="*/ 1304 h 1361"/>
                  <a:gd name="T72" fmla="*/ 567 w 737"/>
                  <a:gd name="T73" fmla="*/ 1248 h 1361"/>
                  <a:gd name="T74" fmla="*/ 397 w 737"/>
                  <a:gd name="T75" fmla="*/ 1248 h 1361"/>
                  <a:gd name="T76" fmla="*/ 340 w 737"/>
                  <a:gd name="T77" fmla="*/ 1304 h 1361"/>
                  <a:gd name="T78" fmla="*/ 340 w 737"/>
                  <a:gd name="T79" fmla="*/ 1248 h 1361"/>
                  <a:gd name="T80" fmla="*/ 170 w 737"/>
                  <a:gd name="T81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37" h="1361">
                    <a:moveTo>
                      <a:pt x="170" y="1361"/>
                    </a:moveTo>
                    <a:lnTo>
                      <a:pt x="284" y="1191"/>
                    </a:lnTo>
                    <a:lnTo>
                      <a:pt x="340" y="1077"/>
                    </a:lnTo>
                    <a:lnTo>
                      <a:pt x="284" y="964"/>
                    </a:lnTo>
                    <a:lnTo>
                      <a:pt x="170" y="851"/>
                    </a:lnTo>
                    <a:lnTo>
                      <a:pt x="170" y="794"/>
                    </a:lnTo>
                    <a:lnTo>
                      <a:pt x="284" y="681"/>
                    </a:lnTo>
                    <a:lnTo>
                      <a:pt x="284" y="567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170" y="510"/>
                    </a:lnTo>
                    <a:lnTo>
                      <a:pt x="113" y="510"/>
                    </a:lnTo>
                    <a:lnTo>
                      <a:pt x="113" y="397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227" y="170"/>
                    </a:lnTo>
                    <a:lnTo>
                      <a:pt x="284" y="0"/>
                    </a:lnTo>
                    <a:lnTo>
                      <a:pt x="397" y="57"/>
                    </a:lnTo>
                    <a:lnTo>
                      <a:pt x="397" y="170"/>
                    </a:lnTo>
                    <a:lnTo>
                      <a:pt x="454" y="227"/>
                    </a:lnTo>
                    <a:lnTo>
                      <a:pt x="567" y="170"/>
                    </a:lnTo>
                    <a:lnTo>
                      <a:pt x="510" y="284"/>
                    </a:lnTo>
                    <a:lnTo>
                      <a:pt x="624" y="284"/>
                    </a:lnTo>
                    <a:lnTo>
                      <a:pt x="624" y="510"/>
                    </a:lnTo>
                    <a:lnTo>
                      <a:pt x="567" y="567"/>
                    </a:lnTo>
                    <a:lnTo>
                      <a:pt x="680" y="624"/>
                    </a:lnTo>
                    <a:lnTo>
                      <a:pt x="737" y="567"/>
                    </a:lnTo>
                    <a:lnTo>
                      <a:pt x="737" y="681"/>
                    </a:lnTo>
                    <a:lnTo>
                      <a:pt x="680" y="794"/>
                    </a:lnTo>
                    <a:lnTo>
                      <a:pt x="624" y="907"/>
                    </a:lnTo>
                    <a:lnTo>
                      <a:pt x="567" y="907"/>
                    </a:lnTo>
                    <a:lnTo>
                      <a:pt x="567" y="1077"/>
                    </a:lnTo>
                    <a:lnTo>
                      <a:pt x="624" y="1134"/>
                    </a:lnTo>
                    <a:lnTo>
                      <a:pt x="624" y="1304"/>
                    </a:lnTo>
                    <a:lnTo>
                      <a:pt x="567" y="1248"/>
                    </a:lnTo>
                    <a:lnTo>
                      <a:pt x="397" y="1248"/>
                    </a:lnTo>
                    <a:lnTo>
                      <a:pt x="340" y="1304"/>
                    </a:lnTo>
                    <a:lnTo>
                      <a:pt x="340" y="1248"/>
                    </a:lnTo>
                    <a:lnTo>
                      <a:pt x="170" y="136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44" name="Freeform 34">
                <a:extLst>
                  <a:ext uri="{FF2B5EF4-FFF2-40B4-BE49-F238E27FC236}">
                    <a16:creationId xmlns:a16="http://schemas.microsoft.com/office/drawing/2014/main" id="{49081156-CFDC-4BE8-9F8F-8BB8CC216D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4952"/>
                <a:ext cx="397" cy="567"/>
              </a:xfrm>
              <a:custGeom>
                <a:avLst/>
                <a:gdLst>
                  <a:gd name="T0" fmla="*/ 0 w 397"/>
                  <a:gd name="T1" fmla="*/ 510 h 567"/>
                  <a:gd name="T2" fmla="*/ 57 w 397"/>
                  <a:gd name="T3" fmla="*/ 340 h 567"/>
                  <a:gd name="T4" fmla="*/ 0 w 397"/>
                  <a:gd name="T5" fmla="*/ 0 h 567"/>
                  <a:gd name="T6" fmla="*/ 57 w 397"/>
                  <a:gd name="T7" fmla="*/ 57 h 567"/>
                  <a:gd name="T8" fmla="*/ 113 w 397"/>
                  <a:gd name="T9" fmla="*/ 113 h 567"/>
                  <a:gd name="T10" fmla="*/ 170 w 397"/>
                  <a:gd name="T11" fmla="*/ 113 h 567"/>
                  <a:gd name="T12" fmla="*/ 283 w 397"/>
                  <a:gd name="T13" fmla="*/ 57 h 567"/>
                  <a:gd name="T14" fmla="*/ 340 w 397"/>
                  <a:gd name="T15" fmla="*/ 113 h 567"/>
                  <a:gd name="T16" fmla="*/ 397 w 397"/>
                  <a:gd name="T17" fmla="*/ 283 h 567"/>
                  <a:gd name="T18" fmla="*/ 340 w 397"/>
                  <a:gd name="T19" fmla="*/ 227 h 567"/>
                  <a:gd name="T20" fmla="*/ 340 w 397"/>
                  <a:gd name="T21" fmla="*/ 340 h 567"/>
                  <a:gd name="T22" fmla="*/ 170 w 397"/>
                  <a:gd name="T23" fmla="*/ 397 h 567"/>
                  <a:gd name="T24" fmla="*/ 113 w 397"/>
                  <a:gd name="T25" fmla="*/ 567 h 567"/>
                  <a:gd name="T26" fmla="*/ 57 w 397"/>
                  <a:gd name="T27" fmla="*/ 567 h 567"/>
                  <a:gd name="T28" fmla="*/ 113 w 397"/>
                  <a:gd name="T29" fmla="*/ 453 h 567"/>
                  <a:gd name="T30" fmla="*/ 57 w 397"/>
                  <a:gd name="T31" fmla="*/ 453 h 567"/>
                  <a:gd name="T32" fmla="*/ 0 w 397"/>
                  <a:gd name="T33" fmla="*/ 51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567">
                    <a:moveTo>
                      <a:pt x="0" y="510"/>
                    </a:moveTo>
                    <a:lnTo>
                      <a:pt x="57" y="340"/>
                    </a:lnTo>
                    <a:lnTo>
                      <a:pt x="0" y="0"/>
                    </a:lnTo>
                    <a:lnTo>
                      <a:pt x="57" y="57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283" y="57"/>
                    </a:lnTo>
                    <a:lnTo>
                      <a:pt x="340" y="113"/>
                    </a:lnTo>
                    <a:lnTo>
                      <a:pt x="397" y="283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170" y="397"/>
                    </a:lnTo>
                    <a:lnTo>
                      <a:pt x="113" y="567"/>
                    </a:lnTo>
                    <a:lnTo>
                      <a:pt x="57" y="567"/>
                    </a:lnTo>
                    <a:lnTo>
                      <a:pt x="113" y="453"/>
                    </a:lnTo>
                    <a:lnTo>
                      <a:pt x="57" y="453"/>
                    </a:lnTo>
                    <a:lnTo>
                      <a:pt x="0" y="51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45" name="Freeform 35">
                <a:extLst>
                  <a:ext uri="{FF2B5EF4-FFF2-40B4-BE49-F238E27FC236}">
                    <a16:creationId xmlns:a16="http://schemas.microsoft.com/office/drawing/2014/main" id="{BEAAA830-98BC-4EF1-8270-4C2D3FCC31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4782"/>
                <a:ext cx="340" cy="283"/>
              </a:xfrm>
              <a:custGeom>
                <a:avLst/>
                <a:gdLst>
                  <a:gd name="T0" fmla="*/ 0 w 340"/>
                  <a:gd name="T1" fmla="*/ 170 h 283"/>
                  <a:gd name="T2" fmla="*/ 0 w 340"/>
                  <a:gd name="T3" fmla="*/ 113 h 283"/>
                  <a:gd name="T4" fmla="*/ 57 w 340"/>
                  <a:gd name="T5" fmla="*/ 113 h 283"/>
                  <a:gd name="T6" fmla="*/ 0 w 340"/>
                  <a:gd name="T7" fmla="*/ 0 h 283"/>
                  <a:gd name="T8" fmla="*/ 57 w 340"/>
                  <a:gd name="T9" fmla="*/ 0 h 283"/>
                  <a:gd name="T10" fmla="*/ 113 w 340"/>
                  <a:gd name="T11" fmla="*/ 56 h 283"/>
                  <a:gd name="T12" fmla="*/ 227 w 340"/>
                  <a:gd name="T13" fmla="*/ 56 h 283"/>
                  <a:gd name="T14" fmla="*/ 340 w 340"/>
                  <a:gd name="T15" fmla="*/ 170 h 283"/>
                  <a:gd name="T16" fmla="*/ 283 w 340"/>
                  <a:gd name="T17" fmla="*/ 227 h 283"/>
                  <a:gd name="T18" fmla="*/ 170 w 340"/>
                  <a:gd name="T19" fmla="*/ 283 h 283"/>
                  <a:gd name="T20" fmla="*/ 113 w 340"/>
                  <a:gd name="T21" fmla="*/ 283 h 283"/>
                  <a:gd name="T22" fmla="*/ 0 w 340"/>
                  <a:gd name="T23" fmla="*/ 17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0" h="283">
                    <a:moveTo>
                      <a:pt x="0" y="170"/>
                    </a:moveTo>
                    <a:lnTo>
                      <a:pt x="0" y="113"/>
                    </a:lnTo>
                    <a:lnTo>
                      <a:pt x="57" y="113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113" y="56"/>
                    </a:lnTo>
                    <a:lnTo>
                      <a:pt x="227" y="56"/>
                    </a:lnTo>
                    <a:lnTo>
                      <a:pt x="340" y="170"/>
                    </a:lnTo>
                    <a:lnTo>
                      <a:pt x="283" y="227"/>
                    </a:lnTo>
                    <a:lnTo>
                      <a:pt x="170" y="283"/>
                    </a:lnTo>
                    <a:lnTo>
                      <a:pt x="113" y="283"/>
                    </a:lnTo>
                    <a:lnTo>
                      <a:pt x="0" y="17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46" name="Freeform 36">
                <a:extLst>
                  <a:ext uri="{FF2B5EF4-FFF2-40B4-BE49-F238E27FC236}">
                    <a16:creationId xmlns:a16="http://schemas.microsoft.com/office/drawing/2014/main" id="{AFD1732A-B6F2-4CC4-AC31-0BEC30B1D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4158"/>
                <a:ext cx="454" cy="680"/>
              </a:xfrm>
              <a:custGeom>
                <a:avLst/>
                <a:gdLst>
                  <a:gd name="T0" fmla="*/ 284 w 454"/>
                  <a:gd name="T1" fmla="*/ 680 h 680"/>
                  <a:gd name="T2" fmla="*/ 170 w 454"/>
                  <a:gd name="T3" fmla="*/ 680 h 680"/>
                  <a:gd name="T4" fmla="*/ 170 w 454"/>
                  <a:gd name="T5" fmla="*/ 567 h 680"/>
                  <a:gd name="T6" fmla="*/ 227 w 454"/>
                  <a:gd name="T7" fmla="*/ 510 h 680"/>
                  <a:gd name="T8" fmla="*/ 170 w 454"/>
                  <a:gd name="T9" fmla="*/ 454 h 680"/>
                  <a:gd name="T10" fmla="*/ 170 w 454"/>
                  <a:gd name="T11" fmla="*/ 510 h 680"/>
                  <a:gd name="T12" fmla="*/ 0 w 454"/>
                  <a:gd name="T13" fmla="*/ 340 h 680"/>
                  <a:gd name="T14" fmla="*/ 114 w 454"/>
                  <a:gd name="T15" fmla="*/ 284 h 680"/>
                  <a:gd name="T16" fmla="*/ 170 w 454"/>
                  <a:gd name="T17" fmla="*/ 113 h 680"/>
                  <a:gd name="T18" fmla="*/ 284 w 454"/>
                  <a:gd name="T19" fmla="*/ 0 h 680"/>
                  <a:gd name="T20" fmla="*/ 397 w 454"/>
                  <a:gd name="T21" fmla="*/ 0 h 680"/>
                  <a:gd name="T22" fmla="*/ 454 w 454"/>
                  <a:gd name="T23" fmla="*/ 57 h 680"/>
                  <a:gd name="T24" fmla="*/ 397 w 454"/>
                  <a:gd name="T25" fmla="*/ 57 h 680"/>
                  <a:gd name="T26" fmla="*/ 284 w 454"/>
                  <a:gd name="T27" fmla="*/ 113 h 680"/>
                  <a:gd name="T28" fmla="*/ 340 w 454"/>
                  <a:gd name="T29" fmla="*/ 170 h 680"/>
                  <a:gd name="T30" fmla="*/ 340 w 454"/>
                  <a:gd name="T31" fmla="*/ 227 h 680"/>
                  <a:gd name="T32" fmla="*/ 397 w 454"/>
                  <a:gd name="T33" fmla="*/ 227 h 680"/>
                  <a:gd name="T34" fmla="*/ 284 w 454"/>
                  <a:gd name="T35" fmla="*/ 454 h 680"/>
                  <a:gd name="T36" fmla="*/ 284 w 454"/>
                  <a:gd name="T37" fmla="*/ 510 h 680"/>
                  <a:gd name="T38" fmla="*/ 227 w 454"/>
                  <a:gd name="T39" fmla="*/ 624 h 680"/>
                  <a:gd name="T40" fmla="*/ 284 w 454"/>
                  <a:gd name="T4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4" h="680">
                    <a:moveTo>
                      <a:pt x="284" y="680"/>
                    </a:moveTo>
                    <a:lnTo>
                      <a:pt x="170" y="680"/>
                    </a:lnTo>
                    <a:lnTo>
                      <a:pt x="170" y="567"/>
                    </a:lnTo>
                    <a:lnTo>
                      <a:pt x="227" y="510"/>
                    </a:lnTo>
                    <a:lnTo>
                      <a:pt x="170" y="454"/>
                    </a:lnTo>
                    <a:lnTo>
                      <a:pt x="170" y="510"/>
                    </a:lnTo>
                    <a:lnTo>
                      <a:pt x="0" y="340"/>
                    </a:lnTo>
                    <a:lnTo>
                      <a:pt x="114" y="284"/>
                    </a:lnTo>
                    <a:lnTo>
                      <a:pt x="170" y="113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284" y="113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284" y="454"/>
                    </a:lnTo>
                    <a:lnTo>
                      <a:pt x="284" y="510"/>
                    </a:lnTo>
                    <a:lnTo>
                      <a:pt x="227" y="624"/>
                    </a:lnTo>
                    <a:lnTo>
                      <a:pt x="284" y="68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47" name="Freeform 37">
                <a:extLst>
                  <a:ext uri="{FF2B5EF4-FFF2-40B4-BE49-F238E27FC236}">
                    <a16:creationId xmlns:a16="http://schemas.microsoft.com/office/drawing/2014/main" id="{11B4F9FB-D1CE-4FCD-A6C5-A549A40439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4" y="3704"/>
                <a:ext cx="567" cy="794"/>
              </a:xfrm>
              <a:custGeom>
                <a:avLst/>
                <a:gdLst>
                  <a:gd name="T0" fmla="*/ 283 w 567"/>
                  <a:gd name="T1" fmla="*/ 794 h 794"/>
                  <a:gd name="T2" fmla="*/ 170 w 567"/>
                  <a:gd name="T3" fmla="*/ 738 h 794"/>
                  <a:gd name="T4" fmla="*/ 226 w 567"/>
                  <a:gd name="T5" fmla="*/ 681 h 794"/>
                  <a:gd name="T6" fmla="*/ 113 w 567"/>
                  <a:gd name="T7" fmla="*/ 624 h 794"/>
                  <a:gd name="T8" fmla="*/ 226 w 567"/>
                  <a:gd name="T9" fmla="*/ 624 h 794"/>
                  <a:gd name="T10" fmla="*/ 226 w 567"/>
                  <a:gd name="T11" fmla="*/ 567 h 794"/>
                  <a:gd name="T12" fmla="*/ 170 w 567"/>
                  <a:gd name="T13" fmla="*/ 567 h 794"/>
                  <a:gd name="T14" fmla="*/ 170 w 567"/>
                  <a:gd name="T15" fmla="*/ 397 h 794"/>
                  <a:gd name="T16" fmla="*/ 56 w 567"/>
                  <a:gd name="T17" fmla="*/ 284 h 794"/>
                  <a:gd name="T18" fmla="*/ 56 w 567"/>
                  <a:gd name="T19" fmla="*/ 227 h 794"/>
                  <a:gd name="T20" fmla="*/ 113 w 567"/>
                  <a:gd name="T21" fmla="*/ 171 h 794"/>
                  <a:gd name="T22" fmla="*/ 0 w 567"/>
                  <a:gd name="T23" fmla="*/ 114 h 794"/>
                  <a:gd name="T24" fmla="*/ 0 w 567"/>
                  <a:gd name="T25" fmla="*/ 57 h 794"/>
                  <a:gd name="T26" fmla="*/ 113 w 567"/>
                  <a:gd name="T27" fmla="*/ 57 h 794"/>
                  <a:gd name="T28" fmla="*/ 170 w 567"/>
                  <a:gd name="T29" fmla="*/ 57 h 794"/>
                  <a:gd name="T30" fmla="*/ 113 w 567"/>
                  <a:gd name="T31" fmla="*/ 0 h 794"/>
                  <a:gd name="T32" fmla="*/ 283 w 567"/>
                  <a:gd name="T33" fmla="*/ 0 h 794"/>
                  <a:gd name="T34" fmla="*/ 283 w 567"/>
                  <a:gd name="T35" fmla="*/ 171 h 794"/>
                  <a:gd name="T36" fmla="*/ 226 w 567"/>
                  <a:gd name="T37" fmla="*/ 284 h 794"/>
                  <a:gd name="T38" fmla="*/ 283 w 567"/>
                  <a:gd name="T39" fmla="*/ 341 h 794"/>
                  <a:gd name="T40" fmla="*/ 397 w 567"/>
                  <a:gd name="T41" fmla="*/ 341 h 794"/>
                  <a:gd name="T42" fmla="*/ 453 w 567"/>
                  <a:gd name="T43" fmla="*/ 397 h 794"/>
                  <a:gd name="T44" fmla="*/ 510 w 567"/>
                  <a:gd name="T45" fmla="*/ 397 h 794"/>
                  <a:gd name="T46" fmla="*/ 567 w 567"/>
                  <a:gd name="T47" fmla="*/ 454 h 794"/>
                  <a:gd name="T48" fmla="*/ 453 w 567"/>
                  <a:gd name="T49" fmla="*/ 567 h 794"/>
                  <a:gd name="T50" fmla="*/ 397 w 567"/>
                  <a:gd name="T51" fmla="*/ 738 h 794"/>
                  <a:gd name="T52" fmla="*/ 283 w 567"/>
                  <a:gd name="T53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7" h="794">
                    <a:moveTo>
                      <a:pt x="283" y="794"/>
                    </a:moveTo>
                    <a:lnTo>
                      <a:pt x="170" y="738"/>
                    </a:lnTo>
                    <a:lnTo>
                      <a:pt x="226" y="681"/>
                    </a:lnTo>
                    <a:lnTo>
                      <a:pt x="113" y="624"/>
                    </a:lnTo>
                    <a:lnTo>
                      <a:pt x="226" y="624"/>
                    </a:lnTo>
                    <a:lnTo>
                      <a:pt x="226" y="567"/>
                    </a:lnTo>
                    <a:lnTo>
                      <a:pt x="170" y="567"/>
                    </a:lnTo>
                    <a:lnTo>
                      <a:pt x="170" y="397"/>
                    </a:lnTo>
                    <a:lnTo>
                      <a:pt x="56" y="284"/>
                    </a:lnTo>
                    <a:lnTo>
                      <a:pt x="56" y="227"/>
                    </a:lnTo>
                    <a:lnTo>
                      <a:pt x="113" y="171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13" y="0"/>
                    </a:lnTo>
                    <a:lnTo>
                      <a:pt x="283" y="0"/>
                    </a:lnTo>
                    <a:lnTo>
                      <a:pt x="283" y="171"/>
                    </a:lnTo>
                    <a:lnTo>
                      <a:pt x="226" y="284"/>
                    </a:lnTo>
                    <a:lnTo>
                      <a:pt x="283" y="341"/>
                    </a:lnTo>
                    <a:lnTo>
                      <a:pt x="397" y="341"/>
                    </a:lnTo>
                    <a:lnTo>
                      <a:pt x="453" y="397"/>
                    </a:lnTo>
                    <a:lnTo>
                      <a:pt x="510" y="397"/>
                    </a:lnTo>
                    <a:lnTo>
                      <a:pt x="567" y="454"/>
                    </a:lnTo>
                    <a:lnTo>
                      <a:pt x="453" y="567"/>
                    </a:lnTo>
                    <a:lnTo>
                      <a:pt x="397" y="738"/>
                    </a:lnTo>
                    <a:lnTo>
                      <a:pt x="283" y="79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48" name="Freeform 38">
                <a:extLst>
                  <a:ext uri="{FF2B5EF4-FFF2-40B4-BE49-F238E27FC236}">
                    <a16:creationId xmlns:a16="http://schemas.microsoft.com/office/drawing/2014/main" id="{B48E848A-AD08-4526-9B15-1F3C6AFF6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0" y="4952"/>
                <a:ext cx="284" cy="340"/>
              </a:xfrm>
              <a:custGeom>
                <a:avLst/>
                <a:gdLst>
                  <a:gd name="T0" fmla="*/ 170 w 284"/>
                  <a:gd name="T1" fmla="*/ 340 h 340"/>
                  <a:gd name="T2" fmla="*/ 114 w 284"/>
                  <a:gd name="T3" fmla="*/ 170 h 340"/>
                  <a:gd name="T4" fmla="*/ 0 w 284"/>
                  <a:gd name="T5" fmla="*/ 0 h 340"/>
                  <a:gd name="T6" fmla="*/ 114 w 284"/>
                  <a:gd name="T7" fmla="*/ 0 h 340"/>
                  <a:gd name="T8" fmla="*/ 227 w 284"/>
                  <a:gd name="T9" fmla="*/ 170 h 340"/>
                  <a:gd name="T10" fmla="*/ 284 w 284"/>
                  <a:gd name="T11" fmla="*/ 340 h 340"/>
                  <a:gd name="T12" fmla="*/ 170 w 284"/>
                  <a:gd name="T13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4" h="340">
                    <a:moveTo>
                      <a:pt x="170" y="340"/>
                    </a:moveTo>
                    <a:lnTo>
                      <a:pt x="114" y="170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227" y="170"/>
                    </a:lnTo>
                    <a:lnTo>
                      <a:pt x="284" y="340"/>
                    </a:lnTo>
                    <a:lnTo>
                      <a:pt x="170" y="34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49" name="Freeform 39">
                <a:extLst>
                  <a:ext uri="{FF2B5EF4-FFF2-40B4-BE49-F238E27FC236}">
                    <a16:creationId xmlns:a16="http://schemas.microsoft.com/office/drawing/2014/main" id="{2C850E21-9FD6-492E-970A-4FB61FF2A7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0" y="4555"/>
                <a:ext cx="681" cy="907"/>
              </a:xfrm>
              <a:custGeom>
                <a:avLst/>
                <a:gdLst>
                  <a:gd name="T0" fmla="*/ 170 w 681"/>
                  <a:gd name="T1" fmla="*/ 397 h 907"/>
                  <a:gd name="T2" fmla="*/ 227 w 681"/>
                  <a:gd name="T3" fmla="*/ 283 h 907"/>
                  <a:gd name="T4" fmla="*/ 57 w 681"/>
                  <a:gd name="T5" fmla="*/ 283 h 907"/>
                  <a:gd name="T6" fmla="*/ 0 w 681"/>
                  <a:gd name="T7" fmla="*/ 227 h 907"/>
                  <a:gd name="T8" fmla="*/ 57 w 681"/>
                  <a:gd name="T9" fmla="*/ 57 h 907"/>
                  <a:gd name="T10" fmla="*/ 170 w 681"/>
                  <a:gd name="T11" fmla="*/ 113 h 907"/>
                  <a:gd name="T12" fmla="*/ 170 w 681"/>
                  <a:gd name="T13" fmla="*/ 57 h 907"/>
                  <a:gd name="T14" fmla="*/ 227 w 681"/>
                  <a:gd name="T15" fmla="*/ 57 h 907"/>
                  <a:gd name="T16" fmla="*/ 284 w 681"/>
                  <a:gd name="T17" fmla="*/ 0 h 907"/>
                  <a:gd name="T18" fmla="*/ 397 w 681"/>
                  <a:gd name="T19" fmla="*/ 0 h 907"/>
                  <a:gd name="T20" fmla="*/ 454 w 681"/>
                  <a:gd name="T21" fmla="*/ 170 h 907"/>
                  <a:gd name="T22" fmla="*/ 510 w 681"/>
                  <a:gd name="T23" fmla="*/ 227 h 907"/>
                  <a:gd name="T24" fmla="*/ 340 w 681"/>
                  <a:gd name="T25" fmla="*/ 283 h 907"/>
                  <a:gd name="T26" fmla="*/ 340 w 681"/>
                  <a:gd name="T27" fmla="*/ 340 h 907"/>
                  <a:gd name="T28" fmla="*/ 454 w 681"/>
                  <a:gd name="T29" fmla="*/ 397 h 907"/>
                  <a:gd name="T30" fmla="*/ 510 w 681"/>
                  <a:gd name="T31" fmla="*/ 397 h 907"/>
                  <a:gd name="T32" fmla="*/ 567 w 681"/>
                  <a:gd name="T33" fmla="*/ 454 h 907"/>
                  <a:gd name="T34" fmla="*/ 624 w 681"/>
                  <a:gd name="T35" fmla="*/ 397 h 907"/>
                  <a:gd name="T36" fmla="*/ 681 w 681"/>
                  <a:gd name="T37" fmla="*/ 737 h 907"/>
                  <a:gd name="T38" fmla="*/ 624 w 681"/>
                  <a:gd name="T39" fmla="*/ 907 h 907"/>
                  <a:gd name="T40" fmla="*/ 624 w 681"/>
                  <a:gd name="T41" fmla="*/ 850 h 907"/>
                  <a:gd name="T42" fmla="*/ 567 w 681"/>
                  <a:gd name="T43" fmla="*/ 850 h 907"/>
                  <a:gd name="T44" fmla="*/ 567 w 681"/>
                  <a:gd name="T45" fmla="*/ 794 h 907"/>
                  <a:gd name="T46" fmla="*/ 510 w 681"/>
                  <a:gd name="T47" fmla="*/ 737 h 907"/>
                  <a:gd name="T48" fmla="*/ 454 w 681"/>
                  <a:gd name="T49" fmla="*/ 737 h 907"/>
                  <a:gd name="T50" fmla="*/ 397 w 681"/>
                  <a:gd name="T51" fmla="*/ 567 h 907"/>
                  <a:gd name="T52" fmla="*/ 284 w 681"/>
                  <a:gd name="T53" fmla="*/ 397 h 907"/>
                  <a:gd name="T54" fmla="*/ 170 w 681"/>
                  <a:gd name="T55" fmla="*/ 39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81" h="907">
                    <a:moveTo>
                      <a:pt x="170" y="397"/>
                    </a:moveTo>
                    <a:lnTo>
                      <a:pt x="227" y="283"/>
                    </a:lnTo>
                    <a:lnTo>
                      <a:pt x="57" y="283"/>
                    </a:lnTo>
                    <a:lnTo>
                      <a:pt x="0" y="227"/>
                    </a:lnTo>
                    <a:lnTo>
                      <a:pt x="57" y="57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454" y="170"/>
                    </a:lnTo>
                    <a:lnTo>
                      <a:pt x="510" y="227"/>
                    </a:lnTo>
                    <a:lnTo>
                      <a:pt x="340" y="283"/>
                    </a:lnTo>
                    <a:lnTo>
                      <a:pt x="340" y="340"/>
                    </a:lnTo>
                    <a:lnTo>
                      <a:pt x="454" y="397"/>
                    </a:lnTo>
                    <a:lnTo>
                      <a:pt x="510" y="397"/>
                    </a:lnTo>
                    <a:lnTo>
                      <a:pt x="567" y="454"/>
                    </a:lnTo>
                    <a:lnTo>
                      <a:pt x="624" y="397"/>
                    </a:lnTo>
                    <a:lnTo>
                      <a:pt x="681" y="737"/>
                    </a:lnTo>
                    <a:lnTo>
                      <a:pt x="624" y="907"/>
                    </a:lnTo>
                    <a:lnTo>
                      <a:pt x="624" y="850"/>
                    </a:lnTo>
                    <a:lnTo>
                      <a:pt x="567" y="850"/>
                    </a:lnTo>
                    <a:lnTo>
                      <a:pt x="567" y="794"/>
                    </a:lnTo>
                    <a:lnTo>
                      <a:pt x="510" y="737"/>
                    </a:lnTo>
                    <a:lnTo>
                      <a:pt x="454" y="737"/>
                    </a:lnTo>
                    <a:lnTo>
                      <a:pt x="397" y="567"/>
                    </a:lnTo>
                    <a:lnTo>
                      <a:pt x="284" y="397"/>
                    </a:lnTo>
                    <a:lnTo>
                      <a:pt x="170" y="39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50" name="Freeform 40">
                <a:extLst>
                  <a:ext uri="{FF2B5EF4-FFF2-40B4-BE49-F238E27FC236}">
                    <a16:creationId xmlns:a16="http://schemas.microsoft.com/office/drawing/2014/main" id="{A0A0CFBF-7CEF-4C69-B05E-63CC9F3A7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7" y="3988"/>
                <a:ext cx="567" cy="1021"/>
              </a:xfrm>
              <a:custGeom>
                <a:avLst/>
                <a:gdLst>
                  <a:gd name="T0" fmla="*/ 113 w 567"/>
                  <a:gd name="T1" fmla="*/ 0 h 1021"/>
                  <a:gd name="T2" fmla="*/ 113 w 567"/>
                  <a:gd name="T3" fmla="*/ 113 h 1021"/>
                  <a:gd name="T4" fmla="*/ 170 w 567"/>
                  <a:gd name="T5" fmla="*/ 170 h 1021"/>
                  <a:gd name="T6" fmla="*/ 113 w 567"/>
                  <a:gd name="T7" fmla="*/ 283 h 1021"/>
                  <a:gd name="T8" fmla="*/ 57 w 567"/>
                  <a:gd name="T9" fmla="*/ 227 h 1021"/>
                  <a:gd name="T10" fmla="*/ 0 w 567"/>
                  <a:gd name="T11" fmla="*/ 283 h 1021"/>
                  <a:gd name="T12" fmla="*/ 0 w 567"/>
                  <a:gd name="T13" fmla="*/ 397 h 1021"/>
                  <a:gd name="T14" fmla="*/ 57 w 567"/>
                  <a:gd name="T15" fmla="*/ 567 h 1021"/>
                  <a:gd name="T16" fmla="*/ 170 w 567"/>
                  <a:gd name="T17" fmla="*/ 567 h 1021"/>
                  <a:gd name="T18" fmla="*/ 227 w 567"/>
                  <a:gd name="T19" fmla="*/ 737 h 1021"/>
                  <a:gd name="T20" fmla="*/ 283 w 567"/>
                  <a:gd name="T21" fmla="*/ 794 h 1021"/>
                  <a:gd name="T22" fmla="*/ 113 w 567"/>
                  <a:gd name="T23" fmla="*/ 850 h 1021"/>
                  <a:gd name="T24" fmla="*/ 113 w 567"/>
                  <a:gd name="T25" fmla="*/ 907 h 1021"/>
                  <a:gd name="T26" fmla="*/ 227 w 567"/>
                  <a:gd name="T27" fmla="*/ 964 h 1021"/>
                  <a:gd name="T28" fmla="*/ 283 w 567"/>
                  <a:gd name="T29" fmla="*/ 964 h 1021"/>
                  <a:gd name="T30" fmla="*/ 340 w 567"/>
                  <a:gd name="T31" fmla="*/ 1021 h 1021"/>
                  <a:gd name="T32" fmla="*/ 397 w 567"/>
                  <a:gd name="T33" fmla="*/ 964 h 1021"/>
                  <a:gd name="T34" fmla="*/ 397 w 567"/>
                  <a:gd name="T35" fmla="*/ 907 h 1021"/>
                  <a:gd name="T36" fmla="*/ 454 w 567"/>
                  <a:gd name="T37" fmla="*/ 907 h 1021"/>
                  <a:gd name="T38" fmla="*/ 397 w 567"/>
                  <a:gd name="T39" fmla="*/ 794 h 1021"/>
                  <a:gd name="T40" fmla="*/ 454 w 567"/>
                  <a:gd name="T41" fmla="*/ 794 h 1021"/>
                  <a:gd name="T42" fmla="*/ 510 w 567"/>
                  <a:gd name="T43" fmla="*/ 850 h 1021"/>
                  <a:gd name="T44" fmla="*/ 510 w 567"/>
                  <a:gd name="T45" fmla="*/ 737 h 1021"/>
                  <a:gd name="T46" fmla="*/ 567 w 567"/>
                  <a:gd name="T47" fmla="*/ 680 h 1021"/>
                  <a:gd name="T48" fmla="*/ 510 w 567"/>
                  <a:gd name="T49" fmla="*/ 624 h 1021"/>
                  <a:gd name="T50" fmla="*/ 510 w 567"/>
                  <a:gd name="T51" fmla="*/ 680 h 1021"/>
                  <a:gd name="T52" fmla="*/ 340 w 567"/>
                  <a:gd name="T53" fmla="*/ 510 h 1021"/>
                  <a:gd name="T54" fmla="*/ 227 w 567"/>
                  <a:gd name="T55" fmla="*/ 454 h 1021"/>
                  <a:gd name="T56" fmla="*/ 283 w 567"/>
                  <a:gd name="T57" fmla="*/ 397 h 1021"/>
                  <a:gd name="T58" fmla="*/ 170 w 567"/>
                  <a:gd name="T59" fmla="*/ 340 h 1021"/>
                  <a:gd name="T60" fmla="*/ 283 w 567"/>
                  <a:gd name="T61" fmla="*/ 340 h 1021"/>
                  <a:gd name="T62" fmla="*/ 283 w 567"/>
                  <a:gd name="T63" fmla="*/ 283 h 1021"/>
                  <a:gd name="T64" fmla="*/ 227 w 567"/>
                  <a:gd name="T65" fmla="*/ 283 h 1021"/>
                  <a:gd name="T66" fmla="*/ 227 w 567"/>
                  <a:gd name="T67" fmla="*/ 113 h 1021"/>
                  <a:gd name="T68" fmla="*/ 113 w 567"/>
                  <a:gd name="T69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67" h="1021">
                    <a:moveTo>
                      <a:pt x="113" y="0"/>
                    </a:moveTo>
                    <a:lnTo>
                      <a:pt x="113" y="113"/>
                    </a:lnTo>
                    <a:lnTo>
                      <a:pt x="170" y="170"/>
                    </a:lnTo>
                    <a:lnTo>
                      <a:pt x="113" y="283"/>
                    </a:lnTo>
                    <a:lnTo>
                      <a:pt x="57" y="227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57" y="567"/>
                    </a:lnTo>
                    <a:lnTo>
                      <a:pt x="170" y="567"/>
                    </a:lnTo>
                    <a:lnTo>
                      <a:pt x="227" y="737"/>
                    </a:lnTo>
                    <a:lnTo>
                      <a:pt x="283" y="794"/>
                    </a:lnTo>
                    <a:lnTo>
                      <a:pt x="113" y="850"/>
                    </a:lnTo>
                    <a:lnTo>
                      <a:pt x="113" y="907"/>
                    </a:lnTo>
                    <a:lnTo>
                      <a:pt x="227" y="964"/>
                    </a:lnTo>
                    <a:lnTo>
                      <a:pt x="283" y="964"/>
                    </a:lnTo>
                    <a:lnTo>
                      <a:pt x="340" y="1021"/>
                    </a:lnTo>
                    <a:lnTo>
                      <a:pt x="397" y="964"/>
                    </a:lnTo>
                    <a:lnTo>
                      <a:pt x="397" y="907"/>
                    </a:lnTo>
                    <a:lnTo>
                      <a:pt x="454" y="907"/>
                    </a:lnTo>
                    <a:lnTo>
                      <a:pt x="397" y="794"/>
                    </a:lnTo>
                    <a:lnTo>
                      <a:pt x="454" y="794"/>
                    </a:lnTo>
                    <a:lnTo>
                      <a:pt x="510" y="850"/>
                    </a:lnTo>
                    <a:lnTo>
                      <a:pt x="510" y="737"/>
                    </a:lnTo>
                    <a:lnTo>
                      <a:pt x="567" y="680"/>
                    </a:lnTo>
                    <a:lnTo>
                      <a:pt x="510" y="624"/>
                    </a:lnTo>
                    <a:lnTo>
                      <a:pt x="510" y="680"/>
                    </a:lnTo>
                    <a:lnTo>
                      <a:pt x="340" y="510"/>
                    </a:lnTo>
                    <a:lnTo>
                      <a:pt x="227" y="454"/>
                    </a:lnTo>
                    <a:lnTo>
                      <a:pt x="283" y="397"/>
                    </a:lnTo>
                    <a:lnTo>
                      <a:pt x="170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227" y="283"/>
                    </a:lnTo>
                    <a:lnTo>
                      <a:pt x="227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51" name="Freeform 41">
                <a:extLst>
                  <a:ext uri="{FF2B5EF4-FFF2-40B4-BE49-F238E27FC236}">
                    <a16:creationId xmlns:a16="http://schemas.microsoft.com/office/drawing/2014/main" id="{B807D873-9A04-4CD2-B852-3DBEC931D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3" y="3648"/>
                <a:ext cx="964" cy="850"/>
              </a:xfrm>
              <a:custGeom>
                <a:avLst/>
                <a:gdLst>
                  <a:gd name="T0" fmla="*/ 851 w 964"/>
                  <a:gd name="T1" fmla="*/ 113 h 850"/>
                  <a:gd name="T2" fmla="*/ 681 w 964"/>
                  <a:gd name="T3" fmla="*/ 113 h 850"/>
                  <a:gd name="T4" fmla="*/ 681 w 964"/>
                  <a:gd name="T5" fmla="*/ 56 h 850"/>
                  <a:gd name="T6" fmla="*/ 624 w 964"/>
                  <a:gd name="T7" fmla="*/ 0 h 850"/>
                  <a:gd name="T8" fmla="*/ 567 w 964"/>
                  <a:gd name="T9" fmla="*/ 0 h 850"/>
                  <a:gd name="T10" fmla="*/ 454 w 964"/>
                  <a:gd name="T11" fmla="*/ 56 h 850"/>
                  <a:gd name="T12" fmla="*/ 340 w 964"/>
                  <a:gd name="T13" fmla="*/ 170 h 850"/>
                  <a:gd name="T14" fmla="*/ 284 w 964"/>
                  <a:gd name="T15" fmla="*/ 227 h 850"/>
                  <a:gd name="T16" fmla="*/ 227 w 964"/>
                  <a:gd name="T17" fmla="*/ 227 h 850"/>
                  <a:gd name="T18" fmla="*/ 170 w 964"/>
                  <a:gd name="T19" fmla="*/ 340 h 850"/>
                  <a:gd name="T20" fmla="*/ 170 w 964"/>
                  <a:gd name="T21" fmla="*/ 397 h 850"/>
                  <a:gd name="T22" fmla="*/ 57 w 964"/>
                  <a:gd name="T23" fmla="*/ 340 h 850"/>
                  <a:gd name="T24" fmla="*/ 0 w 964"/>
                  <a:gd name="T25" fmla="*/ 397 h 850"/>
                  <a:gd name="T26" fmla="*/ 57 w 964"/>
                  <a:gd name="T27" fmla="*/ 453 h 850"/>
                  <a:gd name="T28" fmla="*/ 114 w 964"/>
                  <a:gd name="T29" fmla="*/ 567 h 850"/>
                  <a:gd name="T30" fmla="*/ 227 w 964"/>
                  <a:gd name="T31" fmla="*/ 453 h 850"/>
                  <a:gd name="T32" fmla="*/ 340 w 964"/>
                  <a:gd name="T33" fmla="*/ 737 h 850"/>
                  <a:gd name="T34" fmla="*/ 397 w 964"/>
                  <a:gd name="T35" fmla="*/ 737 h 850"/>
                  <a:gd name="T36" fmla="*/ 510 w 964"/>
                  <a:gd name="T37" fmla="*/ 850 h 850"/>
                  <a:gd name="T38" fmla="*/ 567 w 964"/>
                  <a:gd name="T39" fmla="*/ 794 h 850"/>
                  <a:gd name="T40" fmla="*/ 737 w 964"/>
                  <a:gd name="T41" fmla="*/ 794 h 850"/>
                  <a:gd name="T42" fmla="*/ 737 w 964"/>
                  <a:gd name="T43" fmla="*/ 737 h 850"/>
                  <a:gd name="T44" fmla="*/ 794 w 964"/>
                  <a:gd name="T45" fmla="*/ 737 h 850"/>
                  <a:gd name="T46" fmla="*/ 794 w 964"/>
                  <a:gd name="T47" fmla="*/ 623 h 850"/>
                  <a:gd name="T48" fmla="*/ 851 w 964"/>
                  <a:gd name="T49" fmla="*/ 567 h 850"/>
                  <a:gd name="T50" fmla="*/ 907 w 964"/>
                  <a:gd name="T51" fmla="*/ 623 h 850"/>
                  <a:gd name="T52" fmla="*/ 964 w 964"/>
                  <a:gd name="T53" fmla="*/ 510 h 850"/>
                  <a:gd name="T54" fmla="*/ 907 w 964"/>
                  <a:gd name="T55" fmla="*/ 453 h 850"/>
                  <a:gd name="T56" fmla="*/ 907 w 964"/>
                  <a:gd name="T57" fmla="*/ 340 h 850"/>
                  <a:gd name="T58" fmla="*/ 907 w 964"/>
                  <a:gd name="T59" fmla="*/ 283 h 850"/>
                  <a:gd name="T60" fmla="*/ 964 w 964"/>
                  <a:gd name="T61" fmla="*/ 227 h 850"/>
                  <a:gd name="T62" fmla="*/ 851 w 964"/>
                  <a:gd name="T63" fmla="*/ 170 h 850"/>
                  <a:gd name="T64" fmla="*/ 851 w 964"/>
                  <a:gd name="T65" fmla="*/ 113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64" h="850">
                    <a:moveTo>
                      <a:pt x="851" y="113"/>
                    </a:moveTo>
                    <a:lnTo>
                      <a:pt x="681" y="113"/>
                    </a:lnTo>
                    <a:lnTo>
                      <a:pt x="681" y="56"/>
                    </a:lnTo>
                    <a:lnTo>
                      <a:pt x="624" y="0"/>
                    </a:lnTo>
                    <a:lnTo>
                      <a:pt x="567" y="0"/>
                    </a:lnTo>
                    <a:lnTo>
                      <a:pt x="454" y="56"/>
                    </a:lnTo>
                    <a:lnTo>
                      <a:pt x="340" y="170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57" y="340"/>
                    </a:lnTo>
                    <a:lnTo>
                      <a:pt x="0" y="397"/>
                    </a:lnTo>
                    <a:lnTo>
                      <a:pt x="57" y="453"/>
                    </a:lnTo>
                    <a:lnTo>
                      <a:pt x="114" y="567"/>
                    </a:lnTo>
                    <a:lnTo>
                      <a:pt x="227" y="453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510" y="850"/>
                    </a:lnTo>
                    <a:lnTo>
                      <a:pt x="567" y="794"/>
                    </a:lnTo>
                    <a:lnTo>
                      <a:pt x="737" y="794"/>
                    </a:lnTo>
                    <a:lnTo>
                      <a:pt x="737" y="737"/>
                    </a:lnTo>
                    <a:lnTo>
                      <a:pt x="794" y="737"/>
                    </a:lnTo>
                    <a:lnTo>
                      <a:pt x="794" y="623"/>
                    </a:lnTo>
                    <a:lnTo>
                      <a:pt x="851" y="567"/>
                    </a:lnTo>
                    <a:lnTo>
                      <a:pt x="907" y="623"/>
                    </a:lnTo>
                    <a:lnTo>
                      <a:pt x="964" y="510"/>
                    </a:lnTo>
                    <a:lnTo>
                      <a:pt x="907" y="453"/>
                    </a:lnTo>
                    <a:lnTo>
                      <a:pt x="907" y="340"/>
                    </a:lnTo>
                    <a:lnTo>
                      <a:pt x="907" y="283"/>
                    </a:lnTo>
                    <a:lnTo>
                      <a:pt x="964" y="227"/>
                    </a:lnTo>
                    <a:lnTo>
                      <a:pt x="851" y="170"/>
                    </a:lnTo>
                    <a:lnTo>
                      <a:pt x="851" y="113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52" name="Freeform 42">
                <a:extLst>
                  <a:ext uri="{FF2B5EF4-FFF2-40B4-BE49-F238E27FC236}">
                    <a16:creationId xmlns:a16="http://schemas.microsoft.com/office/drawing/2014/main" id="{22B0C4B1-02FF-4DF2-8E2B-3682F856E4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4952"/>
                <a:ext cx="397" cy="340"/>
              </a:xfrm>
              <a:custGeom>
                <a:avLst/>
                <a:gdLst>
                  <a:gd name="T0" fmla="*/ 340 w 397"/>
                  <a:gd name="T1" fmla="*/ 113 h 340"/>
                  <a:gd name="T2" fmla="*/ 397 w 397"/>
                  <a:gd name="T3" fmla="*/ 170 h 340"/>
                  <a:gd name="T4" fmla="*/ 340 w 397"/>
                  <a:gd name="T5" fmla="*/ 227 h 340"/>
                  <a:gd name="T6" fmla="*/ 170 w 397"/>
                  <a:gd name="T7" fmla="*/ 283 h 340"/>
                  <a:gd name="T8" fmla="*/ 170 w 397"/>
                  <a:gd name="T9" fmla="*/ 340 h 340"/>
                  <a:gd name="T10" fmla="*/ 113 w 397"/>
                  <a:gd name="T11" fmla="*/ 283 h 340"/>
                  <a:gd name="T12" fmla="*/ 57 w 397"/>
                  <a:gd name="T13" fmla="*/ 227 h 340"/>
                  <a:gd name="T14" fmla="*/ 0 w 397"/>
                  <a:gd name="T15" fmla="*/ 113 h 340"/>
                  <a:gd name="T16" fmla="*/ 57 w 397"/>
                  <a:gd name="T17" fmla="*/ 113 h 340"/>
                  <a:gd name="T18" fmla="*/ 57 w 397"/>
                  <a:gd name="T19" fmla="*/ 0 h 340"/>
                  <a:gd name="T20" fmla="*/ 227 w 397"/>
                  <a:gd name="T21" fmla="*/ 57 h 340"/>
                  <a:gd name="T22" fmla="*/ 227 w 397"/>
                  <a:gd name="T23" fmla="*/ 0 h 340"/>
                  <a:gd name="T24" fmla="*/ 340 w 397"/>
                  <a:gd name="T25" fmla="*/ 57 h 340"/>
                  <a:gd name="T26" fmla="*/ 340 w 397"/>
                  <a:gd name="T27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7" h="340">
                    <a:moveTo>
                      <a:pt x="340" y="113"/>
                    </a:moveTo>
                    <a:lnTo>
                      <a:pt x="397" y="170"/>
                    </a:lnTo>
                    <a:lnTo>
                      <a:pt x="340" y="227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113" y="283"/>
                    </a:lnTo>
                    <a:lnTo>
                      <a:pt x="57" y="227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0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40" y="57"/>
                    </a:lnTo>
                    <a:lnTo>
                      <a:pt x="340" y="113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53" name="Freeform 43">
                <a:extLst>
                  <a:ext uri="{FF2B5EF4-FFF2-40B4-BE49-F238E27FC236}">
                    <a16:creationId xmlns:a16="http://schemas.microsoft.com/office/drawing/2014/main" id="{9A947E97-15FF-4F86-BF76-AC0AE1602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3" y="4101"/>
                <a:ext cx="1020" cy="964"/>
              </a:xfrm>
              <a:custGeom>
                <a:avLst/>
                <a:gdLst>
                  <a:gd name="T0" fmla="*/ 0 w 1020"/>
                  <a:gd name="T1" fmla="*/ 851 h 964"/>
                  <a:gd name="T2" fmla="*/ 0 w 1020"/>
                  <a:gd name="T3" fmla="*/ 681 h 964"/>
                  <a:gd name="T4" fmla="*/ 56 w 1020"/>
                  <a:gd name="T5" fmla="*/ 737 h 964"/>
                  <a:gd name="T6" fmla="*/ 227 w 1020"/>
                  <a:gd name="T7" fmla="*/ 624 h 964"/>
                  <a:gd name="T8" fmla="*/ 283 w 1020"/>
                  <a:gd name="T9" fmla="*/ 624 h 964"/>
                  <a:gd name="T10" fmla="*/ 340 w 1020"/>
                  <a:gd name="T11" fmla="*/ 567 h 964"/>
                  <a:gd name="T12" fmla="*/ 283 w 1020"/>
                  <a:gd name="T13" fmla="*/ 511 h 964"/>
                  <a:gd name="T14" fmla="*/ 340 w 1020"/>
                  <a:gd name="T15" fmla="*/ 454 h 964"/>
                  <a:gd name="T16" fmla="*/ 397 w 1020"/>
                  <a:gd name="T17" fmla="*/ 511 h 964"/>
                  <a:gd name="T18" fmla="*/ 567 w 1020"/>
                  <a:gd name="T19" fmla="*/ 341 h 964"/>
                  <a:gd name="T20" fmla="*/ 680 w 1020"/>
                  <a:gd name="T21" fmla="*/ 284 h 964"/>
                  <a:gd name="T22" fmla="*/ 794 w 1020"/>
                  <a:gd name="T23" fmla="*/ 114 h 964"/>
                  <a:gd name="T24" fmla="*/ 907 w 1020"/>
                  <a:gd name="T25" fmla="*/ 0 h 964"/>
                  <a:gd name="T26" fmla="*/ 1020 w 1020"/>
                  <a:gd name="T27" fmla="*/ 284 h 964"/>
                  <a:gd name="T28" fmla="*/ 964 w 1020"/>
                  <a:gd name="T29" fmla="*/ 341 h 964"/>
                  <a:gd name="T30" fmla="*/ 964 w 1020"/>
                  <a:gd name="T31" fmla="*/ 511 h 964"/>
                  <a:gd name="T32" fmla="*/ 907 w 1020"/>
                  <a:gd name="T33" fmla="*/ 567 h 964"/>
                  <a:gd name="T34" fmla="*/ 850 w 1020"/>
                  <a:gd name="T35" fmla="*/ 567 h 964"/>
                  <a:gd name="T36" fmla="*/ 794 w 1020"/>
                  <a:gd name="T37" fmla="*/ 511 h 964"/>
                  <a:gd name="T38" fmla="*/ 737 w 1020"/>
                  <a:gd name="T39" fmla="*/ 511 h 964"/>
                  <a:gd name="T40" fmla="*/ 737 w 1020"/>
                  <a:gd name="T41" fmla="*/ 567 h 964"/>
                  <a:gd name="T42" fmla="*/ 623 w 1020"/>
                  <a:gd name="T43" fmla="*/ 681 h 964"/>
                  <a:gd name="T44" fmla="*/ 680 w 1020"/>
                  <a:gd name="T45" fmla="*/ 794 h 964"/>
                  <a:gd name="T46" fmla="*/ 680 w 1020"/>
                  <a:gd name="T47" fmla="*/ 851 h 964"/>
                  <a:gd name="T48" fmla="*/ 567 w 1020"/>
                  <a:gd name="T49" fmla="*/ 964 h 964"/>
                  <a:gd name="T50" fmla="*/ 510 w 1020"/>
                  <a:gd name="T51" fmla="*/ 908 h 964"/>
                  <a:gd name="T52" fmla="*/ 397 w 1020"/>
                  <a:gd name="T53" fmla="*/ 964 h 964"/>
                  <a:gd name="T54" fmla="*/ 283 w 1020"/>
                  <a:gd name="T55" fmla="*/ 908 h 964"/>
                  <a:gd name="T56" fmla="*/ 170 w 1020"/>
                  <a:gd name="T57" fmla="*/ 908 h 964"/>
                  <a:gd name="T58" fmla="*/ 113 w 1020"/>
                  <a:gd name="T59" fmla="*/ 964 h 964"/>
                  <a:gd name="T60" fmla="*/ 113 w 1020"/>
                  <a:gd name="T61" fmla="*/ 908 h 964"/>
                  <a:gd name="T62" fmla="*/ 0 w 1020"/>
                  <a:gd name="T63" fmla="*/ 851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20" h="964">
                    <a:moveTo>
                      <a:pt x="0" y="851"/>
                    </a:moveTo>
                    <a:lnTo>
                      <a:pt x="0" y="681"/>
                    </a:lnTo>
                    <a:lnTo>
                      <a:pt x="56" y="737"/>
                    </a:lnTo>
                    <a:lnTo>
                      <a:pt x="227" y="624"/>
                    </a:lnTo>
                    <a:lnTo>
                      <a:pt x="283" y="624"/>
                    </a:lnTo>
                    <a:lnTo>
                      <a:pt x="340" y="567"/>
                    </a:lnTo>
                    <a:lnTo>
                      <a:pt x="283" y="511"/>
                    </a:lnTo>
                    <a:lnTo>
                      <a:pt x="340" y="454"/>
                    </a:lnTo>
                    <a:lnTo>
                      <a:pt x="397" y="511"/>
                    </a:lnTo>
                    <a:lnTo>
                      <a:pt x="567" y="341"/>
                    </a:lnTo>
                    <a:lnTo>
                      <a:pt x="680" y="284"/>
                    </a:lnTo>
                    <a:lnTo>
                      <a:pt x="794" y="114"/>
                    </a:lnTo>
                    <a:lnTo>
                      <a:pt x="907" y="0"/>
                    </a:lnTo>
                    <a:lnTo>
                      <a:pt x="1020" y="284"/>
                    </a:lnTo>
                    <a:lnTo>
                      <a:pt x="964" y="341"/>
                    </a:lnTo>
                    <a:lnTo>
                      <a:pt x="964" y="511"/>
                    </a:lnTo>
                    <a:lnTo>
                      <a:pt x="907" y="567"/>
                    </a:lnTo>
                    <a:lnTo>
                      <a:pt x="850" y="567"/>
                    </a:lnTo>
                    <a:lnTo>
                      <a:pt x="794" y="511"/>
                    </a:lnTo>
                    <a:lnTo>
                      <a:pt x="737" y="511"/>
                    </a:lnTo>
                    <a:lnTo>
                      <a:pt x="737" y="567"/>
                    </a:lnTo>
                    <a:lnTo>
                      <a:pt x="623" y="681"/>
                    </a:lnTo>
                    <a:lnTo>
                      <a:pt x="680" y="794"/>
                    </a:lnTo>
                    <a:lnTo>
                      <a:pt x="680" y="851"/>
                    </a:lnTo>
                    <a:lnTo>
                      <a:pt x="567" y="964"/>
                    </a:lnTo>
                    <a:lnTo>
                      <a:pt x="510" y="908"/>
                    </a:lnTo>
                    <a:lnTo>
                      <a:pt x="397" y="964"/>
                    </a:lnTo>
                    <a:lnTo>
                      <a:pt x="283" y="908"/>
                    </a:lnTo>
                    <a:lnTo>
                      <a:pt x="170" y="908"/>
                    </a:lnTo>
                    <a:lnTo>
                      <a:pt x="113" y="964"/>
                    </a:lnTo>
                    <a:lnTo>
                      <a:pt x="113" y="908"/>
                    </a:lnTo>
                    <a:lnTo>
                      <a:pt x="0" y="85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54" name="Freeform 44">
                <a:extLst>
                  <a:ext uri="{FF2B5EF4-FFF2-40B4-BE49-F238E27FC236}">
                    <a16:creationId xmlns:a16="http://schemas.microsoft.com/office/drawing/2014/main" id="{3BD2DAF1-160C-4AD4-B930-F6114CFFB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3761"/>
                <a:ext cx="908" cy="851"/>
              </a:xfrm>
              <a:custGeom>
                <a:avLst/>
                <a:gdLst>
                  <a:gd name="T0" fmla="*/ 794 w 908"/>
                  <a:gd name="T1" fmla="*/ 284 h 851"/>
                  <a:gd name="T2" fmla="*/ 851 w 908"/>
                  <a:gd name="T3" fmla="*/ 340 h 851"/>
                  <a:gd name="T4" fmla="*/ 908 w 908"/>
                  <a:gd name="T5" fmla="*/ 454 h 851"/>
                  <a:gd name="T6" fmla="*/ 794 w 908"/>
                  <a:gd name="T7" fmla="*/ 624 h 851"/>
                  <a:gd name="T8" fmla="*/ 681 w 908"/>
                  <a:gd name="T9" fmla="*/ 681 h 851"/>
                  <a:gd name="T10" fmla="*/ 511 w 908"/>
                  <a:gd name="T11" fmla="*/ 851 h 851"/>
                  <a:gd name="T12" fmla="*/ 511 w 908"/>
                  <a:gd name="T13" fmla="*/ 681 h 851"/>
                  <a:gd name="T14" fmla="*/ 454 w 908"/>
                  <a:gd name="T15" fmla="*/ 624 h 851"/>
                  <a:gd name="T16" fmla="*/ 454 w 908"/>
                  <a:gd name="T17" fmla="*/ 567 h 851"/>
                  <a:gd name="T18" fmla="*/ 284 w 908"/>
                  <a:gd name="T19" fmla="*/ 624 h 851"/>
                  <a:gd name="T20" fmla="*/ 227 w 908"/>
                  <a:gd name="T21" fmla="*/ 681 h 851"/>
                  <a:gd name="T22" fmla="*/ 114 w 908"/>
                  <a:gd name="T23" fmla="*/ 681 h 851"/>
                  <a:gd name="T24" fmla="*/ 170 w 908"/>
                  <a:gd name="T25" fmla="*/ 624 h 851"/>
                  <a:gd name="T26" fmla="*/ 170 w 908"/>
                  <a:gd name="T27" fmla="*/ 567 h 851"/>
                  <a:gd name="T28" fmla="*/ 57 w 908"/>
                  <a:gd name="T29" fmla="*/ 510 h 851"/>
                  <a:gd name="T30" fmla="*/ 0 w 908"/>
                  <a:gd name="T31" fmla="*/ 567 h 851"/>
                  <a:gd name="T32" fmla="*/ 0 w 908"/>
                  <a:gd name="T33" fmla="*/ 397 h 851"/>
                  <a:gd name="T34" fmla="*/ 114 w 908"/>
                  <a:gd name="T35" fmla="*/ 454 h 851"/>
                  <a:gd name="T36" fmla="*/ 114 w 908"/>
                  <a:gd name="T37" fmla="*/ 284 h 851"/>
                  <a:gd name="T38" fmla="*/ 341 w 908"/>
                  <a:gd name="T39" fmla="*/ 284 h 851"/>
                  <a:gd name="T40" fmla="*/ 454 w 908"/>
                  <a:gd name="T41" fmla="*/ 227 h 851"/>
                  <a:gd name="T42" fmla="*/ 567 w 908"/>
                  <a:gd name="T43" fmla="*/ 227 h 851"/>
                  <a:gd name="T44" fmla="*/ 624 w 908"/>
                  <a:gd name="T45" fmla="*/ 170 h 851"/>
                  <a:gd name="T46" fmla="*/ 624 w 908"/>
                  <a:gd name="T47" fmla="*/ 114 h 851"/>
                  <a:gd name="T48" fmla="*/ 624 w 908"/>
                  <a:gd name="T49" fmla="*/ 57 h 851"/>
                  <a:gd name="T50" fmla="*/ 681 w 908"/>
                  <a:gd name="T51" fmla="*/ 0 h 851"/>
                  <a:gd name="T52" fmla="*/ 737 w 908"/>
                  <a:gd name="T53" fmla="*/ 114 h 851"/>
                  <a:gd name="T54" fmla="*/ 794 w 908"/>
                  <a:gd name="T55" fmla="*/ 114 h 851"/>
                  <a:gd name="T56" fmla="*/ 794 w 908"/>
                  <a:gd name="T57" fmla="*/ 28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08" h="851">
                    <a:moveTo>
                      <a:pt x="794" y="284"/>
                    </a:moveTo>
                    <a:lnTo>
                      <a:pt x="851" y="340"/>
                    </a:lnTo>
                    <a:lnTo>
                      <a:pt x="908" y="454"/>
                    </a:lnTo>
                    <a:lnTo>
                      <a:pt x="794" y="624"/>
                    </a:lnTo>
                    <a:lnTo>
                      <a:pt x="681" y="681"/>
                    </a:lnTo>
                    <a:lnTo>
                      <a:pt x="511" y="851"/>
                    </a:lnTo>
                    <a:lnTo>
                      <a:pt x="511" y="681"/>
                    </a:lnTo>
                    <a:lnTo>
                      <a:pt x="454" y="624"/>
                    </a:lnTo>
                    <a:lnTo>
                      <a:pt x="454" y="567"/>
                    </a:lnTo>
                    <a:lnTo>
                      <a:pt x="284" y="624"/>
                    </a:lnTo>
                    <a:lnTo>
                      <a:pt x="227" y="681"/>
                    </a:lnTo>
                    <a:lnTo>
                      <a:pt x="114" y="681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57" y="510"/>
                    </a:lnTo>
                    <a:lnTo>
                      <a:pt x="0" y="567"/>
                    </a:lnTo>
                    <a:lnTo>
                      <a:pt x="0" y="397"/>
                    </a:lnTo>
                    <a:lnTo>
                      <a:pt x="114" y="454"/>
                    </a:lnTo>
                    <a:lnTo>
                      <a:pt x="114" y="284"/>
                    </a:lnTo>
                    <a:lnTo>
                      <a:pt x="341" y="284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624" y="170"/>
                    </a:lnTo>
                    <a:lnTo>
                      <a:pt x="624" y="114"/>
                    </a:lnTo>
                    <a:lnTo>
                      <a:pt x="624" y="57"/>
                    </a:lnTo>
                    <a:lnTo>
                      <a:pt x="681" y="0"/>
                    </a:lnTo>
                    <a:lnTo>
                      <a:pt x="737" y="114"/>
                    </a:lnTo>
                    <a:lnTo>
                      <a:pt x="794" y="114"/>
                    </a:lnTo>
                    <a:lnTo>
                      <a:pt x="794" y="28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55" name="Freeform 45">
                <a:extLst>
                  <a:ext uri="{FF2B5EF4-FFF2-40B4-BE49-F238E27FC236}">
                    <a16:creationId xmlns:a16="http://schemas.microsoft.com/office/drawing/2014/main" id="{900F62DF-105F-4D63-9324-9D213887D9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4271"/>
                <a:ext cx="624" cy="567"/>
              </a:xfrm>
              <a:custGeom>
                <a:avLst/>
                <a:gdLst>
                  <a:gd name="T0" fmla="*/ 113 w 624"/>
                  <a:gd name="T1" fmla="*/ 57 h 567"/>
                  <a:gd name="T2" fmla="*/ 170 w 624"/>
                  <a:gd name="T3" fmla="*/ 0 h 567"/>
                  <a:gd name="T4" fmla="*/ 283 w 624"/>
                  <a:gd name="T5" fmla="*/ 57 h 567"/>
                  <a:gd name="T6" fmla="*/ 283 w 624"/>
                  <a:gd name="T7" fmla="*/ 114 h 567"/>
                  <a:gd name="T8" fmla="*/ 227 w 624"/>
                  <a:gd name="T9" fmla="*/ 171 h 567"/>
                  <a:gd name="T10" fmla="*/ 340 w 624"/>
                  <a:gd name="T11" fmla="*/ 171 h 567"/>
                  <a:gd name="T12" fmla="*/ 397 w 624"/>
                  <a:gd name="T13" fmla="*/ 114 h 567"/>
                  <a:gd name="T14" fmla="*/ 567 w 624"/>
                  <a:gd name="T15" fmla="*/ 57 h 567"/>
                  <a:gd name="T16" fmla="*/ 567 w 624"/>
                  <a:gd name="T17" fmla="*/ 114 h 567"/>
                  <a:gd name="T18" fmla="*/ 624 w 624"/>
                  <a:gd name="T19" fmla="*/ 171 h 567"/>
                  <a:gd name="T20" fmla="*/ 624 w 624"/>
                  <a:gd name="T21" fmla="*/ 341 h 567"/>
                  <a:gd name="T22" fmla="*/ 567 w 624"/>
                  <a:gd name="T23" fmla="*/ 284 h 567"/>
                  <a:gd name="T24" fmla="*/ 510 w 624"/>
                  <a:gd name="T25" fmla="*/ 341 h 567"/>
                  <a:gd name="T26" fmla="*/ 567 w 624"/>
                  <a:gd name="T27" fmla="*/ 397 h 567"/>
                  <a:gd name="T28" fmla="*/ 510 w 624"/>
                  <a:gd name="T29" fmla="*/ 454 h 567"/>
                  <a:gd name="T30" fmla="*/ 454 w 624"/>
                  <a:gd name="T31" fmla="*/ 454 h 567"/>
                  <a:gd name="T32" fmla="*/ 283 w 624"/>
                  <a:gd name="T33" fmla="*/ 567 h 567"/>
                  <a:gd name="T34" fmla="*/ 227 w 624"/>
                  <a:gd name="T35" fmla="*/ 511 h 567"/>
                  <a:gd name="T36" fmla="*/ 113 w 624"/>
                  <a:gd name="T37" fmla="*/ 454 h 567"/>
                  <a:gd name="T38" fmla="*/ 0 w 624"/>
                  <a:gd name="T39" fmla="*/ 397 h 567"/>
                  <a:gd name="T40" fmla="*/ 57 w 624"/>
                  <a:gd name="T41" fmla="*/ 341 h 567"/>
                  <a:gd name="T42" fmla="*/ 57 w 624"/>
                  <a:gd name="T43" fmla="*/ 284 h 567"/>
                  <a:gd name="T44" fmla="*/ 113 w 624"/>
                  <a:gd name="T45" fmla="*/ 171 h 567"/>
                  <a:gd name="T46" fmla="*/ 113 w 624"/>
                  <a:gd name="T47" fmla="*/ 114 h 567"/>
                  <a:gd name="T48" fmla="*/ 113 w 624"/>
                  <a:gd name="T49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4" h="567">
                    <a:moveTo>
                      <a:pt x="113" y="57"/>
                    </a:moveTo>
                    <a:lnTo>
                      <a:pt x="170" y="0"/>
                    </a:lnTo>
                    <a:lnTo>
                      <a:pt x="283" y="57"/>
                    </a:lnTo>
                    <a:lnTo>
                      <a:pt x="283" y="114"/>
                    </a:lnTo>
                    <a:lnTo>
                      <a:pt x="227" y="171"/>
                    </a:lnTo>
                    <a:lnTo>
                      <a:pt x="340" y="171"/>
                    </a:lnTo>
                    <a:lnTo>
                      <a:pt x="397" y="114"/>
                    </a:lnTo>
                    <a:lnTo>
                      <a:pt x="567" y="57"/>
                    </a:lnTo>
                    <a:lnTo>
                      <a:pt x="567" y="114"/>
                    </a:lnTo>
                    <a:lnTo>
                      <a:pt x="624" y="171"/>
                    </a:lnTo>
                    <a:lnTo>
                      <a:pt x="624" y="341"/>
                    </a:lnTo>
                    <a:lnTo>
                      <a:pt x="567" y="284"/>
                    </a:lnTo>
                    <a:lnTo>
                      <a:pt x="510" y="341"/>
                    </a:lnTo>
                    <a:lnTo>
                      <a:pt x="567" y="397"/>
                    </a:lnTo>
                    <a:lnTo>
                      <a:pt x="510" y="454"/>
                    </a:lnTo>
                    <a:lnTo>
                      <a:pt x="454" y="454"/>
                    </a:lnTo>
                    <a:lnTo>
                      <a:pt x="283" y="567"/>
                    </a:lnTo>
                    <a:lnTo>
                      <a:pt x="227" y="511"/>
                    </a:lnTo>
                    <a:lnTo>
                      <a:pt x="113" y="454"/>
                    </a:lnTo>
                    <a:lnTo>
                      <a:pt x="0" y="397"/>
                    </a:lnTo>
                    <a:lnTo>
                      <a:pt x="57" y="341"/>
                    </a:lnTo>
                    <a:lnTo>
                      <a:pt x="57" y="284"/>
                    </a:lnTo>
                    <a:lnTo>
                      <a:pt x="113" y="171"/>
                    </a:lnTo>
                    <a:lnTo>
                      <a:pt x="113" y="114"/>
                    </a:lnTo>
                    <a:lnTo>
                      <a:pt x="113" y="5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56" name="Freeform 46">
                <a:extLst>
                  <a:ext uri="{FF2B5EF4-FFF2-40B4-BE49-F238E27FC236}">
                    <a16:creationId xmlns:a16="http://schemas.microsoft.com/office/drawing/2014/main" id="{D1809573-DFE0-4BEB-99EB-88FC896E0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4498"/>
                <a:ext cx="681" cy="851"/>
              </a:xfrm>
              <a:custGeom>
                <a:avLst/>
                <a:gdLst>
                  <a:gd name="T0" fmla="*/ 454 w 681"/>
                  <a:gd name="T1" fmla="*/ 170 h 851"/>
                  <a:gd name="T2" fmla="*/ 397 w 681"/>
                  <a:gd name="T3" fmla="*/ 114 h 851"/>
                  <a:gd name="T4" fmla="*/ 284 w 681"/>
                  <a:gd name="T5" fmla="*/ 57 h 851"/>
                  <a:gd name="T6" fmla="*/ 170 w 681"/>
                  <a:gd name="T7" fmla="*/ 114 h 851"/>
                  <a:gd name="T8" fmla="*/ 170 w 681"/>
                  <a:gd name="T9" fmla="*/ 0 h 851"/>
                  <a:gd name="T10" fmla="*/ 114 w 681"/>
                  <a:gd name="T11" fmla="*/ 57 h 851"/>
                  <a:gd name="T12" fmla="*/ 170 w 681"/>
                  <a:gd name="T13" fmla="*/ 170 h 851"/>
                  <a:gd name="T14" fmla="*/ 0 w 681"/>
                  <a:gd name="T15" fmla="*/ 170 h 851"/>
                  <a:gd name="T16" fmla="*/ 0 w 681"/>
                  <a:gd name="T17" fmla="*/ 227 h 851"/>
                  <a:gd name="T18" fmla="*/ 57 w 681"/>
                  <a:gd name="T19" fmla="*/ 284 h 851"/>
                  <a:gd name="T20" fmla="*/ 114 w 681"/>
                  <a:gd name="T21" fmla="*/ 284 h 851"/>
                  <a:gd name="T22" fmla="*/ 227 w 681"/>
                  <a:gd name="T23" fmla="*/ 454 h 851"/>
                  <a:gd name="T24" fmla="*/ 170 w 681"/>
                  <a:gd name="T25" fmla="*/ 511 h 851"/>
                  <a:gd name="T26" fmla="*/ 170 w 681"/>
                  <a:gd name="T27" fmla="*/ 681 h 851"/>
                  <a:gd name="T28" fmla="*/ 170 w 681"/>
                  <a:gd name="T29" fmla="*/ 794 h 851"/>
                  <a:gd name="T30" fmla="*/ 227 w 681"/>
                  <a:gd name="T31" fmla="*/ 851 h 851"/>
                  <a:gd name="T32" fmla="*/ 341 w 681"/>
                  <a:gd name="T33" fmla="*/ 794 h 851"/>
                  <a:gd name="T34" fmla="*/ 397 w 681"/>
                  <a:gd name="T35" fmla="*/ 737 h 851"/>
                  <a:gd name="T36" fmla="*/ 567 w 681"/>
                  <a:gd name="T37" fmla="*/ 737 h 851"/>
                  <a:gd name="T38" fmla="*/ 511 w 681"/>
                  <a:gd name="T39" fmla="*/ 681 h 851"/>
                  <a:gd name="T40" fmla="*/ 454 w 681"/>
                  <a:gd name="T41" fmla="*/ 567 h 851"/>
                  <a:gd name="T42" fmla="*/ 511 w 681"/>
                  <a:gd name="T43" fmla="*/ 567 h 851"/>
                  <a:gd name="T44" fmla="*/ 511 w 681"/>
                  <a:gd name="T45" fmla="*/ 454 h 851"/>
                  <a:gd name="T46" fmla="*/ 681 w 681"/>
                  <a:gd name="T47" fmla="*/ 511 h 851"/>
                  <a:gd name="T48" fmla="*/ 681 w 681"/>
                  <a:gd name="T49" fmla="*/ 454 h 851"/>
                  <a:gd name="T50" fmla="*/ 681 w 681"/>
                  <a:gd name="T51" fmla="*/ 284 h 851"/>
                  <a:gd name="T52" fmla="*/ 454 w 681"/>
                  <a:gd name="T53" fmla="*/ 17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1" h="851">
                    <a:moveTo>
                      <a:pt x="454" y="170"/>
                    </a:moveTo>
                    <a:lnTo>
                      <a:pt x="397" y="114"/>
                    </a:lnTo>
                    <a:lnTo>
                      <a:pt x="284" y="57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114" y="57"/>
                    </a:lnTo>
                    <a:lnTo>
                      <a:pt x="170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227" y="454"/>
                    </a:lnTo>
                    <a:lnTo>
                      <a:pt x="170" y="511"/>
                    </a:lnTo>
                    <a:lnTo>
                      <a:pt x="170" y="681"/>
                    </a:lnTo>
                    <a:lnTo>
                      <a:pt x="170" y="794"/>
                    </a:lnTo>
                    <a:lnTo>
                      <a:pt x="227" y="851"/>
                    </a:lnTo>
                    <a:lnTo>
                      <a:pt x="341" y="794"/>
                    </a:lnTo>
                    <a:lnTo>
                      <a:pt x="397" y="737"/>
                    </a:lnTo>
                    <a:lnTo>
                      <a:pt x="567" y="737"/>
                    </a:lnTo>
                    <a:lnTo>
                      <a:pt x="511" y="681"/>
                    </a:lnTo>
                    <a:lnTo>
                      <a:pt x="454" y="567"/>
                    </a:lnTo>
                    <a:lnTo>
                      <a:pt x="511" y="567"/>
                    </a:lnTo>
                    <a:lnTo>
                      <a:pt x="511" y="454"/>
                    </a:lnTo>
                    <a:lnTo>
                      <a:pt x="681" y="511"/>
                    </a:lnTo>
                    <a:lnTo>
                      <a:pt x="681" y="454"/>
                    </a:lnTo>
                    <a:lnTo>
                      <a:pt x="681" y="284"/>
                    </a:lnTo>
                    <a:lnTo>
                      <a:pt x="454" y="17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57" name="Freeform 47">
                <a:extLst>
                  <a:ext uri="{FF2B5EF4-FFF2-40B4-BE49-F238E27FC236}">
                    <a16:creationId xmlns:a16="http://schemas.microsoft.com/office/drawing/2014/main" id="{77C6B2DB-7012-4714-B122-E17EE6070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3" y="3421"/>
                <a:ext cx="907" cy="624"/>
              </a:xfrm>
              <a:custGeom>
                <a:avLst/>
                <a:gdLst>
                  <a:gd name="T0" fmla="*/ 170 w 907"/>
                  <a:gd name="T1" fmla="*/ 624 h 624"/>
                  <a:gd name="T2" fmla="*/ 0 w 907"/>
                  <a:gd name="T3" fmla="*/ 567 h 624"/>
                  <a:gd name="T4" fmla="*/ 0 w 907"/>
                  <a:gd name="T5" fmla="*/ 510 h 624"/>
                  <a:gd name="T6" fmla="*/ 113 w 907"/>
                  <a:gd name="T7" fmla="*/ 510 h 624"/>
                  <a:gd name="T8" fmla="*/ 170 w 907"/>
                  <a:gd name="T9" fmla="*/ 340 h 624"/>
                  <a:gd name="T10" fmla="*/ 226 w 907"/>
                  <a:gd name="T11" fmla="*/ 227 h 624"/>
                  <a:gd name="T12" fmla="*/ 283 w 907"/>
                  <a:gd name="T13" fmla="*/ 283 h 624"/>
                  <a:gd name="T14" fmla="*/ 340 w 907"/>
                  <a:gd name="T15" fmla="*/ 170 h 624"/>
                  <a:gd name="T16" fmla="*/ 283 w 907"/>
                  <a:gd name="T17" fmla="*/ 113 h 624"/>
                  <a:gd name="T18" fmla="*/ 397 w 907"/>
                  <a:gd name="T19" fmla="*/ 57 h 624"/>
                  <a:gd name="T20" fmla="*/ 567 w 907"/>
                  <a:gd name="T21" fmla="*/ 0 h 624"/>
                  <a:gd name="T22" fmla="*/ 623 w 907"/>
                  <a:gd name="T23" fmla="*/ 113 h 624"/>
                  <a:gd name="T24" fmla="*/ 737 w 907"/>
                  <a:gd name="T25" fmla="*/ 113 h 624"/>
                  <a:gd name="T26" fmla="*/ 737 w 907"/>
                  <a:gd name="T27" fmla="*/ 170 h 624"/>
                  <a:gd name="T28" fmla="*/ 850 w 907"/>
                  <a:gd name="T29" fmla="*/ 113 h 624"/>
                  <a:gd name="T30" fmla="*/ 907 w 907"/>
                  <a:gd name="T31" fmla="*/ 170 h 624"/>
                  <a:gd name="T32" fmla="*/ 737 w 907"/>
                  <a:gd name="T33" fmla="*/ 283 h 624"/>
                  <a:gd name="T34" fmla="*/ 737 w 907"/>
                  <a:gd name="T35" fmla="*/ 340 h 624"/>
                  <a:gd name="T36" fmla="*/ 680 w 907"/>
                  <a:gd name="T37" fmla="*/ 397 h 624"/>
                  <a:gd name="T38" fmla="*/ 680 w 907"/>
                  <a:gd name="T39" fmla="*/ 510 h 624"/>
                  <a:gd name="T40" fmla="*/ 623 w 907"/>
                  <a:gd name="T41" fmla="*/ 567 h 624"/>
                  <a:gd name="T42" fmla="*/ 510 w 907"/>
                  <a:gd name="T43" fmla="*/ 567 h 624"/>
                  <a:gd name="T44" fmla="*/ 397 w 907"/>
                  <a:gd name="T45" fmla="*/ 624 h 624"/>
                  <a:gd name="T46" fmla="*/ 170 w 907"/>
                  <a:gd name="T4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07" h="624">
                    <a:moveTo>
                      <a:pt x="170" y="624"/>
                    </a:moveTo>
                    <a:lnTo>
                      <a:pt x="0" y="567"/>
                    </a:lnTo>
                    <a:lnTo>
                      <a:pt x="0" y="510"/>
                    </a:lnTo>
                    <a:lnTo>
                      <a:pt x="113" y="510"/>
                    </a:lnTo>
                    <a:lnTo>
                      <a:pt x="170" y="340"/>
                    </a:lnTo>
                    <a:lnTo>
                      <a:pt x="226" y="227"/>
                    </a:lnTo>
                    <a:lnTo>
                      <a:pt x="283" y="283"/>
                    </a:lnTo>
                    <a:lnTo>
                      <a:pt x="340" y="170"/>
                    </a:lnTo>
                    <a:lnTo>
                      <a:pt x="283" y="113"/>
                    </a:lnTo>
                    <a:lnTo>
                      <a:pt x="397" y="57"/>
                    </a:lnTo>
                    <a:lnTo>
                      <a:pt x="567" y="0"/>
                    </a:lnTo>
                    <a:lnTo>
                      <a:pt x="623" y="113"/>
                    </a:lnTo>
                    <a:lnTo>
                      <a:pt x="737" y="113"/>
                    </a:lnTo>
                    <a:lnTo>
                      <a:pt x="737" y="170"/>
                    </a:lnTo>
                    <a:lnTo>
                      <a:pt x="850" y="113"/>
                    </a:lnTo>
                    <a:lnTo>
                      <a:pt x="907" y="170"/>
                    </a:lnTo>
                    <a:lnTo>
                      <a:pt x="737" y="283"/>
                    </a:lnTo>
                    <a:lnTo>
                      <a:pt x="737" y="340"/>
                    </a:lnTo>
                    <a:lnTo>
                      <a:pt x="680" y="397"/>
                    </a:lnTo>
                    <a:lnTo>
                      <a:pt x="680" y="510"/>
                    </a:lnTo>
                    <a:lnTo>
                      <a:pt x="623" y="567"/>
                    </a:lnTo>
                    <a:lnTo>
                      <a:pt x="510" y="567"/>
                    </a:lnTo>
                    <a:lnTo>
                      <a:pt x="397" y="624"/>
                    </a:lnTo>
                    <a:lnTo>
                      <a:pt x="170" y="62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58" name="Freeform 48">
                <a:extLst>
                  <a:ext uri="{FF2B5EF4-FFF2-40B4-BE49-F238E27FC236}">
                    <a16:creationId xmlns:a16="http://schemas.microsoft.com/office/drawing/2014/main" id="{7EB04867-2767-4D89-AA64-6D7F2B6AE6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0" y="2911"/>
                <a:ext cx="1474" cy="1134"/>
              </a:xfrm>
              <a:custGeom>
                <a:avLst/>
                <a:gdLst>
                  <a:gd name="T0" fmla="*/ 113 w 1474"/>
                  <a:gd name="T1" fmla="*/ 623 h 1134"/>
                  <a:gd name="T2" fmla="*/ 170 w 1474"/>
                  <a:gd name="T3" fmla="*/ 567 h 1134"/>
                  <a:gd name="T4" fmla="*/ 283 w 1474"/>
                  <a:gd name="T5" fmla="*/ 680 h 1134"/>
                  <a:gd name="T6" fmla="*/ 283 w 1474"/>
                  <a:gd name="T7" fmla="*/ 510 h 1134"/>
                  <a:gd name="T8" fmla="*/ 170 w 1474"/>
                  <a:gd name="T9" fmla="*/ 340 h 1134"/>
                  <a:gd name="T10" fmla="*/ 227 w 1474"/>
                  <a:gd name="T11" fmla="*/ 283 h 1134"/>
                  <a:gd name="T12" fmla="*/ 623 w 1474"/>
                  <a:gd name="T13" fmla="*/ 226 h 1134"/>
                  <a:gd name="T14" fmla="*/ 680 w 1474"/>
                  <a:gd name="T15" fmla="*/ 113 h 1134"/>
                  <a:gd name="T16" fmla="*/ 680 w 1474"/>
                  <a:gd name="T17" fmla="*/ 56 h 1134"/>
                  <a:gd name="T18" fmla="*/ 737 w 1474"/>
                  <a:gd name="T19" fmla="*/ 0 h 1134"/>
                  <a:gd name="T20" fmla="*/ 964 w 1474"/>
                  <a:gd name="T21" fmla="*/ 0 h 1134"/>
                  <a:gd name="T22" fmla="*/ 964 w 1474"/>
                  <a:gd name="T23" fmla="*/ 113 h 1134"/>
                  <a:gd name="T24" fmla="*/ 907 w 1474"/>
                  <a:gd name="T25" fmla="*/ 170 h 1134"/>
                  <a:gd name="T26" fmla="*/ 1020 w 1474"/>
                  <a:gd name="T27" fmla="*/ 170 h 1134"/>
                  <a:gd name="T28" fmla="*/ 1134 w 1474"/>
                  <a:gd name="T29" fmla="*/ 113 h 1134"/>
                  <a:gd name="T30" fmla="*/ 1190 w 1474"/>
                  <a:gd name="T31" fmla="*/ 170 h 1134"/>
                  <a:gd name="T32" fmla="*/ 1247 w 1474"/>
                  <a:gd name="T33" fmla="*/ 226 h 1134"/>
                  <a:gd name="T34" fmla="*/ 1361 w 1474"/>
                  <a:gd name="T35" fmla="*/ 226 h 1134"/>
                  <a:gd name="T36" fmla="*/ 1361 w 1474"/>
                  <a:gd name="T37" fmla="*/ 283 h 1134"/>
                  <a:gd name="T38" fmla="*/ 1417 w 1474"/>
                  <a:gd name="T39" fmla="*/ 340 h 1134"/>
                  <a:gd name="T40" fmla="*/ 1361 w 1474"/>
                  <a:gd name="T41" fmla="*/ 397 h 1134"/>
                  <a:gd name="T42" fmla="*/ 1474 w 1474"/>
                  <a:gd name="T43" fmla="*/ 453 h 1134"/>
                  <a:gd name="T44" fmla="*/ 1417 w 1474"/>
                  <a:gd name="T45" fmla="*/ 510 h 1134"/>
                  <a:gd name="T46" fmla="*/ 1304 w 1474"/>
                  <a:gd name="T47" fmla="*/ 623 h 1134"/>
                  <a:gd name="T48" fmla="*/ 1304 w 1474"/>
                  <a:gd name="T49" fmla="*/ 680 h 1134"/>
                  <a:gd name="T50" fmla="*/ 1190 w 1474"/>
                  <a:gd name="T51" fmla="*/ 623 h 1134"/>
                  <a:gd name="T52" fmla="*/ 1134 w 1474"/>
                  <a:gd name="T53" fmla="*/ 737 h 1134"/>
                  <a:gd name="T54" fmla="*/ 1247 w 1474"/>
                  <a:gd name="T55" fmla="*/ 793 h 1134"/>
                  <a:gd name="T56" fmla="*/ 1077 w 1474"/>
                  <a:gd name="T57" fmla="*/ 793 h 1134"/>
                  <a:gd name="T58" fmla="*/ 1134 w 1474"/>
                  <a:gd name="T59" fmla="*/ 850 h 1134"/>
                  <a:gd name="T60" fmla="*/ 964 w 1474"/>
                  <a:gd name="T61" fmla="*/ 850 h 1134"/>
                  <a:gd name="T62" fmla="*/ 794 w 1474"/>
                  <a:gd name="T63" fmla="*/ 850 h 1134"/>
                  <a:gd name="T64" fmla="*/ 794 w 1474"/>
                  <a:gd name="T65" fmla="*/ 793 h 1134"/>
                  <a:gd name="T66" fmla="*/ 737 w 1474"/>
                  <a:gd name="T67" fmla="*/ 737 h 1134"/>
                  <a:gd name="T68" fmla="*/ 680 w 1474"/>
                  <a:gd name="T69" fmla="*/ 737 h 1134"/>
                  <a:gd name="T70" fmla="*/ 567 w 1474"/>
                  <a:gd name="T71" fmla="*/ 793 h 1134"/>
                  <a:gd name="T72" fmla="*/ 397 w 1474"/>
                  <a:gd name="T73" fmla="*/ 964 h 1134"/>
                  <a:gd name="T74" fmla="*/ 340 w 1474"/>
                  <a:gd name="T75" fmla="*/ 964 h 1134"/>
                  <a:gd name="T76" fmla="*/ 283 w 1474"/>
                  <a:gd name="T77" fmla="*/ 1077 h 1134"/>
                  <a:gd name="T78" fmla="*/ 283 w 1474"/>
                  <a:gd name="T79" fmla="*/ 1134 h 1134"/>
                  <a:gd name="T80" fmla="*/ 170 w 1474"/>
                  <a:gd name="T81" fmla="*/ 1077 h 1134"/>
                  <a:gd name="T82" fmla="*/ 113 w 1474"/>
                  <a:gd name="T83" fmla="*/ 1134 h 1134"/>
                  <a:gd name="T84" fmla="*/ 113 w 1474"/>
                  <a:gd name="T85" fmla="*/ 964 h 1134"/>
                  <a:gd name="T86" fmla="*/ 56 w 1474"/>
                  <a:gd name="T87" fmla="*/ 964 h 1134"/>
                  <a:gd name="T88" fmla="*/ 0 w 1474"/>
                  <a:gd name="T89" fmla="*/ 850 h 1134"/>
                  <a:gd name="T90" fmla="*/ 0 w 1474"/>
                  <a:gd name="T91" fmla="*/ 793 h 1134"/>
                  <a:gd name="T92" fmla="*/ 170 w 1474"/>
                  <a:gd name="T93" fmla="*/ 680 h 1134"/>
                  <a:gd name="T94" fmla="*/ 113 w 1474"/>
                  <a:gd name="T95" fmla="*/ 623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74" h="1134">
                    <a:moveTo>
                      <a:pt x="113" y="623"/>
                    </a:moveTo>
                    <a:lnTo>
                      <a:pt x="170" y="567"/>
                    </a:lnTo>
                    <a:lnTo>
                      <a:pt x="283" y="680"/>
                    </a:lnTo>
                    <a:lnTo>
                      <a:pt x="283" y="510"/>
                    </a:lnTo>
                    <a:lnTo>
                      <a:pt x="170" y="340"/>
                    </a:lnTo>
                    <a:lnTo>
                      <a:pt x="227" y="283"/>
                    </a:lnTo>
                    <a:lnTo>
                      <a:pt x="623" y="226"/>
                    </a:lnTo>
                    <a:lnTo>
                      <a:pt x="680" y="113"/>
                    </a:lnTo>
                    <a:lnTo>
                      <a:pt x="680" y="56"/>
                    </a:lnTo>
                    <a:lnTo>
                      <a:pt x="737" y="0"/>
                    </a:lnTo>
                    <a:lnTo>
                      <a:pt x="964" y="0"/>
                    </a:lnTo>
                    <a:lnTo>
                      <a:pt x="964" y="113"/>
                    </a:lnTo>
                    <a:lnTo>
                      <a:pt x="907" y="170"/>
                    </a:lnTo>
                    <a:lnTo>
                      <a:pt x="1020" y="170"/>
                    </a:lnTo>
                    <a:lnTo>
                      <a:pt x="1134" y="113"/>
                    </a:lnTo>
                    <a:lnTo>
                      <a:pt x="1190" y="170"/>
                    </a:lnTo>
                    <a:lnTo>
                      <a:pt x="1247" y="226"/>
                    </a:lnTo>
                    <a:lnTo>
                      <a:pt x="1361" y="226"/>
                    </a:lnTo>
                    <a:lnTo>
                      <a:pt x="1361" y="283"/>
                    </a:lnTo>
                    <a:lnTo>
                      <a:pt x="1417" y="340"/>
                    </a:lnTo>
                    <a:lnTo>
                      <a:pt x="1361" y="397"/>
                    </a:lnTo>
                    <a:lnTo>
                      <a:pt x="1474" y="453"/>
                    </a:lnTo>
                    <a:lnTo>
                      <a:pt x="1417" y="510"/>
                    </a:lnTo>
                    <a:lnTo>
                      <a:pt x="1304" y="623"/>
                    </a:lnTo>
                    <a:lnTo>
                      <a:pt x="1304" y="680"/>
                    </a:lnTo>
                    <a:lnTo>
                      <a:pt x="1190" y="623"/>
                    </a:lnTo>
                    <a:lnTo>
                      <a:pt x="1134" y="737"/>
                    </a:lnTo>
                    <a:lnTo>
                      <a:pt x="1247" y="793"/>
                    </a:lnTo>
                    <a:lnTo>
                      <a:pt x="1077" y="793"/>
                    </a:lnTo>
                    <a:lnTo>
                      <a:pt x="1134" y="850"/>
                    </a:lnTo>
                    <a:lnTo>
                      <a:pt x="964" y="850"/>
                    </a:lnTo>
                    <a:lnTo>
                      <a:pt x="794" y="850"/>
                    </a:lnTo>
                    <a:lnTo>
                      <a:pt x="794" y="793"/>
                    </a:lnTo>
                    <a:lnTo>
                      <a:pt x="737" y="737"/>
                    </a:lnTo>
                    <a:lnTo>
                      <a:pt x="680" y="737"/>
                    </a:lnTo>
                    <a:lnTo>
                      <a:pt x="567" y="793"/>
                    </a:lnTo>
                    <a:lnTo>
                      <a:pt x="397" y="964"/>
                    </a:lnTo>
                    <a:lnTo>
                      <a:pt x="340" y="964"/>
                    </a:lnTo>
                    <a:lnTo>
                      <a:pt x="283" y="1077"/>
                    </a:lnTo>
                    <a:lnTo>
                      <a:pt x="283" y="1134"/>
                    </a:lnTo>
                    <a:lnTo>
                      <a:pt x="170" y="1077"/>
                    </a:lnTo>
                    <a:lnTo>
                      <a:pt x="113" y="1134"/>
                    </a:lnTo>
                    <a:lnTo>
                      <a:pt x="113" y="964"/>
                    </a:lnTo>
                    <a:lnTo>
                      <a:pt x="56" y="964"/>
                    </a:lnTo>
                    <a:lnTo>
                      <a:pt x="0" y="850"/>
                    </a:lnTo>
                    <a:lnTo>
                      <a:pt x="0" y="793"/>
                    </a:lnTo>
                    <a:lnTo>
                      <a:pt x="170" y="680"/>
                    </a:lnTo>
                    <a:lnTo>
                      <a:pt x="113" y="623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59" name="Freeform 49">
                <a:extLst>
                  <a:ext uri="{FF2B5EF4-FFF2-40B4-BE49-F238E27FC236}">
                    <a16:creationId xmlns:a16="http://schemas.microsoft.com/office/drawing/2014/main" id="{41F5DD41-A14B-414D-BFA0-27C9034FD3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2230"/>
                <a:ext cx="1361" cy="1361"/>
              </a:xfrm>
              <a:custGeom>
                <a:avLst/>
                <a:gdLst>
                  <a:gd name="T0" fmla="*/ 511 w 1361"/>
                  <a:gd name="T1" fmla="*/ 1191 h 1361"/>
                  <a:gd name="T2" fmla="*/ 341 w 1361"/>
                  <a:gd name="T3" fmla="*/ 1248 h 1361"/>
                  <a:gd name="T4" fmla="*/ 284 w 1361"/>
                  <a:gd name="T5" fmla="*/ 1191 h 1361"/>
                  <a:gd name="T6" fmla="*/ 170 w 1361"/>
                  <a:gd name="T7" fmla="*/ 1248 h 1361"/>
                  <a:gd name="T8" fmla="*/ 170 w 1361"/>
                  <a:gd name="T9" fmla="*/ 1078 h 1361"/>
                  <a:gd name="T10" fmla="*/ 114 w 1361"/>
                  <a:gd name="T11" fmla="*/ 1021 h 1361"/>
                  <a:gd name="T12" fmla="*/ 170 w 1361"/>
                  <a:gd name="T13" fmla="*/ 851 h 1361"/>
                  <a:gd name="T14" fmla="*/ 227 w 1361"/>
                  <a:gd name="T15" fmla="*/ 794 h 1361"/>
                  <a:gd name="T16" fmla="*/ 170 w 1361"/>
                  <a:gd name="T17" fmla="*/ 794 h 1361"/>
                  <a:gd name="T18" fmla="*/ 170 w 1361"/>
                  <a:gd name="T19" fmla="*/ 681 h 1361"/>
                  <a:gd name="T20" fmla="*/ 227 w 1361"/>
                  <a:gd name="T21" fmla="*/ 624 h 1361"/>
                  <a:gd name="T22" fmla="*/ 170 w 1361"/>
                  <a:gd name="T23" fmla="*/ 567 h 1361"/>
                  <a:gd name="T24" fmla="*/ 227 w 1361"/>
                  <a:gd name="T25" fmla="*/ 510 h 1361"/>
                  <a:gd name="T26" fmla="*/ 114 w 1361"/>
                  <a:gd name="T27" fmla="*/ 454 h 1361"/>
                  <a:gd name="T28" fmla="*/ 57 w 1361"/>
                  <a:gd name="T29" fmla="*/ 454 h 1361"/>
                  <a:gd name="T30" fmla="*/ 0 w 1361"/>
                  <a:gd name="T31" fmla="*/ 397 h 1361"/>
                  <a:gd name="T32" fmla="*/ 57 w 1361"/>
                  <a:gd name="T33" fmla="*/ 340 h 1361"/>
                  <a:gd name="T34" fmla="*/ 0 w 1361"/>
                  <a:gd name="T35" fmla="*/ 284 h 1361"/>
                  <a:gd name="T36" fmla="*/ 170 w 1361"/>
                  <a:gd name="T37" fmla="*/ 0 h 1361"/>
                  <a:gd name="T38" fmla="*/ 454 w 1361"/>
                  <a:gd name="T39" fmla="*/ 114 h 1361"/>
                  <a:gd name="T40" fmla="*/ 454 w 1361"/>
                  <a:gd name="T41" fmla="*/ 170 h 1361"/>
                  <a:gd name="T42" fmla="*/ 567 w 1361"/>
                  <a:gd name="T43" fmla="*/ 227 h 1361"/>
                  <a:gd name="T44" fmla="*/ 624 w 1361"/>
                  <a:gd name="T45" fmla="*/ 227 h 1361"/>
                  <a:gd name="T46" fmla="*/ 681 w 1361"/>
                  <a:gd name="T47" fmla="*/ 340 h 1361"/>
                  <a:gd name="T48" fmla="*/ 851 w 1361"/>
                  <a:gd name="T49" fmla="*/ 227 h 1361"/>
                  <a:gd name="T50" fmla="*/ 1078 w 1361"/>
                  <a:gd name="T51" fmla="*/ 227 h 1361"/>
                  <a:gd name="T52" fmla="*/ 1134 w 1361"/>
                  <a:gd name="T53" fmla="*/ 340 h 1361"/>
                  <a:gd name="T54" fmla="*/ 1078 w 1361"/>
                  <a:gd name="T55" fmla="*/ 397 h 1361"/>
                  <a:gd name="T56" fmla="*/ 1134 w 1361"/>
                  <a:gd name="T57" fmla="*/ 454 h 1361"/>
                  <a:gd name="T58" fmla="*/ 1191 w 1361"/>
                  <a:gd name="T59" fmla="*/ 454 h 1361"/>
                  <a:gd name="T60" fmla="*/ 1248 w 1361"/>
                  <a:gd name="T61" fmla="*/ 567 h 1361"/>
                  <a:gd name="T62" fmla="*/ 1191 w 1361"/>
                  <a:gd name="T63" fmla="*/ 624 h 1361"/>
                  <a:gd name="T64" fmla="*/ 1191 w 1361"/>
                  <a:gd name="T65" fmla="*/ 681 h 1361"/>
                  <a:gd name="T66" fmla="*/ 1248 w 1361"/>
                  <a:gd name="T67" fmla="*/ 681 h 1361"/>
                  <a:gd name="T68" fmla="*/ 1304 w 1361"/>
                  <a:gd name="T69" fmla="*/ 737 h 1361"/>
                  <a:gd name="T70" fmla="*/ 1361 w 1361"/>
                  <a:gd name="T71" fmla="*/ 737 h 1361"/>
                  <a:gd name="T72" fmla="*/ 1361 w 1361"/>
                  <a:gd name="T73" fmla="*/ 794 h 1361"/>
                  <a:gd name="T74" fmla="*/ 1304 w 1361"/>
                  <a:gd name="T75" fmla="*/ 907 h 1361"/>
                  <a:gd name="T76" fmla="*/ 908 w 1361"/>
                  <a:gd name="T77" fmla="*/ 964 h 1361"/>
                  <a:gd name="T78" fmla="*/ 851 w 1361"/>
                  <a:gd name="T79" fmla="*/ 1021 h 1361"/>
                  <a:gd name="T80" fmla="*/ 964 w 1361"/>
                  <a:gd name="T81" fmla="*/ 1191 h 1361"/>
                  <a:gd name="T82" fmla="*/ 964 w 1361"/>
                  <a:gd name="T83" fmla="*/ 1361 h 1361"/>
                  <a:gd name="T84" fmla="*/ 851 w 1361"/>
                  <a:gd name="T85" fmla="*/ 1248 h 1361"/>
                  <a:gd name="T86" fmla="*/ 794 w 1361"/>
                  <a:gd name="T87" fmla="*/ 1304 h 1361"/>
                  <a:gd name="T88" fmla="*/ 681 w 1361"/>
                  <a:gd name="T89" fmla="*/ 1361 h 1361"/>
                  <a:gd name="T90" fmla="*/ 681 w 1361"/>
                  <a:gd name="T91" fmla="*/ 1304 h 1361"/>
                  <a:gd name="T92" fmla="*/ 567 w 1361"/>
                  <a:gd name="T93" fmla="*/ 1304 h 1361"/>
                  <a:gd name="T94" fmla="*/ 511 w 1361"/>
                  <a:gd name="T95" fmla="*/ 119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61" h="1361">
                    <a:moveTo>
                      <a:pt x="511" y="1191"/>
                    </a:moveTo>
                    <a:lnTo>
                      <a:pt x="341" y="1248"/>
                    </a:lnTo>
                    <a:lnTo>
                      <a:pt x="284" y="1191"/>
                    </a:lnTo>
                    <a:lnTo>
                      <a:pt x="170" y="1248"/>
                    </a:lnTo>
                    <a:lnTo>
                      <a:pt x="170" y="1078"/>
                    </a:lnTo>
                    <a:lnTo>
                      <a:pt x="114" y="1021"/>
                    </a:lnTo>
                    <a:lnTo>
                      <a:pt x="170" y="851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681"/>
                    </a:lnTo>
                    <a:lnTo>
                      <a:pt x="227" y="624"/>
                    </a:lnTo>
                    <a:lnTo>
                      <a:pt x="170" y="567"/>
                    </a:lnTo>
                    <a:lnTo>
                      <a:pt x="227" y="510"/>
                    </a:lnTo>
                    <a:lnTo>
                      <a:pt x="114" y="454"/>
                    </a:lnTo>
                    <a:lnTo>
                      <a:pt x="57" y="454"/>
                    </a:lnTo>
                    <a:lnTo>
                      <a:pt x="0" y="397"/>
                    </a:lnTo>
                    <a:lnTo>
                      <a:pt x="57" y="340"/>
                    </a:lnTo>
                    <a:lnTo>
                      <a:pt x="0" y="284"/>
                    </a:lnTo>
                    <a:lnTo>
                      <a:pt x="170" y="0"/>
                    </a:lnTo>
                    <a:lnTo>
                      <a:pt x="454" y="114"/>
                    </a:lnTo>
                    <a:lnTo>
                      <a:pt x="454" y="170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81" y="340"/>
                    </a:lnTo>
                    <a:lnTo>
                      <a:pt x="851" y="227"/>
                    </a:lnTo>
                    <a:lnTo>
                      <a:pt x="1078" y="227"/>
                    </a:lnTo>
                    <a:lnTo>
                      <a:pt x="1134" y="340"/>
                    </a:lnTo>
                    <a:lnTo>
                      <a:pt x="1078" y="397"/>
                    </a:lnTo>
                    <a:lnTo>
                      <a:pt x="1134" y="454"/>
                    </a:lnTo>
                    <a:lnTo>
                      <a:pt x="1191" y="454"/>
                    </a:lnTo>
                    <a:lnTo>
                      <a:pt x="1248" y="567"/>
                    </a:lnTo>
                    <a:lnTo>
                      <a:pt x="1191" y="624"/>
                    </a:lnTo>
                    <a:lnTo>
                      <a:pt x="1191" y="681"/>
                    </a:lnTo>
                    <a:lnTo>
                      <a:pt x="1248" y="681"/>
                    </a:lnTo>
                    <a:lnTo>
                      <a:pt x="1304" y="737"/>
                    </a:lnTo>
                    <a:lnTo>
                      <a:pt x="1361" y="737"/>
                    </a:lnTo>
                    <a:lnTo>
                      <a:pt x="1361" y="794"/>
                    </a:lnTo>
                    <a:lnTo>
                      <a:pt x="1304" y="907"/>
                    </a:lnTo>
                    <a:lnTo>
                      <a:pt x="908" y="964"/>
                    </a:lnTo>
                    <a:lnTo>
                      <a:pt x="851" y="1021"/>
                    </a:lnTo>
                    <a:lnTo>
                      <a:pt x="964" y="1191"/>
                    </a:lnTo>
                    <a:lnTo>
                      <a:pt x="964" y="1361"/>
                    </a:lnTo>
                    <a:lnTo>
                      <a:pt x="851" y="1248"/>
                    </a:lnTo>
                    <a:lnTo>
                      <a:pt x="794" y="1304"/>
                    </a:lnTo>
                    <a:lnTo>
                      <a:pt x="681" y="1361"/>
                    </a:lnTo>
                    <a:lnTo>
                      <a:pt x="681" y="1304"/>
                    </a:lnTo>
                    <a:lnTo>
                      <a:pt x="567" y="1304"/>
                    </a:lnTo>
                    <a:lnTo>
                      <a:pt x="511" y="119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60" name="Freeform 50">
                <a:extLst>
                  <a:ext uri="{FF2B5EF4-FFF2-40B4-BE49-F238E27FC236}">
                    <a16:creationId xmlns:a16="http://schemas.microsoft.com/office/drawing/2014/main" id="{16DC451F-C645-4A0B-96D8-7B283452E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2684"/>
                <a:ext cx="624" cy="1247"/>
              </a:xfrm>
              <a:custGeom>
                <a:avLst/>
                <a:gdLst>
                  <a:gd name="T0" fmla="*/ 340 w 624"/>
                  <a:gd name="T1" fmla="*/ 1247 h 1247"/>
                  <a:gd name="T2" fmla="*/ 227 w 624"/>
                  <a:gd name="T3" fmla="*/ 1247 h 1247"/>
                  <a:gd name="T4" fmla="*/ 113 w 624"/>
                  <a:gd name="T5" fmla="*/ 1191 h 1247"/>
                  <a:gd name="T6" fmla="*/ 113 w 624"/>
                  <a:gd name="T7" fmla="*/ 1077 h 1247"/>
                  <a:gd name="T8" fmla="*/ 57 w 624"/>
                  <a:gd name="T9" fmla="*/ 1020 h 1247"/>
                  <a:gd name="T10" fmla="*/ 0 w 624"/>
                  <a:gd name="T11" fmla="*/ 964 h 1247"/>
                  <a:gd name="T12" fmla="*/ 57 w 624"/>
                  <a:gd name="T13" fmla="*/ 907 h 1247"/>
                  <a:gd name="T14" fmla="*/ 0 w 624"/>
                  <a:gd name="T15" fmla="*/ 794 h 1247"/>
                  <a:gd name="T16" fmla="*/ 57 w 624"/>
                  <a:gd name="T17" fmla="*/ 567 h 1247"/>
                  <a:gd name="T18" fmla="*/ 170 w 624"/>
                  <a:gd name="T19" fmla="*/ 397 h 1247"/>
                  <a:gd name="T20" fmla="*/ 283 w 624"/>
                  <a:gd name="T21" fmla="*/ 283 h 1247"/>
                  <a:gd name="T22" fmla="*/ 283 w 624"/>
                  <a:gd name="T23" fmla="*/ 113 h 1247"/>
                  <a:gd name="T24" fmla="*/ 340 w 624"/>
                  <a:gd name="T25" fmla="*/ 0 h 1247"/>
                  <a:gd name="T26" fmla="*/ 397 w 624"/>
                  <a:gd name="T27" fmla="*/ 0 h 1247"/>
                  <a:gd name="T28" fmla="*/ 510 w 624"/>
                  <a:gd name="T29" fmla="*/ 56 h 1247"/>
                  <a:gd name="T30" fmla="*/ 453 w 624"/>
                  <a:gd name="T31" fmla="*/ 113 h 1247"/>
                  <a:gd name="T32" fmla="*/ 510 w 624"/>
                  <a:gd name="T33" fmla="*/ 170 h 1247"/>
                  <a:gd name="T34" fmla="*/ 453 w 624"/>
                  <a:gd name="T35" fmla="*/ 227 h 1247"/>
                  <a:gd name="T36" fmla="*/ 453 w 624"/>
                  <a:gd name="T37" fmla="*/ 340 h 1247"/>
                  <a:gd name="T38" fmla="*/ 510 w 624"/>
                  <a:gd name="T39" fmla="*/ 340 h 1247"/>
                  <a:gd name="T40" fmla="*/ 453 w 624"/>
                  <a:gd name="T41" fmla="*/ 397 h 1247"/>
                  <a:gd name="T42" fmla="*/ 397 w 624"/>
                  <a:gd name="T43" fmla="*/ 567 h 1247"/>
                  <a:gd name="T44" fmla="*/ 453 w 624"/>
                  <a:gd name="T45" fmla="*/ 624 h 1247"/>
                  <a:gd name="T46" fmla="*/ 453 w 624"/>
                  <a:gd name="T47" fmla="*/ 794 h 1247"/>
                  <a:gd name="T48" fmla="*/ 567 w 624"/>
                  <a:gd name="T49" fmla="*/ 737 h 1247"/>
                  <a:gd name="T50" fmla="*/ 624 w 624"/>
                  <a:gd name="T51" fmla="*/ 794 h 1247"/>
                  <a:gd name="T52" fmla="*/ 510 w 624"/>
                  <a:gd name="T53" fmla="*/ 850 h 1247"/>
                  <a:gd name="T54" fmla="*/ 567 w 624"/>
                  <a:gd name="T55" fmla="*/ 907 h 1247"/>
                  <a:gd name="T56" fmla="*/ 510 w 624"/>
                  <a:gd name="T57" fmla="*/ 1020 h 1247"/>
                  <a:gd name="T58" fmla="*/ 453 w 624"/>
                  <a:gd name="T59" fmla="*/ 964 h 1247"/>
                  <a:gd name="T60" fmla="*/ 397 w 624"/>
                  <a:gd name="T61" fmla="*/ 1077 h 1247"/>
                  <a:gd name="T62" fmla="*/ 340 w 624"/>
                  <a:gd name="T63" fmla="*/ 1247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4" h="1247">
                    <a:moveTo>
                      <a:pt x="340" y="1247"/>
                    </a:moveTo>
                    <a:lnTo>
                      <a:pt x="227" y="1247"/>
                    </a:lnTo>
                    <a:lnTo>
                      <a:pt x="113" y="1191"/>
                    </a:lnTo>
                    <a:lnTo>
                      <a:pt x="113" y="1077"/>
                    </a:lnTo>
                    <a:lnTo>
                      <a:pt x="57" y="1020"/>
                    </a:lnTo>
                    <a:lnTo>
                      <a:pt x="0" y="964"/>
                    </a:lnTo>
                    <a:lnTo>
                      <a:pt x="57" y="907"/>
                    </a:lnTo>
                    <a:lnTo>
                      <a:pt x="0" y="794"/>
                    </a:lnTo>
                    <a:lnTo>
                      <a:pt x="57" y="567"/>
                    </a:lnTo>
                    <a:lnTo>
                      <a:pt x="170" y="397"/>
                    </a:lnTo>
                    <a:lnTo>
                      <a:pt x="283" y="283"/>
                    </a:lnTo>
                    <a:lnTo>
                      <a:pt x="283" y="113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510" y="56"/>
                    </a:lnTo>
                    <a:lnTo>
                      <a:pt x="453" y="113"/>
                    </a:lnTo>
                    <a:lnTo>
                      <a:pt x="510" y="170"/>
                    </a:lnTo>
                    <a:lnTo>
                      <a:pt x="453" y="227"/>
                    </a:lnTo>
                    <a:lnTo>
                      <a:pt x="453" y="340"/>
                    </a:lnTo>
                    <a:lnTo>
                      <a:pt x="510" y="340"/>
                    </a:lnTo>
                    <a:lnTo>
                      <a:pt x="453" y="397"/>
                    </a:lnTo>
                    <a:lnTo>
                      <a:pt x="397" y="567"/>
                    </a:lnTo>
                    <a:lnTo>
                      <a:pt x="453" y="624"/>
                    </a:lnTo>
                    <a:lnTo>
                      <a:pt x="453" y="794"/>
                    </a:lnTo>
                    <a:lnTo>
                      <a:pt x="567" y="737"/>
                    </a:lnTo>
                    <a:lnTo>
                      <a:pt x="624" y="794"/>
                    </a:lnTo>
                    <a:lnTo>
                      <a:pt x="510" y="850"/>
                    </a:lnTo>
                    <a:lnTo>
                      <a:pt x="567" y="907"/>
                    </a:lnTo>
                    <a:lnTo>
                      <a:pt x="510" y="1020"/>
                    </a:lnTo>
                    <a:lnTo>
                      <a:pt x="453" y="964"/>
                    </a:lnTo>
                    <a:lnTo>
                      <a:pt x="397" y="1077"/>
                    </a:lnTo>
                    <a:lnTo>
                      <a:pt x="340" y="124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61" name="Freeform 51">
                <a:extLst>
                  <a:ext uri="{FF2B5EF4-FFF2-40B4-BE49-F238E27FC236}">
                    <a16:creationId xmlns:a16="http://schemas.microsoft.com/office/drawing/2014/main" id="{F0F5E7BA-7C70-45D2-89D2-7CA4EF8A88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2" y="2797"/>
                <a:ext cx="1077" cy="851"/>
              </a:xfrm>
              <a:custGeom>
                <a:avLst/>
                <a:gdLst>
                  <a:gd name="T0" fmla="*/ 1077 w 1077"/>
                  <a:gd name="T1" fmla="*/ 0 h 851"/>
                  <a:gd name="T2" fmla="*/ 1077 w 1077"/>
                  <a:gd name="T3" fmla="*/ 170 h 851"/>
                  <a:gd name="T4" fmla="*/ 964 w 1077"/>
                  <a:gd name="T5" fmla="*/ 284 h 851"/>
                  <a:gd name="T6" fmla="*/ 851 w 1077"/>
                  <a:gd name="T7" fmla="*/ 454 h 851"/>
                  <a:gd name="T8" fmla="*/ 794 w 1077"/>
                  <a:gd name="T9" fmla="*/ 681 h 851"/>
                  <a:gd name="T10" fmla="*/ 680 w 1077"/>
                  <a:gd name="T11" fmla="*/ 737 h 851"/>
                  <a:gd name="T12" fmla="*/ 624 w 1077"/>
                  <a:gd name="T13" fmla="*/ 851 h 851"/>
                  <a:gd name="T14" fmla="*/ 397 w 1077"/>
                  <a:gd name="T15" fmla="*/ 794 h 851"/>
                  <a:gd name="T16" fmla="*/ 340 w 1077"/>
                  <a:gd name="T17" fmla="*/ 737 h 851"/>
                  <a:gd name="T18" fmla="*/ 284 w 1077"/>
                  <a:gd name="T19" fmla="*/ 737 h 851"/>
                  <a:gd name="T20" fmla="*/ 227 w 1077"/>
                  <a:gd name="T21" fmla="*/ 737 h 851"/>
                  <a:gd name="T22" fmla="*/ 227 w 1077"/>
                  <a:gd name="T23" fmla="*/ 624 h 851"/>
                  <a:gd name="T24" fmla="*/ 57 w 1077"/>
                  <a:gd name="T25" fmla="*/ 511 h 851"/>
                  <a:gd name="T26" fmla="*/ 0 w 1077"/>
                  <a:gd name="T27" fmla="*/ 340 h 851"/>
                  <a:gd name="T28" fmla="*/ 113 w 1077"/>
                  <a:gd name="T29" fmla="*/ 114 h 851"/>
                  <a:gd name="T30" fmla="*/ 284 w 1077"/>
                  <a:gd name="T31" fmla="*/ 57 h 851"/>
                  <a:gd name="T32" fmla="*/ 340 w 1077"/>
                  <a:gd name="T33" fmla="*/ 284 h 851"/>
                  <a:gd name="T34" fmla="*/ 510 w 1077"/>
                  <a:gd name="T35" fmla="*/ 284 h 851"/>
                  <a:gd name="T36" fmla="*/ 510 w 1077"/>
                  <a:gd name="T37" fmla="*/ 340 h 851"/>
                  <a:gd name="T38" fmla="*/ 624 w 1077"/>
                  <a:gd name="T39" fmla="*/ 284 h 851"/>
                  <a:gd name="T40" fmla="*/ 794 w 1077"/>
                  <a:gd name="T41" fmla="*/ 284 h 851"/>
                  <a:gd name="T42" fmla="*/ 851 w 1077"/>
                  <a:gd name="T43" fmla="*/ 227 h 851"/>
                  <a:gd name="T44" fmla="*/ 851 w 1077"/>
                  <a:gd name="T45" fmla="*/ 170 h 851"/>
                  <a:gd name="T46" fmla="*/ 964 w 1077"/>
                  <a:gd name="T47" fmla="*/ 114 h 851"/>
                  <a:gd name="T48" fmla="*/ 1021 w 1077"/>
                  <a:gd name="T49" fmla="*/ 0 h 851"/>
                  <a:gd name="T50" fmla="*/ 1077 w 1077"/>
                  <a:gd name="T51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77" h="851">
                    <a:moveTo>
                      <a:pt x="1077" y="0"/>
                    </a:moveTo>
                    <a:lnTo>
                      <a:pt x="1077" y="170"/>
                    </a:lnTo>
                    <a:lnTo>
                      <a:pt x="964" y="284"/>
                    </a:lnTo>
                    <a:lnTo>
                      <a:pt x="851" y="454"/>
                    </a:lnTo>
                    <a:lnTo>
                      <a:pt x="794" y="681"/>
                    </a:lnTo>
                    <a:lnTo>
                      <a:pt x="680" y="737"/>
                    </a:lnTo>
                    <a:lnTo>
                      <a:pt x="624" y="851"/>
                    </a:lnTo>
                    <a:lnTo>
                      <a:pt x="397" y="794"/>
                    </a:lnTo>
                    <a:lnTo>
                      <a:pt x="340" y="737"/>
                    </a:lnTo>
                    <a:lnTo>
                      <a:pt x="284" y="737"/>
                    </a:lnTo>
                    <a:lnTo>
                      <a:pt x="227" y="737"/>
                    </a:lnTo>
                    <a:lnTo>
                      <a:pt x="227" y="624"/>
                    </a:lnTo>
                    <a:lnTo>
                      <a:pt x="57" y="511"/>
                    </a:lnTo>
                    <a:lnTo>
                      <a:pt x="0" y="340"/>
                    </a:lnTo>
                    <a:lnTo>
                      <a:pt x="113" y="114"/>
                    </a:lnTo>
                    <a:lnTo>
                      <a:pt x="284" y="57"/>
                    </a:lnTo>
                    <a:lnTo>
                      <a:pt x="340" y="284"/>
                    </a:lnTo>
                    <a:lnTo>
                      <a:pt x="510" y="284"/>
                    </a:lnTo>
                    <a:lnTo>
                      <a:pt x="510" y="340"/>
                    </a:lnTo>
                    <a:lnTo>
                      <a:pt x="624" y="284"/>
                    </a:lnTo>
                    <a:lnTo>
                      <a:pt x="794" y="284"/>
                    </a:lnTo>
                    <a:lnTo>
                      <a:pt x="851" y="227"/>
                    </a:lnTo>
                    <a:lnTo>
                      <a:pt x="851" y="170"/>
                    </a:lnTo>
                    <a:lnTo>
                      <a:pt x="964" y="114"/>
                    </a:lnTo>
                    <a:lnTo>
                      <a:pt x="1021" y="0"/>
                    </a:lnTo>
                    <a:lnTo>
                      <a:pt x="1077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62" name="Freeform 52">
                <a:extLst>
                  <a:ext uri="{FF2B5EF4-FFF2-40B4-BE49-F238E27FC236}">
                    <a16:creationId xmlns:a16="http://schemas.microsoft.com/office/drawing/2014/main" id="{D399E5CB-DB12-4723-85DF-338CD1DAA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2" y="1606"/>
                <a:ext cx="1077" cy="1531"/>
              </a:xfrm>
              <a:custGeom>
                <a:avLst/>
                <a:gdLst>
                  <a:gd name="T0" fmla="*/ 1077 w 1077"/>
                  <a:gd name="T1" fmla="*/ 624 h 1531"/>
                  <a:gd name="T2" fmla="*/ 907 w 1077"/>
                  <a:gd name="T3" fmla="*/ 908 h 1531"/>
                  <a:gd name="T4" fmla="*/ 964 w 1077"/>
                  <a:gd name="T5" fmla="*/ 964 h 1531"/>
                  <a:gd name="T6" fmla="*/ 907 w 1077"/>
                  <a:gd name="T7" fmla="*/ 1021 h 1531"/>
                  <a:gd name="T8" fmla="*/ 964 w 1077"/>
                  <a:gd name="T9" fmla="*/ 1078 h 1531"/>
                  <a:gd name="T10" fmla="*/ 907 w 1077"/>
                  <a:gd name="T11" fmla="*/ 1191 h 1531"/>
                  <a:gd name="T12" fmla="*/ 851 w 1077"/>
                  <a:gd name="T13" fmla="*/ 1191 h 1531"/>
                  <a:gd name="T14" fmla="*/ 794 w 1077"/>
                  <a:gd name="T15" fmla="*/ 1305 h 1531"/>
                  <a:gd name="T16" fmla="*/ 681 w 1077"/>
                  <a:gd name="T17" fmla="*/ 1361 h 1531"/>
                  <a:gd name="T18" fmla="*/ 681 w 1077"/>
                  <a:gd name="T19" fmla="*/ 1418 h 1531"/>
                  <a:gd name="T20" fmla="*/ 624 w 1077"/>
                  <a:gd name="T21" fmla="*/ 1475 h 1531"/>
                  <a:gd name="T22" fmla="*/ 454 w 1077"/>
                  <a:gd name="T23" fmla="*/ 1475 h 1531"/>
                  <a:gd name="T24" fmla="*/ 340 w 1077"/>
                  <a:gd name="T25" fmla="*/ 1531 h 1531"/>
                  <a:gd name="T26" fmla="*/ 340 w 1077"/>
                  <a:gd name="T27" fmla="*/ 1475 h 1531"/>
                  <a:gd name="T28" fmla="*/ 170 w 1077"/>
                  <a:gd name="T29" fmla="*/ 1475 h 1531"/>
                  <a:gd name="T30" fmla="*/ 114 w 1077"/>
                  <a:gd name="T31" fmla="*/ 1248 h 1531"/>
                  <a:gd name="T32" fmla="*/ 170 w 1077"/>
                  <a:gd name="T33" fmla="*/ 1248 h 1531"/>
                  <a:gd name="T34" fmla="*/ 57 w 1077"/>
                  <a:gd name="T35" fmla="*/ 1078 h 1531"/>
                  <a:gd name="T36" fmla="*/ 0 w 1077"/>
                  <a:gd name="T37" fmla="*/ 908 h 1531"/>
                  <a:gd name="T38" fmla="*/ 57 w 1077"/>
                  <a:gd name="T39" fmla="*/ 908 h 1531"/>
                  <a:gd name="T40" fmla="*/ 0 w 1077"/>
                  <a:gd name="T41" fmla="*/ 794 h 1531"/>
                  <a:gd name="T42" fmla="*/ 57 w 1077"/>
                  <a:gd name="T43" fmla="*/ 681 h 1531"/>
                  <a:gd name="T44" fmla="*/ 114 w 1077"/>
                  <a:gd name="T45" fmla="*/ 738 h 1531"/>
                  <a:gd name="T46" fmla="*/ 340 w 1077"/>
                  <a:gd name="T47" fmla="*/ 794 h 1531"/>
                  <a:gd name="T48" fmla="*/ 454 w 1077"/>
                  <a:gd name="T49" fmla="*/ 738 h 1531"/>
                  <a:gd name="T50" fmla="*/ 454 w 1077"/>
                  <a:gd name="T51" fmla="*/ 681 h 1531"/>
                  <a:gd name="T52" fmla="*/ 340 w 1077"/>
                  <a:gd name="T53" fmla="*/ 567 h 1531"/>
                  <a:gd name="T54" fmla="*/ 397 w 1077"/>
                  <a:gd name="T55" fmla="*/ 511 h 1531"/>
                  <a:gd name="T56" fmla="*/ 454 w 1077"/>
                  <a:gd name="T57" fmla="*/ 511 h 1531"/>
                  <a:gd name="T58" fmla="*/ 510 w 1077"/>
                  <a:gd name="T59" fmla="*/ 454 h 1531"/>
                  <a:gd name="T60" fmla="*/ 454 w 1077"/>
                  <a:gd name="T61" fmla="*/ 397 h 1531"/>
                  <a:gd name="T62" fmla="*/ 510 w 1077"/>
                  <a:gd name="T63" fmla="*/ 284 h 1531"/>
                  <a:gd name="T64" fmla="*/ 681 w 1077"/>
                  <a:gd name="T65" fmla="*/ 227 h 1531"/>
                  <a:gd name="T66" fmla="*/ 737 w 1077"/>
                  <a:gd name="T67" fmla="*/ 171 h 1531"/>
                  <a:gd name="T68" fmla="*/ 737 w 1077"/>
                  <a:gd name="T69" fmla="*/ 57 h 1531"/>
                  <a:gd name="T70" fmla="*/ 907 w 1077"/>
                  <a:gd name="T71" fmla="*/ 114 h 1531"/>
                  <a:gd name="T72" fmla="*/ 964 w 1077"/>
                  <a:gd name="T73" fmla="*/ 0 h 1531"/>
                  <a:gd name="T74" fmla="*/ 1021 w 1077"/>
                  <a:gd name="T75" fmla="*/ 114 h 1531"/>
                  <a:gd name="T76" fmla="*/ 964 w 1077"/>
                  <a:gd name="T77" fmla="*/ 171 h 1531"/>
                  <a:gd name="T78" fmla="*/ 1021 w 1077"/>
                  <a:gd name="T79" fmla="*/ 227 h 1531"/>
                  <a:gd name="T80" fmla="*/ 964 w 1077"/>
                  <a:gd name="T81" fmla="*/ 341 h 1531"/>
                  <a:gd name="T82" fmla="*/ 964 w 1077"/>
                  <a:gd name="T83" fmla="*/ 454 h 1531"/>
                  <a:gd name="T84" fmla="*/ 1021 w 1077"/>
                  <a:gd name="T85" fmla="*/ 511 h 1531"/>
                  <a:gd name="T86" fmla="*/ 964 w 1077"/>
                  <a:gd name="T87" fmla="*/ 567 h 1531"/>
                  <a:gd name="T88" fmla="*/ 1077 w 1077"/>
                  <a:gd name="T89" fmla="*/ 624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77" h="1531">
                    <a:moveTo>
                      <a:pt x="1077" y="624"/>
                    </a:moveTo>
                    <a:lnTo>
                      <a:pt x="907" y="908"/>
                    </a:lnTo>
                    <a:lnTo>
                      <a:pt x="964" y="964"/>
                    </a:lnTo>
                    <a:lnTo>
                      <a:pt x="907" y="1021"/>
                    </a:lnTo>
                    <a:lnTo>
                      <a:pt x="964" y="1078"/>
                    </a:lnTo>
                    <a:lnTo>
                      <a:pt x="907" y="1191"/>
                    </a:lnTo>
                    <a:lnTo>
                      <a:pt x="851" y="1191"/>
                    </a:lnTo>
                    <a:lnTo>
                      <a:pt x="794" y="1305"/>
                    </a:lnTo>
                    <a:lnTo>
                      <a:pt x="681" y="1361"/>
                    </a:lnTo>
                    <a:lnTo>
                      <a:pt x="681" y="1418"/>
                    </a:lnTo>
                    <a:lnTo>
                      <a:pt x="624" y="1475"/>
                    </a:lnTo>
                    <a:lnTo>
                      <a:pt x="454" y="1475"/>
                    </a:lnTo>
                    <a:lnTo>
                      <a:pt x="340" y="1531"/>
                    </a:lnTo>
                    <a:lnTo>
                      <a:pt x="340" y="1475"/>
                    </a:lnTo>
                    <a:lnTo>
                      <a:pt x="170" y="1475"/>
                    </a:lnTo>
                    <a:lnTo>
                      <a:pt x="114" y="1248"/>
                    </a:lnTo>
                    <a:lnTo>
                      <a:pt x="170" y="1248"/>
                    </a:lnTo>
                    <a:lnTo>
                      <a:pt x="57" y="1078"/>
                    </a:lnTo>
                    <a:lnTo>
                      <a:pt x="0" y="908"/>
                    </a:lnTo>
                    <a:lnTo>
                      <a:pt x="57" y="908"/>
                    </a:lnTo>
                    <a:lnTo>
                      <a:pt x="0" y="794"/>
                    </a:lnTo>
                    <a:lnTo>
                      <a:pt x="57" y="681"/>
                    </a:lnTo>
                    <a:lnTo>
                      <a:pt x="114" y="738"/>
                    </a:lnTo>
                    <a:lnTo>
                      <a:pt x="340" y="794"/>
                    </a:lnTo>
                    <a:lnTo>
                      <a:pt x="454" y="738"/>
                    </a:lnTo>
                    <a:lnTo>
                      <a:pt x="454" y="681"/>
                    </a:lnTo>
                    <a:lnTo>
                      <a:pt x="340" y="567"/>
                    </a:lnTo>
                    <a:lnTo>
                      <a:pt x="397" y="511"/>
                    </a:lnTo>
                    <a:lnTo>
                      <a:pt x="454" y="511"/>
                    </a:lnTo>
                    <a:lnTo>
                      <a:pt x="510" y="454"/>
                    </a:lnTo>
                    <a:lnTo>
                      <a:pt x="454" y="397"/>
                    </a:lnTo>
                    <a:lnTo>
                      <a:pt x="510" y="284"/>
                    </a:lnTo>
                    <a:lnTo>
                      <a:pt x="681" y="227"/>
                    </a:lnTo>
                    <a:lnTo>
                      <a:pt x="737" y="171"/>
                    </a:lnTo>
                    <a:lnTo>
                      <a:pt x="737" y="57"/>
                    </a:lnTo>
                    <a:lnTo>
                      <a:pt x="907" y="114"/>
                    </a:lnTo>
                    <a:lnTo>
                      <a:pt x="964" y="0"/>
                    </a:lnTo>
                    <a:lnTo>
                      <a:pt x="1021" y="114"/>
                    </a:lnTo>
                    <a:lnTo>
                      <a:pt x="964" y="171"/>
                    </a:lnTo>
                    <a:lnTo>
                      <a:pt x="1021" y="227"/>
                    </a:lnTo>
                    <a:lnTo>
                      <a:pt x="964" y="341"/>
                    </a:lnTo>
                    <a:lnTo>
                      <a:pt x="964" y="454"/>
                    </a:lnTo>
                    <a:lnTo>
                      <a:pt x="1021" y="511"/>
                    </a:lnTo>
                    <a:lnTo>
                      <a:pt x="964" y="567"/>
                    </a:lnTo>
                    <a:lnTo>
                      <a:pt x="1077" y="62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63" name="Freeform 53">
                <a:extLst>
                  <a:ext uri="{FF2B5EF4-FFF2-40B4-BE49-F238E27FC236}">
                    <a16:creationId xmlns:a16="http://schemas.microsoft.com/office/drawing/2014/main" id="{38FCCF4D-4462-4BE3-966A-9682A4C86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9" y="4782"/>
                <a:ext cx="340" cy="453"/>
              </a:xfrm>
              <a:custGeom>
                <a:avLst/>
                <a:gdLst>
                  <a:gd name="T0" fmla="*/ 170 w 340"/>
                  <a:gd name="T1" fmla="*/ 0 h 453"/>
                  <a:gd name="T2" fmla="*/ 227 w 340"/>
                  <a:gd name="T3" fmla="*/ 0 h 453"/>
                  <a:gd name="T4" fmla="*/ 340 w 340"/>
                  <a:gd name="T5" fmla="*/ 170 h 453"/>
                  <a:gd name="T6" fmla="*/ 283 w 340"/>
                  <a:gd name="T7" fmla="*/ 227 h 453"/>
                  <a:gd name="T8" fmla="*/ 283 w 340"/>
                  <a:gd name="T9" fmla="*/ 397 h 453"/>
                  <a:gd name="T10" fmla="*/ 227 w 340"/>
                  <a:gd name="T11" fmla="*/ 453 h 453"/>
                  <a:gd name="T12" fmla="*/ 57 w 340"/>
                  <a:gd name="T13" fmla="*/ 340 h 453"/>
                  <a:gd name="T14" fmla="*/ 113 w 340"/>
                  <a:gd name="T15" fmla="*/ 170 h 453"/>
                  <a:gd name="T16" fmla="*/ 0 w 340"/>
                  <a:gd name="T17" fmla="*/ 113 h 453"/>
                  <a:gd name="T18" fmla="*/ 0 w 340"/>
                  <a:gd name="T19" fmla="*/ 56 h 453"/>
                  <a:gd name="T20" fmla="*/ 113 w 340"/>
                  <a:gd name="T21" fmla="*/ 113 h 453"/>
                  <a:gd name="T22" fmla="*/ 170 w 340"/>
                  <a:gd name="T2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0" h="453">
                    <a:moveTo>
                      <a:pt x="170" y="0"/>
                    </a:moveTo>
                    <a:lnTo>
                      <a:pt x="227" y="0"/>
                    </a:lnTo>
                    <a:lnTo>
                      <a:pt x="340" y="170"/>
                    </a:lnTo>
                    <a:lnTo>
                      <a:pt x="283" y="227"/>
                    </a:lnTo>
                    <a:lnTo>
                      <a:pt x="283" y="397"/>
                    </a:lnTo>
                    <a:lnTo>
                      <a:pt x="227" y="453"/>
                    </a:lnTo>
                    <a:lnTo>
                      <a:pt x="57" y="340"/>
                    </a:lnTo>
                    <a:lnTo>
                      <a:pt x="113" y="170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113" y="113"/>
                    </a:lnTo>
                    <a:lnTo>
                      <a:pt x="170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64" name="Freeform 54">
                <a:extLst>
                  <a:ext uri="{FF2B5EF4-FFF2-40B4-BE49-F238E27FC236}">
                    <a16:creationId xmlns:a16="http://schemas.microsoft.com/office/drawing/2014/main" id="{C4F0B5C8-F9DB-41E4-86BB-0F5B4F22FD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5" y="3308"/>
                <a:ext cx="1077" cy="1814"/>
              </a:xfrm>
              <a:custGeom>
                <a:avLst/>
                <a:gdLst>
                  <a:gd name="T0" fmla="*/ 113 w 1077"/>
                  <a:gd name="T1" fmla="*/ 1701 h 1814"/>
                  <a:gd name="T2" fmla="*/ 227 w 1077"/>
                  <a:gd name="T3" fmla="*/ 1701 h 1814"/>
                  <a:gd name="T4" fmla="*/ 340 w 1077"/>
                  <a:gd name="T5" fmla="*/ 1757 h 1814"/>
                  <a:gd name="T6" fmla="*/ 397 w 1077"/>
                  <a:gd name="T7" fmla="*/ 1757 h 1814"/>
                  <a:gd name="T8" fmla="*/ 510 w 1077"/>
                  <a:gd name="T9" fmla="*/ 1757 h 1814"/>
                  <a:gd name="T10" fmla="*/ 624 w 1077"/>
                  <a:gd name="T11" fmla="*/ 1701 h 1814"/>
                  <a:gd name="T12" fmla="*/ 851 w 1077"/>
                  <a:gd name="T13" fmla="*/ 1757 h 1814"/>
                  <a:gd name="T14" fmla="*/ 907 w 1077"/>
                  <a:gd name="T15" fmla="*/ 1644 h 1814"/>
                  <a:gd name="T16" fmla="*/ 794 w 1077"/>
                  <a:gd name="T17" fmla="*/ 1530 h 1814"/>
                  <a:gd name="T18" fmla="*/ 964 w 1077"/>
                  <a:gd name="T19" fmla="*/ 1474 h 1814"/>
                  <a:gd name="T20" fmla="*/ 907 w 1077"/>
                  <a:gd name="T21" fmla="*/ 1360 h 1814"/>
                  <a:gd name="T22" fmla="*/ 1021 w 1077"/>
                  <a:gd name="T23" fmla="*/ 1247 h 1814"/>
                  <a:gd name="T24" fmla="*/ 964 w 1077"/>
                  <a:gd name="T25" fmla="*/ 1134 h 1814"/>
                  <a:gd name="T26" fmla="*/ 964 w 1077"/>
                  <a:gd name="T27" fmla="*/ 907 h 1814"/>
                  <a:gd name="T28" fmla="*/ 907 w 1077"/>
                  <a:gd name="T29" fmla="*/ 850 h 1814"/>
                  <a:gd name="T30" fmla="*/ 681 w 1077"/>
                  <a:gd name="T31" fmla="*/ 737 h 1814"/>
                  <a:gd name="T32" fmla="*/ 624 w 1077"/>
                  <a:gd name="T33" fmla="*/ 623 h 1814"/>
                  <a:gd name="T34" fmla="*/ 567 w 1077"/>
                  <a:gd name="T35" fmla="*/ 453 h 1814"/>
                  <a:gd name="T36" fmla="*/ 681 w 1077"/>
                  <a:gd name="T37" fmla="*/ 340 h 1814"/>
                  <a:gd name="T38" fmla="*/ 624 w 1077"/>
                  <a:gd name="T39" fmla="*/ 226 h 1814"/>
                  <a:gd name="T40" fmla="*/ 454 w 1077"/>
                  <a:gd name="T41" fmla="*/ 0 h 1814"/>
                  <a:gd name="T42" fmla="*/ 340 w 1077"/>
                  <a:gd name="T43" fmla="*/ 56 h 1814"/>
                  <a:gd name="T44" fmla="*/ 170 w 1077"/>
                  <a:gd name="T45" fmla="*/ 283 h 1814"/>
                  <a:gd name="T46" fmla="*/ 113 w 1077"/>
                  <a:gd name="T47" fmla="*/ 453 h 1814"/>
                  <a:gd name="T48" fmla="*/ 57 w 1077"/>
                  <a:gd name="T49" fmla="*/ 623 h 1814"/>
                  <a:gd name="T50" fmla="*/ 57 w 1077"/>
                  <a:gd name="T51" fmla="*/ 963 h 1814"/>
                  <a:gd name="T52" fmla="*/ 113 w 1077"/>
                  <a:gd name="T53" fmla="*/ 1077 h 1814"/>
                  <a:gd name="T54" fmla="*/ 170 w 1077"/>
                  <a:gd name="T55" fmla="*/ 1134 h 1814"/>
                  <a:gd name="T56" fmla="*/ 227 w 1077"/>
                  <a:gd name="T57" fmla="*/ 1304 h 1814"/>
                  <a:gd name="T58" fmla="*/ 284 w 1077"/>
                  <a:gd name="T59" fmla="*/ 1474 h 1814"/>
                  <a:gd name="T60" fmla="*/ 170 w 1077"/>
                  <a:gd name="T61" fmla="*/ 1417 h 1814"/>
                  <a:gd name="T62" fmla="*/ 113 w 1077"/>
                  <a:gd name="T63" fmla="*/ 1474 h 1814"/>
                  <a:gd name="T64" fmla="*/ 57 w 1077"/>
                  <a:gd name="T65" fmla="*/ 1587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77" h="1814">
                    <a:moveTo>
                      <a:pt x="57" y="1757"/>
                    </a:moveTo>
                    <a:lnTo>
                      <a:pt x="113" y="1701"/>
                    </a:lnTo>
                    <a:lnTo>
                      <a:pt x="227" y="1644"/>
                    </a:lnTo>
                    <a:lnTo>
                      <a:pt x="227" y="1701"/>
                    </a:lnTo>
                    <a:lnTo>
                      <a:pt x="284" y="1701"/>
                    </a:lnTo>
                    <a:lnTo>
                      <a:pt x="340" y="1757"/>
                    </a:lnTo>
                    <a:lnTo>
                      <a:pt x="397" y="1701"/>
                    </a:lnTo>
                    <a:lnTo>
                      <a:pt x="397" y="1757"/>
                    </a:lnTo>
                    <a:lnTo>
                      <a:pt x="510" y="1701"/>
                    </a:lnTo>
                    <a:lnTo>
                      <a:pt x="510" y="1757"/>
                    </a:lnTo>
                    <a:lnTo>
                      <a:pt x="567" y="1757"/>
                    </a:lnTo>
                    <a:lnTo>
                      <a:pt x="624" y="1701"/>
                    </a:lnTo>
                    <a:lnTo>
                      <a:pt x="794" y="1701"/>
                    </a:lnTo>
                    <a:lnTo>
                      <a:pt x="851" y="1757"/>
                    </a:lnTo>
                    <a:lnTo>
                      <a:pt x="851" y="1814"/>
                    </a:lnTo>
                    <a:lnTo>
                      <a:pt x="907" y="1644"/>
                    </a:lnTo>
                    <a:lnTo>
                      <a:pt x="794" y="1587"/>
                    </a:lnTo>
                    <a:lnTo>
                      <a:pt x="794" y="1530"/>
                    </a:lnTo>
                    <a:lnTo>
                      <a:pt x="907" y="1587"/>
                    </a:lnTo>
                    <a:lnTo>
                      <a:pt x="964" y="1474"/>
                    </a:lnTo>
                    <a:lnTo>
                      <a:pt x="907" y="1417"/>
                    </a:lnTo>
                    <a:lnTo>
                      <a:pt x="907" y="1360"/>
                    </a:lnTo>
                    <a:lnTo>
                      <a:pt x="1077" y="1360"/>
                    </a:lnTo>
                    <a:lnTo>
                      <a:pt x="1021" y="1247"/>
                    </a:lnTo>
                    <a:lnTo>
                      <a:pt x="1077" y="1190"/>
                    </a:lnTo>
                    <a:lnTo>
                      <a:pt x="964" y="1134"/>
                    </a:lnTo>
                    <a:lnTo>
                      <a:pt x="1021" y="1020"/>
                    </a:lnTo>
                    <a:lnTo>
                      <a:pt x="964" y="907"/>
                    </a:lnTo>
                    <a:lnTo>
                      <a:pt x="907" y="907"/>
                    </a:lnTo>
                    <a:lnTo>
                      <a:pt x="907" y="850"/>
                    </a:lnTo>
                    <a:lnTo>
                      <a:pt x="737" y="850"/>
                    </a:lnTo>
                    <a:lnTo>
                      <a:pt x="681" y="737"/>
                    </a:lnTo>
                    <a:lnTo>
                      <a:pt x="681" y="680"/>
                    </a:lnTo>
                    <a:lnTo>
                      <a:pt x="624" y="623"/>
                    </a:lnTo>
                    <a:lnTo>
                      <a:pt x="681" y="510"/>
                    </a:lnTo>
                    <a:lnTo>
                      <a:pt x="567" y="453"/>
                    </a:lnTo>
                    <a:lnTo>
                      <a:pt x="624" y="396"/>
                    </a:lnTo>
                    <a:lnTo>
                      <a:pt x="681" y="340"/>
                    </a:lnTo>
                    <a:lnTo>
                      <a:pt x="681" y="226"/>
                    </a:lnTo>
                    <a:lnTo>
                      <a:pt x="624" y="226"/>
                    </a:lnTo>
                    <a:lnTo>
                      <a:pt x="624" y="113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340" y="56"/>
                    </a:lnTo>
                    <a:lnTo>
                      <a:pt x="227" y="56"/>
                    </a:lnTo>
                    <a:lnTo>
                      <a:pt x="170" y="283"/>
                    </a:lnTo>
                    <a:lnTo>
                      <a:pt x="170" y="396"/>
                    </a:lnTo>
                    <a:lnTo>
                      <a:pt x="113" y="453"/>
                    </a:lnTo>
                    <a:lnTo>
                      <a:pt x="113" y="510"/>
                    </a:lnTo>
                    <a:lnTo>
                      <a:pt x="57" y="623"/>
                    </a:lnTo>
                    <a:lnTo>
                      <a:pt x="57" y="680"/>
                    </a:lnTo>
                    <a:lnTo>
                      <a:pt x="57" y="963"/>
                    </a:lnTo>
                    <a:lnTo>
                      <a:pt x="0" y="1020"/>
                    </a:lnTo>
                    <a:lnTo>
                      <a:pt x="113" y="1077"/>
                    </a:lnTo>
                    <a:lnTo>
                      <a:pt x="170" y="1020"/>
                    </a:lnTo>
                    <a:lnTo>
                      <a:pt x="170" y="1134"/>
                    </a:lnTo>
                    <a:lnTo>
                      <a:pt x="113" y="1247"/>
                    </a:lnTo>
                    <a:lnTo>
                      <a:pt x="227" y="1304"/>
                    </a:lnTo>
                    <a:lnTo>
                      <a:pt x="284" y="1360"/>
                    </a:lnTo>
                    <a:lnTo>
                      <a:pt x="284" y="1474"/>
                    </a:lnTo>
                    <a:lnTo>
                      <a:pt x="227" y="1474"/>
                    </a:lnTo>
                    <a:lnTo>
                      <a:pt x="170" y="1417"/>
                    </a:lnTo>
                    <a:lnTo>
                      <a:pt x="113" y="1417"/>
                    </a:lnTo>
                    <a:lnTo>
                      <a:pt x="113" y="1474"/>
                    </a:lnTo>
                    <a:lnTo>
                      <a:pt x="0" y="1530"/>
                    </a:lnTo>
                    <a:lnTo>
                      <a:pt x="57" y="1587"/>
                    </a:lnTo>
                    <a:lnTo>
                      <a:pt x="57" y="175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65" name="Freeform 55">
                <a:extLst>
                  <a:ext uri="{FF2B5EF4-FFF2-40B4-BE49-F238E27FC236}">
                    <a16:creationId xmlns:a16="http://schemas.microsoft.com/office/drawing/2014/main" id="{EAAABE61-B6CF-484A-8069-9057F20D3C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3704"/>
                <a:ext cx="624" cy="964"/>
              </a:xfrm>
              <a:custGeom>
                <a:avLst/>
                <a:gdLst>
                  <a:gd name="T0" fmla="*/ 0 w 624"/>
                  <a:gd name="T1" fmla="*/ 738 h 964"/>
                  <a:gd name="T2" fmla="*/ 57 w 624"/>
                  <a:gd name="T3" fmla="*/ 624 h 964"/>
                  <a:gd name="T4" fmla="*/ 0 w 624"/>
                  <a:gd name="T5" fmla="*/ 511 h 964"/>
                  <a:gd name="T6" fmla="*/ 57 w 624"/>
                  <a:gd name="T7" fmla="*/ 454 h 964"/>
                  <a:gd name="T8" fmla="*/ 57 w 624"/>
                  <a:gd name="T9" fmla="*/ 341 h 964"/>
                  <a:gd name="T10" fmla="*/ 57 w 624"/>
                  <a:gd name="T11" fmla="*/ 284 h 964"/>
                  <a:gd name="T12" fmla="*/ 170 w 624"/>
                  <a:gd name="T13" fmla="*/ 171 h 964"/>
                  <a:gd name="T14" fmla="*/ 284 w 624"/>
                  <a:gd name="T15" fmla="*/ 0 h 964"/>
                  <a:gd name="T16" fmla="*/ 340 w 624"/>
                  <a:gd name="T17" fmla="*/ 57 h 964"/>
                  <a:gd name="T18" fmla="*/ 340 w 624"/>
                  <a:gd name="T19" fmla="*/ 171 h 964"/>
                  <a:gd name="T20" fmla="*/ 454 w 624"/>
                  <a:gd name="T21" fmla="*/ 227 h 964"/>
                  <a:gd name="T22" fmla="*/ 454 w 624"/>
                  <a:gd name="T23" fmla="*/ 284 h 964"/>
                  <a:gd name="T24" fmla="*/ 624 w 624"/>
                  <a:gd name="T25" fmla="*/ 341 h 964"/>
                  <a:gd name="T26" fmla="*/ 624 w 624"/>
                  <a:gd name="T27" fmla="*/ 511 h 964"/>
                  <a:gd name="T28" fmla="*/ 510 w 624"/>
                  <a:gd name="T29" fmla="*/ 454 h 964"/>
                  <a:gd name="T30" fmla="*/ 510 w 624"/>
                  <a:gd name="T31" fmla="*/ 738 h 964"/>
                  <a:gd name="T32" fmla="*/ 454 w 624"/>
                  <a:gd name="T33" fmla="*/ 794 h 964"/>
                  <a:gd name="T34" fmla="*/ 454 w 624"/>
                  <a:gd name="T35" fmla="*/ 908 h 964"/>
                  <a:gd name="T36" fmla="*/ 397 w 624"/>
                  <a:gd name="T37" fmla="*/ 964 h 964"/>
                  <a:gd name="T38" fmla="*/ 340 w 624"/>
                  <a:gd name="T39" fmla="*/ 908 h 964"/>
                  <a:gd name="T40" fmla="*/ 227 w 624"/>
                  <a:gd name="T41" fmla="*/ 851 h 964"/>
                  <a:gd name="T42" fmla="*/ 113 w 624"/>
                  <a:gd name="T43" fmla="*/ 908 h 964"/>
                  <a:gd name="T44" fmla="*/ 113 w 624"/>
                  <a:gd name="T45" fmla="*/ 794 h 964"/>
                  <a:gd name="T46" fmla="*/ 0 w 624"/>
                  <a:gd name="T47" fmla="*/ 73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24" h="964">
                    <a:moveTo>
                      <a:pt x="0" y="738"/>
                    </a:moveTo>
                    <a:lnTo>
                      <a:pt x="57" y="624"/>
                    </a:lnTo>
                    <a:lnTo>
                      <a:pt x="0" y="511"/>
                    </a:lnTo>
                    <a:lnTo>
                      <a:pt x="57" y="454"/>
                    </a:lnTo>
                    <a:lnTo>
                      <a:pt x="57" y="341"/>
                    </a:lnTo>
                    <a:lnTo>
                      <a:pt x="57" y="284"/>
                    </a:lnTo>
                    <a:lnTo>
                      <a:pt x="170" y="171"/>
                    </a:lnTo>
                    <a:lnTo>
                      <a:pt x="284" y="0"/>
                    </a:lnTo>
                    <a:lnTo>
                      <a:pt x="340" y="57"/>
                    </a:lnTo>
                    <a:lnTo>
                      <a:pt x="340" y="171"/>
                    </a:lnTo>
                    <a:lnTo>
                      <a:pt x="454" y="227"/>
                    </a:lnTo>
                    <a:lnTo>
                      <a:pt x="454" y="284"/>
                    </a:lnTo>
                    <a:lnTo>
                      <a:pt x="624" y="341"/>
                    </a:lnTo>
                    <a:lnTo>
                      <a:pt x="624" y="511"/>
                    </a:lnTo>
                    <a:lnTo>
                      <a:pt x="510" y="454"/>
                    </a:lnTo>
                    <a:lnTo>
                      <a:pt x="510" y="738"/>
                    </a:lnTo>
                    <a:lnTo>
                      <a:pt x="454" y="794"/>
                    </a:lnTo>
                    <a:lnTo>
                      <a:pt x="454" y="908"/>
                    </a:lnTo>
                    <a:lnTo>
                      <a:pt x="397" y="964"/>
                    </a:lnTo>
                    <a:lnTo>
                      <a:pt x="340" y="908"/>
                    </a:lnTo>
                    <a:lnTo>
                      <a:pt x="227" y="851"/>
                    </a:lnTo>
                    <a:lnTo>
                      <a:pt x="113" y="908"/>
                    </a:lnTo>
                    <a:lnTo>
                      <a:pt x="113" y="794"/>
                    </a:lnTo>
                    <a:lnTo>
                      <a:pt x="0" y="73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66" name="Freeform 56">
                <a:extLst>
                  <a:ext uri="{FF2B5EF4-FFF2-40B4-BE49-F238E27FC236}">
                    <a16:creationId xmlns:a16="http://schemas.microsoft.com/office/drawing/2014/main" id="{FE5764EF-1645-4381-96E9-D79F8763D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2" y="3704"/>
                <a:ext cx="454" cy="511"/>
              </a:xfrm>
              <a:custGeom>
                <a:avLst/>
                <a:gdLst>
                  <a:gd name="T0" fmla="*/ 57 w 454"/>
                  <a:gd name="T1" fmla="*/ 0 h 511"/>
                  <a:gd name="T2" fmla="*/ 227 w 454"/>
                  <a:gd name="T3" fmla="*/ 227 h 511"/>
                  <a:gd name="T4" fmla="*/ 284 w 454"/>
                  <a:gd name="T5" fmla="*/ 227 h 511"/>
                  <a:gd name="T6" fmla="*/ 284 w 454"/>
                  <a:gd name="T7" fmla="*/ 284 h 511"/>
                  <a:gd name="T8" fmla="*/ 454 w 454"/>
                  <a:gd name="T9" fmla="*/ 284 h 511"/>
                  <a:gd name="T10" fmla="*/ 454 w 454"/>
                  <a:gd name="T11" fmla="*/ 397 h 511"/>
                  <a:gd name="T12" fmla="*/ 454 w 454"/>
                  <a:gd name="T13" fmla="*/ 454 h 511"/>
                  <a:gd name="T14" fmla="*/ 397 w 454"/>
                  <a:gd name="T15" fmla="*/ 511 h 511"/>
                  <a:gd name="T16" fmla="*/ 340 w 454"/>
                  <a:gd name="T17" fmla="*/ 511 h 511"/>
                  <a:gd name="T18" fmla="*/ 340 w 454"/>
                  <a:gd name="T19" fmla="*/ 454 h 511"/>
                  <a:gd name="T20" fmla="*/ 170 w 454"/>
                  <a:gd name="T21" fmla="*/ 454 h 511"/>
                  <a:gd name="T22" fmla="*/ 114 w 454"/>
                  <a:gd name="T23" fmla="*/ 341 h 511"/>
                  <a:gd name="T24" fmla="*/ 114 w 454"/>
                  <a:gd name="T25" fmla="*/ 284 h 511"/>
                  <a:gd name="T26" fmla="*/ 57 w 454"/>
                  <a:gd name="T27" fmla="*/ 227 h 511"/>
                  <a:gd name="T28" fmla="*/ 114 w 454"/>
                  <a:gd name="T29" fmla="*/ 114 h 511"/>
                  <a:gd name="T30" fmla="*/ 0 w 454"/>
                  <a:gd name="T31" fmla="*/ 57 h 511"/>
                  <a:gd name="T32" fmla="*/ 57 w 454"/>
                  <a:gd name="T33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4" h="511">
                    <a:moveTo>
                      <a:pt x="57" y="0"/>
                    </a:move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454" y="284"/>
                    </a:lnTo>
                    <a:lnTo>
                      <a:pt x="454" y="397"/>
                    </a:lnTo>
                    <a:lnTo>
                      <a:pt x="454" y="454"/>
                    </a:lnTo>
                    <a:lnTo>
                      <a:pt x="397" y="511"/>
                    </a:lnTo>
                    <a:lnTo>
                      <a:pt x="340" y="511"/>
                    </a:lnTo>
                    <a:lnTo>
                      <a:pt x="340" y="454"/>
                    </a:lnTo>
                    <a:lnTo>
                      <a:pt x="170" y="454"/>
                    </a:lnTo>
                    <a:lnTo>
                      <a:pt x="114" y="341"/>
                    </a:lnTo>
                    <a:lnTo>
                      <a:pt x="114" y="284"/>
                    </a:lnTo>
                    <a:lnTo>
                      <a:pt x="57" y="227"/>
                    </a:lnTo>
                    <a:lnTo>
                      <a:pt x="114" y="114"/>
                    </a:lnTo>
                    <a:lnTo>
                      <a:pt x="0" y="57"/>
                    </a:lnTo>
                    <a:lnTo>
                      <a:pt x="57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67" name="Freeform 57">
                <a:extLst>
                  <a:ext uri="{FF2B5EF4-FFF2-40B4-BE49-F238E27FC236}">
                    <a16:creationId xmlns:a16="http://schemas.microsoft.com/office/drawing/2014/main" id="{4DC44224-1E57-4518-9B97-2B11994B6B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9" y="3478"/>
                <a:ext cx="624" cy="510"/>
              </a:xfrm>
              <a:custGeom>
                <a:avLst/>
                <a:gdLst>
                  <a:gd name="T0" fmla="*/ 57 w 624"/>
                  <a:gd name="T1" fmla="*/ 56 h 510"/>
                  <a:gd name="T2" fmla="*/ 57 w 624"/>
                  <a:gd name="T3" fmla="*/ 170 h 510"/>
                  <a:gd name="T4" fmla="*/ 0 w 624"/>
                  <a:gd name="T5" fmla="*/ 226 h 510"/>
                  <a:gd name="T6" fmla="*/ 170 w 624"/>
                  <a:gd name="T7" fmla="*/ 453 h 510"/>
                  <a:gd name="T8" fmla="*/ 227 w 624"/>
                  <a:gd name="T9" fmla="*/ 453 h 510"/>
                  <a:gd name="T10" fmla="*/ 227 w 624"/>
                  <a:gd name="T11" fmla="*/ 510 h 510"/>
                  <a:gd name="T12" fmla="*/ 397 w 624"/>
                  <a:gd name="T13" fmla="*/ 510 h 510"/>
                  <a:gd name="T14" fmla="*/ 510 w 624"/>
                  <a:gd name="T15" fmla="*/ 397 h 510"/>
                  <a:gd name="T16" fmla="*/ 624 w 624"/>
                  <a:gd name="T17" fmla="*/ 226 h 510"/>
                  <a:gd name="T18" fmla="*/ 567 w 624"/>
                  <a:gd name="T19" fmla="*/ 170 h 510"/>
                  <a:gd name="T20" fmla="*/ 624 w 624"/>
                  <a:gd name="T21" fmla="*/ 113 h 510"/>
                  <a:gd name="T22" fmla="*/ 567 w 624"/>
                  <a:gd name="T23" fmla="*/ 0 h 510"/>
                  <a:gd name="T24" fmla="*/ 453 w 624"/>
                  <a:gd name="T25" fmla="*/ 56 h 510"/>
                  <a:gd name="T26" fmla="*/ 397 w 624"/>
                  <a:gd name="T27" fmla="*/ 170 h 510"/>
                  <a:gd name="T28" fmla="*/ 170 w 624"/>
                  <a:gd name="T29" fmla="*/ 113 h 510"/>
                  <a:gd name="T30" fmla="*/ 113 w 624"/>
                  <a:gd name="T31" fmla="*/ 56 h 510"/>
                  <a:gd name="T32" fmla="*/ 57 w 624"/>
                  <a:gd name="T33" fmla="*/ 56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4" h="510">
                    <a:moveTo>
                      <a:pt x="57" y="56"/>
                    </a:moveTo>
                    <a:lnTo>
                      <a:pt x="57" y="170"/>
                    </a:lnTo>
                    <a:lnTo>
                      <a:pt x="0" y="226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510"/>
                    </a:lnTo>
                    <a:lnTo>
                      <a:pt x="397" y="510"/>
                    </a:lnTo>
                    <a:lnTo>
                      <a:pt x="510" y="397"/>
                    </a:lnTo>
                    <a:lnTo>
                      <a:pt x="624" y="226"/>
                    </a:lnTo>
                    <a:lnTo>
                      <a:pt x="567" y="170"/>
                    </a:lnTo>
                    <a:lnTo>
                      <a:pt x="624" y="113"/>
                    </a:lnTo>
                    <a:lnTo>
                      <a:pt x="567" y="0"/>
                    </a:lnTo>
                    <a:lnTo>
                      <a:pt x="453" y="56"/>
                    </a:lnTo>
                    <a:lnTo>
                      <a:pt x="397" y="170"/>
                    </a:lnTo>
                    <a:lnTo>
                      <a:pt x="170" y="113"/>
                    </a:lnTo>
                    <a:lnTo>
                      <a:pt x="113" y="56"/>
                    </a:lnTo>
                    <a:lnTo>
                      <a:pt x="57" y="5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68" name="Freeform 58">
                <a:extLst>
                  <a:ext uri="{FF2B5EF4-FFF2-40B4-BE49-F238E27FC236}">
                    <a16:creationId xmlns:a16="http://schemas.microsoft.com/office/drawing/2014/main" id="{0108EFF9-91D9-4D9A-B01C-1B526101BA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1" y="2060"/>
                <a:ext cx="1531" cy="1985"/>
              </a:xfrm>
              <a:custGeom>
                <a:avLst/>
                <a:gdLst>
                  <a:gd name="T0" fmla="*/ 567 w 1531"/>
                  <a:gd name="T1" fmla="*/ 0 h 1985"/>
                  <a:gd name="T2" fmla="*/ 567 w 1531"/>
                  <a:gd name="T3" fmla="*/ 113 h 1985"/>
                  <a:gd name="T4" fmla="*/ 624 w 1531"/>
                  <a:gd name="T5" fmla="*/ 170 h 1985"/>
                  <a:gd name="T6" fmla="*/ 567 w 1531"/>
                  <a:gd name="T7" fmla="*/ 227 h 1985"/>
                  <a:gd name="T8" fmla="*/ 624 w 1531"/>
                  <a:gd name="T9" fmla="*/ 340 h 1985"/>
                  <a:gd name="T10" fmla="*/ 511 w 1531"/>
                  <a:gd name="T11" fmla="*/ 397 h 1985"/>
                  <a:gd name="T12" fmla="*/ 397 w 1531"/>
                  <a:gd name="T13" fmla="*/ 510 h 1985"/>
                  <a:gd name="T14" fmla="*/ 227 w 1531"/>
                  <a:gd name="T15" fmla="*/ 567 h 1985"/>
                  <a:gd name="T16" fmla="*/ 114 w 1531"/>
                  <a:gd name="T17" fmla="*/ 454 h 1985"/>
                  <a:gd name="T18" fmla="*/ 0 w 1531"/>
                  <a:gd name="T19" fmla="*/ 624 h 1985"/>
                  <a:gd name="T20" fmla="*/ 57 w 1531"/>
                  <a:gd name="T21" fmla="*/ 737 h 1985"/>
                  <a:gd name="T22" fmla="*/ 170 w 1531"/>
                  <a:gd name="T23" fmla="*/ 794 h 1985"/>
                  <a:gd name="T24" fmla="*/ 114 w 1531"/>
                  <a:gd name="T25" fmla="*/ 907 h 1985"/>
                  <a:gd name="T26" fmla="*/ 170 w 1531"/>
                  <a:gd name="T27" fmla="*/ 964 h 1985"/>
                  <a:gd name="T28" fmla="*/ 170 w 1531"/>
                  <a:gd name="T29" fmla="*/ 1021 h 1985"/>
                  <a:gd name="T30" fmla="*/ 227 w 1531"/>
                  <a:gd name="T31" fmla="*/ 1134 h 1985"/>
                  <a:gd name="T32" fmla="*/ 340 w 1531"/>
                  <a:gd name="T33" fmla="*/ 1191 h 1985"/>
                  <a:gd name="T34" fmla="*/ 284 w 1531"/>
                  <a:gd name="T35" fmla="*/ 1304 h 1985"/>
                  <a:gd name="T36" fmla="*/ 284 w 1531"/>
                  <a:gd name="T37" fmla="*/ 1474 h 1985"/>
                  <a:gd name="T38" fmla="*/ 340 w 1531"/>
                  <a:gd name="T39" fmla="*/ 1588 h 1985"/>
                  <a:gd name="T40" fmla="*/ 397 w 1531"/>
                  <a:gd name="T41" fmla="*/ 1588 h 1985"/>
                  <a:gd name="T42" fmla="*/ 511 w 1531"/>
                  <a:gd name="T43" fmla="*/ 1701 h 1985"/>
                  <a:gd name="T44" fmla="*/ 624 w 1531"/>
                  <a:gd name="T45" fmla="*/ 1758 h 1985"/>
                  <a:gd name="T46" fmla="*/ 624 w 1531"/>
                  <a:gd name="T47" fmla="*/ 1871 h 1985"/>
                  <a:gd name="T48" fmla="*/ 681 w 1531"/>
                  <a:gd name="T49" fmla="*/ 1928 h 1985"/>
                  <a:gd name="T50" fmla="*/ 794 w 1531"/>
                  <a:gd name="T51" fmla="*/ 1871 h 1985"/>
                  <a:gd name="T52" fmla="*/ 737 w 1531"/>
                  <a:gd name="T53" fmla="*/ 1985 h 1985"/>
                  <a:gd name="T54" fmla="*/ 851 w 1531"/>
                  <a:gd name="T55" fmla="*/ 1985 h 1985"/>
                  <a:gd name="T56" fmla="*/ 851 w 1531"/>
                  <a:gd name="T57" fmla="*/ 1871 h 1985"/>
                  <a:gd name="T58" fmla="*/ 907 w 1531"/>
                  <a:gd name="T59" fmla="*/ 1758 h 1985"/>
                  <a:gd name="T60" fmla="*/ 907 w 1531"/>
                  <a:gd name="T61" fmla="*/ 1701 h 1985"/>
                  <a:gd name="T62" fmla="*/ 964 w 1531"/>
                  <a:gd name="T63" fmla="*/ 1644 h 1985"/>
                  <a:gd name="T64" fmla="*/ 964 w 1531"/>
                  <a:gd name="T65" fmla="*/ 1531 h 1985"/>
                  <a:gd name="T66" fmla="*/ 1021 w 1531"/>
                  <a:gd name="T67" fmla="*/ 1304 h 1985"/>
                  <a:gd name="T68" fmla="*/ 1134 w 1531"/>
                  <a:gd name="T69" fmla="*/ 1304 h 1985"/>
                  <a:gd name="T70" fmla="*/ 1248 w 1531"/>
                  <a:gd name="T71" fmla="*/ 1361 h 1985"/>
                  <a:gd name="T72" fmla="*/ 1248 w 1531"/>
                  <a:gd name="T73" fmla="*/ 1248 h 1985"/>
                  <a:gd name="T74" fmla="*/ 1191 w 1531"/>
                  <a:gd name="T75" fmla="*/ 1077 h 1985"/>
                  <a:gd name="T76" fmla="*/ 1304 w 1531"/>
                  <a:gd name="T77" fmla="*/ 851 h 1985"/>
                  <a:gd name="T78" fmla="*/ 1475 w 1531"/>
                  <a:gd name="T79" fmla="*/ 794 h 1985"/>
                  <a:gd name="T80" fmla="*/ 1531 w 1531"/>
                  <a:gd name="T81" fmla="*/ 794 h 1985"/>
                  <a:gd name="T82" fmla="*/ 1418 w 1531"/>
                  <a:gd name="T83" fmla="*/ 624 h 1985"/>
                  <a:gd name="T84" fmla="*/ 1361 w 1531"/>
                  <a:gd name="T85" fmla="*/ 454 h 1985"/>
                  <a:gd name="T86" fmla="*/ 1304 w 1531"/>
                  <a:gd name="T87" fmla="*/ 454 h 1985"/>
                  <a:gd name="T88" fmla="*/ 1191 w 1531"/>
                  <a:gd name="T89" fmla="*/ 397 h 1985"/>
                  <a:gd name="T90" fmla="*/ 1078 w 1531"/>
                  <a:gd name="T91" fmla="*/ 284 h 1985"/>
                  <a:gd name="T92" fmla="*/ 964 w 1531"/>
                  <a:gd name="T93" fmla="*/ 397 h 1985"/>
                  <a:gd name="T94" fmla="*/ 907 w 1531"/>
                  <a:gd name="T95" fmla="*/ 284 h 1985"/>
                  <a:gd name="T96" fmla="*/ 907 w 1531"/>
                  <a:gd name="T97" fmla="*/ 227 h 1985"/>
                  <a:gd name="T98" fmla="*/ 567 w 1531"/>
                  <a:gd name="T99" fmla="*/ 0 h 1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31" h="1985">
                    <a:moveTo>
                      <a:pt x="567" y="0"/>
                    </a:moveTo>
                    <a:lnTo>
                      <a:pt x="567" y="113"/>
                    </a:lnTo>
                    <a:lnTo>
                      <a:pt x="624" y="170"/>
                    </a:lnTo>
                    <a:lnTo>
                      <a:pt x="567" y="227"/>
                    </a:lnTo>
                    <a:lnTo>
                      <a:pt x="624" y="340"/>
                    </a:lnTo>
                    <a:lnTo>
                      <a:pt x="511" y="397"/>
                    </a:lnTo>
                    <a:lnTo>
                      <a:pt x="397" y="510"/>
                    </a:lnTo>
                    <a:lnTo>
                      <a:pt x="227" y="567"/>
                    </a:lnTo>
                    <a:lnTo>
                      <a:pt x="114" y="454"/>
                    </a:lnTo>
                    <a:lnTo>
                      <a:pt x="0" y="624"/>
                    </a:lnTo>
                    <a:lnTo>
                      <a:pt x="57" y="737"/>
                    </a:lnTo>
                    <a:lnTo>
                      <a:pt x="170" y="794"/>
                    </a:lnTo>
                    <a:lnTo>
                      <a:pt x="114" y="907"/>
                    </a:lnTo>
                    <a:lnTo>
                      <a:pt x="170" y="964"/>
                    </a:lnTo>
                    <a:lnTo>
                      <a:pt x="170" y="1021"/>
                    </a:lnTo>
                    <a:lnTo>
                      <a:pt x="227" y="1134"/>
                    </a:lnTo>
                    <a:lnTo>
                      <a:pt x="340" y="1191"/>
                    </a:lnTo>
                    <a:lnTo>
                      <a:pt x="284" y="1304"/>
                    </a:lnTo>
                    <a:lnTo>
                      <a:pt x="284" y="1474"/>
                    </a:lnTo>
                    <a:lnTo>
                      <a:pt x="340" y="1588"/>
                    </a:lnTo>
                    <a:lnTo>
                      <a:pt x="397" y="1588"/>
                    </a:lnTo>
                    <a:lnTo>
                      <a:pt x="511" y="1701"/>
                    </a:lnTo>
                    <a:lnTo>
                      <a:pt x="624" y="1758"/>
                    </a:lnTo>
                    <a:lnTo>
                      <a:pt x="624" y="1871"/>
                    </a:lnTo>
                    <a:lnTo>
                      <a:pt x="681" y="1928"/>
                    </a:lnTo>
                    <a:lnTo>
                      <a:pt x="794" y="1871"/>
                    </a:lnTo>
                    <a:lnTo>
                      <a:pt x="737" y="1985"/>
                    </a:lnTo>
                    <a:lnTo>
                      <a:pt x="851" y="1985"/>
                    </a:lnTo>
                    <a:lnTo>
                      <a:pt x="851" y="1871"/>
                    </a:lnTo>
                    <a:lnTo>
                      <a:pt x="907" y="1758"/>
                    </a:lnTo>
                    <a:lnTo>
                      <a:pt x="907" y="1701"/>
                    </a:lnTo>
                    <a:lnTo>
                      <a:pt x="964" y="1644"/>
                    </a:lnTo>
                    <a:lnTo>
                      <a:pt x="964" y="1531"/>
                    </a:lnTo>
                    <a:lnTo>
                      <a:pt x="1021" y="1304"/>
                    </a:lnTo>
                    <a:lnTo>
                      <a:pt x="1134" y="1304"/>
                    </a:lnTo>
                    <a:lnTo>
                      <a:pt x="1248" y="1361"/>
                    </a:lnTo>
                    <a:lnTo>
                      <a:pt x="1248" y="1248"/>
                    </a:lnTo>
                    <a:lnTo>
                      <a:pt x="1191" y="1077"/>
                    </a:lnTo>
                    <a:lnTo>
                      <a:pt x="1304" y="851"/>
                    </a:lnTo>
                    <a:lnTo>
                      <a:pt x="1475" y="794"/>
                    </a:lnTo>
                    <a:lnTo>
                      <a:pt x="1531" y="794"/>
                    </a:lnTo>
                    <a:lnTo>
                      <a:pt x="1418" y="624"/>
                    </a:lnTo>
                    <a:lnTo>
                      <a:pt x="1361" y="454"/>
                    </a:lnTo>
                    <a:lnTo>
                      <a:pt x="1304" y="454"/>
                    </a:lnTo>
                    <a:lnTo>
                      <a:pt x="1191" y="397"/>
                    </a:lnTo>
                    <a:lnTo>
                      <a:pt x="1078" y="284"/>
                    </a:lnTo>
                    <a:lnTo>
                      <a:pt x="964" y="397"/>
                    </a:lnTo>
                    <a:lnTo>
                      <a:pt x="907" y="284"/>
                    </a:lnTo>
                    <a:lnTo>
                      <a:pt x="907" y="227"/>
                    </a:lnTo>
                    <a:lnTo>
                      <a:pt x="567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69" name="Freeform 59">
                <a:extLst>
                  <a:ext uri="{FF2B5EF4-FFF2-40B4-BE49-F238E27FC236}">
                    <a16:creationId xmlns:a16="http://schemas.microsoft.com/office/drawing/2014/main" id="{19BF54B0-46DA-44A9-8737-AFCFB6780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8" y="1493"/>
                <a:ext cx="1531" cy="1021"/>
              </a:xfrm>
              <a:custGeom>
                <a:avLst/>
                <a:gdLst>
                  <a:gd name="T0" fmla="*/ 1531 w 1531"/>
                  <a:gd name="T1" fmla="*/ 170 h 1021"/>
                  <a:gd name="T2" fmla="*/ 1475 w 1531"/>
                  <a:gd name="T3" fmla="*/ 170 h 1021"/>
                  <a:gd name="T4" fmla="*/ 1304 w 1531"/>
                  <a:gd name="T5" fmla="*/ 0 h 1021"/>
                  <a:gd name="T6" fmla="*/ 1248 w 1531"/>
                  <a:gd name="T7" fmla="*/ 0 h 1021"/>
                  <a:gd name="T8" fmla="*/ 1191 w 1531"/>
                  <a:gd name="T9" fmla="*/ 57 h 1021"/>
                  <a:gd name="T10" fmla="*/ 1134 w 1531"/>
                  <a:gd name="T11" fmla="*/ 0 h 1021"/>
                  <a:gd name="T12" fmla="*/ 1021 w 1531"/>
                  <a:gd name="T13" fmla="*/ 57 h 1021"/>
                  <a:gd name="T14" fmla="*/ 1021 w 1531"/>
                  <a:gd name="T15" fmla="*/ 113 h 1021"/>
                  <a:gd name="T16" fmla="*/ 624 w 1531"/>
                  <a:gd name="T17" fmla="*/ 57 h 1021"/>
                  <a:gd name="T18" fmla="*/ 567 w 1531"/>
                  <a:gd name="T19" fmla="*/ 57 h 1021"/>
                  <a:gd name="T20" fmla="*/ 624 w 1531"/>
                  <a:gd name="T21" fmla="*/ 113 h 1021"/>
                  <a:gd name="T22" fmla="*/ 567 w 1531"/>
                  <a:gd name="T23" fmla="*/ 227 h 1021"/>
                  <a:gd name="T24" fmla="*/ 454 w 1531"/>
                  <a:gd name="T25" fmla="*/ 227 h 1021"/>
                  <a:gd name="T26" fmla="*/ 454 w 1531"/>
                  <a:gd name="T27" fmla="*/ 340 h 1021"/>
                  <a:gd name="T28" fmla="*/ 284 w 1531"/>
                  <a:gd name="T29" fmla="*/ 284 h 1021"/>
                  <a:gd name="T30" fmla="*/ 170 w 1531"/>
                  <a:gd name="T31" fmla="*/ 284 h 1021"/>
                  <a:gd name="T32" fmla="*/ 114 w 1531"/>
                  <a:gd name="T33" fmla="*/ 284 h 1021"/>
                  <a:gd name="T34" fmla="*/ 0 w 1531"/>
                  <a:gd name="T35" fmla="*/ 397 h 1021"/>
                  <a:gd name="T36" fmla="*/ 57 w 1531"/>
                  <a:gd name="T37" fmla="*/ 454 h 1021"/>
                  <a:gd name="T38" fmla="*/ 0 w 1531"/>
                  <a:gd name="T39" fmla="*/ 567 h 1021"/>
                  <a:gd name="T40" fmla="*/ 340 w 1531"/>
                  <a:gd name="T41" fmla="*/ 794 h 1021"/>
                  <a:gd name="T42" fmla="*/ 340 w 1531"/>
                  <a:gd name="T43" fmla="*/ 851 h 1021"/>
                  <a:gd name="T44" fmla="*/ 397 w 1531"/>
                  <a:gd name="T45" fmla="*/ 964 h 1021"/>
                  <a:gd name="T46" fmla="*/ 511 w 1531"/>
                  <a:gd name="T47" fmla="*/ 851 h 1021"/>
                  <a:gd name="T48" fmla="*/ 624 w 1531"/>
                  <a:gd name="T49" fmla="*/ 964 h 1021"/>
                  <a:gd name="T50" fmla="*/ 737 w 1531"/>
                  <a:gd name="T51" fmla="*/ 1021 h 1021"/>
                  <a:gd name="T52" fmla="*/ 851 w 1531"/>
                  <a:gd name="T53" fmla="*/ 1021 h 1021"/>
                  <a:gd name="T54" fmla="*/ 794 w 1531"/>
                  <a:gd name="T55" fmla="*/ 907 h 1021"/>
                  <a:gd name="T56" fmla="*/ 851 w 1531"/>
                  <a:gd name="T57" fmla="*/ 794 h 1021"/>
                  <a:gd name="T58" fmla="*/ 908 w 1531"/>
                  <a:gd name="T59" fmla="*/ 851 h 1021"/>
                  <a:gd name="T60" fmla="*/ 1134 w 1531"/>
                  <a:gd name="T61" fmla="*/ 907 h 1021"/>
                  <a:gd name="T62" fmla="*/ 1248 w 1531"/>
                  <a:gd name="T63" fmla="*/ 851 h 1021"/>
                  <a:gd name="T64" fmla="*/ 1248 w 1531"/>
                  <a:gd name="T65" fmla="*/ 794 h 1021"/>
                  <a:gd name="T66" fmla="*/ 1134 w 1531"/>
                  <a:gd name="T67" fmla="*/ 680 h 1021"/>
                  <a:gd name="T68" fmla="*/ 1191 w 1531"/>
                  <a:gd name="T69" fmla="*/ 624 h 1021"/>
                  <a:gd name="T70" fmla="*/ 1248 w 1531"/>
                  <a:gd name="T71" fmla="*/ 624 h 1021"/>
                  <a:gd name="T72" fmla="*/ 1304 w 1531"/>
                  <a:gd name="T73" fmla="*/ 567 h 1021"/>
                  <a:gd name="T74" fmla="*/ 1248 w 1531"/>
                  <a:gd name="T75" fmla="*/ 510 h 1021"/>
                  <a:gd name="T76" fmla="*/ 1304 w 1531"/>
                  <a:gd name="T77" fmla="*/ 397 h 1021"/>
                  <a:gd name="T78" fmla="*/ 1475 w 1531"/>
                  <a:gd name="T79" fmla="*/ 340 h 1021"/>
                  <a:gd name="T80" fmla="*/ 1531 w 1531"/>
                  <a:gd name="T81" fmla="*/ 284 h 1021"/>
                  <a:gd name="T82" fmla="*/ 1531 w 1531"/>
                  <a:gd name="T83" fmla="*/ 17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31" h="1021">
                    <a:moveTo>
                      <a:pt x="1531" y="170"/>
                    </a:moveTo>
                    <a:lnTo>
                      <a:pt x="1475" y="170"/>
                    </a:lnTo>
                    <a:lnTo>
                      <a:pt x="1304" y="0"/>
                    </a:lnTo>
                    <a:lnTo>
                      <a:pt x="1248" y="0"/>
                    </a:lnTo>
                    <a:lnTo>
                      <a:pt x="1191" y="57"/>
                    </a:lnTo>
                    <a:lnTo>
                      <a:pt x="1134" y="0"/>
                    </a:lnTo>
                    <a:lnTo>
                      <a:pt x="1021" y="57"/>
                    </a:lnTo>
                    <a:lnTo>
                      <a:pt x="1021" y="113"/>
                    </a:lnTo>
                    <a:lnTo>
                      <a:pt x="624" y="57"/>
                    </a:lnTo>
                    <a:lnTo>
                      <a:pt x="567" y="57"/>
                    </a:lnTo>
                    <a:lnTo>
                      <a:pt x="624" y="113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284" y="284"/>
                    </a:lnTo>
                    <a:lnTo>
                      <a:pt x="170" y="284"/>
                    </a:lnTo>
                    <a:lnTo>
                      <a:pt x="114" y="284"/>
                    </a:lnTo>
                    <a:lnTo>
                      <a:pt x="0" y="397"/>
                    </a:lnTo>
                    <a:lnTo>
                      <a:pt x="57" y="454"/>
                    </a:lnTo>
                    <a:lnTo>
                      <a:pt x="0" y="567"/>
                    </a:lnTo>
                    <a:lnTo>
                      <a:pt x="340" y="794"/>
                    </a:lnTo>
                    <a:lnTo>
                      <a:pt x="340" y="851"/>
                    </a:lnTo>
                    <a:lnTo>
                      <a:pt x="397" y="964"/>
                    </a:lnTo>
                    <a:lnTo>
                      <a:pt x="511" y="851"/>
                    </a:lnTo>
                    <a:lnTo>
                      <a:pt x="624" y="964"/>
                    </a:lnTo>
                    <a:lnTo>
                      <a:pt x="737" y="1021"/>
                    </a:lnTo>
                    <a:lnTo>
                      <a:pt x="851" y="1021"/>
                    </a:lnTo>
                    <a:lnTo>
                      <a:pt x="794" y="907"/>
                    </a:lnTo>
                    <a:lnTo>
                      <a:pt x="851" y="794"/>
                    </a:lnTo>
                    <a:lnTo>
                      <a:pt x="908" y="851"/>
                    </a:lnTo>
                    <a:lnTo>
                      <a:pt x="1134" y="907"/>
                    </a:lnTo>
                    <a:lnTo>
                      <a:pt x="1248" y="851"/>
                    </a:lnTo>
                    <a:lnTo>
                      <a:pt x="1248" y="794"/>
                    </a:lnTo>
                    <a:lnTo>
                      <a:pt x="1134" y="680"/>
                    </a:lnTo>
                    <a:lnTo>
                      <a:pt x="1191" y="624"/>
                    </a:lnTo>
                    <a:lnTo>
                      <a:pt x="1248" y="624"/>
                    </a:lnTo>
                    <a:lnTo>
                      <a:pt x="1304" y="567"/>
                    </a:lnTo>
                    <a:lnTo>
                      <a:pt x="1248" y="510"/>
                    </a:lnTo>
                    <a:lnTo>
                      <a:pt x="1304" y="397"/>
                    </a:lnTo>
                    <a:lnTo>
                      <a:pt x="1475" y="340"/>
                    </a:lnTo>
                    <a:lnTo>
                      <a:pt x="1531" y="284"/>
                    </a:lnTo>
                    <a:lnTo>
                      <a:pt x="1531" y="17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70" name="Freeform 60">
                <a:extLst>
                  <a:ext uri="{FF2B5EF4-FFF2-40B4-BE49-F238E27FC236}">
                    <a16:creationId xmlns:a16="http://schemas.microsoft.com/office/drawing/2014/main" id="{0153477C-660D-45AF-8136-078898EAA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8" y="302"/>
                <a:ext cx="1134" cy="1588"/>
              </a:xfrm>
              <a:custGeom>
                <a:avLst/>
                <a:gdLst>
                  <a:gd name="T0" fmla="*/ 170 w 1134"/>
                  <a:gd name="T1" fmla="*/ 1588 h 1588"/>
                  <a:gd name="T2" fmla="*/ 284 w 1134"/>
                  <a:gd name="T3" fmla="*/ 1475 h 1588"/>
                  <a:gd name="T4" fmla="*/ 454 w 1134"/>
                  <a:gd name="T5" fmla="*/ 1475 h 1588"/>
                  <a:gd name="T6" fmla="*/ 624 w 1134"/>
                  <a:gd name="T7" fmla="*/ 1531 h 1588"/>
                  <a:gd name="T8" fmla="*/ 624 w 1134"/>
                  <a:gd name="T9" fmla="*/ 1418 h 1588"/>
                  <a:gd name="T10" fmla="*/ 737 w 1134"/>
                  <a:gd name="T11" fmla="*/ 1418 h 1588"/>
                  <a:gd name="T12" fmla="*/ 794 w 1134"/>
                  <a:gd name="T13" fmla="*/ 1304 h 1588"/>
                  <a:gd name="T14" fmla="*/ 737 w 1134"/>
                  <a:gd name="T15" fmla="*/ 1248 h 1588"/>
                  <a:gd name="T16" fmla="*/ 737 w 1134"/>
                  <a:gd name="T17" fmla="*/ 1078 h 1588"/>
                  <a:gd name="T18" fmla="*/ 737 w 1134"/>
                  <a:gd name="T19" fmla="*/ 964 h 1588"/>
                  <a:gd name="T20" fmla="*/ 681 w 1134"/>
                  <a:gd name="T21" fmla="*/ 908 h 1588"/>
                  <a:gd name="T22" fmla="*/ 681 w 1134"/>
                  <a:gd name="T23" fmla="*/ 794 h 1588"/>
                  <a:gd name="T24" fmla="*/ 851 w 1134"/>
                  <a:gd name="T25" fmla="*/ 567 h 1588"/>
                  <a:gd name="T26" fmla="*/ 1021 w 1134"/>
                  <a:gd name="T27" fmla="*/ 454 h 1588"/>
                  <a:gd name="T28" fmla="*/ 1078 w 1134"/>
                  <a:gd name="T29" fmla="*/ 284 h 1588"/>
                  <a:gd name="T30" fmla="*/ 1078 w 1134"/>
                  <a:gd name="T31" fmla="*/ 170 h 1588"/>
                  <a:gd name="T32" fmla="*/ 1134 w 1134"/>
                  <a:gd name="T33" fmla="*/ 57 h 1588"/>
                  <a:gd name="T34" fmla="*/ 1021 w 1134"/>
                  <a:gd name="T35" fmla="*/ 57 h 1588"/>
                  <a:gd name="T36" fmla="*/ 964 w 1134"/>
                  <a:gd name="T37" fmla="*/ 114 h 1588"/>
                  <a:gd name="T38" fmla="*/ 851 w 1134"/>
                  <a:gd name="T39" fmla="*/ 0 h 1588"/>
                  <a:gd name="T40" fmla="*/ 737 w 1134"/>
                  <a:gd name="T41" fmla="*/ 114 h 1588"/>
                  <a:gd name="T42" fmla="*/ 624 w 1134"/>
                  <a:gd name="T43" fmla="*/ 170 h 1588"/>
                  <a:gd name="T44" fmla="*/ 567 w 1134"/>
                  <a:gd name="T45" fmla="*/ 57 h 1588"/>
                  <a:gd name="T46" fmla="*/ 397 w 1134"/>
                  <a:gd name="T47" fmla="*/ 114 h 1588"/>
                  <a:gd name="T48" fmla="*/ 340 w 1134"/>
                  <a:gd name="T49" fmla="*/ 0 h 1588"/>
                  <a:gd name="T50" fmla="*/ 227 w 1134"/>
                  <a:gd name="T51" fmla="*/ 57 h 1588"/>
                  <a:gd name="T52" fmla="*/ 284 w 1134"/>
                  <a:gd name="T53" fmla="*/ 114 h 1588"/>
                  <a:gd name="T54" fmla="*/ 227 w 1134"/>
                  <a:gd name="T55" fmla="*/ 170 h 1588"/>
                  <a:gd name="T56" fmla="*/ 340 w 1134"/>
                  <a:gd name="T57" fmla="*/ 227 h 1588"/>
                  <a:gd name="T58" fmla="*/ 454 w 1134"/>
                  <a:gd name="T59" fmla="*/ 284 h 1588"/>
                  <a:gd name="T60" fmla="*/ 510 w 1134"/>
                  <a:gd name="T61" fmla="*/ 454 h 1588"/>
                  <a:gd name="T62" fmla="*/ 397 w 1134"/>
                  <a:gd name="T63" fmla="*/ 567 h 1588"/>
                  <a:gd name="T64" fmla="*/ 340 w 1134"/>
                  <a:gd name="T65" fmla="*/ 624 h 1588"/>
                  <a:gd name="T66" fmla="*/ 340 w 1134"/>
                  <a:gd name="T67" fmla="*/ 794 h 1588"/>
                  <a:gd name="T68" fmla="*/ 284 w 1134"/>
                  <a:gd name="T69" fmla="*/ 851 h 1588"/>
                  <a:gd name="T70" fmla="*/ 170 w 1134"/>
                  <a:gd name="T71" fmla="*/ 851 h 1588"/>
                  <a:gd name="T72" fmla="*/ 57 w 1134"/>
                  <a:gd name="T73" fmla="*/ 1078 h 1588"/>
                  <a:gd name="T74" fmla="*/ 57 w 1134"/>
                  <a:gd name="T75" fmla="*/ 1304 h 1588"/>
                  <a:gd name="T76" fmla="*/ 0 w 1134"/>
                  <a:gd name="T77" fmla="*/ 1531 h 1588"/>
                  <a:gd name="T78" fmla="*/ 57 w 1134"/>
                  <a:gd name="T79" fmla="*/ 1588 h 1588"/>
                  <a:gd name="T80" fmla="*/ 170 w 1134"/>
                  <a:gd name="T81" fmla="*/ 1588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34" h="1588">
                    <a:moveTo>
                      <a:pt x="170" y="1588"/>
                    </a:moveTo>
                    <a:lnTo>
                      <a:pt x="284" y="1475"/>
                    </a:lnTo>
                    <a:lnTo>
                      <a:pt x="454" y="1475"/>
                    </a:lnTo>
                    <a:lnTo>
                      <a:pt x="624" y="1531"/>
                    </a:lnTo>
                    <a:lnTo>
                      <a:pt x="624" y="1418"/>
                    </a:lnTo>
                    <a:lnTo>
                      <a:pt x="737" y="1418"/>
                    </a:lnTo>
                    <a:lnTo>
                      <a:pt x="794" y="1304"/>
                    </a:lnTo>
                    <a:lnTo>
                      <a:pt x="737" y="1248"/>
                    </a:lnTo>
                    <a:lnTo>
                      <a:pt x="737" y="1078"/>
                    </a:lnTo>
                    <a:lnTo>
                      <a:pt x="737" y="964"/>
                    </a:lnTo>
                    <a:lnTo>
                      <a:pt x="681" y="908"/>
                    </a:lnTo>
                    <a:lnTo>
                      <a:pt x="681" y="794"/>
                    </a:lnTo>
                    <a:lnTo>
                      <a:pt x="851" y="567"/>
                    </a:lnTo>
                    <a:lnTo>
                      <a:pt x="1021" y="454"/>
                    </a:lnTo>
                    <a:lnTo>
                      <a:pt x="1078" y="284"/>
                    </a:lnTo>
                    <a:lnTo>
                      <a:pt x="1078" y="170"/>
                    </a:lnTo>
                    <a:lnTo>
                      <a:pt x="1134" y="57"/>
                    </a:lnTo>
                    <a:lnTo>
                      <a:pt x="1021" y="57"/>
                    </a:lnTo>
                    <a:lnTo>
                      <a:pt x="964" y="114"/>
                    </a:lnTo>
                    <a:lnTo>
                      <a:pt x="851" y="0"/>
                    </a:lnTo>
                    <a:lnTo>
                      <a:pt x="737" y="114"/>
                    </a:lnTo>
                    <a:lnTo>
                      <a:pt x="624" y="170"/>
                    </a:lnTo>
                    <a:lnTo>
                      <a:pt x="567" y="57"/>
                    </a:lnTo>
                    <a:lnTo>
                      <a:pt x="397" y="114"/>
                    </a:lnTo>
                    <a:lnTo>
                      <a:pt x="340" y="0"/>
                    </a:lnTo>
                    <a:lnTo>
                      <a:pt x="227" y="57"/>
                    </a:lnTo>
                    <a:lnTo>
                      <a:pt x="284" y="114"/>
                    </a:lnTo>
                    <a:lnTo>
                      <a:pt x="227" y="170"/>
                    </a:lnTo>
                    <a:lnTo>
                      <a:pt x="340" y="227"/>
                    </a:lnTo>
                    <a:lnTo>
                      <a:pt x="454" y="284"/>
                    </a:lnTo>
                    <a:lnTo>
                      <a:pt x="510" y="454"/>
                    </a:lnTo>
                    <a:lnTo>
                      <a:pt x="397" y="567"/>
                    </a:lnTo>
                    <a:lnTo>
                      <a:pt x="340" y="624"/>
                    </a:lnTo>
                    <a:lnTo>
                      <a:pt x="340" y="794"/>
                    </a:lnTo>
                    <a:lnTo>
                      <a:pt x="284" y="851"/>
                    </a:lnTo>
                    <a:lnTo>
                      <a:pt x="170" y="851"/>
                    </a:lnTo>
                    <a:lnTo>
                      <a:pt x="57" y="1078"/>
                    </a:lnTo>
                    <a:lnTo>
                      <a:pt x="57" y="1304"/>
                    </a:lnTo>
                    <a:lnTo>
                      <a:pt x="0" y="1531"/>
                    </a:lnTo>
                    <a:lnTo>
                      <a:pt x="57" y="1588"/>
                    </a:lnTo>
                    <a:lnTo>
                      <a:pt x="170" y="158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71" name="Freeform 61">
                <a:extLst>
                  <a:ext uri="{FF2B5EF4-FFF2-40B4-BE49-F238E27FC236}">
                    <a16:creationId xmlns:a16="http://schemas.microsoft.com/office/drawing/2014/main" id="{C4C8B828-AC1C-47E9-96C9-62B7F8C05B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1" y="359"/>
                <a:ext cx="907" cy="1247"/>
              </a:xfrm>
              <a:custGeom>
                <a:avLst/>
                <a:gdLst>
                  <a:gd name="T0" fmla="*/ 624 w 907"/>
                  <a:gd name="T1" fmla="*/ 0 h 1247"/>
                  <a:gd name="T2" fmla="*/ 340 w 907"/>
                  <a:gd name="T3" fmla="*/ 170 h 1247"/>
                  <a:gd name="T4" fmla="*/ 284 w 907"/>
                  <a:gd name="T5" fmla="*/ 170 h 1247"/>
                  <a:gd name="T6" fmla="*/ 0 w 907"/>
                  <a:gd name="T7" fmla="*/ 284 h 1247"/>
                  <a:gd name="T8" fmla="*/ 170 w 907"/>
                  <a:gd name="T9" fmla="*/ 397 h 1247"/>
                  <a:gd name="T10" fmla="*/ 114 w 907"/>
                  <a:gd name="T11" fmla="*/ 510 h 1247"/>
                  <a:gd name="T12" fmla="*/ 227 w 907"/>
                  <a:gd name="T13" fmla="*/ 510 h 1247"/>
                  <a:gd name="T14" fmla="*/ 227 w 907"/>
                  <a:gd name="T15" fmla="*/ 567 h 1247"/>
                  <a:gd name="T16" fmla="*/ 170 w 907"/>
                  <a:gd name="T17" fmla="*/ 737 h 1247"/>
                  <a:gd name="T18" fmla="*/ 227 w 907"/>
                  <a:gd name="T19" fmla="*/ 794 h 1247"/>
                  <a:gd name="T20" fmla="*/ 284 w 907"/>
                  <a:gd name="T21" fmla="*/ 964 h 1247"/>
                  <a:gd name="T22" fmla="*/ 227 w 907"/>
                  <a:gd name="T23" fmla="*/ 1021 h 1247"/>
                  <a:gd name="T24" fmla="*/ 284 w 907"/>
                  <a:gd name="T25" fmla="*/ 1134 h 1247"/>
                  <a:gd name="T26" fmla="*/ 454 w 907"/>
                  <a:gd name="T27" fmla="*/ 1247 h 1247"/>
                  <a:gd name="T28" fmla="*/ 454 w 907"/>
                  <a:gd name="T29" fmla="*/ 1021 h 1247"/>
                  <a:gd name="T30" fmla="*/ 567 w 907"/>
                  <a:gd name="T31" fmla="*/ 794 h 1247"/>
                  <a:gd name="T32" fmla="*/ 681 w 907"/>
                  <a:gd name="T33" fmla="*/ 794 h 1247"/>
                  <a:gd name="T34" fmla="*/ 737 w 907"/>
                  <a:gd name="T35" fmla="*/ 737 h 1247"/>
                  <a:gd name="T36" fmla="*/ 737 w 907"/>
                  <a:gd name="T37" fmla="*/ 567 h 1247"/>
                  <a:gd name="T38" fmla="*/ 907 w 907"/>
                  <a:gd name="T39" fmla="*/ 397 h 1247"/>
                  <a:gd name="T40" fmla="*/ 851 w 907"/>
                  <a:gd name="T41" fmla="*/ 227 h 1247"/>
                  <a:gd name="T42" fmla="*/ 624 w 907"/>
                  <a:gd name="T43" fmla="*/ 113 h 1247"/>
                  <a:gd name="T44" fmla="*/ 681 w 907"/>
                  <a:gd name="T45" fmla="*/ 57 h 1247"/>
                  <a:gd name="T46" fmla="*/ 624 w 907"/>
                  <a:gd name="T47" fmla="*/ 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07" h="1247">
                    <a:moveTo>
                      <a:pt x="624" y="0"/>
                    </a:moveTo>
                    <a:lnTo>
                      <a:pt x="340" y="170"/>
                    </a:lnTo>
                    <a:lnTo>
                      <a:pt x="284" y="170"/>
                    </a:lnTo>
                    <a:lnTo>
                      <a:pt x="0" y="284"/>
                    </a:lnTo>
                    <a:lnTo>
                      <a:pt x="170" y="397"/>
                    </a:lnTo>
                    <a:lnTo>
                      <a:pt x="114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170" y="737"/>
                    </a:lnTo>
                    <a:lnTo>
                      <a:pt x="227" y="794"/>
                    </a:lnTo>
                    <a:lnTo>
                      <a:pt x="284" y="964"/>
                    </a:lnTo>
                    <a:lnTo>
                      <a:pt x="227" y="1021"/>
                    </a:lnTo>
                    <a:lnTo>
                      <a:pt x="284" y="1134"/>
                    </a:lnTo>
                    <a:lnTo>
                      <a:pt x="454" y="1247"/>
                    </a:lnTo>
                    <a:lnTo>
                      <a:pt x="454" y="1021"/>
                    </a:lnTo>
                    <a:lnTo>
                      <a:pt x="567" y="794"/>
                    </a:lnTo>
                    <a:lnTo>
                      <a:pt x="681" y="794"/>
                    </a:lnTo>
                    <a:lnTo>
                      <a:pt x="737" y="737"/>
                    </a:lnTo>
                    <a:lnTo>
                      <a:pt x="737" y="567"/>
                    </a:lnTo>
                    <a:lnTo>
                      <a:pt x="907" y="397"/>
                    </a:lnTo>
                    <a:lnTo>
                      <a:pt x="851" y="227"/>
                    </a:lnTo>
                    <a:lnTo>
                      <a:pt x="624" y="113"/>
                    </a:lnTo>
                    <a:lnTo>
                      <a:pt x="681" y="57"/>
                    </a:lnTo>
                    <a:lnTo>
                      <a:pt x="624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72" name="Freeform 62">
                <a:extLst>
                  <a:ext uri="{FF2B5EF4-FFF2-40B4-BE49-F238E27FC236}">
                    <a16:creationId xmlns:a16="http://schemas.microsoft.com/office/drawing/2014/main" id="{C7A06595-2217-425A-B5E0-456E4AE097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" y="302"/>
                <a:ext cx="1814" cy="1475"/>
              </a:xfrm>
              <a:custGeom>
                <a:avLst/>
                <a:gdLst>
                  <a:gd name="T0" fmla="*/ 453 w 1814"/>
                  <a:gd name="T1" fmla="*/ 57 h 1475"/>
                  <a:gd name="T2" fmla="*/ 397 w 1814"/>
                  <a:gd name="T3" fmla="*/ 170 h 1475"/>
                  <a:gd name="T4" fmla="*/ 397 w 1814"/>
                  <a:gd name="T5" fmla="*/ 284 h 1475"/>
                  <a:gd name="T6" fmla="*/ 340 w 1814"/>
                  <a:gd name="T7" fmla="*/ 454 h 1475"/>
                  <a:gd name="T8" fmla="*/ 170 w 1814"/>
                  <a:gd name="T9" fmla="*/ 567 h 1475"/>
                  <a:gd name="T10" fmla="*/ 0 w 1814"/>
                  <a:gd name="T11" fmla="*/ 794 h 1475"/>
                  <a:gd name="T12" fmla="*/ 0 w 1814"/>
                  <a:gd name="T13" fmla="*/ 908 h 1475"/>
                  <a:gd name="T14" fmla="*/ 56 w 1814"/>
                  <a:gd name="T15" fmla="*/ 964 h 1475"/>
                  <a:gd name="T16" fmla="*/ 56 w 1814"/>
                  <a:gd name="T17" fmla="*/ 1248 h 1475"/>
                  <a:gd name="T18" fmla="*/ 113 w 1814"/>
                  <a:gd name="T19" fmla="*/ 1248 h 1475"/>
                  <a:gd name="T20" fmla="*/ 510 w 1814"/>
                  <a:gd name="T21" fmla="*/ 1304 h 1475"/>
                  <a:gd name="T22" fmla="*/ 510 w 1814"/>
                  <a:gd name="T23" fmla="*/ 1248 h 1475"/>
                  <a:gd name="T24" fmla="*/ 623 w 1814"/>
                  <a:gd name="T25" fmla="*/ 1191 h 1475"/>
                  <a:gd name="T26" fmla="*/ 680 w 1814"/>
                  <a:gd name="T27" fmla="*/ 1248 h 1475"/>
                  <a:gd name="T28" fmla="*/ 737 w 1814"/>
                  <a:gd name="T29" fmla="*/ 1191 h 1475"/>
                  <a:gd name="T30" fmla="*/ 793 w 1814"/>
                  <a:gd name="T31" fmla="*/ 1191 h 1475"/>
                  <a:gd name="T32" fmla="*/ 964 w 1814"/>
                  <a:gd name="T33" fmla="*/ 1361 h 1475"/>
                  <a:gd name="T34" fmla="*/ 1020 w 1814"/>
                  <a:gd name="T35" fmla="*/ 1361 h 1475"/>
                  <a:gd name="T36" fmla="*/ 1190 w 1814"/>
                  <a:gd name="T37" fmla="*/ 1418 h 1475"/>
                  <a:gd name="T38" fmla="*/ 1247 w 1814"/>
                  <a:gd name="T39" fmla="*/ 1304 h 1475"/>
                  <a:gd name="T40" fmla="*/ 1304 w 1814"/>
                  <a:gd name="T41" fmla="*/ 1418 h 1475"/>
                  <a:gd name="T42" fmla="*/ 1360 w 1814"/>
                  <a:gd name="T43" fmla="*/ 1361 h 1475"/>
                  <a:gd name="T44" fmla="*/ 1587 w 1814"/>
                  <a:gd name="T45" fmla="*/ 1475 h 1475"/>
                  <a:gd name="T46" fmla="*/ 1757 w 1814"/>
                  <a:gd name="T47" fmla="*/ 1361 h 1475"/>
                  <a:gd name="T48" fmla="*/ 1814 w 1814"/>
                  <a:gd name="T49" fmla="*/ 1418 h 1475"/>
                  <a:gd name="T50" fmla="*/ 1814 w 1814"/>
                  <a:gd name="T51" fmla="*/ 1134 h 1475"/>
                  <a:gd name="T52" fmla="*/ 1757 w 1814"/>
                  <a:gd name="T53" fmla="*/ 1021 h 1475"/>
                  <a:gd name="T54" fmla="*/ 1814 w 1814"/>
                  <a:gd name="T55" fmla="*/ 908 h 1475"/>
                  <a:gd name="T56" fmla="*/ 1757 w 1814"/>
                  <a:gd name="T57" fmla="*/ 908 h 1475"/>
                  <a:gd name="T58" fmla="*/ 1814 w 1814"/>
                  <a:gd name="T59" fmla="*/ 851 h 1475"/>
                  <a:gd name="T60" fmla="*/ 1757 w 1814"/>
                  <a:gd name="T61" fmla="*/ 681 h 1475"/>
                  <a:gd name="T62" fmla="*/ 1531 w 1814"/>
                  <a:gd name="T63" fmla="*/ 737 h 1475"/>
                  <a:gd name="T64" fmla="*/ 1417 w 1814"/>
                  <a:gd name="T65" fmla="*/ 851 h 1475"/>
                  <a:gd name="T66" fmla="*/ 1304 w 1814"/>
                  <a:gd name="T67" fmla="*/ 851 h 1475"/>
                  <a:gd name="T68" fmla="*/ 1247 w 1814"/>
                  <a:gd name="T69" fmla="*/ 737 h 1475"/>
                  <a:gd name="T70" fmla="*/ 1247 w 1814"/>
                  <a:gd name="T71" fmla="*/ 681 h 1475"/>
                  <a:gd name="T72" fmla="*/ 1077 w 1814"/>
                  <a:gd name="T73" fmla="*/ 567 h 1475"/>
                  <a:gd name="T74" fmla="*/ 964 w 1814"/>
                  <a:gd name="T75" fmla="*/ 397 h 1475"/>
                  <a:gd name="T76" fmla="*/ 1020 w 1814"/>
                  <a:gd name="T77" fmla="*/ 397 h 1475"/>
                  <a:gd name="T78" fmla="*/ 1020 w 1814"/>
                  <a:gd name="T79" fmla="*/ 341 h 1475"/>
                  <a:gd name="T80" fmla="*/ 1077 w 1814"/>
                  <a:gd name="T81" fmla="*/ 284 h 1475"/>
                  <a:gd name="T82" fmla="*/ 1020 w 1814"/>
                  <a:gd name="T83" fmla="*/ 170 h 1475"/>
                  <a:gd name="T84" fmla="*/ 1020 w 1814"/>
                  <a:gd name="T85" fmla="*/ 57 h 1475"/>
                  <a:gd name="T86" fmla="*/ 964 w 1814"/>
                  <a:gd name="T87" fmla="*/ 57 h 1475"/>
                  <a:gd name="T88" fmla="*/ 907 w 1814"/>
                  <a:gd name="T89" fmla="*/ 170 h 1475"/>
                  <a:gd name="T90" fmla="*/ 850 w 1814"/>
                  <a:gd name="T91" fmla="*/ 57 h 1475"/>
                  <a:gd name="T92" fmla="*/ 737 w 1814"/>
                  <a:gd name="T93" fmla="*/ 0 h 1475"/>
                  <a:gd name="T94" fmla="*/ 623 w 1814"/>
                  <a:gd name="T95" fmla="*/ 57 h 1475"/>
                  <a:gd name="T96" fmla="*/ 453 w 1814"/>
                  <a:gd name="T97" fmla="*/ 57 h 1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14" h="1475">
                    <a:moveTo>
                      <a:pt x="453" y="57"/>
                    </a:moveTo>
                    <a:lnTo>
                      <a:pt x="397" y="170"/>
                    </a:lnTo>
                    <a:lnTo>
                      <a:pt x="397" y="284"/>
                    </a:lnTo>
                    <a:lnTo>
                      <a:pt x="340" y="454"/>
                    </a:lnTo>
                    <a:lnTo>
                      <a:pt x="170" y="567"/>
                    </a:lnTo>
                    <a:lnTo>
                      <a:pt x="0" y="794"/>
                    </a:lnTo>
                    <a:lnTo>
                      <a:pt x="0" y="908"/>
                    </a:lnTo>
                    <a:lnTo>
                      <a:pt x="56" y="964"/>
                    </a:lnTo>
                    <a:lnTo>
                      <a:pt x="56" y="1248"/>
                    </a:lnTo>
                    <a:lnTo>
                      <a:pt x="113" y="1248"/>
                    </a:lnTo>
                    <a:lnTo>
                      <a:pt x="510" y="1304"/>
                    </a:lnTo>
                    <a:lnTo>
                      <a:pt x="510" y="1248"/>
                    </a:lnTo>
                    <a:lnTo>
                      <a:pt x="623" y="1191"/>
                    </a:lnTo>
                    <a:lnTo>
                      <a:pt x="680" y="1248"/>
                    </a:lnTo>
                    <a:lnTo>
                      <a:pt x="737" y="1191"/>
                    </a:lnTo>
                    <a:lnTo>
                      <a:pt x="793" y="1191"/>
                    </a:lnTo>
                    <a:lnTo>
                      <a:pt x="964" y="1361"/>
                    </a:lnTo>
                    <a:lnTo>
                      <a:pt x="1020" y="1361"/>
                    </a:lnTo>
                    <a:lnTo>
                      <a:pt x="1190" y="1418"/>
                    </a:lnTo>
                    <a:lnTo>
                      <a:pt x="1247" y="1304"/>
                    </a:lnTo>
                    <a:lnTo>
                      <a:pt x="1304" y="1418"/>
                    </a:lnTo>
                    <a:lnTo>
                      <a:pt x="1360" y="1361"/>
                    </a:lnTo>
                    <a:lnTo>
                      <a:pt x="1587" y="1475"/>
                    </a:lnTo>
                    <a:lnTo>
                      <a:pt x="1757" y="1361"/>
                    </a:lnTo>
                    <a:lnTo>
                      <a:pt x="1814" y="1418"/>
                    </a:lnTo>
                    <a:lnTo>
                      <a:pt x="1814" y="1134"/>
                    </a:lnTo>
                    <a:lnTo>
                      <a:pt x="1757" y="1021"/>
                    </a:lnTo>
                    <a:lnTo>
                      <a:pt x="1814" y="908"/>
                    </a:lnTo>
                    <a:lnTo>
                      <a:pt x="1757" y="908"/>
                    </a:lnTo>
                    <a:lnTo>
                      <a:pt x="1814" y="851"/>
                    </a:lnTo>
                    <a:lnTo>
                      <a:pt x="1757" y="681"/>
                    </a:lnTo>
                    <a:lnTo>
                      <a:pt x="1531" y="737"/>
                    </a:lnTo>
                    <a:lnTo>
                      <a:pt x="1417" y="851"/>
                    </a:lnTo>
                    <a:lnTo>
                      <a:pt x="1304" y="851"/>
                    </a:lnTo>
                    <a:lnTo>
                      <a:pt x="1247" y="737"/>
                    </a:lnTo>
                    <a:lnTo>
                      <a:pt x="1247" y="681"/>
                    </a:lnTo>
                    <a:lnTo>
                      <a:pt x="1077" y="567"/>
                    </a:lnTo>
                    <a:lnTo>
                      <a:pt x="964" y="397"/>
                    </a:lnTo>
                    <a:lnTo>
                      <a:pt x="1020" y="397"/>
                    </a:lnTo>
                    <a:lnTo>
                      <a:pt x="1020" y="341"/>
                    </a:lnTo>
                    <a:lnTo>
                      <a:pt x="1077" y="284"/>
                    </a:lnTo>
                    <a:lnTo>
                      <a:pt x="1020" y="170"/>
                    </a:lnTo>
                    <a:lnTo>
                      <a:pt x="1020" y="57"/>
                    </a:lnTo>
                    <a:lnTo>
                      <a:pt x="964" y="57"/>
                    </a:lnTo>
                    <a:lnTo>
                      <a:pt x="907" y="170"/>
                    </a:lnTo>
                    <a:lnTo>
                      <a:pt x="850" y="57"/>
                    </a:lnTo>
                    <a:lnTo>
                      <a:pt x="737" y="0"/>
                    </a:lnTo>
                    <a:lnTo>
                      <a:pt x="623" y="57"/>
                    </a:lnTo>
                    <a:lnTo>
                      <a:pt x="453" y="5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73" name="Freeform 63">
                <a:extLst>
                  <a:ext uri="{FF2B5EF4-FFF2-40B4-BE49-F238E27FC236}">
                    <a16:creationId xmlns:a16="http://schemas.microsoft.com/office/drawing/2014/main" id="{D7E4418D-628E-4959-B3B2-473738BF0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5235"/>
                <a:ext cx="680" cy="454"/>
              </a:xfrm>
              <a:custGeom>
                <a:avLst/>
                <a:gdLst>
                  <a:gd name="T0" fmla="*/ 680 w 680"/>
                  <a:gd name="T1" fmla="*/ 397 h 454"/>
                  <a:gd name="T2" fmla="*/ 624 w 680"/>
                  <a:gd name="T3" fmla="*/ 341 h 454"/>
                  <a:gd name="T4" fmla="*/ 454 w 680"/>
                  <a:gd name="T5" fmla="*/ 341 h 454"/>
                  <a:gd name="T6" fmla="*/ 340 w 680"/>
                  <a:gd name="T7" fmla="*/ 57 h 454"/>
                  <a:gd name="T8" fmla="*/ 283 w 680"/>
                  <a:gd name="T9" fmla="*/ 57 h 454"/>
                  <a:gd name="T10" fmla="*/ 227 w 680"/>
                  <a:gd name="T11" fmla="*/ 170 h 454"/>
                  <a:gd name="T12" fmla="*/ 170 w 680"/>
                  <a:gd name="T13" fmla="*/ 114 h 454"/>
                  <a:gd name="T14" fmla="*/ 170 w 680"/>
                  <a:gd name="T15" fmla="*/ 57 h 454"/>
                  <a:gd name="T16" fmla="*/ 113 w 680"/>
                  <a:gd name="T17" fmla="*/ 0 h 454"/>
                  <a:gd name="T18" fmla="*/ 0 w 680"/>
                  <a:gd name="T19" fmla="*/ 170 h 454"/>
                  <a:gd name="T20" fmla="*/ 397 w 680"/>
                  <a:gd name="T21" fmla="*/ 454 h 454"/>
                  <a:gd name="T22" fmla="*/ 567 w 680"/>
                  <a:gd name="T23" fmla="*/ 454 h 454"/>
                  <a:gd name="T24" fmla="*/ 680 w 680"/>
                  <a:gd name="T25" fmla="*/ 39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0" h="454">
                    <a:moveTo>
                      <a:pt x="680" y="397"/>
                    </a:moveTo>
                    <a:lnTo>
                      <a:pt x="624" y="341"/>
                    </a:lnTo>
                    <a:lnTo>
                      <a:pt x="454" y="341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27" y="170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113" y="0"/>
                    </a:lnTo>
                    <a:lnTo>
                      <a:pt x="0" y="170"/>
                    </a:lnTo>
                    <a:lnTo>
                      <a:pt x="397" y="454"/>
                    </a:lnTo>
                    <a:lnTo>
                      <a:pt x="567" y="454"/>
                    </a:lnTo>
                    <a:lnTo>
                      <a:pt x="680" y="39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74" name="Freeform 64">
                <a:extLst>
                  <a:ext uri="{FF2B5EF4-FFF2-40B4-BE49-F238E27FC236}">
                    <a16:creationId xmlns:a16="http://schemas.microsoft.com/office/drawing/2014/main" id="{77160F5F-D471-4240-884F-CA15DCF64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5235"/>
                <a:ext cx="283" cy="227"/>
              </a:xfrm>
              <a:custGeom>
                <a:avLst/>
                <a:gdLst>
                  <a:gd name="T0" fmla="*/ 283 w 283"/>
                  <a:gd name="T1" fmla="*/ 0 h 227"/>
                  <a:gd name="T2" fmla="*/ 170 w 283"/>
                  <a:gd name="T3" fmla="*/ 170 h 227"/>
                  <a:gd name="T4" fmla="*/ 170 w 283"/>
                  <a:gd name="T5" fmla="*/ 227 h 227"/>
                  <a:gd name="T6" fmla="*/ 0 w 283"/>
                  <a:gd name="T7" fmla="*/ 170 h 227"/>
                  <a:gd name="T8" fmla="*/ 113 w 283"/>
                  <a:gd name="T9" fmla="*/ 0 h 227"/>
                  <a:gd name="T10" fmla="*/ 283 w 283"/>
                  <a:gd name="T1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3" h="227">
                    <a:moveTo>
                      <a:pt x="283" y="0"/>
                    </a:moveTo>
                    <a:lnTo>
                      <a:pt x="170" y="170"/>
                    </a:lnTo>
                    <a:lnTo>
                      <a:pt x="170" y="227"/>
                    </a:lnTo>
                    <a:lnTo>
                      <a:pt x="0" y="170"/>
                    </a:lnTo>
                    <a:lnTo>
                      <a:pt x="113" y="0"/>
                    </a:lnTo>
                    <a:lnTo>
                      <a:pt x="283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88EE5494-51C2-4414-89E5-1A9DE71DCC67}"/>
                </a:ext>
              </a:extLst>
            </p:cNvPr>
            <p:cNvGrpSpPr/>
            <p:nvPr/>
          </p:nvGrpSpPr>
          <p:grpSpPr>
            <a:xfrm>
              <a:off x="4388014" y="5115726"/>
              <a:ext cx="1119583" cy="1575164"/>
              <a:chOff x="3250381" y="2489486"/>
              <a:chExt cx="1343479" cy="1890168"/>
            </a:xfrm>
          </p:grpSpPr>
          <p:sp>
            <p:nvSpPr>
              <p:cNvPr id="176" name="Freeform 23">
                <a:extLst>
                  <a:ext uri="{FF2B5EF4-FFF2-40B4-BE49-F238E27FC236}">
                    <a16:creationId xmlns:a16="http://schemas.microsoft.com/office/drawing/2014/main" id="{86E1A2BD-E687-4171-9073-ED73952D8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0381" y="3633766"/>
                <a:ext cx="745889" cy="745888"/>
              </a:xfrm>
              <a:custGeom>
                <a:avLst/>
                <a:gdLst>
                  <a:gd name="T0" fmla="*/ 850 w 850"/>
                  <a:gd name="T1" fmla="*/ 567 h 850"/>
                  <a:gd name="T2" fmla="*/ 680 w 850"/>
                  <a:gd name="T3" fmla="*/ 680 h 850"/>
                  <a:gd name="T4" fmla="*/ 567 w 850"/>
                  <a:gd name="T5" fmla="*/ 793 h 850"/>
                  <a:gd name="T6" fmla="*/ 454 w 850"/>
                  <a:gd name="T7" fmla="*/ 793 h 850"/>
                  <a:gd name="T8" fmla="*/ 283 w 850"/>
                  <a:gd name="T9" fmla="*/ 850 h 850"/>
                  <a:gd name="T10" fmla="*/ 283 w 850"/>
                  <a:gd name="T11" fmla="*/ 793 h 850"/>
                  <a:gd name="T12" fmla="*/ 227 w 850"/>
                  <a:gd name="T13" fmla="*/ 737 h 850"/>
                  <a:gd name="T14" fmla="*/ 170 w 850"/>
                  <a:gd name="T15" fmla="*/ 680 h 850"/>
                  <a:gd name="T16" fmla="*/ 227 w 850"/>
                  <a:gd name="T17" fmla="*/ 567 h 850"/>
                  <a:gd name="T18" fmla="*/ 227 w 850"/>
                  <a:gd name="T19" fmla="*/ 510 h 850"/>
                  <a:gd name="T20" fmla="*/ 113 w 850"/>
                  <a:gd name="T21" fmla="*/ 567 h 850"/>
                  <a:gd name="T22" fmla="*/ 0 w 850"/>
                  <a:gd name="T23" fmla="*/ 510 h 850"/>
                  <a:gd name="T24" fmla="*/ 57 w 850"/>
                  <a:gd name="T25" fmla="*/ 453 h 850"/>
                  <a:gd name="T26" fmla="*/ 0 w 850"/>
                  <a:gd name="T27" fmla="*/ 397 h 850"/>
                  <a:gd name="T28" fmla="*/ 0 w 850"/>
                  <a:gd name="T29" fmla="*/ 283 h 850"/>
                  <a:gd name="T30" fmla="*/ 113 w 850"/>
                  <a:gd name="T31" fmla="*/ 113 h 850"/>
                  <a:gd name="T32" fmla="*/ 170 w 850"/>
                  <a:gd name="T33" fmla="*/ 170 h 850"/>
                  <a:gd name="T34" fmla="*/ 283 w 850"/>
                  <a:gd name="T35" fmla="*/ 113 h 850"/>
                  <a:gd name="T36" fmla="*/ 340 w 850"/>
                  <a:gd name="T37" fmla="*/ 0 h 850"/>
                  <a:gd name="T38" fmla="*/ 624 w 850"/>
                  <a:gd name="T39" fmla="*/ 0 h 850"/>
                  <a:gd name="T40" fmla="*/ 794 w 850"/>
                  <a:gd name="T41" fmla="*/ 113 h 850"/>
                  <a:gd name="T42" fmla="*/ 737 w 850"/>
                  <a:gd name="T43" fmla="*/ 170 h 850"/>
                  <a:gd name="T44" fmla="*/ 737 w 850"/>
                  <a:gd name="T45" fmla="*/ 453 h 850"/>
                  <a:gd name="T46" fmla="*/ 850 w 850"/>
                  <a:gd name="T47" fmla="*/ 567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50" h="850">
                    <a:moveTo>
                      <a:pt x="850" y="567"/>
                    </a:moveTo>
                    <a:lnTo>
                      <a:pt x="680" y="680"/>
                    </a:lnTo>
                    <a:lnTo>
                      <a:pt x="567" y="793"/>
                    </a:lnTo>
                    <a:lnTo>
                      <a:pt x="454" y="793"/>
                    </a:lnTo>
                    <a:lnTo>
                      <a:pt x="283" y="850"/>
                    </a:lnTo>
                    <a:lnTo>
                      <a:pt x="283" y="793"/>
                    </a:lnTo>
                    <a:lnTo>
                      <a:pt x="227" y="737"/>
                    </a:lnTo>
                    <a:lnTo>
                      <a:pt x="170" y="680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113" y="567"/>
                    </a:lnTo>
                    <a:lnTo>
                      <a:pt x="0" y="510"/>
                    </a:lnTo>
                    <a:lnTo>
                      <a:pt x="57" y="453"/>
                    </a:lnTo>
                    <a:lnTo>
                      <a:pt x="0" y="397"/>
                    </a:lnTo>
                    <a:lnTo>
                      <a:pt x="0" y="283"/>
                    </a:lnTo>
                    <a:lnTo>
                      <a:pt x="113" y="113"/>
                    </a:lnTo>
                    <a:lnTo>
                      <a:pt x="170" y="170"/>
                    </a:lnTo>
                    <a:lnTo>
                      <a:pt x="283" y="113"/>
                    </a:lnTo>
                    <a:lnTo>
                      <a:pt x="340" y="0"/>
                    </a:lnTo>
                    <a:lnTo>
                      <a:pt x="624" y="0"/>
                    </a:lnTo>
                    <a:lnTo>
                      <a:pt x="794" y="113"/>
                    </a:lnTo>
                    <a:lnTo>
                      <a:pt x="737" y="170"/>
                    </a:lnTo>
                    <a:lnTo>
                      <a:pt x="737" y="453"/>
                    </a:lnTo>
                    <a:lnTo>
                      <a:pt x="850" y="56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77" name="Freeform 24">
                <a:extLst>
                  <a:ext uri="{FF2B5EF4-FFF2-40B4-BE49-F238E27FC236}">
                    <a16:creationId xmlns:a16="http://schemas.microsoft.com/office/drawing/2014/main" id="{DB123A9D-877C-4315-989A-ED48BD8A4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8737" y="3285392"/>
                <a:ext cx="795908" cy="845925"/>
              </a:xfrm>
              <a:custGeom>
                <a:avLst/>
                <a:gdLst>
                  <a:gd name="T0" fmla="*/ 510 w 907"/>
                  <a:gd name="T1" fmla="*/ 964 h 964"/>
                  <a:gd name="T2" fmla="*/ 397 w 907"/>
                  <a:gd name="T3" fmla="*/ 850 h 964"/>
                  <a:gd name="T4" fmla="*/ 397 w 907"/>
                  <a:gd name="T5" fmla="*/ 567 h 964"/>
                  <a:gd name="T6" fmla="*/ 454 w 907"/>
                  <a:gd name="T7" fmla="*/ 510 h 964"/>
                  <a:gd name="T8" fmla="*/ 284 w 907"/>
                  <a:gd name="T9" fmla="*/ 397 h 964"/>
                  <a:gd name="T10" fmla="*/ 0 w 907"/>
                  <a:gd name="T11" fmla="*/ 397 h 964"/>
                  <a:gd name="T12" fmla="*/ 0 w 907"/>
                  <a:gd name="T13" fmla="*/ 227 h 964"/>
                  <a:gd name="T14" fmla="*/ 57 w 907"/>
                  <a:gd name="T15" fmla="*/ 227 h 964"/>
                  <a:gd name="T16" fmla="*/ 114 w 907"/>
                  <a:gd name="T17" fmla="*/ 56 h 964"/>
                  <a:gd name="T18" fmla="*/ 170 w 907"/>
                  <a:gd name="T19" fmla="*/ 0 h 964"/>
                  <a:gd name="T20" fmla="*/ 340 w 907"/>
                  <a:gd name="T21" fmla="*/ 56 h 964"/>
                  <a:gd name="T22" fmla="*/ 397 w 907"/>
                  <a:gd name="T23" fmla="*/ 56 h 964"/>
                  <a:gd name="T24" fmla="*/ 454 w 907"/>
                  <a:gd name="T25" fmla="*/ 170 h 964"/>
                  <a:gd name="T26" fmla="*/ 510 w 907"/>
                  <a:gd name="T27" fmla="*/ 56 h 964"/>
                  <a:gd name="T28" fmla="*/ 567 w 907"/>
                  <a:gd name="T29" fmla="*/ 113 h 964"/>
                  <a:gd name="T30" fmla="*/ 567 w 907"/>
                  <a:gd name="T31" fmla="*/ 170 h 964"/>
                  <a:gd name="T32" fmla="*/ 624 w 907"/>
                  <a:gd name="T33" fmla="*/ 170 h 964"/>
                  <a:gd name="T34" fmla="*/ 681 w 907"/>
                  <a:gd name="T35" fmla="*/ 283 h 964"/>
                  <a:gd name="T36" fmla="*/ 624 w 907"/>
                  <a:gd name="T37" fmla="*/ 397 h 964"/>
                  <a:gd name="T38" fmla="*/ 737 w 907"/>
                  <a:gd name="T39" fmla="*/ 453 h 964"/>
                  <a:gd name="T40" fmla="*/ 737 w 907"/>
                  <a:gd name="T41" fmla="*/ 623 h 964"/>
                  <a:gd name="T42" fmla="*/ 851 w 907"/>
                  <a:gd name="T43" fmla="*/ 680 h 964"/>
                  <a:gd name="T44" fmla="*/ 907 w 907"/>
                  <a:gd name="T45" fmla="*/ 850 h 964"/>
                  <a:gd name="T46" fmla="*/ 624 w 907"/>
                  <a:gd name="T47" fmla="*/ 907 h 964"/>
                  <a:gd name="T48" fmla="*/ 510 w 907"/>
                  <a:gd name="T49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07" h="964">
                    <a:moveTo>
                      <a:pt x="510" y="964"/>
                    </a:moveTo>
                    <a:lnTo>
                      <a:pt x="397" y="850"/>
                    </a:lnTo>
                    <a:lnTo>
                      <a:pt x="397" y="567"/>
                    </a:lnTo>
                    <a:lnTo>
                      <a:pt x="454" y="510"/>
                    </a:lnTo>
                    <a:lnTo>
                      <a:pt x="284" y="397"/>
                    </a:lnTo>
                    <a:lnTo>
                      <a:pt x="0" y="39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114" y="56"/>
                    </a:lnTo>
                    <a:lnTo>
                      <a:pt x="170" y="0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454" y="170"/>
                    </a:lnTo>
                    <a:lnTo>
                      <a:pt x="510" y="56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81" y="283"/>
                    </a:lnTo>
                    <a:lnTo>
                      <a:pt x="624" y="397"/>
                    </a:lnTo>
                    <a:lnTo>
                      <a:pt x="737" y="453"/>
                    </a:lnTo>
                    <a:lnTo>
                      <a:pt x="737" y="623"/>
                    </a:lnTo>
                    <a:lnTo>
                      <a:pt x="851" y="680"/>
                    </a:lnTo>
                    <a:lnTo>
                      <a:pt x="907" y="850"/>
                    </a:lnTo>
                    <a:lnTo>
                      <a:pt x="624" y="907"/>
                    </a:lnTo>
                    <a:lnTo>
                      <a:pt x="510" y="96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78" name="Freeform 25">
                <a:extLst>
                  <a:ext uri="{FF2B5EF4-FFF2-40B4-BE49-F238E27FC236}">
                    <a16:creationId xmlns:a16="http://schemas.microsoft.com/office/drawing/2014/main" id="{C7C3C35F-F1E0-4C76-A825-7D3E8D9FBE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7915" y="2489486"/>
                <a:ext cx="895945" cy="945084"/>
              </a:xfrm>
              <a:custGeom>
                <a:avLst/>
                <a:gdLst>
                  <a:gd name="T0" fmla="*/ 454 w 1021"/>
                  <a:gd name="T1" fmla="*/ 1077 h 1077"/>
                  <a:gd name="T2" fmla="*/ 397 w 1021"/>
                  <a:gd name="T3" fmla="*/ 1077 h 1077"/>
                  <a:gd name="T4" fmla="*/ 397 w 1021"/>
                  <a:gd name="T5" fmla="*/ 1020 h 1077"/>
                  <a:gd name="T6" fmla="*/ 340 w 1021"/>
                  <a:gd name="T7" fmla="*/ 963 h 1077"/>
                  <a:gd name="T8" fmla="*/ 284 w 1021"/>
                  <a:gd name="T9" fmla="*/ 1077 h 1077"/>
                  <a:gd name="T10" fmla="*/ 227 w 1021"/>
                  <a:gd name="T11" fmla="*/ 963 h 1077"/>
                  <a:gd name="T12" fmla="*/ 170 w 1021"/>
                  <a:gd name="T13" fmla="*/ 963 h 1077"/>
                  <a:gd name="T14" fmla="*/ 0 w 1021"/>
                  <a:gd name="T15" fmla="*/ 907 h 1077"/>
                  <a:gd name="T16" fmla="*/ 57 w 1021"/>
                  <a:gd name="T17" fmla="*/ 793 h 1077"/>
                  <a:gd name="T18" fmla="*/ 170 w 1021"/>
                  <a:gd name="T19" fmla="*/ 680 h 1077"/>
                  <a:gd name="T20" fmla="*/ 227 w 1021"/>
                  <a:gd name="T21" fmla="*/ 680 h 1077"/>
                  <a:gd name="T22" fmla="*/ 340 w 1021"/>
                  <a:gd name="T23" fmla="*/ 453 h 1077"/>
                  <a:gd name="T24" fmla="*/ 454 w 1021"/>
                  <a:gd name="T25" fmla="*/ 396 h 1077"/>
                  <a:gd name="T26" fmla="*/ 511 w 1021"/>
                  <a:gd name="T27" fmla="*/ 396 h 1077"/>
                  <a:gd name="T28" fmla="*/ 737 w 1021"/>
                  <a:gd name="T29" fmla="*/ 170 h 1077"/>
                  <a:gd name="T30" fmla="*/ 851 w 1021"/>
                  <a:gd name="T31" fmla="*/ 0 h 1077"/>
                  <a:gd name="T32" fmla="*/ 964 w 1021"/>
                  <a:gd name="T33" fmla="*/ 0 h 1077"/>
                  <a:gd name="T34" fmla="*/ 1021 w 1021"/>
                  <a:gd name="T35" fmla="*/ 170 h 1077"/>
                  <a:gd name="T36" fmla="*/ 907 w 1021"/>
                  <a:gd name="T37" fmla="*/ 283 h 1077"/>
                  <a:gd name="T38" fmla="*/ 907 w 1021"/>
                  <a:gd name="T39" fmla="*/ 453 h 1077"/>
                  <a:gd name="T40" fmla="*/ 794 w 1021"/>
                  <a:gd name="T41" fmla="*/ 567 h 1077"/>
                  <a:gd name="T42" fmla="*/ 681 w 1021"/>
                  <a:gd name="T43" fmla="*/ 737 h 1077"/>
                  <a:gd name="T44" fmla="*/ 511 w 1021"/>
                  <a:gd name="T45" fmla="*/ 850 h 1077"/>
                  <a:gd name="T46" fmla="*/ 511 w 1021"/>
                  <a:gd name="T47" fmla="*/ 907 h 1077"/>
                  <a:gd name="T48" fmla="*/ 454 w 1021"/>
                  <a:gd name="T49" fmla="*/ 1077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21" h="1077">
                    <a:moveTo>
                      <a:pt x="454" y="1077"/>
                    </a:moveTo>
                    <a:lnTo>
                      <a:pt x="397" y="1077"/>
                    </a:lnTo>
                    <a:lnTo>
                      <a:pt x="397" y="1020"/>
                    </a:lnTo>
                    <a:lnTo>
                      <a:pt x="340" y="963"/>
                    </a:lnTo>
                    <a:lnTo>
                      <a:pt x="284" y="1077"/>
                    </a:lnTo>
                    <a:lnTo>
                      <a:pt x="227" y="963"/>
                    </a:lnTo>
                    <a:lnTo>
                      <a:pt x="170" y="963"/>
                    </a:lnTo>
                    <a:lnTo>
                      <a:pt x="0" y="907"/>
                    </a:lnTo>
                    <a:lnTo>
                      <a:pt x="57" y="793"/>
                    </a:lnTo>
                    <a:lnTo>
                      <a:pt x="170" y="680"/>
                    </a:lnTo>
                    <a:lnTo>
                      <a:pt x="227" y="680"/>
                    </a:lnTo>
                    <a:lnTo>
                      <a:pt x="340" y="453"/>
                    </a:lnTo>
                    <a:lnTo>
                      <a:pt x="454" y="396"/>
                    </a:lnTo>
                    <a:lnTo>
                      <a:pt x="511" y="396"/>
                    </a:lnTo>
                    <a:lnTo>
                      <a:pt x="737" y="170"/>
                    </a:lnTo>
                    <a:lnTo>
                      <a:pt x="851" y="0"/>
                    </a:lnTo>
                    <a:lnTo>
                      <a:pt x="964" y="0"/>
                    </a:lnTo>
                    <a:lnTo>
                      <a:pt x="1021" y="170"/>
                    </a:lnTo>
                    <a:lnTo>
                      <a:pt x="907" y="283"/>
                    </a:lnTo>
                    <a:lnTo>
                      <a:pt x="907" y="453"/>
                    </a:lnTo>
                    <a:lnTo>
                      <a:pt x="794" y="567"/>
                    </a:lnTo>
                    <a:lnTo>
                      <a:pt x="681" y="737"/>
                    </a:lnTo>
                    <a:lnTo>
                      <a:pt x="511" y="850"/>
                    </a:lnTo>
                    <a:lnTo>
                      <a:pt x="511" y="907"/>
                    </a:lnTo>
                    <a:lnTo>
                      <a:pt x="454" y="107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</p:grpSp>
      </p:grp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CC14E727-1AA2-4808-A46D-4F93FA1F2D83}"/>
              </a:ext>
            </a:extLst>
          </p:cNvPr>
          <p:cNvSpPr txBox="1"/>
          <p:nvPr/>
        </p:nvSpPr>
        <p:spPr>
          <a:xfrm>
            <a:off x="5302791" y="5947068"/>
            <a:ext cx="800219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大阪湾</a:t>
            </a:r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35A4C4A8-7C87-4731-97C3-C25F9203FCFC}"/>
              </a:ext>
            </a:extLst>
          </p:cNvPr>
          <p:cNvGrpSpPr/>
          <p:nvPr/>
        </p:nvGrpSpPr>
        <p:grpSpPr>
          <a:xfrm>
            <a:off x="5523936" y="5060995"/>
            <a:ext cx="1316553" cy="352144"/>
            <a:chOff x="1754822" y="3308820"/>
            <a:chExt cx="2547304" cy="524040"/>
          </a:xfrm>
        </p:grpSpPr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0BC94888-21EA-4A8D-ADD7-B3A609E10280}"/>
                </a:ext>
              </a:extLst>
            </p:cNvPr>
            <p:cNvSpPr/>
            <p:nvPr/>
          </p:nvSpPr>
          <p:spPr>
            <a:xfrm>
              <a:off x="1754822" y="3429000"/>
              <a:ext cx="2547304" cy="403860"/>
            </a:xfrm>
            <a:prstGeom prst="ellipse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2" name="楕円 181">
              <a:extLst>
                <a:ext uri="{FF2B5EF4-FFF2-40B4-BE49-F238E27FC236}">
                  <a16:creationId xmlns:a16="http://schemas.microsoft.com/office/drawing/2014/main" id="{41B294AB-55AC-4C7D-8CB8-F33F6273FFE5}"/>
                </a:ext>
              </a:extLst>
            </p:cNvPr>
            <p:cNvSpPr/>
            <p:nvPr/>
          </p:nvSpPr>
          <p:spPr>
            <a:xfrm>
              <a:off x="1841182" y="3429000"/>
              <a:ext cx="2306956" cy="403860"/>
            </a:xfrm>
            <a:prstGeom prst="ellips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3D9C1C2B-5D1A-41AF-BFF4-692230B75B7B}"/>
                </a:ext>
              </a:extLst>
            </p:cNvPr>
            <p:cNvSpPr/>
            <p:nvPr/>
          </p:nvSpPr>
          <p:spPr>
            <a:xfrm>
              <a:off x="2053607" y="3309938"/>
              <a:ext cx="1899995" cy="247650"/>
            </a:xfrm>
            <a:custGeom>
              <a:avLst/>
              <a:gdLst>
                <a:gd name="connsiteX0" fmla="*/ 1545147 w 1899995"/>
                <a:gd name="connsiteY0" fmla="*/ 0 h 238953"/>
                <a:gd name="connsiteX1" fmla="*/ 1554281 w 1899995"/>
                <a:gd name="connsiteY1" fmla="*/ 42229 h 238953"/>
                <a:gd name="connsiteX2" fmla="*/ 1783062 w 1899995"/>
                <a:gd name="connsiteY2" fmla="*/ 200059 h 238953"/>
                <a:gd name="connsiteX3" fmla="*/ 1899995 w 1899995"/>
                <a:gd name="connsiteY3" fmla="*/ 238953 h 238953"/>
                <a:gd name="connsiteX4" fmla="*/ 1895629 w 1899995"/>
                <a:gd name="connsiteY4" fmla="*/ 238128 h 238953"/>
                <a:gd name="connsiteX5" fmla="*/ 941054 w 1899995"/>
                <a:gd name="connsiteY5" fmla="*/ 186481 h 238953"/>
                <a:gd name="connsiteX6" fmla="*/ 249401 w 1899995"/>
                <a:gd name="connsiteY6" fmla="*/ 210719 h 238953"/>
                <a:gd name="connsiteX7" fmla="*/ 0 w 1899995"/>
                <a:gd name="connsiteY7" fmla="*/ 236718 h 238953"/>
                <a:gd name="connsiteX8" fmla="*/ 110213 w 1899995"/>
                <a:gd name="connsiteY8" fmla="*/ 200059 h 238953"/>
                <a:gd name="connsiteX9" fmla="*/ 338994 w 1899995"/>
                <a:gd name="connsiteY9" fmla="*/ 42229 h 238953"/>
                <a:gd name="connsiteX10" fmla="*/ 346091 w 1899995"/>
                <a:gd name="connsiteY10" fmla="*/ 9418 h 238953"/>
                <a:gd name="connsiteX11" fmla="*/ 380083 w 1899995"/>
                <a:gd name="connsiteY11" fmla="*/ 52312 h 238953"/>
                <a:gd name="connsiteX12" fmla="*/ 941887 w 1899995"/>
                <a:gd name="connsiteY12" fmla="*/ 147182 h 238953"/>
                <a:gd name="connsiteX13" fmla="*/ 1503691 w 1899995"/>
                <a:gd name="connsiteY13" fmla="*/ 52312 h 238953"/>
                <a:gd name="connsiteX14" fmla="*/ 1545147 w 1899995"/>
                <a:gd name="connsiteY14" fmla="*/ 0 h 23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99995" h="238953">
                  <a:moveTo>
                    <a:pt x="1545147" y="0"/>
                  </a:moveTo>
                  <a:lnTo>
                    <a:pt x="1554281" y="42229"/>
                  </a:lnTo>
                  <a:cubicBezTo>
                    <a:pt x="1588943" y="97442"/>
                    <a:pt x="1672586" y="155503"/>
                    <a:pt x="1783062" y="200059"/>
                  </a:cubicBezTo>
                  <a:lnTo>
                    <a:pt x="1899995" y="238953"/>
                  </a:lnTo>
                  <a:lnTo>
                    <a:pt x="1895629" y="238128"/>
                  </a:lnTo>
                  <a:cubicBezTo>
                    <a:pt x="1668734" y="206586"/>
                    <a:pt x="1325359" y="186481"/>
                    <a:pt x="941054" y="186481"/>
                  </a:cubicBezTo>
                  <a:cubicBezTo>
                    <a:pt x="684850" y="186481"/>
                    <a:pt x="446838" y="195416"/>
                    <a:pt x="249401" y="210719"/>
                  </a:cubicBezTo>
                  <a:lnTo>
                    <a:pt x="0" y="236718"/>
                  </a:lnTo>
                  <a:lnTo>
                    <a:pt x="110213" y="200059"/>
                  </a:lnTo>
                  <a:cubicBezTo>
                    <a:pt x="220689" y="155503"/>
                    <a:pt x="304332" y="97442"/>
                    <a:pt x="338994" y="42229"/>
                  </a:cubicBezTo>
                  <a:lnTo>
                    <a:pt x="346091" y="9418"/>
                  </a:lnTo>
                  <a:lnTo>
                    <a:pt x="380083" y="52312"/>
                  </a:lnTo>
                  <a:cubicBezTo>
                    <a:pt x="472643" y="108063"/>
                    <a:pt x="689333" y="147182"/>
                    <a:pt x="941887" y="147182"/>
                  </a:cubicBezTo>
                  <a:cubicBezTo>
                    <a:pt x="1194441" y="147182"/>
                    <a:pt x="1411131" y="108063"/>
                    <a:pt x="1503691" y="52312"/>
                  </a:cubicBezTo>
                  <a:lnTo>
                    <a:pt x="1545147" y="0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2C02CD09-CD7A-49C8-A763-93F427CA6014}"/>
                </a:ext>
              </a:extLst>
            </p:cNvPr>
            <p:cNvSpPr/>
            <p:nvPr/>
          </p:nvSpPr>
          <p:spPr>
            <a:xfrm>
              <a:off x="2053607" y="3316368"/>
              <a:ext cx="1899995" cy="258736"/>
            </a:xfrm>
            <a:custGeom>
              <a:avLst/>
              <a:gdLst>
                <a:gd name="connsiteX0" fmla="*/ 1545147 w 1899995"/>
                <a:gd name="connsiteY0" fmla="*/ 0 h 238953"/>
                <a:gd name="connsiteX1" fmla="*/ 1554281 w 1899995"/>
                <a:gd name="connsiteY1" fmla="*/ 42229 h 238953"/>
                <a:gd name="connsiteX2" fmla="*/ 1783062 w 1899995"/>
                <a:gd name="connsiteY2" fmla="*/ 200059 h 238953"/>
                <a:gd name="connsiteX3" fmla="*/ 1899995 w 1899995"/>
                <a:gd name="connsiteY3" fmla="*/ 238953 h 238953"/>
                <a:gd name="connsiteX4" fmla="*/ 1895629 w 1899995"/>
                <a:gd name="connsiteY4" fmla="*/ 238128 h 238953"/>
                <a:gd name="connsiteX5" fmla="*/ 941054 w 1899995"/>
                <a:gd name="connsiteY5" fmla="*/ 186481 h 238953"/>
                <a:gd name="connsiteX6" fmla="*/ 249401 w 1899995"/>
                <a:gd name="connsiteY6" fmla="*/ 210719 h 238953"/>
                <a:gd name="connsiteX7" fmla="*/ 0 w 1899995"/>
                <a:gd name="connsiteY7" fmla="*/ 236718 h 238953"/>
                <a:gd name="connsiteX8" fmla="*/ 110213 w 1899995"/>
                <a:gd name="connsiteY8" fmla="*/ 200059 h 238953"/>
                <a:gd name="connsiteX9" fmla="*/ 338994 w 1899995"/>
                <a:gd name="connsiteY9" fmla="*/ 42229 h 238953"/>
                <a:gd name="connsiteX10" fmla="*/ 346091 w 1899995"/>
                <a:gd name="connsiteY10" fmla="*/ 9418 h 238953"/>
                <a:gd name="connsiteX11" fmla="*/ 380083 w 1899995"/>
                <a:gd name="connsiteY11" fmla="*/ 52312 h 238953"/>
                <a:gd name="connsiteX12" fmla="*/ 941887 w 1899995"/>
                <a:gd name="connsiteY12" fmla="*/ 147182 h 238953"/>
                <a:gd name="connsiteX13" fmla="*/ 1503691 w 1899995"/>
                <a:gd name="connsiteY13" fmla="*/ 52312 h 238953"/>
                <a:gd name="connsiteX14" fmla="*/ 1545147 w 1899995"/>
                <a:gd name="connsiteY14" fmla="*/ 0 h 23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99995" h="238953">
                  <a:moveTo>
                    <a:pt x="1545147" y="0"/>
                  </a:moveTo>
                  <a:lnTo>
                    <a:pt x="1554281" y="42229"/>
                  </a:lnTo>
                  <a:cubicBezTo>
                    <a:pt x="1588943" y="97442"/>
                    <a:pt x="1672586" y="155503"/>
                    <a:pt x="1783062" y="200059"/>
                  </a:cubicBezTo>
                  <a:lnTo>
                    <a:pt x="1899995" y="238953"/>
                  </a:lnTo>
                  <a:lnTo>
                    <a:pt x="1895629" y="238128"/>
                  </a:lnTo>
                  <a:cubicBezTo>
                    <a:pt x="1668734" y="206586"/>
                    <a:pt x="1325359" y="186481"/>
                    <a:pt x="941054" y="186481"/>
                  </a:cubicBezTo>
                  <a:cubicBezTo>
                    <a:pt x="684850" y="186481"/>
                    <a:pt x="446838" y="195416"/>
                    <a:pt x="249401" y="210719"/>
                  </a:cubicBezTo>
                  <a:lnTo>
                    <a:pt x="0" y="236718"/>
                  </a:lnTo>
                  <a:lnTo>
                    <a:pt x="110213" y="200059"/>
                  </a:lnTo>
                  <a:cubicBezTo>
                    <a:pt x="220689" y="155503"/>
                    <a:pt x="304332" y="97442"/>
                    <a:pt x="338994" y="42229"/>
                  </a:cubicBezTo>
                  <a:lnTo>
                    <a:pt x="346091" y="9418"/>
                  </a:lnTo>
                  <a:lnTo>
                    <a:pt x="380083" y="52312"/>
                  </a:lnTo>
                  <a:cubicBezTo>
                    <a:pt x="472643" y="108063"/>
                    <a:pt x="689333" y="147182"/>
                    <a:pt x="941887" y="147182"/>
                  </a:cubicBezTo>
                  <a:cubicBezTo>
                    <a:pt x="1194441" y="147182"/>
                    <a:pt x="1411131" y="108063"/>
                    <a:pt x="1503691" y="52312"/>
                  </a:cubicBezTo>
                  <a:lnTo>
                    <a:pt x="1545147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rgbClr val="0070C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8DA34650-FF55-47C9-87BD-78A6C4C44B2A}"/>
                </a:ext>
              </a:extLst>
            </p:cNvPr>
            <p:cNvSpPr/>
            <p:nvPr/>
          </p:nvSpPr>
          <p:spPr>
            <a:xfrm rot="5400000">
              <a:off x="2921876" y="2375295"/>
              <a:ext cx="145567" cy="2391090"/>
            </a:xfrm>
            <a:custGeom>
              <a:avLst/>
              <a:gdLst>
                <a:gd name="connsiteX0" fmla="*/ 0 w 145567"/>
                <a:gd name="connsiteY0" fmla="*/ 1195544 h 2391090"/>
                <a:gd name="connsiteX1" fmla="*/ 96861 w 145567"/>
                <a:gd name="connsiteY1" fmla="*/ 55698 h 2391090"/>
                <a:gd name="connsiteX2" fmla="*/ 119864 w 145567"/>
                <a:gd name="connsiteY2" fmla="*/ 0 h 2391090"/>
                <a:gd name="connsiteX3" fmla="*/ 145567 w 145567"/>
                <a:gd name="connsiteY3" fmla="*/ 6426 h 2391090"/>
                <a:gd name="connsiteX4" fmla="*/ 109991 w 145567"/>
                <a:gd name="connsiteY4" fmla="*/ 137369 h 2391090"/>
                <a:gd name="connsiteX5" fmla="*/ 38861 w 145567"/>
                <a:gd name="connsiteY5" fmla="*/ 1195544 h 2391090"/>
                <a:gd name="connsiteX6" fmla="*/ 109991 w 145567"/>
                <a:gd name="connsiteY6" fmla="*/ 2253719 h 2391090"/>
                <a:gd name="connsiteX7" fmla="*/ 145567 w 145567"/>
                <a:gd name="connsiteY7" fmla="*/ 2384664 h 2391090"/>
                <a:gd name="connsiteX8" fmla="*/ 119865 w 145567"/>
                <a:gd name="connsiteY8" fmla="*/ 2391090 h 2391090"/>
                <a:gd name="connsiteX9" fmla="*/ 96861 w 145567"/>
                <a:gd name="connsiteY9" fmla="*/ 2335390 h 2391090"/>
                <a:gd name="connsiteX10" fmla="*/ 0 w 145567"/>
                <a:gd name="connsiteY10" fmla="*/ 1195544 h 2391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5567" h="2391090">
                  <a:moveTo>
                    <a:pt x="0" y="1195544"/>
                  </a:moveTo>
                  <a:cubicBezTo>
                    <a:pt x="0" y="683137"/>
                    <a:pt x="39940" y="243494"/>
                    <a:pt x="96861" y="55698"/>
                  </a:cubicBezTo>
                  <a:lnTo>
                    <a:pt x="119864" y="0"/>
                  </a:lnTo>
                  <a:lnTo>
                    <a:pt x="145567" y="6426"/>
                  </a:lnTo>
                  <a:lnTo>
                    <a:pt x="109991" y="137369"/>
                  </a:lnTo>
                  <a:cubicBezTo>
                    <a:pt x="66352" y="372736"/>
                    <a:pt x="38861" y="764529"/>
                    <a:pt x="38861" y="1195544"/>
                  </a:cubicBezTo>
                  <a:cubicBezTo>
                    <a:pt x="38861" y="1626559"/>
                    <a:pt x="66352" y="2018352"/>
                    <a:pt x="109991" y="2253719"/>
                  </a:cubicBezTo>
                  <a:lnTo>
                    <a:pt x="145567" y="2384664"/>
                  </a:lnTo>
                  <a:lnTo>
                    <a:pt x="119865" y="2391090"/>
                  </a:lnTo>
                  <a:lnTo>
                    <a:pt x="96861" y="2335390"/>
                  </a:lnTo>
                  <a:cubicBezTo>
                    <a:pt x="39940" y="2147594"/>
                    <a:pt x="0" y="1707951"/>
                    <a:pt x="0" y="1195544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EFB87F94-0F18-474A-9594-300C72E44BC6}"/>
                </a:ext>
              </a:extLst>
            </p:cNvPr>
            <p:cNvSpPr/>
            <p:nvPr/>
          </p:nvSpPr>
          <p:spPr>
            <a:xfrm rot="5400000">
              <a:off x="2930442" y="2384330"/>
              <a:ext cx="128435" cy="2389226"/>
            </a:xfrm>
            <a:custGeom>
              <a:avLst/>
              <a:gdLst>
                <a:gd name="connsiteX0" fmla="*/ 0 w 128435"/>
                <a:gd name="connsiteY0" fmla="*/ 1194612 h 2389226"/>
                <a:gd name="connsiteX1" fmla="*/ 86680 w 128435"/>
                <a:gd name="connsiteY1" fmla="*/ 54766 h 2389226"/>
                <a:gd name="connsiteX2" fmla="*/ 106921 w 128435"/>
                <a:gd name="connsiteY2" fmla="*/ 0 h 2389226"/>
                <a:gd name="connsiteX3" fmla="*/ 128435 w 128435"/>
                <a:gd name="connsiteY3" fmla="*/ 5378 h 2389226"/>
                <a:gd name="connsiteX4" fmla="*/ 95917 w 128435"/>
                <a:gd name="connsiteY4" fmla="*/ 120682 h 2389226"/>
                <a:gd name="connsiteX5" fmla="*/ 27633 w 128435"/>
                <a:gd name="connsiteY5" fmla="*/ 1194612 h 2389226"/>
                <a:gd name="connsiteX6" fmla="*/ 95916 w 128435"/>
                <a:gd name="connsiteY6" fmla="*/ 2268542 h 2389226"/>
                <a:gd name="connsiteX7" fmla="*/ 128435 w 128435"/>
                <a:gd name="connsiteY7" fmla="*/ 2383848 h 2389226"/>
                <a:gd name="connsiteX8" fmla="*/ 106921 w 128435"/>
                <a:gd name="connsiteY8" fmla="*/ 2389226 h 2389226"/>
                <a:gd name="connsiteX9" fmla="*/ 86680 w 128435"/>
                <a:gd name="connsiteY9" fmla="*/ 2334458 h 2389226"/>
                <a:gd name="connsiteX10" fmla="*/ 0 w 128435"/>
                <a:gd name="connsiteY10" fmla="*/ 1194612 h 2389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8435" h="2389226">
                  <a:moveTo>
                    <a:pt x="0" y="1194612"/>
                  </a:moveTo>
                  <a:cubicBezTo>
                    <a:pt x="0" y="682205"/>
                    <a:pt x="35742" y="242562"/>
                    <a:pt x="86680" y="54766"/>
                  </a:cubicBezTo>
                  <a:lnTo>
                    <a:pt x="106921" y="0"/>
                  </a:lnTo>
                  <a:lnTo>
                    <a:pt x="128435" y="5378"/>
                  </a:lnTo>
                  <a:lnTo>
                    <a:pt x="95917" y="120682"/>
                  </a:lnTo>
                  <a:cubicBezTo>
                    <a:pt x="54391" y="346942"/>
                    <a:pt x="27633" y="748172"/>
                    <a:pt x="27633" y="1194612"/>
                  </a:cubicBezTo>
                  <a:cubicBezTo>
                    <a:pt x="27633" y="1641053"/>
                    <a:pt x="54390" y="2042283"/>
                    <a:pt x="95916" y="2268542"/>
                  </a:cubicBezTo>
                  <a:lnTo>
                    <a:pt x="128435" y="2383848"/>
                  </a:lnTo>
                  <a:lnTo>
                    <a:pt x="106921" y="2389226"/>
                  </a:lnTo>
                  <a:lnTo>
                    <a:pt x="86680" y="2334458"/>
                  </a:lnTo>
                  <a:cubicBezTo>
                    <a:pt x="35742" y="2146662"/>
                    <a:pt x="0" y="1707019"/>
                    <a:pt x="0" y="1194612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7" name="台形 186">
              <a:extLst>
                <a:ext uri="{FF2B5EF4-FFF2-40B4-BE49-F238E27FC236}">
                  <a16:creationId xmlns:a16="http://schemas.microsoft.com/office/drawing/2014/main" id="{19E4C37B-D718-4C6A-8CE5-C822525A8661}"/>
                </a:ext>
              </a:extLst>
            </p:cNvPr>
            <p:cNvSpPr/>
            <p:nvPr/>
          </p:nvSpPr>
          <p:spPr>
            <a:xfrm>
              <a:off x="2385774" y="3308820"/>
              <a:ext cx="45719" cy="327349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8" name="台形 187">
              <a:extLst>
                <a:ext uri="{FF2B5EF4-FFF2-40B4-BE49-F238E27FC236}">
                  <a16:creationId xmlns:a16="http://schemas.microsoft.com/office/drawing/2014/main" id="{2439EEED-924E-4F3A-BA1B-B0BFD94A5EBF}"/>
                </a:ext>
              </a:extLst>
            </p:cNvPr>
            <p:cNvSpPr/>
            <p:nvPr/>
          </p:nvSpPr>
          <p:spPr>
            <a:xfrm>
              <a:off x="3564494" y="3308820"/>
              <a:ext cx="45719" cy="327349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9" name="台形 188">
              <a:extLst>
                <a:ext uri="{FF2B5EF4-FFF2-40B4-BE49-F238E27FC236}">
                  <a16:creationId xmlns:a16="http://schemas.microsoft.com/office/drawing/2014/main" id="{43966AB0-D432-45F0-9201-EFAE20A1318F}"/>
                </a:ext>
              </a:extLst>
            </p:cNvPr>
            <p:cNvSpPr/>
            <p:nvPr/>
          </p:nvSpPr>
          <p:spPr>
            <a:xfrm>
              <a:off x="2358628" y="3620533"/>
              <a:ext cx="100012" cy="45720"/>
            </a:xfrm>
            <a:prstGeom prst="trapezoid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0" name="台形 189">
              <a:extLst>
                <a:ext uri="{FF2B5EF4-FFF2-40B4-BE49-F238E27FC236}">
                  <a16:creationId xmlns:a16="http://schemas.microsoft.com/office/drawing/2014/main" id="{00BBA7D3-5396-4F01-AECB-FC291F544C32}"/>
                </a:ext>
              </a:extLst>
            </p:cNvPr>
            <p:cNvSpPr/>
            <p:nvPr/>
          </p:nvSpPr>
          <p:spPr>
            <a:xfrm>
              <a:off x="3537348" y="3620533"/>
              <a:ext cx="100012" cy="45720"/>
            </a:xfrm>
            <a:prstGeom prst="trapezoid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5F9FC9B2-92DE-483F-ADCC-84DBC6D83E39}"/>
              </a:ext>
            </a:extLst>
          </p:cNvPr>
          <p:cNvGrpSpPr/>
          <p:nvPr/>
        </p:nvGrpSpPr>
        <p:grpSpPr>
          <a:xfrm>
            <a:off x="3221057" y="6483939"/>
            <a:ext cx="1268730" cy="292635"/>
            <a:chOff x="2107564" y="2251545"/>
            <a:chExt cx="2547304" cy="587540"/>
          </a:xfrm>
        </p:grpSpPr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A8E4B1E8-948A-485E-AAB0-0760E213359E}"/>
                </a:ext>
              </a:extLst>
            </p:cNvPr>
            <p:cNvGrpSpPr/>
            <p:nvPr/>
          </p:nvGrpSpPr>
          <p:grpSpPr>
            <a:xfrm>
              <a:off x="2107564" y="2251545"/>
              <a:ext cx="2547304" cy="587540"/>
              <a:chOff x="1754822" y="3308820"/>
              <a:chExt cx="2547304" cy="587540"/>
            </a:xfrm>
          </p:grpSpPr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E040FC45-F653-44FE-8B37-4E8996B7649C}"/>
                  </a:ext>
                </a:extLst>
              </p:cNvPr>
              <p:cNvSpPr/>
              <p:nvPr/>
            </p:nvSpPr>
            <p:spPr>
              <a:xfrm>
                <a:off x="1754822" y="3365500"/>
                <a:ext cx="2547304" cy="530860"/>
              </a:xfrm>
              <a:prstGeom prst="ellips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E970451E-FE6F-4BFB-B85C-4C090B68D246}"/>
                  </a:ext>
                </a:extLst>
              </p:cNvPr>
              <p:cNvSpPr/>
              <p:nvPr/>
            </p:nvSpPr>
            <p:spPr>
              <a:xfrm>
                <a:off x="1841182" y="3365500"/>
                <a:ext cx="2306956" cy="530860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EDA423FD-CC5D-4EE0-8488-A6408A0089CB}"/>
                  </a:ext>
                </a:extLst>
              </p:cNvPr>
              <p:cNvSpPr/>
              <p:nvPr/>
            </p:nvSpPr>
            <p:spPr>
              <a:xfrm>
                <a:off x="2053607" y="3309938"/>
                <a:ext cx="1899995" cy="247650"/>
              </a:xfrm>
              <a:custGeom>
                <a:avLst/>
                <a:gdLst>
                  <a:gd name="connsiteX0" fmla="*/ 1545147 w 1899995"/>
                  <a:gd name="connsiteY0" fmla="*/ 0 h 238953"/>
                  <a:gd name="connsiteX1" fmla="*/ 1554281 w 1899995"/>
                  <a:gd name="connsiteY1" fmla="*/ 42229 h 238953"/>
                  <a:gd name="connsiteX2" fmla="*/ 1783062 w 1899995"/>
                  <a:gd name="connsiteY2" fmla="*/ 200059 h 238953"/>
                  <a:gd name="connsiteX3" fmla="*/ 1899995 w 1899995"/>
                  <a:gd name="connsiteY3" fmla="*/ 238953 h 238953"/>
                  <a:gd name="connsiteX4" fmla="*/ 1895629 w 1899995"/>
                  <a:gd name="connsiteY4" fmla="*/ 238128 h 238953"/>
                  <a:gd name="connsiteX5" fmla="*/ 941054 w 1899995"/>
                  <a:gd name="connsiteY5" fmla="*/ 186481 h 238953"/>
                  <a:gd name="connsiteX6" fmla="*/ 249401 w 1899995"/>
                  <a:gd name="connsiteY6" fmla="*/ 210719 h 238953"/>
                  <a:gd name="connsiteX7" fmla="*/ 0 w 1899995"/>
                  <a:gd name="connsiteY7" fmla="*/ 236718 h 238953"/>
                  <a:gd name="connsiteX8" fmla="*/ 110213 w 1899995"/>
                  <a:gd name="connsiteY8" fmla="*/ 200059 h 238953"/>
                  <a:gd name="connsiteX9" fmla="*/ 338994 w 1899995"/>
                  <a:gd name="connsiteY9" fmla="*/ 42229 h 238953"/>
                  <a:gd name="connsiteX10" fmla="*/ 346091 w 1899995"/>
                  <a:gd name="connsiteY10" fmla="*/ 9418 h 238953"/>
                  <a:gd name="connsiteX11" fmla="*/ 380083 w 1899995"/>
                  <a:gd name="connsiteY11" fmla="*/ 52312 h 238953"/>
                  <a:gd name="connsiteX12" fmla="*/ 941887 w 1899995"/>
                  <a:gd name="connsiteY12" fmla="*/ 147182 h 238953"/>
                  <a:gd name="connsiteX13" fmla="*/ 1503691 w 1899995"/>
                  <a:gd name="connsiteY13" fmla="*/ 52312 h 238953"/>
                  <a:gd name="connsiteX14" fmla="*/ 1545147 w 1899995"/>
                  <a:gd name="connsiteY14" fmla="*/ 0 h 238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99995" h="238953">
                    <a:moveTo>
                      <a:pt x="1545147" y="0"/>
                    </a:moveTo>
                    <a:lnTo>
                      <a:pt x="1554281" y="42229"/>
                    </a:lnTo>
                    <a:cubicBezTo>
                      <a:pt x="1588943" y="97442"/>
                      <a:pt x="1672586" y="155503"/>
                      <a:pt x="1783062" y="200059"/>
                    </a:cubicBezTo>
                    <a:lnTo>
                      <a:pt x="1899995" y="238953"/>
                    </a:lnTo>
                    <a:lnTo>
                      <a:pt x="1895629" y="238128"/>
                    </a:lnTo>
                    <a:cubicBezTo>
                      <a:pt x="1668734" y="206586"/>
                      <a:pt x="1325359" y="186481"/>
                      <a:pt x="941054" y="186481"/>
                    </a:cubicBezTo>
                    <a:cubicBezTo>
                      <a:pt x="684850" y="186481"/>
                      <a:pt x="446838" y="195416"/>
                      <a:pt x="249401" y="210719"/>
                    </a:cubicBezTo>
                    <a:lnTo>
                      <a:pt x="0" y="236718"/>
                    </a:lnTo>
                    <a:lnTo>
                      <a:pt x="110213" y="200059"/>
                    </a:lnTo>
                    <a:cubicBezTo>
                      <a:pt x="220689" y="155503"/>
                      <a:pt x="304332" y="97442"/>
                      <a:pt x="338994" y="42229"/>
                    </a:cubicBezTo>
                    <a:lnTo>
                      <a:pt x="346091" y="9418"/>
                    </a:lnTo>
                    <a:lnTo>
                      <a:pt x="380083" y="52312"/>
                    </a:lnTo>
                    <a:cubicBezTo>
                      <a:pt x="472643" y="108063"/>
                      <a:pt x="689333" y="147182"/>
                      <a:pt x="941887" y="147182"/>
                    </a:cubicBezTo>
                    <a:cubicBezTo>
                      <a:pt x="1194441" y="147182"/>
                      <a:pt x="1411131" y="108063"/>
                      <a:pt x="1503691" y="52312"/>
                    </a:cubicBezTo>
                    <a:lnTo>
                      <a:pt x="1545147" y="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CBAD6FD2-212A-4C26-B0A0-15F28E4F4234}"/>
                  </a:ext>
                </a:extLst>
              </p:cNvPr>
              <p:cNvSpPr/>
              <p:nvPr/>
            </p:nvSpPr>
            <p:spPr>
              <a:xfrm>
                <a:off x="2053607" y="3316368"/>
                <a:ext cx="1899995" cy="258736"/>
              </a:xfrm>
              <a:custGeom>
                <a:avLst/>
                <a:gdLst>
                  <a:gd name="connsiteX0" fmla="*/ 1545147 w 1899995"/>
                  <a:gd name="connsiteY0" fmla="*/ 0 h 238953"/>
                  <a:gd name="connsiteX1" fmla="*/ 1554281 w 1899995"/>
                  <a:gd name="connsiteY1" fmla="*/ 42229 h 238953"/>
                  <a:gd name="connsiteX2" fmla="*/ 1783062 w 1899995"/>
                  <a:gd name="connsiteY2" fmla="*/ 200059 h 238953"/>
                  <a:gd name="connsiteX3" fmla="*/ 1899995 w 1899995"/>
                  <a:gd name="connsiteY3" fmla="*/ 238953 h 238953"/>
                  <a:gd name="connsiteX4" fmla="*/ 1895629 w 1899995"/>
                  <a:gd name="connsiteY4" fmla="*/ 238128 h 238953"/>
                  <a:gd name="connsiteX5" fmla="*/ 941054 w 1899995"/>
                  <a:gd name="connsiteY5" fmla="*/ 186481 h 238953"/>
                  <a:gd name="connsiteX6" fmla="*/ 249401 w 1899995"/>
                  <a:gd name="connsiteY6" fmla="*/ 210719 h 238953"/>
                  <a:gd name="connsiteX7" fmla="*/ 0 w 1899995"/>
                  <a:gd name="connsiteY7" fmla="*/ 236718 h 238953"/>
                  <a:gd name="connsiteX8" fmla="*/ 110213 w 1899995"/>
                  <a:gd name="connsiteY8" fmla="*/ 200059 h 238953"/>
                  <a:gd name="connsiteX9" fmla="*/ 338994 w 1899995"/>
                  <a:gd name="connsiteY9" fmla="*/ 42229 h 238953"/>
                  <a:gd name="connsiteX10" fmla="*/ 346091 w 1899995"/>
                  <a:gd name="connsiteY10" fmla="*/ 9418 h 238953"/>
                  <a:gd name="connsiteX11" fmla="*/ 380083 w 1899995"/>
                  <a:gd name="connsiteY11" fmla="*/ 52312 h 238953"/>
                  <a:gd name="connsiteX12" fmla="*/ 941887 w 1899995"/>
                  <a:gd name="connsiteY12" fmla="*/ 147182 h 238953"/>
                  <a:gd name="connsiteX13" fmla="*/ 1503691 w 1899995"/>
                  <a:gd name="connsiteY13" fmla="*/ 52312 h 238953"/>
                  <a:gd name="connsiteX14" fmla="*/ 1545147 w 1899995"/>
                  <a:gd name="connsiteY14" fmla="*/ 0 h 238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99995" h="238953">
                    <a:moveTo>
                      <a:pt x="1545147" y="0"/>
                    </a:moveTo>
                    <a:lnTo>
                      <a:pt x="1554281" y="42229"/>
                    </a:lnTo>
                    <a:cubicBezTo>
                      <a:pt x="1588943" y="97442"/>
                      <a:pt x="1672586" y="155503"/>
                      <a:pt x="1783062" y="200059"/>
                    </a:cubicBezTo>
                    <a:lnTo>
                      <a:pt x="1899995" y="238953"/>
                    </a:lnTo>
                    <a:lnTo>
                      <a:pt x="1895629" y="238128"/>
                    </a:lnTo>
                    <a:cubicBezTo>
                      <a:pt x="1668734" y="206586"/>
                      <a:pt x="1325359" y="186481"/>
                      <a:pt x="941054" y="186481"/>
                    </a:cubicBezTo>
                    <a:cubicBezTo>
                      <a:pt x="684850" y="186481"/>
                      <a:pt x="446838" y="195416"/>
                      <a:pt x="249401" y="210719"/>
                    </a:cubicBezTo>
                    <a:lnTo>
                      <a:pt x="0" y="236718"/>
                    </a:lnTo>
                    <a:lnTo>
                      <a:pt x="110213" y="200059"/>
                    </a:lnTo>
                    <a:cubicBezTo>
                      <a:pt x="220689" y="155503"/>
                      <a:pt x="304332" y="97442"/>
                      <a:pt x="338994" y="42229"/>
                    </a:cubicBezTo>
                    <a:lnTo>
                      <a:pt x="346091" y="9418"/>
                    </a:lnTo>
                    <a:lnTo>
                      <a:pt x="380083" y="52312"/>
                    </a:lnTo>
                    <a:cubicBezTo>
                      <a:pt x="472643" y="108063"/>
                      <a:pt x="689333" y="147182"/>
                      <a:pt x="941887" y="147182"/>
                    </a:cubicBezTo>
                    <a:cubicBezTo>
                      <a:pt x="1194441" y="147182"/>
                      <a:pt x="1411131" y="108063"/>
                      <a:pt x="1503691" y="52312"/>
                    </a:cubicBezTo>
                    <a:lnTo>
                      <a:pt x="1545147" y="0"/>
                    </a:ln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rgbClr val="0070C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2CB7C95F-5370-4B8C-A26C-34A76CD57117}"/>
                  </a:ext>
                </a:extLst>
              </p:cNvPr>
              <p:cNvSpPr/>
              <p:nvPr/>
            </p:nvSpPr>
            <p:spPr>
              <a:xfrm rot="5400000">
                <a:off x="2921876" y="2375295"/>
                <a:ext cx="145567" cy="2391090"/>
              </a:xfrm>
              <a:custGeom>
                <a:avLst/>
                <a:gdLst>
                  <a:gd name="connsiteX0" fmla="*/ 0 w 145567"/>
                  <a:gd name="connsiteY0" fmla="*/ 1195544 h 2391090"/>
                  <a:gd name="connsiteX1" fmla="*/ 96861 w 145567"/>
                  <a:gd name="connsiteY1" fmla="*/ 55698 h 2391090"/>
                  <a:gd name="connsiteX2" fmla="*/ 119864 w 145567"/>
                  <a:gd name="connsiteY2" fmla="*/ 0 h 2391090"/>
                  <a:gd name="connsiteX3" fmla="*/ 145567 w 145567"/>
                  <a:gd name="connsiteY3" fmla="*/ 6426 h 2391090"/>
                  <a:gd name="connsiteX4" fmla="*/ 109991 w 145567"/>
                  <a:gd name="connsiteY4" fmla="*/ 137369 h 2391090"/>
                  <a:gd name="connsiteX5" fmla="*/ 38861 w 145567"/>
                  <a:gd name="connsiteY5" fmla="*/ 1195544 h 2391090"/>
                  <a:gd name="connsiteX6" fmla="*/ 109991 w 145567"/>
                  <a:gd name="connsiteY6" fmla="*/ 2253719 h 2391090"/>
                  <a:gd name="connsiteX7" fmla="*/ 145567 w 145567"/>
                  <a:gd name="connsiteY7" fmla="*/ 2384664 h 2391090"/>
                  <a:gd name="connsiteX8" fmla="*/ 119865 w 145567"/>
                  <a:gd name="connsiteY8" fmla="*/ 2391090 h 2391090"/>
                  <a:gd name="connsiteX9" fmla="*/ 96861 w 145567"/>
                  <a:gd name="connsiteY9" fmla="*/ 2335390 h 2391090"/>
                  <a:gd name="connsiteX10" fmla="*/ 0 w 145567"/>
                  <a:gd name="connsiteY10" fmla="*/ 1195544 h 239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5567" h="2391090">
                    <a:moveTo>
                      <a:pt x="0" y="1195544"/>
                    </a:moveTo>
                    <a:cubicBezTo>
                      <a:pt x="0" y="683137"/>
                      <a:pt x="39940" y="243494"/>
                      <a:pt x="96861" y="55698"/>
                    </a:cubicBezTo>
                    <a:lnTo>
                      <a:pt x="119864" y="0"/>
                    </a:lnTo>
                    <a:lnTo>
                      <a:pt x="145567" y="6426"/>
                    </a:lnTo>
                    <a:lnTo>
                      <a:pt x="109991" y="137369"/>
                    </a:lnTo>
                    <a:cubicBezTo>
                      <a:pt x="66352" y="372736"/>
                      <a:pt x="38861" y="764529"/>
                      <a:pt x="38861" y="1195544"/>
                    </a:cubicBezTo>
                    <a:cubicBezTo>
                      <a:pt x="38861" y="1626559"/>
                      <a:pt x="66352" y="2018352"/>
                      <a:pt x="109991" y="2253719"/>
                    </a:cubicBezTo>
                    <a:lnTo>
                      <a:pt x="145567" y="2384664"/>
                    </a:lnTo>
                    <a:lnTo>
                      <a:pt x="119865" y="2391090"/>
                    </a:lnTo>
                    <a:lnTo>
                      <a:pt x="96861" y="2335390"/>
                    </a:lnTo>
                    <a:cubicBezTo>
                      <a:pt x="39940" y="2147594"/>
                      <a:pt x="0" y="1707951"/>
                      <a:pt x="0" y="1195544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B7DEB42A-3F79-4FDC-A76D-B11C38E04983}"/>
                  </a:ext>
                </a:extLst>
              </p:cNvPr>
              <p:cNvSpPr/>
              <p:nvPr/>
            </p:nvSpPr>
            <p:spPr>
              <a:xfrm rot="5400000">
                <a:off x="2930442" y="2384330"/>
                <a:ext cx="128435" cy="2389226"/>
              </a:xfrm>
              <a:custGeom>
                <a:avLst/>
                <a:gdLst>
                  <a:gd name="connsiteX0" fmla="*/ 0 w 128435"/>
                  <a:gd name="connsiteY0" fmla="*/ 1194612 h 2389226"/>
                  <a:gd name="connsiteX1" fmla="*/ 86680 w 128435"/>
                  <a:gd name="connsiteY1" fmla="*/ 54766 h 2389226"/>
                  <a:gd name="connsiteX2" fmla="*/ 106921 w 128435"/>
                  <a:gd name="connsiteY2" fmla="*/ 0 h 2389226"/>
                  <a:gd name="connsiteX3" fmla="*/ 128435 w 128435"/>
                  <a:gd name="connsiteY3" fmla="*/ 5378 h 2389226"/>
                  <a:gd name="connsiteX4" fmla="*/ 95917 w 128435"/>
                  <a:gd name="connsiteY4" fmla="*/ 120682 h 2389226"/>
                  <a:gd name="connsiteX5" fmla="*/ 27633 w 128435"/>
                  <a:gd name="connsiteY5" fmla="*/ 1194612 h 2389226"/>
                  <a:gd name="connsiteX6" fmla="*/ 95916 w 128435"/>
                  <a:gd name="connsiteY6" fmla="*/ 2268542 h 2389226"/>
                  <a:gd name="connsiteX7" fmla="*/ 128435 w 128435"/>
                  <a:gd name="connsiteY7" fmla="*/ 2383848 h 2389226"/>
                  <a:gd name="connsiteX8" fmla="*/ 106921 w 128435"/>
                  <a:gd name="connsiteY8" fmla="*/ 2389226 h 2389226"/>
                  <a:gd name="connsiteX9" fmla="*/ 86680 w 128435"/>
                  <a:gd name="connsiteY9" fmla="*/ 2334458 h 2389226"/>
                  <a:gd name="connsiteX10" fmla="*/ 0 w 128435"/>
                  <a:gd name="connsiteY10" fmla="*/ 1194612 h 2389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8435" h="2389226">
                    <a:moveTo>
                      <a:pt x="0" y="1194612"/>
                    </a:moveTo>
                    <a:cubicBezTo>
                      <a:pt x="0" y="682205"/>
                      <a:pt x="35742" y="242562"/>
                      <a:pt x="86680" y="54766"/>
                    </a:cubicBezTo>
                    <a:lnTo>
                      <a:pt x="106921" y="0"/>
                    </a:lnTo>
                    <a:lnTo>
                      <a:pt x="128435" y="5378"/>
                    </a:lnTo>
                    <a:lnTo>
                      <a:pt x="95917" y="120682"/>
                    </a:lnTo>
                    <a:cubicBezTo>
                      <a:pt x="54391" y="346942"/>
                      <a:pt x="27633" y="748172"/>
                      <a:pt x="27633" y="1194612"/>
                    </a:cubicBezTo>
                    <a:cubicBezTo>
                      <a:pt x="27633" y="1641053"/>
                      <a:pt x="54390" y="2042283"/>
                      <a:pt x="95916" y="2268542"/>
                    </a:cubicBezTo>
                    <a:lnTo>
                      <a:pt x="128435" y="2383848"/>
                    </a:lnTo>
                    <a:lnTo>
                      <a:pt x="106921" y="2389226"/>
                    </a:lnTo>
                    <a:lnTo>
                      <a:pt x="86680" y="2334458"/>
                    </a:lnTo>
                    <a:cubicBezTo>
                      <a:pt x="35742" y="2146662"/>
                      <a:pt x="0" y="1707019"/>
                      <a:pt x="0" y="1194612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" name="台形 212">
                <a:extLst>
                  <a:ext uri="{FF2B5EF4-FFF2-40B4-BE49-F238E27FC236}">
                    <a16:creationId xmlns:a16="http://schemas.microsoft.com/office/drawing/2014/main" id="{77819272-4612-471F-B684-5E39CEC7DD28}"/>
                  </a:ext>
                </a:extLst>
              </p:cNvPr>
              <p:cNvSpPr/>
              <p:nvPr/>
            </p:nvSpPr>
            <p:spPr>
              <a:xfrm>
                <a:off x="2385774" y="3308820"/>
                <a:ext cx="45719" cy="32734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" name="台形 213">
                <a:extLst>
                  <a:ext uri="{FF2B5EF4-FFF2-40B4-BE49-F238E27FC236}">
                    <a16:creationId xmlns:a16="http://schemas.microsoft.com/office/drawing/2014/main" id="{1B4BBD71-5B76-4207-A65B-674AAF862C26}"/>
                  </a:ext>
                </a:extLst>
              </p:cNvPr>
              <p:cNvSpPr/>
              <p:nvPr/>
            </p:nvSpPr>
            <p:spPr>
              <a:xfrm>
                <a:off x="3564494" y="3308820"/>
                <a:ext cx="45719" cy="32734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" name="台形 214">
                <a:extLst>
                  <a:ext uri="{FF2B5EF4-FFF2-40B4-BE49-F238E27FC236}">
                    <a16:creationId xmlns:a16="http://schemas.microsoft.com/office/drawing/2014/main" id="{3E220B03-6E2C-495A-BEBE-1D48D4ECA1FB}"/>
                  </a:ext>
                </a:extLst>
              </p:cNvPr>
              <p:cNvSpPr/>
              <p:nvPr/>
            </p:nvSpPr>
            <p:spPr>
              <a:xfrm>
                <a:off x="2358628" y="3620533"/>
                <a:ext cx="100012" cy="45720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" name="台形 215">
                <a:extLst>
                  <a:ext uri="{FF2B5EF4-FFF2-40B4-BE49-F238E27FC236}">
                    <a16:creationId xmlns:a16="http://schemas.microsoft.com/office/drawing/2014/main" id="{64FFCEA5-BB5A-4049-B4A2-374A377F2699}"/>
                  </a:ext>
                </a:extLst>
              </p:cNvPr>
              <p:cNvSpPr/>
              <p:nvPr/>
            </p:nvSpPr>
            <p:spPr>
              <a:xfrm>
                <a:off x="3537348" y="3620533"/>
                <a:ext cx="100012" cy="45720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E4328889-AEA6-4C80-88BC-BF97A618A3CA}"/>
                </a:ext>
              </a:extLst>
            </p:cNvPr>
            <p:cNvGrpSpPr/>
            <p:nvPr/>
          </p:nvGrpSpPr>
          <p:grpSpPr>
            <a:xfrm>
              <a:off x="2909533" y="2529437"/>
              <a:ext cx="383944" cy="176977"/>
              <a:chOff x="964145" y="3429000"/>
              <a:chExt cx="2607192" cy="1703007"/>
            </a:xfrm>
            <a:effectLst/>
          </p:grpSpPr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4EADFB5F-F7A8-4D8C-9A35-7F244794F270}"/>
                  </a:ext>
                </a:extLst>
              </p:cNvPr>
              <p:cNvSpPr/>
              <p:nvPr/>
            </p:nvSpPr>
            <p:spPr>
              <a:xfrm>
                <a:off x="1848354" y="3981652"/>
                <a:ext cx="849118" cy="572685"/>
              </a:xfrm>
              <a:custGeom>
                <a:avLst/>
                <a:gdLst>
                  <a:gd name="connsiteX0" fmla="*/ 444165 w 873124"/>
                  <a:gd name="connsiteY0" fmla="*/ 398805 h 873125"/>
                  <a:gd name="connsiteX1" fmla="*/ 415240 w 873124"/>
                  <a:gd name="connsiteY1" fmla="*/ 404488 h 873125"/>
                  <a:gd name="connsiteX2" fmla="*/ 398805 w 873124"/>
                  <a:gd name="connsiteY2" fmla="*/ 428961 h 873125"/>
                  <a:gd name="connsiteX3" fmla="*/ 404487 w 873124"/>
                  <a:gd name="connsiteY3" fmla="*/ 457885 h 873125"/>
                  <a:gd name="connsiteX4" fmla="*/ 428962 w 873124"/>
                  <a:gd name="connsiteY4" fmla="*/ 474321 h 873125"/>
                  <a:gd name="connsiteX5" fmla="*/ 457886 w 873124"/>
                  <a:gd name="connsiteY5" fmla="*/ 468638 h 873125"/>
                  <a:gd name="connsiteX6" fmla="*/ 474320 w 873124"/>
                  <a:gd name="connsiteY6" fmla="*/ 444166 h 873125"/>
                  <a:gd name="connsiteX7" fmla="*/ 468637 w 873124"/>
                  <a:gd name="connsiteY7" fmla="*/ 415240 h 873125"/>
                  <a:gd name="connsiteX8" fmla="*/ 436562 w 873124"/>
                  <a:gd name="connsiteY8" fmla="*/ 0 h 873125"/>
                  <a:gd name="connsiteX9" fmla="*/ 284163 w 873124"/>
                  <a:gd name="connsiteY9" fmla="*/ 239713 h 873125"/>
                  <a:gd name="connsiteX10" fmla="*/ 373321 w 873124"/>
                  <a:gd name="connsiteY10" fmla="*/ 436955 h 873125"/>
                  <a:gd name="connsiteX11" fmla="*/ 391932 w 873124"/>
                  <a:gd name="connsiteY11" fmla="*/ 449453 h 873125"/>
                  <a:gd name="connsiteX12" fmla="*/ 374406 w 873124"/>
                  <a:gd name="connsiteY12" fmla="*/ 428135 h 873125"/>
                  <a:gd name="connsiteX13" fmla="*/ 400640 w 873124"/>
                  <a:gd name="connsiteY13" fmla="*/ 122254 h 873125"/>
                  <a:gd name="connsiteX14" fmla="*/ 745257 w 873124"/>
                  <a:gd name="connsiteY14" fmla="*/ 127867 h 873125"/>
                  <a:gd name="connsiteX15" fmla="*/ 467993 w 873124"/>
                  <a:gd name="connsiteY15" fmla="*/ 189608 h 873125"/>
                  <a:gd name="connsiteX16" fmla="*/ 391567 w 873124"/>
                  <a:gd name="connsiteY16" fmla="*/ 392123 h 873125"/>
                  <a:gd name="connsiteX17" fmla="*/ 395890 w 873124"/>
                  <a:gd name="connsiteY17" fmla="*/ 414124 h 873125"/>
                  <a:gd name="connsiteX18" fmla="*/ 398570 w 873124"/>
                  <a:gd name="connsiteY18" fmla="*/ 386653 h 873125"/>
                  <a:gd name="connsiteX19" fmla="*/ 633412 w 873124"/>
                  <a:gd name="connsiteY19" fmla="*/ 188913 h 873125"/>
                  <a:gd name="connsiteX20" fmla="*/ 873124 w 873124"/>
                  <a:gd name="connsiteY20" fmla="*/ 436563 h 873125"/>
                  <a:gd name="connsiteX21" fmla="*/ 633412 w 873124"/>
                  <a:gd name="connsiteY21" fmla="*/ 284164 h 873125"/>
                  <a:gd name="connsiteX22" fmla="*/ 436171 w 873124"/>
                  <a:gd name="connsiteY22" fmla="*/ 373323 h 873125"/>
                  <a:gd name="connsiteX23" fmla="*/ 423673 w 873124"/>
                  <a:gd name="connsiteY23" fmla="*/ 391933 h 873125"/>
                  <a:gd name="connsiteX24" fmla="*/ 444989 w 873124"/>
                  <a:gd name="connsiteY24" fmla="*/ 374407 h 873125"/>
                  <a:gd name="connsiteX25" fmla="*/ 750871 w 873124"/>
                  <a:gd name="connsiteY25" fmla="*/ 400642 h 873125"/>
                  <a:gd name="connsiteX26" fmla="*/ 745258 w 873124"/>
                  <a:gd name="connsiteY26" fmla="*/ 745259 h 873125"/>
                  <a:gd name="connsiteX27" fmla="*/ 683518 w 873124"/>
                  <a:gd name="connsiteY27" fmla="*/ 467994 h 873125"/>
                  <a:gd name="connsiteX28" fmla="*/ 481003 w 873124"/>
                  <a:gd name="connsiteY28" fmla="*/ 391567 h 873125"/>
                  <a:gd name="connsiteX29" fmla="*/ 459007 w 873124"/>
                  <a:gd name="connsiteY29" fmla="*/ 395889 h 873125"/>
                  <a:gd name="connsiteX30" fmla="*/ 486472 w 873124"/>
                  <a:gd name="connsiteY30" fmla="*/ 398569 h 873125"/>
                  <a:gd name="connsiteX31" fmla="*/ 684213 w 873124"/>
                  <a:gd name="connsiteY31" fmla="*/ 633412 h 873125"/>
                  <a:gd name="connsiteX32" fmla="*/ 436562 w 873124"/>
                  <a:gd name="connsiteY32" fmla="*/ 873125 h 873125"/>
                  <a:gd name="connsiteX33" fmla="*/ 588961 w 873124"/>
                  <a:gd name="connsiteY33" fmla="*/ 633412 h 873125"/>
                  <a:gd name="connsiteX34" fmla="*/ 499803 w 873124"/>
                  <a:gd name="connsiteY34" fmla="*/ 436170 h 873125"/>
                  <a:gd name="connsiteX35" fmla="*/ 481191 w 873124"/>
                  <a:gd name="connsiteY35" fmla="*/ 423671 h 873125"/>
                  <a:gd name="connsiteX36" fmla="*/ 498719 w 873124"/>
                  <a:gd name="connsiteY36" fmla="*/ 444989 h 873125"/>
                  <a:gd name="connsiteX37" fmla="*/ 472483 w 873124"/>
                  <a:gd name="connsiteY37" fmla="*/ 750871 h 873125"/>
                  <a:gd name="connsiteX38" fmla="*/ 127866 w 873124"/>
                  <a:gd name="connsiteY38" fmla="*/ 745259 h 873125"/>
                  <a:gd name="connsiteX39" fmla="*/ 405131 w 873124"/>
                  <a:gd name="connsiteY39" fmla="*/ 683518 h 873125"/>
                  <a:gd name="connsiteX40" fmla="*/ 481558 w 873124"/>
                  <a:gd name="connsiteY40" fmla="*/ 481003 h 873125"/>
                  <a:gd name="connsiteX41" fmla="*/ 477236 w 873124"/>
                  <a:gd name="connsiteY41" fmla="*/ 459006 h 873125"/>
                  <a:gd name="connsiteX42" fmla="*/ 474556 w 873124"/>
                  <a:gd name="connsiteY42" fmla="*/ 486473 h 873125"/>
                  <a:gd name="connsiteX43" fmla="*/ 239713 w 873124"/>
                  <a:gd name="connsiteY43" fmla="*/ 684213 h 873125"/>
                  <a:gd name="connsiteX44" fmla="*/ 0 w 873124"/>
                  <a:gd name="connsiteY44" fmla="*/ 436563 h 873125"/>
                  <a:gd name="connsiteX45" fmla="*/ 239712 w 873124"/>
                  <a:gd name="connsiteY45" fmla="*/ 588962 h 873125"/>
                  <a:gd name="connsiteX46" fmla="*/ 436955 w 873124"/>
                  <a:gd name="connsiteY46" fmla="*/ 499804 h 873125"/>
                  <a:gd name="connsiteX47" fmla="*/ 449454 w 873124"/>
                  <a:gd name="connsiteY47" fmla="*/ 481193 h 873125"/>
                  <a:gd name="connsiteX48" fmla="*/ 428136 w 873124"/>
                  <a:gd name="connsiteY48" fmla="*/ 498720 h 873125"/>
                  <a:gd name="connsiteX49" fmla="*/ 122254 w 873124"/>
                  <a:gd name="connsiteY49" fmla="*/ 472485 h 873125"/>
                  <a:gd name="connsiteX50" fmla="*/ 127866 w 873124"/>
                  <a:gd name="connsiteY50" fmla="*/ 127867 h 873125"/>
                  <a:gd name="connsiteX51" fmla="*/ 189606 w 873124"/>
                  <a:gd name="connsiteY51" fmla="*/ 405132 h 873125"/>
                  <a:gd name="connsiteX52" fmla="*/ 392121 w 873124"/>
                  <a:gd name="connsiteY52" fmla="*/ 481559 h 873125"/>
                  <a:gd name="connsiteX53" fmla="*/ 414125 w 873124"/>
                  <a:gd name="connsiteY53" fmla="*/ 477236 h 873125"/>
                  <a:gd name="connsiteX54" fmla="*/ 386652 w 873124"/>
                  <a:gd name="connsiteY54" fmla="*/ 474555 h 873125"/>
                  <a:gd name="connsiteX55" fmla="*/ 188912 w 873124"/>
                  <a:gd name="connsiteY55" fmla="*/ 239713 h 873125"/>
                  <a:gd name="connsiteX56" fmla="*/ 436562 w 873124"/>
                  <a:gd name="connsiteY56" fmla="*/ 0 h 873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873124" h="873125">
                    <a:moveTo>
                      <a:pt x="444165" y="398805"/>
                    </a:moveTo>
                    <a:lnTo>
                      <a:pt x="415240" y="404488"/>
                    </a:lnTo>
                    <a:lnTo>
                      <a:pt x="398805" y="428961"/>
                    </a:lnTo>
                    <a:lnTo>
                      <a:pt x="404487" y="457885"/>
                    </a:lnTo>
                    <a:lnTo>
                      <a:pt x="428962" y="474321"/>
                    </a:lnTo>
                    <a:lnTo>
                      <a:pt x="457886" y="468638"/>
                    </a:lnTo>
                    <a:lnTo>
                      <a:pt x="474320" y="444166"/>
                    </a:lnTo>
                    <a:lnTo>
                      <a:pt x="468637" y="415240"/>
                    </a:lnTo>
                    <a:close/>
                    <a:moveTo>
                      <a:pt x="436562" y="0"/>
                    </a:moveTo>
                    <a:cubicBezTo>
                      <a:pt x="343102" y="45668"/>
                      <a:pt x="284163" y="138375"/>
                      <a:pt x="284163" y="239713"/>
                    </a:cubicBezTo>
                    <a:cubicBezTo>
                      <a:pt x="284163" y="315717"/>
                      <a:pt x="317317" y="386864"/>
                      <a:pt x="373321" y="436955"/>
                    </a:cubicBezTo>
                    <a:lnTo>
                      <a:pt x="391932" y="449453"/>
                    </a:lnTo>
                    <a:lnTo>
                      <a:pt x="374406" y="428135"/>
                    </a:lnTo>
                    <a:cubicBezTo>
                      <a:pt x="310415" y="332534"/>
                      <a:pt x="318729" y="204166"/>
                      <a:pt x="400640" y="122254"/>
                    </a:cubicBezTo>
                    <a:cubicBezTo>
                      <a:pt x="494253" y="28641"/>
                      <a:pt x="648544" y="31154"/>
                      <a:pt x="745257" y="127867"/>
                    </a:cubicBezTo>
                    <a:cubicBezTo>
                      <a:pt x="646879" y="94073"/>
                      <a:pt x="539649" y="117950"/>
                      <a:pt x="467993" y="189608"/>
                    </a:cubicBezTo>
                    <a:cubicBezTo>
                      <a:pt x="414250" y="243349"/>
                      <a:pt x="387385" y="317102"/>
                      <a:pt x="391567" y="392123"/>
                    </a:cubicBezTo>
                    <a:lnTo>
                      <a:pt x="395890" y="414124"/>
                    </a:lnTo>
                    <a:lnTo>
                      <a:pt x="398570" y="386653"/>
                    </a:lnTo>
                    <a:cubicBezTo>
                      <a:pt x="420923" y="273803"/>
                      <a:pt x="517571" y="188913"/>
                      <a:pt x="633412" y="188913"/>
                    </a:cubicBezTo>
                    <a:cubicBezTo>
                      <a:pt x="765801" y="188913"/>
                      <a:pt x="873124" y="299790"/>
                      <a:pt x="873124" y="436563"/>
                    </a:cubicBezTo>
                    <a:cubicBezTo>
                      <a:pt x="827456" y="343103"/>
                      <a:pt x="734750" y="284164"/>
                      <a:pt x="633412" y="284164"/>
                    </a:cubicBezTo>
                    <a:cubicBezTo>
                      <a:pt x="557408" y="284164"/>
                      <a:pt x="486261" y="317317"/>
                      <a:pt x="436171" y="373323"/>
                    </a:cubicBezTo>
                    <a:lnTo>
                      <a:pt x="423673" y="391933"/>
                    </a:lnTo>
                    <a:lnTo>
                      <a:pt x="444989" y="374407"/>
                    </a:lnTo>
                    <a:cubicBezTo>
                      <a:pt x="540591" y="310415"/>
                      <a:pt x="668959" y="318730"/>
                      <a:pt x="750871" y="400642"/>
                    </a:cubicBezTo>
                    <a:cubicBezTo>
                      <a:pt x="844484" y="494255"/>
                      <a:pt x="841971" y="648546"/>
                      <a:pt x="745258" y="745259"/>
                    </a:cubicBezTo>
                    <a:cubicBezTo>
                      <a:pt x="779052" y="646880"/>
                      <a:pt x="755175" y="539651"/>
                      <a:pt x="683518" y="467994"/>
                    </a:cubicBezTo>
                    <a:cubicBezTo>
                      <a:pt x="629775" y="414251"/>
                      <a:pt x="556023" y="387385"/>
                      <a:pt x="481003" y="391567"/>
                    </a:cubicBezTo>
                    <a:lnTo>
                      <a:pt x="459007" y="395889"/>
                    </a:lnTo>
                    <a:lnTo>
                      <a:pt x="486472" y="398569"/>
                    </a:lnTo>
                    <a:cubicBezTo>
                      <a:pt x="599322" y="420922"/>
                      <a:pt x="684212" y="517570"/>
                      <a:pt x="684213" y="633412"/>
                    </a:cubicBezTo>
                    <a:cubicBezTo>
                      <a:pt x="684212" y="765802"/>
                      <a:pt x="573335" y="873125"/>
                      <a:pt x="436562" y="873125"/>
                    </a:cubicBezTo>
                    <a:cubicBezTo>
                      <a:pt x="530021" y="827457"/>
                      <a:pt x="588961" y="734750"/>
                      <a:pt x="588961" y="633412"/>
                    </a:cubicBezTo>
                    <a:cubicBezTo>
                      <a:pt x="588961" y="557408"/>
                      <a:pt x="555808" y="486260"/>
                      <a:pt x="499803" y="436170"/>
                    </a:cubicBezTo>
                    <a:lnTo>
                      <a:pt x="481191" y="423671"/>
                    </a:lnTo>
                    <a:lnTo>
                      <a:pt x="498719" y="444989"/>
                    </a:lnTo>
                    <a:cubicBezTo>
                      <a:pt x="562710" y="540592"/>
                      <a:pt x="554395" y="668959"/>
                      <a:pt x="472483" y="750871"/>
                    </a:cubicBezTo>
                    <a:cubicBezTo>
                      <a:pt x="378870" y="844485"/>
                      <a:pt x="224579" y="841972"/>
                      <a:pt x="127866" y="745259"/>
                    </a:cubicBezTo>
                    <a:cubicBezTo>
                      <a:pt x="226244" y="779053"/>
                      <a:pt x="333474" y="755175"/>
                      <a:pt x="405131" y="683518"/>
                    </a:cubicBezTo>
                    <a:cubicBezTo>
                      <a:pt x="458873" y="629776"/>
                      <a:pt x="485740" y="556024"/>
                      <a:pt x="481558" y="481003"/>
                    </a:cubicBezTo>
                    <a:lnTo>
                      <a:pt x="477236" y="459006"/>
                    </a:lnTo>
                    <a:lnTo>
                      <a:pt x="474556" y="486473"/>
                    </a:lnTo>
                    <a:cubicBezTo>
                      <a:pt x="452204" y="599322"/>
                      <a:pt x="355554" y="684213"/>
                      <a:pt x="239713" y="684213"/>
                    </a:cubicBezTo>
                    <a:cubicBezTo>
                      <a:pt x="107323" y="684213"/>
                      <a:pt x="0" y="573336"/>
                      <a:pt x="0" y="436563"/>
                    </a:cubicBezTo>
                    <a:cubicBezTo>
                      <a:pt x="45668" y="530023"/>
                      <a:pt x="138376" y="588962"/>
                      <a:pt x="239712" y="588962"/>
                    </a:cubicBezTo>
                    <a:cubicBezTo>
                      <a:pt x="315717" y="588962"/>
                      <a:pt x="386865" y="555809"/>
                      <a:pt x="436955" y="499804"/>
                    </a:cubicBezTo>
                    <a:lnTo>
                      <a:pt x="449454" y="481193"/>
                    </a:lnTo>
                    <a:lnTo>
                      <a:pt x="428136" y="498720"/>
                    </a:lnTo>
                    <a:cubicBezTo>
                      <a:pt x="332533" y="562711"/>
                      <a:pt x="204165" y="554396"/>
                      <a:pt x="122254" y="472485"/>
                    </a:cubicBezTo>
                    <a:cubicBezTo>
                      <a:pt x="28640" y="378871"/>
                      <a:pt x="31153" y="224580"/>
                      <a:pt x="127866" y="127867"/>
                    </a:cubicBezTo>
                    <a:cubicBezTo>
                      <a:pt x="94072" y="226245"/>
                      <a:pt x="117949" y="333475"/>
                      <a:pt x="189606" y="405132"/>
                    </a:cubicBezTo>
                    <a:cubicBezTo>
                      <a:pt x="243349" y="458875"/>
                      <a:pt x="317101" y="485741"/>
                      <a:pt x="392121" y="481559"/>
                    </a:cubicBezTo>
                    <a:lnTo>
                      <a:pt x="414125" y="477236"/>
                    </a:lnTo>
                    <a:lnTo>
                      <a:pt x="386652" y="474555"/>
                    </a:lnTo>
                    <a:cubicBezTo>
                      <a:pt x="273803" y="452203"/>
                      <a:pt x="188912" y="355554"/>
                      <a:pt x="188912" y="239713"/>
                    </a:cubicBezTo>
                    <a:cubicBezTo>
                      <a:pt x="188912" y="107324"/>
                      <a:pt x="299789" y="0"/>
                      <a:pt x="436562" y="0"/>
                    </a:cubicBez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A4F452D5-60F4-4C5F-A051-EB306DC33AE4}"/>
                  </a:ext>
                </a:extLst>
              </p:cNvPr>
              <p:cNvSpPr/>
              <p:nvPr/>
            </p:nvSpPr>
            <p:spPr>
              <a:xfrm>
                <a:off x="1559869" y="3787085"/>
                <a:ext cx="1426085" cy="961818"/>
              </a:xfrm>
              <a:custGeom>
                <a:avLst/>
                <a:gdLst>
                  <a:gd name="connsiteX0" fmla="*/ 0 w 1466404"/>
                  <a:gd name="connsiteY0" fmla="*/ 733202 h 1466404"/>
                  <a:gd name="connsiteX1" fmla="*/ 402596 w 1466404"/>
                  <a:gd name="connsiteY1" fmla="*/ 1079086 h 1466404"/>
                  <a:gd name="connsiteX2" fmla="*/ 805192 w 1466404"/>
                  <a:gd name="connsiteY2" fmla="*/ 733202 h 1466404"/>
                  <a:gd name="connsiteX3" fmla="*/ 402596 w 1466404"/>
                  <a:gd name="connsiteY3" fmla="*/ 1149128 h 1466404"/>
                  <a:gd name="connsiteX4" fmla="*/ 0 w 1466404"/>
                  <a:gd name="connsiteY4" fmla="*/ 733202 h 1466404"/>
                  <a:gd name="connsiteX5" fmla="*/ 753839 w 1466404"/>
                  <a:gd name="connsiteY5" fmla="*/ 661212 h 1466404"/>
                  <a:gd name="connsiteX6" fmla="*/ 1169765 w 1466404"/>
                  <a:gd name="connsiteY6" fmla="*/ 1063808 h 1466404"/>
                  <a:gd name="connsiteX7" fmla="*/ 753839 w 1466404"/>
                  <a:gd name="connsiteY7" fmla="*/ 1466404 h 1466404"/>
                  <a:gd name="connsiteX8" fmla="*/ 1099723 w 1466404"/>
                  <a:gd name="connsiteY8" fmla="*/ 1063808 h 1466404"/>
                  <a:gd name="connsiteX9" fmla="*/ 753839 w 1466404"/>
                  <a:gd name="connsiteY9" fmla="*/ 661212 h 1466404"/>
                  <a:gd name="connsiteX10" fmla="*/ 1063810 w 1466404"/>
                  <a:gd name="connsiteY10" fmla="*/ 317276 h 1466404"/>
                  <a:gd name="connsiteX11" fmla="*/ 1466404 w 1466404"/>
                  <a:gd name="connsiteY11" fmla="*/ 733202 h 1466404"/>
                  <a:gd name="connsiteX12" fmla="*/ 1063810 w 1466404"/>
                  <a:gd name="connsiteY12" fmla="*/ 383575 h 1466404"/>
                  <a:gd name="connsiteX13" fmla="*/ 661217 w 1466404"/>
                  <a:gd name="connsiteY13" fmla="*/ 733203 h 1466404"/>
                  <a:gd name="connsiteX14" fmla="*/ 661216 w 1466404"/>
                  <a:gd name="connsiteY14" fmla="*/ 733202 h 1466404"/>
                  <a:gd name="connsiteX15" fmla="*/ 1063810 w 1466404"/>
                  <a:gd name="connsiteY15" fmla="*/ 317276 h 1466404"/>
                  <a:gd name="connsiteX16" fmla="*/ 753839 w 1466404"/>
                  <a:gd name="connsiteY16" fmla="*/ 0 h 1466404"/>
                  <a:gd name="connsiteX17" fmla="*/ 404212 w 1466404"/>
                  <a:gd name="connsiteY17" fmla="*/ 402594 h 1466404"/>
                  <a:gd name="connsiteX18" fmla="*/ 753840 w 1466404"/>
                  <a:gd name="connsiteY18" fmla="*/ 805187 h 1466404"/>
                  <a:gd name="connsiteX19" fmla="*/ 753839 w 1466404"/>
                  <a:gd name="connsiteY19" fmla="*/ 805188 h 1466404"/>
                  <a:gd name="connsiteX20" fmla="*/ 337913 w 1466404"/>
                  <a:gd name="connsiteY20" fmla="*/ 402594 h 1466404"/>
                  <a:gd name="connsiteX21" fmla="*/ 753839 w 1466404"/>
                  <a:gd name="connsiteY21" fmla="*/ 0 h 1466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466404" h="1466404">
                    <a:moveTo>
                      <a:pt x="0" y="733202"/>
                    </a:moveTo>
                    <a:cubicBezTo>
                      <a:pt x="35984" y="933662"/>
                      <a:pt x="205252" y="1079086"/>
                      <a:pt x="402596" y="1079086"/>
                    </a:cubicBezTo>
                    <a:cubicBezTo>
                      <a:pt x="599940" y="1079086"/>
                      <a:pt x="769208" y="933662"/>
                      <a:pt x="805192" y="733202"/>
                    </a:cubicBezTo>
                    <a:cubicBezTo>
                      <a:pt x="805192" y="962912"/>
                      <a:pt x="624944" y="1149128"/>
                      <a:pt x="402596" y="1149128"/>
                    </a:cubicBezTo>
                    <a:cubicBezTo>
                      <a:pt x="180248" y="1149128"/>
                      <a:pt x="0" y="962912"/>
                      <a:pt x="0" y="733202"/>
                    </a:cubicBezTo>
                    <a:close/>
                    <a:moveTo>
                      <a:pt x="753839" y="661212"/>
                    </a:moveTo>
                    <a:cubicBezTo>
                      <a:pt x="983549" y="661212"/>
                      <a:pt x="1169765" y="841460"/>
                      <a:pt x="1169765" y="1063808"/>
                    </a:cubicBezTo>
                    <a:cubicBezTo>
                      <a:pt x="1169765" y="1286156"/>
                      <a:pt x="983549" y="1466404"/>
                      <a:pt x="753839" y="1466404"/>
                    </a:cubicBezTo>
                    <a:cubicBezTo>
                      <a:pt x="954299" y="1430420"/>
                      <a:pt x="1099723" y="1261152"/>
                      <a:pt x="1099723" y="1063808"/>
                    </a:cubicBezTo>
                    <a:cubicBezTo>
                      <a:pt x="1099723" y="866464"/>
                      <a:pt x="954299" y="697196"/>
                      <a:pt x="753839" y="661212"/>
                    </a:cubicBezTo>
                    <a:close/>
                    <a:moveTo>
                      <a:pt x="1063810" y="317276"/>
                    </a:moveTo>
                    <a:cubicBezTo>
                      <a:pt x="1286157" y="317276"/>
                      <a:pt x="1466404" y="503492"/>
                      <a:pt x="1466404" y="733202"/>
                    </a:cubicBezTo>
                    <a:cubicBezTo>
                      <a:pt x="1432262" y="531079"/>
                      <a:pt x="1262411" y="383574"/>
                      <a:pt x="1063810" y="383575"/>
                    </a:cubicBezTo>
                    <a:cubicBezTo>
                      <a:pt x="865210" y="383575"/>
                      <a:pt x="695359" y="531080"/>
                      <a:pt x="661217" y="733203"/>
                    </a:cubicBezTo>
                    <a:lnTo>
                      <a:pt x="661216" y="733202"/>
                    </a:lnTo>
                    <a:cubicBezTo>
                      <a:pt x="661216" y="503492"/>
                      <a:pt x="841463" y="317276"/>
                      <a:pt x="1063810" y="317276"/>
                    </a:cubicBezTo>
                    <a:close/>
                    <a:moveTo>
                      <a:pt x="753839" y="0"/>
                    </a:moveTo>
                    <a:cubicBezTo>
                      <a:pt x="551716" y="34142"/>
                      <a:pt x="404211" y="203993"/>
                      <a:pt x="404212" y="402594"/>
                    </a:cubicBezTo>
                    <a:cubicBezTo>
                      <a:pt x="404212" y="601194"/>
                      <a:pt x="551717" y="771045"/>
                      <a:pt x="753840" y="805187"/>
                    </a:cubicBezTo>
                    <a:lnTo>
                      <a:pt x="753839" y="805188"/>
                    </a:lnTo>
                    <a:cubicBezTo>
                      <a:pt x="524129" y="805188"/>
                      <a:pt x="337913" y="624941"/>
                      <a:pt x="337913" y="402594"/>
                    </a:cubicBezTo>
                    <a:cubicBezTo>
                      <a:pt x="337913" y="180247"/>
                      <a:pt x="524129" y="0"/>
                      <a:pt x="753839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C523FE9B-11D1-486F-BF45-CE53AC9A0FE7}"/>
                  </a:ext>
                </a:extLst>
              </p:cNvPr>
              <p:cNvSpPr/>
              <p:nvPr/>
            </p:nvSpPr>
            <p:spPr>
              <a:xfrm>
                <a:off x="1189534" y="3429000"/>
                <a:ext cx="2158228" cy="1703007"/>
              </a:xfrm>
              <a:custGeom>
                <a:avLst/>
                <a:gdLst>
                  <a:gd name="connsiteX0" fmla="*/ 1636643 w 2219246"/>
                  <a:gd name="connsiteY0" fmla="*/ 1155323 h 2596433"/>
                  <a:gd name="connsiteX1" fmla="*/ 1306425 w 2219246"/>
                  <a:gd name="connsiteY1" fmla="*/ 2473201 h 2596433"/>
                  <a:gd name="connsiteX2" fmla="*/ 0 w 2219246"/>
                  <a:gd name="connsiteY2" fmla="*/ 2100239 h 2596433"/>
                  <a:gd name="connsiteX3" fmla="*/ 1274908 w 2219246"/>
                  <a:gd name="connsiteY3" fmla="*/ 2418613 h 2596433"/>
                  <a:gd name="connsiteX4" fmla="*/ 1636643 w 2219246"/>
                  <a:gd name="connsiteY4" fmla="*/ 1155323 h 2596433"/>
                  <a:gd name="connsiteX5" fmla="*/ 1361793 w 2219246"/>
                  <a:gd name="connsiteY5" fmla="*/ 69 h 2596433"/>
                  <a:gd name="connsiteX6" fmla="*/ 2219246 w 2219246"/>
                  <a:gd name="connsiteY6" fmla="*/ 496195 h 2596433"/>
                  <a:gd name="connsiteX7" fmla="*/ 944337 w 2219246"/>
                  <a:gd name="connsiteY7" fmla="*/ 177821 h 2596433"/>
                  <a:gd name="connsiteX8" fmla="*/ 582603 w 2219246"/>
                  <a:gd name="connsiteY8" fmla="*/ 1441111 h 2596433"/>
                  <a:gd name="connsiteX9" fmla="*/ 912821 w 2219246"/>
                  <a:gd name="connsiteY9" fmla="*/ 123233 h 2596433"/>
                  <a:gd name="connsiteX10" fmla="*/ 1361793 w 2219246"/>
                  <a:gd name="connsiteY10" fmla="*/ 69 h 2596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19246" h="2596433">
                    <a:moveTo>
                      <a:pt x="1636643" y="1155323"/>
                    </a:moveTo>
                    <a:cubicBezTo>
                      <a:pt x="1906215" y="1622235"/>
                      <a:pt x="1758372" y="2212269"/>
                      <a:pt x="1306425" y="2473201"/>
                    </a:cubicBezTo>
                    <a:cubicBezTo>
                      <a:pt x="854478" y="2734132"/>
                      <a:pt x="269572" y="2567151"/>
                      <a:pt x="0" y="2100239"/>
                    </a:cubicBezTo>
                    <a:cubicBezTo>
                      <a:pt x="285720" y="2528666"/>
                      <a:pt x="843173" y="2667875"/>
                      <a:pt x="1274908" y="2418613"/>
                    </a:cubicBezTo>
                    <a:cubicBezTo>
                      <a:pt x="1706644" y="2169350"/>
                      <a:pt x="1864813" y="1616977"/>
                      <a:pt x="1636643" y="1155323"/>
                    </a:cubicBezTo>
                    <a:close/>
                    <a:moveTo>
                      <a:pt x="1361793" y="69"/>
                    </a:moveTo>
                    <a:cubicBezTo>
                      <a:pt x="1699541" y="-4045"/>
                      <a:pt x="2033915" y="175193"/>
                      <a:pt x="2219246" y="496195"/>
                    </a:cubicBezTo>
                    <a:cubicBezTo>
                      <a:pt x="1933526" y="67767"/>
                      <a:pt x="1376073" y="-71442"/>
                      <a:pt x="944337" y="177821"/>
                    </a:cubicBezTo>
                    <a:cubicBezTo>
                      <a:pt x="512602" y="427083"/>
                      <a:pt x="354433" y="979457"/>
                      <a:pt x="582603" y="1441111"/>
                    </a:cubicBezTo>
                    <a:cubicBezTo>
                      <a:pt x="313031" y="974198"/>
                      <a:pt x="460874" y="384164"/>
                      <a:pt x="912821" y="123233"/>
                    </a:cubicBezTo>
                    <a:cubicBezTo>
                      <a:pt x="1054054" y="41692"/>
                      <a:pt x="1208272" y="1939"/>
                      <a:pt x="1361793" y="6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BC69D5F3-A1B3-4CD9-A0E5-28A8DC787D89}"/>
                  </a:ext>
                </a:extLst>
              </p:cNvPr>
              <p:cNvSpPr/>
              <p:nvPr/>
            </p:nvSpPr>
            <p:spPr>
              <a:xfrm>
                <a:off x="964145" y="3661292"/>
                <a:ext cx="2607192" cy="1238422"/>
              </a:xfrm>
              <a:custGeom>
                <a:avLst/>
                <a:gdLst>
                  <a:gd name="connsiteX0" fmla="*/ 3555846 w 5556545"/>
                  <a:gd name="connsiteY0" fmla="*/ 440201 h 3913386"/>
                  <a:gd name="connsiteX1" fmla="*/ 5097772 w 5556545"/>
                  <a:gd name="connsiteY1" fmla="*/ 1109890 h 3913386"/>
                  <a:gd name="connsiteX2" fmla="*/ 5519075 w 5556545"/>
                  <a:gd name="connsiteY2" fmla="*/ 1977994 h 3913386"/>
                  <a:gd name="connsiteX3" fmla="*/ 4833483 w 5556545"/>
                  <a:gd name="connsiteY3" fmla="*/ 3913386 h 3913386"/>
                  <a:gd name="connsiteX4" fmla="*/ 4998499 w 5556545"/>
                  <a:gd name="connsiteY4" fmla="*/ 1194819 h 3913386"/>
                  <a:gd name="connsiteX5" fmla="*/ 2287154 w 5556545"/>
                  <a:gd name="connsiteY5" fmla="*/ 937044 h 3913386"/>
                  <a:gd name="connsiteX6" fmla="*/ 3555846 w 5556545"/>
                  <a:gd name="connsiteY6" fmla="*/ 440201 h 3913386"/>
                  <a:gd name="connsiteX7" fmla="*/ 723061 w 5556545"/>
                  <a:gd name="connsiteY7" fmla="*/ 0 h 3913386"/>
                  <a:gd name="connsiteX8" fmla="*/ 558044 w 5556545"/>
                  <a:gd name="connsiteY8" fmla="*/ 2718566 h 3913386"/>
                  <a:gd name="connsiteX9" fmla="*/ 3269389 w 5556545"/>
                  <a:gd name="connsiteY9" fmla="*/ 2976343 h 3913386"/>
                  <a:gd name="connsiteX10" fmla="*/ 458773 w 5556545"/>
                  <a:gd name="connsiteY10" fmla="*/ 2803496 h 3913386"/>
                  <a:gd name="connsiteX11" fmla="*/ 723061 w 5556545"/>
                  <a:gd name="connsiteY11" fmla="*/ 0 h 3913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556545" h="3913386">
                    <a:moveTo>
                      <a:pt x="3555846" y="440201"/>
                    </a:moveTo>
                    <a:cubicBezTo>
                      <a:pt x="4131058" y="420826"/>
                      <a:pt x="4702250" y="647574"/>
                      <a:pt x="5097772" y="1109890"/>
                    </a:cubicBezTo>
                    <a:cubicBezTo>
                      <a:pt x="5317506" y="1366732"/>
                      <a:pt x="5457018" y="1665886"/>
                      <a:pt x="5519075" y="1977994"/>
                    </a:cubicBezTo>
                    <a:cubicBezTo>
                      <a:pt x="5655602" y="2664633"/>
                      <a:pt x="5417247" y="3413963"/>
                      <a:pt x="4833483" y="3913386"/>
                    </a:cubicBezTo>
                    <a:cubicBezTo>
                      <a:pt x="5598052" y="3168651"/>
                      <a:pt x="5670205" y="1979959"/>
                      <a:pt x="4998499" y="1194819"/>
                    </a:cubicBezTo>
                    <a:cubicBezTo>
                      <a:pt x="4326796" y="409680"/>
                      <a:pt x="3141259" y="296967"/>
                      <a:pt x="2287154" y="937044"/>
                    </a:cubicBezTo>
                    <a:cubicBezTo>
                      <a:pt x="2658641" y="619229"/>
                      <a:pt x="3108459" y="455270"/>
                      <a:pt x="3555846" y="440201"/>
                    </a:cubicBezTo>
                    <a:close/>
                    <a:moveTo>
                      <a:pt x="723061" y="0"/>
                    </a:moveTo>
                    <a:cubicBezTo>
                      <a:pt x="-41505" y="744736"/>
                      <a:pt x="-113659" y="1933427"/>
                      <a:pt x="558044" y="2718566"/>
                    </a:cubicBezTo>
                    <a:cubicBezTo>
                      <a:pt x="1229750" y="3503706"/>
                      <a:pt x="2415284" y="3616420"/>
                      <a:pt x="3269389" y="2976343"/>
                    </a:cubicBezTo>
                    <a:cubicBezTo>
                      <a:pt x="2420279" y="3702776"/>
                      <a:pt x="1161923" y="3625391"/>
                      <a:pt x="458773" y="2803496"/>
                    </a:cubicBezTo>
                    <a:cubicBezTo>
                      <a:pt x="-244376" y="1981601"/>
                      <a:pt x="-126050" y="726434"/>
                      <a:pt x="723061" y="0"/>
                    </a:cubicBezTo>
                    <a:close/>
                  </a:path>
                </a:pathLst>
              </a:cu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03F90727-8E7E-4A07-B869-D8BD483CA272}"/>
                  </a:ext>
                </a:extLst>
              </p:cNvPr>
              <p:cNvSpPr/>
              <p:nvPr/>
            </p:nvSpPr>
            <p:spPr>
              <a:xfrm>
                <a:off x="1857664" y="3987932"/>
                <a:ext cx="830497" cy="560126"/>
              </a:xfrm>
              <a:custGeom>
                <a:avLst/>
                <a:gdLst>
                  <a:gd name="connsiteX0" fmla="*/ 864547 w 1769986"/>
                  <a:gd name="connsiteY0" fmla="*/ 807828 h 1769985"/>
                  <a:gd name="connsiteX1" fmla="*/ 815971 w 1769986"/>
                  <a:gd name="connsiteY1" fmla="*/ 844890 h 1769985"/>
                  <a:gd name="connsiteX2" fmla="*/ 807827 w 1769986"/>
                  <a:gd name="connsiteY2" fmla="*/ 905440 h 1769985"/>
                  <a:gd name="connsiteX3" fmla="*/ 844893 w 1769986"/>
                  <a:gd name="connsiteY3" fmla="*/ 954019 h 1769985"/>
                  <a:gd name="connsiteX4" fmla="*/ 905443 w 1769986"/>
                  <a:gd name="connsiteY4" fmla="*/ 962161 h 1769985"/>
                  <a:gd name="connsiteX5" fmla="*/ 954017 w 1769986"/>
                  <a:gd name="connsiteY5" fmla="*/ 925100 h 1769985"/>
                  <a:gd name="connsiteX6" fmla="*/ 962159 w 1769986"/>
                  <a:gd name="connsiteY6" fmla="*/ 864546 h 1769985"/>
                  <a:gd name="connsiteX7" fmla="*/ 925099 w 1769986"/>
                  <a:gd name="connsiteY7" fmla="*/ 815970 h 1769985"/>
                  <a:gd name="connsiteX8" fmla="*/ 974470 w 1769986"/>
                  <a:gd name="connsiteY8" fmla="*/ 964 h 1769985"/>
                  <a:gd name="connsiteX9" fmla="*/ 1176200 w 1769986"/>
                  <a:gd name="connsiteY9" fmla="*/ 28298 h 1769985"/>
                  <a:gd name="connsiteX10" fmla="*/ 717238 w 1769986"/>
                  <a:gd name="connsiteY10" fmla="*/ 397045 h 1769985"/>
                  <a:gd name="connsiteX11" fmla="*/ 760630 w 1769986"/>
                  <a:gd name="connsiteY11" fmla="*/ 843578 h 1769985"/>
                  <a:gd name="connsiteX12" fmla="*/ 788814 w 1769986"/>
                  <a:gd name="connsiteY12" fmla="*/ 880518 h 1769985"/>
                  <a:gd name="connsiteX13" fmla="*/ 768642 w 1769986"/>
                  <a:gd name="connsiteY13" fmla="*/ 826994 h 1769985"/>
                  <a:gd name="connsiteX14" fmla="*/ 1024159 w 1769986"/>
                  <a:gd name="connsiteY14" fmla="*/ 244243 h 1769985"/>
                  <a:gd name="connsiteX15" fmla="*/ 1696680 w 1769986"/>
                  <a:gd name="connsiteY15" fmla="*/ 485133 h 1769985"/>
                  <a:gd name="connsiteX16" fmla="*/ 1111402 w 1769986"/>
                  <a:gd name="connsiteY16" fmla="*/ 421344 h 1769985"/>
                  <a:gd name="connsiteX17" fmla="*/ 826340 w 1769986"/>
                  <a:gd name="connsiteY17" fmla="*/ 767772 h 1769985"/>
                  <a:gd name="connsiteX18" fmla="*/ 820148 w 1769986"/>
                  <a:gd name="connsiteY18" fmla="*/ 813830 h 1769985"/>
                  <a:gd name="connsiteX19" fmla="*/ 843731 w 1769986"/>
                  <a:gd name="connsiteY19" fmla="*/ 761710 h 1769985"/>
                  <a:gd name="connsiteX20" fmla="*/ 1436479 w 1769986"/>
                  <a:gd name="connsiteY20" fmla="*/ 530322 h 1769985"/>
                  <a:gd name="connsiteX21" fmla="*/ 1741688 w 1769986"/>
                  <a:gd name="connsiteY21" fmla="*/ 1176201 h 1769985"/>
                  <a:gd name="connsiteX22" fmla="*/ 1372942 w 1769986"/>
                  <a:gd name="connsiteY22" fmla="*/ 717239 h 1769985"/>
                  <a:gd name="connsiteX23" fmla="*/ 926410 w 1769986"/>
                  <a:gd name="connsiteY23" fmla="*/ 760633 h 1769985"/>
                  <a:gd name="connsiteX24" fmla="*/ 889470 w 1769986"/>
                  <a:gd name="connsiteY24" fmla="*/ 788816 h 1769985"/>
                  <a:gd name="connsiteX25" fmla="*/ 942991 w 1769986"/>
                  <a:gd name="connsiteY25" fmla="*/ 768642 h 1769985"/>
                  <a:gd name="connsiteX26" fmla="*/ 1525743 w 1769986"/>
                  <a:gd name="connsiteY26" fmla="*/ 1024162 h 1769985"/>
                  <a:gd name="connsiteX27" fmla="*/ 1284853 w 1769986"/>
                  <a:gd name="connsiteY27" fmla="*/ 1696682 h 1769985"/>
                  <a:gd name="connsiteX28" fmla="*/ 1348645 w 1769986"/>
                  <a:gd name="connsiteY28" fmla="*/ 1111404 h 1769985"/>
                  <a:gd name="connsiteX29" fmla="*/ 1002217 w 1769986"/>
                  <a:gd name="connsiteY29" fmla="*/ 826339 h 1769985"/>
                  <a:gd name="connsiteX30" fmla="*/ 956170 w 1769986"/>
                  <a:gd name="connsiteY30" fmla="*/ 820148 h 1769985"/>
                  <a:gd name="connsiteX31" fmla="*/ 1008279 w 1769986"/>
                  <a:gd name="connsiteY31" fmla="*/ 843728 h 1769985"/>
                  <a:gd name="connsiteX32" fmla="*/ 1239668 w 1769986"/>
                  <a:gd name="connsiteY32" fmla="*/ 1436478 h 1769985"/>
                  <a:gd name="connsiteX33" fmla="*/ 593786 w 1769986"/>
                  <a:gd name="connsiteY33" fmla="*/ 1741687 h 1769985"/>
                  <a:gd name="connsiteX34" fmla="*/ 1052749 w 1769986"/>
                  <a:gd name="connsiteY34" fmla="*/ 1372940 h 1769985"/>
                  <a:gd name="connsiteX35" fmla="*/ 1009357 w 1769986"/>
                  <a:gd name="connsiteY35" fmla="*/ 926407 h 1769985"/>
                  <a:gd name="connsiteX36" fmla="*/ 981171 w 1769986"/>
                  <a:gd name="connsiteY36" fmla="*/ 889464 h 1769985"/>
                  <a:gd name="connsiteX37" fmla="*/ 1001347 w 1769986"/>
                  <a:gd name="connsiteY37" fmla="*/ 942990 h 1769985"/>
                  <a:gd name="connsiteX38" fmla="*/ 745826 w 1769986"/>
                  <a:gd name="connsiteY38" fmla="*/ 1525741 h 1769985"/>
                  <a:gd name="connsiteX39" fmla="*/ 73304 w 1769986"/>
                  <a:gd name="connsiteY39" fmla="*/ 1284853 h 1769985"/>
                  <a:gd name="connsiteX40" fmla="*/ 658584 w 1769986"/>
                  <a:gd name="connsiteY40" fmla="*/ 1348643 h 1769985"/>
                  <a:gd name="connsiteX41" fmla="*/ 943648 w 1769986"/>
                  <a:gd name="connsiteY41" fmla="*/ 1002215 h 1769985"/>
                  <a:gd name="connsiteX42" fmla="*/ 949840 w 1769986"/>
                  <a:gd name="connsiteY42" fmla="*/ 956166 h 1769985"/>
                  <a:gd name="connsiteX43" fmla="*/ 926259 w 1769986"/>
                  <a:gd name="connsiteY43" fmla="*/ 1008279 h 1769985"/>
                  <a:gd name="connsiteX44" fmla="*/ 333509 w 1769986"/>
                  <a:gd name="connsiteY44" fmla="*/ 1239666 h 1769985"/>
                  <a:gd name="connsiteX45" fmla="*/ 28298 w 1769986"/>
                  <a:gd name="connsiteY45" fmla="*/ 593786 h 1769985"/>
                  <a:gd name="connsiteX46" fmla="*/ 397044 w 1769986"/>
                  <a:gd name="connsiteY46" fmla="*/ 1052748 h 1769985"/>
                  <a:gd name="connsiteX47" fmla="*/ 843580 w 1769986"/>
                  <a:gd name="connsiteY47" fmla="*/ 1009358 h 1769985"/>
                  <a:gd name="connsiteX48" fmla="*/ 880522 w 1769986"/>
                  <a:gd name="connsiteY48" fmla="*/ 981173 h 1769985"/>
                  <a:gd name="connsiteX49" fmla="*/ 826997 w 1769986"/>
                  <a:gd name="connsiteY49" fmla="*/ 1001348 h 1769985"/>
                  <a:gd name="connsiteX50" fmla="*/ 244244 w 1769986"/>
                  <a:gd name="connsiteY50" fmla="*/ 745828 h 1769985"/>
                  <a:gd name="connsiteX51" fmla="*/ 485133 w 1769986"/>
                  <a:gd name="connsiteY51" fmla="*/ 73305 h 1769985"/>
                  <a:gd name="connsiteX52" fmla="*/ 421341 w 1769986"/>
                  <a:gd name="connsiteY52" fmla="*/ 658583 h 1769985"/>
                  <a:gd name="connsiteX53" fmla="*/ 767769 w 1769986"/>
                  <a:gd name="connsiteY53" fmla="*/ 943648 h 1769985"/>
                  <a:gd name="connsiteX54" fmla="*/ 813833 w 1769986"/>
                  <a:gd name="connsiteY54" fmla="*/ 949842 h 1769985"/>
                  <a:gd name="connsiteX55" fmla="*/ 761709 w 1769986"/>
                  <a:gd name="connsiteY55" fmla="*/ 926255 h 1769985"/>
                  <a:gd name="connsiteX56" fmla="*/ 530321 w 1769986"/>
                  <a:gd name="connsiteY56" fmla="*/ 333508 h 1769985"/>
                  <a:gd name="connsiteX57" fmla="*/ 974470 w 1769986"/>
                  <a:gd name="connsiteY57" fmla="*/ 964 h 1769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769986" h="1769985">
                    <a:moveTo>
                      <a:pt x="864547" y="807828"/>
                    </a:moveTo>
                    <a:lnTo>
                      <a:pt x="815971" y="844890"/>
                    </a:lnTo>
                    <a:lnTo>
                      <a:pt x="807827" y="905440"/>
                    </a:lnTo>
                    <a:lnTo>
                      <a:pt x="844893" y="954019"/>
                    </a:lnTo>
                    <a:lnTo>
                      <a:pt x="905443" y="962161"/>
                    </a:lnTo>
                    <a:lnTo>
                      <a:pt x="954017" y="925100"/>
                    </a:lnTo>
                    <a:lnTo>
                      <a:pt x="962159" y="864546"/>
                    </a:lnTo>
                    <a:lnTo>
                      <a:pt x="925099" y="815970"/>
                    </a:lnTo>
                    <a:close/>
                    <a:moveTo>
                      <a:pt x="974470" y="964"/>
                    </a:moveTo>
                    <a:cubicBezTo>
                      <a:pt x="1040703" y="-3077"/>
                      <a:pt x="1109101" y="5489"/>
                      <a:pt x="1176200" y="28298"/>
                    </a:cubicBezTo>
                    <a:cubicBezTo>
                      <a:pt x="962335" y="55573"/>
                      <a:pt x="784835" y="198183"/>
                      <a:pt x="717238" y="397045"/>
                    </a:cubicBezTo>
                    <a:cubicBezTo>
                      <a:pt x="666540" y="546192"/>
                      <a:pt x="684142" y="707924"/>
                      <a:pt x="760630" y="843578"/>
                    </a:cubicBezTo>
                    <a:lnTo>
                      <a:pt x="788814" y="880518"/>
                    </a:lnTo>
                    <a:lnTo>
                      <a:pt x="768642" y="826994"/>
                    </a:lnTo>
                    <a:cubicBezTo>
                      <a:pt x="706838" y="596705"/>
                      <a:pt x="808781" y="350346"/>
                      <a:pt x="1024159" y="244243"/>
                    </a:cubicBezTo>
                    <a:cubicBezTo>
                      <a:pt x="1270306" y="122984"/>
                      <a:pt x="1571406" y="230835"/>
                      <a:pt x="1696680" y="485133"/>
                    </a:cubicBezTo>
                    <a:cubicBezTo>
                      <a:pt x="1526168" y="353194"/>
                      <a:pt x="1299817" y="328522"/>
                      <a:pt x="1111402" y="421344"/>
                    </a:cubicBezTo>
                    <a:cubicBezTo>
                      <a:pt x="970091" y="490954"/>
                      <a:pt x="868176" y="617764"/>
                      <a:pt x="826340" y="767772"/>
                    </a:cubicBezTo>
                    <a:lnTo>
                      <a:pt x="820148" y="813830"/>
                    </a:lnTo>
                    <a:lnTo>
                      <a:pt x="843731" y="761710"/>
                    </a:lnTo>
                    <a:cubicBezTo>
                      <a:pt x="962872" y="555167"/>
                      <a:pt x="1209156" y="453051"/>
                      <a:pt x="1436479" y="530322"/>
                    </a:cubicBezTo>
                    <a:cubicBezTo>
                      <a:pt x="1696275" y="618631"/>
                      <a:pt x="1832922" y="907802"/>
                      <a:pt x="1741688" y="1176201"/>
                    </a:cubicBezTo>
                    <a:cubicBezTo>
                      <a:pt x="1714413" y="962335"/>
                      <a:pt x="1571805" y="784836"/>
                      <a:pt x="1372942" y="717239"/>
                    </a:cubicBezTo>
                    <a:cubicBezTo>
                      <a:pt x="1223794" y="666541"/>
                      <a:pt x="1062063" y="684141"/>
                      <a:pt x="926410" y="760633"/>
                    </a:cubicBezTo>
                    <a:lnTo>
                      <a:pt x="889470" y="788816"/>
                    </a:lnTo>
                    <a:lnTo>
                      <a:pt x="942991" y="768642"/>
                    </a:lnTo>
                    <a:cubicBezTo>
                      <a:pt x="1173283" y="706837"/>
                      <a:pt x="1419641" y="808782"/>
                      <a:pt x="1525743" y="1024162"/>
                    </a:cubicBezTo>
                    <a:cubicBezTo>
                      <a:pt x="1647003" y="1270309"/>
                      <a:pt x="1539152" y="1571408"/>
                      <a:pt x="1284853" y="1696682"/>
                    </a:cubicBezTo>
                    <a:cubicBezTo>
                      <a:pt x="1416793" y="1526169"/>
                      <a:pt x="1441464" y="1299819"/>
                      <a:pt x="1348645" y="1111404"/>
                    </a:cubicBezTo>
                    <a:cubicBezTo>
                      <a:pt x="1279031" y="970091"/>
                      <a:pt x="1152223" y="868174"/>
                      <a:pt x="1002217" y="826339"/>
                    </a:cubicBezTo>
                    <a:lnTo>
                      <a:pt x="956170" y="820148"/>
                    </a:lnTo>
                    <a:lnTo>
                      <a:pt x="1008279" y="843728"/>
                    </a:lnTo>
                    <a:cubicBezTo>
                      <a:pt x="1214821" y="962869"/>
                      <a:pt x="1316938" y="1209153"/>
                      <a:pt x="1239668" y="1436478"/>
                    </a:cubicBezTo>
                    <a:cubicBezTo>
                      <a:pt x="1151356" y="1696275"/>
                      <a:pt x="862185" y="1832921"/>
                      <a:pt x="593786" y="1741687"/>
                    </a:cubicBezTo>
                    <a:cubicBezTo>
                      <a:pt x="807650" y="1714412"/>
                      <a:pt x="985151" y="1571802"/>
                      <a:pt x="1052749" y="1372940"/>
                    </a:cubicBezTo>
                    <a:cubicBezTo>
                      <a:pt x="1103447" y="1223793"/>
                      <a:pt x="1085847" y="1062060"/>
                      <a:pt x="1009357" y="926407"/>
                    </a:cubicBezTo>
                    <a:lnTo>
                      <a:pt x="981171" y="889464"/>
                    </a:lnTo>
                    <a:lnTo>
                      <a:pt x="1001347" y="942990"/>
                    </a:lnTo>
                    <a:cubicBezTo>
                      <a:pt x="1063150" y="1173283"/>
                      <a:pt x="961206" y="1419639"/>
                      <a:pt x="745826" y="1525741"/>
                    </a:cubicBezTo>
                    <a:cubicBezTo>
                      <a:pt x="499678" y="1647002"/>
                      <a:pt x="198579" y="1539151"/>
                      <a:pt x="73304" y="1284853"/>
                    </a:cubicBezTo>
                    <a:cubicBezTo>
                      <a:pt x="243816" y="1416792"/>
                      <a:pt x="470168" y="1441462"/>
                      <a:pt x="658584" y="1348643"/>
                    </a:cubicBezTo>
                    <a:cubicBezTo>
                      <a:pt x="799894" y="1279030"/>
                      <a:pt x="901812" y="1152224"/>
                      <a:pt x="943648" y="1002215"/>
                    </a:cubicBezTo>
                    <a:lnTo>
                      <a:pt x="949840" y="956166"/>
                    </a:lnTo>
                    <a:lnTo>
                      <a:pt x="926259" y="1008279"/>
                    </a:lnTo>
                    <a:cubicBezTo>
                      <a:pt x="807121" y="1214820"/>
                      <a:pt x="560832" y="1316937"/>
                      <a:pt x="333509" y="1239666"/>
                    </a:cubicBezTo>
                    <a:cubicBezTo>
                      <a:pt x="73712" y="1151356"/>
                      <a:pt x="-62935" y="862185"/>
                      <a:pt x="28298" y="593786"/>
                    </a:cubicBezTo>
                    <a:cubicBezTo>
                      <a:pt x="55574" y="807652"/>
                      <a:pt x="198186" y="985152"/>
                      <a:pt x="397044" y="1052748"/>
                    </a:cubicBezTo>
                    <a:cubicBezTo>
                      <a:pt x="546194" y="1103447"/>
                      <a:pt x="707927" y="1085847"/>
                      <a:pt x="843580" y="1009358"/>
                    </a:cubicBezTo>
                    <a:lnTo>
                      <a:pt x="880522" y="981173"/>
                    </a:lnTo>
                    <a:lnTo>
                      <a:pt x="826997" y="1001348"/>
                    </a:lnTo>
                    <a:cubicBezTo>
                      <a:pt x="596704" y="1063150"/>
                      <a:pt x="350345" y="961205"/>
                      <a:pt x="244244" y="745828"/>
                    </a:cubicBezTo>
                    <a:cubicBezTo>
                      <a:pt x="122984" y="499678"/>
                      <a:pt x="230834" y="198579"/>
                      <a:pt x="485133" y="73305"/>
                    </a:cubicBezTo>
                    <a:cubicBezTo>
                      <a:pt x="353194" y="243816"/>
                      <a:pt x="328522" y="470168"/>
                      <a:pt x="421341" y="658583"/>
                    </a:cubicBezTo>
                    <a:cubicBezTo>
                      <a:pt x="490955" y="799896"/>
                      <a:pt x="617763" y="901813"/>
                      <a:pt x="767769" y="943648"/>
                    </a:cubicBezTo>
                    <a:lnTo>
                      <a:pt x="813833" y="949842"/>
                    </a:lnTo>
                    <a:lnTo>
                      <a:pt x="761709" y="926255"/>
                    </a:lnTo>
                    <a:cubicBezTo>
                      <a:pt x="555168" y="807117"/>
                      <a:pt x="453050" y="560830"/>
                      <a:pt x="530321" y="333508"/>
                    </a:cubicBezTo>
                    <a:cubicBezTo>
                      <a:pt x="596553" y="138661"/>
                      <a:pt x="775770" y="13085"/>
                      <a:pt x="974470" y="964"/>
                    </a:cubicBezTo>
                    <a:close/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0B6D20E3-6999-4DDD-8B6D-54FE4A3B61F6}"/>
                  </a:ext>
                </a:extLst>
              </p:cNvPr>
              <p:cNvSpPr/>
              <p:nvPr/>
            </p:nvSpPr>
            <p:spPr>
              <a:xfrm>
                <a:off x="1605813" y="3831168"/>
                <a:ext cx="1325669" cy="894094"/>
              </a:xfrm>
              <a:custGeom>
                <a:avLst/>
                <a:gdLst>
                  <a:gd name="connsiteX0" fmla="*/ 1557266 w 2825316"/>
                  <a:gd name="connsiteY0" fmla="*/ 1301257 h 2825317"/>
                  <a:gd name="connsiteX1" fmla="*/ 1570781 w 2825316"/>
                  <a:gd name="connsiteY1" fmla="*/ 2575236 h 2825317"/>
                  <a:gd name="connsiteX2" fmla="*/ 297038 w 2825316"/>
                  <a:gd name="connsiteY2" fmla="*/ 2547261 h 2825317"/>
                  <a:gd name="connsiteX3" fmla="*/ 1462394 w 2825316"/>
                  <a:gd name="connsiteY3" fmla="*/ 2465612 h 2825317"/>
                  <a:gd name="connsiteX4" fmla="*/ 1557266 w 2825316"/>
                  <a:gd name="connsiteY4" fmla="*/ 1301257 h 2825317"/>
                  <a:gd name="connsiteX5" fmla="*/ 1944044 w 2825316"/>
                  <a:gd name="connsiteY5" fmla="*/ 997132 h 2825317"/>
                  <a:gd name="connsiteX6" fmla="*/ 2575238 w 2825316"/>
                  <a:gd name="connsiteY6" fmla="*/ 1254173 h 2825317"/>
                  <a:gd name="connsiteX7" fmla="*/ 2547259 w 2825316"/>
                  <a:gd name="connsiteY7" fmla="*/ 2527914 h 2825317"/>
                  <a:gd name="connsiteX8" fmla="*/ 2471471 w 2825316"/>
                  <a:gd name="connsiteY8" fmla="*/ 1356769 h 2825317"/>
                  <a:gd name="connsiteX9" fmla="*/ 1301262 w 2825316"/>
                  <a:gd name="connsiteY9" fmla="*/ 1267696 h 2825317"/>
                  <a:gd name="connsiteX10" fmla="*/ 1301262 w 2825316"/>
                  <a:gd name="connsiteY10" fmla="*/ 1267692 h 2825317"/>
                  <a:gd name="connsiteX11" fmla="*/ 1944044 w 2825316"/>
                  <a:gd name="connsiteY11" fmla="*/ 997132 h 2825317"/>
                  <a:gd name="connsiteX12" fmla="*/ 278056 w 2825316"/>
                  <a:gd name="connsiteY12" fmla="*/ 232806 h 2825317"/>
                  <a:gd name="connsiteX13" fmla="*/ 359705 w 2825316"/>
                  <a:gd name="connsiteY13" fmla="*/ 1398162 h 2825317"/>
                  <a:gd name="connsiteX14" fmla="*/ 1524059 w 2825316"/>
                  <a:gd name="connsiteY14" fmla="*/ 1493033 h 2825317"/>
                  <a:gd name="connsiteX15" fmla="*/ 250080 w 2825316"/>
                  <a:gd name="connsiteY15" fmla="*/ 1506549 h 2825317"/>
                  <a:gd name="connsiteX16" fmla="*/ 278056 w 2825316"/>
                  <a:gd name="connsiteY16" fmla="*/ 232806 h 2825317"/>
                  <a:gd name="connsiteX17" fmla="*/ 1952477 w 2825316"/>
                  <a:gd name="connsiteY17" fmla="*/ 218 h 2825317"/>
                  <a:gd name="connsiteX18" fmla="*/ 2592147 w 2825316"/>
                  <a:gd name="connsiteY18" fmla="*/ 278057 h 2825317"/>
                  <a:gd name="connsiteX19" fmla="*/ 1421002 w 2825316"/>
                  <a:gd name="connsiteY19" fmla="*/ 353845 h 2825317"/>
                  <a:gd name="connsiteX20" fmla="*/ 1331928 w 2825316"/>
                  <a:gd name="connsiteY20" fmla="*/ 1524055 h 2825317"/>
                  <a:gd name="connsiteX21" fmla="*/ 1331925 w 2825316"/>
                  <a:gd name="connsiteY21" fmla="*/ 1524055 h 2825317"/>
                  <a:gd name="connsiteX22" fmla="*/ 1318407 w 2825316"/>
                  <a:gd name="connsiteY22" fmla="*/ 250079 h 2825317"/>
                  <a:gd name="connsiteX23" fmla="*/ 1952477 w 2825316"/>
                  <a:gd name="connsiteY23" fmla="*/ 218 h 2825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825316" h="2825317">
                    <a:moveTo>
                      <a:pt x="1557266" y="1301257"/>
                    </a:moveTo>
                    <a:cubicBezTo>
                      <a:pt x="1912733" y="1660783"/>
                      <a:pt x="1918784" y="2231161"/>
                      <a:pt x="1570781" y="2575236"/>
                    </a:cubicBezTo>
                    <a:cubicBezTo>
                      <a:pt x="1222778" y="2919311"/>
                      <a:pt x="652505" y="2906787"/>
                      <a:pt x="297038" y="2547261"/>
                    </a:cubicBezTo>
                    <a:cubicBezTo>
                      <a:pt x="663561" y="2805323"/>
                      <a:pt x="1153525" y="2770994"/>
                      <a:pt x="1462394" y="2465612"/>
                    </a:cubicBezTo>
                    <a:cubicBezTo>
                      <a:pt x="1771263" y="2160229"/>
                      <a:pt x="1811151" y="1670686"/>
                      <a:pt x="1557266" y="1301257"/>
                    </a:cubicBezTo>
                    <a:close/>
                    <a:moveTo>
                      <a:pt x="1944044" y="997132"/>
                    </a:moveTo>
                    <a:cubicBezTo>
                      <a:pt x="2174588" y="994686"/>
                      <a:pt x="2403201" y="1080173"/>
                      <a:pt x="2575238" y="1254173"/>
                    </a:cubicBezTo>
                    <a:cubicBezTo>
                      <a:pt x="2919311" y="1602175"/>
                      <a:pt x="2906785" y="2172446"/>
                      <a:pt x="2547259" y="2527914"/>
                    </a:cubicBezTo>
                    <a:cubicBezTo>
                      <a:pt x="2810774" y="2161699"/>
                      <a:pt x="2778800" y="1667603"/>
                      <a:pt x="2471471" y="1356769"/>
                    </a:cubicBezTo>
                    <a:cubicBezTo>
                      <a:pt x="2164146" y="1045934"/>
                      <a:pt x="1670444" y="1008354"/>
                      <a:pt x="1301262" y="1267696"/>
                    </a:cubicBezTo>
                    <a:lnTo>
                      <a:pt x="1301262" y="1267692"/>
                    </a:lnTo>
                    <a:cubicBezTo>
                      <a:pt x="1481025" y="1089959"/>
                      <a:pt x="1713500" y="999579"/>
                      <a:pt x="1944044" y="997132"/>
                    </a:cubicBezTo>
                    <a:close/>
                    <a:moveTo>
                      <a:pt x="278056" y="232806"/>
                    </a:moveTo>
                    <a:cubicBezTo>
                      <a:pt x="19994" y="599329"/>
                      <a:pt x="54323" y="1089293"/>
                      <a:pt x="359705" y="1398162"/>
                    </a:cubicBezTo>
                    <a:cubicBezTo>
                      <a:pt x="665087" y="1707030"/>
                      <a:pt x="1154630" y="1746918"/>
                      <a:pt x="1524059" y="1493033"/>
                    </a:cubicBezTo>
                    <a:cubicBezTo>
                      <a:pt x="1164534" y="1848501"/>
                      <a:pt x="594155" y="1854552"/>
                      <a:pt x="250080" y="1506549"/>
                    </a:cubicBezTo>
                    <a:cubicBezTo>
                      <a:pt x="-93994" y="1158546"/>
                      <a:pt x="-81469" y="588273"/>
                      <a:pt x="278056" y="232806"/>
                    </a:cubicBezTo>
                    <a:close/>
                    <a:moveTo>
                      <a:pt x="1952477" y="218"/>
                    </a:moveTo>
                    <a:cubicBezTo>
                      <a:pt x="2182979" y="5281"/>
                      <a:pt x="2414414" y="98294"/>
                      <a:pt x="2592147" y="278057"/>
                    </a:cubicBezTo>
                    <a:cubicBezTo>
                      <a:pt x="2225933" y="14542"/>
                      <a:pt x="1731837" y="46516"/>
                      <a:pt x="1421002" y="353845"/>
                    </a:cubicBezTo>
                    <a:cubicBezTo>
                      <a:pt x="1110168" y="661171"/>
                      <a:pt x="1072587" y="1154873"/>
                      <a:pt x="1331928" y="1524055"/>
                    </a:cubicBezTo>
                    <a:lnTo>
                      <a:pt x="1331925" y="1524055"/>
                    </a:lnTo>
                    <a:cubicBezTo>
                      <a:pt x="976458" y="1164530"/>
                      <a:pt x="970405" y="594153"/>
                      <a:pt x="1318407" y="250079"/>
                    </a:cubicBezTo>
                    <a:cubicBezTo>
                      <a:pt x="1492408" y="78042"/>
                      <a:pt x="1721976" y="-4845"/>
                      <a:pt x="1952477" y="21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10CC562C-1D41-4AF4-8952-091413F89212}"/>
                </a:ext>
              </a:extLst>
            </p:cNvPr>
            <p:cNvGrpSpPr/>
            <p:nvPr/>
          </p:nvGrpSpPr>
          <p:grpSpPr>
            <a:xfrm>
              <a:off x="3354521" y="2594184"/>
              <a:ext cx="377618" cy="174061"/>
              <a:chOff x="964145" y="3429000"/>
              <a:chExt cx="2607192" cy="1703007"/>
            </a:xfrm>
            <a:effectLst/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0EB5AC13-2031-41C4-B695-71A0A4E4F2A7}"/>
                  </a:ext>
                </a:extLst>
              </p:cNvPr>
              <p:cNvSpPr/>
              <p:nvPr/>
            </p:nvSpPr>
            <p:spPr>
              <a:xfrm>
                <a:off x="1848354" y="3981652"/>
                <a:ext cx="849118" cy="572685"/>
              </a:xfrm>
              <a:custGeom>
                <a:avLst/>
                <a:gdLst>
                  <a:gd name="connsiteX0" fmla="*/ 444165 w 873124"/>
                  <a:gd name="connsiteY0" fmla="*/ 398805 h 873125"/>
                  <a:gd name="connsiteX1" fmla="*/ 415240 w 873124"/>
                  <a:gd name="connsiteY1" fmla="*/ 404488 h 873125"/>
                  <a:gd name="connsiteX2" fmla="*/ 398805 w 873124"/>
                  <a:gd name="connsiteY2" fmla="*/ 428961 h 873125"/>
                  <a:gd name="connsiteX3" fmla="*/ 404487 w 873124"/>
                  <a:gd name="connsiteY3" fmla="*/ 457885 h 873125"/>
                  <a:gd name="connsiteX4" fmla="*/ 428962 w 873124"/>
                  <a:gd name="connsiteY4" fmla="*/ 474321 h 873125"/>
                  <a:gd name="connsiteX5" fmla="*/ 457886 w 873124"/>
                  <a:gd name="connsiteY5" fmla="*/ 468638 h 873125"/>
                  <a:gd name="connsiteX6" fmla="*/ 474320 w 873124"/>
                  <a:gd name="connsiteY6" fmla="*/ 444166 h 873125"/>
                  <a:gd name="connsiteX7" fmla="*/ 468637 w 873124"/>
                  <a:gd name="connsiteY7" fmla="*/ 415240 h 873125"/>
                  <a:gd name="connsiteX8" fmla="*/ 436562 w 873124"/>
                  <a:gd name="connsiteY8" fmla="*/ 0 h 873125"/>
                  <a:gd name="connsiteX9" fmla="*/ 284163 w 873124"/>
                  <a:gd name="connsiteY9" fmla="*/ 239713 h 873125"/>
                  <a:gd name="connsiteX10" fmla="*/ 373321 w 873124"/>
                  <a:gd name="connsiteY10" fmla="*/ 436955 h 873125"/>
                  <a:gd name="connsiteX11" fmla="*/ 391932 w 873124"/>
                  <a:gd name="connsiteY11" fmla="*/ 449453 h 873125"/>
                  <a:gd name="connsiteX12" fmla="*/ 374406 w 873124"/>
                  <a:gd name="connsiteY12" fmla="*/ 428135 h 873125"/>
                  <a:gd name="connsiteX13" fmla="*/ 400640 w 873124"/>
                  <a:gd name="connsiteY13" fmla="*/ 122254 h 873125"/>
                  <a:gd name="connsiteX14" fmla="*/ 745257 w 873124"/>
                  <a:gd name="connsiteY14" fmla="*/ 127867 h 873125"/>
                  <a:gd name="connsiteX15" fmla="*/ 467993 w 873124"/>
                  <a:gd name="connsiteY15" fmla="*/ 189608 h 873125"/>
                  <a:gd name="connsiteX16" fmla="*/ 391567 w 873124"/>
                  <a:gd name="connsiteY16" fmla="*/ 392123 h 873125"/>
                  <a:gd name="connsiteX17" fmla="*/ 395890 w 873124"/>
                  <a:gd name="connsiteY17" fmla="*/ 414124 h 873125"/>
                  <a:gd name="connsiteX18" fmla="*/ 398570 w 873124"/>
                  <a:gd name="connsiteY18" fmla="*/ 386653 h 873125"/>
                  <a:gd name="connsiteX19" fmla="*/ 633412 w 873124"/>
                  <a:gd name="connsiteY19" fmla="*/ 188913 h 873125"/>
                  <a:gd name="connsiteX20" fmla="*/ 873124 w 873124"/>
                  <a:gd name="connsiteY20" fmla="*/ 436563 h 873125"/>
                  <a:gd name="connsiteX21" fmla="*/ 633412 w 873124"/>
                  <a:gd name="connsiteY21" fmla="*/ 284164 h 873125"/>
                  <a:gd name="connsiteX22" fmla="*/ 436171 w 873124"/>
                  <a:gd name="connsiteY22" fmla="*/ 373323 h 873125"/>
                  <a:gd name="connsiteX23" fmla="*/ 423673 w 873124"/>
                  <a:gd name="connsiteY23" fmla="*/ 391933 h 873125"/>
                  <a:gd name="connsiteX24" fmla="*/ 444989 w 873124"/>
                  <a:gd name="connsiteY24" fmla="*/ 374407 h 873125"/>
                  <a:gd name="connsiteX25" fmla="*/ 750871 w 873124"/>
                  <a:gd name="connsiteY25" fmla="*/ 400642 h 873125"/>
                  <a:gd name="connsiteX26" fmla="*/ 745258 w 873124"/>
                  <a:gd name="connsiteY26" fmla="*/ 745259 h 873125"/>
                  <a:gd name="connsiteX27" fmla="*/ 683518 w 873124"/>
                  <a:gd name="connsiteY27" fmla="*/ 467994 h 873125"/>
                  <a:gd name="connsiteX28" fmla="*/ 481003 w 873124"/>
                  <a:gd name="connsiteY28" fmla="*/ 391567 h 873125"/>
                  <a:gd name="connsiteX29" fmla="*/ 459007 w 873124"/>
                  <a:gd name="connsiteY29" fmla="*/ 395889 h 873125"/>
                  <a:gd name="connsiteX30" fmla="*/ 486472 w 873124"/>
                  <a:gd name="connsiteY30" fmla="*/ 398569 h 873125"/>
                  <a:gd name="connsiteX31" fmla="*/ 684213 w 873124"/>
                  <a:gd name="connsiteY31" fmla="*/ 633412 h 873125"/>
                  <a:gd name="connsiteX32" fmla="*/ 436562 w 873124"/>
                  <a:gd name="connsiteY32" fmla="*/ 873125 h 873125"/>
                  <a:gd name="connsiteX33" fmla="*/ 588961 w 873124"/>
                  <a:gd name="connsiteY33" fmla="*/ 633412 h 873125"/>
                  <a:gd name="connsiteX34" fmla="*/ 499803 w 873124"/>
                  <a:gd name="connsiteY34" fmla="*/ 436170 h 873125"/>
                  <a:gd name="connsiteX35" fmla="*/ 481191 w 873124"/>
                  <a:gd name="connsiteY35" fmla="*/ 423671 h 873125"/>
                  <a:gd name="connsiteX36" fmla="*/ 498719 w 873124"/>
                  <a:gd name="connsiteY36" fmla="*/ 444989 h 873125"/>
                  <a:gd name="connsiteX37" fmla="*/ 472483 w 873124"/>
                  <a:gd name="connsiteY37" fmla="*/ 750871 h 873125"/>
                  <a:gd name="connsiteX38" fmla="*/ 127866 w 873124"/>
                  <a:gd name="connsiteY38" fmla="*/ 745259 h 873125"/>
                  <a:gd name="connsiteX39" fmla="*/ 405131 w 873124"/>
                  <a:gd name="connsiteY39" fmla="*/ 683518 h 873125"/>
                  <a:gd name="connsiteX40" fmla="*/ 481558 w 873124"/>
                  <a:gd name="connsiteY40" fmla="*/ 481003 h 873125"/>
                  <a:gd name="connsiteX41" fmla="*/ 477236 w 873124"/>
                  <a:gd name="connsiteY41" fmla="*/ 459006 h 873125"/>
                  <a:gd name="connsiteX42" fmla="*/ 474556 w 873124"/>
                  <a:gd name="connsiteY42" fmla="*/ 486473 h 873125"/>
                  <a:gd name="connsiteX43" fmla="*/ 239713 w 873124"/>
                  <a:gd name="connsiteY43" fmla="*/ 684213 h 873125"/>
                  <a:gd name="connsiteX44" fmla="*/ 0 w 873124"/>
                  <a:gd name="connsiteY44" fmla="*/ 436563 h 873125"/>
                  <a:gd name="connsiteX45" fmla="*/ 239712 w 873124"/>
                  <a:gd name="connsiteY45" fmla="*/ 588962 h 873125"/>
                  <a:gd name="connsiteX46" fmla="*/ 436955 w 873124"/>
                  <a:gd name="connsiteY46" fmla="*/ 499804 h 873125"/>
                  <a:gd name="connsiteX47" fmla="*/ 449454 w 873124"/>
                  <a:gd name="connsiteY47" fmla="*/ 481193 h 873125"/>
                  <a:gd name="connsiteX48" fmla="*/ 428136 w 873124"/>
                  <a:gd name="connsiteY48" fmla="*/ 498720 h 873125"/>
                  <a:gd name="connsiteX49" fmla="*/ 122254 w 873124"/>
                  <a:gd name="connsiteY49" fmla="*/ 472485 h 873125"/>
                  <a:gd name="connsiteX50" fmla="*/ 127866 w 873124"/>
                  <a:gd name="connsiteY50" fmla="*/ 127867 h 873125"/>
                  <a:gd name="connsiteX51" fmla="*/ 189606 w 873124"/>
                  <a:gd name="connsiteY51" fmla="*/ 405132 h 873125"/>
                  <a:gd name="connsiteX52" fmla="*/ 392121 w 873124"/>
                  <a:gd name="connsiteY52" fmla="*/ 481559 h 873125"/>
                  <a:gd name="connsiteX53" fmla="*/ 414125 w 873124"/>
                  <a:gd name="connsiteY53" fmla="*/ 477236 h 873125"/>
                  <a:gd name="connsiteX54" fmla="*/ 386652 w 873124"/>
                  <a:gd name="connsiteY54" fmla="*/ 474555 h 873125"/>
                  <a:gd name="connsiteX55" fmla="*/ 188912 w 873124"/>
                  <a:gd name="connsiteY55" fmla="*/ 239713 h 873125"/>
                  <a:gd name="connsiteX56" fmla="*/ 436562 w 873124"/>
                  <a:gd name="connsiteY56" fmla="*/ 0 h 873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873124" h="873125">
                    <a:moveTo>
                      <a:pt x="444165" y="398805"/>
                    </a:moveTo>
                    <a:lnTo>
                      <a:pt x="415240" y="404488"/>
                    </a:lnTo>
                    <a:lnTo>
                      <a:pt x="398805" y="428961"/>
                    </a:lnTo>
                    <a:lnTo>
                      <a:pt x="404487" y="457885"/>
                    </a:lnTo>
                    <a:lnTo>
                      <a:pt x="428962" y="474321"/>
                    </a:lnTo>
                    <a:lnTo>
                      <a:pt x="457886" y="468638"/>
                    </a:lnTo>
                    <a:lnTo>
                      <a:pt x="474320" y="444166"/>
                    </a:lnTo>
                    <a:lnTo>
                      <a:pt x="468637" y="415240"/>
                    </a:lnTo>
                    <a:close/>
                    <a:moveTo>
                      <a:pt x="436562" y="0"/>
                    </a:moveTo>
                    <a:cubicBezTo>
                      <a:pt x="343102" y="45668"/>
                      <a:pt x="284163" y="138375"/>
                      <a:pt x="284163" y="239713"/>
                    </a:cubicBezTo>
                    <a:cubicBezTo>
                      <a:pt x="284163" y="315717"/>
                      <a:pt x="317317" y="386864"/>
                      <a:pt x="373321" y="436955"/>
                    </a:cubicBezTo>
                    <a:lnTo>
                      <a:pt x="391932" y="449453"/>
                    </a:lnTo>
                    <a:lnTo>
                      <a:pt x="374406" y="428135"/>
                    </a:lnTo>
                    <a:cubicBezTo>
                      <a:pt x="310415" y="332534"/>
                      <a:pt x="318729" y="204166"/>
                      <a:pt x="400640" y="122254"/>
                    </a:cubicBezTo>
                    <a:cubicBezTo>
                      <a:pt x="494253" y="28641"/>
                      <a:pt x="648544" y="31154"/>
                      <a:pt x="745257" y="127867"/>
                    </a:cubicBezTo>
                    <a:cubicBezTo>
                      <a:pt x="646879" y="94073"/>
                      <a:pt x="539649" y="117950"/>
                      <a:pt x="467993" y="189608"/>
                    </a:cubicBezTo>
                    <a:cubicBezTo>
                      <a:pt x="414250" y="243349"/>
                      <a:pt x="387385" y="317102"/>
                      <a:pt x="391567" y="392123"/>
                    </a:cubicBezTo>
                    <a:lnTo>
                      <a:pt x="395890" y="414124"/>
                    </a:lnTo>
                    <a:lnTo>
                      <a:pt x="398570" y="386653"/>
                    </a:lnTo>
                    <a:cubicBezTo>
                      <a:pt x="420923" y="273803"/>
                      <a:pt x="517571" y="188913"/>
                      <a:pt x="633412" y="188913"/>
                    </a:cubicBezTo>
                    <a:cubicBezTo>
                      <a:pt x="765801" y="188913"/>
                      <a:pt x="873124" y="299790"/>
                      <a:pt x="873124" y="436563"/>
                    </a:cubicBezTo>
                    <a:cubicBezTo>
                      <a:pt x="827456" y="343103"/>
                      <a:pt x="734750" y="284164"/>
                      <a:pt x="633412" y="284164"/>
                    </a:cubicBezTo>
                    <a:cubicBezTo>
                      <a:pt x="557408" y="284164"/>
                      <a:pt x="486261" y="317317"/>
                      <a:pt x="436171" y="373323"/>
                    </a:cubicBezTo>
                    <a:lnTo>
                      <a:pt x="423673" y="391933"/>
                    </a:lnTo>
                    <a:lnTo>
                      <a:pt x="444989" y="374407"/>
                    </a:lnTo>
                    <a:cubicBezTo>
                      <a:pt x="540591" y="310415"/>
                      <a:pt x="668959" y="318730"/>
                      <a:pt x="750871" y="400642"/>
                    </a:cubicBezTo>
                    <a:cubicBezTo>
                      <a:pt x="844484" y="494255"/>
                      <a:pt x="841971" y="648546"/>
                      <a:pt x="745258" y="745259"/>
                    </a:cubicBezTo>
                    <a:cubicBezTo>
                      <a:pt x="779052" y="646880"/>
                      <a:pt x="755175" y="539651"/>
                      <a:pt x="683518" y="467994"/>
                    </a:cubicBezTo>
                    <a:cubicBezTo>
                      <a:pt x="629775" y="414251"/>
                      <a:pt x="556023" y="387385"/>
                      <a:pt x="481003" y="391567"/>
                    </a:cubicBezTo>
                    <a:lnTo>
                      <a:pt x="459007" y="395889"/>
                    </a:lnTo>
                    <a:lnTo>
                      <a:pt x="486472" y="398569"/>
                    </a:lnTo>
                    <a:cubicBezTo>
                      <a:pt x="599322" y="420922"/>
                      <a:pt x="684212" y="517570"/>
                      <a:pt x="684213" y="633412"/>
                    </a:cubicBezTo>
                    <a:cubicBezTo>
                      <a:pt x="684212" y="765802"/>
                      <a:pt x="573335" y="873125"/>
                      <a:pt x="436562" y="873125"/>
                    </a:cubicBezTo>
                    <a:cubicBezTo>
                      <a:pt x="530021" y="827457"/>
                      <a:pt x="588961" y="734750"/>
                      <a:pt x="588961" y="633412"/>
                    </a:cubicBezTo>
                    <a:cubicBezTo>
                      <a:pt x="588961" y="557408"/>
                      <a:pt x="555808" y="486260"/>
                      <a:pt x="499803" y="436170"/>
                    </a:cubicBezTo>
                    <a:lnTo>
                      <a:pt x="481191" y="423671"/>
                    </a:lnTo>
                    <a:lnTo>
                      <a:pt x="498719" y="444989"/>
                    </a:lnTo>
                    <a:cubicBezTo>
                      <a:pt x="562710" y="540592"/>
                      <a:pt x="554395" y="668959"/>
                      <a:pt x="472483" y="750871"/>
                    </a:cubicBezTo>
                    <a:cubicBezTo>
                      <a:pt x="378870" y="844485"/>
                      <a:pt x="224579" y="841972"/>
                      <a:pt x="127866" y="745259"/>
                    </a:cubicBezTo>
                    <a:cubicBezTo>
                      <a:pt x="226244" y="779053"/>
                      <a:pt x="333474" y="755175"/>
                      <a:pt x="405131" y="683518"/>
                    </a:cubicBezTo>
                    <a:cubicBezTo>
                      <a:pt x="458873" y="629776"/>
                      <a:pt x="485740" y="556024"/>
                      <a:pt x="481558" y="481003"/>
                    </a:cubicBezTo>
                    <a:lnTo>
                      <a:pt x="477236" y="459006"/>
                    </a:lnTo>
                    <a:lnTo>
                      <a:pt x="474556" y="486473"/>
                    </a:lnTo>
                    <a:cubicBezTo>
                      <a:pt x="452204" y="599322"/>
                      <a:pt x="355554" y="684213"/>
                      <a:pt x="239713" y="684213"/>
                    </a:cubicBezTo>
                    <a:cubicBezTo>
                      <a:pt x="107323" y="684213"/>
                      <a:pt x="0" y="573336"/>
                      <a:pt x="0" y="436563"/>
                    </a:cubicBezTo>
                    <a:cubicBezTo>
                      <a:pt x="45668" y="530023"/>
                      <a:pt x="138376" y="588962"/>
                      <a:pt x="239712" y="588962"/>
                    </a:cubicBezTo>
                    <a:cubicBezTo>
                      <a:pt x="315717" y="588962"/>
                      <a:pt x="386865" y="555809"/>
                      <a:pt x="436955" y="499804"/>
                    </a:cubicBezTo>
                    <a:lnTo>
                      <a:pt x="449454" y="481193"/>
                    </a:lnTo>
                    <a:lnTo>
                      <a:pt x="428136" y="498720"/>
                    </a:lnTo>
                    <a:cubicBezTo>
                      <a:pt x="332533" y="562711"/>
                      <a:pt x="204165" y="554396"/>
                      <a:pt x="122254" y="472485"/>
                    </a:cubicBezTo>
                    <a:cubicBezTo>
                      <a:pt x="28640" y="378871"/>
                      <a:pt x="31153" y="224580"/>
                      <a:pt x="127866" y="127867"/>
                    </a:cubicBezTo>
                    <a:cubicBezTo>
                      <a:pt x="94072" y="226245"/>
                      <a:pt x="117949" y="333475"/>
                      <a:pt x="189606" y="405132"/>
                    </a:cubicBezTo>
                    <a:cubicBezTo>
                      <a:pt x="243349" y="458875"/>
                      <a:pt x="317101" y="485741"/>
                      <a:pt x="392121" y="481559"/>
                    </a:cubicBezTo>
                    <a:lnTo>
                      <a:pt x="414125" y="477236"/>
                    </a:lnTo>
                    <a:lnTo>
                      <a:pt x="386652" y="474555"/>
                    </a:lnTo>
                    <a:cubicBezTo>
                      <a:pt x="273803" y="452203"/>
                      <a:pt x="188912" y="355554"/>
                      <a:pt x="188912" y="239713"/>
                    </a:cubicBezTo>
                    <a:cubicBezTo>
                      <a:pt x="188912" y="107324"/>
                      <a:pt x="299789" y="0"/>
                      <a:pt x="436562" y="0"/>
                    </a:cubicBez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32E54DF1-BB2E-43E6-879D-1A8D79F68F25}"/>
                  </a:ext>
                </a:extLst>
              </p:cNvPr>
              <p:cNvSpPr/>
              <p:nvPr/>
            </p:nvSpPr>
            <p:spPr>
              <a:xfrm>
                <a:off x="1559869" y="3787085"/>
                <a:ext cx="1426085" cy="961818"/>
              </a:xfrm>
              <a:custGeom>
                <a:avLst/>
                <a:gdLst>
                  <a:gd name="connsiteX0" fmla="*/ 0 w 1466404"/>
                  <a:gd name="connsiteY0" fmla="*/ 733202 h 1466404"/>
                  <a:gd name="connsiteX1" fmla="*/ 402596 w 1466404"/>
                  <a:gd name="connsiteY1" fmla="*/ 1079086 h 1466404"/>
                  <a:gd name="connsiteX2" fmla="*/ 805192 w 1466404"/>
                  <a:gd name="connsiteY2" fmla="*/ 733202 h 1466404"/>
                  <a:gd name="connsiteX3" fmla="*/ 402596 w 1466404"/>
                  <a:gd name="connsiteY3" fmla="*/ 1149128 h 1466404"/>
                  <a:gd name="connsiteX4" fmla="*/ 0 w 1466404"/>
                  <a:gd name="connsiteY4" fmla="*/ 733202 h 1466404"/>
                  <a:gd name="connsiteX5" fmla="*/ 753839 w 1466404"/>
                  <a:gd name="connsiteY5" fmla="*/ 661212 h 1466404"/>
                  <a:gd name="connsiteX6" fmla="*/ 1169765 w 1466404"/>
                  <a:gd name="connsiteY6" fmla="*/ 1063808 h 1466404"/>
                  <a:gd name="connsiteX7" fmla="*/ 753839 w 1466404"/>
                  <a:gd name="connsiteY7" fmla="*/ 1466404 h 1466404"/>
                  <a:gd name="connsiteX8" fmla="*/ 1099723 w 1466404"/>
                  <a:gd name="connsiteY8" fmla="*/ 1063808 h 1466404"/>
                  <a:gd name="connsiteX9" fmla="*/ 753839 w 1466404"/>
                  <a:gd name="connsiteY9" fmla="*/ 661212 h 1466404"/>
                  <a:gd name="connsiteX10" fmla="*/ 1063810 w 1466404"/>
                  <a:gd name="connsiteY10" fmla="*/ 317276 h 1466404"/>
                  <a:gd name="connsiteX11" fmla="*/ 1466404 w 1466404"/>
                  <a:gd name="connsiteY11" fmla="*/ 733202 h 1466404"/>
                  <a:gd name="connsiteX12" fmla="*/ 1063810 w 1466404"/>
                  <a:gd name="connsiteY12" fmla="*/ 383575 h 1466404"/>
                  <a:gd name="connsiteX13" fmla="*/ 661217 w 1466404"/>
                  <a:gd name="connsiteY13" fmla="*/ 733203 h 1466404"/>
                  <a:gd name="connsiteX14" fmla="*/ 661216 w 1466404"/>
                  <a:gd name="connsiteY14" fmla="*/ 733202 h 1466404"/>
                  <a:gd name="connsiteX15" fmla="*/ 1063810 w 1466404"/>
                  <a:gd name="connsiteY15" fmla="*/ 317276 h 1466404"/>
                  <a:gd name="connsiteX16" fmla="*/ 753839 w 1466404"/>
                  <a:gd name="connsiteY16" fmla="*/ 0 h 1466404"/>
                  <a:gd name="connsiteX17" fmla="*/ 404212 w 1466404"/>
                  <a:gd name="connsiteY17" fmla="*/ 402594 h 1466404"/>
                  <a:gd name="connsiteX18" fmla="*/ 753840 w 1466404"/>
                  <a:gd name="connsiteY18" fmla="*/ 805187 h 1466404"/>
                  <a:gd name="connsiteX19" fmla="*/ 753839 w 1466404"/>
                  <a:gd name="connsiteY19" fmla="*/ 805188 h 1466404"/>
                  <a:gd name="connsiteX20" fmla="*/ 337913 w 1466404"/>
                  <a:gd name="connsiteY20" fmla="*/ 402594 h 1466404"/>
                  <a:gd name="connsiteX21" fmla="*/ 753839 w 1466404"/>
                  <a:gd name="connsiteY21" fmla="*/ 0 h 1466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466404" h="1466404">
                    <a:moveTo>
                      <a:pt x="0" y="733202"/>
                    </a:moveTo>
                    <a:cubicBezTo>
                      <a:pt x="35984" y="933662"/>
                      <a:pt x="205252" y="1079086"/>
                      <a:pt x="402596" y="1079086"/>
                    </a:cubicBezTo>
                    <a:cubicBezTo>
                      <a:pt x="599940" y="1079086"/>
                      <a:pt x="769208" y="933662"/>
                      <a:pt x="805192" y="733202"/>
                    </a:cubicBezTo>
                    <a:cubicBezTo>
                      <a:pt x="805192" y="962912"/>
                      <a:pt x="624944" y="1149128"/>
                      <a:pt x="402596" y="1149128"/>
                    </a:cubicBezTo>
                    <a:cubicBezTo>
                      <a:pt x="180248" y="1149128"/>
                      <a:pt x="0" y="962912"/>
                      <a:pt x="0" y="733202"/>
                    </a:cubicBezTo>
                    <a:close/>
                    <a:moveTo>
                      <a:pt x="753839" y="661212"/>
                    </a:moveTo>
                    <a:cubicBezTo>
                      <a:pt x="983549" y="661212"/>
                      <a:pt x="1169765" y="841460"/>
                      <a:pt x="1169765" y="1063808"/>
                    </a:cubicBezTo>
                    <a:cubicBezTo>
                      <a:pt x="1169765" y="1286156"/>
                      <a:pt x="983549" y="1466404"/>
                      <a:pt x="753839" y="1466404"/>
                    </a:cubicBezTo>
                    <a:cubicBezTo>
                      <a:pt x="954299" y="1430420"/>
                      <a:pt x="1099723" y="1261152"/>
                      <a:pt x="1099723" y="1063808"/>
                    </a:cubicBezTo>
                    <a:cubicBezTo>
                      <a:pt x="1099723" y="866464"/>
                      <a:pt x="954299" y="697196"/>
                      <a:pt x="753839" y="661212"/>
                    </a:cubicBezTo>
                    <a:close/>
                    <a:moveTo>
                      <a:pt x="1063810" y="317276"/>
                    </a:moveTo>
                    <a:cubicBezTo>
                      <a:pt x="1286157" y="317276"/>
                      <a:pt x="1466404" y="503492"/>
                      <a:pt x="1466404" y="733202"/>
                    </a:cubicBezTo>
                    <a:cubicBezTo>
                      <a:pt x="1432262" y="531079"/>
                      <a:pt x="1262411" y="383574"/>
                      <a:pt x="1063810" y="383575"/>
                    </a:cubicBezTo>
                    <a:cubicBezTo>
                      <a:pt x="865210" y="383575"/>
                      <a:pt x="695359" y="531080"/>
                      <a:pt x="661217" y="733203"/>
                    </a:cubicBezTo>
                    <a:lnTo>
                      <a:pt x="661216" y="733202"/>
                    </a:lnTo>
                    <a:cubicBezTo>
                      <a:pt x="661216" y="503492"/>
                      <a:pt x="841463" y="317276"/>
                      <a:pt x="1063810" y="317276"/>
                    </a:cubicBezTo>
                    <a:close/>
                    <a:moveTo>
                      <a:pt x="753839" y="0"/>
                    </a:moveTo>
                    <a:cubicBezTo>
                      <a:pt x="551716" y="34142"/>
                      <a:pt x="404211" y="203993"/>
                      <a:pt x="404212" y="402594"/>
                    </a:cubicBezTo>
                    <a:cubicBezTo>
                      <a:pt x="404212" y="601194"/>
                      <a:pt x="551717" y="771045"/>
                      <a:pt x="753840" y="805187"/>
                    </a:cubicBezTo>
                    <a:lnTo>
                      <a:pt x="753839" y="805188"/>
                    </a:lnTo>
                    <a:cubicBezTo>
                      <a:pt x="524129" y="805188"/>
                      <a:pt x="337913" y="624941"/>
                      <a:pt x="337913" y="402594"/>
                    </a:cubicBezTo>
                    <a:cubicBezTo>
                      <a:pt x="337913" y="180247"/>
                      <a:pt x="524129" y="0"/>
                      <a:pt x="753839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707CE48E-6F6E-4B26-BD69-0743B5AE34BD}"/>
                  </a:ext>
                </a:extLst>
              </p:cNvPr>
              <p:cNvSpPr/>
              <p:nvPr/>
            </p:nvSpPr>
            <p:spPr>
              <a:xfrm>
                <a:off x="1189534" y="3429000"/>
                <a:ext cx="2158228" cy="1703007"/>
              </a:xfrm>
              <a:custGeom>
                <a:avLst/>
                <a:gdLst>
                  <a:gd name="connsiteX0" fmla="*/ 1636643 w 2219246"/>
                  <a:gd name="connsiteY0" fmla="*/ 1155323 h 2596433"/>
                  <a:gd name="connsiteX1" fmla="*/ 1306425 w 2219246"/>
                  <a:gd name="connsiteY1" fmla="*/ 2473201 h 2596433"/>
                  <a:gd name="connsiteX2" fmla="*/ 0 w 2219246"/>
                  <a:gd name="connsiteY2" fmla="*/ 2100239 h 2596433"/>
                  <a:gd name="connsiteX3" fmla="*/ 1274908 w 2219246"/>
                  <a:gd name="connsiteY3" fmla="*/ 2418613 h 2596433"/>
                  <a:gd name="connsiteX4" fmla="*/ 1636643 w 2219246"/>
                  <a:gd name="connsiteY4" fmla="*/ 1155323 h 2596433"/>
                  <a:gd name="connsiteX5" fmla="*/ 1361793 w 2219246"/>
                  <a:gd name="connsiteY5" fmla="*/ 69 h 2596433"/>
                  <a:gd name="connsiteX6" fmla="*/ 2219246 w 2219246"/>
                  <a:gd name="connsiteY6" fmla="*/ 496195 h 2596433"/>
                  <a:gd name="connsiteX7" fmla="*/ 944337 w 2219246"/>
                  <a:gd name="connsiteY7" fmla="*/ 177821 h 2596433"/>
                  <a:gd name="connsiteX8" fmla="*/ 582603 w 2219246"/>
                  <a:gd name="connsiteY8" fmla="*/ 1441111 h 2596433"/>
                  <a:gd name="connsiteX9" fmla="*/ 912821 w 2219246"/>
                  <a:gd name="connsiteY9" fmla="*/ 123233 h 2596433"/>
                  <a:gd name="connsiteX10" fmla="*/ 1361793 w 2219246"/>
                  <a:gd name="connsiteY10" fmla="*/ 69 h 2596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19246" h="2596433">
                    <a:moveTo>
                      <a:pt x="1636643" y="1155323"/>
                    </a:moveTo>
                    <a:cubicBezTo>
                      <a:pt x="1906215" y="1622235"/>
                      <a:pt x="1758372" y="2212269"/>
                      <a:pt x="1306425" y="2473201"/>
                    </a:cubicBezTo>
                    <a:cubicBezTo>
                      <a:pt x="854478" y="2734132"/>
                      <a:pt x="269572" y="2567151"/>
                      <a:pt x="0" y="2100239"/>
                    </a:cubicBezTo>
                    <a:cubicBezTo>
                      <a:pt x="285720" y="2528666"/>
                      <a:pt x="843173" y="2667875"/>
                      <a:pt x="1274908" y="2418613"/>
                    </a:cubicBezTo>
                    <a:cubicBezTo>
                      <a:pt x="1706644" y="2169350"/>
                      <a:pt x="1864813" y="1616977"/>
                      <a:pt x="1636643" y="1155323"/>
                    </a:cubicBezTo>
                    <a:close/>
                    <a:moveTo>
                      <a:pt x="1361793" y="69"/>
                    </a:moveTo>
                    <a:cubicBezTo>
                      <a:pt x="1699541" y="-4045"/>
                      <a:pt x="2033915" y="175193"/>
                      <a:pt x="2219246" y="496195"/>
                    </a:cubicBezTo>
                    <a:cubicBezTo>
                      <a:pt x="1933526" y="67767"/>
                      <a:pt x="1376073" y="-71442"/>
                      <a:pt x="944337" y="177821"/>
                    </a:cubicBezTo>
                    <a:cubicBezTo>
                      <a:pt x="512602" y="427083"/>
                      <a:pt x="354433" y="979457"/>
                      <a:pt x="582603" y="1441111"/>
                    </a:cubicBezTo>
                    <a:cubicBezTo>
                      <a:pt x="313031" y="974198"/>
                      <a:pt x="460874" y="384164"/>
                      <a:pt x="912821" y="123233"/>
                    </a:cubicBezTo>
                    <a:cubicBezTo>
                      <a:pt x="1054054" y="41692"/>
                      <a:pt x="1208272" y="1939"/>
                      <a:pt x="1361793" y="6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9058D7A1-C513-412B-86D6-07CF4748027D}"/>
                  </a:ext>
                </a:extLst>
              </p:cNvPr>
              <p:cNvSpPr/>
              <p:nvPr/>
            </p:nvSpPr>
            <p:spPr>
              <a:xfrm>
                <a:off x="964145" y="3661292"/>
                <a:ext cx="2607192" cy="1238422"/>
              </a:xfrm>
              <a:custGeom>
                <a:avLst/>
                <a:gdLst>
                  <a:gd name="connsiteX0" fmla="*/ 3555846 w 5556545"/>
                  <a:gd name="connsiteY0" fmla="*/ 440201 h 3913386"/>
                  <a:gd name="connsiteX1" fmla="*/ 5097772 w 5556545"/>
                  <a:gd name="connsiteY1" fmla="*/ 1109890 h 3913386"/>
                  <a:gd name="connsiteX2" fmla="*/ 5519075 w 5556545"/>
                  <a:gd name="connsiteY2" fmla="*/ 1977994 h 3913386"/>
                  <a:gd name="connsiteX3" fmla="*/ 4833483 w 5556545"/>
                  <a:gd name="connsiteY3" fmla="*/ 3913386 h 3913386"/>
                  <a:gd name="connsiteX4" fmla="*/ 4998499 w 5556545"/>
                  <a:gd name="connsiteY4" fmla="*/ 1194819 h 3913386"/>
                  <a:gd name="connsiteX5" fmla="*/ 2287154 w 5556545"/>
                  <a:gd name="connsiteY5" fmla="*/ 937044 h 3913386"/>
                  <a:gd name="connsiteX6" fmla="*/ 3555846 w 5556545"/>
                  <a:gd name="connsiteY6" fmla="*/ 440201 h 3913386"/>
                  <a:gd name="connsiteX7" fmla="*/ 723061 w 5556545"/>
                  <a:gd name="connsiteY7" fmla="*/ 0 h 3913386"/>
                  <a:gd name="connsiteX8" fmla="*/ 558044 w 5556545"/>
                  <a:gd name="connsiteY8" fmla="*/ 2718566 h 3913386"/>
                  <a:gd name="connsiteX9" fmla="*/ 3269389 w 5556545"/>
                  <a:gd name="connsiteY9" fmla="*/ 2976343 h 3913386"/>
                  <a:gd name="connsiteX10" fmla="*/ 458773 w 5556545"/>
                  <a:gd name="connsiteY10" fmla="*/ 2803496 h 3913386"/>
                  <a:gd name="connsiteX11" fmla="*/ 723061 w 5556545"/>
                  <a:gd name="connsiteY11" fmla="*/ 0 h 3913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556545" h="3913386">
                    <a:moveTo>
                      <a:pt x="3555846" y="440201"/>
                    </a:moveTo>
                    <a:cubicBezTo>
                      <a:pt x="4131058" y="420826"/>
                      <a:pt x="4702250" y="647574"/>
                      <a:pt x="5097772" y="1109890"/>
                    </a:cubicBezTo>
                    <a:cubicBezTo>
                      <a:pt x="5317506" y="1366732"/>
                      <a:pt x="5457018" y="1665886"/>
                      <a:pt x="5519075" y="1977994"/>
                    </a:cubicBezTo>
                    <a:cubicBezTo>
                      <a:pt x="5655602" y="2664633"/>
                      <a:pt x="5417247" y="3413963"/>
                      <a:pt x="4833483" y="3913386"/>
                    </a:cubicBezTo>
                    <a:cubicBezTo>
                      <a:pt x="5598052" y="3168651"/>
                      <a:pt x="5670205" y="1979959"/>
                      <a:pt x="4998499" y="1194819"/>
                    </a:cubicBezTo>
                    <a:cubicBezTo>
                      <a:pt x="4326796" y="409680"/>
                      <a:pt x="3141259" y="296967"/>
                      <a:pt x="2287154" y="937044"/>
                    </a:cubicBezTo>
                    <a:cubicBezTo>
                      <a:pt x="2658641" y="619229"/>
                      <a:pt x="3108459" y="455270"/>
                      <a:pt x="3555846" y="440201"/>
                    </a:cubicBezTo>
                    <a:close/>
                    <a:moveTo>
                      <a:pt x="723061" y="0"/>
                    </a:moveTo>
                    <a:cubicBezTo>
                      <a:pt x="-41505" y="744736"/>
                      <a:pt x="-113659" y="1933427"/>
                      <a:pt x="558044" y="2718566"/>
                    </a:cubicBezTo>
                    <a:cubicBezTo>
                      <a:pt x="1229750" y="3503706"/>
                      <a:pt x="2415284" y="3616420"/>
                      <a:pt x="3269389" y="2976343"/>
                    </a:cubicBezTo>
                    <a:cubicBezTo>
                      <a:pt x="2420279" y="3702776"/>
                      <a:pt x="1161923" y="3625391"/>
                      <a:pt x="458773" y="2803496"/>
                    </a:cubicBezTo>
                    <a:cubicBezTo>
                      <a:pt x="-244376" y="1981601"/>
                      <a:pt x="-126050" y="726434"/>
                      <a:pt x="723061" y="0"/>
                    </a:cubicBezTo>
                    <a:close/>
                  </a:path>
                </a:pathLst>
              </a:cu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11001833-4E79-4BBF-9F07-9C9A54349A1E}"/>
                  </a:ext>
                </a:extLst>
              </p:cNvPr>
              <p:cNvSpPr/>
              <p:nvPr/>
            </p:nvSpPr>
            <p:spPr>
              <a:xfrm>
                <a:off x="1857664" y="3987932"/>
                <a:ext cx="830497" cy="560126"/>
              </a:xfrm>
              <a:custGeom>
                <a:avLst/>
                <a:gdLst>
                  <a:gd name="connsiteX0" fmla="*/ 864547 w 1769986"/>
                  <a:gd name="connsiteY0" fmla="*/ 807828 h 1769985"/>
                  <a:gd name="connsiteX1" fmla="*/ 815971 w 1769986"/>
                  <a:gd name="connsiteY1" fmla="*/ 844890 h 1769985"/>
                  <a:gd name="connsiteX2" fmla="*/ 807827 w 1769986"/>
                  <a:gd name="connsiteY2" fmla="*/ 905440 h 1769985"/>
                  <a:gd name="connsiteX3" fmla="*/ 844893 w 1769986"/>
                  <a:gd name="connsiteY3" fmla="*/ 954019 h 1769985"/>
                  <a:gd name="connsiteX4" fmla="*/ 905443 w 1769986"/>
                  <a:gd name="connsiteY4" fmla="*/ 962161 h 1769985"/>
                  <a:gd name="connsiteX5" fmla="*/ 954017 w 1769986"/>
                  <a:gd name="connsiteY5" fmla="*/ 925100 h 1769985"/>
                  <a:gd name="connsiteX6" fmla="*/ 962159 w 1769986"/>
                  <a:gd name="connsiteY6" fmla="*/ 864546 h 1769985"/>
                  <a:gd name="connsiteX7" fmla="*/ 925099 w 1769986"/>
                  <a:gd name="connsiteY7" fmla="*/ 815970 h 1769985"/>
                  <a:gd name="connsiteX8" fmla="*/ 974470 w 1769986"/>
                  <a:gd name="connsiteY8" fmla="*/ 964 h 1769985"/>
                  <a:gd name="connsiteX9" fmla="*/ 1176200 w 1769986"/>
                  <a:gd name="connsiteY9" fmla="*/ 28298 h 1769985"/>
                  <a:gd name="connsiteX10" fmla="*/ 717238 w 1769986"/>
                  <a:gd name="connsiteY10" fmla="*/ 397045 h 1769985"/>
                  <a:gd name="connsiteX11" fmla="*/ 760630 w 1769986"/>
                  <a:gd name="connsiteY11" fmla="*/ 843578 h 1769985"/>
                  <a:gd name="connsiteX12" fmla="*/ 788814 w 1769986"/>
                  <a:gd name="connsiteY12" fmla="*/ 880518 h 1769985"/>
                  <a:gd name="connsiteX13" fmla="*/ 768642 w 1769986"/>
                  <a:gd name="connsiteY13" fmla="*/ 826994 h 1769985"/>
                  <a:gd name="connsiteX14" fmla="*/ 1024159 w 1769986"/>
                  <a:gd name="connsiteY14" fmla="*/ 244243 h 1769985"/>
                  <a:gd name="connsiteX15" fmla="*/ 1696680 w 1769986"/>
                  <a:gd name="connsiteY15" fmla="*/ 485133 h 1769985"/>
                  <a:gd name="connsiteX16" fmla="*/ 1111402 w 1769986"/>
                  <a:gd name="connsiteY16" fmla="*/ 421344 h 1769985"/>
                  <a:gd name="connsiteX17" fmla="*/ 826340 w 1769986"/>
                  <a:gd name="connsiteY17" fmla="*/ 767772 h 1769985"/>
                  <a:gd name="connsiteX18" fmla="*/ 820148 w 1769986"/>
                  <a:gd name="connsiteY18" fmla="*/ 813830 h 1769985"/>
                  <a:gd name="connsiteX19" fmla="*/ 843731 w 1769986"/>
                  <a:gd name="connsiteY19" fmla="*/ 761710 h 1769985"/>
                  <a:gd name="connsiteX20" fmla="*/ 1436479 w 1769986"/>
                  <a:gd name="connsiteY20" fmla="*/ 530322 h 1769985"/>
                  <a:gd name="connsiteX21" fmla="*/ 1741688 w 1769986"/>
                  <a:gd name="connsiteY21" fmla="*/ 1176201 h 1769985"/>
                  <a:gd name="connsiteX22" fmla="*/ 1372942 w 1769986"/>
                  <a:gd name="connsiteY22" fmla="*/ 717239 h 1769985"/>
                  <a:gd name="connsiteX23" fmla="*/ 926410 w 1769986"/>
                  <a:gd name="connsiteY23" fmla="*/ 760633 h 1769985"/>
                  <a:gd name="connsiteX24" fmla="*/ 889470 w 1769986"/>
                  <a:gd name="connsiteY24" fmla="*/ 788816 h 1769985"/>
                  <a:gd name="connsiteX25" fmla="*/ 942991 w 1769986"/>
                  <a:gd name="connsiteY25" fmla="*/ 768642 h 1769985"/>
                  <a:gd name="connsiteX26" fmla="*/ 1525743 w 1769986"/>
                  <a:gd name="connsiteY26" fmla="*/ 1024162 h 1769985"/>
                  <a:gd name="connsiteX27" fmla="*/ 1284853 w 1769986"/>
                  <a:gd name="connsiteY27" fmla="*/ 1696682 h 1769985"/>
                  <a:gd name="connsiteX28" fmla="*/ 1348645 w 1769986"/>
                  <a:gd name="connsiteY28" fmla="*/ 1111404 h 1769985"/>
                  <a:gd name="connsiteX29" fmla="*/ 1002217 w 1769986"/>
                  <a:gd name="connsiteY29" fmla="*/ 826339 h 1769985"/>
                  <a:gd name="connsiteX30" fmla="*/ 956170 w 1769986"/>
                  <a:gd name="connsiteY30" fmla="*/ 820148 h 1769985"/>
                  <a:gd name="connsiteX31" fmla="*/ 1008279 w 1769986"/>
                  <a:gd name="connsiteY31" fmla="*/ 843728 h 1769985"/>
                  <a:gd name="connsiteX32" fmla="*/ 1239668 w 1769986"/>
                  <a:gd name="connsiteY32" fmla="*/ 1436478 h 1769985"/>
                  <a:gd name="connsiteX33" fmla="*/ 593786 w 1769986"/>
                  <a:gd name="connsiteY33" fmla="*/ 1741687 h 1769985"/>
                  <a:gd name="connsiteX34" fmla="*/ 1052749 w 1769986"/>
                  <a:gd name="connsiteY34" fmla="*/ 1372940 h 1769985"/>
                  <a:gd name="connsiteX35" fmla="*/ 1009357 w 1769986"/>
                  <a:gd name="connsiteY35" fmla="*/ 926407 h 1769985"/>
                  <a:gd name="connsiteX36" fmla="*/ 981171 w 1769986"/>
                  <a:gd name="connsiteY36" fmla="*/ 889464 h 1769985"/>
                  <a:gd name="connsiteX37" fmla="*/ 1001347 w 1769986"/>
                  <a:gd name="connsiteY37" fmla="*/ 942990 h 1769985"/>
                  <a:gd name="connsiteX38" fmla="*/ 745826 w 1769986"/>
                  <a:gd name="connsiteY38" fmla="*/ 1525741 h 1769985"/>
                  <a:gd name="connsiteX39" fmla="*/ 73304 w 1769986"/>
                  <a:gd name="connsiteY39" fmla="*/ 1284853 h 1769985"/>
                  <a:gd name="connsiteX40" fmla="*/ 658584 w 1769986"/>
                  <a:gd name="connsiteY40" fmla="*/ 1348643 h 1769985"/>
                  <a:gd name="connsiteX41" fmla="*/ 943648 w 1769986"/>
                  <a:gd name="connsiteY41" fmla="*/ 1002215 h 1769985"/>
                  <a:gd name="connsiteX42" fmla="*/ 949840 w 1769986"/>
                  <a:gd name="connsiteY42" fmla="*/ 956166 h 1769985"/>
                  <a:gd name="connsiteX43" fmla="*/ 926259 w 1769986"/>
                  <a:gd name="connsiteY43" fmla="*/ 1008279 h 1769985"/>
                  <a:gd name="connsiteX44" fmla="*/ 333509 w 1769986"/>
                  <a:gd name="connsiteY44" fmla="*/ 1239666 h 1769985"/>
                  <a:gd name="connsiteX45" fmla="*/ 28298 w 1769986"/>
                  <a:gd name="connsiteY45" fmla="*/ 593786 h 1769985"/>
                  <a:gd name="connsiteX46" fmla="*/ 397044 w 1769986"/>
                  <a:gd name="connsiteY46" fmla="*/ 1052748 h 1769985"/>
                  <a:gd name="connsiteX47" fmla="*/ 843580 w 1769986"/>
                  <a:gd name="connsiteY47" fmla="*/ 1009358 h 1769985"/>
                  <a:gd name="connsiteX48" fmla="*/ 880522 w 1769986"/>
                  <a:gd name="connsiteY48" fmla="*/ 981173 h 1769985"/>
                  <a:gd name="connsiteX49" fmla="*/ 826997 w 1769986"/>
                  <a:gd name="connsiteY49" fmla="*/ 1001348 h 1769985"/>
                  <a:gd name="connsiteX50" fmla="*/ 244244 w 1769986"/>
                  <a:gd name="connsiteY50" fmla="*/ 745828 h 1769985"/>
                  <a:gd name="connsiteX51" fmla="*/ 485133 w 1769986"/>
                  <a:gd name="connsiteY51" fmla="*/ 73305 h 1769985"/>
                  <a:gd name="connsiteX52" fmla="*/ 421341 w 1769986"/>
                  <a:gd name="connsiteY52" fmla="*/ 658583 h 1769985"/>
                  <a:gd name="connsiteX53" fmla="*/ 767769 w 1769986"/>
                  <a:gd name="connsiteY53" fmla="*/ 943648 h 1769985"/>
                  <a:gd name="connsiteX54" fmla="*/ 813833 w 1769986"/>
                  <a:gd name="connsiteY54" fmla="*/ 949842 h 1769985"/>
                  <a:gd name="connsiteX55" fmla="*/ 761709 w 1769986"/>
                  <a:gd name="connsiteY55" fmla="*/ 926255 h 1769985"/>
                  <a:gd name="connsiteX56" fmla="*/ 530321 w 1769986"/>
                  <a:gd name="connsiteY56" fmla="*/ 333508 h 1769985"/>
                  <a:gd name="connsiteX57" fmla="*/ 974470 w 1769986"/>
                  <a:gd name="connsiteY57" fmla="*/ 964 h 1769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769986" h="1769985">
                    <a:moveTo>
                      <a:pt x="864547" y="807828"/>
                    </a:moveTo>
                    <a:lnTo>
                      <a:pt x="815971" y="844890"/>
                    </a:lnTo>
                    <a:lnTo>
                      <a:pt x="807827" y="905440"/>
                    </a:lnTo>
                    <a:lnTo>
                      <a:pt x="844893" y="954019"/>
                    </a:lnTo>
                    <a:lnTo>
                      <a:pt x="905443" y="962161"/>
                    </a:lnTo>
                    <a:lnTo>
                      <a:pt x="954017" y="925100"/>
                    </a:lnTo>
                    <a:lnTo>
                      <a:pt x="962159" y="864546"/>
                    </a:lnTo>
                    <a:lnTo>
                      <a:pt x="925099" y="815970"/>
                    </a:lnTo>
                    <a:close/>
                    <a:moveTo>
                      <a:pt x="974470" y="964"/>
                    </a:moveTo>
                    <a:cubicBezTo>
                      <a:pt x="1040703" y="-3077"/>
                      <a:pt x="1109101" y="5489"/>
                      <a:pt x="1176200" y="28298"/>
                    </a:cubicBezTo>
                    <a:cubicBezTo>
                      <a:pt x="962335" y="55573"/>
                      <a:pt x="784835" y="198183"/>
                      <a:pt x="717238" y="397045"/>
                    </a:cubicBezTo>
                    <a:cubicBezTo>
                      <a:pt x="666540" y="546192"/>
                      <a:pt x="684142" y="707924"/>
                      <a:pt x="760630" y="843578"/>
                    </a:cubicBezTo>
                    <a:lnTo>
                      <a:pt x="788814" y="880518"/>
                    </a:lnTo>
                    <a:lnTo>
                      <a:pt x="768642" y="826994"/>
                    </a:lnTo>
                    <a:cubicBezTo>
                      <a:pt x="706838" y="596705"/>
                      <a:pt x="808781" y="350346"/>
                      <a:pt x="1024159" y="244243"/>
                    </a:cubicBezTo>
                    <a:cubicBezTo>
                      <a:pt x="1270306" y="122984"/>
                      <a:pt x="1571406" y="230835"/>
                      <a:pt x="1696680" y="485133"/>
                    </a:cubicBezTo>
                    <a:cubicBezTo>
                      <a:pt x="1526168" y="353194"/>
                      <a:pt x="1299817" y="328522"/>
                      <a:pt x="1111402" y="421344"/>
                    </a:cubicBezTo>
                    <a:cubicBezTo>
                      <a:pt x="970091" y="490954"/>
                      <a:pt x="868176" y="617764"/>
                      <a:pt x="826340" y="767772"/>
                    </a:cubicBezTo>
                    <a:lnTo>
                      <a:pt x="820148" y="813830"/>
                    </a:lnTo>
                    <a:lnTo>
                      <a:pt x="843731" y="761710"/>
                    </a:lnTo>
                    <a:cubicBezTo>
                      <a:pt x="962872" y="555167"/>
                      <a:pt x="1209156" y="453051"/>
                      <a:pt x="1436479" y="530322"/>
                    </a:cubicBezTo>
                    <a:cubicBezTo>
                      <a:pt x="1696275" y="618631"/>
                      <a:pt x="1832922" y="907802"/>
                      <a:pt x="1741688" y="1176201"/>
                    </a:cubicBezTo>
                    <a:cubicBezTo>
                      <a:pt x="1714413" y="962335"/>
                      <a:pt x="1571805" y="784836"/>
                      <a:pt x="1372942" y="717239"/>
                    </a:cubicBezTo>
                    <a:cubicBezTo>
                      <a:pt x="1223794" y="666541"/>
                      <a:pt x="1062063" y="684141"/>
                      <a:pt x="926410" y="760633"/>
                    </a:cubicBezTo>
                    <a:lnTo>
                      <a:pt x="889470" y="788816"/>
                    </a:lnTo>
                    <a:lnTo>
                      <a:pt x="942991" y="768642"/>
                    </a:lnTo>
                    <a:cubicBezTo>
                      <a:pt x="1173283" y="706837"/>
                      <a:pt x="1419641" y="808782"/>
                      <a:pt x="1525743" y="1024162"/>
                    </a:cubicBezTo>
                    <a:cubicBezTo>
                      <a:pt x="1647003" y="1270309"/>
                      <a:pt x="1539152" y="1571408"/>
                      <a:pt x="1284853" y="1696682"/>
                    </a:cubicBezTo>
                    <a:cubicBezTo>
                      <a:pt x="1416793" y="1526169"/>
                      <a:pt x="1441464" y="1299819"/>
                      <a:pt x="1348645" y="1111404"/>
                    </a:cubicBezTo>
                    <a:cubicBezTo>
                      <a:pt x="1279031" y="970091"/>
                      <a:pt x="1152223" y="868174"/>
                      <a:pt x="1002217" y="826339"/>
                    </a:cubicBezTo>
                    <a:lnTo>
                      <a:pt x="956170" y="820148"/>
                    </a:lnTo>
                    <a:lnTo>
                      <a:pt x="1008279" y="843728"/>
                    </a:lnTo>
                    <a:cubicBezTo>
                      <a:pt x="1214821" y="962869"/>
                      <a:pt x="1316938" y="1209153"/>
                      <a:pt x="1239668" y="1436478"/>
                    </a:cubicBezTo>
                    <a:cubicBezTo>
                      <a:pt x="1151356" y="1696275"/>
                      <a:pt x="862185" y="1832921"/>
                      <a:pt x="593786" y="1741687"/>
                    </a:cubicBezTo>
                    <a:cubicBezTo>
                      <a:pt x="807650" y="1714412"/>
                      <a:pt x="985151" y="1571802"/>
                      <a:pt x="1052749" y="1372940"/>
                    </a:cubicBezTo>
                    <a:cubicBezTo>
                      <a:pt x="1103447" y="1223793"/>
                      <a:pt x="1085847" y="1062060"/>
                      <a:pt x="1009357" y="926407"/>
                    </a:cubicBezTo>
                    <a:lnTo>
                      <a:pt x="981171" y="889464"/>
                    </a:lnTo>
                    <a:lnTo>
                      <a:pt x="1001347" y="942990"/>
                    </a:lnTo>
                    <a:cubicBezTo>
                      <a:pt x="1063150" y="1173283"/>
                      <a:pt x="961206" y="1419639"/>
                      <a:pt x="745826" y="1525741"/>
                    </a:cubicBezTo>
                    <a:cubicBezTo>
                      <a:pt x="499678" y="1647002"/>
                      <a:pt x="198579" y="1539151"/>
                      <a:pt x="73304" y="1284853"/>
                    </a:cubicBezTo>
                    <a:cubicBezTo>
                      <a:pt x="243816" y="1416792"/>
                      <a:pt x="470168" y="1441462"/>
                      <a:pt x="658584" y="1348643"/>
                    </a:cubicBezTo>
                    <a:cubicBezTo>
                      <a:pt x="799894" y="1279030"/>
                      <a:pt x="901812" y="1152224"/>
                      <a:pt x="943648" y="1002215"/>
                    </a:cubicBezTo>
                    <a:lnTo>
                      <a:pt x="949840" y="956166"/>
                    </a:lnTo>
                    <a:lnTo>
                      <a:pt x="926259" y="1008279"/>
                    </a:lnTo>
                    <a:cubicBezTo>
                      <a:pt x="807121" y="1214820"/>
                      <a:pt x="560832" y="1316937"/>
                      <a:pt x="333509" y="1239666"/>
                    </a:cubicBezTo>
                    <a:cubicBezTo>
                      <a:pt x="73712" y="1151356"/>
                      <a:pt x="-62935" y="862185"/>
                      <a:pt x="28298" y="593786"/>
                    </a:cubicBezTo>
                    <a:cubicBezTo>
                      <a:pt x="55574" y="807652"/>
                      <a:pt x="198186" y="985152"/>
                      <a:pt x="397044" y="1052748"/>
                    </a:cubicBezTo>
                    <a:cubicBezTo>
                      <a:pt x="546194" y="1103447"/>
                      <a:pt x="707927" y="1085847"/>
                      <a:pt x="843580" y="1009358"/>
                    </a:cubicBezTo>
                    <a:lnTo>
                      <a:pt x="880522" y="981173"/>
                    </a:lnTo>
                    <a:lnTo>
                      <a:pt x="826997" y="1001348"/>
                    </a:lnTo>
                    <a:cubicBezTo>
                      <a:pt x="596704" y="1063150"/>
                      <a:pt x="350345" y="961205"/>
                      <a:pt x="244244" y="745828"/>
                    </a:cubicBezTo>
                    <a:cubicBezTo>
                      <a:pt x="122984" y="499678"/>
                      <a:pt x="230834" y="198579"/>
                      <a:pt x="485133" y="73305"/>
                    </a:cubicBezTo>
                    <a:cubicBezTo>
                      <a:pt x="353194" y="243816"/>
                      <a:pt x="328522" y="470168"/>
                      <a:pt x="421341" y="658583"/>
                    </a:cubicBezTo>
                    <a:cubicBezTo>
                      <a:pt x="490955" y="799896"/>
                      <a:pt x="617763" y="901813"/>
                      <a:pt x="767769" y="943648"/>
                    </a:cubicBezTo>
                    <a:lnTo>
                      <a:pt x="813833" y="949842"/>
                    </a:lnTo>
                    <a:lnTo>
                      <a:pt x="761709" y="926255"/>
                    </a:lnTo>
                    <a:cubicBezTo>
                      <a:pt x="555168" y="807117"/>
                      <a:pt x="453050" y="560830"/>
                      <a:pt x="530321" y="333508"/>
                    </a:cubicBezTo>
                    <a:cubicBezTo>
                      <a:pt x="596553" y="138661"/>
                      <a:pt x="775770" y="13085"/>
                      <a:pt x="974470" y="964"/>
                    </a:cubicBezTo>
                    <a:close/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516A45A1-9500-4A07-A268-65BF17B91BA9}"/>
                  </a:ext>
                </a:extLst>
              </p:cNvPr>
              <p:cNvSpPr/>
              <p:nvPr/>
            </p:nvSpPr>
            <p:spPr>
              <a:xfrm>
                <a:off x="1605813" y="3831168"/>
                <a:ext cx="1325669" cy="894094"/>
              </a:xfrm>
              <a:custGeom>
                <a:avLst/>
                <a:gdLst>
                  <a:gd name="connsiteX0" fmla="*/ 1557266 w 2825316"/>
                  <a:gd name="connsiteY0" fmla="*/ 1301257 h 2825317"/>
                  <a:gd name="connsiteX1" fmla="*/ 1570781 w 2825316"/>
                  <a:gd name="connsiteY1" fmla="*/ 2575236 h 2825317"/>
                  <a:gd name="connsiteX2" fmla="*/ 297038 w 2825316"/>
                  <a:gd name="connsiteY2" fmla="*/ 2547261 h 2825317"/>
                  <a:gd name="connsiteX3" fmla="*/ 1462394 w 2825316"/>
                  <a:gd name="connsiteY3" fmla="*/ 2465612 h 2825317"/>
                  <a:gd name="connsiteX4" fmla="*/ 1557266 w 2825316"/>
                  <a:gd name="connsiteY4" fmla="*/ 1301257 h 2825317"/>
                  <a:gd name="connsiteX5" fmla="*/ 1944044 w 2825316"/>
                  <a:gd name="connsiteY5" fmla="*/ 997132 h 2825317"/>
                  <a:gd name="connsiteX6" fmla="*/ 2575238 w 2825316"/>
                  <a:gd name="connsiteY6" fmla="*/ 1254173 h 2825317"/>
                  <a:gd name="connsiteX7" fmla="*/ 2547259 w 2825316"/>
                  <a:gd name="connsiteY7" fmla="*/ 2527914 h 2825317"/>
                  <a:gd name="connsiteX8" fmla="*/ 2471471 w 2825316"/>
                  <a:gd name="connsiteY8" fmla="*/ 1356769 h 2825317"/>
                  <a:gd name="connsiteX9" fmla="*/ 1301262 w 2825316"/>
                  <a:gd name="connsiteY9" fmla="*/ 1267696 h 2825317"/>
                  <a:gd name="connsiteX10" fmla="*/ 1301262 w 2825316"/>
                  <a:gd name="connsiteY10" fmla="*/ 1267692 h 2825317"/>
                  <a:gd name="connsiteX11" fmla="*/ 1944044 w 2825316"/>
                  <a:gd name="connsiteY11" fmla="*/ 997132 h 2825317"/>
                  <a:gd name="connsiteX12" fmla="*/ 278056 w 2825316"/>
                  <a:gd name="connsiteY12" fmla="*/ 232806 h 2825317"/>
                  <a:gd name="connsiteX13" fmla="*/ 359705 w 2825316"/>
                  <a:gd name="connsiteY13" fmla="*/ 1398162 h 2825317"/>
                  <a:gd name="connsiteX14" fmla="*/ 1524059 w 2825316"/>
                  <a:gd name="connsiteY14" fmla="*/ 1493033 h 2825317"/>
                  <a:gd name="connsiteX15" fmla="*/ 250080 w 2825316"/>
                  <a:gd name="connsiteY15" fmla="*/ 1506549 h 2825317"/>
                  <a:gd name="connsiteX16" fmla="*/ 278056 w 2825316"/>
                  <a:gd name="connsiteY16" fmla="*/ 232806 h 2825317"/>
                  <a:gd name="connsiteX17" fmla="*/ 1952477 w 2825316"/>
                  <a:gd name="connsiteY17" fmla="*/ 218 h 2825317"/>
                  <a:gd name="connsiteX18" fmla="*/ 2592147 w 2825316"/>
                  <a:gd name="connsiteY18" fmla="*/ 278057 h 2825317"/>
                  <a:gd name="connsiteX19" fmla="*/ 1421002 w 2825316"/>
                  <a:gd name="connsiteY19" fmla="*/ 353845 h 2825317"/>
                  <a:gd name="connsiteX20" fmla="*/ 1331928 w 2825316"/>
                  <a:gd name="connsiteY20" fmla="*/ 1524055 h 2825317"/>
                  <a:gd name="connsiteX21" fmla="*/ 1331925 w 2825316"/>
                  <a:gd name="connsiteY21" fmla="*/ 1524055 h 2825317"/>
                  <a:gd name="connsiteX22" fmla="*/ 1318407 w 2825316"/>
                  <a:gd name="connsiteY22" fmla="*/ 250079 h 2825317"/>
                  <a:gd name="connsiteX23" fmla="*/ 1952477 w 2825316"/>
                  <a:gd name="connsiteY23" fmla="*/ 218 h 2825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825316" h="2825317">
                    <a:moveTo>
                      <a:pt x="1557266" y="1301257"/>
                    </a:moveTo>
                    <a:cubicBezTo>
                      <a:pt x="1912733" y="1660783"/>
                      <a:pt x="1918784" y="2231161"/>
                      <a:pt x="1570781" y="2575236"/>
                    </a:cubicBezTo>
                    <a:cubicBezTo>
                      <a:pt x="1222778" y="2919311"/>
                      <a:pt x="652505" y="2906787"/>
                      <a:pt x="297038" y="2547261"/>
                    </a:cubicBezTo>
                    <a:cubicBezTo>
                      <a:pt x="663561" y="2805323"/>
                      <a:pt x="1153525" y="2770994"/>
                      <a:pt x="1462394" y="2465612"/>
                    </a:cubicBezTo>
                    <a:cubicBezTo>
                      <a:pt x="1771263" y="2160229"/>
                      <a:pt x="1811151" y="1670686"/>
                      <a:pt x="1557266" y="1301257"/>
                    </a:cubicBezTo>
                    <a:close/>
                    <a:moveTo>
                      <a:pt x="1944044" y="997132"/>
                    </a:moveTo>
                    <a:cubicBezTo>
                      <a:pt x="2174588" y="994686"/>
                      <a:pt x="2403201" y="1080173"/>
                      <a:pt x="2575238" y="1254173"/>
                    </a:cubicBezTo>
                    <a:cubicBezTo>
                      <a:pt x="2919311" y="1602175"/>
                      <a:pt x="2906785" y="2172446"/>
                      <a:pt x="2547259" y="2527914"/>
                    </a:cubicBezTo>
                    <a:cubicBezTo>
                      <a:pt x="2810774" y="2161699"/>
                      <a:pt x="2778800" y="1667603"/>
                      <a:pt x="2471471" y="1356769"/>
                    </a:cubicBezTo>
                    <a:cubicBezTo>
                      <a:pt x="2164146" y="1045934"/>
                      <a:pt x="1670444" y="1008354"/>
                      <a:pt x="1301262" y="1267696"/>
                    </a:cubicBezTo>
                    <a:lnTo>
                      <a:pt x="1301262" y="1267692"/>
                    </a:lnTo>
                    <a:cubicBezTo>
                      <a:pt x="1481025" y="1089959"/>
                      <a:pt x="1713500" y="999579"/>
                      <a:pt x="1944044" y="997132"/>
                    </a:cubicBezTo>
                    <a:close/>
                    <a:moveTo>
                      <a:pt x="278056" y="232806"/>
                    </a:moveTo>
                    <a:cubicBezTo>
                      <a:pt x="19994" y="599329"/>
                      <a:pt x="54323" y="1089293"/>
                      <a:pt x="359705" y="1398162"/>
                    </a:cubicBezTo>
                    <a:cubicBezTo>
                      <a:pt x="665087" y="1707030"/>
                      <a:pt x="1154630" y="1746918"/>
                      <a:pt x="1524059" y="1493033"/>
                    </a:cubicBezTo>
                    <a:cubicBezTo>
                      <a:pt x="1164534" y="1848501"/>
                      <a:pt x="594155" y="1854552"/>
                      <a:pt x="250080" y="1506549"/>
                    </a:cubicBezTo>
                    <a:cubicBezTo>
                      <a:pt x="-93994" y="1158546"/>
                      <a:pt x="-81469" y="588273"/>
                      <a:pt x="278056" y="232806"/>
                    </a:cubicBezTo>
                    <a:close/>
                    <a:moveTo>
                      <a:pt x="1952477" y="218"/>
                    </a:moveTo>
                    <a:cubicBezTo>
                      <a:pt x="2182979" y="5281"/>
                      <a:pt x="2414414" y="98294"/>
                      <a:pt x="2592147" y="278057"/>
                    </a:cubicBezTo>
                    <a:cubicBezTo>
                      <a:pt x="2225933" y="14542"/>
                      <a:pt x="1731837" y="46516"/>
                      <a:pt x="1421002" y="353845"/>
                    </a:cubicBezTo>
                    <a:cubicBezTo>
                      <a:pt x="1110168" y="661171"/>
                      <a:pt x="1072587" y="1154873"/>
                      <a:pt x="1331928" y="1524055"/>
                    </a:cubicBezTo>
                    <a:lnTo>
                      <a:pt x="1331925" y="1524055"/>
                    </a:lnTo>
                    <a:cubicBezTo>
                      <a:pt x="976458" y="1164530"/>
                      <a:pt x="970405" y="594153"/>
                      <a:pt x="1318407" y="250079"/>
                    </a:cubicBezTo>
                    <a:cubicBezTo>
                      <a:pt x="1492408" y="78042"/>
                      <a:pt x="1721976" y="-4845"/>
                      <a:pt x="1952477" y="21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40BC3ADC-8D1D-4762-9041-8DDC0832AF42}"/>
              </a:ext>
            </a:extLst>
          </p:cNvPr>
          <p:cNvSpPr txBox="1"/>
          <p:nvPr/>
        </p:nvSpPr>
        <p:spPr>
          <a:xfrm>
            <a:off x="5462691" y="545495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明石海峡大橋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9" name="テキスト ボックス 218">
            <a:extLst>
              <a:ext uri="{FF2B5EF4-FFF2-40B4-BE49-F238E27FC236}">
                <a16:creationId xmlns:a16="http://schemas.microsoft.com/office/drawing/2014/main" id="{A4F70911-EAAF-4780-8862-03337E3DF464}"/>
              </a:ext>
            </a:extLst>
          </p:cNvPr>
          <p:cNvSpPr txBox="1"/>
          <p:nvPr/>
        </p:nvSpPr>
        <p:spPr>
          <a:xfrm>
            <a:off x="4426375" y="6233829"/>
            <a:ext cx="800219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淡路島</a:t>
            </a:r>
          </a:p>
        </p:txBody>
      </p:sp>
      <p:sp>
        <p:nvSpPr>
          <p:cNvPr id="220" name="吹き出し: 円形 219">
            <a:extLst>
              <a:ext uri="{FF2B5EF4-FFF2-40B4-BE49-F238E27FC236}">
                <a16:creationId xmlns:a16="http://schemas.microsoft.com/office/drawing/2014/main" id="{5A902D76-707C-4F24-B4BC-BFBC81902240}"/>
              </a:ext>
            </a:extLst>
          </p:cNvPr>
          <p:cNvSpPr/>
          <p:nvPr/>
        </p:nvSpPr>
        <p:spPr>
          <a:xfrm>
            <a:off x="7135531" y="3240822"/>
            <a:ext cx="1629704" cy="1069160"/>
          </a:xfrm>
          <a:prstGeom prst="wedgeEllipseCallout">
            <a:avLst>
              <a:gd name="adj1" fmla="val -78276"/>
              <a:gd name="adj2" fmla="val 69958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球児達の聖地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甲子園</a:t>
            </a:r>
          </a:p>
        </p:txBody>
      </p: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8FBCB0D7-EBF0-4A74-993D-44F4AD1721B6}"/>
              </a:ext>
            </a:extLst>
          </p:cNvPr>
          <p:cNvGrpSpPr/>
          <p:nvPr/>
        </p:nvGrpSpPr>
        <p:grpSpPr>
          <a:xfrm>
            <a:off x="1397986" y="2940963"/>
            <a:ext cx="1793392" cy="1182142"/>
            <a:chOff x="2038350" y="2918866"/>
            <a:chExt cx="2643724" cy="1742652"/>
          </a:xfrm>
        </p:grpSpPr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A5AF40A9-CBB6-4D76-8747-AE9F62A8CA20}"/>
                </a:ext>
              </a:extLst>
            </p:cNvPr>
            <p:cNvGrpSpPr/>
            <p:nvPr/>
          </p:nvGrpSpPr>
          <p:grpSpPr>
            <a:xfrm>
              <a:off x="2038350" y="2918866"/>
              <a:ext cx="2216150" cy="1513610"/>
              <a:chOff x="2160018" y="3001964"/>
              <a:chExt cx="2094482" cy="1430512"/>
            </a:xfrm>
          </p:grpSpPr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FE17278E-37F6-4DE7-B8F7-B3ADE61DED35}"/>
                  </a:ext>
                </a:extLst>
              </p:cNvPr>
              <p:cNvGrpSpPr/>
              <p:nvPr/>
            </p:nvGrpSpPr>
            <p:grpSpPr>
              <a:xfrm>
                <a:off x="2160018" y="3001964"/>
                <a:ext cx="2094482" cy="1430512"/>
                <a:chOff x="2160018" y="3352799"/>
                <a:chExt cx="2358936" cy="1151113"/>
              </a:xfrm>
            </p:grpSpPr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46EDC179-BD8F-476E-8355-92539C16F10D}"/>
                    </a:ext>
                  </a:extLst>
                </p:cNvPr>
                <p:cNvSpPr/>
                <p:nvPr/>
              </p:nvSpPr>
              <p:spPr>
                <a:xfrm>
                  <a:off x="2160018" y="3352799"/>
                  <a:ext cx="2358936" cy="1151113"/>
                </a:xfrm>
                <a:custGeom>
                  <a:avLst/>
                  <a:gdLst>
                    <a:gd name="connsiteX0" fmla="*/ 1808370 w 2358936"/>
                    <a:gd name="connsiteY0" fmla="*/ 0 h 1151113"/>
                    <a:gd name="connsiteX1" fmla="*/ 2358936 w 2358936"/>
                    <a:gd name="connsiteY1" fmla="*/ 469471 h 1151113"/>
                    <a:gd name="connsiteX2" fmla="*/ 2211488 w 2358936"/>
                    <a:gd name="connsiteY2" fmla="*/ 511381 h 1151113"/>
                    <a:gd name="connsiteX3" fmla="*/ 2358936 w 2358936"/>
                    <a:gd name="connsiteY3" fmla="*/ 637111 h 1151113"/>
                    <a:gd name="connsiteX4" fmla="*/ 550566 w 2358936"/>
                    <a:gd name="connsiteY4" fmla="*/ 1151113 h 1151113"/>
                    <a:gd name="connsiteX5" fmla="*/ 0 w 2358936"/>
                    <a:gd name="connsiteY5" fmla="*/ 681642 h 1151113"/>
                    <a:gd name="connsiteX6" fmla="*/ 147448 w 2358936"/>
                    <a:gd name="connsiteY6" fmla="*/ 639732 h 1151113"/>
                    <a:gd name="connsiteX7" fmla="*/ 0 w 2358936"/>
                    <a:gd name="connsiteY7" fmla="*/ 514002 h 1151113"/>
                    <a:gd name="connsiteX0" fmla="*/ 1808370 w 2358936"/>
                    <a:gd name="connsiteY0" fmla="*/ 0 h 1151113"/>
                    <a:gd name="connsiteX1" fmla="*/ 2358936 w 2358936"/>
                    <a:gd name="connsiteY1" fmla="*/ 469471 h 1151113"/>
                    <a:gd name="connsiteX2" fmla="*/ 2211488 w 2358936"/>
                    <a:gd name="connsiteY2" fmla="*/ 511381 h 1151113"/>
                    <a:gd name="connsiteX3" fmla="*/ 2358936 w 2358936"/>
                    <a:gd name="connsiteY3" fmla="*/ 637111 h 1151113"/>
                    <a:gd name="connsiteX4" fmla="*/ 550566 w 2358936"/>
                    <a:gd name="connsiteY4" fmla="*/ 1151113 h 1151113"/>
                    <a:gd name="connsiteX5" fmla="*/ 0 w 2358936"/>
                    <a:gd name="connsiteY5" fmla="*/ 681642 h 1151113"/>
                    <a:gd name="connsiteX6" fmla="*/ 0 w 2358936"/>
                    <a:gd name="connsiteY6" fmla="*/ 514002 h 1151113"/>
                    <a:gd name="connsiteX7" fmla="*/ 1808370 w 2358936"/>
                    <a:gd name="connsiteY7" fmla="*/ 0 h 1151113"/>
                    <a:gd name="connsiteX0" fmla="*/ 1808370 w 2358936"/>
                    <a:gd name="connsiteY0" fmla="*/ 0 h 1151113"/>
                    <a:gd name="connsiteX1" fmla="*/ 2358936 w 2358936"/>
                    <a:gd name="connsiteY1" fmla="*/ 469471 h 1151113"/>
                    <a:gd name="connsiteX2" fmla="*/ 2358936 w 2358936"/>
                    <a:gd name="connsiteY2" fmla="*/ 637111 h 1151113"/>
                    <a:gd name="connsiteX3" fmla="*/ 550566 w 2358936"/>
                    <a:gd name="connsiteY3" fmla="*/ 1151113 h 1151113"/>
                    <a:gd name="connsiteX4" fmla="*/ 0 w 2358936"/>
                    <a:gd name="connsiteY4" fmla="*/ 681642 h 1151113"/>
                    <a:gd name="connsiteX5" fmla="*/ 0 w 2358936"/>
                    <a:gd name="connsiteY5" fmla="*/ 514002 h 1151113"/>
                    <a:gd name="connsiteX6" fmla="*/ 1808370 w 2358936"/>
                    <a:gd name="connsiteY6" fmla="*/ 0 h 1151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58936" h="1151113">
                      <a:moveTo>
                        <a:pt x="1808370" y="0"/>
                      </a:moveTo>
                      <a:lnTo>
                        <a:pt x="2358936" y="469471"/>
                      </a:lnTo>
                      <a:lnTo>
                        <a:pt x="2358936" y="637111"/>
                      </a:lnTo>
                      <a:lnTo>
                        <a:pt x="550566" y="1151113"/>
                      </a:lnTo>
                      <a:lnTo>
                        <a:pt x="0" y="681642"/>
                      </a:lnTo>
                      <a:lnTo>
                        <a:pt x="0" y="514002"/>
                      </a:lnTo>
                      <a:lnTo>
                        <a:pt x="180837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53C1BF9D-1C36-4BD8-9852-D5B8C64705D0}"/>
                    </a:ext>
                  </a:extLst>
                </p:cNvPr>
                <p:cNvSpPr/>
                <p:nvPr/>
              </p:nvSpPr>
              <p:spPr>
                <a:xfrm>
                  <a:off x="2160018" y="3352799"/>
                  <a:ext cx="2358936" cy="983473"/>
                </a:xfrm>
                <a:custGeom>
                  <a:avLst/>
                  <a:gdLst>
                    <a:gd name="connsiteX0" fmla="*/ 1808370 w 2358936"/>
                    <a:gd name="connsiteY0" fmla="*/ 0 h 1997672"/>
                    <a:gd name="connsiteX1" fmla="*/ 2358936 w 2358936"/>
                    <a:gd name="connsiteY1" fmla="*/ 953609 h 1997672"/>
                    <a:gd name="connsiteX2" fmla="*/ 550566 w 2358936"/>
                    <a:gd name="connsiteY2" fmla="*/ 1997672 h 1997672"/>
                    <a:gd name="connsiteX3" fmla="*/ 0 w 2358936"/>
                    <a:gd name="connsiteY3" fmla="*/ 1044063 h 1997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58936" h="1997672">
                      <a:moveTo>
                        <a:pt x="1808370" y="0"/>
                      </a:moveTo>
                      <a:lnTo>
                        <a:pt x="2358936" y="953609"/>
                      </a:lnTo>
                      <a:lnTo>
                        <a:pt x="550566" y="1997672"/>
                      </a:lnTo>
                      <a:lnTo>
                        <a:pt x="0" y="1044063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100000">
                      <a:srgbClr val="FF0000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34081571-7459-4889-A31C-68C7499F481A}"/>
                  </a:ext>
                </a:extLst>
              </p:cNvPr>
              <p:cNvSpPr/>
              <p:nvPr/>
            </p:nvSpPr>
            <p:spPr>
              <a:xfrm>
                <a:off x="2168022" y="3670103"/>
                <a:ext cx="464479" cy="725768"/>
              </a:xfrm>
              <a:custGeom>
                <a:avLst/>
                <a:gdLst>
                  <a:gd name="connsiteX0" fmla="*/ 3747 w 495076"/>
                  <a:gd name="connsiteY0" fmla="*/ 0 h 793241"/>
                  <a:gd name="connsiteX1" fmla="*/ 493840 w 495076"/>
                  <a:gd name="connsiteY1" fmla="*/ 584911 h 793241"/>
                  <a:gd name="connsiteX2" fmla="*/ 495076 w 495076"/>
                  <a:gd name="connsiteY2" fmla="*/ 584420 h 793241"/>
                  <a:gd name="connsiteX3" fmla="*/ 495076 w 495076"/>
                  <a:gd name="connsiteY3" fmla="*/ 790762 h 793241"/>
                  <a:gd name="connsiteX4" fmla="*/ 488844 w 495076"/>
                  <a:gd name="connsiteY4" fmla="*/ 793241 h 793241"/>
                  <a:gd name="connsiteX5" fmla="*/ 0 w 495076"/>
                  <a:gd name="connsiteY5" fmla="*/ 209820 h 793241"/>
                  <a:gd name="connsiteX6" fmla="*/ 0 w 495076"/>
                  <a:gd name="connsiteY6" fmla="*/ 1490 h 793241"/>
                  <a:gd name="connsiteX7" fmla="*/ 3747 w 495076"/>
                  <a:gd name="connsiteY7" fmla="*/ 0 h 793241"/>
                  <a:gd name="connsiteX0" fmla="*/ 3747 w 495076"/>
                  <a:gd name="connsiteY0" fmla="*/ 0 h 793241"/>
                  <a:gd name="connsiteX1" fmla="*/ 493840 w 495076"/>
                  <a:gd name="connsiteY1" fmla="*/ 584911 h 793241"/>
                  <a:gd name="connsiteX2" fmla="*/ 495076 w 495076"/>
                  <a:gd name="connsiteY2" fmla="*/ 584420 h 793241"/>
                  <a:gd name="connsiteX3" fmla="*/ 495076 w 495076"/>
                  <a:gd name="connsiteY3" fmla="*/ 790762 h 793241"/>
                  <a:gd name="connsiteX4" fmla="*/ 488844 w 495076"/>
                  <a:gd name="connsiteY4" fmla="*/ 793241 h 793241"/>
                  <a:gd name="connsiteX5" fmla="*/ 0 w 495076"/>
                  <a:gd name="connsiteY5" fmla="*/ 191835 h 793241"/>
                  <a:gd name="connsiteX6" fmla="*/ 0 w 495076"/>
                  <a:gd name="connsiteY6" fmla="*/ 1490 h 793241"/>
                  <a:gd name="connsiteX7" fmla="*/ 3747 w 495076"/>
                  <a:gd name="connsiteY7" fmla="*/ 0 h 793241"/>
                  <a:gd name="connsiteX0" fmla="*/ 3747 w 495076"/>
                  <a:gd name="connsiteY0" fmla="*/ 0 h 790762"/>
                  <a:gd name="connsiteX1" fmla="*/ 493840 w 495076"/>
                  <a:gd name="connsiteY1" fmla="*/ 584911 h 790762"/>
                  <a:gd name="connsiteX2" fmla="*/ 495076 w 495076"/>
                  <a:gd name="connsiteY2" fmla="*/ 584420 h 790762"/>
                  <a:gd name="connsiteX3" fmla="*/ 495076 w 495076"/>
                  <a:gd name="connsiteY3" fmla="*/ 790762 h 790762"/>
                  <a:gd name="connsiteX4" fmla="*/ 0 w 495076"/>
                  <a:gd name="connsiteY4" fmla="*/ 191835 h 790762"/>
                  <a:gd name="connsiteX5" fmla="*/ 0 w 495076"/>
                  <a:gd name="connsiteY5" fmla="*/ 1490 h 790762"/>
                  <a:gd name="connsiteX6" fmla="*/ 3747 w 495076"/>
                  <a:gd name="connsiteY6" fmla="*/ 0 h 790762"/>
                  <a:gd name="connsiteX0" fmla="*/ 3747 w 495076"/>
                  <a:gd name="connsiteY0" fmla="*/ 0 h 795900"/>
                  <a:gd name="connsiteX1" fmla="*/ 493840 w 495076"/>
                  <a:gd name="connsiteY1" fmla="*/ 584911 h 795900"/>
                  <a:gd name="connsiteX2" fmla="*/ 495076 w 495076"/>
                  <a:gd name="connsiteY2" fmla="*/ 584420 h 795900"/>
                  <a:gd name="connsiteX3" fmla="*/ 487480 w 495076"/>
                  <a:gd name="connsiteY3" fmla="*/ 795900 h 795900"/>
                  <a:gd name="connsiteX4" fmla="*/ 0 w 495076"/>
                  <a:gd name="connsiteY4" fmla="*/ 191835 h 795900"/>
                  <a:gd name="connsiteX5" fmla="*/ 0 w 495076"/>
                  <a:gd name="connsiteY5" fmla="*/ 1490 h 795900"/>
                  <a:gd name="connsiteX6" fmla="*/ 3747 w 495076"/>
                  <a:gd name="connsiteY6" fmla="*/ 0 h 795900"/>
                  <a:gd name="connsiteX0" fmla="*/ 3747 w 495076"/>
                  <a:gd name="connsiteY0" fmla="*/ 0 h 783054"/>
                  <a:gd name="connsiteX1" fmla="*/ 493840 w 495076"/>
                  <a:gd name="connsiteY1" fmla="*/ 584911 h 783054"/>
                  <a:gd name="connsiteX2" fmla="*/ 495076 w 495076"/>
                  <a:gd name="connsiteY2" fmla="*/ 584420 h 783054"/>
                  <a:gd name="connsiteX3" fmla="*/ 492543 w 495076"/>
                  <a:gd name="connsiteY3" fmla="*/ 783054 h 783054"/>
                  <a:gd name="connsiteX4" fmla="*/ 0 w 495076"/>
                  <a:gd name="connsiteY4" fmla="*/ 191835 h 783054"/>
                  <a:gd name="connsiteX5" fmla="*/ 0 w 495076"/>
                  <a:gd name="connsiteY5" fmla="*/ 1490 h 783054"/>
                  <a:gd name="connsiteX6" fmla="*/ 3747 w 495076"/>
                  <a:gd name="connsiteY6" fmla="*/ 0 h 783054"/>
                  <a:gd name="connsiteX0" fmla="*/ 3747 w 493839"/>
                  <a:gd name="connsiteY0" fmla="*/ 0 h 783054"/>
                  <a:gd name="connsiteX1" fmla="*/ 493840 w 493839"/>
                  <a:gd name="connsiteY1" fmla="*/ 584911 h 783054"/>
                  <a:gd name="connsiteX2" fmla="*/ 492543 w 493839"/>
                  <a:gd name="connsiteY2" fmla="*/ 783054 h 783054"/>
                  <a:gd name="connsiteX3" fmla="*/ 0 w 493839"/>
                  <a:gd name="connsiteY3" fmla="*/ 191835 h 783054"/>
                  <a:gd name="connsiteX4" fmla="*/ 0 w 493839"/>
                  <a:gd name="connsiteY4" fmla="*/ 1490 h 783054"/>
                  <a:gd name="connsiteX5" fmla="*/ 3747 w 493839"/>
                  <a:gd name="connsiteY5" fmla="*/ 0 h 783054"/>
                  <a:gd name="connsiteX0" fmla="*/ 3747 w 493840"/>
                  <a:gd name="connsiteY0" fmla="*/ 0 h 783054"/>
                  <a:gd name="connsiteX1" fmla="*/ 493840 w 493840"/>
                  <a:gd name="connsiteY1" fmla="*/ 592618 h 783054"/>
                  <a:gd name="connsiteX2" fmla="*/ 492543 w 493840"/>
                  <a:gd name="connsiteY2" fmla="*/ 783054 h 783054"/>
                  <a:gd name="connsiteX3" fmla="*/ 0 w 493840"/>
                  <a:gd name="connsiteY3" fmla="*/ 191835 h 783054"/>
                  <a:gd name="connsiteX4" fmla="*/ 0 w 493840"/>
                  <a:gd name="connsiteY4" fmla="*/ 1490 h 783054"/>
                  <a:gd name="connsiteX5" fmla="*/ 3747 w 493840"/>
                  <a:gd name="connsiteY5" fmla="*/ 0 h 783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3840" h="783054">
                    <a:moveTo>
                      <a:pt x="3747" y="0"/>
                    </a:moveTo>
                    <a:lnTo>
                      <a:pt x="493840" y="592618"/>
                    </a:lnTo>
                    <a:cubicBezTo>
                      <a:pt x="493408" y="658666"/>
                      <a:pt x="492975" y="717006"/>
                      <a:pt x="492543" y="783054"/>
                    </a:cubicBezTo>
                    <a:lnTo>
                      <a:pt x="0" y="191835"/>
                    </a:lnTo>
                    <a:lnTo>
                      <a:pt x="0" y="1490"/>
                    </a:lnTo>
                    <a:lnTo>
                      <a:pt x="3747" y="0"/>
                    </a:lnTo>
                    <a:close/>
                  </a:path>
                </a:pathLst>
              </a:custGeom>
              <a:solidFill>
                <a:sysClr val="window" lastClr="FFFFFF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9A993C4D-8A12-4CF5-AD49-EEBEAAC51841}"/>
                </a:ext>
              </a:extLst>
            </p:cNvPr>
            <p:cNvGrpSpPr/>
            <p:nvPr/>
          </p:nvGrpSpPr>
          <p:grpSpPr>
            <a:xfrm>
              <a:off x="3706033" y="3925329"/>
              <a:ext cx="976041" cy="736189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233" name="楕円 1020">
                <a:extLst>
                  <a:ext uri="{FF2B5EF4-FFF2-40B4-BE49-F238E27FC236}">
                    <a16:creationId xmlns:a16="http://schemas.microsoft.com/office/drawing/2014/main" id="{0E1B40CC-93CC-4444-AC8E-D201B420F333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C2E3C888-11C1-452E-9528-92A5F8092B93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24" name="楕円 223">
              <a:extLst>
                <a:ext uri="{FF2B5EF4-FFF2-40B4-BE49-F238E27FC236}">
                  <a16:creationId xmlns:a16="http://schemas.microsoft.com/office/drawing/2014/main" id="{8519B4D4-E63E-4D7F-B6BD-BFF64DA20711}"/>
                </a:ext>
              </a:extLst>
            </p:cNvPr>
            <p:cNvSpPr/>
            <p:nvPr/>
          </p:nvSpPr>
          <p:spPr>
            <a:xfrm>
              <a:off x="3857381" y="4044653"/>
              <a:ext cx="673344" cy="487780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CED376F5-1223-4345-AC48-C4296E3BBF0D}"/>
                </a:ext>
              </a:extLst>
            </p:cNvPr>
            <p:cNvSpPr/>
            <p:nvPr/>
          </p:nvSpPr>
          <p:spPr>
            <a:xfrm>
              <a:off x="3451225" y="2933700"/>
              <a:ext cx="379710" cy="372571"/>
            </a:xfrm>
            <a:custGeom>
              <a:avLst/>
              <a:gdLst>
                <a:gd name="connsiteX0" fmla="*/ 211138 w 422276"/>
                <a:gd name="connsiteY0" fmla="*/ 0 h 414337"/>
                <a:gd name="connsiteX1" fmla="*/ 422276 w 422276"/>
                <a:gd name="connsiteY1" fmla="*/ 198438 h 414337"/>
                <a:gd name="connsiteX2" fmla="*/ 417986 w 422276"/>
                <a:gd name="connsiteY2" fmla="*/ 238430 h 414337"/>
                <a:gd name="connsiteX3" fmla="*/ 407049 w 422276"/>
                <a:gd name="connsiteY3" fmla="*/ 271545 h 414337"/>
                <a:gd name="connsiteX4" fmla="*/ 414875 w 422276"/>
                <a:gd name="connsiteY4" fmla="*/ 284631 h 414337"/>
                <a:gd name="connsiteX5" fmla="*/ 419100 w 422276"/>
                <a:gd name="connsiteY5" fmla="*/ 306387 h 414337"/>
                <a:gd name="connsiteX6" fmla="*/ 211138 w 422276"/>
                <a:gd name="connsiteY6" fmla="*/ 414337 h 414337"/>
                <a:gd name="connsiteX7" fmla="*/ 3176 w 422276"/>
                <a:gd name="connsiteY7" fmla="*/ 306387 h 414337"/>
                <a:gd name="connsiteX8" fmla="*/ 7401 w 422276"/>
                <a:gd name="connsiteY8" fmla="*/ 284631 h 414337"/>
                <a:gd name="connsiteX9" fmla="*/ 15227 w 422276"/>
                <a:gd name="connsiteY9" fmla="*/ 271545 h 414337"/>
                <a:gd name="connsiteX10" fmla="*/ 4290 w 422276"/>
                <a:gd name="connsiteY10" fmla="*/ 238430 h 414337"/>
                <a:gd name="connsiteX11" fmla="*/ 0 w 422276"/>
                <a:gd name="connsiteY11" fmla="*/ 198438 h 414337"/>
                <a:gd name="connsiteX12" fmla="*/ 211138 w 422276"/>
                <a:gd name="connsiteY12" fmla="*/ 0 h 414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2276" h="414337">
                  <a:moveTo>
                    <a:pt x="211138" y="0"/>
                  </a:moveTo>
                  <a:cubicBezTo>
                    <a:pt x="327746" y="0"/>
                    <a:pt x="422276" y="88844"/>
                    <a:pt x="422276" y="198438"/>
                  </a:cubicBezTo>
                  <a:cubicBezTo>
                    <a:pt x="422276" y="212137"/>
                    <a:pt x="420799" y="225512"/>
                    <a:pt x="417986" y="238430"/>
                  </a:cubicBezTo>
                  <a:lnTo>
                    <a:pt x="407049" y="271545"/>
                  </a:lnTo>
                  <a:lnTo>
                    <a:pt x="414875" y="284631"/>
                  </a:lnTo>
                  <a:cubicBezTo>
                    <a:pt x="417645" y="291659"/>
                    <a:pt x="419100" y="298935"/>
                    <a:pt x="419100" y="306387"/>
                  </a:cubicBezTo>
                  <a:cubicBezTo>
                    <a:pt x="419100" y="366006"/>
                    <a:pt x="325992" y="414337"/>
                    <a:pt x="211138" y="414337"/>
                  </a:cubicBezTo>
                  <a:cubicBezTo>
                    <a:pt x="96284" y="414337"/>
                    <a:pt x="3176" y="366006"/>
                    <a:pt x="3176" y="306387"/>
                  </a:cubicBezTo>
                  <a:cubicBezTo>
                    <a:pt x="3176" y="298935"/>
                    <a:pt x="4631" y="291659"/>
                    <a:pt x="7401" y="284631"/>
                  </a:cubicBezTo>
                  <a:lnTo>
                    <a:pt x="15227" y="271545"/>
                  </a:lnTo>
                  <a:lnTo>
                    <a:pt x="4290" y="238430"/>
                  </a:lnTo>
                  <a:cubicBezTo>
                    <a:pt x="1477" y="225512"/>
                    <a:pt x="0" y="212137"/>
                    <a:pt x="0" y="198438"/>
                  </a:cubicBezTo>
                  <a:cubicBezTo>
                    <a:pt x="0" y="88844"/>
                    <a:pt x="94530" y="0"/>
                    <a:pt x="211138" y="0"/>
                  </a:cubicBezTo>
                  <a:close/>
                </a:path>
              </a:pathLst>
            </a:custGeom>
            <a:gradFill>
              <a:gsLst>
                <a:gs pos="50000">
                  <a:srgbClr val="FFFF99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0BCC9675-8A47-4FF9-9629-69FEC08ACD8C}"/>
                </a:ext>
              </a:extLst>
            </p:cNvPr>
            <p:cNvSpPr/>
            <p:nvPr/>
          </p:nvSpPr>
          <p:spPr>
            <a:xfrm>
              <a:off x="3044825" y="3079750"/>
              <a:ext cx="379710" cy="372571"/>
            </a:xfrm>
            <a:custGeom>
              <a:avLst/>
              <a:gdLst>
                <a:gd name="connsiteX0" fmla="*/ 211138 w 422276"/>
                <a:gd name="connsiteY0" fmla="*/ 0 h 414337"/>
                <a:gd name="connsiteX1" fmla="*/ 422276 w 422276"/>
                <a:gd name="connsiteY1" fmla="*/ 198438 h 414337"/>
                <a:gd name="connsiteX2" fmla="*/ 417986 w 422276"/>
                <a:gd name="connsiteY2" fmla="*/ 238430 h 414337"/>
                <a:gd name="connsiteX3" fmla="*/ 407049 w 422276"/>
                <a:gd name="connsiteY3" fmla="*/ 271545 h 414337"/>
                <a:gd name="connsiteX4" fmla="*/ 414875 w 422276"/>
                <a:gd name="connsiteY4" fmla="*/ 284631 h 414337"/>
                <a:gd name="connsiteX5" fmla="*/ 419100 w 422276"/>
                <a:gd name="connsiteY5" fmla="*/ 306387 h 414337"/>
                <a:gd name="connsiteX6" fmla="*/ 211138 w 422276"/>
                <a:gd name="connsiteY6" fmla="*/ 414337 h 414337"/>
                <a:gd name="connsiteX7" fmla="*/ 3176 w 422276"/>
                <a:gd name="connsiteY7" fmla="*/ 306387 h 414337"/>
                <a:gd name="connsiteX8" fmla="*/ 7401 w 422276"/>
                <a:gd name="connsiteY8" fmla="*/ 284631 h 414337"/>
                <a:gd name="connsiteX9" fmla="*/ 15227 w 422276"/>
                <a:gd name="connsiteY9" fmla="*/ 271545 h 414337"/>
                <a:gd name="connsiteX10" fmla="*/ 4290 w 422276"/>
                <a:gd name="connsiteY10" fmla="*/ 238430 h 414337"/>
                <a:gd name="connsiteX11" fmla="*/ 0 w 422276"/>
                <a:gd name="connsiteY11" fmla="*/ 198438 h 414337"/>
                <a:gd name="connsiteX12" fmla="*/ 211138 w 422276"/>
                <a:gd name="connsiteY12" fmla="*/ 0 h 414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2276" h="414337">
                  <a:moveTo>
                    <a:pt x="211138" y="0"/>
                  </a:moveTo>
                  <a:cubicBezTo>
                    <a:pt x="327746" y="0"/>
                    <a:pt x="422276" y="88844"/>
                    <a:pt x="422276" y="198438"/>
                  </a:cubicBezTo>
                  <a:cubicBezTo>
                    <a:pt x="422276" y="212137"/>
                    <a:pt x="420799" y="225512"/>
                    <a:pt x="417986" y="238430"/>
                  </a:cubicBezTo>
                  <a:lnTo>
                    <a:pt x="407049" y="271545"/>
                  </a:lnTo>
                  <a:lnTo>
                    <a:pt x="414875" y="284631"/>
                  </a:lnTo>
                  <a:cubicBezTo>
                    <a:pt x="417645" y="291659"/>
                    <a:pt x="419100" y="298935"/>
                    <a:pt x="419100" y="306387"/>
                  </a:cubicBezTo>
                  <a:cubicBezTo>
                    <a:pt x="419100" y="366006"/>
                    <a:pt x="325992" y="414337"/>
                    <a:pt x="211138" y="414337"/>
                  </a:cubicBezTo>
                  <a:cubicBezTo>
                    <a:pt x="96284" y="414337"/>
                    <a:pt x="3176" y="366006"/>
                    <a:pt x="3176" y="306387"/>
                  </a:cubicBezTo>
                  <a:cubicBezTo>
                    <a:pt x="3176" y="298935"/>
                    <a:pt x="4631" y="291659"/>
                    <a:pt x="7401" y="284631"/>
                  </a:cubicBezTo>
                  <a:lnTo>
                    <a:pt x="15227" y="271545"/>
                  </a:lnTo>
                  <a:lnTo>
                    <a:pt x="4290" y="238430"/>
                  </a:lnTo>
                  <a:cubicBezTo>
                    <a:pt x="1477" y="225512"/>
                    <a:pt x="0" y="212137"/>
                    <a:pt x="0" y="198438"/>
                  </a:cubicBezTo>
                  <a:cubicBezTo>
                    <a:pt x="0" y="88844"/>
                    <a:pt x="94530" y="0"/>
                    <a:pt x="211138" y="0"/>
                  </a:cubicBezTo>
                  <a:close/>
                </a:path>
              </a:pathLst>
            </a:custGeom>
            <a:gradFill>
              <a:gsLst>
                <a:gs pos="50000">
                  <a:srgbClr val="FFFF99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781BC085-5EEB-4707-8205-6D9307CE7EAE}"/>
                </a:ext>
              </a:extLst>
            </p:cNvPr>
            <p:cNvSpPr/>
            <p:nvPr/>
          </p:nvSpPr>
          <p:spPr>
            <a:xfrm>
              <a:off x="2632075" y="3213100"/>
              <a:ext cx="379710" cy="372571"/>
            </a:xfrm>
            <a:custGeom>
              <a:avLst/>
              <a:gdLst>
                <a:gd name="connsiteX0" fmla="*/ 211138 w 422276"/>
                <a:gd name="connsiteY0" fmla="*/ 0 h 414337"/>
                <a:gd name="connsiteX1" fmla="*/ 422276 w 422276"/>
                <a:gd name="connsiteY1" fmla="*/ 198438 h 414337"/>
                <a:gd name="connsiteX2" fmla="*/ 417986 w 422276"/>
                <a:gd name="connsiteY2" fmla="*/ 238430 h 414337"/>
                <a:gd name="connsiteX3" fmla="*/ 407049 w 422276"/>
                <a:gd name="connsiteY3" fmla="*/ 271545 h 414337"/>
                <a:gd name="connsiteX4" fmla="*/ 414875 w 422276"/>
                <a:gd name="connsiteY4" fmla="*/ 284631 h 414337"/>
                <a:gd name="connsiteX5" fmla="*/ 419100 w 422276"/>
                <a:gd name="connsiteY5" fmla="*/ 306387 h 414337"/>
                <a:gd name="connsiteX6" fmla="*/ 211138 w 422276"/>
                <a:gd name="connsiteY6" fmla="*/ 414337 h 414337"/>
                <a:gd name="connsiteX7" fmla="*/ 3176 w 422276"/>
                <a:gd name="connsiteY7" fmla="*/ 306387 h 414337"/>
                <a:gd name="connsiteX8" fmla="*/ 7401 w 422276"/>
                <a:gd name="connsiteY8" fmla="*/ 284631 h 414337"/>
                <a:gd name="connsiteX9" fmla="*/ 15227 w 422276"/>
                <a:gd name="connsiteY9" fmla="*/ 271545 h 414337"/>
                <a:gd name="connsiteX10" fmla="*/ 4290 w 422276"/>
                <a:gd name="connsiteY10" fmla="*/ 238430 h 414337"/>
                <a:gd name="connsiteX11" fmla="*/ 0 w 422276"/>
                <a:gd name="connsiteY11" fmla="*/ 198438 h 414337"/>
                <a:gd name="connsiteX12" fmla="*/ 211138 w 422276"/>
                <a:gd name="connsiteY12" fmla="*/ 0 h 414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2276" h="414337">
                  <a:moveTo>
                    <a:pt x="211138" y="0"/>
                  </a:moveTo>
                  <a:cubicBezTo>
                    <a:pt x="327746" y="0"/>
                    <a:pt x="422276" y="88844"/>
                    <a:pt x="422276" y="198438"/>
                  </a:cubicBezTo>
                  <a:cubicBezTo>
                    <a:pt x="422276" y="212137"/>
                    <a:pt x="420799" y="225512"/>
                    <a:pt x="417986" y="238430"/>
                  </a:cubicBezTo>
                  <a:lnTo>
                    <a:pt x="407049" y="271545"/>
                  </a:lnTo>
                  <a:lnTo>
                    <a:pt x="414875" y="284631"/>
                  </a:lnTo>
                  <a:cubicBezTo>
                    <a:pt x="417645" y="291659"/>
                    <a:pt x="419100" y="298935"/>
                    <a:pt x="419100" y="306387"/>
                  </a:cubicBezTo>
                  <a:cubicBezTo>
                    <a:pt x="419100" y="366006"/>
                    <a:pt x="325992" y="414337"/>
                    <a:pt x="211138" y="414337"/>
                  </a:cubicBezTo>
                  <a:cubicBezTo>
                    <a:pt x="96284" y="414337"/>
                    <a:pt x="3176" y="366006"/>
                    <a:pt x="3176" y="306387"/>
                  </a:cubicBezTo>
                  <a:cubicBezTo>
                    <a:pt x="3176" y="298935"/>
                    <a:pt x="4631" y="291659"/>
                    <a:pt x="7401" y="284631"/>
                  </a:cubicBezTo>
                  <a:lnTo>
                    <a:pt x="15227" y="271545"/>
                  </a:lnTo>
                  <a:lnTo>
                    <a:pt x="4290" y="238430"/>
                  </a:lnTo>
                  <a:cubicBezTo>
                    <a:pt x="1477" y="225512"/>
                    <a:pt x="0" y="212137"/>
                    <a:pt x="0" y="198438"/>
                  </a:cubicBezTo>
                  <a:cubicBezTo>
                    <a:pt x="0" y="88844"/>
                    <a:pt x="94530" y="0"/>
                    <a:pt x="211138" y="0"/>
                  </a:cubicBezTo>
                  <a:close/>
                </a:path>
              </a:pathLst>
            </a:custGeom>
            <a:gradFill>
              <a:gsLst>
                <a:gs pos="50000">
                  <a:srgbClr val="FFFF99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24ABA768-2E41-41C3-8CFB-1AB6576A7560}"/>
                </a:ext>
              </a:extLst>
            </p:cNvPr>
            <p:cNvSpPr/>
            <p:nvPr/>
          </p:nvSpPr>
          <p:spPr>
            <a:xfrm>
              <a:off x="2225675" y="3365500"/>
              <a:ext cx="379710" cy="372571"/>
            </a:xfrm>
            <a:custGeom>
              <a:avLst/>
              <a:gdLst>
                <a:gd name="connsiteX0" fmla="*/ 211138 w 422276"/>
                <a:gd name="connsiteY0" fmla="*/ 0 h 414337"/>
                <a:gd name="connsiteX1" fmla="*/ 422276 w 422276"/>
                <a:gd name="connsiteY1" fmla="*/ 198438 h 414337"/>
                <a:gd name="connsiteX2" fmla="*/ 417986 w 422276"/>
                <a:gd name="connsiteY2" fmla="*/ 238430 h 414337"/>
                <a:gd name="connsiteX3" fmla="*/ 407049 w 422276"/>
                <a:gd name="connsiteY3" fmla="*/ 271545 h 414337"/>
                <a:gd name="connsiteX4" fmla="*/ 414875 w 422276"/>
                <a:gd name="connsiteY4" fmla="*/ 284631 h 414337"/>
                <a:gd name="connsiteX5" fmla="*/ 419100 w 422276"/>
                <a:gd name="connsiteY5" fmla="*/ 306387 h 414337"/>
                <a:gd name="connsiteX6" fmla="*/ 211138 w 422276"/>
                <a:gd name="connsiteY6" fmla="*/ 414337 h 414337"/>
                <a:gd name="connsiteX7" fmla="*/ 3176 w 422276"/>
                <a:gd name="connsiteY7" fmla="*/ 306387 h 414337"/>
                <a:gd name="connsiteX8" fmla="*/ 7401 w 422276"/>
                <a:gd name="connsiteY8" fmla="*/ 284631 h 414337"/>
                <a:gd name="connsiteX9" fmla="*/ 15227 w 422276"/>
                <a:gd name="connsiteY9" fmla="*/ 271545 h 414337"/>
                <a:gd name="connsiteX10" fmla="*/ 4290 w 422276"/>
                <a:gd name="connsiteY10" fmla="*/ 238430 h 414337"/>
                <a:gd name="connsiteX11" fmla="*/ 0 w 422276"/>
                <a:gd name="connsiteY11" fmla="*/ 198438 h 414337"/>
                <a:gd name="connsiteX12" fmla="*/ 211138 w 422276"/>
                <a:gd name="connsiteY12" fmla="*/ 0 h 414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2276" h="414337">
                  <a:moveTo>
                    <a:pt x="211138" y="0"/>
                  </a:moveTo>
                  <a:cubicBezTo>
                    <a:pt x="327746" y="0"/>
                    <a:pt x="422276" y="88844"/>
                    <a:pt x="422276" y="198438"/>
                  </a:cubicBezTo>
                  <a:cubicBezTo>
                    <a:pt x="422276" y="212137"/>
                    <a:pt x="420799" y="225512"/>
                    <a:pt x="417986" y="238430"/>
                  </a:cubicBezTo>
                  <a:lnTo>
                    <a:pt x="407049" y="271545"/>
                  </a:lnTo>
                  <a:lnTo>
                    <a:pt x="414875" y="284631"/>
                  </a:lnTo>
                  <a:cubicBezTo>
                    <a:pt x="417645" y="291659"/>
                    <a:pt x="419100" y="298935"/>
                    <a:pt x="419100" y="306387"/>
                  </a:cubicBezTo>
                  <a:cubicBezTo>
                    <a:pt x="419100" y="366006"/>
                    <a:pt x="325992" y="414337"/>
                    <a:pt x="211138" y="414337"/>
                  </a:cubicBezTo>
                  <a:cubicBezTo>
                    <a:pt x="96284" y="414337"/>
                    <a:pt x="3176" y="366006"/>
                    <a:pt x="3176" y="306387"/>
                  </a:cubicBezTo>
                  <a:cubicBezTo>
                    <a:pt x="3176" y="298935"/>
                    <a:pt x="4631" y="291659"/>
                    <a:pt x="7401" y="284631"/>
                  </a:cubicBezTo>
                  <a:lnTo>
                    <a:pt x="15227" y="271545"/>
                  </a:lnTo>
                  <a:lnTo>
                    <a:pt x="4290" y="238430"/>
                  </a:lnTo>
                  <a:cubicBezTo>
                    <a:pt x="1477" y="225512"/>
                    <a:pt x="0" y="212137"/>
                    <a:pt x="0" y="198438"/>
                  </a:cubicBezTo>
                  <a:cubicBezTo>
                    <a:pt x="0" y="88844"/>
                    <a:pt x="94530" y="0"/>
                    <a:pt x="211138" y="0"/>
                  </a:cubicBezTo>
                  <a:close/>
                </a:path>
              </a:pathLst>
            </a:custGeom>
            <a:gradFill>
              <a:gsLst>
                <a:gs pos="50000">
                  <a:srgbClr val="FFFF99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042C072F-03ED-4184-A821-4D4EBE6EA5D9}"/>
                </a:ext>
              </a:extLst>
            </p:cNvPr>
            <p:cNvSpPr/>
            <p:nvPr/>
          </p:nvSpPr>
          <p:spPr>
            <a:xfrm>
              <a:off x="3690284" y="3213100"/>
              <a:ext cx="388301" cy="381000"/>
            </a:xfrm>
            <a:custGeom>
              <a:avLst/>
              <a:gdLst>
                <a:gd name="connsiteX0" fmla="*/ 211138 w 422276"/>
                <a:gd name="connsiteY0" fmla="*/ 0 h 414337"/>
                <a:gd name="connsiteX1" fmla="*/ 422276 w 422276"/>
                <a:gd name="connsiteY1" fmla="*/ 198438 h 414337"/>
                <a:gd name="connsiteX2" fmla="*/ 417986 w 422276"/>
                <a:gd name="connsiteY2" fmla="*/ 238430 h 414337"/>
                <a:gd name="connsiteX3" fmla="*/ 407049 w 422276"/>
                <a:gd name="connsiteY3" fmla="*/ 271545 h 414337"/>
                <a:gd name="connsiteX4" fmla="*/ 414875 w 422276"/>
                <a:gd name="connsiteY4" fmla="*/ 284631 h 414337"/>
                <a:gd name="connsiteX5" fmla="*/ 419100 w 422276"/>
                <a:gd name="connsiteY5" fmla="*/ 306387 h 414337"/>
                <a:gd name="connsiteX6" fmla="*/ 211138 w 422276"/>
                <a:gd name="connsiteY6" fmla="*/ 414337 h 414337"/>
                <a:gd name="connsiteX7" fmla="*/ 3176 w 422276"/>
                <a:gd name="connsiteY7" fmla="*/ 306387 h 414337"/>
                <a:gd name="connsiteX8" fmla="*/ 7401 w 422276"/>
                <a:gd name="connsiteY8" fmla="*/ 284631 h 414337"/>
                <a:gd name="connsiteX9" fmla="*/ 15227 w 422276"/>
                <a:gd name="connsiteY9" fmla="*/ 271545 h 414337"/>
                <a:gd name="connsiteX10" fmla="*/ 4290 w 422276"/>
                <a:gd name="connsiteY10" fmla="*/ 238430 h 414337"/>
                <a:gd name="connsiteX11" fmla="*/ 0 w 422276"/>
                <a:gd name="connsiteY11" fmla="*/ 198438 h 414337"/>
                <a:gd name="connsiteX12" fmla="*/ 211138 w 422276"/>
                <a:gd name="connsiteY12" fmla="*/ 0 h 414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2276" h="414337">
                  <a:moveTo>
                    <a:pt x="211138" y="0"/>
                  </a:moveTo>
                  <a:cubicBezTo>
                    <a:pt x="327746" y="0"/>
                    <a:pt x="422276" y="88844"/>
                    <a:pt x="422276" y="198438"/>
                  </a:cubicBezTo>
                  <a:cubicBezTo>
                    <a:pt x="422276" y="212137"/>
                    <a:pt x="420799" y="225512"/>
                    <a:pt x="417986" y="238430"/>
                  </a:cubicBezTo>
                  <a:lnTo>
                    <a:pt x="407049" y="271545"/>
                  </a:lnTo>
                  <a:lnTo>
                    <a:pt x="414875" y="284631"/>
                  </a:lnTo>
                  <a:cubicBezTo>
                    <a:pt x="417645" y="291659"/>
                    <a:pt x="419100" y="298935"/>
                    <a:pt x="419100" y="306387"/>
                  </a:cubicBezTo>
                  <a:cubicBezTo>
                    <a:pt x="419100" y="366006"/>
                    <a:pt x="325992" y="414337"/>
                    <a:pt x="211138" y="414337"/>
                  </a:cubicBezTo>
                  <a:cubicBezTo>
                    <a:pt x="96284" y="414337"/>
                    <a:pt x="3176" y="366006"/>
                    <a:pt x="3176" y="306387"/>
                  </a:cubicBezTo>
                  <a:cubicBezTo>
                    <a:pt x="3176" y="298935"/>
                    <a:pt x="4631" y="291659"/>
                    <a:pt x="7401" y="284631"/>
                  </a:cubicBezTo>
                  <a:lnTo>
                    <a:pt x="15227" y="271545"/>
                  </a:lnTo>
                  <a:lnTo>
                    <a:pt x="4290" y="238430"/>
                  </a:lnTo>
                  <a:cubicBezTo>
                    <a:pt x="1477" y="225512"/>
                    <a:pt x="0" y="212137"/>
                    <a:pt x="0" y="198438"/>
                  </a:cubicBezTo>
                  <a:cubicBezTo>
                    <a:pt x="0" y="88844"/>
                    <a:pt x="94530" y="0"/>
                    <a:pt x="211138" y="0"/>
                  </a:cubicBezTo>
                  <a:close/>
                </a:path>
              </a:pathLst>
            </a:custGeom>
            <a:gradFill>
              <a:gsLst>
                <a:gs pos="50000">
                  <a:srgbClr val="FFFF99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F5D01BF9-8DBD-4BE9-846A-5A4BC097E1C1}"/>
                </a:ext>
              </a:extLst>
            </p:cNvPr>
            <p:cNvSpPr/>
            <p:nvPr/>
          </p:nvSpPr>
          <p:spPr>
            <a:xfrm>
              <a:off x="3282950" y="3343275"/>
              <a:ext cx="391536" cy="384175"/>
            </a:xfrm>
            <a:custGeom>
              <a:avLst/>
              <a:gdLst>
                <a:gd name="connsiteX0" fmla="*/ 211138 w 422276"/>
                <a:gd name="connsiteY0" fmla="*/ 0 h 414337"/>
                <a:gd name="connsiteX1" fmla="*/ 422276 w 422276"/>
                <a:gd name="connsiteY1" fmla="*/ 198438 h 414337"/>
                <a:gd name="connsiteX2" fmla="*/ 417986 w 422276"/>
                <a:gd name="connsiteY2" fmla="*/ 238430 h 414337"/>
                <a:gd name="connsiteX3" fmla="*/ 407049 w 422276"/>
                <a:gd name="connsiteY3" fmla="*/ 271545 h 414337"/>
                <a:gd name="connsiteX4" fmla="*/ 414875 w 422276"/>
                <a:gd name="connsiteY4" fmla="*/ 284631 h 414337"/>
                <a:gd name="connsiteX5" fmla="*/ 419100 w 422276"/>
                <a:gd name="connsiteY5" fmla="*/ 306387 h 414337"/>
                <a:gd name="connsiteX6" fmla="*/ 211138 w 422276"/>
                <a:gd name="connsiteY6" fmla="*/ 414337 h 414337"/>
                <a:gd name="connsiteX7" fmla="*/ 3176 w 422276"/>
                <a:gd name="connsiteY7" fmla="*/ 306387 h 414337"/>
                <a:gd name="connsiteX8" fmla="*/ 7401 w 422276"/>
                <a:gd name="connsiteY8" fmla="*/ 284631 h 414337"/>
                <a:gd name="connsiteX9" fmla="*/ 15227 w 422276"/>
                <a:gd name="connsiteY9" fmla="*/ 271545 h 414337"/>
                <a:gd name="connsiteX10" fmla="*/ 4290 w 422276"/>
                <a:gd name="connsiteY10" fmla="*/ 238430 h 414337"/>
                <a:gd name="connsiteX11" fmla="*/ 0 w 422276"/>
                <a:gd name="connsiteY11" fmla="*/ 198438 h 414337"/>
                <a:gd name="connsiteX12" fmla="*/ 211138 w 422276"/>
                <a:gd name="connsiteY12" fmla="*/ 0 h 414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2276" h="414337">
                  <a:moveTo>
                    <a:pt x="211138" y="0"/>
                  </a:moveTo>
                  <a:cubicBezTo>
                    <a:pt x="327746" y="0"/>
                    <a:pt x="422276" y="88844"/>
                    <a:pt x="422276" y="198438"/>
                  </a:cubicBezTo>
                  <a:cubicBezTo>
                    <a:pt x="422276" y="212137"/>
                    <a:pt x="420799" y="225512"/>
                    <a:pt x="417986" y="238430"/>
                  </a:cubicBezTo>
                  <a:lnTo>
                    <a:pt x="407049" y="271545"/>
                  </a:lnTo>
                  <a:lnTo>
                    <a:pt x="414875" y="284631"/>
                  </a:lnTo>
                  <a:cubicBezTo>
                    <a:pt x="417645" y="291659"/>
                    <a:pt x="419100" y="298935"/>
                    <a:pt x="419100" y="306387"/>
                  </a:cubicBezTo>
                  <a:cubicBezTo>
                    <a:pt x="419100" y="366006"/>
                    <a:pt x="325992" y="414337"/>
                    <a:pt x="211138" y="414337"/>
                  </a:cubicBezTo>
                  <a:cubicBezTo>
                    <a:pt x="96284" y="414337"/>
                    <a:pt x="3176" y="366006"/>
                    <a:pt x="3176" y="306387"/>
                  </a:cubicBezTo>
                  <a:cubicBezTo>
                    <a:pt x="3176" y="298935"/>
                    <a:pt x="4631" y="291659"/>
                    <a:pt x="7401" y="284631"/>
                  </a:cubicBezTo>
                  <a:lnTo>
                    <a:pt x="15227" y="271545"/>
                  </a:lnTo>
                  <a:lnTo>
                    <a:pt x="4290" y="238430"/>
                  </a:lnTo>
                  <a:cubicBezTo>
                    <a:pt x="1477" y="225512"/>
                    <a:pt x="0" y="212137"/>
                    <a:pt x="0" y="198438"/>
                  </a:cubicBezTo>
                  <a:cubicBezTo>
                    <a:pt x="0" y="88844"/>
                    <a:pt x="94530" y="0"/>
                    <a:pt x="211138" y="0"/>
                  </a:cubicBezTo>
                  <a:close/>
                </a:path>
              </a:pathLst>
            </a:custGeom>
            <a:gradFill>
              <a:gsLst>
                <a:gs pos="50000">
                  <a:srgbClr val="FFFF99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AA556172-6D03-41BD-8E03-B068D0C8579B}"/>
                </a:ext>
              </a:extLst>
            </p:cNvPr>
            <p:cNvSpPr/>
            <p:nvPr/>
          </p:nvSpPr>
          <p:spPr>
            <a:xfrm>
              <a:off x="2880842" y="3494470"/>
              <a:ext cx="383057" cy="375855"/>
            </a:xfrm>
            <a:custGeom>
              <a:avLst/>
              <a:gdLst>
                <a:gd name="connsiteX0" fmla="*/ 211138 w 422276"/>
                <a:gd name="connsiteY0" fmla="*/ 0 h 414337"/>
                <a:gd name="connsiteX1" fmla="*/ 422276 w 422276"/>
                <a:gd name="connsiteY1" fmla="*/ 198438 h 414337"/>
                <a:gd name="connsiteX2" fmla="*/ 417986 w 422276"/>
                <a:gd name="connsiteY2" fmla="*/ 238430 h 414337"/>
                <a:gd name="connsiteX3" fmla="*/ 407049 w 422276"/>
                <a:gd name="connsiteY3" fmla="*/ 271545 h 414337"/>
                <a:gd name="connsiteX4" fmla="*/ 414875 w 422276"/>
                <a:gd name="connsiteY4" fmla="*/ 284631 h 414337"/>
                <a:gd name="connsiteX5" fmla="*/ 419100 w 422276"/>
                <a:gd name="connsiteY5" fmla="*/ 306387 h 414337"/>
                <a:gd name="connsiteX6" fmla="*/ 211138 w 422276"/>
                <a:gd name="connsiteY6" fmla="*/ 414337 h 414337"/>
                <a:gd name="connsiteX7" fmla="*/ 3176 w 422276"/>
                <a:gd name="connsiteY7" fmla="*/ 306387 h 414337"/>
                <a:gd name="connsiteX8" fmla="*/ 7401 w 422276"/>
                <a:gd name="connsiteY8" fmla="*/ 284631 h 414337"/>
                <a:gd name="connsiteX9" fmla="*/ 15227 w 422276"/>
                <a:gd name="connsiteY9" fmla="*/ 271545 h 414337"/>
                <a:gd name="connsiteX10" fmla="*/ 4290 w 422276"/>
                <a:gd name="connsiteY10" fmla="*/ 238430 h 414337"/>
                <a:gd name="connsiteX11" fmla="*/ 0 w 422276"/>
                <a:gd name="connsiteY11" fmla="*/ 198438 h 414337"/>
                <a:gd name="connsiteX12" fmla="*/ 211138 w 422276"/>
                <a:gd name="connsiteY12" fmla="*/ 0 h 414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2276" h="414337">
                  <a:moveTo>
                    <a:pt x="211138" y="0"/>
                  </a:moveTo>
                  <a:cubicBezTo>
                    <a:pt x="327746" y="0"/>
                    <a:pt x="422276" y="88844"/>
                    <a:pt x="422276" y="198438"/>
                  </a:cubicBezTo>
                  <a:cubicBezTo>
                    <a:pt x="422276" y="212137"/>
                    <a:pt x="420799" y="225512"/>
                    <a:pt x="417986" y="238430"/>
                  </a:cubicBezTo>
                  <a:lnTo>
                    <a:pt x="407049" y="271545"/>
                  </a:lnTo>
                  <a:lnTo>
                    <a:pt x="414875" y="284631"/>
                  </a:lnTo>
                  <a:cubicBezTo>
                    <a:pt x="417645" y="291659"/>
                    <a:pt x="419100" y="298935"/>
                    <a:pt x="419100" y="306387"/>
                  </a:cubicBezTo>
                  <a:cubicBezTo>
                    <a:pt x="419100" y="366006"/>
                    <a:pt x="325992" y="414337"/>
                    <a:pt x="211138" y="414337"/>
                  </a:cubicBezTo>
                  <a:cubicBezTo>
                    <a:pt x="96284" y="414337"/>
                    <a:pt x="3176" y="366006"/>
                    <a:pt x="3176" y="306387"/>
                  </a:cubicBezTo>
                  <a:cubicBezTo>
                    <a:pt x="3176" y="298935"/>
                    <a:pt x="4631" y="291659"/>
                    <a:pt x="7401" y="284631"/>
                  </a:cubicBezTo>
                  <a:lnTo>
                    <a:pt x="15227" y="271545"/>
                  </a:lnTo>
                  <a:lnTo>
                    <a:pt x="4290" y="238430"/>
                  </a:lnTo>
                  <a:cubicBezTo>
                    <a:pt x="1477" y="225512"/>
                    <a:pt x="0" y="212137"/>
                    <a:pt x="0" y="198438"/>
                  </a:cubicBezTo>
                  <a:cubicBezTo>
                    <a:pt x="0" y="88844"/>
                    <a:pt x="94530" y="0"/>
                    <a:pt x="211138" y="0"/>
                  </a:cubicBezTo>
                  <a:close/>
                </a:path>
              </a:pathLst>
            </a:custGeom>
            <a:gradFill>
              <a:gsLst>
                <a:gs pos="50000">
                  <a:srgbClr val="FFFF99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B3EF3744-FB58-4F5C-9E41-6769264D0298}"/>
                </a:ext>
              </a:extLst>
            </p:cNvPr>
            <p:cNvSpPr/>
            <p:nvPr/>
          </p:nvSpPr>
          <p:spPr>
            <a:xfrm>
              <a:off x="2454276" y="3646869"/>
              <a:ext cx="403224" cy="395643"/>
            </a:xfrm>
            <a:custGeom>
              <a:avLst/>
              <a:gdLst>
                <a:gd name="connsiteX0" fmla="*/ 211138 w 422276"/>
                <a:gd name="connsiteY0" fmla="*/ 0 h 414337"/>
                <a:gd name="connsiteX1" fmla="*/ 422276 w 422276"/>
                <a:gd name="connsiteY1" fmla="*/ 198438 h 414337"/>
                <a:gd name="connsiteX2" fmla="*/ 417986 w 422276"/>
                <a:gd name="connsiteY2" fmla="*/ 238430 h 414337"/>
                <a:gd name="connsiteX3" fmla="*/ 407049 w 422276"/>
                <a:gd name="connsiteY3" fmla="*/ 271545 h 414337"/>
                <a:gd name="connsiteX4" fmla="*/ 414875 w 422276"/>
                <a:gd name="connsiteY4" fmla="*/ 284631 h 414337"/>
                <a:gd name="connsiteX5" fmla="*/ 419100 w 422276"/>
                <a:gd name="connsiteY5" fmla="*/ 306387 h 414337"/>
                <a:gd name="connsiteX6" fmla="*/ 211138 w 422276"/>
                <a:gd name="connsiteY6" fmla="*/ 414337 h 414337"/>
                <a:gd name="connsiteX7" fmla="*/ 3176 w 422276"/>
                <a:gd name="connsiteY7" fmla="*/ 306387 h 414337"/>
                <a:gd name="connsiteX8" fmla="*/ 7401 w 422276"/>
                <a:gd name="connsiteY8" fmla="*/ 284631 h 414337"/>
                <a:gd name="connsiteX9" fmla="*/ 15227 w 422276"/>
                <a:gd name="connsiteY9" fmla="*/ 271545 h 414337"/>
                <a:gd name="connsiteX10" fmla="*/ 4290 w 422276"/>
                <a:gd name="connsiteY10" fmla="*/ 238430 h 414337"/>
                <a:gd name="connsiteX11" fmla="*/ 0 w 422276"/>
                <a:gd name="connsiteY11" fmla="*/ 198438 h 414337"/>
                <a:gd name="connsiteX12" fmla="*/ 211138 w 422276"/>
                <a:gd name="connsiteY12" fmla="*/ 0 h 414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2276" h="414337">
                  <a:moveTo>
                    <a:pt x="211138" y="0"/>
                  </a:moveTo>
                  <a:cubicBezTo>
                    <a:pt x="327746" y="0"/>
                    <a:pt x="422276" y="88844"/>
                    <a:pt x="422276" y="198438"/>
                  </a:cubicBezTo>
                  <a:cubicBezTo>
                    <a:pt x="422276" y="212137"/>
                    <a:pt x="420799" y="225512"/>
                    <a:pt x="417986" y="238430"/>
                  </a:cubicBezTo>
                  <a:lnTo>
                    <a:pt x="407049" y="271545"/>
                  </a:lnTo>
                  <a:lnTo>
                    <a:pt x="414875" y="284631"/>
                  </a:lnTo>
                  <a:cubicBezTo>
                    <a:pt x="417645" y="291659"/>
                    <a:pt x="419100" y="298935"/>
                    <a:pt x="419100" y="306387"/>
                  </a:cubicBezTo>
                  <a:cubicBezTo>
                    <a:pt x="419100" y="366006"/>
                    <a:pt x="325992" y="414337"/>
                    <a:pt x="211138" y="414337"/>
                  </a:cubicBezTo>
                  <a:cubicBezTo>
                    <a:pt x="96284" y="414337"/>
                    <a:pt x="3176" y="366006"/>
                    <a:pt x="3176" y="306387"/>
                  </a:cubicBezTo>
                  <a:cubicBezTo>
                    <a:pt x="3176" y="298935"/>
                    <a:pt x="4631" y="291659"/>
                    <a:pt x="7401" y="284631"/>
                  </a:cubicBezTo>
                  <a:lnTo>
                    <a:pt x="15227" y="271545"/>
                  </a:lnTo>
                  <a:lnTo>
                    <a:pt x="4290" y="238430"/>
                  </a:lnTo>
                  <a:cubicBezTo>
                    <a:pt x="1477" y="225512"/>
                    <a:pt x="0" y="212137"/>
                    <a:pt x="0" y="198438"/>
                  </a:cubicBezTo>
                  <a:cubicBezTo>
                    <a:pt x="0" y="88844"/>
                    <a:pt x="94530" y="0"/>
                    <a:pt x="211138" y="0"/>
                  </a:cubicBezTo>
                  <a:close/>
                </a:path>
              </a:pathLst>
            </a:custGeom>
            <a:gradFill>
              <a:gsLst>
                <a:gs pos="50000">
                  <a:srgbClr val="FFFF99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73620D84-619A-4147-B537-55C80FE626F0}"/>
              </a:ext>
            </a:extLst>
          </p:cNvPr>
          <p:cNvGrpSpPr/>
          <p:nvPr/>
        </p:nvGrpSpPr>
        <p:grpSpPr>
          <a:xfrm>
            <a:off x="342183" y="1753103"/>
            <a:ext cx="1772678" cy="1314178"/>
            <a:chOff x="6496529" y="4424220"/>
            <a:chExt cx="2562286" cy="1899555"/>
          </a:xfrm>
        </p:grpSpPr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DA533A87-839E-4F71-A50F-9FC99863FA88}"/>
                </a:ext>
              </a:extLst>
            </p:cNvPr>
            <p:cNvGrpSpPr/>
            <p:nvPr/>
          </p:nvGrpSpPr>
          <p:grpSpPr>
            <a:xfrm>
              <a:off x="6496529" y="4604049"/>
              <a:ext cx="2562286" cy="1719726"/>
              <a:chOff x="1612263" y="3629372"/>
              <a:chExt cx="2562286" cy="1719726"/>
            </a:xfrm>
          </p:grpSpPr>
          <p:grpSp>
            <p:nvGrpSpPr>
              <p:cNvPr id="554" name="グループ化 553">
                <a:extLst>
                  <a:ext uri="{FF2B5EF4-FFF2-40B4-BE49-F238E27FC236}">
                    <a16:creationId xmlns:a16="http://schemas.microsoft.com/office/drawing/2014/main" id="{79649479-CEF7-45BE-8DD2-F2E4DD2F337D}"/>
                  </a:ext>
                </a:extLst>
              </p:cNvPr>
              <p:cNvGrpSpPr/>
              <p:nvPr/>
            </p:nvGrpSpPr>
            <p:grpSpPr>
              <a:xfrm>
                <a:off x="1612263" y="3812399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561" name="グループ化 560">
                  <a:extLst>
                    <a:ext uri="{FF2B5EF4-FFF2-40B4-BE49-F238E27FC236}">
                      <a16:creationId xmlns:a16="http://schemas.microsoft.com/office/drawing/2014/main" id="{3CECFC94-1C6E-4885-84AF-1D6C58858422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564" name="フリーフォーム: 図形 563">
                    <a:extLst>
                      <a:ext uri="{FF2B5EF4-FFF2-40B4-BE49-F238E27FC236}">
                        <a16:creationId xmlns:a16="http://schemas.microsoft.com/office/drawing/2014/main" id="{0DF1152E-1D31-48D1-B815-64AC54C854EA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5" name="楕円 564">
                    <a:extLst>
                      <a:ext uri="{FF2B5EF4-FFF2-40B4-BE49-F238E27FC236}">
                        <a16:creationId xmlns:a16="http://schemas.microsoft.com/office/drawing/2014/main" id="{3572B063-4170-4166-BB6B-C5EEF4653350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62" name="楕円 561">
                  <a:extLst>
                    <a:ext uri="{FF2B5EF4-FFF2-40B4-BE49-F238E27FC236}">
                      <a16:creationId xmlns:a16="http://schemas.microsoft.com/office/drawing/2014/main" id="{320D79C4-2411-4936-B63A-5C9EBE6C5C4B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C92D004B-D539-493D-9B3A-E6B84D7AB77E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8534A3E0-4676-4EED-848E-D833D827ABA2}"/>
                  </a:ext>
                </a:extLst>
              </p:cNvPr>
              <p:cNvSpPr/>
              <p:nvPr/>
            </p:nvSpPr>
            <p:spPr>
              <a:xfrm rot="21387295">
                <a:off x="3138999" y="362937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A6CB1E80-CCB7-4186-B833-8387278EEA92}"/>
                  </a:ext>
                </a:extLst>
              </p:cNvPr>
              <p:cNvSpPr/>
              <p:nvPr/>
            </p:nvSpPr>
            <p:spPr>
              <a:xfrm rot="1018088">
                <a:off x="3212959" y="386484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DD73A30D-C679-4F40-B8EC-476497A6D355}"/>
                  </a:ext>
                </a:extLst>
              </p:cNvPr>
              <p:cNvSpPr/>
              <p:nvPr/>
            </p:nvSpPr>
            <p:spPr>
              <a:xfrm rot="212705" flipH="1">
                <a:off x="1800872" y="368954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9CF8D28C-102F-47A6-B496-AE3F7F90D1D3}"/>
                  </a:ext>
                </a:extLst>
              </p:cNvPr>
              <p:cNvSpPr/>
              <p:nvPr/>
            </p:nvSpPr>
            <p:spPr>
              <a:xfrm rot="20581912" flipH="1">
                <a:off x="1647286" y="388733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C98D24F2-D813-4EA3-B6AF-D17FC5EA524A}"/>
                  </a:ext>
                </a:extLst>
              </p:cNvPr>
              <p:cNvSpPr/>
              <p:nvPr/>
            </p:nvSpPr>
            <p:spPr>
              <a:xfrm rot="1018088">
                <a:off x="3189693" y="437928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0BF5E6CB-FED0-4708-BD25-C6C684FD8393}"/>
                  </a:ext>
                </a:extLst>
              </p:cNvPr>
              <p:cNvSpPr/>
              <p:nvPr/>
            </p:nvSpPr>
            <p:spPr>
              <a:xfrm rot="20581912" flipH="1">
                <a:off x="1666336" y="429690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A8E04673-BD14-4E7E-8C9A-E2B38CD37D0B}"/>
                </a:ext>
              </a:extLst>
            </p:cNvPr>
            <p:cNvGrpSpPr/>
            <p:nvPr/>
          </p:nvGrpSpPr>
          <p:grpSpPr>
            <a:xfrm>
              <a:off x="6705512" y="4424220"/>
              <a:ext cx="2068014" cy="1640610"/>
              <a:chOff x="1957138" y="3461752"/>
              <a:chExt cx="1841097" cy="1460593"/>
            </a:xfrm>
          </p:grpSpPr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D94D1B54-B004-4124-B003-C72648EE15BD}"/>
                  </a:ext>
                </a:extLst>
              </p:cNvPr>
              <p:cNvSpPr/>
              <p:nvPr/>
            </p:nvSpPr>
            <p:spPr>
              <a:xfrm rot="5518118" flipH="1">
                <a:off x="2208930" y="4273108"/>
                <a:ext cx="121693" cy="87169"/>
              </a:xfrm>
              <a:custGeom>
                <a:avLst/>
                <a:gdLst>
                  <a:gd name="connsiteX0" fmla="*/ 183356 w 185817"/>
                  <a:gd name="connsiteY0" fmla="*/ 763 h 220449"/>
                  <a:gd name="connsiteX1" fmla="*/ 91678 w 185817"/>
                  <a:gd name="connsiteY1" fmla="*/ 160612 h 220449"/>
                  <a:gd name="connsiteX2" fmla="*/ 97887 w 185817"/>
                  <a:gd name="connsiteY2" fmla="*/ 206815 h 220449"/>
                  <a:gd name="connsiteX3" fmla="*/ 103570 w 185817"/>
                  <a:gd name="connsiteY3" fmla="*/ 220449 h 220449"/>
                  <a:gd name="connsiteX4" fmla="*/ 13560 w 185817"/>
                  <a:gd name="connsiteY4" fmla="*/ 220449 h 220449"/>
                  <a:gd name="connsiteX5" fmla="*/ 3725 w 185817"/>
                  <a:gd name="connsiteY5" fmla="*/ 192827 h 220449"/>
                  <a:gd name="connsiteX6" fmla="*/ 0 w 185817"/>
                  <a:gd name="connsiteY6" fmla="*/ 160612 h 220449"/>
                  <a:gd name="connsiteX7" fmla="*/ 183356 w 185817"/>
                  <a:gd name="connsiteY7" fmla="*/ 763 h 220449"/>
                  <a:gd name="connsiteX0" fmla="*/ 183356 w 185817"/>
                  <a:gd name="connsiteY0" fmla="*/ 763 h 356870"/>
                  <a:gd name="connsiteX1" fmla="*/ 91678 w 185817"/>
                  <a:gd name="connsiteY1" fmla="*/ 160612 h 356870"/>
                  <a:gd name="connsiteX2" fmla="*/ 97887 w 185817"/>
                  <a:gd name="connsiteY2" fmla="*/ 206815 h 356870"/>
                  <a:gd name="connsiteX3" fmla="*/ 103570 w 185817"/>
                  <a:gd name="connsiteY3" fmla="*/ 220449 h 356870"/>
                  <a:gd name="connsiteX4" fmla="*/ 102565 w 185817"/>
                  <a:gd name="connsiteY4" fmla="*/ 356870 h 356870"/>
                  <a:gd name="connsiteX5" fmla="*/ 13560 w 185817"/>
                  <a:gd name="connsiteY5" fmla="*/ 220449 h 356870"/>
                  <a:gd name="connsiteX6" fmla="*/ 3725 w 185817"/>
                  <a:gd name="connsiteY6" fmla="*/ 192827 h 356870"/>
                  <a:gd name="connsiteX7" fmla="*/ 0 w 185817"/>
                  <a:gd name="connsiteY7" fmla="*/ 160612 h 356870"/>
                  <a:gd name="connsiteX8" fmla="*/ 183356 w 185817"/>
                  <a:gd name="connsiteY8" fmla="*/ 763 h 356870"/>
                  <a:gd name="connsiteX0" fmla="*/ 102565 w 222437"/>
                  <a:gd name="connsiteY0" fmla="*/ 356870 h 505143"/>
                  <a:gd name="connsiteX1" fmla="*/ 13560 w 222437"/>
                  <a:gd name="connsiteY1" fmla="*/ 220449 h 505143"/>
                  <a:gd name="connsiteX2" fmla="*/ 3725 w 222437"/>
                  <a:gd name="connsiteY2" fmla="*/ 192827 h 505143"/>
                  <a:gd name="connsiteX3" fmla="*/ 0 w 222437"/>
                  <a:gd name="connsiteY3" fmla="*/ 160612 h 505143"/>
                  <a:gd name="connsiteX4" fmla="*/ 183356 w 222437"/>
                  <a:gd name="connsiteY4" fmla="*/ 763 h 505143"/>
                  <a:gd name="connsiteX5" fmla="*/ 91678 w 222437"/>
                  <a:gd name="connsiteY5" fmla="*/ 160612 h 505143"/>
                  <a:gd name="connsiteX6" fmla="*/ 97887 w 222437"/>
                  <a:gd name="connsiteY6" fmla="*/ 206815 h 505143"/>
                  <a:gd name="connsiteX7" fmla="*/ 103570 w 222437"/>
                  <a:gd name="connsiteY7" fmla="*/ 220449 h 505143"/>
                  <a:gd name="connsiteX8" fmla="*/ 222437 w 222437"/>
                  <a:gd name="connsiteY8" fmla="*/ 505143 h 505143"/>
                  <a:gd name="connsiteX0" fmla="*/ 102565 w 185817"/>
                  <a:gd name="connsiteY0" fmla="*/ 356870 h 356870"/>
                  <a:gd name="connsiteX1" fmla="*/ 13560 w 185817"/>
                  <a:gd name="connsiteY1" fmla="*/ 220449 h 356870"/>
                  <a:gd name="connsiteX2" fmla="*/ 3725 w 185817"/>
                  <a:gd name="connsiteY2" fmla="*/ 192827 h 356870"/>
                  <a:gd name="connsiteX3" fmla="*/ 0 w 185817"/>
                  <a:gd name="connsiteY3" fmla="*/ 160612 h 356870"/>
                  <a:gd name="connsiteX4" fmla="*/ 183356 w 185817"/>
                  <a:gd name="connsiteY4" fmla="*/ 763 h 356870"/>
                  <a:gd name="connsiteX5" fmla="*/ 91678 w 185817"/>
                  <a:gd name="connsiteY5" fmla="*/ 160612 h 356870"/>
                  <a:gd name="connsiteX6" fmla="*/ 97887 w 185817"/>
                  <a:gd name="connsiteY6" fmla="*/ 206815 h 356870"/>
                  <a:gd name="connsiteX7" fmla="*/ 103570 w 185817"/>
                  <a:gd name="connsiteY7" fmla="*/ 220449 h 356870"/>
                  <a:gd name="connsiteX0" fmla="*/ 13560 w 185817"/>
                  <a:gd name="connsiteY0" fmla="*/ 220449 h 220449"/>
                  <a:gd name="connsiteX1" fmla="*/ 3725 w 185817"/>
                  <a:gd name="connsiteY1" fmla="*/ 192827 h 220449"/>
                  <a:gd name="connsiteX2" fmla="*/ 0 w 185817"/>
                  <a:gd name="connsiteY2" fmla="*/ 160612 h 220449"/>
                  <a:gd name="connsiteX3" fmla="*/ 183356 w 185817"/>
                  <a:gd name="connsiteY3" fmla="*/ 763 h 220449"/>
                  <a:gd name="connsiteX4" fmla="*/ 91678 w 185817"/>
                  <a:gd name="connsiteY4" fmla="*/ 160612 h 220449"/>
                  <a:gd name="connsiteX5" fmla="*/ 97887 w 185817"/>
                  <a:gd name="connsiteY5" fmla="*/ 206815 h 220449"/>
                  <a:gd name="connsiteX6" fmla="*/ 103570 w 185817"/>
                  <a:gd name="connsiteY6" fmla="*/ 220449 h 220449"/>
                  <a:gd name="connsiteX0" fmla="*/ 13560 w 202971"/>
                  <a:gd name="connsiteY0" fmla="*/ 124650 h 124650"/>
                  <a:gd name="connsiteX1" fmla="*/ 3725 w 202971"/>
                  <a:gd name="connsiteY1" fmla="*/ 97028 h 124650"/>
                  <a:gd name="connsiteX2" fmla="*/ 0 w 202971"/>
                  <a:gd name="connsiteY2" fmla="*/ 64813 h 124650"/>
                  <a:gd name="connsiteX3" fmla="*/ 200521 w 202971"/>
                  <a:gd name="connsiteY3" fmla="*/ 10412 h 124650"/>
                  <a:gd name="connsiteX4" fmla="*/ 91678 w 202971"/>
                  <a:gd name="connsiteY4" fmla="*/ 64813 h 124650"/>
                  <a:gd name="connsiteX5" fmla="*/ 97887 w 202971"/>
                  <a:gd name="connsiteY5" fmla="*/ 111016 h 124650"/>
                  <a:gd name="connsiteX6" fmla="*/ 103570 w 202971"/>
                  <a:gd name="connsiteY6" fmla="*/ 124650 h 124650"/>
                  <a:gd name="connsiteX0" fmla="*/ 13560 w 200521"/>
                  <a:gd name="connsiteY0" fmla="*/ 139793 h 139793"/>
                  <a:gd name="connsiteX1" fmla="*/ 3725 w 200521"/>
                  <a:gd name="connsiteY1" fmla="*/ 112171 h 139793"/>
                  <a:gd name="connsiteX2" fmla="*/ 0 w 200521"/>
                  <a:gd name="connsiteY2" fmla="*/ 79956 h 139793"/>
                  <a:gd name="connsiteX3" fmla="*/ 200521 w 200521"/>
                  <a:gd name="connsiteY3" fmla="*/ 25555 h 139793"/>
                  <a:gd name="connsiteX4" fmla="*/ 91678 w 200521"/>
                  <a:gd name="connsiteY4" fmla="*/ 79956 h 139793"/>
                  <a:gd name="connsiteX5" fmla="*/ 97887 w 200521"/>
                  <a:gd name="connsiteY5" fmla="*/ 126159 h 139793"/>
                  <a:gd name="connsiteX6" fmla="*/ 103570 w 200521"/>
                  <a:gd name="connsiteY6" fmla="*/ 139793 h 139793"/>
                  <a:gd name="connsiteX0" fmla="*/ 13560 w 200521"/>
                  <a:gd name="connsiteY0" fmla="*/ 177660 h 177660"/>
                  <a:gd name="connsiteX1" fmla="*/ 3725 w 200521"/>
                  <a:gd name="connsiteY1" fmla="*/ 150038 h 177660"/>
                  <a:gd name="connsiteX2" fmla="*/ 0 w 200521"/>
                  <a:gd name="connsiteY2" fmla="*/ 117823 h 177660"/>
                  <a:gd name="connsiteX3" fmla="*/ 200521 w 200521"/>
                  <a:gd name="connsiteY3" fmla="*/ 63422 h 177660"/>
                  <a:gd name="connsiteX4" fmla="*/ 91678 w 200521"/>
                  <a:gd name="connsiteY4" fmla="*/ 117823 h 177660"/>
                  <a:gd name="connsiteX5" fmla="*/ 97887 w 200521"/>
                  <a:gd name="connsiteY5" fmla="*/ 164026 h 177660"/>
                  <a:gd name="connsiteX6" fmla="*/ 103570 w 200521"/>
                  <a:gd name="connsiteY6" fmla="*/ 177660 h 177660"/>
                  <a:gd name="connsiteX0" fmla="*/ 13560 w 200521"/>
                  <a:gd name="connsiteY0" fmla="*/ 177662 h 177662"/>
                  <a:gd name="connsiteX1" fmla="*/ 3725 w 200521"/>
                  <a:gd name="connsiteY1" fmla="*/ 150040 h 177662"/>
                  <a:gd name="connsiteX2" fmla="*/ 0 w 200521"/>
                  <a:gd name="connsiteY2" fmla="*/ 117825 h 177662"/>
                  <a:gd name="connsiteX3" fmla="*/ 200521 w 200521"/>
                  <a:gd name="connsiteY3" fmla="*/ 63424 h 177662"/>
                  <a:gd name="connsiteX4" fmla="*/ 91678 w 200521"/>
                  <a:gd name="connsiteY4" fmla="*/ 117825 h 177662"/>
                  <a:gd name="connsiteX5" fmla="*/ 97887 w 200521"/>
                  <a:gd name="connsiteY5" fmla="*/ 164028 h 177662"/>
                  <a:gd name="connsiteX6" fmla="*/ 103570 w 200521"/>
                  <a:gd name="connsiteY6" fmla="*/ 177662 h 17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521" h="177662">
                    <a:moveTo>
                      <a:pt x="13560" y="177662"/>
                    </a:moveTo>
                    <a:lnTo>
                      <a:pt x="3725" y="150040"/>
                    </a:lnTo>
                    <a:cubicBezTo>
                      <a:pt x="1283" y="139635"/>
                      <a:pt x="0" y="128861"/>
                      <a:pt x="0" y="117825"/>
                    </a:cubicBezTo>
                    <a:cubicBezTo>
                      <a:pt x="11580" y="-77689"/>
                      <a:pt x="200840" y="19072"/>
                      <a:pt x="200521" y="63424"/>
                    </a:cubicBezTo>
                    <a:cubicBezTo>
                      <a:pt x="200202" y="107776"/>
                      <a:pt x="109958" y="46472"/>
                      <a:pt x="91678" y="117825"/>
                    </a:cubicBezTo>
                    <a:cubicBezTo>
                      <a:pt x="85733" y="141029"/>
                      <a:pt x="93801" y="149042"/>
                      <a:pt x="97887" y="164028"/>
                    </a:cubicBezTo>
                    <a:lnTo>
                      <a:pt x="103570" y="177662"/>
                    </a:lnTo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BCD1D9C0-1249-42BF-9DF9-A6AC0A97FC75}"/>
                  </a:ext>
                </a:extLst>
              </p:cNvPr>
              <p:cNvSpPr/>
              <p:nvPr/>
            </p:nvSpPr>
            <p:spPr>
              <a:xfrm rot="16081882">
                <a:off x="3438320" y="4273108"/>
                <a:ext cx="121693" cy="87169"/>
              </a:xfrm>
              <a:custGeom>
                <a:avLst/>
                <a:gdLst>
                  <a:gd name="connsiteX0" fmla="*/ 183356 w 185817"/>
                  <a:gd name="connsiteY0" fmla="*/ 763 h 220449"/>
                  <a:gd name="connsiteX1" fmla="*/ 91678 w 185817"/>
                  <a:gd name="connsiteY1" fmla="*/ 160612 h 220449"/>
                  <a:gd name="connsiteX2" fmla="*/ 97887 w 185817"/>
                  <a:gd name="connsiteY2" fmla="*/ 206815 h 220449"/>
                  <a:gd name="connsiteX3" fmla="*/ 103570 w 185817"/>
                  <a:gd name="connsiteY3" fmla="*/ 220449 h 220449"/>
                  <a:gd name="connsiteX4" fmla="*/ 13560 w 185817"/>
                  <a:gd name="connsiteY4" fmla="*/ 220449 h 220449"/>
                  <a:gd name="connsiteX5" fmla="*/ 3725 w 185817"/>
                  <a:gd name="connsiteY5" fmla="*/ 192827 h 220449"/>
                  <a:gd name="connsiteX6" fmla="*/ 0 w 185817"/>
                  <a:gd name="connsiteY6" fmla="*/ 160612 h 220449"/>
                  <a:gd name="connsiteX7" fmla="*/ 183356 w 185817"/>
                  <a:gd name="connsiteY7" fmla="*/ 763 h 220449"/>
                  <a:gd name="connsiteX0" fmla="*/ 183356 w 185817"/>
                  <a:gd name="connsiteY0" fmla="*/ 763 h 356870"/>
                  <a:gd name="connsiteX1" fmla="*/ 91678 w 185817"/>
                  <a:gd name="connsiteY1" fmla="*/ 160612 h 356870"/>
                  <a:gd name="connsiteX2" fmla="*/ 97887 w 185817"/>
                  <a:gd name="connsiteY2" fmla="*/ 206815 h 356870"/>
                  <a:gd name="connsiteX3" fmla="*/ 103570 w 185817"/>
                  <a:gd name="connsiteY3" fmla="*/ 220449 h 356870"/>
                  <a:gd name="connsiteX4" fmla="*/ 102565 w 185817"/>
                  <a:gd name="connsiteY4" fmla="*/ 356870 h 356870"/>
                  <a:gd name="connsiteX5" fmla="*/ 13560 w 185817"/>
                  <a:gd name="connsiteY5" fmla="*/ 220449 h 356870"/>
                  <a:gd name="connsiteX6" fmla="*/ 3725 w 185817"/>
                  <a:gd name="connsiteY6" fmla="*/ 192827 h 356870"/>
                  <a:gd name="connsiteX7" fmla="*/ 0 w 185817"/>
                  <a:gd name="connsiteY7" fmla="*/ 160612 h 356870"/>
                  <a:gd name="connsiteX8" fmla="*/ 183356 w 185817"/>
                  <a:gd name="connsiteY8" fmla="*/ 763 h 356870"/>
                  <a:gd name="connsiteX0" fmla="*/ 102565 w 222437"/>
                  <a:gd name="connsiteY0" fmla="*/ 356870 h 505143"/>
                  <a:gd name="connsiteX1" fmla="*/ 13560 w 222437"/>
                  <a:gd name="connsiteY1" fmla="*/ 220449 h 505143"/>
                  <a:gd name="connsiteX2" fmla="*/ 3725 w 222437"/>
                  <a:gd name="connsiteY2" fmla="*/ 192827 h 505143"/>
                  <a:gd name="connsiteX3" fmla="*/ 0 w 222437"/>
                  <a:gd name="connsiteY3" fmla="*/ 160612 h 505143"/>
                  <a:gd name="connsiteX4" fmla="*/ 183356 w 222437"/>
                  <a:gd name="connsiteY4" fmla="*/ 763 h 505143"/>
                  <a:gd name="connsiteX5" fmla="*/ 91678 w 222437"/>
                  <a:gd name="connsiteY5" fmla="*/ 160612 h 505143"/>
                  <a:gd name="connsiteX6" fmla="*/ 97887 w 222437"/>
                  <a:gd name="connsiteY6" fmla="*/ 206815 h 505143"/>
                  <a:gd name="connsiteX7" fmla="*/ 103570 w 222437"/>
                  <a:gd name="connsiteY7" fmla="*/ 220449 h 505143"/>
                  <a:gd name="connsiteX8" fmla="*/ 222437 w 222437"/>
                  <a:gd name="connsiteY8" fmla="*/ 505143 h 505143"/>
                  <a:gd name="connsiteX0" fmla="*/ 102565 w 185817"/>
                  <a:gd name="connsiteY0" fmla="*/ 356870 h 356870"/>
                  <a:gd name="connsiteX1" fmla="*/ 13560 w 185817"/>
                  <a:gd name="connsiteY1" fmla="*/ 220449 h 356870"/>
                  <a:gd name="connsiteX2" fmla="*/ 3725 w 185817"/>
                  <a:gd name="connsiteY2" fmla="*/ 192827 h 356870"/>
                  <a:gd name="connsiteX3" fmla="*/ 0 w 185817"/>
                  <a:gd name="connsiteY3" fmla="*/ 160612 h 356870"/>
                  <a:gd name="connsiteX4" fmla="*/ 183356 w 185817"/>
                  <a:gd name="connsiteY4" fmla="*/ 763 h 356870"/>
                  <a:gd name="connsiteX5" fmla="*/ 91678 w 185817"/>
                  <a:gd name="connsiteY5" fmla="*/ 160612 h 356870"/>
                  <a:gd name="connsiteX6" fmla="*/ 97887 w 185817"/>
                  <a:gd name="connsiteY6" fmla="*/ 206815 h 356870"/>
                  <a:gd name="connsiteX7" fmla="*/ 103570 w 185817"/>
                  <a:gd name="connsiteY7" fmla="*/ 220449 h 356870"/>
                  <a:gd name="connsiteX0" fmla="*/ 13560 w 185817"/>
                  <a:gd name="connsiteY0" fmla="*/ 220449 h 220449"/>
                  <a:gd name="connsiteX1" fmla="*/ 3725 w 185817"/>
                  <a:gd name="connsiteY1" fmla="*/ 192827 h 220449"/>
                  <a:gd name="connsiteX2" fmla="*/ 0 w 185817"/>
                  <a:gd name="connsiteY2" fmla="*/ 160612 h 220449"/>
                  <a:gd name="connsiteX3" fmla="*/ 183356 w 185817"/>
                  <a:gd name="connsiteY3" fmla="*/ 763 h 220449"/>
                  <a:gd name="connsiteX4" fmla="*/ 91678 w 185817"/>
                  <a:gd name="connsiteY4" fmla="*/ 160612 h 220449"/>
                  <a:gd name="connsiteX5" fmla="*/ 97887 w 185817"/>
                  <a:gd name="connsiteY5" fmla="*/ 206815 h 220449"/>
                  <a:gd name="connsiteX6" fmla="*/ 103570 w 185817"/>
                  <a:gd name="connsiteY6" fmla="*/ 220449 h 220449"/>
                  <a:gd name="connsiteX0" fmla="*/ 13560 w 202971"/>
                  <a:gd name="connsiteY0" fmla="*/ 124650 h 124650"/>
                  <a:gd name="connsiteX1" fmla="*/ 3725 w 202971"/>
                  <a:gd name="connsiteY1" fmla="*/ 97028 h 124650"/>
                  <a:gd name="connsiteX2" fmla="*/ 0 w 202971"/>
                  <a:gd name="connsiteY2" fmla="*/ 64813 h 124650"/>
                  <a:gd name="connsiteX3" fmla="*/ 200521 w 202971"/>
                  <a:gd name="connsiteY3" fmla="*/ 10412 h 124650"/>
                  <a:gd name="connsiteX4" fmla="*/ 91678 w 202971"/>
                  <a:gd name="connsiteY4" fmla="*/ 64813 h 124650"/>
                  <a:gd name="connsiteX5" fmla="*/ 97887 w 202971"/>
                  <a:gd name="connsiteY5" fmla="*/ 111016 h 124650"/>
                  <a:gd name="connsiteX6" fmla="*/ 103570 w 202971"/>
                  <a:gd name="connsiteY6" fmla="*/ 124650 h 124650"/>
                  <a:gd name="connsiteX0" fmla="*/ 13560 w 200521"/>
                  <a:gd name="connsiteY0" fmla="*/ 139793 h 139793"/>
                  <a:gd name="connsiteX1" fmla="*/ 3725 w 200521"/>
                  <a:gd name="connsiteY1" fmla="*/ 112171 h 139793"/>
                  <a:gd name="connsiteX2" fmla="*/ 0 w 200521"/>
                  <a:gd name="connsiteY2" fmla="*/ 79956 h 139793"/>
                  <a:gd name="connsiteX3" fmla="*/ 200521 w 200521"/>
                  <a:gd name="connsiteY3" fmla="*/ 25555 h 139793"/>
                  <a:gd name="connsiteX4" fmla="*/ 91678 w 200521"/>
                  <a:gd name="connsiteY4" fmla="*/ 79956 h 139793"/>
                  <a:gd name="connsiteX5" fmla="*/ 97887 w 200521"/>
                  <a:gd name="connsiteY5" fmla="*/ 126159 h 139793"/>
                  <a:gd name="connsiteX6" fmla="*/ 103570 w 200521"/>
                  <a:gd name="connsiteY6" fmla="*/ 139793 h 139793"/>
                  <a:gd name="connsiteX0" fmla="*/ 13560 w 200521"/>
                  <a:gd name="connsiteY0" fmla="*/ 177660 h 177660"/>
                  <a:gd name="connsiteX1" fmla="*/ 3725 w 200521"/>
                  <a:gd name="connsiteY1" fmla="*/ 150038 h 177660"/>
                  <a:gd name="connsiteX2" fmla="*/ 0 w 200521"/>
                  <a:gd name="connsiteY2" fmla="*/ 117823 h 177660"/>
                  <a:gd name="connsiteX3" fmla="*/ 200521 w 200521"/>
                  <a:gd name="connsiteY3" fmla="*/ 63422 h 177660"/>
                  <a:gd name="connsiteX4" fmla="*/ 91678 w 200521"/>
                  <a:gd name="connsiteY4" fmla="*/ 117823 h 177660"/>
                  <a:gd name="connsiteX5" fmla="*/ 97887 w 200521"/>
                  <a:gd name="connsiteY5" fmla="*/ 164026 h 177660"/>
                  <a:gd name="connsiteX6" fmla="*/ 103570 w 200521"/>
                  <a:gd name="connsiteY6" fmla="*/ 177660 h 177660"/>
                  <a:gd name="connsiteX0" fmla="*/ 13560 w 200521"/>
                  <a:gd name="connsiteY0" fmla="*/ 177662 h 177662"/>
                  <a:gd name="connsiteX1" fmla="*/ 3725 w 200521"/>
                  <a:gd name="connsiteY1" fmla="*/ 150040 h 177662"/>
                  <a:gd name="connsiteX2" fmla="*/ 0 w 200521"/>
                  <a:gd name="connsiteY2" fmla="*/ 117825 h 177662"/>
                  <a:gd name="connsiteX3" fmla="*/ 200521 w 200521"/>
                  <a:gd name="connsiteY3" fmla="*/ 63424 h 177662"/>
                  <a:gd name="connsiteX4" fmla="*/ 91678 w 200521"/>
                  <a:gd name="connsiteY4" fmla="*/ 117825 h 177662"/>
                  <a:gd name="connsiteX5" fmla="*/ 97887 w 200521"/>
                  <a:gd name="connsiteY5" fmla="*/ 164028 h 177662"/>
                  <a:gd name="connsiteX6" fmla="*/ 103570 w 200521"/>
                  <a:gd name="connsiteY6" fmla="*/ 177662 h 17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521" h="177662">
                    <a:moveTo>
                      <a:pt x="13560" y="177662"/>
                    </a:moveTo>
                    <a:lnTo>
                      <a:pt x="3725" y="150040"/>
                    </a:lnTo>
                    <a:cubicBezTo>
                      <a:pt x="1283" y="139635"/>
                      <a:pt x="0" y="128861"/>
                      <a:pt x="0" y="117825"/>
                    </a:cubicBezTo>
                    <a:cubicBezTo>
                      <a:pt x="11580" y="-77689"/>
                      <a:pt x="200840" y="19072"/>
                      <a:pt x="200521" y="63424"/>
                    </a:cubicBezTo>
                    <a:cubicBezTo>
                      <a:pt x="200202" y="107776"/>
                      <a:pt x="109958" y="46472"/>
                      <a:pt x="91678" y="117825"/>
                    </a:cubicBezTo>
                    <a:cubicBezTo>
                      <a:pt x="85733" y="141029"/>
                      <a:pt x="93801" y="149042"/>
                      <a:pt x="97887" y="164028"/>
                    </a:cubicBezTo>
                    <a:lnTo>
                      <a:pt x="103570" y="177662"/>
                    </a:lnTo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C16A178F-4EB0-4C05-B51A-523061C13D8A}"/>
                  </a:ext>
                </a:extLst>
              </p:cNvPr>
              <p:cNvSpPr/>
              <p:nvPr/>
            </p:nvSpPr>
            <p:spPr>
              <a:xfrm rot="4832632" flipH="1">
                <a:off x="2251322" y="3393656"/>
                <a:ext cx="1234505" cy="1822873"/>
              </a:xfrm>
              <a:custGeom>
                <a:avLst/>
                <a:gdLst>
                  <a:gd name="connsiteX0" fmla="*/ 596884 w 1234505"/>
                  <a:gd name="connsiteY0" fmla="*/ 142314 h 1822873"/>
                  <a:gd name="connsiteX1" fmla="*/ 568077 w 1234505"/>
                  <a:gd name="connsiteY1" fmla="*/ 347506 h 1822873"/>
                  <a:gd name="connsiteX2" fmla="*/ 544894 w 1234505"/>
                  <a:gd name="connsiteY2" fmla="*/ 426370 h 1822873"/>
                  <a:gd name="connsiteX3" fmla="*/ 543078 w 1234505"/>
                  <a:gd name="connsiteY3" fmla="*/ 419592 h 1822873"/>
                  <a:gd name="connsiteX4" fmla="*/ 511411 w 1234505"/>
                  <a:gd name="connsiteY4" fmla="*/ 339628 h 1822873"/>
                  <a:gd name="connsiteX5" fmla="*/ 475940 w 1234505"/>
                  <a:gd name="connsiteY5" fmla="*/ 273151 h 1822873"/>
                  <a:gd name="connsiteX6" fmla="*/ 495347 w 1234505"/>
                  <a:gd name="connsiteY6" fmla="*/ 250659 h 1822873"/>
                  <a:gd name="connsiteX7" fmla="*/ 596884 w 1234505"/>
                  <a:gd name="connsiteY7" fmla="*/ 142314 h 1822873"/>
                  <a:gd name="connsiteX8" fmla="*/ 842047 w 1234505"/>
                  <a:gd name="connsiteY8" fmla="*/ 1614278 h 1822873"/>
                  <a:gd name="connsiteX9" fmla="*/ 710876 w 1234505"/>
                  <a:gd name="connsiteY9" fmla="*/ 1544692 h 1822873"/>
                  <a:gd name="connsiteX10" fmla="*/ 684755 w 1234505"/>
                  <a:gd name="connsiteY10" fmla="*/ 1532629 h 1822873"/>
                  <a:gd name="connsiteX11" fmla="*/ 697236 w 1234505"/>
                  <a:gd name="connsiteY11" fmla="*/ 1455322 h 1822873"/>
                  <a:gd name="connsiteX12" fmla="*/ 701276 w 1234505"/>
                  <a:gd name="connsiteY12" fmla="*/ 1369410 h 1822873"/>
                  <a:gd name="connsiteX13" fmla="*/ 700796 w 1234505"/>
                  <a:gd name="connsiteY13" fmla="*/ 1362409 h 1822873"/>
                  <a:gd name="connsiteX14" fmla="*/ 748289 w 1234505"/>
                  <a:gd name="connsiteY14" fmla="*/ 1429500 h 1822873"/>
                  <a:gd name="connsiteX15" fmla="*/ 842047 w 1234505"/>
                  <a:gd name="connsiteY15" fmla="*/ 1614278 h 1822873"/>
                  <a:gd name="connsiteX16" fmla="*/ 894233 w 1234505"/>
                  <a:gd name="connsiteY16" fmla="*/ 263097 h 1822873"/>
                  <a:gd name="connsiteX17" fmla="*/ 792530 w 1234505"/>
                  <a:gd name="connsiteY17" fmla="*/ 438852 h 1822873"/>
                  <a:gd name="connsiteX18" fmla="*/ 789574 w 1234505"/>
                  <a:gd name="connsiteY18" fmla="*/ 442552 h 1822873"/>
                  <a:gd name="connsiteX19" fmla="*/ 791599 w 1234505"/>
                  <a:gd name="connsiteY19" fmla="*/ 381124 h 1822873"/>
                  <a:gd name="connsiteX20" fmla="*/ 785653 w 1234505"/>
                  <a:gd name="connsiteY20" fmla="*/ 307089 h 1822873"/>
                  <a:gd name="connsiteX21" fmla="*/ 823822 w 1234505"/>
                  <a:gd name="connsiteY21" fmla="*/ 282988 h 1822873"/>
                  <a:gd name="connsiteX22" fmla="*/ 894233 w 1234505"/>
                  <a:gd name="connsiteY22" fmla="*/ 263097 h 1822873"/>
                  <a:gd name="connsiteX23" fmla="*/ 1084197 w 1234505"/>
                  <a:gd name="connsiteY23" fmla="*/ 1403639 h 1822873"/>
                  <a:gd name="connsiteX24" fmla="*/ 1011139 w 1234505"/>
                  <a:gd name="connsiteY24" fmla="*/ 1407643 h 1822873"/>
                  <a:gd name="connsiteX25" fmla="*/ 967220 w 1234505"/>
                  <a:gd name="connsiteY25" fmla="*/ 1397214 h 1822873"/>
                  <a:gd name="connsiteX26" fmla="*/ 948848 w 1234505"/>
                  <a:gd name="connsiteY26" fmla="*/ 1325249 h 1822873"/>
                  <a:gd name="connsiteX27" fmla="*/ 927023 w 1234505"/>
                  <a:gd name="connsiteY27" fmla="*/ 1267793 h 1822873"/>
                  <a:gd name="connsiteX28" fmla="*/ 931019 w 1234505"/>
                  <a:gd name="connsiteY28" fmla="*/ 1270336 h 1822873"/>
                  <a:gd name="connsiteX29" fmla="*/ 1084197 w 1234505"/>
                  <a:gd name="connsiteY29" fmla="*/ 1403639 h 1822873"/>
                  <a:gd name="connsiteX30" fmla="*/ 1231824 w 1234505"/>
                  <a:gd name="connsiteY30" fmla="*/ 1376115 h 1822873"/>
                  <a:gd name="connsiteX31" fmla="*/ 1211710 w 1234505"/>
                  <a:gd name="connsiteY31" fmla="*/ 1314030 h 1822873"/>
                  <a:gd name="connsiteX32" fmla="*/ 1075613 w 1234505"/>
                  <a:gd name="connsiteY32" fmla="*/ 1097016 h 1822873"/>
                  <a:gd name="connsiteX33" fmla="*/ 812743 w 1234505"/>
                  <a:gd name="connsiteY33" fmla="*/ 897196 h 1822873"/>
                  <a:gd name="connsiteX34" fmla="*/ 785478 w 1234505"/>
                  <a:gd name="connsiteY34" fmla="*/ 892090 h 1822873"/>
                  <a:gd name="connsiteX35" fmla="*/ 792303 w 1234505"/>
                  <a:gd name="connsiteY35" fmla="*/ 876372 h 1822873"/>
                  <a:gd name="connsiteX36" fmla="*/ 793746 w 1234505"/>
                  <a:gd name="connsiteY36" fmla="*/ 859279 h 1822873"/>
                  <a:gd name="connsiteX37" fmla="*/ 787447 w 1234505"/>
                  <a:gd name="connsiteY37" fmla="*/ 843477 h 1822873"/>
                  <a:gd name="connsiteX38" fmla="*/ 784456 w 1234505"/>
                  <a:gd name="connsiteY38" fmla="*/ 839880 h 1822873"/>
                  <a:gd name="connsiteX39" fmla="*/ 801582 w 1234505"/>
                  <a:gd name="connsiteY39" fmla="*/ 830184 h 1822873"/>
                  <a:gd name="connsiteX40" fmla="*/ 985495 w 1234505"/>
                  <a:gd name="connsiteY40" fmla="*/ 555949 h 1822873"/>
                  <a:gd name="connsiteX41" fmla="*/ 1043906 w 1234505"/>
                  <a:gd name="connsiteY41" fmla="*/ 306539 h 1822873"/>
                  <a:gd name="connsiteX42" fmla="*/ 1042812 w 1234505"/>
                  <a:gd name="connsiteY42" fmla="*/ 241286 h 1822873"/>
                  <a:gd name="connsiteX43" fmla="*/ 1033126 w 1234505"/>
                  <a:gd name="connsiteY43" fmla="*/ 206014 h 1822873"/>
                  <a:gd name="connsiteX44" fmla="*/ 1019522 w 1234505"/>
                  <a:gd name="connsiteY44" fmla="*/ 180452 h 1822873"/>
                  <a:gd name="connsiteX45" fmla="*/ 978406 w 1234505"/>
                  <a:gd name="connsiteY45" fmla="*/ 146963 h 1822873"/>
                  <a:gd name="connsiteX46" fmla="*/ 780210 w 1234505"/>
                  <a:gd name="connsiteY46" fmla="*/ 224311 h 1822873"/>
                  <a:gd name="connsiteX47" fmla="*/ 777693 w 1234505"/>
                  <a:gd name="connsiteY47" fmla="*/ 227009 h 1822873"/>
                  <a:gd name="connsiteX48" fmla="*/ 752499 w 1234505"/>
                  <a:gd name="connsiteY48" fmla="*/ 123911 h 1822873"/>
                  <a:gd name="connsiteX49" fmla="*/ 704788 w 1234505"/>
                  <a:gd name="connsiteY49" fmla="*/ 33813 h 1822873"/>
                  <a:gd name="connsiteX50" fmla="*/ 682543 w 1234505"/>
                  <a:gd name="connsiteY50" fmla="*/ 15197 h 1822873"/>
                  <a:gd name="connsiteX51" fmla="*/ 631716 w 1234505"/>
                  <a:gd name="connsiteY51" fmla="*/ 19 h 1822873"/>
                  <a:gd name="connsiteX52" fmla="*/ 455717 w 1234505"/>
                  <a:gd name="connsiteY52" fmla="*/ 205277 h 1822873"/>
                  <a:gd name="connsiteX53" fmla="*/ 450772 w 1234505"/>
                  <a:gd name="connsiteY53" fmla="*/ 225983 h 1822873"/>
                  <a:gd name="connsiteX54" fmla="*/ 443027 w 1234505"/>
                  <a:gd name="connsiteY54" fmla="*/ 211468 h 1822873"/>
                  <a:gd name="connsiteX55" fmla="*/ 373021 w 1234505"/>
                  <a:gd name="connsiteY55" fmla="*/ 119320 h 1822873"/>
                  <a:gd name="connsiteX56" fmla="*/ 293349 w 1234505"/>
                  <a:gd name="connsiteY56" fmla="*/ 55709 h 1822873"/>
                  <a:gd name="connsiteX57" fmla="*/ 265527 w 1234505"/>
                  <a:gd name="connsiteY57" fmla="*/ 47503 h 1822873"/>
                  <a:gd name="connsiteX58" fmla="*/ 212863 w 1234505"/>
                  <a:gd name="connsiteY58" fmla="*/ 53843 h 1822873"/>
                  <a:gd name="connsiteX59" fmla="*/ 166344 w 1234505"/>
                  <a:gd name="connsiteY59" fmla="*/ 388874 h 1822873"/>
                  <a:gd name="connsiteX60" fmla="*/ 237639 w 1234505"/>
                  <a:gd name="connsiteY60" fmla="*/ 198230 h 1822873"/>
                  <a:gd name="connsiteX61" fmla="*/ 293014 w 1234505"/>
                  <a:gd name="connsiteY61" fmla="*/ 397898 h 1822873"/>
                  <a:gd name="connsiteX62" fmla="*/ 309871 w 1234505"/>
                  <a:gd name="connsiteY62" fmla="*/ 533028 h 1822873"/>
                  <a:gd name="connsiteX63" fmla="*/ 220220 w 1234505"/>
                  <a:gd name="connsiteY63" fmla="*/ 491017 h 1822873"/>
                  <a:gd name="connsiteX64" fmla="*/ 135644 w 1234505"/>
                  <a:gd name="connsiteY64" fmla="*/ 466748 h 1822873"/>
                  <a:gd name="connsiteX65" fmla="*/ 58385 w 1234505"/>
                  <a:gd name="connsiteY65" fmla="*/ 464261 h 1822873"/>
                  <a:gd name="connsiteX66" fmla="*/ 37853 w 1234505"/>
                  <a:gd name="connsiteY66" fmla="*/ 471925 h 1822873"/>
                  <a:gd name="connsiteX67" fmla="*/ 9058 w 1234505"/>
                  <a:gd name="connsiteY67" fmla="*/ 499755 h 1822873"/>
                  <a:gd name="connsiteX68" fmla="*/ 106498 w 1234505"/>
                  <a:gd name="connsiteY68" fmla="*/ 717983 h 1822873"/>
                  <a:gd name="connsiteX69" fmla="*/ 109561 w 1234505"/>
                  <a:gd name="connsiteY69" fmla="*/ 719785 h 1822873"/>
                  <a:gd name="connsiteX70" fmla="*/ 109019 w 1234505"/>
                  <a:gd name="connsiteY70" fmla="*/ 721131 h 1822873"/>
                  <a:gd name="connsiteX71" fmla="*/ 116805 w 1234505"/>
                  <a:gd name="connsiteY71" fmla="*/ 729180 h 1822873"/>
                  <a:gd name="connsiteX72" fmla="*/ 127226 w 1234505"/>
                  <a:gd name="connsiteY72" fmla="*/ 735238 h 1822873"/>
                  <a:gd name="connsiteX73" fmla="*/ 180629 w 1234505"/>
                  <a:gd name="connsiteY73" fmla="*/ 656584 h 1822873"/>
                  <a:gd name="connsiteX74" fmla="*/ 143099 w 1234505"/>
                  <a:gd name="connsiteY74" fmla="*/ 695836 h 1822873"/>
                  <a:gd name="connsiteX75" fmla="*/ 128301 w 1234505"/>
                  <a:gd name="connsiteY75" fmla="*/ 686774 h 1822873"/>
                  <a:gd name="connsiteX76" fmla="*/ 124602 w 1234505"/>
                  <a:gd name="connsiteY76" fmla="*/ 682445 h 1822873"/>
                  <a:gd name="connsiteX77" fmla="*/ 124257 w 1234505"/>
                  <a:gd name="connsiteY77" fmla="*/ 683302 h 1822873"/>
                  <a:gd name="connsiteX78" fmla="*/ 99821 w 1234505"/>
                  <a:gd name="connsiteY78" fmla="*/ 632322 h 1822873"/>
                  <a:gd name="connsiteX79" fmla="*/ 90443 w 1234505"/>
                  <a:gd name="connsiteY79" fmla="*/ 576425 h 1822873"/>
                  <a:gd name="connsiteX80" fmla="*/ 215702 w 1234505"/>
                  <a:gd name="connsiteY80" fmla="*/ 672843 h 1822873"/>
                  <a:gd name="connsiteX81" fmla="*/ 291176 w 1234505"/>
                  <a:gd name="connsiteY81" fmla="*/ 750697 h 1822873"/>
                  <a:gd name="connsiteX82" fmla="*/ 292116 w 1234505"/>
                  <a:gd name="connsiteY82" fmla="*/ 762085 h 1822873"/>
                  <a:gd name="connsiteX83" fmla="*/ 366232 w 1234505"/>
                  <a:gd name="connsiteY83" fmla="*/ 973937 h 1822873"/>
                  <a:gd name="connsiteX84" fmla="*/ 367709 w 1234505"/>
                  <a:gd name="connsiteY84" fmla="*/ 1044281 h 1822873"/>
                  <a:gd name="connsiteX85" fmla="*/ 363968 w 1234505"/>
                  <a:gd name="connsiteY85" fmla="*/ 1110503 h 1822873"/>
                  <a:gd name="connsiteX86" fmla="*/ 356268 w 1234505"/>
                  <a:gd name="connsiteY86" fmla="*/ 1131417 h 1822873"/>
                  <a:gd name="connsiteX87" fmla="*/ 221616 w 1234505"/>
                  <a:gd name="connsiteY87" fmla="*/ 1363979 h 1822873"/>
                  <a:gd name="connsiteX88" fmla="*/ 212370 w 1234505"/>
                  <a:gd name="connsiteY88" fmla="*/ 1308060 h 1822873"/>
                  <a:gd name="connsiteX89" fmla="*/ 218963 w 1234505"/>
                  <a:gd name="connsiteY89" fmla="*/ 1251912 h 1822873"/>
                  <a:gd name="connsiteX90" fmla="*/ 219567 w 1234505"/>
                  <a:gd name="connsiteY90" fmla="*/ 1252610 h 1822873"/>
                  <a:gd name="connsiteX91" fmla="*/ 221664 w 1234505"/>
                  <a:gd name="connsiteY91" fmla="*/ 1247316 h 1822873"/>
                  <a:gd name="connsiteX92" fmla="*/ 232725 w 1234505"/>
                  <a:gd name="connsiteY92" fmla="*/ 1233948 h 1822873"/>
                  <a:gd name="connsiteX93" fmla="*/ 280952 w 1234505"/>
                  <a:gd name="connsiteY93" fmla="*/ 1258915 h 1822873"/>
                  <a:gd name="connsiteX94" fmla="*/ 204938 w 1234505"/>
                  <a:gd name="connsiteY94" fmla="*/ 1201817 h 1822873"/>
                  <a:gd name="connsiteX95" fmla="*/ 197043 w 1234505"/>
                  <a:gd name="connsiteY95" fmla="*/ 1210926 h 1822873"/>
                  <a:gd name="connsiteX96" fmla="*/ 192286 w 1234505"/>
                  <a:gd name="connsiteY96" fmla="*/ 1221065 h 1822873"/>
                  <a:gd name="connsiteX97" fmla="*/ 193236 w 1234505"/>
                  <a:gd name="connsiteY97" fmla="*/ 1222163 h 1822873"/>
                  <a:gd name="connsiteX98" fmla="*/ 190923 w 1234505"/>
                  <a:gd name="connsiteY98" fmla="*/ 1224860 h 1822873"/>
                  <a:gd name="connsiteX99" fmla="*/ 169475 w 1234505"/>
                  <a:gd name="connsiteY99" fmla="*/ 1462889 h 1822873"/>
                  <a:gd name="connsiteX100" fmla="*/ 205736 w 1234505"/>
                  <a:gd name="connsiteY100" fmla="*/ 1479883 h 1822873"/>
                  <a:gd name="connsiteX101" fmla="*/ 227643 w 1234505"/>
                  <a:gd name="connsiteY101" fmla="*/ 1480478 h 1822873"/>
                  <a:gd name="connsiteX102" fmla="*/ 299925 w 1234505"/>
                  <a:gd name="connsiteY102" fmla="*/ 1453084 h 1822873"/>
                  <a:gd name="connsiteX103" fmla="*/ 372069 w 1234505"/>
                  <a:gd name="connsiteY103" fmla="*/ 1402713 h 1822873"/>
                  <a:gd name="connsiteX104" fmla="*/ 443131 w 1234505"/>
                  <a:gd name="connsiteY104" fmla="*/ 1334042 h 1822873"/>
                  <a:gd name="connsiteX105" fmla="*/ 471744 w 1234505"/>
                  <a:gd name="connsiteY105" fmla="*/ 1470984 h 1822873"/>
                  <a:gd name="connsiteX106" fmla="*/ 484074 w 1234505"/>
                  <a:gd name="connsiteY106" fmla="*/ 1677821 h 1822873"/>
                  <a:gd name="connsiteX107" fmla="*/ 429882 w 1234505"/>
                  <a:gd name="connsiteY107" fmla="*/ 1626819 h 1822873"/>
                  <a:gd name="connsiteX108" fmla="*/ 393151 w 1234505"/>
                  <a:gd name="connsiteY108" fmla="*/ 1564496 h 1822873"/>
                  <a:gd name="connsiteX109" fmla="*/ 394451 w 1234505"/>
                  <a:gd name="connsiteY109" fmla="*/ 1564773 h 1822873"/>
                  <a:gd name="connsiteX110" fmla="*/ 392476 w 1234505"/>
                  <a:gd name="connsiteY110" fmla="*/ 1557511 h 1822873"/>
                  <a:gd name="connsiteX111" fmla="*/ 393531 w 1234505"/>
                  <a:gd name="connsiteY111" fmla="*/ 1534554 h 1822873"/>
                  <a:gd name="connsiteX112" fmla="*/ 463706 w 1234505"/>
                  <a:gd name="connsiteY112" fmla="*/ 1522263 h 1822873"/>
                  <a:gd name="connsiteX113" fmla="*/ 339123 w 1234505"/>
                  <a:gd name="connsiteY113" fmla="*/ 1522923 h 1822873"/>
                  <a:gd name="connsiteX114" fmla="*/ 338029 w 1234505"/>
                  <a:gd name="connsiteY114" fmla="*/ 1538852 h 1822873"/>
                  <a:gd name="connsiteX115" fmla="*/ 341031 w 1234505"/>
                  <a:gd name="connsiteY115" fmla="*/ 1553353 h 1822873"/>
                  <a:gd name="connsiteX116" fmla="*/ 341344 w 1234505"/>
                  <a:gd name="connsiteY116" fmla="*/ 1553420 h 1822873"/>
                  <a:gd name="connsiteX117" fmla="*/ 341106 w 1234505"/>
                  <a:gd name="connsiteY117" fmla="*/ 1557043 h 1822873"/>
                  <a:gd name="connsiteX118" fmla="*/ 507433 w 1234505"/>
                  <a:gd name="connsiteY118" fmla="*/ 1822443 h 1822873"/>
                  <a:gd name="connsiteX119" fmla="*/ 559310 w 1234505"/>
                  <a:gd name="connsiteY119" fmla="*/ 1811373 h 1822873"/>
                  <a:gd name="connsiteX120" fmla="*/ 582970 w 1234505"/>
                  <a:gd name="connsiteY120" fmla="*/ 1794592 h 1822873"/>
                  <a:gd name="connsiteX121" fmla="*/ 637723 w 1234505"/>
                  <a:gd name="connsiteY121" fmla="*/ 1708592 h 1822873"/>
                  <a:gd name="connsiteX122" fmla="*/ 674083 w 1234505"/>
                  <a:gd name="connsiteY122" fmla="*/ 1598727 h 1822873"/>
                  <a:gd name="connsiteX123" fmla="*/ 676705 w 1234505"/>
                  <a:gd name="connsiteY123" fmla="*/ 1582484 h 1822873"/>
                  <a:gd name="connsiteX124" fmla="*/ 688094 w 1234505"/>
                  <a:gd name="connsiteY124" fmla="*/ 1600469 h 1822873"/>
                  <a:gd name="connsiteX125" fmla="*/ 921121 w 1234505"/>
                  <a:gd name="connsiteY125" fmla="*/ 1737602 h 1822873"/>
                  <a:gd name="connsiteX126" fmla="*/ 964284 w 1234505"/>
                  <a:gd name="connsiteY126" fmla="*/ 1706769 h 1822873"/>
                  <a:gd name="connsiteX127" fmla="*/ 979294 w 1234505"/>
                  <a:gd name="connsiteY127" fmla="*/ 1681948 h 1822873"/>
                  <a:gd name="connsiteX128" fmla="*/ 995228 w 1234505"/>
                  <a:gd name="connsiteY128" fmla="*/ 1581250 h 1822873"/>
                  <a:gd name="connsiteX129" fmla="*/ 985645 w 1234505"/>
                  <a:gd name="connsiteY129" fmla="*/ 1475551 h 1822873"/>
                  <a:gd name="connsiteX130" fmla="*/ 988900 w 1234505"/>
                  <a:gd name="connsiteY130" fmla="*/ 1477288 h 1822873"/>
                  <a:gd name="connsiteX131" fmla="*/ 1201467 w 1234505"/>
                  <a:gd name="connsiteY131" fmla="*/ 1486222 h 1822873"/>
                  <a:gd name="connsiteX132" fmla="*/ 1229509 w 1234505"/>
                  <a:gd name="connsiteY132" fmla="*/ 1441214 h 1822873"/>
                  <a:gd name="connsiteX133" fmla="*/ 1234093 w 1234505"/>
                  <a:gd name="connsiteY133" fmla="*/ 1412622 h 1822873"/>
                  <a:gd name="connsiteX134" fmla="*/ 1231824 w 1234505"/>
                  <a:gd name="connsiteY134" fmla="*/ 1376115 h 1822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</a:cxnLst>
                <a:rect l="l" t="t" r="r" b="b"/>
                <a:pathLst>
                  <a:path w="1234505" h="1822873">
                    <a:moveTo>
                      <a:pt x="596884" y="142314"/>
                    </a:moveTo>
                    <a:cubicBezTo>
                      <a:pt x="603250" y="168692"/>
                      <a:pt x="590923" y="254037"/>
                      <a:pt x="568077" y="347506"/>
                    </a:cubicBezTo>
                    <a:lnTo>
                      <a:pt x="544894" y="426370"/>
                    </a:lnTo>
                    <a:lnTo>
                      <a:pt x="543078" y="419592"/>
                    </a:lnTo>
                    <a:cubicBezTo>
                      <a:pt x="533721" y="390986"/>
                      <a:pt x="523028" y="363775"/>
                      <a:pt x="511411" y="339628"/>
                    </a:cubicBezTo>
                    <a:lnTo>
                      <a:pt x="475940" y="273151"/>
                    </a:lnTo>
                    <a:lnTo>
                      <a:pt x="495347" y="250659"/>
                    </a:lnTo>
                    <a:cubicBezTo>
                      <a:pt x="538641" y="194520"/>
                      <a:pt x="587334" y="102747"/>
                      <a:pt x="596884" y="142314"/>
                    </a:cubicBezTo>
                    <a:close/>
                    <a:moveTo>
                      <a:pt x="842047" y="1614278"/>
                    </a:moveTo>
                    <a:cubicBezTo>
                      <a:pt x="845837" y="1654804"/>
                      <a:pt x="770028" y="1583768"/>
                      <a:pt x="710876" y="1544692"/>
                    </a:cubicBezTo>
                    <a:lnTo>
                      <a:pt x="684755" y="1532629"/>
                    </a:lnTo>
                    <a:lnTo>
                      <a:pt x="697236" y="1455322"/>
                    </a:lnTo>
                    <a:cubicBezTo>
                      <a:pt x="700400" y="1428713"/>
                      <a:pt x="701695" y="1399506"/>
                      <a:pt x="701276" y="1369410"/>
                    </a:cubicBezTo>
                    <a:lnTo>
                      <a:pt x="700796" y="1362409"/>
                    </a:lnTo>
                    <a:lnTo>
                      <a:pt x="748289" y="1429500"/>
                    </a:lnTo>
                    <a:cubicBezTo>
                      <a:pt x="800197" y="1510519"/>
                      <a:pt x="839520" y="1587261"/>
                      <a:pt x="842047" y="1614278"/>
                    </a:cubicBezTo>
                    <a:close/>
                    <a:moveTo>
                      <a:pt x="894233" y="263097"/>
                    </a:moveTo>
                    <a:cubicBezTo>
                      <a:pt x="890407" y="289586"/>
                      <a:pt x="847790" y="362553"/>
                      <a:pt x="792530" y="438852"/>
                    </a:cubicBezTo>
                    <a:lnTo>
                      <a:pt x="789574" y="442552"/>
                    </a:lnTo>
                    <a:lnTo>
                      <a:pt x="791599" y="381124"/>
                    </a:lnTo>
                    <a:lnTo>
                      <a:pt x="785653" y="307089"/>
                    </a:lnTo>
                    <a:lnTo>
                      <a:pt x="823822" y="282988"/>
                    </a:lnTo>
                    <a:cubicBezTo>
                      <a:pt x="864500" y="256557"/>
                      <a:pt x="898059" y="236608"/>
                      <a:pt x="894233" y="263097"/>
                    </a:cubicBezTo>
                    <a:close/>
                    <a:moveTo>
                      <a:pt x="1084197" y="1403639"/>
                    </a:moveTo>
                    <a:cubicBezTo>
                      <a:pt x="1096402" y="1427458"/>
                      <a:pt x="1058189" y="1419463"/>
                      <a:pt x="1011139" y="1407643"/>
                    </a:cubicBezTo>
                    <a:lnTo>
                      <a:pt x="967220" y="1397214"/>
                    </a:lnTo>
                    <a:lnTo>
                      <a:pt x="948848" y="1325249"/>
                    </a:lnTo>
                    <a:lnTo>
                      <a:pt x="927023" y="1267793"/>
                    </a:lnTo>
                    <a:lnTo>
                      <a:pt x="931019" y="1270336"/>
                    </a:lnTo>
                    <a:cubicBezTo>
                      <a:pt x="1008025" y="1324605"/>
                      <a:pt x="1071992" y="1379820"/>
                      <a:pt x="1084197" y="1403639"/>
                    </a:cubicBezTo>
                    <a:close/>
                    <a:moveTo>
                      <a:pt x="1231824" y="1376115"/>
                    </a:moveTo>
                    <a:cubicBezTo>
                      <a:pt x="1228826" y="1363265"/>
                      <a:pt x="1222854" y="1346152"/>
                      <a:pt x="1211710" y="1314030"/>
                    </a:cubicBezTo>
                    <a:cubicBezTo>
                      <a:pt x="1189422" y="1249786"/>
                      <a:pt x="1141329" y="1179310"/>
                      <a:pt x="1075613" y="1097016"/>
                    </a:cubicBezTo>
                    <a:cubicBezTo>
                      <a:pt x="1009897" y="1014721"/>
                      <a:pt x="894475" y="925405"/>
                      <a:pt x="812743" y="897196"/>
                    </a:cubicBezTo>
                    <a:lnTo>
                      <a:pt x="785478" y="892090"/>
                    </a:lnTo>
                    <a:lnTo>
                      <a:pt x="792303" y="876372"/>
                    </a:lnTo>
                    <a:cubicBezTo>
                      <a:pt x="794029" y="870188"/>
                      <a:pt x="794559" y="864462"/>
                      <a:pt x="793746" y="859279"/>
                    </a:cubicBezTo>
                    <a:cubicBezTo>
                      <a:pt x="792933" y="854095"/>
                      <a:pt x="790784" y="848816"/>
                      <a:pt x="787447" y="843477"/>
                    </a:cubicBezTo>
                    <a:lnTo>
                      <a:pt x="784456" y="839880"/>
                    </a:lnTo>
                    <a:lnTo>
                      <a:pt x="801582" y="830184"/>
                    </a:lnTo>
                    <a:cubicBezTo>
                      <a:pt x="869758" y="777006"/>
                      <a:pt x="950000" y="655101"/>
                      <a:pt x="985495" y="555949"/>
                    </a:cubicBezTo>
                    <a:cubicBezTo>
                      <a:pt x="1020990" y="456798"/>
                      <a:pt x="1043645" y="374538"/>
                      <a:pt x="1043906" y="306539"/>
                    </a:cubicBezTo>
                    <a:cubicBezTo>
                      <a:pt x="1044037" y="272539"/>
                      <a:pt x="1044140" y="254414"/>
                      <a:pt x="1042812" y="241286"/>
                    </a:cubicBezTo>
                    <a:cubicBezTo>
                      <a:pt x="1041483" y="228158"/>
                      <a:pt x="1038722" y="220027"/>
                      <a:pt x="1033126" y="206014"/>
                    </a:cubicBezTo>
                    <a:lnTo>
                      <a:pt x="1019522" y="180452"/>
                    </a:lnTo>
                    <a:cubicBezTo>
                      <a:pt x="1008867" y="165158"/>
                      <a:pt x="995079" y="153572"/>
                      <a:pt x="978406" y="146963"/>
                    </a:cubicBezTo>
                    <a:cubicBezTo>
                      <a:pt x="917279" y="120786"/>
                      <a:pt x="838021" y="169206"/>
                      <a:pt x="780210" y="224311"/>
                    </a:cubicBezTo>
                    <a:lnTo>
                      <a:pt x="777693" y="227009"/>
                    </a:lnTo>
                    <a:lnTo>
                      <a:pt x="752499" y="123911"/>
                    </a:lnTo>
                    <a:cubicBezTo>
                      <a:pt x="727258" y="59977"/>
                      <a:pt x="725711" y="55693"/>
                      <a:pt x="704788" y="33813"/>
                    </a:cubicBezTo>
                    <a:lnTo>
                      <a:pt x="682543" y="15197"/>
                    </a:lnTo>
                    <a:cubicBezTo>
                      <a:pt x="666893" y="5054"/>
                      <a:pt x="649715" y="-370"/>
                      <a:pt x="631716" y="19"/>
                    </a:cubicBezTo>
                    <a:cubicBezTo>
                      <a:pt x="548323" y="-483"/>
                      <a:pt x="482241" y="119626"/>
                      <a:pt x="455717" y="205277"/>
                    </a:cubicBezTo>
                    <a:lnTo>
                      <a:pt x="450772" y="225983"/>
                    </a:lnTo>
                    <a:lnTo>
                      <a:pt x="443027" y="211468"/>
                    </a:lnTo>
                    <a:cubicBezTo>
                      <a:pt x="420318" y="174536"/>
                      <a:pt x="397338" y="143606"/>
                      <a:pt x="373021" y="119320"/>
                    </a:cubicBezTo>
                    <a:cubicBezTo>
                      <a:pt x="324386" y="70747"/>
                      <a:pt x="321260" y="67435"/>
                      <a:pt x="293349" y="55709"/>
                    </a:cubicBezTo>
                    <a:lnTo>
                      <a:pt x="265527" y="47503"/>
                    </a:lnTo>
                    <a:cubicBezTo>
                      <a:pt x="247130" y="44440"/>
                      <a:pt x="229214" y="46312"/>
                      <a:pt x="212863" y="53843"/>
                    </a:cubicBezTo>
                    <a:cubicBezTo>
                      <a:pt x="90172" y="106296"/>
                      <a:pt x="131208" y="424254"/>
                      <a:pt x="166344" y="388874"/>
                    </a:cubicBezTo>
                    <a:cubicBezTo>
                      <a:pt x="201480" y="353494"/>
                      <a:pt x="204933" y="154923"/>
                      <a:pt x="237639" y="198230"/>
                    </a:cubicBezTo>
                    <a:cubicBezTo>
                      <a:pt x="253993" y="219884"/>
                      <a:pt x="276708" y="303068"/>
                      <a:pt x="293014" y="397898"/>
                    </a:cubicBezTo>
                    <a:lnTo>
                      <a:pt x="309871" y="533028"/>
                    </a:lnTo>
                    <a:lnTo>
                      <a:pt x="220220" y="491017"/>
                    </a:lnTo>
                    <a:cubicBezTo>
                      <a:pt x="189543" y="478857"/>
                      <a:pt x="161468" y="470475"/>
                      <a:pt x="135644" y="466748"/>
                    </a:cubicBezTo>
                    <a:cubicBezTo>
                      <a:pt x="83998" y="459297"/>
                      <a:pt x="80591" y="458702"/>
                      <a:pt x="58385" y="464261"/>
                    </a:cubicBezTo>
                    <a:lnTo>
                      <a:pt x="37853" y="471925"/>
                    </a:lnTo>
                    <a:cubicBezTo>
                      <a:pt x="25365" y="478431"/>
                      <a:pt x="15438" y="487725"/>
                      <a:pt x="9058" y="499755"/>
                    </a:cubicBezTo>
                    <a:cubicBezTo>
                      <a:pt x="-28245" y="565593"/>
                      <a:pt x="58659" y="680488"/>
                      <a:pt x="106498" y="717983"/>
                    </a:cubicBezTo>
                    <a:lnTo>
                      <a:pt x="109561" y="719785"/>
                    </a:lnTo>
                    <a:lnTo>
                      <a:pt x="109019" y="721131"/>
                    </a:lnTo>
                    <a:lnTo>
                      <a:pt x="116805" y="729180"/>
                    </a:lnTo>
                    <a:cubicBezTo>
                      <a:pt x="119957" y="731669"/>
                      <a:pt x="123435" y="733711"/>
                      <a:pt x="127226" y="735238"/>
                    </a:cubicBezTo>
                    <a:cubicBezTo>
                      <a:pt x="196394" y="757316"/>
                      <a:pt x="195921" y="662585"/>
                      <a:pt x="180629" y="656584"/>
                    </a:cubicBezTo>
                    <a:cubicBezTo>
                      <a:pt x="165339" y="650584"/>
                      <a:pt x="170774" y="697854"/>
                      <a:pt x="143099" y="695836"/>
                    </a:cubicBezTo>
                    <a:cubicBezTo>
                      <a:pt x="134098" y="695181"/>
                      <a:pt x="132742" y="690604"/>
                      <a:pt x="128301" y="686774"/>
                    </a:cubicBezTo>
                    <a:lnTo>
                      <a:pt x="124602" y="682445"/>
                    </a:lnTo>
                    <a:lnTo>
                      <a:pt x="124257" y="683302"/>
                    </a:lnTo>
                    <a:lnTo>
                      <a:pt x="99821" y="632322"/>
                    </a:lnTo>
                    <a:cubicBezTo>
                      <a:pt x="83053" y="598435"/>
                      <a:pt x="70628" y="570678"/>
                      <a:pt x="90443" y="576425"/>
                    </a:cubicBezTo>
                    <a:cubicBezTo>
                      <a:pt x="110259" y="582172"/>
                      <a:pt x="162230" y="622502"/>
                      <a:pt x="215702" y="672843"/>
                    </a:cubicBezTo>
                    <a:lnTo>
                      <a:pt x="291176" y="750697"/>
                    </a:lnTo>
                    <a:lnTo>
                      <a:pt x="292116" y="762085"/>
                    </a:lnTo>
                    <a:cubicBezTo>
                      <a:pt x="305897" y="828805"/>
                      <a:pt x="358102" y="922102"/>
                      <a:pt x="366232" y="973937"/>
                    </a:cubicBezTo>
                    <a:cubicBezTo>
                      <a:pt x="369485" y="994671"/>
                      <a:pt x="369060" y="1019299"/>
                      <a:pt x="367709" y="1044281"/>
                    </a:cubicBezTo>
                    <a:lnTo>
                      <a:pt x="363968" y="1110503"/>
                    </a:lnTo>
                    <a:lnTo>
                      <a:pt x="356268" y="1131417"/>
                    </a:lnTo>
                    <a:cubicBezTo>
                      <a:pt x="315488" y="1231339"/>
                      <a:pt x="246941" y="1346190"/>
                      <a:pt x="221616" y="1363979"/>
                    </a:cubicBezTo>
                    <a:cubicBezTo>
                      <a:pt x="204733" y="1375838"/>
                      <a:pt x="207490" y="1345552"/>
                      <a:pt x="212370" y="1308060"/>
                    </a:cubicBezTo>
                    <a:lnTo>
                      <a:pt x="218963" y="1251912"/>
                    </a:lnTo>
                    <a:lnTo>
                      <a:pt x="219567" y="1252610"/>
                    </a:lnTo>
                    <a:lnTo>
                      <a:pt x="221664" y="1247316"/>
                    </a:lnTo>
                    <a:cubicBezTo>
                      <a:pt x="224623" y="1242254"/>
                      <a:pt x="224423" y="1237485"/>
                      <a:pt x="232725" y="1233948"/>
                    </a:cubicBezTo>
                    <a:cubicBezTo>
                      <a:pt x="258253" y="1223069"/>
                      <a:pt x="268432" y="1269548"/>
                      <a:pt x="280952" y="1258915"/>
                    </a:cubicBezTo>
                    <a:cubicBezTo>
                      <a:pt x="293473" y="1248282"/>
                      <a:pt x="263217" y="1158512"/>
                      <a:pt x="204938" y="1201817"/>
                    </a:cubicBezTo>
                    <a:cubicBezTo>
                      <a:pt x="201848" y="1204490"/>
                      <a:pt x="199217" y="1207550"/>
                      <a:pt x="197043" y="1210926"/>
                    </a:cubicBezTo>
                    <a:lnTo>
                      <a:pt x="192286" y="1221065"/>
                    </a:lnTo>
                    <a:lnTo>
                      <a:pt x="193236" y="1222163"/>
                    </a:lnTo>
                    <a:lnTo>
                      <a:pt x="190923" y="1224860"/>
                    </a:lnTo>
                    <a:cubicBezTo>
                      <a:pt x="157818" y="1275836"/>
                      <a:pt x="112846" y="1412695"/>
                      <a:pt x="169475" y="1462889"/>
                    </a:cubicBezTo>
                    <a:cubicBezTo>
                      <a:pt x="179410" y="1472200"/>
                      <a:pt x="191812" y="1477775"/>
                      <a:pt x="205736" y="1479883"/>
                    </a:cubicBezTo>
                    <a:lnTo>
                      <a:pt x="227643" y="1480478"/>
                    </a:lnTo>
                    <a:cubicBezTo>
                      <a:pt x="250451" y="1478540"/>
                      <a:pt x="253482" y="1476873"/>
                      <a:pt x="299925" y="1453084"/>
                    </a:cubicBezTo>
                    <a:cubicBezTo>
                      <a:pt x="323147" y="1441189"/>
                      <a:pt x="346990" y="1424160"/>
                      <a:pt x="372069" y="1402713"/>
                    </a:cubicBezTo>
                    <a:lnTo>
                      <a:pt x="443131" y="1334042"/>
                    </a:lnTo>
                    <a:lnTo>
                      <a:pt x="471744" y="1470984"/>
                    </a:lnTo>
                    <a:cubicBezTo>
                      <a:pt x="487054" y="1565980"/>
                      <a:pt x="492525" y="1652036"/>
                      <a:pt x="484074" y="1677821"/>
                    </a:cubicBezTo>
                    <a:cubicBezTo>
                      <a:pt x="475621" y="1703606"/>
                      <a:pt x="454489" y="1669816"/>
                      <a:pt x="429882" y="1626819"/>
                    </a:cubicBezTo>
                    <a:lnTo>
                      <a:pt x="393151" y="1564496"/>
                    </a:lnTo>
                    <a:lnTo>
                      <a:pt x="394451" y="1564773"/>
                    </a:lnTo>
                    <a:lnTo>
                      <a:pt x="392476" y="1557511"/>
                    </a:lnTo>
                    <a:cubicBezTo>
                      <a:pt x="391588" y="1549803"/>
                      <a:pt x="387622" y="1544933"/>
                      <a:pt x="393531" y="1534554"/>
                    </a:cubicBezTo>
                    <a:cubicBezTo>
                      <a:pt x="411699" y="1502638"/>
                      <a:pt x="458967" y="1543502"/>
                      <a:pt x="463706" y="1522263"/>
                    </a:cubicBezTo>
                    <a:cubicBezTo>
                      <a:pt x="468446" y="1501023"/>
                      <a:pt x="366050" y="1430583"/>
                      <a:pt x="339123" y="1522923"/>
                    </a:cubicBezTo>
                    <a:cubicBezTo>
                      <a:pt x="337990" y="1528218"/>
                      <a:pt x="337646" y="1533550"/>
                      <a:pt x="338029" y="1538852"/>
                    </a:cubicBezTo>
                    <a:lnTo>
                      <a:pt x="341031" y="1553353"/>
                    </a:lnTo>
                    <a:lnTo>
                      <a:pt x="341344" y="1553420"/>
                    </a:lnTo>
                    <a:lnTo>
                      <a:pt x="341106" y="1557043"/>
                    </a:lnTo>
                    <a:cubicBezTo>
                      <a:pt x="346549" y="1636528"/>
                      <a:pt x="407632" y="1815054"/>
                      <a:pt x="507433" y="1822443"/>
                    </a:cubicBezTo>
                    <a:cubicBezTo>
                      <a:pt x="525342" y="1824269"/>
                      <a:pt x="542899" y="1820233"/>
                      <a:pt x="559310" y="1811373"/>
                    </a:cubicBezTo>
                    <a:lnTo>
                      <a:pt x="582970" y="1794592"/>
                    </a:lnTo>
                    <a:cubicBezTo>
                      <a:pt x="605574" y="1774453"/>
                      <a:pt x="607458" y="1770306"/>
                      <a:pt x="637723" y="1708592"/>
                    </a:cubicBezTo>
                    <a:cubicBezTo>
                      <a:pt x="652856" y="1677735"/>
                      <a:pt x="664570" y="1641026"/>
                      <a:pt x="674083" y="1598727"/>
                    </a:cubicBezTo>
                    <a:lnTo>
                      <a:pt x="676705" y="1582484"/>
                    </a:lnTo>
                    <a:lnTo>
                      <a:pt x="688094" y="1600469"/>
                    </a:lnTo>
                    <a:cubicBezTo>
                      <a:pt x="740947" y="1672899"/>
                      <a:pt x="842392" y="1765106"/>
                      <a:pt x="921121" y="1737602"/>
                    </a:cubicBezTo>
                    <a:cubicBezTo>
                      <a:pt x="938274" y="1732136"/>
                      <a:pt x="952766" y="1721437"/>
                      <a:pt x="964284" y="1706769"/>
                    </a:cubicBezTo>
                    <a:lnTo>
                      <a:pt x="979294" y="1681948"/>
                    </a:lnTo>
                    <a:cubicBezTo>
                      <a:pt x="991996" y="1654467"/>
                      <a:pt x="992071" y="1649913"/>
                      <a:pt x="995228" y="1581250"/>
                    </a:cubicBezTo>
                    <a:lnTo>
                      <a:pt x="985645" y="1475551"/>
                    </a:lnTo>
                    <a:lnTo>
                      <a:pt x="988900" y="1477288"/>
                    </a:lnTo>
                    <a:cubicBezTo>
                      <a:pt x="1061451" y="1510680"/>
                      <a:pt x="1152124" y="1530798"/>
                      <a:pt x="1201467" y="1486222"/>
                    </a:cubicBezTo>
                    <a:cubicBezTo>
                      <a:pt x="1215098" y="1474565"/>
                      <a:pt x="1224386" y="1459135"/>
                      <a:pt x="1229509" y="1441214"/>
                    </a:cubicBezTo>
                    <a:lnTo>
                      <a:pt x="1234093" y="1412622"/>
                    </a:lnTo>
                    <a:cubicBezTo>
                      <a:pt x="1234846" y="1397552"/>
                      <a:pt x="1234822" y="1388965"/>
                      <a:pt x="1231824" y="1376115"/>
                    </a:cubicBezTo>
                    <a:close/>
                  </a:path>
                </a:pathLst>
              </a:custGeom>
              <a:gradFill>
                <a:gsLst>
                  <a:gs pos="0">
                    <a:srgbClr val="C00000"/>
                  </a:gs>
                  <a:gs pos="83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9B987CE4-943E-454D-B5C1-076E2217789C}"/>
                  </a:ext>
                </a:extLst>
              </p:cNvPr>
              <p:cNvSpPr/>
              <p:nvPr/>
            </p:nvSpPr>
            <p:spPr>
              <a:xfrm rot="18315310">
                <a:off x="2505201" y="3829068"/>
                <a:ext cx="69251" cy="79487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308D6C59-DBDD-4D27-8CF5-50B1BCAF945B}"/>
                  </a:ext>
                </a:extLst>
              </p:cNvPr>
              <p:cNvSpPr/>
              <p:nvPr/>
            </p:nvSpPr>
            <p:spPr>
              <a:xfrm rot="18315310">
                <a:off x="2517667" y="3832618"/>
                <a:ext cx="51089" cy="6454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3CCFC032-61EB-4392-8AA2-A3D3147457CF}"/>
                  </a:ext>
                </a:extLst>
              </p:cNvPr>
              <p:cNvSpPr/>
              <p:nvPr/>
            </p:nvSpPr>
            <p:spPr>
              <a:xfrm rot="18315310">
                <a:off x="2594764" y="3884588"/>
                <a:ext cx="77843" cy="864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37A57A90-38BA-45B3-A06B-AC70D5924439}"/>
                  </a:ext>
                </a:extLst>
              </p:cNvPr>
              <p:cNvSpPr/>
              <p:nvPr/>
            </p:nvSpPr>
            <p:spPr>
              <a:xfrm rot="18315310">
                <a:off x="2608808" y="3888395"/>
                <a:ext cx="57427" cy="701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9" name="楕円 248">
                <a:extLst>
                  <a:ext uri="{FF2B5EF4-FFF2-40B4-BE49-F238E27FC236}">
                    <a16:creationId xmlns:a16="http://schemas.microsoft.com/office/drawing/2014/main" id="{61401C3B-6DFC-4850-A453-1DF6FE657ED5}"/>
                  </a:ext>
                </a:extLst>
              </p:cNvPr>
              <p:cNvSpPr/>
              <p:nvPr/>
            </p:nvSpPr>
            <p:spPr>
              <a:xfrm rot="18732730">
                <a:off x="2689415" y="3954142"/>
                <a:ext cx="77843" cy="864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" name="楕円 249">
                <a:extLst>
                  <a:ext uri="{FF2B5EF4-FFF2-40B4-BE49-F238E27FC236}">
                    <a16:creationId xmlns:a16="http://schemas.microsoft.com/office/drawing/2014/main" id="{25C731BF-AD3E-4B8C-99E4-C10C4B55068D}"/>
                  </a:ext>
                </a:extLst>
              </p:cNvPr>
              <p:cNvSpPr/>
              <p:nvPr/>
            </p:nvSpPr>
            <p:spPr>
              <a:xfrm rot="18732730">
                <a:off x="2703953" y="3958445"/>
                <a:ext cx="57427" cy="701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704F5EDD-9B33-47C6-AECA-46571AB4F53B}"/>
                  </a:ext>
                </a:extLst>
              </p:cNvPr>
              <p:cNvSpPr/>
              <p:nvPr/>
            </p:nvSpPr>
            <p:spPr>
              <a:xfrm rot="18315310">
                <a:off x="2421466" y="3798425"/>
                <a:ext cx="61448" cy="7053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EB453D16-D6B3-4543-A32C-98E95E4CDAE2}"/>
                  </a:ext>
                </a:extLst>
              </p:cNvPr>
              <p:cNvSpPr/>
              <p:nvPr/>
            </p:nvSpPr>
            <p:spPr>
              <a:xfrm rot="18315310">
                <a:off x="2432528" y="3801574"/>
                <a:ext cx="45332" cy="572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B8BA1B24-4BB7-4197-BB58-191850D52239}"/>
                  </a:ext>
                </a:extLst>
              </p:cNvPr>
              <p:cNvSpPr/>
              <p:nvPr/>
            </p:nvSpPr>
            <p:spPr>
              <a:xfrm rot="17359284">
                <a:off x="2348062" y="3766092"/>
                <a:ext cx="54130" cy="62131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42BB712C-5FE1-431C-A76F-587E904863DA}"/>
                  </a:ext>
                </a:extLst>
              </p:cNvPr>
              <p:cNvSpPr/>
              <p:nvPr/>
            </p:nvSpPr>
            <p:spPr>
              <a:xfrm rot="17359284">
                <a:off x="2356863" y="3768258"/>
                <a:ext cx="39934" cy="5045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4CBB0408-96DD-40F9-9D0E-0CBBDEBA70F1}"/>
                  </a:ext>
                </a:extLst>
              </p:cNvPr>
              <p:cNvSpPr/>
              <p:nvPr/>
            </p:nvSpPr>
            <p:spPr>
              <a:xfrm rot="16539847">
                <a:off x="2277378" y="3753813"/>
                <a:ext cx="38470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C3810621-9C57-4F17-80C8-533655CDDD76}"/>
                  </a:ext>
                </a:extLst>
              </p:cNvPr>
              <p:cNvSpPr/>
              <p:nvPr/>
            </p:nvSpPr>
            <p:spPr>
              <a:xfrm rot="16539847">
                <a:off x="2282784" y="3755727"/>
                <a:ext cx="28380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B9CDA5FA-EE4D-4042-BEE4-86CE9429C72B}"/>
                  </a:ext>
                </a:extLst>
              </p:cNvPr>
              <p:cNvSpPr/>
              <p:nvPr/>
            </p:nvSpPr>
            <p:spPr>
              <a:xfrm rot="14298153">
                <a:off x="2203327" y="3781869"/>
                <a:ext cx="41477" cy="5070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FD1C3ABD-6EF9-4E50-8C3C-C43AF193BED7}"/>
                  </a:ext>
                </a:extLst>
              </p:cNvPr>
              <p:cNvSpPr/>
              <p:nvPr/>
            </p:nvSpPr>
            <p:spPr>
              <a:xfrm rot="14298153">
                <a:off x="2207793" y="3782957"/>
                <a:ext cx="28518" cy="4117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0E77E8D5-86BC-4FB7-B56E-F9B6C473435B}"/>
                  </a:ext>
                </a:extLst>
              </p:cNvPr>
              <p:cNvSpPr/>
              <p:nvPr/>
            </p:nvSpPr>
            <p:spPr>
              <a:xfrm rot="11450001">
                <a:off x="2179370" y="3848315"/>
                <a:ext cx="31823" cy="4948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D9C855F6-48EA-4C5F-9561-219CE27459F1}"/>
                  </a:ext>
                </a:extLst>
              </p:cNvPr>
              <p:cNvSpPr/>
              <p:nvPr/>
            </p:nvSpPr>
            <p:spPr>
              <a:xfrm rot="11450001">
                <a:off x="2180952" y="3852585"/>
                <a:ext cx="23477" cy="4018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1" name="楕円 260">
                <a:extLst>
                  <a:ext uri="{FF2B5EF4-FFF2-40B4-BE49-F238E27FC236}">
                    <a16:creationId xmlns:a16="http://schemas.microsoft.com/office/drawing/2014/main" id="{8FE14564-3831-424E-A571-7D68CD30E8FA}"/>
                  </a:ext>
                </a:extLst>
              </p:cNvPr>
              <p:cNvSpPr/>
              <p:nvPr/>
            </p:nvSpPr>
            <p:spPr>
              <a:xfrm rot="8929101">
                <a:off x="2190430" y="3920511"/>
                <a:ext cx="36446" cy="445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2" name="楕円 261">
                <a:extLst>
                  <a:ext uri="{FF2B5EF4-FFF2-40B4-BE49-F238E27FC236}">
                    <a16:creationId xmlns:a16="http://schemas.microsoft.com/office/drawing/2014/main" id="{5F25EC75-92D0-41B8-A611-316F225F4296}"/>
                  </a:ext>
                </a:extLst>
              </p:cNvPr>
              <p:cNvSpPr/>
              <p:nvPr/>
            </p:nvSpPr>
            <p:spPr>
              <a:xfrm rot="8929101">
                <a:off x="2192744" y="3925965"/>
                <a:ext cx="26887" cy="3618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14816863-746A-4490-94D1-8139A2410FC7}"/>
                  </a:ext>
                </a:extLst>
              </p:cNvPr>
              <p:cNvSpPr/>
              <p:nvPr/>
            </p:nvSpPr>
            <p:spPr>
              <a:xfrm rot="8929101">
                <a:off x="2216577" y="3983723"/>
                <a:ext cx="34332" cy="4197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021BC704-86F2-4FCB-82C1-61C46C45D05C}"/>
                  </a:ext>
                </a:extLst>
              </p:cNvPr>
              <p:cNvSpPr/>
              <p:nvPr/>
            </p:nvSpPr>
            <p:spPr>
              <a:xfrm rot="8929101">
                <a:off x="2218758" y="3988861"/>
                <a:ext cx="25327" cy="3408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5" name="楕円 264">
                <a:extLst>
                  <a:ext uri="{FF2B5EF4-FFF2-40B4-BE49-F238E27FC236}">
                    <a16:creationId xmlns:a16="http://schemas.microsoft.com/office/drawing/2014/main" id="{6F447215-0694-4773-9B1B-1D9D74A05CAB}"/>
                  </a:ext>
                </a:extLst>
              </p:cNvPr>
              <p:cNvSpPr/>
              <p:nvPr/>
            </p:nvSpPr>
            <p:spPr>
              <a:xfrm rot="8929101">
                <a:off x="2253120" y="4036614"/>
                <a:ext cx="27105" cy="3722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F743FEED-4081-4446-80E1-633DAAE57C97}"/>
                  </a:ext>
                </a:extLst>
              </p:cNvPr>
              <p:cNvSpPr/>
              <p:nvPr/>
            </p:nvSpPr>
            <p:spPr>
              <a:xfrm rot="8929101">
                <a:off x="2254831" y="4041187"/>
                <a:ext cx="19996" cy="3022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98F4B067-3B70-4B27-9326-57BD3A90B80E}"/>
                  </a:ext>
                </a:extLst>
              </p:cNvPr>
              <p:cNvSpPr/>
              <p:nvPr/>
            </p:nvSpPr>
            <p:spPr>
              <a:xfrm rot="19152627">
                <a:off x="2675099" y="4069174"/>
                <a:ext cx="69251" cy="79487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86C18720-899E-4FEA-9F39-307CFC7AE5BF}"/>
                  </a:ext>
                </a:extLst>
              </p:cNvPr>
              <p:cNvSpPr/>
              <p:nvPr/>
            </p:nvSpPr>
            <p:spPr>
              <a:xfrm rot="19152627">
                <a:off x="2688410" y="4073656"/>
                <a:ext cx="51089" cy="6454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D25A7D49-BE2B-4D9B-BEC9-D042BEBDA0C2}"/>
                  </a:ext>
                </a:extLst>
              </p:cNvPr>
              <p:cNvSpPr/>
              <p:nvPr/>
            </p:nvSpPr>
            <p:spPr>
              <a:xfrm rot="18732730">
                <a:off x="2595171" y="4000671"/>
                <a:ext cx="77843" cy="864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0" name="楕円 269">
                <a:extLst>
                  <a:ext uri="{FF2B5EF4-FFF2-40B4-BE49-F238E27FC236}">
                    <a16:creationId xmlns:a16="http://schemas.microsoft.com/office/drawing/2014/main" id="{688E1BCC-6AC6-4307-84F4-234E98DAB2D1}"/>
                  </a:ext>
                </a:extLst>
              </p:cNvPr>
              <p:cNvSpPr/>
              <p:nvPr/>
            </p:nvSpPr>
            <p:spPr>
              <a:xfrm rot="18732730">
                <a:off x="2609709" y="4004974"/>
                <a:ext cx="57427" cy="701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8194A2BC-4432-4116-8163-9E3313314A60}"/>
                  </a:ext>
                </a:extLst>
              </p:cNvPr>
              <p:cNvSpPr/>
              <p:nvPr/>
            </p:nvSpPr>
            <p:spPr>
              <a:xfrm rot="18315310">
                <a:off x="2504002" y="3946818"/>
                <a:ext cx="77843" cy="864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77FF4587-4B2D-40B6-B326-0752A2B1AF0C}"/>
                  </a:ext>
                </a:extLst>
              </p:cNvPr>
              <p:cNvSpPr/>
              <p:nvPr/>
            </p:nvSpPr>
            <p:spPr>
              <a:xfrm rot="18315310">
                <a:off x="2518046" y="3950625"/>
                <a:ext cx="57427" cy="701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32DF43B6-0C8E-4E4F-95B6-C09679B91DA0}"/>
                  </a:ext>
                </a:extLst>
              </p:cNvPr>
              <p:cNvSpPr/>
              <p:nvPr/>
            </p:nvSpPr>
            <p:spPr>
              <a:xfrm rot="18315310">
                <a:off x="2416110" y="3882878"/>
                <a:ext cx="69251" cy="79487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13378621-9DAC-4145-8C96-EB9F084297D0}"/>
                  </a:ext>
                </a:extLst>
              </p:cNvPr>
              <p:cNvSpPr/>
              <p:nvPr/>
            </p:nvSpPr>
            <p:spPr>
              <a:xfrm rot="18315310">
                <a:off x="2428576" y="3886428"/>
                <a:ext cx="51089" cy="6454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223C39ED-8DA2-4E6F-891B-A2657AFDAD4D}"/>
                  </a:ext>
                </a:extLst>
              </p:cNvPr>
              <p:cNvSpPr/>
              <p:nvPr/>
            </p:nvSpPr>
            <p:spPr>
              <a:xfrm rot="18315310">
                <a:off x="2342194" y="3830968"/>
                <a:ext cx="61448" cy="7053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6" name="楕円 275">
                <a:extLst>
                  <a:ext uri="{FF2B5EF4-FFF2-40B4-BE49-F238E27FC236}">
                    <a16:creationId xmlns:a16="http://schemas.microsoft.com/office/drawing/2014/main" id="{A46EC7BB-5A8D-45E7-AD67-6E1A9EB749B1}"/>
                  </a:ext>
                </a:extLst>
              </p:cNvPr>
              <p:cNvSpPr/>
              <p:nvPr/>
            </p:nvSpPr>
            <p:spPr>
              <a:xfrm rot="18315310">
                <a:off x="2353255" y="3834117"/>
                <a:ext cx="45332" cy="572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8F685B7A-BA86-466B-A62B-BC8686B10115}"/>
                  </a:ext>
                </a:extLst>
              </p:cNvPr>
              <p:cNvSpPr/>
              <p:nvPr/>
            </p:nvSpPr>
            <p:spPr>
              <a:xfrm rot="16539847">
                <a:off x="2283912" y="3815009"/>
                <a:ext cx="38470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8" name="楕円 277">
                <a:extLst>
                  <a:ext uri="{FF2B5EF4-FFF2-40B4-BE49-F238E27FC236}">
                    <a16:creationId xmlns:a16="http://schemas.microsoft.com/office/drawing/2014/main" id="{D59E1A76-21AF-42F1-B7E3-74F8202F3783}"/>
                  </a:ext>
                </a:extLst>
              </p:cNvPr>
              <p:cNvSpPr/>
              <p:nvPr/>
            </p:nvSpPr>
            <p:spPr>
              <a:xfrm rot="16539847">
                <a:off x="2289318" y="3816923"/>
                <a:ext cx="28380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D61EA078-0FCC-46AB-AE28-38BB932073AF}"/>
                  </a:ext>
                </a:extLst>
              </p:cNvPr>
              <p:cNvSpPr/>
              <p:nvPr/>
            </p:nvSpPr>
            <p:spPr>
              <a:xfrm rot="12375320">
                <a:off x="2229585" y="3843381"/>
                <a:ext cx="36365" cy="46921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F45DC569-536C-4004-BD66-AEE7AFA003B8}"/>
                  </a:ext>
                </a:extLst>
              </p:cNvPr>
              <p:cNvSpPr/>
              <p:nvPr/>
            </p:nvSpPr>
            <p:spPr>
              <a:xfrm rot="12375320">
                <a:off x="2231894" y="3846436"/>
                <a:ext cx="26828" cy="381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33EC8A5D-7151-42AD-A9F3-D6C15F7DAE30}"/>
                  </a:ext>
                </a:extLst>
              </p:cNvPr>
              <p:cNvSpPr/>
              <p:nvPr/>
            </p:nvSpPr>
            <p:spPr>
              <a:xfrm rot="16971943">
                <a:off x="2300318" y="4016487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B469076C-7AE9-4FF8-A188-A2F845D189B9}"/>
                  </a:ext>
                </a:extLst>
              </p:cNvPr>
              <p:cNvSpPr/>
              <p:nvPr/>
            </p:nvSpPr>
            <p:spPr>
              <a:xfrm rot="16971943">
                <a:off x="2310998" y="4019151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C845F71E-1D14-4B77-AD5C-D7654BFD8B29}"/>
                  </a:ext>
                </a:extLst>
              </p:cNvPr>
              <p:cNvSpPr/>
              <p:nvPr/>
            </p:nvSpPr>
            <p:spPr>
              <a:xfrm rot="16971943">
                <a:off x="2406241" y="4033137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C1390169-70A7-4262-AE41-EE334D3A63C3}"/>
                  </a:ext>
                </a:extLst>
              </p:cNvPr>
              <p:cNvSpPr/>
              <p:nvPr/>
            </p:nvSpPr>
            <p:spPr>
              <a:xfrm rot="16971943">
                <a:off x="2418310" y="4035925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7698EFF0-C03C-4E8E-AF9D-E674F0647096}"/>
                  </a:ext>
                </a:extLst>
              </p:cNvPr>
              <p:cNvSpPr/>
              <p:nvPr/>
            </p:nvSpPr>
            <p:spPr>
              <a:xfrm rot="17389363">
                <a:off x="2521346" y="4062991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CB507914-5AB4-4D89-B57E-959D8541AA03}"/>
                  </a:ext>
                </a:extLst>
              </p:cNvPr>
              <p:cNvSpPr/>
              <p:nvPr/>
            </p:nvSpPr>
            <p:spPr>
              <a:xfrm rot="17389363">
                <a:off x="2534068" y="4066060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0A9ADB09-9534-4CA5-AA8D-21BF13616C6A}"/>
                  </a:ext>
                </a:extLst>
              </p:cNvPr>
              <p:cNvSpPr/>
              <p:nvPr/>
            </p:nvSpPr>
            <p:spPr>
              <a:xfrm rot="16971943">
                <a:off x="2209155" y="4021014"/>
                <a:ext cx="61448" cy="7208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8A238107-9588-4F0E-A1B7-6F7A64BFA4B6}"/>
                  </a:ext>
                </a:extLst>
              </p:cNvPr>
              <p:cNvSpPr/>
              <p:nvPr/>
            </p:nvSpPr>
            <p:spPr>
              <a:xfrm rot="16971943">
                <a:off x="2218631" y="4023377"/>
                <a:ext cx="45332" cy="585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2A9DE69A-DD55-45AD-A594-A2C85FDB3F88}"/>
                  </a:ext>
                </a:extLst>
              </p:cNvPr>
              <p:cNvSpPr/>
              <p:nvPr/>
            </p:nvSpPr>
            <p:spPr>
              <a:xfrm rot="16015917">
                <a:off x="2126402" y="4020624"/>
                <a:ext cx="55323" cy="62131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AE8EF591-D4D4-45DA-B973-B93484D4ACFA}"/>
                  </a:ext>
                </a:extLst>
              </p:cNvPr>
              <p:cNvSpPr/>
              <p:nvPr/>
            </p:nvSpPr>
            <p:spPr>
              <a:xfrm rot="16015917">
                <a:off x="2133792" y="4022359"/>
                <a:ext cx="40813" cy="5045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7CEE6B23-3B80-460E-9847-2DA013E57039}"/>
                  </a:ext>
                </a:extLst>
              </p:cNvPr>
              <p:cNvSpPr/>
              <p:nvPr/>
            </p:nvSpPr>
            <p:spPr>
              <a:xfrm rot="15196480">
                <a:off x="2054837" y="4038944"/>
                <a:ext cx="39317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2" name="楕円 291">
                <a:extLst>
                  <a:ext uri="{FF2B5EF4-FFF2-40B4-BE49-F238E27FC236}">
                    <a16:creationId xmlns:a16="http://schemas.microsoft.com/office/drawing/2014/main" id="{E82DAC44-06F1-437E-8B41-E81203F4E583}"/>
                  </a:ext>
                </a:extLst>
              </p:cNvPr>
              <p:cNvSpPr/>
              <p:nvPr/>
            </p:nvSpPr>
            <p:spPr>
              <a:xfrm rot="15196480">
                <a:off x="2059149" y="4040894"/>
                <a:ext cx="29006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3" name="楕円 292">
                <a:extLst>
                  <a:ext uri="{FF2B5EF4-FFF2-40B4-BE49-F238E27FC236}">
                    <a16:creationId xmlns:a16="http://schemas.microsoft.com/office/drawing/2014/main" id="{6190A422-9D29-4817-B9D8-6173B4EC512D}"/>
                  </a:ext>
                </a:extLst>
              </p:cNvPr>
              <p:cNvSpPr/>
              <p:nvPr/>
            </p:nvSpPr>
            <p:spPr>
              <a:xfrm rot="12954786">
                <a:off x="1996756" y="4092785"/>
                <a:ext cx="42391" cy="5070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7BA8C4DF-053E-429F-9D88-BEE61ECAF587}"/>
                  </a:ext>
                </a:extLst>
              </p:cNvPr>
              <p:cNvSpPr/>
              <p:nvPr/>
            </p:nvSpPr>
            <p:spPr>
              <a:xfrm rot="12954786">
                <a:off x="2000065" y="4094845"/>
                <a:ext cx="29146" cy="4117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E07970FF-CB00-480D-9F16-F5D87E536FB4}"/>
                  </a:ext>
                </a:extLst>
              </p:cNvPr>
              <p:cNvSpPr/>
              <p:nvPr/>
            </p:nvSpPr>
            <p:spPr>
              <a:xfrm rot="10106634">
                <a:off x="2001230" y="4165748"/>
                <a:ext cx="31823" cy="5057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0EA02FBB-9A37-422C-9402-A12C0DDBB1AC}"/>
                  </a:ext>
                </a:extLst>
              </p:cNvPr>
              <p:cNvSpPr/>
              <p:nvPr/>
            </p:nvSpPr>
            <p:spPr>
              <a:xfrm rot="10106634">
                <a:off x="2002852" y="4171119"/>
                <a:ext cx="23477" cy="410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9D778586-263F-4F3C-96DE-5FD621B330BE}"/>
                  </a:ext>
                </a:extLst>
              </p:cNvPr>
              <p:cNvSpPr/>
              <p:nvPr/>
            </p:nvSpPr>
            <p:spPr>
              <a:xfrm rot="7585734">
                <a:off x="2038727" y="4228937"/>
                <a:ext cx="36446" cy="4553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C5EC4175-51A5-472D-B973-032A428AB836}"/>
                  </a:ext>
                </a:extLst>
              </p:cNvPr>
              <p:cNvSpPr/>
              <p:nvPr/>
            </p:nvSpPr>
            <p:spPr>
              <a:xfrm rot="7585734">
                <a:off x="2041720" y="4235340"/>
                <a:ext cx="26887" cy="3697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15F206A3-8563-4FF1-8119-1D34F97BB244}"/>
                  </a:ext>
                </a:extLst>
              </p:cNvPr>
              <p:cNvSpPr/>
              <p:nvPr/>
            </p:nvSpPr>
            <p:spPr>
              <a:xfrm rot="7585734">
                <a:off x="2087389" y="4279148"/>
                <a:ext cx="34332" cy="4289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90BC0918-B1CA-4FC2-B660-1AAD8DF7DF6E}"/>
                  </a:ext>
                </a:extLst>
              </p:cNvPr>
              <p:cNvSpPr/>
              <p:nvPr/>
            </p:nvSpPr>
            <p:spPr>
              <a:xfrm rot="7585734">
                <a:off x="2090208" y="4285179"/>
                <a:ext cx="25327" cy="3483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28CAB878-555A-42B7-8F5C-B122F2353F64}"/>
                  </a:ext>
                </a:extLst>
              </p:cNvPr>
              <p:cNvSpPr/>
              <p:nvPr/>
            </p:nvSpPr>
            <p:spPr>
              <a:xfrm rot="7585734">
                <a:off x="2141394" y="4316763"/>
                <a:ext cx="27105" cy="3804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A0421CF7-C307-472A-9FAA-19B813D186E9}"/>
                  </a:ext>
                </a:extLst>
              </p:cNvPr>
              <p:cNvSpPr/>
              <p:nvPr/>
            </p:nvSpPr>
            <p:spPr>
              <a:xfrm rot="7585734">
                <a:off x="2143662" y="4322047"/>
                <a:ext cx="19996" cy="308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91F041B5-FE15-45D9-A405-AF80CDF85622}"/>
                  </a:ext>
                </a:extLst>
              </p:cNvPr>
              <p:cNvSpPr/>
              <p:nvPr/>
            </p:nvSpPr>
            <p:spPr>
              <a:xfrm rot="17809260">
                <a:off x="2627921" y="4115108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258DFBF4-5CDF-475A-9C56-6E2DA413175C}"/>
                  </a:ext>
                </a:extLst>
              </p:cNvPr>
              <p:cNvSpPr/>
              <p:nvPr/>
            </p:nvSpPr>
            <p:spPr>
              <a:xfrm rot="17809260">
                <a:off x="2639750" y="4118331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DF4E5D9A-5401-4DC8-A63B-ADE62565B3CA}"/>
                  </a:ext>
                </a:extLst>
              </p:cNvPr>
              <p:cNvSpPr/>
              <p:nvPr/>
            </p:nvSpPr>
            <p:spPr>
              <a:xfrm rot="18814550">
                <a:off x="2716576" y="4180947"/>
                <a:ext cx="52476" cy="6155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5B7C8ABD-A5A9-4A23-9A36-E9C760F12E74}"/>
                  </a:ext>
                </a:extLst>
              </p:cNvPr>
              <p:cNvSpPr/>
              <p:nvPr/>
            </p:nvSpPr>
            <p:spPr>
              <a:xfrm rot="18814550">
                <a:off x="2726419" y="4184156"/>
                <a:ext cx="38713" cy="499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7F000292-772C-407A-BAAD-989671A3CA67}"/>
                  </a:ext>
                </a:extLst>
              </p:cNvPr>
              <p:cNvSpPr/>
              <p:nvPr/>
            </p:nvSpPr>
            <p:spPr>
              <a:xfrm rot="18814550">
                <a:off x="2651784" y="4221079"/>
                <a:ext cx="52476" cy="6155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2C172921-345C-47A7-98E3-4B8D2C40D374}"/>
                  </a:ext>
                </a:extLst>
              </p:cNvPr>
              <p:cNvSpPr/>
              <p:nvPr/>
            </p:nvSpPr>
            <p:spPr>
              <a:xfrm rot="18814550">
                <a:off x="2661627" y="4224288"/>
                <a:ext cx="38713" cy="499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9" name="楕円 308">
                <a:extLst>
                  <a:ext uri="{FF2B5EF4-FFF2-40B4-BE49-F238E27FC236}">
                    <a16:creationId xmlns:a16="http://schemas.microsoft.com/office/drawing/2014/main" id="{E73C5F2D-DB89-4DBA-9C37-4A6CE0A678EF}"/>
                  </a:ext>
                </a:extLst>
              </p:cNvPr>
              <p:cNvSpPr/>
              <p:nvPr/>
            </p:nvSpPr>
            <p:spPr>
              <a:xfrm rot="17809260">
                <a:off x="2552237" y="4178690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700770A6-AE5F-4B95-A315-E756B4F9BE99}"/>
                  </a:ext>
                </a:extLst>
              </p:cNvPr>
              <p:cNvSpPr/>
              <p:nvPr/>
            </p:nvSpPr>
            <p:spPr>
              <a:xfrm rot="17809260">
                <a:off x="2564066" y="4181914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AAF3EE9B-E6F3-4794-9B79-57C051DE97D4}"/>
                  </a:ext>
                </a:extLst>
              </p:cNvPr>
              <p:cNvSpPr/>
              <p:nvPr/>
            </p:nvSpPr>
            <p:spPr>
              <a:xfrm rot="17389363">
                <a:off x="2452250" y="4142378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30086C2F-8F5A-4DA7-A8F7-F4156668D0B3}"/>
                  </a:ext>
                </a:extLst>
              </p:cNvPr>
              <p:cNvSpPr/>
              <p:nvPr/>
            </p:nvSpPr>
            <p:spPr>
              <a:xfrm rot="17389363">
                <a:off x="2464972" y="4145447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A486504B-BF33-44FC-B53C-F86E4AC34B15}"/>
                  </a:ext>
                </a:extLst>
              </p:cNvPr>
              <p:cNvSpPr/>
              <p:nvPr/>
            </p:nvSpPr>
            <p:spPr>
              <a:xfrm rot="16971943">
                <a:off x="2346547" y="4126008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8A8AA770-5D6B-4E3B-877D-F214A7FB852A}"/>
                  </a:ext>
                </a:extLst>
              </p:cNvPr>
              <p:cNvSpPr/>
              <p:nvPr/>
            </p:nvSpPr>
            <p:spPr>
              <a:xfrm rot="16971943">
                <a:off x="2358616" y="4128796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9F3EB10E-F220-45CC-A7C6-34FD475F9F4F}"/>
                  </a:ext>
                </a:extLst>
              </p:cNvPr>
              <p:cNvSpPr/>
              <p:nvPr/>
            </p:nvSpPr>
            <p:spPr>
              <a:xfrm rot="16971943">
                <a:off x="2238863" y="4100793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AF1C74EA-EAE5-44ED-B032-2A6D51E5A6D4}"/>
                  </a:ext>
                </a:extLst>
              </p:cNvPr>
              <p:cNvSpPr/>
              <p:nvPr/>
            </p:nvSpPr>
            <p:spPr>
              <a:xfrm rot="16971943">
                <a:off x="2249542" y="4103457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DD37F210-0771-45FB-A840-C0C4731329BB}"/>
                  </a:ext>
                </a:extLst>
              </p:cNvPr>
              <p:cNvSpPr/>
              <p:nvPr/>
            </p:nvSpPr>
            <p:spPr>
              <a:xfrm rot="16971943">
                <a:off x="2148444" y="4081575"/>
                <a:ext cx="61448" cy="7208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BEA4941F-AECD-4E52-8DDD-3A774E036824}"/>
                  </a:ext>
                </a:extLst>
              </p:cNvPr>
              <p:cNvSpPr/>
              <p:nvPr/>
            </p:nvSpPr>
            <p:spPr>
              <a:xfrm rot="16971943">
                <a:off x="2157920" y="4083939"/>
                <a:ext cx="45332" cy="585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CE5D2754-5839-4714-8487-7C69DC8F243B}"/>
                  </a:ext>
                </a:extLst>
              </p:cNvPr>
              <p:cNvSpPr/>
              <p:nvPr/>
            </p:nvSpPr>
            <p:spPr>
              <a:xfrm rot="15196480">
                <a:off x="2084951" y="4094150"/>
                <a:ext cx="39317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C9EF92F3-A236-43DA-9FE5-073123E7650E}"/>
                  </a:ext>
                </a:extLst>
              </p:cNvPr>
              <p:cNvSpPr/>
              <p:nvPr/>
            </p:nvSpPr>
            <p:spPr>
              <a:xfrm rot="15196480">
                <a:off x="2089263" y="4096100"/>
                <a:ext cx="29006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3FA698E2-42F9-4BCE-9878-5BDA4C540025}"/>
                  </a:ext>
                </a:extLst>
              </p:cNvPr>
              <p:cNvSpPr/>
              <p:nvPr/>
            </p:nvSpPr>
            <p:spPr>
              <a:xfrm rot="11031953">
                <a:off x="2045182" y="4141407"/>
                <a:ext cx="36365" cy="479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AF74DB54-7340-4D30-878F-4EF0DCD2B5C4}"/>
                  </a:ext>
                </a:extLst>
              </p:cNvPr>
              <p:cNvSpPr/>
              <p:nvPr/>
            </p:nvSpPr>
            <p:spPr>
              <a:xfrm rot="11031953">
                <a:off x="2047137" y="4145565"/>
                <a:ext cx="26828" cy="3894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E6F1880C-E12F-40E9-A289-FD18C635CDB0}"/>
                  </a:ext>
                </a:extLst>
              </p:cNvPr>
              <p:cNvSpPr/>
              <p:nvPr/>
            </p:nvSpPr>
            <p:spPr>
              <a:xfrm rot="15562415">
                <a:off x="2223666" y="4313417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518837B4-E9EE-4098-A7C3-A87F5132EA54}"/>
                  </a:ext>
                </a:extLst>
              </p:cNvPr>
              <p:cNvSpPr/>
              <p:nvPr/>
            </p:nvSpPr>
            <p:spPr>
              <a:xfrm rot="15562415">
                <a:off x="2232232" y="4315856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29FFD286-C2A0-46C1-9836-FE0319997653}"/>
                  </a:ext>
                </a:extLst>
              </p:cNvPr>
              <p:cNvSpPr/>
              <p:nvPr/>
            </p:nvSpPr>
            <p:spPr>
              <a:xfrm rot="15562415">
                <a:off x="2328506" y="4284457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3B1F8EE8-C846-4DFE-823B-030D423A72B5}"/>
                  </a:ext>
                </a:extLst>
              </p:cNvPr>
              <p:cNvSpPr/>
              <p:nvPr/>
            </p:nvSpPr>
            <p:spPr>
              <a:xfrm rot="15562415">
                <a:off x="2338223" y="4286960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5E165703-380E-42D9-B8C5-9ED7544128E0}"/>
                  </a:ext>
                </a:extLst>
              </p:cNvPr>
              <p:cNvSpPr/>
              <p:nvPr/>
            </p:nvSpPr>
            <p:spPr>
              <a:xfrm rot="15979835">
                <a:off x="2445971" y="4265953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8DCDD465-E4D6-4F24-BE5E-99C2D361C760}"/>
                  </a:ext>
                </a:extLst>
              </p:cNvPr>
              <p:cNvSpPr/>
              <p:nvPr/>
            </p:nvSpPr>
            <p:spPr>
              <a:xfrm rot="15979835">
                <a:off x="2456399" y="4268453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4B041B68-E638-4AAB-9F26-AE3D8B4E4008}"/>
                  </a:ext>
                </a:extLst>
              </p:cNvPr>
              <p:cNvSpPr/>
              <p:nvPr/>
            </p:nvSpPr>
            <p:spPr>
              <a:xfrm rot="15562415">
                <a:off x="2140362" y="4355842"/>
                <a:ext cx="61448" cy="7208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56412580-2454-4269-8E99-97A75B2E1B6E}"/>
                  </a:ext>
                </a:extLst>
              </p:cNvPr>
              <p:cNvSpPr/>
              <p:nvPr/>
            </p:nvSpPr>
            <p:spPr>
              <a:xfrm rot="15562415">
                <a:off x="2147963" y="4358007"/>
                <a:ext cx="45332" cy="585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FAA076C9-A73C-4CEC-8B2A-C0780B32F499}"/>
                  </a:ext>
                </a:extLst>
              </p:cNvPr>
              <p:cNvSpPr/>
              <p:nvPr/>
            </p:nvSpPr>
            <p:spPr>
              <a:xfrm rot="14606389">
                <a:off x="2062583" y="4390106"/>
                <a:ext cx="55323" cy="62131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84AE8C2F-224C-413C-82E8-10B32A191573}"/>
                  </a:ext>
                </a:extLst>
              </p:cNvPr>
              <p:cNvSpPr/>
              <p:nvPr/>
            </p:nvSpPr>
            <p:spPr>
              <a:xfrm rot="14606389">
                <a:off x="2068327" y="4392127"/>
                <a:ext cx="40813" cy="5045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55659EF9-2E7F-4E3C-87CF-23D49537A81C}"/>
                  </a:ext>
                </a:extLst>
              </p:cNvPr>
              <p:cNvSpPr/>
              <p:nvPr/>
            </p:nvSpPr>
            <p:spPr>
              <a:xfrm rot="13786952">
                <a:off x="2002947" y="4439034"/>
                <a:ext cx="39317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DAF5BFE7-56DE-4E43-98D7-6C66D994E605}"/>
                  </a:ext>
                </a:extLst>
              </p:cNvPr>
              <p:cNvSpPr/>
              <p:nvPr/>
            </p:nvSpPr>
            <p:spPr>
              <a:xfrm rot="13786952">
                <a:off x="2006149" y="4441566"/>
                <a:ext cx="29006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CE581357-6A3F-4345-9747-16B2F9FFF653}"/>
                  </a:ext>
                </a:extLst>
              </p:cNvPr>
              <p:cNvSpPr/>
              <p:nvPr/>
            </p:nvSpPr>
            <p:spPr>
              <a:xfrm rot="11545258">
                <a:off x="1970707" y="4511017"/>
                <a:ext cx="42391" cy="5070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07FA94B4-1747-4107-BE7E-E1C1B2A53BA2}"/>
                  </a:ext>
                </a:extLst>
              </p:cNvPr>
              <p:cNvSpPr/>
              <p:nvPr/>
            </p:nvSpPr>
            <p:spPr>
              <a:xfrm rot="11545258">
                <a:off x="1973212" y="4514621"/>
                <a:ext cx="29146" cy="4117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386FD577-CB98-4150-AB11-EEFE56306FB3}"/>
                  </a:ext>
                </a:extLst>
              </p:cNvPr>
              <p:cNvSpPr/>
              <p:nvPr/>
            </p:nvSpPr>
            <p:spPr>
              <a:xfrm rot="8697106">
                <a:off x="2004306" y="4578260"/>
                <a:ext cx="31823" cy="5057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F01037D5-C9D9-4D75-9BA0-EF74B945BB92}"/>
                  </a:ext>
                </a:extLst>
              </p:cNvPr>
              <p:cNvSpPr/>
              <p:nvPr/>
            </p:nvSpPr>
            <p:spPr>
              <a:xfrm rot="8697106">
                <a:off x="2006386" y="4584597"/>
                <a:ext cx="23477" cy="410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38FADF42-5A04-42BD-9ACA-AD87A3CCEA8B}"/>
                  </a:ext>
                </a:extLst>
              </p:cNvPr>
              <p:cNvSpPr/>
              <p:nvPr/>
            </p:nvSpPr>
            <p:spPr>
              <a:xfrm rot="6176206">
                <a:off x="2062688" y="4620552"/>
                <a:ext cx="36446" cy="4553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B1DA5848-0D44-4201-9E28-5B1093F50653}"/>
                  </a:ext>
                </a:extLst>
              </p:cNvPr>
              <p:cNvSpPr/>
              <p:nvPr/>
            </p:nvSpPr>
            <p:spPr>
              <a:xfrm rot="6176206">
                <a:off x="2066676" y="4627491"/>
                <a:ext cx="26887" cy="3697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3F9A93B6-97F4-458B-9FB4-8887E6A2B27F}"/>
                  </a:ext>
                </a:extLst>
              </p:cNvPr>
              <p:cNvSpPr/>
              <p:nvPr/>
            </p:nvSpPr>
            <p:spPr>
              <a:xfrm rot="6176206">
                <a:off x="2126894" y="4647734"/>
                <a:ext cx="34332" cy="4289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8387217E-4D03-4A61-BADD-E205C8AF4A27}"/>
                  </a:ext>
                </a:extLst>
              </p:cNvPr>
              <p:cNvSpPr/>
              <p:nvPr/>
            </p:nvSpPr>
            <p:spPr>
              <a:xfrm rot="6176206">
                <a:off x="2130650" y="4654271"/>
                <a:ext cx="25327" cy="3483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8D872460-60AB-471E-A35E-3E3D2C4FB8ED}"/>
                  </a:ext>
                </a:extLst>
              </p:cNvPr>
              <p:cNvSpPr/>
              <p:nvPr/>
            </p:nvSpPr>
            <p:spPr>
              <a:xfrm rot="6176206">
                <a:off x="2190748" y="4662346"/>
                <a:ext cx="27105" cy="3804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B43E91CB-67EF-4F74-B8F5-487946535EF8}"/>
                  </a:ext>
                </a:extLst>
              </p:cNvPr>
              <p:cNvSpPr/>
              <p:nvPr/>
            </p:nvSpPr>
            <p:spPr>
              <a:xfrm rot="6176206">
                <a:off x="2193804" y="4668000"/>
                <a:ext cx="19996" cy="308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D4388D2C-D72C-4560-8E35-6903584535A9}"/>
                  </a:ext>
                </a:extLst>
              </p:cNvPr>
              <p:cNvSpPr/>
              <p:nvPr/>
            </p:nvSpPr>
            <p:spPr>
              <a:xfrm rot="16399732">
                <a:off x="2563428" y="4273273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0C6C022A-C192-43DE-8083-DD9E32C09F5B}"/>
                  </a:ext>
                </a:extLst>
              </p:cNvPr>
              <p:cNvSpPr/>
              <p:nvPr/>
            </p:nvSpPr>
            <p:spPr>
              <a:xfrm rot="16399732">
                <a:off x="2573271" y="4275767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416FD79F-D527-4194-806A-B28417393B3C}"/>
                  </a:ext>
                </a:extLst>
              </p:cNvPr>
              <p:cNvSpPr/>
              <p:nvPr/>
            </p:nvSpPr>
            <p:spPr>
              <a:xfrm rot="17405022">
                <a:off x="2624328" y="4365108"/>
                <a:ext cx="52476" cy="6155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2038F201-5419-4F9D-8F54-1308A95DA76A}"/>
                  </a:ext>
                </a:extLst>
              </p:cNvPr>
              <p:cNvSpPr/>
              <p:nvPr/>
            </p:nvSpPr>
            <p:spPr>
              <a:xfrm rot="17405022">
                <a:off x="2632899" y="4367349"/>
                <a:ext cx="38713" cy="499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F6481C2A-ED7F-465E-A41A-FD9058B32DF5}"/>
                  </a:ext>
                </a:extLst>
              </p:cNvPr>
              <p:cNvSpPr/>
              <p:nvPr/>
            </p:nvSpPr>
            <p:spPr>
              <a:xfrm rot="16399732">
                <a:off x="2519362" y="4361755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0B298535-EEBB-4F38-92AE-E1621520AE70}"/>
                  </a:ext>
                </a:extLst>
              </p:cNvPr>
              <p:cNvSpPr/>
              <p:nvPr/>
            </p:nvSpPr>
            <p:spPr>
              <a:xfrm rot="16399732">
                <a:off x="2529205" y="4364249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E816A336-9C6B-4189-A062-1D1358FDF995}"/>
                  </a:ext>
                </a:extLst>
              </p:cNvPr>
              <p:cNvSpPr/>
              <p:nvPr/>
            </p:nvSpPr>
            <p:spPr>
              <a:xfrm rot="15979835">
                <a:off x="2414248" y="4366302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5C8E116E-D4BE-4384-B0BC-C88A3BFD8B18}"/>
                  </a:ext>
                </a:extLst>
              </p:cNvPr>
              <p:cNvSpPr/>
              <p:nvPr/>
            </p:nvSpPr>
            <p:spPr>
              <a:xfrm rot="15979835">
                <a:off x="2424675" y="4368803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67DEF8FB-08DD-4819-B83F-6567B539986C}"/>
                  </a:ext>
                </a:extLst>
              </p:cNvPr>
              <p:cNvSpPr/>
              <p:nvPr/>
            </p:nvSpPr>
            <p:spPr>
              <a:xfrm rot="15562415">
                <a:off x="2310780" y="4393425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E7D3F62D-8B18-49C4-84CE-CD481EBA2271}"/>
                  </a:ext>
                </a:extLst>
              </p:cNvPr>
              <p:cNvSpPr/>
              <p:nvPr/>
            </p:nvSpPr>
            <p:spPr>
              <a:xfrm rot="15562415">
                <a:off x="2320497" y="4395928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B75BC39C-8DBA-4472-8C60-C01A121DD87F}"/>
                  </a:ext>
                </a:extLst>
              </p:cNvPr>
              <p:cNvSpPr/>
              <p:nvPr/>
            </p:nvSpPr>
            <p:spPr>
              <a:xfrm rot="15562415">
                <a:off x="2200911" y="4415232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F2EE461D-7C4E-4D09-99DE-14E0486C7307}"/>
                  </a:ext>
                </a:extLst>
              </p:cNvPr>
              <p:cNvSpPr/>
              <p:nvPr/>
            </p:nvSpPr>
            <p:spPr>
              <a:xfrm rot="15562415">
                <a:off x="2209476" y="4417671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7" name="楕円 356">
                <a:extLst>
                  <a:ext uri="{FF2B5EF4-FFF2-40B4-BE49-F238E27FC236}">
                    <a16:creationId xmlns:a16="http://schemas.microsoft.com/office/drawing/2014/main" id="{9D11DD14-7EE0-4BF0-922D-BB58B0A3091B}"/>
                  </a:ext>
                </a:extLst>
              </p:cNvPr>
              <p:cNvSpPr/>
              <p:nvPr/>
            </p:nvSpPr>
            <p:spPr>
              <a:xfrm rot="15562415">
                <a:off x="2108825" y="4435585"/>
                <a:ext cx="61448" cy="7208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BE3AF55B-FF24-4446-B732-A65BFE074E48}"/>
                  </a:ext>
                </a:extLst>
              </p:cNvPr>
              <p:cNvSpPr/>
              <p:nvPr/>
            </p:nvSpPr>
            <p:spPr>
              <a:xfrm rot="15562415">
                <a:off x="2116425" y="4437749"/>
                <a:ext cx="45332" cy="585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AB139D66-C0A1-4951-BF9D-B3BB2232D2E5}"/>
                  </a:ext>
                </a:extLst>
              </p:cNvPr>
              <p:cNvSpPr/>
              <p:nvPr/>
            </p:nvSpPr>
            <p:spPr>
              <a:xfrm rot="13786952">
                <a:off x="2052572" y="4477660"/>
                <a:ext cx="39317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94C6E580-F715-4359-8BF7-1E65B94C5924}"/>
                  </a:ext>
                </a:extLst>
              </p:cNvPr>
              <p:cNvSpPr/>
              <p:nvPr/>
            </p:nvSpPr>
            <p:spPr>
              <a:xfrm rot="13786952">
                <a:off x="2055774" y="4480192"/>
                <a:ext cx="29006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3D6681A3-3B86-4BFF-92A1-DE2BE2AB5BC5}"/>
                  </a:ext>
                </a:extLst>
              </p:cNvPr>
              <p:cNvSpPr/>
              <p:nvPr/>
            </p:nvSpPr>
            <p:spPr>
              <a:xfrm rot="9622425">
                <a:off x="2034202" y="4537620"/>
                <a:ext cx="36365" cy="479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7D4A29B7-885C-42EA-A726-3F46E4CE3E93}"/>
                  </a:ext>
                </a:extLst>
              </p:cNvPr>
              <p:cNvSpPr/>
              <p:nvPr/>
            </p:nvSpPr>
            <p:spPr>
              <a:xfrm rot="9622425">
                <a:off x="2036252" y="4542928"/>
                <a:ext cx="26828" cy="3894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B4B99568-A50C-4256-B3C5-D144F8CE54CF}"/>
                  </a:ext>
                </a:extLst>
              </p:cNvPr>
              <p:cNvSpPr/>
              <p:nvPr/>
            </p:nvSpPr>
            <p:spPr>
              <a:xfrm rot="3284690" flipH="1">
                <a:off x="3194491" y="3829068"/>
                <a:ext cx="69251" cy="79487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5158AB71-7685-4E50-BC96-21D864BDA2B5}"/>
                  </a:ext>
                </a:extLst>
              </p:cNvPr>
              <p:cNvSpPr/>
              <p:nvPr/>
            </p:nvSpPr>
            <p:spPr>
              <a:xfrm rot="3284690" flipH="1">
                <a:off x="3200187" y="3832618"/>
                <a:ext cx="51089" cy="6454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6BD0789A-1347-40CA-BE8D-E2860BCC72DF}"/>
                  </a:ext>
                </a:extLst>
              </p:cNvPr>
              <p:cNvSpPr/>
              <p:nvPr/>
            </p:nvSpPr>
            <p:spPr>
              <a:xfrm rot="3284690" flipH="1">
                <a:off x="3096336" y="3884588"/>
                <a:ext cx="77843" cy="864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232A6BBD-C97E-4686-9A10-8B16142725EB}"/>
                  </a:ext>
                </a:extLst>
              </p:cNvPr>
              <p:cNvSpPr/>
              <p:nvPr/>
            </p:nvSpPr>
            <p:spPr>
              <a:xfrm rot="3284690" flipH="1">
                <a:off x="3102708" y="3888395"/>
                <a:ext cx="57427" cy="701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C8BEC914-B042-4059-8ECE-BE1A297A805A}"/>
                  </a:ext>
                </a:extLst>
              </p:cNvPr>
              <p:cNvSpPr/>
              <p:nvPr/>
            </p:nvSpPr>
            <p:spPr>
              <a:xfrm rot="2867270" flipH="1">
                <a:off x="3001684" y="3954142"/>
                <a:ext cx="77843" cy="864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DBCE41FD-F17F-4F8C-9CA9-C72BEF55CC27}"/>
                  </a:ext>
                </a:extLst>
              </p:cNvPr>
              <p:cNvSpPr/>
              <p:nvPr/>
            </p:nvSpPr>
            <p:spPr>
              <a:xfrm rot="2867270" flipH="1">
                <a:off x="3007562" y="3958445"/>
                <a:ext cx="57427" cy="701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7827037D-1B4D-4370-9C21-F83D96B70CCA}"/>
                  </a:ext>
                </a:extLst>
              </p:cNvPr>
              <p:cNvSpPr/>
              <p:nvPr/>
            </p:nvSpPr>
            <p:spPr>
              <a:xfrm rot="3284690" flipH="1">
                <a:off x="3286028" y="3798425"/>
                <a:ext cx="61448" cy="7053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B47A7F38-08CD-4461-822A-D78887CD72C2}"/>
                  </a:ext>
                </a:extLst>
              </p:cNvPr>
              <p:cNvSpPr/>
              <p:nvPr/>
            </p:nvSpPr>
            <p:spPr>
              <a:xfrm rot="3284690" flipH="1">
                <a:off x="3291083" y="3801574"/>
                <a:ext cx="45332" cy="572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E308796A-C664-42A1-A494-279506BC38F4}"/>
                  </a:ext>
                </a:extLst>
              </p:cNvPr>
              <p:cNvSpPr/>
              <p:nvPr/>
            </p:nvSpPr>
            <p:spPr>
              <a:xfrm rot="4240716" flipH="1">
                <a:off x="3366751" y="3766092"/>
                <a:ext cx="54130" cy="62131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4F57EC57-D740-4888-BC96-0F37837D204D}"/>
                  </a:ext>
                </a:extLst>
              </p:cNvPr>
              <p:cNvSpPr/>
              <p:nvPr/>
            </p:nvSpPr>
            <p:spPr>
              <a:xfrm rot="4240716" flipH="1">
                <a:off x="3372146" y="3768258"/>
                <a:ext cx="39934" cy="5045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3" name="楕円 372">
                <a:extLst>
                  <a:ext uri="{FF2B5EF4-FFF2-40B4-BE49-F238E27FC236}">
                    <a16:creationId xmlns:a16="http://schemas.microsoft.com/office/drawing/2014/main" id="{DCECFEE4-937C-4EC9-9A05-A62AF0B04B60}"/>
                  </a:ext>
                </a:extLst>
              </p:cNvPr>
              <p:cNvSpPr/>
              <p:nvPr/>
            </p:nvSpPr>
            <p:spPr>
              <a:xfrm rot="5060153" flipH="1">
                <a:off x="3453095" y="3753813"/>
                <a:ext cx="38470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4" name="楕円 373">
                <a:extLst>
                  <a:ext uri="{FF2B5EF4-FFF2-40B4-BE49-F238E27FC236}">
                    <a16:creationId xmlns:a16="http://schemas.microsoft.com/office/drawing/2014/main" id="{83930DD5-8800-481C-BF6A-B069F2EB9666}"/>
                  </a:ext>
                </a:extLst>
              </p:cNvPr>
              <p:cNvSpPr/>
              <p:nvPr/>
            </p:nvSpPr>
            <p:spPr>
              <a:xfrm rot="5060153" flipH="1">
                <a:off x="3457779" y="3755727"/>
                <a:ext cx="28380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76D778F7-8082-4975-A9A9-27B9AAA04009}"/>
                  </a:ext>
                </a:extLst>
              </p:cNvPr>
              <p:cNvSpPr/>
              <p:nvPr/>
            </p:nvSpPr>
            <p:spPr>
              <a:xfrm rot="7301847" flipH="1">
                <a:off x="3524138" y="3781869"/>
                <a:ext cx="41477" cy="5070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6" name="楕円 375">
                <a:extLst>
                  <a:ext uri="{FF2B5EF4-FFF2-40B4-BE49-F238E27FC236}">
                    <a16:creationId xmlns:a16="http://schemas.microsoft.com/office/drawing/2014/main" id="{88F7BDFD-4B25-40A1-BAC3-5DB15F66069E}"/>
                  </a:ext>
                </a:extLst>
              </p:cNvPr>
              <p:cNvSpPr/>
              <p:nvPr/>
            </p:nvSpPr>
            <p:spPr>
              <a:xfrm rot="7301847" flipH="1">
                <a:off x="3532632" y="3782957"/>
                <a:ext cx="28518" cy="4117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7" name="楕円 376">
                <a:extLst>
                  <a:ext uri="{FF2B5EF4-FFF2-40B4-BE49-F238E27FC236}">
                    <a16:creationId xmlns:a16="http://schemas.microsoft.com/office/drawing/2014/main" id="{F8896B77-23AF-47B0-8441-BD522DC73B43}"/>
                  </a:ext>
                </a:extLst>
              </p:cNvPr>
              <p:cNvSpPr/>
              <p:nvPr/>
            </p:nvSpPr>
            <p:spPr>
              <a:xfrm rot="10149999" flipH="1">
                <a:off x="3557750" y="3848315"/>
                <a:ext cx="31823" cy="4948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3E326A2B-3931-4D7A-8811-00A77110C92B}"/>
                  </a:ext>
                </a:extLst>
              </p:cNvPr>
              <p:cNvSpPr/>
              <p:nvPr/>
            </p:nvSpPr>
            <p:spPr>
              <a:xfrm rot="10149999" flipH="1">
                <a:off x="3564514" y="3852585"/>
                <a:ext cx="23477" cy="4018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AF30DE52-6DF0-417E-9E8E-766E44B0FB9F}"/>
                  </a:ext>
                </a:extLst>
              </p:cNvPr>
              <p:cNvSpPr/>
              <p:nvPr/>
            </p:nvSpPr>
            <p:spPr>
              <a:xfrm rot="12670899" flipH="1">
                <a:off x="3542068" y="3920511"/>
                <a:ext cx="36446" cy="445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5028B4E1-925E-439D-B51F-0648387B967E}"/>
                  </a:ext>
                </a:extLst>
              </p:cNvPr>
              <p:cNvSpPr/>
              <p:nvPr/>
            </p:nvSpPr>
            <p:spPr>
              <a:xfrm rot="12670899" flipH="1">
                <a:off x="3549311" y="3925965"/>
                <a:ext cx="26887" cy="3618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1" name="楕円 380">
                <a:extLst>
                  <a:ext uri="{FF2B5EF4-FFF2-40B4-BE49-F238E27FC236}">
                    <a16:creationId xmlns:a16="http://schemas.microsoft.com/office/drawing/2014/main" id="{B778BA41-6DE9-48D0-808A-12537CA3D475}"/>
                  </a:ext>
                </a:extLst>
              </p:cNvPr>
              <p:cNvSpPr/>
              <p:nvPr/>
            </p:nvSpPr>
            <p:spPr>
              <a:xfrm rot="12670899" flipH="1">
                <a:off x="3518034" y="3983723"/>
                <a:ext cx="34332" cy="4197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2" name="楕円 381">
                <a:extLst>
                  <a:ext uri="{FF2B5EF4-FFF2-40B4-BE49-F238E27FC236}">
                    <a16:creationId xmlns:a16="http://schemas.microsoft.com/office/drawing/2014/main" id="{BD937BB6-085B-40BA-8744-E744786FA447}"/>
                  </a:ext>
                </a:extLst>
              </p:cNvPr>
              <p:cNvSpPr/>
              <p:nvPr/>
            </p:nvSpPr>
            <p:spPr>
              <a:xfrm rot="12670899" flipH="1">
                <a:off x="3524858" y="3988861"/>
                <a:ext cx="25327" cy="3408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11E66A80-1BD6-4466-AB13-7E06C79FD4A2}"/>
                  </a:ext>
                </a:extLst>
              </p:cNvPr>
              <p:cNvSpPr/>
              <p:nvPr/>
            </p:nvSpPr>
            <p:spPr>
              <a:xfrm rot="12670899" flipH="1">
                <a:off x="3488718" y="4036614"/>
                <a:ext cx="27105" cy="3722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B5DB1FCA-BB29-484A-9355-8B63C294CFA7}"/>
                  </a:ext>
                </a:extLst>
              </p:cNvPr>
              <p:cNvSpPr/>
              <p:nvPr/>
            </p:nvSpPr>
            <p:spPr>
              <a:xfrm rot="12670899" flipH="1">
                <a:off x="3494116" y="4041187"/>
                <a:ext cx="19996" cy="3022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C0B76A91-F169-4B32-BDC4-B4CCB0A5E0E1}"/>
                  </a:ext>
                </a:extLst>
              </p:cNvPr>
              <p:cNvSpPr/>
              <p:nvPr/>
            </p:nvSpPr>
            <p:spPr>
              <a:xfrm rot="2447373" flipH="1">
                <a:off x="3024593" y="4069174"/>
                <a:ext cx="69251" cy="79487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6" name="楕円 385">
                <a:extLst>
                  <a:ext uri="{FF2B5EF4-FFF2-40B4-BE49-F238E27FC236}">
                    <a16:creationId xmlns:a16="http://schemas.microsoft.com/office/drawing/2014/main" id="{C15C6C98-701A-4FCE-A33C-5758E7EFF112}"/>
                  </a:ext>
                </a:extLst>
              </p:cNvPr>
              <p:cNvSpPr/>
              <p:nvPr/>
            </p:nvSpPr>
            <p:spPr>
              <a:xfrm rot="2447373" flipH="1">
                <a:off x="3029445" y="4073656"/>
                <a:ext cx="51089" cy="6454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7" name="楕円 386">
                <a:extLst>
                  <a:ext uri="{FF2B5EF4-FFF2-40B4-BE49-F238E27FC236}">
                    <a16:creationId xmlns:a16="http://schemas.microsoft.com/office/drawing/2014/main" id="{BCFCE30C-C370-46BD-9E18-2AE5EE804552}"/>
                  </a:ext>
                </a:extLst>
              </p:cNvPr>
              <p:cNvSpPr/>
              <p:nvPr/>
            </p:nvSpPr>
            <p:spPr>
              <a:xfrm rot="2867270" flipH="1">
                <a:off x="3095929" y="4000671"/>
                <a:ext cx="77843" cy="864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8" name="楕円 387">
                <a:extLst>
                  <a:ext uri="{FF2B5EF4-FFF2-40B4-BE49-F238E27FC236}">
                    <a16:creationId xmlns:a16="http://schemas.microsoft.com/office/drawing/2014/main" id="{C80D1058-0AA7-4E6A-98D6-69E215CE52B0}"/>
                  </a:ext>
                </a:extLst>
              </p:cNvPr>
              <p:cNvSpPr/>
              <p:nvPr/>
            </p:nvSpPr>
            <p:spPr>
              <a:xfrm rot="2867270" flipH="1">
                <a:off x="3101806" y="4004974"/>
                <a:ext cx="57427" cy="701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2B362473-4C58-4256-B529-9AAA3A6F2CA8}"/>
                  </a:ext>
                </a:extLst>
              </p:cNvPr>
              <p:cNvSpPr/>
              <p:nvPr/>
            </p:nvSpPr>
            <p:spPr>
              <a:xfrm rot="3284690" flipH="1">
                <a:off x="3187097" y="3946818"/>
                <a:ext cx="77843" cy="864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0" name="楕円 389">
                <a:extLst>
                  <a:ext uri="{FF2B5EF4-FFF2-40B4-BE49-F238E27FC236}">
                    <a16:creationId xmlns:a16="http://schemas.microsoft.com/office/drawing/2014/main" id="{791E983E-9687-4ADE-9C41-BA5BCF92132E}"/>
                  </a:ext>
                </a:extLst>
              </p:cNvPr>
              <p:cNvSpPr/>
              <p:nvPr/>
            </p:nvSpPr>
            <p:spPr>
              <a:xfrm rot="3284690" flipH="1">
                <a:off x="3193469" y="3950625"/>
                <a:ext cx="57427" cy="701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1" name="楕円 390">
                <a:extLst>
                  <a:ext uri="{FF2B5EF4-FFF2-40B4-BE49-F238E27FC236}">
                    <a16:creationId xmlns:a16="http://schemas.microsoft.com/office/drawing/2014/main" id="{41344F58-D44C-4E1A-A24A-A86EEDBA8597}"/>
                  </a:ext>
                </a:extLst>
              </p:cNvPr>
              <p:cNvSpPr/>
              <p:nvPr/>
            </p:nvSpPr>
            <p:spPr>
              <a:xfrm rot="3284690" flipH="1">
                <a:off x="3283582" y="3882878"/>
                <a:ext cx="69251" cy="79487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2" name="楕円 391">
                <a:extLst>
                  <a:ext uri="{FF2B5EF4-FFF2-40B4-BE49-F238E27FC236}">
                    <a16:creationId xmlns:a16="http://schemas.microsoft.com/office/drawing/2014/main" id="{14538DDA-8224-40C7-ADF9-A004D01B4ED2}"/>
                  </a:ext>
                </a:extLst>
              </p:cNvPr>
              <p:cNvSpPr/>
              <p:nvPr/>
            </p:nvSpPr>
            <p:spPr>
              <a:xfrm rot="3284690" flipH="1">
                <a:off x="3289278" y="3886428"/>
                <a:ext cx="51089" cy="6454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3" name="楕円 392">
                <a:extLst>
                  <a:ext uri="{FF2B5EF4-FFF2-40B4-BE49-F238E27FC236}">
                    <a16:creationId xmlns:a16="http://schemas.microsoft.com/office/drawing/2014/main" id="{B5CEC4A4-B2BD-4913-9BF5-C96E3F292783}"/>
                  </a:ext>
                </a:extLst>
              </p:cNvPr>
              <p:cNvSpPr/>
              <p:nvPr/>
            </p:nvSpPr>
            <p:spPr>
              <a:xfrm rot="3284690" flipH="1">
                <a:off x="3365301" y="3830968"/>
                <a:ext cx="61448" cy="7053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4" name="楕円 393">
                <a:extLst>
                  <a:ext uri="{FF2B5EF4-FFF2-40B4-BE49-F238E27FC236}">
                    <a16:creationId xmlns:a16="http://schemas.microsoft.com/office/drawing/2014/main" id="{F9342767-A101-4BDB-9F17-60C14AAE0FAA}"/>
                  </a:ext>
                </a:extLst>
              </p:cNvPr>
              <p:cNvSpPr/>
              <p:nvPr/>
            </p:nvSpPr>
            <p:spPr>
              <a:xfrm rot="3284690" flipH="1">
                <a:off x="3370356" y="3834117"/>
                <a:ext cx="45332" cy="572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4CCEB767-F7A7-4A80-B7D8-4207E78B6069}"/>
                  </a:ext>
                </a:extLst>
              </p:cNvPr>
              <p:cNvSpPr/>
              <p:nvPr/>
            </p:nvSpPr>
            <p:spPr>
              <a:xfrm rot="5060153" flipH="1">
                <a:off x="3446561" y="3815009"/>
                <a:ext cx="38470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6" name="楕円 395">
                <a:extLst>
                  <a:ext uri="{FF2B5EF4-FFF2-40B4-BE49-F238E27FC236}">
                    <a16:creationId xmlns:a16="http://schemas.microsoft.com/office/drawing/2014/main" id="{E69CA16C-F60D-4B70-A197-DD4C89F37BD2}"/>
                  </a:ext>
                </a:extLst>
              </p:cNvPr>
              <p:cNvSpPr/>
              <p:nvPr/>
            </p:nvSpPr>
            <p:spPr>
              <a:xfrm rot="5060153" flipH="1">
                <a:off x="3451245" y="3816923"/>
                <a:ext cx="28380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7" name="楕円 396">
                <a:extLst>
                  <a:ext uri="{FF2B5EF4-FFF2-40B4-BE49-F238E27FC236}">
                    <a16:creationId xmlns:a16="http://schemas.microsoft.com/office/drawing/2014/main" id="{98F1B9BC-FF78-49F9-9BB1-CB00005630DE}"/>
                  </a:ext>
                </a:extLst>
              </p:cNvPr>
              <p:cNvSpPr/>
              <p:nvPr/>
            </p:nvSpPr>
            <p:spPr>
              <a:xfrm rot="9224680" flipH="1">
                <a:off x="3502992" y="3843381"/>
                <a:ext cx="36365" cy="46921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88E11954-4D83-4BD1-9A73-69943E241232}"/>
                  </a:ext>
                </a:extLst>
              </p:cNvPr>
              <p:cNvSpPr/>
              <p:nvPr/>
            </p:nvSpPr>
            <p:spPr>
              <a:xfrm rot="9224680" flipH="1">
                <a:off x="3510222" y="3846436"/>
                <a:ext cx="26828" cy="381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9" name="楕円 398">
                <a:extLst>
                  <a:ext uri="{FF2B5EF4-FFF2-40B4-BE49-F238E27FC236}">
                    <a16:creationId xmlns:a16="http://schemas.microsoft.com/office/drawing/2014/main" id="{CCEBBF01-93E5-4783-A8B5-F3FD423CC6F0}"/>
                  </a:ext>
                </a:extLst>
              </p:cNvPr>
              <p:cNvSpPr/>
              <p:nvPr/>
            </p:nvSpPr>
            <p:spPr>
              <a:xfrm rot="4628057" flipH="1">
                <a:off x="3399373" y="4016487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0" name="楕円 399">
                <a:extLst>
                  <a:ext uri="{FF2B5EF4-FFF2-40B4-BE49-F238E27FC236}">
                    <a16:creationId xmlns:a16="http://schemas.microsoft.com/office/drawing/2014/main" id="{37CE671D-F939-4671-BDD1-C7FACA2A22AF}"/>
                  </a:ext>
                </a:extLst>
              </p:cNvPr>
              <p:cNvSpPr/>
              <p:nvPr/>
            </p:nvSpPr>
            <p:spPr>
              <a:xfrm rot="4628057" flipH="1">
                <a:off x="3406857" y="4019151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2518C30F-FE4A-4DF4-9390-63971FB91404}"/>
                  </a:ext>
                </a:extLst>
              </p:cNvPr>
              <p:cNvSpPr/>
              <p:nvPr/>
            </p:nvSpPr>
            <p:spPr>
              <a:xfrm rot="4628057" flipH="1">
                <a:off x="3284858" y="4033137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A3237B3A-D18D-4C13-A670-090C0C00695C}"/>
                  </a:ext>
                </a:extLst>
              </p:cNvPr>
              <p:cNvSpPr/>
              <p:nvPr/>
            </p:nvSpPr>
            <p:spPr>
              <a:xfrm rot="4628057" flipH="1">
                <a:off x="3293206" y="4035925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1050CA00-E1AB-4A51-A966-DDFA8D7ACD56}"/>
                  </a:ext>
                </a:extLst>
              </p:cNvPr>
              <p:cNvSpPr/>
              <p:nvPr/>
            </p:nvSpPr>
            <p:spPr>
              <a:xfrm rot="4210637" flipH="1">
                <a:off x="3169754" y="4062991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4" name="楕円 403">
                <a:extLst>
                  <a:ext uri="{FF2B5EF4-FFF2-40B4-BE49-F238E27FC236}">
                    <a16:creationId xmlns:a16="http://schemas.microsoft.com/office/drawing/2014/main" id="{25FFA8C3-2964-4244-9EA1-F69D3DD43A04}"/>
                  </a:ext>
                </a:extLst>
              </p:cNvPr>
              <p:cNvSpPr/>
              <p:nvPr/>
            </p:nvSpPr>
            <p:spPr>
              <a:xfrm rot="4210637" flipH="1">
                <a:off x="3177448" y="4066060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5" name="楕円 404">
                <a:extLst>
                  <a:ext uri="{FF2B5EF4-FFF2-40B4-BE49-F238E27FC236}">
                    <a16:creationId xmlns:a16="http://schemas.microsoft.com/office/drawing/2014/main" id="{EBAF544C-734B-4AD2-B561-E9FFF9660C3F}"/>
                  </a:ext>
                </a:extLst>
              </p:cNvPr>
              <p:cNvSpPr/>
              <p:nvPr/>
            </p:nvSpPr>
            <p:spPr>
              <a:xfrm rot="4628057" flipH="1">
                <a:off x="3498340" y="4021014"/>
                <a:ext cx="61448" cy="7208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D2866502-3857-4C24-96CA-CD33A61C60C1}"/>
                  </a:ext>
                </a:extLst>
              </p:cNvPr>
              <p:cNvSpPr/>
              <p:nvPr/>
            </p:nvSpPr>
            <p:spPr>
              <a:xfrm rot="4628057" flipH="1">
                <a:off x="3504980" y="4023377"/>
                <a:ext cx="45332" cy="585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0E41CB7B-F819-4E06-9B91-38A6F796AC3A}"/>
                  </a:ext>
                </a:extLst>
              </p:cNvPr>
              <p:cNvSpPr/>
              <p:nvPr/>
            </p:nvSpPr>
            <p:spPr>
              <a:xfrm rot="5584083" flipH="1">
                <a:off x="3587218" y="4020624"/>
                <a:ext cx="55323" cy="62131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8" name="楕円 407">
                <a:extLst>
                  <a:ext uri="{FF2B5EF4-FFF2-40B4-BE49-F238E27FC236}">
                    <a16:creationId xmlns:a16="http://schemas.microsoft.com/office/drawing/2014/main" id="{9849508A-9348-45FE-82F8-CB3F5E79D405}"/>
                  </a:ext>
                </a:extLst>
              </p:cNvPr>
              <p:cNvSpPr/>
              <p:nvPr/>
            </p:nvSpPr>
            <p:spPr>
              <a:xfrm rot="5584083" flipH="1">
                <a:off x="3594337" y="4022359"/>
                <a:ext cx="40813" cy="5045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CAED30A1-0D99-4BFC-B425-E33F99A60048}"/>
                  </a:ext>
                </a:extLst>
              </p:cNvPr>
              <p:cNvSpPr/>
              <p:nvPr/>
            </p:nvSpPr>
            <p:spPr>
              <a:xfrm rot="6403520" flipH="1">
                <a:off x="3674789" y="4038944"/>
                <a:ext cx="39317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3EDBB0DB-B7C4-4AC4-8F23-26613BF94F29}"/>
                  </a:ext>
                </a:extLst>
              </p:cNvPr>
              <p:cNvSpPr/>
              <p:nvPr/>
            </p:nvSpPr>
            <p:spPr>
              <a:xfrm rot="6403520" flipH="1">
                <a:off x="3680788" y="4040894"/>
                <a:ext cx="29006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EE770644-DF1B-4753-B375-972E7EC2395E}"/>
                  </a:ext>
                </a:extLst>
              </p:cNvPr>
              <p:cNvSpPr/>
              <p:nvPr/>
            </p:nvSpPr>
            <p:spPr>
              <a:xfrm rot="8645214" flipH="1">
                <a:off x="3729796" y="4092785"/>
                <a:ext cx="42391" cy="5070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ED4C7EC4-6931-44F6-8F32-7AE242D85710}"/>
                  </a:ext>
                </a:extLst>
              </p:cNvPr>
              <p:cNvSpPr/>
              <p:nvPr/>
            </p:nvSpPr>
            <p:spPr>
              <a:xfrm rot="8645214" flipH="1">
                <a:off x="3739731" y="4094845"/>
                <a:ext cx="29146" cy="4117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53BC05B3-5AD0-46AB-9919-5AEA349F6097}"/>
                  </a:ext>
                </a:extLst>
              </p:cNvPr>
              <p:cNvSpPr/>
              <p:nvPr/>
            </p:nvSpPr>
            <p:spPr>
              <a:xfrm rot="11493366" flipH="1">
                <a:off x="3735890" y="4165748"/>
                <a:ext cx="31823" cy="5057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4" name="楕円 413">
                <a:extLst>
                  <a:ext uri="{FF2B5EF4-FFF2-40B4-BE49-F238E27FC236}">
                    <a16:creationId xmlns:a16="http://schemas.microsoft.com/office/drawing/2014/main" id="{4716FC12-8D83-450C-B840-279BDA77F3B3}"/>
                  </a:ext>
                </a:extLst>
              </p:cNvPr>
              <p:cNvSpPr/>
              <p:nvPr/>
            </p:nvSpPr>
            <p:spPr>
              <a:xfrm rot="11493366" flipH="1">
                <a:off x="3742614" y="4171119"/>
                <a:ext cx="23477" cy="410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5" name="楕円 414">
                <a:extLst>
                  <a:ext uri="{FF2B5EF4-FFF2-40B4-BE49-F238E27FC236}">
                    <a16:creationId xmlns:a16="http://schemas.microsoft.com/office/drawing/2014/main" id="{903FCD72-A206-4EE8-93D5-E907C8693B5F}"/>
                  </a:ext>
                </a:extLst>
              </p:cNvPr>
              <p:cNvSpPr/>
              <p:nvPr/>
            </p:nvSpPr>
            <p:spPr>
              <a:xfrm rot="14014266" flipH="1">
                <a:off x="3693770" y="4228937"/>
                <a:ext cx="36446" cy="4553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6F3C8C3C-9220-47B6-B055-2B691D5E5729}"/>
                  </a:ext>
                </a:extLst>
              </p:cNvPr>
              <p:cNvSpPr/>
              <p:nvPr/>
            </p:nvSpPr>
            <p:spPr>
              <a:xfrm rot="14014266" flipH="1">
                <a:off x="3700336" y="4235340"/>
                <a:ext cx="26887" cy="3697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7" name="楕円 416">
                <a:extLst>
                  <a:ext uri="{FF2B5EF4-FFF2-40B4-BE49-F238E27FC236}">
                    <a16:creationId xmlns:a16="http://schemas.microsoft.com/office/drawing/2014/main" id="{190F771E-F384-42D2-B9FA-F6089E2B3B0D}"/>
                  </a:ext>
                </a:extLst>
              </p:cNvPr>
              <p:cNvSpPr/>
              <p:nvPr/>
            </p:nvSpPr>
            <p:spPr>
              <a:xfrm rot="14014266" flipH="1">
                <a:off x="3647222" y="4279148"/>
                <a:ext cx="34332" cy="4289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E7C0F3C1-9A7E-4E3C-8685-3C5010074959}"/>
                  </a:ext>
                </a:extLst>
              </p:cNvPr>
              <p:cNvSpPr/>
              <p:nvPr/>
            </p:nvSpPr>
            <p:spPr>
              <a:xfrm rot="14014266" flipH="1">
                <a:off x="3653407" y="4285179"/>
                <a:ext cx="25327" cy="3483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700E406C-998D-44BA-8B8F-047945BACDA3}"/>
                  </a:ext>
                </a:extLst>
              </p:cNvPr>
              <p:cNvSpPr/>
              <p:nvPr/>
            </p:nvSpPr>
            <p:spPr>
              <a:xfrm rot="14014266" flipH="1">
                <a:off x="3600445" y="4316763"/>
                <a:ext cx="27105" cy="3804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4E6DCFDA-FF9C-40EC-9E23-494F5C9870F0}"/>
                  </a:ext>
                </a:extLst>
              </p:cNvPr>
              <p:cNvSpPr/>
              <p:nvPr/>
            </p:nvSpPr>
            <p:spPr>
              <a:xfrm rot="14014266" flipH="1">
                <a:off x="3605285" y="4322047"/>
                <a:ext cx="19996" cy="308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1" name="楕円 420">
                <a:extLst>
                  <a:ext uri="{FF2B5EF4-FFF2-40B4-BE49-F238E27FC236}">
                    <a16:creationId xmlns:a16="http://schemas.microsoft.com/office/drawing/2014/main" id="{3B5343F6-992C-4E2E-9960-991259628034}"/>
                  </a:ext>
                </a:extLst>
              </p:cNvPr>
              <p:cNvSpPr/>
              <p:nvPr/>
            </p:nvSpPr>
            <p:spPr>
              <a:xfrm rot="3790740" flipH="1">
                <a:off x="3071770" y="4115108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EED6B18D-CFCB-496E-9E12-3F5C95F33796}"/>
                  </a:ext>
                </a:extLst>
              </p:cNvPr>
              <p:cNvSpPr/>
              <p:nvPr/>
            </p:nvSpPr>
            <p:spPr>
              <a:xfrm rot="3790740" flipH="1">
                <a:off x="3078104" y="4118331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3" name="楕円 422">
                <a:extLst>
                  <a:ext uri="{FF2B5EF4-FFF2-40B4-BE49-F238E27FC236}">
                    <a16:creationId xmlns:a16="http://schemas.microsoft.com/office/drawing/2014/main" id="{149CE679-B1B6-497E-BA3D-F65272D42711}"/>
                  </a:ext>
                </a:extLst>
              </p:cNvPr>
              <p:cNvSpPr/>
              <p:nvPr/>
            </p:nvSpPr>
            <p:spPr>
              <a:xfrm rot="2785450" flipH="1">
                <a:off x="3064684" y="4221079"/>
                <a:ext cx="52476" cy="6155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4" name="楕円 423">
                <a:extLst>
                  <a:ext uri="{FF2B5EF4-FFF2-40B4-BE49-F238E27FC236}">
                    <a16:creationId xmlns:a16="http://schemas.microsoft.com/office/drawing/2014/main" id="{065964E7-FA70-4094-9FFE-937FEA45D79E}"/>
                  </a:ext>
                </a:extLst>
              </p:cNvPr>
              <p:cNvSpPr/>
              <p:nvPr/>
            </p:nvSpPr>
            <p:spPr>
              <a:xfrm rot="2785450" flipH="1">
                <a:off x="3068603" y="4224288"/>
                <a:ext cx="38713" cy="499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5" name="楕円 424">
                <a:extLst>
                  <a:ext uri="{FF2B5EF4-FFF2-40B4-BE49-F238E27FC236}">
                    <a16:creationId xmlns:a16="http://schemas.microsoft.com/office/drawing/2014/main" id="{E63A2697-48CC-48FE-9957-02C20B1AFB61}"/>
                  </a:ext>
                </a:extLst>
              </p:cNvPr>
              <p:cNvSpPr/>
              <p:nvPr/>
            </p:nvSpPr>
            <p:spPr>
              <a:xfrm rot="3790740" flipH="1">
                <a:off x="3147455" y="4178690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6" name="楕円 425">
                <a:extLst>
                  <a:ext uri="{FF2B5EF4-FFF2-40B4-BE49-F238E27FC236}">
                    <a16:creationId xmlns:a16="http://schemas.microsoft.com/office/drawing/2014/main" id="{132B98D5-2E3F-4A8F-B04B-A971C0B39F4E}"/>
                  </a:ext>
                </a:extLst>
              </p:cNvPr>
              <p:cNvSpPr/>
              <p:nvPr/>
            </p:nvSpPr>
            <p:spPr>
              <a:xfrm rot="3790740" flipH="1">
                <a:off x="3153789" y="4181914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7" name="楕円 426">
                <a:extLst>
                  <a:ext uri="{FF2B5EF4-FFF2-40B4-BE49-F238E27FC236}">
                    <a16:creationId xmlns:a16="http://schemas.microsoft.com/office/drawing/2014/main" id="{3C458879-AE91-46DB-9361-62344E0DE5B4}"/>
                  </a:ext>
                </a:extLst>
              </p:cNvPr>
              <p:cNvSpPr/>
              <p:nvPr/>
            </p:nvSpPr>
            <p:spPr>
              <a:xfrm rot="4210637" flipH="1">
                <a:off x="3238849" y="4142378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8" name="楕円 427">
                <a:extLst>
                  <a:ext uri="{FF2B5EF4-FFF2-40B4-BE49-F238E27FC236}">
                    <a16:creationId xmlns:a16="http://schemas.microsoft.com/office/drawing/2014/main" id="{1F822DAC-ADA0-4F3B-B58B-137224049A42}"/>
                  </a:ext>
                </a:extLst>
              </p:cNvPr>
              <p:cNvSpPr/>
              <p:nvPr/>
            </p:nvSpPr>
            <p:spPr>
              <a:xfrm rot="4210637" flipH="1">
                <a:off x="3246544" y="4145447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9" name="楕円 428">
                <a:extLst>
                  <a:ext uri="{FF2B5EF4-FFF2-40B4-BE49-F238E27FC236}">
                    <a16:creationId xmlns:a16="http://schemas.microsoft.com/office/drawing/2014/main" id="{55E9B333-18AF-4722-B8B5-EE3115814731}"/>
                  </a:ext>
                </a:extLst>
              </p:cNvPr>
              <p:cNvSpPr/>
              <p:nvPr/>
            </p:nvSpPr>
            <p:spPr>
              <a:xfrm rot="4628057" flipH="1">
                <a:off x="3344553" y="4126008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E58C4AD8-9E87-40A0-B80B-57A3CCB4E43F}"/>
                  </a:ext>
                </a:extLst>
              </p:cNvPr>
              <p:cNvSpPr/>
              <p:nvPr/>
            </p:nvSpPr>
            <p:spPr>
              <a:xfrm rot="4628057" flipH="1">
                <a:off x="3352900" y="4128796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1" name="楕円 430">
                <a:extLst>
                  <a:ext uri="{FF2B5EF4-FFF2-40B4-BE49-F238E27FC236}">
                    <a16:creationId xmlns:a16="http://schemas.microsoft.com/office/drawing/2014/main" id="{FD54FF49-F689-4468-8576-FAC1AB3F47D8}"/>
                  </a:ext>
                </a:extLst>
              </p:cNvPr>
              <p:cNvSpPr/>
              <p:nvPr/>
            </p:nvSpPr>
            <p:spPr>
              <a:xfrm rot="4628057" flipH="1">
                <a:off x="3460829" y="4100793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2" name="楕円 431">
                <a:extLst>
                  <a:ext uri="{FF2B5EF4-FFF2-40B4-BE49-F238E27FC236}">
                    <a16:creationId xmlns:a16="http://schemas.microsoft.com/office/drawing/2014/main" id="{11E9BA2C-CC39-4DD8-9384-ECC8BCDE6A3B}"/>
                  </a:ext>
                </a:extLst>
              </p:cNvPr>
              <p:cNvSpPr/>
              <p:nvPr/>
            </p:nvSpPr>
            <p:spPr>
              <a:xfrm rot="4628057" flipH="1">
                <a:off x="3468312" y="4103457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461E4C00-D908-4862-9797-7AC0C2B89524}"/>
                  </a:ext>
                </a:extLst>
              </p:cNvPr>
              <p:cNvSpPr/>
              <p:nvPr/>
            </p:nvSpPr>
            <p:spPr>
              <a:xfrm rot="4628057" flipH="1">
                <a:off x="3559051" y="4081575"/>
                <a:ext cx="61448" cy="7208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07547327-8A9D-4DD2-BD06-48B05D113CB2}"/>
                  </a:ext>
                </a:extLst>
              </p:cNvPr>
              <p:cNvSpPr/>
              <p:nvPr/>
            </p:nvSpPr>
            <p:spPr>
              <a:xfrm rot="4628057" flipH="1">
                <a:off x="3565691" y="4083939"/>
                <a:ext cx="45332" cy="585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CAA93467-370A-4788-9C78-989AE54ABD61}"/>
                  </a:ext>
                </a:extLst>
              </p:cNvPr>
              <p:cNvSpPr/>
              <p:nvPr/>
            </p:nvSpPr>
            <p:spPr>
              <a:xfrm rot="6403520" flipH="1">
                <a:off x="3644675" y="4094150"/>
                <a:ext cx="39317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F85C9C81-387B-4203-8507-82BBBD2F1435}"/>
                  </a:ext>
                </a:extLst>
              </p:cNvPr>
              <p:cNvSpPr/>
              <p:nvPr/>
            </p:nvSpPr>
            <p:spPr>
              <a:xfrm rot="6403520" flipH="1">
                <a:off x="3650674" y="4096100"/>
                <a:ext cx="29006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5A02331F-F7CB-4DC3-9B5E-860D709591B8}"/>
                  </a:ext>
                </a:extLst>
              </p:cNvPr>
              <p:cNvSpPr/>
              <p:nvPr/>
            </p:nvSpPr>
            <p:spPr>
              <a:xfrm rot="10568047" flipH="1">
                <a:off x="3687396" y="4141407"/>
                <a:ext cx="36365" cy="479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21AB35E9-D432-4BC8-9F9C-8AC2E4A1AB54}"/>
                  </a:ext>
                </a:extLst>
              </p:cNvPr>
              <p:cNvSpPr/>
              <p:nvPr/>
            </p:nvSpPr>
            <p:spPr>
              <a:xfrm rot="10568047" flipH="1">
                <a:off x="3694978" y="4145565"/>
                <a:ext cx="26828" cy="3894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9" name="楕円 438">
                <a:extLst>
                  <a:ext uri="{FF2B5EF4-FFF2-40B4-BE49-F238E27FC236}">
                    <a16:creationId xmlns:a16="http://schemas.microsoft.com/office/drawing/2014/main" id="{12E2DAF6-CAA1-4223-A3F4-C2A919079A4E}"/>
                  </a:ext>
                </a:extLst>
              </p:cNvPr>
              <p:cNvSpPr/>
              <p:nvPr/>
            </p:nvSpPr>
            <p:spPr>
              <a:xfrm rot="6037585" flipH="1">
                <a:off x="3476024" y="4313417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0" name="楕円 439">
                <a:extLst>
                  <a:ext uri="{FF2B5EF4-FFF2-40B4-BE49-F238E27FC236}">
                    <a16:creationId xmlns:a16="http://schemas.microsoft.com/office/drawing/2014/main" id="{4507C70F-46CF-4AD7-851E-4B20137103C9}"/>
                  </a:ext>
                </a:extLst>
              </p:cNvPr>
              <p:cNvSpPr/>
              <p:nvPr/>
            </p:nvSpPr>
            <p:spPr>
              <a:xfrm rot="6037585" flipH="1">
                <a:off x="3485621" y="4315856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BC91C278-427B-4E30-BEAC-10F9D50045E6}"/>
                  </a:ext>
                </a:extLst>
              </p:cNvPr>
              <p:cNvSpPr/>
              <p:nvPr/>
            </p:nvSpPr>
            <p:spPr>
              <a:xfrm rot="6037585" flipH="1">
                <a:off x="3362593" y="4284457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B923CE11-334F-494D-B3D5-7B52BB2C198C}"/>
                  </a:ext>
                </a:extLst>
              </p:cNvPr>
              <p:cNvSpPr/>
              <p:nvPr/>
            </p:nvSpPr>
            <p:spPr>
              <a:xfrm rot="6037585" flipH="1">
                <a:off x="3373292" y="4286960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88C0786B-C3D4-44CF-8933-34FD637F7322}"/>
                  </a:ext>
                </a:extLst>
              </p:cNvPr>
              <p:cNvSpPr/>
              <p:nvPr/>
            </p:nvSpPr>
            <p:spPr>
              <a:xfrm rot="5620165" flipH="1">
                <a:off x="3245128" y="4265953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C194D8A9-9825-498F-8108-A0681D7F3729}"/>
                  </a:ext>
                </a:extLst>
              </p:cNvPr>
              <p:cNvSpPr/>
              <p:nvPr/>
            </p:nvSpPr>
            <p:spPr>
              <a:xfrm rot="5620165" flipH="1">
                <a:off x="3255116" y="4268453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78183FD6-1CB0-4BEC-8BD8-A1784D743ED4}"/>
                  </a:ext>
                </a:extLst>
              </p:cNvPr>
              <p:cNvSpPr/>
              <p:nvPr/>
            </p:nvSpPr>
            <p:spPr>
              <a:xfrm rot="6037585" flipH="1">
                <a:off x="3567131" y="4355842"/>
                <a:ext cx="61448" cy="7208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6" name="楕円 445">
                <a:extLst>
                  <a:ext uri="{FF2B5EF4-FFF2-40B4-BE49-F238E27FC236}">
                    <a16:creationId xmlns:a16="http://schemas.microsoft.com/office/drawing/2014/main" id="{B9C05CC5-E981-4524-87FF-F0FA4035167A}"/>
                  </a:ext>
                </a:extLst>
              </p:cNvPr>
              <p:cNvSpPr/>
              <p:nvPr/>
            </p:nvSpPr>
            <p:spPr>
              <a:xfrm rot="6037585" flipH="1">
                <a:off x="3575647" y="4358007"/>
                <a:ext cx="45332" cy="585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7" name="楕円 446">
                <a:extLst>
                  <a:ext uri="{FF2B5EF4-FFF2-40B4-BE49-F238E27FC236}">
                    <a16:creationId xmlns:a16="http://schemas.microsoft.com/office/drawing/2014/main" id="{59A4E38A-1C84-42B7-9E99-DCD81B070550}"/>
                  </a:ext>
                </a:extLst>
              </p:cNvPr>
              <p:cNvSpPr/>
              <p:nvPr/>
            </p:nvSpPr>
            <p:spPr>
              <a:xfrm rot="6993611" flipH="1">
                <a:off x="3651036" y="4390106"/>
                <a:ext cx="55323" cy="62131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8" name="楕円 447">
                <a:extLst>
                  <a:ext uri="{FF2B5EF4-FFF2-40B4-BE49-F238E27FC236}">
                    <a16:creationId xmlns:a16="http://schemas.microsoft.com/office/drawing/2014/main" id="{165C9471-0049-4C19-BE93-3580DCE431F5}"/>
                  </a:ext>
                </a:extLst>
              </p:cNvPr>
              <p:cNvSpPr/>
              <p:nvPr/>
            </p:nvSpPr>
            <p:spPr>
              <a:xfrm rot="6993611" flipH="1">
                <a:off x="3659802" y="4392127"/>
                <a:ext cx="40813" cy="5045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726334EF-3344-4794-A037-9A8F4BE803D0}"/>
                  </a:ext>
                </a:extLst>
              </p:cNvPr>
              <p:cNvSpPr/>
              <p:nvPr/>
            </p:nvSpPr>
            <p:spPr>
              <a:xfrm rot="7813048" flipH="1">
                <a:off x="3726677" y="4439034"/>
                <a:ext cx="39317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1F9B87A9-90A7-42FF-BBD4-DDE4941F9EA7}"/>
                  </a:ext>
                </a:extLst>
              </p:cNvPr>
              <p:cNvSpPr/>
              <p:nvPr/>
            </p:nvSpPr>
            <p:spPr>
              <a:xfrm rot="7813048" flipH="1">
                <a:off x="3733787" y="4441566"/>
                <a:ext cx="29006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A584DCE7-6832-471B-9D0F-7CA8B1441BE7}"/>
                  </a:ext>
                </a:extLst>
              </p:cNvPr>
              <p:cNvSpPr/>
              <p:nvPr/>
            </p:nvSpPr>
            <p:spPr>
              <a:xfrm rot="10054742" flipH="1">
                <a:off x="3755844" y="4511017"/>
                <a:ext cx="42391" cy="5070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2" name="楕円 451">
                <a:extLst>
                  <a:ext uri="{FF2B5EF4-FFF2-40B4-BE49-F238E27FC236}">
                    <a16:creationId xmlns:a16="http://schemas.microsoft.com/office/drawing/2014/main" id="{E939842A-ECBB-4369-B59C-EB21EE7B87E6}"/>
                  </a:ext>
                </a:extLst>
              </p:cNvPr>
              <p:cNvSpPr/>
              <p:nvPr/>
            </p:nvSpPr>
            <p:spPr>
              <a:xfrm rot="10054742" flipH="1">
                <a:off x="3766583" y="4514621"/>
                <a:ext cx="29146" cy="4117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3" name="楕円 452">
                <a:extLst>
                  <a:ext uri="{FF2B5EF4-FFF2-40B4-BE49-F238E27FC236}">
                    <a16:creationId xmlns:a16="http://schemas.microsoft.com/office/drawing/2014/main" id="{44A47F14-1131-4260-A5ED-3CFF90F48881}"/>
                  </a:ext>
                </a:extLst>
              </p:cNvPr>
              <p:cNvSpPr/>
              <p:nvPr/>
            </p:nvSpPr>
            <p:spPr>
              <a:xfrm rot="12902894" flipH="1">
                <a:off x="3732813" y="4578260"/>
                <a:ext cx="31823" cy="5057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4" name="楕円 453">
                <a:extLst>
                  <a:ext uri="{FF2B5EF4-FFF2-40B4-BE49-F238E27FC236}">
                    <a16:creationId xmlns:a16="http://schemas.microsoft.com/office/drawing/2014/main" id="{D783D80A-01E6-4FF1-A936-DAB929615E6E}"/>
                  </a:ext>
                </a:extLst>
              </p:cNvPr>
              <p:cNvSpPr/>
              <p:nvPr/>
            </p:nvSpPr>
            <p:spPr>
              <a:xfrm rot="12902894" flipH="1">
                <a:off x="3739079" y="4584597"/>
                <a:ext cx="23477" cy="410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5" name="楕円 454">
                <a:extLst>
                  <a:ext uri="{FF2B5EF4-FFF2-40B4-BE49-F238E27FC236}">
                    <a16:creationId xmlns:a16="http://schemas.microsoft.com/office/drawing/2014/main" id="{FDF7503B-0FF0-4AD0-9688-A8C07BE011C1}"/>
                  </a:ext>
                </a:extLst>
              </p:cNvPr>
              <p:cNvSpPr/>
              <p:nvPr/>
            </p:nvSpPr>
            <p:spPr>
              <a:xfrm rot="15423794" flipH="1">
                <a:off x="3669808" y="4620552"/>
                <a:ext cx="36446" cy="4553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6" name="楕円 455">
                <a:extLst>
                  <a:ext uri="{FF2B5EF4-FFF2-40B4-BE49-F238E27FC236}">
                    <a16:creationId xmlns:a16="http://schemas.microsoft.com/office/drawing/2014/main" id="{C917A715-32B6-4859-B90A-A252A7028D46}"/>
                  </a:ext>
                </a:extLst>
              </p:cNvPr>
              <p:cNvSpPr/>
              <p:nvPr/>
            </p:nvSpPr>
            <p:spPr>
              <a:xfrm rot="15423794" flipH="1">
                <a:off x="3675379" y="4627491"/>
                <a:ext cx="26887" cy="3697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7" name="楕円 456">
                <a:extLst>
                  <a:ext uri="{FF2B5EF4-FFF2-40B4-BE49-F238E27FC236}">
                    <a16:creationId xmlns:a16="http://schemas.microsoft.com/office/drawing/2014/main" id="{7138EE4A-AD84-4C13-97CC-57352DBF6058}"/>
                  </a:ext>
                </a:extLst>
              </p:cNvPr>
              <p:cNvSpPr/>
              <p:nvPr/>
            </p:nvSpPr>
            <p:spPr>
              <a:xfrm rot="15423794" flipH="1">
                <a:off x="3607717" y="4647734"/>
                <a:ext cx="34332" cy="4289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4FD9293B-351B-461A-946B-0E43D9E1F884}"/>
                  </a:ext>
                </a:extLst>
              </p:cNvPr>
              <p:cNvSpPr/>
              <p:nvPr/>
            </p:nvSpPr>
            <p:spPr>
              <a:xfrm rot="15423794" flipH="1">
                <a:off x="3612965" y="4654271"/>
                <a:ext cx="25327" cy="3483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9" name="楕円 458">
                <a:extLst>
                  <a:ext uri="{FF2B5EF4-FFF2-40B4-BE49-F238E27FC236}">
                    <a16:creationId xmlns:a16="http://schemas.microsoft.com/office/drawing/2014/main" id="{7633E312-2B9E-45EC-ABDC-E5C8C2789A2C}"/>
                  </a:ext>
                </a:extLst>
              </p:cNvPr>
              <p:cNvSpPr/>
              <p:nvPr/>
            </p:nvSpPr>
            <p:spPr>
              <a:xfrm rot="15423794" flipH="1">
                <a:off x="3551090" y="4662346"/>
                <a:ext cx="27105" cy="3804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0" name="楕円 459">
                <a:extLst>
                  <a:ext uri="{FF2B5EF4-FFF2-40B4-BE49-F238E27FC236}">
                    <a16:creationId xmlns:a16="http://schemas.microsoft.com/office/drawing/2014/main" id="{B902DD42-661D-4B29-871A-D5B0545221BF}"/>
                  </a:ext>
                </a:extLst>
              </p:cNvPr>
              <p:cNvSpPr/>
              <p:nvPr/>
            </p:nvSpPr>
            <p:spPr>
              <a:xfrm rot="15423794" flipH="1">
                <a:off x="3555143" y="4668000"/>
                <a:ext cx="19996" cy="308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0926FB2E-142E-41C6-B4C9-0CA25DC2C94C}"/>
                  </a:ext>
                </a:extLst>
              </p:cNvPr>
              <p:cNvSpPr/>
              <p:nvPr/>
            </p:nvSpPr>
            <p:spPr>
              <a:xfrm rot="5200268" flipH="1">
                <a:off x="3136262" y="4273273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A8C85FAD-0F0D-4672-9458-3E73B8284FC9}"/>
                  </a:ext>
                </a:extLst>
              </p:cNvPr>
              <p:cNvSpPr/>
              <p:nvPr/>
            </p:nvSpPr>
            <p:spPr>
              <a:xfrm rot="5200268" flipH="1">
                <a:off x="3144582" y="4275767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FF675E87-F654-4E43-9EC8-945A00F587EF}"/>
                  </a:ext>
                </a:extLst>
              </p:cNvPr>
              <p:cNvSpPr/>
              <p:nvPr/>
            </p:nvSpPr>
            <p:spPr>
              <a:xfrm rot="5200268" flipH="1">
                <a:off x="3180328" y="4361755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4" name="楕円 463">
                <a:extLst>
                  <a:ext uri="{FF2B5EF4-FFF2-40B4-BE49-F238E27FC236}">
                    <a16:creationId xmlns:a16="http://schemas.microsoft.com/office/drawing/2014/main" id="{90773A80-29D6-42F2-B138-EEFF7ED04DDF}"/>
                  </a:ext>
                </a:extLst>
              </p:cNvPr>
              <p:cNvSpPr/>
              <p:nvPr/>
            </p:nvSpPr>
            <p:spPr>
              <a:xfrm rot="5200268" flipH="1">
                <a:off x="3188648" y="4364249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5" name="楕円 464">
                <a:extLst>
                  <a:ext uri="{FF2B5EF4-FFF2-40B4-BE49-F238E27FC236}">
                    <a16:creationId xmlns:a16="http://schemas.microsoft.com/office/drawing/2014/main" id="{93BD3293-AAD0-4CBB-8E8C-265817A01F16}"/>
                  </a:ext>
                </a:extLst>
              </p:cNvPr>
              <p:cNvSpPr/>
              <p:nvPr/>
            </p:nvSpPr>
            <p:spPr>
              <a:xfrm rot="5620165" flipH="1">
                <a:off x="3276851" y="4366302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EC8AAA8A-F1FA-40B7-9E3D-15DFEEFD7BB2}"/>
                  </a:ext>
                </a:extLst>
              </p:cNvPr>
              <p:cNvSpPr/>
              <p:nvPr/>
            </p:nvSpPr>
            <p:spPr>
              <a:xfrm rot="5620165" flipH="1">
                <a:off x="3286839" y="4368803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BCDF997E-D34C-44C0-A5CE-9B5443574B71}"/>
                  </a:ext>
                </a:extLst>
              </p:cNvPr>
              <p:cNvSpPr/>
              <p:nvPr/>
            </p:nvSpPr>
            <p:spPr>
              <a:xfrm rot="6037585" flipH="1">
                <a:off x="3380319" y="4393425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3D54C50A-FD80-4201-8587-34A68C3552BE}"/>
                  </a:ext>
                </a:extLst>
              </p:cNvPr>
              <p:cNvSpPr/>
              <p:nvPr/>
            </p:nvSpPr>
            <p:spPr>
              <a:xfrm rot="6037585" flipH="1">
                <a:off x="3391018" y="4395928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B3C43127-07CE-40EE-BC50-BD39F1840D93}"/>
                  </a:ext>
                </a:extLst>
              </p:cNvPr>
              <p:cNvSpPr/>
              <p:nvPr/>
            </p:nvSpPr>
            <p:spPr>
              <a:xfrm rot="6037585" flipH="1">
                <a:off x="3498780" y="4415232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0" name="楕円 469">
                <a:extLst>
                  <a:ext uri="{FF2B5EF4-FFF2-40B4-BE49-F238E27FC236}">
                    <a16:creationId xmlns:a16="http://schemas.microsoft.com/office/drawing/2014/main" id="{BE2D8C1E-8C12-4826-810A-EE404732E57F}"/>
                  </a:ext>
                </a:extLst>
              </p:cNvPr>
              <p:cNvSpPr/>
              <p:nvPr/>
            </p:nvSpPr>
            <p:spPr>
              <a:xfrm rot="6037585" flipH="1">
                <a:off x="3508377" y="4417671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EE64BB81-AD28-45F7-8CD5-B63C8CC51CAE}"/>
                  </a:ext>
                </a:extLst>
              </p:cNvPr>
              <p:cNvSpPr/>
              <p:nvPr/>
            </p:nvSpPr>
            <p:spPr>
              <a:xfrm rot="6037585" flipH="1">
                <a:off x="3598669" y="4435585"/>
                <a:ext cx="61448" cy="7208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02513FDD-6F52-47C2-9FB2-606B00A8C099}"/>
                  </a:ext>
                </a:extLst>
              </p:cNvPr>
              <p:cNvSpPr/>
              <p:nvPr/>
            </p:nvSpPr>
            <p:spPr>
              <a:xfrm rot="6037585" flipH="1">
                <a:off x="3607185" y="4437749"/>
                <a:ext cx="45332" cy="585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58932C00-AA97-496D-9FAD-8FA54A95DB6C}"/>
                  </a:ext>
                </a:extLst>
              </p:cNvPr>
              <p:cNvSpPr/>
              <p:nvPr/>
            </p:nvSpPr>
            <p:spPr>
              <a:xfrm rot="7813048" flipH="1">
                <a:off x="3677053" y="4477660"/>
                <a:ext cx="39317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570AF684-A038-4EC7-9E19-48638AA937FF}"/>
                  </a:ext>
                </a:extLst>
              </p:cNvPr>
              <p:cNvSpPr/>
              <p:nvPr/>
            </p:nvSpPr>
            <p:spPr>
              <a:xfrm rot="7813048" flipH="1">
                <a:off x="3684162" y="4480192"/>
                <a:ext cx="29006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23824FAA-394D-4257-AC1D-588E053519F3}"/>
                  </a:ext>
                </a:extLst>
              </p:cNvPr>
              <p:cNvSpPr/>
              <p:nvPr/>
            </p:nvSpPr>
            <p:spPr>
              <a:xfrm rot="11977575" flipH="1">
                <a:off x="3698375" y="4537620"/>
                <a:ext cx="36365" cy="479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ED0532A4-92D5-440A-B9C2-6F69E1B4603B}"/>
                  </a:ext>
                </a:extLst>
              </p:cNvPr>
              <p:cNvSpPr/>
              <p:nvPr/>
            </p:nvSpPr>
            <p:spPr>
              <a:xfrm rot="11977575" flipH="1">
                <a:off x="3705863" y="4542928"/>
                <a:ext cx="26828" cy="3894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AC872A30-FECB-4B93-986F-DC9AC6600CE9}"/>
                  </a:ext>
                </a:extLst>
              </p:cNvPr>
              <p:cNvSpPr/>
              <p:nvPr/>
            </p:nvSpPr>
            <p:spPr>
              <a:xfrm rot="17491410">
                <a:off x="3406092" y="4574499"/>
                <a:ext cx="121693" cy="87169"/>
              </a:xfrm>
              <a:custGeom>
                <a:avLst/>
                <a:gdLst>
                  <a:gd name="connsiteX0" fmla="*/ 183356 w 185817"/>
                  <a:gd name="connsiteY0" fmla="*/ 763 h 220449"/>
                  <a:gd name="connsiteX1" fmla="*/ 91678 w 185817"/>
                  <a:gd name="connsiteY1" fmla="*/ 160612 h 220449"/>
                  <a:gd name="connsiteX2" fmla="*/ 97887 w 185817"/>
                  <a:gd name="connsiteY2" fmla="*/ 206815 h 220449"/>
                  <a:gd name="connsiteX3" fmla="*/ 103570 w 185817"/>
                  <a:gd name="connsiteY3" fmla="*/ 220449 h 220449"/>
                  <a:gd name="connsiteX4" fmla="*/ 13560 w 185817"/>
                  <a:gd name="connsiteY4" fmla="*/ 220449 h 220449"/>
                  <a:gd name="connsiteX5" fmla="*/ 3725 w 185817"/>
                  <a:gd name="connsiteY5" fmla="*/ 192827 h 220449"/>
                  <a:gd name="connsiteX6" fmla="*/ 0 w 185817"/>
                  <a:gd name="connsiteY6" fmla="*/ 160612 h 220449"/>
                  <a:gd name="connsiteX7" fmla="*/ 183356 w 185817"/>
                  <a:gd name="connsiteY7" fmla="*/ 763 h 220449"/>
                  <a:gd name="connsiteX0" fmla="*/ 183356 w 185817"/>
                  <a:gd name="connsiteY0" fmla="*/ 763 h 356870"/>
                  <a:gd name="connsiteX1" fmla="*/ 91678 w 185817"/>
                  <a:gd name="connsiteY1" fmla="*/ 160612 h 356870"/>
                  <a:gd name="connsiteX2" fmla="*/ 97887 w 185817"/>
                  <a:gd name="connsiteY2" fmla="*/ 206815 h 356870"/>
                  <a:gd name="connsiteX3" fmla="*/ 103570 w 185817"/>
                  <a:gd name="connsiteY3" fmla="*/ 220449 h 356870"/>
                  <a:gd name="connsiteX4" fmla="*/ 102565 w 185817"/>
                  <a:gd name="connsiteY4" fmla="*/ 356870 h 356870"/>
                  <a:gd name="connsiteX5" fmla="*/ 13560 w 185817"/>
                  <a:gd name="connsiteY5" fmla="*/ 220449 h 356870"/>
                  <a:gd name="connsiteX6" fmla="*/ 3725 w 185817"/>
                  <a:gd name="connsiteY6" fmla="*/ 192827 h 356870"/>
                  <a:gd name="connsiteX7" fmla="*/ 0 w 185817"/>
                  <a:gd name="connsiteY7" fmla="*/ 160612 h 356870"/>
                  <a:gd name="connsiteX8" fmla="*/ 183356 w 185817"/>
                  <a:gd name="connsiteY8" fmla="*/ 763 h 356870"/>
                  <a:gd name="connsiteX0" fmla="*/ 102565 w 222437"/>
                  <a:gd name="connsiteY0" fmla="*/ 356870 h 505143"/>
                  <a:gd name="connsiteX1" fmla="*/ 13560 w 222437"/>
                  <a:gd name="connsiteY1" fmla="*/ 220449 h 505143"/>
                  <a:gd name="connsiteX2" fmla="*/ 3725 w 222437"/>
                  <a:gd name="connsiteY2" fmla="*/ 192827 h 505143"/>
                  <a:gd name="connsiteX3" fmla="*/ 0 w 222437"/>
                  <a:gd name="connsiteY3" fmla="*/ 160612 h 505143"/>
                  <a:gd name="connsiteX4" fmla="*/ 183356 w 222437"/>
                  <a:gd name="connsiteY4" fmla="*/ 763 h 505143"/>
                  <a:gd name="connsiteX5" fmla="*/ 91678 w 222437"/>
                  <a:gd name="connsiteY5" fmla="*/ 160612 h 505143"/>
                  <a:gd name="connsiteX6" fmla="*/ 97887 w 222437"/>
                  <a:gd name="connsiteY6" fmla="*/ 206815 h 505143"/>
                  <a:gd name="connsiteX7" fmla="*/ 103570 w 222437"/>
                  <a:gd name="connsiteY7" fmla="*/ 220449 h 505143"/>
                  <a:gd name="connsiteX8" fmla="*/ 222437 w 222437"/>
                  <a:gd name="connsiteY8" fmla="*/ 505143 h 505143"/>
                  <a:gd name="connsiteX0" fmla="*/ 102565 w 185817"/>
                  <a:gd name="connsiteY0" fmla="*/ 356870 h 356870"/>
                  <a:gd name="connsiteX1" fmla="*/ 13560 w 185817"/>
                  <a:gd name="connsiteY1" fmla="*/ 220449 h 356870"/>
                  <a:gd name="connsiteX2" fmla="*/ 3725 w 185817"/>
                  <a:gd name="connsiteY2" fmla="*/ 192827 h 356870"/>
                  <a:gd name="connsiteX3" fmla="*/ 0 w 185817"/>
                  <a:gd name="connsiteY3" fmla="*/ 160612 h 356870"/>
                  <a:gd name="connsiteX4" fmla="*/ 183356 w 185817"/>
                  <a:gd name="connsiteY4" fmla="*/ 763 h 356870"/>
                  <a:gd name="connsiteX5" fmla="*/ 91678 w 185817"/>
                  <a:gd name="connsiteY5" fmla="*/ 160612 h 356870"/>
                  <a:gd name="connsiteX6" fmla="*/ 97887 w 185817"/>
                  <a:gd name="connsiteY6" fmla="*/ 206815 h 356870"/>
                  <a:gd name="connsiteX7" fmla="*/ 103570 w 185817"/>
                  <a:gd name="connsiteY7" fmla="*/ 220449 h 356870"/>
                  <a:gd name="connsiteX0" fmla="*/ 13560 w 185817"/>
                  <a:gd name="connsiteY0" fmla="*/ 220449 h 220449"/>
                  <a:gd name="connsiteX1" fmla="*/ 3725 w 185817"/>
                  <a:gd name="connsiteY1" fmla="*/ 192827 h 220449"/>
                  <a:gd name="connsiteX2" fmla="*/ 0 w 185817"/>
                  <a:gd name="connsiteY2" fmla="*/ 160612 h 220449"/>
                  <a:gd name="connsiteX3" fmla="*/ 183356 w 185817"/>
                  <a:gd name="connsiteY3" fmla="*/ 763 h 220449"/>
                  <a:gd name="connsiteX4" fmla="*/ 91678 w 185817"/>
                  <a:gd name="connsiteY4" fmla="*/ 160612 h 220449"/>
                  <a:gd name="connsiteX5" fmla="*/ 97887 w 185817"/>
                  <a:gd name="connsiteY5" fmla="*/ 206815 h 220449"/>
                  <a:gd name="connsiteX6" fmla="*/ 103570 w 185817"/>
                  <a:gd name="connsiteY6" fmla="*/ 220449 h 220449"/>
                  <a:gd name="connsiteX0" fmla="*/ 13560 w 202971"/>
                  <a:gd name="connsiteY0" fmla="*/ 124650 h 124650"/>
                  <a:gd name="connsiteX1" fmla="*/ 3725 w 202971"/>
                  <a:gd name="connsiteY1" fmla="*/ 97028 h 124650"/>
                  <a:gd name="connsiteX2" fmla="*/ 0 w 202971"/>
                  <a:gd name="connsiteY2" fmla="*/ 64813 h 124650"/>
                  <a:gd name="connsiteX3" fmla="*/ 200521 w 202971"/>
                  <a:gd name="connsiteY3" fmla="*/ 10412 h 124650"/>
                  <a:gd name="connsiteX4" fmla="*/ 91678 w 202971"/>
                  <a:gd name="connsiteY4" fmla="*/ 64813 h 124650"/>
                  <a:gd name="connsiteX5" fmla="*/ 97887 w 202971"/>
                  <a:gd name="connsiteY5" fmla="*/ 111016 h 124650"/>
                  <a:gd name="connsiteX6" fmla="*/ 103570 w 202971"/>
                  <a:gd name="connsiteY6" fmla="*/ 124650 h 124650"/>
                  <a:gd name="connsiteX0" fmla="*/ 13560 w 200521"/>
                  <a:gd name="connsiteY0" fmla="*/ 139793 h 139793"/>
                  <a:gd name="connsiteX1" fmla="*/ 3725 w 200521"/>
                  <a:gd name="connsiteY1" fmla="*/ 112171 h 139793"/>
                  <a:gd name="connsiteX2" fmla="*/ 0 w 200521"/>
                  <a:gd name="connsiteY2" fmla="*/ 79956 h 139793"/>
                  <a:gd name="connsiteX3" fmla="*/ 200521 w 200521"/>
                  <a:gd name="connsiteY3" fmla="*/ 25555 h 139793"/>
                  <a:gd name="connsiteX4" fmla="*/ 91678 w 200521"/>
                  <a:gd name="connsiteY4" fmla="*/ 79956 h 139793"/>
                  <a:gd name="connsiteX5" fmla="*/ 97887 w 200521"/>
                  <a:gd name="connsiteY5" fmla="*/ 126159 h 139793"/>
                  <a:gd name="connsiteX6" fmla="*/ 103570 w 200521"/>
                  <a:gd name="connsiteY6" fmla="*/ 139793 h 139793"/>
                  <a:gd name="connsiteX0" fmla="*/ 13560 w 200521"/>
                  <a:gd name="connsiteY0" fmla="*/ 177660 h 177660"/>
                  <a:gd name="connsiteX1" fmla="*/ 3725 w 200521"/>
                  <a:gd name="connsiteY1" fmla="*/ 150038 h 177660"/>
                  <a:gd name="connsiteX2" fmla="*/ 0 w 200521"/>
                  <a:gd name="connsiteY2" fmla="*/ 117823 h 177660"/>
                  <a:gd name="connsiteX3" fmla="*/ 200521 w 200521"/>
                  <a:gd name="connsiteY3" fmla="*/ 63422 h 177660"/>
                  <a:gd name="connsiteX4" fmla="*/ 91678 w 200521"/>
                  <a:gd name="connsiteY4" fmla="*/ 117823 h 177660"/>
                  <a:gd name="connsiteX5" fmla="*/ 97887 w 200521"/>
                  <a:gd name="connsiteY5" fmla="*/ 164026 h 177660"/>
                  <a:gd name="connsiteX6" fmla="*/ 103570 w 200521"/>
                  <a:gd name="connsiteY6" fmla="*/ 177660 h 177660"/>
                  <a:gd name="connsiteX0" fmla="*/ 13560 w 200521"/>
                  <a:gd name="connsiteY0" fmla="*/ 177662 h 177662"/>
                  <a:gd name="connsiteX1" fmla="*/ 3725 w 200521"/>
                  <a:gd name="connsiteY1" fmla="*/ 150040 h 177662"/>
                  <a:gd name="connsiteX2" fmla="*/ 0 w 200521"/>
                  <a:gd name="connsiteY2" fmla="*/ 117825 h 177662"/>
                  <a:gd name="connsiteX3" fmla="*/ 200521 w 200521"/>
                  <a:gd name="connsiteY3" fmla="*/ 63424 h 177662"/>
                  <a:gd name="connsiteX4" fmla="*/ 91678 w 200521"/>
                  <a:gd name="connsiteY4" fmla="*/ 117825 h 177662"/>
                  <a:gd name="connsiteX5" fmla="*/ 97887 w 200521"/>
                  <a:gd name="connsiteY5" fmla="*/ 164028 h 177662"/>
                  <a:gd name="connsiteX6" fmla="*/ 103570 w 200521"/>
                  <a:gd name="connsiteY6" fmla="*/ 177662 h 17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521" h="177662">
                    <a:moveTo>
                      <a:pt x="13560" y="177662"/>
                    </a:moveTo>
                    <a:lnTo>
                      <a:pt x="3725" y="150040"/>
                    </a:lnTo>
                    <a:cubicBezTo>
                      <a:pt x="1283" y="139635"/>
                      <a:pt x="0" y="128861"/>
                      <a:pt x="0" y="117825"/>
                    </a:cubicBezTo>
                    <a:cubicBezTo>
                      <a:pt x="11580" y="-77689"/>
                      <a:pt x="200840" y="19072"/>
                      <a:pt x="200521" y="63424"/>
                    </a:cubicBezTo>
                    <a:cubicBezTo>
                      <a:pt x="200202" y="107776"/>
                      <a:pt x="109958" y="46472"/>
                      <a:pt x="91678" y="117825"/>
                    </a:cubicBezTo>
                    <a:cubicBezTo>
                      <a:pt x="85733" y="141029"/>
                      <a:pt x="93801" y="149042"/>
                      <a:pt x="97887" y="164028"/>
                    </a:cubicBezTo>
                    <a:lnTo>
                      <a:pt x="103570" y="177662"/>
                    </a:lnTo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C0997422-C61E-4CEC-83F4-5B9E43EA758A}"/>
                  </a:ext>
                </a:extLst>
              </p:cNvPr>
              <p:cNvSpPr/>
              <p:nvPr/>
            </p:nvSpPr>
            <p:spPr>
              <a:xfrm rot="13337624">
                <a:off x="2441057" y="4556001"/>
                <a:ext cx="52272" cy="6202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9" name="楕円 478">
                <a:extLst>
                  <a:ext uri="{FF2B5EF4-FFF2-40B4-BE49-F238E27FC236}">
                    <a16:creationId xmlns:a16="http://schemas.microsoft.com/office/drawing/2014/main" id="{0D78D63C-9F59-417F-9A9A-ED8F2662FE5D}"/>
                  </a:ext>
                </a:extLst>
              </p:cNvPr>
              <p:cNvSpPr/>
              <p:nvPr/>
            </p:nvSpPr>
            <p:spPr>
              <a:xfrm rot="13337624">
                <a:off x="2445209" y="4558938"/>
                <a:ext cx="38563" cy="5036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0" name="楕円 479">
                <a:extLst>
                  <a:ext uri="{FF2B5EF4-FFF2-40B4-BE49-F238E27FC236}">
                    <a16:creationId xmlns:a16="http://schemas.microsoft.com/office/drawing/2014/main" id="{B815A0BA-6789-4E4D-8CBC-18DC30BDDA43}"/>
                  </a:ext>
                </a:extLst>
              </p:cNvPr>
              <p:cNvSpPr/>
              <p:nvPr/>
            </p:nvSpPr>
            <p:spPr>
              <a:xfrm rot="13337624">
                <a:off x="2492653" y="4488261"/>
                <a:ext cx="58757" cy="6744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9D86F6E1-D271-4570-BC08-5096103C5DC5}"/>
                  </a:ext>
                </a:extLst>
              </p:cNvPr>
              <p:cNvSpPr/>
              <p:nvPr/>
            </p:nvSpPr>
            <p:spPr>
              <a:xfrm rot="13337624">
                <a:off x="2497394" y="4491334"/>
                <a:ext cx="43347" cy="547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2001F72C-2086-4D61-B3DE-627299368DBA}"/>
                  </a:ext>
                </a:extLst>
              </p:cNvPr>
              <p:cNvSpPr/>
              <p:nvPr/>
            </p:nvSpPr>
            <p:spPr>
              <a:xfrm rot="13755044">
                <a:off x="2555743" y="4423592"/>
                <a:ext cx="58757" cy="6744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3" name="楕円 482">
                <a:extLst>
                  <a:ext uri="{FF2B5EF4-FFF2-40B4-BE49-F238E27FC236}">
                    <a16:creationId xmlns:a16="http://schemas.microsoft.com/office/drawing/2014/main" id="{DC8BF9B3-91A0-49B2-864D-94D3E0662E2F}"/>
                  </a:ext>
                </a:extLst>
              </p:cNvPr>
              <p:cNvSpPr/>
              <p:nvPr/>
            </p:nvSpPr>
            <p:spPr>
              <a:xfrm rot="13755044">
                <a:off x="2560916" y="4426339"/>
                <a:ext cx="43347" cy="547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FDAE3E37-8626-4C39-B873-4369C381EA67}"/>
                  </a:ext>
                </a:extLst>
              </p:cNvPr>
              <p:cNvSpPr/>
              <p:nvPr/>
            </p:nvSpPr>
            <p:spPr>
              <a:xfrm rot="13337624">
                <a:off x="2408247" y="4622016"/>
                <a:ext cx="46382" cy="550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8CBFA962-316D-4874-ADE0-798E1402449A}"/>
                  </a:ext>
                </a:extLst>
              </p:cNvPr>
              <p:cNvSpPr/>
              <p:nvPr/>
            </p:nvSpPr>
            <p:spPr>
              <a:xfrm rot="13337624">
                <a:off x="2411932" y="4624622"/>
                <a:ext cx="34217" cy="4469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68ADB43A-2ED4-4660-AAD9-B8F913594B36}"/>
                  </a:ext>
                </a:extLst>
              </p:cNvPr>
              <p:cNvSpPr/>
              <p:nvPr/>
            </p:nvSpPr>
            <p:spPr>
              <a:xfrm rot="12381598">
                <a:off x="2374507" y="4680552"/>
                <a:ext cx="42238" cy="46897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3784293A-2F01-44C5-9DFE-8C3A588196D5}"/>
                  </a:ext>
                </a:extLst>
              </p:cNvPr>
              <p:cNvSpPr/>
              <p:nvPr/>
            </p:nvSpPr>
            <p:spPr>
              <a:xfrm rot="12381598">
                <a:off x="2377371" y="4683351"/>
                <a:ext cx="31160" cy="3808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B4ED8619-9F13-4C80-BFFC-75BE1AC7A072}"/>
                  </a:ext>
                </a:extLst>
              </p:cNvPr>
              <p:cNvSpPr/>
              <p:nvPr/>
            </p:nvSpPr>
            <p:spPr>
              <a:xfrm rot="11562161">
                <a:off x="2359613" y="4741579"/>
                <a:ext cx="30018" cy="39443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6399C3F1-51B5-4B5D-A3EA-1FB7F8B1DCE9}"/>
                  </a:ext>
                </a:extLst>
              </p:cNvPr>
              <p:cNvSpPr/>
              <p:nvPr/>
            </p:nvSpPr>
            <p:spPr>
              <a:xfrm rot="11562161">
                <a:off x="2361265" y="4744744"/>
                <a:ext cx="22145" cy="3203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FEA1AD38-5212-4E80-8925-A462CB6636AE}"/>
                  </a:ext>
                </a:extLst>
              </p:cNvPr>
              <p:cNvSpPr/>
              <p:nvPr/>
            </p:nvSpPr>
            <p:spPr>
              <a:xfrm rot="9320467">
                <a:off x="2372458" y="4799008"/>
                <a:ext cx="32365" cy="38273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C8CE3F3A-1931-4817-B08D-3D90A6818FE4}"/>
                  </a:ext>
                </a:extLst>
              </p:cNvPr>
              <p:cNvSpPr/>
              <p:nvPr/>
            </p:nvSpPr>
            <p:spPr>
              <a:xfrm rot="9320467">
                <a:off x="2374472" y="4803783"/>
                <a:ext cx="22253" cy="3108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4AADE453-232D-434E-8340-D9D3D1B5A15C}"/>
                  </a:ext>
                </a:extLst>
              </p:cNvPr>
              <p:cNvSpPr/>
              <p:nvPr/>
            </p:nvSpPr>
            <p:spPr>
              <a:xfrm rot="6472315">
                <a:off x="2424769" y="4826360"/>
                <a:ext cx="24020" cy="3861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1829480A-C671-4681-B931-A049B2D8B92A}"/>
                  </a:ext>
                </a:extLst>
              </p:cNvPr>
              <p:cNvSpPr/>
              <p:nvPr/>
            </p:nvSpPr>
            <p:spPr>
              <a:xfrm rot="6472315">
                <a:off x="2427372" y="4831896"/>
                <a:ext cx="17721" cy="3135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97ADF576-4A8E-4FB4-B814-67B4C205DAC4}"/>
                  </a:ext>
                </a:extLst>
              </p:cNvPr>
              <p:cNvSpPr/>
              <p:nvPr/>
            </p:nvSpPr>
            <p:spPr>
              <a:xfrm rot="3951415">
                <a:off x="2478301" y="4824557"/>
                <a:ext cx="27510" cy="3476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9588F68D-9D16-453F-9893-06CBE3D87A18}"/>
                  </a:ext>
                </a:extLst>
              </p:cNvPr>
              <p:cNvSpPr/>
              <p:nvPr/>
            </p:nvSpPr>
            <p:spPr>
              <a:xfrm rot="3951415">
                <a:off x="2482648" y="4829786"/>
                <a:ext cx="20295" cy="2823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CC0B538D-DE5D-44A2-999A-ECA329835AC0}"/>
                  </a:ext>
                </a:extLst>
              </p:cNvPr>
              <p:cNvSpPr/>
              <p:nvPr/>
            </p:nvSpPr>
            <p:spPr>
              <a:xfrm rot="3951415">
                <a:off x="2529476" y="4812349"/>
                <a:ext cx="25914" cy="3275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DE8F9EAB-CA05-4BA6-ADF1-C9B4C8FFFB74}"/>
                  </a:ext>
                </a:extLst>
              </p:cNvPr>
              <p:cNvSpPr/>
              <p:nvPr/>
            </p:nvSpPr>
            <p:spPr>
              <a:xfrm rot="3951415">
                <a:off x="2533571" y="4817275"/>
                <a:ext cx="19118" cy="2659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219E5C18-94E5-4804-B55E-0B0917D8A7EF}"/>
                  </a:ext>
                </a:extLst>
              </p:cNvPr>
              <p:cNvSpPr/>
              <p:nvPr/>
            </p:nvSpPr>
            <p:spPr>
              <a:xfrm rot="3951415">
                <a:off x="2574521" y="4794081"/>
                <a:ext cx="20459" cy="29043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A92EA7E1-D494-4871-8D60-F12189BF3ECC}"/>
                  </a:ext>
                </a:extLst>
              </p:cNvPr>
              <p:cNvSpPr/>
              <p:nvPr/>
            </p:nvSpPr>
            <p:spPr>
              <a:xfrm rot="3951415">
                <a:off x="2577857" y="4798289"/>
                <a:ext cx="15093" cy="2358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8B68DE7D-510C-4CA3-B62A-B08B64703902}"/>
                  </a:ext>
                </a:extLst>
              </p:cNvPr>
              <p:cNvSpPr/>
              <p:nvPr/>
            </p:nvSpPr>
            <p:spPr>
              <a:xfrm rot="14174941">
                <a:off x="2643506" y="4450328"/>
                <a:ext cx="52272" cy="6202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4FE865FC-F720-4A0B-9C32-59CB0FFA69CD}"/>
                  </a:ext>
                </a:extLst>
              </p:cNvPr>
              <p:cNvSpPr/>
              <p:nvPr/>
            </p:nvSpPr>
            <p:spPr>
              <a:xfrm rot="14174941">
                <a:off x="2648463" y="4452716"/>
                <a:ext cx="38563" cy="5036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890B3B61-7D14-4546-8226-24434DBBDA7D}"/>
                  </a:ext>
                </a:extLst>
              </p:cNvPr>
              <p:cNvSpPr/>
              <p:nvPr/>
            </p:nvSpPr>
            <p:spPr>
              <a:xfrm rot="13755044">
                <a:off x="2582536" y="4498438"/>
                <a:ext cx="58757" cy="6744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DA3AB8A5-BF37-4F35-9CF2-38DEEA680CD6}"/>
                  </a:ext>
                </a:extLst>
              </p:cNvPr>
              <p:cNvSpPr/>
              <p:nvPr/>
            </p:nvSpPr>
            <p:spPr>
              <a:xfrm rot="13755044">
                <a:off x="2587709" y="4501185"/>
                <a:ext cx="43347" cy="547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926191CB-B5A2-4FBE-9685-012FEA441B77}"/>
                  </a:ext>
                </a:extLst>
              </p:cNvPr>
              <p:cNvSpPr/>
              <p:nvPr/>
            </p:nvSpPr>
            <p:spPr>
              <a:xfrm rot="13337624">
                <a:off x="2531940" y="4561915"/>
                <a:ext cx="58757" cy="6744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3869CD10-8162-4E20-87B0-BDAE721518A3}"/>
                  </a:ext>
                </a:extLst>
              </p:cNvPr>
              <p:cNvSpPr/>
              <p:nvPr/>
            </p:nvSpPr>
            <p:spPr>
              <a:xfrm rot="13337624">
                <a:off x="2536680" y="4564988"/>
                <a:ext cx="43347" cy="547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9C256627-33B3-4BA7-9673-0A16285F6CE1}"/>
                  </a:ext>
                </a:extLst>
              </p:cNvPr>
              <p:cNvSpPr/>
              <p:nvPr/>
            </p:nvSpPr>
            <p:spPr>
              <a:xfrm rot="13337624">
                <a:off x="2473989" y="4627643"/>
                <a:ext cx="52272" cy="6202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E9E9CEC9-17D3-4DD0-A8DF-84C250BDDF7D}"/>
                  </a:ext>
                </a:extLst>
              </p:cNvPr>
              <p:cNvSpPr/>
              <p:nvPr/>
            </p:nvSpPr>
            <p:spPr>
              <a:xfrm rot="13337624">
                <a:off x="2478142" y="4630580"/>
                <a:ext cx="38563" cy="5036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3E7672E0-EBEE-4D70-900E-67F1E001B50B}"/>
                  </a:ext>
                </a:extLst>
              </p:cNvPr>
              <p:cNvSpPr/>
              <p:nvPr/>
            </p:nvSpPr>
            <p:spPr>
              <a:xfrm rot="13337624">
                <a:off x="2425681" y="4684377"/>
                <a:ext cx="46382" cy="550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57C4EEF4-993A-4C29-A804-A1B300F29CA2}"/>
                  </a:ext>
                </a:extLst>
              </p:cNvPr>
              <p:cNvSpPr/>
              <p:nvPr/>
            </p:nvSpPr>
            <p:spPr>
              <a:xfrm rot="13337624">
                <a:off x="2429365" y="4686983"/>
                <a:ext cx="34217" cy="4469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23562D71-D432-4890-803F-439E4E09B61C}"/>
                  </a:ext>
                </a:extLst>
              </p:cNvPr>
              <p:cNvSpPr/>
              <p:nvPr/>
            </p:nvSpPr>
            <p:spPr>
              <a:xfrm rot="11562161">
                <a:off x="2407615" y="4742207"/>
                <a:ext cx="30018" cy="39443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CE5E25E3-B05E-4724-B59D-D364445F2CF8}"/>
                  </a:ext>
                </a:extLst>
              </p:cNvPr>
              <p:cNvSpPr/>
              <p:nvPr/>
            </p:nvSpPr>
            <p:spPr>
              <a:xfrm rot="11562161">
                <a:off x="2409267" y="4745372"/>
                <a:ext cx="22145" cy="3203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221BF5BF-847E-4866-AFBC-CBE3CBFF988D}"/>
                  </a:ext>
                </a:extLst>
              </p:cNvPr>
              <p:cNvSpPr/>
              <p:nvPr/>
            </p:nvSpPr>
            <p:spPr>
              <a:xfrm rot="7397634">
                <a:off x="2423377" y="4787455"/>
                <a:ext cx="27449" cy="36613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D8615754-27A1-48CD-99CC-B4413F8C549E}"/>
                  </a:ext>
                </a:extLst>
              </p:cNvPr>
              <p:cNvSpPr/>
              <p:nvPr/>
            </p:nvSpPr>
            <p:spPr>
              <a:xfrm rot="7397634">
                <a:off x="2425688" y="4792618"/>
                <a:ext cx="20250" cy="2973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A749AF4D-BFDF-4262-B310-C03403CCC972}"/>
                  </a:ext>
                </a:extLst>
              </p:cNvPr>
              <p:cNvSpPr/>
              <p:nvPr/>
            </p:nvSpPr>
            <p:spPr>
              <a:xfrm rot="8262376" flipH="1">
                <a:off x="3279438" y="4556002"/>
                <a:ext cx="52272" cy="6202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5E5727DD-C8DC-4E8F-9224-41F35A735F8D}"/>
                  </a:ext>
                </a:extLst>
              </p:cNvPr>
              <p:cNvSpPr/>
              <p:nvPr/>
            </p:nvSpPr>
            <p:spPr>
              <a:xfrm rot="8262376" flipH="1">
                <a:off x="3288995" y="4558939"/>
                <a:ext cx="38563" cy="5036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2A74B01C-3267-40B7-9689-A648D3EEC6B6}"/>
                  </a:ext>
                </a:extLst>
              </p:cNvPr>
              <p:cNvSpPr/>
              <p:nvPr/>
            </p:nvSpPr>
            <p:spPr>
              <a:xfrm rot="8262376" flipH="1">
                <a:off x="3221356" y="4488262"/>
                <a:ext cx="58757" cy="6744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327DAA7B-76EB-476D-A9E1-71C2D1EFE2B8}"/>
                  </a:ext>
                </a:extLst>
              </p:cNvPr>
              <p:cNvSpPr/>
              <p:nvPr/>
            </p:nvSpPr>
            <p:spPr>
              <a:xfrm rot="8262376" flipH="1">
                <a:off x="3232026" y="4491335"/>
                <a:ext cx="43347" cy="547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04013E9F-9ECC-4CCD-AFC3-CD837D3A3CAB}"/>
                  </a:ext>
                </a:extLst>
              </p:cNvPr>
              <p:cNvSpPr/>
              <p:nvPr/>
            </p:nvSpPr>
            <p:spPr>
              <a:xfrm rot="7844956" flipH="1">
                <a:off x="3158267" y="4423593"/>
                <a:ext cx="58757" cy="6744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AB58A0B6-9766-40C9-B5FF-E3143EA83D3F}"/>
                  </a:ext>
                </a:extLst>
              </p:cNvPr>
              <p:cNvSpPr/>
              <p:nvPr/>
            </p:nvSpPr>
            <p:spPr>
              <a:xfrm rot="7844956" flipH="1">
                <a:off x="3168504" y="4426340"/>
                <a:ext cx="43347" cy="547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21768211-4C1F-4054-BB7B-484B5E85CB4F}"/>
                  </a:ext>
                </a:extLst>
              </p:cNvPr>
              <p:cNvSpPr/>
              <p:nvPr/>
            </p:nvSpPr>
            <p:spPr>
              <a:xfrm rot="8262376" flipH="1">
                <a:off x="3318138" y="4622017"/>
                <a:ext cx="46382" cy="550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1" name="楕円 520">
                <a:extLst>
                  <a:ext uri="{FF2B5EF4-FFF2-40B4-BE49-F238E27FC236}">
                    <a16:creationId xmlns:a16="http://schemas.microsoft.com/office/drawing/2014/main" id="{F558C054-1172-403A-89BA-F910B85A9E87}"/>
                  </a:ext>
                </a:extLst>
              </p:cNvPr>
              <p:cNvSpPr/>
              <p:nvPr/>
            </p:nvSpPr>
            <p:spPr>
              <a:xfrm rot="8262376" flipH="1">
                <a:off x="3326618" y="4624623"/>
                <a:ext cx="34217" cy="4469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2" name="楕円 521">
                <a:extLst>
                  <a:ext uri="{FF2B5EF4-FFF2-40B4-BE49-F238E27FC236}">
                    <a16:creationId xmlns:a16="http://schemas.microsoft.com/office/drawing/2014/main" id="{3BEEBA8D-AC8D-4498-B2F2-A36045821542}"/>
                  </a:ext>
                </a:extLst>
              </p:cNvPr>
              <p:cNvSpPr/>
              <p:nvPr/>
            </p:nvSpPr>
            <p:spPr>
              <a:xfrm rot="9218402" flipH="1">
                <a:off x="3356021" y="4680553"/>
                <a:ext cx="42238" cy="46897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3" name="楕円 522">
                <a:extLst>
                  <a:ext uri="{FF2B5EF4-FFF2-40B4-BE49-F238E27FC236}">
                    <a16:creationId xmlns:a16="http://schemas.microsoft.com/office/drawing/2014/main" id="{C2B4FEFA-7DC4-4C19-A636-57D9B4FBC931}"/>
                  </a:ext>
                </a:extLst>
              </p:cNvPr>
              <p:cNvSpPr/>
              <p:nvPr/>
            </p:nvSpPr>
            <p:spPr>
              <a:xfrm rot="9218402" flipH="1">
                <a:off x="3364236" y="4683352"/>
                <a:ext cx="31160" cy="3808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4" name="楕円 523">
                <a:extLst>
                  <a:ext uri="{FF2B5EF4-FFF2-40B4-BE49-F238E27FC236}">
                    <a16:creationId xmlns:a16="http://schemas.microsoft.com/office/drawing/2014/main" id="{56F10AE7-121F-43C1-B0FB-0690515430E5}"/>
                  </a:ext>
                </a:extLst>
              </p:cNvPr>
              <p:cNvSpPr/>
              <p:nvPr/>
            </p:nvSpPr>
            <p:spPr>
              <a:xfrm rot="10037839" flipH="1">
                <a:off x="3383136" y="4741580"/>
                <a:ext cx="30018" cy="39443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5" name="楕円 524">
                <a:extLst>
                  <a:ext uri="{FF2B5EF4-FFF2-40B4-BE49-F238E27FC236}">
                    <a16:creationId xmlns:a16="http://schemas.microsoft.com/office/drawing/2014/main" id="{AD40EED9-E4D0-4688-90D5-A5BE62AEF75C}"/>
                  </a:ext>
                </a:extLst>
              </p:cNvPr>
              <p:cNvSpPr/>
              <p:nvPr/>
            </p:nvSpPr>
            <p:spPr>
              <a:xfrm rot="10037839" flipH="1">
                <a:off x="3389356" y="4744745"/>
                <a:ext cx="22145" cy="3203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6" name="楕円 525">
                <a:extLst>
                  <a:ext uri="{FF2B5EF4-FFF2-40B4-BE49-F238E27FC236}">
                    <a16:creationId xmlns:a16="http://schemas.microsoft.com/office/drawing/2014/main" id="{65665638-9F49-4994-8704-62878D545D52}"/>
                  </a:ext>
                </a:extLst>
              </p:cNvPr>
              <p:cNvSpPr/>
              <p:nvPr/>
            </p:nvSpPr>
            <p:spPr>
              <a:xfrm rot="12279533" flipH="1">
                <a:off x="3367944" y="4799009"/>
                <a:ext cx="32365" cy="38273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7" name="楕円 526">
                <a:extLst>
                  <a:ext uri="{FF2B5EF4-FFF2-40B4-BE49-F238E27FC236}">
                    <a16:creationId xmlns:a16="http://schemas.microsoft.com/office/drawing/2014/main" id="{F59BA7C1-BF4B-4DD3-944F-07DF0B01F6E9}"/>
                  </a:ext>
                </a:extLst>
              </p:cNvPr>
              <p:cNvSpPr/>
              <p:nvPr/>
            </p:nvSpPr>
            <p:spPr>
              <a:xfrm rot="12279533" flipH="1">
                <a:off x="3376043" y="4803784"/>
                <a:ext cx="22253" cy="3108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3C7B7FF5-2113-4A9E-A491-2DF4FA0DFA7D}"/>
                  </a:ext>
                </a:extLst>
              </p:cNvPr>
              <p:cNvSpPr/>
              <p:nvPr/>
            </p:nvSpPr>
            <p:spPr>
              <a:xfrm rot="15127685" flipH="1">
                <a:off x="3323977" y="4826361"/>
                <a:ext cx="24020" cy="3861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9" name="楕円 528">
                <a:extLst>
                  <a:ext uri="{FF2B5EF4-FFF2-40B4-BE49-F238E27FC236}">
                    <a16:creationId xmlns:a16="http://schemas.microsoft.com/office/drawing/2014/main" id="{F704F3E9-0C36-4783-BE41-92C6128CE54D}"/>
                  </a:ext>
                </a:extLst>
              </p:cNvPr>
              <p:cNvSpPr/>
              <p:nvPr/>
            </p:nvSpPr>
            <p:spPr>
              <a:xfrm rot="15127685" flipH="1">
                <a:off x="3327674" y="4831897"/>
                <a:ext cx="17721" cy="3135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5D6A6A1F-87BA-4424-81EF-C94E40885707}"/>
                  </a:ext>
                </a:extLst>
              </p:cNvPr>
              <p:cNvSpPr/>
              <p:nvPr/>
            </p:nvSpPr>
            <p:spPr>
              <a:xfrm rot="17648585" flipH="1">
                <a:off x="3266957" y="4824558"/>
                <a:ext cx="27510" cy="3476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29184EE3-A733-4AC6-8534-02D913FB5259}"/>
                  </a:ext>
                </a:extLst>
              </p:cNvPr>
              <p:cNvSpPr/>
              <p:nvPr/>
            </p:nvSpPr>
            <p:spPr>
              <a:xfrm rot="17648585" flipH="1">
                <a:off x="3269824" y="4829787"/>
                <a:ext cx="20295" cy="2823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2" name="楕円 531">
                <a:extLst>
                  <a:ext uri="{FF2B5EF4-FFF2-40B4-BE49-F238E27FC236}">
                    <a16:creationId xmlns:a16="http://schemas.microsoft.com/office/drawing/2014/main" id="{B3667864-7298-4675-971D-3F7000787B28}"/>
                  </a:ext>
                </a:extLst>
              </p:cNvPr>
              <p:cNvSpPr/>
              <p:nvPr/>
            </p:nvSpPr>
            <p:spPr>
              <a:xfrm rot="17648585" flipH="1">
                <a:off x="3217377" y="4812350"/>
                <a:ext cx="25914" cy="3275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6A69A885-DD0A-4D99-9A26-5115AF00E4CA}"/>
                  </a:ext>
                </a:extLst>
              </p:cNvPr>
              <p:cNvSpPr/>
              <p:nvPr/>
            </p:nvSpPr>
            <p:spPr>
              <a:xfrm rot="17648585" flipH="1">
                <a:off x="3220078" y="4817276"/>
                <a:ext cx="19118" cy="2659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33CB4DB4-34F1-4A0C-BAAB-EA5F956590CB}"/>
                  </a:ext>
                </a:extLst>
              </p:cNvPr>
              <p:cNvSpPr/>
              <p:nvPr/>
            </p:nvSpPr>
            <p:spPr>
              <a:xfrm rot="17648585" flipH="1">
                <a:off x="3177787" y="4794082"/>
                <a:ext cx="20459" cy="29043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5" name="楕円 534">
                <a:extLst>
                  <a:ext uri="{FF2B5EF4-FFF2-40B4-BE49-F238E27FC236}">
                    <a16:creationId xmlns:a16="http://schemas.microsoft.com/office/drawing/2014/main" id="{E2C547B8-DBBF-41EC-B325-FC6E82C87078}"/>
                  </a:ext>
                </a:extLst>
              </p:cNvPr>
              <p:cNvSpPr/>
              <p:nvPr/>
            </p:nvSpPr>
            <p:spPr>
              <a:xfrm rot="17648585" flipH="1">
                <a:off x="3179817" y="4798290"/>
                <a:ext cx="15093" cy="2358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6" name="楕円 535">
                <a:extLst>
                  <a:ext uri="{FF2B5EF4-FFF2-40B4-BE49-F238E27FC236}">
                    <a16:creationId xmlns:a16="http://schemas.microsoft.com/office/drawing/2014/main" id="{04EBAA05-83FB-4A6D-9280-3F3B6C3414CF}"/>
                  </a:ext>
                </a:extLst>
              </p:cNvPr>
              <p:cNvSpPr/>
              <p:nvPr/>
            </p:nvSpPr>
            <p:spPr>
              <a:xfrm rot="7425059" flipH="1">
                <a:off x="3076988" y="4450329"/>
                <a:ext cx="52272" cy="6202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7" name="楕円 536">
                <a:extLst>
                  <a:ext uri="{FF2B5EF4-FFF2-40B4-BE49-F238E27FC236}">
                    <a16:creationId xmlns:a16="http://schemas.microsoft.com/office/drawing/2014/main" id="{11D390AC-E10D-450B-BFC2-BE6F9ED2B23A}"/>
                  </a:ext>
                </a:extLst>
              </p:cNvPr>
              <p:cNvSpPr/>
              <p:nvPr/>
            </p:nvSpPr>
            <p:spPr>
              <a:xfrm rot="7425059" flipH="1">
                <a:off x="3085742" y="4452717"/>
                <a:ext cx="38563" cy="5036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8" name="楕円 537">
                <a:extLst>
                  <a:ext uri="{FF2B5EF4-FFF2-40B4-BE49-F238E27FC236}">
                    <a16:creationId xmlns:a16="http://schemas.microsoft.com/office/drawing/2014/main" id="{314342CC-A293-4031-B978-5B051355223F}"/>
                  </a:ext>
                </a:extLst>
              </p:cNvPr>
              <p:cNvSpPr/>
              <p:nvPr/>
            </p:nvSpPr>
            <p:spPr>
              <a:xfrm rot="7844956" flipH="1">
                <a:off x="3131474" y="4498439"/>
                <a:ext cx="58757" cy="6744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9" name="楕円 538">
                <a:extLst>
                  <a:ext uri="{FF2B5EF4-FFF2-40B4-BE49-F238E27FC236}">
                    <a16:creationId xmlns:a16="http://schemas.microsoft.com/office/drawing/2014/main" id="{6CEE2FB8-3964-4637-B7B9-180C8CB71B55}"/>
                  </a:ext>
                </a:extLst>
              </p:cNvPr>
              <p:cNvSpPr/>
              <p:nvPr/>
            </p:nvSpPr>
            <p:spPr>
              <a:xfrm rot="7844956" flipH="1">
                <a:off x="3141711" y="4501186"/>
                <a:ext cx="43347" cy="547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0" name="楕円 539">
                <a:extLst>
                  <a:ext uri="{FF2B5EF4-FFF2-40B4-BE49-F238E27FC236}">
                    <a16:creationId xmlns:a16="http://schemas.microsoft.com/office/drawing/2014/main" id="{B354044A-1705-473E-AA43-4717F9D12CE8}"/>
                  </a:ext>
                </a:extLst>
              </p:cNvPr>
              <p:cNvSpPr/>
              <p:nvPr/>
            </p:nvSpPr>
            <p:spPr>
              <a:xfrm rot="8262376" flipH="1">
                <a:off x="3182070" y="4561916"/>
                <a:ext cx="58757" cy="6744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1" name="楕円 540">
                <a:extLst>
                  <a:ext uri="{FF2B5EF4-FFF2-40B4-BE49-F238E27FC236}">
                    <a16:creationId xmlns:a16="http://schemas.microsoft.com/office/drawing/2014/main" id="{FA48D3B9-EA2E-459C-A297-1261381FDB86}"/>
                  </a:ext>
                </a:extLst>
              </p:cNvPr>
              <p:cNvSpPr/>
              <p:nvPr/>
            </p:nvSpPr>
            <p:spPr>
              <a:xfrm rot="8262376" flipH="1">
                <a:off x="3192740" y="4564989"/>
                <a:ext cx="43347" cy="547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2" name="楕円 541">
                <a:extLst>
                  <a:ext uri="{FF2B5EF4-FFF2-40B4-BE49-F238E27FC236}">
                    <a16:creationId xmlns:a16="http://schemas.microsoft.com/office/drawing/2014/main" id="{D70ABCEC-E3F3-46AB-9098-213AD7B65A83}"/>
                  </a:ext>
                </a:extLst>
              </p:cNvPr>
              <p:cNvSpPr/>
              <p:nvPr/>
            </p:nvSpPr>
            <p:spPr>
              <a:xfrm rot="8262376" flipH="1">
                <a:off x="3246506" y="4627644"/>
                <a:ext cx="52272" cy="6202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3" name="楕円 542">
                <a:extLst>
                  <a:ext uri="{FF2B5EF4-FFF2-40B4-BE49-F238E27FC236}">
                    <a16:creationId xmlns:a16="http://schemas.microsoft.com/office/drawing/2014/main" id="{A16FC90B-5625-4C36-A469-54E6922221EC}"/>
                  </a:ext>
                </a:extLst>
              </p:cNvPr>
              <p:cNvSpPr/>
              <p:nvPr/>
            </p:nvSpPr>
            <p:spPr>
              <a:xfrm rot="8262376" flipH="1">
                <a:off x="3256063" y="4630581"/>
                <a:ext cx="38563" cy="5036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F6225E42-F0B8-4025-9CCA-DE331C0FF170}"/>
                  </a:ext>
                </a:extLst>
              </p:cNvPr>
              <p:cNvSpPr/>
              <p:nvPr/>
            </p:nvSpPr>
            <p:spPr>
              <a:xfrm rot="8262376" flipH="1">
                <a:off x="3300704" y="4684378"/>
                <a:ext cx="46382" cy="550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5" name="楕円 544">
                <a:extLst>
                  <a:ext uri="{FF2B5EF4-FFF2-40B4-BE49-F238E27FC236}">
                    <a16:creationId xmlns:a16="http://schemas.microsoft.com/office/drawing/2014/main" id="{F8EEF316-FE72-4245-AEC2-15895EBE1985}"/>
                  </a:ext>
                </a:extLst>
              </p:cNvPr>
              <p:cNvSpPr/>
              <p:nvPr/>
            </p:nvSpPr>
            <p:spPr>
              <a:xfrm rot="8262376" flipH="1">
                <a:off x="3309185" y="4686984"/>
                <a:ext cx="34217" cy="4469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BC86682A-BD6F-4975-96F4-130D84E7C1EC}"/>
                  </a:ext>
                </a:extLst>
              </p:cNvPr>
              <p:cNvSpPr/>
              <p:nvPr/>
            </p:nvSpPr>
            <p:spPr>
              <a:xfrm rot="10037839" flipH="1">
                <a:off x="3335134" y="4742208"/>
                <a:ext cx="30018" cy="39443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7" name="楕円 546">
                <a:extLst>
                  <a:ext uri="{FF2B5EF4-FFF2-40B4-BE49-F238E27FC236}">
                    <a16:creationId xmlns:a16="http://schemas.microsoft.com/office/drawing/2014/main" id="{8D4E1330-4EC6-4230-8E34-E52F013AB55E}"/>
                  </a:ext>
                </a:extLst>
              </p:cNvPr>
              <p:cNvSpPr/>
              <p:nvPr/>
            </p:nvSpPr>
            <p:spPr>
              <a:xfrm rot="10037839" flipH="1">
                <a:off x="3341354" y="4745373"/>
                <a:ext cx="22145" cy="3203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5B39937F-B7C4-4486-A7DF-F3B865395B8C}"/>
                  </a:ext>
                </a:extLst>
              </p:cNvPr>
              <p:cNvSpPr/>
              <p:nvPr/>
            </p:nvSpPr>
            <p:spPr>
              <a:xfrm rot="14202366" flipH="1">
                <a:off x="3321941" y="4787456"/>
                <a:ext cx="27449" cy="36613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FF150E75-BE09-4401-BB34-968FDCA60A04}"/>
                  </a:ext>
                </a:extLst>
              </p:cNvPr>
              <p:cNvSpPr/>
              <p:nvPr/>
            </p:nvSpPr>
            <p:spPr>
              <a:xfrm rot="14202366" flipH="1">
                <a:off x="3326829" y="4792619"/>
                <a:ext cx="20250" cy="2973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22C9D270-0DCD-4AED-85E0-3FBA23A10B27}"/>
                  </a:ext>
                </a:extLst>
              </p:cNvPr>
              <p:cNvSpPr/>
              <p:nvPr/>
            </p:nvSpPr>
            <p:spPr>
              <a:xfrm>
                <a:off x="2524880" y="3461752"/>
                <a:ext cx="715892" cy="995563"/>
              </a:xfrm>
              <a:custGeom>
                <a:avLst/>
                <a:gdLst>
                  <a:gd name="connsiteX0" fmla="*/ 357946 w 715892"/>
                  <a:gd name="connsiteY0" fmla="*/ 0 h 995563"/>
                  <a:gd name="connsiteX1" fmla="*/ 715892 w 715892"/>
                  <a:gd name="connsiteY1" fmla="*/ 469783 h 995563"/>
                  <a:gd name="connsiteX2" fmla="*/ 611052 w 715892"/>
                  <a:gd name="connsiteY2" fmla="*/ 801969 h 995563"/>
                  <a:gd name="connsiteX3" fmla="*/ 595524 w 715892"/>
                  <a:gd name="connsiteY3" fmla="*/ 818785 h 995563"/>
                  <a:gd name="connsiteX4" fmla="*/ 600312 w 715892"/>
                  <a:gd name="connsiteY4" fmla="*/ 860313 h 995563"/>
                  <a:gd name="connsiteX5" fmla="*/ 559823 w 715892"/>
                  <a:gd name="connsiteY5" fmla="*/ 976206 h 995563"/>
                  <a:gd name="connsiteX6" fmla="*/ 541557 w 715892"/>
                  <a:gd name="connsiteY6" fmla="*/ 995563 h 995563"/>
                  <a:gd name="connsiteX7" fmla="*/ 497275 w 715892"/>
                  <a:gd name="connsiteY7" fmla="*/ 964018 h 995563"/>
                  <a:gd name="connsiteX8" fmla="*/ 357946 w 715892"/>
                  <a:gd name="connsiteY8" fmla="*/ 927100 h 995563"/>
                  <a:gd name="connsiteX9" fmla="*/ 218617 w 715892"/>
                  <a:gd name="connsiteY9" fmla="*/ 964018 h 995563"/>
                  <a:gd name="connsiteX10" fmla="*/ 180666 w 715892"/>
                  <a:gd name="connsiteY10" fmla="*/ 991053 h 995563"/>
                  <a:gd name="connsiteX11" fmla="*/ 166655 w 715892"/>
                  <a:gd name="connsiteY11" fmla="*/ 976206 h 995563"/>
                  <a:gd name="connsiteX12" fmla="*/ 126167 w 715892"/>
                  <a:gd name="connsiteY12" fmla="*/ 860313 h 995563"/>
                  <a:gd name="connsiteX13" fmla="*/ 129780 w 715892"/>
                  <a:gd name="connsiteY13" fmla="*/ 828975 h 995563"/>
                  <a:gd name="connsiteX14" fmla="*/ 104840 w 715892"/>
                  <a:gd name="connsiteY14" fmla="*/ 801969 h 995563"/>
                  <a:gd name="connsiteX15" fmla="*/ 0 w 715892"/>
                  <a:gd name="connsiteY15" fmla="*/ 469783 h 995563"/>
                  <a:gd name="connsiteX16" fmla="*/ 357946 w 715892"/>
                  <a:gd name="connsiteY16" fmla="*/ 0 h 995563"/>
                  <a:gd name="connsiteX0" fmla="*/ 357946 w 715892"/>
                  <a:gd name="connsiteY0" fmla="*/ 927100 h 1018540"/>
                  <a:gd name="connsiteX1" fmla="*/ 218617 w 715892"/>
                  <a:gd name="connsiteY1" fmla="*/ 964018 h 1018540"/>
                  <a:gd name="connsiteX2" fmla="*/ 180666 w 715892"/>
                  <a:gd name="connsiteY2" fmla="*/ 991053 h 1018540"/>
                  <a:gd name="connsiteX3" fmla="*/ 166655 w 715892"/>
                  <a:gd name="connsiteY3" fmla="*/ 976206 h 1018540"/>
                  <a:gd name="connsiteX4" fmla="*/ 126167 w 715892"/>
                  <a:gd name="connsiteY4" fmla="*/ 860313 h 1018540"/>
                  <a:gd name="connsiteX5" fmla="*/ 129780 w 715892"/>
                  <a:gd name="connsiteY5" fmla="*/ 828975 h 1018540"/>
                  <a:gd name="connsiteX6" fmla="*/ 104840 w 715892"/>
                  <a:gd name="connsiteY6" fmla="*/ 801969 h 1018540"/>
                  <a:gd name="connsiteX7" fmla="*/ 0 w 715892"/>
                  <a:gd name="connsiteY7" fmla="*/ 469783 h 1018540"/>
                  <a:gd name="connsiteX8" fmla="*/ 357946 w 715892"/>
                  <a:gd name="connsiteY8" fmla="*/ 0 h 1018540"/>
                  <a:gd name="connsiteX9" fmla="*/ 715892 w 715892"/>
                  <a:gd name="connsiteY9" fmla="*/ 469783 h 1018540"/>
                  <a:gd name="connsiteX10" fmla="*/ 611052 w 715892"/>
                  <a:gd name="connsiteY10" fmla="*/ 801969 h 1018540"/>
                  <a:gd name="connsiteX11" fmla="*/ 595524 w 715892"/>
                  <a:gd name="connsiteY11" fmla="*/ 818785 h 1018540"/>
                  <a:gd name="connsiteX12" fmla="*/ 600312 w 715892"/>
                  <a:gd name="connsiteY12" fmla="*/ 860313 h 1018540"/>
                  <a:gd name="connsiteX13" fmla="*/ 559823 w 715892"/>
                  <a:gd name="connsiteY13" fmla="*/ 976206 h 1018540"/>
                  <a:gd name="connsiteX14" fmla="*/ 541557 w 715892"/>
                  <a:gd name="connsiteY14" fmla="*/ 995563 h 1018540"/>
                  <a:gd name="connsiteX15" fmla="*/ 497275 w 715892"/>
                  <a:gd name="connsiteY15" fmla="*/ 964018 h 1018540"/>
                  <a:gd name="connsiteX16" fmla="*/ 449386 w 715892"/>
                  <a:gd name="connsiteY16" fmla="*/ 1018540 h 1018540"/>
                  <a:gd name="connsiteX0" fmla="*/ 218617 w 715892"/>
                  <a:gd name="connsiteY0" fmla="*/ 964018 h 1018540"/>
                  <a:gd name="connsiteX1" fmla="*/ 180666 w 715892"/>
                  <a:gd name="connsiteY1" fmla="*/ 991053 h 1018540"/>
                  <a:gd name="connsiteX2" fmla="*/ 166655 w 715892"/>
                  <a:gd name="connsiteY2" fmla="*/ 976206 h 1018540"/>
                  <a:gd name="connsiteX3" fmla="*/ 126167 w 715892"/>
                  <a:gd name="connsiteY3" fmla="*/ 860313 h 1018540"/>
                  <a:gd name="connsiteX4" fmla="*/ 129780 w 715892"/>
                  <a:gd name="connsiteY4" fmla="*/ 828975 h 1018540"/>
                  <a:gd name="connsiteX5" fmla="*/ 104840 w 715892"/>
                  <a:gd name="connsiteY5" fmla="*/ 801969 h 1018540"/>
                  <a:gd name="connsiteX6" fmla="*/ 0 w 715892"/>
                  <a:gd name="connsiteY6" fmla="*/ 469783 h 1018540"/>
                  <a:gd name="connsiteX7" fmla="*/ 357946 w 715892"/>
                  <a:gd name="connsiteY7" fmla="*/ 0 h 1018540"/>
                  <a:gd name="connsiteX8" fmla="*/ 715892 w 715892"/>
                  <a:gd name="connsiteY8" fmla="*/ 469783 h 1018540"/>
                  <a:gd name="connsiteX9" fmla="*/ 611052 w 715892"/>
                  <a:gd name="connsiteY9" fmla="*/ 801969 h 1018540"/>
                  <a:gd name="connsiteX10" fmla="*/ 595524 w 715892"/>
                  <a:gd name="connsiteY10" fmla="*/ 818785 h 1018540"/>
                  <a:gd name="connsiteX11" fmla="*/ 600312 w 715892"/>
                  <a:gd name="connsiteY11" fmla="*/ 860313 h 1018540"/>
                  <a:gd name="connsiteX12" fmla="*/ 559823 w 715892"/>
                  <a:gd name="connsiteY12" fmla="*/ 976206 h 1018540"/>
                  <a:gd name="connsiteX13" fmla="*/ 541557 w 715892"/>
                  <a:gd name="connsiteY13" fmla="*/ 995563 h 1018540"/>
                  <a:gd name="connsiteX14" fmla="*/ 497275 w 715892"/>
                  <a:gd name="connsiteY14" fmla="*/ 964018 h 1018540"/>
                  <a:gd name="connsiteX15" fmla="*/ 449386 w 715892"/>
                  <a:gd name="connsiteY15" fmla="*/ 1018540 h 1018540"/>
                  <a:gd name="connsiteX0" fmla="*/ 218617 w 715892"/>
                  <a:gd name="connsiteY0" fmla="*/ 964018 h 995563"/>
                  <a:gd name="connsiteX1" fmla="*/ 180666 w 715892"/>
                  <a:gd name="connsiteY1" fmla="*/ 991053 h 995563"/>
                  <a:gd name="connsiteX2" fmla="*/ 166655 w 715892"/>
                  <a:gd name="connsiteY2" fmla="*/ 976206 h 995563"/>
                  <a:gd name="connsiteX3" fmla="*/ 126167 w 715892"/>
                  <a:gd name="connsiteY3" fmla="*/ 860313 h 995563"/>
                  <a:gd name="connsiteX4" fmla="*/ 129780 w 715892"/>
                  <a:gd name="connsiteY4" fmla="*/ 828975 h 995563"/>
                  <a:gd name="connsiteX5" fmla="*/ 104840 w 715892"/>
                  <a:gd name="connsiteY5" fmla="*/ 801969 h 995563"/>
                  <a:gd name="connsiteX6" fmla="*/ 0 w 715892"/>
                  <a:gd name="connsiteY6" fmla="*/ 469783 h 995563"/>
                  <a:gd name="connsiteX7" fmla="*/ 357946 w 715892"/>
                  <a:gd name="connsiteY7" fmla="*/ 0 h 995563"/>
                  <a:gd name="connsiteX8" fmla="*/ 715892 w 715892"/>
                  <a:gd name="connsiteY8" fmla="*/ 469783 h 995563"/>
                  <a:gd name="connsiteX9" fmla="*/ 611052 w 715892"/>
                  <a:gd name="connsiteY9" fmla="*/ 801969 h 995563"/>
                  <a:gd name="connsiteX10" fmla="*/ 595524 w 715892"/>
                  <a:gd name="connsiteY10" fmla="*/ 818785 h 995563"/>
                  <a:gd name="connsiteX11" fmla="*/ 600312 w 715892"/>
                  <a:gd name="connsiteY11" fmla="*/ 860313 h 995563"/>
                  <a:gd name="connsiteX12" fmla="*/ 559823 w 715892"/>
                  <a:gd name="connsiteY12" fmla="*/ 976206 h 995563"/>
                  <a:gd name="connsiteX13" fmla="*/ 541557 w 715892"/>
                  <a:gd name="connsiteY13" fmla="*/ 995563 h 995563"/>
                  <a:gd name="connsiteX14" fmla="*/ 497275 w 715892"/>
                  <a:gd name="connsiteY14" fmla="*/ 964018 h 995563"/>
                  <a:gd name="connsiteX0" fmla="*/ 218617 w 715892"/>
                  <a:gd name="connsiteY0" fmla="*/ 964018 h 995563"/>
                  <a:gd name="connsiteX1" fmla="*/ 180666 w 715892"/>
                  <a:gd name="connsiteY1" fmla="*/ 991053 h 995563"/>
                  <a:gd name="connsiteX2" fmla="*/ 166655 w 715892"/>
                  <a:gd name="connsiteY2" fmla="*/ 976206 h 995563"/>
                  <a:gd name="connsiteX3" fmla="*/ 126167 w 715892"/>
                  <a:gd name="connsiteY3" fmla="*/ 860313 h 995563"/>
                  <a:gd name="connsiteX4" fmla="*/ 129780 w 715892"/>
                  <a:gd name="connsiteY4" fmla="*/ 828975 h 995563"/>
                  <a:gd name="connsiteX5" fmla="*/ 104840 w 715892"/>
                  <a:gd name="connsiteY5" fmla="*/ 801969 h 995563"/>
                  <a:gd name="connsiteX6" fmla="*/ 0 w 715892"/>
                  <a:gd name="connsiteY6" fmla="*/ 469783 h 995563"/>
                  <a:gd name="connsiteX7" fmla="*/ 357946 w 715892"/>
                  <a:gd name="connsiteY7" fmla="*/ 0 h 995563"/>
                  <a:gd name="connsiteX8" fmla="*/ 715892 w 715892"/>
                  <a:gd name="connsiteY8" fmla="*/ 469783 h 995563"/>
                  <a:gd name="connsiteX9" fmla="*/ 611052 w 715892"/>
                  <a:gd name="connsiteY9" fmla="*/ 801969 h 995563"/>
                  <a:gd name="connsiteX10" fmla="*/ 595524 w 715892"/>
                  <a:gd name="connsiteY10" fmla="*/ 818785 h 995563"/>
                  <a:gd name="connsiteX11" fmla="*/ 600312 w 715892"/>
                  <a:gd name="connsiteY11" fmla="*/ 860313 h 995563"/>
                  <a:gd name="connsiteX12" fmla="*/ 559823 w 715892"/>
                  <a:gd name="connsiteY12" fmla="*/ 976206 h 995563"/>
                  <a:gd name="connsiteX13" fmla="*/ 541557 w 715892"/>
                  <a:gd name="connsiteY13" fmla="*/ 995563 h 995563"/>
                  <a:gd name="connsiteX0" fmla="*/ 180666 w 715892"/>
                  <a:gd name="connsiteY0" fmla="*/ 991053 h 995563"/>
                  <a:gd name="connsiteX1" fmla="*/ 166655 w 715892"/>
                  <a:gd name="connsiteY1" fmla="*/ 976206 h 995563"/>
                  <a:gd name="connsiteX2" fmla="*/ 126167 w 715892"/>
                  <a:gd name="connsiteY2" fmla="*/ 860313 h 995563"/>
                  <a:gd name="connsiteX3" fmla="*/ 129780 w 715892"/>
                  <a:gd name="connsiteY3" fmla="*/ 828975 h 995563"/>
                  <a:gd name="connsiteX4" fmla="*/ 104840 w 715892"/>
                  <a:gd name="connsiteY4" fmla="*/ 801969 h 995563"/>
                  <a:gd name="connsiteX5" fmla="*/ 0 w 715892"/>
                  <a:gd name="connsiteY5" fmla="*/ 469783 h 995563"/>
                  <a:gd name="connsiteX6" fmla="*/ 357946 w 715892"/>
                  <a:gd name="connsiteY6" fmla="*/ 0 h 995563"/>
                  <a:gd name="connsiteX7" fmla="*/ 715892 w 715892"/>
                  <a:gd name="connsiteY7" fmla="*/ 469783 h 995563"/>
                  <a:gd name="connsiteX8" fmla="*/ 611052 w 715892"/>
                  <a:gd name="connsiteY8" fmla="*/ 801969 h 995563"/>
                  <a:gd name="connsiteX9" fmla="*/ 595524 w 715892"/>
                  <a:gd name="connsiteY9" fmla="*/ 818785 h 995563"/>
                  <a:gd name="connsiteX10" fmla="*/ 600312 w 715892"/>
                  <a:gd name="connsiteY10" fmla="*/ 860313 h 995563"/>
                  <a:gd name="connsiteX11" fmla="*/ 559823 w 715892"/>
                  <a:gd name="connsiteY11" fmla="*/ 976206 h 995563"/>
                  <a:gd name="connsiteX12" fmla="*/ 541557 w 715892"/>
                  <a:gd name="connsiteY12" fmla="*/ 995563 h 995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5892" h="995563">
                    <a:moveTo>
                      <a:pt x="180666" y="991053"/>
                    </a:moveTo>
                    <a:lnTo>
                      <a:pt x="166655" y="976206"/>
                    </a:lnTo>
                    <a:cubicBezTo>
                      <a:pt x="141093" y="943124"/>
                      <a:pt x="126167" y="903242"/>
                      <a:pt x="126167" y="860313"/>
                    </a:cubicBezTo>
                    <a:lnTo>
                      <a:pt x="129780" y="828975"/>
                    </a:lnTo>
                    <a:lnTo>
                      <a:pt x="104840" y="801969"/>
                    </a:lnTo>
                    <a:cubicBezTo>
                      <a:pt x="40064" y="716955"/>
                      <a:pt x="0" y="599510"/>
                      <a:pt x="0" y="469783"/>
                    </a:cubicBezTo>
                    <a:cubicBezTo>
                      <a:pt x="0" y="210329"/>
                      <a:pt x="160258" y="0"/>
                      <a:pt x="357946" y="0"/>
                    </a:cubicBezTo>
                    <a:cubicBezTo>
                      <a:pt x="555635" y="0"/>
                      <a:pt x="715892" y="210329"/>
                      <a:pt x="715892" y="469783"/>
                    </a:cubicBezTo>
                    <a:cubicBezTo>
                      <a:pt x="715892" y="599510"/>
                      <a:pt x="675828" y="716955"/>
                      <a:pt x="611052" y="801969"/>
                    </a:cubicBezTo>
                    <a:lnTo>
                      <a:pt x="595524" y="818785"/>
                    </a:lnTo>
                    <a:lnTo>
                      <a:pt x="600312" y="860313"/>
                    </a:lnTo>
                    <a:cubicBezTo>
                      <a:pt x="600312" y="903242"/>
                      <a:pt x="585386" y="943124"/>
                      <a:pt x="559823" y="976206"/>
                    </a:cubicBezTo>
                    <a:lnTo>
                      <a:pt x="541557" y="995563"/>
                    </a:lnTo>
                  </a:path>
                </a:pathLst>
              </a:custGeom>
              <a:gradFill>
                <a:gsLst>
                  <a:gs pos="100000">
                    <a:srgbClr val="C00000"/>
                  </a:gs>
                  <a:gs pos="25655">
                    <a:srgbClr val="FF826D"/>
                  </a:gs>
                  <a:gs pos="17716">
                    <a:srgbClr val="FF997B"/>
                  </a:gs>
                  <a:gs pos="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51" name="グループ化 550">
                <a:extLst>
                  <a:ext uri="{FF2B5EF4-FFF2-40B4-BE49-F238E27FC236}">
                    <a16:creationId xmlns:a16="http://schemas.microsoft.com/office/drawing/2014/main" id="{13E93063-E897-458B-88CD-2D860291D5FD}"/>
                  </a:ext>
                </a:extLst>
              </p:cNvPr>
              <p:cNvGrpSpPr/>
              <p:nvPr/>
            </p:nvGrpSpPr>
            <p:grpSpPr>
              <a:xfrm>
                <a:off x="2653799" y="4249824"/>
                <a:ext cx="473358" cy="90931"/>
                <a:chOff x="2650550" y="3149316"/>
                <a:chExt cx="479936" cy="92195"/>
              </a:xfrm>
            </p:grpSpPr>
            <p:sp>
              <p:nvSpPr>
                <p:cNvPr id="552" name="楕円 551">
                  <a:extLst>
                    <a:ext uri="{FF2B5EF4-FFF2-40B4-BE49-F238E27FC236}">
                      <a16:creationId xmlns:a16="http://schemas.microsoft.com/office/drawing/2014/main" id="{A928FD05-73DA-45C4-A63D-84FE9959CE5E}"/>
                    </a:ext>
                  </a:extLst>
                </p:cNvPr>
                <p:cNvSpPr/>
                <p:nvPr/>
              </p:nvSpPr>
              <p:spPr>
                <a:xfrm>
                  <a:off x="2650550" y="3149316"/>
                  <a:ext cx="74514" cy="9219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3" name="楕円 552">
                  <a:extLst>
                    <a:ext uri="{FF2B5EF4-FFF2-40B4-BE49-F238E27FC236}">
                      <a16:creationId xmlns:a16="http://schemas.microsoft.com/office/drawing/2014/main" id="{8B02F0DF-2AA1-497D-919F-9FFAB0AE0E6A}"/>
                    </a:ext>
                  </a:extLst>
                </p:cNvPr>
                <p:cNvSpPr/>
                <p:nvPr/>
              </p:nvSpPr>
              <p:spPr>
                <a:xfrm>
                  <a:off x="3055972" y="3149316"/>
                  <a:ext cx="74514" cy="9219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566" name="グループ化 565">
            <a:extLst>
              <a:ext uri="{FF2B5EF4-FFF2-40B4-BE49-F238E27FC236}">
                <a16:creationId xmlns:a16="http://schemas.microsoft.com/office/drawing/2014/main" id="{774137CA-0745-43CE-B1B4-6F294E960DB5}"/>
              </a:ext>
            </a:extLst>
          </p:cNvPr>
          <p:cNvGrpSpPr/>
          <p:nvPr/>
        </p:nvGrpSpPr>
        <p:grpSpPr>
          <a:xfrm>
            <a:off x="244034" y="3549093"/>
            <a:ext cx="1108968" cy="1254518"/>
            <a:chOff x="1660706" y="1341313"/>
            <a:chExt cx="1584144" cy="1792061"/>
          </a:xfrm>
        </p:grpSpPr>
        <p:sp>
          <p:nvSpPr>
            <p:cNvPr id="567" name="楕円 566">
              <a:extLst>
                <a:ext uri="{FF2B5EF4-FFF2-40B4-BE49-F238E27FC236}">
                  <a16:creationId xmlns:a16="http://schemas.microsoft.com/office/drawing/2014/main" id="{68B2DEAF-D68F-49D7-B68C-BF9616AFED9D}"/>
                </a:ext>
              </a:extLst>
            </p:cNvPr>
            <p:cNvSpPr/>
            <p:nvPr/>
          </p:nvSpPr>
          <p:spPr>
            <a:xfrm>
              <a:off x="1660706" y="1443348"/>
              <a:ext cx="1584144" cy="1690026"/>
            </a:xfrm>
            <a:prstGeom prst="ellipse">
              <a:avLst/>
            </a:prstGeom>
            <a:gradFill flip="none" rotWithShape="1">
              <a:gsLst>
                <a:gs pos="0">
                  <a:srgbClr val="ED7D31">
                    <a:lumMod val="50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08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8" name="フリーフォーム: 図形 567">
              <a:extLst>
                <a:ext uri="{FF2B5EF4-FFF2-40B4-BE49-F238E27FC236}">
                  <a16:creationId xmlns:a16="http://schemas.microsoft.com/office/drawing/2014/main" id="{EEF8476C-E797-41AE-A162-7140D0057D64}"/>
                </a:ext>
              </a:extLst>
            </p:cNvPr>
            <p:cNvSpPr/>
            <p:nvPr/>
          </p:nvSpPr>
          <p:spPr>
            <a:xfrm>
              <a:off x="1698805" y="1341313"/>
              <a:ext cx="1507946" cy="1189916"/>
            </a:xfrm>
            <a:custGeom>
              <a:avLst/>
              <a:gdLst>
                <a:gd name="connsiteX0" fmla="*/ 753973 w 1507946"/>
                <a:gd name="connsiteY0" fmla="*/ 0 h 1189916"/>
                <a:gd name="connsiteX1" fmla="*/ 1492628 w 1507946"/>
                <a:gd name="connsiteY1" fmla="*/ 449702 h 1189916"/>
                <a:gd name="connsiteX2" fmla="*/ 1493718 w 1507946"/>
                <a:gd name="connsiteY2" fmla="*/ 457782 h 1189916"/>
                <a:gd name="connsiteX3" fmla="*/ 1507946 w 1507946"/>
                <a:gd name="connsiteY3" fmla="*/ 549498 h 1189916"/>
                <a:gd name="connsiteX4" fmla="*/ 1506957 w 1507946"/>
                <a:gd name="connsiteY4" fmla="*/ 555876 h 1189916"/>
                <a:gd name="connsiteX5" fmla="*/ 1507946 w 1507946"/>
                <a:gd name="connsiteY5" fmla="*/ 563208 h 1189916"/>
                <a:gd name="connsiteX6" fmla="*/ 1506319 w 1507946"/>
                <a:gd name="connsiteY6" fmla="*/ 575264 h 1189916"/>
                <a:gd name="connsiteX7" fmla="*/ 1507946 w 1507946"/>
                <a:gd name="connsiteY7" fmla="*/ 586150 h 1189916"/>
                <a:gd name="connsiteX8" fmla="*/ 1506612 w 1507946"/>
                <a:gd name="connsiteY8" fmla="*/ 595077 h 1189916"/>
                <a:gd name="connsiteX9" fmla="*/ 1507946 w 1507946"/>
                <a:gd name="connsiteY9" fmla="*/ 605339 h 1189916"/>
                <a:gd name="connsiteX10" fmla="*/ 753973 w 1507946"/>
                <a:gd name="connsiteY10" fmla="*/ 1189916 h 1189916"/>
                <a:gd name="connsiteX11" fmla="*/ 0 w 1507946"/>
                <a:gd name="connsiteY11" fmla="*/ 605339 h 1189916"/>
                <a:gd name="connsiteX12" fmla="*/ 1334 w 1507946"/>
                <a:gd name="connsiteY12" fmla="*/ 595077 h 1189916"/>
                <a:gd name="connsiteX13" fmla="*/ 0 w 1507946"/>
                <a:gd name="connsiteY13" fmla="*/ 586150 h 1189916"/>
                <a:gd name="connsiteX14" fmla="*/ 1627 w 1507946"/>
                <a:gd name="connsiteY14" fmla="*/ 575264 h 1189916"/>
                <a:gd name="connsiteX15" fmla="*/ 0 w 1507946"/>
                <a:gd name="connsiteY15" fmla="*/ 563208 h 1189916"/>
                <a:gd name="connsiteX16" fmla="*/ 990 w 1507946"/>
                <a:gd name="connsiteY16" fmla="*/ 555876 h 1189916"/>
                <a:gd name="connsiteX17" fmla="*/ 0 w 1507946"/>
                <a:gd name="connsiteY17" fmla="*/ 549498 h 1189916"/>
                <a:gd name="connsiteX18" fmla="*/ 14228 w 1507946"/>
                <a:gd name="connsiteY18" fmla="*/ 457782 h 1189916"/>
                <a:gd name="connsiteX19" fmla="*/ 15318 w 1507946"/>
                <a:gd name="connsiteY19" fmla="*/ 449702 h 1189916"/>
                <a:gd name="connsiteX20" fmla="*/ 753973 w 1507946"/>
                <a:gd name="connsiteY20" fmla="*/ 0 h 1189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07946" h="1189916">
                  <a:moveTo>
                    <a:pt x="753973" y="0"/>
                  </a:moveTo>
                  <a:cubicBezTo>
                    <a:pt x="1118330" y="0"/>
                    <a:pt x="1422323" y="193058"/>
                    <a:pt x="1492628" y="449702"/>
                  </a:cubicBezTo>
                  <a:lnTo>
                    <a:pt x="1493718" y="457782"/>
                  </a:lnTo>
                  <a:lnTo>
                    <a:pt x="1507946" y="549498"/>
                  </a:lnTo>
                  <a:lnTo>
                    <a:pt x="1506957" y="555876"/>
                  </a:lnTo>
                  <a:lnTo>
                    <a:pt x="1507946" y="563208"/>
                  </a:lnTo>
                  <a:lnTo>
                    <a:pt x="1506319" y="575264"/>
                  </a:lnTo>
                  <a:lnTo>
                    <a:pt x="1507946" y="586150"/>
                  </a:lnTo>
                  <a:lnTo>
                    <a:pt x="1506612" y="595077"/>
                  </a:lnTo>
                  <a:lnTo>
                    <a:pt x="1507946" y="605339"/>
                  </a:lnTo>
                  <a:cubicBezTo>
                    <a:pt x="1507946" y="928192"/>
                    <a:pt x="1170381" y="1189916"/>
                    <a:pt x="753973" y="1189916"/>
                  </a:cubicBezTo>
                  <a:cubicBezTo>
                    <a:pt x="337565" y="1189916"/>
                    <a:pt x="0" y="928192"/>
                    <a:pt x="0" y="605339"/>
                  </a:cubicBezTo>
                  <a:lnTo>
                    <a:pt x="1334" y="595077"/>
                  </a:lnTo>
                  <a:lnTo>
                    <a:pt x="0" y="586150"/>
                  </a:lnTo>
                  <a:lnTo>
                    <a:pt x="1627" y="575264"/>
                  </a:lnTo>
                  <a:lnTo>
                    <a:pt x="0" y="563208"/>
                  </a:lnTo>
                  <a:lnTo>
                    <a:pt x="990" y="555876"/>
                  </a:lnTo>
                  <a:lnTo>
                    <a:pt x="0" y="549498"/>
                  </a:lnTo>
                  <a:lnTo>
                    <a:pt x="14228" y="457782"/>
                  </a:lnTo>
                  <a:lnTo>
                    <a:pt x="15318" y="449702"/>
                  </a:lnTo>
                  <a:cubicBezTo>
                    <a:pt x="85623" y="193058"/>
                    <a:pt x="389616" y="0"/>
                    <a:pt x="75397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50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08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9" name="楕円 568">
              <a:extLst>
                <a:ext uri="{FF2B5EF4-FFF2-40B4-BE49-F238E27FC236}">
                  <a16:creationId xmlns:a16="http://schemas.microsoft.com/office/drawing/2014/main" id="{A72FC48A-1C2E-4D04-9562-60E9C02415E6}"/>
                </a:ext>
              </a:extLst>
            </p:cNvPr>
            <p:cNvSpPr/>
            <p:nvPr/>
          </p:nvSpPr>
          <p:spPr>
            <a:xfrm>
              <a:off x="1762305" y="1409701"/>
              <a:ext cx="1380946" cy="958476"/>
            </a:xfrm>
            <a:prstGeom prst="ellipse">
              <a:avLst/>
            </a:prstGeom>
            <a:gradFill flip="none" rotWithShape="1">
              <a:gsLst>
                <a:gs pos="0">
                  <a:srgbClr val="663300"/>
                </a:gs>
                <a:gs pos="50000">
                  <a:srgbClr val="ED7D31">
                    <a:lumMod val="50000"/>
                  </a:srgbClr>
                </a:gs>
                <a:gs pos="100000">
                  <a:srgbClr val="663300"/>
                </a:gs>
              </a:gsLst>
              <a:lin ang="108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0" name="フリーフォーム: 図形 569">
              <a:extLst>
                <a:ext uri="{FF2B5EF4-FFF2-40B4-BE49-F238E27FC236}">
                  <a16:creationId xmlns:a16="http://schemas.microsoft.com/office/drawing/2014/main" id="{B1D8D606-5BE0-443E-8855-E15F5E049A27}"/>
                </a:ext>
              </a:extLst>
            </p:cNvPr>
            <p:cNvSpPr/>
            <p:nvPr/>
          </p:nvSpPr>
          <p:spPr>
            <a:xfrm>
              <a:off x="1822614" y="1501304"/>
              <a:ext cx="1252863" cy="822424"/>
            </a:xfrm>
            <a:custGeom>
              <a:avLst/>
              <a:gdLst>
                <a:gd name="connsiteX0" fmla="*/ 1184052 w 1252863"/>
                <a:gd name="connsiteY0" fmla="*/ 287349 h 822424"/>
                <a:gd name="connsiteX1" fmla="*/ 1197537 w 1252863"/>
                <a:gd name="connsiteY1" fmla="*/ 309291 h 822424"/>
                <a:gd name="connsiteX2" fmla="*/ 1196770 w 1252863"/>
                <a:gd name="connsiteY2" fmla="*/ 301564 h 822424"/>
                <a:gd name="connsiteX3" fmla="*/ 1200299 w 1252863"/>
                <a:gd name="connsiteY3" fmla="*/ 290227 h 822424"/>
                <a:gd name="connsiteX4" fmla="*/ 1199727 w 1252863"/>
                <a:gd name="connsiteY4" fmla="*/ 290518 h 822424"/>
                <a:gd name="connsiteX5" fmla="*/ 1161989 w 1252863"/>
                <a:gd name="connsiteY5" fmla="*/ 212822 h 822424"/>
                <a:gd name="connsiteX6" fmla="*/ 1144960 w 1252863"/>
                <a:gd name="connsiteY6" fmla="*/ 221461 h 822424"/>
                <a:gd name="connsiteX7" fmla="*/ 1131685 w 1252863"/>
                <a:gd name="connsiteY7" fmla="*/ 218777 h 822424"/>
                <a:gd name="connsiteX8" fmla="*/ 1137597 w 1252863"/>
                <a:gd name="connsiteY8" fmla="*/ 224569 h 822424"/>
                <a:gd name="connsiteX9" fmla="*/ 1140957 w 1252863"/>
                <a:gd name="connsiteY9" fmla="*/ 222865 h 822424"/>
                <a:gd name="connsiteX10" fmla="*/ 1162173 w 1252863"/>
                <a:gd name="connsiteY10" fmla="*/ 227154 h 822424"/>
                <a:gd name="connsiteX11" fmla="*/ 1161050 w 1252863"/>
                <a:gd name="connsiteY11" fmla="*/ 215839 h 822424"/>
                <a:gd name="connsiteX12" fmla="*/ 759009 w 1252863"/>
                <a:gd name="connsiteY12" fmla="*/ 44529 h 822424"/>
                <a:gd name="connsiteX13" fmla="*/ 754727 w 1252863"/>
                <a:gd name="connsiteY13" fmla="*/ 50346 h 822424"/>
                <a:gd name="connsiteX14" fmla="*/ 756754 w 1252863"/>
                <a:gd name="connsiteY14" fmla="*/ 50754 h 822424"/>
                <a:gd name="connsiteX15" fmla="*/ 623166 w 1252863"/>
                <a:gd name="connsiteY15" fmla="*/ 263 h 822424"/>
                <a:gd name="connsiteX16" fmla="*/ 663857 w 1252863"/>
                <a:gd name="connsiteY16" fmla="*/ 5716 h 822424"/>
                <a:gd name="connsiteX17" fmla="*/ 677725 w 1252863"/>
                <a:gd name="connsiteY17" fmla="*/ 20055 h 822424"/>
                <a:gd name="connsiteX18" fmla="*/ 706511 w 1252863"/>
                <a:gd name="connsiteY18" fmla="*/ 12169 h 822424"/>
                <a:gd name="connsiteX19" fmla="*/ 747202 w 1252863"/>
                <a:gd name="connsiteY19" fmla="*/ 17622 h 822424"/>
                <a:gd name="connsiteX20" fmla="*/ 764756 w 1252863"/>
                <a:gd name="connsiteY20" fmla="*/ 35773 h 822424"/>
                <a:gd name="connsiteX21" fmla="*/ 796343 w 1252863"/>
                <a:gd name="connsiteY21" fmla="*/ 16217 h 822424"/>
                <a:gd name="connsiteX22" fmla="*/ 859383 w 1252863"/>
                <a:gd name="connsiteY22" fmla="*/ 22654 h 822424"/>
                <a:gd name="connsiteX23" fmla="*/ 850588 w 1252863"/>
                <a:gd name="connsiteY23" fmla="*/ 46930 h 822424"/>
                <a:gd name="connsiteX24" fmla="*/ 848762 w 1252863"/>
                <a:gd name="connsiteY24" fmla="*/ 48060 h 822424"/>
                <a:gd name="connsiteX25" fmla="*/ 878372 w 1252863"/>
                <a:gd name="connsiteY25" fmla="*/ 45639 h 822424"/>
                <a:gd name="connsiteX26" fmla="*/ 917354 w 1252863"/>
                <a:gd name="connsiteY26" fmla="*/ 58517 h 822424"/>
                <a:gd name="connsiteX27" fmla="*/ 929565 w 1252863"/>
                <a:gd name="connsiteY27" fmla="*/ 77038 h 822424"/>
                <a:gd name="connsiteX28" fmla="*/ 964098 w 1252863"/>
                <a:gd name="connsiteY28" fmla="*/ 74214 h 822424"/>
                <a:gd name="connsiteX29" fmla="*/ 1003080 w 1252863"/>
                <a:gd name="connsiteY29" fmla="*/ 87092 h 822424"/>
                <a:gd name="connsiteX30" fmla="*/ 1014565 w 1252863"/>
                <a:gd name="connsiteY30" fmla="*/ 104512 h 822424"/>
                <a:gd name="connsiteX31" fmla="*/ 1022562 w 1252863"/>
                <a:gd name="connsiteY31" fmla="*/ 99561 h 822424"/>
                <a:gd name="connsiteX32" fmla="*/ 1085602 w 1252863"/>
                <a:gd name="connsiteY32" fmla="*/ 105998 h 822424"/>
                <a:gd name="connsiteX33" fmla="*/ 1076807 w 1252863"/>
                <a:gd name="connsiteY33" fmla="*/ 130274 h 822424"/>
                <a:gd name="connsiteX34" fmla="*/ 1070748 w 1252863"/>
                <a:gd name="connsiteY34" fmla="*/ 134025 h 822424"/>
                <a:gd name="connsiteX35" fmla="*/ 1092745 w 1252863"/>
                <a:gd name="connsiteY35" fmla="*/ 146480 h 822424"/>
                <a:gd name="connsiteX36" fmla="*/ 1089824 w 1252863"/>
                <a:gd name="connsiteY36" fmla="*/ 154542 h 822424"/>
                <a:gd name="connsiteX37" fmla="*/ 1126430 w 1252863"/>
                <a:gd name="connsiteY37" fmla="*/ 161943 h 822424"/>
                <a:gd name="connsiteX38" fmla="*/ 1160312 w 1252863"/>
                <a:gd name="connsiteY38" fmla="*/ 185127 h 822424"/>
                <a:gd name="connsiteX39" fmla="*/ 1165462 w 1252863"/>
                <a:gd name="connsiteY39" fmla="*/ 201668 h 822424"/>
                <a:gd name="connsiteX40" fmla="*/ 1173252 w 1252863"/>
                <a:gd name="connsiteY40" fmla="*/ 176640 h 822424"/>
                <a:gd name="connsiteX41" fmla="*/ 1194560 w 1252863"/>
                <a:gd name="connsiteY41" fmla="*/ 162058 h 822424"/>
                <a:gd name="connsiteX42" fmla="*/ 1216546 w 1252863"/>
                <a:gd name="connsiteY42" fmla="*/ 221489 h 822424"/>
                <a:gd name="connsiteX43" fmla="*/ 1207898 w 1252863"/>
                <a:gd name="connsiteY43" fmla="*/ 249270 h 822424"/>
                <a:gd name="connsiteX44" fmla="*/ 1215079 w 1252863"/>
                <a:gd name="connsiteY44" fmla="*/ 254184 h 822424"/>
                <a:gd name="connsiteX45" fmla="*/ 1215393 w 1252863"/>
                <a:gd name="connsiteY45" fmla="*/ 255192 h 822424"/>
                <a:gd name="connsiteX46" fmla="*/ 1219027 w 1252863"/>
                <a:gd name="connsiteY46" fmla="*/ 251132 h 822424"/>
                <a:gd name="connsiteX47" fmla="*/ 1230280 w 1252863"/>
                <a:gd name="connsiteY47" fmla="*/ 247783 h 822424"/>
                <a:gd name="connsiteX48" fmla="*/ 1252266 w 1252863"/>
                <a:gd name="connsiteY48" fmla="*/ 307214 h 822424"/>
                <a:gd name="connsiteX49" fmla="*/ 1218756 w 1252863"/>
                <a:gd name="connsiteY49" fmla="*/ 360995 h 822424"/>
                <a:gd name="connsiteX50" fmla="*/ 1217646 w 1252863"/>
                <a:gd name="connsiteY50" fmla="*/ 360401 h 822424"/>
                <a:gd name="connsiteX51" fmla="*/ 1231737 w 1252863"/>
                <a:gd name="connsiteY51" fmla="*/ 432085 h 822424"/>
                <a:gd name="connsiteX52" fmla="*/ 630164 w 1252863"/>
                <a:gd name="connsiteY52" fmla="*/ 822424 h 822424"/>
                <a:gd name="connsiteX53" fmla="*/ 70318 w 1252863"/>
                <a:gd name="connsiteY53" fmla="*/ 575212 h 822424"/>
                <a:gd name="connsiteX54" fmla="*/ 60424 w 1252863"/>
                <a:gd name="connsiteY54" fmla="*/ 553596 h 822424"/>
                <a:gd name="connsiteX55" fmla="*/ 55569 w 1252863"/>
                <a:gd name="connsiteY55" fmla="*/ 558212 h 822424"/>
                <a:gd name="connsiteX56" fmla="*/ 29856 w 1252863"/>
                <a:gd name="connsiteY56" fmla="*/ 560566 h 822424"/>
                <a:gd name="connsiteX57" fmla="*/ 23246 w 1252863"/>
                <a:gd name="connsiteY57" fmla="*/ 535606 h 822424"/>
                <a:gd name="connsiteX58" fmla="*/ 36465 w 1252863"/>
                <a:gd name="connsiteY58" fmla="*/ 505190 h 822424"/>
                <a:gd name="connsiteX59" fmla="*/ 32894 w 1252863"/>
                <a:gd name="connsiteY59" fmla="*/ 506252 h 822424"/>
                <a:gd name="connsiteX60" fmla="*/ 10908 w 1252863"/>
                <a:gd name="connsiteY60" fmla="*/ 446821 h 822424"/>
                <a:gd name="connsiteX61" fmla="*/ 22632 w 1252863"/>
                <a:gd name="connsiteY61" fmla="*/ 409159 h 822424"/>
                <a:gd name="connsiteX62" fmla="*/ 8798 w 1252863"/>
                <a:gd name="connsiteY62" fmla="*/ 399693 h 822424"/>
                <a:gd name="connsiteX63" fmla="*/ 1122 w 1252863"/>
                <a:gd name="connsiteY63" fmla="*/ 375039 h 822424"/>
                <a:gd name="connsiteX64" fmla="*/ 24150 w 1252863"/>
                <a:gd name="connsiteY64" fmla="*/ 363359 h 822424"/>
                <a:gd name="connsiteX65" fmla="*/ 40093 w 1252863"/>
                <a:gd name="connsiteY65" fmla="*/ 366582 h 822424"/>
                <a:gd name="connsiteX66" fmla="*/ 41625 w 1252863"/>
                <a:gd name="connsiteY66" fmla="*/ 357861 h 822424"/>
                <a:gd name="connsiteX67" fmla="*/ 8799 w 1252863"/>
                <a:gd name="connsiteY67" fmla="*/ 335399 h 822424"/>
                <a:gd name="connsiteX68" fmla="*/ 1123 w 1252863"/>
                <a:gd name="connsiteY68" fmla="*/ 310745 h 822424"/>
                <a:gd name="connsiteX69" fmla="*/ 24151 w 1252863"/>
                <a:gd name="connsiteY69" fmla="*/ 299065 h 822424"/>
                <a:gd name="connsiteX70" fmla="*/ 63965 w 1252863"/>
                <a:gd name="connsiteY70" fmla="*/ 307113 h 822424"/>
                <a:gd name="connsiteX71" fmla="*/ 68278 w 1252863"/>
                <a:gd name="connsiteY71" fmla="*/ 299193 h 822424"/>
                <a:gd name="connsiteX72" fmla="*/ 49350 w 1252863"/>
                <a:gd name="connsiteY72" fmla="*/ 292940 h 822424"/>
                <a:gd name="connsiteX73" fmla="*/ 35138 w 1252863"/>
                <a:gd name="connsiteY73" fmla="*/ 271383 h 822424"/>
                <a:gd name="connsiteX74" fmla="*/ 94940 w 1252863"/>
                <a:gd name="connsiteY74" fmla="*/ 250428 h 822424"/>
                <a:gd name="connsiteX75" fmla="*/ 97981 w 1252863"/>
                <a:gd name="connsiteY75" fmla="*/ 251433 h 822424"/>
                <a:gd name="connsiteX76" fmla="*/ 110700 w 1252863"/>
                <a:gd name="connsiteY76" fmla="*/ 237156 h 822424"/>
                <a:gd name="connsiteX77" fmla="*/ 99357 w 1252863"/>
                <a:gd name="connsiteY77" fmla="*/ 233409 h 822424"/>
                <a:gd name="connsiteX78" fmla="*/ 85145 w 1252863"/>
                <a:gd name="connsiteY78" fmla="*/ 211852 h 822424"/>
                <a:gd name="connsiteX79" fmla="*/ 144947 w 1252863"/>
                <a:gd name="connsiteY79" fmla="*/ 190897 h 822424"/>
                <a:gd name="connsiteX80" fmla="*/ 155869 w 1252863"/>
                <a:gd name="connsiteY80" fmla="*/ 194505 h 822424"/>
                <a:gd name="connsiteX81" fmla="*/ 173338 w 1252863"/>
                <a:gd name="connsiteY81" fmla="*/ 180858 h 822424"/>
                <a:gd name="connsiteX82" fmla="*/ 167886 w 1252863"/>
                <a:gd name="connsiteY82" fmla="*/ 163349 h 822424"/>
                <a:gd name="connsiteX83" fmla="*/ 156506 w 1252863"/>
                <a:gd name="connsiteY83" fmla="*/ 159589 h 822424"/>
                <a:gd name="connsiteX84" fmla="*/ 142294 w 1252863"/>
                <a:gd name="connsiteY84" fmla="*/ 138032 h 822424"/>
                <a:gd name="connsiteX85" fmla="*/ 202096 w 1252863"/>
                <a:gd name="connsiteY85" fmla="*/ 117077 h 822424"/>
                <a:gd name="connsiteX86" fmla="*/ 241078 w 1252863"/>
                <a:gd name="connsiteY86" fmla="*/ 129955 h 822424"/>
                <a:gd name="connsiteX87" fmla="*/ 244977 w 1252863"/>
                <a:gd name="connsiteY87" fmla="*/ 135869 h 822424"/>
                <a:gd name="connsiteX88" fmla="*/ 256393 w 1252863"/>
                <a:gd name="connsiteY88" fmla="*/ 130198 h 822424"/>
                <a:gd name="connsiteX89" fmla="*/ 232636 w 1252863"/>
                <a:gd name="connsiteY89" fmla="*/ 113942 h 822424"/>
                <a:gd name="connsiteX90" fmla="*/ 224960 w 1252863"/>
                <a:gd name="connsiteY90" fmla="*/ 89288 h 822424"/>
                <a:gd name="connsiteX91" fmla="*/ 247988 w 1252863"/>
                <a:gd name="connsiteY91" fmla="*/ 77608 h 822424"/>
                <a:gd name="connsiteX92" fmla="*/ 281713 w 1252863"/>
                <a:gd name="connsiteY92" fmla="*/ 84426 h 822424"/>
                <a:gd name="connsiteX93" fmla="*/ 299291 w 1252863"/>
                <a:gd name="connsiteY93" fmla="*/ 68035 h 822424"/>
                <a:gd name="connsiteX94" fmla="*/ 340209 w 1252863"/>
                <a:gd name="connsiteY94" fmla="*/ 64689 h 822424"/>
                <a:gd name="connsiteX95" fmla="*/ 379191 w 1252863"/>
                <a:gd name="connsiteY95" fmla="*/ 77567 h 822424"/>
                <a:gd name="connsiteX96" fmla="*/ 379622 w 1252863"/>
                <a:gd name="connsiteY96" fmla="*/ 78220 h 822424"/>
                <a:gd name="connsiteX97" fmla="*/ 390238 w 1252863"/>
                <a:gd name="connsiteY97" fmla="*/ 74889 h 822424"/>
                <a:gd name="connsiteX98" fmla="*/ 370749 w 1252863"/>
                <a:gd name="connsiteY98" fmla="*/ 61554 h 822424"/>
                <a:gd name="connsiteX99" fmla="*/ 363074 w 1252863"/>
                <a:gd name="connsiteY99" fmla="*/ 36900 h 822424"/>
                <a:gd name="connsiteX100" fmla="*/ 426341 w 1252863"/>
                <a:gd name="connsiteY100" fmla="*/ 33354 h 822424"/>
                <a:gd name="connsiteX101" fmla="*/ 435160 w 1252863"/>
                <a:gd name="connsiteY101" fmla="*/ 39389 h 822424"/>
                <a:gd name="connsiteX102" fmla="*/ 445458 w 1252863"/>
                <a:gd name="connsiteY102" fmla="*/ 25397 h 822424"/>
                <a:gd name="connsiteX103" fmla="*/ 485053 w 1252863"/>
                <a:gd name="connsiteY103" fmla="*/ 14550 h 822424"/>
                <a:gd name="connsiteX104" fmla="*/ 525744 w 1252863"/>
                <a:gd name="connsiteY104" fmla="*/ 20003 h 822424"/>
                <a:gd name="connsiteX105" fmla="*/ 535297 w 1252863"/>
                <a:gd name="connsiteY105" fmla="*/ 29881 h 822424"/>
                <a:gd name="connsiteX106" fmla="*/ 556491 w 1252863"/>
                <a:gd name="connsiteY106" fmla="*/ 24075 h 822424"/>
                <a:gd name="connsiteX107" fmla="*/ 572454 w 1252863"/>
                <a:gd name="connsiteY107" fmla="*/ 26214 h 822424"/>
                <a:gd name="connsiteX108" fmla="*/ 583571 w 1252863"/>
                <a:gd name="connsiteY108" fmla="*/ 11110 h 822424"/>
                <a:gd name="connsiteX109" fmla="*/ 623166 w 1252863"/>
                <a:gd name="connsiteY109" fmla="*/ 263 h 822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1252863" h="822424">
                  <a:moveTo>
                    <a:pt x="1184052" y="287349"/>
                  </a:moveTo>
                  <a:lnTo>
                    <a:pt x="1197537" y="309291"/>
                  </a:lnTo>
                  <a:lnTo>
                    <a:pt x="1196770" y="301564"/>
                  </a:lnTo>
                  <a:lnTo>
                    <a:pt x="1200299" y="290227"/>
                  </a:lnTo>
                  <a:lnTo>
                    <a:pt x="1199727" y="290518"/>
                  </a:lnTo>
                  <a:close/>
                  <a:moveTo>
                    <a:pt x="1161989" y="212822"/>
                  </a:moveTo>
                  <a:lnTo>
                    <a:pt x="1144960" y="221461"/>
                  </a:lnTo>
                  <a:lnTo>
                    <a:pt x="1131685" y="218777"/>
                  </a:lnTo>
                  <a:lnTo>
                    <a:pt x="1137597" y="224569"/>
                  </a:lnTo>
                  <a:lnTo>
                    <a:pt x="1140957" y="222865"/>
                  </a:lnTo>
                  <a:lnTo>
                    <a:pt x="1162173" y="227154"/>
                  </a:lnTo>
                  <a:lnTo>
                    <a:pt x="1161050" y="215839"/>
                  </a:lnTo>
                  <a:close/>
                  <a:moveTo>
                    <a:pt x="759009" y="44529"/>
                  </a:moveTo>
                  <a:lnTo>
                    <a:pt x="754727" y="50346"/>
                  </a:lnTo>
                  <a:lnTo>
                    <a:pt x="756754" y="50754"/>
                  </a:lnTo>
                  <a:close/>
                  <a:moveTo>
                    <a:pt x="623166" y="263"/>
                  </a:moveTo>
                  <a:cubicBezTo>
                    <a:pt x="638843" y="-791"/>
                    <a:pt x="653245" y="1371"/>
                    <a:pt x="663857" y="5716"/>
                  </a:cubicBezTo>
                  <a:lnTo>
                    <a:pt x="677725" y="20055"/>
                  </a:lnTo>
                  <a:lnTo>
                    <a:pt x="706511" y="12169"/>
                  </a:lnTo>
                  <a:cubicBezTo>
                    <a:pt x="722188" y="11115"/>
                    <a:pt x="736590" y="13277"/>
                    <a:pt x="747202" y="17622"/>
                  </a:cubicBezTo>
                  <a:lnTo>
                    <a:pt x="764756" y="35773"/>
                  </a:lnTo>
                  <a:lnTo>
                    <a:pt x="796343" y="16217"/>
                  </a:lnTo>
                  <a:cubicBezTo>
                    <a:pt x="825819" y="5324"/>
                    <a:pt x="854043" y="8205"/>
                    <a:pt x="859383" y="22654"/>
                  </a:cubicBezTo>
                  <a:cubicBezTo>
                    <a:pt x="862053" y="29878"/>
                    <a:pt x="858496" y="38626"/>
                    <a:pt x="850588" y="46930"/>
                  </a:cubicBezTo>
                  <a:lnTo>
                    <a:pt x="848762" y="48060"/>
                  </a:lnTo>
                  <a:lnTo>
                    <a:pt x="878372" y="45639"/>
                  </a:lnTo>
                  <a:cubicBezTo>
                    <a:pt x="893973" y="47501"/>
                    <a:pt x="907728" y="52286"/>
                    <a:pt x="917354" y="58517"/>
                  </a:cubicBezTo>
                  <a:lnTo>
                    <a:pt x="929565" y="77038"/>
                  </a:lnTo>
                  <a:lnTo>
                    <a:pt x="964098" y="74214"/>
                  </a:lnTo>
                  <a:cubicBezTo>
                    <a:pt x="979699" y="76076"/>
                    <a:pt x="993454" y="80861"/>
                    <a:pt x="1003080" y="87092"/>
                  </a:cubicBezTo>
                  <a:lnTo>
                    <a:pt x="1014565" y="104512"/>
                  </a:lnTo>
                  <a:lnTo>
                    <a:pt x="1022562" y="99561"/>
                  </a:lnTo>
                  <a:cubicBezTo>
                    <a:pt x="1052038" y="88668"/>
                    <a:pt x="1080262" y="91549"/>
                    <a:pt x="1085602" y="105998"/>
                  </a:cubicBezTo>
                  <a:cubicBezTo>
                    <a:pt x="1088272" y="113222"/>
                    <a:pt x="1084715" y="121970"/>
                    <a:pt x="1076807" y="130274"/>
                  </a:cubicBezTo>
                  <a:lnTo>
                    <a:pt x="1070748" y="134025"/>
                  </a:lnTo>
                  <a:lnTo>
                    <a:pt x="1092745" y="146480"/>
                  </a:lnTo>
                  <a:lnTo>
                    <a:pt x="1089824" y="154542"/>
                  </a:lnTo>
                  <a:lnTo>
                    <a:pt x="1126430" y="161943"/>
                  </a:lnTo>
                  <a:cubicBezTo>
                    <a:pt x="1140904" y="168058"/>
                    <a:pt x="1152792" y="176470"/>
                    <a:pt x="1160312" y="185127"/>
                  </a:cubicBezTo>
                  <a:lnTo>
                    <a:pt x="1165462" y="201668"/>
                  </a:lnTo>
                  <a:lnTo>
                    <a:pt x="1173252" y="176640"/>
                  </a:lnTo>
                  <a:cubicBezTo>
                    <a:pt x="1179316" y="166907"/>
                    <a:pt x="1186898" y="161278"/>
                    <a:pt x="1194560" y="162058"/>
                  </a:cubicBezTo>
                  <a:cubicBezTo>
                    <a:pt x="1209885" y="163618"/>
                    <a:pt x="1219728" y="190226"/>
                    <a:pt x="1216546" y="221489"/>
                  </a:cubicBezTo>
                  <a:lnTo>
                    <a:pt x="1207898" y="249270"/>
                  </a:lnTo>
                  <a:lnTo>
                    <a:pt x="1215079" y="254184"/>
                  </a:lnTo>
                  <a:lnTo>
                    <a:pt x="1215393" y="255192"/>
                  </a:lnTo>
                  <a:lnTo>
                    <a:pt x="1219027" y="251132"/>
                  </a:lnTo>
                  <a:cubicBezTo>
                    <a:pt x="1222638" y="248605"/>
                    <a:pt x="1226449" y="247393"/>
                    <a:pt x="1230280" y="247783"/>
                  </a:cubicBezTo>
                  <a:cubicBezTo>
                    <a:pt x="1245605" y="249343"/>
                    <a:pt x="1255448" y="275951"/>
                    <a:pt x="1252266" y="307214"/>
                  </a:cubicBezTo>
                  <a:cubicBezTo>
                    <a:pt x="1249083" y="338476"/>
                    <a:pt x="1234080" y="362555"/>
                    <a:pt x="1218756" y="360995"/>
                  </a:cubicBezTo>
                  <a:lnTo>
                    <a:pt x="1217646" y="360401"/>
                  </a:lnTo>
                  <a:lnTo>
                    <a:pt x="1231737" y="432085"/>
                  </a:lnTo>
                  <a:cubicBezTo>
                    <a:pt x="1231737" y="647663"/>
                    <a:pt x="962404" y="822424"/>
                    <a:pt x="630164" y="822424"/>
                  </a:cubicBezTo>
                  <a:cubicBezTo>
                    <a:pt x="375793" y="822424"/>
                    <a:pt x="158297" y="719982"/>
                    <a:pt x="70318" y="575212"/>
                  </a:cubicBezTo>
                  <a:lnTo>
                    <a:pt x="60424" y="553596"/>
                  </a:lnTo>
                  <a:lnTo>
                    <a:pt x="55569" y="558212"/>
                  </a:lnTo>
                  <a:cubicBezTo>
                    <a:pt x="45532" y="563757"/>
                    <a:pt x="36168" y="564980"/>
                    <a:pt x="29856" y="560566"/>
                  </a:cubicBezTo>
                  <a:cubicBezTo>
                    <a:pt x="23544" y="556152"/>
                    <a:pt x="21480" y="546936"/>
                    <a:pt x="23246" y="535606"/>
                  </a:cubicBezTo>
                  <a:lnTo>
                    <a:pt x="36465" y="505190"/>
                  </a:lnTo>
                  <a:lnTo>
                    <a:pt x="32894" y="506252"/>
                  </a:lnTo>
                  <a:cubicBezTo>
                    <a:pt x="17569" y="504692"/>
                    <a:pt x="7726" y="478084"/>
                    <a:pt x="10908" y="446821"/>
                  </a:cubicBezTo>
                  <a:lnTo>
                    <a:pt x="22632" y="409159"/>
                  </a:lnTo>
                  <a:lnTo>
                    <a:pt x="8798" y="399693"/>
                  </a:lnTo>
                  <a:cubicBezTo>
                    <a:pt x="1277" y="391036"/>
                    <a:pt x="-1875" y="382134"/>
                    <a:pt x="1122" y="375039"/>
                  </a:cubicBezTo>
                  <a:cubicBezTo>
                    <a:pt x="4120" y="367945"/>
                    <a:pt x="12701" y="364001"/>
                    <a:pt x="24150" y="363359"/>
                  </a:cubicBezTo>
                  <a:lnTo>
                    <a:pt x="40093" y="366582"/>
                  </a:lnTo>
                  <a:lnTo>
                    <a:pt x="41625" y="357861"/>
                  </a:lnTo>
                  <a:lnTo>
                    <a:pt x="8799" y="335399"/>
                  </a:lnTo>
                  <a:cubicBezTo>
                    <a:pt x="1278" y="326742"/>
                    <a:pt x="-1874" y="317840"/>
                    <a:pt x="1123" y="310745"/>
                  </a:cubicBezTo>
                  <a:cubicBezTo>
                    <a:pt x="4121" y="303651"/>
                    <a:pt x="12702" y="299707"/>
                    <a:pt x="24151" y="299065"/>
                  </a:cubicBezTo>
                  <a:lnTo>
                    <a:pt x="63965" y="307113"/>
                  </a:lnTo>
                  <a:lnTo>
                    <a:pt x="68278" y="299193"/>
                  </a:lnTo>
                  <a:lnTo>
                    <a:pt x="49350" y="292940"/>
                  </a:lnTo>
                  <a:cubicBezTo>
                    <a:pt x="39723" y="286709"/>
                    <a:pt x="34225" y="279031"/>
                    <a:pt x="35138" y="271383"/>
                  </a:cubicBezTo>
                  <a:cubicBezTo>
                    <a:pt x="36962" y="256087"/>
                    <a:pt x="63737" y="246706"/>
                    <a:pt x="94940" y="250428"/>
                  </a:cubicBezTo>
                  <a:lnTo>
                    <a:pt x="97981" y="251433"/>
                  </a:lnTo>
                  <a:lnTo>
                    <a:pt x="110700" y="237156"/>
                  </a:lnTo>
                  <a:lnTo>
                    <a:pt x="99357" y="233409"/>
                  </a:lnTo>
                  <a:cubicBezTo>
                    <a:pt x="89730" y="227178"/>
                    <a:pt x="84232" y="219500"/>
                    <a:pt x="85145" y="211852"/>
                  </a:cubicBezTo>
                  <a:cubicBezTo>
                    <a:pt x="86969" y="196556"/>
                    <a:pt x="113744" y="187175"/>
                    <a:pt x="144947" y="190897"/>
                  </a:cubicBezTo>
                  <a:lnTo>
                    <a:pt x="155869" y="194505"/>
                  </a:lnTo>
                  <a:lnTo>
                    <a:pt x="173338" y="180858"/>
                  </a:lnTo>
                  <a:lnTo>
                    <a:pt x="167886" y="163349"/>
                  </a:lnTo>
                  <a:lnTo>
                    <a:pt x="156506" y="159589"/>
                  </a:lnTo>
                  <a:cubicBezTo>
                    <a:pt x="146879" y="153358"/>
                    <a:pt x="141381" y="145680"/>
                    <a:pt x="142294" y="138032"/>
                  </a:cubicBezTo>
                  <a:cubicBezTo>
                    <a:pt x="144118" y="122736"/>
                    <a:pt x="170893" y="113355"/>
                    <a:pt x="202096" y="117077"/>
                  </a:cubicBezTo>
                  <a:cubicBezTo>
                    <a:pt x="217697" y="118939"/>
                    <a:pt x="231452" y="123724"/>
                    <a:pt x="241078" y="129955"/>
                  </a:cubicBezTo>
                  <a:lnTo>
                    <a:pt x="244977" y="135869"/>
                  </a:lnTo>
                  <a:lnTo>
                    <a:pt x="256393" y="130198"/>
                  </a:lnTo>
                  <a:lnTo>
                    <a:pt x="232636" y="113942"/>
                  </a:lnTo>
                  <a:cubicBezTo>
                    <a:pt x="225115" y="105285"/>
                    <a:pt x="221963" y="96383"/>
                    <a:pt x="224960" y="89288"/>
                  </a:cubicBezTo>
                  <a:cubicBezTo>
                    <a:pt x="227958" y="82194"/>
                    <a:pt x="236539" y="78250"/>
                    <a:pt x="247988" y="77608"/>
                  </a:cubicBezTo>
                  <a:lnTo>
                    <a:pt x="281713" y="84426"/>
                  </a:lnTo>
                  <a:lnTo>
                    <a:pt x="299291" y="68035"/>
                  </a:lnTo>
                  <a:cubicBezTo>
                    <a:pt x="310113" y="64243"/>
                    <a:pt x="324608" y="62828"/>
                    <a:pt x="340209" y="64689"/>
                  </a:cubicBezTo>
                  <a:cubicBezTo>
                    <a:pt x="355810" y="66551"/>
                    <a:pt x="369565" y="71336"/>
                    <a:pt x="379191" y="77567"/>
                  </a:cubicBezTo>
                  <a:lnTo>
                    <a:pt x="379622" y="78220"/>
                  </a:lnTo>
                  <a:lnTo>
                    <a:pt x="390238" y="74889"/>
                  </a:lnTo>
                  <a:lnTo>
                    <a:pt x="370749" y="61554"/>
                  </a:lnTo>
                  <a:cubicBezTo>
                    <a:pt x="363229" y="52897"/>
                    <a:pt x="360076" y="43995"/>
                    <a:pt x="363074" y="36900"/>
                  </a:cubicBezTo>
                  <a:cubicBezTo>
                    <a:pt x="369069" y="22711"/>
                    <a:pt x="397395" y="21124"/>
                    <a:pt x="426341" y="33354"/>
                  </a:cubicBezTo>
                  <a:lnTo>
                    <a:pt x="435160" y="39389"/>
                  </a:lnTo>
                  <a:lnTo>
                    <a:pt x="445458" y="25397"/>
                  </a:lnTo>
                  <a:cubicBezTo>
                    <a:pt x="455393" y="19671"/>
                    <a:pt x="469377" y="15603"/>
                    <a:pt x="485053" y="14550"/>
                  </a:cubicBezTo>
                  <a:cubicBezTo>
                    <a:pt x="500730" y="13496"/>
                    <a:pt x="515132" y="15658"/>
                    <a:pt x="525744" y="20003"/>
                  </a:cubicBezTo>
                  <a:lnTo>
                    <a:pt x="535297" y="29881"/>
                  </a:lnTo>
                  <a:lnTo>
                    <a:pt x="556491" y="24075"/>
                  </a:lnTo>
                  <a:lnTo>
                    <a:pt x="572454" y="26214"/>
                  </a:lnTo>
                  <a:lnTo>
                    <a:pt x="583571" y="11110"/>
                  </a:lnTo>
                  <a:cubicBezTo>
                    <a:pt x="593506" y="5384"/>
                    <a:pt x="607490" y="1316"/>
                    <a:pt x="623166" y="263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71" name="グループ化 570">
              <a:extLst>
                <a:ext uri="{FF2B5EF4-FFF2-40B4-BE49-F238E27FC236}">
                  <a16:creationId xmlns:a16="http://schemas.microsoft.com/office/drawing/2014/main" id="{A07FB71B-7624-47F1-81B3-FA36D505CABB}"/>
                </a:ext>
              </a:extLst>
            </p:cNvPr>
            <p:cNvGrpSpPr/>
            <p:nvPr/>
          </p:nvGrpSpPr>
          <p:grpSpPr>
            <a:xfrm rot="20874923">
              <a:off x="2281437" y="1394689"/>
              <a:ext cx="672141" cy="870077"/>
              <a:chOff x="2284736" y="3281631"/>
              <a:chExt cx="1285961" cy="1633040"/>
            </a:xfrm>
          </p:grpSpPr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050D46EE-0E0E-47E9-BC8F-C896FC03BBE9}"/>
                  </a:ext>
                </a:extLst>
              </p:cNvPr>
              <p:cNvSpPr/>
              <p:nvPr/>
            </p:nvSpPr>
            <p:spPr>
              <a:xfrm rot="20245340">
                <a:off x="2484227" y="3281631"/>
                <a:ext cx="917902" cy="1633040"/>
              </a:xfrm>
              <a:custGeom>
                <a:avLst/>
                <a:gdLst>
                  <a:gd name="connsiteX0" fmla="*/ 231896 w 875995"/>
                  <a:gd name="connsiteY0" fmla="*/ 2795 h 1543006"/>
                  <a:gd name="connsiteX1" fmla="*/ 261476 w 875995"/>
                  <a:gd name="connsiteY1" fmla="*/ 11331 h 1543006"/>
                  <a:gd name="connsiteX2" fmla="*/ 265305 w 875995"/>
                  <a:gd name="connsiteY2" fmla="*/ 12039 h 1543006"/>
                  <a:gd name="connsiteX3" fmla="*/ 267026 w 875995"/>
                  <a:gd name="connsiteY3" fmla="*/ 12933 h 1543006"/>
                  <a:gd name="connsiteX4" fmla="*/ 288461 w 875995"/>
                  <a:gd name="connsiteY4" fmla="*/ 19119 h 1543006"/>
                  <a:gd name="connsiteX5" fmla="*/ 450444 w 875995"/>
                  <a:gd name="connsiteY5" fmla="*/ 145660 h 1543006"/>
                  <a:gd name="connsiteX6" fmla="*/ 484145 w 875995"/>
                  <a:gd name="connsiteY6" fmla="*/ 192953 h 1543006"/>
                  <a:gd name="connsiteX7" fmla="*/ 492934 w 875995"/>
                  <a:gd name="connsiteY7" fmla="*/ 202850 h 1543006"/>
                  <a:gd name="connsiteX8" fmla="*/ 731808 w 875995"/>
                  <a:gd name="connsiteY8" fmla="*/ 583919 h 1543006"/>
                  <a:gd name="connsiteX9" fmla="*/ 871775 w 875995"/>
                  <a:gd name="connsiteY9" fmla="*/ 1240494 h 1543006"/>
                  <a:gd name="connsiteX10" fmla="*/ 601636 w 875995"/>
                  <a:gd name="connsiteY10" fmla="*/ 1543006 h 1543006"/>
                  <a:gd name="connsiteX11" fmla="*/ 322181 w 875995"/>
                  <a:gd name="connsiteY11" fmla="*/ 1236032 h 1543006"/>
                  <a:gd name="connsiteX12" fmla="*/ 175196 w 875995"/>
                  <a:gd name="connsiteY12" fmla="*/ 302636 h 1543006"/>
                  <a:gd name="connsiteX13" fmla="*/ 173791 w 875995"/>
                  <a:gd name="connsiteY13" fmla="*/ 295493 h 1543006"/>
                  <a:gd name="connsiteX14" fmla="*/ 123151 w 875995"/>
                  <a:gd name="connsiteY14" fmla="*/ 348423 h 1543006"/>
                  <a:gd name="connsiteX15" fmla="*/ 53923 w 875995"/>
                  <a:gd name="connsiteY15" fmla="*/ 500892 h 1543006"/>
                  <a:gd name="connsiteX16" fmla="*/ 124822 w 875995"/>
                  <a:gd name="connsiteY16" fmla="*/ 15408 h 1543006"/>
                  <a:gd name="connsiteX17" fmla="*/ 231896 w 875995"/>
                  <a:gd name="connsiteY17" fmla="*/ 2795 h 1543006"/>
                  <a:gd name="connsiteX0" fmla="*/ 248414 w 892513"/>
                  <a:gd name="connsiteY0" fmla="*/ 2795 h 1543006"/>
                  <a:gd name="connsiteX1" fmla="*/ 277994 w 892513"/>
                  <a:gd name="connsiteY1" fmla="*/ 11331 h 1543006"/>
                  <a:gd name="connsiteX2" fmla="*/ 281823 w 892513"/>
                  <a:gd name="connsiteY2" fmla="*/ 12039 h 1543006"/>
                  <a:gd name="connsiteX3" fmla="*/ 283544 w 892513"/>
                  <a:gd name="connsiteY3" fmla="*/ 12933 h 1543006"/>
                  <a:gd name="connsiteX4" fmla="*/ 304979 w 892513"/>
                  <a:gd name="connsiteY4" fmla="*/ 19119 h 1543006"/>
                  <a:gd name="connsiteX5" fmla="*/ 466962 w 892513"/>
                  <a:gd name="connsiteY5" fmla="*/ 145660 h 1543006"/>
                  <a:gd name="connsiteX6" fmla="*/ 500663 w 892513"/>
                  <a:gd name="connsiteY6" fmla="*/ 192953 h 1543006"/>
                  <a:gd name="connsiteX7" fmla="*/ 509452 w 892513"/>
                  <a:gd name="connsiteY7" fmla="*/ 202850 h 1543006"/>
                  <a:gd name="connsiteX8" fmla="*/ 748326 w 892513"/>
                  <a:gd name="connsiteY8" fmla="*/ 583919 h 1543006"/>
                  <a:gd name="connsiteX9" fmla="*/ 888293 w 892513"/>
                  <a:gd name="connsiteY9" fmla="*/ 1240494 h 1543006"/>
                  <a:gd name="connsiteX10" fmla="*/ 618154 w 892513"/>
                  <a:gd name="connsiteY10" fmla="*/ 1543006 h 1543006"/>
                  <a:gd name="connsiteX11" fmla="*/ 338699 w 892513"/>
                  <a:gd name="connsiteY11" fmla="*/ 1236032 h 1543006"/>
                  <a:gd name="connsiteX12" fmla="*/ 191714 w 892513"/>
                  <a:gd name="connsiteY12" fmla="*/ 302636 h 1543006"/>
                  <a:gd name="connsiteX13" fmla="*/ 190309 w 892513"/>
                  <a:gd name="connsiteY13" fmla="*/ 295493 h 1543006"/>
                  <a:gd name="connsiteX14" fmla="*/ 139669 w 892513"/>
                  <a:gd name="connsiteY14" fmla="*/ 348423 h 1543006"/>
                  <a:gd name="connsiteX15" fmla="*/ 46762 w 892513"/>
                  <a:gd name="connsiteY15" fmla="*/ 681883 h 1543006"/>
                  <a:gd name="connsiteX16" fmla="*/ 141340 w 892513"/>
                  <a:gd name="connsiteY16" fmla="*/ 15408 h 1543006"/>
                  <a:gd name="connsiteX17" fmla="*/ 248414 w 892513"/>
                  <a:gd name="connsiteY17" fmla="*/ 2795 h 1543006"/>
                  <a:gd name="connsiteX0" fmla="*/ 240679 w 884778"/>
                  <a:gd name="connsiteY0" fmla="*/ 2795 h 1543006"/>
                  <a:gd name="connsiteX1" fmla="*/ 270259 w 884778"/>
                  <a:gd name="connsiteY1" fmla="*/ 11331 h 1543006"/>
                  <a:gd name="connsiteX2" fmla="*/ 274088 w 884778"/>
                  <a:gd name="connsiteY2" fmla="*/ 12039 h 1543006"/>
                  <a:gd name="connsiteX3" fmla="*/ 275809 w 884778"/>
                  <a:gd name="connsiteY3" fmla="*/ 12933 h 1543006"/>
                  <a:gd name="connsiteX4" fmla="*/ 297244 w 884778"/>
                  <a:gd name="connsiteY4" fmla="*/ 19119 h 1543006"/>
                  <a:gd name="connsiteX5" fmla="*/ 459227 w 884778"/>
                  <a:gd name="connsiteY5" fmla="*/ 145660 h 1543006"/>
                  <a:gd name="connsiteX6" fmla="*/ 492928 w 884778"/>
                  <a:gd name="connsiteY6" fmla="*/ 192953 h 1543006"/>
                  <a:gd name="connsiteX7" fmla="*/ 501717 w 884778"/>
                  <a:gd name="connsiteY7" fmla="*/ 202850 h 1543006"/>
                  <a:gd name="connsiteX8" fmla="*/ 740591 w 884778"/>
                  <a:gd name="connsiteY8" fmla="*/ 583919 h 1543006"/>
                  <a:gd name="connsiteX9" fmla="*/ 880558 w 884778"/>
                  <a:gd name="connsiteY9" fmla="*/ 1240494 h 1543006"/>
                  <a:gd name="connsiteX10" fmla="*/ 610419 w 884778"/>
                  <a:gd name="connsiteY10" fmla="*/ 1543006 h 1543006"/>
                  <a:gd name="connsiteX11" fmla="*/ 330964 w 884778"/>
                  <a:gd name="connsiteY11" fmla="*/ 1236032 h 1543006"/>
                  <a:gd name="connsiteX12" fmla="*/ 183979 w 884778"/>
                  <a:gd name="connsiteY12" fmla="*/ 302636 h 1543006"/>
                  <a:gd name="connsiteX13" fmla="*/ 182574 w 884778"/>
                  <a:gd name="connsiteY13" fmla="*/ 295493 h 1543006"/>
                  <a:gd name="connsiteX14" fmla="*/ 131934 w 884778"/>
                  <a:gd name="connsiteY14" fmla="*/ 348423 h 1543006"/>
                  <a:gd name="connsiteX15" fmla="*/ 39027 w 884778"/>
                  <a:gd name="connsiteY15" fmla="*/ 681883 h 1543006"/>
                  <a:gd name="connsiteX16" fmla="*/ 133605 w 884778"/>
                  <a:gd name="connsiteY16" fmla="*/ 15408 h 1543006"/>
                  <a:gd name="connsiteX17" fmla="*/ 240679 w 884778"/>
                  <a:gd name="connsiteY17" fmla="*/ 2795 h 1543006"/>
                  <a:gd name="connsiteX0" fmla="*/ 276632 w 920731"/>
                  <a:gd name="connsiteY0" fmla="*/ 2795 h 1543006"/>
                  <a:gd name="connsiteX1" fmla="*/ 306212 w 920731"/>
                  <a:gd name="connsiteY1" fmla="*/ 11331 h 1543006"/>
                  <a:gd name="connsiteX2" fmla="*/ 310041 w 920731"/>
                  <a:gd name="connsiteY2" fmla="*/ 12039 h 1543006"/>
                  <a:gd name="connsiteX3" fmla="*/ 311762 w 920731"/>
                  <a:gd name="connsiteY3" fmla="*/ 12933 h 1543006"/>
                  <a:gd name="connsiteX4" fmla="*/ 333197 w 920731"/>
                  <a:gd name="connsiteY4" fmla="*/ 19119 h 1543006"/>
                  <a:gd name="connsiteX5" fmla="*/ 495180 w 920731"/>
                  <a:gd name="connsiteY5" fmla="*/ 145660 h 1543006"/>
                  <a:gd name="connsiteX6" fmla="*/ 528881 w 920731"/>
                  <a:gd name="connsiteY6" fmla="*/ 192953 h 1543006"/>
                  <a:gd name="connsiteX7" fmla="*/ 537670 w 920731"/>
                  <a:gd name="connsiteY7" fmla="*/ 202850 h 1543006"/>
                  <a:gd name="connsiteX8" fmla="*/ 776544 w 920731"/>
                  <a:gd name="connsiteY8" fmla="*/ 583919 h 1543006"/>
                  <a:gd name="connsiteX9" fmla="*/ 916511 w 920731"/>
                  <a:gd name="connsiteY9" fmla="*/ 1240494 h 1543006"/>
                  <a:gd name="connsiteX10" fmla="*/ 646372 w 920731"/>
                  <a:gd name="connsiteY10" fmla="*/ 1543006 h 1543006"/>
                  <a:gd name="connsiteX11" fmla="*/ 366917 w 920731"/>
                  <a:gd name="connsiteY11" fmla="*/ 1236032 h 1543006"/>
                  <a:gd name="connsiteX12" fmla="*/ 219932 w 920731"/>
                  <a:gd name="connsiteY12" fmla="*/ 302636 h 1543006"/>
                  <a:gd name="connsiteX13" fmla="*/ 218527 w 920731"/>
                  <a:gd name="connsiteY13" fmla="*/ 295493 h 1543006"/>
                  <a:gd name="connsiteX14" fmla="*/ 167887 w 920731"/>
                  <a:gd name="connsiteY14" fmla="*/ 348423 h 1543006"/>
                  <a:gd name="connsiteX15" fmla="*/ 74980 w 920731"/>
                  <a:gd name="connsiteY15" fmla="*/ 681883 h 1543006"/>
                  <a:gd name="connsiteX16" fmla="*/ 169558 w 920731"/>
                  <a:gd name="connsiteY16" fmla="*/ 15408 h 1543006"/>
                  <a:gd name="connsiteX17" fmla="*/ 276632 w 920731"/>
                  <a:gd name="connsiteY17" fmla="*/ 2795 h 1543006"/>
                  <a:gd name="connsiteX0" fmla="*/ 276632 w 920731"/>
                  <a:gd name="connsiteY0" fmla="*/ 2795 h 1543006"/>
                  <a:gd name="connsiteX1" fmla="*/ 306212 w 920731"/>
                  <a:gd name="connsiteY1" fmla="*/ 11331 h 1543006"/>
                  <a:gd name="connsiteX2" fmla="*/ 310041 w 920731"/>
                  <a:gd name="connsiteY2" fmla="*/ 12039 h 1543006"/>
                  <a:gd name="connsiteX3" fmla="*/ 311762 w 920731"/>
                  <a:gd name="connsiteY3" fmla="*/ 12933 h 1543006"/>
                  <a:gd name="connsiteX4" fmla="*/ 333197 w 920731"/>
                  <a:gd name="connsiteY4" fmla="*/ 19119 h 1543006"/>
                  <a:gd name="connsiteX5" fmla="*/ 495180 w 920731"/>
                  <a:gd name="connsiteY5" fmla="*/ 145660 h 1543006"/>
                  <a:gd name="connsiteX6" fmla="*/ 528881 w 920731"/>
                  <a:gd name="connsiteY6" fmla="*/ 192953 h 1543006"/>
                  <a:gd name="connsiteX7" fmla="*/ 537670 w 920731"/>
                  <a:gd name="connsiteY7" fmla="*/ 202850 h 1543006"/>
                  <a:gd name="connsiteX8" fmla="*/ 776544 w 920731"/>
                  <a:gd name="connsiteY8" fmla="*/ 583919 h 1543006"/>
                  <a:gd name="connsiteX9" fmla="*/ 916511 w 920731"/>
                  <a:gd name="connsiteY9" fmla="*/ 1240494 h 1543006"/>
                  <a:gd name="connsiteX10" fmla="*/ 646372 w 920731"/>
                  <a:gd name="connsiteY10" fmla="*/ 1543006 h 1543006"/>
                  <a:gd name="connsiteX11" fmla="*/ 366917 w 920731"/>
                  <a:gd name="connsiteY11" fmla="*/ 1236032 h 1543006"/>
                  <a:gd name="connsiteX12" fmla="*/ 219932 w 920731"/>
                  <a:gd name="connsiteY12" fmla="*/ 302636 h 1543006"/>
                  <a:gd name="connsiteX13" fmla="*/ 218527 w 920731"/>
                  <a:gd name="connsiteY13" fmla="*/ 295493 h 1543006"/>
                  <a:gd name="connsiteX14" fmla="*/ 74980 w 920731"/>
                  <a:gd name="connsiteY14" fmla="*/ 681883 h 1543006"/>
                  <a:gd name="connsiteX15" fmla="*/ 169558 w 920731"/>
                  <a:gd name="connsiteY15" fmla="*/ 15408 h 1543006"/>
                  <a:gd name="connsiteX16" fmla="*/ 276632 w 920731"/>
                  <a:gd name="connsiteY16" fmla="*/ 2795 h 1543006"/>
                  <a:gd name="connsiteX0" fmla="*/ 276632 w 920731"/>
                  <a:gd name="connsiteY0" fmla="*/ 2795 h 1543006"/>
                  <a:gd name="connsiteX1" fmla="*/ 306212 w 920731"/>
                  <a:gd name="connsiteY1" fmla="*/ 11331 h 1543006"/>
                  <a:gd name="connsiteX2" fmla="*/ 310041 w 920731"/>
                  <a:gd name="connsiteY2" fmla="*/ 12039 h 1543006"/>
                  <a:gd name="connsiteX3" fmla="*/ 311762 w 920731"/>
                  <a:gd name="connsiteY3" fmla="*/ 12933 h 1543006"/>
                  <a:gd name="connsiteX4" fmla="*/ 333197 w 920731"/>
                  <a:gd name="connsiteY4" fmla="*/ 19119 h 1543006"/>
                  <a:gd name="connsiteX5" fmla="*/ 495180 w 920731"/>
                  <a:gd name="connsiteY5" fmla="*/ 145660 h 1543006"/>
                  <a:gd name="connsiteX6" fmla="*/ 528881 w 920731"/>
                  <a:gd name="connsiteY6" fmla="*/ 192953 h 1543006"/>
                  <a:gd name="connsiteX7" fmla="*/ 537670 w 920731"/>
                  <a:gd name="connsiteY7" fmla="*/ 202850 h 1543006"/>
                  <a:gd name="connsiteX8" fmla="*/ 776544 w 920731"/>
                  <a:gd name="connsiteY8" fmla="*/ 583919 h 1543006"/>
                  <a:gd name="connsiteX9" fmla="*/ 916511 w 920731"/>
                  <a:gd name="connsiteY9" fmla="*/ 1240494 h 1543006"/>
                  <a:gd name="connsiteX10" fmla="*/ 646372 w 920731"/>
                  <a:gd name="connsiteY10" fmla="*/ 1543006 h 1543006"/>
                  <a:gd name="connsiteX11" fmla="*/ 366917 w 920731"/>
                  <a:gd name="connsiteY11" fmla="*/ 1236032 h 1543006"/>
                  <a:gd name="connsiteX12" fmla="*/ 219932 w 920731"/>
                  <a:gd name="connsiteY12" fmla="*/ 302636 h 1543006"/>
                  <a:gd name="connsiteX13" fmla="*/ 218527 w 920731"/>
                  <a:gd name="connsiteY13" fmla="*/ 295493 h 1543006"/>
                  <a:gd name="connsiteX14" fmla="*/ 74980 w 920731"/>
                  <a:gd name="connsiteY14" fmla="*/ 681883 h 1543006"/>
                  <a:gd name="connsiteX15" fmla="*/ 169558 w 920731"/>
                  <a:gd name="connsiteY15" fmla="*/ 15408 h 1543006"/>
                  <a:gd name="connsiteX16" fmla="*/ 276632 w 920731"/>
                  <a:gd name="connsiteY16" fmla="*/ 2795 h 1543006"/>
                  <a:gd name="connsiteX0" fmla="*/ 276632 w 920731"/>
                  <a:gd name="connsiteY0" fmla="*/ 2795 h 1543006"/>
                  <a:gd name="connsiteX1" fmla="*/ 306212 w 920731"/>
                  <a:gd name="connsiteY1" fmla="*/ 11331 h 1543006"/>
                  <a:gd name="connsiteX2" fmla="*/ 310041 w 920731"/>
                  <a:gd name="connsiteY2" fmla="*/ 12039 h 1543006"/>
                  <a:gd name="connsiteX3" fmla="*/ 311762 w 920731"/>
                  <a:gd name="connsiteY3" fmla="*/ 12933 h 1543006"/>
                  <a:gd name="connsiteX4" fmla="*/ 333197 w 920731"/>
                  <a:gd name="connsiteY4" fmla="*/ 19119 h 1543006"/>
                  <a:gd name="connsiteX5" fmla="*/ 495180 w 920731"/>
                  <a:gd name="connsiteY5" fmla="*/ 145660 h 1543006"/>
                  <a:gd name="connsiteX6" fmla="*/ 528881 w 920731"/>
                  <a:gd name="connsiteY6" fmla="*/ 192953 h 1543006"/>
                  <a:gd name="connsiteX7" fmla="*/ 537670 w 920731"/>
                  <a:gd name="connsiteY7" fmla="*/ 202850 h 1543006"/>
                  <a:gd name="connsiteX8" fmla="*/ 776544 w 920731"/>
                  <a:gd name="connsiteY8" fmla="*/ 583919 h 1543006"/>
                  <a:gd name="connsiteX9" fmla="*/ 916511 w 920731"/>
                  <a:gd name="connsiteY9" fmla="*/ 1240494 h 1543006"/>
                  <a:gd name="connsiteX10" fmla="*/ 646372 w 920731"/>
                  <a:gd name="connsiteY10" fmla="*/ 1543006 h 1543006"/>
                  <a:gd name="connsiteX11" fmla="*/ 366917 w 920731"/>
                  <a:gd name="connsiteY11" fmla="*/ 1236032 h 1543006"/>
                  <a:gd name="connsiteX12" fmla="*/ 219932 w 920731"/>
                  <a:gd name="connsiteY12" fmla="*/ 302636 h 1543006"/>
                  <a:gd name="connsiteX13" fmla="*/ 74980 w 920731"/>
                  <a:gd name="connsiteY13" fmla="*/ 681883 h 1543006"/>
                  <a:gd name="connsiteX14" fmla="*/ 169558 w 920731"/>
                  <a:gd name="connsiteY14" fmla="*/ 15408 h 1543006"/>
                  <a:gd name="connsiteX15" fmla="*/ 276632 w 920731"/>
                  <a:gd name="connsiteY15" fmla="*/ 2795 h 1543006"/>
                  <a:gd name="connsiteX0" fmla="*/ 276632 w 920731"/>
                  <a:gd name="connsiteY0" fmla="*/ 2795 h 1543006"/>
                  <a:gd name="connsiteX1" fmla="*/ 306212 w 920731"/>
                  <a:gd name="connsiteY1" fmla="*/ 11331 h 1543006"/>
                  <a:gd name="connsiteX2" fmla="*/ 310041 w 920731"/>
                  <a:gd name="connsiteY2" fmla="*/ 12039 h 1543006"/>
                  <a:gd name="connsiteX3" fmla="*/ 311762 w 920731"/>
                  <a:gd name="connsiteY3" fmla="*/ 12933 h 1543006"/>
                  <a:gd name="connsiteX4" fmla="*/ 333197 w 920731"/>
                  <a:gd name="connsiteY4" fmla="*/ 19119 h 1543006"/>
                  <a:gd name="connsiteX5" fmla="*/ 495180 w 920731"/>
                  <a:gd name="connsiteY5" fmla="*/ 145660 h 1543006"/>
                  <a:gd name="connsiteX6" fmla="*/ 528881 w 920731"/>
                  <a:gd name="connsiteY6" fmla="*/ 192953 h 1543006"/>
                  <a:gd name="connsiteX7" fmla="*/ 537670 w 920731"/>
                  <a:gd name="connsiteY7" fmla="*/ 202850 h 1543006"/>
                  <a:gd name="connsiteX8" fmla="*/ 776544 w 920731"/>
                  <a:gd name="connsiteY8" fmla="*/ 583919 h 1543006"/>
                  <a:gd name="connsiteX9" fmla="*/ 916511 w 920731"/>
                  <a:gd name="connsiteY9" fmla="*/ 1240494 h 1543006"/>
                  <a:gd name="connsiteX10" fmla="*/ 646372 w 920731"/>
                  <a:gd name="connsiteY10" fmla="*/ 1543006 h 1543006"/>
                  <a:gd name="connsiteX11" fmla="*/ 366917 w 920731"/>
                  <a:gd name="connsiteY11" fmla="*/ 1236032 h 1543006"/>
                  <a:gd name="connsiteX12" fmla="*/ 219932 w 920731"/>
                  <a:gd name="connsiteY12" fmla="*/ 302636 h 1543006"/>
                  <a:gd name="connsiteX13" fmla="*/ 74980 w 920731"/>
                  <a:gd name="connsiteY13" fmla="*/ 681883 h 1543006"/>
                  <a:gd name="connsiteX14" fmla="*/ 169558 w 920731"/>
                  <a:gd name="connsiteY14" fmla="*/ 15408 h 1543006"/>
                  <a:gd name="connsiteX15" fmla="*/ 276632 w 920731"/>
                  <a:gd name="connsiteY15" fmla="*/ 2795 h 1543006"/>
                  <a:gd name="connsiteX0" fmla="*/ 274731 w 918830"/>
                  <a:gd name="connsiteY0" fmla="*/ 2795 h 1543006"/>
                  <a:gd name="connsiteX1" fmla="*/ 304311 w 918830"/>
                  <a:gd name="connsiteY1" fmla="*/ 11331 h 1543006"/>
                  <a:gd name="connsiteX2" fmla="*/ 308140 w 918830"/>
                  <a:gd name="connsiteY2" fmla="*/ 12039 h 1543006"/>
                  <a:gd name="connsiteX3" fmla="*/ 309861 w 918830"/>
                  <a:gd name="connsiteY3" fmla="*/ 12933 h 1543006"/>
                  <a:gd name="connsiteX4" fmla="*/ 331296 w 918830"/>
                  <a:gd name="connsiteY4" fmla="*/ 19119 h 1543006"/>
                  <a:gd name="connsiteX5" fmla="*/ 493279 w 918830"/>
                  <a:gd name="connsiteY5" fmla="*/ 145660 h 1543006"/>
                  <a:gd name="connsiteX6" fmla="*/ 526980 w 918830"/>
                  <a:gd name="connsiteY6" fmla="*/ 192953 h 1543006"/>
                  <a:gd name="connsiteX7" fmla="*/ 535769 w 918830"/>
                  <a:gd name="connsiteY7" fmla="*/ 202850 h 1543006"/>
                  <a:gd name="connsiteX8" fmla="*/ 774643 w 918830"/>
                  <a:gd name="connsiteY8" fmla="*/ 583919 h 1543006"/>
                  <a:gd name="connsiteX9" fmla="*/ 914610 w 918830"/>
                  <a:gd name="connsiteY9" fmla="*/ 1240494 h 1543006"/>
                  <a:gd name="connsiteX10" fmla="*/ 644471 w 918830"/>
                  <a:gd name="connsiteY10" fmla="*/ 1543006 h 1543006"/>
                  <a:gd name="connsiteX11" fmla="*/ 365016 w 918830"/>
                  <a:gd name="connsiteY11" fmla="*/ 1236032 h 1543006"/>
                  <a:gd name="connsiteX12" fmla="*/ 218031 w 918830"/>
                  <a:gd name="connsiteY12" fmla="*/ 302636 h 1543006"/>
                  <a:gd name="connsiteX13" fmla="*/ 73079 w 918830"/>
                  <a:gd name="connsiteY13" fmla="*/ 681883 h 1543006"/>
                  <a:gd name="connsiteX14" fmla="*/ 167657 w 918830"/>
                  <a:gd name="connsiteY14" fmla="*/ 15408 h 1543006"/>
                  <a:gd name="connsiteX15" fmla="*/ 274731 w 918830"/>
                  <a:gd name="connsiteY15" fmla="*/ 2795 h 1543006"/>
                  <a:gd name="connsiteX0" fmla="*/ 274731 w 918830"/>
                  <a:gd name="connsiteY0" fmla="*/ 2795 h 1543006"/>
                  <a:gd name="connsiteX1" fmla="*/ 304311 w 918830"/>
                  <a:gd name="connsiteY1" fmla="*/ 11331 h 1543006"/>
                  <a:gd name="connsiteX2" fmla="*/ 308140 w 918830"/>
                  <a:gd name="connsiteY2" fmla="*/ 12039 h 1543006"/>
                  <a:gd name="connsiteX3" fmla="*/ 309861 w 918830"/>
                  <a:gd name="connsiteY3" fmla="*/ 12933 h 1543006"/>
                  <a:gd name="connsiteX4" fmla="*/ 331296 w 918830"/>
                  <a:gd name="connsiteY4" fmla="*/ 19119 h 1543006"/>
                  <a:gd name="connsiteX5" fmla="*/ 493279 w 918830"/>
                  <a:gd name="connsiteY5" fmla="*/ 145660 h 1543006"/>
                  <a:gd name="connsiteX6" fmla="*/ 526980 w 918830"/>
                  <a:gd name="connsiteY6" fmla="*/ 192953 h 1543006"/>
                  <a:gd name="connsiteX7" fmla="*/ 774643 w 918830"/>
                  <a:gd name="connsiteY7" fmla="*/ 583919 h 1543006"/>
                  <a:gd name="connsiteX8" fmla="*/ 914610 w 918830"/>
                  <a:gd name="connsiteY8" fmla="*/ 1240494 h 1543006"/>
                  <a:gd name="connsiteX9" fmla="*/ 644471 w 918830"/>
                  <a:gd name="connsiteY9" fmla="*/ 1543006 h 1543006"/>
                  <a:gd name="connsiteX10" fmla="*/ 365016 w 918830"/>
                  <a:gd name="connsiteY10" fmla="*/ 1236032 h 1543006"/>
                  <a:gd name="connsiteX11" fmla="*/ 218031 w 918830"/>
                  <a:gd name="connsiteY11" fmla="*/ 302636 h 1543006"/>
                  <a:gd name="connsiteX12" fmla="*/ 73079 w 918830"/>
                  <a:gd name="connsiteY12" fmla="*/ 681883 h 1543006"/>
                  <a:gd name="connsiteX13" fmla="*/ 167657 w 918830"/>
                  <a:gd name="connsiteY13" fmla="*/ 15408 h 1543006"/>
                  <a:gd name="connsiteX14" fmla="*/ 274731 w 918830"/>
                  <a:gd name="connsiteY14" fmla="*/ 2795 h 1543006"/>
                  <a:gd name="connsiteX0" fmla="*/ 274731 w 918830"/>
                  <a:gd name="connsiteY0" fmla="*/ 2795 h 1543006"/>
                  <a:gd name="connsiteX1" fmla="*/ 304311 w 918830"/>
                  <a:gd name="connsiteY1" fmla="*/ 11331 h 1543006"/>
                  <a:gd name="connsiteX2" fmla="*/ 308140 w 918830"/>
                  <a:gd name="connsiteY2" fmla="*/ 12039 h 1543006"/>
                  <a:gd name="connsiteX3" fmla="*/ 309861 w 918830"/>
                  <a:gd name="connsiteY3" fmla="*/ 12933 h 1543006"/>
                  <a:gd name="connsiteX4" fmla="*/ 331296 w 918830"/>
                  <a:gd name="connsiteY4" fmla="*/ 19119 h 1543006"/>
                  <a:gd name="connsiteX5" fmla="*/ 493279 w 918830"/>
                  <a:gd name="connsiteY5" fmla="*/ 145660 h 1543006"/>
                  <a:gd name="connsiteX6" fmla="*/ 774643 w 918830"/>
                  <a:gd name="connsiteY6" fmla="*/ 583919 h 1543006"/>
                  <a:gd name="connsiteX7" fmla="*/ 914610 w 918830"/>
                  <a:gd name="connsiteY7" fmla="*/ 1240494 h 1543006"/>
                  <a:gd name="connsiteX8" fmla="*/ 644471 w 918830"/>
                  <a:gd name="connsiteY8" fmla="*/ 1543006 h 1543006"/>
                  <a:gd name="connsiteX9" fmla="*/ 365016 w 918830"/>
                  <a:gd name="connsiteY9" fmla="*/ 1236032 h 1543006"/>
                  <a:gd name="connsiteX10" fmla="*/ 218031 w 918830"/>
                  <a:gd name="connsiteY10" fmla="*/ 302636 h 1543006"/>
                  <a:gd name="connsiteX11" fmla="*/ 73079 w 918830"/>
                  <a:gd name="connsiteY11" fmla="*/ 681883 h 1543006"/>
                  <a:gd name="connsiteX12" fmla="*/ 167657 w 918830"/>
                  <a:gd name="connsiteY12" fmla="*/ 15408 h 1543006"/>
                  <a:gd name="connsiteX13" fmla="*/ 274731 w 918830"/>
                  <a:gd name="connsiteY13" fmla="*/ 2795 h 1543006"/>
                  <a:gd name="connsiteX0" fmla="*/ 274731 w 918830"/>
                  <a:gd name="connsiteY0" fmla="*/ 2795 h 1543006"/>
                  <a:gd name="connsiteX1" fmla="*/ 304311 w 918830"/>
                  <a:gd name="connsiteY1" fmla="*/ 11331 h 1543006"/>
                  <a:gd name="connsiteX2" fmla="*/ 308140 w 918830"/>
                  <a:gd name="connsiteY2" fmla="*/ 12039 h 1543006"/>
                  <a:gd name="connsiteX3" fmla="*/ 331296 w 918830"/>
                  <a:gd name="connsiteY3" fmla="*/ 19119 h 1543006"/>
                  <a:gd name="connsiteX4" fmla="*/ 493279 w 918830"/>
                  <a:gd name="connsiteY4" fmla="*/ 145660 h 1543006"/>
                  <a:gd name="connsiteX5" fmla="*/ 774643 w 918830"/>
                  <a:gd name="connsiteY5" fmla="*/ 583919 h 1543006"/>
                  <a:gd name="connsiteX6" fmla="*/ 914610 w 918830"/>
                  <a:gd name="connsiteY6" fmla="*/ 1240494 h 1543006"/>
                  <a:gd name="connsiteX7" fmla="*/ 644471 w 918830"/>
                  <a:gd name="connsiteY7" fmla="*/ 1543006 h 1543006"/>
                  <a:gd name="connsiteX8" fmla="*/ 365016 w 918830"/>
                  <a:gd name="connsiteY8" fmla="*/ 1236032 h 1543006"/>
                  <a:gd name="connsiteX9" fmla="*/ 218031 w 918830"/>
                  <a:gd name="connsiteY9" fmla="*/ 302636 h 1543006"/>
                  <a:gd name="connsiteX10" fmla="*/ 73079 w 918830"/>
                  <a:gd name="connsiteY10" fmla="*/ 681883 h 1543006"/>
                  <a:gd name="connsiteX11" fmla="*/ 167657 w 918830"/>
                  <a:gd name="connsiteY11" fmla="*/ 15408 h 1543006"/>
                  <a:gd name="connsiteX12" fmla="*/ 274731 w 918830"/>
                  <a:gd name="connsiteY12" fmla="*/ 2795 h 1543006"/>
                  <a:gd name="connsiteX0" fmla="*/ 274731 w 918830"/>
                  <a:gd name="connsiteY0" fmla="*/ 2795 h 1543006"/>
                  <a:gd name="connsiteX1" fmla="*/ 304311 w 918830"/>
                  <a:gd name="connsiteY1" fmla="*/ 11331 h 1543006"/>
                  <a:gd name="connsiteX2" fmla="*/ 331296 w 918830"/>
                  <a:gd name="connsiteY2" fmla="*/ 19119 h 1543006"/>
                  <a:gd name="connsiteX3" fmla="*/ 493279 w 918830"/>
                  <a:gd name="connsiteY3" fmla="*/ 145660 h 1543006"/>
                  <a:gd name="connsiteX4" fmla="*/ 774643 w 918830"/>
                  <a:gd name="connsiteY4" fmla="*/ 583919 h 1543006"/>
                  <a:gd name="connsiteX5" fmla="*/ 914610 w 918830"/>
                  <a:gd name="connsiteY5" fmla="*/ 1240494 h 1543006"/>
                  <a:gd name="connsiteX6" fmla="*/ 644471 w 918830"/>
                  <a:gd name="connsiteY6" fmla="*/ 1543006 h 1543006"/>
                  <a:gd name="connsiteX7" fmla="*/ 365016 w 918830"/>
                  <a:gd name="connsiteY7" fmla="*/ 1236032 h 1543006"/>
                  <a:gd name="connsiteX8" fmla="*/ 218031 w 918830"/>
                  <a:gd name="connsiteY8" fmla="*/ 302636 h 1543006"/>
                  <a:gd name="connsiteX9" fmla="*/ 73079 w 918830"/>
                  <a:gd name="connsiteY9" fmla="*/ 681883 h 1543006"/>
                  <a:gd name="connsiteX10" fmla="*/ 167657 w 918830"/>
                  <a:gd name="connsiteY10" fmla="*/ 15408 h 1543006"/>
                  <a:gd name="connsiteX11" fmla="*/ 274731 w 918830"/>
                  <a:gd name="connsiteY11" fmla="*/ 2795 h 1543006"/>
                  <a:gd name="connsiteX0" fmla="*/ 274731 w 918830"/>
                  <a:gd name="connsiteY0" fmla="*/ 2795 h 1543006"/>
                  <a:gd name="connsiteX1" fmla="*/ 331296 w 918830"/>
                  <a:gd name="connsiteY1" fmla="*/ 19119 h 1543006"/>
                  <a:gd name="connsiteX2" fmla="*/ 493279 w 918830"/>
                  <a:gd name="connsiteY2" fmla="*/ 145660 h 1543006"/>
                  <a:gd name="connsiteX3" fmla="*/ 774643 w 918830"/>
                  <a:gd name="connsiteY3" fmla="*/ 583919 h 1543006"/>
                  <a:gd name="connsiteX4" fmla="*/ 914610 w 918830"/>
                  <a:gd name="connsiteY4" fmla="*/ 1240494 h 1543006"/>
                  <a:gd name="connsiteX5" fmla="*/ 644471 w 918830"/>
                  <a:gd name="connsiteY5" fmla="*/ 1543006 h 1543006"/>
                  <a:gd name="connsiteX6" fmla="*/ 365016 w 918830"/>
                  <a:gd name="connsiteY6" fmla="*/ 1236032 h 1543006"/>
                  <a:gd name="connsiteX7" fmla="*/ 218031 w 918830"/>
                  <a:gd name="connsiteY7" fmla="*/ 302636 h 1543006"/>
                  <a:gd name="connsiteX8" fmla="*/ 73079 w 918830"/>
                  <a:gd name="connsiteY8" fmla="*/ 681883 h 1543006"/>
                  <a:gd name="connsiteX9" fmla="*/ 167657 w 918830"/>
                  <a:gd name="connsiteY9" fmla="*/ 15408 h 1543006"/>
                  <a:gd name="connsiteX10" fmla="*/ 274731 w 918830"/>
                  <a:gd name="connsiteY10" fmla="*/ 2795 h 1543006"/>
                  <a:gd name="connsiteX0" fmla="*/ 274731 w 918830"/>
                  <a:gd name="connsiteY0" fmla="*/ 2795 h 1543006"/>
                  <a:gd name="connsiteX1" fmla="*/ 331296 w 918830"/>
                  <a:gd name="connsiteY1" fmla="*/ 19119 h 1543006"/>
                  <a:gd name="connsiteX2" fmla="*/ 493279 w 918830"/>
                  <a:gd name="connsiteY2" fmla="*/ 145660 h 1543006"/>
                  <a:gd name="connsiteX3" fmla="*/ 774643 w 918830"/>
                  <a:gd name="connsiteY3" fmla="*/ 583919 h 1543006"/>
                  <a:gd name="connsiteX4" fmla="*/ 914610 w 918830"/>
                  <a:gd name="connsiteY4" fmla="*/ 1240494 h 1543006"/>
                  <a:gd name="connsiteX5" fmla="*/ 644471 w 918830"/>
                  <a:gd name="connsiteY5" fmla="*/ 1543006 h 1543006"/>
                  <a:gd name="connsiteX6" fmla="*/ 365016 w 918830"/>
                  <a:gd name="connsiteY6" fmla="*/ 1236032 h 1543006"/>
                  <a:gd name="connsiteX7" fmla="*/ 218031 w 918830"/>
                  <a:gd name="connsiteY7" fmla="*/ 302636 h 1543006"/>
                  <a:gd name="connsiteX8" fmla="*/ 73079 w 918830"/>
                  <a:gd name="connsiteY8" fmla="*/ 681883 h 1543006"/>
                  <a:gd name="connsiteX9" fmla="*/ 167657 w 918830"/>
                  <a:gd name="connsiteY9" fmla="*/ 15408 h 1543006"/>
                  <a:gd name="connsiteX10" fmla="*/ 274731 w 918830"/>
                  <a:gd name="connsiteY10" fmla="*/ 2795 h 1543006"/>
                  <a:gd name="connsiteX0" fmla="*/ 274731 w 918781"/>
                  <a:gd name="connsiteY0" fmla="*/ 2795 h 1543006"/>
                  <a:gd name="connsiteX1" fmla="*/ 331296 w 918781"/>
                  <a:gd name="connsiteY1" fmla="*/ 19119 h 1543006"/>
                  <a:gd name="connsiteX2" fmla="*/ 493279 w 918781"/>
                  <a:gd name="connsiteY2" fmla="*/ 145660 h 1543006"/>
                  <a:gd name="connsiteX3" fmla="*/ 774643 w 918781"/>
                  <a:gd name="connsiteY3" fmla="*/ 583919 h 1543006"/>
                  <a:gd name="connsiteX4" fmla="*/ 914610 w 918781"/>
                  <a:gd name="connsiteY4" fmla="*/ 1240494 h 1543006"/>
                  <a:gd name="connsiteX5" fmla="*/ 644471 w 918781"/>
                  <a:gd name="connsiteY5" fmla="*/ 1543006 h 1543006"/>
                  <a:gd name="connsiteX6" fmla="*/ 365016 w 918781"/>
                  <a:gd name="connsiteY6" fmla="*/ 1236032 h 1543006"/>
                  <a:gd name="connsiteX7" fmla="*/ 218031 w 918781"/>
                  <a:gd name="connsiteY7" fmla="*/ 302636 h 1543006"/>
                  <a:gd name="connsiteX8" fmla="*/ 73079 w 918781"/>
                  <a:gd name="connsiteY8" fmla="*/ 681883 h 1543006"/>
                  <a:gd name="connsiteX9" fmla="*/ 167657 w 918781"/>
                  <a:gd name="connsiteY9" fmla="*/ 15408 h 1543006"/>
                  <a:gd name="connsiteX10" fmla="*/ 274731 w 918781"/>
                  <a:gd name="connsiteY10" fmla="*/ 2795 h 1543006"/>
                  <a:gd name="connsiteX0" fmla="*/ 274731 w 918701"/>
                  <a:gd name="connsiteY0" fmla="*/ 2795 h 1543006"/>
                  <a:gd name="connsiteX1" fmla="*/ 331296 w 918701"/>
                  <a:gd name="connsiteY1" fmla="*/ 19119 h 1543006"/>
                  <a:gd name="connsiteX2" fmla="*/ 493279 w 918701"/>
                  <a:gd name="connsiteY2" fmla="*/ 145660 h 1543006"/>
                  <a:gd name="connsiteX3" fmla="*/ 774643 w 918701"/>
                  <a:gd name="connsiteY3" fmla="*/ 583919 h 1543006"/>
                  <a:gd name="connsiteX4" fmla="*/ 914610 w 918701"/>
                  <a:gd name="connsiteY4" fmla="*/ 1240494 h 1543006"/>
                  <a:gd name="connsiteX5" fmla="*/ 644471 w 918701"/>
                  <a:gd name="connsiteY5" fmla="*/ 1543006 h 1543006"/>
                  <a:gd name="connsiteX6" fmla="*/ 365016 w 918701"/>
                  <a:gd name="connsiteY6" fmla="*/ 1236032 h 1543006"/>
                  <a:gd name="connsiteX7" fmla="*/ 218031 w 918701"/>
                  <a:gd name="connsiteY7" fmla="*/ 302636 h 1543006"/>
                  <a:gd name="connsiteX8" fmla="*/ 73079 w 918701"/>
                  <a:gd name="connsiteY8" fmla="*/ 681883 h 1543006"/>
                  <a:gd name="connsiteX9" fmla="*/ 167657 w 918701"/>
                  <a:gd name="connsiteY9" fmla="*/ 15408 h 1543006"/>
                  <a:gd name="connsiteX10" fmla="*/ 274731 w 918701"/>
                  <a:gd name="connsiteY10" fmla="*/ 2795 h 1543006"/>
                  <a:gd name="connsiteX0" fmla="*/ 274731 w 918348"/>
                  <a:gd name="connsiteY0" fmla="*/ 2795 h 1587328"/>
                  <a:gd name="connsiteX1" fmla="*/ 331296 w 918348"/>
                  <a:gd name="connsiteY1" fmla="*/ 19119 h 1587328"/>
                  <a:gd name="connsiteX2" fmla="*/ 493279 w 918348"/>
                  <a:gd name="connsiteY2" fmla="*/ 145660 h 1587328"/>
                  <a:gd name="connsiteX3" fmla="*/ 774643 w 918348"/>
                  <a:gd name="connsiteY3" fmla="*/ 583919 h 1587328"/>
                  <a:gd name="connsiteX4" fmla="*/ 914610 w 918348"/>
                  <a:gd name="connsiteY4" fmla="*/ 1240494 h 1587328"/>
                  <a:gd name="connsiteX5" fmla="*/ 651831 w 918348"/>
                  <a:gd name="connsiteY5" fmla="*/ 1587328 h 1587328"/>
                  <a:gd name="connsiteX6" fmla="*/ 365016 w 918348"/>
                  <a:gd name="connsiteY6" fmla="*/ 1236032 h 1587328"/>
                  <a:gd name="connsiteX7" fmla="*/ 218031 w 918348"/>
                  <a:gd name="connsiteY7" fmla="*/ 302636 h 1587328"/>
                  <a:gd name="connsiteX8" fmla="*/ 73079 w 918348"/>
                  <a:gd name="connsiteY8" fmla="*/ 681883 h 1587328"/>
                  <a:gd name="connsiteX9" fmla="*/ 167657 w 918348"/>
                  <a:gd name="connsiteY9" fmla="*/ 15408 h 1587328"/>
                  <a:gd name="connsiteX10" fmla="*/ 274731 w 918348"/>
                  <a:gd name="connsiteY10" fmla="*/ 2795 h 1587328"/>
                  <a:gd name="connsiteX0" fmla="*/ 274731 w 918348"/>
                  <a:gd name="connsiteY0" fmla="*/ 2795 h 1588209"/>
                  <a:gd name="connsiteX1" fmla="*/ 331296 w 918348"/>
                  <a:gd name="connsiteY1" fmla="*/ 19119 h 1588209"/>
                  <a:gd name="connsiteX2" fmla="*/ 493279 w 918348"/>
                  <a:gd name="connsiteY2" fmla="*/ 145660 h 1588209"/>
                  <a:gd name="connsiteX3" fmla="*/ 774643 w 918348"/>
                  <a:gd name="connsiteY3" fmla="*/ 583919 h 1588209"/>
                  <a:gd name="connsiteX4" fmla="*/ 914610 w 918348"/>
                  <a:gd name="connsiteY4" fmla="*/ 1240494 h 1588209"/>
                  <a:gd name="connsiteX5" fmla="*/ 651831 w 918348"/>
                  <a:gd name="connsiteY5" fmla="*/ 1587328 h 1588209"/>
                  <a:gd name="connsiteX6" fmla="*/ 365016 w 918348"/>
                  <a:gd name="connsiteY6" fmla="*/ 1236032 h 1588209"/>
                  <a:gd name="connsiteX7" fmla="*/ 218031 w 918348"/>
                  <a:gd name="connsiteY7" fmla="*/ 302636 h 1588209"/>
                  <a:gd name="connsiteX8" fmla="*/ 73079 w 918348"/>
                  <a:gd name="connsiteY8" fmla="*/ 681883 h 1588209"/>
                  <a:gd name="connsiteX9" fmla="*/ 167657 w 918348"/>
                  <a:gd name="connsiteY9" fmla="*/ 15408 h 1588209"/>
                  <a:gd name="connsiteX10" fmla="*/ 274731 w 918348"/>
                  <a:gd name="connsiteY10" fmla="*/ 2795 h 1588209"/>
                  <a:gd name="connsiteX0" fmla="*/ 274731 w 918348"/>
                  <a:gd name="connsiteY0" fmla="*/ 2795 h 1587892"/>
                  <a:gd name="connsiteX1" fmla="*/ 331296 w 918348"/>
                  <a:gd name="connsiteY1" fmla="*/ 19119 h 1587892"/>
                  <a:gd name="connsiteX2" fmla="*/ 493279 w 918348"/>
                  <a:gd name="connsiteY2" fmla="*/ 145660 h 1587892"/>
                  <a:gd name="connsiteX3" fmla="*/ 774643 w 918348"/>
                  <a:gd name="connsiteY3" fmla="*/ 583919 h 1587892"/>
                  <a:gd name="connsiteX4" fmla="*/ 914610 w 918348"/>
                  <a:gd name="connsiteY4" fmla="*/ 1240494 h 1587892"/>
                  <a:gd name="connsiteX5" fmla="*/ 651831 w 918348"/>
                  <a:gd name="connsiteY5" fmla="*/ 1587328 h 1587892"/>
                  <a:gd name="connsiteX6" fmla="*/ 365016 w 918348"/>
                  <a:gd name="connsiteY6" fmla="*/ 1236032 h 1587892"/>
                  <a:gd name="connsiteX7" fmla="*/ 218031 w 918348"/>
                  <a:gd name="connsiteY7" fmla="*/ 302636 h 1587892"/>
                  <a:gd name="connsiteX8" fmla="*/ 73079 w 918348"/>
                  <a:gd name="connsiteY8" fmla="*/ 681883 h 1587892"/>
                  <a:gd name="connsiteX9" fmla="*/ 167657 w 918348"/>
                  <a:gd name="connsiteY9" fmla="*/ 15408 h 1587892"/>
                  <a:gd name="connsiteX10" fmla="*/ 274731 w 918348"/>
                  <a:gd name="connsiteY10" fmla="*/ 2795 h 1587892"/>
                  <a:gd name="connsiteX0" fmla="*/ 274731 w 917902"/>
                  <a:gd name="connsiteY0" fmla="*/ 2795 h 1633040"/>
                  <a:gd name="connsiteX1" fmla="*/ 331296 w 917902"/>
                  <a:gd name="connsiteY1" fmla="*/ 19119 h 1633040"/>
                  <a:gd name="connsiteX2" fmla="*/ 493279 w 917902"/>
                  <a:gd name="connsiteY2" fmla="*/ 145660 h 1633040"/>
                  <a:gd name="connsiteX3" fmla="*/ 774643 w 917902"/>
                  <a:gd name="connsiteY3" fmla="*/ 583919 h 1633040"/>
                  <a:gd name="connsiteX4" fmla="*/ 914610 w 917902"/>
                  <a:gd name="connsiteY4" fmla="*/ 1240494 h 1633040"/>
                  <a:gd name="connsiteX5" fmla="*/ 661389 w 917902"/>
                  <a:gd name="connsiteY5" fmla="*/ 1632565 h 1633040"/>
                  <a:gd name="connsiteX6" fmla="*/ 365016 w 917902"/>
                  <a:gd name="connsiteY6" fmla="*/ 1236032 h 1633040"/>
                  <a:gd name="connsiteX7" fmla="*/ 218031 w 917902"/>
                  <a:gd name="connsiteY7" fmla="*/ 302636 h 1633040"/>
                  <a:gd name="connsiteX8" fmla="*/ 73079 w 917902"/>
                  <a:gd name="connsiteY8" fmla="*/ 681883 h 1633040"/>
                  <a:gd name="connsiteX9" fmla="*/ 167657 w 917902"/>
                  <a:gd name="connsiteY9" fmla="*/ 15408 h 1633040"/>
                  <a:gd name="connsiteX10" fmla="*/ 274731 w 917902"/>
                  <a:gd name="connsiteY10" fmla="*/ 2795 h 163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7902" h="1633040">
                    <a:moveTo>
                      <a:pt x="274731" y="2795"/>
                    </a:moveTo>
                    <a:lnTo>
                      <a:pt x="331296" y="19119"/>
                    </a:lnTo>
                    <a:cubicBezTo>
                      <a:pt x="388043" y="42446"/>
                      <a:pt x="394398" y="49035"/>
                      <a:pt x="493279" y="145660"/>
                    </a:cubicBezTo>
                    <a:cubicBezTo>
                      <a:pt x="592160" y="242285"/>
                      <a:pt x="680160" y="391777"/>
                      <a:pt x="774643" y="583919"/>
                    </a:cubicBezTo>
                    <a:cubicBezTo>
                      <a:pt x="869126" y="776061"/>
                      <a:pt x="933486" y="1065720"/>
                      <a:pt x="914610" y="1240494"/>
                    </a:cubicBezTo>
                    <a:cubicBezTo>
                      <a:pt x="895734" y="1415268"/>
                      <a:pt x="746130" y="1644890"/>
                      <a:pt x="661389" y="1632565"/>
                    </a:cubicBezTo>
                    <a:cubicBezTo>
                      <a:pt x="576648" y="1620240"/>
                      <a:pt x="365017" y="1444997"/>
                      <a:pt x="365016" y="1236032"/>
                    </a:cubicBezTo>
                    <a:cubicBezTo>
                      <a:pt x="402765" y="964549"/>
                      <a:pt x="284528" y="388787"/>
                      <a:pt x="218031" y="302636"/>
                    </a:cubicBezTo>
                    <a:cubicBezTo>
                      <a:pt x="151534" y="216485"/>
                      <a:pt x="144516" y="611502"/>
                      <a:pt x="73079" y="681883"/>
                    </a:cubicBezTo>
                    <a:cubicBezTo>
                      <a:pt x="1642" y="752264"/>
                      <a:pt x="-81789" y="119751"/>
                      <a:pt x="167657" y="15408"/>
                    </a:cubicBezTo>
                    <a:cubicBezTo>
                      <a:pt x="200902" y="426"/>
                      <a:pt x="237328" y="-3299"/>
                      <a:pt x="274731" y="2795"/>
                    </a:cubicBezTo>
                    <a:close/>
                  </a:path>
                </a:pathLst>
              </a:custGeom>
              <a:gradFill>
                <a:gsLst>
                  <a:gs pos="0">
                    <a:srgbClr val="C00000"/>
                  </a:gs>
                  <a:gs pos="83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36" name="グループ化 635">
                <a:extLst>
                  <a:ext uri="{FF2B5EF4-FFF2-40B4-BE49-F238E27FC236}">
                    <a16:creationId xmlns:a16="http://schemas.microsoft.com/office/drawing/2014/main" id="{BCA82D43-41BF-4D06-B86E-E89871C41988}"/>
                  </a:ext>
                </a:extLst>
              </p:cNvPr>
              <p:cNvGrpSpPr/>
              <p:nvPr/>
            </p:nvGrpSpPr>
            <p:grpSpPr>
              <a:xfrm>
                <a:off x="2284736" y="3383801"/>
                <a:ext cx="1285961" cy="1248588"/>
                <a:chOff x="2284736" y="3383801"/>
                <a:chExt cx="1285961" cy="1248588"/>
              </a:xfrm>
            </p:grpSpPr>
            <p:sp>
              <p:nvSpPr>
                <p:cNvPr id="637" name="楕円 636">
                  <a:extLst>
                    <a:ext uri="{FF2B5EF4-FFF2-40B4-BE49-F238E27FC236}">
                      <a16:creationId xmlns:a16="http://schemas.microsoft.com/office/drawing/2014/main" id="{73C5137E-0120-459F-B1E3-F920607F2E12}"/>
                    </a:ext>
                  </a:extLst>
                </p:cNvPr>
                <p:cNvSpPr/>
                <p:nvPr/>
              </p:nvSpPr>
              <p:spPr>
                <a:xfrm rot="19040387">
                  <a:off x="2941273" y="3622309"/>
                  <a:ext cx="140797" cy="16160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8" name="楕円 637">
                  <a:extLst>
                    <a:ext uri="{FF2B5EF4-FFF2-40B4-BE49-F238E27FC236}">
                      <a16:creationId xmlns:a16="http://schemas.microsoft.com/office/drawing/2014/main" id="{0D875BAC-3F58-4F0E-A18B-93CEA583BEC2}"/>
                    </a:ext>
                  </a:extLst>
                </p:cNvPr>
                <p:cNvSpPr/>
                <p:nvPr/>
              </p:nvSpPr>
              <p:spPr>
                <a:xfrm rot="19040387">
                  <a:off x="2968134" y="3631144"/>
                  <a:ext cx="103870" cy="13123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9" name="楕円 638">
                  <a:extLst>
                    <a:ext uri="{FF2B5EF4-FFF2-40B4-BE49-F238E27FC236}">
                      <a16:creationId xmlns:a16="http://schemas.microsoft.com/office/drawing/2014/main" id="{DA1DD33A-7B7C-49A5-8BEB-8B21244E115C}"/>
                    </a:ext>
                  </a:extLst>
                </p:cNvPr>
                <p:cNvSpPr/>
                <p:nvPr/>
              </p:nvSpPr>
              <p:spPr>
                <a:xfrm rot="19040387">
                  <a:off x="3094027" y="3772481"/>
                  <a:ext cx="158265" cy="175733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0" name="楕円 639">
                  <a:extLst>
                    <a:ext uri="{FF2B5EF4-FFF2-40B4-BE49-F238E27FC236}">
                      <a16:creationId xmlns:a16="http://schemas.microsoft.com/office/drawing/2014/main" id="{BC5242E0-28EC-4540-8446-264B66A43730}"/>
                    </a:ext>
                  </a:extLst>
                </p:cNvPr>
                <p:cNvSpPr/>
                <p:nvPr/>
              </p:nvSpPr>
              <p:spPr>
                <a:xfrm rot="19040387">
                  <a:off x="3124244" y="3782048"/>
                  <a:ext cx="116757" cy="1427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1" name="楕円 640">
                  <a:extLst>
                    <a:ext uri="{FF2B5EF4-FFF2-40B4-BE49-F238E27FC236}">
                      <a16:creationId xmlns:a16="http://schemas.microsoft.com/office/drawing/2014/main" id="{8FAE0D47-9472-4D98-8780-B9181C36D706}"/>
                    </a:ext>
                  </a:extLst>
                </p:cNvPr>
                <p:cNvSpPr/>
                <p:nvPr/>
              </p:nvSpPr>
              <p:spPr>
                <a:xfrm rot="19457807">
                  <a:off x="3252595" y="3951048"/>
                  <a:ext cx="158265" cy="175733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2" name="楕円 641">
                  <a:extLst>
                    <a:ext uri="{FF2B5EF4-FFF2-40B4-BE49-F238E27FC236}">
                      <a16:creationId xmlns:a16="http://schemas.microsoft.com/office/drawing/2014/main" id="{F5F5B73C-1BCD-485C-BF63-9DCA9D2FCCCE}"/>
                    </a:ext>
                  </a:extLst>
                </p:cNvPr>
                <p:cNvSpPr/>
                <p:nvPr/>
              </p:nvSpPr>
              <p:spPr>
                <a:xfrm rot="19457807">
                  <a:off x="3283583" y="3961812"/>
                  <a:ext cx="116757" cy="1427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3" name="楕円 642">
                  <a:extLst>
                    <a:ext uri="{FF2B5EF4-FFF2-40B4-BE49-F238E27FC236}">
                      <a16:creationId xmlns:a16="http://schemas.microsoft.com/office/drawing/2014/main" id="{F9DC9F7D-91D4-4148-98DD-C480DB54D331}"/>
                    </a:ext>
                  </a:extLst>
                </p:cNvPr>
                <p:cNvSpPr/>
                <p:nvPr/>
              </p:nvSpPr>
              <p:spPr>
                <a:xfrm rot="19040387">
                  <a:off x="2789928" y="3524287"/>
                  <a:ext cx="124932" cy="14339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4" name="楕円 643">
                  <a:extLst>
                    <a:ext uri="{FF2B5EF4-FFF2-40B4-BE49-F238E27FC236}">
                      <a16:creationId xmlns:a16="http://schemas.microsoft.com/office/drawing/2014/main" id="{1D8B0760-7649-47EA-9F64-EC37CF93EAA4}"/>
                    </a:ext>
                  </a:extLst>
                </p:cNvPr>
                <p:cNvSpPr/>
                <p:nvPr/>
              </p:nvSpPr>
              <p:spPr>
                <a:xfrm rot="19040387">
                  <a:off x="2813762" y="3532126"/>
                  <a:ext cx="92166" cy="11644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5" name="楕円 644">
                  <a:extLst>
                    <a:ext uri="{FF2B5EF4-FFF2-40B4-BE49-F238E27FC236}">
                      <a16:creationId xmlns:a16="http://schemas.microsoft.com/office/drawing/2014/main" id="{3CF58FA6-B963-4425-BE1D-8C4314CC7760}"/>
                    </a:ext>
                  </a:extLst>
                </p:cNvPr>
                <p:cNvSpPr/>
                <p:nvPr/>
              </p:nvSpPr>
              <p:spPr>
                <a:xfrm rot="18084361">
                  <a:off x="2659709" y="3427395"/>
                  <a:ext cx="110054" cy="126320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6" name="楕円 645">
                  <a:extLst>
                    <a:ext uri="{FF2B5EF4-FFF2-40B4-BE49-F238E27FC236}">
                      <a16:creationId xmlns:a16="http://schemas.microsoft.com/office/drawing/2014/main" id="{6A9BAA1D-4B8D-49D2-9202-473B77EC6CAA}"/>
                    </a:ext>
                  </a:extLst>
                </p:cNvPr>
                <p:cNvSpPr/>
                <p:nvPr/>
              </p:nvSpPr>
              <p:spPr>
                <a:xfrm rot="18084361">
                  <a:off x="2679090" y="3432690"/>
                  <a:ext cx="81190" cy="10258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7" name="楕円 646">
                  <a:extLst>
                    <a:ext uri="{FF2B5EF4-FFF2-40B4-BE49-F238E27FC236}">
                      <a16:creationId xmlns:a16="http://schemas.microsoft.com/office/drawing/2014/main" id="{4E187231-97B1-4B5E-A094-81215BBEA258}"/>
                    </a:ext>
                  </a:extLst>
                </p:cNvPr>
                <p:cNvSpPr/>
                <p:nvPr/>
              </p:nvSpPr>
              <p:spPr>
                <a:xfrm rot="17264924">
                  <a:off x="2526866" y="3369787"/>
                  <a:ext cx="78214" cy="106242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8" name="楕円 647">
                  <a:extLst>
                    <a:ext uri="{FF2B5EF4-FFF2-40B4-BE49-F238E27FC236}">
                      <a16:creationId xmlns:a16="http://schemas.microsoft.com/office/drawing/2014/main" id="{280C93DB-0986-43FA-B29A-1631DBA30055}"/>
                    </a:ext>
                  </a:extLst>
                </p:cNvPr>
                <p:cNvSpPr/>
                <p:nvPr/>
              </p:nvSpPr>
              <p:spPr>
                <a:xfrm rot="17264924">
                  <a:off x="2539116" y="3373966"/>
                  <a:ext cx="57701" cy="8627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9" name="楕円 648">
                  <a:extLst>
                    <a:ext uri="{FF2B5EF4-FFF2-40B4-BE49-F238E27FC236}">
                      <a16:creationId xmlns:a16="http://schemas.microsoft.com/office/drawing/2014/main" id="{A435D5FB-CA95-4185-A67D-1E7744D1DD78}"/>
                    </a:ext>
                  </a:extLst>
                </p:cNvPr>
                <p:cNvSpPr/>
                <p:nvPr/>
              </p:nvSpPr>
              <p:spPr>
                <a:xfrm rot="15023230">
                  <a:off x="2367968" y="3394719"/>
                  <a:ext cx="84329" cy="103091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0" name="楕円 649">
                  <a:extLst>
                    <a:ext uri="{FF2B5EF4-FFF2-40B4-BE49-F238E27FC236}">
                      <a16:creationId xmlns:a16="http://schemas.microsoft.com/office/drawing/2014/main" id="{7DED7D11-C005-48F5-BEAD-33CB0594BDB1}"/>
                    </a:ext>
                  </a:extLst>
                </p:cNvPr>
                <p:cNvSpPr/>
                <p:nvPr/>
              </p:nvSpPr>
              <p:spPr>
                <a:xfrm rot="15023230">
                  <a:off x="2378702" y="3396240"/>
                  <a:ext cx="57981" cy="8371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1" name="楕円 650">
                  <a:extLst>
                    <a:ext uri="{FF2B5EF4-FFF2-40B4-BE49-F238E27FC236}">
                      <a16:creationId xmlns:a16="http://schemas.microsoft.com/office/drawing/2014/main" id="{DF1AB620-A3A8-483A-9C20-C1E291058977}"/>
                    </a:ext>
                  </a:extLst>
                </p:cNvPr>
                <p:cNvSpPr/>
                <p:nvPr/>
              </p:nvSpPr>
              <p:spPr>
                <a:xfrm rot="12175078">
                  <a:off x="2292533" y="3514595"/>
                  <a:ext cx="64700" cy="100610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2" name="楕円 651">
                  <a:extLst>
                    <a:ext uri="{FF2B5EF4-FFF2-40B4-BE49-F238E27FC236}">
                      <a16:creationId xmlns:a16="http://schemas.microsoft.com/office/drawing/2014/main" id="{0AD7C6BC-0517-4BD9-81FD-6594FBBE167F}"/>
                    </a:ext>
                  </a:extLst>
                </p:cNvPr>
                <p:cNvSpPr/>
                <p:nvPr/>
              </p:nvSpPr>
              <p:spPr>
                <a:xfrm rot="12175078">
                  <a:off x="2296029" y="3522191"/>
                  <a:ext cx="47731" cy="8170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3" name="楕円 652">
                  <a:extLst>
                    <a:ext uri="{FF2B5EF4-FFF2-40B4-BE49-F238E27FC236}">
                      <a16:creationId xmlns:a16="http://schemas.microsoft.com/office/drawing/2014/main" id="{15080016-320D-4950-A24D-B26FCB4888B9}"/>
                    </a:ext>
                  </a:extLst>
                </p:cNvPr>
                <p:cNvSpPr/>
                <p:nvPr/>
              </p:nvSpPr>
              <p:spPr>
                <a:xfrm rot="9654178">
                  <a:off x="2284736" y="3663927"/>
                  <a:ext cx="74099" cy="90585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4" name="楕円 653">
                  <a:extLst>
                    <a:ext uri="{FF2B5EF4-FFF2-40B4-BE49-F238E27FC236}">
                      <a16:creationId xmlns:a16="http://schemas.microsoft.com/office/drawing/2014/main" id="{CCDA2BC1-7A59-4962-BABA-F7E67276B9E7}"/>
                    </a:ext>
                  </a:extLst>
                </p:cNvPr>
                <p:cNvSpPr/>
                <p:nvPr/>
              </p:nvSpPr>
              <p:spPr>
                <a:xfrm rot="9654178">
                  <a:off x="2289014" y="3673910"/>
                  <a:ext cx="54665" cy="7356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5" name="楕円 654">
                  <a:extLst>
                    <a:ext uri="{FF2B5EF4-FFF2-40B4-BE49-F238E27FC236}">
                      <a16:creationId xmlns:a16="http://schemas.microsoft.com/office/drawing/2014/main" id="{903E820D-1874-462D-B19B-9558C1AF5FC5}"/>
                    </a:ext>
                  </a:extLst>
                </p:cNvPr>
                <p:cNvSpPr/>
                <p:nvPr/>
              </p:nvSpPr>
              <p:spPr>
                <a:xfrm rot="9654178">
                  <a:off x="2310411" y="3800335"/>
                  <a:ext cx="69801" cy="85331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6" name="楕円 655">
                  <a:extLst>
                    <a:ext uri="{FF2B5EF4-FFF2-40B4-BE49-F238E27FC236}">
                      <a16:creationId xmlns:a16="http://schemas.microsoft.com/office/drawing/2014/main" id="{9C97EB6E-9D66-431F-9CF1-5320891068E8}"/>
                    </a:ext>
                  </a:extLst>
                </p:cNvPr>
                <p:cNvSpPr/>
                <p:nvPr/>
              </p:nvSpPr>
              <p:spPr>
                <a:xfrm rot="9654178">
                  <a:off x="2314441" y="3809739"/>
                  <a:ext cx="51494" cy="6929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7" name="楕円 656">
                  <a:extLst>
                    <a:ext uri="{FF2B5EF4-FFF2-40B4-BE49-F238E27FC236}">
                      <a16:creationId xmlns:a16="http://schemas.microsoft.com/office/drawing/2014/main" id="{4195CE9F-0F24-46A9-AF7E-E17BF2E9CAD6}"/>
                    </a:ext>
                  </a:extLst>
                </p:cNvPr>
                <p:cNvSpPr/>
                <p:nvPr/>
              </p:nvSpPr>
              <p:spPr>
                <a:xfrm rot="9654178">
                  <a:off x="2361722" y="3919610"/>
                  <a:ext cx="55107" cy="75672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8" name="楕円 657">
                  <a:extLst>
                    <a:ext uri="{FF2B5EF4-FFF2-40B4-BE49-F238E27FC236}">
                      <a16:creationId xmlns:a16="http://schemas.microsoft.com/office/drawing/2014/main" id="{D2FB9AD1-0DD8-4489-89D8-7A8E85382B49}"/>
                    </a:ext>
                  </a:extLst>
                </p:cNvPr>
                <p:cNvSpPr/>
                <p:nvPr/>
              </p:nvSpPr>
              <p:spPr>
                <a:xfrm rot="9654178">
                  <a:off x="2364826" y="3928075"/>
                  <a:ext cx="40654" cy="6145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9" name="楕円 658">
                  <a:extLst>
                    <a:ext uri="{FF2B5EF4-FFF2-40B4-BE49-F238E27FC236}">
                      <a16:creationId xmlns:a16="http://schemas.microsoft.com/office/drawing/2014/main" id="{1589B434-C349-48C2-A8A9-0CAF5A346464}"/>
                    </a:ext>
                  </a:extLst>
                </p:cNvPr>
                <p:cNvSpPr/>
                <p:nvPr/>
              </p:nvSpPr>
              <p:spPr>
                <a:xfrm rot="19877704">
                  <a:off x="3376866" y="4152924"/>
                  <a:ext cx="140797" cy="16160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0" name="楕円 659">
                  <a:extLst>
                    <a:ext uri="{FF2B5EF4-FFF2-40B4-BE49-F238E27FC236}">
                      <a16:creationId xmlns:a16="http://schemas.microsoft.com/office/drawing/2014/main" id="{A871C6D4-1238-42D4-8771-88D5025D21C5}"/>
                    </a:ext>
                  </a:extLst>
                </p:cNvPr>
                <p:cNvSpPr/>
                <p:nvPr/>
              </p:nvSpPr>
              <p:spPr>
                <a:xfrm rot="19877704">
                  <a:off x="3405010" y="4163971"/>
                  <a:ext cx="103870" cy="13123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1" name="楕円 660">
                  <a:extLst>
                    <a:ext uri="{FF2B5EF4-FFF2-40B4-BE49-F238E27FC236}">
                      <a16:creationId xmlns:a16="http://schemas.microsoft.com/office/drawing/2014/main" id="{5908E0A8-7293-4DA5-B013-51D51537BC3C}"/>
                    </a:ext>
                  </a:extLst>
                </p:cNvPr>
                <p:cNvSpPr/>
                <p:nvPr/>
              </p:nvSpPr>
              <p:spPr>
                <a:xfrm rot="20882994">
                  <a:off x="3464007" y="4354715"/>
                  <a:ext cx="106690" cy="122459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2" name="楕円 661">
                  <a:extLst>
                    <a:ext uri="{FF2B5EF4-FFF2-40B4-BE49-F238E27FC236}">
                      <a16:creationId xmlns:a16="http://schemas.microsoft.com/office/drawing/2014/main" id="{41F79AF3-8D23-4B2F-84DD-56FED3027E9F}"/>
                    </a:ext>
                  </a:extLst>
                </p:cNvPr>
                <p:cNvSpPr/>
                <p:nvPr/>
              </p:nvSpPr>
              <p:spPr>
                <a:xfrm rot="20882994">
                  <a:off x="3485926" y="4365334"/>
                  <a:ext cx="78709" cy="994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3" name="楕円 662">
                  <a:extLst>
                    <a:ext uri="{FF2B5EF4-FFF2-40B4-BE49-F238E27FC236}">
                      <a16:creationId xmlns:a16="http://schemas.microsoft.com/office/drawing/2014/main" id="{0B6C05DC-5D3A-4F81-984B-D6C8D2435041}"/>
                    </a:ext>
                  </a:extLst>
                </p:cNvPr>
                <p:cNvSpPr/>
                <p:nvPr/>
              </p:nvSpPr>
              <p:spPr>
                <a:xfrm rot="21074167">
                  <a:off x="3481154" y="4519838"/>
                  <a:ext cx="72399" cy="83100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4" name="楕円 663">
                  <a:extLst>
                    <a:ext uri="{FF2B5EF4-FFF2-40B4-BE49-F238E27FC236}">
                      <a16:creationId xmlns:a16="http://schemas.microsoft.com/office/drawing/2014/main" id="{0DD33C58-69B8-4D27-84F1-D7A8F7E505E2}"/>
                    </a:ext>
                  </a:extLst>
                </p:cNvPr>
                <p:cNvSpPr/>
                <p:nvPr/>
              </p:nvSpPr>
              <p:spPr>
                <a:xfrm rot="21074167">
                  <a:off x="3496053" y="4527344"/>
                  <a:ext cx="53411" cy="6748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5" name="楕円 664">
                  <a:extLst>
                    <a:ext uri="{FF2B5EF4-FFF2-40B4-BE49-F238E27FC236}">
                      <a16:creationId xmlns:a16="http://schemas.microsoft.com/office/drawing/2014/main" id="{8528DDC4-894C-40B5-9CBE-22B251FD1AFC}"/>
                    </a:ext>
                  </a:extLst>
                </p:cNvPr>
                <p:cNvSpPr/>
                <p:nvPr/>
              </p:nvSpPr>
              <p:spPr>
                <a:xfrm rot="21074167">
                  <a:off x="3343676" y="4549289"/>
                  <a:ext cx="72399" cy="83100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6" name="楕円 665">
                  <a:extLst>
                    <a:ext uri="{FF2B5EF4-FFF2-40B4-BE49-F238E27FC236}">
                      <a16:creationId xmlns:a16="http://schemas.microsoft.com/office/drawing/2014/main" id="{C55A3396-7064-4253-AF45-6E8E9077402C}"/>
                    </a:ext>
                  </a:extLst>
                </p:cNvPr>
                <p:cNvSpPr/>
                <p:nvPr/>
              </p:nvSpPr>
              <p:spPr>
                <a:xfrm rot="21074167">
                  <a:off x="3358575" y="4556795"/>
                  <a:ext cx="53411" cy="6748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7" name="楕円 666">
                  <a:extLst>
                    <a:ext uri="{FF2B5EF4-FFF2-40B4-BE49-F238E27FC236}">
                      <a16:creationId xmlns:a16="http://schemas.microsoft.com/office/drawing/2014/main" id="{7D3922F2-2B60-4754-9903-84A1071D3410}"/>
                    </a:ext>
                  </a:extLst>
                </p:cNvPr>
                <p:cNvSpPr/>
                <p:nvPr/>
              </p:nvSpPr>
              <p:spPr>
                <a:xfrm rot="20882994">
                  <a:off x="3309226" y="4347572"/>
                  <a:ext cx="106690" cy="122459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8" name="楕円 667">
                  <a:extLst>
                    <a:ext uri="{FF2B5EF4-FFF2-40B4-BE49-F238E27FC236}">
                      <a16:creationId xmlns:a16="http://schemas.microsoft.com/office/drawing/2014/main" id="{E2120930-E528-48AA-9720-80E11746042C}"/>
                    </a:ext>
                  </a:extLst>
                </p:cNvPr>
                <p:cNvSpPr/>
                <p:nvPr/>
              </p:nvSpPr>
              <p:spPr>
                <a:xfrm rot="20882994">
                  <a:off x="3331145" y="4358191"/>
                  <a:ext cx="78709" cy="994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9" name="楕円 668">
                  <a:extLst>
                    <a:ext uri="{FF2B5EF4-FFF2-40B4-BE49-F238E27FC236}">
                      <a16:creationId xmlns:a16="http://schemas.microsoft.com/office/drawing/2014/main" id="{62B43179-A7A2-45D8-9182-5DAB1AABB1B9}"/>
                    </a:ext>
                  </a:extLst>
                </p:cNvPr>
                <p:cNvSpPr/>
                <p:nvPr/>
              </p:nvSpPr>
              <p:spPr>
                <a:xfrm rot="19877704">
                  <a:off x="3176841" y="4171974"/>
                  <a:ext cx="140797" cy="16160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0" name="楕円 669">
                  <a:extLst>
                    <a:ext uri="{FF2B5EF4-FFF2-40B4-BE49-F238E27FC236}">
                      <a16:creationId xmlns:a16="http://schemas.microsoft.com/office/drawing/2014/main" id="{556FEE2C-7115-4F03-86A8-1AC18D777135}"/>
                    </a:ext>
                  </a:extLst>
                </p:cNvPr>
                <p:cNvSpPr/>
                <p:nvPr/>
              </p:nvSpPr>
              <p:spPr>
                <a:xfrm rot="19877704">
                  <a:off x="3204985" y="4183021"/>
                  <a:ext cx="103870" cy="13123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1" name="楕円 670">
                  <a:extLst>
                    <a:ext uri="{FF2B5EF4-FFF2-40B4-BE49-F238E27FC236}">
                      <a16:creationId xmlns:a16="http://schemas.microsoft.com/office/drawing/2014/main" id="{B45230EE-9B0B-4E5D-8492-9126431FF779}"/>
                    </a:ext>
                  </a:extLst>
                </p:cNvPr>
                <p:cNvSpPr/>
                <p:nvPr/>
              </p:nvSpPr>
              <p:spPr>
                <a:xfrm rot="19457807">
                  <a:off x="3045426" y="4003435"/>
                  <a:ext cx="158265" cy="175733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2" name="楕円 671">
                  <a:extLst>
                    <a:ext uri="{FF2B5EF4-FFF2-40B4-BE49-F238E27FC236}">
                      <a16:creationId xmlns:a16="http://schemas.microsoft.com/office/drawing/2014/main" id="{4270FA8A-5F93-4C87-AB80-27BE50548FAA}"/>
                    </a:ext>
                  </a:extLst>
                </p:cNvPr>
                <p:cNvSpPr/>
                <p:nvPr/>
              </p:nvSpPr>
              <p:spPr>
                <a:xfrm rot="19457807">
                  <a:off x="3076414" y="4014199"/>
                  <a:ext cx="116757" cy="1427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3" name="楕円 672">
                  <a:extLst>
                    <a:ext uri="{FF2B5EF4-FFF2-40B4-BE49-F238E27FC236}">
                      <a16:creationId xmlns:a16="http://schemas.microsoft.com/office/drawing/2014/main" id="{C4DDA024-1A15-46E2-B23D-3D39E0AE2D97}"/>
                    </a:ext>
                  </a:extLst>
                </p:cNvPr>
                <p:cNvSpPr/>
                <p:nvPr/>
              </p:nvSpPr>
              <p:spPr>
                <a:xfrm rot="19040387">
                  <a:off x="2887098" y="3857567"/>
                  <a:ext cx="158265" cy="175733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4" name="楕円 673">
                  <a:extLst>
                    <a:ext uri="{FF2B5EF4-FFF2-40B4-BE49-F238E27FC236}">
                      <a16:creationId xmlns:a16="http://schemas.microsoft.com/office/drawing/2014/main" id="{C4730E04-032A-4E5B-ACB2-F43937187C4A}"/>
                    </a:ext>
                  </a:extLst>
                </p:cNvPr>
                <p:cNvSpPr/>
                <p:nvPr/>
              </p:nvSpPr>
              <p:spPr>
                <a:xfrm rot="19040387">
                  <a:off x="2917315" y="3867134"/>
                  <a:ext cx="116757" cy="1427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5" name="楕円 674">
                  <a:extLst>
                    <a:ext uri="{FF2B5EF4-FFF2-40B4-BE49-F238E27FC236}">
                      <a16:creationId xmlns:a16="http://schemas.microsoft.com/office/drawing/2014/main" id="{F1AE3312-D08F-4023-B05C-3BCF19AF8F53}"/>
                    </a:ext>
                  </a:extLst>
                </p:cNvPr>
                <p:cNvSpPr/>
                <p:nvPr/>
              </p:nvSpPr>
              <p:spPr>
                <a:xfrm rot="19040387">
                  <a:off x="2741249" y="3691365"/>
                  <a:ext cx="140797" cy="16160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6" name="楕円 675">
                  <a:extLst>
                    <a:ext uri="{FF2B5EF4-FFF2-40B4-BE49-F238E27FC236}">
                      <a16:creationId xmlns:a16="http://schemas.microsoft.com/office/drawing/2014/main" id="{C4C3C765-36FE-4674-B564-4F6B63212526}"/>
                    </a:ext>
                  </a:extLst>
                </p:cNvPr>
                <p:cNvSpPr/>
                <p:nvPr/>
              </p:nvSpPr>
              <p:spPr>
                <a:xfrm rot="19040387">
                  <a:off x="2768110" y="3700200"/>
                  <a:ext cx="103870" cy="13123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7" name="楕円 676">
                  <a:extLst>
                    <a:ext uri="{FF2B5EF4-FFF2-40B4-BE49-F238E27FC236}">
                      <a16:creationId xmlns:a16="http://schemas.microsoft.com/office/drawing/2014/main" id="{47A7FB21-D48B-423F-A14B-A9E1FCF8CBFB}"/>
                    </a:ext>
                  </a:extLst>
                </p:cNvPr>
                <p:cNvSpPr/>
                <p:nvPr/>
              </p:nvSpPr>
              <p:spPr>
                <a:xfrm rot="19040387">
                  <a:off x="2618477" y="3555243"/>
                  <a:ext cx="124932" cy="14339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8" name="楕円 677">
                  <a:extLst>
                    <a:ext uri="{FF2B5EF4-FFF2-40B4-BE49-F238E27FC236}">
                      <a16:creationId xmlns:a16="http://schemas.microsoft.com/office/drawing/2014/main" id="{219D47B3-7E11-417E-B06E-0AFF3BCEDF4F}"/>
                    </a:ext>
                  </a:extLst>
                </p:cNvPr>
                <p:cNvSpPr/>
                <p:nvPr/>
              </p:nvSpPr>
              <p:spPr>
                <a:xfrm rot="19040387">
                  <a:off x="2642311" y="3563082"/>
                  <a:ext cx="92166" cy="11644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9" name="楕円 678">
                  <a:extLst>
                    <a:ext uri="{FF2B5EF4-FFF2-40B4-BE49-F238E27FC236}">
                      <a16:creationId xmlns:a16="http://schemas.microsoft.com/office/drawing/2014/main" id="{6748A346-F59F-4134-AFC9-8D6863F6B149}"/>
                    </a:ext>
                  </a:extLst>
                </p:cNvPr>
                <p:cNvSpPr/>
                <p:nvPr/>
              </p:nvSpPr>
              <p:spPr>
                <a:xfrm rot="17264924">
                  <a:off x="2513808" y="3494230"/>
                  <a:ext cx="78214" cy="106242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0" name="楕円 679">
                  <a:extLst>
                    <a:ext uri="{FF2B5EF4-FFF2-40B4-BE49-F238E27FC236}">
                      <a16:creationId xmlns:a16="http://schemas.microsoft.com/office/drawing/2014/main" id="{CC443EDF-C6DF-4CB3-A3BC-ABB327317E3B}"/>
                    </a:ext>
                  </a:extLst>
                </p:cNvPr>
                <p:cNvSpPr/>
                <p:nvPr/>
              </p:nvSpPr>
              <p:spPr>
                <a:xfrm rot="17264924">
                  <a:off x="2526058" y="3498409"/>
                  <a:ext cx="57701" cy="8627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1" name="楕円 680">
                  <a:extLst>
                    <a:ext uri="{FF2B5EF4-FFF2-40B4-BE49-F238E27FC236}">
                      <a16:creationId xmlns:a16="http://schemas.microsoft.com/office/drawing/2014/main" id="{DC446994-64E5-4F23-A310-C1892F7871DA}"/>
                    </a:ext>
                  </a:extLst>
                </p:cNvPr>
                <p:cNvSpPr/>
                <p:nvPr/>
              </p:nvSpPr>
              <p:spPr>
                <a:xfrm rot="13100397">
                  <a:off x="2394909" y="3527183"/>
                  <a:ext cx="73935" cy="95396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2" name="楕円 681">
                  <a:extLst>
                    <a:ext uri="{FF2B5EF4-FFF2-40B4-BE49-F238E27FC236}">
                      <a16:creationId xmlns:a16="http://schemas.microsoft.com/office/drawing/2014/main" id="{3BA8992E-D02A-41B3-8DD5-B83CC3FD2987}"/>
                    </a:ext>
                  </a:extLst>
                </p:cNvPr>
                <p:cNvSpPr/>
                <p:nvPr/>
              </p:nvSpPr>
              <p:spPr>
                <a:xfrm rot="13100397">
                  <a:off x="2400289" y="3532408"/>
                  <a:ext cx="54544" cy="7746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72" name="グループ化 571">
              <a:extLst>
                <a:ext uri="{FF2B5EF4-FFF2-40B4-BE49-F238E27FC236}">
                  <a16:creationId xmlns:a16="http://schemas.microsoft.com/office/drawing/2014/main" id="{8F11076E-BFD8-4625-8531-DB726080D50C}"/>
                </a:ext>
              </a:extLst>
            </p:cNvPr>
            <p:cNvGrpSpPr/>
            <p:nvPr/>
          </p:nvGrpSpPr>
          <p:grpSpPr>
            <a:xfrm rot="20330270">
              <a:off x="2083795" y="1522370"/>
              <a:ext cx="672141" cy="870076"/>
              <a:chOff x="2284736" y="3281631"/>
              <a:chExt cx="1285961" cy="1633040"/>
            </a:xfrm>
          </p:grpSpPr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E570F869-0325-413B-8270-49186768FD60}"/>
                  </a:ext>
                </a:extLst>
              </p:cNvPr>
              <p:cNvSpPr/>
              <p:nvPr/>
            </p:nvSpPr>
            <p:spPr>
              <a:xfrm rot="20245340">
                <a:off x="2484227" y="3281631"/>
                <a:ext cx="917902" cy="1633040"/>
              </a:xfrm>
              <a:custGeom>
                <a:avLst/>
                <a:gdLst>
                  <a:gd name="connsiteX0" fmla="*/ 231896 w 875995"/>
                  <a:gd name="connsiteY0" fmla="*/ 2795 h 1543006"/>
                  <a:gd name="connsiteX1" fmla="*/ 261476 w 875995"/>
                  <a:gd name="connsiteY1" fmla="*/ 11331 h 1543006"/>
                  <a:gd name="connsiteX2" fmla="*/ 265305 w 875995"/>
                  <a:gd name="connsiteY2" fmla="*/ 12039 h 1543006"/>
                  <a:gd name="connsiteX3" fmla="*/ 267026 w 875995"/>
                  <a:gd name="connsiteY3" fmla="*/ 12933 h 1543006"/>
                  <a:gd name="connsiteX4" fmla="*/ 288461 w 875995"/>
                  <a:gd name="connsiteY4" fmla="*/ 19119 h 1543006"/>
                  <a:gd name="connsiteX5" fmla="*/ 450444 w 875995"/>
                  <a:gd name="connsiteY5" fmla="*/ 145660 h 1543006"/>
                  <a:gd name="connsiteX6" fmla="*/ 484145 w 875995"/>
                  <a:gd name="connsiteY6" fmla="*/ 192953 h 1543006"/>
                  <a:gd name="connsiteX7" fmla="*/ 492934 w 875995"/>
                  <a:gd name="connsiteY7" fmla="*/ 202850 h 1543006"/>
                  <a:gd name="connsiteX8" fmla="*/ 731808 w 875995"/>
                  <a:gd name="connsiteY8" fmla="*/ 583919 h 1543006"/>
                  <a:gd name="connsiteX9" fmla="*/ 871775 w 875995"/>
                  <a:gd name="connsiteY9" fmla="*/ 1240494 h 1543006"/>
                  <a:gd name="connsiteX10" fmla="*/ 601636 w 875995"/>
                  <a:gd name="connsiteY10" fmla="*/ 1543006 h 1543006"/>
                  <a:gd name="connsiteX11" fmla="*/ 322181 w 875995"/>
                  <a:gd name="connsiteY11" fmla="*/ 1236032 h 1543006"/>
                  <a:gd name="connsiteX12" fmla="*/ 175196 w 875995"/>
                  <a:gd name="connsiteY12" fmla="*/ 302636 h 1543006"/>
                  <a:gd name="connsiteX13" fmla="*/ 173791 w 875995"/>
                  <a:gd name="connsiteY13" fmla="*/ 295493 h 1543006"/>
                  <a:gd name="connsiteX14" fmla="*/ 123151 w 875995"/>
                  <a:gd name="connsiteY14" fmla="*/ 348423 h 1543006"/>
                  <a:gd name="connsiteX15" fmla="*/ 53923 w 875995"/>
                  <a:gd name="connsiteY15" fmla="*/ 500892 h 1543006"/>
                  <a:gd name="connsiteX16" fmla="*/ 124822 w 875995"/>
                  <a:gd name="connsiteY16" fmla="*/ 15408 h 1543006"/>
                  <a:gd name="connsiteX17" fmla="*/ 231896 w 875995"/>
                  <a:gd name="connsiteY17" fmla="*/ 2795 h 1543006"/>
                  <a:gd name="connsiteX0" fmla="*/ 248414 w 892513"/>
                  <a:gd name="connsiteY0" fmla="*/ 2795 h 1543006"/>
                  <a:gd name="connsiteX1" fmla="*/ 277994 w 892513"/>
                  <a:gd name="connsiteY1" fmla="*/ 11331 h 1543006"/>
                  <a:gd name="connsiteX2" fmla="*/ 281823 w 892513"/>
                  <a:gd name="connsiteY2" fmla="*/ 12039 h 1543006"/>
                  <a:gd name="connsiteX3" fmla="*/ 283544 w 892513"/>
                  <a:gd name="connsiteY3" fmla="*/ 12933 h 1543006"/>
                  <a:gd name="connsiteX4" fmla="*/ 304979 w 892513"/>
                  <a:gd name="connsiteY4" fmla="*/ 19119 h 1543006"/>
                  <a:gd name="connsiteX5" fmla="*/ 466962 w 892513"/>
                  <a:gd name="connsiteY5" fmla="*/ 145660 h 1543006"/>
                  <a:gd name="connsiteX6" fmla="*/ 500663 w 892513"/>
                  <a:gd name="connsiteY6" fmla="*/ 192953 h 1543006"/>
                  <a:gd name="connsiteX7" fmla="*/ 509452 w 892513"/>
                  <a:gd name="connsiteY7" fmla="*/ 202850 h 1543006"/>
                  <a:gd name="connsiteX8" fmla="*/ 748326 w 892513"/>
                  <a:gd name="connsiteY8" fmla="*/ 583919 h 1543006"/>
                  <a:gd name="connsiteX9" fmla="*/ 888293 w 892513"/>
                  <a:gd name="connsiteY9" fmla="*/ 1240494 h 1543006"/>
                  <a:gd name="connsiteX10" fmla="*/ 618154 w 892513"/>
                  <a:gd name="connsiteY10" fmla="*/ 1543006 h 1543006"/>
                  <a:gd name="connsiteX11" fmla="*/ 338699 w 892513"/>
                  <a:gd name="connsiteY11" fmla="*/ 1236032 h 1543006"/>
                  <a:gd name="connsiteX12" fmla="*/ 191714 w 892513"/>
                  <a:gd name="connsiteY12" fmla="*/ 302636 h 1543006"/>
                  <a:gd name="connsiteX13" fmla="*/ 190309 w 892513"/>
                  <a:gd name="connsiteY13" fmla="*/ 295493 h 1543006"/>
                  <a:gd name="connsiteX14" fmla="*/ 139669 w 892513"/>
                  <a:gd name="connsiteY14" fmla="*/ 348423 h 1543006"/>
                  <a:gd name="connsiteX15" fmla="*/ 46762 w 892513"/>
                  <a:gd name="connsiteY15" fmla="*/ 681883 h 1543006"/>
                  <a:gd name="connsiteX16" fmla="*/ 141340 w 892513"/>
                  <a:gd name="connsiteY16" fmla="*/ 15408 h 1543006"/>
                  <a:gd name="connsiteX17" fmla="*/ 248414 w 892513"/>
                  <a:gd name="connsiteY17" fmla="*/ 2795 h 1543006"/>
                  <a:gd name="connsiteX0" fmla="*/ 240679 w 884778"/>
                  <a:gd name="connsiteY0" fmla="*/ 2795 h 1543006"/>
                  <a:gd name="connsiteX1" fmla="*/ 270259 w 884778"/>
                  <a:gd name="connsiteY1" fmla="*/ 11331 h 1543006"/>
                  <a:gd name="connsiteX2" fmla="*/ 274088 w 884778"/>
                  <a:gd name="connsiteY2" fmla="*/ 12039 h 1543006"/>
                  <a:gd name="connsiteX3" fmla="*/ 275809 w 884778"/>
                  <a:gd name="connsiteY3" fmla="*/ 12933 h 1543006"/>
                  <a:gd name="connsiteX4" fmla="*/ 297244 w 884778"/>
                  <a:gd name="connsiteY4" fmla="*/ 19119 h 1543006"/>
                  <a:gd name="connsiteX5" fmla="*/ 459227 w 884778"/>
                  <a:gd name="connsiteY5" fmla="*/ 145660 h 1543006"/>
                  <a:gd name="connsiteX6" fmla="*/ 492928 w 884778"/>
                  <a:gd name="connsiteY6" fmla="*/ 192953 h 1543006"/>
                  <a:gd name="connsiteX7" fmla="*/ 501717 w 884778"/>
                  <a:gd name="connsiteY7" fmla="*/ 202850 h 1543006"/>
                  <a:gd name="connsiteX8" fmla="*/ 740591 w 884778"/>
                  <a:gd name="connsiteY8" fmla="*/ 583919 h 1543006"/>
                  <a:gd name="connsiteX9" fmla="*/ 880558 w 884778"/>
                  <a:gd name="connsiteY9" fmla="*/ 1240494 h 1543006"/>
                  <a:gd name="connsiteX10" fmla="*/ 610419 w 884778"/>
                  <a:gd name="connsiteY10" fmla="*/ 1543006 h 1543006"/>
                  <a:gd name="connsiteX11" fmla="*/ 330964 w 884778"/>
                  <a:gd name="connsiteY11" fmla="*/ 1236032 h 1543006"/>
                  <a:gd name="connsiteX12" fmla="*/ 183979 w 884778"/>
                  <a:gd name="connsiteY12" fmla="*/ 302636 h 1543006"/>
                  <a:gd name="connsiteX13" fmla="*/ 182574 w 884778"/>
                  <a:gd name="connsiteY13" fmla="*/ 295493 h 1543006"/>
                  <a:gd name="connsiteX14" fmla="*/ 131934 w 884778"/>
                  <a:gd name="connsiteY14" fmla="*/ 348423 h 1543006"/>
                  <a:gd name="connsiteX15" fmla="*/ 39027 w 884778"/>
                  <a:gd name="connsiteY15" fmla="*/ 681883 h 1543006"/>
                  <a:gd name="connsiteX16" fmla="*/ 133605 w 884778"/>
                  <a:gd name="connsiteY16" fmla="*/ 15408 h 1543006"/>
                  <a:gd name="connsiteX17" fmla="*/ 240679 w 884778"/>
                  <a:gd name="connsiteY17" fmla="*/ 2795 h 1543006"/>
                  <a:gd name="connsiteX0" fmla="*/ 276632 w 920731"/>
                  <a:gd name="connsiteY0" fmla="*/ 2795 h 1543006"/>
                  <a:gd name="connsiteX1" fmla="*/ 306212 w 920731"/>
                  <a:gd name="connsiteY1" fmla="*/ 11331 h 1543006"/>
                  <a:gd name="connsiteX2" fmla="*/ 310041 w 920731"/>
                  <a:gd name="connsiteY2" fmla="*/ 12039 h 1543006"/>
                  <a:gd name="connsiteX3" fmla="*/ 311762 w 920731"/>
                  <a:gd name="connsiteY3" fmla="*/ 12933 h 1543006"/>
                  <a:gd name="connsiteX4" fmla="*/ 333197 w 920731"/>
                  <a:gd name="connsiteY4" fmla="*/ 19119 h 1543006"/>
                  <a:gd name="connsiteX5" fmla="*/ 495180 w 920731"/>
                  <a:gd name="connsiteY5" fmla="*/ 145660 h 1543006"/>
                  <a:gd name="connsiteX6" fmla="*/ 528881 w 920731"/>
                  <a:gd name="connsiteY6" fmla="*/ 192953 h 1543006"/>
                  <a:gd name="connsiteX7" fmla="*/ 537670 w 920731"/>
                  <a:gd name="connsiteY7" fmla="*/ 202850 h 1543006"/>
                  <a:gd name="connsiteX8" fmla="*/ 776544 w 920731"/>
                  <a:gd name="connsiteY8" fmla="*/ 583919 h 1543006"/>
                  <a:gd name="connsiteX9" fmla="*/ 916511 w 920731"/>
                  <a:gd name="connsiteY9" fmla="*/ 1240494 h 1543006"/>
                  <a:gd name="connsiteX10" fmla="*/ 646372 w 920731"/>
                  <a:gd name="connsiteY10" fmla="*/ 1543006 h 1543006"/>
                  <a:gd name="connsiteX11" fmla="*/ 366917 w 920731"/>
                  <a:gd name="connsiteY11" fmla="*/ 1236032 h 1543006"/>
                  <a:gd name="connsiteX12" fmla="*/ 219932 w 920731"/>
                  <a:gd name="connsiteY12" fmla="*/ 302636 h 1543006"/>
                  <a:gd name="connsiteX13" fmla="*/ 218527 w 920731"/>
                  <a:gd name="connsiteY13" fmla="*/ 295493 h 1543006"/>
                  <a:gd name="connsiteX14" fmla="*/ 167887 w 920731"/>
                  <a:gd name="connsiteY14" fmla="*/ 348423 h 1543006"/>
                  <a:gd name="connsiteX15" fmla="*/ 74980 w 920731"/>
                  <a:gd name="connsiteY15" fmla="*/ 681883 h 1543006"/>
                  <a:gd name="connsiteX16" fmla="*/ 169558 w 920731"/>
                  <a:gd name="connsiteY16" fmla="*/ 15408 h 1543006"/>
                  <a:gd name="connsiteX17" fmla="*/ 276632 w 920731"/>
                  <a:gd name="connsiteY17" fmla="*/ 2795 h 1543006"/>
                  <a:gd name="connsiteX0" fmla="*/ 276632 w 920731"/>
                  <a:gd name="connsiteY0" fmla="*/ 2795 h 1543006"/>
                  <a:gd name="connsiteX1" fmla="*/ 306212 w 920731"/>
                  <a:gd name="connsiteY1" fmla="*/ 11331 h 1543006"/>
                  <a:gd name="connsiteX2" fmla="*/ 310041 w 920731"/>
                  <a:gd name="connsiteY2" fmla="*/ 12039 h 1543006"/>
                  <a:gd name="connsiteX3" fmla="*/ 311762 w 920731"/>
                  <a:gd name="connsiteY3" fmla="*/ 12933 h 1543006"/>
                  <a:gd name="connsiteX4" fmla="*/ 333197 w 920731"/>
                  <a:gd name="connsiteY4" fmla="*/ 19119 h 1543006"/>
                  <a:gd name="connsiteX5" fmla="*/ 495180 w 920731"/>
                  <a:gd name="connsiteY5" fmla="*/ 145660 h 1543006"/>
                  <a:gd name="connsiteX6" fmla="*/ 528881 w 920731"/>
                  <a:gd name="connsiteY6" fmla="*/ 192953 h 1543006"/>
                  <a:gd name="connsiteX7" fmla="*/ 537670 w 920731"/>
                  <a:gd name="connsiteY7" fmla="*/ 202850 h 1543006"/>
                  <a:gd name="connsiteX8" fmla="*/ 776544 w 920731"/>
                  <a:gd name="connsiteY8" fmla="*/ 583919 h 1543006"/>
                  <a:gd name="connsiteX9" fmla="*/ 916511 w 920731"/>
                  <a:gd name="connsiteY9" fmla="*/ 1240494 h 1543006"/>
                  <a:gd name="connsiteX10" fmla="*/ 646372 w 920731"/>
                  <a:gd name="connsiteY10" fmla="*/ 1543006 h 1543006"/>
                  <a:gd name="connsiteX11" fmla="*/ 366917 w 920731"/>
                  <a:gd name="connsiteY11" fmla="*/ 1236032 h 1543006"/>
                  <a:gd name="connsiteX12" fmla="*/ 219932 w 920731"/>
                  <a:gd name="connsiteY12" fmla="*/ 302636 h 1543006"/>
                  <a:gd name="connsiteX13" fmla="*/ 218527 w 920731"/>
                  <a:gd name="connsiteY13" fmla="*/ 295493 h 1543006"/>
                  <a:gd name="connsiteX14" fmla="*/ 74980 w 920731"/>
                  <a:gd name="connsiteY14" fmla="*/ 681883 h 1543006"/>
                  <a:gd name="connsiteX15" fmla="*/ 169558 w 920731"/>
                  <a:gd name="connsiteY15" fmla="*/ 15408 h 1543006"/>
                  <a:gd name="connsiteX16" fmla="*/ 276632 w 920731"/>
                  <a:gd name="connsiteY16" fmla="*/ 2795 h 1543006"/>
                  <a:gd name="connsiteX0" fmla="*/ 276632 w 920731"/>
                  <a:gd name="connsiteY0" fmla="*/ 2795 h 1543006"/>
                  <a:gd name="connsiteX1" fmla="*/ 306212 w 920731"/>
                  <a:gd name="connsiteY1" fmla="*/ 11331 h 1543006"/>
                  <a:gd name="connsiteX2" fmla="*/ 310041 w 920731"/>
                  <a:gd name="connsiteY2" fmla="*/ 12039 h 1543006"/>
                  <a:gd name="connsiteX3" fmla="*/ 311762 w 920731"/>
                  <a:gd name="connsiteY3" fmla="*/ 12933 h 1543006"/>
                  <a:gd name="connsiteX4" fmla="*/ 333197 w 920731"/>
                  <a:gd name="connsiteY4" fmla="*/ 19119 h 1543006"/>
                  <a:gd name="connsiteX5" fmla="*/ 495180 w 920731"/>
                  <a:gd name="connsiteY5" fmla="*/ 145660 h 1543006"/>
                  <a:gd name="connsiteX6" fmla="*/ 528881 w 920731"/>
                  <a:gd name="connsiteY6" fmla="*/ 192953 h 1543006"/>
                  <a:gd name="connsiteX7" fmla="*/ 537670 w 920731"/>
                  <a:gd name="connsiteY7" fmla="*/ 202850 h 1543006"/>
                  <a:gd name="connsiteX8" fmla="*/ 776544 w 920731"/>
                  <a:gd name="connsiteY8" fmla="*/ 583919 h 1543006"/>
                  <a:gd name="connsiteX9" fmla="*/ 916511 w 920731"/>
                  <a:gd name="connsiteY9" fmla="*/ 1240494 h 1543006"/>
                  <a:gd name="connsiteX10" fmla="*/ 646372 w 920731"/>
                  <a:gd name="connsiteY10" fmla="*/ 1543006 h 1543006"/>
                  <a:gd name="connsiteX11" fmla="*/ 366917 w 920731"/>
                  <a:gd name="connsiteY11" fmla="*/ 1236032 h 1543006"/>
                  <a:gd name="connsiteX12" fmla="*/ 219932 w 920731"/>
                  <a:gd name="connsiteY12" fmla="*/ 302636 h 1543006"/>
                  <a:gd name="connsiteX13" fmla="*/ 218527 w 920731"/>
                  <a:gd name="connsiteY13" fmla="*/ 295493 h 1543006"/>
                  <a:gd name="connsiteX14" fmla="*/ 74980 w 920731"/>
                  <a:gd name="connsiteY14" fmla="*/ 681883 h 1543006"/>
                  <a:gd name="connsiteX15" fmla="*/ 169558 w 920731"/>
                  <a:gd name="connsiteY15" fmla="*/ 15408 h 1543006"/>
                  <a:gd name="connsiteX16" fmla="*/ 276632 w 920731"/>
                  <a:gd name="connsiteY16" fmla="*/ 2795 h 1543006"/>
                  <a:gd name="connsiteX0" fmla="*/ 276632 w 920731"/>
                  <a:gd name="connsiteY0" fmla="*/ 2795 h 1543006"/>
                  <a:gd name="connsiteX1" fmla="*/ 306212 w 920731"/>
                  <a:gd name="connsiteY1" fmla="*/ 11331 h 1543006"/>
                  <a:gd name="connsiteX2" fmla="*/ 310041 w 920731"/>
                  <a:gd name="connsiteY2" fmla="*/ 12039 h 1543006"/>
                  <a:gd name="connsiteX3" fmla="*/ 311762 w 920731"/>
                  <a:gd name="connsiteY3" fmla="*/ 12933 h 1543006"/>
                  <a:gd name="connsiteX4" fmla="*/ 333197 w 920731"/>
                  <a:gd name="connsiteY4" fmla="*/ 19119 h 1543006"/>
                  <a:gd name="connsiteX5" fmla="*/ 495180 w 920731"/>
                  <a:gd name="connsiteY5" fmla="*/ 145660 h 1543006"/>
                  <a:gd name="connsiteX6" fmla="*/ 528881 w 920731"/>
                  <a:gd name="connsiteY6" fmla="*/ 192953 h 1543006"/>
                  <a:gd name="connsiteX7" fmla="*/ 537670 w 920731"/>
                  <a:gd name="connsiteY7" fmla="*/ 202850 h 1543006"/>
                  <a:gd name="connsiteX8" fmla="*/ 776544 w 920731"/>
                  <a:gd name="connsiteY8" fmla="*/ 583919 h 1543006"/>
                  <a:gd name="connsiteX9" fmla="*/ 916511 w 920731"/>
                  <a:gd name="connsiteY9" fmla="*/ 1240494 h 1543006"/>
                  <a:gd name="connsiteX10" fmla="*/ 646372 w 920731"/>
                  <a:gd name="connsiteY10" fmla="*/ 1543006 h 1543006"/>
                  <a:gd name="connsiteX11" fmla="*/ 366917 w 920731"/>
                  <a:gd name="connsiteY11" fmla="*/ 1236032 h 1543006"/>
                  <a:gd name="connsiteX12" fmla="*/ 219932 w 920731"/>
                  <a:gd name="connsiteY12" fmla="*/ 302636 h 1543006"/>
                  <a:gd name="connsiteX13" fmla="*/ 74980 w 920731"/>
                  <a:gd name="connsiteY13" fmla="*/ 681883 h 1543006"/>
                  <a:gd name="connsiteX14" fmla="*/ 169558 w 920731"/>
                  <a:gd name="connsiteY14" fmla="*/ 15408 h 1543006"/>
                  <a:gd name="connsiteX15" fmla="*/ 276632 w 920731"/>
                  <a:gd name="connsiteY15" fmla="*/ 2795 h 1543006"/>
                  <a:gd name="connsiteX0" fmla="*/ 276632 w 920731"/>
                  <a:gd name="connsiteY0" fmla="*/ 2795 h 1543006"/>
                  <a:gd name="connsiteX1" fmla="*/ 306212 w 920731"/>
                  <a:gd name="connsiteY1" fmla="*/ 11331 h 1543006"/>
                  <a:gd name="connsiteX2" fmla="*/ 310041 w 920731"/>
                  <a:gd name="connsiteY2" fmla="*/ 12039 h 1543006"/>
                  <a:gd name="connsiteX3" fmla="*/ 311762 w 920731"/>
                  <a:gd name="connsiteY3" fmla="*/ 12933 h 1543006"/>
                  <a:gd name="connsiteX4" fmla="*/ 333197 w 920731"/>
                  <a:gd name="connsiteY4" fmla="*/ 19119 h 1543006"/>
                  <a:gd name="connsiteX5" fmla="*/ 495180 w 920731"/>
                  <a:gd name="connsiteY5" fmla="*/ 145660 h 1543006"/>
                  <a:gd name="connsiteX6" fmla="*/ 528881 w 920731"/>
                  <a:gd name="connsiteY6" fmla="*/ 192953 h 1543006"/>
                  <a:gd name="connsiteX7" fmla="*/ 537670 w 920731"/>
                  <a:gd name="connsiteY7" fmla="*/ 202850 h 1543006"/>
                  <a:gd name="connsiteX8" fmla="*/ 776544 w 920731"/>
                  <a:gd name="connsiteY8" fmla="*/ 583919 h 1543006"/>
                  <a:gd name="connsiteX9" fmla="*/ 916511 w 920731"/>
                  <a:gd name="connsiteY9" fmla="*/ 1240494 h 1543006"/>
                  <a:gd name="connsiteX10" fmla="*/ 646372 w 920731"/>
                  <a:gd name="connsiteY10" fmla="*/ 1543006 h 1543006"/>
                  <a:gd name="connsiteX11" fmla="*/ 366917 w 920731"/>
                  <a:gd name="connsiteY11" fmla="*/ 1236032 h 1543006"/>
                  <a:gd name="connsiteX12" fmla="*/ 219932 w 920731"/>
                  <a:gd name="connsiteY12" fmla="*/ 302636 h 1543006"/>
                  <a:gd name="connsiteX13" fmla="*/ 74980 w 920731"/>
                  <a:gd name="connsiteY13" fmla="*/ 681883 h 1543006"/>
                  <a:gd name="connsiteX14" fmla="*/ 169558 w 920731"/>
                  <a:gd name="connsiteY14" fmla="*/ 15408 h 1543006"/>
                  <a:gd name="connsiteX15" fmla="*/ 276632 w 920731"/>
                  <a:gd name="connsiteY15" fmla="*/ 2795 h 1543006"/>
                  <a:gd name="connsiteX0" fmla="*/ 274731 w 918830"/>
                  <a:gd name="connsiteY0" fmla="*/ 2795 h 1543006"/>
                  <a:gd name="connsiteX1" fmla="*/ 304311 w 918830"/>
                  <a:gd name="connsiteY1" fmla="*/ 11331 h 1543006"/>
                  <a:gd name="connsiteX2" fmla="*/ 308140 w 918830"/>
                  <a:gd name="connsiteY2" fmla="*/ 12039 h 1543006"/>
                  <a:gd name="connsiteX3" fmla="*/ 309861 w 918830"/>
                  <a:gd name="connsiteY3" fmla="*/ 12933 h 1543006"/>
                  <a:gd name="connsiteX4" fmla="*/ 331296 w 918830"/>
                  <a:gd name="connsiteY4" fmla="*/ 19119 h 1543006"/>
                  <a:gd name="connsiteX5" fmla="*/ 493279 w 918830"/>
                  <a:gd name="connsiteY5" fmla="*/ 145660 h 1543006"/>
                  <a:gd name="connsiteX6" fmla="*/ 526980 w 918830"/>
                  <a:gd name="connsiteY6" fmla="*/ 192953 h 1543006"/>
                  <a:gd name="connsiteX7" fmla="*/ 535769 w 918830"/>
                  <a:gd name="connsiteY7" fmla="*/ 202850 h 1543006"/>
                  <a:gd name="connsiteX8" fmla="*/ 774643 w 918830"/>
                  <a:gd name="connsiteY8" fmla="*/ 583919 h 1543006"/>
                  <a:gd name="connsiteX9" fmla="*/ 914610 w 918830"/>
                  <a:gd name="connsiteY9" fmla="*/ 1240494 h 1543006"/>
                  <a:gd name="connsiteX10" fmla="*/ 644471 w 918830"/>
                  <a:gd name="connsiteY10" fmla="*/ 1543006 h 1543006"/>
                  <a:gd name="connsiteX11" fmla="*/ 365016 w 918830"/>
                  <a:gd name="connsiteY11" fmla="*/ 1236032 h 1543006"/>
                  <a:gd name="connsiteX12" fmla="*/ 218031 w 918830"/>
                  <a:gd name="connsiteY12" fmla="*/ 302636 h 1543006"/>
                  <a:gd name="connsiteX13" fmla="*/ 73079 w 918830"/>
                  <a:gd name="connsiteY13" fmla="*/ 681883 h 1543006"/>
                  <a:gd name="connsiteX14" fmla="*/ 167657 w 918830"/>
                  <a:gd name="connsiteY14" fmla="*/ 15408 h 1543006"/>
                  <a:gd name="connsiteX15" fmla="*/ 274731 w 918830"/>
                  <a:gd name="connsiteY15" fmla="*/ 2795 h 1543006"/>
                  <a:gd name="connsiteX0" fmla="*/ 274731 w 918830"/>
                  <a:gd name="connsiteY0" fmla="*/ 2795 h 1543006"/>
                  <a:gd name="connsiteX1" fmla="*/ 304311 w 918830"/>
                  <a:gd name="connsiteY1" fmla="*/ 11331 h 1543006"/>
                  <a:gd name="connsiteX2" fmla="*/ 308140 w 918830"/>
                  <a:gd name="connsiteY2" fmla="*/ 12039 h 1543006"/>
                  <a:gd name="connsiteX3" fmla="*/ 309861 w 918830"/>
                  <a:gd name="connsiteY3" fmla="*/ 12933 h 1543006"/>
                  <a:gd name="connsiteX4" fmla="*/ 331296 w 918830"/>
                  <a:gd name="connsiteY4" fmla="*/ 19119 h 1543006"/>
                  <a:gd name="connsiteX5" fmla="*/ 493279 w 918830"/>
                  <a:gd name="connsiteY5" fmla="*/ 145660 h 1543006"/>
                  <a:gd name="connsiteX6" fmla="*/ 526980 w 918830"/>
                  <a:gd name="connsiteY6" fmla="*/ 192953 h 1543006"/>
                  <a:gd name="connsiteX7" fmla="*/ 774643 w 918830"/>
                  <a:gd name="connsiteY7" fmla="*/ 583919 h 1543006"/>
                  <a:gd name="connsiteX8" fmla="*/ 914610 w 918830"/>
                  <a:gd name="connsiteY8" fmla="*/ 1240494 h 1543006"/>
                  <a:gd name="connsiteX9" fmla="*/ 644471 w 918830"/>
                  <a:gd name="connsiteY9" fmla="*/ 1543006 h 1543006"/>
                  <a:gd name="connsiteX10" fmla="*/ 365016 w 918830"/>
                  <a:gd name="connsiteY10" fmla="*/ 1236032 h 1543006"/>
                  <a:gd name="connsiteX11" fmla="*/ 218031 w 918830"/>
                  <a:gd name="connsiteY11" fmla="*/ 302636 h 1543006"/>
                  <a:gd name="connsiteX12" fmla="*/ 73079 w 918830"/>
                  <a:gd name="connsiteY12" fmla="*/ 681883 h 1543006"/>
                  <a:gd name="connsiteX13" fmla="*/ 167657 w 918830"/>
                  <a:gd name="connsiteY13" fmla="*/ 15408 h 1543006"/>
                  <a:gd name="connsiteX14" fmla="*/ 274731 w 918830"/>
                  <a:gd name="connsiteY14" fmla="*/ 2795 h 1543006"/>
                  <a:gd name="connsiteX0" fmla="*/ 274731 w 918830"/>
                  <a:gd name="connsiteY0" fmla="*/ 2795 h 1543006"/>
                  <a:gd name="connsiteX1" fmla="*/ 304311 w 918830"/>
                  <a:gd name="connsiteY1" fmla="*/ 11331 h 1543006"/>
                  <a:gd name="connsiteX2" fmla="*/ 308140 w 918830"/>
                  <a:gd name="connsiteY2" fmla="*/ 12039 h 1543006"/>
                  <a:gd name="connsiteX3" fmla="*/ 309861 w 918830"/>
                  <a:gd name="connsiteY3" fmla="*/ 12933 h 1543006"/>
                  <a:gd name="connsiteX4" fmla="*/ 331296 w 918830"/>
                  <a:gd name="connsiteY4" fmla="*/ 19119 h 1543006"/>
                  <a:gd name="connsiteX5" fmla="*/ 493279 w 918830"/>
                  <a:gd name="connsiteY5" fmla="*/ 145660 h 1543006"/>
                  <a:gd name="connsiteX6" fmla="*/ 774643 w 918830"/>
                  <a:gd name="connsiteY6" fmla="*/ 583919 h 1543006"/>
                  <a:gd name="connsiteX7" fmla="*/ 914610 w 918830"/>
                  <a:gd name="connsiteY7" fmla="*/ 1240494 h 1543006"/>
                  <a:gd name="connsiteX8" fmla="*/ 644471 w 918830"/>
                  <a:gd name="connsiteY8" fmla="*/ 1543006 h 1543006"/>
                  <a:gd name="connsiteX9" fmla="*/ 365016 w 918830"/>
                  <a:gd name="connsiteY9" fmla="*/ 1236032 h 1543006"/>
                  <a:gd name="connsiteX10" fmla="*/ 218031 w 918830"/>
                  <a:gd name="connsiteY10" fmla="*/ 302636 h 1543006"/>
                  <a:gd name="connsiteX11" fmla="*/ 73079 w 918830"/>
                  <a:gd name="connsiteY11" fmla="*/ 681883 h 1543006"/>
                  <a:gd name="connsiteX12" fmla="*/ 167657 w 918830"/>
                  <a:gd name="connsiteY12" fmla="*/ 15408 h 1543006"/>
                  <a:gd name="connsiteX13" fmla="*/ 274731 w 918830"/>
                  <a:gd name="connsiteY13" fmla="*/ 2795 h 1543006"/>
                  <a:gd name="connsiteX0" fmla="*/ 274731 w 918830"/>
                  <a:gd name="connsiteY0" fmla="*/ 2795 h 1543006"/>
                  <a:gd name="connsiteX1" fmla="*/ 304311 w 918830"/>
                  <a:gd name="connsiteY1" fmla="*/ 11331 h 1543006"/>
                  <a:gd name="connsiteX2" fmla="*/ 308140 w 918830"/>
                  <a:gd name="connsiteY2" fmla="*/ 12039 h 1543006"/>
                  <a:gd name="connsiteX3" fmla="*/ 331296 w 918830"/>
                  <a:gd name="connsiteY3" fmla="*/ 19119 h 1543006"/>
                  <a:gd name="connsiteX4" fmla="*/ 493279 w 918830"/>
                  <a:gd name="connsiteY4" fmla="*/ 145660 h 1543006"/>
                  <a:gd name="connsiteX5" fmla="*/ 774643 w 918830"/>
                  <a:gd name="connsiteY5" fmla="*/ 583919 h 1543006"/>
                  <a:gd name="connsiteX6" fmla="*/ 914610 w 918830"/>
                  <a:gd name="connsiteY6" fmla="*/ 1240494 h 1543006"/>
                  <a:gd name="connsiteX7" fmla="*/ 644471 w 918830"/>
                  <a:gd name="connsiteY7" fmla="*/ 1543006 h 1543006"/>
                  <a:gd name="connsiteX8" fmla="*/ 365016 w 918830"/>
                  <a:gd name="connsiteY8" fmla="*/ 1236032 h 1543006"/>
                  <a:gd name="connsiteX9" fmla="*/ 218031 w 918830"/>
                  <a:gd name="connsiteY9" fmla="*/ 302636 h 1543006"/>
                  <a:gd name="connsiteX10" fmla="*/ 73079 w 918830"/>
                  <a:gd name="connsiteY10" fmla="*/ 681883 h 1543006"/>
                  <a:gd name="connsiteX11" fmla="*/ 167657 w 918830"/>
                  <a:gd name="connsiteY11" fmla="*/ 15408 h 1543006"/>
                  <a:gd name="connsiteX12" fmla="*/ 274731 w 918830"/>
                  <a:gd name="connsiteY12" fmla="*/ 2795 h 1543006"/>
                  <a:gd name="connsiteX0" fmla="*/ 274731 w 918830"/>
                  <a:gd name="connsiteY0" fmla="*/ 2795 h 1543006"/>
                  <a:gd name="connsiteX1" fmla="*/ 304311 w 918830"/>
                  <a:gd name="connsiteY1" fmla="*/ 11331 h 1543006"/>
                  <a:gd name="connsiteX2" fmla="*/ 331296 w 918830"/>
                  <a:gd name="connsiteY2" fmla="*/ 19119 h 1543006"/>
                  <a:gd name="connsiteX3" fmla="*/ 493279 w 918830"/>
                  <a:gd name="connsiteY3" fmla="*/ 145660 h 1543006"/>
                  <a:gd name="connsiteX4" fmla="*/ 774643 w 918830"/>
                  <a:gd name="connsiteY4" fmla="*/ 583919 h 1543006"/>
                  <a:gd name="connsiteX5" fmla="*/ 914610 w 918830"/>
                  <a:gd name="connsiteY5" fmla="*/ 1240494 h 1543006"/>
                  <a:gd name="connsiteX6" fmla="*/ 644471 w 918830"/>
                  <a:gd name="connsiteY6" fmla="*/ 1543006 h 1543006"/>
                  <a:gd name="connsiteX7" fmla="*/ 365016 w 918830"/>
                  <a:gd name="connsiteY7" fmla="*/ 1236032 h 1543006"/>
                  <a:gd name="connsiteX8" fmla="*/ 218031 w 918830"/>
                  <a:gd name="connsiteY8" fmla="*/ 302636 h 1543006"/>
                  <a:gd name="connsiteX9" fmla="*/ 73079 w 918830"/>
                  <a:gd name="connsiteY9" fmla="*/ 681883 h 1543006"/>
                  <a:gd name="connsiteX10" fmla="*/ 167657 w 918830"/>
                  <a:gd name="connsiteY10" fmla="*/ 15408 h 1543006"/>
                  <a:gd name="connsiteX11" fmla="*/ 274731 w 918830"/>
                  <a:gd name="connsiteY11" fmla="*/ 2795 h 1543006"/>
                  <a:gd name="connsiteX0" fmla="*/ 274731 w 918830"/>
                  <a:gd name="connsiteY0" fmla="*/ 2795 h 1543006"/>
                  <a:gd name="connsiteX1" fmla="*/ 331296 w 918830"/>
                  <a:gd name="connsiteY1" fmla="*/ 19119 h 1543006"/>
                  <a:gd name="connsiteX2" fmla="*/ 493279 w 918830"/>
                  <a:gd name="connsiteY2" fmla="*/ 145660 h 1543006"/>
                  <a:gd name="connsiteX3" fmla="*/ 774643 w 918830"/>
                  <a:gd name="connsiteY3" fmla="*/ 583919 h 1543006"/>
                  <a:gd name="connsiteX4" fmla="*/ 914610 w 918830"/>
                  <a:gd name="connsiteY4" fmla="*/ 1240494 h 1543006"/>
                  <a:gd name="connsiteX5" fmla="*/ 644471 w 918830"/>
                  <a:gd name="connsiteY5" fmla="*/ 1543006 h 1543006"/>
                  <a:gd name="connsiteX6" fmla="*/ 365016 w 918830"/>
                  <a:gd name="connsiteY6" fmla="*/ 1236032 h 1543006"/>
                  <a:gd name="connsiteX7" fmla="*/ 218031 w 918830"/>
                  <a:gd name="connsiteY7" fmla="*/ 302636 h 1543006"/>
                  <a:gd name="connsiteX8" fmla="*/ 73079 w 918830"/>
                  <a:gd name="connsiteY8" fmla="*/ 681883 h 1543006"/>
                  <a:gd name="connsiteX9" fmla="*/ 167657 w 918830"/>
                  <a:gd name="connsiteY9" fmla="*/ 15408 h 1543006"/>
                  <a:gd name="connsiteX10" fmla="*/ 274731 w 918830"/>
                  <a:gd name="connsiteY10" fmla="*/ 2795 h 1543006"/>
                  <a:gd name="connsiteX0" fmla="*/ 274731 w 918830"/>
                  <a:gd name="connsiteY0" fmla="*/ 2795 h 1543006"/>
                  <a:gd name="connsiteX1" fmla="*/ 331296 w 918830"/>
                  <a:gd name="connsiteY1" fmla="*/ 19119 h 1543006"/>
                  <a:gd name="connsiteX2" fmla="*/ 493279 w 918830"/>
                  <a:gd name="connsiteY2" fmla="*/ 145660 h 1543006"/>
                  <a:gd name="connsiteX3" fmla="*/ 774643 w 918830"/>
                  <a:gd name="connsiteY3" fmla="*/ 583919 h 1543006"/>
                  <a:gd name="connsiteX4" fmla="*/ 914610 w 918830"/>
                  <a:gd name="connsiteY4" fmla="*/ 1240494 h 1543006"/>
                  <a:gd name="connsiteX5" fmla="*/ 644471 w 918830"/>
                  <a:gd name="connsiteY5" fmla="*/ 1543006 h 1543006"/>
                  <a:gd name="connsiteX6" fmla="*/ 365016 w 918830"/>
                  <a:gd name="connsiteY6" fmla="*/ 1236032 h 1543006"/>
                  <a:gd name="connsiteX7" fmla="*/ 218031 w 918830"/>
                  <a:gd name="connsiteY7" fmla="*/ 302636 h 1543006"/>
                  <a:gd name="connsiteX8" fmla="*/ 73079 w 918830"/>
                  <a:gd name="connsiteY8" fmla="*/ 681883 h 1543006"/>
                  <a:gd name="connsiteX9" fmla="*/ 167657 w 918830"/>
                  <a:gd name="connsiteY9" fmla="*/ 15408 h 1543006"/>
                  <a:gd name="connsiteX10" fmla="*/ 274731 w 918830"/>
                  <a:gd name="connsiteY10" fmla="*/ 2795 h 1543006"/>
                  <a:gd name="connsiteX0" fmla="*/ 274731 w 918781"/>
                  <a:gd name="connsiteY0" fmla="*/ 2795 h 1543006"/>
                  <a:gd name="connsiteX1" fmla="*/ 331296 w 918781"/>
                  <a:gd name="connsiteY1" fmla="*/ 19119 h 1543006"/>
                  <a:gd name="connsiteX2" fmla="*/ 493279 w 918781"/>
                  <a:gd name="connsiteY2" fmla="*/ 145660 h 1543006"/>
                  <a:gd name="connsiteX3" fmla="*/ 774643 w 918781"/>
                  <a:gd name="connsiteY3" fmla="*/ 583919 h 1543006"/>
                  <a:gd name="connsiteX4" fmla="*/ 914610 w 918781"/>
                  <a:gd name="connsiteY4" fmla="*/ 1240494 h 1543006"/>
                  <a:gd name="connsiteX5" fmla="*/ 644471 w 918781"/>
                  <a:gd name="connsiteY5" fmla="*/ 1543006 h 1543006"/>
                  <a:gd name="connsiteX6" fmla="*/ 365016 w 918781"/>
                  <a:gd name="connsiteY6" fmla="*/ 1236032 h 1543006"/>
                  <a:gd name="connsiteX7" fmla="*/ 218031 w 918781"/>
                  <a:gd name="connsiteY7" fmla="*/ 302636 h 1543006"/>
                  <a:gd name="connsiteX8" fmla="*/ 73079 w 918781"/>
                  <a:gd name="connsiteY8" fmla="*/ 681883 h 1543006"/>
                  <a:gd name="connsiteX9" fmla="*/ 167657 w 918781"/>
                  <a:gd name="connsiteY9" fmla="*/ 15408 h 1543006"/>
                  <a:gd name="connsiteX10" fmla="*/ 274731 w 918781"/>
                  <a:gd name="connsiteY10" fmla="*/ 2795 h 1543006"/>
                  <a:gd name="connsiteX0" fmla="*/ 274731 w 918701"/>
                  <a:gd name="connsiteY0" fmla="*/ 2795 h 1543006"/>
                  <a:gd name="connsiteX1" fmla="*/ 331296 w 918701"/>
                  <a:gd name="connsiteY1" fmla="*/ 19119 h 1543006"/>
                  <a:gd name="connsiteX2" fmla="*/ 493279 w 918701"/>
                  <a:gd name="connsiteY2" fmla="*/ 145660 h 1543006"/>
                  <a:gd name="connsiteX3" fmla="*/ 774643 w 918701"/>
                  <a:gd name="connsiteY3" fmla="*/ 583919 h 1543006"/>
                  <a:gd name="connsiteX4" fmla="*/ 914610 w 918701"/>
                  <a:gd name="connsiteY4" fmla="*/ 1240494 h 1543006"/>
                  <a:gd name="connsiteX5" fmla="*/ 644471 w 918701"/>
                  <a:gd name="connsiteY5" fmla="*/ 1543006 h 1543006"/>
                  <a:gd name="connsiteX6" fmla="*/ 365016 w 918701"/>
                  <a:gd name="connsiteY6" fmla="*/ 1236032 h 1543006"/>
                  <a:gd name="connsiteX7" fmla="*/ 218031 w 918701"/>
                  <a:gd name="connsiteY7" fmla="*/ 302636 h 1543006"/>
                  <a:gd name="connsiteX8" fmla="*/ 73079 w 918701"/>
                  <a:gd name="connsiteY8" fmla="*/ 681883 h 1543006"/>
                  <a:gd name="connsiteX9" fmla="*/ 167657 w 918701"/>
                  <a:gd name="connsiteY9" fmla="*/ 15408 h 1543006"/>
                  <a:gd name="connsiteX10" fmla="*/ 274731 w 918701"/>
                  <a:gd name="connsiteY10" fmla="*/ 2795 h 1543006"/>
                  <a:gd name="connsiteX0" fmla="*/ 274731 w 918348"/>
                  <a:gd name="connsiteY0" fmla="*/ 2795 h 1587328"/>
                  <a:gd name="connsiteX1" fmla="*/ 331296 w 918348"/>
                  <a:gd name="connsiteY1" fmla="*/ 19119 h 1587328"/>
                  <a:gd name="connsiteX2" fmla="*/ 493279 w 918348"/>
                  <a:gd name="connsiteY2" fmla="*/ 145660 h 1587328"/>
                  <a:gd name="connsiteX3" fmla="*/ 774643 w 918348"/>
                  <a:gd name="connsiteY3" fmla="*/ 583919 h 1587328"/>
                  <a:gd name="connsiteX4" fmla="*/ 914610 w 918348"/>
                  <a:gd name="connsiteY4" fmla="*/ 1240494 h 1587328"/>
                  <a:gd name="connsiteX5" fmla="*/ 651831 w 918348"/>
                  <a:gd name="connsiteY5" fmla="*/ 1587328 h 1587328"/>
                  <a:gd name="connsiteX6" fmla="*/ 365016 w 918348"/>
                  <a:gd name="connsiteY6" fmla="*/ 1236032 h 1587328"/>
                  <a:gd name="connsiteX7" fmla="*/ 218031 w 918348"/>
                  <a:gd name="connsiteY7" fmla="*/ 302636 h 1587328"/>
                  <a:gd name="connsiteX8" fmla="*/ 73079 w 918348"/>
                  <a:gd name="connsiteY8" fmla="*/ 681883 h 1587328"/>
                  <a:gd name="connsiteX9" fmla="*/ 167657 w 918348"/>
                  <a:gd name="connsiteY9" fmla="*/ 15408 h 1587328"/>
                  <a:gd name="connsiteX10" fmla="*/ 274731 w 918348"/>
                  <a:gd name="connsiteY10" fmla="*/ 2795 h 1587328"/>
                  <a:gd name="connsiteX0" fmla="*/ 274731 w 918348"/>
                  <a:gd name="connsiteY0" fmla="*/ 2795 h 1588209"/>
                  <a:gd name="connsiteX1" fmla="*/ 331296 w 918348"/>
                  <a:gd name="connsiteY1" fmla="*/ 19119 h 1588209"/>
                  <a:gd name="connsiteX2" fmla="*/ 493279 w 918348"/>
                  <a:gd name="connsiteY2" fmla="*/ 145660 h 1588209"/>
                  <a:gd name="connsiteX3" fmla="*/ 774643 w 918348"/>
                  <a:gd name="connsiteY3" fmla="*/ 583919 h 1588209"/>
                  <a:gd name="connsiteX4" fmla="*/ 914610 w 918348"/>
                  <a:gd name="connsiteY4" fmla="*/ 1240494 h 1588209"/>
                  <a:gd name="connsiteX5" fmla="*/ 651831 w 918348"/>
                  <a:gd name="connsiteY5" fmla="*/ 1587328 h 1588209"/>
                  <a:gd name="connsiteX6" fmla="*/ 365016 w 918348"/>
                  <a:gd name="connsiteY6" fmla="*/ 1236032 h 1588209"/>
                  <a:gd name="connsiteX7" fmla="*/ 218031 w 918348"/>
                  <a:gd name="connsiteY7" fmla="*/ 302636 h 1588209"/>
                  <a:gd name="connsiteX8" fmla="*/ 73079 w 918348"/>
                  <a:gd name="connsiteY8" fmla="*/ 681883 h 1588209"/>
                  <a:gd name="connsiteX9" fmla="*/ 167657 w 918348"/>
                  <a:gd name="connsiteY9" fmla="*/ 15408 h 1588209"/>
                  <a:gd name="connsiteX10" fmla="*/ 274731 w 918348"/>
                  <a:gd name="connsiteY10" fmla="*/ 2795 h 1588209"/>
                  <a:gd name="connsiteX0" fmla="*/ 274731 w 918348"/>
                  <a:gd name="connsiteY0" fmla="*/ 2795 h 1587892"/>
                  <a:gd name="connsiteX1" fmla="*/ 331296 w 918348"/>
                  <a:gd name="connsiteY1" fmla="*/ 19119 h 1587892"/>
                  <a:gd name="connsiteX2" fmla="*/ 493279 w 918348"/>
                  <a:gd name="connsiteY2" fmla="*/ 145660 h 1587892"/>
                  <a:gd name="connsiteX3" fmla="*/ 774643 w 918348"/>
                  <a:gd name="connsiteY3" fmla="*/ 583919 h 1587892"/>
                  <a:gd name="connsiteX4" fmla="*/ 914610 w 918348"/>
                  <a:gd name="connsiteY4" fmla="*/ 1240494 h 1587892"/>
                  <a:gd name="connsiteX5" fmla="*/ 651831 w 918348"/>
                  <a:gd name="connsiteY5" fmla="*/ 1587328 h 1587892"/>
                  <a:gd name="connsiteX6" fmla="*/ 365016 w 918348"/>
                  <a:gd name="connsiteY6" fmla="*/ 1236032 h 1587892"/>
                  <a:gd name="connsiteX7" fmla="*/ 218031 w 918348"/>
                  <a:gd name="connsiteY7" fmla="*/ 302636 h 1587892"/>
                  <a:gd name="connsiteX8" fmla="*/ 73079 w 918348"/>
                  <a:gd name="connsiteY8" fmla="*/ 681883 h 1587892"/>
                  <a:gd name="connsiteX9" fmla="*/ 167657 w 918348"/>
                  <a:gd name="connsiteY9" fmla="*/ 15408 h 1587892"/>
                  <a:gd name="connsiteX10" fmla="*/ 274731 w 918348"/>
                  <a:gd name="connsiteY10" fmla="*/ 2795 h 1587892"/>
                  <a:gd name="connsiteX0" fmla="*/ 274731 w 917902"/>
                  <a:gd name="connsiteY0" fmla="*/ 2795 h 1633040"/>
                  <a:gd name="connsiteX1" fmla="*/ 331296 w 917902"/>
                  <a:gd name="connsiteY1" fmla="*/ 19119 h 1633040"/>
                  <a:gd name="connsiteX2" fmla="*/ 493279 w 917902"/>
                  <a:gd name="connsiteY2" fmla="*/ 145660 h 1633040"/>
                  <a:gd name="connsiteX3" fmla="*/ 774643 w 917902"/>
                  <a:gd name="connsiteY3" fmla="*/ 583919 h 1633040"/>
                  <a:gd name="connsiteX4" fmla="*/ 914610 w 917902"/>
                  <a:gd name="connsiteY4" fmla="*/ 1240494 h 1633040"/>
                  <a:gd name="connsiteX5" fmla="*/ 661389 w 917902"/>
                  <a:gd name="connsiteY5" fmla="*/ 1632565 h 1633040"/>
                  <a:gd name="connsiteX6" fmla="*/ 365016 w 917902"/>
                  <a:gd name="connsiteY6" fmla="*/ 1236032 h 1633040"/>
                  <a:gd name="connsiteX7" fmla="*/ 218031 w 917902"/>
                  <a:gd name="connsiteY7" fmla="*/ 302636 h 1633040"/>
                  <a:gd name="connsiteX8" fmla="*/ 73079 w 917902"/>
                  <a:gd name="connsiteY8" fmla="*/ 681883 h 1633040"/>
                  <a:gd name="connsiteX9" fmla="*/ 167657 w 917902"/>
                  <a:gd name="connsiteY9" fmla="*/ 15408 h 1633040"/>
                  <a:gd name="connsiteX10" fmla="*/ 274731 w 917902"/>
                  <a:gd name="connsiteY10" fmla="*/ 2795 h 163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7902" h="1633040">
                    <a:moveTo>
                      <a:pt x="274731" y="2795"/>
                    </a:moveTo>
                    <a:lnTo>
                      <a:pt x="331296" y="19119"/>
                    </a:lnTo>
                    <a:cubicBezTo>
                      <a:pt x="388043" y="42446"/>
                      <a:pt x="394398" y="49035"/>
                      <a:pt x="493279" y="145660"/>
                    </a:cubicBezTo>
                    <a:cubicBezTo>
                      <a:pt x="592160" y="242285"/>
                      <a:pt x="680160" y="391777"/>
                      <a:pt x="774643" y="583919"/>
                    </a:cubicBezTo>
                    <a:cubicBezTo>
                      <a:pt x="869126" y="776061"/>
                      <a:pt x="933486" y="1065720"/>
                      <a:pt x="914610" y="1240494"/>
                    </a:cubicBezTo>
                    <a:cubicBezTo>
                      <a:pt x="895734" y="1415268"/>
                      <a:pt x="746130" y="1644890"/>
                      <a:pt x="661389" y="1632565"/>
                    </a:cubicBezTo>
                    <a:cubicBezTo>
                      <a:pt x="576648" y="1620240"/>
                      <a:pt x="365017" y="1444997"/>
                      <a:pt x="365016" y="1236032"/>
                    </a:cubicBezTo>
                    <a:cubicBezTo>
                      <a:pt x="402765" y="964549"/>
                      <a:pt x="284528" y="388787"/>
                      <a:pt x="218031" y="302636"/>
                    </a:cubicBezTo>
                    <a:cubicBezTo>
                      <a:pt x="151534" y="216485"/>
                      <a:pt x="144516" y="611502"/>
                      <a:pt x="73079" y="681883"/>
                    </a:cubicBezTo>
                    <a:cubicBezTo>
                      <a:pt x="1642" y="752264"/>
                      <a:pt x="-81789" y="119751"/>
                      <a:pt x="167657" y="15408"/>
                    </a:cubicBezTo>
                    <a:cubicBezTo>
                      <a:pt x="200902" y="426"/>
                      <a:pt x="237328" y="-3299"/>
                      <a:pt x="274731" y="2795"/>
                    </a:cubicBezTo>
                    <a:close/>
                  </a:path>
                </a:pathLst>
              </a:custGeom>
              <a:gradFill>
                <a:gsLst>
                  <a:gs pos="0">
                    <a:srgbClr val="C00000"/>
                  </a:gs>
                  <a:gs pos="83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88" name="グループ化 587">
                <a:extLst>
                  <a:ext uri="{FF2B5EF4-FFF2-40B4-BE49-F238E27FC236}">
                    <a16:creationId xmlns:a16="http://schemas.microsoft.com/office/drawing/2014/main" id="{3AF0A5D0-76A3-4C08-BDBE-10C2488D8DF2}"/>
                  </a:ext>
                </a:extLst>
              </p:cNvPr>
              <p:cNvGrpSpPr/>
              <p:nvPr/>
            </p:nvGrpSpPr>
            <p:grpSpPr>
              <a:xfrm>
                <a:off x="2284736" y="3383801"/>
                <a:ext cx="1285961" cy="1248588"/>
                <a:chOff x="2284736" y="3383801"/>
                <a:chExt cx="1285961" cy="1248588"/>
              </a:xfrm>
            </p:grpSpPr>
            <p:sp>
              <p:nvSpPr>
                <p:cNvPr id="589" name="楕円 588">
                  <a:extLst>
                    <a:ext uri="{FF2B5EF4-FFF2-40B4-BE49-F238E27FC236}">
                      <a16:creationId xmlns:a16="http://schemas.microsoft.com/office/drawing/2014/main" id="{3ACB05C4-6294-4C46-B13A-695F285B8C20}"/>
                    </a:ext>
                  </a:extLst>
                </p:cNvPr>
                <p:cNvSpPr/>
                <p:nvPr/>
              </p:nvSpPr>
              <p:spPr>
                <a:xfrm rot="19040387">
                  <a:off x="2941273" y="3622309"/>
                  <a:ext cx="140797" cy="16160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0" name="楕円 589">
                  <a:extLst>
                    <a:ext uri="{FF2B5EF4-FFF2-40B4-BE49-F238E27FC236}">
                      <a16:creationId xmlns:a16="http://schemas.microsoft.com/office/drawing/2014/main" id="{AB7C875D-9E13-4EA1-B5FF-629FFFA612E4}"/>
                    </a:ext>
                  </a:extLst>
                </p:cNvPr>
                <p:cNvSpPr/>
                <p:nvPr/>
              </p:nvSpPr>
              <p:spPr>
                <a:xfrm rot="19040387">
                  <a:off x="2968134" y="3631144"/>
                  <a:ext cx="103870" cy="13123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1" name="楕円 590">
                  <a:extLst>
                    <a:ext uri="{FF2B5EF4-FFF2-40B4-BE49-F238E27FC236}">
                      <a16:creationId xmlns:a16="http://schemas.microsoft.com/office/drawing/2014/main" id="{5C2D6D05-D931-41DC-80FD-05467F88F60E}"/>
                    </a:ext>
                  </a:extLst>
                </p:cNvPr>
                <p:cNvSpPr/>
                <p:nvPr/>
              </p:nvSpPr>
              <p:spPr>
                <a:xfrm rot="19040387">
                  <a:off x="3094027" y="3772481"/>
                  <a:ext cx="158265" cy="175733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2" name="楕円 591">
                  <a:extLst>
                    <a:ext uri="{FF2B5EF4-FFF2-40B4-BE49-F238E27FC236}">
                      <a16:creationId xmlns:a16="http://schemas.microsoft.com/office/drawing/2014/main" id="{095460F5-6F0E-4750-9D5E-2369E421F3D8}"/>
                    </a:ext>
                  </a:extLst>
                </p:cNvPr>
                <p:cNvSpPr/>
                <p:nvPr/>
              </p:nvSpPr>
              <p:spPr>
                <a:xfrm rot="19040387">
                  <a:off x="3124244" y="3782048"/>
                  <a:ext cx="116757" cy="1427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3" name="楕円 592">
                  <a:extLst>
                    <a:ext uri="{FF2B5EF4-FFF2-40B4-BE49-F238E27FC236}">
                      <a16:creationId xmlns:a16="http://schemas.microsoft.com/office/drawing/2014/main" id="{B0CFBC5C-CA74-433B-8FA7-B6288B4A7F06}"/>
                    </a:ext>
                  </a:extLst>
                </p:cNvPr>
                <p:cNvSpPr/>
                <p:nvPr/>
              </p:nvSpPr>
              <p:spPr>
                <a:xfrm rot="19457807">
                  <a:off x="3252595" y="3951048"/>
                  <a:ext cx="158265" cy="175733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4" name="楕円 593">
                  <a:extLst>
                    <a:ext uri="{FF2B5EF4-FFF2-40B4-BE49-F238E27FC236}">
                      <a16:creationId xmlns:a16="http://schemas.microsoft.com/office/drawing/2014/main" id="{FA93D28C-726F-48AD-AF1C-8B63FD9955F5}"/>
                    </a:ext>
                  </a:extLst>
                </p:cNvPr>
                <p:cNvSpPr/>
                <p:nvPr/>
              </p:nvSpPr>
              <p:spPr>
                <a:xfrm rot="19457807">
                  <a:off x="3283583" y="3961812"/>
                  <a:ext cx="116757" cy="1427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5" name="楕円 594">
                  <a:extLst>
                    <a:ext uri="{FF2B5EF4-FFF2-40B4-BE49-F238E27FC236}">
                      <a16:creationId xmlns:a16="http://schemas.microsoft.com/office/drawing/2014/main" id="{CB08390F-99C9-4301-975F-1AC7B8AA94F3}"/>
                    </a:ext>
                  </a:extLst>
                </p:cNvPr>
                <p:cNvSpPr/>
                <p:nvPr/>
              </p:nvSpPr>
              <p:spPr>
                <a:xfrm rot="19040387">
                  <a:off x="2789928" y="3524287"/>
                  <a:ext cx="124932" cy="14339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6" name="楕円 595">
                  <a:extLst>
                    <a:ext uri="{FF2B5EF4-FFF2-40B4-BE49-F238E27FC236}">
                      <a16:creationId xmlns:a16="http://schemas.microsoft.com/office/drawing/2014/main" id="{633DCCBF-3D37-4D2D-BD41-97EA62EBD48E}"/>
                    </a:ext>
                  </a:extLst>
                </p:cNvPr>
                <p:cNvSpPr/>
                <p:nvPr/>
              </p:nvSpPr>
              <p:spPr>
                <a:xfrm rot="19040387">
                  <a:off x="2813762" y="3532126"/>
                  <a:ext cx="92166" cy="11644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7" name="楕円 596">
                  <a:extLst>
                    <a:ext uri="{FF2B5EF4-FFF2-40B4-BE49-F238E27FC236}">
                      <a16:creationId xmlns:a16="http://schemas.microsoft.com/office/drawing/2014/main" id="{D183199D-7AF3-482C-990A-C147EF10A0EA}"/>
                    </a:ext>
                  </a:extLst>
                </p:cNvPr>
                <p:cNvSpPr/>
                <p:nvPr/>
              </p:nvSpPr>
              <p:spPr>
                <a:xfrm rot="18084361">
                  <a:off x="2659709" y="3427395"/>
                  <a:ext cx="110054" cy="126320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8" name="楕円 597">
                  <a:extLst>
                    <a:ext uri="{FF2B5EF4-FFF2-40B4-BE49-F238E27FC236}">
                      <a16:creationId xmlns:a16="http://schemas.microsoft.com/office/drawing/2014/main" id="{9CFE8615-BE9E-4C95-924E-93569EC56908}"/>
                    </a:ext>
                  </a:extLst>
                </p:cNvPr>
                <p:cNvSpPr/>
                <p:nvPr/>
              </p:nvSpPr>
              <p:spPr>
                <a:xfrm rot="18084361">
                  <a:off x="2679090" y="3432690"/>
                  <a:ext cx="81190" cy="10258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9" name="楕円 598">
                  <a:extLst>
                    <a:ext uri="{FF2B5EF4-FFF2-40B4-BE49-F238E27FC236}">
                      <a16:creationId xmlns:a16="http://schemas.microsoft.com/office/drawing/2014/main" id="{A19EF8D7-BF90-4B6F-9F7F-27F7EECEBE26}"/>
                    </a:ext>
                  </a:extLst>
                </p:cNvPr>
                <p:cNvSpPr/>
                <p:nvPr/>
              </p:nvSpPr>
              <p:spPr>
                <a:xfrm rot="17264924">
                  <a:off x="2526866" y="3369787"/>
                  <a:ext cx="78214" cy="106242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0" name="楕円 599">
                  <a:extLst>
                    <a:ext uri="{FF2B5EF4-FFF2-40B4-BE49-F238E27FC236}">
                      <a16:creationId xmlns:a16="http://schemas.microsoft.com/office/drawing/2014/main" id="{39D0610A-1DEC-49B7-970B-1CDF25F3D1F0}"/>
                    </a:ext>
                  </a:extLst>
                </p:cNvPr>
                <p:cNvSpPr/>
                <p:nvPr/>
              </p:nvSpPr>
              <p:spPr>
                <a:xfrm rot="17264924">
                  <a:off x="2539116" y="3373966"/>
                  <a:ext cx="57701" cy="8627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1" name="楕円 600">
                  <a:extLst>
                    <a:ext uri="{FF2B5EF4-FFF2-40B4-BE49-F238E27FC236}">
                      <a16:creationId xmlns:a16="http://schemas.microsoft.com/office/drawing/2014/main" id="{6DC6B369-3143-43FC-8B3C-4A397419883E}"/>
                    </a:ext>
                  </a:extLst>
                </p:cNvPr>
                <p:cNvSpPr/>
                <p:nvPr/>
              </p:nvSpPr>
              <p:spPr>
                <a:xfrm rot="15023230">
                  <a:off x="2367968" y="3394719"/>
                  <a:ext cx="84329" cy="103091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2" name="楕円 601">
                  <a:extLst>
                    <a:ext uri="{FF2B5EF4-FFF2-40B4-BE49-F238E27FC236}">
                      <a16:creationId xmlns:a16="http://schemas.microsoft.com/office/drawing/2014/main" id="{71285CB9-0C99-49DD-92C0-71EDFD65B7FC}"/>
                    </a:ext>
                  </a:extLst>
                </p:cNvPr>
                <p:cNvSpPr/>
                <p:nvPr/>
              </p:nvSpPr>
              <p:spPr>
                <a:xfrm rot="15023230">
                  <a:off x="2378702" y="3396240"/>
                  <a:ext cx="57981" cy="8371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3" name="楕円 602">
                  <a:extLst>
                    <a:ext uri="{FF2B5EF4-FFF2-40B4-BE49-F238E27FC236}">
                      <a16:creationId xmlns:a16="http://schemas.microsoft.com/office/drawing/2014/main" id="{37366067-4594-403F-A2E6-59900794309A}"/>
                    </a:ext>
                  </a:extLst>
                </p:cNvPr>
                <p:cNvSpPr/>
                <p:nvPr/>
              </p:nvSpPr>
              <p:spPr>
                <a:xfrm rot="12175078">
                  <a:off x="2292533" y="3514595"/>
                  <a:ext cx="64700" cy="100610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4" name="楕円 603">
                  <a:extLst>
                    <a:ext uri="{FF2B5EF4-FFF2-40B4-BE49-F238E27FC236}">
                      <a16:creationId xmlns:a16="http://schemas.microsoft.com/office/drawing/2014/main" id="{D387C559-EEFE-44B6-95FA-B10BAC172B06}"/>
                    </a:ext>
                  </a:extLst>
                </p:cNvPr>
                <p:cNvSpPr/>
                <p:nvPr/>
              </p:nvSpPr>
              <p:spPr>
                <a:xfrm rot="12175078">
                  <a:off x="2296029" y="3522191"/>
                  <a:ext cx="47731" cy="8170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5" name="楕円 604">
                  <a:extLst>
                    <a:ext uri="{FF2B5EF4-FFF2-40B4-BE49-F238E27FC236}">
                      <a16:creationId xmlns:a16="http://schemas.microsoft.com/office/drawing/2014/main" id="{AF40DBEB-3A01-4F8C-9675-C3D8E1FC7E3A}"/>
                    </a:ext>
                  </a:extLst>
                </p:cNvPr>
                <p:cNvSpPr/>
                <p:nvPr/>
              </p:nvSpPr>
              <p:spPr>
                <a:xfrm rot="9654178">
                  <a:off x="2284736" y="3663927"/>
                  <a:ext cx="74099" cy="90585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6" name="楕円 605">
                  <a:extLst>
                    <a:ext uri="{FF2B5EF4-FFF2-40B4-BE49-F238E27FC236}">
                      <a16:creationId xmlns:a16="http://schemas.microsoft.com/office/drawing/2014/main" id="{2A688CF5-D9E2-44A1-B5E4-1AD163A8B657}"/>
                    </a:ext>
                  </a:extLst>
                </p:cNvPr>
                <p:cNvSpPr/>
                <p:nvPr/>
              </p:nvSpPr>
              <p:spPr>
                <a:xfrm rot="9654178">
                  <a:off x="2289014" y="3673910"/>
                  <a:ext cx="54665" cy="7356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7" name="楕円 606">
                  <a:extLst>
                    <a:ext uri="{FF2B5EF4-FFF2-40B4-BE49-F238E27FC236}">
                      <a16:creationId xmlns:a16="http://schemas.microsoft.com/office/drawing/2014/main" id="{268E9C6E-91F4-4927-AFEC-D1230E9FADD3}"/>
                    </a:ext>
                  </a:extLst>
                </p:cNvPr>
                <p:cNvSpPr/>
                <p:nvPr/>
              </p:nvSpPr>
              <p:spPr>
                <a:xfrm rot="9654178">
                  <a:off x="2310411" y="3800335"/>
                  <a:ext cx="69801" cy="85331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8" name="楕円 607">
                  <a:extLst>
                    <a:ext uri="{FF2B5EF4-FFF2-40B4-BE49-F238E27FC236}">
                      <a16:creationId xmlns:a16="http://schemas.microsoft.com/office/drawing/2014/main" id="{A25983E5-540E-459D-AEE1-D6B4486A348E}"/>
                    </a:ext>
                  </a:extLst>
                </p:cNvPr>
                <p:cNvSpPr/>
                <p:nvPr/>
              </p:nvSpPr>
              <p:spPr>
                <a:xfrm rot="9654178">
                  <a:off x="2314441" y="3809739"/>
                  <a:ext cx="51494" cy="6929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9" name="楕円 608">
                  <a:extLst>
                    <a:ext uri="{FF2B5EF4-FFF2-40B4-BE49-F238E27FC236}">
                      <a16:creationId xmlns:a16="http://schemas.microsoft.com/office/drawing/2014/main" id="{CF13C49E-E419-4ECB-AD01-33908DD81A44}"/>
                    </a:ext>
                  </a:extLst>
                </p:cNvPr>
                <p:cNvSpPr/>
                <p:nvPr/>
              </p:nvSpPr>
              <p:spPr>
                <a:xfrm rot="9654178">
                  <a:off x="2361722" y="3919610"/>
                  <a:ext cx="55107" cy="75672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0" name="楕円 609">
                  <a:extLst>
                    <a:ext uri="{FF2B5EF4-FFF2-40B4-BE49-F238E27FC236}">
                      <a16:creationId xmlns:a16="http://schemas.microsoft.com/office/drawing/2014/main" id="{7B7097A5-6A79-4871-A116-C9FBA40E2428}"/>
                    </a:ext>
                  </a:extLst>
                </p:cNvPr>
                <p:cNvSpPr/>
                <p:nvPr/>
              </p:nvSpPr>
              <p:spPr>
                <a:xfrm rot="9654178">
                  <a:off x="2364826" y="3928075"/>
                  <a:ext cx="40654" cy="6145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1" name="楕円 610">
                  <a:extLst>
                    <a:ext uri="{FF2B5EF4-FFF2-40B4-BE49-F238E27FC236}">
                      <a16:creationId xmlns:a16="http://schemas.microsoft.com/office/drawing/2014/main" id="{A0DD3674-CD19-4891-8033-C8CFEEE2B894}"/>
                    </a:ext>
                  </a:extLst>
                </p:cNvPr>
                <p:cNvSpPr/>
                <p:nvPr/>
              </p:nvSpPr>
              <p:spPr>
                <a:xfrm rot="19877704">
                  <a:off x="3376866" y="4152924"/>
                  <a:ext cx="140797" cy="16160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2" name="楕円 611">
                  <a:extLst>
                    <a:ext uri="{FF2B5EF4-FFF2-40B4-BE49-F238E27FC236}">
                      <a16:creationId xmlns:a16="http://schemas.microsoft.com/office/drawing/2014/main" id="{0638BE1D-96FF-41F2-9DCD-A70A202A4A8A}"/>
                    </a:ext>
                  </a:extLst>
                </p:cNvPr>
                <p:cNvSpPr/>
                <p:nvPr/>
              </p:nvSpPr>
              <p:spPr>
                <a:xfrm rot="19877704">
                  <a:off x="3405010" y="4163971"/>
                  <a:ext cx="103870" cy="13123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3" name="楕円 612">
                  <a:extLst>
                    <a:ext uri="{FF2B5EF4-FFF2-40B4-BE49-F238E27FC236}">
                      <a16:creationId xmlns:a16="http://schemas.microsoft.com/office/drawing/2014/main" id="{E7E60BDC-A4C0-496F-A360-2A0D07485D8B}"/>
                    </a:ext>
                  </a:extLst>
                </p:cNvPr>
                <p:cNvSpPr/>
                <p:nvPr/>
              </p:nvSpPr>
              <p:spPr>
                <a:xfrm rot="20882994">
                  <a:off x="3464007" y="4354715"/>
                  <a:ext cx="106690" cy="122459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4" name="楕円 613">
                  <a:extLst>
                    <a:ext uri="{FF2B5EF4-FFF2-40B4-BE49-F238E27FC236}">
                      <a16:creationId xmlns:a16="http://schemas.microsoft.com/office/drawing/2014/main" id="{10DAB946-1E55-4554-88FC-9A55F63CF72A}"/>
                    </a:ext>
                  </a:extLst>
                </p:cNvPr>
                <p:cNvSpPr/>
                <p:nvPr/>
              </p:nvSpPr>
              <p:spPr>
                <a:xfrm rot="20882994">
                  <a:off x="3485926" y="4365334"/>
                  <a:ext cx="78709" cy="994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5" name="楕円 614">
                  <a:extLst>
                    <a:ext uri="{FF2B5EF4-FFF2-40B4-BE49-F238E27FC236}">
                      <a16:creationId xmlns:a16="http://schemas.microsoft.com/office/drawing/2014/main" id="{00478DBD-81ED-4A9B-BCCA-0897AF7E2031}"/>
                    </a:ext>
                  </a:extLst>
                </p:cNvPr>
                <p:cNvSpPr/>
                <p:nvPr/>
              </p:nvSpPr>
              <p:spPr>
                <a:xfrm rot="21074167">
                  <a:off x="3481154" y="4519838"/>
                  <a:ext cx="72399" cy="83100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6" name="楕円 615">
                  <a:extLst>
                    <a:ext uri="{FF2B5EF4-FFF2-40B4-BE49-F238E27FC236}">
                      <a16:creationId xmlns:a16="http://schemas.microsoft.com/office/drawing/2014/main" id="{906F5B1C-AE40-4F27-8444-71A83EF55710}"/>
                    </a:ext>
                  </a:extLst>
                </p:cNvPr>
                <p:cNvSpPr/>
                <p:nvPr/>
              </p:nvSpPr>
              <p:spPr>
                <a:xfrm rot="21074167">
                  <a:off x="3496053" y="4527344"/>
                  <a:ext cx="53411" cy="6748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7" name="楕円 616">
                  <a:extLst>
                    <a:ext uri="{FF2B5EF4-FFF2-40B4-BE49-F238E27FC236}">
                      <a16:creationId xmlns:a16="http://schemas.microsoft.com/office/drawing/2014/main" id="{F5218D21-D99E-4135-A252-C4A0AAC1786B}"/>
                    </a:ext>
                  </a:extLst>
                </p:cNvPr>
                <p:cNvSpPr/>
                <p:nvPr/>
              </p:nvSpPr>
              <p:spPr>
                <a:xfrm rot="21074167">
                  <a:off x="3343676" y="4549289"/>
                  <a:ext cx="72399" cy="83100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8" name="楕円 617">
                  <a:extLst>
                    <a:ext uri="{FF2B5EF4-FFF2-40B4-BE49-F238E27FC236}">
                      <a16:creationId xmlns:a16="http://schemas.microsoft.com/office/drawing/2014/main" id="{181E82F5-1B58-4AE2-8DDB-D5B33D824DB6}"/>
                    </a:ext>
                  </a:extLst>
                </p:cNvPr>
                <p:cNvSpPr/>
                <p:nvPr/>
              </p:nvSpPr>
              <p:spPr>
                <a:xfrm rot="21074167">
                  <a:off x="3358575" y="4556795"/>
                  <a:ext cx="53411" cy="6748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9" name="楕円 618">
                  <a:extLst>
                    <a:ext uri="{FF2B5EF4-FFF2-40B4-BE49-F238E27FC236}">
                      <a16:creationId xmlns:a16="http://schemas.microsoft.com/office/drawing/2014/main" id="{ED296F9E-6553-49B1-A327-341DEFAEBFA1}"/>
                    </a:ext>
                  </a:extLst>
                </p:cNvPr>
                <p:cNvSpPr/>
                <p:nvPr/>
              </p:nvSpPr>
              <p:spPr>
                <a:xfrm rot="20882994">
                  <a:off x="3309226" y="4347572"/>
                  <a:ext cx="106690" cy="122459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0" name="楕円 619">
                  <a:extLst>
                    <a:ext uri="{FF2B5EF4-FFF2-40B4-BE49-F238E27FC236}">
                      <a16:creationId xmlns:a16="http://schemas.microsoft.com/office/drawing/2014/main" id="{C8C73511-1C6B-4CC3-BC7D-CB5D9A0F152A}"/>
                    </a:ext>
                  </a:extLst>
                </p:cNvPr>
                <p:cNvSpPr/>
                <p:nvPr/>
              </p:nvSpPr>
              <p:spPr>
                <a:xfrm rot="20882994">
                  <a:off x="3331145" y="4358191"/>
                  <a:ext cx="78709" cy="994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1" name="楕円 620">
                  <a:extLst>
                    <a:ext uri="{FF2B5EF4-FFF2-40B4-BE49-F238E27FC236}">
                      <a16:creationId xmlns:a16="http://schemas.microsoft.com/office/drawing/2014/main" id="{0F39ACDF-A7E2-4451-8630-645B01005ABF}"/>
                    </a:ext>
                  </a:extLst>
                </p:cNvPr>
                <p:cNvSpPr/>
                <p:nvPr/>
              </p:nvSpPr>
              <p:spPr>
                <a:xfrm rot="19877704">
                  <a:off x="3176841" y="4171974"/>
                  <a:ext cx="140797" cy="16160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2" name="楕円 621">
                  <a:extLst>
                    <a:ext uri="{FF2B5EF4-FFF2-40B4-BE49-F238E27FC236}">
                      <a16:creationId xmlns:a16="http://schemas.microsoft.com/office/drawing/2014/main" id="{017B7F90-2DDE-4654-AB4E-5948898E44DB}"/>
                    </a:ext>
                  </a:extLst>
                </p:cNvPr>
                <p:cNvSpPr/>
                <p:nvPr/>
              </p:nvSpPr>
              <p:spPr>
                <a:xfrm rot="19877704">
                  <a:off x="3204985" y="4183021"/>
                  <a:ext cx="103870" cy="13123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3" name="楕円 622">
                  <a:extLst>
                    <a:ext uri="{FF2B5EF4-FFF2-40B4-BE49-F238E27FC236}">
                      <a16:creationId xmlns:a16="http://schemas.microsoft.com/office/drawing/2014/main" id="{056606B6-18F9-4AC8-8269-5B25EF4AB7AC}"/>
                    </a:ext>
                  </a:extLst>
                </p:cNvPr>
                <p:cNvSpPr/>
                <p:nvPr/>
              </p:nvSpPr>
              <p:spPr>
                <a:xfrm rot="19457807">
                  <a:off x="3045426" y="4003435"/>
                  <a:ext cx="158265" cy="175733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4" name="楕円 623">
                  <a:extLst>
                    <a:ext uri="{FF2B5EF4-FFF2-40B4-BE49-F238E27FC236}">
                      <a16:creationId xmlns:a16="http://schemas.microsoft.com/office/drawing/2014/main" id="{DB1E45E5-3701-4686-812A-C54BD4474D09}"/>
                    </a:ext>
                  </a:extLst>
                </p:cNvPr>
                <p:cNvSpPr/>
                <p:nvPr/>
              </p:nvSpPr>
              <p:spPr>
                <a:xfrm rot="19457807">
                  <a:off x="3076414" y="4014199"/>
                  <a:ext cx="116757" cy="1427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5" name="楕円 624">
                  <a:extLst>
                    <a:ext uri="{FF2B5EF4-FFF2-40B4-BE49-F238E27FC236}">
                      <a16:creationId xmlns:a16="http://schemas.microsoft.com/office/drawing/2014/main" id="{D031978B-A155-4DB2-88A0-9359A1F6629E}"/>
                    </a:ext>
                  </a:extLst>
                </p:cNvPr>
                <p:cNvSpPr/>
                <p:nvPr/>
              </p:nvSpPr>
              <p:spPr>
                <a:xfrm rot="19040387">
                  <a:off x="2887098" y="3857567"/>
                  <a:ext cx="158265" cy="175733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6" name="楕円 625">
                  <a:extLst>
                    <a:ext uri="{FF2B5EF4-FFF2-40B4-BE49-F238E27FC236}">
                      <a16:creationId xmlns:a16="http://schemas.microsoft.com/office/drawing/2014/main" id="{219F4A14-5EA9-43B1-9966-0F63AA88F4A8}"/>
                    </a:ext>
                  </a:extLst>
                </p:cNvPr>
                <p:cNvSpPr/>
                <p:nvPr/>
              </p:nvSpPr>
              <p:spPr>
                <a:xfrm rot="19040387">
                  <a:off x="2917315" y="3867134"/>
                  <a:ext cx="116757" cy="1427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7" name="楕円 626">
                  <a:extLst>
                    <a:ext uri="{FF2B5EF4-FFF2-40B4-BE49-F238E27FC236}">
                      <a16:creationId xmlns:a16="http://schemas.microsoft.com/office/drawing/2014/main" id="{863F8608-B285-4A37-9AC7-BF431DD961EF}"/>
                    </a:ext>
                  </a:extLst>
                </p:cNvPr>
                <p:cNvSpPr/>
                <p:nvPr/>
              </p:nvSpPr>
              <p:spPr>
                <a:xfrm rot="19040387">
                  <a:off x="2741249" y="3691365"/>
                  <a:ext cx="140797" cy="16160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8" name="楕円 627">
                  <a:extLst>
                    <a:ext uri="{FF2B5EF4-FFF2-40B4-BE49-F238E27FC236}">
                      <a16:creationId xmlns:a16="http://schemas.microsoft.com/office/drawing/2014/main" id="{BB041C4A-98A1-45FB-AB5D-86CE87AAA29A}"/>
                    </a:ext>
                  </a:extLst>
                </p:cNvPr>
                <p:cNvSpPr/>
                <p:nvPr/>
              </p:nvSpPr>
              <p:spPr>
                <a:xfrm rot="19040387">
                  <a:off x="2768110" y="3700200"/>
                  <a:ext cx="103870" cy="13123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9" name="楕円 628">
                  <a:extLst>
                    <a:ext uri="{FF2B5EF4-FFF2-40B4-BE49-F238E27FC236}">
                      <a16:creationId xmlns:a16="http://schemas.microsoft.com/office/drawing/2014/main" id="{D5EBB890-6CAB-4A7D-941A-300FB49CB197}"/>
                    </a:ext>
                  </a:extLst>
                </p:cNvPr>
                <p:cNvSpPr/>
                <p:nvPr/>
              </p:nvSpPr>
              <p:spPr>
                <a:xfrm rot="19040387">
                  <a:off x="2618477" y="3555243"/>
                  <a:ext cx="124932" cy="14339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0" name="楕円 629">
                  <a:extLst>
                    <a:ext uri="{FF2B5EF4-FFF2-40B4-BE49-F238E27FC236}">
                      <a16:creationId xmlns:a16="http://schemas.microsoft.com/office/drawing/2014/main" id="{8E2613F4-BEBF-46BC-83A4-39DBCA7621FA}"/>
                    </a:ext>
                  </a:extLst>
                </p:cNvPr>
                <p:cNvSpPr/>
                <p:nvPr/>
              </p:nvSpPr>
              <p:spPr>
                <a:xfrm rot="19040387">
                  <a:off x="2642311" y="3563082"/>
                  <a:ext cx="92166" cy="11644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1" name="楕円 630">
                  <a:extLst>
                    <a:ext uri="{FF2B5EF4-FFF2-40B4-BE49-F238E27FC236}">
                      <a16:creationId xmlns:a16="http://schemas.microsoft.com/office/drawing/2014/main" id="{55049651-8AA7-45CB-98F0-06FD7CC08FE7}"/>
                    </a:ext>
                  </a:extLst>
                </p:cNvPr>
                <p:cNvSpPr/>
                <p:nvPr/>
              </p:nvSpPr>
              <p:spPr>
                <a:xfrm rot="17264924">
                  <a:off x="2513808" y="3494230"/>
                  <a:ext cx="78214" cy="106242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2" name="楕円 631">
                  <a:extLst>
                    <a:ext uri="{FF2B5EF4-FFF2-40B4-BE49-F238E27FC236}">
                      <a16:creationId xmlns:a16="http://schemas.microsoft.com/office/drawing/2014/main" id="{23140616-9355-493A-9BC4-C6D34A17DA7A}"/>
                    </a:ext>
                  </a:extLst>
                </p:cNvPr>
                <p:cNvSpPr/>
                <p:nvPr/>
              </p:nvSpPr>
              <p:spPr>
                <a:xfrm rot="17264924">
                  <a:off x="2526058" y="3498409"/>
                  <a:ext cx="57701" cy="8627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3" name="楕円 632">
                  <a:extLst>
                    <a:ext uri="{FF2B5EF4-FFF2-40B4-BE49-F238E27FC236}">
                      <a16:creationId xmlns:a16="http://schemas.microsoft.com/office/drawing/2014/main" id="{DAA25675-FC44-4309-BC3D-96C9E7069F89}"/>
                    </a:ext>
                  </a:extLst>
                </p:cNvPr>
                <p:cNvSpPr/>
                <p:nvPr/>
              </p:nvSpPr>
              <p:spPr>
                <a:xfrm rot="13100397">
                  <a:off x="2394909" y="3527183"/>
                  <a:ext cx="73935" cy="95396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4" name="楕円 633">
                  <a:extLst>
                    <a:ext uri="{FF2B5EF4-FFF2-40B4-BE49-F238E27FC236}">
                      <a16:creationId xmlns:a16="http://schemas.microsoft.com/office/drawing/2014/main" id="{0C995CC4-437E-462A-8EDD-8D6EEB2EDEB1}"/>
                    </a:ext>
                  </a:extLst>
                </p:cNvPr>
                <p:cNvSpPr/>
                <p:nvPr/>
              </p:nvSpPr>
              <p:spPr>
                <a:xfrm rot="13100397">
                  <a:off x="2400289" y="3532408"/>
                  <a:ext cx="54544" cy="7746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73" name="グループ化 572">
              <a:extLst>
                <a:ext uri="{FF2B5EF4-FFF2-40B4-BE49-F238E27FC236}">
                  <a16:creationId xmlns:a16="http://schemas.microsoft.com/office/drawing/2014/main" id="{4A32B90E-6522-4BD6-8C53-2E7AF79C8E96}"/>
                </a:ext>
              </a:extLst>
            </p:cNvPr>
            <p:cNvGrpSpPr/>
            <p:nvPr/>
          </p:nvGrpSpPr>
          <p:grpSpPr>
            <a:xfrm rot="1426231">
              <a:off x="1826906" y="1751858"/>
              <a:ext cx="499642" cy="441339"/>
              <a:chOff x="1245394" y="1269207"/>
              <a:chExt cx="390594" cy="345016"/>
            </a:xfrm>
          </p:grpSpPr>
          <p:sp>
            <p:nvSpPr>
              <p:cNvPr id="583" name="楕円 5">
                <a:extLst>
                  <a:ext uri="{FF2B5EF4-FFF2-40B4-BE49-F238E27FC236}">
                    <a16:creationId xmlns:a16="http://schemas.microsoft.com/office/drawing/2014/main" id="{15B127A3-AD8F-4B3F-9D16-1F724D13D48D}"/>
                  </a:ext>
                </a:extLst>
              </p:cNvPr>
              <p:cNvSpPr/>
              <p:nvPr/>
            </p:nvSpPr>
            <p:spPr>
              <a:xfrm>
                <a:off x="1245394" y="1293019"/>
                <a:ext cx="390594" cy="321204"/>
              </a:xfrm>
              <a:custGeom>
                <a:avLst/>
                <a:gdLst>
                  <a:gd name="connsiteX0" fmla="*/ 0 w 321204"/>
                  <a:gd name="connsiteY0" fmla="*/ 160602 h 321204"/>
                  <a:gd name="connsiteX1" fmla="*/ 160602 w 321204"/>
                  <a:gd name="connsiteY1" fmla="*/ 0 h 321204"/>
                  <a:gd name="connsiteX2" fmla="*/ 321204 w 321204"/>
                  <a:gd name="connsiteY2" fmla="*/ 160602 h 321204"/>
                  <a:gd name="connsiteX3" fmla="*/ 160602 w 321204"/>
                  <a:gd name="connsiteY3" fmla="*/ 321204 h 321204"/>
                  <a:gd name="connsiteX4" fmla="*/ 0 w 321204"/>
                  <a:gd name="connsiteY4" fmla="*/ 160602 h 321204"/>
                  <a:gd name="connsiteX0" fmla="*/ 0 w 321204"/>
                  <a:gd name="connsiteY0" fmla="*/ 160602 h 321204"/>
                  <a:gd name="connsiteX1" fmla="*/ 160602 w 321204"/>
                  <a:gd name="connsiteY1" fmla="*/ 0 h 321204"/>
                  <a:gd name="connsiteX2" fmla="*/ 321204 w 321204"/>
                  <a:gd name="connsiteY2" fmla="*/ 160602 h 321204"/>
                  <a:gd name="connsiteX3" fmla="*/ 160602 w 321204"/>
                  <a:gd name="connsiteY3" fmla="*/ 321204 h 321204"/>
                  <a:gd name="connsiteX4" fmla="*/ 0 w 321204"/>
                  <a:gd name="connsiteY4" fmla="*/ 160602 h 321204"/>
                  <a:gd name="connsiteX0" fmla="*/ 0 w 321204"/>
                  <a:gd name="connsiteY0" fmla="*/ 160602 h 321204"/>
                  <a:gd name="connsiteX1" fmla="*/ 160602 w 321204"/>
                  <a:gd name="connsiteY1" fmla="*/ 0 h 321204"/>
                  <a:gd name="connsiteX2" fmla="*/ 321204 w 321204"/>
                  <a:gd name="connsiteY2" fmla="*/ 160602 h 321204"/>
                  <a:gd name="connsiteX3" fmla="*/ 160602 w 321204"/>
                  <a:gd name="connsiteY3" fmla="*/ 321204 h 321204"/>
                  <a:gd name="connsiteX4" fmla="*/ 0 w 321204"/>
                  <a:gd name="connsiteY4" fmla="*/ 160602 h 32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204" h="321204">
                    <a:moveTo>
                      <a:pt x="0" y="160602"/>
                    </a:moveTo>
                    <a:cubicBezTo>
                      <a:pt x="0" y="71904"/>
                      <a:pt x="71904" y="0"/>
                      <a:pt x="160602" y="0"/>
                    </a:cubicBezTo>
                    <a:cubicBezTo>
                      <a:pt x="249300" y="0"/>
                      <a:pt x="321204" y="71904"/>
                      <a:pt x="321204" y="160602"/>
                    </a:cubicBezTo>
                    <a:lnTo>
                      <a:pt x="160602" y="321204"/>
                    </a:lnTo>
                    <a:lnTo>
                      <a:pt x="0" y="160602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4" name="楕円 5">
                <a:extLst>
                  <a:ext uri="{FF2B5EF4-FFF2-40B4-BE49-F238E27FC236}">
                    <a16:creationId xmlns:a16="http://schemas.microsoft.com/office/drawing/2014/main" id="{9C085221-AE9E-4E3E-AA44-1F0A7EE41DD2}"/>
                  </a:ext>
                </a:extLst>
              </p:cNvPr>
              <p:cNvSpPr/>
              <p:nvPr/>
            </p:nvSpPr>
            <p:spPr>
              <a:xfrm>
                <a:off x="1245394" y="1269207"/>
                <a:ext cx="390594" cy="321204"/>
              </a:xfrm>
              <a:custGeom>
                <a:avLst/>
                <a:gdLst>
                  <a:gd name="connsiteX0" fmla="*/ 0 w 321204"/>
                  <a:gd name="connsiteY0" fmla="*/ 160602 h 321204"/>
                  <a:gd name="connsiteX1" fmla="*/ 160602 w 321204"/>
                  <a:gd name="connsiteY1" fmla="*/ 0 h 321204"/>
                  <a:gd name="connsiteX2" fmla="*/ 321204 w 321204"/>
                  <a:gd name="connsiteY2" fmla="*/ 160602 h 321204"/>
                  <a:gd name="connsiteX3" fmla="*/ 160602 w 321204"/>
                  <a:gd name="connsiteY3" fmla="*/ 321204 h 321204"/>
                  <a:gd name="connsiteX4" fmla="*/ 0 w 321204"/>
                  <a:gd name="connsiteY4" fmla="*/ 160602 h 321204"/>
                  <a:gd name="connsiteX0" fmla="*/ 0 w 321204"/>
                  <a:gd name="connsiteY0" fmla="*/ 160602 h 321204"/>
                  <a:gd name="connsiteX1" fmla="*/ 160602 w 321204"/>
                  <a:gd name="connsiteY1" fmla="*/ 0 h 321204"/>
                  <a:gd name="connsiteX2" fmla="*/ 321204 w 321204"/>
                  <a:gd name="connsiteY2" fmla="*/ 160602 h 321204"/>
                  <a:gd name="connsiteX3" fmla="*/ 160602 w 321204"/>
                  <a:gd name="connsiteY3" fmla="*/ 321204 h 321204"/>
                  <a:gd name="connsiteX4" fmla="*/ 0 w 321204"/>
                  <a:gd name="connsiteY4" fmla="*/ 160602 h 321204"/>
                  <a:gd name="connsiteX0" fmla="*/ 0 w 321204"/>
                  <a:gd name="connsiteY0" fmla="*/ 160602 h 321204"/>
                  <a:gd name="connsiteX1" fmla="*/ 160602 w 321204"/>
                  <a:gd name="connsiteY1" fmla="*/ 0 h 321204"/>
                  <a:gd name="connsiteX2" fmla="*/ 321204 w 321204"/>
                  <a:gd name="connsiteY2" fmla="*/ 160602 h 321204"/>
                  <a:gd name="connsiteX3" fmla="*/ 160602 w 321204"/>
                  <a:gd name="connsiteY3" fmla="*/ 321204 h 321204"/>
                  <a:gd name="connsiteX4" fmla="*/ 0 w 321204"/>
                  <a:gd name="connsiteY4" fmla="*/ 160602 h 32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204" h="321204">
                    <a:moveTo>
                      <a:pt x="0" y="160602"/>
                    </a:moveTo>
                    <a:cubicBezTo>
                      <a:pt x="0" y="71904"/>
                      <a:pt x="71904" y="0"/>
                      <a:pt x="160602" y="0"/>
                    </a:cubicBezTo>
                    <a:cubicBezTo>
                      <a:pt x="249300" y="0"/>
                      <a:pt x="321204" y="71904"/>
                      <a:pt x="321204" y="160602"/>
                    </a:cubicBezTo>
                    <a:lnTo>
                      <a:pt x="160602" y="321204"/>
                    </a:lnTo>
                    <a:lnTo>
                      <a:pt x="0" y="160602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E6211339-985C-4763-9042-1D62B0C4BEAF}"/>
                  </a:ext>
                </a:extLst>
              </p:cNvPr>
              <p:cNvSpPr/>
              <p:nvPr/>
            </p:nvSpPr>
            <p:spPr>
              <a:xfrm>
                <a:off x="1275256" y="1373636"/>
                <a:ext cx="330870" cy="89015"/>
              </a:xfrm>
              <a:custGeom>
                <a:avLst/>
                <a:gdLst>
                  <a:gd name="connsiteX0" fmla="*/ 165435 w 330870"/>
                  <a:gd name="connsiteY0" fmla="*/ 0 h 89015"/>
                  <a:gd name="connsiteX1" fmla="*/ 303531 w 330870"/>
                  <a:gd name="connsiteY1" fmla="*/ 47039 h 89015"/>
                  <a:gd name="connsiteX2" fmla="*/ 330870 w 330870"/>
                  <a:gd name="connsiteY2" fmla="*/ 80384 h 89015"/>
                  <a:gd name="connsiteX3" fmla="*/ 320375 w 330870"/>
                  <a:gd name="connsiteY3" fmla="*/ 89015 h 89015"/>
                  <a:gd name="connsiteX4" fmla="*/ 303531 w 330870"/>
                  <a:gd name="connsiteY4" fmla="*/ 68470 h 89015"/>
                  <a:gd name="connsiteX5" fmla="*/ 165435 w 330870"/>
                  <a:gd name="connsiteY5" fmla="*/ 21431 h 89015"/>
                  <a:gd name="connsiteX6" fmla="*/ 27339 w 330870"/>
                  <a:gd name="connsiteY6" fmla="*/ 68470 h 89015"/>
                  <a:gd name="connsiteX7" fmla="*/ 10495 w 330870"/>
                  <a:gd name="connsiteY7" fmla="*/ 89015 h 89015"/>
                  <a:gd name="connsiteX8" fmla="*/ 0 w 330870"/>
                  <a:gd name="connsiteY8" fmla="*/ 80384 h 89015"/>
                  <a:gd name="connsiteX9" fmla="*/ 27339 w 330870"/>
                  <a:gd name="connsiteY9" fmla="*/ 47039 h 89015"/>
                  <a:gd name="connsiteX10" fmla="*/ 165435 w 330870"/>
                  <a:gd name="connsiteY10" fmla="*/ 0 h 89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0870" h="89015">
                    <a:moveTo>
                      <a:pt x="165435" y="0"/>
                    </a:moveTo>
                    <a:cubicBezTo>
                      <a:pt x="219365" y="0"/>
                      <a:pt x="268189" y="17976"/>
                      <a:pt x="303531" y="47039"/>
                    </a:cubicBezTo>
                    <a:lnTo>
                      <a:pt x="330870" y="80384"/>
                    </a:lnTo>
                    <a:lnTo>
                      <a:pt x="320375" y="89015"/>
                    </a:lnTo>
                    <a:lnTo>
                      <a:pt x="303531" y="68470"/>
                    </a:lnTo>
                    <a:cubicBezTo>
                      <a:pt x="268189" y="39407"/>
                      <a:pt x="219365" y="21431"/>
                      <a:pt x="165435" y="21431"/>
                    </a:cubicBezTo>
                    <a:cubicBezTo>
                      <a:pt x="111506" y="21431"/>
                      <a:pt x="62681" y="39407"/>
                      <a:pt x="27339" y="68470"/>
                    </a:cubicBezTo>
                    <a:lnTo>
                      <a:pt x="10495" y="89015"/>
                    </a:lnTo>
                    <a:lnTo>
                      <a:pt x="0" y="80384"/>
                    </a:lnTo>
                    <a:lnTo>
                      <a:pt x="27339" y="47039"/>
                    </a:lnTo>
                    <a:cubicBezTo>
                      <a:pt x="62681" y="17976"/>
                      <a:pt x="111506" y="0"/>
                      <a:pt x="165435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45E88D93-00D9-4AC6-B482-A6E445135C92}"/>
                  </a:ext>
                </a:extLst>
              </p:cNvPr>
              <p:cNvSpPr/>
              <p:nvPr/>
            </p:nvSpPr>
            <p:spPr>
              <a:xfrm>
                <a:off x="1285751" y="1395066"/>
                <a:ext cx="309880" cy="194998"/>
              </a:xfrm>
              <a:custGeom>
                <a:avLst/>
                <a:gdLst>
                  <a:gd name="connsiteX0" fmla="*/ 154940 w 309880"/>
                  <a:gd name="connsiteY0" fmla="*/ 0 h 194998"/>
                  <a:gd name="connsiteX1" fmla="*/ 293036 w 309880"/>
                  <a:gd name="connsiteY1" fmla="*/ 47039 h 194998"/>
                  <a:gd name="connsiteX2" fmla="*/ 309880 w 309880"/>
                  <a:gd name="connsiteY2" fmla="*/ 67584 h 194998"/>
                  <a:gd name="connsiteX3" fmla="*/ 154940 w 309880"/>
                  <a:gd name="connsiteY3" fmla="*/ 194998 h 194998"/>
                  <a:gd name="connsiteX4" fmla="*/ 0 w 309880"/>
                  <a:gd name="connsiteY4" fmla="*/ 67584 h 194998"/>
                  <a:gd name="connsiteX5" fmla="*/ 16844 w 309880"/>
                  <a:gd name="connsiteY5" fmla="*/ 47039 h 194998"/>
                  <a:gd name="connsiteX6" fmla="*/ 154940 w 309880"/>
                  <a:gd name="connsiteY6" fmla="*/ 0 h 194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880" h="194998">
                    <a:moveTo>
                      <a:pt x="154940" y="0"/>
                    </a:moveTo>
                    <a:cubicBezTo>
                      <a:pt x="208870" y="0"/>
                      <a:pt x="257694" y="17976"/>
                      <a:pt x="293036" y="47039"/>
                    </a:cubicBezTo>
                    <a:lnTo>
                      <a:pt x="309880" y="67584"/>
                    </a:lnTo>
                    <a:lnTo>
                      <a:pt x="154940" y="194998"/>
                    </a:lnTo>
                    <a:lnTo>
                      <a:pt x="0" y="67584"/>
                    </a:lnTo>
                    <a:lnTo>
                      <a:pt x="16844" y="47039"/>
                    </a:lnTo>
                    <a:cubicBezTo>
                      <a:pt x="52186" y="17976"/>
                      <a:pt x="101011" y="0"/>
                      <a:pt x="15494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74" name="グループ化 573">
              <a:extLst>
                <a:ext uri="{FF2B5EF4-FFF2-40B4-BE49-F238E27FC236}">
                  <a16:creationId xmlns:a16="http://schemas.microsoft.com/office/drawing/2014/main" id="{25FABA6F-012A-4F0B-99C8-1C108C9D95EF}"/>
                </a:ext>
              </a:extLst>
            </p:cNvPr>
            <p:cNvGrpSpPr/>
            <p:nvPr/>
          </p:nvGrpSpPr>
          <p:grpSpPr>
            <a:xfrm rot="599283">
              <a:off x="1989428" y="2016236"/>
              <a:ext cx="524523" cy="228368"/>
              <a:chOff x="1240496" y="1404553"/>
              <a:chExt cx="524523" cy="228368"/>
            </a:xfrm>
            <a:solidFill>
              <a:srgbClr val="70AD47">
                <a:lumMod val="75000"/>
              </a:srgbClr>
            </a:solidFill>
          </p:grpSpPr>
          <p:sp>
            <p:nvSpPr>
              <p:cNvPr id="579" name="四角形: 角を丸くする 578">
                <a:extLst>
                  <a:ext uri="{FF2B5EF4-FFF2-40B4-BE49-F238E27FC236}">
                    <a16:creationId xmlns:a16="http://schemas.microsoft.com/office/drawing/2014/main" id="{90B231E0-359B-4B8F-906F-621F72FEC49E}"/>
                  </a:ext>
                </a:extLst>
              </p:cNvPr>
              <p:cNvSpPr/>
              <p:nvPr/>
            </p:nvSpPr>
            <p:spPr>
              <a:xfrm>
                <a:off x="1295266" y="1404553"/>
                <a:ext cx="379636" cy="88012"/>
              </a:xfrm>
              <a:prstGeom prst="roundRect">
                <a:avLst>
                  <a:gd name="adj" fmla="val 35607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0" name="四角形: 角を丸くする 579">
                <a:extLst>
                  <a:ext uri="{FF2B5EF4-FFF2-40B4-BE49-F238E27FC236}">
                    <a16:creationId xmlns:a16="http://schemas.microsoft.com/office/drawing/2014/main" id="{987D1737-A85B-4949-83B8-6252B505F106}"/>
                  </a:ext>
                </a:extLst>
              </p:cNvPr>
              <p:cNvSpPr/>
              <p:nvPr/>
            </p:nvSpPr>
            <p:spPr>
              <a:xfrm>
                <a:off x="1240496" y="1440272"/>
                <a:ext cx="473375" cy="88012"/>
              </a:xfrm>
              <a:prstGeom prst="roundRect">
                <a:avLst>
                  <a:gd name="adj" fmla="val 35607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1" name="四角形: 角を丸くする 580">
                <a:extLst>
                  <a:ext uri="{FF2B5EF4-FFF2-40B4-BE49-F238E27FC236}">
                    <a16:creationId xmlns:a16="http://schemas.microsoft.com/office/drawing/2014/main" id="{7C5626CA-7922-44F0-9F3F-D45D8056E16F}"/>
                  </a:ext>
                </a:extLst>
              </p:cNvPr>
              <p:cNvSpPr/>
              <p:nvPr/>
            </p:nvSpPr>
            <p:spPr>
              <a:xfrm>
                <a:off x="1317923" y="1492565"/>
                <a:ext cx="379636" cy="88012"/>
              </a:xfrm>
              <a:prstGeom prst="roundRect">
                <a:avLst>
                  <a:gd name="adj" fmla="val 35607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2" name="四角形: 角を丸くする 581">
                <a:extLst>
                  <a:ext uri="{FF2B5EF4-FFF2-40B4-BE49-F238E27FC236}">
                    <a16:creationId xmlns:a16="http://schemas.microsoft.com/office/drawing/2014/main" id="{AD5BB40C-0B7E-4D36-A162-88DC9429CD9C}"/>
                  </a:ext>
                </a:extLst>
              </p:cNvPr>
              <p:cNvSpPr/>
              <p:nvPr/>
            </p:nvSpPr>
            <p:spPr>
              <a:xfrm>
                <a:off x="1385383" y="1544909"/>
                <a:ext cx="379636" cy="88012"/>
              </a:xfrm>
              <a:prstGeom prst="roundRect">
                <a:avLst>
                  <a:gd name="adj" fmla="val 35607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75" name="グループ化 574">
              <a:extLst>
                <a:ext uri="{FF2B5EF4-FFF2-40B4-BE49-F238E27FC236}">
                  <a16:creationId xmlns:a16="http://schemas.microsoft.com/office/drawing/2014/main" id="{5D8F89B5-CDAD-4CCD-9ACC-7D43ED9D9625}"/>
                </a:ext>
              </a:extLst>
            </p:cNvPr>
            <p:cNvGrpSpPr/>
            <p:nvPr/>
          </p:nvGrpSpPr>
          <p:grpSpPr>
            <a:xfrm rot="20295364">
              <a:off x="2359706" y="1925101"/>
              <a:ext cx="371475" cy="365089"/>
              <a:chOff x="3724275" y="1608436"/>
              <a:chExt cx="447675" cy="388603"/>
            </a:xfrm>
          </p:grpSpPr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DF605ABD-2B4E-4C14-BE35-BB20DA85C3F3}"/>
                  </a:ext>
                </a:extLst>
              </p:cNvPr>
              <p:cNvSpPr/>
              <p:nvPr/>
            </p:nvSpPr>
            <p:spPr>
              <a:xfrm>
                <a:off x="3724275" y="1652886"/>
                <a:ext cx="447675" cy="344153"/>
              </a:xfrm>
              <a:custGeom>
                <a:avLst/>
                <a:gdLst>
                  <a:gd name="connsiteX0" fmla="*/ 301625 w 590550"/>
                  <a:gd name="connsiteY0" fmla="*/ 0 h 453989"/>
                  <a:gd name="connsiteX1" fmla="*/ 439123 w 590550"/>
                  <a:gd name="connsiteY1" fmla="*/ 74287 h 453989"/>
                  <a:gd name="connsiteX2" fmla="*/ 446083 w 590550"/>
                  <a:gd name="connsiteY2" fmla="*/ 102383 h 453989"/>
                  <a:gd name="connsiteX3" fmla="*/ 499410 w 590550"/>
                  <a:gd name="connsiteY3" fmla="*/ 111158 h 453989"/>
                  <a:gd name="connsiteX4" fmla="*/ 590550 w 590550"/>
                  <a:gd name="connsiteY4" fmla="*/ 223231 h 453989"/>
                  <a:gd name="connsiteX5" fmla="*/ 578823 w 590550"/>
                  <a:gd name="connsiteY5" fmla="*/ 270575 h 453989"/>
                  <a:gd name="connsiteX6" fmla="*/ 547504 w 590550"/>
                  <a:gd name="connsiteY6" fmla="*/ 308439 h 453989"/>
                  <a:gd name="connsiteX7" fmla="*/ 550863 w 590550"/>
                  <a:gd name="connsiteY7" fmla="*/ 326550 h 453989"/>
                  <a:gd name="connsiteX8" fmla="*/ 401638 w 590550"/>
                  <a:gd name="connsiteY8" fmla="*/ 448181 h 453989"/>
                  <a:gd name="connsiteX9" fmla="*/ 343553 w 590550"/>
                  <a:gd name="connsiteY9" fmla="*/ 438623 h 453989"/>
                  <a:gd name="connsiteX10" fmla="*/ 313260 w 590550"/>
                  <a:gd name="connsiteY10" fmla="*/ 421976 h 453989"/>
                  <a:gd name="connsiteX11" fmla="*/ 272399 w 590550"/>
                  <a:gd name="connsiteY11" fmla="*/ 444431 h 453989"/>
                  <a:gd name="connsiteX12" fmla="*/ 214314 w 590550"/>
                  <a:gd name="connsiteY12" fmla="*/ 453989 h 453989"/>
                  <a:gd name="connsiteX13" fmla="*/ 65089 w 590550"/>
                  <a:gd name="connsiteY13" fmla="*/ 332358 h 453989"/>
                  <a:gd name="connsiteX14" fmla="*/ 67568 w 590550"/>
                  <a:gd name="connsiteY14" fmla="*/ 322350 h 453989"/>
                  <a:gd name="connsiteX15" fmla="*/ 43707 w 590550"/>
                  <a:gd name="connsiteY15" fmla="*/ 309237 h 453989"/>
                  <a:gd name="connsiteX16" fmla="*/ 0 w 590550"/>
                  <a:gd name="connsiteY16" fmla="*/ 223231 h 453989"/>
                  <a:gd name="connsiteX17" fmla="*/ 149225 w 590550"/>
                  <a:gd name="connsiteY17" fmla="*/ 101600 h 453989"/>
                  <a:gd name="connsiteX18" fmla="*/ 157043 w 590550"/>
                  <a:gd name="connsiteY18" fmla="*/ 102886 h 453989"/>
                  <a:gd name="connsiteX19" fmla="*/ 164127 w 590550"/>
                  <a:gd name="connsiteY19" fmla="*/ 74287 h 453989"/>
                  <a:gd name="connsiteX20" fmla="*/ 301625 w 590550"/>
                  <a:gd name="connsiteY20" fmla="*/ 0 h 45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90550" h="453989">
                    <a:moveTo>
                      <a:pt x="301625" y="0"/>
                    </a:moveTo>
                    <a:cubicBezTo>
                      <a:pt x="363436" y="0"/>
                      <a:pt x="416470" y="30631"/>
                      <a:pt x="439123" y="74287"/>
                    </a:cubicBezTo>
                    <a:lnTo>
                      <a:pt x="446083" y="102383"/>
                    </a:lnTo>
                    <a:lnTo>
                      <a:pt x="499410" y="111158"/>
                    </a:lnTo>
                    <a:cubicBezTo>
                      <a:pt x="552970" y="129623"/>
                      <a:pt x="590550" y="172850"/>
                      <a:pt x="590550" y="223231"/>
                    </a:cubicBezTo>
                    <a:cubicBezTo>
                      <a:pt x="590550" y="240025"/>
                      <a:pt x="586375" y="256024"/>
                      <a:pt x="578823" y="270575"/>
                    </a:cubicBezTo>
                    <a:lnTo>
                      <a:pt x="547504" y="308439"/>
                    </a:lnTo>
                    <a:lnTo>
                      <a:pt x="550863" y="326550"/>
                    </a:lnTo>
                    <a:cubicBezTo>
                      <a:pt x="550863" y="393725"/>
                      <a:pt x="484053" y="448181"/>
                      <a:pt x="401638" y="448181"/>
                    </a:cubicBezTo>
                    <a:cubicBezTo>
                      <a:pt x="381034" y="448181"/>
                      <a:pt x="361406" y="444778"/>
                      <a:pt x="343553" y="438623"/>
                    </a:cubicBezTo>
                    <a:lnTo>
                      <a:pt x="313260" y="421976"/>
                    </a:lnTo>
                    <a:lnTo>
                      <a:pt x="272399" y="444431"/>
                    </a:lnTo>
                    <a:cubicBezTo>
                      <a:pt x="254546" y="450586"/>
                      <a:pt x="234918" y="453989"/>
                      <a:pt x="214314" y="453989"/>
                    </a:cubicBezTo>
                    <a:cubicBezTo>
                      <a:pt x="131899" y="453989"/>
                      <a:pt x="65089" y="399533"/>
                      <a:pt x="65089" y="332358"/>
                    </a:cubicBezTo>
                    <a:lnTo>
                      <a:pt x="67568" y="322350"/>
                    </a:lnTo>
                    <a:lnTo>
                      <a:pt x="43707" y="309237"/>
                    </a:lnTo>
                    <a:cubicBezTo>
                      <a:pt x="16702" y="287226"/>
                      <a:pt x="0" y="256819"/>
                      <a:pt x="0" y="223231"/>
                    </a:cubicBezTo>
                    <a:cubicBezTo>
                      <a:pt x="0" y="156056"/>
                      <a:pt x="66810" y="101600"/>
                      <a:pt x="149225" y="101600"/>
                    </a:cubicBezTo>
                    <a:lnTo>
                      <a:pt x="157043" y="102886"/>
                    </a:lnTo>
                    <a:lnTo>
                      <a:pt x="164127" y="74287"/>
                    </a:lnTo>
                    <a:cubicBezTo>
                      <a:pt x="186780" y="30631"/>
                      <a:pt x="239814" y="0"/>
                      <a:pt x="301625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970F19B8-4AE5-4A23-B633-FC331231CA19}"/>
                  </a:ext>
                </a:extLst>
              </p:cNvPr>
              <p:cNvSpPr/>
              <p:nvPr/>
            </p:nvSpPr>
            <p:spPr>
              <a:xfrm>
                <a:off x="3724275" y="1608436"/>
                <a:ext cx="447675" cy="344153"/>
              </a:xfrm>
              <a:custGeom>
                <a:avLst/>
                <a:gdLst>
                  <a:gd name="connsiteX0" fmla="*/ 301625 w 590550"/>
                  <a:gd name="connsiteY0" fmla="*/ 0 h 453989"/>
                  <a:gd name="connsiteX1" fmla="*/ 439123 w 590550"/>
                  <a:gd name="connsiteY1" fmla="*/ 74287 h 453989"/>
                  <a:gd name="connsiteX2" fmla="*/ 446083 w 590550"/>
                  <a:gd name="connsiteY2" fmla="*/ 102383 h 453989"/>
                  <a:gd name="connsiteX3" fmla="*/ 499410 w 590550"/>
                  <a:gd name="connsiteY3" fmla="*/ 111158 h 453989"/>
                  <a:gd name="connsiteX4" fmla="*/ 590550 w 590550"/>
                  <a:gd name="connsiteY4" fmla="*/ 223231 h 453989"/>
                  <a:gd name="connsiteX5" fmla="*/ 578823 w 590550"/>
                  <a:gd name="connsiteY5" fmla="*/ 270575 h 453989"/>
                  <a:gd name="connsiteX6" fmla="*/ 547504 w 590550"/>
                  <a:gd name="connsiteY6" fmla="*/ 308439 h 453989"/>
                  <a:gd name="connsiteX7" fmla="*/ 550863 w 590550"/>
                  <a:gd name="connsiteY7" fmla="*/ 326550 h 453989"/>
                  <a:gd name="connsiteX8" fmla="*/ 401638 w 590550"/>
                  <a:gd name="connsiteY8" fmla="*/ 448181 h 453989"/>
                  <a:gd name="connsiteX9" fmla="*/ 343553 w 590550"/>
                  <a:gd name="connsiteY9" fmla="*/ 438623 h 453989"/>
                  <a:gd name="connsiteX10" fmla="*/ 313260 w 590550"/>
                  <a:gd name="connsiteY10" fmla="*/ 421976 h 453989"/>
                  <a:gd name="connsiteX11" fmla="*/ 272399 w 590550"/>
                  <a:gd name="connsiteY11" fmla="*/ 444431 h 453989"/>
                  <a:gd name="connsiteX12" fmla="*/ 214314 w 590550"/>
                  <a:gd name="connsiteY12" fmla="*/ 453989 h 453989"/>
                  <a:gd name="connsiteX13" fmla="*/ 65089 w 590550"/>
                  <a:gd name="connsiteY13" fmla="*/ 332358 h 453989"/>
                  <a:gd name="connsiteX14" fmla="*/ 67568 w 590550"/>
                  <a:gd name="connsiteY14" fmla="*/ 322350 h 453989"/>
                  <a:gd name="connsiteX15" fmla="*/ 43707 w 590550"/>
                  <a:gd name="connsiteY15" fmla="*/ 309237 h 453989"/>
                  <a:gd name="connsiteX16" fmla="*/ 0 w 590550"/>
                  <a:gd name="connsiteY16" fmla="*/ 223231 h 453989"/>
                  <a:gd name="connsiteX17" fmla="*/ 149225 w 590550"/>
                  <a:gd name="connsiteY17" fmla="*/ 101600 h 453989"/>
                  <a:gd name="connsiteX18" fmla="*/ 157043 w 590550"/>
                  <a:gd name="connsiteY18" fmla="*/ 102886 h 453989"/>
                  <a:gd name="connsiteX19" fmla="*/ 164127 w 590550"/>
                  <a:gd name="connsiteY19" fmla="*/ 74287 h 453989"/>
                  <a:gd name="connsiteX20" fmla="*/ 301625 w 590550"/>
                  <a:gd name="connsiteY20" fmla="*/ 0 h 45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90550" h="453989">
                    <a:moveTo>
                      <a:pt x="301625" y="0"/>
                    </a:moveTo>
                    <a:cubicBezTo>
                      <a:pt x="363436" y="0"/>
                      <a:pt x="416470" y="30631"/>
                      <a:pt x="439123" y="74287"/>
                    </a:cubicBezTo>
                    <a:lnTo>
                      <a:pt x="446083" y="102383"/>
                    </a:lnTo>
                    <a:lnTo>
                      <a:pt x="499410" y="111158"/>
                    </a:lnTo>
                    <a:cubicBezTo>
                      <a:pt x="552970" y="129623"/>
                      <a:pt x="590550" y="172850"/>
                      <a:pt x="590550" y="223231"/>
                    </a:cubicBezTo>
                    <a:cubicBezTo>
                      <a:pt x="590550" y="240025"/>
                      <a:pt x="586375" y="256024"/>
                      <a:pt x="578823" y="270575"/>
                    </a:cubicBezTo>
                    <a:lnTo>
                      <a:pt x="547504" y="308439"/>
                    </a:lnTo>
                    <a:lnTo>
                      <a:pt x="550863" y="326550"/>
                    </a:lnTo>
                    <a:cubicBezTo>
                      <a:pt x="550863" y="393725"/>
                      <a:pt x="484053" y="448181"/>
                      <a:pt x="401638" y="448181"/>
                    </a:cubicBezTo>
                    <a:cubicBezTo>
                      <a:pt x="381034" y="448181"/>
                      <a:pt x="361406" y="444778"/>
                      <a:pt x="343553" y="438623"/>
                    </a:cubicBezTo>
                    <a:lnTo>
                      <a:pt x="313260" y="421976"/>
                    </a:lnTo>
                    <a:lnTo>
                      <a:pt x="272399" y="444431"/>
                    </a:lnTo>
                    <a:cubicBezTo>
                      <a:pt x="254546" y="450586"/>
                      <a:pt x="234918" y="453989"/>
                      <a:pt x="214314" y="453989"/>
                    </a:cubicBezTo>
                    <a:cubicBezTo>
                      <a:pt x="131899" y="453989"/>
                      <a:pt x="65089" y="399533"/>
                      <a:pt x="65089" y="332358"/>
                    </a:cubicBezTo>
                    <a:lnTo>
                      <a:pt x="67568" y="322350"/>
                    </a:lnTo>
                    <a:lnTo>
                      <a:pt x="43707" y="309237"/>
                    </a:lnTo>
                    <a:cubicBezTo>
                      <a:pt x="16702" y="287226"/>
                      <a:pt x="0" y="256819"/>
                      <a:pt x="0" y="223231"/>
                    </a:cubicBezTo>
                    <a:cubicBezTo>
                      <a:pt x="0" y="156056"/>
                      <a:pt x="66810" y="101600"/>
                      <a:pt x="149225" y="101600"/>
                    </a:cubicBezTo>
                    <a:lnTo>
                      <a:pt x="157043" y="102886"/>
                    </a:lnTo>
                    <a:lnTo>
                      <a:pt x="164127" y="74287"/>
                    </a:lnTo>
                    <a:cubicBezTo>
                      <a:pt x="186780" y="30631"/>
                      <a:pt x="239814" y="0"/>
                      <a:pt x="301625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8" name="円: 塗りつぶしなし 577">
                <a:extLst>
                  <a:ext uri="{FF2B5EF4-FFF2-40B4-BE49-F238E27FC236}">
                    <a16:creationId xmlns:a16="http://schemas.microsoft.com/office/drawing/2014/main" id="{0D87DB29-C57A-49A1-B39C-356D19D301BA}"/>
                  </a:ext>
                </a:extLst>
              </p:cNvPr>
              <p:cNvSpPr/>
              <p:nvPr/>
            </p:nvSpPr>
            <p:spPr>
              <a:xfrm>
                <a:off x="3835399" y="1702490"/>
                <a:ext cx="225425" cy="170144"/>
              </a:xfrm>
              <a:prstGeom prst="donut">
                <a:avLst>
                  <a:gd name="adj" fmla="val 11905"/>
                </a:avLst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683" name="吹き出し: 円形 682">
            <a:extLst>
              <a:ext uri="{FF2B5EF4-FFF2-40B4-BE49-F238E27FC236}">
                <a16:creationId xmlns:a16="http://schemas.microsoft.com/office/drawing/2014/main" id="{7C352167-42B1-446D-8C5A-6C848F5CCAE4}"/>
              </a:ext>
            </a:extLst>
          </p:cNvPr>
          <p:cNvSpPr/>
          <p:nvPr/>
        </p:nvSpPr>
        <p:spPr>
          <a:xfrm>
            <a:off x="2417292" y="1794294"/>
            <a:ext cx="1378331" cy="928858"/>
          </a:xfrm>
          <a:prstGeom prst="wedgeEllipseCallout">
            <a:avLst>
              <a:gd name="adj1" fmla="val -55016"/>
              <a:gd name="adj2" fmla="val 39942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とりあえず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タコ</a:t>
            </a:r>
          </a:p>
        </p:txBody>
      </p:sp>
      <p:sp>
        <p:nvSpPr>
          <p:cNvPr id="684" name="テキスト ボックス 683">
            <a:extLst>
              <a:ext uri="{FF2B5EF4-FFF2-40B4-BE49-F238E27FC236}">
                <a16:creationId xmlns:a16="http://schemas.microsoft.com/office/drawing/2014/main" id="{4A54D230-C340-46F1-BB70-104149E9BDEE}"/>
              </a:ext>
            </a:extLst>
          </p:cNvPr>
          <p:cNvSpPr txBox="1"/>
          <p:nvPr/>
        </p:nvSpPr>
        <p:spPr>
          <a:xfrm>
            <a:off x="440268" y="3091315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明石タコ</a:t>
            </a:r>
          </a:p>
        </p:txBody>
      </p:sp>
      <p:sp>
        <p:nvSpPr>
          <p:cNvPr id="685" name="テキスト ボックス 684">
            <a:extLst>
              <a:ext uri="{FF2B5EF4-FFF2-40B4-BE49-F238E27FC236}">
                <a16:creationId xmlns:a16="http://schemas.microsoft.com/office/drawing/2014/main" id="{CA4493F0-2776-45CF-9530-7AC93994C3E7}"/>
              </a:ext>
            </a:extLst>
          </p:cNvPr>
          <p:cNvSpPr txBox="1"/>
          <p:nvPr/>
        </p:nvSpPr>
        <p:spPr>
          <a:xfrm>
            <a:off x="1630713" y="3979835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明石焼き</a:t>
            </a:r>
          </a:p>
        </p:txBody>
      </p:sp>
      <p:sp>
        <p:nvSpPr>
          <p:cNvPr id="686" name="テキスト ボックス 685">
            <a:extLst>
              <a:ext uri="{FF2B5EF4-FFF2-40B4-BE49-F238E27FC236}">
                <a16:creationId xmlns:a16="http://schemas.microsoft.com/office/drawing/2014/main" id="{FC9B93E5-1006-45B7-B3CF-5E3081CC8F02}"/>
              </a:ext>
            </a:extLst>
          </p:cNvPr>
          <p:cNvSpPr txBox="1"/>
          <p:nvPr/>
        </p:nvSpPr>
        <p:spPr>
          <a:xfrm>
            <a:off x="293619" y="481659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たこめし</a:t>
            </a:r>
          </a:p>
        </p:txBody>
      </p:sp>
      <p:grpSp>
        <p:nvGrpSpPr>
          <p:cNvPr id="687" name="グループ化 686">
            <a:extLst>
              <a:ext uri="{FF2B5EF4-FFF2-40B4-BE49-F238E27FC236}">
                <a16:creationId xmlns:a16="http://schemas.microsoft.com/office/drawing/2014/main" id="{FDC8879A-5666-4952-BFF0-D1794A6BD36F}"/>
              </a:ext>
            </a:extLst>
          </p:cNvPr>
          <p:cNvGrpSpPr/>
          <p:nvPr/>
        </p:nvGrpSpPr>
        <p:grpSpPr>
          <a:xfrm>
            <a:off x="7255112" y="4060789"/>
            <a:ext cx="1419312" cy="1347751"/>
            <a:chOff x="-155075" y="658024"/>
            <a:chExt cx="1913656" cy="1817171"/>
          </a:xfrm>
          <a:solidFill>
            <a:sysClr val="windowText" lastClr="000000"/>
          </a:solidFill>
        </p:grpSpPr>
        <p:sp>
          <p:nvSpPr>
            <p:cNvPr id="688" name="Freeform 14">
              <a:extLst>
                <a:ext uri="{FF2B5EF4-FFF2-40B4-BE49-F238E27FC236}">
                  <a16:creationId xmlns:a16="http://schemas.microsoft.com/office/drawing/2014/main" id="{A7F2F59B-113C-4C26-8AA4-0DD11CE617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2530" y="863715"/>
              <a:ext cx="1036051" cy="1611480"/>
            </a:xfrm>
            <a:custGeom>
              <a:avLst/>
              <a:gdLst>
                <a:gd name="T0" fmla="*/ 631 w 740"/>
                <a:gd name="T1" fmla="*/ 284 h 1151"/>
                <a:gd name="T2" fmla="*/ 567 w 740"/>
                <a:gd name="T3" fmla="*/ 296 h 1151"/>
                <a:gd name="T4" fmla="*/ 518 w 740"/>
                <a:gd name="T5" fmla="*/ 324 h 1151"/>
                <a:gd name="T6" fmla="*/ 501 w 740"/>
                <a:gd name="T7" fmla="*/ 276 h 1151"/>
                <a:gd name="T8" fmla="*/ 450 w 740"/>
                <a:gd name="T9" fmla="*/ 258 h 1151"/>
                <a:gd name="T10" fmla="*/ 404 w 740"/>
                <a:gd name="T11" fmla="*/ 292 h 1151"/>
                <a:gd name="T12" fmla="*/ 394 w 740"/>
                <a:gd name="T13" fmla="*/ 329 h 1151"/>
                <a:gd name="T14" fmla="*/ 395 w 740"/>
                <a:gd name="T15" fmla="*/ 365 h 1151"/>
                <a:gd name="T16" fmla="*/ 344 w 740"/>
                <a:gd name="T17" fmla="*/ 488 h 1151"/>
                <a:gd name="T18" fmla="*/ 291 w 740"/>
                <a:gd name="T19" fmla="*/ 622 h 1151"/>
                <a:gd name="T20" fmla="*/ 234 w 740"/>
                <a:gd name="T21" fmla="*/ 732 h 1151"/>
                <a:gd name="T22" fmla="*/ 244 w 740"/>
                <a:gd name="T23" fmla="*/ 773 h 1151"/>
                <a:gd name="T24" fmla="*/ 243 w 740"/>
                <a:gd name="T25" fmla="*/ 866 h 1151"/>
                <a:gd name="T26" fmla="*/ 219 w 740"/>
                <a:gd name="T27" fmla="*/ 905 h 1151"/>
                <a:gd name="T28" fmla="*/ 92 w 740"/>
                <a:gd name="T29" fmla="*/ 990 h 1151"/>
                <a:gd name="T30" fmla="*/ 42 w 740"/>
                <a:gd name="T31" fmla="*/ 1016 h 1151"/>
                <a:gd name="T32" fmla="*/ 6 w 740"/>
                <a:gd name="T33" fmla="*/ 1047 h 1151"/>
                <a:gd name="T34" fmla="*/ 3 w 740"/>
                <a:gd name="T35" fmla="*/ 1113 h 1151"/>
                <a:gd name="T36" fmla="*/ 28 w 740"/>
                <a:gd name="T37" fmla="*/ 1148 h 1151"/>
                <a:gd name="T38" fmla="*/ 56 w 740"/>
                <a:gd name="T39" fmla="*/ 1142 h 1151"/>
                <a:gd name="T40" fmla="*/ 71 w 740"/>
                <a:gd name="T41" fmla="*/ 1130 h 1151"/>
                <a:gd name="T42" fmla="*/ 83 w 740"/>
                <a:gd name="T43" fmla="*/ 1069 h 1151"/>
                <a:gd name="T44" fmla="*/ 183 w 740"/>
                <a:gd name="T45" fmla="*/ 1003 h 1151"/>
                <a:gd name="T46" fmla="*/ 260 w 740"/>
                <a:gd name="T47" fmla="*/ 963 h 1151"/>
                <a:gd name="T48" fmla="*/ 323 w 740"/>
                <a:gd name="T49" fmla="*/ 891 h 1151"/>
                <a:gd name="T50" fmla="*/ 479 w 740"/>
                <a:gd name="T51" fmla="*/ 868 h 1151"/>
                <a:gd name="T52" fmla="*/ 508 w 740"/>
                <a:gd name="T53" fmla="*/ 939 h 1151"/>
                <a:gd name="T54" fmla="*/ 505 w 740"/>
                <a:gd name="T55" fmla="*/ 1073 h 1151"/>
                <a:gd name="T56" fmla="*/ 497 w 740"/>
                <a:gd name="T57" fmla="*/ 1119 h 1151"/>
                <a:gd name="T58" fmla="*/ 566 w 740"/>
                <a:gd name="T59" fmla="*/ 1138 h 1151"/>
                <a:gd name="T60" fmla="*/ 610 w 740"/>
                <a:gd name="T61" fmla="*/ 1132 h 1151"/>
                <a:gd name="T62" fmla="*/ 594 w 740"/>
                <a:gd name="T63" fmla="*/ 1113 h 1151"/>
                <a:gd name="T64" fmla="*/ 591 w 740"/>
                <a:gd name="T65" fmla="*/ 1087 h 1151"/>
                <a:gd name="T66" fmla="*/ 554 w 740"/>
                <a:gd name="T67" fmla="*/ 1036 h 1151"/>
                <a:gd name="T68" fmla="*/ 582 w 740"/>
                <a:gd name="T69" fmla="*/ 892 h 1151"/>
                <a:gd name="T70" fmla="*/ 530 w 740"/>
                <a:gd name="T71" fmla="*/ 799 h 1151"/>
                <a:gd name="T72" fmla="*/ 421 w 740"/>
                <a:gd name="T73" fmla="*/ 672 h 1151"/>
                <a:gd name="T74" fmla="*/ 433 w 740"/>
                <a:gd name="T75" fmla="*/ 651 h 1151"/>
                <a:gd name="T76" fmla="*/ 492 w 740"/>
                <a:gd name="T77" fmla="*/ 542 h 1151"/>
                <a:gd name="T78" fmla="*/ 540 w 740"/>
                <a:gd name="T79" fmla="*/ 493 h 1151"/>
                <a:gd name="T80" fmla="*/ 593 w 740"/>
                <a:gd name="T81" fmla="*/ 496 h 1151"/>
                <a:gd name="T82" fmla="*/ 621 w 740"/>
                <a:gd name="T83" fmla="*/ 464 h 1151"/>
                <a:gd name="T84" fmla="*/ 677 w 740"/>
                <a:gd name="T85" fmla="*/ 392 h 1151"/>
                <a:gd name="T86" fmla="*/ 729 w 740"/>
                <a:gd name="T87" fmla="*/ 352 h 1151"/>
                <a:gd name="T88" fmla="*/ 738 w 740"/>
                <a:gd name="T89" fmla="*/ 330 h 1151"/>
                <a:gd name="T90" fmla="*/ 732 w 740"/>
                <a:gd name="T91" fmla="*/ 317 h 1151"/>
                <a:gd name="T92" fmla="*/ 725 w 740"/>
                <a:gd name="T93" fmla="*/ 307 h 1151"/>
                <a:gd name="T94" fmla="*/ 713 w 740"/>
                <a:gd name="T95" fmla="*/ 296 h 1151"/>
                <a:gd name="T96" fmla="*/ 700 w 740"/>
                <a:gd name="T97" fmla="*/ 284 h 1151"/>
                <a:gd name="T98" fmla="*/ 677 w 740"/>
                <a:gd name="T99" fmla="*/ 257 h 1151"/>
                <a:gd name="T100" fmla="*/ 631 w 740"/>
                <a:gd name="T101" fmla="*/ 231 h 1151"/>
                <a:gd name="T102" fmla="*/ 414 w 740"/>
                <a:gd name="T103" fmla="*/ 2 h 1151"/>
                <a:gd name="T104" fmla="*/ 383 w 740"/>
                <a:gd name="T105" fmla="*/ 27 h 1151"/>
                <a:gd name="T106" fmla="*/ 552 w 740"/>
                <a:gd name="T107" fmla="*/ 181 h 1151"/>
                <a:gd name="T108" fmla="*/ 676 w 740"/>
                <a:gd name="T109" fmla="*/ 326 h 1151"/>
                <a:gd name="T110" fmla="*/ 666 w 740"/>
                <a:gd name="T111" fmla="*/ 357 h 1151"/>
                <a:gd name="T112" fmla="*/ 575 w 740"/>
                <a:gd name="T113" fmla="*/ 418 h 1151"/>
                <a:gd name="T114" fmla="*/ 512 w 740"/>
                <a:gd name="T115" fmla="*/ 425 h 1151"/>
                <a:gd name="T116" fmla="*/ 546 w 740"/>
                <a:gd name="T117" fmla="*/ 390 h 1151"/>
                <a:gd name="T118" fmla="*/ 615 w 740"/>
                <a:gd name="T119" fmla="*/ 335 h 1151"/>
                <a:gd name="T120" fmla="*/ 673 w 740"/>
                <a:gd name="T121" fmla="*/ 311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40" h="1151">
                  <a:moveTo>
                    <a:pt x="646" y="267"/>
                  </a:moveTo>
                  <a:lnTo>
                    <a:pt x="646" y="267"/>
                  </a:lnTo>
                  <a:lnTo>
                    <a:pt x="640" y="272"/>
                  </a:lnTo>
                  <a:lnTo>
                    <a:pt x="635" y="276"/>
                  </a:lnTo>
                  <a:lnTo>
                    <a:pt x="632" y="279"/>
                  </a:lnTo>
                  <a:lnTo>
                    <a:pt x="632" y="279"/>
                  </a:lnTo>
                  <a:lnTo>
                    <a:pt x="631" y="282"/>
                  </a:lnTo>
                  <a:lnTo>
                    <a:pt x="631" y="284"/>
                  </a:lnTo>
                  <a:lnTo>
                    <a:pt x="632" y="284"/>
                  </a:lnTo>
                  <a:lnTo>
                    <a:pt x="632" y="284"/>
                  </a:lnTo>
                  <a:lnTo>
                    <a:pt x="608" y="287"/>
                  </a:lnTo>
                  <a:lnTo>
                    <a:pt x="608" y="287"/>
                  </a:lnTo>
                  <a:lnTo>
                    <a:pt x="597" y="289"/>
                  </a:lnTo>
                  <a:lnTo>
                    <a:pt x="585" y="291"/>
                  </a:lnTo>
                  <a:lnTo>
                    <a:pt x="574" y="293"/>
                  </a:lnTo>
                  <a:lnTo>
                    <a:pt x="567" y="296"/>
                  </a:lnTo>
                  <a:lnTo>
                    <a:pt x="567" y="296"/>
                  </a:lnTo>
                  <a:lnTo>
                    <a:pt x="561" y="299"/>
                  </a:lnTo>
                  <a:lnTo>
                    <a:pt x="556" y="304"/>
                  </a:lnTo>
                  <a:lnTo>
                    <a:pt x="549" y="311"/>
                  </a:lnTo>
                  <a:lnTo>
                    <a:pt x="549" y="311"/>
                  </a:lnTo>
                  <a:lnTo>
                    <a:pt x="529" y="324"/>
                  </a:lnTo>
                  <a:lnTo>
                    <a:pt x="518" y="324"/>
                  </a:lnTo>
                  <a:lnTo>
                    <a:pt x="518" y="324"/>
                  </a:lnTo>
                  <a:lnTo>
                    <a:pt x="519" y="316"/>
                  </a:lnTo>
                  <a:lnTo>
                    <a:pt x="519" y="307"/>
                  </a:lnTo>
                  <a:lnTo>
                    <a:pt x="518" y="297"/>
                  </a:lnTo>
                  <a:lnTo>
                    <a:pt x="518" y="297"/>
                  </a:lnTo>
                  <a:lnTo>
                    <a:pt x="515" y="292"/>
                  </a:lnTo>
                  <a:lnTo>
                    <a:pt x="512" y="286"/>
                  </a:lnTo>
                  <a:lnTo>
                    <a:pt x="507" y="282"/>
                  </a:lnTo>
                  <a:lnTo>
                    <a:pt x="501" y="276"/>
                  </a:lnTo>
                  <a:lnTo>
                    <a:pt x="495" y="271"/>
                  </a:lnTo>
                  <a:lnTo>
                    <a:pt x="489" y="266"/>
                  </a:lnTo>
                  <a:lnTo>
                    <a:pt x="482" y="263"/>
                  </a:lnTo>
                  <a:lnTo>
                    <a:pt x="475" y="260"/>
                  </a:lnTo>
                  <a:lnTo>
                    <a:pt x="475" y="260"/>
                  </a:lnTo>
                  <a:lnTo>
                    <a:pt x="468" y="259"/>
                  </a:lnTo>
                  <a:lnTo>
                    <a:pt x="459" y="258"/>
                  </a:lnTo>
                  <a:lnTo>
                    <a:pt x="450" y="258"/>
                  </a:lnTo>
                  <a:lnTo>
                    <a:pt x="442" y="259"/>
                  </a:lnTo>
                  <a:lnTo>
                    <a:pt x="434" y="260"/>
                  </a:lnTo>
                  <a:lnTo>
                    <a:pt x="426" y="263"/>
                  </a:lnTo>
                  <a:lnTo>
                    <a:pt x="420" y="265"/>
                  </a:lnTo>
                  <a:lnTo>
                    <a:pt x="416" y="269"/>
                  </a:lnTo>
                  <a:lnTo>
                    <a:pt x="416" y="269"/>
                  </a:lnTo>
                  <a:lnTo>
                    <a:pt x="410" y="279"/>
                  </a:lnTo>
                  <a:lnTo>
                    <a:pt x="404" y="292"/>
                  </a:lnTo>
                  <a:lnTo>
                    <a:pt x="400" y="307"/>
                  </a:lnTo>
                  <a:lnTo>
                    <a:pt x="381" y="329"/>
                  </a:lnTo>
                  <a:lnTo>
                    <a:pt x="381" y="329"/>
                  </a:lnTo>
                  <a:lnTo>
                    <a:pt x="380" y="331"/>
                  </a:lnTo>
                  <a:lnTo>
                    <a:pt x="381" y="331"/>
                  </a:lnTo>
                  <a:lnTo>
                    <a:pt x="387" y="330"/>
                  </a:lnTo>
                  <a:lnTo>
                    <a:pt x="387" y="330"/>
                  </a:lnTo>
                  <a:lnTo>
                    <a:pt x="394" y="329"/>
                  </a:lnTo>
                  <a:lnTo>
                    <a:pt x="398" y="328"/>
                  </a:lnTo>
                  <a:lnTo>
                    <a:pt x="398" y="328"/>
                  </a:lnTo>
                  <a:lnTo>
                    <a:pt x="395" y="338"/>
                  </a:lnTo>
                  <a:lnTo>
                    <a:pt x="392" y="348"/>
                  </a:lnTo>
                  <a:lnTo>
                    <a:pt x="391" y="357"/>
                  </a:lnTo>
                  <a:lnTo>
                    <a:pt x="391" y="357"/>
                  </a:lnTo>
                  <a:lnTo>
                    <a:pt x="392" y="362"/>
                  </a:lnTo>
                  <a:lnTo>
                    <a:pt x="395" y="365"/>
                  </a:lnTo>
                  <a:lnTo>
                    <a:pt x="397" y="368"/>
                  </a:lnTo>
                  <a:lnTo>
                    <a:pt x="400" y="370"/>
                  </a:lnTo>
                  <a:lnTo>
                    <a:pt x="405" y="374"/>
                  </a:lnTo>
                  <a:lnTo>
                    <a:pt x="408" y="374"/>
                  </a:lnTo>
                  <a:lnTo>
                    <a:pt x="408" y="374"/>
                  </a:lnTo>
                  <a:lnTo>
                    <a:pt x="382" y="419"/>
                  </a:lnTo>
                  <a:lnTo>
                    <a:pt x="361" y="457"/>
                  </a:lnTo>
                  <a:lnTo>
                    <a:pt x="344" y="488"/>
                  </a:lnTo>
                  <a:lnTo>
                    <a:pt x="344" y="488"/>
                  </a:lnTo>
                  <a:lnTo>
                    <a:pt x="338" y="501"/>
                  </a:lnTo>
                  <a:lnTo>
                    <a:pt x="331" y="517"/>
                  </a:lnTo>
                  <a:lnTo>
                    <a:pt x="318" y="555"/>
                  </a:lnTo>
                  <a:lnTo>
                    <a:pt x="299" y="606"/>
                  </a:lnTo>
                  <a:lnTo>
                    <a:pt x="299" y="606"/>
                  </a:lnTo>
                  <a:lnTo>
                    <a:pt x="295" y="615"/>
                  </a:lnTo>
                  <a:lnTo>
                    <a:pt x="291" y="622"/>
                  </a:lnTo>
                  <a:lnTo>
                    <a:pt x="291" y="622"/>
                  </a:lnTo>
                  <a:lnTo>
                    <a:pt x="255" y="669"/>
                  </a:lnTo>
                  <a:lnTo>
                    <a:pt x="255" y="669"/>
                  </a:lnTo>
                  <a:lnTo>
                    <a:pt x="250" y="677"/>
                  </a:lnTo>
                  <a:lnTo>
                    <a:pt x="250" y="677"/>
                  </a:lnTo>
                  <a:lnTo>
                    <a:pt x="246" y="687"/>
                  </a:lnTo>
                  <a:lnTo>
                    <a:pt x="239" y="708"/>
                  </a:lnTo>
                  <a:lnTo>
                    <a:pt x="234" y="732"/>
                  </a:lnTo>
                  <a:lnTo>
                    <a:pt x="232" y="747"/>
                  </a:lnTo>
                  <a:lnTo>
                    <a:pt x="232" y="747"/>
                  </a:lnTo>
                  <a:lnTo>
                    <a:pt x="232" y="752"/>
                  </a:lnTo>
                  <a:lnTo>
                    <a:pt x="233" y="756"/>
                  </a:lnTo>
                  <a:lnTo>
                    <a:pt x="236" y="761"/>
                  </a:lnTo>
                  <a:lnTo>
                    <a:pt x="240" y="767"/>
                  </a:lnTo>
                  <a:lnTo>
                    <a:pt x="244" y="773"/>
                  </a:lnTo>
                  <a:lnTo>
                    <a:pt x="244" y="773"/>
                  </a:lnTo>
                  <a:lnTo>
                    <a:pt x="246" y="779"/>
                  </a:lnTo>
                  <a:lnTo>
                    <a:pt x="247" y="781"/>
                  </a:lnTo>
                  <a:lnTo>
                    <a:pt x="244" y="787"/>
                  </a:lnTo>
                  <a:lnTo>
                    <a:pt x="244" y="787"/>
                  </a:lnTo>
                  <a:lnTo>
                    <a:pt x="244" y="802"/>
                  </a:lnTo>
                  <a:lnTo>
                    <a:pt x="243" y="827"/>
                  </a:lnTo>
                  <a:lnTo>
                    <a:pt x="243" y="866"/>
                  </a:lnTo>
                  <a:lnTo>
                    <a:pt x="243" y="866"/>
                  </a:lnTo>
                  <a:lnTo>
                    <a:pt x="243" y="878"/>
                  </a:lnTo>
                  <a:lnTo>
                    <a:pt x="240" y="890"/>
                  </a:lnTo>
                  <a:lnTo>
                    <a:pt x="240" y="890"/>
                  </a:lnTo>
                  <a:lnTo>
                    <a:pt x="239" y="892"/>
                  </a:lnTo>
                  <a:lnTo>
                    <a:pt x="237" y="896"/>
                  </a:lnTo>
                  <a:lnTo>
                    <a:pt x="229" y="902"/>
                  </a:lnTo>
                  <a:lnTo>
                    <a:pt x="229" y="902"/>
                  </a:lnTo>
                  <a:lnTo>
                    <a:pt x="219" y="905"/>
                  </a:lnTo>
                  <a:lnTo>
                    <a:pt x="201" y="911"/>
                  </a:lnTo>
                  <a:lnTo>
                    <a:pt x="181" y="918"/>
                  </a:lnTo>
                  <a:lnTo>
                    <a:pt x="171" y="923"/>
                  </a:lnTo>
                  <a:lnTo>
                    <a:pt x="163" y="928"/>
                  </a:lnTo>
                  <a:lnTo>
                    <a:pt x="163" y="928"/>
                  </a:lnTo>
                  <a:lnTo>
                    <a:pt x="141" y="945"/>
                  </a:lnTo>
                  <a:lnTo>
                    <a:pt x="115" y="968"/>
                  </a:lnTo>
                  <a:lnTo>
                    <a:pt x="92" y="990"/>
                  </a:lnTo>
                  <a:lnTo>
                    <a:pt x="75" y="1004"/>
                  </a:lnTo>
                  <a:lnTo>
                    <a:pt x="75" y="1004"/>
                  </a:lnTo>
                  <a:lnTo>
                    <a:pt x="67" y="1010"/>
                  </a:lnTo>
                  <a:lnTo>
                    <a:pt x="62" y="1013"/>
                  </a:lnTo>
                  <a:lnTo>
                    <a:pt x="58" y="1013"/>
                  </a:lnTo>
                  <a:lnTo>
                    <a:pt x="54" y="1014"/>
                  </a:lnTo>
                  <a:lnTo>
                    <a:pt x="54" y="1014"/>
                  </a:lnTo>
                  <a:lnTo>
                    <a:pt x="42" y="1016"/>
                  </a:lnTo>
                  <a:lnTo>
                    <a:pt x="27" y="1021"/>
                  </a:lnTo>
                  <a:lnTo>
                    <a:pt x="27" y="1021"/>
                  </a:lnTo>
                  <a:lnTo>
                    <a:pt x="19" y="1024"/>
                  </a:lnTo>
                  <a:lnTo>
                    <a:pt x="14" y="1029"/>
                  </a:lnTo>
                  <a:lnTo>
                    <a:pt x="10" y="1035"/>
                  </a:lnTo>
                  <a:lnTo>
                    <a:pt x="8" y="1040"/>
                  </a:lnTo>
                  <a:lnTo>
                    <a:pt x="8" y="1040"/>
                  </a:lnTo>
                  <a:lnTo>
                    <a:pt x="6" y="1047"/>
                  </a:lnTo>
                  <a:lnTo>
                    <a:pt x="3" y="1056"/>
                  </a:lnTo>
                  <a:lnTo>
                    <a:pt x="1" y="1070"/>
                  </a:lnTo>
                  <a:lnTo>
                    <a:pt x="1" y="1070"/>
                  </a:lnTo>
                  <a:lnTo>
                    <a:pt x="0" y="1087"/>
                  </a:lnTo>
                  <a:lnTo>
                    <a:pt x="0" y="1097"/>
                  </a:lnTo>
                  <a:lnTo>
                    <a:pt x="1" y="1106"/>
                  </a:lnTo>
                  <a:lnTo>
                    <a:pt x="1" y="1106"/>
                  </a:lnTo>
                  <a:lnTo>
                    <a:pt x="3" y="1113"/>
                  </a:lnTo>
                  <a:lnTo>
                    <a:pt x="6" y="1115"/>
                  </a:lnTo>
                  <a:lnTo>
                    <a:pt x="6" y="1115"/>
                  </a:lnTo>
                  <a:lnTo>
                    <a:pt x="10" y="1123"/>
                  </a:lnTo>
                  <a:lnTo>
                    <a:pt x="17" y="1139"/>
                  </a:lnTo>
                  <a:lnTo>
                    <a:pt x="17" y="1139"/>
                  </a:lnTo>
                  <a:lnTo>
                    <a:pt x="21" y="1142"/>
                  </a:lnTo>
                  <a:lnTo>
                    <a:pt x="25" y="1146"/>
                  </a:lnTo>
                  <a:lnTo>
                    <a:pt x="28" y="1148"/>
                  </a:lnTo>
                  <a:lnTo>
                    <a:pt x="33" y="1149"/>
                  </a:lnTo>
                  <a:lnTo>
                    <a:pt x="36" y="1151"/>
                  </a:lnTo>
                  <a:lnTo>
                    <a:pt x="41" y="1151"/>
                  </a:lnTo>
                  <a:lnTo>
                    <a:pt x="49" y="1148"/>
                  </a:lnTo>
                  <a:lnTo>
                    <a:pt x="49" y="1148"/>
                  </a:lnTo>
                  <a:lnTo>
                    <a:pt x="55" y="1146"/>
                  </a:lnTo>
                  <a:lnTo>
                    <a:pt x="56" y="1143"/>
                  </a:lnTo>
                  <a:lnTo>
                    <a:pt x="56" y="1142"/>
                  </a:lnTo>
                  <a:lnTo>
                    <a:pt x="56" y="1142"/>
                  </a:lnTo>
                  <a:lnTo>
                    <a:pt x="56" y="1142"/>
                  </a:lnTo>
                  <a:lnTo>
                    <a:pt x="59" y="1143"/>
                  </a:lnTo>
                  <a:lnTo>
                    <a:pt x="62" y="1142"/>
                  </a:lnTo>
                  <a:lnTo>
                    <a:pt x="67" y="1140"/>
                  </a:lnTo>
                  <a:lnTo>
                    <a:pt x="67" y="1140"/>
                  </a:lnTo>
                  <a:lnTo>
                    <a:pt x="69" y="1136"/>
                  </a:lnTo>
                  <a:lnTo>
                    <a:pt x="71" y="1130"/>
                  </a:lnTo>
                  <a:lnTo>
                    <a:pt x="75" y="1113"/>
                  </a:lnTo>
                  <a:lnTo>
                    <a:pt x="79" y="1079"/>
                  </a:lnTo>
                  <a:lnTo>
                    <a:pt x="79" y="1079"/>
                  </a:lnTo>
                  <a:lnTo>
                    <a:pt x="80" y="1072"/>
                  </a:lnTo>
                  <a:lnTo>
                    <a:pt x="81" y="1070"/>
                  </a:lnTo>
                  <a:lnTo>
                    <a:pt x="82" y="1070"/>
                  </a:lnTo>
                  <a:lnTo>
                    <a:pt x="83" y="1069"/>
                  </a:lnTo>
                  <a:lnTo>
                    <a:pt x="83" y="1069"/>
                  </a:lnTo>
                  <a:lnTo>
                    <a:pt x="99" y="1060"/>
                  </a:lnTo>
                  <a:lnTo>
                    <a:pt x="131" y="1041"/>
                  </a:lnTo>
                  <a:lnTo>
                    <a:pt x="163" y="1022"/>
                  </a:lnTo>
                  <a:lnTo>
                    <a:pt x="174" y="1015"/>
                  </a:lnTo>
                  <a:lnTo>
                    <a:pt x="179" y="1011"/>
                  </a:lnTo>
                  <a:lnTo>
                    <a:pt x="179" y="1011"/>
                  </a:lnTo>
                  <a:lnTo>
                    <a:pt x="181" y="1007"/>
                  </a:lnTo>
                  <a:lnTo>
                    <a:pt x="183" y="1003"/>
                  </a:lnTo>
                  <a:lnTo>
                    <a:pt x="183" y="998"/>
                  </a:lnTo>
                  <a:lnTo>
                    <a:pt x="183" y="998"/>
                  </a:lnTo>
                  <a:lnTo>
                    <a:pt x="185" y="996"/>
                  </a:lnTo>
                  <a:lnTo>
                    <a:pt x="190" y="994"/>
                  </a:lnTo>
                  <a:lnTo>
                    <a:pt x="211" y="983"/>
                  </a:lnTo>
                  <a:lnTo>
                    <a:pt x="211" y="983"/>
                  </a:lnTo>
                  <a:lnTo>
                    <a:pt x="232" y="974"/>
                  </a:lnTo>
                  <a:lnTo>
                    <a:pt x="260" y="963"/>
                  </a:lnTo>
                  <a:lnTo>
                    <a:pt x="288" y="952"/>
                  </a:lnTo>
                  <a:lnTo>
                    <a:pt x="297" y="949"/>
                  </a:lnTo>
                  <a:lnTo>
                    <a:pt x="303" y="944"/>
                  </a:lnTo>
                  <a:lnTo>
                    <a:pt x="303" y="944"/>
                  </a:lnTo>
                  <a:lnTo>
                    <a:pt x="306" y="941"/>
                  </a:lnTo>
                  <a:lnTo>
                    <a:pt x="310" y="936"/>
                  </a:lnTo>
                  <a:lnTo>
                    <a:pt x="315" y="924"/>
                  </a:lnTo>
                  <a:lnTo>
                    <a:pt x="323" y="891"/>
                  </a:lnTo>
                  <a:lnTo>
                    <a:pt x="323" y="891"/>
                  </a:lnTo>
                  <a:lnTo>
                    <a:pt x="331" y="866"/>
                  </a:lnTo>
                  <a:lnTo>
                    <a:pt x="342" y="837"/>
                  </a:lnTo>
                  <a:lnTo>
                    <a:pt x="356" y="802"/>
                  </a:lnTo>
                  <a:lnTo>
                    <a:pt x="356" y="802"/>
                  </a:lnTo>
                  <a:lnTo>
                    <a:pt x="417" y="833"/>
                  </a:lnTo>
                  <a:lnTo>
                    <a:pt x="462" y="858"/>
                  </a:lnTo>
                  <a:lnTo>
                    <a:pt x="479" y="868"/>
                  </a:lnTo>
                  <a:lnTo>
                    <a:pt x="487" y="873"/>
                  </a:lnTo>
                  <a:lnTo>
                    <a:pt x="487" y="873"/>
                  </a:lnTo>
                  <a:lnTo>
                    <a:pt x="500" y="889"/>
                  </a:lnTo>
                  <a:lnTo>
                    <a:pt x="506" y="896"/>
                  </a:lnTo>
                  <a:lnTo>
                    <a:pt x="508" y="901"/>
                  </a:lnTo>
                  <a:lnTo>
                    <a:pt x="508" y="901"/>
                  </a:lnTo>
                  <a:lnTo>
                    <a:pt x="508" y="915"/>
                  </a:lnTo>
                  <a:lnTo>
                    <a:pt x="508" y="939"/>
                  </a:lnTo>
                  <a:lnTo>
                    <a:pt x="508" y="965"/>
                  </a:lnTo>
                  <a:lnTo>
                    <a:pt x="508" y="983"/>
                  </a:lnTo>
                  <a:lnTo>
                    <a:pt x="508" y="983"/>
                  </a:lnTo>
                  <a:lnTo>
                    <a:pt x="508" y="1002"/>
                  </a:lnTo>
                  <a:lnTo>
                    <a:pt x="508" y="1031"/>
                  </a:lnTo>
                  <a:lnTo>
                    <a:pt x="506" y="1072"/>
                  </a:lnTo>
                  <a:lnTo>
                    <a:pt x="506" y="1072"/>
                  </a:lnTo>
                  <a:lnTo>
                    <a:pt x="505" y="1073"/>
                  </a:lnTo>
                  <a:lnTo>
                    <a:pt x="502" y="1075"/>
                  </a:lnTo>
                  <a:lnTo>
                    <a:pt x="502" y="1075"/>
                  </a:lnTo>
                  <a:lnTo>
                    <a:pt x="500" y="1090"/>
                  </a:lnTo>
                  <a:lnTo>
                    <a:pt x="496" y="1109"/>
                  </a:lnTo>
                  <a:lnTo>
                    <a:pt x="496" y="1109"/>
                  </a:lnTo>
                  <a:lnTo>
                    <a:pt x="496" y="1113"/>
                  </a:lnTo>
                  <a:lnTo>
                    <a:pt x="496" y="1116"/>
                  </a:lnTo>
                  <a:lnTo>
                    <a:pt x="497" y="1119"/>
                  </a:lnTo>
                  <a:lnTo>
                    <a:pt x="501" y="1122"/>
                  </a:lnTo>
                  <a:lnTo>
                    <a:pt x="501" y="1122"/>
                  </a:lnTo>
                  <a:lnTo>
                    <a:pt x="503" y="1123"/>
                  </a:lnTo>
                  <a:lnTo>
                    <a:pt x="508" y="1125"/>
                  </a:lnTo>
                  <a:lnTo>
                    <a:pt x="520" y="1128"/>
                  </a:lnTo>
                  <a:lnTo>
                    <a:pt x="546" y="1132"/>
                  </a:lnTo>
                  <a:lnTo>
                    <a:pt x="546" y="1132"/>
                  </a:lnTo>
                  <a:lnTo>
                    <a:pt x="566" y="1138"/>
                  </a:lnTo>
                  <a:lnTo>
                    <a:pt x="585" y="1143"/>
                  </a:lnTo>
                  <a:lnTo>
                    <a:pt x="585" y="1143"/>
                  </a:lnTo>
                  <a:lnTo>
                    <a:pt x="592" y="1145"/>
                  </a:lnTo>
                  <a:lnTo>
                    <a:pt x="599" y="1142"/>
                  </a:lnTo>
                  <a:lnTo>
                    <a:pt x="604" y="1139"/>
                  </a:lnTo>
                  <a:lnTo>
                    <a:pt x="608" y="1135"/>
                  </a:lnTo>
                  <a:lnTo>
                    <a:pt x="608" y="1135"/>
                  </a:lnTo>
                  <a:lnTo>
                    <a:pt x="610" y="1132"/>
                  </a:lnTo>
                  <a:lnTo>
                    <a:pt x="610" y="1129"/>
                  </a:lnTo>
                  <a:lnTo>
                    <a:pt x="607" y="1127"/>
                  </a:lnTo>
                  <a:lnTo>
                    <a:pt x="605" y="1122"/>
                  </a:lnTo>
                  <a:lnTo>
                    <a:pt x="605" y="1122"/>
                  </a:lnTo>
                  <a:lnTo>
                    <a:pt x="601" y="1117"/>
                  </a:lnTo>
                  <a:lnTo>
                    <a:pt x="599" y="1115"/>
                  </a:lnTo>
                  <a:lnTo>
                    <a:pt x="597" y="1115"/>
                  </a:lnTo>
                  <a:lnTo>
                    <a:pt x="594" y="1113"/>
                  </a:lnTo>
                  <a:lnTo>
                    <a:pt x="594" y="1113"/>
                  </a:lnTo>
                  <a:lnTo>
                    <a:pt x="585" y="1102"/>
                  </a:lnTo>
                  <a:lnTo>
                    <a:pt x="578" y="1095"/>
                  </a:lnTo>
                  <a:lnTo>
                    <a:pt x="578" y="1095"/>
                  </a:lnTo>
                  <a:lnTo>
                    <a:pt x="580" y="1095"/>
                  </a:lnTo>
                  <a:lnTo>
                    <a:pt x="584" y="1093"/>
                  </a:lnTo>
                  <a:lnTo>
                    <a:pt x="588" y="1089"/>
                  </a:lnTo>
                  <a:lnTo>
                    <a:pt x="591" y="1087"/>
                  </a:lnTo>
                  <a:lnTo>
                    <a:pt x="591" y="1087"/>
                  </a:lnTo>
                  <a:lnTo>
                    <a:pt x="588" y="1086"/>
                  </a:lnTo>
                  <a:lnTo>
                    <a:pt x="585" y="1084"/>
                  </a:lnTo>
                  <a:lnTo>
                    <a:pt x="572" y="1080"/>
                  </a:lnTo>
                  <a:lnTo>
                    <a:pt x="553" y="1074"/>
                  </a:lnTo>
                  <a:lnTo>
                    <a:pt x="553" y="1074"/>
                  </a:lnTo>
                  <a:lnTo>
                    <a:pt x="554" y="1036"/>
                  </a:lnTo>
                  <a:lnTo>
                    <a:pt x="554" y="1036"/>
                  </a:lnTo>
                  <a:lnTo>
                    <a:pt x="555" y="1023"/>
                  </a:lnTo>
                  <a:lnTo>
                    <a:pt x="559" y="1007"/>
                  </a:lnTo>
                  <a:lnTo>
                    <a:pt x="567" y="969"/>
                  </a:lnTo>
                  <a:lnTo>
                    <a:pt x="575" y="934"/>
                  </a:lnTo>
                  <a:lnTo>
                    <a:pt x="580" y="912"/>
                  </a:lnTo>
                  <a:lnTo>
                    <a:pt x="580" y="912"/>
                  </a:lnTo>
                  <a:lnTo>
                    <a:pt x="581" y="903"/>
                  </a:lnTo>
                  <a:lnTo>
                    <a:pt x="582" y="892"/>
                  </a:lnTo>
                  <a:lnTo>
                    <a:pt x="581" y="879"/>
                  </a:lnTo>
                  <a:lnTo>
                    <a:pt x="579" y="864"/>
                  </a:lnTo>
                  <a:lnTo>
                    <a:pt x="579" y="864"/>
                  </a:lnTo>
                  <a:lnTo>
                    <a:pt x="576" y="859"/>
                  </a:lnTo>
                  <a:lnTo>
                    <a:pt x="573" y="852"/>
                  </a:lnTo>
                  <a:lnTo>
                    <a:pt x="562" y="837"/>
                  </a:lnTo>
                  <a:lnTo>
                    <a:pt x="547" y="818"/>
                  </a:lnTo>
                  <a:lnTo>
                    <a:pt x="530" y="799"/>
                  </a:lnTo>
                  <a:lnTo>
                    <a:pt x="497" y="763"/>
                  </a:lnTo>
                  <a:lnTo>
                    <a:pt x="476" y="740"/>
                  </a:lnTo>
                  <a:lnTo>
                    <a:pt x="476" y="740"/>
                  </a:lnTo>
                  <a:lnTo>
                    <a:pt x="461" y="727"/>
                  </a:lnTo>
                  <a:lnTo>
                    <a:pt x="442" y="711"/>
                  </a:lnTo>
                  <a:lnTo>
                    <a:pt x="417" y="692"/>
                  </a:lnTo>
                  <a:lnTo>
                    <a:pt x="417" y="692"/>
                  </a:lnTo>
                  <a:lnTo>
                    <a:pt x="421" y="672"/>
                  </a:lnTo>
                  <a:lnTo>
                    <a:pt x="421" y="672"/>
                  </a:lnTo>
                  <a:lnTo>
                    <a:pt x="422" y="662"/>
                  </a:lnTo>
                  <a:lnTo>
                    <a:pt x="422" y="658"/>
                  </a:lnTo>
                  <a:lnTo>
                    <a:pt x="422" y="658"/>
                  </a:lnTo>
                  <a:lnTo>
                    <a:pt x="423" y="656"/>
                  </a:lnTo>
                  <a:lnTo>
                    <a:pt x="426" y="655"/>
                  </a:lnTo>
                  <a:lnTo>
                    <a:pt x="429" y="654"/>
                  </a:lnTo>
                  <a:lnTo>
                    <a:pt x="433" y="651"/>
                  </a:lnTo>
                  <a:lnTo>
                    <a:pt x="433" y="651"/>
                  </a:lnTo>
                  <a:lnTo>
                    <a:pt x="436" y="647"/>
                  </a:lnTo>
                  <a:lnTo>
                    <a:pt x="438" y="644"/>
                  </a:lnTo>
                  <a:lnTo>
                    <a:pt x="447" y="627"/>
                  </a:lnTo>
                  <a:lnTo>
                    <a:pt x="447" y="627"/>
                  </a:lnTo>
                  <a:lnTo>
                    <a:pt x="467" y="590"/>
                  </a:lnTo>
                  <a:lnTo>
                    <a:pt x="480" y="567"/>
                  </a:lnTo>
                  <a:lnTo>
                    <a:pt x="492" y="542"/>
                  </a:lnTo>
                  <a:lnTo>
                    <a:pt x="492" y="542"/>
                  </a:lnTo>
                  <a:lnTo>
                    <a:pt x="501" y="520"/>
                  </a:lnTo>
                  <a:lnTo>
                    <a:pt x="508" y="502"/>
                  </a:lnTo>
                  <a:lnTo>
                    <a:pt x="512" y="487"/>
                  </a:lnTo>
                  <a:lnTo>
                    <a:pt x="512" y="487"/>
                  </a:lnTo>
                  <a:lnTo>
                    <a:pt x="522" y="489"/>
                  </a:lnTo>
                  <a:lnTo>
                    <a:pt x="532" y="491"/>
                  </a:lnTo>
                  <a:lnTo>
                    <a:pt x="540" y="493"/>
                  </a:lnTo>
                  <a:lnTo>
                    <a:pt x="558" y="493"/>
                  </a:lnTo>
                  <a:lnTo>
                    <a:pt x="558" y="493"/>
                  </a:lnTo>
                  <a:lnTo>
                    <a:pt x="561" y="496"/>
                  </a:lnTo>
                  <a:lnTo>
                    <a:pt x="566" y="498"/>
                  </a:lnTo>
                  <a:lnTo>
                    <a:pt x="571" y="500"/>
                  </a:lnTo>
                  <a:lnTo>
                    <a:pt x="571" y="500"/>
                  </a:lnTo>
                  <a:lnTo>
                    <a:pt x="580" y="500"/>
                  </a:lnTo>
                  <a:lnTo>
                    <a:pt x="593" y="496"/>
                  </a:lnTo>
                  <a:lnTo>
                    <a:pt x="605" y="490"/>
                  </a:lnTo>
                  <a:lnTo>
                    <a:pt x="610" y="487"/>
                  </a:lnTo>
                  <a:lnTo>
                    <a:pt x="613" y="483"/>
                  </a:lnTo>
                  <a:lnTo>
                    <a:pt x="613" y="483"/>
                  </a:lnTo>
                  <a:lnTo>
                    <a:pt x="618" y="476"/>
                  </a:lnTo>
                  <a:lnTo>
                    <a:pt x="620" y="470"/>
                  </a:lnTo>
                  <a:lnTo>
                    <a:pt x="621" y="464"/>
                  </a:lnTo>
                  <a:lnTo>
                    <a:pt x="621" y="464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56" y="423"/>
                  </a:lnTo>
                  <a:lnTo>
                    <a:pt x="656" y="423"/>
                  </a:lnTo>
                  <a:lnTo>
                    <a:pt x="664" y="414"/>
                  </a:lnTo>
                  <a:lnTo>
                    <a:pt x="666" y="410"/>
                  </a:lnTo>
                  <a:lnTo>
                    <a:pt x="666" y="410"/>
                  </a:lnTo>
                  <a:lnTo>
                    <a:pt x="677" y="392"/>
                  </a:lnTo>
                  <a:lnTo>
                    <a:pt x="689" y="375"/>
                  </a:lnTo>
                  <a:lnTo>
                    <a:pt x="689" y="375"/>
                  </a:lnTo>
                  <a:lnTo>
                    <a:pt x="694" y="371"/>
                  </a:lnTo>
                  <a:lnTo>
                    <a:pt x="720" y="349"/>
                  </a:lnTo>
                  <a:lnTo>
                    <a:pt x="720" y="349"/>
                  </a:lnTo>
                  <a:lnTo>
                    <a:pt x="724" y="351"/>
                  </a:lnTo>
                  <a:lnTo>
                    <a:pt x="726" y="352"/>
                  </a:lnTo>
                  <a:lnTo>
                    <a:pt x="729" y="352"/>
                  </a:lnTo>
                  <a:lnTo>
                    <a:pt x="729" y="352"/>
                  </a:lnTo>
                  <a:lnTo>
                    <a:pt x="732" y="349"/>
                  </a:lnTo>
                  <a:lnTo>
                    <a:pt x="737" y="344"/>
                  </a:lnTo>
                  <a:lnTo>
                    <a:pt x="739" y="338"/>
                  </a:lnTo>
                  <a:lnTo>
                    <a:pt x="740" y="335"/>
                  </a:lnTo>
                  <a:lnTo>
                    <a:pt x="740" y="333"/>
                  </a:lnTo>
                  <a:lnTo>
                    <a:pt x="740" y="333"/>
                  </a:lnTo>
                  <a:lnTo>
                    <a:pt x="738" y="330"/>
                  </a:lnTo>
                  <a:lnTo>
                    <a:pt x="736" y="329"/>
                  </a:lnTo>
                  <a:lnTo>
                    <a:pt x="732" y="329"/>
                  </a:lnTo>
                  <a:lnTo>
                    <a:pt x="732" y="329"/>
                  </a:lnTo>
                  <a:lnTo>
                    <a:pt x="735" y="326"/>
                  </a:lnTo>
                  <a:lnTo>
                    <a:pt x="735" y="323"/>
                  </a:lnTo>
                  <a:lnTo>
                    <a:pt x="735" y="320"/>
                  </a:lnTo>
                  <a:lnTo>
                    <a:pt x="735" y="320"/>
                  </a:lnTo>
                  <a:lnTo>
                    <a:pt x="732" y="317"/>
                  </a:lnTo>
                  <a:lnTo>
                    <a:pt x="729" y="313"/>
                  </a:lnTo>
                  <a:lnTo>
                    <a:pt x="729" y="313"/>
                  </a:lnTo>
                  <a:lnTo>
                    <a:pt x="726" y="312"/>
                  </a:lnTo>
                  <a:lnTo>
                    <a:pt x="726" y="312"/>
                  </a:lnTo>
                  <a:lnTo>
                    <a:pt x="727" y="311"/>
                  </a:lnTo>
                  <a:lnTo>
                    <a:pt x="727" y="310"/>
                  </a:lnTo>
                  <a:lnTo>
                    <a:pt x="727" y="310"/>
                  </a:lnTo>
                  <a:lnTo>
                    <a:pt x="725" y="307"/>
                  </a:lnTo>
                  <a:lnTo>
                    <a:pt x="720" y="305"/>
                  </a:lnTo>
                  <a:lnTo>
                    <a:pt x="720" y="305"/>
                  </a:lnTo>
                  <a:lnTo>
                    <a:pt x="719" y="303"/>
                  </a:lnTo>
                  <a:lnTo>
                    <a:pt x="718" y="299"/>
                  </a:lnTo>
                  <a:lnTo>
                    <a:pt x="718" y="299"/>
                  </a:lnTo>
                  <a:lnTo>
                    <a:pt x="717" y="297"/>
                  </a:lnTo>
                  <a:lnTo>
                    <a:pt x="714" y="296"/>
                  </a:lnTo>
                  <a:lnTo>
                    <a:pt x="713" y="296"/>
                  </a:lnTo>
                  <a:lnTo>
                    <a:pt x="711" y="293"/>
                  </a:lnTo>
                  <a:lnTo>
                    <a:pt x="711" y="293"/>
                  </a:lnTo>
                  <a:lnTo>
                    <a:pt x="710" y="290"/>
                  </a:lnTo>
                  <a:lnTo>
                    <a:pt x="709" y="287"/>
                  </a:lnTo>
                  <a:lnTo>
                    <a:pt x="706" y="284"/>
                  </a:lnTo>
                  <a:lnTo>
                    <a:pt x="706" y="284"/>
                  </a:lnTo>
                  <a:lnTo>
                    <a:pt x="704" y="284"/>
                  </a:lnTo>
                  <a:lnTo>
                    <a:pt x="700" y="284"/>
                  </a:lnTo>
                  <a:lnTo>
                    <a:pt x="697" y="286"/>
                  </a:lnTo>
                  <a:lnTo>
                    <a:pt x="697" y="286"/>
                  </a:lnTo>
                  <a:lnTo>
                    <a:pt x="694" y="276"/>
                  </a:lnTo>
                  <a:lnTo>
                    <a:pt x="694" y="276"/>
                  </a:lnTo>
                  <a:lnTo>
                    <a:pt x="691" y="271"/>
                  </a:lnTo>
                  <a:lnTo>
                    <a:pt x="686" y="265"/>
                  </a:lnTo>
                  <a:lnTo>
                    <a:pt x="677" y="257"/>
                  </a:lnTo>
                  <a:lnTo>
                    <a:pt x="677" y="257"/>
                  </a:lnTo>
                  <a:lnTo>
                    <a:pt x="673" y="253"/>
                  </a:lnTo>
                  <a:lnTo>
                    <a:pt x="667" y="251"/>
                  </a:lnTo>
                  <a:lnTo>
                    <a:pt x="667" y="251"/>
                  </a:lnTo>
                  <a:lnTo>
                    <a:pt x="663" y="251"/>
                  </a:lnTo>
                  <a:lnTo>
                    <a:pt x="659" y="252"/>
                  </a:lnTo>
                  <a:lnTo>
                    <a:pt x="656" y="256"/>
                  </a:lnTo>
                  <a:lnTo>
                    <a:pt x="656" y="256"/>
                  </a:lnTo>
                  <a:lnTo>
                    <a:pt x="631" y="231"/>
                  </a:lnTo>
                  <a:lnTo>
                    <a:pt x="612" y="211"/>
                  </a:lnTo>
                  <a:lnTo>
                    <a:pt x="598" y="197"/>
                  </a:lnTo>
                  <a:lnTo>
                    <a:pt x="598" y="197"/>
                  </a:lnTo>
                  <a:lnTo>
                    <a:pt x="566" y="160"/>
                  </a:lnTo>
                  <a:lnTo>
                    <a:pt x="503" y="93"/>
                  </a:lnTo>
                  <a:lnTo>
                    <a:pt x="442" y="29"/>
                  </a:lnTo>
                  <a:lnTo>
                    <a:pt x="421" y="8"/>
                  </a:lnTo>
                  <a:lnTo>
                    <a:pt x="414" y="2"/>
                  </a:lnTo>
                  <a:lnTo>
                    <a:pt x="411" y="0"/>
                  </a:lnTo>
                  <a:lnTo>
                    <a:pt x="411" y="0"/>
                  </a:lnTo>
                  <a:lnTo>
                    <a:pt x="408" y="1"/>
                  </a:lnTo>
                  <a:lnTo>
                    <a:pt x="403" y="3"/>
                  </a:lnTo>
                  <a:lnTo>
                    <a:pt x="392" y="12"/>
                  </a:lnTo>
                  <a:lnTo>
                    <a:pt x="385" y="20"/>
                  </a:lnTo>
                  <a:lnTo>
                    <a:pt x="383" y="25"/>
                  </a:lnTo>
                  <a:lnTo>
                    <a:pt x="383" y="27"/>
                  </a:lnTo>
                  <a:lnTo>
                    <a:pt x="383" y="27"/>
                  </a:lnTo>
                  <a:lnTo>
                    <a:pt x="389" y="34"/>
                  </a:lnTo>
                  <a:lnTo>
                    <a:pt x="407" y="50"/>
                  </a:lnTo>
                  <a:lnTo>
                    <a:pt x="457" y="99"/>
                  </a:lnTo>
                  <a:lnTo>
                    <a:pt x="514" y="151"/>
                  </a:lnTo>
                  <a:lnTo>
                    <a:pt x="536" y="170"/>
                  </a:lnTo>
                  <a:lnTo>
                    <a:pt x="552" y="181"/>
                  </a:lnTo>
                  <a:lnTo>
                    <a:pt x="552" y="181"/>
                  </a:lnTo>
                  <a:lnTo>
                    <a:pt x="564" y="190"/>
                  </a:lnTo>
                  <a:lnTo>
                    <a:pt x="579" y="203"/>
                  </a:lnTo>
                  <a:lnTo>
                    <a:pt x="610" y="231"/>
                  </a:lnTo>
                  <a:lnTo>
                    <a:pt x="646" y="267"/>
                  </a:lnTo>
                  <a:lnTo>
                    <a:pt x="646" y="267"/>
                  </a:lnTo>
                  <a:close/>
                  <a:moveTo>
                    <a:pt x="680" y="306"/>
                  </a:moveTo>
                  <a:lnTo>
                    <a:pt x="680" y="306"/>
                  </a:lnTo>
                  <a:lnTo>
                    <a:pt x="676" y="326"/>
                  </a:lnTo>
                  <a:lnTo>
                    <a:pt x="676" y="326"/>
                  </a:lnTo>
                  <a:lnTo>
                    <a:pt x="676" y="331"/>
                  </a:lnTo>
                  <a:lnTo>
                    <a:pt x="673" y="337"/>
                  </a:lnTo>
                  <a:lnTo>
                    <a:pt x="673" y="337"/>
                  </a:lnTo>
                  <a:lnTo>
                    <a:pt x="668" y="348"/>
                  </a:lnTo>
                  <a:lnTo>
                    <a:pt x="665" y="353"/>
                  </a:lnTo>
                  <a:lnTo>
                    <a:pt x="666" y="357"/>
                  </a:lnTo>
                  <a:lnTo>
                    <a:pt x="666" y="357"/>
                  </a:lnTo>
                  <a:lnTo>
                    <a:pt x="648" y="375"/>
                  </a:lnTo>
                  <a:lnTo>
                    <a:pt x="633" y="388"/>
                  </a:lnTo>
                  <a:lnTo>
                    <a:pt x="625" y="394"/>
                  </a:lnTo>
                  <a:lnTo>
                    <a:pt x="619" y="398"/>
                  </a:lnTo>
                  <a:lnTo>
                    <a:pt x="619" y="398"/>
                  </a:lnTo>
                  <a:lnTo>
                    <a:pt x="585" y="415"/>
                  </a:lnTo>
                  <a:lnTo>
                    <a:pt x="585" y="415"/>
                  </a:lnTo>
                  <a:lnTo>
                    <a:pt x="575" y="418"/>
                  </a:lnTo>
                  <a:lnTo>
                    <a:pt x="564" y="422"/>
                  </a:lnTo>
                  <a:lnTo>
                    <a:pt x="564" y="422"/>
                  </a:lnTo>
                  <a:lnTo>
                    <a:pt x="554" y="424"/>
                  </a:lnTo>
                  <a:lnTo>
                    <a:pt x="543" y="427"/>
                  </a:lnTo>
                  <a:lnTo>
                    <a:pt x="530" y="428"/>
                  </a:lnTo>
                  <a:lnTo>
                    <a:pt x="530" y="428"/>
                  </a:lnTo>
                  <a:lnTo>
                    <a:pt x="512" y="425"/>
                  </a:lnTo>
                  <a:lnTo>
                    <a:pt x="512" y="425"/>
                  </a:lnTo>
                  <a:lnTo>
                    <a:pt x="514" y="419"/>
                  </a:lnTo>
                  <a:lnTo>
                    <a:pt x="516" y="415"/>
                  </a:lnTo>
                  <a:lnTo>
                    <a:pt x="519" y="411"/>
                  </a:lnTo>
                  <a:lnTo>
                    <a:pt x="519" y="411"/>
                  </a:lnTo>
                  <a:lnTo>
                    <a:pt x="523" y="407"/>
                  </a:lnTo>
                  <a:lnTo>
                    <a:pt x="533" y="401"/>
                  </a:lnTo>
                  <a:lnTo>
                    <a:pt x="541" y="395"/>
                  </a:lnTo>
                  <a:lnTo>
                    <a:pt x="546" y="390"/>
                  </a:lnTo>
                  <a:lnTo>
                    <a:pt x="546" y="390"/>
                  </a:lnTo>
                  <a:lnTo>
                    <a:pt x="558" y="364"/>
                  </a:lnTo>
                  <a:lnTo>
                    <a:pt x="575" y="343"/>
                  </a:lnTo>
                  <a:lnTo>
                    <a:pt x="575" y="343"/>
                  </a:lnTo>
                  <a:lnTo>
                    <a:pt x="592" y="341"/>
                  </a:lnTo>
                  <a:lnTo>
                    <a:pt x="605" y="337"/>
                  </a:lnTo>
                  <a:lnTo>
                    <a:pt x="615" y="335"/>
                  </a:lnTo>
                  <a:lnTo>
                    <a:pt x="615" y="335"/>
                  </a:lnTo>
                  <a:lnTo>
                    <a:pt x="633" y="325"/>
                  </a:lnTo>
                  <a:lnTo>
                    <a:pt x="644" y="319"/>
                  </a:lnTo>
                  <a:lnTo>
                    <a:pt x="644" y="319"/>
                  </a:lnTo>
                  <a:lnTo>
                    <a:pt x="650" y="318"/>
                  </a:lnTo>
                  <a:lnTo>
                    <a:pt x="661" y="317"/>
                  </a:lnTo>
                  <a:lnTo>
                    <a:pt x="661" y="317"/>
                  </a:lnTo>
                  <a:lnTo>
                    <a:pt x="668" y="313"/>
                  </a:lnTo>
                  <a:lnTo>
                    <a:pt x="673" y="311"/>
                  </a:lnTo>
                  <a:lnTo>
                    <a:pt x="680" y="306"/>
                  </a:lnTo>
                  <a:lnTo>
                    <a:pt x="680" y="306"/>
                  </a:lnTo>
                  <a:close/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89" name="Freeform 6">
              <a:extLst>
                <a:ext uri="{FF2B5EF4-FFF2-40B4-BE49-F238E27FC236}">
                  <a16:creationId xmlns:a16="http://schemas.microsoft.com/office/drawing/2014/main" id="{4CBA557E-0EF5-42A0-AF7F-158F5CCD6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5075" y="658024"/>
              <a:ext cx="1260762" cy="1070951"/>
            </a:xfrm>
            <a:custGeom>
              <a:avLst/>
              <a:gdLst>
                <a:gd name="T0" fmla="*/ 545 w 1448"/>
                <a:gd name="T1" fmla="*/ 193 h 1230"/>
                <a:gd name="T2" fmla="*/ 457 w 1448"/>
                <a:gd name="T3" fmla="*/ 217 h 1230"/>
                <a:gd name="T4" fmla="*/ 291 w 1448"/>
                <a:gd name="T5" fmla="*/ 306 h 1230"/>
                <a:gd name="T6" fmla="*/ 152 w 1448"/>
                <a:gd name="T7" fmla="*/ 449 h 1230"/>
                <a:gd name="T8" fmla="*/ 150 w 1448"/>
                <a:gd name="T9" fmla="*/ 525 h 1230"/>
                <a:gd name="T10" fmla="*/ 173 w 1448"/>
                <a:gd name="T11" fmla="*/ 537 h 1230"/>
                <a:gd name="T12" fmla="*/ 204 w 1448"/>
                <a:gd name="T13" fmla="*/ 527 h 1230"/>
                <a:gd name="T14" fmla="*/ 235 w 1448"/>
                <a:gd name="T15" fmla="*/ 474 h 1230"/>
                <a:gd name="T16" fmla="*/ 370 w 1448"/>
                <a:gd name="T17" fmla="*/ 350 h 1230"/>
                <a:gd name="T18" fmla="*/ 434 w 1448"/>
                <a:gd name="T19" fmla="*/ 421 h 1230"/>
                <a:gd name="T20" fmla="*/ 465 w 1448"/>
                <a:gd name="T21" fmla="*/ 598 h 1230"/>
                <a:gd name="T22" fmla="*/ 464 w 1448"/>
                <a:gd name="T23" fmla="*/ 624 h 1230"/>
                <a:gd name="T24" fmla="*/ 455 w 1448"/>
                <a:gd name="T25" fmla="*/ 687 h 1230"/>
                <a:gd name="T26" fmla="*/ 427 w 1448"/>
                <a:gd name="T27" fmla="*/ 746 h 1230"/>
                <a:gd name="T28" fmla="*/ 325 w 1448"/>
                <a:gd name="T29" fmla="*/ 887 h 1230"/>
                <a:gd name="T30" fmla="*/ 131 w 1448"/>
                <a:gd name="T31" fmla="*/ 1025 h 1230"/>
                <a:gd name="T32" fmla="*/ 37 w 1448"/>
                <a:gd name="T33" fmla="*/ 1113 h 1230"/>
                <a:gd name="T34" fmla="*/ 10 w 1448"/>
                <a:gd name="T35" fmla="*/ 1208 h 1230"/>
                <a:gd name="T36" fmla="*/ 103 w 1448"/>
                <a:gd name="T37" fmla="*/ 1226 h 1230"/>
                <a:gd name="T38" fmla="*/ 110 w 1448"/>
                <a:gd name="T39" fmla="*/ 1159 h 1230"/>
                <a:gd name="T40" fmla="*/ 143 w 1448"/>
                <a:gd name="T41" fmla="*/ 1124 h 1230"/>
                <a:gd name="T42" fmla="*/ 376 w 1448"/>
                <a:gd name="T43" fmla="*/ 979 h 1230"/>
                <a:gd name="T44" fmla="*/ 427 w 1448"/>
                <a:gd name="T45" fmla="*/ 957 h 1230"/>
                <a:gd name="T46" fmla="*/ 555 w 1448"/>
                <a:gd name="T47" fmla="*/ 862 h 1230"/>
                <a:gd name="T48" fmla="*/ 757 w 1448"/>
                <a:gd name="T49" fmla="*/ 837 h 1230"/>
                <a:gd name="T50" fmla="*/ 1047 w 1448"/>
                <a:gd name="T51" fmla="*/ 849 h 1230"/>
                <a:gd name="T52" fmla="*/ 1074 w 1448"/>
                <a:gd name="T53" fmla="*/ 911 h 1230"/>
                <a:gd name="T54" fmla="*/ 1222 w 1448"/>
                <a:gd name="T55" fmla="*/ 1117 h 1230"/>
                <a:gd name="T56" fmla="*/ 1270 w 1448"/>
                <a:gd name="T57" fmla="*/ 1174 h 1230"/>
                <a:gd name="T58" fmla="*/ 1328 w 1448"/>
                <a:gd name="T59" fmla="*/ 1156 h 1230"/>
                <a:gd name="T60" fmla="*/ 1380 w 1448"/>
                <a:gd name="T61" fmla="*/ 1128 h 1230"/>
                <a:gd name="T62" fmla="*/ 1430 w 1448"/>
                <a:gd name="T63" fmla="*/ 1091 h 1230"/>
                <a:gd name="T64" fmla="*/ 1448 w 1448"/>
                <a:gd name="T65" fmla="*/ 1066 h 1230"/>
                <a:gd name="T66" fmla="*/ 1399 w 1448"/>
                <a:gd name="T67" fmla="*/ 1045 h 1230"/>
                <a:gd name="T68" fmla="*/ 1227 w 1448"/>
                <a:gd name="T69" fmla="*/ 934 h 1230"/>
                <a:gd name="T70" fmla="*/ 1100 w 1448"/>
                <a:gd name="T71" fmla="*/ 751 h 1230"/>
                <a:gd name="T72" fmla="*/ 921 w 1448"/>
                <a:gd name="T73" fmla="*/ 664 h 1230"/>
                <a:gd name="T74" fmla="*/ 797 w 1448"/>
                <a:gd name="T75" fmla="*/ 622 h 1230"/>
                <a:gd name="T76" fmla="*/ 764 w 1448"/>
                <a:gd name="T77" fmla="*/ 586 h 1230"/>
                <a:gd name="T78" fmla="*/ 754 w 1448"/>
                <a:gd name="T79" fmla="*/ 387 h 1230"/>
                <a:gd name="T80" fmla="*/ 855 w 1448"/>
                <a:gd name="T81" fmla="*/ 319 h 1230"/>
                <a:gd name="T82" fmla="*/ 969 w 1448"/>
                <a:gd name="T83" fmla="*/ 217 h 1230"/>
                <a:gd name="T84" fmla="*/ 1133 w 1448"/>
                <a:gd name="T85" fmla="*/ 206 h 1230"/>
                <a:gd name="T86" fmla="*/ 1135 w 1448"/>
                <a:gd name="T87" fmla="*/ 240 h 1230"/>
                <a:gd name="T88" fmla="*/ 1091 w 1448"/>
                <a:gd name="T89" fmla="*/ 309 h 1230"/>
                <a:gd name="T90" fmla="*/ 1091 w 1448"/>
                <a:gd name="T91" fmla="*/ 393 h 1230"/>
                <a:gd name="T92" fmla="*/ 1178 w 1448"/>
                <a:gd name="T93" fmla="*/ 396 h 1230"/>
                <a:gd name="T94" fmla="*/ 1256 w 1448"/>
                <a:gd name="T95" fmla="*/ 326 h 1230"/>
                <a:gd name="T96" fmla="*/ 1256 w 1448"/>
                <a:gd name="T97" fmla="*/ 247 h 1230"/>
                <a:gd name="T98" fmla="*/ 1240 w 1448"/>
                <a:gd name="T99" fmla="*/ 193 h 1230"/>
                <a:gd name="T100" fmla="*/ 1197 w 1448"/>
                <a:gd name="T101" fmla="*/ 178 h 1230"/>
                <a:gd name="T102" fmla="*/ 1012 w 1448"/>
                <a:gd name="T103" fmla="*/ 143 h 1230"/>
                <a:gd name="T104" fmla="*/ 844 w 1448"/>
                <a:gd name="T105" fmla="*/ 172 h 1230"/>
                <a:gd name="T106" fmla="*/ 705 w 1448"/>
                <a:gd name="T107" fmla="*/ 227 h 1230"/>
                <a:gd name="T108" fmla="*/ 716 w 1448"/>
                <a:gd name="T109" fmla="*/ 187 h 1230"/>
                <a:gd name="T110" fmla="*/ 715 w 1448"/>
                <a:gd name="T111" fmla="*/ 152 h 1230"/>
                <a:gd name="T112" fmla="*/ 726 w 1448"/>
                <a:gd name="T113" fmla="*/ 106 h 1230"/>
                <a:gd name="T114" fmla="*/ 750 w 1448"/>
                <a:gd name="T115" fmla="*/ 55 h 1230"/>
                <a:gd name="T116" fmla="*/ 659 w 1448"/>
                <a:gd name="T117" fmla="*/ 2 h 1230"/>
                <a:gd name="T118" fmla="*/ 581 w 1448"/>
                <a:gd name="T119" fmla="*/ 12 h 1230"/>
                <a:gd name="T120" fmla="*/ 557 w 1448"/>
                <a:gd name="T121" fmla="*/ 18 h 1230"/>
                <a:gd name="T122" fmla="*/ 512 w 1448"/>
                <a:gd name="T123" fmla="*/ 109 h 1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48" h="1230">
                  <a:moveTo>
                    <a:pt x="528" y="149"/>
                  </a:moveTo>
                  <a:lnTo>
                    <a:pt x="528" y="149"/>
                  </a:lnTo>
                  <a:lnTo>
                    <a:pt x="526" y="155"/>
                  </a:lnTo>
                  <a:lnTo>
                    <a:pt x="526" y="161"/>
                  </a:lnTo>
                  <a:lnTo>
                    <a:pt x="528" y="168"/>
                  </a:lnTo>
                  <a:lnTo>
                    <a:pt x="528" y="168"/>
                  </a:lnTo>
                  <a:lnTo>
                    <a:pt x="530" y="174"/>
                  </a:lnTo>
                  <a:lnTo>
                    <a:pt x="534" y="179"/>
                  </a:lnTo>
                  <a:lnTo>
                    <a:pt x="537" y="185"/>
                  </a:lnTo>
                  <a:lnTo>
                    <a:pt x="543" y="185"/>
                  </a:lnTo>
                  <a:lnTo>
                    <a:pt x="545" y="193"/>
                  </a:lnTo>
                  <a:lnTo>
                    <a:pt x="537" y="205"/>
                  </a:lnTo>
                  <a:lnTo>
                    <a:pt x="537" y="205"/>
                  </a:lnTo>
                  <a:lnTo>
                    <a:pt x="531" y="205"/>
                  </a:lnTo>
                  <a:lnTo>
                    <a:pt x="517" y="205"/>
                  </a:lnTo>
                  <a:lnTo>
                    <a:pt x="517" y="205"/>
                  </a:lnTo>
                  <a:lnTo>
                    <a:pt x="505" y="206"/>
                  </a:lnTo>
                  <a:lnTo>
                    <a:pt x="488" y="210"/>
                  </a:lnTo>
                  <a:lnTo>
                    <a:pt x="474" y="212"/>
                  </a:lnTo>
                  <a:lnTo>
                    <a:pt x="465" y="216"/>
                  </a:lnTo>
                  <a:lnTo>
                    <a:pt x="465" y="216"/>
                  </a:lnTo>
                  <a:lnTo>
                    <a:pt x="457" y="217"/>
                  </a:lnTo>
                  <a:lnTo>
                    <a:pt x="445" y="218"/>
                  </a:lnTo>
                  <a:lnTo>
                    <a:pt x="428" y="218"/>
                  </a:lnTo>
                  <a:lnTo>
                    <a:pt x="428" y="218"/>
                  </a:lnTo>
                  <a:lnTo>
                    <a:pt x="383" y="240"/>
                  </a:lnTo>
                  <a:lnTo>
                    <a:pt x="383" y="240"/>
                  </a:lnTo>
                  <a:lnTo>
                    <a:pt x="366" y="249"/>
                  </a:lnTo>
                  <a:lnTo>
                    <a:pt x="354" y="257"/>
                  </a:lnTo>
                  <a:lnTo>
                    <a:pt x="354" y="257"/>
                  </a:lnTo>
                  <a:lnTo>
                    <a:pt x="344" y="264"/>
                  </a:lnTo>
                  <a:lnTo>
                    <a:pt x="321" y="282"/>
                  </a:lnTo>
                  <a:lnTo>
                    <a:pt x="291" y="306"/>
                  </a:lnTo>
                  <a:lnTo>
                    <a:pt x="276" y="319"/>
                  </a:lnTo>
                  <a:lnTo>
                    <a:pt x="261" y="333"/>
                  </a:lnTo>
                  <a:lnTo>
                    <a:pt x="261" y="333"/>
                  </a:lnTo>
                  <a:lnTo>
                    <a:pt x="238" y="360"/>
                  </a:lnTo>
                  <a:lnTo>
                    <a:pt x="221" y="382"/>
                  </a:lnTo>
                  <a:lnTo>
                    <a:pt x="210" y="396"/>
                  </a:lnTo>
                  <a:lnTo>
                    <a:pt x="205" y="402"/>
                  </a:lnTo>
                  <a:lnTo>
                    <a:pt x="205" y="402"/>
                  </a:lnTo>
                  <a:lnTo>
                    <a:pt x="196" y="408"/>
                  </a:lnTo>
                  <a:lnTo>
                    <a:pt x="178" y="424"/>
                  </a:lnTo>
                  <a:lnTo>
                    <a:pt x="152" y="449"/>
                  </a:lnTo>
                  <a:lnTo>
                    <a:pt x="152" y="449"/>
                  </a:lnTo>
                  <a:lnTo>
                    <a:pt x="147" y="455"/>
                  </a:lnTo>
                  <a:lnTo>
                    <a:pt x="140" y="469"/>
                  </a:lnTo>
                  <a:lnTo>
                    <a:pt x="132" y="483"/>
                  </a:lnTo>
                  <a:lnTo>
                    <a:pt x="131" y="489"/>
                  </a:lnTo>
                  <a:lnTo>
                    <a:pt x="130" y="493"/>
                  </a:lnTo>
                  <a:lnTo>
                    <a:pt x="130" y="493"/>
                  </a:lnTo>
                  <a:lnTo>
                    <a:pt x="132" y="499"/>
                  </a:lnTo>
                  <a:lnTo>
                    <a:pt x="135" y="502"/>
                  </a:lnTo>
                  <a:lnTo>
                    <a:pt x="138" y="506"/>
                  </a:lnTo>
                  <a:lnTo>
                    <a:pt x="150" y="525"/>
                  </a:lnTo>
                  <a:lnTo>
                    <a:pt x="150" y="525"/>
                  </a:lnTo>
                  <a:lnTo>
                    <a:pt x="153" y="532"/>
                  </a:lnTo>
                  <a:lnTo>
                    <a:pt x="155" y="537"/>
                  </a:lnTo>
                  <a:lnTo>
                    <a:pt x="158" y="538"/>
                  </a:lnTo>
                  <a:lnTo>
                    <a:pt x="158" y="538"/>
                  </a:lnTo>
                  <a:lnTo>
                    <a:pt x="160" y="538"/>
                  </a:lnTo>
                  <a:lnTo>
                    <a:pt x="161" y="537"/>
                  </a:lnTo>
                  <a:lnTo>
                    <a:pt x="161" y="536"/>
                  </a:lnTo>
                  <a:lnTo>
                    <a:pt x="161" y="536"/>
                  </a:lnTo>
                  <a:lnTo>
                    <a:pt x="173" y="537"/>
                  </a:lnTo>
                  <a:lnTo>
                    <a:pt x="173" y="537"/>
                  </a:lnTo>
                  <a:lnTo>
                    <a:pt x="180" y="537"/>
                  </a:lnTo>
                  <a:lnTo>
                    <a:pt x="180" y="537"/>
                  </a:lnTo>
                  <a:lnTo>
                    <a:pt x="184" y="538"/>
                  </a:lnTo>
                  <a:lnTo>
                    <a:pt x="189" y="539"/>
                  </a:lnTo>
                  <a:lnTo>
                    <a:pt x="189" y="539"/>
                  </a:lnTo>
                  <a:lnTo>
                    <a:pt x="191" y="539"/>
                  </a:lnTo>
                  <a:lnTo>
                    <a:pt x="192" y="537"/>
                  </a:lnTo>
                  <a:lnTo>
                    <a:pt x="192" y="535"/>
                  </a:lnTo>
                  <a:lnTo>
                    <a:pt x="192" y="535"/>
                  </a:lnTo>
                  <a:lnTo>
                    <a:pt x="196" y="533"/>
                  </a:lnTo>
                  <a:lnTo>
                    <a:pt x="204" y="527"/>
                  </a:lnTo>
                  <a:lnTo>
                    <a:pt x="204" y="527"/>
                  </a:lnTo>
                  <a:lnTo>
                    <a:pt x="211" y="519"/>
                  </a:lnTo>
                  <a:lnTo>
                    <a:pt x="212" y="517"/>
                  </a:lnTo>
                  <a:lnTo>
                    <a:pt x="212" y="517"/>
                  </a:lnTo>
                  <a:lnTo>
                    <a:pt x="218" y="514"/>
                  </a:lnTo>
                  <a:lnTo>
                    <a:pt x="227" y="510"/>
                  </a:lnTo>
                  <a:lnTo>
                    <a:pt x="227" y="510"/>
                  </a:lnTo>
                  <a:lnTo>
                    <a:pt x="229" y="507"/>
                  </a:lnTo>
                  <a:lnTo>
                    <a:pt x="230" y="502"/>
                  </a:lnTo>
                  <a:lnTo>
                    <a:pt x="233" y="488"/>
                  </a:lnTo>
                  <a:lnTo>
                    <a:pt x="235" y="474"/>
                  </a:lnTo>
                  <a:lnTo>
                    <a:pt x="236" y="465"/>
                  </a:lnTo>
                  <a:lnTo>
                    <a:pt x="236" y="465"/>
                  </a:lnTo>
                  <a:lnTo>
                    <a:pt x="233" y="433"/>
                  </a:lnTo>
                  <a:lnTo>
                    <a:pt x="239" y="425"/>
                  </a:lnTo>
                  <a:lnTo>
                    <a:pt x="239" y="425"/>
                  </a:lnTo>
                  <a:lnTo>
                    <a:pt x="331" y="372"/>
                  </a:lnTo>
                  <a:lnTo>
                    <a:pt x="331" y="372"/>
                  </a:lnTo>
                  <a:lnTo>
                    <a:pt x="356" y="356"/>
                  </a:lnTo>
                  <a:lnTo>
                    <a:pt x="369" y="347"/>
                  </a:lnTo>
                  <a:lnTo>
                    <a:pt x="369" y="347"/>
                  </a:lnTo>
                  <a:lnTo>
                    <a:pt x="370" y="350"/>
                  </a:lnTo>
                  <a:lnTo>
                    <a:pt x="372" y="351"/>
                  </a:lnTo>
                  <a:lnTo>
                    <a:pt x="374" y="351"/>
                  </a:lnTo>
                  <a:lnTo>
                    <a:pt x="374" y="351"/>
                  </a:lnTo>
                  <a:lnTo>
                    <a:pt x="388" y="351"/>
                  </a:lnTo>
                  <a:lnTo>
                    <a:pt x="400" y="350"/>
                  </a:lnTo>
                  <a:lnTo>
                    <a:pt x="400" y="350"/>
                  </a:lnTo>
                  <a:lnTo>
                    <a:pt x="419" y="360"/>
                  </a:lnTo>
                  <a:lnTo>
                    <a:pt x="419" y="360"/>
                  </a:lnTo>
                  <a:lnTo>
                    <a:pt x="433" y="411"/>
                  </a:lnTo>
                  <a:lnTo>
                    <a:pt x="433" y="411"/>
                  </a:lnTo>
                  <a:lnTo>
                    <a:pt x="434" y="421"/>
                  </a:lnTo>
                  <a:lnTo>
                    <a:pt x="436" y="437"/>
                  </a:lnTo>
                  <a:lnTo>
                    <a:pt x="434" y="462"/>
                  </a:lnTo>
                  <a:lnTo>
                    <a:pt x="434" y="462"/>
                  </a:lnTo>
                  <a:lnTo>
                    <a:pt x="436" y="481"/>
                  </a:lnTo>
                  <a:lnTo>
                    <a:pt x="439" y="514"/>
                  </a:lnTo>
                  <a:lnTo>
                    <a:pt x="444" y="564"/>
                  </a:lnTo>
                  <a:lnTo>
                    <a:pt x="444" y="564"/>
                  </a:lnTo>
                  <a:lnTo>
                    <a:pt x="444" y="567"/>
                  </a:lnTo>
                  <a:lnTo>
                    <a:pt x="446" y="572"/>
                  </a:lnTo>
                  <a:lnTo>
                    <a:pt x="454" y="582"/>
                  </a:lnTo>
                  <a:lnTo>
                    <a:pt x="465" y="598"/>
                  </a:lnTo>
                  <a:lnTo>
                    <a:pt x="465" y="598"/>
                  </a:lnTo>
                  <a:lnTo>
                    <a:pt x="482" y="610"/>
                  </a:lnTo>
                  <a:lnTo>
                    <a:pt x="482" y="610"/>
                  </a:lnTo>
                  <a:lnTo>
                    <a:pt x="482" y="615"/>
                  </a:lnTo>
                  <a:lnTo>
                    <a:pt x="482" y="618"/>
                  </a:lnTo>
                  <a:lnTo>
                    <a:pt x="481" y="621"/>
                  </a:lnTo>
                  <a:lnTo>
                    <a:pt x="481" y="621"/>
                  </a:lnTo>
                  <a:lnTo>
                    <a:pt x="477" y="619"/>
                  </a:lnTo>
                  <a:lnTo>
                    <a:pt x="473" y="621"/>
                  </a:lnTo>
                  <a:lnTo>
                    <a:pt x="467" y="622"/>
                  </a:lnTo>
                  <a:lnTo>
                    <a:pt x="464" y="624"/>
                  </a:lnTo>
                  <a:lnTo>
                    <a:pt x="463" y="627"/>
                  </a:lnTo>
                  <a:lnTo>
                    <a:pt x="463" y="627"/>
                  </a:lnTo>
                  <a:lnTo>
                    <a:pt x="461" y="635"/>
                  </a:lnTo>
                  <a:lnTo>
                    <a:pt x="460" y="647"/>
                  </a:lnTo>
                  <a:lnTo>
                    <a:pt x="456" y="662"/>
                  </a:lnTo>
                  <a:lnTo>
                    <a:pt x="456" y="662"/>
                  </a:lnTo>
                  <a:lnTo>
                    <a:pt x="456" y="667"/>
                  </a:lnTo>
                  <a:lnTo>
                    <a:pt x="456" y="675"/>
                  </a:lnTo>
                  <a:lnTo>
                    <a:pt x="456" y="675"/>
                  </a:lnTo>
                  <a:lnTo>
                    <a:pt x="457" y="681"/>
                  </a:lnTo>
                  <a:lnTo>
                    <a:pt x="455" y="687"/>
                  </a:lnTo>
                  <a:lnTo>
                    <a:pt x="451" y="701"/>
                  </a:lnTo>
                  <a:lnTo>
                    <a:pt x="451" y="701"/>
                  </a:lnTo>
                  <a:lnTo>
                    <a:pt x="448" y="712"/>
                  </a:lnTo>
                  <a:lnTo>
                    <a:pt x="448" y="712"/>
                  </a:lnTo>
                  <a:lnTo>
                    <a:pt x="446" y="720"/>
                  </a:lnTo>
                  <a:lnTo>
                    <a:pt x="445" y="723"/>
                  </a:lnTo>
                  <a:lnTo>
                    <a:pt x="442" y="728"/>
                  </a:lnTo>
                  <a:lnTo>
                    <a:pt x="442" y="728"/>
                  </a:lnTo>
                  <a:lnTo>
                    <a:pt x="432" y="739"/>
                  </a:lnTo>
                  <a:lnTo>
                    <a:pt x="427" y="746"/>
                  </a:lnTo>
                  <a:lnTo>
                    <a:pt x="427" y="746"/>
                  </a:lnTo>
                  <a:lnTo>
                    <a:pt x="419" y="761"/>
                  </a:lnTo>
                  <a:lnTo>
                    <a:pt x="412" y="772"/>
                  </a:lnTo>
                  <a:lnTo>
                    <a:pt x="405" y="783"/>
                  </a:lnTo>
                  <a:lnTo>
                    <a:pt x="405" y="783"/>
                  </a:lnTo>
                  <a:lnTo>
                    <a:pt x="394" y="797"/>
                  </a:lnTo>
                  <a:lnTo>
                    <a:pt x="381" y="820"/>
                  </a:lnTo>
                  <a:lnTo>
                    <a:pt x="364" y="850"/>
                  </a:lnTo>
                  <a:lnTo>
                    <a:pt x="364" y="850"/>
                  </a:lnTo>
                  <a:lnTo>
                    <a:pt x="357" y="857"/>
                  </a:lnTo>
                  <a:lnTo>
                    <a:pt x="345" y="869"/>
                  </a:lnTo>
                  <a:lnTo>
                    <a:pt x="325" y="887"/>
                  </a:lnTo>
                  <a:lnTo>
                    <a:pt x="325" y="887"/>
                  </a:lnTo>
                  <a:lnTo>
                    <a:pt x="298" y="896"/>
                  </a:lnTo>
                  <a:lnTo>
                    <a:pt x="279" y="905"/>
                  </a:lnTo>
                  <a:lnTo>
                    <a:pt x="264" y="912"/>
                  </a:lnTo>
                  <a:lnTo>
                    <a:pt x="264" y="912"/>
                  </a:lnTo>
                  <a:lnTo>
                    <a:pt x="243" y="925"/>
                  </a:lnTo>
                  <a:lnTo>
                    <a:pt x="216" y="945"/>
                  </a:lnTo>
                  <a:lnTo>
                    <a:pt x="189" y="965"/>
                  </a:lnTo>
                  <a:lnTo>
                    <a:pt x="173" y="980"/>
                  </a:lnTo>
                  <a:lnTo>
                    <a:pt x="173" y="980"/>
                  </a:lnTo>
                  <a:lnTo>
                    <a:pt x="131" y="1025"/>
                  </a:lnTo>
                  <a:lnTo>
                    <a:pt x="104" y="1056"/>
                  </a:lnTo>
                  <a:lnTo>
                    <a:pt x="82" y="1078"/>
                  </a:lnTo>
                  <a:lnTo>
                    <a:pt x="82" y="1078"/>
                  </a:lnTo>
                  <a:lnTo>
                    <a:pt x="58" y="1100"/>
                  </a:lnTo>
                  <a:lnTo>
                    <a:pt x="51" y="1107"/>
                  </a:lnTo>
                  <a:lnTo>
                    <a:pt x="48" y="1110"/>
                  </a:lnTo>
                  <a:lnTo>
                    <a:pt x="48" y="1110"/>
                  </a:lnTo>
                  <a:lnTo>
                    <a:pt x="48" y="1109"/>
                  </a:lnTo>
                  <a:lnTo>
                    <a:pt x="45" y="1109"/>
                  </a:lnTo>
                  <a:lnTo>
                    <a:pt x="42" y="1110"/>
                  </a:lnTo>
                  <a:lnTo>
                    <a:pt x="37" y="1113"/>
                  </a:lnTo>
                  <a:lnTo>
                    <a:pt x="37" y="1113"/>
                  </a:lnTo>
                  <a:lnTo>
                    <a:pt x="16" y="1129"/>
                  </a:lnTo>
                  <a:lnTo>
                    <a:pt x="6" y="1138"/>
                  </a:lnTo>
                  <a:lnTo>
                    <a:pt x="2" y="1142"/>
                  </a:lnTo>
                  <a:lnTo>
                    <a:pt x="0" y="1146"/>
                  </a:lnTo>
                  <a:lnTo>
                    <a:pt x="0" y="1146"/>
                  </a:lnTo>
                  <a:lnTo>
                    <a:pt x="0" y="1150"/>
                  </a:lnTo>
                  <a:lnTo>
                    <a:pt x="0" y="1159"/>
                  </a:lnTo>
                  <a:lnTo>
                    <a:pt x="2" y="1179"/>
                  </a:lnTo>
                  <a:lnTo>
                    <a:pt x="7" y="1199"/>
                  </a:lnTo>
                  <a:lnTo>
                    <a:pt x="10" y="1208"/>
                  </a:lnTo>
                  <a:lnTo>
                    <a:pt x="12" y="1214"/>
                  </a:lnTo>
                  <a:lnTo>
                    <a:pt x="12" y="1214"/>
                  </a:lnTo>
                  <a:lnTo>
                    <a:pt x="18" y="1220"/>
                  </a:lnTo>
                  <a:lnTo>
                    <a:pt x="24" y="1223"/>
                  </a:lnTo>
                  <a:lnTo>
                    <a:pt x="33" y="1227"/>
                  </a:lnTo>
                  <a:lnTo>
                    <a:pt x="47" y="1228"/>
                  </a:lnTo>
                  <a:lnTo>
                    <a:pt x="47" y="1228"/>
                  </a:lnTo>
                  <a:lnTo>
                    <a:pt x="66" y="1230"/>
                  </a:lnTo>
                  <a:lnTo>
                    <a:pt x="86" y="1229"/>
                  </a:lnTo>
                  <a:lnTo>
                    <a:pt x="95" y="1228"/>
                  </a:lnTo>
                  <a:lnTo>
                    <a:pt x="103" y="1226"/>
                  </a:lnTo>
                  <a:lnTo>
                    <a:pt x="109" y="1222"/>
                  </a:lnTo>
                  <a:lnTo>
                    <a:pt x="110" y="1220"/>
                  </a:lnTo>
                  <a:lnTo>
                    <a:pt x="111" y="1217"/>
                  </a:lnTo>
                  <a:lnTo>
                    <a:pt x="111" y="1217"/>
                  </a:lnTo>
                  <a:lnTo>
                    <a:pt x="112" y="1210"/>
                  </a:lnTo>
                  <a:lnTo>
                    <a:pt x="112" y="1203"/>
                  </a:lnTo>
                  <a:lnTo>
                    <a:pt x="111" y="1187"/>
                  </a:lnTo>
                  <a:lnTo>
                    <a:pt x="107" y="1165"/>
                  </a:lnTo>
                  <a:lnTo>
                    <a:pt x="107" y="1165"/>
                  </a:lnTo>
                  <a:lnTo>
                    <a:pt x="107" y="1162"/>
                  </a:lnTo>
                  <a:lnTo>
                    <a:pt x="110" y="1159"/>
                  </a:lnTo>
                  <a:lnTo>
                    <a:pt x="113" y="1155"/>
                  </a:lnTo>
                  <a:lnTo>
                    <a:pt x="118" y="1153"/>
                  </a:lnTo>
                  <a:lnTo>
                    <a:pt x="118" y="1153"/>
                  </a:lnTo>
                  <a:lnTo>
                    <a:pt x="127" y="1147"/>
                  </a:lnTo>
                  <a:lnTo>
                    <a:pt x="129" y="1144"/>
                  </a:lnTo>
                  <a:lnTo>
                    <a:pt x="130" y="1142"/>
                  </a:lnTo>
                  <a:lnTo>
                    <a:pt x="130" y="1142"/>
                  </a:lnTo>
                  <a:lnTo>
                    <a:pt x="131" y="1138"/>
                  </a:lnTo>
                  <a:lnTo>
                    <a:pt x="131" y="1136"/>
                  </a:lnTo>
                  <a:lnTo>
                    <a:pt x="131" y="1136"/>
                  </a:lnTo>
                  <a:lnTo>
                    <a:pt x="143" y="1124"/>
                  </a:lnTo>
                  <a:lnTo>
                    <a:pt x="159" y="1110"/>
                  </a:lnTo>
                  <a:lnTo>
                    <a:pt x="180" y="1091"/>
                  </a:lnTo>
                  <a:lnTo>
                    <a:pt x="180" y="1091"/>
                  </a:lnTo>
                  <a:lnTo>
                    <a:pt x="196" y="1079"/>
                  </a:lnTo>
                  <a:lnTo>
                    <a:pt x="215" y="1066"/>
                  </a:lnTo>
                  <a:lnTo>
                    <a:pt x="236" y="1054"/>
                  </a:lnTo>
                  <a:lnTo>
                    <a:pt x="259" y="1041"/>
                  </a:lnTo>
                  <a:lnTo>
                    <a:pt x="338" y="999"/>
                  </a:lnTo>
                  <a:lnTo>
                    <a:pt x="338" y="999"/>
                  </a:lnTo>
                  <a:lnTo>
                    <a:pt x="360" y="987"/>
                  </a:lnTo>
                  <a:lnTo>
                    <a:pt x="376" y="979"/>
                  </a:lnTo>
                  <a:lnTo>
                    <a:pt x="388" y="974"/>
                  </a:lnTo>
                  <a:lnTo>
                    <a:pt x="388" y="974"/>
                  </a:lnTo>
                  <a:lnTo>
                    <a:pt x="396" y="975"/>
                  </a:lnTo>
                  <a:lnTo>
                    <a:pt x="403" y="975"/>
                  </a:lnTo>
                  <a:lnTo>
                    <a:pt x="411" y="974"/>
                  </a:lnTo>
                  <a:lnTo>
                    <a:pt x="411" y="974"/>
                  </a:lnTo>
                  <a:lnTo>
                    <a:pt x="415" y="971"/>
                  </a:lnTo>
                  <a:lnTo>
                    <a:pt x="419" y="967"/>
                  </a:lnTo>
                  <a:lnTo>
                    <a:pt x="423" y="959"/>
                  </a:lnTo>
                  <a:lnTo>
                    <a:pt x="423" y="959"/>
                  </a:lnTo>
                  <a:lnTo>
                    <a:pt x="427" y="957"/>
                  </a:lnTo>
                  <a:lnTo>
                    <a:pt x="434" y="952"/>
                  </a:lnTo>
                  <a:lnTo>
                    <a:pt x="443" y="948"/>
                  </a:lnTo>
                  <a:lnTo>
                    <a:pt x="448" y="944"/>
                  </a:lnTo>
                  <a:lnTo>
                    <a:pt x="451" y="939"/>
                  </a:lnTo>
                  <a:lnTo>
                    <a:pt x="451" y="939"/>
                  </a:lnTo>
                  <a:lnTo>
                    <a:pt x="457" y="933"/>
                  </a:lnTo>
                  <a:lnTo>
                    <a:pt x="465" y="926"/>
                  </a:lnTo>
                  <a:lnTo>
                    <a:pt x="491" y="907"/>
                  </a:lnTo>
                  <a:lnTo>
                    <a:pt x="543" y="869"/>
                  </a:lnTo>
                  <a:lnTo>
                    <a:pt x="543" y="869"/>
                  </a:lnTo>
                  <a:lnTo>
                    <a:pt x="555" y="862"/>
                  </a:lnTo>
                  <a:lnTo>
                    <a:pt x="571" y="852"/>
                  </a:lnTo>
                  <a:lnTo>
                    <a:pt x="587" y="844"/>
                  </a:lnTo>
                  <a:lnTo>
                    <a:pt x="604" y="835"/>
                  </a:lnTo>
                  <a:lnTo>
                    <a:pt x="621" y="828"/>
                  </a:lnTo>
                  <a:lnTo>
                    <a:pt x="636" y="823"/>
                  </a:lnTo>
                  <a:lnTo>
                    <a:pt x="649" y="820"/>
                  </a:lnTo>
                  <a:lnTo>
                    <a:pt x="659" y="819"/>
                  </a:lnTo>
                  <a:lnTo>
                    <a:pt x="659" y="819"/>
                  </a:lnTo>
                  <a:lnTo>
                    <a:pt x="683" y="823"/>
                  </a:lnTo>
                  <a:lnTo>
                    <a:pt x="720" y="829"/>
                  </a:lnTo>
                  <a:lnTo>
                    <a:pt x="757" y="837"/>
                  </a:lnTo>
                  <a:lnTo>
                    <a:pt x="783" y="841"/>
                  </a:lnTo>
                  <a:lnTo>
                    <a:pt x="783" y="841"/>
                  </a:lnTo>
                  <a:lnTo>
                    <a:pt x="809" y="843"/>
                  </a:lnTo>
                  <a:lnTo>
                    <a:pt x="850" y="845"/>
                  </a:lnTo>
                  <a:lnTo>
                    <a:pt x="892" y="847"/>
                  </a:lnTo>
                  <a:lnTo>
                    <a:pt x="924" y="850"/>
                  </a:lnTo>
                  <a:lnTo>
                    <a:pt x="924" y="850"/>
                  </a:lnTo>
                  <a:lnTo>
                    <a:pt x="938" y="851"/>
                  </a:lnTo>
                  <a:lnTo>
                    <a:pt x="957" y="852"/>
                  </a:lnTo>
                  <a:lnTo>
                    <a:pt x="998" y="851"/>
                  </a:lnTo>
                  <a:lnTo>
                    <a:pt x="1047" y="849"/>
                  </a:lnTo>
                  <a:lnTo>
                    <a:pt x="1047" y="849"/>
                  </a:lnTo>
                  <a:lnTo>
                    <a:pt x="1049" y="854"/>
                  </a:lnTo>
                  <a:lnTo>
                    <a:pt x="1055" y="868"/>
                  </a:lnTo>
                  <a:lnTo>
                    <a:pt x="1055" y="868"/>
                  </a:lnTo>
                  <a:lnTo>
                    <a:pt x="1059" y="876"/>
                  </a:lnTo>
                  <a:lnTo>
                    <a:pt x="1063" y="882"/>
                  </a:lnTo>
                  <a:lnTo>
                    <a:pt x="1066" y="887"/>
                  </a:lnTo>
                  <a:lnTo>
                    <a:pt x="1068" y="891"/>
                  </a:lnTo>
                  <a:lnTo>
                    <a:pt x="1068" y="891"/>
                  </a:lnTo>
                  <a:lnTo>
                    <a:pt x="1071" y="903"/>
                  </a:lnTo>
                  <a:lnTo>
                    <a:pt x="1074" y="911"/>
                  </a:lnTo>
                  <a:lnTo>
                    <a:pt x="1079" y="920"/>
                  </a:lnTo>
                  <a:lnTo>
                    <a:pt x="1079" y="920"/>
                  </a:lnTo>
                  <a:lnTo>
                    <a:pt x="1084" y="926"/>
                  </a:lnTo>
                  <a:lnTo>
                    <a:pt x="1091" y="934"/>
                  </a:lnTo>
                  <a:lnTo>
                    <a:pt x="1110" y="952"/>
                  </a:lnTo>
                  <a:lnTo>
                    <a:pt x="1134" y="976"/>
                  </a:lnTo>
                  <a:lnTo>
                    <a:pt x="1215" y="1087"/>
                  </a:lnTo>
                  <a:lnTo>
                    <a:pt x="1225" y="1116"/>
                  </a:lnTo>
                  <a:lnTo>
                    <a:pt x="1225" y="1116"/>
                  </a:lnTo>
                  <a:lnTo>
                    <a:pt x="1223" y="1116"/>
                  </a:lnTo>
                  <a:lnTo>
                    <a:pt x="1222" y="1117"/>
                  </a:lnTo>
                  <a:lnTo>
                    <a:pt x="1222" y="1118"/>
                  </a:lnTo>
                  <a:lnTo>
                    <a:pt x="1223" y="1123"/>
                  </a:lnTo>
                  <a:lnTo>
                    <a:pt x="1223" y="1123"/>
                  </a:lnTo>
                  <a:lnTo>
                    <a:pt x="1227" y="1131"/>
                  </a:lnTo>
                  <a:lnTo>
                    <a:pt x="1235" y="1146"/>
                  </a:lnTo>
                  <a:lnTo>
                    <a:pt x="1241" y="1153"/>
                  </a:lnTo>
                  <a:lnTo>
                    <a:pt x="1247" y="1159"/>
                  </a:lnTo>
                  <a:lnTo>
                    <a:pt x="1254" y="1166"/>
                  </a:lnTo>
                  <a:lnTo>
                    <a:pt x="1262" y="1171"/>
                  </a:lnTo>
                  <a:lnTo>
                    <a:pt x="1262" y="1171"/>
                  </a:lnTo>
                  <a:lnTo>
                    <a:pt x="1270" y="1174"/>
                  </a:lnTo>
                  <a:lnTo>
                    <a:pt x="1278" y="1175"/>
                  </a:lnTo>
                  <a:lnTo>
                    <a:pt x="1285" y="1175"/>
                  </a:lnTo>
                  <a:lnTo>
                    <a:pt x="1293" y="1174"/>
                  </a:lnTo>
                  <a:lnTo>
                    <a:pt x="1306" y="1171"/>
                  </a:lnTo>
                  <a:lnTo>
                    <a:pt x="1313" y="1168"/>
                  </a:lnTo>
                  <a:lnTo>
                    <a:pt x="1313" y="1168"/>
                  </a:lnTo>
                  <a:lnTo>
                    <a:pt x="1316" y="1166"/>
                  </a:lnTo>
                  <a:lnTo>
                    <a:pt x="1320" y="1165"/>
                  </a:lnTo>
                  <a:lnTo>
                    <a:pt x="1326" y="1160"/>
                  </a:lnTo>
                  <a:lnTo>
                    <a:pt x="1326" y="1160"/>
                  </a:lnTo>
                  <a:lnTo>
                    <a:pt x="1328" y="1156"/>
                  </a:lnTo>
                  <a:lnTo>
                    <a:pt x="1332" y="1150"/>
                  </a:lnTo>
                  <a:lnTo>
                    <a:pt x="1334" y="1147"/>
                  </a:lnTo>
                  <a:lnTo>
                    <a:pt x="1338" y="1143"/>
                  </a:lnTo>
                  <a:lnTo>
                    <a:pt x="1343" y="1141"/>
                  </a:lnTo>
                  <a:lnTo>
                    <a:pt x="1349" y="1138"/>
                  </a:lnTo>
                  <a:lnTo>
                    <a:pt x="1349" y="1138"/>
                  </a:lnTo>
                  <a:lnTo>
                    <a:pt x="1361" y="1134"/>
                  </a:lnTo>
                  <a:lnTo>
                    <a:pt x="1368" y="1130"/>
                  </a:lnTo>
                  <a:lnTo>
                    <a:pt x="1374" y="1129"/>
                  </a:lnTo>
                  <a:lnTo>
                    <a:pt x="1380" y="1128"/>
                  </a:lnTo>
                  <a:lnTo>
                    <a:pt x="1380" y="1128"/>
                  </a:lnTo>
                  <a:lnTo>
                    <a:pt x="1387" y="1128"/>
                  </a:lnTo>
                  <a:lnTo>
                    <a:pt x="1392" y="1125"/>
                  </a:lnTo>
                  <a:lnTo>
                    <a:pt x="1401" y="1122"/>
                  </a:lnTo>
                  <a:lnTo>
                    <a:pt x="1401" y="1122"/>
                  </a:lnTo>
                  <a:lnTo>
                    <a:pt x="1411" y="1115"/>
                  </a:lnTo>
                  <a:lnTo>
                    <a:pt x="1419" y="1107"/>
                  </a:lnTo>
                  <a:lnTo>
                    <a:pt x="1419" y="1107"/>
                  </a:lnTo>
                  <a:lnTo>
                    <a:pt x="1426" y="1098"/>
                  </a:lnTo>
                  <a:lnTo>
                    <a:pt x="1430" y="1093"/>
                  </a:lnTo>
                  <a:lnTo>
                    <a:pt x="1431" y="1091"/>
                  </a:lnTo>
                  <a:lnTo>
                    <a:pt x="1430" y="1091"/>
                  </a:lnTo>
                  <a:lnTo>
                    <a:pt x="1430" y="1091"/>
                  </a:lnTo>
                  <a:lnTo>
                    <a:pt x="1431" y="1087"/>
                  </a:lnTo>
                  <a:lnTo>
                    <a:pt x="1433" y="1084"/>
                  </a:lnTo>
                  <a:lnTo>
                    <a:pt x="1437" y="1078"/>
                  </a:lnTo>
                  <a:lnTo>
                    <a:pt x="1437" y="1078"/>
                  </a:lnTo>
                  <a:lnTo>
                    <a:pt x="1439" y="1078"/>
                  </a:lnTo>
                  <a:lnTo>
                    <a:pt x="1442" y="1076"/>
                  </a:lnTo>
                  <a:lnTo>
                    <a:pt x="1444" y="1074"/>
                  </a:lnTo>
                  <a:lnTo>
                    <a:pt x="1444" y="1074"/>
                  </a:lnTo>
                  <a:lnTo>
                    <a:pt x="1447" y="1070"/>
                  </a:lnTo>
                  <a:lnTo>
                    <a:pt x="1448" y="1066"/>
                  </a:lnTo>
                  <a:lnTo>
                    <a:pt x="1448" y="1062"/>
                  </a:lnTo>
                  <a:lnTo>
                    <a:pt x="1447" y="1060"/>
                  </a:lnTo>
                  <a:lnTo>
                    <a:pt x="1447" y="1060"/>
                  </a:lnTo>
                  <a:lnTo>
                    <a:pt x="1445" y="1053"/>
                  </a:lnTo>
                  <a:lnTo>
                    <a:pt x="1444" y="1048"/>
                  </a:lnTo>
                  <a:lnTo>
                    <a:pt x="1442" y="1047"/>
                  </a:lnTo>
                  <a:lnTo>
                    <a:pt x="1439" y="1045"/>
                  </a:lnTo>
                  <a:lnTo>
                    <a:pt x="1439" y="1045"/>
                  </a:lnTo>
                  <a:lnTo>
                    <a:pt x="1433" y="1044"/>
                  </a:lnTo>
                  <a:lnTo>
                    <a:pt x="1424" y="1044"/>
                  </a:lnTo>
                  <a:lnTo>
                    <a:pt x="1399" y="1045"/>
                  </a:lnTo>
                  <a:lnTo>
                    <a:pt x="1357" y="1049"/>
                  </a:lnTo>
                  <a:lnTo>
                    <a:pt x="1357" y="1049"/>
                  </a:lnTo>
                  <a:lnTo>
                    <a:pt x="1318" y="1053"/>
                  </a:lnTo>
                  <a:lnTo>
                    <a:pt x="1284" y="1056"/>
                  </a:lnTo>
                  <a:lnTo>
                    <a:pt x="1272" y="1037"/>
                  </a:lnTo>
                  <a:lnTo>
                    <a:pt x="1272" y="1037"/>
                  </a:lnTo>
                  <a:lnTo>
                    <a:pt x="1266" y="1028"/>
                  </a:lnTo>
                  <a:lnTo>
                    <a:pt x="1266" y="1028"/>
                  </a:lnTo>
                  <a:lnTo>
                    <a:pt x="1258" y="1006"/>
                  </a:lnTo>
                  <a:lnTo>
                    <a:pt x="1239" y="961"/>
                  </a:lnTo>
                  <a:lnTo>
                    <a:pt x="1227" y="934"/>
                  </a:lnTo>
                  <a:lnTo>
                    <a:pt x="1216" y="909"/>
                  </a:lnTo>
                  <a:lnTo>
                    <a:pt x="1204" y="889"/>
                  </a:lnTo>
                  <a:lnTo>
                    <a:pt x="1195" y="874"/>
                  </a:lnTo>
                  <a:lnTo>
                    <a:pt x="1195" y="874"/>
                  </a:lnTo>
                  <a:lnTo>
                    <a:pt x="1173" y="844"/>
                  </a:lnTo>
                  <a:lnTo>
                    <a:pt x="1149" y="807"/>
                  </a:lnTo>
                  <a:lnTo>
                    <a:pt x="1127" y="775"/>
                  </a:lnTo>
                  <a:lnTo>
                    <a:pt x="1117" y="763"/>
                  </a:lnTo>
                  <a:lnTo>
                    <a:pt x="1111" y="757"/>
                  </a:lnTo>
                  <a:lnTo>
                    <a:pt x="1111" y="757"/>
                  </a:lnTo>
                  <a:lnTo>
                    <a:pt x="1100" y="751"/>
                  </a:lnTo>
                  <a:lnTo>
                    <a:pt x="1091" y="743"/>
                  </a:lnTo>
                  <a:lnTo>
                    <a:pt x="1080" y="736"/>
                  </a:lnTo>
                  <a:lnTo>
                    <a:pt x="1080" y="736"/>
                  </a:lnTo>
                  <a:lnTo>
                    <a:pt x="1042" y="716"/>
                  </a:lnTo>
                  <a:lnTo>
                    <a:pt x="1010" y="699"/>
                  </a:lnTo>
                  <a:lnTo>
                    <a:pt x="993" y="692"/>
                  </a:lnTo>
                  <a:lnTo>
                    <a:pt x="979" y="686"/>
                  </a:lnTo>
                  <a:lnTo>
                    <a:pt x="979" y="686"/>
                  </a:lnTo>
                  <a:lnTo>
                    <a:pt x="955" y="677"/>
                  </a:lnTo>
                  <a:lnTo>
                    <a:pt x="937" y="668"/>
                  </a:lnTo>
                  <a:lnTo>
                    <a:pt x="921" y="664"/>
                  </a:lnTo>
                  <a:lnTo>
                    <a:pt x="914" y="661"/>
                  </a:lnTo>
                  <a:lnTo>
                    <a:pt x="906" y="661"/>
                  </a:lnTo>
                  <a:lnTo>
                    <a:pt x="906" y="661"/>
                  </a:lnTo>
                  <a:lnTo>
                    <a:pt x="896" y="661"/>
                  </a:lnTo>
                  <a:lnTo>
                    <a:pt x="886" y="659"/>
                  </a:lnTo>
                  <a:lnTo>
                    <a:pt x="861" y="653"/>
                  </a:lnTo>
                  <a:lnTo>
                    <a:pt x="837" y="644"/>
                  </a:lnTo>
                  <a:lnTo>
                    <a:pt x="821" y="638"/>
                  </a:lnTo>
                  <a:lnTo>
                    <a:pt x="821" y="638"/>
                  </a:lnTo>
                  <a:lnTo>
                    <a:pt x="810" y="631"/>
                  </a:lnTo>
                  <a:lnTo>
                    <a:pt x="797" y="622"/>
                  </a:lnTo>
                  <a:lnTo>
                    <a:pt x="787" y="613"/>
                  </a:lnTo>
                  <a:lnTo>
                    <a:pt x="779" y="610"/>
                  </a:lnTo>
                  <a:lnTo>
                    <a:pt x="779" y="610"/>
                  </a:lnTo>
                  <a:lnTo>
                    <a:pt x="775" y="609"/>
                  </a:lnTo>
                  <a:lnTo>
                    <a:pt x="771" y="609"/>
                  </a:lnTo>
                  <a:lnTo>
                    <a:pt x="769" y="609"/>
                  </a:lnTo>
                  <a:lnTo>
                    <a:pt x="767" y="607"/>
                  </a:lnTo>
                  <a:lnTo>
                    <a:pt x="767" y="607"/>
                  </a:lnTo>
                  <a:lnTo>
                    <a:pt x="764" y="597"/>
                  </a:lnTo>
                  <a:lnTo>
                    <a:pt x="764" y="597"/>
                  </a:lnTo>
                  <a:lnTo>
                    <a:pt x="764" y="586"/>
                  </a:lnTo>
                  <a:lnTo>
                    <a:pt x="764" y="586"/>
                  </a:lnTo>
                  <a:lnTo>
                    <a:pt x="754" y="549"/>
                  </a:lnTo>
                  <a:lnTo>
                    <a:pt x="748" y="523"/>
                  </a:lnTo>
                  <a:lnTo>
                    <a:pt x="745" y="507"/>
                  </a:lnTo>
                  <a:lnTo>
                    <a:pt x="745" y="507"/>
                  </a:lnTo>
                  <a:lnTo>
                    <a:pt x="742" y="452"/>
                  </a:lnTo>
                  <a:lnTo>
                    <a:pt x="742" y="452"/>
                  </a:lnTo>
                  <a:lnTo>
                    <a:pt x="745" y="424"/>
                  </a:lnTo>
                  <a:lnTo>
                    <a:pt x="748" y="401"/>
                  </a:lnTo>
                  <a:lnTo>
                    <a:pt x="751" y="393"/>
                  </a:lnTo>
                  <a:lnTo>
                    <a:pt x="754" y="387"/>
                  </a:lnTo>
                  <a:lnTo>
                    <a:pt x="754" y="387"/>
                  </a:lnTo>
                  <a:lnTo>
                    <a:pt x="763" y="375"/>
                  </a:lnTo>
                  <a:lnTo>
                    <a:pt x="776" y="359"/>
                  </a:lnTo>
                  <a:lnTo>
                    <a:pt x="784" y="351"/>
                  </a:lnTo>
                  <a:lnTo>
                    <a:pt x="794" y="343"/>
                  </a:lnTo>
                  <a:lnTo>
                    <a:pt x="803" y="337"/>
                  </a:lnTo>
                  <a:lnTo>
                    <a:pt x="813" y="331"/>
                  </a:lnTo>
                  <a:lnTo>
                    <a:pt x="813" y="331"/>
                  </a:lnTo>
                  <a:lnTo>
                    <a:pt x="832" y="323"/>
                  </a:lnTo>
                  <a:lnTo>
                    <a:pt x="845" y="320"/>
                  </a:lnTo>
                  <a:lnTo>
                    <a:pt x="855" y="319"/>
                  </a:lnTo>
                  <a:lnTo>
                    <a:pt x="859" y="317"/>
                  </a:lnTo>
                  <a:lnTo>
                    <a:pt x="859" y="317"/>
                  </a:lnTo>
                  <a:lnTo>
                    <a:pt x="862" y="315"/>
                  </a:lnTo>
                  <a:lnTo>
                    <a:pt x="864" y="308"/>
                  </a:lnTo>
                  <a:lnTo>
                    <a:pt x="868" y="289"/>
                  </a:lnTo>
                  <a:lnTo>
                    <a:pt x="872" y="261"/>
                  </a:lnTo>
                  <a:lnTo>
                    <a:pt x="872" y="261"/>
                  </a:lnTo>
                  <a:lnTo>
                    <a:pt x="918" y="240"/>
                  </a:lnTo>
                  <a:lnTo>
                    <a:pt x="950" y="224"/>
                  </a:lnTo>
                  <a:lnTo>
                    <a:pt x="969" y="217"/>
                  </a:lnTo>
                  <a:lnTo>
                    <a:pt x="969" y="217"/>
                  </a:lnTo>
                  <a:lnTo>
                    <a:pt x="981" y="214"/>
                  </a:lnTo>
                  <a:lnTo>
                    <a:pt x="988" y="211"/>
                  </a:lnTo>
                  <a:lnTo>
                    <a:pt x="988" y="211"/>
                  </a:lnTo>
                  <a:lnTo>
                    <a:pt x="1001" y="211"/>
                  </a:lnTo>
                  <a:lnTo>
                    <a:pt x="1032" y="210"/>
                  </a:lnTo>
                  <a:lnTo>
                    <a:pt x="1032" y="210"/>
                  </a:lnTo>
                  <a:lnTo>
                    <a:pt x="1059" y="210"/>
                  </a:lnTo>
                  <a:lnTo>
                    <a:pt x="1090" y="208"/>
                  </a:lnTo>
                  <a:lnTo>
                    <a:pt x="1116" y="206"/>
                  </a:lnTo>
                  <a:lnTo>
                    <a:pt x="1133" y="206"/>
                  </a:lnTo>
                  <a:lnTo>
                    <a:pt x="1133" y="206"/>
                  </a:lnTo>
                  <a:lnTo>
                    <a:pt x="1157" y="210"/>
                  </a:lnTo>
                  <a:lnTo>
                    <a:pt x="1161" y="215"/>
                  </a:lnTo>
                  <a:lnTo>
                    <a:pt x="1161" y="215"/>
                  </a:lnTo>
                  <a:lnTo>
                    <a:pt x="1161" y="215"/>
                  </a:lnTo>
                  <a:lnTo>
                    <a:pt x="1163" y="216"/>
                  </a:lnTo>
                  <a:lnTo>
                    <a:pt x="1161" y="217"/>
                  </a:lnTo>
                  <a:lnTo>
                    <a:pt x="1158" y="221"/>
                  </a:lnTo>
                  <a:lnTo>
                    <a:pt x="1158" y="221"/>
                  </a:lnTo>
                  <a:lnTo>
                    <a:pt x="1146" y="229"/>
                  </a:lnTo>
                  <a:lnTo>
                    <a:pt x="1141" y="234"/>
                  </a:lnTo>
                  <a:lnTo>
                    <a:pt x="1135" y="240"/>
                  </a:lnTo>
                  <a:lnTo>
                    <a:pt x="1135" y="240"/>
                  </a:lnTo>
                  <a:lnTo>
                    <a:pt x="1123" y="260"/>
                  </a:lnTo>
                  <a:lnTo>
                    <a:pt x="1118" y="270"/>
                  </a:lnTo>
                  <a:lnTo>
                    <a:pt x="1116" y="277"/>
                  </a:lnTo>
                  <a:lnTo>
                    <a:pt x="1116" y="277"/>
                  </a:lnTo>
                  <a:lnTo>
                    <a:pt x="1115" y="284"/>
                  </a:lnTo>
                  <a:lnTo>
                    <a:pt x="1114" y="286"/>
                  </a:lnTo>
                  <a:lnTo>
                    <a:pt x="1111" y="289"/>
                  </a:lnTo>
                  <a:lnTo>
                    <a:pt x="1111" y="289"/>
                  </a:lnTo>
                  <a:lnTo>
                    <a:pt x="1103" y="296"/>
                  </a:lnTo>
                  <a:lnTo>
                    <a:pt x="1091" y="309"/>
                  </a:lnTo>
                  <a:lnTo>
                    <a:pt x="1079" y="322"/>
                  </a:lnTo>
                  <a:lnTo>
                    <a:pt x="1075" y="328"/>
                  </a:lnTo>
                  <a:lnTo>
                    <a:pt x="1073" y="333"/>
                  </a:lnTo>
                  <a:lnTo>
                    <a:pt x="1073" y="333"/>
                  </a:lnTo>
                  <a:lnTo>
                    <a:pt x="1073" y="343"/>
                  </a:lnTo>
                  <a:lnTo>
                    <a:pt x="1073" y="356"/>
                  </a:lnTo>
                  <a:lnTo>
                    <a:pt x="1075" y="369"/>
                  </a:lnTo>
                  <a:lnTo>
                    <a:pt x="1078" y="375"/>
                  </a:lnTo>
                  <a:lnTo>
                    <a:pt x="1081" y="381"/>
                  </a:lnTo>
                  <a:lnTo>
                    <a:pt x="1081" y="381"/>
                  </a:lnTo>
                  <a:lnTo>
                    <a:pt x="1091" y="393"/>
                  </a:lnTo>
                  <a:lnTo>
                    <a:pt x="1102" y="403"/>
                  </a:lnTo>
                  <a:lnTo>
                    <a:pt x="1114" y="413"/>
                  </a:lnTo>
                  <a:lnTo>
                    <a:pt x="1120" y="415"/>
                  </a:lnTo>
                  <a:lnTo>
                    <a:pt x="1124" y="418"/>
                  </a:lnTo>
                  <a:lnTo>
                    <a:pt x="1124" y="418"/>
                  </a:lnTo>
                  <a:lnTo>
                    <a:pt x="1131" y="418"/>
                  </a:lnTo>
                  <a:lnTo>
                    <a:pt x="1140" y="415"/>
                  </a:lnTo>
                  <a:lnTo>
                    <a:pt x="1153" y="411"/>
                  </a:lnTo>
                  <a:lnTo>
                    <a:pt x="1153" y="411"/>
                  </a:lnTo>
                  <a:lnTo>
                    <a:pt x="1164" y="406"/>
                  </a:lnTo>
                  <a:lnTo>
                    <a:pt x="1178" y="396"/>
                  </a:lnTo>
                  <a:lnTo>
                    <a:pt x="1194" y="388"/>
                  </a:lnTo>
                  <a:lnTo>
                    <a:pt x="1203" y="382"/>
                  </a:lnTo>
                  <a:lnTo>
                    <a:pt x="1203" y="382"/>
                  </a:lnTo>
                  <a:lnTo>
                    <a:pt x="1211" y="378"/>
                  </a:lnTo>
                  <a:lnTo>
                    <a:pt x="1222" y="371"/>
                  </a:lnTo>
                  <a:lnTo>
                    <a:pt x="1233" y="363"/>
                  </a:lnTo>
                  <a:lnTo>
                    <a:pt x="1242" y="352"/>
                  </a:lnTo>
                  <a:lnTo>
                    <a:pt x="1242" y="352"/>
                  </a:lnTo>
                  <a:lnTo>
                    <a:pt x="1246" y="346"/>
                  </a:lnTo>
                  <a:lnTo>
                    <a:pt x="1250" y="340"/>
                  </a:lnTo>
                  <a:lnTo>
                    <a:pt x="1256" y="326"/>
                  </a:lnTo>
                  <a:lnTo>
                    <a:pt x="1259" y="315"/>
                  </a:lnTo>
                  <a:lnTo>
                    <a:pt x="1260" y="310"/>
                  </a:lnTo>
                  <a:lnTo>
                    <a:pt x="1260" y="310"/>
                  </a:lnTo>
                  <a:lnTo>
                    <a:pt x="1258" y="296"/>
                  </a:lnTo>
                  <a:lnTo>
                    <a:pt x="1258" y="296"/>
                  </a:lnTo>
                  <a:lnTo>
                    <a:pt x="1257" y="279"/>
                  </a:lnTo>
                  <a:lnTo>
                    <a:pt x="1256" y="263"/>
                  </a:lnTo>
                  <a:lnTo>
                    <a:pt x="1256" y="263"/>
                  </a:lnTo>
                  <a:lnTo>
                    <a:pt x="1256" y="257"/>
                  </a:lnTo>
                  <a:lnTo>
                    <a:pt x="1256" y="247"/>
                  </a:lnTo>
                  <a:lnTo>
                    <a:pt x="1256" y="247"/>
                  </a:lnTo>
                  <a:lnTo>
                    <a:pt x="1253" y="232"/>
                  </a:lnTo>
                  <a:lnTo>
                    <a:pt x="1251" y="221"/>
                  </a:lnTo>
                  <a:lnTo>
                    <a:pt x="1251" y="221"/>
                  </a:lnTo>
                  <a:lnTo>
                    <a:pt x="1251" y="212"/>
                  </a:lnTo>
                  <a:lnTo>
                    <a:pt x="1251" y="208"/>
                  </a:lnTo>
                  <a:lnTo>
                    <a:pt x="1250" y="204"/>
                  </a:lnTo>
                  <a:lnTo>
                    <a:pt x="1250" y="204"/>
                  </a:lnTo>
                  <a:lnTo>
                    <a:pt x="1247" y="201"/>
                  </a:lnTo>
                  <a:lnTo>
                    <a:pt x="1245" y="198"/>
                  </a:lnTo>
                  <a:lnTo>
                    <a:pt x="1240" y="193"/>
                  </a:lnTo>
                  <a:lnTo>
                    <a:pt x="1240" y="193"/>
                  </a:lnTo>
                  <a:lnTo>
                    <a:pt x="1235" y="189"/>
                  </a:lnTo>
                  <a:lnTo>
                    <a:pt x="1228" y="185"/>
                  </a:lnTo>
                  <a:lnTo>
                    <a:pt x="1228" y="185"/>
                  </a:lnTo>
                  <a:lnTo>
                    <a:pt x="1220" y="180"/>
                  </a:lnTo>
                  <a:lnTo>
                    <a:pt x="1215" y="179"/>
                  </a:lnTo>
                  <a:lnTo>
                    <a:pt x="1211" y="179"/>
                  </a:lnTo>
                  <a:lnTo>
                    <a:pt x="1211" y="179"/>
                  </a:lnTo>
                  <a:lnTo>
                    <a:pt x="1205" y="181"/>
                  </a:lnTo>
                  <a:lnTo>
                    <a:pt x="1202" y="181"/>
                  </a:lnTo>
                  <a:lnTo>
                    <a:pt x="1202" y="181"/>
                  </a:lnTo>
                  <a:lnTo>
                    <a:pt x="1197" y="178"/>
                  </a:lnTo>
                  <a:lnTo>
                    <a:pt x="1192" y="174"/>
                  </a:lnTo>
                  <a:lnTo>
                    <a:pt x="1189" y="172"/>
                  </a:lnTo>
                  <a:lnTo>
                    <a:pt x="1189" y="172"/>
                  </a:lnTo>
                  <a:lnTo>
                    <a:pt x="1163" y="168"/>
                  </a:lnTo>
                  <a:lnTo>
                    <a:pt x="1163" y="168"/>
                  </a:lnTo>
                  <a:lnTo>
                    <a:pt x="1146" y="162"/>
                  </a:lnTo>
                  <a:lnTo>
                    <a:pt x="1146" y="162"/>
                  </a:lnTo>
                  <a:lnTo>
                    <a:pt x="1123" y="159"/>
                  </a:lnTo>
                  <a:lnTo>
                    <a:pt x="1079" y="152"/>
                  </a:lnTo>
                  <a:lnTo>
                    <a:pt x="1031" y="144"/>
                  </a:lnTo>
                  <a:lnTo>
                    <a:pt x="1012" y="143"/>
                  </a:lnTo>
                  <a:lnTo>
                    <a:pt x="998" y="142"/>
                  </a:lnTo>
                  <a:lnTo>
                    <a:pt x="998" y="142"/>
                  </a:lnTo>
                  <a:lnTo>
                    <a:pt x="983" y="143"/>
                  </a:lnTo>
                  <a:lnTo>
                    <a:pt x="963" y="147"/>
                  </a:lnTo>
                  <a:lnTo>
                    <a:pt x="915" y="156"/>
                  </a:lnTo>
                  <a:lnTo>
                    <a:pt x="856" y="171"/>
                  </a:lnTo>
                  <a:lnTo>
                    <a:pt x="856" y="171"/>
                  </a:lnTo>
                  <a:lnTo>
                    <a:pt x="855" y="169"/>
                  </a:lnTo>
                  <a:lnTo>
                    <a:pt x="851" y="169"/>
                  </a:lnTo>
                  <a:lnTo>
                    <a:pt x="851" y="169"/>
                  </a:lnTo>
                  <a:lnTo>
                    <a:pt x="844" y="172"/>
                  </a:lnTo>
                  <a:lnTo>
                    <a:pt x="831" y="178"/>
                  </a:lnTo>
                  <a:lnTo>
                    <a:pt x="812" y="187"/>
                  </a:lnTo>
                  <a:lnTo>
                    <a:pt x="812" y="187"/>
                  </a:lnTo>
                  <a:lnTo>
                    <a:pt x="793" y="189"/>
                  </a:lnTo>
                  <a:lnTo>
                    <a:pt x="778" y="190"/>
                  </a:lnTo>
                  <a:lnTo>
                    <a:pt x="771" y="191"/>
                  </a:lnTo>
                  <a:lnTo>
                    <a:pt x="771" y="191"/>
                  </a:lnTo>
                  <a:lnTo>
                    <a:pt x="750" y="201"/>
                  </a:lnTo>
                  <a:lnTo>
                    <a:pt x="729" y="208"/>
                  </a:lnTo>
                  <a:lnTo>
                    <a:pt x="705" y="227"/>
                  </a:lnTo>
                  <a:lnTo>
                    <a:pt x="705" y="227"/>
                  </a:lnTo>
                  <a:lnTo>
                    <a:pt x="705" y="215"/>
                  </a:lnTo>
                  <a:lnTo>
                    <a:pt x="705" y="215"/>
                  </a:lnTo>
                  <a:lnTo>
                    <a:pt x="707" y="210"/>
                  </a:lnTo>
                  <a:lnTo>
                    <a:pt x="708" y="208"/>
                  </a:lnTo>
                  <a:lnTo>
                    <a:pt x="708" y="205"/>
                  </a:lnTo>
                  <a:lnTo>
                    <a:pt x="708" y="195"/>
                  </a:lnTo>
                  <a:lnTo>
                    <a:pt x="708" y="195"/>
                  </a:lnTo>
                  <a:lnTo>
                    <a:pt x="713" y="192"/>
                  </a:lnTo>
                  <a:lnTo>
                    <a:pt x="716" y="190"/>
                  </a:lnTo>
                  <a:lnTo>
                    <a:pt x="716" y="189"/>
                  </a:lnTo>
                  <a:lnTo>
                    <a:pt x="716" y="187"/>
                  </a:lnTo>
                  <a:lnTo>
                    <a:pt x="716" y="187"/>
                  </a:lnTo>
                  <a:lnTo>
                    <a:pt x="713" y="175"/>
                  </a:lnTo>
                  <a:lnTo>
                    <a:pt x="713" y="175"/>
                  </a:lnTo>
                  <a:lnTo>
                    <a:pt x="715" y="174"/>
                  </a:lnTo>
                  <a:lnTo>
                    <a:pt x="719" y="172"/>
                  </a:lnTo>
                  <a:lnTo>
                    <a:pt x="722" y="168"/>
                  </a:lnTo>
                  <a:lnTo>
                    <a:pt x="722" y="166"/>
                  </a:lnTo>
                  <a:lnTo>
                    <a:pt x="722" y="162"/>
                  </a:lnTo>
                  <a:lnTo>
                    <a:pt x="722" y="162"/>
                  </a:lnTo>
                  <a:lnTo>
                    <a:pt x="719" y="156"/>
                  </a:lnTo>
                  <a:lnTo>
                    <a:pt x="715" y="152"/>
                  </a:lnTo>
                  <a:lnTo>
                    <a:pt x="710" y="146"/>
                  </a:lnTo>
                  <a:lnTo>
                    <a:pt x="705" y="140"/>
                  </a:lnTo>
                  <a:lnTo>
                    <a:pt x="705" y="140"/>
                  </a:lnTo>
                  <a:lnTo>
                    <a:pt x="702" y="132"/>
                  </a:lnTo>
                  <a:lnTo>
                    <a:pt x="699" y="127"/>
                  </a:lnTo>
                  <a:lnTo>
                    <a:pt x="697" y="121"/>
                  </a:lnTo>
                  <a:lnTo>
                    <a:pt x="697" y="121"/>
                  </a:lnTo>
                  <a:lnTo>
                    <a:pt x="701" y="119"/>
                  </a:lnTo>
                  <a:lnTo>
                    <a:pt x="709" y="116"/>
                  </a:lnTo>
                  <a:lnTo>
                    <a:pt x="720" y="111"/>
                  </a:lnTo>
                  <a:lnTo>
                    <a:pt x="726" y="106"/>
                  </a:lnTo>
                  <a:lnTo>
                    <a:pt x="730" y="101"/>
                  </a:lnTo>
                  <a:lnTo>
                    <a:pt x="730" y="101"/>
                  </a:lnTo>
                  <a:lnTo>
                    <a:pt x="741" y="91"/>
                  </a:lnTo>
                  <a:lnTo>
                    <a:pt x="750" y="80"/>
                  </a:lnTo>
                  <a:lnTo>
                    <a:pt x="756" y="70"/>
                  </a:lnTo>
                  <a:lnTo>
                    <a:pt x="758" y="63"/>
                  </a:lnTo>
                  <a:lnTo>
                    <a:pt x="758" y="63"/>
                  </a:lnTo>
                  <a:lnTo>
                    <a:pt x="758" y="58"/>
                  </a:lnTo>
                  <a:lnTo>
                    <a:pt x="758" y="57"/>
                  </a:lnTo>
                  <a:lnTo>
                    <a:pt x="756" y="56"/>
                  </a:lnTo>
                  <a:lnTo>
                    <a:pt x="750" y="55"/>
                  </a:lnTo>
                  <a:lnTo>
                    <a:pt x="738" y="54"/>
                  </a:lnTo>
                  <a:lnTo>
                    <a:pt x="738" y="54"/>
                  </a:lnTo>
                  <a:lnTo>
                    <a:pt x="704" y="53"/>
                  </a:lnTo>
                  <a:lnTo>
                    <a:pt x="687" y="51"/>
                  </a:lnTo>
                  <a:lnTo>
                    <a:pt x="687" y="51"/>
                  </a:lnTo>
                  <a:lnTo>
                    <a:pt x="680" y="41"/>
                  </a:lnTo>
                  <a:lnTo>
                    <a:pt x="672" y="27"/>
                  </a:lnTo>
                  <a:lnTo>
                    <a:pt x="672" y="27"/>
                  </a:lnTo>
                  <a:lnTo>
                    <a:pt x="666" y="14"/>
                  </a:lnTo>
                  <a:lnTo>
                    <a:pt x="662" y="6"/>
                  </a:lnTo>
                  <a:lnTo>
                    <a:pt x="659" y="2"/>
                  </a:lnTo>
                  <a:lnTo>
                    <a:pt x="656" y="1"/>
                  </a:lnTo>
                  <a:lnTo>
                    <a:pt x="656" y="1"/>
                  </a:lnTo>
                  <a:lnTo>
                    <a:pt x="649" y="0"/>
                  </a:lnTo>
                  <a:lnTo>
                    <a:pt x="642" y="1"/>
                  </a:lnTo>
                  <a:lnTo>
                    <a:pt x="636" y="2"/>
                  </a:lnTo>
                  <a:lnTo>
                    <a:pt x="631" y="5"/>
                  </a:lnTo>
                  <a:lnTo>
                    <a:pt x="631" y="5"/>
                  </a:lnTo>
                  <a:lnTo>
                    <a:pt x="622" y="7"/>
                  </a:lnTo>
                  <a:lnTo>
                    <a:pt x="605" y="10"/>
                  </a:lnTo>
                  <a:lnTo>
                    <a:pt x="581" y="12"/>
                  </a:lnTo>
                  <a:lnTo>
                    <a:pt x="581" y="12"/>
                  </a:lnTo>
                  <a:lnTo>
                    <a:pt x="581" y="11"/>
                  </a:lnTo>
                  <a:lnTo>
                    <a:pt x="579" y="8"/>
                  </a:lnTo>
                  <a:lnTo>
                    <a:pt x="574" y="7"/>
                  </a:lnTo>
                  <a:lnTo>
                    <a:pt x="567" y="7"/>
                  </a:lnTo>
                  <a:lnTo>
                    <a:pt x="567" y="7"/>
                  </a:lnTo>
                  <a:lnTo>
                    <a:pt x="563" y="8"/>
                  </a:lnTo>
                  <a:lnTo>
                    <a:pt x="561" y="10"/>
                  </a:lnTo>
                  <a:lnTo>
                    <a:pt x="559" y="13"/>
                  </a:lnTo>
                  <a:lnTo>
                    <a:pt x="557" y="17"/>
                  </a:lnTo>
                  <a:lnTo>
                    <a:pt x="557" y="18"/>
                  </a:lnTo>
                  <a:lnTo>
                    <a:pt x="557" y="18"/>
                  </a:lnTo>
                  <a:lnTo>
                    <a:pt x="545" y="27"/>
                  </a:lnTo>
                  <a:lnTo>
                    <a:pt x="535" y="38"/>
                  </a:lnTo>
                  <a:lnTo>
                    <a:pt x="522" y="50"/>
                  </a:lnTo>
                  <a:lnTo>
                    <a:pt x="522" y="50"/>
                  </a:lnTo>
                  <a:lnTo>
                    <a:pt x="517" y="57"/>
                  </a:lnTo>
                  <a:lnTo>
                    <a:pt x="514" y="66"/>
                  </a:lnTo>
                  <a:lnTo>
                    <a:pt x="512" y="75"/>
                  </a:lnTo>
                  <a:lnTo>
                    <a:pt x="511" y="85"/>
                  </a:lnTo>
                  <a:lnTo>
                    <a:pt x="511" y="101"/>
                  </a:lnTo>
                  <a:lnTo>
                    <a:pt x="512" y="109"/>
                  </a:lnTo>
                  <a:lnTo>
                    <a:pt x="512" y="109"/>
                  </a:lnTo>
                  <a:lnTo>
                    <a:pt x="528" y="149"/>
                  </a:lnTo>
                  <a:lnTo>
                    <a:pt x="528" y="149"/>
                  </a:lnTo>
                  <a:close/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690" name="グループ化 689">
            <a:extLst>
              <a:ext uri="{FF2B5EF4-FFF2-40B4-BE49-F238E27FC236}">
                <a16:creationId xmlns:a16="http://schemas.microsoft.com/office/drawing/2014/main" id="{146B1716-1F50-4522-9DAE-95AC4224A814}"/>
              </a:ext>
            </a:extLst>
          </p:cNvPr>
          <p:cNvGrpSpPr/>
          <p:nvPr/>
        </p:nvGrpSpPr>
        <p:grpSpPr>
          <a:xfrm>
            <a:off x="3864722" y="3234178"/>
            <a:ext cx="1310612" cy="872297"/>
            <a:chOff x="1776046" y="2515374"/>
            <a:chExt cx="5799505" cy="3859945"/>
          </a:xfrm>
        </p:grpSpPr>
        <p:grpSp>
          <p:nvGrpSpPr>
            <p:cNvPr id="691" name="グループ化 690">
              <a:extLst>
                <a:ext uri="{FF2B5EF4-FFF2-40B4-BE49-F238E27FC236}">
                  <a16:creationId xmlns:a16="http://schemas.microsoft.com/office/drawing/2014/main" id="{0E4F5A21-44A6-409D-BAAC-01159EFB7CB6}"/>
                </a:ext>
              </a:extLst>
            </p:cNvPr>
            <p:cNvGrpSpPr/>
            <p:nvPr/>
          </p:nvGrpSpPr>
          <p:grpSpPr>
            <a:xfrm>
              <a:off x="2845761" y="5362148"/>
              <a:ext cx="1479925" cy="521871"/>
              <a:chOff x="2768848" y="5362148"/>
              <a:chExt cx="1479925" cy="521871"/>
            </a:xfrm>
          </p:grpSpPr>
          <p:sp>
            <p:nvSpPr>
              <p:cNvPr id="833" name="正方形/長方形 832">
                <a:extLst>
                  <a:ext uri="{FF2B5EF4-FFF2-40B4-BE49-F238E27FC236}">
                    <a16:creationId xmlns:a16="http://schemas.microsoft.com/office/drawing/2014/main" id="{EDBCC878-FB0B-43D1-A9F3-E3109880CF70}"/>
                  </a:ext>
                </a:extLst>
              </p:cNvPr>
              <p:cNvSpPr/>
              <p:nvPr/>
            </p:nvSpPr>
            <p:spPr>
              <a:xfrm>
                <a:off x="2878931" y="5518653"/>
                <a:ext cx="1260617" cy="365366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34" name="グループ化 833">
                <a:extLst>
                  <a:ext uri="{FF2B5EF4-FFF2-40B4-BE49-F238E27FC236}">
                    <a16:creationId xmlns:a16="http://schemas.microsoft.com/office/drawing/2014/main" id="{1AAF49F1-343D-4FF5-A210-98D5E5A63D00}"/>
                  </a:ext>
                </a:extLst>
              </p:cNvPr>
              <p:cNvGrpSpPr/>
              <p:nvPr/>
            </p:nvGrpSpPr>
            <p:grpSpPr>
              <a:xfrm>
                <a:off x="2768848" y="5362148"/>
                <a:ext cx="1479925" cy="457029"/>
                <a:chOff x="11769" y="5017204"/>
                <a:chExt cx="1713290" cy="457029"/>
              </a:xfrm>
            </p:grpSpPr>
            <p:sp>
              <p:nvSpPr>
                <p:cNvPr id="837" name="台形 836">
                  <a:extLst>
                    <a:ext uri="{FF2B5EF4-FFF2-40B4-BE49-F238E27FC236}">
                      <a16:creationId xmlns:a16="http://schemas.microsoft.com/office/drawing/2014/main" id="{4C17ECBA-907E-4EFE-A1EA-029A9D30E2C2}"/>
                    </a:ext>
                  </a:extLst>
                </p:cNvPr>
                <p:cNvSpPr/>
                <p:nvPr/>
              </p:nvSpPr>
              <p:spPr>
                <a:xfrm flipV="1">
                  <a:off x="52424" y="5132011"/>
                  <a:ext cx="1631980" cy="30278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/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38" name="台形 837">
                  <a:extLst>
                    <a:ext uri="{FF2B5EF4-FFF2-40B4-BE49-F238E27FC236}">
                      <a16:creationId xmlns:a16="http://schemas.microsoft.com/office/drawing/2014/main" id="{64632991-7369-416F-8421-B476665FB058}"/>
                    </a:ext>
                  </a:extLst>
                </p:cNvPr>
                <p:cNvSpPr/>
                <p:nvPr/>
              </p:nvSpPr>
              <p:spPr>
                <a:xfrm>
                  <a:off x="11769" y="5017204"/>
                  <a:ext cx="1713290" cy="126599"/>
                </a:xfrm>
                <a:prstGeom prst="trapezoid">
                  <a:avLst>
                    <a:gd name="adj" fmla="val 95451"/>
                  </a:avLst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39" name="台形 838">
                  <a:extLst>
                    <a:ext uri="{FF2B5EF4-FFF2-40B4-BE49-F238E27FC236}">
                      <a16:creationId xmlns:a16="http://schemas.microsoft.com/office/drawing/2014/main" id="{6566A3B6-124D-4384-9677-2C4578DD9DBB}"/>
                    </a:ext>
                  </a:extLst>
                </p:cNvPr>
                <p:cNvSpPr/>
                <p:nvPr/>
              </p:nvSpPr>
              <p:spPr>
                <a:xfrm flipV="1">
                  <a:off x="52423" y="5443955"/>
                  <a:ext cx="1631980" cy="30278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/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40" name="台形 839">
                  <a:extLst>
                    <a:ext uri="{FF2B5EF4-FFF2-40B4-BE49-F238E27FC236}">
                      <a16:creationId xmlns:a16="http://schemas.microsoft.com/office/drawing/2014/main" id="{FDD30BA1-9410-47C8-A100-5ABD55F43AF3}"/>
                    </a:ext>
                  </a:extLst>
                </p:cNvPr>
                <p:cNvSpPr/>
                <p:nvPr/>
              </p:nvSpPr>
              <p:spPr>
                <a:xfrm>
                  <a:off x="11769" y="5329148"/>
                  <a:ext cx="1713290" cy="126599"/>
                </a:xfrm>
                <a:prstGeom prst="trapezoid">
                  <a:avLst>
                    <a:gd name="adj" fmla="val 95451"/>
                  </a:avLst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835" name="正方形/長方形 834">
                <a:extLst>
                  <a:ext uri="{FF2B5EF4-FFF2-40B4-BE49-F238E27FC236}">
                    <a16:creationId xmlns:a16="http://schemas.microsoft.com/office/drawing/2014/main" id="{AB66E458-5531-42BF-8B63-275D5E132657}"/>
                  </a:ext>
                </a:extLst>
              </p:cNvPr>
              <p:cNvSpPr/>
              <p:nvPr/>
            </p:nvSpPr>
            <p:spPr>
              <a:xfrm>
                <a:off x="3292562" y="5565467"/>
                <a:ext cx="106275" cy="96700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6" name="正方形/長方形 835">
                <a:extLst>
                  <a:ext uri="{FF2B5EF4-FFF2-40B4-BE49-F238E27FC236}">
                    <a16:creationId xmlns:a16="http://schemas.microsoft.com/office/drawing/2014/main" id="{7021DAE0-A78B-45F7-B1CE-3F51F7821121}"/>
                  </a:ext>
                </a:extLst>
              </p:cNvPr>
              <p:cNvSpPr/>
              <p:nvPr/>
            </p:nvSpPr>
            <p:spPr>
              <a:xfrm>
                <a:off x="3489795" y="5565467"/>
                <a:ext cx="106275" cy="96700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2" name="グループ化 691">
              <a:extLst>
                <a:ext uri="{FF2B5EF4-FFF2-40B4-BE49-F238E27FC236}">
                  <a16:creationId xmlns:a16="http://schemas.microsoft.com/office/drawing/2014/main" id="{C8224847-4D5E-4BD0-A355-25C457532AAA}"/>
                </a:ext>
              </a:extLst>
            </p:cNvPr>
            <p:cNvGrpSpPr/>
            <p:nvPr/>
          </p:nvGrpSpPr>
          <p:grpSpPr>
            <a:xfrm>
              <a:off x="4869193" y="2515374"/>
              <a:ext cx="1198548" cy="649290"/>
              <a:chOff x="622180" y="62062"/>
              <a:chExt cx="1198548" cy="649290"/>
            </a:xfrm>
          </p:grpSpPr>
          <p:grpSp>
            <p:nvGrpSpPr>
              <p:cNvPr id="818" name="グループ化 817">
                <a:extLst>
                  <a:ext uri="{FF2B5EF4-FFF2-40B4-BE49-F238E27FC236}">
                    <a16:creationId xmlns:a16="http://schemas.microsoft.com/office/drawing/2014/main" id="{46F032A6-06F1-44A2-8CF4-553B84598BAF}"/>
                  </a:ext>
                </a:extLst>
              </p:cNvPr>
              <p:cNvGrpSpPr/>
              <p:nvPr/>
            </p:nvGrpSpPr>
            <p:grpSpPr>
              <a:xfrm>
                <a:off x="1553601" y="62062"/>
                <a:ext cx="224188" cy="235473"/>
                <a:chOff x="5140369" y="2492285"/>
                <a:chExt cx="2047831" cy="21509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827" name="フリーフォーム: 図形 826">
                  <a:extLst>
                    <a:ext uri="{FF2B5EF4-FFF2-40B4-BE49-F238E27FC236}">
                      <a16:creationId xmlns:a16="http://schemas.microsoft.com/office/drawing/2014/main" id="{7B8124E2-C31A-4EB4-9B53-F8F4F5B513EC}"/>
                    </a:ext>
                  </a:extLst>
                </p:cNvPr>
                <p:cNvSpPr/>
                <p:nvPr/>
              </p:nvSpPr>
              <p:spPr>
                <a:xfrm>
                  <a:off x="5140369" y="2492285"/>
                  <a:ext cx="1906976" cy="2150919"/>
                </a:xfrm>
                <a:custGeom>
                  <a:avLst/>
                  <a:gdLst>
                    <a:gd name="connsiteX0" fmla="*/ 1647408 w 1906976"/>
                    <a:gd name="connsiteY0" fmla="*/ 538 h 2150919"/>
                    <a:gd name="connsiteX1" fmla="*/ 1671444 w 1906976"/>
                    <a:gd name="connsiteY1" fmla="*/ 68405 h 2150919"/>
                    <a:gd name="connsiteX2" fmla="*/ 1737897 w 1906976"/>
                    <a:gd name="connsiteY2" fmla="*/ 44369 h 2150919"/>
                    <a:gd name="connsiteX3" fmla="*/ 1780314 w 1906976"/>
                    <a:gd name="connsiteY3" fmla="*/ 52852 h 2150919"/>
                    <a:gd name="connsiteX4" fmla="*/ 1767588 w 1906976"/>
                    <a:gd name="connsiteY4" fmla="*/ 127788 h 2150919"/>
                    <a:gd name="connsiteX5" fmla="*/ 1851007 w 1906976"/>
                    <a:gd name="connsiteY5" fmla="*/ 163135 h 2150919"/>
                    <a:gd name="connsiteX6" fmla="*/ 1903321 w 1906976"/>
                    <a:gd name="connsiteY6" fmla="*/ 252210 h 2150919"/>
                    <a:gd name="connsiteX7" fmla="*/ 1763347 w 1906976"/>
                    <a:gd name="connsiteY7" fmla="*/ 240899 h 2150919"/>
                    <a:gd name="connsiteX8" fmla="*/ 1569644 w 1906976"/>
                    <a:gd name="connsiteY8" fmla="*/ 307351 h 2150919"/>
                    <a:gd name="connsiteX9" fmla="*/ 1390082 w 1906976"/>
                    <a:gd name="connsiteY9" fmla="*/ 482673 h 2150919"/>
                    <a:gd name="connsiteX10" fmla="*/ 1371318 w 1906976"/>
                    <a:gd name="connsiteY10" fmla="*/ 515761 h 2150919"/>
                    <a:gd name="connsiteX11" fmla="*/ 1403922 w 1906976"/>
                    <a:gd name="connsiteY11" fmla="*/ 537159 h 2150919"/>
                    <a:gd name="connsiteX12" fmla="*/ 1476375 w 1906976"/>
                    <a:gd name="connsiteY12" fmla="*/ 618139 h 2150919"/>
                    <a:gd name="connsiteX13" fmla="*/ 1507371 w 1906976"/>
                    <a:gd name="connsiteY13" fmla="*/ 673520 h 2150919"/>
                    <a:gd name="connsiteX14" fmla="*/ 1530938 w 1906976"/>
                    <a:gd name="connsiteY14" fmla="*/ 659950 h 2150919"/>
                    <a:gd name="connsiteX15" fmla="*/ 1558332 w 1906976"/>
                    <a:gd name="connsiteY15" fmla="*/ 648098 h 2150919"/>
                    <a:gd name="connsiteX16" fmla="*/ 1597921 w 1906976"/>
                    <a:gd name="connsiteY16" fmla="*/ 682030 h 2150919"/>
                    <a:gd name="connsiteX17" fmla="*/ 1583782 w 1906976"/>
                    <a:gd name="connsiteY17" fmla="*/ 738585 h 2150919"/>
                    <a:gd name="connsiteX18" fmla="*/ 1626199 w 1906976"/>
                    <a:gd name="connsiteY18" fmla="*/ 720206 h 2150919"/>
                    <a:gd name="connsiteX19" fmla="*/ 1679926 w 1906976"/>
                    <a:gd name="connsiteY19" fmla="*/ 708894 h 2150919"/>
                    <a:gd name="connsiteX20" fmla="*/ 1674271 w 1906976"/>
                    <a:gd name="connsiteY20" fmla="*/ 776760 h 2150919"/>
                    <a:gd name="connsiteX21" fmla="*/ 1746380 w 1906976"/>
                    <a:gd name="connsiteY21" fmla="*/ 755552 h 2150919"/>
                    <a:gd name="connsiteX22" fmla="*/ 1715274 w 1906976"/>
                    <a:gd name="connsiteY22" fmla="*/ 840385 h 2150919"/>
                    <a:gd name="connsiteX23" fmla="*/ 1781727 w 1906976"/>
                    <a:gd name="connsiteY23" fmla="*/ 819177 h 2150919"/>
                    <a:gd name="connsiteX24" fmla="*/ 1838282 w 1906976"/>
                    <a:gd name="connsiteY24" fmla="*/ 850283 h 2150919"/>
                    <a:gd name="connsiteX25" fmla="*/ 1761931 w 1906976"/>
                    <a:gd name="connsiteY25" fmla="*/ 894113 h 2150919"/>
                    <a:gd name="connsiteX26" fmla="*/ 1686996 w 1906976"/>
                    <a:gd name="connsiteY26" fmla="*/ 1007223 h 2150919"/>
                    <a:gd name="connsiteX27" fmla="*/ 1611971 w 1906976"/>
                    <a:gd name="connsiteY27" fmla="*/ 1104251 h 2150919"/>
                    <a:gd name="connsiteX28" fmla="*/ 1600838 w 1906976"/>
                    <a:gd name="connsiteY28" fmla="*/ 1116128 h 2150919"/>
                    <a:gd name="connsiteX29" fmla="*/ 1600844 w 1906976"/>
                    <a:gd name="connsiteY29" fmla="*/ 1116312 h 2150919"/>
                    <a:gd name="connsiteX30" fmla="*/ 1550614 w 1906976"/>
                    <a:gd name="connsiteY30" fmla="*/ 1425194 h 2150919"/>
                    <a:gd name="connsiteX31" fmla="*/ 1178982 w 1906976"/>
                    <a:gd name="connsiteY31" fmla="*/ 1998221 h 2150919"/>
                    <a:gd name="connsiteX32" fmla="*/ 1125059 w 1906976"/>
                    <a:gd name="connsiteY32" fmla="*/ 2036167 h 2150919"/>
                    <a:gd name="connsiteX33" fmla="*/ 710632 w 1906976"/>
                    <a:gd name="connsiteY33" fmla="*/ 2146735 h 2150919"/>
                    <a:gd name="connsiteX34" fmla="*/ 194061 w 1906976"/>
                    <a:gd name="connsiteY34" fmla="*/ 2025314 h 2150919"/>
                    <a:gd name="connsiteX35" fmla="*/ 209091 w 1906976"/>
                    <a:gd name="connsiteY35" fmla="*/ 1998832 h 2150919"/>
                    <a:gd name="connsiteX36" fmla="*/ 214001 w 1906976"/>
                    <a:gd name="connsiteY36" fmla="*/ 2000355 h 2150919"/>
                    <a:gd name="connsiteX37" fmla="*/ 214001 w 1906976"/>
                    <a:gd name="connsiteY37" fmla="*/ 1984298 h 2150919"/>
                    <a:gd name="connsiteX38" fmla="*/ 219717 w 1906976"/>
                    <a:gd name="connsiteY38" fmla="*/ 1970499 h 2150919"/>
                    <a:gd name="connsiteX39" fmla="*/ 218737 w 1906976"/>
                    <a:gd name="connsiteY39" fmla="*/ 1970094 h 2150919"/>
                    <a:gd name="connsiteX40" fmla="*/ 214001 w 1906976"/>
                    <a:gd name="connsiteY40" fmla="*/ 1958661 h 2150919"/>
                    <a:gd name="connsiteX41" fmla="*/ 214001 w 1906976"/>
                    <a:gd name="connsiteY41" fmla="*/ 1933397 h 2150919"/>
                    <a:gd name="connsiteX42" fmla="*/ 239776 w 1906976"/>
                    <a:gd name="connsiteY42" fmla="*/ 1907622 h 2150919"/>
                    <a:gd name="connsiteX43" fmla="*/ 284978 w 1906976"/>
                    <a:gd name="connsiteY43" fmla="*/ 1907622 h 2150919"/>
                    <a:gd name="connsiteX44" fmla="*/ 303204 w 1906976"/>
                    <a:gd name="connsiteY44" fmla="*/ 1915173 h 2150919"/>
                    <a:gd name="connsiteX45" fmla="*/ 310009 w 1906976"/>
                    <a:gd name="connsiteY45" fmla="*/ 1931601 h 2150919"/>
                    <a:gd name="connsiteX46" fmla="*/ 316815 w 1906976"/>
                    <a:gd name="connsiteY46" fmla="*/ 1915173 h 2150919"/>
                    <a:gd name="connsiteX47" fmla="*/ 335040 w 1906976"/>
                    <a:gd name="connsiteY47" fmla="*/ 1907622 h 2150919"/>
                    <a:gd name="connsiteX48" fmla="*/ 380242 w 1906976"/>
                    <a:gd name="connsiteY48" fmla="*/ 1907623 h 2150919"/>
                    <a:gd name="connsiteX49" fmla="*/ 398468 w 1906976"/>
                    <a:gd name="connsiteY49" fmla="*/ 1915173 h 2150919"/>
                    <a:gd name="connsiteX50" fmla="*/ 404300 w 1906976"/>
                    <a:gd name="connsiteY50" fmla="*/ 1929251 h 2150919"/>
                    <a:gd name="connsiteX51" fmla="*/ 410132 w 1906976"/>
                    <a:gd name="connsiteY51" fmla="*/ 1915173 h 2150919"/>
                    <a:gd name="connsiteX52" fmla="*/ 428357 w 1906976"/>
                    <a:gd name="connsiteY52" fmla="*/ 1907623 h 2150919"/>
                    <a:gd name="connsiteX53" fmla="*/ 473559 w 1906976"/>
                    <a:gd name="connsiteY53" fmla="*/ 1907623 h 2150919"/>
                    <a:gd name="connsiteX54" fmla="*/ 491786 w 1906976"/>
                    <a:gd name="connsiteY54" fmla="*/ 1915172 h 2150919"/>
                    <a:gd name="connsiteX55" fmla="*/ 499334 w 1906976"/>
                    <a:gd name="connsiteY55" fmla="*/ 1933396 h 2150919"/>
                    <a:gd name="connsiteX56" fmla="*/ 506883 w 1906976"/>
                    <a:gd name="connsiteY56" fmla="*/ 1915172 h 2150919"/>
                    <a:gd name="connsiteX57" fmla="*/ 525108 w 1906976"/>
                    <a:gd name="connsiteY57" fmla="*/ 1907623 h 2150919"/>
                    <a:gd name="connsiteX58" fmla="*/ 570311 w 1906976"/>
                    <a:gd name="connsiteY58" fmla="*/ 1907622 h 2150919"/>
                    <a:gd name="connsiteX59" fmla="*/ 588537 w 1906976"/>
                    <a:gd name="connsiteY59" fmla="*/ 1915172 h 2150919"/>
                    <a:gd name="connsiteX60" fmla="*/ 594665 w 1906976"/>
                    <a:gd name="connsiteY60" fmla="*/ 1929966 h 2150919"/>
                    <a:gd name="connsiteX61" fmla="*/ 613098 w 1906976"/>
                    <a:gd name="connsiteY61" fmla="*/ 1917418 h 2150919"/>
                    <a:gd name="connsiteX62" fmla="*/ 621506 w 1906976"/>
                    <a:gd name="connsiteY62" fmla="*/ 1891091 h 2150919"/>
                    <a:gd name="connsiteX63" fmla="*/ 536042 w 1906976"/>
                    <a:gd name="connsiteY63" fmla="*/ 1807911 h 2150919"/>
                    <a:gd name="connsiteX64" fmla="*/ 513354 w 1906976"/>
                    <a:gd name="connsiteY64" fmla="*/ 1817144 h 2150919"/>
                    <a:gd name="connsiteX65" fmla="*/ 518807 w 1906976"/>
                    <a:gd name="connsiteY65" fmla="*/ 1837494 h 2150919"/>
                    <a:gd name="connsiteX66" fmla="*/ 502479 w 1906976"/>
                    <a:gd name="connsiteY66" fmla="*/ 1865775 h 2150919"/>
                    <a:gd name="connsiteX67" fmla="*/ 400447 w 1906976"/>
                    <a:gd name="connsiteY67" fmla="*/ 1893113 h 2150919"/>
                    <a:gd name="connsiteX68" fmla="*/ 372166 w 1906976"/>
                    <a:gd name="connsiteY68" fmla="*/ 1876786 h 2150919"/>
                    <a:gd name="connsiteX69" fmla="*/ 363732 w 1906976"/>
                    <a:gd name="connsiteY69" fmla="*/ 1845311 h 2150919"/>
                    <a:gd name="connsiteX70" fmla="*/ 363588 w 1906976"/>
                    <a:gd name="connsiteY70" fmla="*/ 1846409 h 2150919"/>
                    <a:gd name="connsiteX71" fmla="*/ 349207 w 1906976"/>
                    <a:gd name="connsiteY71" fmla="*/ 1857444 h 2150919"/>
                    <a:gd name="connsiteX72" fmla="*/ 244556 w 1906976"/>
                    <a:gd name="connsiteY72" fmla="*/ 1885485 h 2150919"/>
                    <a:gd name="connsiteX73" fmla="*/ 215549 w 1906976"/>
                    <a:gd name="connsiteY73" fmla="*/ 1868738 h 2150919"/>
                    <a:gd name="connsiteX74" fmla="*/ 183306 w 1906976"/>
                    <a:gd name="connsiteY74" fmla="*/ 1748405 h 2150919"/>
                    <a:gd name="connsiteX75" fmla="*/ 163597 w 1906976"/>
                    <a:gd name="connsiteY75" fmla="*/ 1736563 h 2150919"/>
                    <a:gd name="connsiteX76" fmla="*/ 113002 w 1906976"/>
                    <a:gd name="connsiteY76" fmla="*/ 1704536 h 2150919"/>
                    <a:gd name="connsiteX77" fmla="*/ 5507 w 1906976"/>
                    <a:gd name="connsiteY77" fmla="*/ 1509124 h 2150919"/>
                    <a:gd name="connsiteX78" fmla="*/ 156253 w 1906976"/>
                    <a:gd name="connsiteY78" fmla="*/ 1438373 h 2150919"/>
                    <a:gd name="connsiteX79" fmla="*/ 356674 w 1906976"/>
                    <a:gd name="connsiteY79" fmla="*/ 1467393 h 2150919"/>
                    <a:gd name="connsiteX80" fmla="*/ 376902 w 1906976"/>
                    <a:gd name="connsiteY80" fmla="*/ 1474376 h 2150919"/>
                    <a:gd name="connsiteX81" fmla="*/ 383237 w 1906976"/>
                    <a:gd name="connsiteY81" fmla="*/ 1460742 h 2150919"/>
                    <a:gd name="connsiteX82" fmla="*/ 677664 w 1906976"/>
                    <a:gd name="connsiteY82" fmla="*/ 1330365 h 2150919"/>
                    <a:gd name="connsiteX83" fmla="*/ 903612 w 1906976"/>
                    <a:gd name="connsiteY83" fmla="*/ 1392888 h 2150919"/>
                    <a:gd name="connsiteX84" fmla="*/ 905982 w 1906976"/>
                    <a:gd name="connsiteY84" fmla="*/ 1394808 h 2150919"/>
                    <a:gd name="connsiteX85" fmla="*/ 953336 w 1906976"/>
                    <a:gd name="connsiteY85" fmla="*/ 1391191 h 2150919"/>
                    <a:gd name="connsiteX86" fmla="*/ 999337 w 1906976"/>
                    <a:gd name="connsiteY86" fmla="*/ 1346466 h 2150919"/>
                    <a:gd name="connsiteX87" fmla="*/ 988171 w 1906976"/>
                    <a:gd name="connsiteY87" fmla="*/ 1336294 h 2150919"/>
                    <a:gd name="connsiteX88" fmla="*/ 886917 w 1906976"/>
                    <a:gd name="connsiteY88" fmla="*/ 1115303 h 2150919"/>
                    <a:gd name="connsiteX89" fmla="*/ 1040487 w 1906976"/>
                    <a:gd name="connsiteY89" fmla="*/ 1158545 h 2150919"/>
                    <a:gd name="connsiteX90" fmla="*/ 1054688 w 1906976"/>
                    <a:gd name="connsiteY90" fmla="*/ 1170765 h 2150919"/>
                    <a:gd name="connsiteX91" fmla="*/ 1021534 w 1906976"/>
                    <a:gd name="connsiteY91" fmla="*/ 1132255 h 2150919"/>
                    <a:gd name="connsiteX92" fmla="*/ 978079 w 1906976"/>
                    <a:gd name="connsiteY92" fmla="*/ 978897 h 2150919"/>
                    <a:gd name="connsiteX93" fmla="*/ 1013955 w 1906976"/>
                    <a:gd name="connsiteY93" fmla="*/ 968344 h 2150919"/>
                    <a:gd name="connsiteX94" fmla="*/ 1148246 w 1906976"/>
                    <a:gd name="connsiteY94" fmla="*/ 1035149 h 2150919"/>
                    <a:gd name="connsiteX95" fmla="*/ 1161695 w 1906976"/>
                    <a:gd name="connsiteY95" fmla="*/ 1047173 h 2150919"/>
                    <a:gd name="connsiteX96" fmla="*/ 1163378 w 1906976"/>
                    <a:gd name="connsiteY96" fmla="*/ 1038785 h 2150919"/>
                    <a:gd name="connsiteX97" fmla="*/ 1104763 w 1906976"/>
                    <a:gd name="connsiteY97" fmla="*/ 1003730 h 2150919"/>
                    <a:gd name="connsiteX98" fmla="*/ 1013935 w 1906976"/>
                    <a:gd name="connsiteY98" fmla="*/ 893687 h 2150919"/>
                    <a:gd name="connsiteX99" fmla="*/ 1039770 w 1906976"/>
                    <a:gd name="connsiteY99" fmla="*/ 880853 h 2150919"/>
                    <a:gd name="connsiteX100" fmla="*/ 1174569 w 1906976"/>
                    <a:gd name="connsiteY100" fmla="*/ 913168 h 2150919"/>
                    <a:gd name="connsiteX101" fmla="*/ 1180147 w 1906976"/>
                    <a:gd name="connsiteY101" fmla="*/ 915798 h 2150919"/>
                    <a:gd name="connsiteX102" fmla="*/ 1180162 w 1906976"/>
                    <a:gd name="connsiteY102" fmla="*/ 915301 h 2150919"/>
                    <a:gd name="connsiteX103" fmla="*/ 1165511 w 1906976"/>
                    <a:gd name="connsiteY103" fmla="*/ 908262 h 2150919"/>
                    <a:gd name="connsiteX104" fmla="*/ 1002626 w 1906976"/>
                    <a:gd name="connsiteY104" fmla="*/ 755126 h 2150919"/>
                    <a:gd name="connsiteX105" fmla="*/ 1078195 w 1906976"/>
                    <a:gd name="connsiteY105" fmla="*/ 746821 h 2150919"/>
                    <a:gd name="connsiteX106" fmla="*/ 1136930 w 1906976"/>
                    <a:gd name="connsiteY106" fmla="*/ 764801 h 2150919"/>
                    <a:gd name="connsiteX107" fmla="*/ 1084038 w 1906976"/>
                    <a:gd name="connsiteY107" fmla="*/ 723025 h 2150919"/>
                    <a:gd name="connsiteX108" fmla="*/ 1047870 w 1906976"/>
                    <a:gd name="connsiteY108" fmla="*/ 656154 h 2150919"/>
                    <a:gd name="connsiteX109" fmla="*/ 1073705 w 1906976"/>
                    <a:gd name="connsiteY109" fmla="*/ 643320 h 2150919"/>
                    <a:gd name="connsiteX110" fmla="*/ 1109150 w 1906976"/>
                    <a:gd name="connsiteY110" fmla="*/ 645172 h 2150919"/>
                    <a:gd name="connsiteX111" fmla="*/ 1135109 w 1906976"/>
                    <a:gd name="connsiteY111" fmla="*/ 651381 h 2150919"/>
                    <a:gd name="connsiteX112" fmla="*/ 1132045 w 1906976"/>
                    <a:gd name="connsiteY112" fmla="*/ 642448 h 2150919"/>
                    <a:gd name="connsiteX113" fmla="*/ 1122538 w 1906976"/>
                    <a:gd name="connsiteY113" fmla="*/ 627504 h 2150919"/>
                    <a:gd name="connsiteX114" fmla="*/ 1096623 w 1906976"/>
                    <a:gd name="connsiteY114" fmla="*/ 619488 h 2150919"/>
                    <a:gd name="connsiteX115" fmla="*/ 913602 w 1906976"/>
                    <a:gd name="connsiteY115" fmla="*/ 539228 h 2150919"/>
                    <a:gd name="connsiteX116" fmla="*/ 685967 w 1906976"/>
                    <a:gd name="connsiteY116" fmla="*/ 592955 h 2150919"/>
                    <a:gd name="connsiteX117" fmla="*/ 598307 w 1906976"/>
                    <a:gd name="connsiteY117" fmla="*/ 691928 h 2150919"/>
                    <a:gd name="connsiteX118" fmla="*/ 567201 w 1906976"/>
                    <a:gd name="connsiteY118" fmla="*/ 607094 h 2150919"/>
                    <a:gd name="connsiteX119" fmla="*/ 615273 w 1906976"/>
                    <a:gd name="connsiteY119" fmla="*/ 522262 h 2150919"/>
                    <a:gd name="connsiteX120" fmla="*/ 670414 w 1906976"/>
                    <a:gd name="connsiteY120" fmla="*/ 482673 h 2150919"/>
                    <a:gd name="connsiteX121" fmla="*/ 632239 w 1906976"/>
                    <a:gd name="connsiteY121" fmla="*/ 450153 h 2150919"/>
                    <a:gd name="connsiteX122" fmla="*/ 697278 w 1906976"/>
                    <a:gd name="connsiteY122" fmla="*/ 407737 h 2150919"/>
                    <a:gd name="connsiteX123" fmla="*/ 777869 w 1906976"/>
                    <a:gd name="connsiteY123" fmla="*/ 407737 h 2150919"/>
                    <a:gd name="connsiteX124" fmla="*/ 758075 w 1906976"/>
                    <a:gd name="connsiteY124" fmla="*/ 351182 h 2150919"/>
                    <a:gd name="connsiteX125" fmla="*/ 852806 w 1906976"/>
                    <a:gd name="connsiteY125" fmla="*/ 344112 h 2150919"/>
                    <a:gd name="connsiteX126" fmla="*/ 858461 w 1906976"/>
                    <a:gd name="connsiteY126" fmla="*/ 276246 h 2150919"/>
                    <a:gd name="connsiteX127" fmla="*/ 941880 w 1906976"/>
                    <a:gd name="connsiteY127" fmla="*/ 264935 h 2150919"/>
                    <a:gd name="connsiteX128" fmla="*/ 1023886 w 1906976"/>
                    <a:gd name="connsiteY128" fmla="*/ 294626 h 2150919"/>
                    <a:gd name="connsiteX129" fmla="*/ 963088 w 1906976"/>
                    <a:gd name="connsiteY129" fmla="*/ 187171 h 2150919"/>
                    <a:gd name="connsiteX130" fmla="*/ 1080441 w 1906976"/>
                    <a:gd name="connsiteY130" fmla="*/ 182930 h 2150919"/>
                    <a:gd name="connsiteX131" fmla="*/ 1206276 w 1906976"/>
                    <a:gd name="connsiteY131" fmla="*/ 238071 h 2150919"/>
                    <a:gd name="connsiteX132" fmla="*/ 1284040 w 1906976"/>
                    <a:gd name="connsiteY132" fmla="*/ 157479 h 2150919"/>
                    <a:gd name="connsiteX133" fmla="*/ 1339182 w 1906976"/>
                    <a:gd name="connsiteY133" fmla="*/ 93855 h 2150919"/>
                    <a:gd name="connsiteX134" fmla="*/ 1377356 w 1906976"/>
                    <a:gd name="connsiteY134" fmla="*/ 78302 h 2150919"/>
                    <a:gd name="connsiteX135" fmla="*/ 1392909 w 1906976"/>
                    <a:gd name="connsiteY135" fmla="*/ 147582 h 2150919"/>
                    <a:gd name="connsiteX136" fmla="*/ 1440981 w 1906976"/>
                    <a:gd name="connsiteY136" fmla="*/ 68405 h 2150919"/>
                    <a:gd name="connsiteX137" fmla="*/ 1489053 w 1906976"/>
                    <a:gd name="connsiteY137" fmla="*/ 42955 h 2150919"/>
                    <a:gd name="connsiteX138" fmla="*/ 1507434 w 1906976"/>
                    <a:gd name="connsiteY138" fmla="*/ 102338 h 2150919"/>
                    <a:gd name="connsiteX139" fmla="*/ 1563989 w 1906976"/>
                    <a:gd name="connsiteY139" fmla="*/ 40127 h 2150919"/>
                    <a:gd name="connsiteX140" fmla="*/ 1647408 w 1906976"/>
                    <a:gd name="connsiteY140" fmla="*/ 538 h 2150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</a:cxnLst>
                  <a:rect l="l" t="t" r="r" b="b"/>
                  <a:pathLst>
                    <a:path w="1906976" h="2150919">
                      <a:moveTo>
                        <a:pt x="1647408" y="538"/>
                      </a:moveTo>
                      <a:cubicBezTo>
                        <a:pt x="1665318" y="5251"/>
                        <a:pt x="1656363" y="61100"/>
                        <a:pt x="1671444" y="68405"/>
                      </a:cubicBezTo>
                      <a:cubicBezTo>
                        <a:pt x="1686525" y="75709"/>
                        <a:pt x="1719752" y="46960"/>
                        <a:pt x="1737897" y="44369"/>
                      </a:cubicBezTo>
                      <a:cubicBezTo>
                        <a:pt x="1756042" y="41776"/>
                        <a:pt x="1775365" y="38949"/>
                        <a:pt x="1780314" y="52852"/>
                      </a:cubicBezTo>
                      <a:cubicBezTo>
                        <a:pt x="1785262" y="66756"/>
                        <a:pt x="1755806" y="109408"/>
                        <a:pt x="1767588" y="127788"/>
                      </a:cubicBezTo>
                      <a:cubicBezTo>
                        <a:pt x="1779371" y="146168"/>
                        <a:pt x="1815661" y="143812"/>
                        <a:pt x="1851007" y="163135"/>
                      </a:cubicBezTo>
                      <a:cubicBezTo>
                        <a:pt x="1886354" y="182458"/>
                        <a:pt x="1917931" y="239249"/>
                        <a:pt x="1903321" y="252210"/>
                      </a:cubicBezTo>
                      <a:cubicBezTo>
                        <a:pt x="1888711" y="265170"/>
                        <a:pt x="1818959" y="231708"/>
                        <a:pt x="1763347" y="240899"/>
                      </a:cubicBezTo>
                      <a:cubicBezTo>
                        <a:pt x="1707734" y="250089"/>
                        <a:pt x="1631855" y="267055"/>
                        <a:pt x="1569644" y="307351"/>
                      </a:cubicBezTo>
                      <a:cubicBezTo>
                        <a:pt x="1507434" y="347647"/>
                        <a:pt x="1428963" y="434836"/>
                        <a:pt x="1390082" y="482673"/>
                      </a:cubicBezTo>
                      <a:lnTo>
                        <a:pt x="1371318" y="515761"/>
                      </a:lnTo>
                      <a:lnTo>
                        <a:pt x="1403922" y="537159"/>
                      </a:lnTo>
                      <a:cubicBezTo>
                        <a:pt x="1430565" y="560360"/>
                        <a:pt x="1454769" y="587531"/>
                        <a:pt x="1476375" y="618139"/>
                      </a:cubicBezTo>
                      <a:lnTo>
                        <a:pt x="1507371" y="673520"/>
                      </a:lnTo>
                      <a:lnTo>
                        <a:pt x="1530938" y="659950"/>
                      </a:lnTo>
                      <a:cubicBezTo>
                        <a:pt x="1541955" y="654902"/>
                        <a:pt x="1551734" y="651219"/>
                        <a:pt x="1558332" y="648098"/>
                      </a:cubicBezTo>
                      <a:cubicBezTo>
                        <a:pt x="1613003" y="632780"/>
                        <a:pt x="1603576" y="661294"/>
                        <a:pt x="1597921" y="682030"/>
                      </a:cubicBezTo>
                      <a:cubicBezTo>
                        <a:pt x="1592266" y="702768"/>
                        <a:pt x="1579069" y="732223"/>
                        <a:pt x="1583782" y="738585"/>
                      </a:cubicBezTo>
                      <a:cubicBezTo>
                        <a:pt x="1588495" y="744948"/>
                        <a:pt x="1610175" y="725154"/>
                        <a:pt x="1626199" y="720206"/>
                      </a:cubicBezTo>
                      <a:cubicBezTo>
                        <a:pt x="1642222" y="715257"/>
                        <a:pt x="1671914" y="699469"/>
                        <a:pt x="1679926" y="708894"/>
                      </a:cubicBezTo>
                      <a:cubicBezTo>
                        <a:pt x="1687939" y="718321"/>
                        <a:pt x="1663195" y="768984"/>
                        <a:pt x="1674271" y="776760"/>
                      </a:cubicBezTo>
                      <a:cubicBezTo>
                        <a:pt x="1685347" y="784537"/>
                        <a:pt x="1739545" y="744948"/>
                        <a:pt x="1746380" y="755552"/>
                      </a:cubicBezTo>
                      <a:cubicBezTo>
                        <a:pt x="1753213" y="766156"/>
                        <a:pt x="1709383" y="829781"/>
                        <a:pt x="1715274" y="840385"/>
                      </a:cubicBezTo>
                      <a:cubicBezTo>
                        <a:pt x="1721165" y="850989"/>
                        <a:pt x="1761225" y="817528"/>
                        <a:pt x="1781727" y="819177"/>
                      </a:cubicBezTo>
                      <a:cubicBezTo>
                        <a:pt x="1802228" y="820827"/>
                        <a:pt x="1841580" y="837794"/>
                        <a:pt x="1838282" y="850283"/>
                      </a:cubicBezTo>
                      <a:cubicBezTo>
                        <a:pt x="1834983" y="862772"/>
                        <a:pt x="1787146" y="867956"/>
                        <a:pt x="1761931" y="894113"/>
                      </a:cubicBezTo>
                      <a:cubicBezTo>
                        <a:pt x="1736717" y="920270"/>
                        <a:pt x="1724700" y="966221"/>
                        <a:pt x="1686996" y="1007223"/>
                      </a:cubicBezTo>
                      <a:cubicBezTo>
                        <a:pt x="1668144" y="1027724"/>
                        <a:pt x="1640161" y="1071084"/>
                        <a:pt x="1611971" y="1104251"/>
                      </a:cubicBezTo>
                      <a:lnTo>
                        <a:pt x="1600838" y="1116128"/>
                      </a:lnTo>
                      <a:lnTo>
                        <a:pt x="1600844" y="1116312"/>
                      </a:lnTo>
                      <a:cubicBezTo>
                        <a:pt x="1597439" y="1215471"/>
                        <a:pt x="1581116" y="1319852"/>
                        <a:pt x="1550614" y="1425194"/>
                      </a:cubicBezTo>
                      <a:cubicBezTo>
                        <a:pt x="1477406" y="1678016"/>
                        <a:pt x="1338114" y="1882518"/>
                        <a:pt x="1178982" y="1998221"/>
                      </a:cubicBezTo>
                      <a:lnTo>
                        <a:pt x="1125059" y="2036167"/>
                      </a:lnTo>
                      <a:cubicBezTo>
                        <a:pt x="1037559" y="2090484"/>
                        <a:pt x="885638" y="2133392"/>
                        <a:pt x="710632" y="2146735"/>
                      </a:cubicBezTo>
                      <a:cubicBezTo>
                        <a:pt x="448124" y="2166748"/>
                        <a:pt x="226872" y="2113134"/>
                        <a:pt x="194061" y="2025314"/>
                      </a:cubicBezTo>
                      <a:lnTo>
                        <a:pt x="209091" y="1998832"/>
                      </a:lnTo>
                      <a:lnTo>
                        <a:pt x="214001" y="2000355"/>
                      </a:lnTo>
                      <a:lnTo>
                        <a:pt x="214001" y="1984298"/>
                      </a:lnTo>
                      <a:lnTo>
                        <a:pt x="219717" y="1970499"/>
                      </a:lnTo>
                      <a:lnTo>
                        <a:pt x="218737" y="1970094"/>
                      </a:lnTo>
                      <a:cubicBezTo>
                        <a:pt x="215811" y="1967167"/>
                        <a:pt x="214001" y="1963126"/>
                        <a:pt x="214001" y="1958661"/>
                      </a:cubicBezTo>
                      <a:lnTo>
                        <a:pt x="214001" y="1933397"/>
                      </a:lnTo>
                      <a:cubicBezTo>
                        <a:pt x="214001" y="1919162"/>
                        <a:pt x="225541" y="1907623"/>
                        <a:pt x="239776" y="1907622"/>
                      </a:cubicBezTo>
                      <a:lnTo>
                        <a:pt x="284978" y="1907622"/>
                      </a:lnTo>
                      <a:cubicBezTo>
                        <a:pt x="292096" y="1907622"/>
                        <a:pt x="298540" y="1910508"/>
                        <a:pt x="303204" y="1915173"/>
                      </a:cubicBezTo>
                      <a:lnTo>
                        <a:pt x="310009" y="1931601"/>
                      </a:lnTo>
                      <a:lnTo>
                        <a:pt x="316815" y="1915173"/>
                      </a:lnTo>
                      <a:cubicBezTo>
                        <a:pt x="321479" y="1910507"/>
                        <a:pt x="327923" y="1907622"/>
                        <a:pt x="335040" y="1907622"/>
                      </a:cubicBezTo>
                      <a:lnTo>
                        <a:pt x="380242" y="1907623"/>
                      </a:lnTo>
                      <a:cubicBezTo>
                        <a:pt x="387360" y="1907622"/>
                        <a:pt x="393804" y="1910507"/>
                        <a:pt x="398468" y="1915173"/>
                      </a:cubicBezTo>
                      <a:lnTo>
                        <a:pt x="404300" y="1929251"/>
                      </a:lnTo>
                      <a:lnTo>
                        <a:pt x="410132" y="1915173"/>
                      </a:lnTo>
                      <a:cubicBezTo>
                        <a:pt x="414796" y="1910508"/>
                        <a:pt x="421240" y="1907622"/>
                        <a:pt x="428357" y="1907623"/>
                      </a:cubicBezTo>
                      <a:lnTo>
                        <a:pt x="473559" y="1907623"/>
                      </a:lnTo>
                      <a:cubicBezTo>
                        <a:pt x="480677" y="1907622"/>
                        <a:pt x="487121" y="1910508"/>
                        <a:pt x="491786" y="1915172"/>
                      </a:cubicBezTo>
                      <a:lnTo>
                        <a:pt x="499334" y="1933396"/>
                      </a:lnTo>
                      <a:lnTo>
                        <a:pt x="506883" y="1915172"/>
                      </a:lnTo>
                      <a:cubicBezTo>
                        <a:pt x="511547" y="1910507"/>
                        <a:pt x="517990" y="1907623"/>
                        <a:pt x="525108" y="1907623"/>
                      </a:cubicBezTo>
                      <a:lnTo>
                        <a:pt x="570311" y="1907622"/>
                      </a:lnTo>
                      <a:cubicBezTo>
                        <a:pt x="577429" y="1907623"/>
                        <a:pt x="583872" y="1910507"/>
                        <a:pt x="588537" y="1915172"/>
                      </a:cubicBezTo>
                      <a:lnTo>
                        <a:pt x="594665" y="1929966"/>
                      </a:lnTo>
                      <a:lnTo>
                        <a:pt x="613098" y="1917418"/>
                      </a:lnTo>
                      <a:cubicBezTo>
                        <a:pt x="618045" y="1911303"/>
                        <a:pt x="621206" y="1902971"/>
                        <a:pt x="621506" y="1891091"/>
                      </a:cubicBezTo>
                      <a:cubicBezTo>
                        <a:pt x="622710" y="1843571"/>
                        <a:pt x="574428" y="1798876"/>
                        <a:pt x="536042" y="1807911"/>
                      </a:cubicBezTo>
                      <a:lnTo>
                        <a:pt x="513354" y="1817144"/>
                      </a:lnTo>
                      <a:lnTo>
                        <a:pt x="518807" y="1837494"/>
                      </a:lnTo>
                      <a:cubicBezTo>
                        <a:pt x="522108" y="1849812"/>
                        <a:pt x="514798" y="1862474"/>
                        <a:pt x="502479" y="1865775"/>
                      </a:cubicBezTo>
                      <a:lnTo>
                        <a:pt x="400447" y="1893113"/>
                      </a:lnTo>
                      <a:cubicBezTo>
                        <a:pt x="388128" y="1896415"/>
                        <a:pt x="375467" y="1889105"/>
                        <a:pt x="372166" y="1876786"/>
                      </a:cubicBezTo>
                      <a:lnTo>
                        <a:pt x="363732" y="1845311"/>
                      </a:lnTo>
                      <a:lnTo>
                        <a:pt x="363588" y="1846409"/>
                      </a:lnTo>
                      <a:cubicBezTo>
                        <a:pt x="360557" y="1851658"/>
                        <a:pt x="355524" y="1855751"/>
                        <a:pt x="349207" y="1857444"/>
                      </a:cubicBezTo>
                      <a:lnTo>
                        <a:pt x="244556" y="1885485"/>
                      </a:lnTo>
                      <a:cubicBezTo>
                        <a:pt x="231921" y="1888871"/>
                        <a:pt x="218934" y="1881372"/>
                        <a:pt x="215549" y="1868738"/>
                      </a:cubicBezTo>
                      <a:lnTo>
                        <a:pt x="183306" y="1748405"/>
                      </a:lnTo>
                      <a:lnTo>
                        <a:pt x="163597" y="1736563"/>
                      </a:lnTo>
                      <a:lnTo>
                        <a:pt x="113002" y="1704536"/>
                      </a:lnTo>
                      <a:cubicBezTo>
                        <a:pt x="27929" y="1637749"/>
                        <a:pt x="-16263" y="1564157"/>
                        <a:pt x="5507" y="1509124"/>
                      </a:cubicBezTo>
                      <a:cubicBezTo>
                        <a:pt x="22922" y="1465096"/>
                        <a:pt x="79254" y="1441283"/>
                        <a:pt x="156253" y="1438373"/>
                      </a:cubicBezTo>
                      <a:cubicBezTo>
                        <a:pt x="214002" y="1436191"/>
                        <a:pt x="283375" y="1445769"/>
                        <a:pt x="356674" y="1467393"/>
                      </a:cubicBezTo>
                      <a:lnTo>
                        <a:pt x="376902" y="1474376"/>
                      </a:lnTo>
                      <a:lnTo>
                        <a:pt x="383237" y="1460742"/>
                      </a:lnTo>
                      <a:cubicBezTo>
                        <a:pt x="431745" y="1384124"/>
                        <a:pt x="545307" y="1330365"/>
                        <a:pt x="677664" y="1330365"/>
                      </a:cubicBezTo>
                      <a:cubicBezTo>
                        <a:pt x="765903" y="1330364"/>
                        <a:pt x="845787" y="1354258"/>
                        <a:pt x="903612" y="1392888"/>
                      </a:cubicBezTo>
                      <a:lnTo>
                        <a:pt x="905982" y="1394808"/>
                      </a:lnTo>
                      <a:lnTo>
                        <a:pt x="953336" y="1391191"/>
                      </a:lnTo>
                      <a:lnTo>
                        <a:pt x="999337" y="1346466"/>
                      </a:lnTo>
                      <a:lnTo>
                        <a:pt x="988171" y="1336294"/>
                      </a:lnTo>
                      <a:cubicBezTo>
                        <a:pt x="899186" y="1247308"/>
                        <a:pt x="853853" y="1148367"/>
                        <a:pt x="886917" y="1115303"/>
                      </a:cubicBezTo>
                      <a:cubicBezTo>
                        <a:pt x="911716" y="1090504"/>
                        <a:pt x="973570" y="1109805"/>
                        <a:pt x="1040487" y="1158545"/>
                      </a:cubicBezTo>
                      <a:lnTo>
                        <a:pt x="1054688" y="1170765"/>
                      </a:lnTo>
                      <a:lnTo>
                        <a:pt x="1021534" y="1132255"/>
                      </a:lnTo>
                      <a:cubicBezTo>
                        <a:pt x="972758" y="1065372"/>
                        <a:pt x="953376" y="1003601"/>
                        <a:pt x="978079" y="978897"/>
                      </a:cubicBezTo>
                      <a:cubicBezTo>
                        <a:pt x="986314" y="970662"/>
                        <a:pt x="998667" y="967327"/>
                        <a:pt x="1013955" y="968344"/>
                      </a:cubicBezTo>
                      <a:cubicBezTo>
                        <a:pt x="1048354" y="970635"/>
                        <a:pt x="1097611" y="994970"/>
                        <a:pt x="1148246" y="1035149"/>
                      </a:cubicBezTo>
                      <a:lnTo>
                        <a:pt x="1161695" y="1047173"/>
                      </a:lnTo>
                      <a:lnTo>
                        <a:pt x="1163378" y="1038785"/>
                      </a:lnTo>
                      <a:lnTo>
                        <a:pt x="1104763" y="1003730"/>
                      </a:lnTo>
                      <a:cubicBezTo>
                        <a:pt x="1040530" y="959776"/>
                        <a:pt x="1002394" y="915706"/>
                        <a:pt x="1013935" y="893687"/>
                      </a:cubicBezTo>
                      <a:cubicBezTo>
                        <a:pt x="1017782" y="886348"/>
                        <a:pt x="1026784" y="882153"/>
                        <a:pt x="1039770" y="880853"/>
                      </a:cubicBezTo>
                      <a:cubicBezTo>
                        <a:pt x="1068988" y="877927"/>
                        <a:pt x="1118372" y="889651"/>
                        <a:pt x="1174569" y="913168"/>
                      </a:cubicBezTo>
                      <a:lnTo>
                        <a:pt x="1180147" y="915798"/>
                      </a:lnTo>
                      <a:lnTo>
                        <a:pt x="1180162" y="915301"/>
                      </a:lnTo>
                      <a:lnTo>
                        <a:pt x="1165511" y="908262"/>
                      </a:lnTo>
                      <a:cubicBezTo>
                        <a:pt x="1060164" y="853046"/>
                        <a:pt x="987237" y="784484"/>
                        <a:pt x="1002626" y="755126"/>
                      </a:cubicBezTo>
                      <a:cubicBezTo>
                        <a:pt x="1010319" y="740447"/>
                        <a:pt x="1038635" y="738349"/>
                        <a:pt x="1078195" y="746821"/>
                      </a:cubicBezTo>
                      <a:lnTo>
                        <a:pt x="1136930" y="764801"/>
                      </a:lnTo>
                      <a:lnTo>
                        <a:pt x="1084038" y="723025"/>
                      </a:lnTo>
                      <a:cubicBezTo>
                        <a:pt x="1054561" y="695313"/>
                        <a:pt x="1040176" y="670834"/>
                        <a:pt x="1047870" y="656154"/>
                      </a:cubicBezTo>
                      <a:cubicBezTo>
                        <a:pt x="1051717" y="648815"/>
                        <a:pt x="1060719" y="644621"/>
                        <a:pt x="1073705" y="643320"/>
                      </a:cubicBezTo>
                      <a:cubicBezTo>
                        <a:pt x="1083444" y="642344"/>
                        <a:pt x="1095424" y="642997"/>
                        <a:pt x="1109150" y="645172"/>
                      </a:cubicBezTo>
                      <a:lnTo>
                        <a:pt x="1135109" y="651381"/>
                      </a:lnTo>
                      <a:lnTo>
                        <a:pt x="1132045" y="642448"/>
                      </a:lnTo>
                      <a:lnTo>
                        <a:pt x="1122538" y="627504"/>
                      </a:lnTo>
                      <a:lnTo>
                        <a:pt x="1096623" y="619488"/>
                      </a:lnTo>
                      <a:cubicBezTo>
                        <a:pt x="1038068" y="593795"/>
                        <a:pt x="972985" y="548949"/>
                        <a:pt x="913602" y="539228"/>
                      </a:cubicBezTo>
                      <a:cubicBezTo>
                        <a:pt x="834425" y="526268"/>
                        <a:pt x="742758" y="553366"/>
                        <a:pt x="685967" y="592955"/>
                      </a:cubicBezTo>
                      <a:cubicBezTo>
                        <a:pt x="629176" y="632544"/>
                        <a:pt x="618101" y="689571"/>
                        <a:pt x="598307" y="691928"/>
                      </a:cubicBezTo>
                      <a:cubicBezTo>
                        <a:pt x="578513" y="694284"/>
                        <a:pt x="567201" y="645269"/>
                        <a:pt x="567201" y="607094"/>
                      </a:cubicBezTo>
                      <a:cubicBezTo>
                        <a:pt x="567200" y="568920"/>
                        <a:pt x="598071" y="542999"/>
                        <a:pt x="615273" y="522262"/>
                      </a:cubicBezTo>
                      <a:cubicBezTo>
                        <a:pt x="632476" y="501525"/>
                        <a:pt x="667587" y="494691"/>
                        <a:pt x="670414" y="482673"/>
                      </a:cubicBezTo>
                      <a:cubicBezTo>
                        <a:pt x="673242" y="470655"/>
                        <a:pt x="627762" y="462643"/>
                        <a:pt x="632239" y="450153"/>
                      </a:cubicBezTo>
                      <a:cubicBezTo>
                        <a:pt x="636717" y="437664"/>
                        <a:pt x="664523" y="416220"/>
                        <a:pt x="697278" y="407737"/>
                      </a:cubicBezTo>
                      <a:cubicBezTo>
                        <a:pt x="730033" y="399253"/>
                        <a:pt x="767736" y="417163"/>
                        <a:pt x="777869" y="407737"/>
                      </a:cubicBezTo>
                      <a:cubicBezTo>
                        <a:pt x="788002" y="398311"/>
                        <a:pt x="735689" y="361786"/>
                        <a:pt x="758075" y="351182"/>
                      </a:cubicBezTo>
                      <a:cubicBezTo>
                        <a:pt x="780462" y="340578"/>
                        <a:pt x="810625" y="341049"/>
                        <a:pt x="852806" y="344112"/>
                      </a:cubicBezTo>
                      <a:cubicBezTo>
                        <a:pt x="894987" y="347175"/>
                        <a:pt x="832304" y="302167"/>
                        <a:pt x="858461" y="276246"/>
                      </a:cubicBezTo>
                      <a:cubicBezTo>
                        <a:pt x="884618" y="250325"/>
                        <a:pt x="914309" y="261871"/>
                        <a:pt x="941880" y="264935"/>
                      </a:cubicBezTo>
                      <a:cubicBezTo>
                        <a:pt x="969450" y="267998"/>
                        <a:pt x="1020351" y="307586"/>
                        <a:pt x="1023886" y="294626"/>
                      </a:cubicBezTo>
                      <a:cubicBezTo>
                        <a:pt x="1027420" y="281665"/>
                        <a:pt x="929627" y="217098"/>
                        <a:pt x="963088" y="187171"/>
                      </a:cubicBezTo>
                      <a:cubicBezTo>
                        <a:pt x="996550" y="157244"/>
                        <a:pt x="1035668" y="164550"/>
                        <a:pt x="1080441" y="182930"/>
                      </a:cubicBezTo>
                      <a:cubicBezTo>
                        <a:pt x="1125214" y="201309"/>
                        <a:pt x="1172343" y="242312"/>
                        <a:pt x="1206276" y="238071"/>
                      </a:cubicBezTo>
                      <a:cubicBezTo>
                        <a:pt x="1240210" y="233829"/>
                        <a:pt x="1261889" y="181515"/>
                        <a:pt x="1284040" y="157479"/>
                      </a:cubicBezTo>
                      <a:cubicBezTo>
                        <a:pt x="1306191" y="133443"/>
                        <a:pt x="1323629" y="107051"/>
                        <a:pt x="1339182" y="93855"/>
                      </a:cubicBezTo>
                      <a:cubicBezTo>
                        <a:pt x="1354735" y="80658"/>
                        <a:pt x="1368402" y="69347"/>
                        <a:pt x="1377356" y="78302"/>
                      </a:cubicBezTo>
                      <a:cubicBezTo>
                        <a:pt x="1386311" y="87256"/>
                        <a:pt x="1382305" y="149231"/>
                        <a:pt x="1392909" y="147582"/>
                      </a:cubicBezTo>
                      <a:cubicBezTo>
                        <a:pt x="1403513" y="145933"/>
                        <a:pt x="1424957" y="85843"/>
                        <a:pt x="1440981" y="68405"/>
                      </a:cubicBezTo>
                      <a:cubicBezTo>
                        <a:pt x="1457006" y="50966"/>
                        <a:pt x="1477978" y="37299"/>
                        <a:pt x="1489053" y="42955"/>
                      </a:cubicBezTo>
                      <a:cubicBezTo>
                        <a:pt x="1500129" y="48610"/>
                        <a:pt x="1494944" y="102809"/>
                        <a:pt x="1507434" y="102338"/>
                      </a:cubicBezTo>
                      <a:cubicBezTo>
                        <a:pt x="1519923" y="101866"/>
                        <a:pt x="1540660" y="57093"/>
                        <a:pt x="1563989" y="40127"/>
                      </a:cubicBezTo>
                      <a:cubicBezTo>
                        <a:pt x="1587318" y="23160"/>
                        <a:pt x="1629499" y="-4175"/>
                        <a:pt x="1647408" y="53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28" name="グループ化 827">
                  <a:extLst>
                    <a:ext uri="{FF2B5EF4-FFF2-40B4-BE49-F238E27FC236}">
                      <a16:creationId xmlns:a16="http://schemas.microsoft.com/office/drawing/2014/main" id="{BF7F0416-84A5-49A0-855E-86C82C05AD6A}"/>
                    </a:ext>
                  </a:extLst>
                </p:cNvPr>
                <p:cNvGrpSpPr/>
                <p:nvPr/>
              </p:nvGrpSpPr>
              <p:grpSpPr>
                <a:xfrm>
                  <a:off x="5648056" y="4074965"/>
                  <a:ext cx="337918" cy="173235"/>
                  <a:chOff x="4528920" y="3686176"/>
                  <a:chExt cx="569118" cy="291760"/>
                </a:xfrm>
                <a:grpFill/>
              </p:grpSpPr>
              <p:sp>
                <p:nvSpPr>
                  <p:cNvPr id="831" name="楕円 830">
                    <a:extLst>
                      <a:ext uri="{FF2B5EF4-FFF2-40B4-BE49-F238E27FC236}">
                        <a16:creationId xmlns:a16="http://schemas.microsoft.com/office/drawing/2014/main" id="{6E475684-28C5-419A-932D-3E4DF95AA6F7}"/>
                      </a:ext>
                    </a:extLst>
                  </p:cNvPr>
                  <p:cNvSpPr/>
                  <p:nvPr/>
                </p:nvSpPr>
                <p:spPr>
                  <a:xfrm>
                    <a:off x="4528920" y="3686176"/>
                    <a:ext cx="569118" cy="291760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2" name="楕円 831">
                    <a:extLst>
                      <a:ext uri="{FF2B5EF4-FFF2-40B4-BE49-F238E27FC236}">
                        <a16:creationId xmlns:a16="http://schemas.microsoft.com/office/drawing/2014/main" id="{A0AE16EB-74BC-4D03-AA2B-0D51B12A32B5}"/>
                      </a:ext>
                    </a:extLst>
                  </p:cNvPr>
                  <p:cNvSpPr/>
                  <p:nvPr/>
                </p:nvSpPr>
                <p:spPr>
                  <a:xfrm>
                    <a:off x="4605338" y="3775977"/>
                    <a:ext cx="148828" cy="1488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29" name="フリーフォーム: 図形 828">
                  <a:extLst>
                    <a:ext uri="{FF2B5EF4-FFF2-40B4-BE49-F238E27FC236}">
                      <a16:creationId xmlns:a16="http://schemas.microsoft.com/office/drawing/2014/main" id="{62C0FC40-433A-4EF8-AB0C-0275E791D3FD}"/>
                    </a:ext>
                  </a:extLst>
                </p:cNvPr>
                <p:cNvSpPr/>
                <p:nvPr/>
              </p:nvSpPr>
              <p:spPr>
                <a:xfrm>
                  <a:off x="6188289" y="3729850"/>
                  <a:ext cx="999911" cy="724536"/>
                </a:xfrm>
                <a:custGeom>
                  <a:avLst/>
                  <a:gdLst>
                    <a:gd name="connsiteX0" fmla="*/ 763498 w 999911"/>
                    <a:gd name="connsiteY0" fmla="*/ 122 h 724536"/>
                    <a:gd name="connsiteX1" fmla="*/ 774809 w 999911"/>
                    <a:gd name="connsiteY1" fmla="*/ 150936 h 724536"/>
                    <a:gd name="connsiteX2" fmla="*/ 901116 w 999911"/>
                    <a:gd name="connsiteY2" fmla="*/ 28400 h 724536"/>
                    <a:gd name="connsiteX3" fmla="*/ 999145 w 999911"/>
                    <a:gd name="connsiteY3" fmla="*/ 34055 h 724536"/>
                    <a:gd name="connsiteX4" fmla="*/ 944475 w 999911"/>
                    <a:gd name="connsiteY4" fmla="*/ 124544 h 724536"/>
                    <a:gd name="connsiteX5" fmla="*/ 903001 w 999911"/>
                    <a:gd name="connsiteY5" fmla="*/ 237655 h 724536"/>
                    <a:gd name="connsiteX6" fmla="*/ 620224 w 999911"/>
                    <a:gd name="connsiteY6" fmla="*/ 435599 h 724536"/>
                    <a:gd name="connsiteX7" fmla="*/ 318007 w 999911"/>
                    <a:gd name="connsiteY7" fmla="*/ 530638 h 724536"/>
                    <a:gd name="connsiteX8" fmla="*/ 280388 w 999911"/>
                    <a:gd name="connsiteY8" fmla="*/ 537715 h 724536"/>
                    <a:gd name="connsiteX9" fmla="*/ 288938 w 999911"/>
                    <a:gd name="connsiteY9" fmla="*/ 580067 h 724536"/>
                    <a:gd name="connsiteX10" fmla="*/ 144469 w 999911"/>
                    <a:gd name="connsiteY10" fmla="*/ 724536 h 724536"/>
                    <a:gd name="connsiteX11" fmla="*/ 0 w 999911"/>
                    <a:gd name="connsiteY11" fmla="*/ 580067 h 724536"/>
                    <a:gd name="connsiteX12" fmla="*/ 88235 w 999911"/>
                    <a:gd name="connsiteY12" fmla="*/ 446951 h 724536"/>
                    <a:gd name="connsiteX13" fmla="*/ 136050 w 999911"/>
                    <a:gd name="connsiteY13" fmla="*/ 437298 h 724536"/>
                    <a:gd name="connsiteX14" fmla="*/ 133966 w 999911"/>
                    <a:gd name="connsiteY14" fmla="*/ 433463 h 724536"/>
                    <a:gd name="connsiteX15" fmla="*/ 90489 w 999911"/>
                    <a:gd name="connsiteY15" fmla="*/ 290440 h 724536"/>
                    <a:gd name="connsiteX16" fmla="*/ 154585 w 999911"/>
                    <a:gd name="connsiteY16" fmla="*/ 126429 h 724536"/>
                    <a:gd name="connsiteX17" fmla="*/ 197944 w 999911"/>
                    <a:gd name="connsiteY17" fmla="*/ 182984 h 724536"/>
                    <a:gd name="connsiteX18" fmla="*/ 299744 w 999911"/>
                    <a:gd name="connsiteY18" fmla="*/ 60448 h 724536"/>
                    <a:gd name="connsiteX19" fmla="*/ 309170 w 999911"/>
                    <a:gd name="connsiteY19" fmla="*/ 169788 h 724536"/>
                    <a:gd name="connsiteX20" fmla="*/ 403429 w 999911"/>
                    <a:gd name="connsiteY20" fmla="*/ 45366 h 724536"/>
                    <a:gd name="connsiteX21" fmla="*/ 410970 w 999911"/>
                    <a:gd name="connsiteY21" fmla="*/ 181099 h 724536"/>
                    <a:gd name="connsiteX22" fmla="*/ 563669 w 999911"/>
                    <a:gd name="connsiteY22" fmla="*/ 34055 h 724536"/>
                    <a:gd name="connsiteX23" fmla="*/ 574980 w 999911"/>
                    <a:gd name="connsiteY23" fmla="*/ 181099 h 724536"/>
                    <a:gd name="connsiteX24" fmla="*/ 763498 w 999911"/>
                    <a:gd name="connsiteY24" fmla="*/ 122 h 724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99911" h="724536">
                      <a:moveTo>
                        <a:pt x="763498" y="122"/>
                      </a:moveTo>
                      <a:cubicBezTo>
                        <a:pt x="823667" y="-4905"/>
                        <a:pt x="751873" y="146223"/>
                        <a:pt x="774809" y="150936"/>
                      </a:cubicBezTo>
                      <a:cubicBezTo>
                        <a:pt x="797745" y="155649"/>
                        <a:pt x="863727" y="47880"/>
                        <a:pt x="901116" y="28400"/>
                      </a:cubicBezTo>
                      <a:cubicBezTo>
                        <a:pt x="938505" y="8920"/>
                        <a:pt x="991919" y="18031"/>
                        <a:pt x="999145" y="34055"/>
                      </a:cubicBezTo>
                      <a:cubicBezTo>
                        <a:pt x="1006372" y="50079"/>
                        <a:pt x="960499" y="90611"/>
                        <a:pt x="944475" y="124544"/>
                      </a:cubicBezTo>
                      <a:cubicBezTo>
                        <a:pt x="928451" y="158477"/>
                        <a:pt x="957043" y="185813"/>
                        <a:pt x="903001" y="237655"/>
                      </a:cubicBezTo>
                      <a:cubicBezTo>
                        <a:pt x="848959" y="289497"/>
                        <a:pt x="730508" y="384699"/>
                        <a:pt x="620224" y="435599"/>
                      </a:cubicBezTo>
                      <a:cubicBezTo>
                        <a:pt x="537512" y="473774"/>
                        <a:pt x="409732" y="511419"/>
                        <a:pt x="318007" y="530638"/>
                      </a:cubicBezTo>
                      <a:lnTo>
                        <a:pt x="280388" y="537715"/>
                      </a:lnTo>
                      <a:lnTo>
                        <a:pt x="288938" y="580067"/>
                      </a:lnTo>
                      <a:cubicBezTo>
                        <a:pt x="288938" y="659855"/>
                        <a:pt x="224257" y="724536"/>
                        <a:pt x="144469" y="724536"/>
                      </a:cubicBezTo>
                      <a:cubicBezTo>
                        <a:pt x="64681" y="724536"/>
                        <a:pt x="0" y="659855"/>
                        <a:pt x="0" y="580067"/>
                      </a:cubicBezTo>
                      <a:cubicBezTo>
                        <a:pt x="0" y="520226"/>
                        <a:pt x="36383" y="468883"/>
                        <a:pt x="88235" y="446951"/>
                      </a:cubicBezTo>
                      <a:lnTo>
                        <a:pt x="136050" y="437298"/>
                      </a:lnTo>
                      <a:lnTo>
                        <a:pt x="133966" y="433463"/>
                      </a:lnTo>
                      <a:cubicBezTo>
                        <a:pt x="112405" y="390118"/>
                        <a:pt x="90489" y="333563"/>
                        <a:pt x="90489" y="290440"/>
                      </a:cubicBezTo>
                      <a:cubicBezTo>
                        <a:pt x="90489" y="232942"/>
                        <a:pt x="110284" y="153764"/>
                        <a:pt x="154585" y="126429"/>
                      </a:cubicBezTo>
                      <a:cubicBezTo>
                        <a:pt x="198887" y="99094"/>
                        <a:pt x="158670" y="193981"/>
                        <a:pt x="197944" y="182984"/>
                      </a:cubicBezTo>
                      <a:cubicBezTo>
                        <a:pt x="237219" y="171987"/>
                        <a:pt x="260469" y="70188"/>
                        <a:pt x="299744" y="60448"/>
                      </a:cubicBezTo>
                      <a:cubicBezTo>
                        <a:pt x="339019" y="50708"/>
                        <a:pt x="278693" y="174187"/>
                        <a:pt x="309170" y="169788"/>
                      </a:cubicBezTo>
                      <a:cubicBezTo>
                        <a:pt x="339647" y="165390"/>
                        <a:pt x="363840" y="43481"/>
                        <a:pt x="403429" y="45366"/>
                      </a:cubicBezTo>
                      <a:cubicBezTo>
                        <a:pt x="443018" y="47252"/>
                        <a:pt x="374837" y="186755"/>
                        <a:pt x="410970" y="181099"/>
                      </a:cubicBezTo>
                      <a:cubicBezTo>
                        <a:pt x="447102" y="175444"/>
                        <a:pt x="510885" y="39711"/>
                        <a:pt x="563669" y="34055"/>
                      </a:cubicBezTo>
                      <a:cubicBezTo>
                        <a:pt x="616453" y="28400"/>
                        <a:pt x="532249" y="186755"/>
                        <a:pt x="574980" y="181099"/>
                      </a:cubicBezTo>
                      <a:cubicBezTo>
                        <a:pt x="617711" y="175444"/>
                        <a:pt x="703329" y="5150"/>
                        <a:pt x="763498" y="12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0" name="フリーフォーム: 図形 829">
                  <a:extLst>
                    <a:ext uri="{FF2B5EF4-FFF2-40B4-BE49-F238E27FC236}">
                      <a16:creationId xmlns:a16="http://schemas.microsoft.com/office/drawing/2014/main" id="{12417147-D962-43A8-9257-78AE1488A1FA}"/>
                    </a:ext>
                  </a:extLst>
                </p:cNvPr>
                <p:cNvSpPr/>
                <p:nvPr/>
              </p:nvSpPr>
              <p:spPr>
                <a:xfrm>
                  <a:off x="6337373" y="2753388"/>
                  <a:ext cx="494238" cy="724993"/>
                </a:xfrm>
                <a:custGeom>
                  <a:avLst/>
                  <a:gdLst>
                    <a:gd name="connsiteX0" fmla="*/ 448989 w 494238"/>
                    <a:gd name="connsiteY0" fmla="*/ 1004 h 724993"/>
                    <a:gd name="connsiteX1" fmla="*/ 492820 w 494238"/>
                    <a:gd name="connsiteY1" fmla="*/ 176326 h 724993"/>
                    <a:gd name="connsiteX2" fmla="*/ 407987 w 494238"/>
                    <a:gd name="connsiteY2" fmla="*/ 385581 h 724993"/>
                    <a:gd name="connsiteX3" fmla="*/ 323418 w 494238"/>
                    <a:gd name="connsiteY3" fmla="*/ 486762 h 724993"/>
                    <a:gd name="connsiteX4" fmla="*/ 286056 w 494238"/>
                    <a:gd name="connsiteY4" fmla="*/ 523215 h 724993"/>
                    <a:gd name="connsiteX5" fmla="*/ 308210 w 494238"/>
                    <a:gd name="connsiteY5" fmla="*/ 556073 h 724993"/>
                    <a:gd name="connsiteX6" fmla="*/ 317765 w 494238"/>
                    <a:gd name="connsiteY6" fmla="*/ 603402 h 724993"/>
                    <a:gd name="connsiteX7" fmla="*/ 196174 w 494238"/>
                    <a:gd name="connsiteY7" fmla="*/ 724993 h 724993"/>
                    <a:gd name="connsiteX8" fmla="*/ 74583 w 494238"/>
                    <a:gd name="connsiteY8" fmla="*/ 603402 h 724993"/>
                    <a:gd name="connsiteX9" fmla="*/ 110196 w 494238"/>
                    <a:gd name="connsiteY9" fmla="*/ 517424 h 724993"/>
                    <a:gd name="connsiteX10" fmla="*/ 124510 w 494238"/>
                    <a:gd name="connsiteY10" fmla="*/ 507774 h 724993"/>
                    <a:gd name="connsiteX11" fmla="*/ 99583 w 494238"/>
                    <a:gd name="connsiteY11" fmla="*/ 484730 h 724993"/>
                    <a:gd name="connsiteX12" fmla="*/ 17754 w 494238"/>
                    <a:gd name="connsiteY12" fmla="*/ 392650 h 724993"/>
                    <a:gd name="connsiteX13" fmla="*/ 23409 w 494238"/>
                    <a:gd name="connsiteY13" fmla="*/ 289437 h 724993"/>
                    <a:gd name="connsiteX14" fmla="*/ 84206 w 494238"/>
                    <a:gd name="connsiteY14" fmla="*/ 347406 h 724993"/>
                    <a:gd name="connsiteX15" fmla="*/ 91276 w 494238"/>
                    <a:gd name="connsiteY15" fmla="*/ 211672 h 724993"/>
                    <a:gd name="connsiteX16" fmla="*/ 154901 w 494238"/>
                    <a:gd name="connsiteY16" fmla="*/ 255504 h 724993"/>
                    <a:gd name="connsiteX17" fmla="*/ 181765 w 494238"/>
                    <a:gd name="connsiteY17" fmla="*/ 160773 h 724993"/>
                    <a:gd name="connsiteX18" fmla="*/ 232665 w 494238"/>
                    <a:gd name="connsiteY18" fmla="*/ 217329 h 724993"/>
                    <a:gd name="connsiteX19" fmla="*/ 260943 w 494238"/>
                    <a:gd name="connsiteY19" fmla="*/ 115529 h 724993"/>
                    <a:gd name="connsiteX20" fmla="*/ 306187 w 494238"/>
                    <a:gd name="connsiteY20" fmla="*/ 172084 h 724993"/>
                    <a:gd name="connsiteX21" fmla="*/ 331636 w 494238"/>
                    <a:gd name="connsiteY21" fmla="*/ 71698 h 724993"/>
                    <a:gd name="connsiteX22" fmla="*/ 400917 w 494238"/>
                    <a:gd name="connsiteY22" fmla="*/ 129667 h 724993"/>
                    <a:gd name="connsiteX23" fmla="*/ 448989 w 494238"/>
                    <a:gd name="connsiteY23" fmla="*/ 1004 h 7249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94238" h="724993">
                      <a:moveTo>
                        <a:pt x="448989" y="1004"/>
                      </a:moveTo>
                      <a:cubicBezTo>
                        <a:pt x="481273" y="-12428"/>
                        <a:pt x="499653" y="112230"/>
                        <a:pt x="492820" y="176326"/>
                      </a:cubicBezTo>
                      <a:cubicBezTo>
                        <a:pt x="485986" y="240422"/>
                        <a:pt x="449696" y="321249"/>
                        <a:pt x="407987" y="385581"/>
                      </a:cubicBezTo>
                      <a:cubicBezTo>
                        <a:pt x="387132" y="417747"/>
                        <a:pt x="354966" y="454390"/>
                        <a:pt x="323418" y="486762"/>
                      </a:cubicBezTo>
                      <a:lnTo>
                        <a:pt x="286056" y="523215"/>
                      </a:lnTo>
                      <a:lnTo>
                        <a:pt x="308210" y="556073"/>
                      </a:lnTo>
                      <a:cubicBezTo>
                        <a:pt x="314363" y="570620"/>
                        <a:pt x="317765" y="586614"/>
                        <a:pt x="317765" y="603402"/>
                      </a:cubicBezTo>
                      <a:cubicBezTo>
                        <a:pt x="317765" y="670555"/>
                        <a:pt x="263327" y="724993"/>
                        <a:pt x="196174" y="724993"/>
                      </a:cubicBezTo>
                      <a:cubicBezTo>
                        <a:pt x="129021" y="724993"/>
                        <a:pt x="74583" y="670555"/>
                        <a:pt x="74583" y="603402"/>
                      </a:cubicBezTo>
                      <a:cubicBezTo>
                        <a:pt x="74583" y="569826"/>
                        <a:pt x="88193" y="539428"/>
                        <a:pt x="110196" y="517424"/>
                      </a:cubicBezTo>
                      <a:lnTo>
                        <a:pt x="124510" y="507774"/>
                      </a:lnTo>
                      <a:lnTo>
                        <a:pt x="99583" y="484730"/>
                      </a:lnTo>
                      <a:cubicBezTo>
                        <a:pt x="64942" y="451209"/>
                        <a:pt x="31539" y="415508"/>
                        <a:pt x="17754" y="392650"/>
                      </a:cubicBezTo>
                      <a:cubicBezTo>
                        <a:pt x="-9817" y="346935"/>
                        <a:pt x="-3220" y="294150"/>
                        <a:pt x="23409" y="289437"/>
                      </a:cubicBezTo>
                      <a:cubicBezTo>
                        <a:pt x="50038" y="284724"/>
                        <a:pt x="72895" y="360367"/>
                        <a:pt x="84206" y="347406"/>
                      </a:cubicBezTo>
                      <a:cubicBezTo>
                        <a:pt x="95517" y="334445"/>
                        <a:pt x="58285" y="224162"/>
                        <a:pt x="91276" y="211672"/>
                      </a:cubicBezTo>
                      <a:cubicBezTo>
                        <a:pt x="124267" y="199183"/>
                        <a:pt x="139820" y="263987"/>
                        <a:pt x="154901" y="255504"/>
                      </a:cubicBezTo>
                      <a:cubicBezTo>
                        <a:pt x="169982" y="247021"/>
                        <a:pt x="165977" y="174205"/>
                        <a:pt x="181765" y="160773"/>
                      </a:cubicBezTo>
                      <a:cubicBezTo>
                        <a:pt x="197553" y="147341"/>
                        <a:pt x="219469" y="224869"/>
                        <a:pt x="232665" y="217329"/>
                      </a:cubicBezTo>
                      <a:cubicBezTo>
                        <a:pt x="245861" y="209788"/>
                        <a:pt x="248689" y="123070"/>
                        <a:pt x="260943" y="115529"/>
                      </a:cubicBezTo>
                      <a:cubicBezTo>
                        <a:pt x="273196" y="107988"/>
                        <a:pt x="294404" y="179389"/>
                        <a:pt x="306187" y="172084"/>
                      </a:cubicBezTo>
                      <a:cubicBezTo>
                        <a:pt x="317969" y="164779"/>
                        <a:pt x="311607" y="88665"/>
                        <a:pt x="331636" y="71698"/>
                      </a:cubicBezTo>
                      <a:cubicBezTo>
                        <a:pt x="351666" y="54732"/>
                        <a:pt x="368633" y="144277"/>
                        <a:pt x="400917" y="129667"/>
                      </a:cubicBezTo>
                      <a:cubicBezTo>
                        <a:pt x="433201" y="115057"/>
                        <a:pt x="416705" y="14436"/>
                        <a:pt x="448989" y="100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19" name="台形 818">
                <a:extLst>
                  <a:ext uri="{FF2B5EF4-FFF2-40B4-BE49-F238E27FC236}">
                    <a16:creationId xmlns:a16="http://schemas.microsoft.com/office/drawing/2014/main" id="{A6CB8F80-AC41-46B8-AEEB-BD444C74E86E}"/>
                  </a:ext>
                </a:extLst>
              </p:cNvPr>
              <p:cNvSpPr/>
              <p:nvPr/>
            </p:nvSpPr>
            <p:spPr bwMode="auto">
              <a:xfrm>
                <a:off x="622180" y="294135"/>
                <a:ext cx="1198548" cy="417217"/>
              </a:xfrm>
              <a:prstGeom prst="trapezoid">
                <a:avLst>
                  <a:gd name="adj" fmla="val 31869"/>
                </a:avLst>
              </a:prstGeom>
              <a:pattFill prst="dkVert">
                <a:fgClr>
                  <a:sysClr val="window" lastClr="FFFFFF"/>
                </a:fgClr>
                <a:bgClr>
                  <a:sysClr val="window" lastClr="FFFFFF">
                    <a:lumMod val="7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820" name="グループ化 819">
                <a:extLst>
                  <a:ext uri="{FF2B5EF4-FFF2-40B4-BE49-F238E27FC236}">
                    <a16:creationId xmlns:a16="http://schemas.microsoft.com/office/drawing/2014/main" id="{88189647-46EA-4711-B2C9-2A8794629AE0}"/>
                  </a:ext>
                </a:extLst>
              </p:cNvPr>
              <p:cNvGrpSpPr/>
              <p:nvPr/>
            </p:nvGrpSpPr>
            <p:grpSpPr>
              <a:xfrm flipH="1">
                <a:off x="660806" y="62062"/>
                <a:ext cx="224188" cy="235473"/>
                <a:chOff x="5140369" y="2492285"/>
                <a:chExt cx="2047831" cy="21509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821" name="フリーフォーム: 図形 820">
                  <a:extLst>
                    <a:ext uri="{FF2B5EF4-FFF2-40B4-BE49-F238E27FC236}">
                      <a16:creationId xmlns:a16="http://schemas.microsoft.com/office/drawing/2014/main" id="{C8E5B02A-1586-45AC-96D8-24CBBDFB1105}"/>
                    </a:ext>
                  </a:extLst>
                </p:cNvPr>
                <p:cNvSpPr/>
                <p:nvPr/>
              </p:nvSpPr>
              <p:spPr>
                <a:xfrm>
                  <a:off x="5140369" y="2492285"/>
                  <a:ext cx="1906976" cy="2150919"/>
                </a:xfrm>
                <a:custGeom>
                  <a:avLst/>
                  <a:gdLst>
                    <a:gd name="connsiteX0" fmla="*/ 1647408 w 1906976"/>
                    <a:gd name="connsiteY0" fmla="*/ 538 h 2150919"/>
                    <a:gd name="connsiteX1" fmla="*/ 1671444 w 1906976"/>
                    <a:gd name="connsiteY1" fmla="*/ 68405 h 2150919"/>
                    <a:gd name="connsiteX2" fmla="*/ 1737897 w 1906976"/>
                    <a:gd name="connsiteY2" fmla="*/ 44369 h 2150919"/>
                    <a:gd name="connsiteX3" fmla="*/ 1780314 w 1906976"/>
                    <a:gd name="connsiteY3" fmla="*/ 52852 h 2150919"/>
                    <a:gd name="connsiteX4" fmla="*/ 1767588 w 1906976"/>
                    <a:gd name="connsiteY4" fmla="*/ 127788 h 2150919"/>
                    <a:gd name="connsiteX5" fmla="*/ 1851007 w 1906976"/>
                    <a:gd name="connsiteY5" fmla="*/ 163135 h 2150919"/>
                    <a:gd name="connsiteX6" fmla="*/ 1903321 w 1906976"/>
                    <a:gd name="connsiteY6" fmla="*/ 252210 h 2150919"/>
                    <a:gd name="connsiteX7" fmla="*/ 1763347 w 1906976"/>
                    <a:gd name="connsiteY7" fmla="*/ 240899 h 2150919"/>
                    <a:gd name="connsiteX8" fmla="*/ 1569644 w 1906976"/>
                    <a:gd name="connsiteY8" fmla="*/ 307351 h 2150919"/>
                    <a:gd name="connsiteX9" fmla="*/ 1390082 w 1906976"/>
                    <a:gd name="connsiteY9" fmla="*/ 482673 h 2150919"/>
                    <a:gd name="connsiteX10" fmla="*/ 1371318 w 1906976"/>
                    <a:gd name="connsiteY10" fmla="*/ 515761 h 2150919"/>
                    <a:gd name="connsiteX11" fmla="*/ 1403922 w 1906976"/>
                    <a:gd name="connsiteY11" fmla="*/ 537159 h 2150919"/>
                    <a:gd name="connsiteX12" fmla="*/ 1476375 w 1906976"/>
                    <a:gd name="connsiteY12" fmla="*/ 618139 h 2150919"/>
                    <a:gd name="connsiteX13" fmla="*/ 1507371 w 1906976"/>
                    <a:gd name="connsiteY13" fmla="*/ 673520 h 2150919"/>
                    <a:gd name="connsiteX14" fmla="*/ 1530938 w 1906976"/>
                    <a:gd name="connsiteY14" fmla="*/ 659950 h 2150919"/>
                    <a:gd name="connsiteX15" fmla="*/ 1558332 w 1906976"/>
                    <a:gd name="connsiteY15" fmla="*/ 648098 h 2150919"/>
                    <a:gd name="connsiteX16" fmla="*/ 1597921 w 1906976"/>
                    <a:gd name="connsiteY16" fmla="*/ 682030 h 2150919"/>
                    <a:gd name="connsiteX17" fmla="*/ 1583782 w 1906976"/>
                    <a:gd name="connsiteY17" fmla="*/ 738585 h 2150919"/>
                    <a:gd name="connsiteX18" fmla="*/ 1626199 w 1906976"/>
                    <a:gd name="connsiteY18" fmla="*/ 720206 h 2150919"/>
                    <a:gd name="connsiteX19" fmla="*/ 1679926 w 1906976"/>
                    <a:gd name="connsiteY19" fmla="*/ 708894 h 2150919"/>
                    <a:gd name="connsiteX20" fmla="*/ 1674271 w 1906976"/>
                    <a:gd name="connsiteY20" fmla="*/ 776760 h 2150919"/>
                    <a:gd name="connsiteX21" fmla="*/ 1746380 w 1906976"/>
                    <a:gd name="connsiteY21" fmla="*/ 755552 h 2150919"/>
                    <a:gd name="connsiteX22" fmla="*/ 1715274 w 1906976"/>
                    <a:gd name="connsiteY22" fmla="*/ 840385 h 2150919"/>
                    <a:gd name="connsiteX23" fmla="*/ 1781727 w 1906976"/>
                    <a:gd name="connsiteY23" fmla="*/ 819177 h 2150919"/>
                    <a:gd name="connsiteX24" fmla="*/ 1838282 w 1906976"/>
                    <a:gd name="connsiteY24" fmla="*/ 850283 h 2150919"/>
                    <a:gd name="connsiteX25" fmla="*/ 1761931 w 1906976"/>
                    <a:gd name="connsiteY25" fmla="*/ 894113 h 2150919"/>
                    <a:gd name="connsiteX26" fmla="*/ 1686996 w 1906976"/>
                    <a:gd name="connsiteY26" fmla="*/ 1007223 h 2150919"/>
                    <a:gd name="connsiteX27" fmla="*/ 1611971 w 1906976"/>
                    <a:gd name="connsiteY27" fmla="*/ 1104251 h 2150919"/>
                    <a:gd name="connsiteX28" fmla="*/ 1600838 w 1906976"/>
                    <a:gd name="connsiteY28" fmla="*/ 1116128 h 2150919"/>
                    <a:gd name="connsiteX29" fmla="*/ 1600844 w 1906976"/>
                    <a:gd name="connsiteY29" fmla="*/ 1116312 h 2150919"/>
                    <a:gd name="connsiteX30" fmla="*/ 1550614 w 1906976"/>
                    <a:gd name="connsiteY30" fmla="*/ 1425194 h 2150919"/>
                    <a:gd name="connsiteX31" fmla="*/ 1178982 w 1906976"/>
                    <a:gd name="connsiteY31" fmla="*/ 1998221 h 2150919"/>
                    <a:gd name="connsiteX32" fmla="*/ 1125059 w 1906976"/>
                    <a:gd name="connsiteY32" fmla="*/ 2036167 h 2150919"/>
                    <a:gd name="connsiteX33" fmla="*/ 710632 w 1906976"/>
                    <a:gd name="connsiteY33" fmla="*/ 2146735 h 2150919"/>
                    <a:gd name="connsiteX34" fmla="*/ 194061 w 1906976"/>
                    <a:gd name="connsiteY34" fmla="*/ 2025314 h 2150919"/>
                    <a:gd name="connsiteX35" fmla="*/ 209091 w 1906976"/>
                    <a:gd name="connsiteY35" fmla="*/ 1998832 h 2150919"/>
                    <a:gd name="connsiteX36" fmla="*/ 214001 w 1906976"/>
                    <a:gd name="connsiteY36" fmla="*/ 2000355 h 2150919"/>
                    <a:gd name="connsiteX37" fmla="*/ 214001 w 1906976"/>
                    <a:gd name="connsiteY37" fmla="*/ 1984298 h 2150919"/>
                    <a:gd name="connsiteX38" fmla="*/ 219717 w 1906976"/>
                    <a:gd name="connsiteY38" fmla="*/ 1970499 h 2150919"/>
                    <a:gd name="connsiteX39" fmla="*/ 218737 w 1906976"/>
                    <a:gd name="connsiteY39" fmla="*/ 1970094 h 2150919"/>
                    <a:gd name="connsiteX40" fmla="*/ 214001 w 1906976"/>
                    <a:gd name="connsiteY40" fmla="*/ 1958661 h 2150919"/>
                    <a:gd name="connsiteX41" fmla="*/ 214001 w 1906976"/>
                    <a:gd name="connsiteY41" fmla="*/ 1933397 h 2150919"/>
                    <a:gd name="connsiteX42" fmla="*/ 239776 w 1906976"/>
                    <a:gd name="connsiteY42" fmla="*/ 1907622 h 2150919"/>
                    <a:gd name="connsiteX43" fmla="*/ 284978 w 1906976"/>
                    <a:gd name="connsiteY43" fmla="*/ 1907622 h 2150919"/>
                    <a:gd name="connsiteX44" fmla="*/ 303204 w 1906976"/>
                    <a:gd name="connsiteY44" fmla="*/ 1915173 h 2150919"/>
                    <a:gd name="connsiteX45" fmla="*/ 310009 w 1906976"/>
                    <a:gd name="connsiteY45" fmla="*/ 1931601 h 2150919"/>
                    <a:gd name="connsiteX46" fmla="*/ 316815 w 1906976"/>
                    <a:gd name="connsiteY46" fmla="*/ 1915173 h 2150919"/>
                    <a:gd name="connsiteX47" fmla="*/ 335040 w 1906976"/>
                    <a:gd name="connsiteY47" fmla="*/ 1907622 h 2150919"/>
                    <a:gd name="connsiteX48" fmla="*/ 380242 w 1906976"/>
                    <a:gd name="connsiteY48" fmla="*/ 1907623 h 2150919"/>
                    <a:gd name="connsiteX49" fmla="*/ 398468 w 1906976"/>
                    <a:gd name="connsiteY49" fmla="*/ 1915173 h 2150919"/>
                    <a:gd name="connsiteX50" fmla="*/ 404300 w 1906976"/>
                    <a:gd name="connsiteY50" fmla="*/ 1929251 h 2150919"/>
                    <a:gd name="connsiteX51" fmla="*/ 410132 w 1906976"/>
                    <a:gd name="connsiteY51" fmla="*/ 1915173 h 2150919"/>
                    <a:gd name="connsiteX52" fmla="*/ 428357 w 1906976"/>
                    <a:gd name="connsiteY52" fmla="*/ 1907623 h 2150919"/>
                    <a:gd name="connsiteX53" fmla="*/ 473559 w 1906976"/>
                    <a:gd name="connsiteY53" fmla="*/ 1907623 h 2150919"/>
                    <a:gd name="connsiteX54" fmla="*/ 491786 w 1906976"/>
                    <a:gd name="connsiteY54" fmla="*/ 1915172 h 2150919"/>
                    <a:gd name="connsiteX55" fmla="*/ 499334 w 1906976"/>
                    <a:gd name="connsiteY55" fmla="*/ 1933396 h 2150919"/>
                    <a:gd name="connsiteX56" fmla="*/ 506883 w 1906976"/>
                    <a:gd name="connsiteY56" fmla="*/ 1915172 h 2150919"/>
                    <a:gd name="connsiteX57" fmla="*/ 525108 w 1906976"/>
                    <a:gd name="connsiteY57" fmla="*/ 1907623 h 2150919"/>
                    <a:gd name="connsiteX58" fmla="*/ 570311 w 1906976"/>
                    <a:gd name="connsiteY58" fmla="*/ 1907622 h 2150919"/>
                    <a:gd name="connsiteX59" fmla="*/ 588537 w 1906976"/>
                    <a:gd name="connsiteY59" fmla="*/ 1915172 h 2150919"/>
                    <a:gd name="connsiteX60" fmla="*/ 594665 w 1906976"/>
                    <a:gd name="connsiteY60" fmla="*/ 1929966 h 2150919"/>
                    <a:gd name="connsiteX61" fmla="*/ 613098 w 1906976"/>
                    <a:gd name="connsiteY61" fmla="*/ 1917418 h 2150919"/>
                    <a:gd name="connsiteX62" fmla="*/ 621506 w 1906976"/>
                    <a:gd name="connsiteY62" fmla="*/ 1891091 h 2150919"/>
                    <a:gd name="connsiteX63" fmla="*/ 536042 w 1906976"/>
                    <a:gd name="connsiteY63" fmla="*/ 1807911 h 2150919"/>
                    <a:gd name="connsiteX64" fmla="*/ 513354 w 1906976"/>
                    <a:gd name="connsiteY64" fmla="*/ 1817144 h 2150919"/>
                    <a:gd name="connsiteX65" fmla="*/ 518807 w 1906976"/>
                    <a:gd name="connsiteY65" fmla="*/ 1837494 h 2150919"/>
                    <a:gd name="connsiteX66" fmla="*/ 502479 w 1906976"/>
                    <a:gd name="connsiteY66" fmla="*/ 1865775 h 2150919"/>
                    <a:gd name="connsiteX67" fmla="*/ 400447 w 1906976"/>
                    <a:gd name="connsiteY67" fmla="*/ 1893113 h 2150919"/>
                    <a:gd name="connsiteX68" fmla="*/ 372166 w 1906976"/>
                    <a:gd name="connsiteY68" fmla="*/ 1876786 h 2150919"/>
                    <a:gd name="connsiteX69" fmla="*/ 363732 w 1906976"/>
                    <a:gd name="connsiteY69" fmla="*/ 1845311 h 2150919"/>
                    <a:gd name="connsiteX70" fmla="*/ 363588 w 1906976"/>
                    <a:gd name="connsiteY70" fmla="*/ 1846409 h 2150919"/>
                    <a:gd name="connsiteX71" fmla="*/ 349207 w 1906976"/>
                    <a:gd name="connsiteY71" fmla="*/ 1857444 h 2150919"/>
                    <a:gd name="connsiteX72" fmla="*/ 244556 w 1906976"/>
                    <a:gd name="connsiteY72" fmla="*/ 1885485 h 2150919"/>
                    <a:gd name="connsiteX73" fmla="*/ 215549 w 1906976"/>
                    <a:gd name="connsiteY73" fmla="*/ 1868738 h 2150919"/>
                    <a:gd name="connsiteX74" fmla="*/ 183306 w 1906976"/>
                    <a:gd name="connsiteY74" fmla="*/ 1748405 h 2150919"/>
                    <a:gd name="connsiteX75" fmla="*/ 163597 w 1906976"/>
                    <a:gd name="connsiteY75" fmla="*/ 1736563 h 2150919"/>
                    <a:gd name="connsiteX76" fmla="*/ 113002 w 1906976"/>
                    <a:gd name="connsiteY76" fmla="*/ 1704536 h 2150919"/>
                    <a:gd name="connsiteX77" fmla="*/ 5507 w 1906976"/>
                    <a:gd name="connsiteY77" fmla="*/ 1509124 h 2150919"/>
                    <a:gd name="connsiteX78" fmla="*/ 156253 w 1906976"/>
                    <a:gd name="connsiteY78" fmla="*/ 1438373 h 2150919"/>
                    <a:gd name="connsiteX79" fmla="*/ 356674 w 1906976"/>
                    <a:gd name="connsiteY79" fmla="*/ 1467393 h 2150919"/>
                    <a:gd name="connsiteX80" fmla="*/ 376902 w 1906976"/>
                    <a:gd name="connsiteY80" fmla="*/ 1474376 h 2150919"/>
                    <a:gd name="connsiteX81" fmla="*/ 383237 w 1906976"/>
                    <a:gd name="connsiteY81" fmla="*/ 1460742 h 2150919"/>
                    <a:gd name="connsiteX82" fmla="*/ 677664 w 1906976"/>
                    <a:gd name="connsiteY82" fmla="*/ 1330365 h 2150919"/>
                    <a:gd name="connsiteX83" fmla="*/ 903612 w 1906976"/>
                    <a:gd name="connsiteY83" fmla="*/ 1392888 h 2150919"/>
                    <a:gd name="connsiteX84" fmla="*/ 905982 w 1906976"/>
                    <a:gd name="connsiteY84" fmla="*/ 1394808 h 2150919"/>
                    <a:gd name="connsiteX85" fmla="*/ 953336 w 1906976"/>
                    <a:gd name="connsiteY85" fmla="*/ 1391191 h 2150919"/>
                    <a:gd name="connsiteX86" fmla="*/ 999337 w 1906976"/>
                    <a:gd name="connsiteY86" fmla="*/ 1346466 h 2150919"/>
                    <a:gd name="connsiteX87" fmla="*/ 988171 w 1906976"/>
                    <a:gd name="connsiteY87" fmla="*/ 1336294 h 2150919"/>
                    <a:gd name="connsiteX88" fmla="*/ 886917 w 1906976"/>
                    <a:gd name="connsiteY88" fmla="*/ 1115303 h 2150919"/>
                    <a:gd name="connsiteX89" fmla="*/ 1040487 w 1906976"/>
                    <a:gd name="connsiteY89" fmla="*/ 1158545 h 2150919"/>
                    <a:gd name="connsiteX90" fmla="*/ 1054688 w 1906976"/>
                    <a:gd name="connsiteY90" fmla="*/ 1170765 h 2150919"/>
                    <a:gd name="connsiteX91" fmla="*/ 1021534 w 1906976"/>
                    <a:gd name="connsiteY91" fmla="*/ 1132255 h 2150919"/>
                    <a:gd name="connsiteX92" fmla="*/ 978079 w 1906976"/>
                    <a:gd name="connsiteY92" fmla="*/ 978897 h 2150919"/>
                    <a:gd name="connsiteX93" fmla="*/ 1013955 w 1906976"/>
                    <a:gd name="connsiteY93" fmla="*/ 968344 h 2150919"/>
                    <a:gd name="connsiteX94" fmla="*/ 1148246 w 1906976"/>
                    <a:gd name="connsiteY94" fmla="*/ 1035149 h 2150919"/>
                    <a:gd name="connsiteX95" fmla="*/ 1161695 w 1906976"/>
                    <a:gd name="connsiteY95" fmla="*/ 1047173 h 2150919"/>
                    <a:gd name="connsiteX96" fmla="*/ 1163378 w 1906976"/>
                    <a:gd name="connsiteY96" fmla="*/ 1038785 h 2150919"/>
                    <a:gd name="connsiteX97" fmla="*/ 1104763 w 1906976"/>
                    <a:gd name="connsiteY97" fmla="*/ 1003730 h 2150919"/>
                    <a:gd name="connsiteX98" fmla="*/ 1013935 w 1906976"/>
                    <a:gd name="connsiteY98" fmla="*/ 893687 h 2150919"/>
                    <a:gd name="connsiteX99" fmla="*/ 1039770 w 1906976"/>
                    <a:gd name="connsiteY99" fmla="*/ 880853 h 2150919"/>
                    <a:gd name="connsiteX100" fmla="*/ 1174569 w 1906976"/>
                    <a:gd name="connsiteY100" fmla="*/ 913168 h 2150919"/>
                    <a:gd name="connsiteX101" fmla="*/ 1180147 w 1906976"/>
                    <a:gd name="connsiteY101" fmla="*/ 915798 h 2150919"/>
                    <a:gd name="connsiteX102" fmla="*/ 1180162 w 1906976"/>
                    <a:gd name="connsiteY102" fmla="*/ 915301 h 2150919"/>
                    <a:gd name="connsiteX103" fmla="*/ 1165511 w 1906976"/>
                    <a:gd name="connsiteY103" fmla="*/ 908262 h 2150919"/>
                    <a:gd name="connsiteX104" fmla="*/ 1002626 w 1906976"/>
                    <a:gd name="connsiteY104" fmla="*/ 755126 h 2150919"/>
                    <a:gd name="connsiteX105" fmla="*/ 1078195 w 1906976"/>
                    <a:gd name="connsiteY105" fmla="*/ 746821 h 2150919"/>
                    <a:gd name="connsiteX106" fmla="*/ 1136930 w 1906976"/>
                    <a:gd name="connsiteY106" fmla="*/ 764801 h 2150919"/>
                    <a:gd name="connsiteX107" fmla="*/ 1084038 w 1906976"/>
                    <a:gd name="connsiteY107" fmla="*/ 723025 h 2150919"/>
                    <a:gd name="connsiteX108" fmla="*/ 1047870 w 1906976"/>
                    <a:gd name="connsiteY108" fmla="*/ 656154 h 2150919"/>
                    <a:gd name="connsiteX109" fmla="*/ 1073705 w 1906976"/>
                    <a:gd name="connsiteY109" fmla="*/ 643320 h 2150919"/>
                    <a:gd name="connsiteX110" fmla="*/ 1109150 w 1906976"/>
                    <a:gd name="connsiteY110" fmla="*/ 645172 h 2150919"/>
                    <a:gd name="connsiteX111" fmla="*/ 1135109 w 1906976"/>
                    <a:gd name="connsiteY111" fmla="*/ 651381 h 2150919"/>
                    <a:gd name="connsiteX112" fmla="*/ 1132045 w 1906976"/>
                    <a:gd name="connsiteY112" fmla="*/ 642448 h 2150919"/>
                    <a:gd name="connsiteX113" fmla="*/ 1122538 w 1906976"/>
                    <a:gd name="connsiteY113" fmla="*/ 627504 h 2150919"/>
                    <a:gd name="connsiteX114" fmla="*/ 1096623 w 1906976"/>
                    <a:gd name="connsiteY114" fmla="*/ 619488 h 2150919"/>
                    <a:gd name="connsiteX115" fmla="*/ 913602 w 1906976"/>
                    <a:gd name="connsiteY115" fmla="*/ 539228 h 2150919"/>
                    <a:gd name="connsiteX116" fmla="*/ 685967 w 1906976"/>
                    <a:gd name="connsiteY116" fmla="*/ 592955 h 2150919"/>
                    <a:gd name="connsiteX117" fmla="*/ 598307 w 1906976"/>
                    <a:gd name="connsiteY117" fmla="*/ 691928 h 2150919"/>
                    <a:gd name="connsiteX118" fmla="*/ 567201 w 1906976"/>
                    <a:gd name="connsiteY118" fmla="*/ 607094 h 2150919"/>
                    <a:gd name="connsiteX119" fmla="*/ 615273 w 1906976"/>
                    <a:gd name="connsiteY119" fmla="*/ 522262 h 2150919"/>
                    <a:gd name="connsiteX120" fmla="*/ 670414 w 1906976"/>
                    <a:gd name="connsiteY120" fmla="*/ 482673 h 2150919"/>
                    <a:gd name="connsiteX121" fmla="*/ 632239 w 1906976"/>
                    <a:gd name="connsiteY121" fmla="*/ 450153 h 2150919"/>
                    <a:gd name="connsiteX122" fmla="*/ 697278 w 1906976"/>
                    <a:gd name="connsiteY122" fmla="*/ 407737 h 2150919"/>
                    <a:gd name="connsiteX123" fmla="*/ 777869 w 1906976"/>
                    <a:gd name="connsiteY123" fmla="*/ 407737 h 2150919"/>
                    <a:gd name="connsiteX124" fmla="*/ 758075 w 1906976"/>
                    <a:gd name="connsiteY124" fmla="*/ 351182 h 2150919"/>
                    <a:gd name="connsiteX125" fmla="*/ 852806 w 1906976"/>
                    <a:gd name="connsiteY125" fmla="*/ 344112 h 2150919"/>
                    <a:gd name="connsiteX126" fmla="*/ 858461 w 1906976"/>
                    <a:gd name="connsiteY126" fmla="*/ 276246 h 2150919"/>
                    <a:gd name="connsiteX127" fmla="*/ 941880 w 1906976"/>
                    <a:gd name="connsiteY127" fmla="*/ 264935 h 2150919"/>
                    <a:gd name="connsiteX128" fmla="*/ 1023886 w 1906976"/>
                    <a:gd name="connsiteY128" fmla="*/ 294626 h 2150919"/>
                    <a:gd name="connsiteX129" fmla="*/ 963088 w 1906976"/>
                    <a:gd name="connsiteY129" fmla="*/ 187171 h 2150919"/>
                    <a:gd name="connsiteX130" fmla="*/ 1080441 w 1906976"/>
                    <a:gd name="connsiteY130" fmla="*/ 182930 h 2150919"/>
                    <a:gd name="connsiteX131" fmla="*/ 1206276 w 1906976"/>
                    <a:gd name="connsiteY131" fmla="*/ 238071 h 2150919"/>
                    <a:gd name="connsiteX132" fmla="*/ 1284040 w 1906976"/>
                    <a:gd name="connsiteY132" fmla="*/ 157479 h 2150919"/>
                    <a:gd name="connsiteX133" fmla="*/ 1339182 w 1906976"/>
                    <a:gd name="connsiteY133" fmla="*/ 93855 h 2150919"/>
                    <a:gd name="connsiteX134" fmla="*/ 1377356 w 1906976"/>
                    <a:gd name="connsiteY134" fmla="*/ 78302 h 2150919"/>
                    <a:gd name="connsiteX135" fmla="*/ 1392909 w 1906976"/>
                    <a:gd name="connsiteY135" fmla="*/ 147582 h 2150919"/>
                    <a:gd name="connsiteX136" fmla="*/ 1440981 w 1906976"/>
                    <a:gd name="connsiteY136" fmla="*/ 68405 h 2150919"/>
                    <a:gd name="connsiteX137" fmla="*/ 1489053 w 1906976"/>
                    <a:gd name="connsiteY137" fmla="*/ 42955 h 2150919"/>
                    <a:gd name="connsiteX138" fmla="*/ 1507434 w 1906976"/>
                    <a:gd name="connsiteY138" fmla="*/ 102338 h 2150919"/>
                    <a:gd name="connsiteX139" fmla="*/ 1563989 w 1906976"/>
                    <a:gd name="connsiteY139" fmla="*/ 40127 h 2150919"/>
                    <a:gd name="connsiteX140" fmla="*/ 1647408 w 1906976"/>
                    <a:gd name="connsiteY140" fmla="*/ 538 h 2150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</a:cxnLst>
                  <a:rect l="l" t="t" r="r" b="b"/>
                  <a:pathLst>
                    <a:path w="1906976" h="2150919">
                      <a:moveTo>
                        <a:pt x="1647408" y="538"/>
                      </a:moveTo>
                      <a:cubicBezTo>
                        <a:pt x="1665318" y="5251"/>
                        <a:pt x="1656363" y="61100"/>
                        <a:pt x="1671444" y="68405"/>
                      </a:cubicBezTo>
                      <a:cubicBezTo>
                        <a:pt x="1686525" y="75709"/>
                        <a:pt x="1719752" y="46960"/>
                        <a:pt x="1737897" y="44369"/>
                      </a:cubicBezTo>
                      <a:cubicBezTo>
                        <a:pt x="1756042" y="41776"/>
                        <a:pt x="1775365" y="38949"/>
                        <a:pt x="1780314" y="52852"/>
                      </a:cubicBezTo>
                      <a:cubicBezTo>
                        <a:pt x="1785262" y="66756"/>
                        <a:pt x="1755806" y="109408"/>
                        <a:pt x="1767588" y="127788"/>
                      </a:cubicBezTo>
                      <a:cubicBezTo>
                        <a:pt x="1779371" y="146168"/>
                        <a:pt x="1815661" y="143812"/>
                        <a:pt x="1851007" y="163135"/>
                      </a:cubicBezTo>
                      <a:cubicBezTo>
                        <a:pt x="1886354" y="182458"/>
                        <a:pt x="1917931" y="239249"/>
                        <a:pt x="1903321" y="252210"/>
                      </a:cubicBezTo>
                      <a:cubicBezTo>
                        <a:pt x="1888711" y="265170"/>
                        <a:pt x="1818959" y="231708"/>
                        <a:pt x="1763347" y="240899"/>
                      </a:cubicBezTo>
                      <a:cubicBezTo>
                        <a:pt x="1707734" y="250089"/>
                        <a:pt x="1631855" y="267055"/>
                        <a:pt x="1569644" y="307351"/>
                      </a:cubicBezTo>
                      <a:cubicBezTo>
                        <a:pt x="1507434" y="347647"/>
                        <a:pt x="1428963" y="434836"/>
                        <a:pt x="1390082" y="482673"/>
                      </a:cubicBezTo>
                      <a:lnTo>
                        <a:pt x="1371318" y="515761"/>
                      </a:lnTo>
                      <a:lnTo>
                        <a:pt x="1403922" y="537159"/>
                      </a:lnTo>
                      <a:cubicBezTo>
                        <a:pt x="1430565" y="560360"/>
                        <a:pt x="1454769" y="587531"/>
                        <a:pt x="1476375" y="618139"/>
                      </a:cubicBezTo>
                      <a:lnTo>
                        <a:pt x="1507371" y="673520"/>
                      </a:lnTo>
                      <a:lnTo>
                        <a:pt x="1530938" y="659950"/>
                      </a:lnTo>
                      <a:cubicBezTo>
                        <a:pt x="1541955" y="654902"/>
                        <a:pt x="1551734" y="651219"/>
                        <a:pt x="1558332" y="648098"/>
                      </a:cubicBezTo>
                      <a:cubicBezTo>
                        <a:pt x="1613003" y="632780"/>
                        <a:pt x="1603576" y="661294"/>
                        <a:pt x="1597921" y="682030"/>
                      </a:cubicBezTo>
                      <a:cubicBezTo>
                        <a:pt x="1592266" y="702768"/>
                        <a:pt x="1579069" y="732223"/>
                        <a:pt x="1583782" y="738585"/>
                      </a:cubicBezTo>
                      <a:cubicBezTo>
                        <a:pt x="1588495" y="744948"/>
                        <a:pt x="1610175" y="725154"/>
                        <a:pt x="1626199" y="720206"/>
                      </a:cubicBezTo>
                      <a:cubicBezTo>
                        <a:pt x="1642222" y="715257"/>
                        <a:pt x="1671914" y="699469"/>
                        <a:pt x="1679926" y="708894"/>
                      </a:cubicBezTo>
                      <a:cubicBezTo>
                        <a:pt x="1687939" y="718321"/>
                        <a:pt x="1663195" y="768984"/>
                        <a:pt x="1674271" y="776760"/>
                      </a:cubicBezTo>
                      <a:cubicBezTo>
                        <a:pt x="1685347" y="784537"/>
                        <a:pt x="1739545" y="744948"/>
                        <a:pt x="1746380" y="755552"/>
                      </a:cubicBezTo>
                      <a:cubicBezTo>
                        <a:pt x="1753213" y="766156"/>
                        <a:pt x="1709383" y="829781"/>
                        <a:pt x="1715274" y="840385"/>
                      </a:cubicBezTo>
                      <a:cubicBezTo>
                        <a:pt x="1721165" y="850989"/>
                        <a:pt x="1761225" y="817528"/>
                        <a:pt x="1781727" y="819177"/>
                      </a:cubicBezTo>
                      <a:cubicBezTo>
                        <a:pt x="1802228" y="820827"/>
                        <a:pt x="1841580" y="837794"/>
                        <a:pt x="1838282" y="850283"/>
                      </a:cubicBezTo>
                      <a:cubicBezTo>
                        <a:pt x="1834983" y="862772"/>
                        <a:pt x="1787146" y="867956"/>
                        <a:pt x="1761931" y="894113"/>
                      </a:cubicBezTo>
                      <a:cubicBezTo>
                        <a:pt x="1736717" y="920270"/>
                        <a:pt x="1724700" y="966221"/>
                        <a:pt x="1686996" y="1007223"/>
                      </a:cubicBezTo>
                      <a:cubicBezTo>
                        <a:pt x="1668144" y="1027724"/>
                        <a:pt x="1640161" y="1071084"/>
                        <a:pt x="1611971" y="1104251"/>
                      </a:cubicBezTo>
                      <a:lnTo>
                        <a:pt x="1600838" y="1116128"/>
                      </a:lnTo>
                      <a:lnTo>
                        <a:pt x="1600844" y="1116312"/>
                      </a:lnTo>
                      <a:cubicBezTo>
                        <a:pt x="1597439" y="1215471"/>
                        <a:pt x="1581116" y="1319852"/>
                        <a:pt x="1550614" y="1425194"/>
                      </a:cubicBezTo>
                      <a:cubicBezTo>
                        <a:pt x="1477406" y="1678016"/>
                        <a:pt x="1338114" y="1882518"/>
                        <a:pt x="1178982" y="1998221"/>
                      </a:cubicBezTo>
                      <a:lnTo>
                        <a:pt x="1125059" y="2036167"/>
                      </a:lnTo>
                      <a:cubicBezTo>
                        <a:pt x="1037559" y="2090484"/>
                        <a:pt x="885638" y="2133392"/>
                        <a:pt x="710632" y="2146735"/>
                      </a:cubicBezTo>
                      <a:cubicBezTo>
                        <a:pt x="448124" y="2166748"/>
                        <a:pt x="226872" y="2113134"/>
                        <a:pt x="194061" y="2025314"/>
                      </a:cubicBezTo>
                      <a:lnTo>
                        <a:pt x="209091" y="1998832"/>
                      </a:lnTo>
                      <a:lnTo>
                        <a:pt x="214001" y="2000355"/>
                      </a:lnTo>
                      <a:lnTo>
                        <a:pt x="214001" y="1984298"/>
                      </a:lnTo>
                      <a:lnTo>
                        <a:pt x="219717" y="1970499"/>
                      </a:lnTo>
                      <a:lnTo>
                        <a:pt x="218737" y="1970094"/>
                      </a:lnTo>
                      <a:cubicBezTo>
                        <a:pt x="215811" y="1967167"/>
                        <a:pt x="214001" y="1963126"/>
                        <a:pt x="214001" y="1958661"/>
                      </a:cubicBezTo>
                      <a:lnTo>
                        <a:pt x="214001" y="1933397"/>
                      </a:lnTo>
                      <a:cubicBezTo>
                        <a:pt x="214001" y="1919162"/>
                        <a:pt x="225541" y="1907623"/>
                        <a:pt x="239776" y="1907622"/>
                      </a:cubicBezTo>
                      <a:lnTo>
                        <a:pt x="284978" y="1907622"/>
                      </a:lnTo>
                      <a:cubicBezTo>
                        <a:pt x="292096" y="1907622"/>
                        <a:pt x="298540" y="1910508"/>
                        <a:pt x="303204" y="1915173"/>
                      </a:cubicBezTo>
                      <a:lnTo>
                        <a:pt x="310009" y="1931601"/>
                      </a:lnTo>
                      <a:lnTo>
                        <a:pt x="316815" y="1915173"/>
                      </a:lnTo>
                      <a:cubicBezTo>
                        <a:pt x="321479" y="1910507"/>
                        <a:pt x="327923" y="1907622"/>
                        <a:pt x="335040" y="1907622"/>
                      </a:cubicBezTo>
                      <a:lnTo>
                        <a:pt x="380242" y="1907623"/>
                      </a:lnTo>
                      <a:cubicBezTo>
                        <a:pt x="387360" y="1907622"/>
                        <a:pt x="393804" y="1910507"/>
                        <a:pt x="398468" y="1915173"/>
                      </a:cubicBezTo>
                      <a:lnTo>
                        <a:pt x="404300" y="1929251"/>
                      </a:lnTo>
                      <a:lnTo>
                        <a:pt x="410132" y="1915173"/>
                      </a:lnTo>
                      <a:cubicBezTo>
                        <a:pt x="414796" y="1910508"/>
                        <a:pt x="421240" y="1907622"/>
                        <a:pt x="428357" y="1907623"/>
                      </a:cubicBezTo>
                      <a:lnTo>
                        <a:pt x="473559" y="1907623"/>
                      </a:lnTo>
                      <a:cubicBezTo>
                        <a:pt x="480677" y="1907622"/>
                        <a:pt x="487121" y="1910508"/>
                        <a:pt x="491786" y="1915172"/>
                      </a:cubicBezTo>
                      <a:lnTo>
                        <a:pt x="499334" y="1933396"/>
                      </a:lnTo>
                      <a:lnTo>
                        <a:pt x="506883" y="1915172"/>
                      </a:lnTo>
                      <a:cubicBezTo>
                        <a:pt x="511547" y="1910507"/>
                        <a:pt x="517990" y="1907623"/>
                        <a:pt x="525108" y="1907623"/>
                      </a:cubicBezTo>
                      <a:lnTo>
                        <a:pt x="570311" y="1907622"/>
                      </a:lnTo>
                      <a:cubicBezTo>
                        <a:pt x="577429" y="1907623"/>
                        <a:pt x="583872" y="1910507"/>
                        <a:pt x="588537" y="1915172"/>
                      </a:cubicBezTo>
                      <a:lnTo>
                        <a:pt x="594665" y="1929966"/>
                      </a:lnTo>
                      <a:lnTo>
                        <a:pt x="613098" y="1917418"/>
                      </a:lnTo>
                      <a:cubicBezTo>
                        <a:pt x="618045" y="1911303"/>
                        <a:pt x="621206" y="1902971"/>
                        <a:pt x="621506" y="1891091"/>
                      </a:cubicBezTo>
                      <a:cubicBezTo>
                        <a:pt x="622710" y="1843571"/>
                        <a:pt x="574428" y="1798876"/>
                        <a:pt x="536042" y="1807911"/>
                      </a:cubicBezTo>
                      <a:lnTo>
                        <a:pt x="513354" y="1817144"/>
                      </a:lnTo>
                      <a:lnTo>
                        <a:pt x="518807" y="1837494"/>
                      </a:lnTo>
                      <a:cubicBezTo>
                        <a:pt x="522108" y="1849812"/>
                        <a:pt x="514798" y="1862474"/>
                        <a:pt x="502479" y="1865775"/>
                      </a:cubicBezTo>
                      <a:lnTo>
                        <a:pt x="400447" y="1893113"/>
                      </a:lnTo>
                      <a:cubicBezTo>
                        <a:pt x="388128" y="1896415"/>
                        <a:pt x="375467" y="1889105"/>
                        <a:pt x="372166" y="1876786"/>
                      </a:cubicBezTo>
                      <a:lnTo>
                        <a:pt x="363732" y="1845311"/>
                      </a:lnTo>
                      <a:lnTo>
                        <a:pt x="363588" y="1846409"/>
                      </a:lnTo>
                      <a:cubicBezTo>
                        <a:pt x="360557" y="1851658"/>
                        <a:pt x="355524" y="1855751"/>
                        <a:pt x="349207" y="1857444"/>
                      </a:cubicBezTo>
                      <a:lnTo>
                        <a:pt x="244556" y="1885485"/>
                      </a:lnTo>
                      <a:cubicBezTo>
                        <a:pt x="231921" y="1888871"/>
                        <a:pt x="218934" y="1881372"/>
                        <a:pt x="215549" y="1868738"/>
                      </a:cubicBezTo>
                      <a:lnTo>
                        <a:pt x="183306" y="1748405"/>
                      </a:lnTo>
                      <a:lnTo>
                        <a:pt x="163597" y="1736563"/>
                      </a:lnTo>
                      <a:lnTo>
                        <a:pt x="113002" y="1704536"/>
                      </a:lnTo>
                      <a:cubicBezTo>
                        <a:pt x="27929" y="1637749"/>
                        <a:pt x="-16263" y="1564157"/>
                        <a:pt x="5507" y="1509124"/>
                      </a:cubicBezTo>
                      <a:cubicBezTo>
                        <a:pt x="22922" y="1465096"/>
                        <a:pt x="79254" y="1441283"/>
                        <a:pt x="156253" y="1438373"/>
                      </a:cubicBezTo>
                      <a:cubicBezTo>
                        <a:pt x="214002" y="1436191"/>
                        <a:pt x="283375" y="1445769"/>
                        <a:pt x="356674" y="1467393"/>
                      </a:cubicBezTo>
                      <a:lnTo>
                        <a:pt x="376902" y="1474376"/>
                      </a:lnTo>
                      <a:lnTo>
                        <a:pt x="383237" y="1460742"/>
                      </a:lnTo>
                      <a:cubicBezTo>
                        <a:pt x="431745" y="1384124"/>
                        <a:pt x="545307" y="1330365"/>
                        <a:pt x="677664" y="1330365"/>
                      </a:cubicBezTo>
                      <a:cubicBezTo>
                        <a:pt x="765903" y="1330364"/>
                        <a:pt x="845787" y="1354258"/>
                        <a:pt x="903612" y="1392888"/>
                      </a:cubicBezTo>
                      <a:lnTo>
                        <a:pt x="905982" y="1394808"/>
                      </a:lnTo>
                      <a:lnTo>
                        <a:pt x="953336" y="1391191"/>
                      </a:lnTo>
                      <a:lnTo>
                        <a:pt x="999337" y="1346466"/>
                      </a:lnTo>
                      <a:lnTo>
                        <a:pt x="988171" y="1336294"/>
                      </a:lnTo>
                      <a:cubicBezTo>
                        <a:pt x="899186" y="1247308"/>
                        <a:pt x="853853" y="1148367"/>
                        <a:pt x="886917" y="1115303"/>
                      </a:cubicBezTo>
                      <a:cubicBezTo>
                        <a:pt x="911716" y="1090504"/>
                        <a:pt x="973570" y="1109805"/>
                        <a:pt x="1040487" y="1158545"/>
                      </a:cubicBezTo>
                      <a:lnTo>
                        <a:pt x="1054688" y="1170765"/>
                      </a:lnTo>
                      <a:lnTo>
                        <a:pt x="1021534" y="1132255"/>
                      </a:lnTo>
                      <a:cubicBezTo>
                        <a:pt x="972758" y="1065372"/>
                        <a:pt x="953376" y="1003601"/>
                        <a:pt x="978079" y="978897"/>
                      </a:cubicBezTo>
                      <a:cubicBezTo>
                        <a:pt x="986314" y="970662"/>
                        <a:pt x="998667" y="967327"/>
                        <a:pt x="1013955" y="968344"/>
                      </a:cubicBezTo>
                      <a:cubicBezTo>
                        <a:pt x="1048354" y="970635"/>
                        <a:pt x="1097611" y="994970"/>
                        <a:pt x="1148246" y="1035149"/>
                      </a:cubicBezTo>
                      <a:lnTo>
                        <a:pt x="1161695" y="1047173"/>
                      </a:lnTo>
                      <a:lnTo>
                        <a:pt x="1163378" y="1038785"/>
                      </a:lnTo>
                      <a:lnTo>
                        <a:pt x="1104763" y="1003730"/>
                      </a:lnTo>
                      <a:cubicBezTo>
                        <a:pt x="1040530" y="959776"/>
                        <a:pt x="1002394" y="915706"/>
                        <a:pt x="1013935" y="893687"/>
                      </a:cubicBezTo>
                      <a:cubicBezTo>
                        <a:pt x="1017782" y="886348"/>
                        <a:pt x="1026784" y="882153"/>
                        <a:pt x="1039770" y="880853"/>
                      </a:cubicBezTo>
                      <a:cubicBezTo>
                        <a:pt x="1068988" y="877927"/>
                        <a:pt x="1118372" y="889651"/>
                        <a:pt x="1174569" y="913168"/>
                      </a:cubicBezTo>
                      <a:lnTo>
                        <a:pt x="1180147" y="915798"/>
                      </a:lnTo>
                      <a:lnTo>
                        <a:pt x="1180162" y="915301"/>
                      </a:lnTo>
                      <a:lnTo>
                        <a:pt x="1165511" y="908262"/>
                      </a:lnTo>
                      <a:cubicBezTo>
                        <a:pt x="1060164" y="853046"/>
                        <a:pt x="987237" y="784484"/>
                        <a:pt x="1002626" y="755126"/>
                      </a:cubicBezTo>
                      <a:cubicBezTo>
                        <a:pt x="1010319" y="740447"/>
                        <a:pt x="1038635" y="738349"/>
                        <a:pt x="1078195" y="746821"/>
                      </a:cubicBezTo>
                      <a:lnTo>
                        <a:pt x="1136930" y="764801"/>
                      </a:lnTo>
                      <a:lnTo>
                        <a:pt x="1084038" y="723025"/>
                      </a:lnTo>
                      <a:cubicBezTo>
                        <a:pt x="1054561" y="695313"/>
                        <a:pt x="1040176" y="670834"/>
                        <a:pt x="1047870" y="656154"/>
                      </a:cubicBezTo>
                      <a:cubicBezTo>
                        <a:pt x="1051717" y="648815"/>
                        <a:pt x="1060719" y="644621"/>
                        <a:pt x="1073705" y="643320"/>
                      </a:cubicBezTo>
                      <a:cubicBezTo>
                        <a:pt x="1083444" y="642344"/>
                        <a:pt x="1095424" y="642997"/>
                        <a:pt x="1109150" y="645172"/>
                      </a:cubicBezTo>
                      <a:lnTo>
                        <a:pt x="1135109" y="651381"/>
                      </a:lnTo>
                      <a:lnTo>
                        <a:pt x="1132045" y="642448"/>
                      </a:lnTo>
                      <a:lnTo>
                        <a:pt x="1122538" y="627504"/>
                      </a:lnTo>
                      <a:lnTo>
                        <a:pt x="1096623" y="619488"/>
                      </a:lnTo>
                      <a:cubicBezTo>
                        <a:pt x="1038068" y="593795"/>
                        <a:pt x="972985" y="548949"/>
                        <a:pt x="913602" y="539228"/>
                      </a:cubicBezTo>
                      <a:cubicBezTo>
                        <a:pt x="834425" y="526268"/>
                        <a:pt x="742758" y="553366"/>
                        <a:pt x="685967" y="592955"/>
                      </a:cubicBezTo>
                      <a:cubicBezTo>
                        <a:pt x="629176" y="632544"/>
                        <a:pt x="618101" y="689571"/>
                        <a:pt x="598307" y="691928"/>
                      </a:cubicBezTo>
                      <a:cubicBezTo>
                        <a:pt x="578513" y="694284"/>
                        <a:pt x="567201" y="645269"/>
                        <a:pt x="567201" y="607094"/>
                      </a:cubicBezTo>
                      <a:cubicBezTo>
                        <a:pt x="567200" y="568920"/>
                        <a:pt x="598071" y="542999"/>
                        <a:pt x="615273" y="522262"/>
                      </a:cubicBezTo>
                      <a:cubicBezTo>
                        <a:pt x="632476" y="501525"/>
                        <a:pt x="667587" y="494691"/>
                        <a:pt x="670414" y="482673"/>
                      </a:cubicBezTo>
                      <a:cubicBezTo>
                        <a:pt x="673242" y="470655"/>
                        <a:pt x="627762" y="462643"/>
                        <a:pt x="632239" y="450153"/>
                      </a:cubicBezTo>
                      <a:cubicBezTo>
                        <a:pt x="636717" y="437664"/>
                        <a:pt x="664523" y="416220"/>
                        <a:pt x="697278" y="407737"/>
                      </a:cubicBezTo>
                      <a:cubicBezTo>
                        <a:pt x="730033" y="399253"/>
                        <a:pt x="767736" y="417163"/>
                        <a:pt x="777869" y="407737"/>
                      </a:cubicBezTo>
                      <a:cubicBezTo>
                        <a:pt x="788002" y="398311"/>
                        <a:pt x="735689" y="361786"/>
                        <a:pt x="758075" y="351182"/>
                      </a:cubicBezTo>
                      <a:cubicBezTo>
                        <a:pt x="780462" y="340578"/>
                        <a:pt x="810625" y="341049"/>
                        <a:pt x="852806" y="344112"/>
                      </a:cubicBezTo>
                      <a:cubicBezTo>
                        <a:pt x="894987" y="347175"/>
                        <a:pt x="832304" y="302167"/>
                        <a:pt x="858461" y="276246"/>
                      </a:cubicBezTo>
                      <a:cubicBezTo>
                        <a:pt x="884618" y="250325"/>
                        <a:pt x="914309" y="261871"/>
                        <a:pt x="941880" y="264935"/>
                      </a:cubicBezTo>
                      <a:cubicBezTo>
                        <a:pt x="969450" y="267998"/>
                        <a:pt x="1020351" y="307586"/>
                        <a:pt x="1023886" y="294626"/>
                      </a:cubicBezTo>
                      <a:cubicBezTo>
                        <a:pt x="1027420" y="281665"/>
                        <a:pt x="929627" y="217098"/>
                        <a:pt x="963088" y="187171"/>
                      </a:cubicBezTo>
                      <a:cubicBezTo>
                        <a:pt x="996550" y="157244"/>
                        <a:pt x="1035668" y="164550"/>
                        <a:pt x="1080441" y="182930"/>
                      </a:cubicBezTo>
                      <a:cubicBezTo>
                        <a:pt x="1125214" y="201309"/>
                        <a:pt x="1172343" y="242312"/>
                        <a:pt x="1206276" y="238071"/>
                      </a:cubicBezTo>
                      <a:cubicBezTo>
                        <a:pt x="1240210" y="233829"/>
                        <a:pt x="1261889" y="181515"/>
                        <a:pt x="1284040" y="157479"/>
                      </a:cubicBezTo>
                      <a:cubicBezTo>
                        <a:pt x="1306191" y="133443"/>
                        <a:pt x="1323629" y="107051"/>
                        <a:pt x="1339182" y="93855"/>
                      </a:cubicBezTo>
                      <a:cubicBezTo>
                        <a:pt x="1354735" y="80658"/>
                        <a:pt x="1368402" y="69347"/>
                        <a:pt x="1377356" y="78302"/>
                      </a:cubicBezTo>
                      <a:cubicBezTo>
                        <a:pt x="1386311" y="87256"/>
                        <a:pt x="1382305" y="149231"/>
                        <a:pt x="1392909" y="147582"/>
                      </a:cubicBezTo>
                      <a:cubicBezTo>
                        <a:pt x="1403513" y="145933"/>
                        <a:pt x="1424957" y="85843"/>
                        <a:pt x="1440981" y="68405"/>
                      </a:cubicBezTo>
                      <a:cubicBezTo>
                        <a:pt x="1457006" y="50966"/>
                        <a:pt x="1477978" y="37299"/>
                        <a:pt x="1489053" y="42955"/>
                      </a:cubicBezTo>
                      <a:cubicBezTo>
                        <a:pt x="1500129" y="48610"/>
                        <a:pt x="1494944" y="102809"/>
                        <a:pt x="1507434" y="102338"/>
                      </a:cubicBezTo>
                      <a:cubicBezTo>
                        <a:pt x="1519923" y="101866"/>
                        <a:pt x="1540660" y="57093"/>
                        <a:pt x="1563989" y="40127"/>
                      </a:cubicBezTo>
                      <a:cubicBezTo>
                        <a:pt x="1587318" y="23160"/>
                        <a:pt x="1629499" y="-4175"/>
                        <a:pt x="1647408" y="53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22" name="グループ化 821">
                  <a:extLst>
                    <a:ext uri="{FF2B5EF4-FFF2-40B4-BE49-F238E27FC236}">
                      <a16:creationId xmlns:a16="http://schemas.microsoft.com/office/drawing/2014/main" id="{0C81BB54-8B83-44E0-9A15-8536D47F6FC1}"/>
                    </a:ext>
                  </a:extLst>
                </p:cNvPr>
                <p:cNvGrpSpPr/>
                <p:nvPr/>
              </p:nvGrpSpPr>
              <p:grpSpPr>
                <a:xfrm>
                  <a:off x="5648056" y="4074965"/>
                  <a:ext cx="337918" cy="173235"/>
                  <a:chOff x="4528920" y="3686176"/>
                  <a:chExt cx="569118" cy="291760"/>
                </a:xfrm>
                <a:grpFill/>
              </p:grpSpPr>
              <p:sp>
                <p:nvSpPr>
                  <p:cNvPr id="825" name="楕円 824">
                    <a:extLst>
                      <a:ext uri="{FF2B5EF4-FFF2-40B4-BE49-F238E27FC236}">
                        <a16:creationId xmlns:a16="http://schemas.microsoft.com/office/drawing/2014/main" id="{C345639E-68CA-45E0-A6CB-90740CBF98F5}"/>
                      </a:ext>
                    </a:extLst>
                  </p:cNvPr>
                  <p:cNvSpPr/>
                  <p:nvPr/>
                </p:nvSpPr>
                <p:spPr>
                  <a:xfrm>
                    <a:off x="4528920" y="3686176"/>
                    <a:ext cx="569118" cy="291760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6" name="楕円 825">
                    <a:extLst>
                      <a:ext uri="{FF2B5EF4-FFF2-40B4-BE49-F238E27FC236}">
                        <a16:creationId xmlns:a16="http://schemas.microsoft.com/office/drawing/2014/main" id="{3EFB3E63-9D0E-43F7-A4FD-F265850E7556}"/>
                      </a:ext>
                    </a:extLst>
                  </p:cNvPr>
                  <p:cNvSpPr/>
                  <p:nvPr/>
                </p:nvSpPr>
                <p:spPr>
                  <a:xfrm>
                    <a:off x="4605338" y="3775977"/>
                    <a:ext cx="148828" cy="1488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23" name="フリーフォーム: 図形 822">
                  <a:extLst>
                    <a:ext uri="{FF2B5EF4-FFF2-40B4-BE49-F238E27FC236}">
                      <a16:creationId xmlns:a16="http://schemas.microsoft.com/office/drawing/2014/main" id="{B3BE139F-492B-4019-BAD5-DA59F2D197D9}"/>
                    </a:ext>
                  </a:extLst>
                </p:cNvPr>
                <p:cNvSpPr/>
                <p:nvPr/>
              </p:nvSpPr>
              <p:spPr>
                <a:xfrm>
                  <a:off x="6188289" y="3729850"/>
                  <a:ext cx="999911" cy="724536"/>
                </a:xfrm>
                <a:custGeom>
                  <a:avLst/>
                  <a:gdLst>
                    <a:gd name="connsiteX0" fmla="*/ 763498 w 999911"/>
                    <a:gd name="connsiteY0" fmla="*/ 122 h 724536"/>
                    <a:gd name="connsiteX1" fmla="*/ 774809 w 999911"/>
                    <a:gd name="connsiteY1" fmla="*/ 150936 h 724536"/>
                    <a:gd name="connsiteX2" fmla="*/ 901116 w 999911"/>
                    <a:gd name="connsiteY2" fmla="*/ 28400 h 724536"/>
                    <a:gd name="connsiteX3" fmla="*/ 999145 w 999911"/>
                    <a:gd name="connsiteY3" fmla="*/ 34055 h 724536"/>
                    <a:gd name="connsiteX4" fmla="*/ 944475 w 999911"/>
                    <a:gd name="connsiteY4" fmla="*/ 124544 h 724536"/>
                    <a:gd name="connsiteX5" fmla="*/ 903001 w 999911"/>
                    <a:gd name="connsiteY5" fmla="*/ 237655 h 724536"/>
                    <a:gd name="connsiteX6" fmla="*/ 620224 w 999911"/>
                    <a:gd name="connsiteY6" fmla="*/ 435599 h 724536"/>
                    <a:gd name="connsiteX7" fmla="*/ 318007 w 999911"/>
                    <a:gd name="connsiteY7" fmla="*/ 530638 h 724536"/>
                    <a:gd name="connsiteX8" fmla="*/ 280388 w 999911"/>
                    <a:gd name="connsiteY8" fmla="*/ 537715 h 724536"/>
                    <a:gd name="connsiteX9" fmla="*/ 288938 w 999911"/>
                    <a:gd name="connsiteY9" fmla="*/ 580067 h 724536"/>
                    <a:gd name="connsiteX10" fmla="*/ 144469 w 999911"/>
                    <a:gd name="connsiteY10" fmla="*/ 724536 h 724536"/>
                    <a:gd name="connsiteX11" fmla="*/ 0 w 999911"/>
                    <a:gd name="connsiteY11" fmla="*/ 580067 h 724536"/>
                    <a:gd name="connsiteX12" fmla="*/ 88235 w 999911"/>
                    <a:gd name="connsiteY12" fmla="*/ 446951 h 724536"/>
                    <a:gd name="connsiteX13" fmla="*/ 136050 w 999911"/>
                    <a:gd name="connsiteY13" fmla="*/ 437298 h 724536"/>
                    <a:gd name="connsiteX14" fmla="*/ 133966 w 999911"/>
                    <a:gd name="connsiteY14" fmla="*/ 433463 h 724536"/>
                    <a:gd name="connsiteX15" fmla="*/ 90489 w 999911"/>
                    <a:gd name="connsiteY15" fmla="*/ 290440 h 724536"/>
                    <a:gd name="connsiteX16" fmla="*/ 154585 w 999911"/>
                    <a:gd name="connsiteY16" fmla="*/ 126429 h 724536"/>
                    <a:gd name="connsiteX17" fmla="*/ 197944 w 999911"/>
                    <a:gd name="connsiteY17" fmla="*/ 182984 h 724536"/>
                    <a:gd name="connsiteX18" fmla="*/ 299744 w 999911"/>
                    <a:gd name="connsiteY18" fmla="*/ 60448 h 724536"/>
                    <a:gd name="connsiteX19" fmla="*/ 309170 w 999911"/>
                    <a:gd name="connsiteY19" fmla="*/ 169788 h 724536"/>
                    <a:gd name="connsiteX20" fmla="*/ 403429 w 999911"/>
                    <a:gd name="connsiteY20" fmla="*/ 45366 h 724536"/>
                    <a:gd name="connsiteX21" fmla="*/ 410970 w 999911"/>
                    <a:gd name="connsiteY21" fmla="*/ 181099 h 724536"/>
                    <a:gd name="connsiteX22" fmla="*/ 563669 w 999911"/>
                    <a:gd name="connsiteY22" fmla="*/ 34055 h 724536"/>
                    <a:gd name="connsiteX23" fmla="*/ 574980 w 999911"/>
                    <a:gd name="connsiteY23" fmla="*/ 181099 h 724536"/>
                    <a:gd name="connsiteX24" fmla="*/ 763498 w 999911"/>
                    <a:gd name="connsiteY24" fmla="*/ 122 h 724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99911" h="724536">
                      <a:moveTo>
                        <a:pt x="763498" y="122"/>
                      </a:moveTo>
                      <a:cubicBezTo>
                        <a:pt x="823667" y="-4905"/>
                        <a:pt x="751873" y="146223"/>
                        <a:pt x="774809" y="150936"/>
                      </a:cubicBezTo>
                      <a:cubicBezTo>
                        <a:pt x="797745" y="155649"/>
                        <a:pt x="863727" y="47880"/>
                        <a:pt x="901116" y="28400"/>
                      </a:cubicBezTo>
                      <a:cubicBezTo>
                        <a:pt x="938505" y="8920"/>
                        <a:pt x="991919" y="18031"/>
                        <a:pt x="999145" y="34055"/>
                      </a:cubicBezTo>
                      <a:cubicBezTo>
                        <a:pt x="1006372" y="50079"/>
                        <a:pt x="960499" y="90611"/>
                        <a:pt x="944475" y="124544"/>
                      </a:cubicBezTo>
                      <a:cubicBezTo>
                        <a:pt x="928451" y="158477"/>
                        <a:pt x="957043" y="185813"/>
                        <a:pt x="903001" y="237655"/>
                      </a:cubicBezTo>
                      <a:cubicBezTo>
                        <a:pt x="848959" y="289497"/>
                        <a:pt x="730508" y="384699"/>
                        <a:pt x="620224" y="435599"/>
                      </a:cubicBezTo>
                      <a:cubicBezTo>
                        <a:pt x="537512" y="473774"/>
                        <a:pt x="409732" y="511419"/>
                        <a:pt x="318007" y="530638"/>
                      </a:cubicBezTo>
                      <a:lnTo>
                        <a:pt x="280388" y="537715"/>
                      </a:lnTo>
                      <a:lnTo>
                        <a:pt x="288938" y="580067"/>
                      </a:lnTo>
                      <a:cubicBezTo>
                        <a:pt x="288938" y="659855"/>
                        <a:pt x="224257" y="724536"/>
                        <a:pt x="144469" y="724536"/>
                      </a:cubicBezTo>
                      <a:cubicBezTo>
                        <a:pt x="64681" y="724536"/>
                        <a:pt x="0" y="659855"/>
                        <a:pt x="0" y="580067"/>
                      </a:cubicBezTo>
                      <a:cubicBezTo>
                        <a:pt x="0" y="520226"/>
                        <a:pt x="36383" y="468883"/>
                        <a:pt x="88235" y="446951"/>
                      </a:cubicBezTo>
                      <a:lnTo>
                        <a:pt x="136050" y="437298"/>
                      </a:lnTo>
                      <a:lnTo>
                        <a:pt x="133966" y="433463"/>
                      </a:lnTo>
                      <a:cubicBezTo>
                        <a:pt x="112405" y="390118"/>
                        <a:pt x="90489" y="333563"/>
                        <a:pt x="90489" y="290440"/>
                      </a:cubicBezTo>
                      <a:cubicBezTo>
                        <a:pt x="90489" y="232942"/>
                        <a:pt x="110284" y="153764"/>
                        <a:pt x="154585" y="126429"/>
                      </a:cubicBezTo>
                      <a:cubicBezTo>
                        <a:pt x="198887" y="99094"/>
                        <a:pt x="158670" y="193981"/>
                        <a:pt x="197944" y="182984"/>
                      </a:cubicBezTo>
                      <a:cubicBezTo>
                        <a:pt x="237219" y="171987"/>
                        <a:pt x="260469" y="70188"/>
                        <a:pt x="299744" y="60448"/>
                      </a:cubicBezTo>
                      <a:cubicBezTo>
                        <a:pt x="339019" y="50708"/>
                        <a:pt x="278693" y="174187"/>
                        <a:pt x="309170" y="169788"/>
                      </a:cubicBezTo>
                      <a:cubicBezTo>
                        <a:pt x="339647" y="165390"/>
                        <a:pt x="363840" y="43481"/>
                        <a:pt x="403429" y="45366"/>
                      </a:cubicBezTo>
                      <a:cubicBezTo>
                        <a:pt x="443018" y="47252"/>
                        <a:pt x="374837" y="186755"/>
                        <a:pt x="410970" y="181099"/>
                      </a:cubicBezTo>
                      <a:cubicBezTo>
                        <a:pt x="447102" y="175444"/>
                        <a:pt x="510885" y="39711"/>
                        <a:pt x="563669" y="34055"/>
                      </a:cubicBezTo>
                      <a:cubicBezTo>
                        <a:pt x="616453" y="28400"/>
                        <a:pt x="532249" y="186755"/>
                        <a:pt x="574980" y="181099"/>
                      </a:cubicBezTo>
                      <a:cubicBezTo>
                        <a:pt x="617711" y="175444"/>
                        <a:pt x="703329" y="5150"/>
                        <a:pt x="763498" y="12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4" name="フリーフォーム: 図形 823">
                  <a:extLst>
                    <a:ext uri="{FF2B5EF4-FFF2-40B4-BE49-F238E27FC236}">
                      <a16:creationId xmlns:a16="http://schemas.microsoft.com/office/drawing/2014/main" id="{4A63AA72-1180-4FE4-8C54-34F331849D72}"/>
                    </a:ext>
                  </a:extLst>
                </p:cNvPr>
                <p:cNvSpPr/>
                <p:nvPr/>
              </p:nvSpPr>
              <p:spPr>
                <a:xfrm>
                  <a:off x="6337373" y="2753388"/>
                  <a:ext cx="494238" cy="724993"/>
                </a:xfrm>
                <a:custGeom>
                  <a:avLst/>
                  <a:gdLst>
                    <a:gd name="connsiteX0" fmla="*/ 448989 w 494238"/>
                    <a:gd name="connsiteY0" fmla="*/ 1004 h 724993"/>
                    <a:gd name="connsiteX1" fmla="*/ 492820 w 494238"/>
                    <a:gd name="connsiteY1" fmla="*/ 176326 h 724993"/>
                    <a:gd name="connsiteX2" fmla="*/ 407987 w 494238"/>
                    <a:gd name="connsiteY2" fmla="*/ 385581 h 724993"/>
                    <a:gd name="connsiteX3" fmla="*/ 323418 w 494238"/>
                    <a:gd name="connsiteY3" fmla="*/ 486762 h 724993"/>
                    <a:gd name="connsiteX4" fmla="*/ 286056 w 494238"/>
                    <a:gd name="connsiteY4" fmla="*/ 523215 h 724993"/>
                    <a:gd name="connsiteX5" fmla="*/ 308210 w 494238"/>
                    <a:gd name="connsiteY5" fmla="*/ 556073 h 724993"/>
                    <a:gd name="connsiteX6" fmla="*/ 317765 w 494238"/>
                    <a:gd name="connsiteY6" fmla="*/ 603402 h 724993"/>
                    <a:gd name="connsiteX7" fmla="*/ 196174 w 494238"/>
                    <a:gd name="connsiteY7" fmla="*/ 724993 h 724993"/>
                    <a:gd name="connsiteX8" fmla="*/ 74583 w 494238"/>
                    <a:gd name="connsiteY8" fmla="*/ 603402 h 724993"/>
                    <a:gd name="connsiteX9" fmla="*/ 110196 w 494238"/>
                    <a:gd name="connsiteY9" fmla="*/ 517424 h 724993"/>
                    <a:gd name="connsiteX10" fmla="*/ 124510 w 494238"/>
                    <a:gd name="connsiteY10" fmla="*/ 507774 h 724993"/>
                    <a:gd name="connsiteX11" fmla="*/ 99583 w 494238"/>
                    <a:gd name="connsiteY11" fmla="*/ 484730 h 724993"/>
                    <a:gd name="connsiteX12" fmla="*/ 17754 w 494238"/>
                    <a:gd name="connsiteY12" fmla="*/ 392650 h 724993"/>
                    <a:gd name="connsiteX13" fmla="*/ 23409 w 494238"/>
                    <a:gd name="connsiteY13" fmla="*/ 289437 h 724993"/>
                    <a:gd name="connsiteX14" fmla="*/ 84206 w 494238"/>
                    <a:gd name="connsiteY14" fmla="*/ 347406 h 724993"/>
                    <a:gd name="connsiteX15" fmla="*/ 91276 w 494238"/>
                    <a:gd name="connsiteY15" fmla="*/ 211672 h 724993"/>
                    <a:gd name="connsiteX16" fmla="*/ 154901 w 494238"/>
                    <a:gd name="connsiteY16" fmla="*/ 255504 h 724993"/>
                    <a:gd name="connsiteX17" fmla="*/ 181765 w 494238"/>
                    <a:gd name="connsiteY17" fmla="*/ 160773 h 724993"/>
                    <a:gd name="connsiteX18" fmla="*/ 232665 w 494238"/>
                    <a:gd name="connsiteY18" fmla="*/ 217329 h 724993"/>
                    <a:gd name="connsiteX19" fmla="*/ 260943 w 494238"/>
                    <a:gd name="connsiteY19" fmla="*/ 115529 h 724993"/>
                    <a:gd name="connsiteX20" fmla="*/ 306187 w 494238"/>
                    <a:gd name="connsiteY20" fmla="*/ 172084 h 724993"/>
                    <a:gd name="connsiteX21" fmla="*/ 331636 w 494238"/>
                    <a:gd name="connsiteY21" fmla="*/ 71698 h 724993"/>
                    <a:gd name="connsiteX22" fmla="*/ 400917 w 494238"/>
                    <a:gd name="connsiteY22" fmla="*/ 129667 h 724993"/>
                    <a:gd name="connsiteX23" fmla="*/ 448989 w 494238"/>
                    <a:gd name="connsiteY23" fmla="*/ 1004 h 7249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94238" h="724993">
                      <a:moveTo>
                        <a:pt x="448989" y="1004"/>
                      </a:moveTo>
                      <a:cubicBezTo>
                        <a:pt x="481273" y="-12428"/>
                        <a:pt x="499653" y="112230"/>
                        <a:pt x="492820" y="176326"/>
                      </a:cubicBezTo>
                      <a:cubicBezTo>
                        <a:pt x="485986" y="240422"/>
                        <a:pt x="449696" y="321249"/>
                        <a:pt x="407987" y="385581"/>
                      </a:cubicBezTo>
                      <a:cubicBezTo>
                        <a:pt x="387132" y="417747"/>
                        <a:pt x="354966" y="454390"/>
                        <a:pt x="323418" y="486762"/>
                      </a:cubicBezTo>
                      <a:lnTo>
                        <a:pt x="286056" y="523215"/>
                      </a:lnTo>
                      <a:lnTo>
                        <a:pt x="308210" y="556073"/>
                      </a:lnTo>
                      <a:cubicBezTo>
                        <a:pt x="314363" y="570620"/>
                        <a:pt x="317765" y="586614"/>
                        <a:pt x="317765" y="603402"/>
                      </a:cubicBezTo>
                      <a:cubicBezTo>
                        <a:pt x="317765" y="670555"/>
                        <a:pt x="263327" y="724993"/>
                        <a:pt x="196174" y="724993"/>
                      </a:cubicBezTo>
                      <a:cubicBezTo>
                        <a:pt x="129021" y="724993"/>
                        <a:pt x="74583" y="670555"/>
                        <a:pt x="74583" y="603402"/>
                      </a:cubicBezTo>
                      <a:cubicBezTo>
                        <a:pt x="74583" y="569826"/>
                        <a:pt x="88193" y="539428"/>
                        <a:pt x="110196" y="517424"/>
                      </a:cubicBezTo>
                      <a:lnTo>
                        <a:pt x="124510" y="507774"/>
                      </a:lnTo>
                      <a:lnTo>
                        <a:pt x="99583" y="484730"/>
                      </a:lnTo>
                      <a:cubicBezTo>
                        <a:pt x="64942" y="451209"/>
                        <a:pt x="31539" y="415508"/>
                        <a:pt x="17754" y="392650"/>
                      </a:cubicBezTo>
                      <a:cubicBezTo>
                        <a:pt x="-9817" y="346935"/>
                        <a:pt x="-3220" y="294150"/>
                        <a:pt x="23409" y="289437"/>
                      </a:cubicBezTo>
                      <a:cubicBezTo>
                        <a:pt x="50038" y="284724"/>
                        <a:pt x="72895" y="360367"/>
                        <a:pt x="84206" y="347406"/>
                      </a:cubicBezTo>
                      <a:cubicBezTo>
                        <a:pt x="95517" y="334445"/>
                        <a:pt x="58285" y="224162"/>
                        <a:pt x="91276" y="211672"/>
                      </a:cubicBezTo>
                      <a:cubicBezTo>
                        <a:pt x="124267" y="199183"/>
                        <a:pt x="139820" y="263987"/>
                        <a:pt x="154901" y="255504"/>
                      </a:cubicBezTo>
                      <a:cubicBezTo>
                        <a:pt x="169982" y="247021"/>
                        <a:pt x="165977" y="174205"/>
                        <a:pt x="181765" y="160773"/>
                      </a:cubicBezTo>
                      <a:cubicBezTo>
                        <a:pt x="197553" y="147341"/>
                        <a:pt x="219469" y="224869"/>
                        <a:pt x="232665" y="217329"/>
                      </a:cubicBezTo>
                      <a:cubicBezTo>
                        <a:pt x="245861" y="209788"/>
                        <a:pt x="248689" y="123070"/>
                        <a:pt x="260943" y="115529"/>
                      </a:cubicBezTo>
                      <a:cubicBezTo>
                        <a:pt x="273196" y="107988"/>
                        <a:pt x="294404" y="179389"/>
                        <a:pt x="306187" y="172084"/>
                      </a:cubicBezTo>
                      <a:cubicBezTo>
                        <a:pt x="317969" y="164779"/>
                        <a:pt x="311607" y="88665"/>
                        <a:pt x="331636" y="71698"/>
                      </a:cubicBezTo>
                      <a:cubicBezTo>
                        <a:pt x="351666" y="54732"/>
                        <a:pt x="368633" y="144277"/>
                        <a:pt x="400917" y="129667"/>
                      </a:cubicBezTo>
                      <a:cubicBezTo>
                        <a:pt x="433201" y="115057"/>
                        <a:pt x="416705" y="14436"/>
                        <a:pt x="448989" y="100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93" name="グループ化 692">
              <a:extLst>
                <a:ext uri="{FF2B5EF4-FFF2-40B4-BE49-F238E27FC236}">
                  <a16:creationId xmlns:a16="http://schemas.microsoft.com/office/drawing/2014/main" id="{AC27B733-9A8C-49FB-AF78-04EE82B99280}"/>
                </a:ext>
              </a:extLst>
            </p:cNvPr>
            <p:cNvGrpSpPr/>
            <p:nvPr/>
          </p:nvGrpSpPr>
          <p:grpSpPr>
            <a:xfrm>
              <a:off x="4608693" y="2934897"/>
              <a:ext cx="1790103" cy="583046"/>
              <a:chOff x="4608694" y="3069975"/>
              <a:chExt cx="1158330" cy="377274"/>
            </a:xfrm>
          </p:grpSpPr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F901F359-75E9-406D-AB8A-0091CC6F5463}"/>
                  </a:ext>
                </a:extLst>
              </p:cNvPr>
              <p:cNvSpPr/>
              <p:nvPr/>
            </p:nvSpPr>
            <p:spPr>
              <a:xfrm>
                <a:off x="4742960" y="3069975"/>
                <a:ext cx="867570" cy="377274"/>
              </a:xfrm>
              <a:custGeom>
                <a:avLst/>
                <a:gdLst>
                  <a:gd name="connsiteX0" fmla="*/ 283518 w 867570"/>
                  <a:gd name="connsiteY0" fmla="*/ 0 h 377274"/>
                  <a:gd name="connsiteX1" fmla="*/ 598666 w 867570"/>
                  <a:gd name="connsiteY1" fmla="*/ 0 h 377274"/>
                  <a:gd name="connsiteX2" fmla="*/ 712477 w 867570"/>
                  <a:gd name="connsiteY2" fmla="*/ 47142 h 377274"/>
                  <a:gd name="connsiteX3" fmla="*/ 713724 w 867570"/>
                  <a:gd name="connsiteY3" fmla="*/ 48992 h 377274"/>
                  <a:gd name="connsiteX4" fmla="*/ 867570 w 867570"/>
                  <a:gd name="connsiteY4" fmla="*/ 48992 h 377274"/>
                  <a:gd name="connsiteX5" fmla="*/ 867570 w 867570"/>
                  <a:gd name="connsiteY5" fmla="*/ 377274 h 377274"/>
                  <a:gd name="connsiteX6" fmla="*/ 0 w 867570"/>
                  <a:gd name="connsiteY6" fmla="*/ 377274 h 377274"/>
                  <a:gd name="connsiteX7" fmla="*/ 0 w 867570"/>
                  <a:gd name="connsiteY7" fmla="*/ 48992 h 377274"/>
                  <a:gd name="connsiteX8" fmla="*/ 168460 w 867570"/>
                  <a:gd name="connsiteY8" fmla="*/ 48992 h 377274"/>
                  <a:gd name="connsiteX9" fmla="*/ 169707 w 867570"/>
                  <a:gd name="connsiteY9" fmla="*/ 47142 h 377274"/>
                  <a:gd name="connsiteX10" fmla="*/ 283518 w 867570"/>
                  <a:gd name="connsiteY10" fmla="*/ 0 h 377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67570" h="377274">
                    <a:moveTo>
                      <a:pt x="283518" y="0"/>
                    </a:moveTo>
                    <a:lnTo>
                      <a:pt x="598666" y="0"/>
                    </a:lnTo>
                    <a:cubicBezTo>
                      <a:pt x="643112" y="0"/>
                      <a:pt x="683350" y="18015"/>
                      <a:pt x="712477" y="47142"/>
                    </a:cubicBezTo>
                    <a:lnTo>
                      <a:pt x="713724" y="48992"/>
                    </a:lnTo>
                    <a:lnTo>
                      <a:pt x="867570" y="48992"/>
                    </a:lnTo>
                    <a:lnTo>
                      <a:pt x="867570" y="377274"/>
                    </a:lnTo>
                    <a:lnTo>
                      <a:pt x="0" y="377274"/>
                    </a:lnTo>
                    <a:lnTo>
                      <a:pt x="0" y="48992"/>
                    </a:lnTo>
                    <a:lnTo>
                      <a:pt x="168460" y="48992"/>
                    </a:lnTo>
                    <a:lnTo>
                      <a:pt x="169707" y="47142"/>
                    </a:lnTo>
                    <a:cubicBezTo>
                      <a:pt x="198834" y="18015"/>
                      <a:pt x="239072" y="0"/>
                      <a:pt x="283518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05E96DDF-D48B-47BB-914F-5E950DA21CFF}"/>
                  </a:ext>
                </a:extLst>
              </p:cNvPr>
              <p:cNvSpPr/>
              <p:nvPr/>
            </p:nvSpPr>
            <p:spPr>
              <a:xfrm>
                <a:off x="4608694" y="3074541"/>
                <a:ext cx="1158330" cy="152363"/>
              </a:xfrm>
              <a:custGeom>
                <a:avLst/>
                <a:gdLst>
                  <a:gd name="connsiteX0" fmla="*/ 645285 w 1730790"/>
                  <a:gd name="connsiteY0" fmla="*/ 0 h 314766"/>
                  <a:gd name="connsiteX1" fmla="*/ 1093098 w 1730790"/>
                  <a:gd name="connsiteY1" fmla="*/ 0 h 314766"/>
                  <a:gd name="connsiteX2" fmla="*/ 1279410 w 1730790"/>
                  <a:gd name="connsiteY2" fmla="*/ 99771 h 314766"/>
                  <a:gd name="connsiteX3" fmla="*/ 1298812 w 1730790"/>
                  <a:gd name="connsiteY3" fmla="*/ 130172 h 314766"/>
                  <a:gd name="connsiteX4" fmla="*/ 1596264 w 1730790"/>
                  <a:gd name="connsiteY4" fmla="*/ 130172 h 314766"/>
                  <a:gd name="connsiteX5" fmla="*/ 1730790 w 1730790"/>
                  <a:gd name="connsiteY5" fmla="*/ 314766 h 314766"/>
                  <a:gd name="connsiteX6" fmla="*/ 1297285 w 1730790"/>
                  <a:gd name="connsiteY6" fmla="*/ 314766 h 314766"/>
                  <a:gd name="connsiteX7" fmla="*/ 1284094 w 1730790"/>
                  <a:gd name="connsiteY7" fmla="*/ 230294 h 314766"/>
                  <a:gd name="connsiteX8" fmla="*/ 1082050 w 1730790"/>
                  <a:gd name="connsiteY8" fmla="*/ 57154 h 314766"/>
                  <a:gd name="connsiteX9" fmla="*/ 656333 w 1730790"/>
                  <a:gd name="connsiteY9" fmla="*/ 57154 h 314766"/>
                  <a:gd name="connsiteX10" fmla="*/ 454289 w 1730790"/>
                  <a:gd name="connsiteY10" fmla="*/ 230294 h 314766"/>
                  <a:gd name="connsiteX11" fmla="*/ 441098 w 1730790"/>
                  <a:gd name="connsiteY11" fmla="*/ 314766 h 314766"/>
                  <a:gd name="connsiteX12" fmla="*/ 0 w 1730790"/>
                  <a:gd name="connsiteY12" fmla="*/ 314766 h 314766"/>
                  <a:gd name="connsiteX13" fmla="*/ 134527 w 1730790"/>
                  <a:gd name="connsiteY13" fmla="*/ 130172 h 314766"/>
                  <a:gd name="connsiteX14" fmla="*/ 439572 w 1730790"/>
                  <a:gd name="connsiteY14" fmla="*/ 130172 h 314766"/>
                  <a:gd name="connsiteX15" fmla="*/ 458974 w 1730790"/>
                  <a:gd name="connsiteY15" fmla="*/ 99771 h 314766"/>
                  <a:gd name="connsiteX16" fmla="*/ 645285 w 1730790"/>
                  <a:gd name="connsiteY16" fmla="*/ 0 h 31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730790" h="314766">
                    <a:moveTo>
                      <a:pt x="645285" y="0"/>
                    </a:moveTo>
                    <a:lnTo>
                      <a:pt x="1093098" y="0"/>
                    </a:lnTo>
                    <a:cubicBezTo>
                      <a:pt x="1165858" y="0"/>
                      <a:pt x="1231729" y="38128"/>
                      <a:pt x="1279410" y="99771"/>
                    </a:cubicBezTo>
                    <a:lnTo>
                      <a:pt x="1298812" y="130172"/>
                    </a:lnTo>
                    <a:lnTo>
                      <a:pt x="1596264" y="130172"/>
                    </a:lnTo>
                    <a:lnTo>
                      <a:pt x="1730790" y="314766"/>
                    </a:lnTo>
                    <a:lnTo>
                      <a:pt x="1297285" y="314766"/>
                    </a:lnTo>
                    <a:lnTo>
                      <a:pt x="1284094" y="230294"/>
                    </a:lnTo>
                    <a:cubicBezTo>
                      <a:pt x="1250806" y="128547"/>
                      <a:pt x="1172876" y="57154"/>
                      <a:pt x="1082050" y="57154"/>
                    </a:cubicBezTo>
                    <a:lnTo>
                      <a:pt x="656333" y="57154"/>
                    </a:lnTo>
                    <a:cubicBezTo>
                      <a:pt x="565506" y="57154"/>
                      <a:pt x="487577" y="128547"/>
                      <a:pt x="454289" y="230294"/>
                    </a:cubicBezTo>
                    <a:lnTo>
                      <a:pt x="441098" y="314766"/>
                    </a:lnTo>
                    <a:lnTo>
                      <a:pt x="0" y="314766"/>
                    </a:lnTo>
                    <a:lnTo>
                      <a:pt x="134527" y="130172"/>
                    </a:lnTo>
                    <a:lnTo>
                      <a:pt x="439572" y="130172"/>
                    </a:lnTo>
                    <a:lnTo>
                      <a:pt x="458974" y="99771"/>
                    </a:lnTo>
                    <a:cubicBezTo>
                      <a:pt x="506656" y="38128"/>
                      <a:pt x="572526" y="0"/>
                      <a:pt x="645285" y="0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694" name="正方形/長方形 693">
              <a:extLst>
                <a:ext uri="{FF2B5EF4-FFF2-40B4-BE49-F238E27FC236}">
                  <a16:creationId xmlns:a16="http://schemas.microsoft.com/office/drawing/2014/main" id="{2C4EF2D3-76D5-4C1D-A0BB-932F19D88FC8}"/>
                </a:ext>
              </a:extLst>
            </p:cNvPr>
            <p:cNvSpPr/>
            <p:nvPr/>
          </p:nvSpPr>
          <p:spPr>
            <a:xfrm>
              <a:off x="2389982" y="4740778"/>
              <a:ext cx="696118" cy="24659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5" name="台形 694">
              <a:extLst>
                <a:ext uri="{FF2B5EF4-FFF2-40B4-BE49-F238E27FC236}">
                  <a16:creationId xmlns:a16="http://schemas.microsoft.com/office/drawing/2014/main" id="{D31743C9-408C-41D5-B6F4-0D09A80AE138}"/>
                </a:ext>
              </a:extLst>
            </p:cNvPr>
            <p:cNvSpPr/>
            <p:nvPr/>
          </p:nvSpPr>
          <p:spPr>
            <a:xfrm>
              <a:off x="3705556" y="4704015"/>
              <a:ext cx="3525824" cy="219229"/>
            </a:xfrm>
            <a:prstGeom prst="trapezoid">
              <a:avLst>
                <a:gd name="adj" fmla="val 25988"/>
              </a:avLst>
            </a:prstGeom>
            <a:pattFill prst="dkVert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6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96" name="台形 695">
              <a:extLst>
                <a:ext uri="{FF2B5EF4-FFF2-40B4-BE49-F238E27FC236}">
                  <a16:creationId xmlns:a16="http://schemas.microsoft.com/office/drawing/2014/main" id="{0E863603-96D1-46E2-8229-429761EB3CFB}"/>
                </a:ext>
              </a:extLst>
            </p:cNvPr>
            <p:cNvSpPr/>
            <p:nvPr/>
          </p:nvSpPr>
          <p:spPr>
            <a:xfrm>
              <a:off x="4002736" y="4185855"/>
              <a:ext cx="2931464" cy="219229"/>
            </a:xfrm>
            <a:prstGeom prst="trapezoid">
              <a:avLst>
                <a:gd name="adj" fmla="val 25988"/>
              </a:avLst>
            </a:prstGeom>
            <a:pattFill prst="dkVert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6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97" name="台形 696">
              <a:extLst>
                <a:ext uri="{FF2B5EF4-FFF2-40B4-BE49-F238E27FC236}">
                  <a16:creationId xmlns:a16="http://schemas.microsoft.com/office/drawing/2014/main" id="{D1218CBB-7A4B-4F5B-9AC0-387E5D4D8A24}"/>
                </a:ext>
              </a:extLst>
            </p:cNvPr>
            <p:cNvSpPr/>
            <p:nvPr/>
          </p:nvSpPr>
          <p:spPr>
            <a:xfrm>
              <a:off x="3378518" y="5415200"/>
              <a:ext cx="4193793" cy="950432"/>
            </a:xfrm>
            <a:prstGeom prst="trapezoid">
              <a:avLst>
                <a:gd name="adj" fmla="val 32894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8" name="正方形/長方形 697">
              <a:extLst>
                <a:ext uri="{FF2B5EF4-FFF2-40B4-BE49-F238E27FC236}">
                  <a16:creationId xmlns:a16="http://schemas.microsoft.com/office/drawing/2014/main" id="{6FFA41CD-80CA-45C9-945C-265A475DF9B3}"/>
                </a:ext>
              </a:extLst>
            </p:cNvPr>
            <p:cNvSpPr/>
            <p:nvPr/>
          </p:nvSpPr>
          <p:spPr>
            <a:xfrm>
              <a:off x="4174298" y="4029312"/>
              <a:ext cx="2602740" cy="381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9" name="正方形/長方形 698">
              <a:extLst>
                <a:ext uri="{FF2B5EF4-FFF2-40B4-BE49-F238E27FC236}">
                  <a16:creationId xmlns:a16="http://schemas.microsoft.com/office/drawing/2014/main" id="{D21F3917-A5EB-4E41-873C-45436D4B9E36}"/>
                </a:ext>
              </a:extLst>
            </p:cNvPr>
            <p:cNvSpPr/>
            <p:nvPr/>
          </p:nvSpPr>
          <p:spPr>
            <a:xfrm>
              <a:off x="3738562" y="5034199"/>
              <a:ext cx="3474211" cy="381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0" name="フリーフォーム: 図形 699">
              <a:extLst>
                <a:ext uri="{FF2B5EF4-FFF2-40B4-BE49-F238E27FC236}">
                  <a16:creationId xmlns:a16="http://schemas.microsoft.com/office/drawing/2014/main" id="{A1C8FC07-8C4D-4AF2-B6FE-7701EAF4A506}"/>
                </a:ext>
              </a:extLst>
            </p:cNvPr>
            <p:cNvSpPr/>
            <p:nvPr/>
          </p:nvSpPr>
          <p:spPr>
            <a:xfrm>
              <a:off x="4931536" y="4295775"/>
              <a:ext cx="1088264" cy="624124"/>
            </a:xfrm>
            <a:custGeom>
              <a:avLst/>
              <a:gdLst>
                <a:gd name="connsiteX0" fmla="*/ 268943 w 1088264"/>
                <a:gd name="connsiteY0" fmla="*/ 0 h 624124"/>
                <a:gd name="connsiteX1" fmla="*/ 819321 w 1088264"/>
                <a:gd name="connsiteY1" fmla="*/ 0 h 624124"/>
                <a:gd name="connsiteX2" fmla="*/ 1080529 w 1088264"/>
                <a:gd name="connsiteY2" fmla="*/ 173140 h 624124"/>
                <a:gd name="connsiteX3" fmla="*/ 1088264 w 1088264"/>
                <a:gd name="connsiteY3" fmla="*/ 211453 h 624124"/>
                <a:gd name="connsiteX4" fmla="*/ 1088264 w 1088264"/>
                <a:gd name="connsiteY4" fmla="*/ 624124 h 624124"/>
                <a:gd name="connsiteX5" fmla="*/ 0 w 1088264"/>
                <a:gd name="connsiteY5" fmla="*/ 624124 h 624124"/>
                <a:gd name="connsiteX6" fmla="*/ 0 w 1088264"/>
                <a:gd name="connsiteY6" fmla="*/ 211458 h 624124"/>
                <a:gd name="connsiteX7" fmla="*/ 7736 w 1088264"/>
                <a:gd name="connsiteY7" fmla="*/ 173140 h 624124"/>
                <a:gd name="connsiteX8" fmla="*/ 268943 w 1088264"/>
                <a:gd name="connsiteY8" fmla="*/ 0 h 624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8264" h="624124">
                  <a:moveTo>
                    <a:pt x="268943" y="0"/>
                  </a:moveTo>
                  <a:lnTo>
                    <a:pt x="819321" y="0"/>
                  </a:lnTo>
                  <a:cubicBezTo>
                    <a:pt x="936744" y="0"/>
                    <a:pt x="1037493" y="71393"/>
                    <a:pt x="1080529" y="173140"/>
                  </a:cubicBezTo>
                  <a:lnTo>
                    <a:pt x="1088264" y="211453"/>
                  </a:lnTo>
                  <a:lnTo>
                    <a:pt x="1088264" y="624124"/>
                  </a:lnTo>
                  <a:lnTo>
                    <a:pt x="0" y="624124"/>
                  </a:lnTo>
                  <a:lnTo>
                    <a:pt x="0" y="211458"/>
                  </a:lnTo>
                  <a:lnTo>
                    <a:pt x="7736" y="173140"/>
                  </a:lnTo>
                  <a:cubicBezTo>
                    <a:pt x="50771" y="71393"/>
                    <a:pt x="151520" y="0"/>
                    <a:pt x="268943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1" name="フリーフォーム: 図形 700">
              <a:extLst>
                <a:ext uri="{FF2B5EF4-FFF2-40B4-BE49-F238E27FC236}">
                  <a16:creationId xmlns:a16="http://schemas.microsoft.com/office/drawing/2014/main" id="{69007E0D-C488-45D1-860B-63B99384448F}"/>
                </a:ext>
              </a:extLst>
            </p:cNvPr>
            <p:cNvSpPr/>
            <p:nvPr/>
          </p:nvSpPr>
          <p:spPr>
            <a:xfrm>
              <a:off x="6019801" y="4507229"/>
              <a:ext cx="1052513" cy="412671"/>
            </a:xfrm>
            <a:custGeom>
              <a:avLst/>
              <a:gdLst>
                <a:gd name="connsiteX0" fmla="*/ 0 w 1052513"/>
                <a:gd name="connsiteY0" fmla="*/ 0 h 412671"/>
                <a:gd name="connsiteX1" fmla="*/ 6394 w 1052513"/>
                <a:gd name="connsiteY1" fmla="*/ 31671 h 412671"/>
                <a:gd name="connsiteX2" fmla="*/ 1052513 w 1052513"/>
                <a:gd name="connsiteY2" fmla="*/ 31671 h 412671"/>
                <a:gd name="connsiteX3" fmla="*/ 1052513 w 1052513"/>
                <a:gd name="connsiteY3" fmla="*/ 412671 h 412671"/>
                <a:gd name="connsiteX4" fmla="*/ 0 w 1052513"/>
                <a:gd name="connsiteY4" fmla="*/ 412671 h 412671"/>
                <a:gd name="connsiteX5" fmla="*/ 0 w 1052513"/>
                <a:gd name="connsiteY5" fmla="*/ 0 h 41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2513" h="412671">
                  <a:moveTo>
                    <a:pt x="0" y="0"/>
                  </a:moveTo>
                  <a:lnTo>
                    <a:pt x="6394" y="31671"/>
                  </a:lnTo>
                  <a:lnTo>
                    <a:pt x="1052513" y="31671"/>
                  </a:lnTo>
                  <a:lnTo>
                    <a:pt x="1052513" y="412671"/>
                  </a:lnTo>
                  <a:lnTo>
                    <a:pt x="0" y="4126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2" name="フリーフォーム: 図形 701">
              <a:extLst>
                <a:ext uri="{FF2B5EF4-FFF2-40B4-BE49-F238E27FC236}">
                  <a16:creationId xmlns:a16="http://schemas.microsoft.com/office/drawing/2014/main" id="{4402D384-5115-40B2-9785-799995583362}"/>
                </a:ext>
              </a:extLst>
            </p:cNvPr>
            <p:cNvSpPr/>
            <p:nvPr/>
          </p:nvSpPr>
          <p:spPr>
            <a:xfrm>
              <a:off x="3879024" y="4507233"/>
              <a:ext cx="1052513" cy="412666"/>
            </a:xfrm>
            <a:custGeom>
              <a:avLst/>
              <a:gdLst>
                <a:gd name="connsiteX0" fmla="*/ 1052513 w 1052513"/>
                <a:gd name="connsiteY0" fmla="*/ 0 h 412666"/>
                <a:gd name="connsiteX1" fmla="*/ 1052513 w 1052513"/>
                <a:gd name="connsiteY1" fmla="*/ 412666 h 412666"/>
                <a:gd name="connsiteX2" fmla="*/ 0 w 1052513"/>
                <a:gd name="connsiteY2" fmla="*/ 412666 h 412666"/>
                <a:gd name="connsiteX3" fmla="*/ 0 w 1052513"/>
                <a:gd name="connsiteY3" fmla="*/ 31666 h 412666"/>
                <a:gd name="connsiteX4" fmla="*/ 1046120 w 1052513"/>
                <a:gd name="connsiteY4" fmla="*/ 31666 h 412666"/>
                <a:gd name="connsiteX5" fmla="*/ 1052513 w 1052513"/>
                <a:gd name="connsiteY5" fmla="*/ 0 h 412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2513" h="412666">
                  <a:moveTo>
                    <a:pt x="1052513" y="0"/>
                  </a:moveTo>
                  <a:lnTo>
                    <a:pt x="1052513" y="412666"/>
                  </a:lnTo>
                  <a:lnTo>
                    <a:pt x="0" y="412666"/>
                  </a:lnTo>
                  <a:lnTo>
                    <a:pt x="0" y="31666"/>
                  </a:lnTo>
                  <a:lnTo>
                    <a:pt x="1046120" y="31666"/>
                  </a:lnTo>
                  <a:lnTo>
                    <a:pt x="1052513" y="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03" name="グループ化 702">
              <a:extLst>
                <a:ext uri="{FF2B5EF4-FFF2-40B4-BE49-F238E27FC236}">
                  <a16:creationId xmlns:a16="http://schemas.microsoft.com/office/drawing/2014/main" id="{97F484FC-66B7-4AA0-89F9-99AEAFE9C4F7}"/>
                </a:ext>
              </a:extLst>
            </p:cNvPr>
            <p:cNvGrpSpPr/>
            <p:nvPr/>
          </p:nvGrpSpPr>
          <p:grpSpPr>
            <a:xfrm>
              <a:off x="3375277" y="4902193"/>
              <a:ext cx="4200274" cy="212728"/>
              <a:chOff x="5380927" y="1928003"/>
              <a:chExt cx="2289290" cy="154066"/>
            </a:xfrm>
          </p:grpSpPr>
          <p:sp>
            <p:nvSpPr>
              <p:cNvPr id="814" name="台形 813">
                <a:extLst>
                  <a:ext uri="{FF2B5EF4-FFF2-40B4-BE49-F238E27FC236}">
                    <a16:creationId xmlns:a16="http://schemas.microsoft.com/office/drawing/2014/main" id="{4E86E99F-832B-4477-89F6-8D1F99041CFE}"/>
                  </a:ext>
                </a:extLst>
              </p:cNvPr>
              <p:cNvSpPr/>
              <p:nvPr/>
            </p:nvSpPr>
            <p:spPr>
              <a:xfrm>
                <a:off x="5413924" y="2001948"/>
                <a:ext cx="2215724" cy="80121"/>
              </a:xfrm>
              <a:prstGeom prst="trapezoid">
                <a:avLst>
                  <a:gd name="adj" fmla="val 75953"/>
                </a:avLst>
              </a:prstGeom>
              <a:pattFill prst="dkVert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15" name="台形 814">
                <a:extLst>
                  <a:ext uri="{FF2B5EF4-FFF2-40B4-BE49-F238E27FC236}">
                    <a16:creationId xmlns:a16="http://schemas.microsoft.com/office/drawing/2014/main" id="{A45EAEA0-9D17-4BFB-9462-88F1E3531610}"/>
                  </a:ext>
                </a:extLst>
              </p:cNvPr>
              <p:cNvSpPr/>
              <p:nvPr/>
            </p:nvSpPr>
            <p:spPr>
              <a:xfrm>
                <a:off x="5380927" y="1928003"/>
                <a:ext cx="2289290" cy="133690"/>
              </a:xfrm>
              <a:prstGeom prst="trapezoid">
                <a:avLst>
                  <a:gd name="adj" fmla="val 77248"/>
                </a:avLst>
              </a:prstGeom>
              <a:pattFill prst="dkVert">
                <a:fgClr>
                  <a:sysClr val="window" lastClr="FFFFFF"/>
                </a:fgClr>
                <a:bgClr>
                  <a:sysClr val="window" lastClr="FFFFFF">
                    <a:lumMod val="7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704" name="グループ化 703">
              <a:extLst>
                <a:ext uri="{FF2B5EF4-FFF2-40B4-BE49-F238E27FC236}">
                  <a16:creationId xmlns:a16="http://schemas.microsoft.com/office/drawing/2014/main" id="{11913184-A487-4641-9AB5-E54825EBAB5D}"/>
                </a:ext>
              </a:extLst>
            </p:cNvPr>
            <p:cNvGrpSpPr/>
            <p:nvPr/>
          </p:nvGrpSpPr>
          <p:grpSpPr>
            <a:xfrm>
              <a:off x="3667378" y="4238621"/>
              <a:ext cx="3616072" cy="352866"/>
              <a:chOff x="3611814" y="4238621"/>
              <a:chExt cx="3727200" cy="352866"/>
            </a:xfrm>
          </p:grpSpPr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880861F2-A423-4CAD-826F-582650169A0C}"/>
                  </a:ext>
                </a:extLst>
              </p:cNvPr>
              <p:cNvSpPr/>
              <p:nvPr/>
            </p:nvSpPr>
            <p:spPr>
              <a:xfrm>
                <a:off x="3716590" y="4276721"/>
                <a:ext cx="3517648" cy="314766"/>
              </a:xfrm>
              <a:custGeom>
                <a:avLst/>
                <a:gdLst>
                  <a:gd name="connsiteX0" fmla="*/ 1574129 w 3727200"/>
                  <a:gd name="connsiteY0" fmla="*/ 0 h 314766"/>
                  <a:gd name="connsiteX1" fmla="*/ 2153073 w 3727200"/>
                  <a:gd name="connsiteY1" fmla="*/ 0 h 314766"/>
                  <a:gd name="connsiteX2" fmla="*/ 2393941 w 3727200"/>
                  <a:gd name="connsiteY2" fmla="*/ 99771 h 314766"/>
                  <a:gd name="connsiteX3" fmla="*/ 2419025 w 3727200"/>
                  <a:gd name="connsiteY3" fmla="*/ 130172 h 314766"/>
                  <a:gd name="connsiteX4" fmla="*/ 3584605 w 3727200"/>
                  <a:gd name="connsiteY4" fmla="*/ 130172 h 314766"/>
                  <a:gd name="connsiteX5" fmla="*/ 3727200 w 3727200"/>
                  <a:gd name="connsiteY5" fmla="*/ 314766 h 314766"/>
                  <a:gd name="connsiteX6" fmla="*/ 2417051 w 3727200"/>
                  <a:gd name="connsiteY6" fmla="*/ 314766 h 314766"/>
                  <a:gd name="connsiteX7" fmla="*/ 2399997 w 3727200"/>
                  <a:gd name="connsiteY7" fmla="*/ 230294 h 314766"/>
                  <a:gd name="connsiteX8" fmla="*/ 2138789 w 3727200"/>
                  <a:gd name="connsiteY8" fmla="*/ 57154 h 314766"/>
                  <a:gd name="connsiteX9" fmla="*/ 1588411 w 3727200"/>
                  <a:gd name="connsiteY9" fmla="*/ 57154 h 314766"/>
                  <a:gd name="connsiteX10" fmla="*/ 1327204 w 3727200"/>
                  <a:gd name="connsiteY10" fmla="*/ 230294 h 314766"/>
                  <a:gd name="connsiteX11" fmla="*/ 1310150 w 3727200"/>
                  <a:gd name="connsiteY11" fmla="*/ 314766 h 314766"/>
                  <a:gd name="connsiteX12" fmla="*/ 0 w 3727200"/>
                  <a:gd name="connsiteY12" fmla="*/ 314766 h 314766"/>
                  <a:gd name="connsiteX13" fmla="*/ 142595 w 3727200"/>
                  <a:gd name="connsiteY13" fmla="*/ 130172 h 314766"/>
                  <a:gd name="connsiteX14" fmla="*/ 1308178 w 3727200"/>
                  <a:gd name="connsiteY14" fmla="*/ 130172 h 314766"/>
                  <a:gd name="connsiteX15" fmla="*/ 1333261 w 3727200"/>
                  <a:gd name="connsiteY15" fmla="*/ 99771 h 314766"/>
                  <a:gd name="connsiteX16" fmla="*/ 1574129 w 3727200"/>
                  <a:gd name="connsiteY16" fmla="*/ 0 h 31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727200" h="314766">
                    <a:moveTo>
                      <a:pt x="1574129" y="0"/>
                    </a:moveTo>
                    <a:lnTo>
                      <a:pt x="2153073" y="0"/>
                    </a:lnTo>
                    <a:cubicBezTo>
                      <a:pt x="2247138" y="0"/>
                      <a:pt x="2332298" y="38128"/>
                      <a:pt x="2393941" y="99771"/>
                    </a:cubicBezTo>
                    <a:lnTo>
                      <a:pt x="2419025" y="130172"/>
                    </a:lnTo>
                    <a:lnTo>
                      <a:pt x="3584605" y="130172"/>
                    </a:lnTo>
                    <a:lnTo>
                      <a:pt x="3727200" y="314766"/>
                    </a:lnTo>
                    <a:lnTo>
                      <a:pt x="2417051" y="314766"/>
                    </a:lnTo>
                    <a:lnTo>
                      <a:pt x="2399997" y="230294"/>
                    </a:lnTo>
                    <a:cubicBezTo>
                      <a:pt x="2356961" y="128547"/>
                      <a:pt x="2256212" y="57154"/>
                      <a:pt x="2138789" y="57154"/>
                    </a:cubicBezTo>
                    <a:lnTo>
                      <a:pt x="1588411" y="57154"/>
                    </a:lnTo>
                    <a:cubicBezTo>
                      <a:pt x="1470988" y="57154"/>
                      <a:pt x="1370239" y="128547"/>
                      <a:pt x="1327204" y="230294"/>
                    </a:cubicBezTo>
                    <a:lnTo>
                      <a:pt x="1310150" y="314766"/>
                    </a:lnTo>
                    <a:lnTo>
                      <a:pt x="0" y="314766"/>
                    </a:lnTo>
                    <a:lnTo>
                      <a:pt x="142595" y="130172"/>
                    </a:lnTo>
                    <a:lnTo>
                      <a:pt x="1308178" y="130172"/>
                    </a:lnTo>
                    <a:lnTo>
                      <a:pt x="1333261" y="99771"/>
                    </a:lnTo>
                    <a:cubicBezTo>
                      <a:pt x="1394905" y="38128"/>
                      <a:pt x="1480064" y="0"/>
                      <a:pt x="1574129" y="0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D0945FB6-E191-4D14-859A-15D8B4692EE8}"/>
                  </a:ext>
                </a:extLst>
              </p:cNvPr>
              <p:cNvSpPr/>
              <p:nvPr/>
            </p:nvSpPr>
            <p:spPr>
              <a:xfrm>
                <a:off x="3611814" y="4238621"/>
                <a:ext cx="3727200" cy="314766"/>
              </a:xfrm>
              <a:custGeom>
                <a:avLst/>
                <a:gdLst>
                  <a:gd name="connsiteX0" fmla="*/ 1574129 w 3727200"/>
                  <a:gd name="connsiteY0" fmla="*/ 0 h 314766"/>
                  <a:gd name="connsiteX1" fmla="*/ 2153073 w 3727200"/>
                  <a:gd name="connsiteY1" fmla="*/ 0 h 314766"/>
                  <a:gd name="connsiteX2" fmla="*/ 2393941 w 3727200"/>
                  <a:gd name="connsiteY2" fmla="*/ 99771 h 314766"/>
                  <a:gd name="connsiteX3" fmla="*/ 2419025 w 3727200"/>
                  <a:gd name="connsiteY3" fmla="*/ 130172 h 314766"/>
                  <a:gd name="connsiteX4" fmla="*/ 3584605 w 3727200"/>
                  <a:gd name="connsiteY4" fmla="*/ 130172 h 314766"/>
                  <a:gd name="connsiteX5" fmla="*/ 3727200 w 3727200"/>
                  <a:gd name="connsiteY5" fmla="*/ 314766 h 314766"/>
                  <a:gd name="connsiteX6" fmla="*/ 2417051 w 3727200"/>
                  <a:gd name="connsiteY6" fmla="*/ 314766 h 314766"/>
                  <a:gd name="connsiteX7" fmla="*/ 2399997 w 3727200"/>
                  <a:gd name="connsiteY7" fmla="*/ 230294 h 314766"/>
                  <a:gd name="connsiteX8" fmla="*/ 2138789 w 3727200"/>
                  <a:gd name="connsiteY8" fmla="*/ 57154 h 314766"/>
                  <a:gd name="connsiteX9" fmla="*/ 1588411 w 3727200"/>
                  <a:gd name="connsiteY9" fmla="*/ 57154 h 314766"/>
                  <a:gd name="connsiteX10" fmla="*/ 1327204 w 3727200"/>
                  <a:gd name="connsiteY10" fmla="*/ 230294 h 314766"/>
                  <a:gd name="connsiteX11" fmla="*/ 1310150 w 3727200"/>
                  <a:gd name="connsiteY11" fmla="*/ 314766 h 314766"/>
                  <a:gd name="connsiteX12" fmla="*/ 0 w 3727200"/>
                  <a:gd name="connsiteY12" fmla="*/ 314766 h 314766"/>
                  <a:gd name="connsiteX13" fmla="*/ 142595 w 3727200"/>
                  <a:gd name="connsiteY13" fmla="*/ 130172 h 314766"/>
                  <a:gd name="connsiteX14" fmla="*/ 1308178 w 3727200"/>
                  <a:gd name="connsiteY14" fmla="*/ 130172 h 314766"/>
                  <a:gd name="connsiteX15" fmla="*/ 1333261 w 3727200"/>
                  <a:gd name="connsiteY15" fmla="*/ 99771 h 314766"/>
                  <a:gd name="connsiteX16" fmla="*/ 1574129 w 3727200"/>
                  <a:gd name="connsiteY16" fmla="*/ 0 h 31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727200" h="314766">
                    <a:moveTo>
                      <a:pt x="1574129" y="0"/>
                    </a:moveTo>
                    <a:lnTo>
                      <a:pt x="2153073" y="0"/>
                    </a:lnTo>
                    <a:cubicBezTo>
                      <a:pt x="2247138" y="0"/>
                      <a:pt x="2332298" y="38128"/>
                      <a:pt x="2393941" y="99771"/>
                    </a:cubicBezTo>
                    <a:lnTo>
                      <a:pt x="2419025" y="130172"/>
                    </a:lnTo>
                    <a:lnTo>
                      <a:pt x="3584605" y="130172"/>
                    </a:lnTo>
                    <a:lnTo>
                      <a:pt x="3727200" y="314766"/>
                    </a:lnTo>
                    <a:lnTo>
                      <a:pt x="2417051" y="314766"/>
                    </a:lnTo>
                    <a:lnTo>
                      <a:pt x="2399997" y="230294"/>
                    </a:lnTo>
                    <a:cubicBezTo>
                      <a:pt x="2356961" y="128547"/>
                      <a:pt x="2256212" y="57154"/>
                      <a:pt x="2138789" y="57154"/>
                    </a:cubicBezTo>
                    <a:lnTo>
                      <a:pt x="1588411" y="57154"/>
                    </a:lnTo>
                    <a:cubicBezTo>
                      <a:pt x="1470988" y="57154"/>
                      <a:pt x="1370239" y="128547"/>
                      <a:pt x="1327204" y="230294"/>
                    </a:cubicBezTo>
                    <a:lnTo>
                      <a:pt x="1310150" y="314766"/>
                    </a:lnTo>
                    <a:lnTo>
                      <a:pt x="0" y="314766"/>
                    </a:lnTo>
                    <a:lnTo>
                      <a:pt x="142595" y="130172"/>
                    </a:lnTo>
                    <a:lnTo>
                      <a:pt x="1308178" y="130172"/>
                    </a:lnTo>
                    <a:lnTo>
                      <a:pt x="1333261" y="99771"/>
                    </a:lnTo>
                    <a:cubicBezTo>
                      <a:pt x="1394905" y="38128"/>
                      <a:pt x="1480064" y="0"/>
                      <a:pt x="1574129" y="0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/>
                </a:fgClr>
                <a:bgClr>
                  <a:sysClr val="window" lastClr="FFFFFF">
                    <a:lumMod val="7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705" name="正方形/長方形 704">
              <a:extLst>
                <a:ext uri="{FF2B5EF4-FFF2-40B4-BE49-F238E27FC236}">
                  <a16:creationId xmlns:a16="http://schemas.microsoft.com/office/drawing/2014/main" id="{F3E79919-372A-4902-ABBF-DCDCC744A459}"/>
                </a:ext>
              </a:extLst>
            </p:cNvPr>
            <p:cNvSpPr/>
            <p:nvPr/>
          </p:nvSpPr>
          <p:spPr>
            <a:xfrm>
              <a:off x="4631498" y="3562587"/>
              <a:ext cx="1688340" cy="381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06" name="グループ化 705">
              <a:extLst>
                <a:ext uri="{FF2B5EF4-FFF2-40B4-BE49-F238E27FC236}">
                  <a16:creationId xmlns:a16="http://schemas.microsoft.com/office/drawing/2014/main" id="{03C36ABD-D5F2-409E-9264-8A702F2D335B}"/>
                </a:ext>
              </a:extLst>
            </p:cNvPr>
            <p:cNvGrpSpPr/>
            <p:nvPr/>
          </p:nvGrpSpPr>
          <p:grpSpPr>
            <a:xfrm>
              <a:off x="3997578" y="3869387"/>
              <a:ext cx="2955672" cy="212728"/>
              <a:chOff x="5380927" y="1928003"/>
              <a:chExt cx="2289290" cy="154066"/>
            </a:xfrm>
          </p:grpSpPr>
          <p:sp>
            <p:nvSpPr>
              <p:cNvPr id="810" name="台形 809">
                <a:extLst>
                  <a:ext uri="{FF2B5EF4-FFF2-40B4-BE49-F238E27FC236}">
                    <a16:creationId xmlns:a16="http://schemas.microsoft.com/office/drawing/2014/main" id="{018651CB-A648-4387-8335-41D7D682EE52}"/>
                  </a:ext>
                </a:extLst>
              </p:cNvPr>
              <p:cNvSpPr/>
              <p:nvPr/>
            </p:nvSpPr>
            <p:spPr>
              <a:xfrm>
                <a:off x="5413924" y="2001948"/>
                <a:ext cx="2215724" cy="80121"/>
              </a:xfrm>
              <a:prstGeom prst="trapezoid">
                <a:avLst>
                  <a:gd name="adj" fmla="val 75953"/>
                </a:avLst>
              </a:prstGeom>
              <a:pattFill prst="dkVert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11" name="台形 810">
                <a:extLst>
                  <a:ext uri="{FF2B5EF4-FFF2-40B4-BE49-F238E27FC236}">
                    <a16:creationId xmlns:a16="http://schemas.microsoft.com/office/drawing/2014/main" id="{EE93EFD7-8FE4-4143-9CE6-86BFB46BA727}"/>
                  </a:ext>
                </a:extLst>
              </p:cNvPr>
              <p:cNvSpPr/>
              <p:nvPr/>
            </p:nvSpPr>
            <p:spPr>
              <a:xfrm>
                <a:off x="5380927" y="1928003"/>
                <a:ext cx="2289290" cy="133690"/>
              </a:xfrm>
              <a:prstGeom prst="trapezoid">
                <a:avLst>
                  <a:gd name="adj" fmla="val 77248"/>
                </a:avLst>
              </a:prstGeom>
              <a:pattFill prst="dkVert">
                <a:fgClr>
                  <a:sysClr val="window" lastClr="FFFFFF"/>
                </a:fgClr>
                <a:bgClr>
                  <a:sysClr val="window" lastClr="FFFFFF">
                    <a:lumMod val="7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707" name="グループ化 706">
              <a:extLst>
                <a:ext uri="{FF2B5EF4-FFF2-40B4-BE49-F238E27FC236}">
                  <a16:creationId xmlns:a16="http://schemas.microsoft.com/office/drawing/2014/main" id="{8D707448-A802-4491-9183-72E8BC30B00F}"/>
                </a:ext>
              </a:extLst>
            </p:cNvPr>
            <p:cNvGrpSpPr/>
            <p:nvPr/>
          </p:nvGrpSpPr>
          <p:grpSpPr>
            <a:xfrm>
              <a:off x="4327778" y="3437587"/>
              <a:ext cx="2295272" cy="212728"/>
              <a:chOff x="5380927" y="1928003"/>
              <a:chExt cx="2289290" cy="154066"/>
            </a:xfrm>
          </p:grpSpPr>
          <p:sp>
            <p:nvSpPr>
              <p:cNvPr id="808" name="台形 807">
                <a:extLst>
                  <a:ext uri="{FF2B5EF4-FFF2-40B4-BE49-F238E27FC236}">
                    <a16:creationId xmlns:a16="http://schemas.microsoft.com/office/drawing/2014/main" id="{41445870-C560-4ADA-AC37-F99BB5D79B03}"/>
                  </a:ext>
                </a:extLst>
              </p:cNvPr>
              <p:cNvSpPr/>
              <p:nvPr/>
            </p:nvSpPr>
            <p:spPr>
              <a:xfrm>
                <a:off x="5413924" y="2001948"/>
                <a:ext cx="2215724" cy="80121"/>
              </a:xfrm>
              <a:prstGeom prst="trapezoid">
                <a:avLst>
                  <a:gd name="adj" fmla="val 75953"/>
                </a:avLst>
              </a:prstGeom>
              <a:pattFill prst="dkVert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09" name="台形 808">
                <a:extLst>
                  <a:ext uri="{FF2B5EF4-FFF2-40B4-BE49-F238E27FC236}">
                    <a16:creationId xmlns:a16="http://schemas.microsoft.com/office/drawing/2014/main" id="{D99EEC84-E997-45ED-9602-445833CF1463}"/>
                  </a:ext>
                </a:extLst>
              </p:cNvPr>
              <p:cNvSpPr/>
              <p:nvPr/>
            </p:nvSpPr>
            <p:spPr>
              <a:xfrm>
                <a:off x="5380927" y="1928003"/>
                <a:ext cx="2289290" cy="133690"/>
              </a:xfrm>
              <a:prstGeom prst="trapezoid">
                <a:avLst>
                  <a:gd name="adj" fmla="val 77248"/>
                </a:avLst>
              </a:prstGeom>
              <a:pattFill prst="dkVert">
                <a:fgClr>
                  <a:sysClr val="window" lastClr="FFFFFF"/>
                </a:fgClr>
                <a:bgClr>
                  <a:sysClr val="window" lastClr="FFFFFF">
                    <a:lumMod val="7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708" name="正方形/長方形 707">
              <a:extLst>
                <a:ext uri="{FF2B5EF4-FFF2-40B4-BE49-F238E27FC236}">
                  <a16:creationId xmlns:a16="http://schemas.microsoft.com/office/drawing/2014/main" id="{788C25FD-C68F-4EFA-ABDD-8DD946EAEFD6}"/>
                </a:ext>
              </a:extLst>
            </p:cNvPr>
            <p:cNvSpPr/>
            <p:nvPr/>
          </p:nvSpPr>
          <p:spPr>
            <a:xfrm>
              <a:off x="5168457" y="3183129"/>
              <a:ext cx="45719" cy="124427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9" name="正方形/長方形 708">
              <a:extLst>
                <a:ext uri="{FF2B5EF4-FFF2-40B4-BE49-F238E27FC236}">
                  <a16:creationId xmlns:a16="http://schemas.microsoft.com/office/drawing/2014/main" id="{B2DA2596-A5FC-48E0-B88E-381C9C112D9E}"/>
                </a:ext>
              </a:extLst>
            </p:cNvPr>
            <p:cNvSpPr/>
            <p:nvPr/>
          </p:nvSpPr>
          <p:spPr>
            <a:xfrm>
              <a:off x="5313714" y="3183129"/>
              <a:ext cx="45719" cy="124427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0" name="正方形/長方形 709">
              <a:extLst>
                <a:ext uri="{FF2B5EF4-FFF2-40B4-BE49-F238E27FC236}">
                  <a16:creationId xmlns:a16="http://schemas.microsoft.com/office/drawing/2014/main" id="{A6B328DE-0FD0-4C41-A7E3-F3A8CC648EAD}"/>
                </a:ext>
              </a:extLst>
            </p:cNvPr>
            <p:cNvSpPr/>
            <p:nvPr/>
          </p:nvSpPr>
          <p:spPr>
            <a:xfrm>
              <a:off x="5589938" y="3183129"/>
              <a:ext cx="45719" cy="124427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1" name="正方形/長方形 710">
              <a:extLst>
                <a:ext uri="{FF2B5EF4-FFF2-40B4-BE49-F238E27FC236}">
                  <a16:creationId xmlns:a16="http://schemas.microsoft.com/office/drawing/2014/main" id="{B5538DD6-AAEF-4BD6-9E3B-1A60482A110D}"/>
                </a:ext>
              </a:extLst>
            </p:cNvPr>
            <p:cNvSpPr/>
            <p:nvPr/>
          </p:nvSpPr>
          <p:spPr>
            <a:xfrm>
              <a:off x="5735195" y="3183129"/>
              <a:ext cx="45719" cy="124427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12" name="グループ化 711">
              <a:extLst>
                <a:ext uri="{FF2B5EF4-FFF2-40B4-BE49-F238E27FC236}">
                  <a16:creationId xmlns:a16="http://schemas.microsoft.com/office/drawing/2014/main" id="{5D8FBA69-FE52-43C1-877A-F96C1EA35D3B}"/>
                </a:ext>
              </a:extLst>
            </p:cNvPr>
            <p:cNvGrpSpPr/>
            <p:nvPr/>
          </p:nvGrpSpPr>
          <p:grpSpPr>
            <a:xfrm>
              <a:off x="5002211" y="3109833"/>
              <a:ext cx="953324" cy="461997"/>
              <a:chOff x="4360861" y="-161925"/>
              <a:chExt cx="953324" cy="461997"/>
            </a:xfrm>
          </p:grpSpPr>
          <p:grpSp>
            <p:nvGrpSpPr>
              <p:cNvPr id="797" name="グループ化 796">
                <a:extLst>
                  <a:ext uri="{FF2B5EF4-FFF2-40B4-BE49-F238E27FC236}">
                    <a16:creationId xmlns:a16="http://schemas.microsoft.com/office/drawing/2014/main" id="{F4D478C3-CDD6-480D-B85A-1409AA8043C8}"/>
                  </a:ext>
                </a:extLst>
              </p:cNvPr>
              <p:cNvGrpSpPr/>
              <p:nvPr/>
            </p:nvGrpSpPr>
            <p:grpSpPr>
              <a:xfrm>
                <a:off x="4360861" y="-161925"/>
                <a:ext cx="953324" cy="461997"/>
                <a:chOff x="643054" y="469900"/>
                <a:chExt cx="687333" cy="400827"/>
              </a:xfrm>
            </p:grpSpPr>
            <p:sp>
              <p:nvSpPr>
                <p:cNvPr id="800" name="二等辺三角形 799">
                  <a:extLst>
                    <a:ext uri="{FF2B5EF4-FFF2-40B4-BE49-F238E27FC236}">
                      <a16:creationId xmlns:a16="http://schemas.microsoft.com/office/drawing/2014/main" id="{C53D2A7E-3E47-44FD-B4BD-224860EE659E}"/>
                    </a:ext>
                  </a:extLst>
                </p:cNvPr>
                <p:cNvSpPr/>
                <p:nvPr/>
              </p:nvSpPr>
              <p:spPr bwMode="auto">
                <a:xfrm>
                  <a:off x="643054" y="564332"/>
                  <a:ext cx="687333" cy="306393"/>
                </a:xfrm>
                <a:prstGeom prst="triangle">
                  <a:avLst/>
                </a:prstGeom>
                <a:pattFill prst="dkVert">
                  <a:fgClr>
                    <a:sysClr val="window" lastClr="FFFFFF"/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801" name="グループ化 800">
                  <a:extLst>
                    <a:ext uri="{FF2B5EF4-FFF2-40B4-BE49-F238E27FC236}">
                      <a16:creationId xmlns:a16="http://schemas.microsoft.com/office/drawing/2014/main" id="{1AC50D82-DBE6-4E3D-BCBC-C49DBE68F3CA}"/>
                    </a:ext>
                  </a:extLst>
                </p:cNvPr>
                <p:cNvGrpSpPr/>
                <p:nvPr/>
              </p:nvGrpSpPr>
              <p:grpSpPr>
                <a:xfrm>
                  <a:off x="706851" y="469900"/>
                  <a:ext cx="559745" cy="400827"/>
                  <a:chOff x="706851" y="469900"/>
                  <a:chExt cx="559745" cy="400827"/>
                </a:xfrm>
              </p:grpSpPr>
              <p:grpSp>
                <p:nvGrpSpPr>
                  <p:cNvPr id="802" name="グループ化 801">
                    <a:extLst>
                      <a:ext uri="{FF2B5EF4-FFF2-40B4-BE49-F238E27FC236}">
                        <a16:creationId xmlns:a16="http://schemas.microsoft.com/office/drawing/2014/main" id="{35B211C9-26D8-42DA-8118-1FC3562A956B}"/>
                      </a:ext>
                    </a:extLst>
                  </p:cNvPr>
                  <p:cNvGrpSpPr/>
                  <p:nvPr/>
                </p:nvGrpSpPr>
                <p:grpSpPr>
                  <a:xfrm>
                    <a:off x="706851" y="628606"/>
                    <a:ext cx="559745" cy="242121"/>
                    <a:chOff x="7815686" y="2510060"/>
                    <a:chExt cx="793954" cy="359318"/>
                  </a:xfrm>
                </p:grpSpPr>
                <p:sp>
                  <p:nvSpPr>
                    <p:cNvPr id="806" name="二等辺三角形 805">
                      <a:extLst>
                        <a:ext uri="{FF2B5EF4-FFF2-40B4-BE49-F238E27FC236}">
                          <a16:creationId xmlns:a16="http://schemas.microsoft.com/office/drawing/2014/main" id="{4D054958-D0E3-4D8F-B205-3EF6FF6320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15686" y="2510060"/>
                      <a:ext cx="793954" cy="357368"/>
                    </a:xfrm>
                    <a:prstGeom prst="triangle">
                      <a:avLst/>
                    </a:prstGeom>
                    <a:solidFill>
                      <a:sysClr val="window" lastClr="FFFFFF">
                        <a:lumMod val="95000"/>
                      </a:sysClr>
                    </a:solidFill>
                    <a:ln w="1270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07" name="フリーフォーム: 図形 806">
                      <a:extLst>
                        <a:ext uri="{FF2B5EF4-FFF2-40B4-BE49-F238E27FC236}">
                          <a16:creationId xmlns:a16="http://schemas.microsoft.com/office/drawing/2014/main" id="{B6E14FA6-9AA9-482D-9CF1-0C3BC3AB3A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89669" y="2647224"/>
                      <a:ext cx="645989" cy="222154"/>
                    </a:xfrm>
                    <a:custGeom>
                      <a:avLst/>
                      <a:gdLst>
                        <a:gd name="connsiteX0" fmla="*/ 261399 w 694274"/>
                        <a:gd name="connsiteY0" fmla="*/ 0 h 187826"/>
                        <a:gd name="connsiteX1" fmla="*/ 317975 w 694274"/>
                        <a:gd name="connsiteY1" fmla="*/ 0 h 187826"/>
                        <a:gd name="connsiteX2" fmla="*/ 313621 w 694274"/>
                        <a:gd name="connsiteY2" fmla="*/ 10510 h 187826"/>
                        <a:gd name="connsiteX3" fmla="*/ 347137 w 694274"/>
                        <a:gd name="connsiteY3" fmla="*/ 44026 h 187826"/>
                        <a:gd name="connsiteX4" fmla="*/ 380653 w 694274"/>
                        <a:gd name="connsiteY4" fmla="*/ 10510 h 187826"/>
                        <a:gd name="connsiteX5" fmla="*/ 376300 w 694274"/>
                        <a:gd name="connsiteY5" fmla="*/ 0 h 187826"/>
                        <a:gd name="connsiteX6" fmla="*/ 432875 w 694274"/>
                        <a:gd name="connsiteY6" fmla="*/ 0 h 187826"/>
                        <a:gd name="connsiteX7" fmla="*/ 694274 w 694274"/>
                        <a:gd name="connsiteY7" fmla="*/ 187826 h 187826"/>
                        <a:gd name="connsiteX8" fmla="*/ 0 w 694274"/>
                        <a:gd name="connsiteY8" fmla="*/ 187826 h 1878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94274" h="187826">
                          <a:moveTo>
                            <a:pt x="261399" y="0"/>
                          </a:moveTo>
                          <a:lnTo>
                            <a:pt x="317975" y="0"/>
                          </a:lnTo>
                          <a:lnTo>
                            <a:pt x="313621" y="10510"/>
                          </a:lnTo>
                          <a:cubicBezTo>
                            <a:pt x="313621" y="29020"/>
                            <a:pt x="328627" y="44026"/>
                            <a:pt x="347137" y="44026"/>
                          </a:cubicBezTo>
                          <a:cubicBezTo>
                            <a:pt x="365647" y="44026"/>
                            <a:pt x="380653" y="29020"/>
                            <a:pt x="380653" y="10510"/>
                          </a:cubicBezTo>
                          <a:lnTo>
                            <a:pt x="376300" y="0"/>
                          </a:lnTo>
                          <a:lnTo>
                            <a:pt x="432875" y="0"/>
                          </a:lnTo>
                          <a:lnTo>
                            <a:pt x="694274" y="187826"/>
                          </a:lnTo>
                          <a:lnTo>
                            <a:pt x="0" y="187826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03" name="グループ化 802">
                    <a:extLst>
                      <a:ext uri="{FF2B5EF4-FFF2-40B4-BE49-F238E27FC236}">
                        <a16:creationId xmlns:a16="http://schemas.microsoft.com/office/drawing/2014/main" id="{8EA103F5-1430-4A08-A100-7E5C10A05C18}"/>
                      </a:ext>
                    </a:extLst>
                  </p:cNvPr>
                  <p:cNvGrpSpPr/>
                  <p:nvPr/>
                </p:nvGrpSpPr>
                <p:grpSpPr>
                  <a:xfrm>
                    <a:off x="961925" y="469900"/>
                    <a:ext cx="45719" cy="113604"/>
                    <a:chOff x="955575" y="450360"/>
                    <a:chExt cx="62720" cy="142669"/>
                  </a:xfrm>
                </p:grpSpPr>
                <p:sp>
                  <p:nvSpPr>
                    <p:cNvPr id="804" name="フリーフォーム: 図形 803">
                      <a:extLst>
                        <a:ext uri="{FF2B5EF4-FFF2-40B4-BE49-F238E27FC236}">
                          <a16:creationId xmlns:a16="http://schemas.microsoft.com/office/drawing/2014/main" id="{37AEF2C2-E0B0-4B30-B84E-92365592A1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5851" y="450360"/>
                      <a:ext cx="42166" cy="120001"/>
                    </a:xfrm>
                    <a:custGeom>
                      <a:avLst/>
                      <a:gdLst>
                        <a:gd name="connsiteX0" fmla="*/ 41985 w 83970"/>
                        <a:gd name="connsiteY0" fmla="*/ 0 h 238972"/>
                        <a:gd name="connsiteX1" fmla="*/ 64845 w 83970"/>
                        <a:gd name="connsiteY1" fmla="*/ 68415 h 238972"/>
                        <a:gd name="connsiteX2" fmla="*/ 61992 w 83970"/>
                        <a:gd name="connsiteY2" fmla="*/ 89028 h 238972"/>
                        <a:gd name="connsiteX3" fmla="*/ 71673 w 83970"/>
                        <a:gd name="connsiteY3" fmla="*/ 96973 h 238972"/>
                        <a:gd name="connsiteX4" fmla="*/ 83970 w 83970"/>
                        <a:gd name="connsiteY4" fmla="*/ 155791 h 238972"/>
                        <a:gd name="connsiteX5" fmla="*/ 41985 w 83970"/>
                        <a:gd name="connsiteY5" fmla="*/ 238972 h 238972"/>
                        <a:gd name="connsiteX6" fmla="*/ 0 w 83970"/>
                        <a:gd name="connsiteY6" fmla="*/ 155791 h 238972"/>
                        <a:gd name="connsiteX7" fmla="*/ 12297 w 83970"/>
                        <a:gd name="connsiteY7" fmla="*/ 96973 h 238972"/>
                        <a:gd name="connsiteX8" fmla="*/ 21978 w 83970"/>
                        <a:gd name="connsiteY8" fmla="*/ 89028 h 238972"/>
                        <a:gd name="connsiteX9" fmla="*/ 19125 w 83970"/>
                        <a:gd name="connsiteY9" fmla="*/ 68415 h 238972"/>
                        <a:gd name="connsiteX10" fmla="*/ 41985 w 83970"/>
                        <a:gd name="connsiteY10" fmla="*/ 0 h 2389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3970" h="238972">
                          <a:moveTo>
                            <a:pt x="41985" y="0"/>
                          </a:moveTo>
                          <a:cubicBezTo>
                            <a:pt x="54610" y="0"/>
                            <a:pt x="64845" y="30630"/>
                            <a:pt x="64845" y="68415"/>
                          </a:cubicBezTo>
                          <a:lnTo>
                            <a:pt x="61992" y="89028"/>
                          </a:lnTo>
                          <a:lnTo>
                            <a:pt x="71673" y="96973"/>
                          </a:lnTo>
                          <a:cubicBezTo>
                            <a:pt x="79271" y="112026"/>
                            <a:pt x="83970" y="132821"/>
                            <a:pt x="83970" y="155791"/>
                          </a:cubicBezTo>
                          <a:cubicBezTo>
                            <a:pt x="83970" y="201731"/>
                            <a:pt x="65173" y="238972"/>
                            <a:pt x="41985" y="238972"/>
                          </a:cubicBezTo>
                          <a:cubicBezTo>
                            <a:pt x="18797" y="238972"/>
                            <a:pt x="0" y="201731"/>
                            <a:pt x="0" y="155791"/>
                          </a:cubicBezTo>
                          <a:cubicBezTo>
                            <a:pt x="0" y="132821"/>
                            <a:pt x="4700" y="112026"/>
                            <a:pt x="12297" y="96973"/>
                          </a:cubicBezTo>
                          <a:lnTo>
                            <a:pt x="21978" y="89028"/>
                          </a:lnTo>
                          <a:lnTo>
                            <a:pt x="19125" y="68415"/>
                          </a:lnTo>
                          <a:cubicBezTo>
                            <a:pt x="19125" y="30630"/>
                            <a:pt x="29360" y="0"/>
                            <a:pt x="41985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5" name="台形 804">
                      <a:extLst>
                        <a:ext uri="{FF2B5EF4-FFF2-40B4-BE49-F238E27FC236}">
                          <a16:creationId xmlns:a16="http://schemas.microsoft.com/office/drawing/2014/main" id="{2565C16C-4FBA-4C8E-B0D9-51C27B68EC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5575" y="547962"/>
                      <a:ext cx="62720" cy="45067"/>
                    </a:xfrm>
                    <a:prstGeom prst="trapezoid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5337B70D-DE87-4554-9505-A4CB4CEF9727}"/>
                  </a:ext>
                </a:extLst>
              </p:cNvPr>
              <p:cNvSpPr/>
              <p:nvPr/>
            </p:nvSpPr>
            <p:spPr>
              <a:xfrm>
                <a:off x="4700572" y="204788"/>
                <a:ext cx="59124" cy="71469"/>
              </a:xfrm>
              <a:custGeom>
                <a:avLst/>
                <a:gdLst>
                  <a:gd name="connsiteX0" fmla="*/ 145256 w 190975"/>
                  <a:gd name="connsiteY0" fmla="*/ 0 h 85725"/>
                  <a:gd name="connsiteX1" fmla="*/ 190975 w 190975"/>
                  <a:gd name="connsiteY1" fmla="*/ 0 h 85725"/>
                  <a:gd name="connsiteX2" fmla="*/ 190975 w 190975"/>
                  <a:gd name="connsiteY2" fmla="*/ 85725 h 85725"/>
                  <a:gd name="connsiteX3" fmla="*/ 145256 w 190975"/>
                  <a:gd name="connsiteY3" fmla="*/ 85725 h 85725"/>
                  <a:gd name="connsiteX4" fmla="*/ 72628 w 190975"/>
                  <a:gd name="connsiteY4" fmla="*/ 0 h 85725"/>
                  <a:gd name="connsiteX5" fmla="*/ 118347 w 190975"/>
                  <a:gd name="connsiteY5" fmla="*/ 0 h 85725"/>
                  <a:gd name="connsiteX6" fmla="*/ 118347 w 190975"/>
                  <a:gd name="connsiteY6" fmla="*/ 85725 h 85725"/>
                  <a:gd name="connsiteX7" fmla="*/ 72628 w 190975"/>
                  <a:gd name="connsiteY7" fmla="*/ 85725 h 85725"/>
                  <a:gd name="connsiteX8" fmla="*/ 0 w 190975"/>
                  <a:gd name="connsiteY8" fmla="*/ 0 h 85725"/>
                  <a:gd name="connsiteX9" fmla="*/ 45719 w 190975"/>
                  <a:gd name="connsiteY9" fmla="*/ 0 h 85725"/>
                  <a:gd name="connsiteX10" fmla="*/ 45719 w 190975"/>
                  <a:gd name="connsiteY10" fmla="*/ 85725 h 85725"/>
                  <a:gd name="connsiteX11" fmla="*/ 0 w 190975"/>
                  <a:gd name="connsiteY11" fmla="*/ 857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0975" h="85725">
                    <a:moveTo>
                      <a:pt x="145256" y="0"/>
                    </a:moveTo>
                    <a:lnTo>
                      <a:pt x="190975" y="0"/>
                    </a:lnTo>
                    <a:lnTo>
                      <a:pt x="190975" y="85725"/>
                    </a:lnTo>
                    <a:lnTo>
                      <a:pt x="145256" y="85725"/>
                    </a:lnTo>
                    <a:close/>
                    <a:moveTo>
                      <a:pt x="72628" y="0"/>
                    </a:moveTo>
                    <a:lnTo>
                      <a:pt x="118347" y="0"/>
                    </a:lnTo>
                    <a:lnTo>
                      <a:pt x="118347" y="85725"/>
                    </a:lnTo>
                    <a:lnTo>
                      <a:pt x="72628" y="85725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85725"/>
                    </a:lnTo>
                    <a:lnTo>
                      <a:pt x="0" y="8572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4C60CC25-15E3-47A2-AB9D-AB02E3F69EFE}"/>
                  </a:ext>
                </a:extLst>
              </p:cNvPr>
              <p:cNvSpPr/>
              <p:nvPr/>
            </p:nvSpPr>
            <p:spPr>
              <a:xfrm>
                <a:off x="4912503" y="204788"/>
                <a:ext cx="59124" cy="71469"/>
              </a:xfrm>
              <a:custGeom>
                <a:avLst/>
                <a:gdLst>
                  <a:gd name="connsiteX0" fmla="*/ 145256 w 190975"/>
                  <a:gd name="connsiteY0" fmla="*/ 0 h 85725"/>
                  <a:gd name="connsiteX1" fmla="*/ 190975 w 190975"/>
                  <a:gd name="connsiteY1" fmla="*/ 0 h 85725"/>
                  <a:gd name="connsiteX2" fmla="*/ 190975 w 190975"/>
                  <a:gd name="connsiteY2" fmla="*/ 85725 h 85725"/>
                  <a:gd name="connsiteX3" fmla="*/ 145256 w 190975"/>
                  <a:gd name="connsiteY3" fmla="*/ 85725 h 85725"/>
                  <a:gd name="connsiteX4" fmla="*/ 72628 w 190975"/>
                  <a:gd name="connsiteY4" fmla="*/ 0 h 85725"/>
                  <a:gd name="connsiteX5" fmla="*/ 118347 w 190975"/>
                  <a:gd name="connsiteY5" fmla="*/ 0 h 85725"/>
                  <a:gd name="connsiteX6" fmla="*/ 118347 w 190975"/>
                  <a:gd name="connsiteY6" fmla="*/ 85725 h 85725"/>
                  <a:gd name="connsiteX7" fmla="*/ 72628 w 190975"/>
                  <a:gd name="connsiteY7" fmla="*/ 85725 h 85725"/>
                  <a:gd name="connsiteX8" fmla="*/ 0 w 190975"/>
                  <a:gd name="connsiteY8" fmla="*/ 0 h 85725"/>
                  <a:gd name="connsiteX9" fmla="*/ 45719 w 190975"/>
                  <a:gd name="connsiteY9" fmla="*/ 0 h 85725"/>
                  <a:gd name="connsiteX10" fmla="*/ 45719 w 190975"/>
                  <a:gd name="connsiteY10" fmla="*/ 85725 h 85725"/>
                  <a:gd name="connsiteX11" fmla="*/ 0 w 190975"/>
                  <a:gd name="connsiteY11" fmla="*/ 857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0975" h="85725">
                    <a:moveTo>
                      <a:pt x="145256" y="0"/>
                    </a:moveTo>
                    <a:lnTo>
                      <a:pt x="190975" y="0"/>
                    </a:lnTo>
                    <a:lnTo>
                      <a:pt x="190975" y="85725"/>
                    </a:lnTo>
                    <a:lnTo>
                      <a:pt x="145256" y="85725"/>
                    </a:lnTo>
                    <a:close/>
                    <a:moveTo>
                      <a:pt x="72628" y="0"/>
                    </a:moveTo>
                    <a:lnTo>
                      <a:pt x="118347" y="0"/>
                    </a:lnTo>
                    <a:lnTo>
                      <a:pt x="118347" y="85725"/>
                    </a:lnTo>
                    <a:lnTo>
                      <a:pt x="72628" y="85725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85725"/>
                    </a:lnTo>
                    <a:lnTo>
                      <a:pt x="0" y="8572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13" name="フリーフォーム: 図形 712">
              <a:extLst>
                <a:ext uri="{FF2B5EF4-FFF2-40B4-BE49-F238E27FC236}">
                  <a16:creationId xmlns:a16="http://schemas.microsoft.com/office/drawing/2014/main" id="{AEA3028A-274D-47D7-A9E0-2E9C81E2EC01}"/>
                </a:ext>
              </a:extLst>
            </p:cNvPr>
            <p:cNvSpPr/>
            <p:nvPr/>
          </p:nvSpPr>
          <p:spPr>
            <a:xfrm>
              <a:off x="5136408" y="3698002"/>
              <a:ext cx="140087" cy="136953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4" name="フリーフォーム: 図形 713">
              <a:extLst>
                <a:ext uri="{FF2B5EF4-FFF2-40B4-BE49-F238E27FC236}">
                  <a16:creationId xmlns:a16="http://schemas.microsoft.com/office/drawing/2014/main" id="{75A5AF37-64EC-4BB3-A0D3-2AAFB96D36B2}"/>
                </a:ext>
              </a:extLst>
            </p:cNvPr>
            <p:cNvSpPr/>
            <p:nvPr/>
          </p:nvSpPr>
          <p:spPr>
            <a:xfrm>
              <a:off x="5717433" y="3698002"/>
              <a:ext cx="140087" cy="136953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15" name="グループ化 714">
              <a:extLst>
                <a:ext uri="{FF2B5EF4-FFF2-40B4-BE49-F238E27FC236}">
                  <a16:creationId xmlns:a16="http://schemas.microsoft.com/office/drawing/2014/main" id="{AF350301-DD80-43EB-8F00-CA846F0E44A9}"/>
                </a:ext>
              </a:extLst>
            </p:cNvPr>
            <p:cNvGrpSpPr/>
            <p:nvPr/>
          </p:nvGrpSpPr>
          <p:grpSpPr>
            <a:xfrm>
              <a:off x="4360861" y="3503533"/>
              <a:ext cx="953324" cy="461997"/>
              <a:chOff x="4360861" y="-161925"/>
              <a:chExt cx="953324" cy="461997"/>
            </a:xfrm>
          </p:grpSpPr>
          <p:grpSp>
            <p:nvGrpSpPr>
              <p:cNvPr id="786" name="グループ化 785">
                <a:extLst>
                  <a:ext uri="{FF2B5EF4-FFF2-40B4-BE49-F238E27FC236}">
                    <a16:creationId xmlns:a16="http://schemas.microsoft.com/office/drawing/2014/main" id="{9AA68F50-C37E-4DF6-B6D8-FB4B82CD0856}"/>
                  </a:ext>
                </a:extLst>
              </p:cNvPr>
              <p:cNvGrpSpPr/>
              <p:nvPr/>
            </p:nvGrpSpPr>
            <p:grpSpPr>
              <a:xfrm>
                <a:off x="4360861" y="-161925"/>
                <a:ext cx="953324" cy="461997"/>
                <a:chOff x="643054" y="469900"/>
                <a:chExt cx="687333" cy="400827"/>
              </a:xfrm>
            </p:grpSpPr>
            <p:sp>
              <p:nvSpPr>
                <p:cNvPr id="789" name="二等辺三角形 788">
                  <a:extLst>
                    <a:ext uri="{FF2B5EF4-FFF2-40B4-BE49-F238E27FC236}">
                      <a16:creationId xmlns:a16="http://schemas.microsoft.com/office/drawing/2014/main" id="{E0C110DF-9ABF-49F3-92C8-88994E31DA2F}"/>
                    </a:ext>
                  </a:extLst>
                </p:cNvPr>
                <p:cNvSpPr/>
                <p:nvPr/>
              </p:nvSpPr>
              <p:spPr bwMode="auto">
                <a:xfrm>
                  <a:off x="643054" y="564332"/>
                  <a:ext cx="687333" cy="306393"/>
                </a:xfrm>
                <a:prstGeom prst="triangle">
                  <a:avLst/>
                </a:prstGeom>
                <a:pattFill prst="dkVert">
                  <a:fgClr>
                    <a:sysClr val="window" lastClr="FFFFFF"/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790" name="グループ化 789">
                  <a:extLst>
                    <a:ext uri="{FF2B5EF4-FFF2-40B4-BE49-F238E27FC236}">
                      <a16:creationId xmlns:a16="http://schemas.microsoft.com/office/drawing/2014/main" id="{9F5B8A76-FC1C-4AE3-BF4E-B81230196101}"/>
                    </a:ext>
                  </a:extLst>
                </p:cNvPr>
                <p:cNvGrpSpPr/>
                <p:nvPr/>
              </p:nvGrpSpPr>
              <p:grpSpPr>
                <a:xfrm>
                  <a:off x="706851" y="469900"/>
                  <a:ext cx="559745" cy="400827"/>
                  <a:chOff x="706851" y="469900"/>
                  <a:chExt cx="559745" cy="400827"/>
                </a:xfrm>
              </p:grpSpPr>
              <p:grpSp>
                <p:nvGrpSpPr>
                  <p:cNvPr id="791" name="グループ化 790">
                    <a:extLst>
                      <a:ext uri="{FF2B5EF4-FFF2-40B4-BE49-F238E27FC236}">
                        <a16:creationId xmlns:a16="http://schemas.microsoft.com/office/drawing/2014/main" id="{E892E54F-A948-49C0-B22B-ECACA873C1E1}"/>
                      </a:ext>
                    </a:extLst>
                  </p:cNvPr>
                  <p:cNvGrpSpPr/>
                  <p:nvPr/>
                </p:nvGrpSpPr>
                <p:grpSpPr>
                  <a:xfrm>
                    <a:off x="706851" y="628606"/>
                    <a:ext cx="559745" cy="242121"/>
                    <a:chOff x="7815686" y="2510060"/>
                    <a:chExt cx="793954" cy="359318"/>
                  </a:xfrm>
                </p:grpSpPr>
                <p:sp>
                  <p:nvSpPr>
                    <p:cNvPr id="795" name="二等辺三角形 794">
                      <a:extLst>
                        <a:ext uri="{FF2B5EF4-FFF2-40B4-BE49-F238E27FC236}">
                          <a16:creationId xmlns:a16="http://schemas.microsoft.com/office/drawing/2014/main" id="{C48EF52B-B670-4B68-BF11-9CBDD8836DF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15686" y="2510060"/>
                      <a:ext cx="793954" cy="357368"/>
                    </a:xfrm>
                    <a:prstGeom prst="triangle">
                      <a:avLst/>
                    </a:prstGeom>
                    <a:solidFill>
                      <a:sysClr val="window" lastClr="FFFFFF">
                        <a:lumMod val="95000"/>
                      </a:sysClr>
                    </a:solidFill>
                    <a:ln w="1270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96" name="フリーフォーム: 図形 795">
                      <a:extLst>
                        <a:ext uri="{FF2B5EF4-FFF2-40B4-BE49-F238E27FC236}">
                          <a16:creationId xmlns:a16="http://schemas.microsoft.com/office/drawing/2014/main" id="{2EE726F1-206B-4E2E-A928-76B844E19C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89669" y="2647224"/>
                      <a:ext cx="645989" cy="222154"/>
                    </a:xfrm>
                    <a:custGeom>
                      <a:avLst/>
                      <a:gdLst>
                        <a:gd name="connsiteX0" fmla="*/ 261399 w 694274"/>
                        <a:gd name="connsiteY0" fmla="*/ 0 h 187826"/>
                        <a:gd name="connsiteX1" fmla="*/ 317975 w 694274"/>
                        <a:gd name="connsiteY1" fmla="*/ 0 h 187826"/>
                        <a:gd name="connsiteX2" fmla="*/ 313621 w 694274"/>
                        <a:gd name="connsiteY2" fmla="*/ 10510 h 187826"/>
                        <a:gd name="connsiteX3" fmla="*/ 347137 w 694274"/>
                        <a:gd name="connsiteY3" fmla="*/ 44026 h 187826"/>
                        <a:gd name="connsiteX4" fmla="*/ 380653 w 694274"/>
                        <a:gd name="connsiteY4" fmla="*/ 10510 h 187826"/>
                        <a:gd name="connsiteX5" fmla="*/ 376300 w 694274"/>
                        <a:gd name="connsiteY5" fmla="*/ 0 h 187826"/>
                        <a:gd name="connsiteX6" fmla="*/ 432875 w 694274"/>
                        <a:gd name="connsiteY6" fmla="*/ 0 h 187826"/>
                        <a:gd name="connsiteX7" fmla="*/ 694274 w 694274"/>
                        <a:gd name="connsiteY7" fmla="*/ 187826 h 187826"/>
                        <a:gd name="connsiteX8" fmla="*/ 0 w 694274"/>
                        <a:gd name="connsiteY8" fmla="*/ 187826 h 1878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94274" h="187826">
                          <a:moveTo>
                            <a:pt x="261399" y="0"/>
                          </a:moveTo>
                          <a:lnTo>
                            <a:pt x="317975" y="0"/>
                          </a:lnTo>
                          <a:lnTo>
                            <a:pt x="313621" y="10510"/>
                          </a:lnTo>
                          <a:cubicBezTo>
                            <a:pt x="313621" y="29020"/>
                            <a:pt x="328627" y="44026"/>
                            <a:pt x="347137" y="44026"/>
                          </a:cubicBezTo>
                          <a:cubicBezTo>
                            <a:pt x="365647" y="44026"/>
                            <a:pt x="380653" y="29020"/>
                            <a:pt x="380653" y="10510"/>
                          </a:cubicBezTo>
                          <a:lnTo>
                            <a:pt x="376300" y="0"/>
                          </a:lnTo>
                          <a:lnTo>
                            <a:pt x="432875" y="0"/>
                          </a:lnTo>
                          <a:lnTo>
                            <a:pt x="694274" y="187826"/>
                          </a:lnTo>
                          <a:lnTo>
                            <a:pt x="0" y="187826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92" name="グループ化 791">
                    <a:extLst>
                      <a:ext uri="{FF2B5EF4-FFF2-40B4-BE49-F238E27FC236}">
                        <a16:creationId xmlns:a16="http://schemas.microsoft.com/office/drawing/2014/main" id="{D68A9153-C801-4577-8091-2A0D87D005CB}"/>
                      </a:ext>
                    </a:extLst>
                  </p:cNvPr>
                  <p:cNvGrpSpPr/>
                  <p:nvPr/>
                </p:nvGrpSpPr>
                <p:grpSpPr>
                  <a:xfrm>
                    <a:off x="961925" y="469900"/>
                    <a:ext cx="45719" cy="113604"/>
                    <a:chOff x="955575" y="450360"/>
                    <a:chExt cx="62720" cy="142669"/>
                  </a:xfrm>
                </p:grpSpPr>
                <p:sp>
                  <p:nvSpPr>
                    <p:cNvPr id="793" name="フリーフォーム: 図形 792">
                      <a:extLst>
                        <a:ext uri="{FF2B5EF4-FFF2-40B4-BE49-F238E27FC236}">
                          <a16:creationId xmlns:a16="http://schemas.microsoft.com/office/drawing/2014/main" id="{0AB16CB7-D8C1-45ED-BD29-99CAAF2676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5851" y="450360"/>
                      <a:ext cx="42166" cy="120001"/>
                    </a:xfrm>
                    <a:custGeom>
                      <a:avLst/>
                      <a:gdLst>
                        <a:gd name="connsiteX0" fmla="*/ 41985 w 83970"/>
                        <a:gd name="connsiteY0" fmla="*/ 0 h 238972"/>
                        <a:gd name="connsiteX1" fmla="*/ 64845 w 83970"/>
                        <a:gd name="connsiteY1" fmla="*/ 68415 h 238972"/>
                        <a:gd name="connsiteX2" fmla="*/ 61992 w 83970"/>
                        <a:gd name="connsiteY2" fmla="*/ 89028 h 238972"/>
                        <a:gd name="connsiteX3" fmla="*/ 71673 w 83970"/>
                        <a:gd name="connsiteY3" fmla="*/ 96973 h 238972"/>
                        <a:gd name="connsiteX4" fmla="*/ 83970 w 83970"/>
                        <a:gd name="connsiteY4" fmla="*/ 155791 h 238972"/>
                        <a:gd name="connsiteX5" fmla="*/ 41985 w 83970"/>
                        <a:gd name="connsiteY5" fmla="*/ 238972 h 238972"/>
                        <a:gd name="connsiteX6" fmla="*/ 0 w 83970"/>
                        <a:gd name="connsiteY6" fmla="*/ 155791 h 238972"/>
                        <a:gd name="connsiteX7" fmla="*/ 12297 w 83970"/>
                        <a:gd name="connsiteY7" fmla="*/ 96973 h 238972"/>
                        <a:gd name="connsiteX8" fmla="*/ 21978 w 83970"/>
                        <a:gd name="connsiteY8" fmla="*/ 89028 h 238972"/>
                        <a:gd name="connsiteX9" fmla="*/ 19125 w 83970"/>
                        <a:gd name="connsiteY9" fmla="*/ 68415 h 238972"/>
                        <a:gd name="connsiteX10" fmla="*/ 41985 w 83970"/>
                        <a:gd name="connsiteY10" fmla="*/ 0 h 2389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3970" h="238972">
                          <a:moveTo>
                            <a:pt x="41985" y="0"/>
                          </a:moveTo>
                          <a:cubicBezTo>
                            <a:pt x="54610" y="0"/>
                            <a:pt x="64845" y="30630"/>
                            <a:pt x="64845" y="68415"/>
                          </a:cubicBezTo>
                          <a:lnTo>
                            <a:pt x="61992" y="89028"/>
                          </a:lnTo>
                          <a:lnTo>
                            <a:pt x="71673" y="96973"/>
                          </a:lnTo>
                          <a:cubicBezTo>
                            <a:pt x="79271" y="112026"/>
                            <a:pt x="83970" y="132821"/>
                            <a:pt x="83970" y="155791"/>
                          </a:cubicBezTo>
                          <a:cubicBezTo>
                            <a:pt x="83970" y="201731"/>
                            <a:pt x="65173" y="238972"/>
                            <a:pt x="41985" y="238972"/>
                          </a:cubicBezTo>
                          <a:cubicBezTo>
                            <a:pt x="18797" y="238972"/>
                            <a:pt x="0" y="201731"/>
                            <a:pt x="0" y="155791"/>
                          </a:cubicBezTo>
                          <a:cubicBezTo>
                            <a:pt x="0" y="132821"/>
                            <a:pt x="4700" y="112026"/>
                            <a:pt x="12297" y="96973"/>
                          </a:cubicBezTo>
                          <a:lnTo>
                            <a:pt x="21978" y="89028"/>
                          </a:lnTo>
                          <a:lnTo>
                            <a:pt x="19125" y="68415"/>
                          </a:lnTo>
                          <a:cubicBezTo>
                            <a:pt x="19125" y="30630"/>
                            <a:pt x="29360" y="0"/>
                            <a:pt x="41985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94" name="台形 793">
                      <a:extLst>
                        <a:ext uri="{FF2B5EF4-FFF2-40B4-BE49-F238E27FC236}">
                          <a16:creationId xmlns:a16="http://schemas.microsoft.com/office/drawing/2014/main" id="{04B5F9AB-BC8F-4E7E-8E77-35B061F4DA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5575" y="547962"/>
                      <a:ext cx="62720" cy="45067"/>
                    </a:xfrm>
                    <a:prstGeom prst="trapezoid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22FC07E1-D89D-43A8-935C-E70C3C881724}"/>
                  </a:ext>
                </a:extLst>
              </p:cNvPr>
              <p:cNvSpPr/>
              <p:nvPr/>
            </p:nvSpPr>
            <p:spPr>
              <a:xfrm>
                <a:off x="4700572" y="204788"/>
                <a:ext cx="59124" cy="71469"/>
              </a:xfrm>
              <a:custGeom>
                <a:avLst/>
                <a:gdLst>
                  <a:gd name="connsiteX0" fmla="*/ 145256 w 190975"/>
                  <a:gd name="connsiteY0" fmla="*/ 0 h 85725"/>
                  <a:gd name="connsiteX1" fmla="*/ 190975 w 190975"/>
                  <a:gd name="connsiteY1" fmla="*/ 0 h 85725"/>
                  <a:gd name="connsiteX2" fmla="*/ 190975 w 190975"/>
                  <a:gd name="connsiteY2" fmla="*/ 85725 h 85725"/>
                  <a:gd name="connsiteX3" fmla="*/ 145256 w 190975"/>
                  <a:gd name="connsiteY3" fmla="*/ 85725 h 85725"/>
                  <a:gd name="connsiteX4" fmla="*/ 72628 w 190975"/>
                  <a:gd name="connsiteY4" fmla="*/ 0 h 85725"/>
                  <a:gd name="connsiteX5" fmla="*/ 118347 w 190975"/>
                  <a:gd name="connsiteY5" fmla="*/ 0 h 85725"/>
                  <a:gd name="connsiteX6" fmla="*/ 118347 w 190975"/>
                  <a:gd name="connsiteY6" fmla="*/ 85725 h 85725"/>
                  <a:gd name="connsiteX7" fmla="*/ 72628 w 190975"/>
                  <a:gd name="connsiteY7" fmla="*/ 85725 h 85725"/>
                  <a:gd name="connsiteX8" fmla="*/ 0 w 190975"/>
                  <a:gd name="connsiteY8" fmla="*/ 0 h 85725"/>
                  <a:gd name="connsiteX9" fmla="*/ 45719 w 190975"/>
                  <a:gd name="connsiteY9" fmla="*/ 0 h 85725"/>
                  <a:gd name="connsiteX10" fmla="*/ 45719 w 190975"/>
                  <a:gd name="connsiteY10" fmla="*/ 85725 h 85725"/>
                  <a:gd name="connsiteX11" fmla="*/ 0 w 190975"/>
                  <a:gd name="connsiteY11" fmla="*/ 857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0975" h="85725">
                    <a:moveTo>
                      <a:pt x="145256" y="0"/>
                    </a:moveTo>
                    <a:lnTo>
                      <a:pt x="190975" y="0"/>
                    </a:lnTo>
                    <a:lnTo>
                      <a:pt x="190975" y="85725"/>
                    </a:lnTo>
                    <a:lnTo>
                      <a:pt x="145256" y="85725"/>
                    </a:lnTo>
                    <a:close/>
                    <a:moveTo>
                      <a:pt x="72628" y="0"/>
                    </a:moveTo>
                    <a:lnTo>
                      <a:pt x="118347" y="0"/>
                    </a:lnTo>
                    <a:lnTo>
                      <a:pt x="118347" y="85725"/>
                    </a:lnTo>
                    <a:lnTo>
                      <a:pt x="72628" y="85725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85725"/>
                    </a:lnTo>
                    <a:lnTo>
                      <a:pt x="0" y="8572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EE4CBDFF-2085-4D45-A274-E84579A67956}"/>
                  </a:ext>
                </a:extLst>
              </p:cNvPr>
              <p:cNvSpPr/>
              <p:nvPr/>
            </p:nvSpPr>
            <p:spPr>
              <a:xfrm>
                <a:off x="4912503" y="204788"/>
                <a:ext cx="59124" cy="71469"/>
              </a:xfrm>
              <a:custGeom>
                <a:avLst/>
                <a:gdLst>
                  <a:gd name="connsiteX0" fmla="*/ 145256 w 190975"/>
                  <a:gd name="connsiteY0" fmla="*/ 0 h 85725"/>
                  <a:gd name="connsiteX1" fmla="*/ 190975 w 190975"/>
                  <a:gd name="connsiteY1" fmla="*/ 0 h 85725"/>
                  <a:gd name="connsiteX2" fmla="*/ 190975 w 190975"/>
                  <a:gd name="connsiteY2" fmla="*/ 85725 h 85725"/>
                  <a:gd name="connsiteX3" fmla="*/ 145256 w 190975"/>
                  <a:gd name="connsiteY3" fmla="*/ 85725 h 85725"/>
                  <a:gd name="connsiteX4" fmla="*/ 72628 w 190975"/>
                  <a:gd name="connsiteY4" fmla="*/ 0 h 85725"/>
                  <a:gd name="connsiteX5" fmla="*/ 118347 w 190975"/>
                  <a:gd name="connsiteY5" fmla="*/ 0 h 85725"/>
                  <a:gd name="connsiteX6" fmla="*/ 118347 w 190975"/>
                  <a:gd name="connsiteY6" fmla="*/ 85725 h 85725"/>
                  <a:gd name="connsiteX7" fmla="*/ 72628 w 190975"/>
                  <a:gd name="connsiteY7" fmla="*/ 85725 h 85725"/>
                  <a:gd name="connsiteX8" fmla="*/ 0 w 190975"/>
                  <a:gd name="connsiteY8" fmla="*/ 0 h 85725"/>
                  <a:gd name="connsiteX9" fmla="*/ 45719 w 190975"/>
                  <a:gd name="connsiteY9" fmla="*/ 0 h 85725"/>
                  <a:gd name="connsiteX10" fmla="*/ 45719 w 190975"/>
                  <a:gd name="connsiteY10" fmla="*/ 85725 h 85725"/>
                  <a:gd name="connsiteX11" fmla="*/ 0 w 190975"/>
                  <a:gd name="connsiteY11" fmla="*/ 857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0975" h="85725">
                    <a:moveTo>
                      <a:pt x="145256" y="0"/>
                    </a:moveTo>
                    <a:lnTo>
                      <a:pt x="190975" y="0"/>
                    </a:lnTo>
                    <a:lnTo>
                      <a:pt x="190975" y="85725"/>
                    </a:lnTo>
                    <a:lnTo>
                      <a:pt x="145256" y="85725"/>
                    </a:lnTo>
                    <a:close/>
                    <a:moveTo>
                      <a:pt x="72628" y="0"/>
                    </a:moveTo>
                    <a:lnTo>
                      <a:pt x="118347" y="0"/>
                    </a:lnTo>
                    <a:lnTo>
                      <a:pt x="118347" y="85725"/>
                    </a:lnTo>
                    <a:lnTo>
                      <a:pt x="72628" y="85725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85725"/>
                    </a:lnTo>
                    <a:lnTo>
                      <a:pt x="0" y="8572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16" name="グループ化 715">
              <a:extLst>
                <a:ext uri="{FF2B5EF4-FFF2-40B4-BE49-F238E27FC236}">
                  <a16:creationId xmlns:a16="http://schemas.microsoft.com/office/drawing/2014/main" id="{1DBE1D5D-4DCE-45F8-8C5C-28143FC5735E}"/>
                </a:ext>
              </a:extLst>
            </p:cNvPr>
            <p:cNvGrpSpPr/>
            <p:nvPr/>
          </p:nvGrpSpPr>
          <p:grpSpPr>
            <a:xfrm>
              <a:off x="5662611" y="3503533"/>
              <a:ext cx="953324" cy="461997"/>
              <a:chOff x="4360861" y="-161925"/>
              <a:chExt cx="953324" cy="461997"/>
            </a:xfrm>
          </p:grpSpPr>
          <p:grpSp>
            <p:nvGrpSpPr>
              <p:cNvPr id="775" name="グループ化 774">
                <a:extLst>
                  <a:ext uri="{FF2B5EF4-FFF2-40B4-BE49-F238E27FC236}">
                    <a16:creationId xmlns:a16="http://schemas.microsoft.com/office/drawing/2014/main" id="{D67BDA26-DC14-4B55-9E56-1DB198306441}"/>
                  </a:ext>
                </a:extLst>
              </p:cNvPr>
              <p:cNvGrpSpPr/>
              <p:nvPr/>
            </p:nvGrpSpPr>
            <p:grpSpPr>
              <a:xfrm>
                <a:off x="4360861" y="-161925"/>
                <a:ext cx="953324" cy="461997"/>
                <a:chOff x="643054" y="469900"/>
                <a:chExt cx="687333" cy="400827"/>
              </a:xfrm>
            </p:grpSpPr>
            <p:sp>
              <p:nvSpPr>
                <p:cNvPr id="778" name="二等辺三角形 777">
                  <a:extLst>
                    <a:ext uri="{FF2B5EF4-FFF2-40B4-BE49-F238E27FC236}">
                      <a16:creationId xmlns:a16="http://schemas.microsoft.com/office/drawing/2014/main" id="{74CDE95A-1E51-44CA-AE78-E924FC78FA33}"/>
                    </a:ext>
                  </a:extLst>
                </p:cNvPr>
                <p:cNvSpPr/>
                <p:nvPr/>
              </p:nvSpPr>
              <p:spPr bwMode="auto">
                <a:xfrm>
                  <a:off x="643054" y="564332"/>
                  <a:ext cx="687333" cy="306393"/>
                </a:xfrm>
                <a:prstGeom prst="triangle">
                  <a:avLst/>
                </a:prstGeom>
                <a:pattFill prst="dkVert">
                  <a:fgClr>
                    <a:sysClr val="window" lastClr="FFFFFF"/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779" name="グループ化 778">
                  <a:extLst>
                    <a:ext uri="{FF2B5EF4-FFF2-40B4-BE49-F238E27FC236}">
                      <a16:creationId xmlns:a16="http://schemas.microsoft.com/office/drawing/2014/main" id="{B17303EA-2945-4035-8B5B-C1D4BDE00474}"/>
                    </a:ext>
                  </a:extLst>
                </p:cNvPr>
                <p:cNvGrpSpPr/>
                <p:nvPr/>
              </p:nvGrpSpPr>
              <p:grpSpPr>
                <a:xfrm>
                  <a:off x="706851" y="469900"/>
                  <a:ext cx="559745" cy="400827"/>
                  <a:chOff x="706851" y="469900"/>
                  <a:chExt cx="559745" cy="400827"/>
                </a:xfrm>
              </p:grpSpPr>
              <p:grpSp>
                <p:nvGrpSpPr>
                  <p:cNvPr id="780" name="グループ化 779">
                    <a:extLst>
                      <a:ext uri="{FF2B5EF4-FFF2-40B4-BE49-F238E27FC236}">
                        <a16:creationId xmlns:a16="http://schemas.microsoft.com/office/drawing/2014/main" id="{40CB73CF-9B87-4A68-A23B-A2E3DBB0A58B}"/>
                      </a:ext>
                    </a:extLst>
                  </p:cNvPr>
                  <p:cNvGrpSpPr/>
                  <p:nvPr/>
                </p:nvGrpSpPr>
                <p:grpSpPr>
                  <a:xfrm>
                    <a:off x="706851" y="628606"/>
                    <a:ext cx="559745" cy="242121"/>
                    <a:chOff x="7815686" y="2510060"/>
                    <a:chExt cx="793954" cy="359318"/>
                  </a:xfrm>
                </p:grpSpPr>
                <p:sp>
                  <p:nvSpPr>
                    <p:cNvPr id="784" name="二等辺三角形 783">
                      <a:extLst>
                        <a:ext uri="{FF2B5EF4-FFF2-40B4-BE49-F238E27FC236}">
                          <a16:creationId xmlns:a16="http://schemas.microsoft.com/office/drawing/2014/main" id="{717A6A2B-6545-4D78-A7D5-5F6858B5EB0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15686" y="2510060"/>
                      <a:ext cx="793954" cy="357368"/>
                    </a:xfrm>
                    <a:prstGeom prst="triangle">
                      <a:avLst/>
                    </a:prstGeom>
                    <a:solidFill>
                      <a:sysClr val="window" lastClr="FFFFFF">
                        <a:lumMod val="95000"/>
                      </a:sysClr>
                    </a:solidFill>
                    <a:ln w="1270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85" name="フリーフォーム: 図形 784">
                      <a:extLst>
                        <a:ext uri="{FF2B5EF4-FFF2-40B4-BE49-F238E27FC236}">
                          <a16:creationId xmlns:a16="http://schemas.microsoft.com/office/drawing/2014/main" id="{56272111-B011-4265-A92F-D4D47E361C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89669" y="2647224"/>
                      <a:ext cx="645989" cy="222154"/>
                    </a:xfrm>
                    <a:custGeom>
                      <a:avLst/>
                      <a:gdLst>
                        <a:gd name="connsiteX0" fmla="*/ 261399 w 694274"/>
                        <a:gd name="connsiteY0" fmla="*/ 0 h 187826"/>
                        <a:gd name="connsiteX1" fmla="*/ 317975 w 694274"/>
                        <a:gd name="connsiteY1" fmla="*/ 0 h 187826"/>
                        <a:gd name="connsiteX2" fmla="*/ 313621 w 694274"/>
                        <a:gd name="connsiteY2" fmla="*/ 10510 h 187826"/>
                        <a:gd name="connsiteX3" fmla="*/ 347137 w 694274"/>
                        <a:gd name="connsiteY3" fmla="*/ 44026 h 187826"/>
                        <a:gd name="connsiteX4" fmla="*/ 380653 w 694274"/>
                        <a:gd name="connsiteY4" fmla="*/ 10510 h 187826"/>
                        <a:gd name="connsiteX5" fmla="*/ 376300 w 694274"/>
                        <a:gd name="connsiteY5" fmla="*/ 0 h 187826"/>
                        <a:gd name="connsiteX6" fmla="*/ 432875 w 694274"/>
                        <a:gd name="connsiteY6" fmla="*/ 0 h 187826"/>
                        <a:gd name="connsiteX7" fmla="*/ 694274 w 694274"/>
                        <a:gd name="connsiteY7" fmla="*/ 187826 h 187826"/>
                        <a:gd name="connsiteX8" fmla="*/ 0 w 694274"/>
                        <a:gd name="connsiteY8" fmla="*/ 187826 h 1878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94274" h="187826">
                          <a:moveTo>
                            <a:pt x="261399" y="0"/>
                          </a:moveTo>
                          <a:lnTo>
                            <a:pt x="317975" y="0"/>
                          </a:lnTo>
                          <a:lnTo>
                            <a:pt x="313621" y="10510"/>
                          </a:lnTo>
                          <a:cubicBezTo>
                            <a:pt x="313621" y="29020"/>
                            <a:pt x="328627" y="44026"/>
                            <a:pt x="347137" y="44026"/>
                          </a:cubicBezTo>
                          <a:cubicBezTo>
                            <a:pt x="365647" y="44026"/>
                            <a:pt x="380653" y="29020"/>
                            <a:pt x="380653" y="10510"/>
                          </a:cubicBezTo>
                          <a:lnTo>
                            <a:pt x="376300" y="0"/>
                          </a:lnTo>
                          <a:lnTo>
                            <a:pt x="432875" y="0"/>
                          </a:lnTo>
                          <a:lnTo>
                            <a:pt x="694274" y="187826"/>
                          </a:lnTo>
                          <a:lnTo>
                            <a:pt x="0" y="187826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81" name="グループ化 780">
                    <a:extLst>
                      <a:ext uri="{FF2B5EF4-FFF2-40B4-BE49-F238E27FC236}">
                        <a16:creationId xmlns:a16="http://schemas.microsoft.com/office/drawing/2014/main" id="{4E706201-D699-40F1-91FB-DD8D03F67CD3}"/>
                      </a:ext>
                    </a:extLst>
                  </p:cNvPr>
                  <p:cNvGrpSpPr/>
                  <p:nvPr/>
                </p:nvGrpSpPr>
                <p:grpSpPr>
                  <a:xfrm>
                    <a:off x="961925" y="469900"/>
                    <a:ext cx="45719" cy="113604"/>
                    <a:chOff x="955575" y="450360"/>
                    <a:chExt cx="62720" cy="142669"/>
                  </a:xfrm>
                </p:grpSpPr>
                <p:sp>
                  <p:nvSpPr>
                    <p:cNvPr id="782" name="フリーフォーム: 図形 781">
                      <a:extLst>
                        <a:ext uri="{FF2B5EF4-FFF2-40B4-BE49-F238E27FC236}">
                          <a16:creationId xmlns:a16="http://schemas.microsoft.com/office/drawing/2014/main" id="{00270D50-CE95-4435-BA74-1867479A26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5851" y="450360"/>
                      <a:ext cx="42166" cy="120001"/>
                    </a:xfrm>
                    <a:custGeom>
                      <a:avLst/>
                      <a:gdLst>
                        <a:gd name="connsiteX0" fmla="*/ 41985 w 83970"/>
                        <a:gd name="connsiteY0" fmla="*/ 0 h 238972"/>
                        <a:gd name="connsiteX1" fmla="*/ 64845 w 83970"/>
                        <a:gd name="connsiteY1" fmla="*/ 68415 h 238972"/>
                        <a:gd name="connsiteX2" fmla="*/ 61992 w 83970"/>
                        <a:gd name="connsiteY2" fmla="*/ 89028 h 238972"/>
                        <a:gd name="connsiteX3" fmla="*/ 71673 w 83970"/>
                        <a:gd name="connsiteY3" fmla="*/ 96973 h 238972"/>
                        <a:gd name="connsiteX4" fmla="*/ 83970 w 83970"/>
                        <a:gd name="connsiteY4" fmla="*/ 155791 h 238972"/>
                        <a:gd name="connsiteX5" fmla="*/ 41985 w 83970"/>
                        <a:gd name="connsiteY5" fmla="*/ 238972 h 238972"/>
                        <a:gd name="connsiteX6" fmla="*/ 0 w 83970"/>
                        <a:gd name="connsiteY6" fmla="*/ 155791 h 238972"/>
                        <a:gd name="connsiteX7" fmla="*/ 12297 w 83970"/>
                        <a:gd name="connsiteY7" fmla="*/ 96973 h 238972"/>
                        <a:gd name="connsiteX8" fmla="*/ 21978 w 83970"/>
                        <a:gd name="connsiteY8" fmla="*/ 89028 h 238972"/>
                        <a:gd name="connsiteX9" fmla="*/ 19125 w 83970"/>
                        <a:gd name="connsiteY9" fmla="*/ 68415 h 238972"/>
                        <a:gd name="connsiteX10" fmla="*/ 41985 w 83970"/>
                        <a:gd name="connsiteY10" fmla="*/ 0 h 2389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3970" h="238972">
                          <a:moveTo>
                            <a:pt x="41985" y="0"/>
                          </a:moveTo>
                          <a:cubicBezTo>
                            <a:pt x="54610" y="0"/>
                            <a:pt x="64845" y="30630"/>
                            <a:pt x="64845" y="68415"/>
                          </a:cubicBezTo>
                          <a:lnTo>
                            <a:pt x="61992" y="89028"/>
                          </a:lnTo>
                          <a:lnTo>
                            <a:pt x="71673" y="96973"/>
                          </a:lnTo>
                          <a:cubicBezTo>
                            <a:pt x="79271" y="112026"/>
                            <a:pt x="83970" y="132821"/>
                            <a:pt x="83970" y="155791"/>
                          </a:cubicBezTo>
                          <a:cubicBezTo>
                            <a:pt x="83970" y="201731"/>
                            <a:pt x="65173" y="238972"/>
                            <a:pt x="41985" y="238972"/>
                          </a:cubicBezTo>
                          <a:cubicBezTo>
                            <a:pt x="18797" y="238972"/>
                            <a:pt x="0" y="201731"/>
                            <a:pt x="0" y="155791"/>
                          </a:cubicBezTo>
                          <a:cubicBezTo>
                            <a:pt x="0" y="132821"/>
                            <a:pt x="4700" y="112026"/>
                            <a:pt x="12297" y="96973"/>
                          </a:cubicBezTo>
                          <a:lnTo>
                            <a:pt x="21978" y="89028"/>
                          </a:lnTo>
                          <a:lnTo>
                            <a:pt x="19125" y="68415"/>
                          </a:lnTo>
                          <a:cubicBezTo>
                            <a:pt x="19125" y="30630"/>
                            <a:pt x="29360" y="0"/>
                            <a:pt x="41985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83" name="台形 782">
                      <a:extLst>
                        <a:ext uri="{FF2B5EF4-FFF2-40B4-BE49-F238E27FC236}">
                          <a16:creationId xmlns:a16="http://schemas.microsoft.com/office/drawing/2014/main" id="{D0455F83-7184-43E6-9B05-9600D08621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5575" y="547962"/>
                      <a:ext cx="62720" cy="45067"/>
                    </a:xfrm>
                    <a:prstGeom prst="trapezoid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76B57011-5691-4ADB-A573-78C596A61A1D}"/>
                  </a:ext>
                </a:extLst>
              </p:cNvPr>
              <p:cNvSpPr/>
              <p:nvPr/>
            </p:nvSpPr>
            <p:spPr>
              <a:xfrm>
                <a:off x="4700572" y="204788"/>
                <a:ext cx="59124" cy="71469"/>
              </a:xfrm>
              <a:custGeom>
                <a:avLst/>
                <a:gdLst>
                  <a:gd name="connsiteX0" fmla="*/ 145256 w 190975"/>
                  <a:gd name="connsiteY0" fmla="*/ 0 h 85725"/>
                  <a:gd name="connsiteX1" fmla="*/ 190975 w 190975"/>
                  <a:gd name="connsiteY1" fmla="*/ 0 h 85725"/>
                  <a:gd name="connsiteX2" fmla="*/ 190975 w 190975"/>
                  <a:gd name="connsiteY2" fmla="*/ 85725 h 85725"/>
                  <a:gd name="connsiteX3" fmla="*/ 145256 w 190975"/>
                  <a:gd name="connsiteY3" fmla="*/ 85725 h 85725"/>
                  <a:gd name="connsiteX4" fmla="*/ 72628 w 190975"/>
                  <a:gd name="connsiteY4" fmla="*/ 0 h 85725"/>
                  <a:gd name="connsiteX5" fmla="*/ 118347 w 190975"/>
                  <a:gd name="connsiteY5" fmla="*/ 0 h 85725"/>
                  <a:gd name="connsiteX6" fmla="*/ 118347 w 190975"/>
                  <a:gd name="connsiteY6" fmla="*/ 85725 h 85725"/>
                  <a:gd name="connsiteX7" fmla="*/ 72628 w 190975"/>
                  <a:gd name="connsiteY7" fmla="*/ 85725 h 85725"/>
                  <a:gd name="connsiteX8" fmla="*/ 0 w 190975"/>
                  <a:gd name="connsiteY8" fmla="*/ 0 h 85725"/>
                  <a:gd name="connsiteX9" fmla="*/ 45719 w 190975"/>
                  <a:gd name="connsiteY9" fmla="*/ 0 h 85725"/>
                  <a:gd name="connsiteX10" fmla="*/ 45719 w 190975"/>
                  <a:gd name="connsiteY10" fmla="*/ 85725 h 85725"/>
                  <a:gd name="connsiteX11" fmla="*/ 0 w 190975"/>
                  <a:gd name="connsiteY11" fmla="*/ 857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0975" h="85725">
                    <a:moveTo>
                      <a:pt x="145256" y="0"/>
                    </a:moveTo>
                    <a:lnTo>
                      <a:pt x="190975" y="0"/>
                    </a:lnTo>
                    <a:lnTo>
                      <a:pt x="190975" y="85725"/>
                    </a:lnTo>
                    <a:lnTo>
                      <a:pt x="145256" y="85725"/>
                    </a:lnTo>
                    <a:close/>
                    <a:moveTo>
                      <a:pt x="72628" y="0"/>
                    </a:moveTo>
                    <a:lnTo>
                      <a:pt x="118347" y="0"/>
                    </a:lnTo>
                    <a:lnTo>
                      <a:pt x="118347" y="85725"/>
                    </a:lnTo>
                    <a:lnTo>
                      <a:pt x="72628" y="85725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85725"/>
                    </a:lnTo>
                    <a:lnTo>
                      <a:pt x="0" y="8572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E1BDA792-013A-4AC6-99D6-A7E1E1718718}"/>
                  </a:ext>
                </a:extLst>
              </p:cNvPr>
              <p:cNvSpPr/>
              <p:nvPr/>
            </p:nvSpPr>
            <p:spPr>
              <a:xfrm>
                <a:off x="4912503" y="204788"/>
                <a:ext cx="59124" cy="71469"/>
              </a:xfrm>
              <a:custGeom>
                <a:avLst/>
                <a:gdLst>
                  <a:gd name="connsiteX0" fmla="*/ 145256 w 190975"/>
                  <a:gd name="connsiteY0" fmla="*/ 0 h 85725"/>
                  <a:gd name="connsiteX1" fmla="*/ 190975 w 190975"/>
                  <a:gd name="connsiteY1" fmla="*/ 0 h 85725"/>
                  <a:gd name="connsiteX2" fmla="*/ 190975 w 190975"/>
                  <a:gd name="connsiteY2" fmla="*/ 85725 h 85725"/>
                  <a:gd name="connsiteX3" fmla="*/ 145256 w 190975"/>
                  <a:gd name="connsiteY3" fmla="*/ 85725 h 85725"/>
                  <a:gd name="connsiteX4" fmla="*/ 72628 w 190975"/>
                  <a:gd name="connsiteY4" fmla="*/ 0 h 85725"/>
                  <a:gd name="connsiteX5" fmla="*/ 118347 w 190975"/>
                  <a:gd name="connsiteY5" fmla="*/ 0 h 85725"/>
                  <a:gd name="connsiteX6" fmla="*/ 118347 w 190975"/>
                  <a:gd name="connsiteY6" fmla="*/ 85725 h 85725"/>
                  <a:gd name="connsiteX7" fmla="*/ 72628 w 190975"/>
                  <a:gd name="connsiteY7" fmla="*/ 85725 h 85725"/>
                  <a:gd name="connsiteX8" fmla="*/ 0 w 190975"/>
                  <a:gd name="connsiteY8" fmla="*/ 0 h 85725"/>
                  <a:gd name="connsiteX9" fmla="*/ 45719 w 190975"/>
                  <a:gd name="connsiteY9" fmla="*/ 0 h 85725"/>
                  <a:gd name="connsiteX10" fmla="*/ 45719 w 190975"/>
                  <a:gd name="connsiteY10" fmla="*/ 85725 h 85725"/>
                  <a:gd name="connsiteX11" fmla="*/ 0 w 190975"/>
                  <a:gd name="connsiteY11" fmla="*/ 857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0975" h="85725">
                    <a:moveTo>
                      <a:pt x="145256" y="0"/>
                    </a:moveTo>
                    <a:lnTo>
                      <a:pt x="190975" y="0"/>
                    </a:lnTo>
                    <a:lnTo>
                      <a:pt x="190975" y="85725"/>
                    </a:lnTo>
                    <a:lnTo>
                      <a:pt x="145256" y="85725"/>
                    </a:lnTo>
                    <a:close/>
                    <a:moveTo>
                      <a:pt x="72628" y="0"/>
                    </a:moveTo>
                    <a:lnTo>
                      <a:pt x="118347" y="0"/>
                    </a:lnTo>
                    <a:lnTo>
                      <a:pt x="118347" y="85725"/>
                    </a:lnTo>
                    <a:lnTo>
                      <a:pt x="72628" y="85725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85725"/>
                    </a:lnTo>
                    <a:lnTo>
                      <a:pt x="0" y="8572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17" name="フリーフォーム: 図形 716">
              <a:extLst>
                <a:ext uri="{FF2B5EF4-FFF2-40B4-BE49-F238E27FC236}">
                  <a16:creationId xmlns:a16="http://schemas.microsoft.com/office/drawing/2014/main" id="{C59CDA25-6D2B-4B7B-823C-ED2629B19CEA}"/>
                </a:ext>
              </a:extLst>
            </p:cNvPr>
            <p:cNvSpPr/>
            <p:nvPr/>
          </p:nvSpPr>
          <p:spPr>
            <a:xfrm>
              <a:off x="4174298" y="5187651"/>
              <a:ext cx="140087" cy="170162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8" name="フリーフォーム: 図形 717">
              <a:extLst>
                <a:ext uri="{FF2B5EF4-FFF2-40B4-BE49-F238E27FC236}">
                  <a16:creationId xmlns:a16="http://schemas.microsoft.com/office/drawing/2014/main" id="{656479AB-BEEA-4D14-81D3-0697A3518EBD}"/>
                </a:ext>
              </a:extLst>
            </p:cNvPr>
            <p:cNvSpPr/>
            <p:nvPr/>
          </p:nvSpPr>
          <p:spPr>
            <a:xfrm>
              <a:off x="6636951" y="5187651"/>
              <a:ext cx="140087" cy="170162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9" name="フリーフォーム: 図形 718">
              <a:extLst>
                <a:ext uri="{FF2B5EF4-FFF2-40B4-BE49-F238E27FC236}">
                  <a16:creationId xmlns:a16="http://schemas.microsoft.com/office/drawing/2014/main" id="{D0679B7E-EF43-4FCF-9492-460AD7A5FC60}"/>
                </a:ext>
              </a:extLst>
            </p:cNvPr>
            <p:cNvSpPr/>
            <p:nvPr/>
          </p:nvSpPr>
          <p:spPr>
            <a:xfrm>
              <a:off x="4666829" y="5187651"/>
              <a:ext cx="140087" cy="170162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0" name="フリーフォーム: 図形 719">
              <a:extLst>
                <a:ext uri="{FF2B5EF4-FFF2-40B4-BE49-F238E27FC236}">
                  <a16:creationId xmlns:a16="http://schemas.microsoft.com/office/drawing/2014/main" id="{6D00194D-BA49-43E6-8584-C4BFD0CE9403}"/>
                </a:ext>
              </a:extLst>
            </p:cNvPr>
            <p:cNvSpPr/>
            <p:nvPr/>
          </p:nvSpPr>
          <p:spPr>
            <a:xfrm>
              <a:off x="5159360" y="5187651"/>
              <a:ext cx="140087" cy="170162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1" name="フリーフォーム: 図形 720">
              <a:extLst>
                <a:ext uri="{FF2B5EF4-FFF2-40B4-BE49-F238E27FC236}">
                  <a16:creationId xmlns:a16="http://schemas.microsoft.com/office/drawing/2014/main" id="{0BE26D31-8ADE-40BC-BA00-D063BC19F30B}"/>
                </a:ext>
              </a:extLst>
            </p:cNvPr>
            <p:cNvSpPr/>
            <p:nvPr/>
          </p:nvSpPr>
          <p:spPr>
            <a:xfrm>
              <a:off x="5651891" y="5187651"/>
              <a:ext cx="140087" cy="170162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2" name="フリーフォーム: 図形 721">
              <a:extLst>
                <a:ext uri="{FF2B5EF4-FFF2-40B4-BE49-F238E27FC236}">
                  <a16:creationId xmlns:a16="http://schemas.microsoft.com/office/drawing/2014/main" id="{E7E8B240-1D93-4B55-B488-809BD66D0053}"/>
                </a:ext>
              </a:extLst>
            </p:cNvPr>
            <p:cNvSpPr/>
            <p:nvPr/>
          </p:nvSpPr>
          <p:spPr>
            <a:xfrm>
              <a:off x="6144422" y="5187651"/>
              <a:ext cx="140087" cy="170162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3" name="フリーフォーム: 図形 722">
              <a:extLst>
                <a:ext uri="{FF2B5EF4-FFF2-40B4-BE49-F238E27FC236}">
                  <a16:creationId xmlns:a16="http://schemas.microsoft.com/office/drawing/2014/main" id="{671CF2A9-8FEF-4B39-875C-D7385BA8587E}"/>
                </a:ext>
              </a:extLst>
            </p:cNvPr>
            <p:cNvSpPr/>
            <p:nvPr/>
          </p:nvSpPr>
          <p:spPr>
            <a:xfrm>
              <a:off x="4174298" y="4678063"/>
              <a:ext cx="140087" cy="170162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4" name="フリーフォーム: 図形 723">
              <a:extLst>
                <a:ext uri="{FF2B5EF4-FFF2-40B4-BE49-F238E27FC236}">
                  <a16:creationId xmlns:a16="http://schemas.microsoft.com/office/drawing/2014/main" id="{A73AFFFB-DAF6-4ED4-BCF7-942E8E5CE126}"/>
                </a:ext>
              </a:extLst>
            </p:cNvPr>
            <p:cNvSpPr/>
            <p:nvPr/>
          </p:nvSpPr>
          <p:spPr>
            <a:xfrm>
              <a:off x="6636951" y="4678063"/>
              <a:ext cx="140087" cy="170162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5" name="フリーフォーム: 図形 724">
              <a:extLst>
                <a:ext uri="{FF2B5EF4-FFF2-40B4-BE49-F238E27FC236}">
                  <a16:creationId xmlns:a16="http://schemas.microsoft.com/office/drawing/2014/main" id="{E1AC745B-6074-42E6-932F-219C60B28C0B}"/>
                </a:ext>
              </a:extLst>
            </p:cNvPr>
            <p:cNvSpPr/>
            <p:nvPr/>
          </p:nvSpPr>
          <p:spPr>
            <a:xfrm>
              <a:off x="4666829" y="4678063"/>
              <a:ext cx="140087" cy="170162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6" name="フリーフォーム: 図形 725">
              <a:extLst>
                <a:ext uri="{FF2B5EF4-FFF2-40B4-BE49-F238E27FC236}">
                  <a16:creationId xmlns:a16="http://schemas.microsoft.com/office/drawing/2014/main" id="{9F22EBF4-3D3B-4020-896B-62A2390BD3E9}"/>
                </a:ext>
              </a:extLst>
            </p:cNvPr>
            <p:cNvSpPr/>
            <p:nvPr/>
          </p:nvSpPr>
          <p:spPr>
            <a:xfrm>
              <a:off x="6144422" y="4678063"/>
              <a:ext cx="140087" cy="170162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7" name="フリーフォーム: 図形 726">
              <a:extLst>
                <a:ext uri="{FF2B5EF4-FFF2-40B4-BE49-F238E27FC236}">
                  <a16:creationId xmlns:a16="http://schemas.microsoft.com/office/drawing/2014/main" id="{32EABCD3-3623-4A1D-8948-CEB8DF693096}"/>
                </a:ext>
              </a:extLst>
            </p:cNvPr>
            <p:cNvSpPr/>
            <p:nvPr/>
          </p:nvSpPr>
          <p:spPr>
            <a:xfrm>
              <a:off x="4449347" y="4189303"/>
              <a:ext cx="140087" cy="140517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8" name="フリーフォーム: 図形 727">
              <a:extLst>
                <a:ext uri="{FF2B5EF4-FFF2-40B4-BE49-F238E27FC236}">
                  <a16:creationId xmlns:a16="http://schemas.microsoft.com/office/drawing/2014/main" id="{D32AB0DF-7677-41E5-99F2-EDCAEDF2E314}"/>
                </a:ext>
              </a:extLst>
            </p:cNvPr>
            <p:cNvSpPr/>
            <p:nvPr/>
          </p:nvSpPr>
          <p:spPr>
            <a:xfrm>
              <a:off x="4789072" y="4189303"/>
              <a:ext cx="140087" cy="140517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9" name="フリーフォーム: 図形 728">
              <a:extLst>
                <a:ext uri="{FF2B5EF4-FFF2-40B4-BE49-F238E27FC236}">
                  <a16:creationId xmlns:a16="http://schemas.microsoft.com/office/drawing/2014/main" id="{9CFE708D-8C2D-47E3-9FC3-20644217EF27}"/>
                </a:ext>
              </a:extLst>
            </p:cNvPr>
            <p:cNvSpPr/>
            <p:nvPr/>
          </p:nvSpPr>
          <p:spPr>
            <a:xfrm>
              <a:off x="6036847" y="4189303"/>
              <a:ext cx="140087" cy="140517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0" name="フリーフォーム: 図形 729">
              <a:extLst>
                <a:ext uri="{FF2B5EF4-FFF2-40B4-BE49-F238E27FC236}">
                  <a16:creationId xmlns:a16="http://schemas.microsoft.com/office/drawing/2014/main" id="{410BF0E0-331F-4C21-9902-FBC4CD17ADC5}"/>
                </a:ext>
              </a:extLst>
            </p:cNvPr>
            <p:cNvSpPr/>
            <p:nvPr/>
          </p:nvSpPr>
          <p:spPr>
            <a:xfrm>
              <a:off x="6398797" y="4189303"/>
              <a:ext cx="140087" cy="140517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1" name="フリーフォーム: 図形 730">
              <a:extLst>
                <a:ext uri="{FF2B5EF4-FFF2-40B4-BE49-F238E27FC236}">
                  <a16:creationId xmlns:a16="http://schemas.microsoft.com/office/drawing/2014/main" id="{FB97037C-2B65-41BB-AECB-8CE38E9E99C6}"/>
                </a:ext>
              </a:extLst>
            </p:cNvPr>
            <p:cNvSpPr/>
            <p:nvPr/>
          </p:nvSpPr>
          <p:spPr>
            <a:xfrm>
              <a:off x="5097047" y="4444459"/>
              <a:ext cx="766355" cy="143416"/>
            </a:xfrm>
            <a:custGeom>
              <a:avLst/>
              <a:gdLst>
                <a:gd name="connsiteX0" fmla="*/ 752201 w 766355"/>
                <a:gd name="connsiteY0" fmla="*/ 0 h 184242"/>
                <a:gd name="connsiteX1" fmla="*/ 766355 w 766355"/>
                <a:gd name="connsiteY1" fmla="*/ 0 h 184242"/>
                <a:gd name="connsiteX2" fmla="*/ 766355 w 766355"/>
                <a:gd name="connsiteY2" fmla="*/ 184242 h 184242"/>
                <a:gd name="connsiteX3" fmla="*/ 752201 w 766355"/>
                <a:gd name="connsiteY3" fmla="*/ 184242 h 184242"/>
                <a:gd name="connsiteX4" fmla="*/ 729716 w 766355"/>
                <a:gd name="connsiteY4" fmla="*/ 0 h 184242"/>
                <a:gd name="connsiteX5" fmla="*/ 743870 w 766355"/>
                <a:gd name="connsiteY5" fmla="*/ 0 h 184242"/>
                <a:gd name="connsiteX6" fmla="*/ 743870 w 766355"/>
                <a:gd name="connsiteY6" fmla="*/ 184242 h 184242"/>
                <a:gd name="connsiteX7" fmla="*/ 729716 w 766355"/>
                <a:gd name="connsiteY7" fmla="*/ 184242 h 184242"/>
                <a:gd name="connsiteX8" fmla="*/ 707231 w 766355"/>
                <a:gd name="connsiteY8" fmla="*/ 0 h 184242"/>
                <a:gd name="connsiteX9" fmla="*/ 721385 w 766355"/>
                <a:gd name="connsiteY9" fmla="*/ 0 h 184242"/>
                <a:gd name="connsiteX10" fmla="*/ 721385 w 766355"/>
                <a:gd name="connsiteY10" fmla="*/ 184242 h 184242"/>
                <a:gd name="connsiteX11" fmla="*/ 707231 w 766355"/>
                <a:gd name="connsiteY11" fmla="*/ 184242 h 184242"/>
                <a:gd name="connsiteX12" fmla="*/ 673618 w 766355"/>
                <a:gd name="connsiteY12" fmla="*/ 0 h 184242"/>
                <a:gd name="connsiteX13" fmla="*/ 687772 w 766355"/>
                <a:gd name="connsiteY13" fmla="*/ 0 h 184242"/>
                <a:gd name="connsiteX14" fmla="*/ 687772 w 766355"/>
                <a:gd name="connsiteY14" fmla="*/ 184242 h 184242"/>
                <a:gd name="connsiteX15" fmla="*/ 673618 w 766355"/>
                <a:gd name="connsiteY15" fmla="*/ 184242 h 184242"/>
                <a:gd name="connsiteX16" fmla="*/ 651133 w 766355"/>
                <a:gd name="connsiteY16" fmla="*/ 0 h 184242"/>
                <a:gd name="connsiteX17" fmla="*/ 665287 w 766355"/>
                <a:gd name="connsiteY17" fmla="*/ 0 h 184242"/>
                <a:gd name="connsiteX18" fmla="*/ 665287 w 766355"/>
                <a:gd name="connsiteY18" fmla="*/ 184242 h 184242"/>
                <a:gd name="connsiteX19" fmla="*/ 651133 w 766355"/>
                <a:gd name="connsiteY19" fmla="*/ 184242 h 184242"/>
                <a:gd name="connsiteX20" fmla="*/ 628648 w 766355"/>
                <a:gd name="connsiteY20" fmla="*/ 0 h 184242"/>
                <a:gd name="connsiteX21" fmla="*/ 642802 w 766355"/>
                <a:gd name="connsiteY21" fmla="*/ 0 h 184242"/>
                <a:gd name="connsiteX22" fmla="*/ 642802 w 766355"/>
                <a:gd name="connsiteY22" fmla="*/ 184242 h 184242"/>
                <a:gd name="connsiteX23" fmla="*/ 628648 w 766355"/>
                <a:gd name="connsiteY23" fmla="*/ 184242 h 184242"/>
                <a:gd name="connsiteX24" fmla="*/ 595037 w 766355"/>
                <a:gd name="connsiteY24" fmla="*/ 0 h 184242"/>
                <a:gd name="connsiteX25" fmla="*/ 609191 w 766355"/>
                <a:gd name="connsiteY25" fmla="*/ 0 h 184242"/>
                <a:gd name="connsiteX26" fmla="*/ 609191 w 766355"/>
                <a:gd name="connsiteY26" fmla="*/ 184242 h 184242"/>
                <a:gd name="connsiteX27" fmla="*/ 595037 w 766355"/>
                <a:gd name="connsiteY27" fmla="*/ 184242 h 184242"/>
                <a:gd name="connsiteX28" fmla="*/ 572552 w 766355"/>
                <a:gd name="connsiteY28" fmla="*/ 0 h 184242"/>
                <a:gd name="connsiteX29" fmla="*/ 586706 w 766355"/>
                <a:gd name="connsiteY29" fmla="*/ 0 h 184242"/>
                <a:gd name="connsiteX30" fmla="*/ 586706 w 766355"/>
                <a:gd name="connsiteY30" fmla="*/ 184242 h 184242"/>
                <a:gd name="connsiteX31" fmla="*/ 572552 w 766355"/>
                <a:gd name="connsiteY31" fmla="*/ 184242 h 184242"/>
                <a:gd name="connsiteX32" fmla="*/ 550067 w 766355"/>
                <a:gd name="connsiteY32" fmla="*/ 0 h 184242"/>
                <a:gd name="connsiteX33" fmla="*/ 564221 w 766355"/>
                <a:gd name="connsiteY33" fmla="*/ 0 h 184242"/>
                <a:gd name="connsiteX34" fmla="*/ 564221 w 766355"/>
                <a:gd name="connsiteY34" fmla="*/ 184242 h 184242"/>
                <a:gd name="connsiteX35" fmla="*/ 550067 w 766355"/>
                <a:gd name="connsiteY35" fmla="*/ 184242 h 184242"/>
                <a:gd name="connsiteX36" fmla="*/ 516456 w 766355"/>
                <a:gd name="connsiteY36" fmla="*/ 0 h 184242"/>
                <a:gd name="connsiteX37" fmla="*/ 530610 w 766355"/>
                <a:gd name="connsiteY37" fmla="*/ 0 h 184242"/>
                <a:gd name="connsiteX38" fmla="*/ 530610 w 766355"/>
                <a:gd name="connsiteY38" fmla="*/ 184242 h 184242"/>
                <a:gd name="connsiteX39" fmla="*/ 516456 w 766355"/>
                <a:gd name="connsiteY39" fmla="*/ 184242 h 184242"/>
                <a:gd name="connsiteX40" fmla="*/ 493971 w 766355"/>
                <a:gd name="connsiteY40" fmla="*/ 0 h 184242"/>
                <a:gd name="connsiteX41" fmla="*/ 508125 w 766355"/>
                <a:gd name="connsiteY41" fmla="*/ 0 h 184242"/>
                <a:gd name="connsiteX42" fmla="*/ 508125 w 766355"/>
                <a:gd name="connsiteY42" fmla="*/ 184242 h 184242"/>
                <a:gd name="connsiteX43" fmla="*/ 493971 w 766355"/>
                <a:gd name="connsiteY43" fmla="*/ 184242 h 184242"/>
                <a:gd name="connsiteX44" fmla="*/ 471486 w 766355"/>
                <a:gd name="connsiteY44" fmla="*/ 0 h 184242"/>
                <a:gd name="connsiteX45" fmla="*/ 485640 w 766355"/>
                <a:gd name="connsiteY45" fmla="*/ 0 h 184242"/>
                <a:gd name="connsiteX46" fmla="*/ 485640 w 766355"/>
                <a:gd name="connsiteY46" fmla="*/ 184242 h 184242"/>
                <a:gd name="connsiteX47" fmla="*/ 471486 w 766355"/>
                <a:gd name="connsiteY47" fmla="*/ 184242 h 184242"/>
                <a:gd name="connsiteX48" fmla="*/ 437875 w 766355"/>
                <a:gd name="connsiteY48" fmla="*/ 0 h 184242"/>
                <a:gd name="connsiteX49" fmla="*/ 452029 w 766355"/>
                <a:gd name="connsiteY49" fmla="*/ 0 h 184242"/>
                <a:gd name="connsiteX50" fmla="*/ 452029 w 766355"/>
                <a:gd name="connsiteY50" fmla="*/ 184242 h 184242"/>
                <a:gd name="connsiteX51" fmla="*/ 437875 w 766355"/>
                <a:gd name="connsiteY51" fmla="*/ 184242 h 184242"/>
                <a:gd name="connsiteX52" fmla="*/ 415390 w 766355"/>
                <a:gd name="connsiteY52" fmla="*/ 0 h 184242"/>
                <a:gd name="connsiteX53" fmla="*/ 429544 w 766355"/>
                <a:gd name="connsiteY53" fmla="*/ 0 h 184242"/>
                <a:gd name="connsiteX54" fmla="*/ 429544 w 766355"/>
                <a:gd name="connsiteY54" fmla="*/ 184242 h 184242"/>
                <a:gd name="connsiteX55" fmla="*/ 415390 w 766355"/>
                <a:gd name="connsiteY55" fmla="*/ 184242 h 184242"/>
                <a:gd name="connsiteX56" fmla="*/ 392905 w 766355"/>
                <a:gd name="connsiteY56" fmla="*/ 0 h 184242"/>
                <a:gd name="connsiteX57" fmla="*/ 407059 w 766355"/>
                <a:gd name="connsiteY57" fmla="*/ 0 h 184242"/>
                <a:gd name="connsiteX58" fmla="*/ 407059 w 766355"/>
                <a:gd name="connsiteY58" fmla="*/ 184242 h 184242"/>
                <a:gd name="connsiteX59" fmla="*/ 392905 w 766355"/>
                <a:gd name="connsiteY59" fmla="*/ 184242 h 184242"/>
                <a:gd name="connsiteX60" fmla="*/ 359294 w 766355"/>
                <a:gd name="connsiteY60" fmla="*/ 0 h 184242"/>
                <a:gd name="connsiteX61" fmla="*/ 373448 w 766355"/>
                <a:gd name="connsiteY61" fmla="*/ 0 h 184242"/>
                <a:gd name="connsiteX62" fmla="*/ 373448 w 766355"/>
                <a:gd name="connsiteY62" fmla="*/ 184242 h 184242"/>
                <a:gd name="connsiteX63" fmla="*/ 359294 w 766355"/>
                <a:gd name="connsiteY63" fmla="*/ 184242 h 184242"/>
                <a:gd name="connsiteX64" fmla="*/ 336809 w 766355"/>
                <a:gd name="connsiteY64" fmla="*/ 0 h 184242"/>
                <a:gd name="connsiteX65" fmla="*/ 350963 w 766355"/>
                <a:gd name="connsiteY65" fmla="*/ 0 h 184242"/>
                <a:gd name="connsiteX66" fmla="*/ 350963 w 766355"/>
                <a:gd name="connsiteY66" fmla="*/ 184242 h 184242"/>
                <a:gd name="connsiteX67" fmla="*/ 336809 w 766355"/>
                <a:gd name="connsiteY67" fmla="*/ 184242 h 184242"/>
                <a:gd name="connsiteX68" fmla="*/ 314324 w 766355"/>
                <a:gd name="connsiteY68" fmla="*/ 0 h 184242"/>
                <a:gd name="connsiteX69" fmla="*/ 328478 w 766355"/>
                <a:gd name="connsiteY69" fmla="*/ 0 h 184242"/>
                <a:gd name="connsiteX70" fmla="*/ 328478 w 766355"/>
                <a:gd name="connsiteY70" fmla="*/ 184242 h 184242"/>
                <a:gd name="connsiteX71" fmla="*/ 314324 w 766355"/>
                <a:gd name="connsiteY71" fmla="*/ 184242 h 184242"/>
                <a:gd name="connsiteX72" fmla="*/ 280713 w 766355"/>
                <a:gd name="connsiteY72" fmla="*/ 0 h 184242"/>
                <a:gd name="connsiteX73" fmla="*/ 294867 w 766355"/>
                <a:gd name="connsiteY73" fmla="*/ 0 h 184242"/>
                <a:gd name="connsiteX74" fmla="*/ 294867 w 766355"/>
                <a:gd name="connsiteY74" fmla="*/ 184242 h 184242"/>
                <a:gd name="connsiteX75" fmla="*/ 280713 w 766355"/>
                <a:gd name="connsiteY75" fmla="*/ 184242 h 184242"/>
                <a:gd name="connsiteX76" fmla="*/ 258228 w 766355"/>
                <a:gd name="connsiteY76" fmla="*/ 0 h 184242"/>
                <a:gd name="connsiteX77" fmla="*/ 272382 w 766355"/>
                <a:gd name="connsiteY77" fmla="*/ 0 h 184242"/>
                <a:gd name="connsiteX78" fmla="*/ 272382 w 766355"/>
                <a:gd name="connsiteY78" fmla="*/ 184242 h 184242"/>
                <a:gd name="connsiteX79" fmla="*/ 258228 w 766355"/>
                <a:gd name="connsiteY79" fmla="*/ 184242 h 184242"/>
                <a:gd name="connsiteX80" fmla="*/ 235743 w 766355"/>
                <a:gd name="connsiteY80" fmla="*/ 0 h 184242"/>
                <a:gd name="connsiteX81" fmla="*/ 249897 w 766355"/>
                <a:gd name="connsiteY81" fmla="*/ 0 h 184242"/>
                <a:gd name="connsiteX82" fmla="*/ 249897 w 766355"/>
                <a:gd name="connsiteY82" fmla="*/ 184242 h 184242"/>
                <a:gd name="connsiteX83" fmla="*/ 235743 w 766355"/>
                <a:gd name="connsiteY83" fmla="*/ 184242 h 184242"/>
                <a:gd name="connsiteX84" fmla="*/ 202132 w 766355"/>
                <a:gd name="connsiteY84" fmla="*/ 0 h 184242"/>
                <a:gd name="connsiteX85" fmla="*/ 216286 w 766355"/>
                <a:gd name="connsiteY85" fmla="*/ 0 h 184242"/>
                <a:gd name="connsiteX86" fmla="*/ 216286 w 766355"/>
                <a:gd name="connsiteY86" fmla="*/ 184242 h 184242"/>
                <a:gd name="connsiteX87" fmla="*/ 202132 w 766355"/>
                <a:gd name="connsiteY87" fmla="*/ 184242 h 184242"/>
                <a:gd name="connsiteX88" fmla="*/ 179647 w 766355"/>
                <a:gd name="connsiteY88" fmla="*/ 0 h 184242"/>
                <a:gd name="connsiteX89" fmla="*/ 193801 w 766355"/>
                <a:gd name="connsiteY89" fmla="*/ 0 h 184242"/>
                <a:gd name="connsiteX90" fmla="*/ 193801 w 766355"/>
                <a:gd name="connsiteY90" fmla="*/ 184242 h 184242"/>
                <a:gd name="connsiteX91" fmla="*/ 179647 w 766355"/>
                <a:gd name="connsiteY91" fmla="*/ 184242 h 184242"/>
                <a:gd name="connsiteX92" fmla="*/ 157162 w 766355"/>
                <a:gd name="connsiteY92" fmla="*/ 0 h 184242"/>
                <a:gd name="connsiteX93" fmla="*/ 171316 w 766355"/>
                <a:gd name="connsiteY93" fmla="*/ 0 h 184242"/>
                <a:gd name="connsiteX94" fmla="*/ 171316 w 766355"/>
                <a:gd name="connsiteY94" fmla="*/ 184242 h 184242"/>
                <a:gd name="connsiteX95" fmla="*/ 157162 w 766355"/>
                <a:gd name="connsiteY95" fmla="*/ 184242 h 184242"/>
                <a:gd name="connsiteX96" fmla="*/ 123551 w 766355"/>
                <a:gd name="connsiteY96" fmla="*/ 0 h 184242"/>
                <a:gd name="connsiteX97" fmla="*/ 137705 w 766355"/>
                <a:gd name="connsiteY97" fmla="*/ 0 h 184242"/>
                <a:gd name="connsiteX98" fmla="*/ 137705 w 766355"/>
                <a:gd name="connsiteY98" fmla="*/ 184242 h 184242"/>
                <a:gd name="connsiteX99" fmla="*/ 123551 w 766355"/>
                <a:gd name="connsiteY99" fmla="*/ 184242 h 184242"/>
                <a:gd name="connsiteX100" fmla="*/ 101066 w 766355"/>
                <a:gd name="connsiteY100" fmla="*/ 0 h 184242"/>
                <a:gd name="connsiteX101" fmla="*/ 115220 w 766355"/>
                <a:gd name="connsiteY101" fmla="*/ 0 h 184242"/>
                <a:gd name="connsiteX102" fmla="*/ 115220 w 766355"/>
                <a:gd name="connsiteY102" fmla="*/ 184242 h 184242"/>
                <a:gd name="connsiteX103" fmla="*/ 101066 w 766355"/>
                <a:gd name="connsiteY103" fmla="*/ 184242 h 184242"/>
                <a:gd name="connsiteX104" fmla="*/ 78581 w 766355"/>
                <a:gd name="connsiteY104" fmla="*/ 0 h 184242"/>
                <a:gd name="connsiteX105" fmla="*/ 92735 w 766355"/>
                <a:gd name="connsiteY105" fmla="*/ 0 h 184242"/>
                <a:gd name="connsiteX106" fmla="*/ 92735 w 766355"/>
                <a:gd name="connsiteY106" fmla="*/ 184242 h 184242"/>
                <a:gd name="connsiteX107" fmla="*/ 78581 w 766355"/>
                <a:gd name="connsiteY107" fmla="*/ 184242 h 184242"/>
                <a:gd name="connsiteX108" fmla="*/ 44970 w 766355"/>
                <a:gd name="connsiteY108" fmla="*/ 0 h 184242"/>
                <a:gd name="connsiteX109" fmla="*/ 59124 w 766355"/>
                <a:gd name="connsiteY109" fmla="*/ 0 h 184242"/>
                <a:gd name="connsiteX110" fmla="*/ 59124 w 766355"/>
                <a:gd name="connsiteY110" fmla="*/ 184242 h 184242"/>
                <a:gd name="connsiteX111" fmla="*/ 44970 w 766355"/>
                <a:gd name="connsiteY111" fmla="*/ 184242 h 184242"/>
                <a:gd name="connsiteX112" fmla="*/ 22485 w 766355"/>
                <a:gd name="connsiteY112" fmla="*/ 0 h 184242"/>
                <a:gd name="connsiteX113" fmla="*/ 36639 w 766355"/>
                <a:gd name="connsiteY113" fmla="*/ 0 h 184242"/>
                <a:gd name="connsiteX114" fmla="*/ 36639 w 766355"/>
                <a:gd name="connsiteY114" fmla="*/ 184242 h 184242"/>
                <a:gd name="connsiteX115" fmla="*/ 22485 w 766355"/>
                <a:gd name="connsiteY115" fmla="*/ 184242 h 184242"/>
                <a:gd name="connsiteX116" fmla="*/ 0 w 766355"/>
                <a:gd name="connsiteY116" fmla="*/ 0 h 184242"/>
                <a:gd name="connsiteX117" fmla="*/ 14154 w 766355"/>
                <a:gd name="connsiteY117" fmla="*/ 0 h 184242"/>
                <a:gd name="connsiteX118" fmla="*/ 14154 w 766355"/>
                <a:gd name="connsiteY118" fmla="*/ 184242 h 184242"/>
                <a:gd name="connsiteX119" fmla="*/ 0 w 766355"/>
                <a:gd name="connsiteY119" fmla="*/ 184242 h 184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766355" h="184242">
                  <a:moveTo>
                    <a:pt x="752201" y="0"/>
                  </a:moveTo>
                  <a:lnTo>
                    <a:pt x="766355" y="0"/>
                  </a:lnTo>
                  <a:lnTo>
                    <a:pt x="766355" y="184242"/>
                  </a:lnTo>
                  <a:lnTo>
                    <a:pt x="752201" y="184242"/>
                  </a:lnTo>
                  <a:close/>
                  <a:moveTo>
                    <a:pt x="729716" y="0"/>
                  </a:moveTo>
                  <a:lnTo>
                    <a:pt x="743870" y="0"/>
                  </a:lnTo>
                  <a:lnTo>
                    <a:pt x="743870" y="184242"/>
                  </a:lnTo>
                  <a:lnTo>
                    <a:pt x="729716" y="184242"/>
                  </a:lnTo>
                  <a:close/>
                  <a:moveTo>
                    <a:pt x="707231" y="0"/>
                  </a:moveTo>
                  <a:lnTo>
                    <a:pt x="721385" y="0"/>
                  </a:lnTo>
                  <a:lnTo>
                    <a:pt x="721385" y="184242"/>
                  </a:lnTo>
                  <a:lnTo>
                    <a:pt x="707231" y="184242"/>
                  </a:lnTo>
                  <a:close/>
                  <a:moveTo>
                    <a:pt x="673618" y="0"/>
                  </a:moveTo>
                  <a:lnTo>
                    <a:pt x="687772" y="0"/>
                  </a:lnTo>
                  <a:lnTo>
                    <a:pt x="687772" y="184242"/>
                  </a:lnTo>
                  <a:lnTo>
                    <a:pt x="673618" y="184242"/>
                  </a:lnTo>
                  <a:close/>
                  <a:moveTo>
                    <a:pt x="651133" y="0"/>
                  </a:moveTo>
                  <a:lnTo>
                    <a:pt x="665287" y="0"/>
                  </a:lnTo>
                  <a:lnTo>
                    <a:pt x="665287" y="184242"/>
                  </a:lnTo>
                  <a:lnTo>
                    <a:pt x="651133" y="184242"/>
                  </a:lnTo>
                  <a:close/>
                  <a:moveTo>
                    <a:pt x="628648" y="0"/>
                  </a:moveTo>
                  <a:lnTo>
                    <a:pt x="642802" y="0"/>
                  </a:lnTo>
                  <a:lnTo>
                    <a:pt x="642802" y="184242"/>
                  </a:lnTo>
                  <a:lnTo>
                    <a:pt x="628648" y="184242"/>
                  </a:lnTo>
                  <a:close/>
                  <a:moveTo>
                    <a:pt x="595037" y="0"/>
                  </a:moveTo>
                  <a:lnTo>
                    <a:pt x="609191" y="0"/>
                  </a:lnTo>
                  <a:lnTo>
                    <a:pt x="609191" y="184242"/>
                  </a:lnTo>
                  <a:lnTo>
                    <a:pt x="595037" y="184242"/>
                  </a:lnTo>
                  <a:close/>
                  <a:moveTo>
                    <a:pt x="572552" y="0"/>
                  </a:moveTo>
                  <a:lnTo>
                    <a:pt x="586706" y="0"/>
                  </a:lnTo>
                  <a:lnTo>
                    <a:pt x="586706" y="184242"/>
                  </a:lnTo>
                  <a:lnTo>
                    <a:pt x="572552" y="184242"/>
                  </a:lnTo>
                  <a:close/>
                  <a:moveTo>
                    <a:pt x="550067" y="0"/>
                  </a:moveTo>
                  <a:lnTo>
                    <a:pt x="564221" y="0"/>
                  </a:lnTo>
                  <a:lnTo>
                    <a:pt x="564221" y="184242"/>
                  </a:lnTo>
                  <a:lnTo>
                    <a:pt x="550067" y="184242"/>
                  </a:lnTo>
                  <a:close/>
                  <a:moveTo>
                    <a:pt x="516456" y="0"/>
                  </a:moveTo>
                  <a:lnTo>
                    <a:pt x="530610" y="0"/>
                  </a:lnTo>
                  <a:lnTo>
                    <a:pt x="530610" y="184242"/>
                  </a:lnTo>
                  <a:lnTo>
                    <a:pt x="516456" y="184242"/>
                  </a:lnTo>
                  <a:close/>
                  <a:moveTo>
                    <a:pt x="493971" y="0"/>
                  </a:moveTo>
                  <a:lnTo>
                    <a:pt x="508125" y="0"/>
                  </a:lnTo>
                  <a:lnTo>
                    <a:pt x="508125" y="184242"/>
                  </a:lnTo>
                  <a:lnTo>
                    <a:pt x="493971" y="184242"/>
                  </a:lnTo>
                  <a:close/>
                  <a:moveTo>
                    <a:pt x="471486" y="0"/>
                  </a:moveTo>
                  <a:lnTo>
                    <a:pt x="485640" y="0"/>
                  </a:lnTo>
                  <a:lnTo>
                    <a:pt x="485640" y="184242"/>
                  </a:lnTo>
                  <a:lnTo>
                    <a:pt x="471486" y="184242"/>
                  </a:lnTo>
                  <a:close/>
                  <a:moveTo>
                    <a:pt x="437875" y="0"/>
                  </a:moveTo>
                  <a:lnTo>
                    <a:pt x="452029" y="0"/>
                  </a:lnTo>
                  <a:lnTo>
                    <a:pt x="452029" y="184242"/>
                  </a:lnTo>
                  <a:lnTo>
                    <a:pt x="437875" y="184242"/>
                  </a:lnTo>
                  <a:close/>
                  <a:moveTo>
                    <a:pt x="415390" y="0"/>
                  </a:moveTo>
                  <a:lnTo>
                    <a:pt x="429544" y="0"/>
                  </a:lnTo>
                  <a:lnTo>
                    <a:pt x="429544" y="184242"/>
                  </a:lnTo>
                  <a:lnTo>
                    <a:pt x="415390" y="184242"/>
                  </a:lnTo>
                  <a:close/>
                  <a:moveTo>
                    <a:pt x="392905" y="0"/>
                  </a:moveTo>
                  <a:lnTo>
                    <a:pt x="407059" y="0"/>
                  </a:lnTo>
                  <a:lnTo>
                    <a:pt x="407059" y="184242"/>
                  </a:lnTo>
                  <a:lnTo>
                    <a:pt x="392905" y="184242"/>
                  </a:lnTo>
                  <a:close/>
                  <a:moveTo>
                    <a:pt x="359294" y="0"/>
                  </a:moveTo>
                  <a:lnTo>
                    <a:pt x="373448" y="0"/>
                  </a:lnTo>
                  <a:lnTo>
                    <a:pt x="373448" y="184242"/>
                  </a:lnTo>
                  <a:lnTo>
                    <a:pt x="359294" y="184242"/>
                  </a:lnTo>
                  <a:close/>
                  <a:moveTo>
                    <a:pt x="336809" y="0"/>
                  </a:moveTo>
                  <a:lnTo>
                    <a:pt x="350963" y="0"/>
                  </a:lnTo>
                  <a:lnTo>
                    <a:pt x="350963" y="184242"/>
                  </a:lnTo>
                  <a:lnTo>
                    <a:pt x="336809" y="184242"/>
                  </a:lnTo>
                  <a:close/>
                  <a:moveTo>
                    <a:pt x="314324" y="0"/>
                  </a:moveTo>
                  <a:lnTo>
                    <a:pt x="328478" y="0"/>
                  </a:lnTo>
                  <a:lnTo>
                    <a:pt x="328478" y="184242"/>
                  </a:lnTo>
                  <a:lnTo>
                    <a:pt x="314324" y="184242"/>
                  </a:lnTo>
                  <a:close/>
                  <a:moveTo>
                    <a:pt x="280713" y="0"/>
                  </a:moveTo>
                  <a:lnTo>
                    <a:pt x="294867" y="0"/>
                  </a:lnTo>
                  <a:lnTo>
                    <a:pt x="294867" y="184242"/>
                  </a:lnTo>
                  <a:lnTo>
                    <a:pt x="280713" y="184242"/>
                  </a:lnTo>
                  <a:close/>
                  <a:moveTo>
                    <a:pt x="258228" y="0"/>
                  </a:moveTo>
                  <a:lnTo>
                    <a:pt x="272382" y="0"/>
                  </a:lnTo>
                  <a:lnTo>
                    <a:pt x="272382" y="184242"/>
                  </a:lnTo>
                  <a:lnTo>
                    <a:pt x="258228" y="184242"/>
                  </a:lnTo>
                  <a:close/>
                  <a:moveTo>
                    <a:pt x="235743" y="0"/>
                  </a:moveTo>
                  <a:lnTo>
                    <a:pt x="249897" y="0"/>
                  </a:lnTo>
                  <a:lnTo>
                    <a:pt x="249897" y="184242"/>
                  </a:lnTo>
                  <a:lnTo>
                    <a:pt x="235743" y="184242"/>
                  </a:lnTo>
                  <a:close/>
                  <a:moveTo>
                    <a:pt x="202132" y="0"/>
                  </a:moveTo>
                  <a:lnTo>
                    <a:pt x="216286" y="0"/>
                  </a:lnTo>
                  <a:lnTo>
                    <a:pt x="216286" y="184242"/>
                  </a:lnTo>
                  <a:lnTo>
                    <a:pt x="202132" y="184242"/>
                  </a:lnTo>
                  <a:close/>
                  <a:moveTo>
                    <a:pt x="179647" y="0"/>
                  </a:moveTo>
                  <a:lnTo>
                    <a:pt x="193801" y="0"/>
                  </a:lnTo>
                  <a:lnTo>
                    <a:pt x="193801" y="184242"/>
                  </a:lnTo>
                  <a:lnTo>
                    <a:pt x="179647" y="184242"/>
                  </a:lnTo>
                  <a:close/>
                  <a:moveTo>
                    <a:pt x="157162" y="0"/>
                  </a:moveTo>
                  <a:lnTo>
                    <a:pt x="171316" y="0"/>
                  </a:lnTo>
                  <a:lnTo>
                    <a:pt x="171316" y="184242"/>
                  </a:lnTo>
                  <a:lnTo>
                    <a:pt x="157162" y="184242"/>
                  </a:lnTo>
                  <a:close/>
                  <a:moveTo>
                    <a:pt x="123551" y="0"/>
                  </a:moveTo>
                  <a:lnTo>
                    <a:pt x="137705" y="0"/>
                  </a:lnTo>
                  <a:lnTo>
                    <a:pt x="137705" y="184242"/>
                  </a:lnTo>
                  <a:lnTo>
                    <a:pt x="123551" y="184242"/>
                  </a:lnTo>
                  <a:close/>
                  <a:moveTo>
                    <a:pt x="101066" y="0"/>
                  </a:moveTo>
                  <a:lnTo>
                    <a:pt x="115220" y="0"/>
                  </a:lnTo>
                  <a:lnTo>
                    <a:pt x="115220" y="184242"/>
                  </a:lnTo>
                  <a:lnTo>
                    <a:pt x="101066" y="184242"/>
                  </a:lnTo>
                  <a:close/>
                  <a:moveTo>
                    <a:pt x="78581" y="0"/>
                  </a:moveTo>
                  <a:lnTo>
                    <a:pt x="92735" y="0"/>
                  </a:lnTo>
                  <a:lnTo>
                    <a:pt x="92735" y="184242"/>
                  </a:lnTo>
                  <a:lnTo>
                    <a:pt x="78581" y="184242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84242"/>
                  </a:lnTo>
                  <a:lnTo>
                    <a:pt x="44970" y="184242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84242"/>
                  </a:lnTo>
                  <a:lnTo>
                    <a:pt x="22485" y="184242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84242"/>
                  </a:lnTo>
                  <a:lnTo>
                    <a:pt x="0" y="184242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2" name="フリーフォーム: 図形 731">
              <a:extLst>
                <a:ext uri="{FF2B5EF4-FFF2-40B4-BE49-F238E27FC236}">
                  <a16:creationId xmlns:a16="http://schemas.microsoft.com/office/drawing/2014/main" id="{0855B23B-B96E-4678-8494-D1DC3978A22C}"/>
                </a:ext>
              </a:extLst>
            </p:cNvPr>
            <p:cNvSpPr/>
            <p:nvPr/>
          </p:nvSpPr>
          <p:spPr>
            <a:xfrm>
              <a:off x="5097047" y="4625434"/>
              <a:ext cx="766355" cy="143416"/>
            </a:xfrm>
            <a:custGeom>
              <a:avLst/>
              <a:gdLst>
                <a:gd name="connsiteX0" fmla="*/ 752201 w 766355"/>
                <a:gd name="connsiteY0" fmla="*/ 0 h 184242"/>
                <a:gd name="connsiteX1" fmla="*/ 766355 w 766355"/>
                <a:gd name="connsiteY1" fmla="*/ 0 h 184242"/>
                <a:gd name="connsiteX2" fmla="*/ 766355 w 766355"/>
                <a:gd name="connsiteY2" fmla="*/ 184242 h 184242"/>
                <a:gd name="connsiteX3" fmla="*/ 752201 w 766355"/>
                <a:gd name="connsiteY3" fmla="*/ 184242 h 184242"/>
                <a:gd name="connsiteX4" fmla="*/ 729716 w 766355"/>
                <a:gd name="connsiteY4" fmla="*/ 0 h 184242"/>
                <a:gd name="connsiteX5" fmla="*/ 743870 w 766355"/>
                <a:gd name="connsiteY5" fmla="*/ 0 h 184242"/>
                <a:gd name="connsiteX6" fmla="*/ 743870 w 766355"/>
                <a:gd name="connsiteY6" fmla="*/ 184242 h 184242"/>
                <a:gd name="connsiteX7" fmla="*/ 729716 w 766355"/>
                <a:gd name="connsiteY7" fmla="*/ 184242 h 184242"/>
                <a:gd name="connsiteX8" fmla="*/ 707231 w 766355"/>
                <a:gd name="connsiteY8" fmla="*/ 0 h 184242"/>
                <a:gd name="connsiteX9" fmla="*/ 721385 w 766355"/>
                <a:gd name="connsiteY9" fmla="*/ 0 h 184242"/>
                <a:gd name="connsiteX10" fmla="*/ 721385 w 766355"/>
                <a:gd name="connsiteY10" fmla="*/ 184242 h 184242"/>
                <a:gd name="connsiteX11" fmla="*/ 707231 w 766355"/>
                <a:gd name="connsiteY11" fmla="*/ 184242 h 184242"/>
                <a:gd name="connsiteX12" fmla="*/ 673618 w 766355"/>
                <a:gd name="connsiteY12" fmla="*/ 0 h 184242"/>
                <a:gd name="connsiteX13" fmla="*/ 687772 w 766355"/>
                <a:gd name="connsiteY13" fmla="*/ 0 h 184242"/>
                <a:gd name="connsiteX14" fmla="*/ 687772 w 766355"/>
                <a:gd name="connsiteY14" fmla="*/ 184242 h 184242"/>
                <a:gd name="connsiteX15" fmla="*/ 673618 w 766355"/>
                <a:gd name="connsiteY15" fmla="*/ 184242 h 184242"/>
                <a:gd name="connsiteX16" fmla="*/ 651133 w 766355"/>
                <a:gd name="connsiteY16" fmla="*/ 0 h 184242"/>
                <a:gd name="connsiteX17" fmla="*/ 665287 w 766355"/>
                <a:gd name="connsiteY17" fmla="*/ 0 h 184242"/>
                <a:gd name="connsiteX18" fmla="*/ 665287 w 766355"/>
                <a:gd name="connsiteY18" fmla="*/ 184242 h 184242"/>
                <a:gd name="connsiteX19" fmla="*/ 651133 w 766355"/>
                <a:gd name="connsiteY19" fmla="*/ 184242 h 184242"/>
                <a:gd name="connsiteX20" fmla="*/ 628648 w 766355"/>
                <a:gd name="connsiteY20" fmla="*/ 0 h 184242"/>
                <a:gd name="connsiteX21" fmla="*/ 642802 w 766355"/>
                <a:gd name="connsiteY21" fmla="*/ 0 h 184242"/>
                <a:gd name="connsiteX22" fmla="*/ 642802 w 766355"/>
                <a:gd name="connsiteY22" fmla="*/ 184242 h 184242"/>
                <a:gd name="connsiteX23" fmla="*/ 628648 w 766355"/>
                <a:gd name="connsiteY23" fmla="*/ 184242 h 184242"/>
                <a:gd name="connsiteX24" fmla="*/ 595037 w 766355"/>
                <a:gd name="connsiteY24" fmla="*/ 0 h 184242"/>
                <a:gd name="connsiteX25" fmla="*/ 609191 w 766355"/>
                <a:gd name="connsiteY25" fmla="*/ 0 h 184242"/>
                <a:gd name="connsiteX26" fmla="*/ 609191 w 766355"/>
                <a:gd name="connsiteY26" fmla="*/ 184242 h 184242"/>
                <a:gd name="connsiteX27" fmla="*/ 595037 w 766355"/>
                <a:gd name="connsiteY27" fmla="*/ 184242 h 184242"/>
                <a:gd name="connsiteX28" fmla="*/ 572552 w 766355"/>
                <a:gd name="connsiteY28" fmla="*/ 0 h 184242"/>
                <a:gd name="connsiteX29" fmla="*/ 586706 w 766355"/>
                <a:gd name="connsiteY29" fmla="*/ 0 h 184242"/>
                <a:gd name="connsiteX30" fmla="*/ 586706 w 766355"/>
                <a:gd name="connsiteY30" fmla="*/ 184242 h 184242"/>
                <a:gd name="connsiteX31" fmla="*/ 572552 w 766355"/>
                <a:gd name="connsiteY31" fmla="*/ 184242 h 184242"/>
                <a:gd name="connsiteX32" fmla="*/ 550067 w 766355"/>
                <a:gd name="connsiteY32" fmla="*/ 0 h 184242"/>
                <a:gd name="connsiteX33" fmla="*/ 564221 w 766355"/>
                <a:gd name="connsiteY33" fmla="*/ 0 h 184242"/>
                <a:gd name="connsiteX34" fmla="*/ 564221 w 766355"/>
                <a:gd name="connsiteY34" fmla="*/ 184242 h 184242"/>
                <a:gd name="connsiteX35" fmla="*/ 550067 w 766355"/>
                <a:gd name="connsiteY35" fmla="*/ 184242 h 184242"/>
                <a:gd name="connsiteX36" fmla="*/ 516456 w 766355"/>
                <a:gd name="connsiteY36" fmla="*/ 0 h 184242"/>
                <a:gd name="connsiteX37" fmla="*/ 530610 w 766355"/>
                <a:gd name="connsiteY37" fmla="*/ 0 h 184242"/>
                <a:gd name="connsiteX38" fmla="*/ 530610 w 766355"/>
                <a:gd name="connsiteY38" fmla="*/ 184242 h 184242"/>
                <a:gd name="connsiteX39" fmla="*/ 516456 w 766355"/>
                <a:gd name="connsiteY39" fmla="*/ 184242 h 184242"/>
                <a:gd name="connsiteX40" fmla="*/ 493971 w 766355"/>
                <a:gd name="connsiteY40" fmla="*/ 0 h 184242"/>
                <a:gd name="connsiteX41" fmla="*/ 508125 w 766355"/>
                <a:gd name="connsiteY41" fmla="*/ 0 h 184242"/>
                <a:gd name="connsiteX42" fmla="*/ 508125 w 766355"/>
                <a:gd name="connsiteY42" fmla="*/ 184242 h 184242"/>
                <a:gd name="connsiteX43" fmla="*/ 493971 w 766355"/>
                <a:gd name="connsiteY43" fmla="*/ 184242 h 184242"/>
                <a:gd name="connsiteX44" fmla="*/ 471486 w 766355"/>
                <a:gd name="connsiteY44" fmla="*/ 0 h 184242"/>
                <a:gd name="connsiteX45" fmla="*/ 485640 w 766355"/>
                <a:gd name="connsiteY45" fmla="*/ 0 h 184242"/>
                <a:gd name="connsiteX46" fmla="*/ 485640 w 766355"/>
                <a:gd name="connsiteY46" fmla="*/ 184242 h 184242"/>
                <a:gd name="connsiteX47" fmla="*/ 471486 w 766355"/>
                <a:gd name="connsiteY47" fmla="*/ 184242 h 184242"/>
                <a:gd name="connsiteX48" fmla="*/ 437875 w 766355"/>
                <a:gd name="connsiteY48" fmla="*/ 0 h 184242"/>
                <a:gd name="connsiteX49" fmla="*/ 452029 w 766355"/>
                <a:gd name="connsiteY49" fmla="*/ 0 h 184242"/>
                <a:gd name="connsiteX50" fmla="*/ 452029 w 766355"/>
                <a:gd name="connsiteY50" fmla="*/ 184242 h 184242"/>
                <a:gd name="connsiteX51" fmla="*/ 437875 w 766355"/>
                <a:gd name="connsiteY51" fmla="*/ 184242 h 184242"/>
                <a:gd name="connsiteX52" fmla="*/ 415390 w 766355"/>
                <a:gd name="connsiteY52" fmla="*/ 0 h 184242"/>
                <a:gd name="connsiteX53" fmla="*/ 429544 w 766355"/>
                <a:gd name="connsiteY53" fmla="*/ 0 h 184242"/>
                <a:gd name="connsiteX54" fmla="*/ 429544 w 766355"/>
                <a:gd name="connsiteY54" fmla="*/ 184242 h 184242"/>
                <a:gd name="connsiteX55" fmla="*/ 415390 w 766355"/>
                <a:gd name="connsiteY55" fmla="*/ 184242 h 184242"/>
                <a:gd name="connsiteX56" fmla="*/ 392905 w 766355"/>
                <a:gd name="connsiteY56" fmla="*/ 0 h 184242"/>
                <a:gd name="connsiteX57" fmla="*/ 407059 w 766355"/>
                <a:gd name="connsiteY57" fmla="*/ 0 h 184242"/>
                <a:gd name="connsiteX58" fmla="*/ 407059 w 766355"/>
                <a:gd name="connsiteY58" fmla="*/ 184242 h 184242"/>
                <a:gd name="connsiteX59" fmla="*/ 392905 w 766355"/>
                <a:gd name="connsiteY59" fmla="*/ 184242 h 184242"/>
                <a:gd name="connsiteX60" fmla="*/ 359294 w 766355"/>
                <a:gd name="connsiteY60" fmla="*/ 0 h 184242"/>
                <a:gd name="connsiteX61" fmla="*/ 373448 w 766355"/>
                <a:gd name="connsiteY61" fmla="*/ 0 h 184242"/>
                <a:gd name="connsiteX62" fmla="*/ 373448 w 766355"/>
                <a:gd name="connsiteY62" fmla="*/ 184242 h 184242"/>
                <a:gd name="connsiteX63" fmla="*/ 359294 w 766355"/>
                <a:gd name="connsiteY63" fmla="*/ 184242 h 184242"/>
                <a:gd name="connsiteX64" fmla="*/ 336809 w 766355"/>
                <a:gd name="connsiteY64" fmla="*/ 0 h 184242"/>
                <a:gd name="connsiteX65" fmla="*/ 350963 w 766355"/>
                <a:gd name="connsiteY65" fmla="*/ 0 h 184242"/>
                <a:gd name="connsiteX66" fmla="*/ 350963 w 766355"/>
                <a:gd name="connsiteY66" fmla="*/ 184242 h 184242"/>
                <a:gd name="connsiteX67" fmla="*/ 336809 w 766355"/>
                <a:gd name="connsiteY67" fmla="*/ 184242 h 184242"/>
                <a:gd name="connsiteX68" fmla="*/ 314324 w 766355"/>
                <a:gd name="connsiteY68" fmla="*/ 0 h 184242"/>
                <a:gd name="connsiteX69" fmla="*/ 328478 w 766355"/>
                <a:gd name="connsiteY69" fmla="*/ 0 h 184242"/>
                <a:gd name="connsiteX70" fmla="*/ 328478 w 766355"/>
                <a:gd name="connsiteY70" fmla="*/ 184242 h 184242"/>
                <a:gd name="connsiteX71" fmla="*/ 314324 w 766355"/>
                <a:gd name="connsiteY71" fmla="*/ 184242 h 184242"/>
                <a:gd name="connsiteX72" fmla="*/ 280713 w 766355"/>
                <a:gd name="connsiteY72" fmla="*/ 0 h 184242"/>
                <a:gd name="connsiteX73" fmla="*/ 294867 w 766355"/>
                <a:gd name="connsiteY73" fmla="*/ 0 h 184242"/>
                <a:gd name="connsiteX74" fmla="*/ 294867 w 766355"/>
                <a:gd name="connsiteY74" fmla="*/ 184242 h 184242"/>
                <a:gd name="connsiteX75" fmla="*/ 280713 w 766355"/>
                <a:gd name="connsiteY75" fmla="*/ 184242 h 184242"/>
                <a:gd name="connsiteX76" fmla="*/ 258228 w 766355"/>
                <a:gd name="connsiteY76" fmla="*/ 0 h 184242"/>
                <a:gd name="connsiteX77" fmla="*/ 272382 w 766355"/>
                <a:gd name="connsiteY77" fmla="*/ 0 h 184242"/>
                <a:gd name="connsiteX78" fmla="*/ 272382 w 766355"/>
                <a:gd name="connsiteY78" fmla="*/ 184242 h 184242"/>
                <a:gd name="connsiteX79" fmla="*/ 258228 w 766355"/>
                <a:gd name="connsiteY79" fmla="*/ 184242 h 184242"/>
                <a:gd name="connsiteX80" fmla="*/ 235743 w 766355"/>
                <a:gd name="connsiteY80" fmla="*/ 0 h 184242"/>
                <a:gd name="connsiteX81" fmla="*/ 249897 w 766355"/>
                <a:gd name="connsiteY81" fmla="*/ 0 h 184242"/>
                <a:gd name="connsiteX82" fmla="*/ 249897 w 766355"/>
                <a:gd name="connsiteY82" fmla="*/ 184242 h 184242"/>
                <a:gd name="connsiteX83" fmla="*/ 235743 w 766355"/>
                <a:gd name="connsiteY83" fmla="*/ 184242 h 184242"/>
                <a:gd name="connsiteX84" fmla="*/ 202132 w 766355"/>
                <a:gd name="connsiteY84" fmla="*/ 0 h 184242"/>
                <a:gd name="connsiteX85" fmla="*/ 216286 w 766355"/>
                <a:gd name="connsiteY85" fmla="*/ 0 h 184242"/>
                <a:gd name="connsiteX86" fmla="*/ 216286 w 766355"/>
                <a:gd name="connsiteY86" fmla="*/ 184242 h 184242"/>
                <a:gd name="connsiteX87" fmla="*/ 202132 w 766355"/>
                <a:gd name="connsiteY87" fmla="*/ 184242 h 184242"/>
                <a:gd name="connsiteX88" fmla="*/ 179647 w 766355"/>
                <a:gd name="connsiteY88" fmla="*/ 0 h 184242"/>
                <a:gd name="connsiteX89" fmla="*/ 193801 w 766355"/>
                <a:gd name="connsiteY89" fmla="*/ 0 h 184242"/>
                <a:gd name="connsiteX90" fmla="*/ 193801 w 766355"/>
                <a:gd name="connsiteY90" fmla="*/ 184242 h 184242"/>
                <a:gd name="connsiteX91" fmla="*/ 179647 w 766355"/>
                <a:gd name="connsiteY91" fmla="*/ 184242 h 184242"/>
                <a:gd name="connsiteX92" fmla="*/ 157162 w 766355"/>
                <a:gd name="connsiteY92" fmla="*/ 0 h 184242"/>
                <a:gd name="connsiteX93" fmla="*/ 171316 w 766355"/>
                <a:gd name="connsiteY93" fmla="*/ 0 h 184242"/>
                <a:gd name="connsiteX94" fmla="*/ 171316 w 766355"/>
                <a:gd name="connsiteY94" fmla="*/ 184242 h 184242"/>
                <a:gd name="connsiteX95" fmla="*/ 157162 w 766355"/>
                <a:gd name="connsiteY95" fmla="*/ 184242 h 184242"/>
                <a:gd name="connsiteX96" fmla="*/ 123551 w 766355"/>
                <a:gd name="connsiteY96" fmla="*/ 0 h 184242"/>
                <a:gd name="connsiteX97" fmla="*/ 137705 w 766355"/>
                <a:gd name="connsiteY97" fmla="*/ 0 h 184242"/>
                <a:gd name="connsiteX98" fmla="*/ 137705 w 766355"/>
                <a:gd name="connsiteY98" fmla="*/ 184242 h 184242"/>
                <a:gd name="connsiteX99" fmla="*/ 123551 w 766355"/>
                <a:gd name="connsiteY99" fmla="*/ 184242 h 184242"/>
                <a:gd name="connsiteX100" fmla="*/ 101066 w 766355"/>
                <a:gd name="connsiteY100" fmla="*/ 0 h 184242"/>
                <a:gd name="connsiteX101" fmla="*/ 115220 w 766355"/>
                <a:gd name="connsiteY101" fmla="*/ 0 h 184242"/>
                <a:gd name="connsiteX102" fmla="*/ 115220 w 766355"/>
                <a:gd name="connsiteY102" fmla="*/ 184242 h 184242"/>
                <a:gd name="connsiteX103" fmla="*/ 101066 w 766355"/>
                <a:gd name="connsiteY103" fmla="*/ 184242 h 184242"/>
                <a:gd name="connsiteX104" fmla="*/ 78581 w 766355"/>
                <a:gd name="connsiteY104" fmla="*/ 0 h 184242"/>
                <a:gd name="connsiteX105" fmla="*/ 92735 w 766355"/>
                <a:gd name="connsiteY105" fmla="*/ 0 h 184242"/>
                <a:gd name="connsiteX106" fmla="*/ 92735 w 766355"/>
                <a:gd name="connsiteY106" fmla="*/ 184242 h 184242"/>
                <a:gd name="connsiteX107" fmla="*/ 78581 w 766355"/>
                <a:gd name="connsiteY107" fmla="*/ 184242 h 184242"/>
                <a:gd name="connsiteX108" fmla="*/ 44970 w 766355"/>
                <a:gd name="connsiteY108" fmla="*/ 0 h 184242"/>
                <a:gd name="connsiteX109" fmla="*/ 59124 w 766355"/>
                <a:gd name="connsiteY109" fmla="*/ 0 h 184242"/>
                <a:gd name="connsiteX110" fmla="*/ 59124 w 766355"/>
                <a:gd name="connsiteY110" fmla="*/ 184242 h 184242"/>
                <a:gd name="connsiteX111" fmla="*/ 44970 w 766355"/>
                <a:gd name="connsiteY111" fmla="*/ 184242 h 184242"/>
                <a:gd name="connsiteX112" fmla="*/ 22485 w 766355"/>
                <a:gd name="connsiteY112" fmla="*/ 0 h 184242"/>
                <a:gd name="connsiteX113" fmla="*/ 36639 w 766355"/>
                <a:gd name="connsiteY113" fmla="*/ 0 h 184242"/>
                <a:gd name="connsiteX114" fmla="*/ 36639 w 766355"/>
                <a:gd name="connsiteY114" fmla="*/ 184242 h 184242"/>
                <a:gd name="connsiteX115" fmla="*/ 22485 w 766355"/>
                <a:gd name="connsiteY115" fmla="*/ 184242 h 184242"/>
                <a:gd name="connsiteX116" fmla="*/ 0 w 766355"/>
                <a:gd name="connsiteY116" fmla="*/ 0 h 184242"/>
                <a:gd name="connsiteX117" fmla="*/ 14154 w 766355"/>
                <a:gd name="connsiteY117" fmla="*/ 0 h 184242"/>
                <a:gd name="connsiteX118" fmla="*/ 14154 w 766355"/>
                <a:gd name="connsiteY118" fmla="*/ 184242 h 184242"/>
                <a:gd name="connsiteX119" fmla="*/ 0 w 766355"/>
                <a:gd name="connsiteY119" fmla="*/ 184242 h 184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766355" h="184242">
                  <a:moveTo>
                    <a:pt x="752201" y="0"/>
                  </a:moveTo>
                  <a:lnTo>
                    <a:pt x="766355" y="0"/>
                  </a:lnTo>
                  <a:lnTo>
                    <a:pt x="766355" y="184242"/>
                  </a:lnTo>
                  <a:lnTo>
                    <a:pt x="752201" y="184242"/>
                  </a:lnTo>
                  <a:close/>
                  <a:moveTo>
                    <a:pt x="729716" y="0"/>
                  </a:moveTo>
                  <a:lnTo>
                    <a:pt x="743870" y="0"/>
                  </a:lnTo>
                  <a:lnTo>
                    <a:pt x="743870" y="184242"/>
                  </a:lnTo>
                  <a:lnTo>
                    <a:pt x="729716" y="184242"/>
                  </a:lnTo>
                  <a:close/>
                  <a:moveTo>
                    <a:pt x="707231" y="0"/>
                  </a:moveTo>
                  <a:lnTo>
                    <a:pt x="721385" y="0"/>
                  </a:lnTo>
                  <a:lnTo>
                    <a:pt x="721385" y="184242"/>
                  </a:lnTo>
                  <a:lnTo>
                    <a:pt x="707231" y="184242"/>
                  </a:lnTo>
                  <a:close/>
                  <a:moveTo>
                    <a:pt x="673618" y="0"/>
                  </a:moveTo>
                  <a:lnTo>
                    <a:pt x="687772" y="0"/>
                  </a:lnTo>
                  <a:lnTo>
                    <a:pt x="687772" y="184242"/>
                  </a:lnTo>
                  <a:lnTo>
                    <a:pt x="673618" y="184242"/>
                  </a:lnTo>
                  <a:close/>
                  <a:moveTo>
                    <a:pt x="651133" y="0"/>
                  </a:moveTo>
                  <a:lnTo>
                    <a:pt x="665287" y="0"/>
                  </a:lnTo>
                  <a:lnTo>
                    <a:pt x="665287" y="184242"/>
                  </a:lnTo>
                  <a:lnTo>
                    <a:pt x="651133" y="184242"/>
                  </a:lnTo>
                  <a:close/>
                  <a:moveTo>
                    <a:pt x="628648" y="0"/>
                  </a:moveTo>
                  <a:lnTo>
                    <a:pt x="642802" y="0"/>
                  </a:lnTo>
                  <a:lnTo>
                    <a:pt x="642802" y="184242"/>
                  </a:lnTo>
                  <a:lnTo>
                    <a:pt x="628648" y="184242"/>
                  </a:lnTo>
                  <a:close/>
                  <a:moveTo>
                    <a:pt x="595037" y="0"/>
                  </a:moveTo>
                  <a:lnTo>
                    <a:pt x="609191" y="0"/>
                  </a:lnTo>
                  <a:lnTo>
                    <a:pt x="609191" y="184242"/>
                  </a:lnTo>
                  <a:lnTo>
                    <a:pt x="595037" y="184242"/>
                  </a:lnTo>
                  <a:close/>
                  <a:moveTo>
                    <a:pt x="572552" y="0"/>
                  </a:moveTo>
                  <a:lnTo>
                    <a:pt x="586706" y="0"/>
                  </a:lnTo>
                  <a:lnTo>
                    <a:pt x="586706" y="184242"/>
                  </a:lnTo>
                  <a:lnTo>
                    <a:pt x="572552" y="184242"/>
                  </a:lnTo>
                  <a:close/>
                  <a:moveTo>
                    <a:pt x="550067" y="0"/>
                  </a:moveTo>
                  <a:lnTo>
                    <a:pt x="564221" y="0"/>
                  </a:lnTo>
                  <a:lnTo>
                    <a:pt x="564221" y="184242"/>
                  </a:lnTo>
                  <a:lnTo>
                    <a:pt x="550067" y="184242"/>
                  </a:lnTo>
                  <a:close/>
                  <a:moveTo>
                    <a:pt x="516456" y="0"/>
                  </a:moveTo>
                  <a:lnTo>
                    <a:pt x="530610" y="0"/>
                  </a:lnTo>
                  <a:lnTo>
                    <a:pt x="530610" y="184242"/>
                  </a:lnTo>
                  <a:lnTo>
                    <a:pt x="516456" y="184242"/>
                  </a:lnTo>
                  <a:close/>
                  <a:moveTo>
                    <a:pt x="493971" y="0"/>
                  </a:moveTo>
                  <a:lnTo>
                    <a:pt x="508125" y="0"/>
                  </a:lnTo>
                  <a:lnTo>
                    <a:pt x="508125" y="184242"/>
                  </a:lnTo>
                  <a:lnTo>
                    <a:pt x="493971" y="184242"/>
                  </a:lnTo>
                  <a:close/>
                  <a:moveTo>
                    <a:pt x="471486" y="0"/>
                  </a:moveTo>
                  <a:lnTo>
                    <a:pt x="485640" y="0"/>
                  </a:lnTo>
                  <a:lnTo>
                    <a:pt x="485640" y="184242"/>
                  </a:lnTo>
                  <a:lnTo>
                    <a:pt x="471486" y="184242"/>
                  </a:lnTo>
                  <a:close/>
                  <a:moveTo>
                    <a:pt x="437875" y="0"/>
                  </a:moveTo>
                  <a:lnTo>
                    <a:pt x="452029" y="0"/>
                  </a:lnTo>
                  <a:lnTo>
                    <a:pt x="452029" y="184242"/>
                  </a:lnTo>
                  <a:lnTo>
                    <a:pt x="437875" y="184242"/>
                  </a:lnTo>
                  <a:close/>
                  <a:moveTo>
                    <a:pt x="415390" y="0"/>
                  </a:moveTo>
                  <a:lnTo>
                    <a:pt x="429544" y="0"/>
                  </a:lnTo>
                  <a:lnTo>
                    <a:pt x="429544" y="184242"/>
                  </a:lnTo>
                  <a:lnTo>
                    <a:pt x="415390" y="184242"/>
                  </a:lnTo>
                  <a:close/>
                  <a:moveTo>
                    <a:pt x="392905" y="0"/>
                  </a:moveTo>
                  <a:lnTo>
                    <a:pt x="407059" y="0"/>
                  </a:lnTo>
                  <a:lnTo>
                    <a:pt x="407059" y="184242"/>
                  </a:lnTo>
                  <a:lnTo>
                    <a:pt x="392905" y="184242"/>
                  </a:lnTo>
                  <a:close/>
                  <a:moveTo>
                    <a:pt x="359294" y="0"/>
                  </a:moveTo>
                  <a:lnTo>
                    <a:pt x="373448" y="0"/>
                  </a:lnTo>
                  <a:lnTo>
                    <a:pt x="373448" y="184242"/>
                  </a:lnTo>
                  <a:lnTo>
                    <a:pt x="359294" y="184242"/>
                  </a:lnTo>
                  <a:close/>
                  <a:moveTo>
                    <a:pt x="336809" y="0"/>
                  </a:moveTo>
                  <a:lnTo>
                    <a:pt x="350963" y="0"/>
                  </a:lnTo>
                  <a:lnTo>
                    <a:pt x="350963" y="184242"/>
                  </a:lnTo>
                  <a:lnTo>
                    <a:pt x="336809" y="184242"/>
                  </a:lnTo>
                  <a:close/>
                  <a:moveTo>
                    <a:pt x="314324" y="0"/>
                  </a:moveTo>
                  <a:lnTo>
                    <a:pt x="328478" y="0"/>
                  </a:lnTo>
                  <a:lnTo>
                    <a:pt x="328478" y="184242"/>
                  </a:lnTo>
                  <a:lnTo>
                    <a:pt x="314324" y="184242"/>
                  </a:lnTo>
                  <a:close/>
                  <a:moveTo>
                    <a:pt x="280713" y="0"/>
                  </a:moveTo>
                  <a:lnTo>
                    <a:pt x="294867" y="0"/>
                  </a:lnTo>
                  <a:lnTo>
                    <a:pt x="294867" y="184242"/>
                  </a:lnTo>
                  <a:lnTo>
                    <a:pt x="280713" y="184242"/>
                  </a:lnTo>
                  <a:close/>
                  <a:moveTo>
                    <a:pt x="258228" y="0"/>
                  </a:moveTo>
                  <a:lnTo>
                    <a:pt x="272382" y="0"/>
                  </a:lnTo>
                  <a:lnTo>
                    <a:pt x="272382" y="184242"/>
                  </a:lnTo>
                  <a:lnTo>
                    <a:pt x="258228" y="184242"/>
                  </a:lnTo>
                  <a:close/>
                  <a:moveTo>
                    <a:pt x="235743" y="0"/>
                  </a:moveTo>
                  <a:lnTo>
                    <a:pt x="249897" y="0"/>
                  </a:lnTo>
                  <a:lnTo>
                    <a:pt x="249897" y="184242"/>
                  </a:lnTo>
                  <a:lnTo>
                    <a:pt x="235743" y="184242"/>
                  </a:lnTo>
                  <a:close/>
                  <a:moveTo>
                    <a:pt x="202132" y="0"/>
                  </a:moveTo>
                  <a:lnTo>
                    <a:pt x="216286" y="0"/>
                  </a:lnTo>
                  <a:lnTo>
                    <a:pt x="216286" y="184242"/>
                  </a:lnTo>
                  <a:lnTo>
                    <a:pt x="202132" y="184242"/>
                  </a:lnTo>
                  <a:close/>
                  <a:moveTo>
                    <a:pt x="179647" y="0"/>
                  </a:moveTo>
                  <a:lnTo>
                    <a:pt x="193801" y="0"/>
                  </a:lnTo>
                  <a:lnTo>
                    <a:pt x="193801" y="184242"/>
                  </a:lnTo>
                  <a:lnTo>
                    <a:pt x="179647" y="184242"/>
                  </a:lnTo>
                  <a:close/>
                  <a:moveTo>
                    <a:pt x="157162" y="0"/>
                  </a:moveTo>
                  <a:lnTo>
                    <a:pt x="171316" y="0"/>
                  </a:lnTo>
                  <a:lnTo>
                    <a:pt x="171316" y="184242"/>
                  </a:lnTo>
                  <a:lnTo>
                    <a:pt x="157162" y="184242"/>
                  </a:lnTo>
                  <a:close/>
                  <a:moveTo>
                    <a:pt x="123551" y="0"/>
                  </a:moveTo>
                  <a:lnTo>
                    <a:pt x="137705" y="0"/>
                  </a:lnTo>
                  <a:lnTo>
                    <a:pt x="137705" y="184242"/>
                  </a:lnTo>
                  <a:lnTo>
                    <a:pt x="123551" y="184242"/>
                  </a:lnTo>
                  <a:close/>
                  <a:moveTo>
                    <a:pt x="101066" y="0"/>
                  </a:moveTo>
                  <a:lnTo>
                    <a:pt x="115220" y="0"/>
                  </a:lnTo>
                  <a:lnTo>
                    <a:pt x="115220" y="184242"/>
                  </a:lnTo>
                  <a:lnTo>
                    <a:pt x="101066" y="184242"/>
                  </a:lnTo>
                  <a:close/>
                  <a:moveTo>
                    <a:pt x="78581" y="0"/>
                  </a:moveTo>
                  <a:lnTo>
                    <a:pt x="92735" y="0"/>
                  </a:lnTo>
                  <a:lnTo>
                    <a:pt x="92735" y="184242"/>
                  </a:lnTo>
                  <a:lnTo>
                    <a:pt x="78581" y="184242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84242"/>
                  </a:lnTo>
                  <a:lnTo>
                    <a:pt x="44970" y="184242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84242"/>
                  </a:lnTo>
                  <a:lnTo>
                    <a:pt x="22485" y="184242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84242"/>
                  </a:lnTo>
                  <a:lnTo>
                    <a:pt x="0" y="184242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3" name="正方形/長方形 732">
              <a:extLst>
                <a:ext uri="{FF2B5EF4-FFF2-40B4-BE49-F238E27FC236}">
                  <a16:creationId xmlns:a16="http://schemas.microsoft.com/office/drawing/2014/main" id="{65BA7C81-D77E-40E1-A1B9-BC5837B0D199}"/>
                </a:ext>
              </a:extLst>
            </p:cNvPr>
            <p:cNvSpPr/>
            <p:nvPr/>
          </p:nvSpPr>
          <p:spPr>
            <a:xfrm>
              <a:off x="2135981" y="5471028"/>
              <a:ext cx="1204119" cy="24659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34" name="グループ化 733">
              <a:extLst>
                <a:ext uri="{FF2B5EF4-FFF2-40B4-BE49-F238E27FC236}">
                  <a16:creationId xmlns:a16="http://schemas.microsoft.com/office/drawing/2014/main" id="{0173A35B-0F04-406C-A5BE-476E7DA9FB62}"/>
                </a:ext>
              </a:extLst>
            </p:cNvPr>
            <p:cNvGrpSpPr/>
            <p:nvPr/>
          </p:nvGrpSpPr>
          <p:grpSpPr>
            <a:xfrm>
              <a:off x="2025899" y="5314523"/>
              <a:ext cx="1413598" cy="145085"/>
              <a:chOff x="11769" y="5017204"/>
              <a:chExt cx="1713290" cy="145085"/>
            </a:xfrm>
          </p:grpSpPr>
          <p:sp>
            <p:nvSpPr>
              <p:cNvPr id="773" name="台形 772">
                <a:extLst>
                  <a:ext uri="{FF2B5EF4-FFF2-40B4-BE49-F238E27FC236}">
                    <a16:creationId xmlns:a16="http://schemas.microsoft.com/office/drawing/2014/main" id="{047DDECA-4447-4CFE-A8DC-A61A68F873CE}"/>
                  </a:ext>
                </a:extLst>
              </p:cNvPr>
              <p:cNvSpPr/>
              <p:nvPr/>
            </p:nvSpPr>
            <p:spPr>
              <a:xfrm flipV="1">
                <a:off x="52424" y="5132011"/>
                <a:ext cx="1631980" cy="30278"/>
              </a:xfrm>
              <a:prstGeom prst="trapezoid">
                <a:avLst/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" lastClr="FFFFFF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74" name="台形 773">
                <a:extLst>
                  <a:ext uri="{FF2B5EF4-FFF2-40B4-BE49-F238E27FC236}">
                    <a16:creationId xmlns:a16="http://schemas.microsoft.com/office/drawing/2014/main" id="{C2EED2FA-7C4A-450F-A75F-99E806AF4567}"/>
                  </a:ext>
                </a:extLst>
              </p:cNvPr>
              <p:cNvSpPr/>
              <p:nvPr/>
            </p:nvSpPr>
            <p:spPr>
              <a:xfrm>
                <a:off x="11769" y="5017204"/>
                <a:ext cx="1713290" cy="126599"/>
              </a:xfrm>
              <a:prstGeom prst="trapezoid">
                <a:avLst>
                  <a:gd name="adj" fmla="val 95451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735" name="台形 734">
              <a:extLst>
                <a:ext uri="{FF2B5EF4-FFF2-40B4-BE49-F238E27FC236}">
                  <a16:creationId xmlns:a16="http://schemas.microsoft.com/office/drawing/2014/main" id="{D37F02A6-1F6F-419C-9D02-ACCF49792825}"/>
                </a:ext>
              </a:extLst>
            </p:cNvPr>
            <p:cNvSpPr/>
            <p:nvPr/>
          </p:nvSpPr>
          <p:spPr>
            <a:xfrm>
              <a:off x="1953579" y="5707380"/>
              <a:ext cx="1566862" cy="533400"/>
            </a:xfrm>
            <a:prstGeom prst="trapezoid">
              <a:avLst>
                <a:gd name="adj" fmla="val 32894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6" name="フリーフォーム: 図形 735">
              <a:extLst>
                <a:ext uri="{FF2B5EF4-FFF2-40B4-BE49-F238E27FC236}">
                  <a16:creationId xmlns:a16="http://schemas.microsoft.com/office/drawing/2014/main" id="{DD4BC528-065E-4681-A330-C5975CD920CD}"/>
                </a:ext>
              </a:extLst>
            </p:cNvPr>
            <p:cNvSpPr/>
            <p:nvPr/>
          </p:nvSpPr>
          <p:spPr>
            <a:xfrm>
              <a:off x="2304256" y="4937119"/>
              <a:ext cx="867570" cy="377274"/>
            </a:xfrm>
            <a:custGeom>
              <a:avLst/>
              <a:gdLst>
                <a:gd name="connsiteX0" fmla="*/ 283518 w 867570"/>
                <a:gd name="connsiteY0" fmla="*/ 0 h 377274"/>
                <a:gd name="connsiteX1" fmla="*/ 598666 w 867570"/>
                <a:gd name="connsiteY1" fmla="*/ 0 h 377274"/>
                <a:gd name="connsiteX2" fmla="*/ 712477 w 867570"/>
                <a:gd name="connsiteY2" fmla="*/ 47142 h 377274"/>
                <a:gd name="connsiteX3" fmla="*/ 713724 w 867570"/>
                <a:gd name="connsiteY3" fmla="*/ 48992 h 377274"/>
                <a:gd name="connsiteX4" fmla="*/ 867570 w 867570"/>
                <a:gd name="connsiteY4" fmla="*/ 48992 h 377274"/>
                <a:gd name="connsiteX5" fmla="*/ 867570 w 867570"/>
                <a:gd name="connsiteY5" fmla="*/ 377274 h 377274"/>
                <a:gd name="connsiteX6" fmla="*/ 0 w 867570"/>
                <a:gd name="connsiteY6" fmla="*/ 377274 h 377274"/>
                <a:gd name="connsiteX7" fmla="*/ 0 w 867570"/>
                <a:gd name="connsiteY7" fmla="*/ 48992 h 377274"/>
                <a:gd name="connsiteX8" fmla="*/ 168460 w 867570"/>
                <a:gd name="connsiteY8" fmla="*/ 48992 h 377274"/>
                <a:gd name="connsiteX9" fmla="*/ 169707 w 867570"/>
                <a:gd name="connsiteY9" fmla="*/ 47142 h 377274"/>
                <a:gd name="connsiteX10" fmla="*/ 283518 w 867570"/>
                <a:gd name="connsiteY10" fmla="*/ 0 h 377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7570" h="377274">
                  <a:moveTo>
                    <a:pt x="283518" y="0"/>
                  </a:moveTo>
                  <a:lnTo>
                    <a:pt x="598666" y="0"/>
                  </a:lnTo>
                  <a:cubicBezTo>
                    <a:pt x="643112" y="0"/>
                    <a:pt x="683350" y="18015"/>
                    <a:pt x="712477" y="47142"/>
                  </a:cubicBezTo>
                  <a:lnTo>
                    <a:pt x="713724" y="48992"/>
                  </a:lnTo>
                  <a:lnTo>
                    <a:pt x="867570" y="48992"/>
                  </a:lnTo>
                  <a:lnTo>
                    <a:pt x="867570" y="377274"/>
                  </a:lnTo>
                  <a:lnTo>
                    <a:pt x="0" y="377274"/>
                  </a:lnTo>
                  <a:lnTo>
                    <a:pt x="0" y="48992"/>
                  </a:lnTo>
                  <a:lnTo>
                    <a:pt x="168460" y="48992"/>
                  </a:lnTo>
                  <a:lnTo>
                    <a:pt x="169707" y="47142"/>
                  </a:lnTo>
                  <a:cubicBezTo>
                    <a:pt x="198834" y="18015"/>
                    <a:pt x="239072" y="0"/>
                    <a:pt x="283518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7" name="フリーフォーム: 図形 736">
              <a:extLst>
                <a:ext uri="{FF2B5EF4-FFF2-40B4-BE49-F238E27FC236}">
                  <a16:creationId xmlns:a16="http://schemas.microsoft.com/office/drawing/2014/main" id="{2F9AF3D3-73E0-4467-80CA-146E7E993B0E}"/>
                </a:ext>
              </a:extLst>
            </p:cNvPr>
            <p:cNvSpPr/>
            <p:nvPr/>
          </p:nvSpPr>
          <p:spPr>
            <a:xfrm>
              <a:off x="4637411" y="2913451"/>
              <a:ext cx="1732666" cy="235464"/>
            </a:xfrm>
            <a:custGeom>
              <a:avLst/>
              <a:gdLst>
                <a:gd name="connsiteX0" fmla="*/ 604180 w 1675256"/>
                <a:gd name="connsiteY0" fmla="*/ 0 h 314766"/>
                <a:gd name="connsiteX1" fmla="*/ 1078670 w 1675256"/>
                <a:gd name="connsiteY1" fmla="*/ 0 h 314766"/>
                <a:gd name="connsiteX2" fmla="*/ 1276080 w 1675256"/>
                <a:gd name="connsiteY2" fmla="*/ 99771 h 314766"/>
                <a:gd name="connsiteX3" fmla="*/ 1296638 w 1675256"/>
                <a:gd name="connsiteY3" fmla="*/ 130172 h 314766"/>
                <a:gd name="connsiteX4" fmla="*/ 1540730 w 1675256"/>
                <a:gd name="connsiteY4" fmla="*/ 130172 h 314766"/>
                <a:gd name="connsiteX5" fmla="*/ 1675256 w 1675256"/>
                <a:gd name="connsiteY5" fmla="*/ 314766 h 314766"/>
                <a:gd name="connsiteX6" fmla="*/ 1295021 w 1675256"/>
                <a:gd name="connsiteY6" fmla="*/ 314766 h 314766"/>
                <a:gd name="connsiteX7" fmla="*/ 1281043 w 1675256"/>
                <a:gd name="connsiteY7" fmla="*/ 230294 h 314766"/>
                <a:gd name="connsiteX8" fmla="*/ 1066963 w 1675256"/>
                <a:gd name="connsiteY8" fmla="*/ 57154 h 314766"/>
                <a:gd name="connsiteX9" fmla="*/ 615885 w 1675256"/>
                <a:gd name="connsiteY9" fmla="*/ 57154 h 314766"/>
                <a:gd name="connsiteX10" fmla="*/ 401806 w 1675256"/>
                <a:gd name="connsiteY10" fmla="*/ 230294 h 314766"/>
                <a:gd name="connsiteX11" fmla="*/ 387829 w 1675256"/>
                <a:gd name="connsiteY11" fmla="*/ 314766 h 314766"/>
                <a:gd name="connsiteX12" fmla="*/ 0 w 1675256"/>
                <a:gd name="connsiteY12" fmla="*/ 314766 h 314766"/>
                <a:gd name="connsiteX13" fmla="*/ 134527 w 1675256"/>
                <a:gd name="connsiteY13" fmla="*/ 130172 h 314766"/>
                <a:gd name="connsiteX14" fmla="*/ 386212 w 1675256"/>
                <a:gd name="connsiteY14" fmla="*/ 130172 h 314766"/>
                <a:gd name="connsiteX15" fmla="*/ 406770 w 1675256"/>
                <a:gd name="connsiteY15" fmla="*/ 99771 h 314766"/>
                <a:gd name="connsiteX16" fmla="*/ 604180 w 1675256"/>
                <a:gd name="connsiteY16" fmla="*/ 0 h 31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75256" h="314766">
                  <a:moveTo>
                    <a:pt x="604180" y="0"/>
                  </a:moveTo>
                  <a:lnTo>
                    <a:pt x="1078670" y="0"/>
                  </a:lnTo>
                  <a:cubicBezTo>
                    <a:pt x="1155764" y="0"/>
                    <a:pt x="1225559" y="38128"/>
                    <a:pt x="1276080" y="99771"/>
                  </a:cubicBezTo>
                  <a:lnTo>
                    <a:pt x="1296638" y="130172"/>
                  </a:lnTo>
                  <a:lnTo>
                    <a:pt x="1540730" y="130172"/>
                  </a:lnTo>
                  <a:lnTo>
                    <a:pt x="1675256" y="314766"/>
                  </a:lnTo>
                  <a:lnTo>
                    <a:pt x="1295021" y="314766"/>
                  </a:lnTo>
                  <a:lnTo>
                    <a:pt x="1281043" y="230294"/>
                  </a:lnTo>
                  <a:cubicBezTo>
                    <a:pt x="1245772" y="128547"/>
                    <a:pt x="1163200" y="57154"/>
                    <a:pt x="1066963" y="57154"/>
                  </a:cubicBezTo>
                  <a:lnTo>
                    <a:pt x="615885" y="57154"/>
                  </a:lnTo>
                  <a:cubicBezTo>
                    <a:pt x="519648" y="57154"/>
                    <a:pt x="437076" y="128547"/>
                    <a:pt x="401806" y="230294"/>
                  </a:cubicBezTo>
                  <a:lnTo>
                    <a:pt x="387829" y="314766"/>
                  </a:lnTo>
                  <a:lnTo>
                    <a:pt x="0" y="314766"/>
                  </a:lnTo>
                  <a:lnTo>
                    <a:pt x="134527" y="130172"/>
                  </a:lnTo>
                  <a:lnTo>
                    <a:pt x="386212" y="130172"/>
                  </a:lnTo>
                  <a:lnTo>
                    <a:pt x="406770" y="99771"/>
                  </a:lnTo>
                  <a:cubicBezTo>
                    <a:pt x="457292" y="38128"/>
                    <a:pt x="527086" y="0"/>
                    <a:pt x="604180" y="0"/>
                  </a:cubicBezTo>
                  <a:close/>
                </a:path>
              </a:pathLst>
            </a:custGeom>
            <a:pattFill prst="dkVert">
              <a:fgClr>
                <a:sysClr val="window" lastClr="FFFFFF"/>
              </a:fgClr>
              <a:bgClr>
                <a:sysClr val="window" lastClr="FFFFFF">
                  <a:lumMod val="7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738" name="グループ化 737">
              <a:extLst>
                <a:ext uri="{FF2B5EF4-FFF2-40B4-BE49-F238E27FC236}">
                  <a16:creationId xmlns:a16="http://schemas.microsoft.com/office/drawing/2014/main" id="{86AC2354-DA60-4F05-8B93-930ED9507EFB}"/>
                </a:ext>
              </a:extLst>
            </p:cNvPr>
            <p:cNvGrpSpPr/>
            <p:nvPr/>
          </p:nvGrpSpPr>
          <p:grpSpPr>
            <a:xfrm>
              <a:off x="2313061" y="4414494"/>
              <a:ext cx="834952" cy="361452"/>
              <a:chOff x="2127399" y="4267040"/>
              <a:chExt cx="1015784" cy="439737"/>
            </a:xfrm>
          </p:grpSpPr>
          <p:grpSp>
            <p:nvGrpSpPr>
              <p:cNvPr id="757" name="グループ化 756">
                <a:extLst>
                  <a:ext uri="{FF2B5EF4-FFF2-40B4-BE49-F238E27FC236}">
                    <a16:creationId xmlns:a16="http://schemas.microsoft.com/office/drawing/2014/main" id="{B5F0621E-5031-47F0-9071-5EA3AE2C9006}"/>
                  </a:ext>
                </a:extLst>
              </p:cNvPr>
              <p:cNvGrpSpPr/>
              <p:nvPr/>
            </p:nvGrpSpPr>
            <p:grpSpPr>
              <a:xfrm>
                <a:off x="2194464" y="4267040"/>
                <a:ext cx="878262" cy="185148"/>
                <a:chOff x="660806" y="62062"/>
                <a:chExt cx="1116983" cy="235473"/>
              </a:xfrm>
            </p:grpSpPr>
            <p:grpSp>
              <p:nvGrpSpPr>
                <p:cNvPr id="759" name="グループ化 758">
                  <a:extLst>
                    <a:ext uri="{FF2B5EF4-FFF2-40B4-BE49-F238E27FC236}">
                      <a16:creationId xmlns:a16="http://schemas.microsoft.com/office/drawing/2014/main" id="{FAA290CE-54AE-467A-944C-73778B97FA1D}"/>
                    </a:ext>
                  </a:extLst>
                </p:cNvPr>
                <p:cNvGrpSpPr/>
                <p:nvPr/>
              </p:nvGrpSpPr>
              <p:grpSpPr>
                <a:xfrm>
                  <a:off x="1553601" y="62062"/>
                  <a:ext cx="224188" cy="235473"/>
                  <a:chOff x="5140369" y="2492285"/>
                  <a:chExt cx="2047831" cy="2150919"/>
                </a:xfrm>
                <a:solidFill>
                  <a:sysClr val="window" lastClr="FFFFFF">
                    <a:lumMod val="75000"/>
                  </a:sysClr>
                </a:solidFill>
              </p:grpSpPr>
              <p:sp>
                <p:nvSpPr>
                  <p:cNvPr id="767" name="フリーフォーム: 図形 766">
                    <a:extLst>
                      <a:ext uri="{FF2B5EF4-FFF2-40B4-BE49-F238E27FC236}">
                        <a16:creationId xmlns:a16="http://schemas.microsoft.com/office/drawing/2014/main" id="{2FF39C13-3B5D-41CE-87E8-FE94D3F36E0E}"/>
                      </a:ext>
                    </a:extLst>
                  </p:cNvPr>
                  <p:cNvSpPr/>
                  <p:nvPr/>
                </p:nvSpPr>
                <p:spPr>
                  <a:xfrm>
                    <a:off x="5140369" y="2492285"/>
                    <a:ext cx="1906976" cy="2150919"/>
                  </a:xfrm>
                  <a:custGeom>
                    <a:avLst/>
                    <a:gdLst>
                      <a:gd name="connsiteX0" fmla="*/ 1647408 w 1906976"/>
                      <a:gd name="connsiteY0" fmla="*/ 538 h 2150919"/>
                      <a:gd name="connsiteX1" fmla="*/ 1671444 w 1906976"/>
                      <a:gd name="connsiteY1" fmla="*/ 68405 h 2150919"/>
                      <a:gd name="connsiteX2" fmla="*/ 1737897 w 1906976"/>
                      <a:gd name="connsiteY2" fmla="*/ 44369 h 2150919"/>
                      <a:gd name="connsiteX3" fmla="*/ 1780314 w 1906976"/>
                      <a:gd name="connsiteY3" fmla="*/ 52852 h 2150919"/>
                      <a:gd name="connsiteX4" fmla="*/ 1767588 w 1906976"/>
                      <a:gd name="connsiteY4" fmla="*/ 127788 h 2150919"/>
                      <a:gd name="connsiteX5" fmla="*/ 1851007 w 1906976"/>
                      <a:gd name="connsiteY5" fmla="*/ 163135 h 2150919"/>
                      <a:gd name="connsiteX6" fmla="*/ 1903321 w 1906976"/>
                      <a:gd name="connsiteY6" fmla="*/ 252210 h 2150919"/>
                      <a:gd name="connsiteX7" fmla="*/ 1763347 w 1906976"/>
                      <a:gd name="connsiteY7" fmla="*/ 240899 h 2150919"/>
                      <a:gd name="connsiteX8" fmla="*/ 1569644 w 1906976"/>
                      <a:gd name="connsiteY8" fmla="*/ 307351 h 2150919"/>
                      <a:gd name="connsiteX9" fmla="*/ 1390082 w 1906976"/>
                      <a:gd name="connsiteY9" fmla="*/ 482673 h 2150919"/>
                      <a:gd name="connsiteX10" fmla="*/ 1371318 w 1906976"/>
                      <a:gd name="connsiteY10" fmla="*/ 515761 h 2150919"/>
                      <a:gd name="connsiteX11" fmla="*/ 1403922 w 1906976"/>
                      <a:gd name="connsiteY11" fmla="*/ 537159 h 2150919"/>
                      <a:gd name="connsiteX12" fmla="*/ 1476375 w 1906976"/>
                      <a:gd name="connsiteY12" fmla="*/ 618139 h 2150919"/>
                      <a:gd name="connsiteX13" fmla="*/ 1507371 w 1906976"/>
                      <a:gd name="connsiteY13" fmla="*/ 673520 h 2150919"/>
                      <a:gd name="connsiteX14" fmla="*/ 1530938 w 1906976"/>
                      <a:gd name="connsiteY14" fmla="*/ 659950 h 2150919"/>
                      <a:gd name="connsiteX15" fmla="*/ 1558332 w 1906976"/>
                      <a:gd name="connsiteY15" fmla="*/ 648098 h 2150919"/>
                      <a:gd name="connsiteX16" fmla="*/ 1597921 w 1906976"/>
                      <a:gd name="connsiteY16" fmla="*/ 682030 h 2150919"/>
                      <a:gd name="connsiteX17" fmla="*/ 1583782 w 1906976"/>
                      <a:gd name="connsiteY17" fmla="*/ 738585 h 2150919"/>
                      <a:gd name="connsiteX18" fmla="*/ 1626199 w 1906976"/>
                      <a:gd name="connsiteY18" fmla="*/ 720206 h 2150919"/>
                      <a:gd name="connsiteX19" fmla="*/ 1679926 w 1906976"/>
                      <a:gd name="connsiteY19" fmla="*/ 708894 h 2150919"/>
                      <a:gd name="connsiteX20" fmla="*/ 1674271 w 1906976"/>
                      <a:gd name="connsiteY20" fmla="*/ 776760 h 2150919"/>
                      <a:gd name="connsiteX21" fmla="*/ 1746380 w 1906976"/>
                      <a:gd name="connsiteY21" fmla="*/ 755552 h 2150919"/>
                      <a:gd name="connsiteX22" fmla="*/ 1715274 w 1906976"/>
                      <a:gd name="connsiteY22" fmla="*/ 840385 h 2150919"/>
                      <a:gd name="connsiteX23" fmla="*/ 1781727 w 1906976"/>
                      <a:gd name="connsiteY23" fmla="*/ 819177 h 2150919"/>
                      <a:gd name="connsiteX24" fmla="*/ 1838282 w 1906976"/>
                      <a:gd name="connsiteY24" fmla="*/ 850283 h 2150919"/>
                      <a:gd name="connsiteX25" fmla="*/ 1761931 w 1906976"/>
                      <a:gd name="connsiteY25" fmla="*/ 894113 h 2150919"/>
                      <a:gd name="connsiteX26" fmla="*/ 1686996 w 1906976"/>
                      <a:gd name="connsiteY26" fmla="*/ 1007223 h 2150919"/>
                      <a:gd name="connsiteX27" fmla="*/ 1611971 w 1906976"/>
                      <a:gd name="connsiteY27" fmla="*/ 1104251 h 2150919"/>
                      <a:gd name="connsiteX28" fmla="*/ 1600838 w 1906976"/>
                      <a:gd name="connsiteY28" fmla="*/ 1116128 h 2150919"/>
                      <a:gd name="connsiteX29" fmla="*/ 1600844 w 1906976"/>
                      <a:gd name="connsiteY29" fmla="*/ 1116312 h 2150919"/>
                      <a:gd name="connsiteX30" fmla="*/ 1550614 w 1906976"/>
                      <a:gd name="connsiteY30" fmla="*/ 1425194 h 2150919"/>
                      <a:gd name="connsiteX31" fmla="*/ 1178982 w 1906976"/>
                      <a:gd name="connsiteY31" fmla="*/ 1998221 h 2150919"/>
                      <a:gd name="connsiteX32" fmla="*/ 1125059 w 1906976"/>
                      <a:gd name="connsiteY32" fmla="*/ 2036167 h 2150919"/>
                      <a:gd name="connsiteX33" fmla="*/ 710632 w 1906976"/>
                      <a:gd name="connsiteY33" fmla="*/ 2146735 h 2150919"/>
                      <a:gd name="connsiteX34" fmla="*/ 194061 w 1906976"/>
                      <a:gd name="connsiteY34" fmla="*/ 2025314 h 2150919"/>
                      <a:gd name="connsiteX35" fmla="*/ 209091 w 1906976"/>
                      <a:gd name="connsiteY35" fmla="*/ 1998832 h 2150919"/>
                      <a:gd name="connsiteX36" fmla="*/ 214001 w 1906976"/>
                      <a:gd name="connsiteY36" fmla="*/ 2000355 h 2150919"/>
                      <a:gd name="connsiteX37" fmla="*/ 214001 w 1906976"/>
                      <a:gd name="connsiteY37" fmla="*/ 1984298 h 2150919"/>
                      <a:gd name="connsiteX38" fmla="*/ 219717 w 1906976"/>
                      <a:gd name="connsiteY38" fmla="*/ 1970499 h 2150919"/>
                      <a:gd name="connsiteX39" fmla="*/ 218737 w 1906976"/>
                      <a:gd name="connsiteY39" fmla="*/ 1970094 h 2150919"/>
                      <a:gd name="connsiteX40" fmla="*/ 214001 w 1906976"/>
                      <a:gd name="connsiteY40" fmla="*/ 1958661 h 2150919"/>
                      <a:gd name="connsiteX41" fmla="*/ 214001 w 1906976"/>
                      <a:gd name="connsiteY41" fmla="*/ 1933397 h 2150919"/>
                      <a:gd name="connsiteX42" fmla="*/ 239776 w 1906976"/>
                      <a:gd name="connsiteY42" fmla="*/ 1907622 h 2150919"/>
                      <a:gd name="connsiteX43" fmla="*/ 284978 w 1906976"/>
                      <a:gd name="connsiteY43" fmla="*/ 1907622 h 2150919"/>
                      <a:gd name="connsiteX44" fmla="*/ 303204 w 1906976"/>
                      <a:gd name="connsiteY44" fmla="*/ 1915173 h 2150919"/>
                      <a:gd name="connsiteX45" fmla="*/ 310009 w 1906976"/>
                      <a:gd name="connsiteY45" fmla="*/ 1931601 h 2150919"/>
                      <a:gd name="connsiteX46" fmla="*/ 316815 w 1906976"/>
                      <a:gd name="connsiteY46" fmla="*/ 1915173 h 2150919"/>
                      <a:gd name="connsiteX47" fmla="*/ 335040 w 1906976"/>
                      <a:gd name="connsiteY47" fmla="*/ 1907622 h 2150919"/>
                      <a:gd name="connsiteX48" fmla="*/ 380242 w 1906976"/>
                      <a:gd name="connsiteY48" fmla="*/ 1907623 h 2150919"/>
                      <a:gd name="connsiteX49" fmla="*/ 398468 w 1906976"/>
                      <a:gd name="connsiteY49" fmla="*/ 1915173 h 2150919"/>
                      <a:gd name="connsiteX50" fmla="*/ 404300 w 1906976"/>
                      <a:gd name="connsiteY50" fmla="*/ 1929251 h 2150919"/>
                      <a:gd name="connsiteX51" fmla="*/ 410132 w 1906976"/>
                      <a:gd name="connsiteY51" fmla="*/ 1915173 h 2150919"/>
                      <a:gd name="connsiteX52" fmla="*/ 428357 w 1906976"/>
                      <a:gd name="connsiteY52" fmla="*/ 1907623 h 2150919"/>
                      <a:gd name="connsiteX53" fmla="*/ 473559 w 1906976"/>
                      <a:gd name="connsiteY53" fmla="*/ 1907623 h 2150919"/>
                      <a:gd name="connsiteX54" fmla="*/ 491786 w 1906976"/>
                      <a:gd name="connsiteY54" fmla="*/ 1915172 h 2150919"/>
                      <a:gd name="connsiteX55" fmla="*/ 499334 w 1906976"/>
                      <a:gd name="connsiteY55" fmla="*/ 1933396 h 2150919"/>
                      <a:gd name="connsiteX56" fmla="*/ 506883 w 1906976"/>
                      <a:gd name="connsiteY56" fmla="*/ 1915172 h 2150919"/>
                      <a:gd name="connsiteX57" fmla="*/ 525108 w 1906976"/>
                      <a:gd name="connsiteY57" fmla="*/ 1907623 h 2150919"/>
                      <a:gd name="connsiteX58" fmla="*/ 570311 w 1906976"/>
                      <a:gd name="connsiteY58" fmla="*/ 1907622 h 2150919"/>
                      <a:gd name="connsiteX59" fmla="*/ 588537 w 1906976"/>
                      <a:gd name="connsiteY59" fmla="*/ 1915172 h 2150919"/>
                      <a:gd name="connsiteX60" fmla="*/ 594665 w 1906976"/>
                      <a:gd name="connsiteY60" fmla="*/ 1929966 h 2150919"/>
                      <a:gd name="connsiteX61" fmla="*/ 613098 w 1906976"/>
                      <a:gd name="connsiteY61" fmla="*/ 1917418 h 2150919"/>
                      <a:gd name="connsiteX62" fmla="*/ 621506 w 1906976"/>
                      <a:gd name="connsiteY62" fmla="*/ 1891091 h 2150919"/>
                      <a:gd name="connsiteX63" fmla="*/ 536042 w 1906976"/>
                      <a:gd name="connsiteY63" fmla="*/ 1807911 h 2150919"/>
                      <a:gd name="connsiteX64" fmla="*/ 513354 w 1906976"/>
                      <a:gd name="connsiteY64" fmla="*/ 1817144 h 2150919"/>
                      <a:gd name="connsiteX65" fmla="*/ 518807 w 1906976"/>
                      <a:gd name="connsiteY65" fmla="*/ 1837494 h 2150919"/>
                      <a:gd name="connsiteX66" fmla="*/ 502479 w 1906976"/>
                      <a:gd name="connsiteY66" fmla="*/ 1865775 h 2150919"/>
                      <a:gd name="connsiteX67" fmla="*/ 400447 w 1906976"/>
                      <a:gd name="connsiteY67" fmla="*/ 1893113 h 2150919"/>
                      <a:gd name="connsiteX68" fmla="*/ 372166 w 1906976"/>
                      <a:gd name="connsiteY68" fmla="*/ 1876786 h 2150919"/>
                      <a:gd name="connsiteX69" fmla="*/ 363732 w 1906976"/>
                      <a:gd name="connsiteY69" fmla="*/ 1845311 h 2150919"/>
                      <a:gd name="connsiteX70" fmla="*/ 363588 w 1906976"/>
                      <a:gd name="connsiteY70" fmla="*/ 1846409 h 2150919"/>
                      <a:gd name="connsiteX71" fmla="*/ 349207 w 1906976"/>
                      <a:gd name="connsiteY71" fmla="*/ 1857444 h 2150919"/>
                      <a:gd name="connsiteX72" fmla="*/ 244556 w 1906976"/>
                      <a:gd name="connsiteY72" fmla="*/ 1885485 h 2150919"/>
                      <a:gd name="connsiteX73" fmla="*/ 215549 w 1906976"/>
                      <a:gd name="connsiteY73" fmla="*/ 1868738 h 2150919"/>
                      <a:gd name="connsiteX74" fmla="*/ 183306 w 1906976"/>
                      <a:gd name="connsiteY74" fmla="*/ 1748405 h 2150919"/>
                      <a:gd name="connsiteX75" fmla="*/ 163597 w 1906976"/>
                      <a:gd name="connsiteY75" fmla="*/ 1736563 h 2150919"/>
                      <a:gd name="connsiteX76" fmla="*/ 113002 w 1906976"/>
                      <a:gd name="connsiteY76" fmla="*/ 1704536 h 2150919"/>
                      <a:gd name="connsiteX77" fmla="*/ 5507 w 1906976"/>
                      <a:gd name="connsiteY77" fmla="*/ 1509124 h 2150919"/>
                      <a:gd name="connsiteX78" fmla="*/ 156253 w 1906976"/>
                      <a:gd name="connsiteY78" fmla="*/ 1438373 h 2150919"/>
                      <a:gd name="connsiteX79" fmla="*/ 356674 w 1906976"/>
                      <a:gd name="connsiteY79" fmla="*/ 1467393 h 2150919"/>
                      <a:gd name="connsiteX80" fmla="*/ 376902 w 1906976"/>
                      <a:gd name="connsiteY80" fmla="*/ 1474376 h 2150919"/>
                      <a:gd name="connsiteX81" fmla="*/ 383237 w 1906976"/>
                      <a:gd name="connsiteY81" fmla="*/ 1460742 h 2150919"/>
                      <a:gd name="connsiteX82" fmla="*/ 677664 w 1906976"/>
                      <a:gd name="connsiteY82" fmla="*/ 1330365 h 2150919"/>
                      <a:gd name="connsiteX83" fmla="*/ 903612 w 1906976"/>
                      <a:gd name="connsiteY83" fmla="*/ 1392888 h 2150919"/>
                      <a:gd name="connsiteX84" fmla="*/ 905982 w 1906976"/>
                      <a:gd name="connsiteY84" fmla="*/ 1394808 h 2150919"/>
                      <a:gd name="connsiteX85" fmla="*/ 953336 w 1906976"/>
                      <a:gd name="connsiteY85" fmla="*/ 1391191 h 2150919"/>
                      <a:gd name="connsiteX86" fmla="*/ 999337 w 1906976"/>
                      <a:gd name="connsiteY86" fmla="*/ 1346466 h 2150919"/>
                      <a:gd name="connsiteX87" fmla="*/ 988171 w 1906976"/>
                      <a:gd name="connsiteY87" fmla="*/ 1336294 h 2150919"/>
                      <a:gd name="connsiteX88" fmla="*/ 886917 w 1906976"/>
                      <a:gd name="connsiteY88" fmla="*/ 1115303 h 2150919"/>
                      <a:gd name="connsiteX89" fmla="*/ 1040487 w 1906976"/>
                      <a:gd name="connsiteY89" fmla="*/ 1158545 h 2150919"/>
                      <a:gd name="connsiteX90" fmla="*/ 1054688 w 1906976"/>
                      <a:gd name="connsiteY90" fmla="*/ 1170765 h 2150919"/>
                      <a:gd name="connsiteX91" fmla="*/ 1021534 w 1906976"/>
                      <a:gd name="connsiteY91" fmla="*/ 1132255 h 2150919"/>
                      <a:gd name="connsiteX92" fmla="*/ 978079 w 1906976"/>
                      <a:gd name="connsiteY92" fmla="*/ 978897 h 2150919"/>
                      <a:gd name="connsiteX93" fmla="*/ 1013955 w 1906976"/>
                      <a:gd name="connsiteY93" fmla="*/ 968344 h 2150919"/>
                      <a:gd name="connsiteX94" fmla="*/ 1148246 w 1906976"/>
                      <a:gd name="connsiteY94" fmla="*/ 1035149 h 2150919"/>
                      <a:gd name="connsiteX95" fmla="*/ 1161695 w 1906976"/>
                      <a:gd name="connsiteY95" fmla="*/ 1047173 h 2150919"/>
                      <a:gd name="connsiteX96" fmla="*/ 1163378 w 1906976"/>
                      <a:gd name="connsiteY96" fmla="*/ 1038785 h 2150919"/>
                      <a:gd name="connsiteX97" fmla="*/ 1104763 w 1906976"/>
                      <a:gd name="connsiteY97" fmla="*/ 1003730 h 2150919"/>
                      <a:gd name="connsiteX98" fmla="*/ 1013935 w 1906976"/>
                      <a:gd name="connsiteY98" fmla="*/ 893687 h 2150919"/>
                      <a:gd name="connsiteX99" fmla="*/ 1039770 w 1906976"/>
                      <a:gd name="connsiteY99" fmla="*/ 880853 h 2150919"/>
                      <a:gd name="connsiteX100" fmla="*/ 1174569 w 1906976"/>
                      <a:gd name="connsiteY100" fmla="*/ 913168 h 2150919"/>
                      <a:gd name="connsiteX101" fmla="*/ 1180147 w 1906976"/>
                      <a:gd name="connsiteY101" fmla="*/ 915798 h 2150919"/>
                      <a:gd name="connsiteX102" fmla="*/ 1180162 w 1906976"/>
                      <a:gd name="connsiteY102" fmla="*/ 915301 h 2150919"/>
                      <a:gd name="connsiteX103" fmla="*/ 1165511 w 1906976"/>
                      <a:gd name="connsiteY103" fmla="*/ 908262 h 2150919"/>
                      <a:gd name="connsiteX104" fmla="*/ 1002626 w 1906976"/>
                      <a:gd name="connsiteY104" fmla="*/ 755126 h 2150919"/>
                      <a:gd name="connsiteX105" fmla="*/ 1078195 w 1906976"/>
                      <a:gd name="connsiteY105" fmla="*/ 746821 h 2150919"/>
                      <a:gd name="connsiteX106" fmla="*/ 1136930 w 1906976"/>
                      <a:gd name="connsiteY106" fmla="*/ 764801 h 2150919"/>
                      <a:gd name="connsiteX107" fmla="*/ 1084038 w 1906976"/>
                      <a:gd name="connsiteY107" fmla="*/ 723025 h 2150919"/>
                      <a:gd name="connsiteX108" fmla="*/ 1047870 w 1906976"/>
                      <a:gd name="connsiteY108" fmla="*/ 656154 h 2150919"/>
                      <a:gd name="connsiteX109" fmla="*/ 1073705 w 1906976"/>
                      <a:gd name="connsiteY109" fmla="*/ 643320 h 2150919"/>
                      <a:gd name="connsiteX110" fmla="*/ 1109150 w 1906976"/>
                      <a:gd name="connsiteY110" fmla="*/ 645172 h 2150919"/>
                      <a:gd name="connsiteX111" fmla="*/ 1135109 w 1906976"/>
                      <a:gd name="connsiteY111" fmla="*/ 651381 h 2150919"/>
                      <a:gd name="connsiteX112" fmla="*/ 1132045 w 1906976"/>
                      <a:gd name="connsiteY112" fmla="*/ 642448 h 2150919"/>
                      <a:gd name="connsiteX113" fmla="*/ 1122538 w 1906976"/>
                      <a:gd name="connsiteY113" fmla="*/ 627504 h 2150919"/>
                      <a:gd name="connsiteX114" fmla="*/ 1096623 w 1906976"/>
                      <a:gd name="connsiteY114" fmla="*/ 619488 h 2150919"/>
                      <a:gd name="connsiteX115" fmla="*/ 913602 w 1906976"/>
                      <a:gd name="connsiteY115" fmla="*/ 539228 h 2150919"/>
                      <a:gd name="connsiteX116" fmla="*/ 685967 w 1906976"/>
                      <a:gd name="connsiteY116" fmla="*/ 592955 h 2150919"/>
                      <a:gd name="connsiteX117" fmla="*/ 598307 w 1906976"/>
                      <a:gd name="connsiteY117" fmla="*/ 691928 h 2150919"/>
                      <a:gd name="connsiteX118" fmla="*/ 567201 w 1906976"/>
                      <a:gd name="connsiteY118" fmla="*/ 607094 h 2150919"/>
                      <a:gd name="connsiteX119" fmla="*/ 615273 w 1906976"/>
                      <a:gd name="connsiteY119" fmla="*/ 522262 h 2150919"/>
                      <a:gd name="connsiteX120" fmla="*/ 670414 w 1906976"/>
                      <a:gd name="connsiteY120" fmla="*/ 482673 h 2150919"/>
                      <a:gd name="connsiteX121" fmla="*/ 632239 w 1906976"/>
                      <a:gd name="connsiteY121" fmla="*/ 450153 h 2150919"/>
                      <a:gd name="connsiteX122" fmla="*/ 697278 w 1906976"/>
                      <a:gd name="connsiteY122" fmla="*/ 407737 h 2150919"/>
                      <a:gd name="connsiteX123" fmla="*/ 777869 w 1906976"/>
                      <a:gd name="connsiteY123" fmla="*/ 407737 h 2150919"/>
                      <a:gd name="connsiteX124" fmla="*/ 758075 w 1906976"/>
                      <a:gd name="connsiteY124" fmla="*/ 351182 h 2150919"/>
                      <a:gd name="connsiteX125" fmla="*/ 852806 w 1906976"/>
                      <a:gd name="connsiteY125" fmla="*/ 344112 h 2150919"/>
                      <a:gd name="connsiteX126" fmla="*/ 858461 w 1906976"/>
                      <a:gd name="connsiteY126" fmla="*/ 276246 h 2150919"/>
                      <a:gd name="connsiteX127" fmla="*/ 941880 w 1906976"/>
                      <a:gd name="connsiteY127" fmla="*/ 264935 h 2150919"/>
                      <a:gd name="connsiteX128" fmla="*/ 1023886 w 1906976"/>
                      <a:gd name="connsiteY128" fmla="*/ 294626 h 2150919"/>
                      <a:gd name="connsiteX129" fmla="*/ 963088 w 1906976"/>
                      <a:gd name="connsiteY129" fmla="*/ 187171 h 2150919"/>
                      <a:gd name="connsiteX130" fmla="*/ 1080441 w 1906976"/>
                      <a:gd name="connsiteY130" fmla="*/ 182930 h 2150919"/>
                      <a:gd name="connsiteX131" fmla="*/ 1206276 w 1906976"/>
                      <a:gd name="connsiteY131" fmla="*/ 238071 h 2150919"/>
                      <a:gd name="connsiteX132" fmla="*/ 1284040 w 1906976"/>
                      <a:gd name="connsiteY132" fmla="*/ 157479 h 2150919"/>
                      <a:gd name="connsiteX133" fmla="*/ 1339182 w 1906976"/>
                      <a:gd name="connsiteY133" fmla="*/ 93855 h 2150919"/>
                      <a:gd name="connsiteX134" fmla="*/ 1377356 w 1906976"/>
                      <a:gd name="connsiteY134" fmla="*/ 78302 h 2150919"/>
                      <a:gd name="connsiteX135" fmla="*/ 1392909 w 1906976"/>
                      <a:gd name="connsiteY135" fmla="*/ 147582 h 2150919"/>
                      <a:gd name="connsiteX136" fmla="*/ 1440981 w 1906976"/>
                      <a:gd name="connsiteY136" fmla="*/ 68405 h 2150919"/>
                      <a:gd name="connsiteX137" fmla="*/ 1489053 w 1906976"/>
                      <a:gd name="connsiteY137" fmla="*/ 42955 h 2150919"/>
                      <a:gd name="connsiteX138" fmla="*/ 1507434 w 1906976"/>
                      <a:gd name="connsiteY138" fmla="*/ 102338 h 2150919"/>
                      <a:gd name="connsiteX139" fmla="*/ 1563989 w 1906976"/>
                      <a:gd name="connsiteY139" fmla="*/ 40127 h 2150919"/>
                      <a:gd name="connsiteX140" fmla="*/ 1647408 w 1906976"/>
                      <a:gd name="connsiteY140" fmla="*/ 538 h 21509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</a:cxnLst>
                    <a:rect l="l" t="t" r="r" b="b"/>
                    <a:pathLst>
                      <a:path w="1906976" h="2150919">
                        <a:moveTo>
                          <a:pt x="1647408" y="538"/>
                        </a:moveTo>
                        <a:cubicBezTo>
                          <a:pt x="1665318" y="5251"/>
                          <a:pt x="1656363" y="61100"/>
                          <a:pt x="1671444" y="68405"/>
                        </a:cubicBezTo>
                        <a:cubicBezTo>
                          <a:pt x="1686525" y="75709"/>
                          <a:pt x="1719752" y="46960"/>
                          <a:pt x="1737897" y="44369"/>
                        </a:cubicBezTo>
                        <a:cubicBezTo>
                          <a:pt x="1756042" y="41776"/>
                          <a:pt x="1775365" y="38949"/>
                          <a:pt x="1780314" y="52852"/>
                        </a:cubicBezTo>
                        <a:cubicBezTo>
                          <a:pt x="1785262" y="66756"/>
                          <a:pt x="1755806" y="109408"/>
                          <a:pt x="1767588" y="127788"/>
                        </a:cubicBezTo>
                        <a:cubicBezTo>
                          <a:pt x="1779371" y="146168"/>
                          <a:pt x="1815661" y="143812"/>
                          <a:pt x="1851007" y="163135"/>
                        </a:cubicBezTo>
                        <a:cubicBezTo>
                          <a:pt x="1886354" y="182458"/>
                          <a:pt x="1917931" y="239249"/>
                          <a:pt x="1903321" y="252210"/>
                        </a:cubicBezTo>
                        <a:cubicBezTo>
                          <a:pt x="1888711" y="265170"/>
                          <a:pt x="1818959" y="231708"/>
                          <a:pt x="1763347" y="240899"/>
                        </a:cubicBezTo>
                        <a:cubicBezTo>
                          <a:pt x="1707734" y="250089"/>
                          <a:pt x="1631855" y="267055"/>
                          <a:pt x="1569644" y="307351"/>
                        </a:cubicBezTo>
                        <a:cubicBezTo>
                          <a:pt x="1507434" y="347647"/>
                          <a:pt x="1428963" y="434836"/>
                          <a:pt x="1390082" y="482673"/>
                        </a:cubicBezTo>
                        <a:lnTo>
                          <a:pt x="1371318" y="515761"/>
                        </a:lnTo>
                        <a:lnTo>
                          <a:pt x="1403922" y="537159"/>
                        </a:lnTo>
                        <a:cubicBezTo>
                          <a:pt x="1430565" y="560360"/>
                          <a:pt x="1454769" y="587531"/>
                          <a:pt x="1476375" y="618139"/>
                        </a:cubicBezTo>
                        <a:lnTo>
                          <a:pt x="1507371" y="673520"/>
                        </a:lnTo>
                        <a:lnTo>
                          <a:pt x="1530938" y="659950"/>
                        </a:lnTo>
                        <a:cubicBezTo>
                          <a:pt x="1541955" y="654902"/>
                          <a:pt x="1551734" y="651219"/>
                          <a:pt x="1558332" y="648098"/>
                        </a:cubicBezTo>
                        <a:cubicBezTo>
                          <a:pt x="1613003" y="632780"/>
                          <a:pt x="1603576" y="661294"/>
                          <a:pt x="1597921" y="682030"/>
                        </a:cubicBezTo>
                        <a:cubicBezTo>
                          <a:pt x="1592266" y="702768"/>
                          <a:pt x="1579069" y="732223"/>
                          <a:pt x="1583782" y="738585"/>
                        </a:cubicBezTo>
                        <a:cubicBezTo>
                          <a:pt x="1588495" y="744948"/>
                          <a:pt x="1610175" y="725154"/>
                          <a:pt x="1626199" y="720206"/>
                        </a:cubicBezTo>
                        <a:cubicBezTo>
                          <a:pt x="1642222" y="715257"/>
                          <a:pt x="1671914" y="699469"/>
                          <a:pt x="1679926" y="708894"/>
                        </a:cubicBezTo>
                        <a:cubicBezTo>
                          <a:pt x="1687939" y="718321"/>
                          <a:pt x="1663195" y="768984"/>
                          <a:pt x="1674271" y="776760"/>
                        </a:cubicBezTo>
                        <a:cubicBezTo>
                          <a:pt x="1685347" y="784537"/>
                          <a:pt x="1739545" y="744948"/>
                          <a:pt x="1746380" y="755552"/>
                        </a:cubicBezTo>
                        <a:cubicBezTo>
                          <a:pt x="1753213" y="766156"/>
                          <a:pt x="1709383" y="829781"/>
                          <a:pt x="1715274" y="840385"/>
                        </a:cubicBezTo>
                        <a:cubicBezTo>
                          <a:pt x="1721165" y="850989"/>
                          <a:pt x="1761225" y="817528"/>
                          <a:pt x="1781727" y="819177"/>
                        </a:cubicBezTo>
                        <a:cubicBezTo>
                          <a:pt x="1802228" y="820827"/>
                          <a:pt x="1841580" y="837794"/>
                          <a:pt x="1838282" y="850283"/>
                        </a:cubicBezTo>
                        <a:cubicBezTo>
                          <a:pt x="1834983" y="862772"/>
                          <a:pt x="1787146" y="867956"/>
                          <a:pt x="1761931" y="894113"/>
                        </a:cubicBezTo>
                        <a:cubicBezTo>
                          <a:pt x="1736717" y="920270"/>
                          <a:pt x="1724700" y="966221"/>
                          <a:pt x="1686996" y="1007223"/>
                        </a:cubicBezTo>
                        <a:cubicBezTo>
                          <a:pt x="1668144" y="1027724"/>
                          <a:pt x="1640161" y="1071084"/>
                          <a:pt x="1611971" y="1104251"/>
                        </a:cubicBezTo>
                        <a:lnTo>
                          <a:pt x="1600838" y="1116128"/>
                        </a:lnTo>
                        <a:lnTo>
                          <a:pt x="1600844" y="1116312"/>
                        </a:lnTo>
                        <a:cubicBezTo>
                          <a:pt x="1597439" y="1215471"/>
                          <a:pt x="1581116" y="1319852"/>
                          <a:pt x="1550614" y="1425194"/>
                        </a:cubicBezTo>
                        <a:cubicBezTo>
                          <a:pt x="1477406" y="1678016"/>
                          <a:pt x="1338114" y="1882518"/>
                          <a:pt x="1178982" y="1998221"/>
                        </a:cubicBezTo>
                        <a:lnTo>
                          <a:pt x="1125059" y="2036167"/>
                        </a:lnTo>
                        <a:cubicBezTo>
                          <a:pt x="1037559" y="2090484"/>
                          <a:pt x="885638" y="2133392"/>
                          <a:pt x="710632" y="2146735"/>
                        </a:cubicBezTo>
                        <a:cubicBezTo>
                          <a:pt x="448124" y="2166748"/>
                          <a:pt x="226872" y="2113134"/>
                          <a:pt x="194061" y="2025314"/>
                        </a:cubicBezTo>
                        <a:lnTo>
                          <a:pt x="209091" y="1998832"/>
                        </a:lnTo>
                        <a:lnTo>
                          <a:pt x="214001" y="2000355"/>
                        </a:lnTo>
                        <a:lnTo>
                          <a:pt x="214001" y="1984298"/>
                        </a:lnTo>
                        <a:lnTo>
                          <a:pt x="219717" y="1970499"/>
                        </a:lnTo>
                        <a:lnTo>
                          <a:pt x="218737" y="1970094"/>
                        </a:lnTo>
                        <a:cubicBezTo>
                          <a:pt x="215811" y="1967167"/>
                          <a:pt x="214001" y="1963126"/>
                          <a:pt x="214001" y="1958661"/>
                        </a:cubicBezTo>
                        <a:lnTo>
                          <a:pt x="214001" y="1933397"/>
                        </a:lnTo>
                        <a:cubicBezTo>
                          <a:pt x="214001" y="1919162"/>
                          <a:pt x="225541" y="1907623"/>
                          <a:pt x="239776" y="1907622"/>
                        </a:cubicBezTo>
                        <a:lnTo>
                          <a:pt x="284978" y="1907622"/>
                        </a:lnTo>
                        <a:cubicBezTo>
                          <a:pt x="292096" y="1907622"/>
                          <a:pt x="298540" y="1910508"/>
                          <a:pt x="303204" y="1915173"/>
                        </a:cubicBezTo>
                        <a:lnTo>
                          <a:pt x="310009" y="1931601"/>
                        </a:lnTo>
                        <a:lnTo>
                          <a:pt x="316815" y="1915173"/>
                        </a:lnTo>
                        <a:cubicBezTo>
                          <a:pt x="321479" y="1910507"/>
                          <a:pt x="327923" y="1907622"/>
                          <a:pt x="335040" y="1907622"/>
                        </a:cubicBezTo>
                        <a:lnTo>
                          <a:pt x="380242" y="1907623"/>
                        </a:lnTo>
                        <a:cubicBezTo>
                          <a:pt x="387360" y="1907622"/>
                          <a:pt x="393804" y="1910507"/>
                          <a:pt x="398468" y="1915173"/>
                        </a:cubicBezTo>
                        <a:lnTo>
                          <a:pt x="404300" y="1929251"/>
                        </a:lnTo>
                        <a:lnTo>
                          <a:pt x="410132" y="1915173"/>
                        </a:lnTo>
                        <a:cubicBezTo>
                          <a:pt x="414796" y="1910508"/>
                          <a:pt x="421240" y="1907622"/>
                          <a:pt x="428357" y="1907623"/>
                        </a:cubicBezTo>
                        <a:lnTo>
                          <a:pt x="473559" y="1907623"/>
                        </a:lnTo>
                        <a:cubicBezTo>
                          <a:pt x="480677" y="1907622"/>
                          <a:pt x="487121" y="1910508"/>
                          <a:pt x="491786" y="1915172"/>
                        </a:cubicBezTo>
                        <a:lnTo>
                          <a:pt x="499334" y="1933396"/>
                        </a:lnTo>
                        <a:lnTo>
                          <a:pt x="506883" y="1915172"/>
                        </a:lnTo>
                        <a:cubicBezTo>
                          <a:pt x="511547" y="1910507"/>
                          <a:pt x="517990" y="1907623"/>
                          <a:pt x="525108" y="1907623"/>
                        </a:cubicBezTo>
                        <a:lnTo>
                          <a:pt x="570311" y="1907622"/>
                        </a:lnTo>
                        <a:cubicBezTo>
                          <a:pt x="577429" y="1907623"/>
                          <a:pt x="583872" y="1910507"/>
                          <a:pt x="588537" y="1915172"/>
                        </a:cubicBezTo>
                        <a:lnTo>
                          <a:pt x="594665" y="1929966"/>
                        </a:lnTo>
                        <a:lnTo>
                          <a:pt x="613098" y="1917418"/>
                        </a:lnTo>
                        <a:cubicBezTo>
                          <a:pt x="618045" y="1911303"/>
                          <a:pt x="621206" y="1902971"/>
                          <a:pt x="621506" y="1891091"/>
                        </a:cubicBezTo>
                        <a:cubicBezTo>
                          <a:pt x="622710" y="1843571"/>
                          <a:pt x="574428" y="1798876"/>
                          <a:pt x="536042" y="1807911"/>
                        </a:cubicBezTo>
                        <a:lnTo>
                          <a:pt x="513354" y="1817144"/>
                        </a:lnTo>
                        <a:lnTo>
                          <a:pt x="518807" y="1837494"/>
                        </a:lnTo>
                        <a:cubicBezTo>
                          <a:pt x="522108" y="1849812"/>
                          <a:pt x="514798" y="1862474"/>
                          <a:pt x="502479" y="1865775"/>
                        </a:cubicBezTo>
                        <a:lnTo>
                          <a:pt x="400447" y="1893113"/>
                        </a:lnTo>
                        <a:cubicBezTo>
                          <a:pt x="388128" y="1896415"/>
                          <a:pt x="375467" y="1889105"/>
                          <a:pt x="372166" y="1876786"/>
                        </a:cubicBezTo>
                        <a:lnTo>
                          <a:pt x="363732" y="1845311"/>
                        </a:lnTo>
                        <a:lnTo>
                          <a:pt x="363588" y="1846409"/>
                        </a:lnTo>
                        <a:cubicBezTo>
                          <a:pt x="360557" y="1851658"/>
                          <a:pt x="355524" y="1855751"/>
                          <a:pt x="349207" y="1857444"/>
                        </a:cubicBezTo>
                        <a:lnTo>
                          <a:pt x="244556" y="1885485"/>
                        </a:lnTo>
                        <a:cubicBezTo>
                          <a:pt x="231921" y="1888871"/>
                          <a:pt x="218934" y="1881372"/>
                          <a:pt x="215549" y="1868738"/>
                        </a:cubicBezTo>
                        <a:lnTo>
                          <a:pt x="183306" y="1748405"/>
                        </a:lnTo>
                        <a:lnTo>
                          <a:pt x="163597" y="1736563"/>
                        </a:lnTo>
                        <a:lnTo>
                          <a:pt x="113002" y="1704536"/>
                        </a:lnTo>
                        <a:cubicBezTo>
                          <a:pt x="27929" y="1637749"/>
                          <a:pt x="-16263" y="1564157"/>
                          <a:pt x="5507" y="1509124"/>
                        </a:cubicBezTo>
                        <a:cubicBezTo>
                          <a:pt x="22922" y="1465096"/>
                          <a:pt x="79254" y="1441283"/>
                          <a:pt x="156253" y="1438373"/>
                        </a:cubicBezTo>
                        <a:cubicBezTo>
                          <a:pt x="214002" y="1436191"/>
                          <a:pt x="283375" y="1445769"/>
                          <a:pt x="356674" y="1467393"/>
                        </a:cubicBezTo>
                        <a:lnTo>
                          <a:pt x="376902" y="1474376"/>
                        </a:lnTo>
                        <a:lnTo>
                          <a:pt x="383237" y="1460742"/>
                        </a:lnTo>
                        <a:cubicBezTo>
                          <a:pt x="431745" y="1384124"/>
                          <a:pt x="545307" y="1330365"/>
                          <a:pt x="677664" y="1330365"/>
                        </a:cubicBezTo>
                        <a:cubicBezTo>
                          <a:pt x="765903" y="1330364"/>
                          <a:pt x="845787" y="1354258"/>
                          <a:pt x="903612" y="1392888"/>
                        </a:cubicBezTo>
                        <a:lnTo>
                          <a:pt x="905982" y="1394808"/>
                        </a:lnTo>
                        <a:lnTo>
                          <a:pt x="953336" y="1391191"/>
                        </a:lnTo>
                        <a:lnTo>
                          <a:pt x="999337" y="1346466"/>
                        </a:lnTo>
                        <a:lnTo>
                          <a:pt x="988171" y="1336294"/>
                        </a:lnTo>
                        <a:cubicBezTo>
                          <a:pt x="899186" y="1247308"/>
                          <a:pt x="853853" y="1148367"/>
                          <a:pt x="886917" y="1115303"/>
                        </a:cubicBezTo>
                        <a:cubicBezTo>
                          <a:pt x="911716" y="1090504"/>
                          <a:pt x="973570" y="1109805"/>
                          <a:pt x="1040487" y="1158545"/>
                        </a:cubicBezTo>
                        <a:lnTo>
                          <a:pt x="1054688" y="1170765"/>
                        </a:lnTo>
                        <a:lnTo>
                          <a:pt x="1021534" y="1132255"/>
                        </a:lnTo>
                        <a:cubicBezTo>
                          <a:pt x="972758" y="1065372"/>
                          <a:pt x="953376" y="1003601"/>
                          <a:pt x="978079" y="978897"/>
                        </a:cubicBezTo>
                        <a:cubicBezTo>
                          <a:pt x="986314" y="970662"/>
                          <a:pt x="998667" y="967327"/>
                          <a:pt x="1013955" y="968344"/>
                        </a:cubicBezTo>
                        <a:cubicBezTo>
                          <a:pt x="1048354" y="970635"/>
                          <a:pt x="1097611" y="994970"/>
                          <a:pt x="1148246" y="1035149"/>
                        </a:cubicBezTo>
                        <a:lnTo>
                          <a:pt x="1161695" y="1047173"/>
                        </a:lnTo>
                        <a:lnTo>
                          <a:pt x="1163378" y="1038785"/>
                        </a:lnTo>
                        <a:lnTo>
                          <a:pt x="1104763" y="1003730"/>
                        </a:lnTo>
                        <a:cubicBezTo>
                          <a:pt x="1040530" y="959776"/>
                          <a:pt x="1002394" y="915706"/>
                          <a:pt x="1013935" y="893687"/>
                        </a:cubicBezTo>
                        <a:cubicBezTo>
                          <a:pt x="1017782" y="886348"/>
                          <a:pt x="1026784" y="882153"/>
                          <a:pt x="1039770" y="880853"/>
                        </a:cubicBezTo>
                        <a:cubicBezTo>
                          <a:pt x="1068988" y="877927"/>
                          <a:pt x="1118372" y="889651"/>
                          <a:pt x="1174569" y="913168"/>
                        </a:cubicBezTo>
                        <a:lnTo>
                          <a:pt x="1180147" y="915798"/>
                        </a:lnTo>
                        <a:lnTo>
                          <a:pt x="1180162" y="915301"/>
                        </a:lnTo>
                        <a:lnTo>
                          <a:pt x="1165511" y="908262"/>
                        </a:lnTo>
                        <a:cubicBezTo>
                          <a:pt x="1060164" y="853046"/>
                          <a:pt x="987237" y="784484"/>
                          <a:pt x="1002626" y="755126"/>
                        </a:cubicBezTo>
                        <a:cubicBezTo>
                          <a:pt x="1010319" y="740447"/>
                          <a:pt x="1038635" y="738349"/>
                          <a:pt x="1078195" y="746821"/>
                        </a:cubicBezTo>
                        <a:lnTo>
                          <a:pt x="1136930" y="764801"/>
                        </a:lnTo>
                        <a:lnTo>
                          <a:pt x="1084038" y="723025"/>
                        </a:lnTo>
                        <a:cubicBezTo>
                          <a:pt x="1054561" y="695313"/>
                          <a:pt x="1040176" y="670834"/>
                          <a:pt x="1047870" y="656154"/>
                        </a:cubicBezTo>
                        <a:cubicBezTo>
                          <a:pt x="1051717" y="648815"/>
                          <a:pt x="1060719" y="644621"/>
                          <a:pt x="1073705" y="643320"/>
                        </a:cubicBezTo>
                        <a:cubicBezTo>
                          <a:pt x="1083444" y="642344"/>
                          <a:pt x="1095424" y="642997"/>
                          <a:pt x="1109150" y="645172"/>
                        </a:cubicBezTo>
                        <a:lnTo>
                          <a:pt x="1135109" y="651381"/>
                        </a:lnTo>
                        <a:lnTo>
                          <a:pt x="1132045" y="642448"/>
                        </a:lnTo>
                        <a:lnTo>
                          <a:pt x="1122538" y="627504"/>
                        </a:lnTo>
                        <a:lnTo>
                          <a:pt x="1096623" y="619488"/>
                        </a:lnTo>
                        <a:cubicBezTo>
                          <a:pt x="1038068" y="593795"/>
                          <a:pt x="972985" y="548949"/>
                          <a:pt x="913602" y="539228"/>
                        </a:cubicBezTo>
                        <a:cubicBezTo>
                          <a:pt x="834425" y="526268"/>
                          <a:pt x="742758" y="553366"/>
                          <a:pt x="685967" y="592955"/>
                        </a:cubicBezTo>
                        <a:cubicBezTo>
                          <a:pt x="629176" y="632544"/>
                          <a:pt x="618101" y="689571"/>
                          <a:pt x="598307" y="691928"/>
                        </a:cubicBezTo>
                        <a:cubicBezTo>
                          <a:pt x="578513" y="694284"/>
                          <a:pt x="567201" y="645269"/>
                          <a:pt x="567201" y="607094"/>
                        </a:cubicBezTo>
                        <a:cubicBezTo>
                          <a:pt x="567200" y="568920"/>
                          <a:pt x="598071" y="542999"/>
                          <a:pt x="615273" y="522262"/>
                        </a:cubicBezTo>
                        <a:cubicBezTo>
                          <a:pt x="632476" y="501525"/>
                          <a:pt x="667587" y="494691"/>
                          <a:pt x="670414" y="482673"/>
                        </a:cubicBezTo>
                        <a:cubicBezTo>
                          <a:pt x="673242" y="470655"/>
                          <a:pt x="627762" y="462643"/>
                          <a:pt x="632239" y="450153"/>
                        </a:cubicBezTo>
                        <a:cubicBezTo>
                          <a:pt x="636717" y="437664"/>
                          <a:pt x="664523" y="416220"/>
                          <a:pt x="697278" y="407737"/>
                        </a:cubicBezTo>
                        <a:cubicBezTo>
                          <a:pt x="730033" y="399253"/>
                          <a:pt x="767736" y="417163"/>
                          <a:pt x="777869" y="407737"/>
                        </a:cubicBezTo>
                        <a:cubicBezTo>
                          <a:pt x="788002" y="398311"/>
                          <a:pt x="735689" y="361786"/>
                          <a:pt x="758075" y="351182"/>
                        </a:cubicBezTo>
                        <a:cubicBezTo>
                          <a:pt x="780462" y="340578"/>
                          <a:pt x="810625" y="341049"/>
                          <a:pt x="852806" y="344112"/>
                        </a:cubicBezTo>
                        <a:cubicBezTo>
                          <a:pt x="894987" y="347175"/>
                          <a:pt x="832304" y="302167"/>
                          <a:pt x="858461" y="276246"/>
                        </a:cubicBezTo>
                        <a:cubicBezTo>
                          <a:pt x="884618" y="250325"/>
                          <a:pt x="914309" y="261871"/>
                          <a:pt x="941880" y="264935"/>
                        </a:cubicBezTo>
                        <a:cubicBezTo>
                          <a:pt x="969450" y="267998"/>
                          <a:pt x="1020351" y="307586"/>
                          <a:pt x="1023886" y="294626"/>
                        </a:cubicBezTo>
                        <a:cubicBezTo>
                          <a:pt x="1027420" y="281665"/>
                          <a:pt x="929627" y="217098"/>
                          <a:pt x="963088" y="187171"/>
                        </a:cubicBezTo>
                        <a:cubicBezTo>
                          <a:pt x="996550" y="157244"/>
                          <a:pt x="1035668" y="164550"/>
                          <a:pt x="1080441" y="182930"/>
                        </a:cubicBezTo>
                        <a:cubicBezTo>
                          <a:pt x="1125214" y="201309"/>
                          <a:pt x="1172343" y="242312"/>
                          <a:pt x="1206276" y="238071"/>
                        </a:cubicBezTo>
                        <a:cubicBezTo>
                          <a:pt x="1240210" y="233829"/>
                          <a:pt x="1261889" y="181515"/>
                          <a:pt x="1284040" y="157479"/>
                        </a:cubicBezTo>
                        <a:cubicBezTo>
                          <a:pt x="1306191" y="133443"/>
                          <a:pt x="1323629" y="107051"/>
                          <a:pt x="1339182" y="93855"/>
                        </a:cubicBezTo>
                        <a:cubicBezTo>
                          <a:pt x="1354735" y="80658"/>
                          <a:pt x="1368402" y="69347"/>
                          <a:pt x="1377356" y="78302"/>
                        </a:cubicBezTo>
                        <a:cubicBezTo>
                          <a:pt x="1386311" y="87256"/>
                          <a:pt x="1382305" y="149231"/>
                          <a:pt x="1392909" y="147582"/>
                        </a:cubicBezTo>
                        <a:cubicBezTo>
                          <a:pt x="1403513" y="145933"/>
                          <a:pt x="1424957" y="85843"/>
                          <a:pt x="1440981" y="68405"/>
                        </a:cubicBezTo>
                        <a:cubicBezTo>
                          <a:pt x="1457006" y="50966"/>
                          <a:pt x="1477978" y="37299"/>
                          <a:pt x="1489053" y="42955"/>
                        </a:cubicBezTo>
                        <a:cubicBezTo>
                          <a:pt x="1500129" y="48610"/>
                          <a:pt x="1494944" y="102809"/>
                          <a:pt x="1507434" y="102338"/>
                        </a:cubicBezTo>
                        <a:cubicBezTo>
                          <a:pt x="1519923" y="101866"/>
                          <a:pt x="1540660" y="57093"/>
                          <a:pt x="1563989" y="40127"/>
                        </a:cubicBezTo>
                        <a:cubicBezTo>
                          <a:pt x="1587318" y="23160"/>
                          <a:pt x="1629499" y="-4175"/>
                          <a:pt x="1647408" y="53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768" name="グループ化 767">
                    <a:extLst>
                      <a:ext uri="{FF2B5EF4-FFF2-40B4-BE49-F238E27FC236}">
                        <a16:creationId xmlns:a16="http://schemas.microsoft.com/office/drawing/2014/main" id="{40076AA6-A815-4F75-8C80-A998A7C54A37}"/>
                      </a:ext>
                    </a:extLst>
                  </p:cNvPr>
                  <p:cNvGrpSpPr/>
                  <p:nvPr/>
                </p:nvGrpSpPr>
                <p:grpSpPr>
                  <a:xfrm>
                    <a:off x="5648056" y="4074965"/>
                    <a:ext cx="337918" cy="173235"/>
                    <a:chOff x="4528920" y="3686176"/>
                    <a:chExt cx="569118" cy="291760"/>
                  </a:xfrm>
                  <a:grpFill/>
                </p:grpSpPr>
                <p:sp>
                  <p:nvSpPr>
                    <p:cNvPr id="771" name="楕円 770">
                      <a:extLst>
                        <a:ext uri="{FF2B5EF4-FFF2-40B4-BE49-F238E27FC236}">
                          <a16:creationId xmlns:a16="http://schemas.microsoft.com/office/drawing/2014/main" id="{85D1482E-E1AD-4125-910D-22D0599704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28920" y="3686176"/>
                      <a:ext cx="569118" cy="291760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2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72" name="楕円 771">
                      <a:extLst>
                        <a:ext uri="{FF2B5EF4-FFF2-40B4-BE49-F238E27FC236}">
                          <a16:creationId xmlns:a16="http://schemas.microsoft.com/office/drawing/2014/main" id="{985029C9-0428-4B3D-817D-90F2A51A43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05338" y="3775977"/>
                      <a:ext cx="148828" cy="1488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2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69" name="フリーフォーム: 図形 768">
                    <a:extLst>
                      <a:ext uri="{FF2B5EF4-FFF2-40B4-BE49-F238E27FC236}">
                        <a16:creationId xmlns:a16="http://schemas.microsoft.com/office/drawing/2014/main" id="{8CF82791-C733-4FD4-A7A2-0FBC95BBA191}"/>
                      </a:ext>
                    </a:extLst>
                  </p:cNvPr>
                  <p:cNvSpPr/>
                  <p:nvPr/>
                </p:nvSpPr>
                <p:spPr>
                  <a:xfrm>
                    <a:off x="6188289" y="3729850"/>
                    <a:ext cx="999911" cy="724536"/>
                  </a:xfrm>
                  <a:custGeom>
                    <a:avLst/>
                    <a:gdLst>
                      <a:gd name="connsiteX0" fmla="*/ 763498 w 999911"/>
                      <a:gd name="connsiteY0" fmla="*/ 122 h 724536"/>
                      <a:gd name="connsiteX1" fmla="*/ 774809 w 999911"/>
                      <a:gd name="connsiteY1" fmla="*/ 150936 h 724536"/>
                      <a:gd name="connsiteX2" fmla="*/ 901116 w 999911"/>
                      <a:gd name="connsiteY2" fmla="*/ 28400 h 724536"/>
                      <a:gd name="connsiteX3" fmla="*/ 999145 w 999911"/>
                      <a:gd name="connsiteY3" fmla="*/ 34055 h 724536"/>
                      <a:gd name="connsiteX4" fmla="*/ 944475 w 999911"/>
                      <a:gd name="connsiteY4" fmla="*/ 124544 h 724536"/>
                      <a:gd name="connsiteX5" fmla="*/ 903001 w 999911"/>
                      <a:gd name="connsiteY5" fmla="*/ 237655 h 724536"/>
                      <a:gd name="connsiteX6" fmla="*/ 620224 w 999911"/>
                      <a:gd name="connsiteY6" fmla="*/ 435599 h 724536"/>
                      <a:gd name="connsiteX7" fmla="*/ 318007 w 999911"/>
                      <a:gd name="connsiteY7" fmla="*/ 530638 h 724536"/>
                      <a:gd name="connsiteX8" fmla="*/ 280388 w 999911"/>
                      <a:gd name="connsiteY8" fmla="*/ 537715 h 724536"/>
                      <a:gd name="connsiteX9" fmla="*/ 288938 w 999911"/>
                      <a:gd name="connsiteY9" fmla="*/ 580067 h 724536"/>
                      <a:gd name="connsiteX10" fmla="*/ 144469 w 999911"/>
                      <a:gd name="connsiteY10" fmla="*/ 724536 h 724536"/>
                      <a:gd name="connsiteX11" fmla="*/ 0 w 999911"/>
                      <a:gd name="connsiteY11" fmla="*/ 580067 h 724536"/>
                      <a:gd name="connsiteX12" fmla="*/ 88235 w 999911"/>
                      <a:gd name="connsiteY12" fmla="*/ 446951 h 724536"/>
                      <a:gd name="connsiteX13" fmla="*/ 136050 w 999911"/>
                      <a:gd name="connsiteY13" fmla="*/ 437298 h 724536"/>
                      <a:gd name="connsiteX14" fmla="*/ 133966 w 999911"/>
                      <a:gd name="connsiteY14" fmla="*/ 433463 h 724536"/>
                      <a:gd name="connsiteX15" fmla="*/ 90489 w 999911"/>
                      <a:gd name="connsiteY15" fmla="*/ 290440 h 724536"/>
                      <a:gd name="connsiteX16" fmla="*/ 154585 w 999911"/>
                      <a:gd name="connsiteY16" fmla="*/ 126429 h 724536"/>
                      <a:gd name="connsiteX17" fmla="*/ 197944 w 999911"/>
                      <a:gd name="connsiteY17" fmla="*/ 182984 h 724536"/>
                      <a:gd name="connsiteX18" fmla="*/ 299744 w 999911"/>
                      <a:gd name="connsiteY18" fmla="*/ 60448 h 724536"/>
                      <a:gd name="connsiteX19" fmla="*/ 309170 w 999911"/>
                      <a:gd name="connsiteY19" fmla="*/ 169788 h 724536"/>
                      <a:gd name="connsiteX20" fmla="*/ 403429 w 999911"/>
                      <a:gd name="connsiteY20" fmla="*/ 45366 h 724536"/>
                      <a:gd name="connsiteX21" fmla="*/ 410970 w 999911"/>
                      <a:gd name="connsiteY21" fmla="*/ 181099 h 724536"/>
                      <a:gd name="connsiteX22" fmla="*/ 563669 w 999911"/>
                      <a:gd name="connsiteY22" fmla="*/ 34055 h 724536"/>
                      <a:gd name="connsiteX23" fmla="*/ 574980 w 999911"/>
                      <a:gd name="connsiteY23" fmla="*/ 181099 h 724536"/>
                      <a:gd name="connsiteX24" fmla="*/ 763498 w 999911"/>
                      <a:gd name="connsiteY24" fmla="*/ 122 h 7245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99911" h="724536">
                        <a:moveTo>
                          <a:pt x="763498" y="122"/>
                        </a:moveTo>
                        <a:cubicBezTo>
                          <a:pt x="823667" y="-4905"/>
                          <a:pt x="751873" y="146223"/>
                          <a:pt x="774809" y="150936"/>
                        </a:cubicBezTo>
                        <a:cubicBezTo>
                          <a:pt x="797745" y="155649"/>
                          <a:pt x="863727" y="47880"/>
                          <a:pt x="901116" y="28400"/>
                        </a:cubicBezTo>
                        <a:cubicBezTo>
                          <a:pt x="938505" y="8920"/>
                          <a:pt x="991919" y="18031"/>
                          <a:pt x="999145" y="34055"/>
                        </a:cubicBezTo>
                        <a:cubicBezTo>
                          <a:pt x="1006372" y="50079"/>
                          <a:pt x="960499" y="90611"/>
                          <a:pt x="944475" y="124544"/>
                        </a:cubicBezTo>
                        <a:cubicBezTo>
                          <a:pt x="928451" y="158477"/>
                          <a:pt x="957043" y="185813"/>
                          <a:pt x="903001" y="237655"/>
                        </a:cubicBezTo>
                        <a:cubicBezTo>
                          <a:pt x="848959" y="289497"/>
                          <a:pt x="730508" y="384699"/>
                          <a:pt x="620224" y="435599"/>
                        </a:cubicBezTo>
                        <a:cubicBezTo>
                          <a:pt x="537512" y="473774"/>
                          <a:pt x="409732" y="511419"/>
                          <a:pt x="318007" y="530638"/>
                        </a:cubicBezTo>
                        <a:lnTo>
                          <a:pt x="280388" y="537715"/>
                        </a:lnTo>
                        <a:lnTo>
                          <a:pt x="288938" y="580067"/>
                        </a:lnTo>
                        <a:cubicBezTo>
                          <a:pt x="288938" y="659855"/>
                          <a:pt x="224257" y="724536"/>
                          <a:pt x="144469" y="724536"/>
                        </a:cubicBezTo>
                        <a:cubicBezTo>
                          <a:pt x="64681" y="724536"/>
                          <a:pt x="0" y="659855"/>
                          <a:pt x="0" y="580067"/>
                        </a:cubicBezTo>
                        <a:cubicBezTo>
                          <a:pt x="0" y="520226"/>
                          <a:pt x="36383" y="468883"/>
                          <a:pt x="88235" y="446951"/>
                        </a:cubicBezTo>
                        <a:lnTo>
                          <a:pt x="136050" y="437298"/>
                        </a:lnTo>
                        <a:lnTo>
                          <a:pt x="133966" y="433463"/>
                        </a:lnTo>
                        <a:cubicBezTo>
                          <a:pt x="112405" y="390118"/>
                          <a:pt x="90489" y="333563"/>
                          <a:pt x="90489" y="290440"/>
                        </a:cubicBezTo>
                        <a:cubicBezTo>
                          <a:pt x="90489" y="232942"/>
                          <a:pt x="110284" y="153764"/>
                          <a:pt x="154585" y="126429"/>
                        </a:cubicBezTo>
                        <a:cubicBezTo>
                          <a:pt x="198887" y="99094"/>
                          <a:pt x="158670" y="193981"/>
                          <a:pt x="197944" y="182984"/>
                        </a:cubicBezTo>
                        <a:cubicBezTo>
                          <a:pt x="237219" y="171987"/>
                          <a:pt x="260469" y="70188"/>
                          <a:pt x="299744" y="60448"/>
                        </a:cubicBezTo>
                        <a:cubicBezTo>
                          <a:pt x="339019" y="50708"/>
                          <a:pt x="278693" y="174187"/>
                          <a:pt x="309170" y="169788"/>
                        </a:cubicBezTo>
                        <a:cubicBezTo>
                          <a:pt x="339647" y="165390"/>
                          <a:pt x="363840" y="43481"/>
                          <a:pt x="403429" y="45366"/>
                        </a:cubicBezTo>
                        <a:cubicBezTo>
                          <a:pt x="443018" y="47252"/>
                          <a:pt x="374837" y="186755"/>
                          <a:pt x="410970" y="181099"/>
                        </a:cubicBezTo>
                        <a:cubicBezTo>
                          <a:pt x="447102" y="175444"/>
                          <a:pt x="510885" y="39711"/>
                          <a:pt x="563669" y="34055"/>
                        </a:cubicBezTo>
                        <a:cubicBezTo>
                          <a:pt x="616453" y="28400"/>
                          <a:pt x="532249" y="186755"/>
                          <a:pt x="574980" y="181099"/>
                        </a:cubicBezTo>
                        <a:cubicBezTo>
                          <a:pt x="617711" y="175444"/>
                          <a:pt x="703329" y="5150"/>
                          <a:pt x="763498" y="12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0" name="フリーフォーム: 図形 769">
                    <a:extLst>
                      <a:ext uri="{FF2B5EF4-FFF2-40B4-BE49-F238E27FC236}">
                        <a16:creationId xmlns:a16="http://schemas.microsoft.com/office/drawing/2014/main" id="{6125FA0F-A661-4DF9-A5AF-4D4BB0E20A38}"/>
                      </a:ext>
                    </a:extLst>
                  </p:cNvPr>
                  <p:cNvSpPr/>
                  <p:nvPr/>
                </p:nvSpPr>
                <p:spPr>
                  <a:xfrm>
                    <a:off x="6337373" y="2753388"/>
                    <a:ext cx="494238" cy="724993"/>
                  </a:xfrm>
                  <a:custGeom>
                    <a:avLst/>
                    <a:gdLst>
                      <a:gd name="connsiteX0" fmla="*/ 448989 w 494238"/>
                      <a:gd name="connsiteY0" fmla="*/ 1004 h 724993"/>
                      <a:gd name="connsiteX1" fmla="*/ 492820 w 494238"/>
                      <a:gd name="connsiteY1" fmla="*/ 176326 h 724993"/>
                      <a:gd name="connsiteX2" fmla="*/ 407987 w 494238"/>
                      <a:gd name="connsiteY2" fmla="*/ 385581 h 724993"/>
                      <a:gd name="connsiteX3" fmla="*/ 323418 w 494238"/>
                      <a:gd name="connsiteY3" fmla="*/ 486762 h 724993"/>
                      <a:gd name="connsiteX4" fmla="*/ 286056 w 494238"/>
                      <a:gd name="connsiteY4" fmla="*/ 523215 h 724993"/>
                      <a:gd name="connsiteX5" fmla="*/ 308210 w 494238"/>
                      <a:gd name="connsiteY5" fmla="*/ 556073 h 724993"/>
                      <a:gd name="connsiteX6" fmla="*/ 317765 w 494238"/>
                      <a:gd name="connsiteY6" fmla="*/ 603402 h 724993"/>
                      <a:gd name="connsiteX7" fmla="*/ 196174 w 494238"/>
                      <a:gd name="connsiteY7" fmla="*/ 724993 h 724993"/>
                      <a:gd name="connsiteX8" fmla="*/ 74583 w 494238"/>
                      <a:gd name="connsiteY8" fmla="*/ 603402 h 724993"/>
                      <a:gd name="connsiteX9" fmla="*/ 110196 w 494238"/>
                      <a:gd name="connsiteY9" fmla="*/ 517424 h 724993"/>
                      <a:gd name="connsiteX10" fmla="*/ 124510 w 494238"/>
                      <a:gd name="connsiteY10" fmla="*/ 507774 h 724993"/>
                      <a:gd name="connsiteX11" fmla="*/ 99583 w 494238"/>
                      <a:gd name="connsiteY11" fmla="*/ 484730 h 724993"/>
                      <a:gd name="connsiteX12" fmla="*/ 17754 w 494238"/>
                      <a:gd name="connsiteY12" fmla="*/ 392650 h 724993"/>
                      <a:gd name="connsiteX13" fmla="*/ 23409 w 494238"/>
                      <a:gd name="connsiteY13" fmla="*/ 289437 h 724993"/>
                      <a:gd name="connsiteX14" fmla="*/ 84206 w 494238"/>
                      <a:gd name="connsiteY14" fmla="*/ 347406 h 724993"/>
                      <a:gd name="connsiteX15" fmla="*/ 91276 w 494238"/>
                      <a:gd name="connsiteY15" fmla="*/ 211672 h 724993"/>
                      <a:gd name="connsiteX16" fmla="*/ 154901 w 494238"/>
                      <a:gd name="connsiteY16" fmla="*/ 255504 h 724993"/>
                      <a:gd name="connsiteX17" fmla="*/ 181765 w 494238"/>
                      <a:gd name="connsiteY17" fmla="*/ 160773 h 724993"/>
                      <a:gd name="connsiteX18" fmla="*/ 232665 w 494238"/>
                      <a:gd name="connsiteY18" fmla="*/ 217329 h 724993"/>
                      <a:gd name="connsiteX19" fmla="*/ 260943 w 494238"/>
                      <a:gd name="connsiteY19" fmla="*/ 115529 h 724993"/>
                      <a:gd name="connsiteX20" fmla="*/ 306187 w 494238"/>
                      <a:gd name="connsiteY20" fmla="*/ 172084 h 724993"/>
                      <a:gd name="connsiteX21" fmla="*/ 331636 w 494238"/>
                      <a:gd name="connsiteY21" fmla="*/ 71698 h 724993"/>
                      <a:gd name="connsiteX22" fmla="*/ 400917 w 494238"/>
                      <a:gd name="connsiteY22" fmla="*/ 129667 h 724993"/>
                      <a:gd name="connsiteX23" fmla="*/ 448989 w 494238"/>
                      <a:gd name="connsiteY23" fmla="*/ 1004 h 724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494238" h="724993">
                        <a:moveTo>
                          <a:pt x="448989" y="1004"/>
                        </a:moveTo>
                        <a:cubicBezTo>
                          <a:pt x="481273" y="-12428"/>
                          <a:pt x="499653" y="112230"/>
                          <a:pt x="492820" y="176326"/>
                        </a:cubicBezTo>
                        <a:cubicBezTo>
                          <a:pt x="485986" y="240422"/>
                          <a:pt x="449696" y="321249"/>
                          <a:pt x="407987" y="385581"/>
                        </a:cubicBezTo>
                        <a:cubicBezTo>
                          <a:pt x="387132" y="417747"/>
                          <a:pt x="354966" y="454390"/>
                          <a:pt x="323418" y="486762"/>
                        </a:cubicBezTo>
                        <a:lnTo>
                          <a:pt x="286056" y="523215"/>
                        </a:lnTo>
                        <a:lnTo>
                          <a:pt x="308210" y="556073"/>
                        </a:lnTo>
                        <a:cubicBezTo>
                          <a:pt x="314363" y="570620"/>
                          <a:pt x="317765" y="586614"/>
                          <a:pt x="317765" y="603402"/>
                        </a:cubicBezTo>
                        <a:cubicBezTo>
                          <a:pt x="317765" y="670555"/>
                          <a:pt x="263327" y="724993"/>
                          <a:pt x="196174" y="724993"/>
                        </a:cubicBezTo>
                        <a:cubicBezTo>
                          <a:pt x="129021" y="724993"/>
                          <a:pt x="74583" y="670555"/>
                          <a:pt x="74583" y="603402"/>
                        </a:cubicBezTo>
                        <a:cubicBezTo>
                          <a:pt x="74583" y="569826"/>
                          <a:pt x="88193" y="539428"/>
                          <a:pt x="110196" y="517424"/>
                        </a:cubicBezTo>
                        <a:lnTo>
                          <a:pt x="124510" y="507774"/>
                        </a:lnTo>
                        <a:lnTo>
                          <a:pt x="99583" y="484730"/>
                        </a:lnTo>
                        <a:cubicBezTo>
                          <a:pt x="64942" y="451209"/>
                          <a:pt x="31539" y="415508"/>
                          <a:pt x="17754" y="392650"/>
                        </a:cubicBezTo>
                        <a:cubicBezTo>
                          <a:pt x="-9817" y="346935"/>
                          <a:pt x="-3220" y="294150"/>
                          <a:pt x="23409" y="289437"/>
                        </a:cubicBezTo>
                        <a:cubicBezTo>
                          <a:pt x="50038" y="284724"/>
                          <a:pt x="72895" y="360367"/>
                          <a:pt x="84206" y="347406"/>
                        </a:cubicBezTo>
                        <a:cubicBezTo>
                          <a:pt x="95517" y="334445"/>
                          <a:pt x="58285" y="224162"/>
                          <a:pt x="91276" y="211672"/>
                        </a:cubicBezTo>
                        <a:cubicBezTo>
                          <a:pt x="124267" y="199183"/>
                          <a:pt x="139820" y="263987"/>
                          <a:pt x="154901" y="255504"/>
                        </a:cubicBezTo>
                        <a:cubicBezTo>
                          <a:pt x="169982" y="247021"/>
                          <a:pt x="165977" y="174205"/>
                          <a:pt x="181765" y="160773"/>
                        </a:cubicBezTo>
                        <a:cubicBezTo>
                          <a:pt x="197553" y="147341"/>
                          <a:pt x="219469" y="224869"/>
                          <a:pt x="232665" y="217329"/>
                        </a:cubicBezTo>
                        <a:cubicBezTo>
                          <a:pt x="245861" y="209788"/>
                          <a:pt x="248689" y="123070"/>
                          <a:pt x="260943" y="115529"/>
                        </a:cubicBezTo>
                        <a:cubicBezTo>
                          <a:pt x="273196" y="107988"/>
                          <a:pt x="294404" y="179389"/>
                          <a:pt x="306187" y="172084"/>
                        </a:cubicBezTo>
                        <a:cubicBezTo>
                          <a:pt x="317969" y="164779"/>
                          <a:pt x="311607" y="88665"/>
                          <a:pt x="331636" y="71698"/>
                        </a:cubicBezTo>
                        <a:cubicBezTo>
                          <a:pt x="351666" y="54732"/>
                          <a:pt x="368633" y="144277"/>
                          <a:pt x="400917" y="129667"/>
                        </a:cubicBezTo>
                        <a:cubicBezTo>
                          <a:pt x="433201" y="115057"/>
                          <a:pt x="416705" y="14436"/>
                          <a:pt x="448989" y="100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60" name="グループ化 759">
                  <a:extLst>
                    <a:ext uri="{FF2B5EF4-FFF2-40B4-BE49-F238E27FC236}">
                      <a16:creationId xmlns:a16="http://schemas.microsoft.com/office/drawing/2014/main" id="{2B8A4156-4F0F-4376-8621-1C75DC590231}"/>
                    </a:ext>
                  </a:extLst>
                </p:cNvPr>
                <p:cNvGrpSpPr/>
                <p:nvPr/>
              </p:nvGrpSpPr>
              <p:grpSpPr>
                <a:xfrm flipH="1">
                  <a:off x="660806" y="62062"/>
                  <a:ext cx="224188" cy="235473"/>
                  <a:chOff x="5140369" y="2492285"/>
                  <a:chExt cx="2047831" cy="2150919"/>
                </a:xfrm>
                <a:solidFill>
                  <a:sysClr val="window" lastClr="FFFFFF">
                    <a:lumMod val="75000"/>
                  </a:sysClr>
                </a:solidFill>
              </p:grpSpPr>
              <p:sp>
                <p:nvSpPr>
                  <p:cNvPr id="761" name="フリーフォーム: 図形 760">
                    <a:extLst>
                      <a:ext uri="{FF2B5EF4-FFF2-40B4-BE49-F238E27FC236}">
                        <a16:creationId xmlns:a16="http://schemas.microsoft.com/office/drawing/2014/main" id="{23BB9E8F-7780-42EA-A9BE-428B6DAE2DC1}"/>
                      </a:ext>
                    </a:extLst>
                  </p:cNvPr>
                  <p:cNvSpPr/>
                  <p:nvPr/>
                </p:nvSpPr>
                <p:spPr>
                  <a:xfrm>
                    <a:off x="5140369" y="2492285"/>
                    <a:ext cx="1906976" cy="2150919"/>
                  </a:xfrm>
                  <a:custGeom>
                    <a:avLst/>
                    <a:gdLst>
                      <a:gd name="connsiteX0" fmla="*/ 1647408 w 1906976"/>
                      <a:gd name="connsiteY0" fmla="*/ 538 h 2150919"/>
                      <a:gd name="connsiteX1" fmla="*/ 1671444 w 1906976"/>
                      <a:gd name="connsiteY1" fmla="*/ 68405 h 2150919"/>
                      <a:gd name="connsiteX2" fmla="*/ 1737897 w 1906976"/>
                      <a:gd name="connsiteY2" fmla="*/ 44369 h 2150919"/>
                      <a:gd name="connsiteX3" fmla="*/ 1780314 w 1906976"/>
                      <a:gd name="connsiteY3" fmla="*/ 52852 h 2150919"/>
                      <a:gd name="connsiteX4" fmla="*/ 1767588 w 1906976"/>
                      <a:gd name="connsiteY4" fmla="*/ 127788 h 2150919"/>
                      <a:gd name="connsiteX5" fmla="*/ 1851007 w 1906976"/>
                      <a:gd name="connsiteY5" fmla="*/ 163135 h 2150919"/>
                      <a:gd name="connsiteX6" fmla="*/ 1903321 w 1906976"/>
                      <a:gd name="connsiteY6" fmla="*/ 252210 h 2150919"/>
                      <a:gd name="connsiteX7" fmla="*/ 1763347 w 1906976"/>
                      <a:gd name="connsiteY7" fmla="*/ 240899 h 2150919"/>
                      <a:gd name="connsiteX8" fmla="*/ 1569644 w 1906976"/>
                      <a:gd name="connsiteY8" fmla="*/ 307351 h 2150919"/>
                      <a:gd name="connsiteX9" fmla="*/ 1390082 w 1906976"/>
                      <a:gd name="connsiteY9" fmla="*/ 482673 h 2150919"/>
                      <a:gd name="connsiteX10" fmla="*/ 1371318 w 1906976"/>
                      <a:gd name="connsiteY10" fmla="*/ 515761 h 2150919"/>
                      <a:gd name="connsiteX11" fmla="*/ 1403922 w 1906976"/>
                      <a:gd name="connsiteY11" fmla="*/ 537159 h 2150919"/>
                      <a:gd name="connsiteX12" fmla="*/ 1476375 w 1906976"/>
                      <a:gd name="connsiteY12" fmla="*/ 618139 h 2150919"/>
                      <a:gd name="connsiteX13" fmla="*/ 1507371 w 1906976"/>
                      <a:gd name="connsiteY13" fmla="*/ 673520 h 2150919"/>
                      <a:gd name="connsiteX14" fmla="*/ 1530938 w 1906976"/>
                      <a:gd name="connsiteY14" fmla="*/ 659950 h 2150919"/>
                      <a:gd name="connsiteX15" fmla="*/ 1558332 w 1906976"/>
                      <a:gd name="connsiteY15" fmla="*/ 648098 h 2150919"/>
                      <a:gd name="connsiteX16" fmla="*/ 1597921 w 1906976"/>
                      <a:gd name="connsiteY16" fmla="*/ 682030 h 2150919"/>
                      <a:gd name="connsiteX17" fmla="*/ 1583782 w 1906976"/>
                      <a:gd name="connsiteY17" fmla="*/ 738585 h 2150919"/>
                      <a:gd name="connsiteX18" fmla="*/ 1626199 w 1906976"/>
                      <a:gd name="connsiteY18" fmla="*/ 720206 h 2150919"/>
                      <a:gd name="connsiteX19" fmla="*/ 1679926 w 1906976"/>
                      <a:gd name="connsiteY19" fmla="*/ 708894 h 2150919"/>
                      <a:gd name="connsiteX20" fmla="*/ 1674271 w 1906976"/>
                      <a:gd name="connsiteY20" fmla="*/ 776760 h 2150919"/>
                      <a:gd name="connsiteX21" fmla="*/ 1746380 w 1906976"/>
                      <a:gd name="connsiteY21" fmla="*/ 755552 h 2150919"/>
                      <a:gd name="connsiteX22" fmla="*/ 1715274 w 1906976"/>
                      <a:gd name="connsiteY22" fmla="*/ 840385 h 2150919"/>
                      <a:gd name="connsiteX23" fmla="*/ 1781727 w 1906976"/>
                      <a:gd name="connsiteY23" fmla="*/ 819177 h 2150919"/>
                      <a:gd name="connsiteX24" fmla="*/ 1838282 w 1906976"/>
                      <a:gd name="connsiteY24" fmla="*/ 850283 h 2150919"/>
                      <a:gd name="connsiteX25" fmla="*/ 1761931 w 1906976"/>
                      <a:gd name="connsiteY25" fmla="*/ 894113 h 2150919"/>
                      <a:gd name="connsiteX26" fmla="*/ 1686996 w 1906976"/>
                      <a:gd name="connsiteY26" fmla="*/ 1007223 h 2150919"/>
                      <a:gd name="connsiteX27" fmla="*/ 1611971 w 1906976"/>
                      <a:gd name="connsiteY27" fmla="*/ 1104251 h 2150919"/>
                      <a:gd name="connsiteX28" fmla="*/ 1600838 w 1906976"/>
                      <a:gd name="connsiteY28" fmla="*/ 1116128 h 2150919"/>
                      <a:gd name="connsiteX29" fmla="*/ 1600844 w 1906976"/>
                      <a:gd name="connsiteY29" fmla="*/ 1116312 h 2150919"/>
                      <a:gd name="connsiteX30" fmla="*/ 1550614 w 1906976"/>
                      <a:gd name="connsiteY30" fmla="*/ 1425194 h 2150919"/>
                      <a:gd name="connsiteX31" fmla="*/ 1178982 w 1906976"/>
                      <a:gd name="connsiteY31" fmla="*/ 1998221 h 2150919"/>
                      <a:gd name="connsiteX32" fmla="*/ 1125059 w 1906976"/>
                      <a:gd name="connsiteY32" fmla="*/ 2036167 h 2150919"/>
                      <a:gd name="connsiteX33" fmla="*/ 710632 w 1906976"/>
                      <a:gd name="connsiteY33" fmla="*/ 2146735 h 2150919"/>
                      <a:gd name="connsiteX34" fmla="*/ 194061 w 1906976"/>
                      <a:gd name="connsiteY34" fmla="*/ 2025314 h 2150919"/>
                      <a:gd name="connsiteX35" fmla="*/ 209091 w 1906976"/>
                      <a:gd name="connsiteY35" fmla="*/ 1998832 h 2150919"/>
                      <a:gd name="connsiteX36" fmla="*/ 214001 w 1906976"/>
                      <a:gd name="connsiteY36" fmla="*/ 2000355 h 2150919"/>
                      <a:gd name="connsiteX37" fmla="*/ 214001 w 1906976"/>
                      <a:gd name="connsiteY37" fmla="*/ 1984298 h 2150919"/>
                      <a:gd name="connsiteX38" fmla="*/ 219717 w 1906976"/>
                      <a:gd name="connsiteY38" fmla="*/ 1970499 h 2150919"/>
                      <a:gd name="connsiteX39" fmla="*/ 218737 w 1906976"/>
                      <a:gd name="connsiteY39" fmla="*/ 1970094 h 2150919"/>
                      <a:gd name="connsiteX40" fmla="*/ 214001 w 1906976"/>
                      <a:gd name="connsiteY40" fmla="*/ 1958661 h 2150919"/>
                      <a:gd name="connsiteX41" fmla="*/ 214001 w 1906976"/>
                      <a:gd name="connsiteY41" fmla="*/ 1933397 h 2150919"/>
                      <a:gd name="connsiteX42" fmla="*/ 239776 w 1906976"/>
                      <a:gd name="connsiteY42" fmla="*/ 1907622 h 2150919"/>
                      <a:gd name="connsiteX43" fmla="*/ 284978 w 1906976"/>
                      <a:gd name="connsiteY43" fmla="*/ 1907622 h 2150919"/>
                      <a:gd name="connsiteX44" fmla="*/ 303204 w 1906976"/>
                      <a:gd name="connsiteY44" fmla="*/ 1915173 h 2150919"/>
                      <a:gd name="connsiteX45" fmla="*/ 310009 w 1906976"/>
                      <a:gd name="connsiteY45" fmla="*/ 1931601 h 2150919"/>
                      <a:gd name="connsiteX46" fmla="*/ 316815 w 1906976"/>
                      <a:gd name="connsiteY46" fmla="*/ 1915173 h 2150919"/>
                      <a:gd name="connsiteX47" fmla="*/ 335040 w 1906976"/>
                      <a:gd name="connsiteY47" fmla="*/ 1907622 h 2150919"/>
                      <a:gd name="connsiteX48" fmla="*/ 380242 w 1906976"/>
                      <a:gd name="connsiteY48" fmla="*/ 1907623 h 2150919"/>
                      <a:gd name="connsiteX49" fmla="*/ 398468 w 1906976"/>
                      <a:gd name="connsiteY49" fmla="*/ 1915173 h 2150919"/>
                      <a:gd name="connsiteX50" fmla="*/ 404300 w 1906976"/>
                      <a:gd name="connsiteY50" fmla="*/ 1929251 h 2150919"/>
                      <a:gd name="connsiteX51" fmla="*/ 410132 w 1906976"/>
                      <a:gd name="connsiteY51" fmla="*/ 1915173 h 2150919"/>
                      <a:gd name="connsiteX52" fmla="*/ 428357 w 1906976"/>
                      <a:gd name="connsiteY52" fmla="*/ 1907623 h 2150919"/>
                      <a:gd name="connsiteX53" fmla="*/ 473559 w 1906976"/>
                      <a:gd name="connsiteY53" fmla="*/ 1907623 h 2150919"/>
                      <a:gd name="connsiteX54" fmla="*/ 491786 w 1906976"/>
                      <a:gd name="connsiteY54" fmla="*/ 1915172 h 2150919"/>
                      <a:gd name="connsiteX55" fmla="*/ 499334 w 1906976"/>
                      <a:gd name="connsiteY55" fmla="*/ 1933396 h 2150919"/>
                      <a:gd name="connsiteX56" fmla="*/ 506883 w 1906976"/>
                      <a:gd name="connsiteY56" fmla="*/ 1915172 h 2150919"/>
                      <a:gd name="connsiteX57" fmla="*/ 525108 w 1906976"/>
                      <a:gd name="connsiteY57" fmla="*/ 1907623 h 2150919"/>
                      <a:gd name="connsiteX58" fmla="*/ 570311 w 1906976"/>
                      <a:gd name="connsiteY58" fmla="*/ 1907622 h 2150919"/>
                      <a:gd name="connsiteX59" fmla="*/ 588537 w 1906976"/>
                      <a:gd name="connsiteY59" fmla="*/ 1915172 h 2150919"/>
                      <a:gd name="connsiteX60" fmla="*/ 594665 w 1906976"/>
                      <a:gd name="connsiteY60" fmla="*/ 1929966 h 2150919"/>
                      <a:gd name="connsiteX61" fmla="*/ 613098 w 1906976"/>
                      <a:gd name="connsiteY61" fmla="*/ 1917418 h 2150919"/>
                      <a:gd name="connsiteX62" fmla="*/ 621506 w 1906976"/>
                      <a:gd name="connsiteY62" fmla="*/ 1891091 h 2150919"/>
                      <a:gd name="connsiteX63" fmla="*/ 536042 w 1906976"/>
                      <a:gd name="connsiteY63" fmla="*/ 1807911 h 2150919"/>
                      <a:gd name="connsiteX64" fmla="*/ 513354 w 1906976"/>
                      <a:gd name="connsiteY64" fmla="*/ 1817144 h 2150919"/>
                      <a:gd name="connsiteX65" fmla="*/ 518807 w 1906976"/>
                      <a:gd name="connsiteY65" fmla="*/ 1837494 h 2150919"/>
                      <a:gd name="connsiteX66" fmla="*/ 502479 w 1906976"/>
                      <a:gd name="connsiteY66" fmla="*/ 1865775 h 2150919"/>
                      <a:gd name="connsiteX67" fmla="*/ 400447 w 1906976"/>
                      <a:gd name="connsiteY67" fmla="*/ 1893113 h 2150919"/>
                      <a:gd name="connsiteX68" fmla="*/ 372166 w 1906976"/>
                      <a:gd name="connsiteY68" fmla="*/ 1876786 h 2150919"/>
                      <a:gd name="connsiteX69" fmla="*/ 363732 w 1906976"/>
                      <a:gd name="connsiteY69" fmla="*/ 1845311 h 2150919"/>
                      <a:gd name="connsiteX70" fmla="*/ 363588 w 1906976"/>
                      <a:gd name="connsiteY70" fmla="*/ 1846409 h 2150919"/>
                      <a:gd name="connsiteX71" fmla="*/ 349207 w 1906976"/>
                      <a:gd name="connsiteY71" fmla="*/ 1857444 h 2150919"/>
                      <a:gd name="connsiteX72" fmla="*/ 244556 w 1906976"/>
                      <a:gd name="connsiteY72" fmla="*/ 1885485 h 2150919"/>
                      <a:gd name="connsiteX73" fmla="*/ 215549 w 1906976"/>
                      <a:gd name="connsiteY73" fmla="*/ 1868738 h 2150919"/>
                      <a:gd name="connsiteX74" fmla="*/ 183306 w 1906976"/>
                      <a:gd name="connsiteY74" fmla="*/ 1748405 h 2150919"/>
                      <a:gd name="connsiteX75" fmla="*/ 163597 w 1906976"/>
                      <a:gd name="connsiteY75" fmla="*/ 1736563 h 2150919"/>
                      <a:gd name="connsiteX76" fmla="*/ 113002 w 1906976"/>
                      <a:gd name="connsiteY76" fmla="*/ 1704536 h 2150919"/>
                      <a:gd name="connsiteX77" fmla="*/ 5507 w 1906976"/>
                      <a:gd name="connsiteY77" fmla="*/ 1509124 h 2150919"/>
                      <a:gd name="connsiteX78" fmla="*/ 156253 w 1906976"/>
                      <a:gd name="connsiteY78" fmla="*/ 1438373 h 2150919"/>
                      <a:gd name="connsiteX79" fmla="*/ 356674 w 1906976"/>
                      <a:gd name="connsiteY79" fmla="*/ 1467393 h 2150919"/>
                      <a:gd name="connsiteX80" fmla="*/ 376902 w 1906976"/>
                      <a:gd name="connsiteY80" fmla="*/ 1474376 h 2150919"/>
                      <a:gd name="connsiteX81" fmla="*/ 383237 w 1906976"/>
                      <a:gd name="connsiteY81" fmla="*/ 1460742 h 2150919"/>
                      <a:gd name="connsiteX82" fmla="*/ 677664 w 1906976"/>
                      <a:gd name="connsiteY82" fmla="*/ 1330365 h 2150919"/>
                      <a:gd name="connsiteX83" fmla="*/ 903612 w 1906976"/>
                      <a:gd name="connsiteY83" fmla="*/ 1392888 h 2150919"/>
                      <a:gd name="connsiteX84" fmla="*/ 905982 w 1906976"/>
                      <a:gd name="connsiteY84" fmla="*/ 1394808 h 2150919"/>
                      <a:gd name="connsiteX85" fmla="*/ 953336 w 1906976"/>
                      <a:gd name="connsiteY85" fmla="*/ 1391191 h 2150919"/>
                      <a:gd name="connsiteX86" fmla="*/ 999337 w 1906976"/>
                      <a:gd name="connsiteY86" fmla="*/ 1346466 h 2150919"/>
                      <a:gd name="connsiteX87" fmla="*/ 988171 w 1906976"/>
                      <a:gd name="connsiteY87" fmla="*/ 1336294 h 2150919"/>
                      <a:gd name="connsiteX88" fmla="*/ 886917 w 1906976"/>
                      <a:gd name="connsiteY88" fmla="*/ 1115303 h 2150919"/>
                      <a:gd name="connsiteX89" fmla="*/ 1040487 w 1906976"/>
                      <a:gd name="connsiteY89" fmla="*/ 1158545 h 2150919"/>
                      <a:gd name="connsiteX90" fmla="*/ 1054688 w 1906976"/>
                      <a:gd name="connsiteY90" fmla="*/ 1170765 h 2150919"/>
                      <a:gd name="connsiteX91" fmla="*/ 1021534 w 1906976"/>
                      <a:gd name="connsiteY91" fmla="*/ 1132255 h 2150919"/>
                      <a:gd name="connsiteX92" fmla="*/ 978079 w 1906976"/>
                      <a:gd name="connsiteY92" fmla="*/ 978897 h 2150919"/>
                      <a:gd name="connsiteX93" fmla="*/ 1013955 w 1906976"/>
                      <a:gd name="connsiteY93" fmla="*/ 968344 h 2150919"/>
                      <a:gd name="connsiteX94" fmla="*/ 1148246 w 1906976"/>
                      <a:gd name="connsiteY94" fmla="*/ 1035149 h 2150919"/>
                      <a:gd name="connsiteX95" fmla="*/ 1161695 w 1906976"/>
                      <a:gd name="connsiteY95" fmla="*/ 1047173 h 2150919"/>
                      <a:gd name="connsiteX96" fmla="*/ 1163378 w 1906976"/>
                      <a:gd name="connsiteY96" fmla="*/ 1038785 h 2150919"/>
                      <a:gd name="connsiteX97" fmla="*/ 1104763 w 1906976"/>
                      <a:gd name="connsiteY97" fmla="*/ 1003730 h 2150919"/>
                      <a:gd name="connsiteX98" fmla="*/ 1013935 w 1906976"/>
                      <a:gd name="connsiteY98" fmla="*/ 893687 h 2150919"/>
                      <a:gd name="connsiteX99" fmla="*/ 1039770 w 1906976"/>
                      <a:gd name="connsiteY99" fmla="*/ 880853 h 2150919"/>
                      <a:gd name="connsiteX100" fmla="*/ 1174569 w 1906976"/>
                      <a:gd name="connsiteY100" fmla="*/ 913168 h 2150919"/>
                      <a:gd name="connsiteX101" fmla="*/ 1180147 w 1906976"/>
                      <a:gd name="connsiteY101" fmla="*/ 915798 h 2150919"/>
                      <a:gd name="connsiteX102" fmla="*/ 1180162 w 1906976"/>
                      <a:gd name="connsiteY102" fmla="*/ 915301 h 2150919"/>
                      <a:gd name="connsiteX103" fmla="*/ 1165511 w 1906976"/>
                      <a:gd name="connsiteY103" fmla="*/ 908262 h 2150919"/>
                      <a:gd name="connsiteX104" fmla="*/ 1002626 w 1906976"/>
                      <a:gd name="connsiteY104" fmla="*/ 755126 h 2150919"/>
                      <a:gd name="connsiteX105" fmla="*/ 1078195 w 1906976"/>
                      <a:gd name="connsiteY105" fmla="*/ 746821 h 2150919"/>
                      <a:gd name="connsiteX106" fmla="*/ 1136930 w 1906976"/>
                      <a:gd name="connsiteY106" fmla="*/ 764801 h 2150919"/>
                      <a:gd name="connsiteX107" fmla="*/ 1084038 w 1906976"/>
                      <a:gd name="connsiteY107" fmla="*/ 723025 h 2150919"/>
                      <a:gd name="connsiteX108" fmla="*/ 1047870 w 1906976"/>
                      <a:gd name="connsiteY108" fmla="*/ 656154 h 2150919"/>
                      <a:gd name="connsiteX109" fmla="*/ 1073705 w 1906976"/>
                      <a:gd name="connsiteY109" fmla="*/ 643320 h 2150919"/>
                      <a:gd name="connsiteX110" fmla="*/ 1109150 w 1906976"/>
                      <a:gd name="connsiteY110" fmla="*/ 645172 h 2150919"/>
                      <a:gd name="connsiteX111" fmla="*/ 1135109 w 1906976"/>
                      <a:gd name="connsiteY111" fmla="*/ 651381 h 2150919"/>
                      <a:gd name="connsiteX112" fmla="*/ 1132045 w 1906976"/>
                      <a:gd name="connsiteY112" fmla="*/ 642448 h 2150919"/>
                      <a:gd name="connsiteX113" fmla="*/ 1122538 w 1906976"/>
                      <a:gd name="connsiteY113" fmla="*/ 627504 h 2150919"/>
                      <a:gd name="connsiteX114" fmla="*/ 1096623 w 1906976"/>
                      <a:gd name="connsiteY114" fmla="*/ 619488 h 2150919"/>
                      <a:gd name="connsiteX115" fmla="*/ 913602 w 1906976"/>
                      <a:gd name="connsiteY115" fmla="*/ 539228 h 2150919"/>
                      <a:gd name="connsiteX116" fmla="*/ 685967 w 1906976"/>
                      <a:gd name="connsiteY116" fmla="*/ 592955 h 2150919"/>
                      <a:gd name="connsiteX117" fmla="*/ 598307 w 1906976"/>
                      <a:gd name="connsiteY117" fmla="*/ 691928 h 2150919"/>
                      <a:gd name="connsiteX118" fmla="*/ 567201 w 1906976"/>
                      <a:gd name="connsiteY118" fmla="*/ 607094 h 2150919"/>
                      <a:gd name="connsiteX119" fmla="*/ 615273 w 1906976"/>
                      <a:gd name="connsiteY119" fmla="*/ 522262 h 2150919"/>
                      <a:gd name="connsiteX120" fmla="*/ 670414 w 1906976"/>
                      <a:gd name="connsiteY120" fmla="*/ 482673 h 2150919"/>
                      <a:gd name="connsiteX121" fmla="*/ 632239 w 1906976"/>
                      <a:gd name="connsiteY121" fmla="*/ 450153 h 2150919"/>
                      <a:gd name="connsiteX122" fmla="*/ 697278 w 1906976"/>
                      <a:gd name="connsiteY122" fmla="*/ 407737 h 2150919"/>
                      <a:gd name="connsiteX123" fmla="*/ 777869 w 1906976"/>
                      <a:gd name="connsiteY123" fmla="*/ 407737 h 2150919"/>
                      <a:gd name="connsiteX124" fmla="*/ 758075 w 1906976"/>
                      <a:gd name="connsiteY124" fmla="*/ 351182 h 2150919"/>
                      <a:gd name="connsiteX125" fmla="*/ 852806 w 1906976"/>
                      <a:gd name="connsiteY125" fmla="*/ 344112 h 2150919"/>
                      <a:gd name="connsiteX126" fmla="*/ 858461 w 1906976"/>
                      <a:gd name="connsiteY126" fmla="*/ 276246 h 2150919"/>
                      <a:gd name="connsiteX127" fmla="*/ 941880 w 1906976"/>
                      <a:gd name="connsiteY127" fmla="*/ 264935 h 2150919"/>
                      <a:gd name="connsiteX128" fmla="*/ 1023886 w 1906976"/>
                      <a:gd name="connsiteY128" fmla="*/ 294626 h 2150919"/>
                      <a:gd name="connsiteX129" fmla="*/ 963088 w 1906976"/>
                      <a:gd name="connsiteY129" fmla="*/ 187171 h 2150919"/>
                      <a:gd name="connsiteX130" fmla="*/ 1080441 w 1906976"/>
                      <a:gd name="connsiteY130" fmla="*/ 182930 h 2150919"/>
                      <a:gd name="connsiteX131" fmla="*/ 1206276 w 1906976"/>
                      <a:gd name="connsiteY131" fmla="*/ 238071 h 2150919"/>
                      <a:gd name="connsiteX132" fmla="*/ 1284040 w 1906976"/>
                      <a:gd name="connsiteY132" fmla="*/ 157479 h 2150919"/>
                      <a:gd name="connsiteX133" fmla="*/ 1339182 w 1906976"/>
                      <a:gd name="connsiteY133" fmla="*/ 93855 h 2150919"/>
                      <a:gd name="connsiteX134" fmla="*/ 1377356 w 1906976"/>
                      <a:gd name="connsiteY134" fmla="*/ 78302 h 2150919"/>
                      <a:gd name="connsiteX135" fmla="*/ 1392909 w 1906976"/>
                      <a:gd name="connsiteY135" fmla="*/ 147582 h 2150919"/>
                      <a:gd name="connsiteX136" fmla="*/ 1440981 w 1906976"/>
                      <a:gd name="connsiteY136" fmla="*/ 68405 h 2150919"/>
                      <a:gd name="connsiteX137" fmla="*/ 1489053 w 1906976"/>
                      <a:gd name="connsiteY137" fmla="*/ 42955 h 2150919"/>
                      <a:gd name="connsiteX138" fmla="*/ 1507434 w 1906976"/>
                      <a:gd name="connsiteY138" fmla="*/ 102338 h 2150919"/>
                      <a:gd name="connsiteX139" fmla="*/ 1563989 w 1906976"/>
                      <a:gd name="connsiteY139" fmla="*/ 40127 h 2150919"/>
                      <a:gd name="connsiteX140" fmla="*/ 1647408 w 1906976"/>
                      <a:gd name="connsiteY140" fmla="*/ 538 h 21509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</a:cxnLst>
                    <a:rect l="l" t="t" r="r" b="b"/>
                    <a:pathLst>
                      <a:path w="1906976" h="2150919">
                        <a:moveTo>
                          <a:pt x="1647408" y="538"/>
                        </a:moveTo>
                        <a:cubicBezTo>
                          <a:pt x="1665318" y="5251"/>
                          <a:pt x="1656363" y="61100"/>
                          <a:pt x="1671444" y="68405"/>
                        </a:cubicBezTo>
                        <a:cubicBezTo>
                          <a:pt x="1686525" y="75709"/>
                          <a:pt x="1719752" y="46960"/>
                          <a:pt x="1737897" y="44369"/>
                        </a:cubicBezTo>
                        <a:cubicBezTo>
                          <a:pt x="1756042" y="41776"/>
                          <a:pt x="1775365" y="38949"/>
                          <a:pt x="1780314" y="52852"/>
                        </a:cubicBezTo>
                        <a:cubicBezTo>
                          <a:pt x="1785262" y="66756"/>
                          <a:pt x="1755806" y="109408"/>
                          <a:pt x="1767588" y="127788"/>
                        </a:cubicBezTo>
                        <a:cubicBezTo>
                          <a:pt x="1779371" y="146168"/>
                          <a:pt x="1815661" y="143812"/>
                          <a:pt x="1851007" y="163135"/>
                        </a:cubicBezTo>
                        <a:cubicBezTo>
                          <a:pt x="1886354" y="182458"/>
                          <a:pt x="1917931" y="239249"/>
                          <a:pt x="1903321" y="252210"/>
                        </a:cubicBezTo>
                        <a:cubicBezTo>
                          <a:pt x="1888711" y="265170"/>
                          <a:pt x="1818959" y="231708"/>
                          <a:pt x="1763347" y="240899"/>
                        </a:cubicBezTo>
                        <a:cubicBezTo>
                          <a:pt x="1707734" y="250089"/>
                          <a:pt x="1631855" y="267055"/>
                          <a:pt x="1569644" y="307351"/>
                        </a:cubicBezTo>
                        <a:cubicBezTo>
                          <a:pt x="1507434" y="347647"/>
                          <a:pt x="1428963" y="434836"/>
                          <a:pt x="1390082" y="482673"/>
                        </a:cubicBezTo>
                        <a:lnTo>
                          <a:pt x="1371318" y="515761"/>
                        </a:lnTo>
                        <a:lnTo>
                          <a:pt x="1403922" y="537159"/>
                        </a:lnTo>
                        <a:cubicBezTo>
                          <a:pt x="1430565" y="560360"/>
                          <a:pt x="1454769" y="587531"/>
                          <a:pt x="1476375" y="618139"/>
                        </a:cubicBezTo>
                        <a:lnTo>
                          <a:pt x="1507371" y="673520"/>
                        </a:lnTo>
                        <a:lnTo>
                          <a:pt x="1530938" y="659950"/>
                        </a:lnTo>
                        <a:cubicBezTo>
                          <a:pt x="1541955" y="654902"/>
                          <a:pt x="1551734" y="651219"/>
                          <a:pt x="1558332" y="648098"/>
                        </a:cubicBezTo>
                        <a:cubicBezTo>
                          <a:pt x="1613003" y="632780"/>
                          <a:pt x="1603576" y="661294"/>
                          <a:pt x="1597921" y="682030"/>
                        </a:cubicBezTo>
                        <a:cubicBezTo>
                          <a:pt x="1592266" y="702768"/>
                          <a:pt x="1579069" y="732223"/>
                          <a:pt x="1583782" y="738585"/>
                        </a:cubicBezTo>
                        <a:cubicBezTo>
                          <a:pt x="1588495" y="744948"/>
                          <a:pt x="1610175" y="725154"/>
                          <a:pt x="1626199" y="720206"/>
                        </a:cubicBezTo>
                        <a:cubicBezTo>
                          <a:pt x="1642222" y="715257"/>
                          <a:pt x="1671914" y="699469"/>
                          <a:pt x="1679926" y="708894"/>
                        </a:cubicBezTo>
                        <a:cubicBezTo>
                          <a:pt x="1687939" y="718321"/>
                          <a:pt x="1663195" y="768984"/>
                          <a:pt x="1674271" y="776760"/>
                        </a:cubicBezTo>
                        <a:cubicBezTo>
                          <a:pt x="1685347" y="784537"/>
                          <a:pt x="1739545" y="744948"/>
                          <a:pt x="1746380" y="755552"/>
                        </a:cubicBezTo>
                        <a:cubicBezTo>
                          <a:pt x="1753213" y="766156"/>
                          <a:pt x="1709383" y="829781"/>
                          <a:pt x="1715274" y="840385"/>
                        </a:cubicBezTo>
                        <a:cubicBezTo>
                          <a:pt x="1721165" y="850989"/>
                          <a:pt x="1761225" y="817528"/>
                          <a:pt x="1781727" y="819177"/>
                        </a:cubicBezTo>
                        <a:cubicBezTo>
                          <a:pt x="1802228" y="820827"/>
                          <a:pt x="1841580" y="837794"/>
                          <a:pt x="1838282" y="850283"/>
                        </a:cubicBezTo>
                        <a:cubicBezTo>
                          <a:pt x="1834983" y="862772"/>
                          <a:pt x="1787146" y="867956"/>
                          <a:pt x="1761931" y="894113"/>
                        </a:cubicBezTo>
                        <a:cubicBezTo>
                          <a:pt x="1736717" y="920270"/>
                          <a:pt x="1724700" y="966221"/>
                          <a:pt x="1686996" y="1007223"/>
                        </a:cubicBezTo>
                        <a:cubicBezTo>
                          <a:pt x="1668144" y="1027724"/>
                          <a:pt x="1640161" y="1071084"/>
                          <a:pt x="1611971" y="1104251"/>
                        </a:cubicBezTo>
                        <a:lnTo>
                          <a:pt x="1600838" y="1116128"/>
                        </a:lnTo>
                        <a:lnTo>
                          <a:pt x="1600844" y="1116312"/>
                        </a:lnTo>
                        <a:cubicBezTo>
                          <a:pt x="1597439" y="1215471"/>
                          <a:pt x="1581116" y="1319852"/>
                          <a:pt x="1550614" y="1425194"/>
                        </a:cubicBezTo>
                        <a:cubicBezTo>
                          <a:pt x="1477406" y="1678016"/>
                          <a:pt x="1338114" y="1882518"/>
                          <a:pt x="1178982" y="1998221"/>
                        </a:cubicBezTo>
                        <a:lnTo>
                          <a:pt x="1125059" y="2036167"/>
                        </a:lnTo>
                        <a:cubicBezTo>
                          <a:pt x="1037559" y="2090484"/>
                          <a:pt x="885638" y="2133392"/>
                          <a:pt x="710632" y="2146735"/>
                        </a:cubicBezTo>
                        <a:cubicBezTo>
                          <a:pt x="448124" y="2166748"/>
                          <a:pt x="226872" y="2113134"/>
                          <a:pt x="194061" y="2025314"/>
                        </a:cubicBezTo>
                        <a:lnTo>
                          <a:pt x="209091" y="1998832"/>
                        </a:lnTo>
                        <a:lnTo>
                          <a:pt x="214001" y="2000355"/>
                        </a:lnTo>
                        <a:lnTo>
                          <a:pt x="214001" y="1984298"/>
                        </a:lnTo>
                        <a:lnTo>
                          <a:pt x="219717" y="1970499"/>
                        </a:lnTo>
                        <a:lnTo>
                          <a:pt x="218737" y="1970094"/>
                        </a:lnTo>
                        <a:cubicBezTo>
                          <a:pt x="215811" y="1967167"/>
                          <a:pt x="214001" y="1963126"/>
                          <a:pt x="214001" y="1958661"/>
                        </a:cubicBezTo>
                        <a:lnTo>
                          <a:pt x="214001" y="1933397"/>
                        </a:lnTo>
                        <a:cubicBezTo>
                          <a:pt x="214001" y="1919162"/>
                          <a:pt x="225541" y="1907623"/>
                          <a:pt x="239776" y="1907622"/>
                        </a:cubicBezTo>
                        <a:lnTo>
                          <a:pt x="284978" y="1907622"/>
                        </a:lnTo>
                        <a:cubicBezTo>
                          <a:pt x="292096" y="1907622"/>
                          <a:pt x="298540" y="1910508"/>
                          <a:pt x="303204" y="1915173"/>
                        </a:cubicBezTo>
                        <a:lnTo>
                          <a:pt x="310009" y="1931601"/>
                        </a:lnTo>
                        <a:lnTo>
                          <a:pt x="316815" y="1915173"/>
                        </a:lnTo>
                        <a:cubicBezTo>
                          <a:pt x="321479" y="1910507"/>
                          <a:pt x="327923" y="1907622"/>
                          <a:pt x="335040" y="1907622"/>
                        </a:cubicBezTo>
                        <a:lnTo>
                          <a:pt x="380242" y="1907623"/>
                        </a:lnTo>
                        <a:cubicBezTo>
                          <a:pt x="387360" y="1907622"/>
                          <a:pt x="393804" y="1910507"/>
                          <a:pt x="398468" y="1915173"/>
                        </a:cubicBezTo>
                        <a:lnTo>
                          <a:pt x="404300" y="1929251"/>
                        </a:lnTo>
                        <a:lnTo>
                          <a:pt x="410132" y="1915173"/>
                        </a:lnTo>
                        <a:cubicBezTo>
                          <a:pt x="414796" y="1910508"/>
                          <a:pt x="421240" y="1907622"/>
                          <a:pt x="428357" y="1907623"/>
                        </a:cubicBezTo>
                        <a:lnTo>
                          <a:pt x="473559" y="1907623"/>
                        </a:lnTo>
                        <a:cubicBezTo>
                          <a:pt x="480677" y="1907622"/>
                          <a:pt x="487121" y="1910508"/>
                          <a:pt x="491786" y="1915172"/>
                        </a:cubicBezTo>
                        <a:lnTo>
                          <a:pt x="499334" y="1933396"/>
                        </a:lnTo>
                        <a:lnTo>
                          <a:pt x="506883" y="1915172"/>
                        </a:lnTo>
                        <a:cubicBezTo>
                          <a:pt x="511547" y="1910507"/>
                          <a:pt x="517990" y="1907623"/>
                          <a:pt x="525108" y="1907623"/>
                        </a:cubicBezTo>
                        <a:lnTo>
                          <a:pt x="570311" y="1907622"/>
                        </a:lnTo>
                        <a:cubicBezTo>
                          <a:pt x="577429" y="1907623"/>
                          <a:pt x="583872" y="1910507"/>
                          <a:pt x="588537" y="1915172"/>
                        </a:cubicBezTo>
                        <a:lnTo>
                          <a:pt x="594665" y="1929966"/>
                        </a:lnTo>
                        <a:lnTo>
                          <a:pt x="613098" y="1917418"/>
                        </a:lnTo>
                        <a:cubicBezTo>
                          <a:pt x="618045" y="1911303"/>
                          <a:pt x="621206" y="1902971"/>
                          <a:pt x="621506" y="1891091"/>
                        </a:cubicBezTo>
                        <a:cubicBezTo>
                          <a:pt x="622710" y="1843571"/>
                          <a:pt x="574428" y="1798876"/>
                          <a:pt x="536042" y="1807911"/>
                        </a:cubicBezTo>
                        <a:lnTo>
                          <a:pt x="513354" y="1817144"/>
                        </a:lnTo>
                        <a:lnTo>
                          <a:pt x="518807" y="1837494"/>
                        </a:lnTo>
                        <a:cubicBezTo>
                          <a:pt x="522108" y="1849812"/>
                          <a:pt x="514798" y="1862474"/>
                          <a:pt x="502479" y="1865775"/>
                        </a:cubicBezTo>
                        <a:lnTo>
                          <a:pt x="400447" y="1893113"/>
                        </a:lnTo>
                        <a:cubicBezTo>
                          <a:pt x="388128" y="1896415"/>
                          <a:pt x="375467" y="1889105"/>
                          <a:pt x="372166" y="1876786"/>
                        </a:cubicBezTo>
                        <a:lnTo>
                          <a:pt x="363732" y="1845311"/>
                        </a:lnTo>
                        <a:lnTo>
                          <a:pt x="363588" y="1846409"/>
                        </a:lnTo>
                        <a:cubicBezTo>
                          <a:pt x="360557" y="1851658"/>
                          <a:pt x="355524" y="1855751"/>
                          <a:pt x="349207" y="1857444"/>
                        </a:cubicBezTo>
                        <a:lnTo>
                          <a:pt x="244556" y="1885485"/>
                        </a:lnTo>
                        <a:cubicBezTo>
                          <a:pt x="231921" y="1888871"/>
                          <a:pt x="218934" y="1881372"/>
                          <a:pt x="215549" y="1868738"/>
                        </a:cubicBezTo>
                        <a:lnTo>
                          <a:pt x="183306" y="1748405"/>
                        </a:lnTo>
                        <a:lnTo>
                          <a:pt x="163597" y="1736563"/>
                        </a:lnTo>
                        <a:lnTo>
                          <a:pt x="113002" y="1704536"/>
                        </a:lnTo>
                        <a:cubicBezTo>
                          <a:pt x="27929" y="1637749"/>
                          <a:pt x="-16263" y="1564157"/>
                          <a:pt x="5507" y="1509124"/>
                        </a:cubicBezTo>
                        <a:cubicBezTo>
                          <a:pt x="22922" y="1465096"/>
                          <a:pt x="79254" y="1441283"/>
                          <a:pt x="156253" y="1438373"/>
                        </a:cubicBezTo>
                        <a:cubicBezTo>
                          <a:pt x="214002" y="1436191"/>
                          <a:pt x="283375" y="1445769"/>
                          <a:pt x="356674" y="1467393"/>
                        </a:cubicBezTo>
                        <a:lnTo>
                          <a:pt x="376902" y="1474376"/>
                        </a:lnTo>
                        <a:lnTo>
                          <a:pt x="383237" y="1460742"/>
                        </a:lnTo>
                        <a:cubicBezTo>
                          <a:pt x="431745" y="1384124"/>
                          <a:pt x="545307" y="1330365"/>
                          <a:pt x="677664" y="1330365"/>
                        </a:cubicBezTo>
                        <a:cubicBezTo>
                          <a:pt x="765903" y="1330364"/>
                          <a:pt x="845787" y="1354258"/>
                          <a:pt x="903612" y="1392888"/>
                        </a:cubicBezTo>
                        <a:lnTo>
                          <a:pt x="905982" y="1394808"/>
                        </a:lnTo>
                        <a:lnTo>
                          <a:pt x="953336" y="1391191"/>
                        </a:lnTo>
                        <a:lnTo>
                          <a:pt x="999337" y="1346466"/>
                        </a:lnTo>
                        <a:lnTo>
                          <a:pt x="988171" y="1336294"/>
                        </a:lnTo>
                        <a:cubicBezTo>
                          <a:pt x="899186" y="1247308"/>
                          <a:pt x="853853" y="1148367"/>
                          <a:pt x="886917" y="1115303"/>
                        </a:cubicBezTo>
                        <a:cubicBezTo>
                          <a:pt x="911716" y="1090504"/>
                          <a:pt x="973570" y="1109805"/>
                          <a:pt x="1040487" y="1158545"/>
                        </a:cubicBezTo>
                        <a:lnTo>
                          <a:pt x="1054688" y="1170765"/>
                        </a:lnTo>
                        <a:lnTo>
                          <a:pt x="1021534" y="1132255"/>
                        </a:lnTo>
                        <a:cubicBezTo>
                          <a:pt x="972758" y="1065372"/>
                          <a:pt x="953376" y="1003601"/>
                          <a:pt x="978079" y="978897"/>
                        </a:cubicBezTo>
                        <a:cubicBezTo>
                          <a:pt x="986314" y="970662"/>
                          <a:pt x="998667" y="967327"/>
                          <a:pt x="1013955" y="968344"/>
                        </a:cubicBezTo>
                        <a:cubicBezTo>
                          <a:pt x="1048354" y="970635"/>
                          <a:pt x="1097611" y="994970"/>
                          <a:pt x="1148246" y="1035149"/>
                        </a:cubicBezTo>
                        <a:lnTo>
                          <a:pt x="1161695" y="1047173"/>
                        </a:lnTo>
                        <a:lnTo>
                          <a:pt x="1163378" y="1038785"/>
                        </a:lnTo>
                        <a:lnTo>
                          <a:pt x="1104763" y="1003730"/>
                        </a:lnTo>
                        <a:cubicBezTo>
                          <a:pt x="1040530" y="959776"/>
                          <a:pt x="1002394" y="915706"/>
                          <a:pt x="1013935" y="893687"/>
                        </a:cubicBezTo>
                        <a:cubicBezTo>
                          <a:pt x="1017782" y="886348"/>
                          <a:pt x="1026784" y="882153"/>
                          <a:pt x="1039770" y="880853"/>
                        </a:cubicBezTo>
                        <a:cubicBezTo>
                          <a:pt x="1068988" y="877927"/>
                          <a:pt x="1118372" y="889651"/>
                          <a:pt x="1174569" y="913168"/>
                        </a:cubicBezTo>
                        <a:lnTo>
                          <a:pt x="1180147" y="915798"/>
                        </a:lnTo>
                        <a:lnTo>
                          <a:pt x="1180162" y="915301"/>
                        </a:lnTo>
                        <a:lnTo>
                          <a:pt x="1165511" y="908262"/>
                        </a:lnTo>
                        <a:cubicBezTo>
                          <a:pt x="1060164" y="853046"/>
                          <a:pt x="987237" y="784484"/>
                          <a:pt x="1002626" y="755126"/>
                        </a:cubicBezTo>
                        <a:cubicBezTo>
                          <a:pt x="1010319" y="740447"/>
                          <a:pt x="1038635" y="738349"/>
                          <a:pt x="1078195" y="746821"/>
                        </a:cubicBezTo>
                        <a:lnTo>
                          <a:pt x="1136930" y="764801"/>
                        </a:lnTo>
                        <a:lnTo>
                          <a:pt x="1084038" y="723025"/>
                        </a:lnTo>
                        <a:cubicBezTo>
                          <a:pt x="1054561" y="695313"/>
                          <a:pt x="1040176" y="670834"/>
                          <a:pt x="1047870" y="656154"/>
                        </a:cubicBezTo>
                        <a:cubicBezTo>
                          <a:pt x="1051717" y="648815"/>
                          <a:pt x="1060719" y="644621"/>
                          <a:pt x="1073705" y="643320"/>
                        </a:cubicBezTo>
                        <a:cubicBezTo>
                          <a:pt x="1083444" y="642344"/>
                          <a:pt x="1095424" y="642997"/>
                          <a:pt x="1109150" y="645172"/>
                        </a:cubicBezTo>
                        <a:lnTo>
                          <a:pt x="1135109" y="651381"/>
                        </a:lnTo>
                        <a:lnTo>
                          <a:pt x="1132045" y="642448"/>
                        </a:lnTo>
                        <a:lnTo>
                          <a:pt x="1122538" y="627504"/>
                        </a:lnTo>
                        <a:lnTo>
                          <a:pt x="1096623" y="619488"/>
                        </a:lnTo>
                        <a:cubicBezTo>
                          <a:pt x="1038068" y="593795"/>
                          <a:pt x="972985" y="548949"/>
                          <a:pt x="913602" y="539228"/>
                        </a:cubicBezTo>
                        <a:cubicBezTo>
                          <a:pt x="834425" y="526268"/>
                          <a:pt x="742758" y="553366"/>
                          <a:pt x="685967" y="592955"/>
                        </a:cubicBezTo>
                        <a:cubicBezTo>
                          <a:pt x="629176" y="632544"/>
                          <a:pt x="618101" y="689571"/>
                          <a:pt x="598307" y="691928"/>
                        </a:cubicBezTo>
                        <a:cubicBezTo>
                          <a:pt x="578513" y="694284"/>
                          <a:pt x="567201" y="645269"/>
                          <a:pt x="567201" y="607094"/>
                        </a:cubicBezTo>
                        <a:cubicBezTo>
                          <a:pt x="567200" y="568920"/>
                          <a:pt x="598071" y="542999"/>
                          <a:pt x="615273" y="522262"/>
                        </a:cubicBezTo>
                        <a:cubicBezTo>
                          <a:pt x="632476" y="501525"/>
                          <a:pt x="667587" y="494691"/>
                          <a:pt x="670414" y="482673"/>
                        </a:cubicBezTo>
                        <a:cubicBezTo>
                          <a:pt x="673242" y="470655"/>
                          <a:pt x="627762" y="462643"/>
                          <a:pt x="632239" y="450153"/>
                        </a:cubicBezTo>
                        <a:cubicBezTo>
                          <a:pt x="636717" y="437664"/>
                          <a:pt x="664523" y="416220"/>
                          <a:pt x="697278" y="407737"/>
                        </a:cubicBezTo>
                        <a:cubicBezTo>
                          <a:pt x="730033" y="399253"/>
                          <a:pt x="767736" y="417163"/>
                          <a:pt x="777869" y="407737"/>
                        </a:cubicBezTo>
                        <a:cubicBezTo>
                          <a:pt x="788002" y="398311"/>
                          <a:pt x="735689" y="361786"/>
                          <a:pt x="758075" y="351182"/>
                        </a:cubicBezTo>
                        <a:cubicBezTo>
                          <a:pt x="780462" y="340578"/>
                          <a:pt x="810625" y="341049"/>
                          <a:pt x="852806" y="344112"/>
                        </a:cubicBezTo>
                        <a:cubicBezTo>
                          <a:pt x="894987" y="347175"/>
                          <a:pt x="832304" y="302167"/>
                          <a:pt x="858461" y="276246"/>
                        </a:cubicBezTo>
                        <a:cubicBezTo>
                          <a:pt x="884618" y="250325"/>
                          <a:pt x="914309" y="261871"/>
                          <a:pt x="941880" y="264935"/>
                        </a:cubicBezTo>
                        <a:cubicBezTo>
                          <a:pt x="969450" y="267998"/>
                          <a:pt x="1020351" y="307586"/>
                          <a:pt x="1023886" y="294626"/>
                        </a:cubicBezTo>
                        <a:cubicBezTo>
                          <a:pt x="1027420" y="281665"/>
                          <a:pt x="929627" y="217098"/>
                          <a:pt x="963088" y="187171"/>
                        </a:cubicBezTo>
                        <a:cubicBezTo>
                          <a:pt x="996550" y="157244"/>
                          <a:pt x="1035668" y="164550"/>
                          <a:pt x="1080441" y="182930"/>
                        </a:cubicBezTo>
                        <a:cubicBezTo>
                          <a:pt x="1125214" y="201309"/>
                          <a:pt x="1172343" y="242312"/>
                          <a:pt x="1206276" y="238071"/>
                        </a:cubicBezTo>
                        <a:cubicBezTo>
                          <a:pt x="1240210" y="233829"/>
                          <a:pt x="1261889" y="181515"/>
                          <a:pt x="1284040" y="157479"/>
                        </a:cubicBezTo>
                        <a:cubicBezTo>
                          <a:pt x="1306191" y="133443"/>
                          <a:pt x="1323629" y="107051"/>
                          <a:pt x="1339182" y="93855"/>
                        </a:cubicBezTo>
                        <a:cubicBezTo>
                          <a:pt x="1354735" y="80658"/>
                          <a:pt x="1368402" y="69347"/>
                          <a:pt x="1377356" y="78302"/>
                        </a:cubicBezTo>
                        <a:cubicBezTo>
                          <a:pt x="1386311" y="87256"/>
                          <a:pt x="1382305" y="149231"/>
                          <a:pt x="1392909" y="147582"/>
                        </a:cubicBezTo>
                        <a:cubicBezTo>
                          <a:pt x="1403513" y="145933"/>
                          <a:pt x="1424957" y="85843"/>
                          <a:pt x="1440981" y="68405"/>
                        </a:cubicBezTo>
                        <a:cubicBezTo>
                          <a:pt x="1457006" y="50966"/>
                          <a:pt x="1477978" y="37299"/>
                          <a:pt x="1489053" y="42955"/>
                        </a:cubicBezTo>
                        <a:cubicBezTo>
                          <a:pt x="1500129" y="48610"/>
                          <a:pt x="1494944" y="102809"/>
                          <a:pt x="1507434" y="102338"/>
                        </a:cubicBezTo>
                        <a:cubicBezTo>
                          <a:pt x="1519923" y="101866"/>
                          <a:pt x="1540660" y="57093"/>
                          <a:pt x="1563989" y="40127"/>
                        </a:cubicBezTo>
                        <a:cubicBezTo>
                          <a:pt x="1587318" y="23160"/>
                          <a:pt x="1629499" y="-4175"/>
                          <a:pt x="1647408" y="53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762" name="グループ化 761">
                    <a:extLst>
                      <a:ext uri="{FF2B5EF4-FFF2-40B4-BE49-F238E27FC236}">
                        <a16:creationId xmlns:a16="http://schemas.microsoft.com/office/drawing/2014/main" id="{912CD5D3-3523-4F8E-A51F-B3C7F47C5588}"/>
                      </a:ext>
                    </a:extLst>
                  </p:cNvPr>
                  <p:cNvGrpSpPr/>
                  <p:nvPr/>
                </p:nvGrpSpPr>
                <p:grpSpPr>
                  <a:xfrm>
                    <a:off x="5648056" y="4074965"/>
                    <a:ext cx="337918" cy="173235"/>
                    <a:chOff x="4528920" y="3686176"/>
                    <a:chExt cx="569118" cy="291760"/>
                  </a:xfrm>
                  <a:grpFill/>
                </p:grpSpPr>
                <p:sp>
                  <p:nvSpPr>
                    <p:cNvPr id="765" name="楕円 764">
                      <a:extLst>
                        <a:ext uri="{FF2B5EF4-FFF2-40B4-BE49-F238E27FC236}">
                          <a16:creationId xmlns:a16="http://schemas.microsoft.com/office/drawing/2014/main" id="{E625DA7E-F475-4930-8D1E-1A4D534CC5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28920" y="3686176"/>
                      <a:ext cx="569118" cy="291760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2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66" name="楕円 765">
                      <a:extLst>
                        <a:ext uri="{FF2B5EF4-FFF2-40B4-BE49-F238E27FC236}">
                          <a16:creationId xmlns:a16="http://schemas.microsoft.com/office/drawing/2014/main" id="{D4032A49-AE8E-4A65-8CE7-0858777D15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05338" y="3775977"/>
                      <a:ext cx="148828" cy="1488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2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63" name="フリーフォーム: 図形 762">
                    <a:extLst>
                      <a:ext uri="{FF2B5EF4-FFF2-40B4-BE49-F238E27FC236}">
                        <a16:creationId xmlns:a16="http://schemas.microsoft.com/office/drawing/2014/main" id="{EE8339E0-310A-4245-B330-AE6ED6B93FC5}"/>
                      </a:ext>
                    </a:extLst>
                  </p:cNvPr>
                  <p:cNvSpPr/>
                  <p:nvPr/>
                </p:nvSpPr>
                <p:spPr>
                  <a:xfrm>
                    <a:off x="6188289" y="3729850"/>
                    <a:ext cx="999911" cy="724536"/>
                  </a:xfrm>
                  <a:custGeom>
                    <a:avLst/>
                    <a:gdLst>
                      <a:gd name="connsiteX0" fmla="*/ 763498 w 999911"/>
                      <a:gd name="connsiteY0" fmla="*/ 122 h 724536"/>
                      <a:gd name="connsiteX1" fmla="*/ 774809 w 999911"/>
                      <a:gd name="connsiteY1" fmla="*/ 150936 h 724536"/>
                      <a:gd name="connsiteX2" fmla="*/ 901116 w 999911"/>
                      <a:gd name="connsiteY2" fmla="*/ 28400 h 724536"/>
                      <a:gd name="connsiteX3" fmla="*/ 999145 w 999911"/>
                      <a:gd name="connsiteY3" fmla="*/ 34055 h 724536"/>
                      <a:gd name="connsiteX4" fmla="*/ 944475 w 999911"/>
                      <a:gd name="connsiteY4" fmla="*/ 124544 h 724536"/>
                      <a:gd name="connsiteX5" fmla="*/ 903001 w 999911"/>
                      <a:gd name="connsiteY5" fmla="*/ 237655 h 724536"/>
                      <a:gd name="connsiteX6" fmla="*/ 620224 w 999911"/>
                      <a:gd name="connsiteY6" fmla="*/ 435599 h 724536"/>
                      <a:gd name="connsiteX7" fmla="*/ 318007 w 999911"/>
                      <a:gd name="connsiteY7" fmla="*/ 530638 h 724536"/>
                      <a:gd name="connsiteX8" fmla="*/ 280388 w 999911"/>
                      <a:gd name="connsiteY8" fmla="*/ 537715 h 724536"/>
                      <a:gd name="connsiteX9" fmla="*/ 288938 w 999911"/>
                      <a:gd name="connsiteY9" fmla="*/ 580067 h 724536"/>
                      <a:gd name="connsiteX10" fmla="*/ 144469 w 999911"/>
                      <a:gd name="connsiteY10" fmla="*/ 724536 h 724536"/>
                      <a:gd name="connsiteX11" fmla="*/ 0 w 999911"/>
                      <a:gd name="connsiteY11" fmla="*/ 580067 h 724536"/>
                      <a:gd name="connsiteX12" fmla="*/ 88235 w 999911"/>
                      <a:gd name="connsiteY12" fmla="*/ 446951 h 724536"/>
                      <a:gd name="connsiteX13" fmla="*/ 136050 w 999911"/>
                      <a:gd name="connsiteY13" fmla="*/ 437298 h 724536"/>
                      <a:gd name="connsiteX14" fmla="*/ 133966 w 999911"/>
                      <a:gd name="connsiteY14" fmla="*/ 433463 h 724536"/>
                      <a:gd name="connsiteX15" fmla="*/ 90489 w 999911"/>
                      <a:gd name="connsiteY15" fmla="*/ 290440 h 724536"/>
                      <a:gd name="connsiteX16" fmla="*/ 154585 w 999911"/>
                      <a:gd name="connsiteY16" fmla="*/ 126429 h 724536"/>
                      <a:gd name="connsiteX17" fmla="*/ 197944 w 999911"/>
                      <a:gd name="connsiteY17" fmla="*/ 182984 h 724536"/>
                      <a:gd name="connsiteX18" fmla="*/ 299744 w 999911"/>
                      <a:gd name="connsiteY18" fmla="*/ 60448 h 724536"/>
                      <a:gd name="connsiteX19" fmla="*/ 309170 w 999911"/>
                      <a:gd name="connsiteY19" fmla="*/ 169788 h 724536"/>
                      <a:gd name="connsiteX20" fmla="*/ 403429 w 999911"/>
                      <a:gd name="connsiteY20" fmla="*/ 45366 h 724536"/>
                      <a:gd name="connsiteX21" fmla="*/ 410970 w 999911"/>
                      <a:gd name="connsiteY21" fmla="*/ 181099 h 724536"/>
                      <a:gd name="connsiteX22" fmla="*/ 563669 w 999911"/>
                      <a:gd name="connsiteY22" fmla="*/ 34055 h 724536"/>
                      <a:gd name="connsiteX23" fmla="*/ 574980 w 999911"/>
                      <a:gd name="connsiteY23" fmla="*/ 181099 h 724536"/>
                      <a:gd name="connsiteX24" fmla="*/ 763498 w 999911"/>
                      <a:gd name="connsiteY24" fmla="*/ 122 h 7245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99911" h="724536">
                        <a:moveTo>
                          <a:pt x="763498" y="122"/>
                        </a:moveTo>
                        <a:cubicBezTo>
                          <a:pt x="823667" y="-4905"/>
                          <a:pt x="751873" y="146223"/>
                          <a:pt x="774809" y="150936"/>
                        </a:cubicBezTo>
                        <a:cubicBezTo>
                          <a:pt x="797745" y="155649"/>
                          <a:pt x="863727" y="47880"/>
                          <a:pt x="901116" y="28400"/>
                        </a:cubicBezTo>
                        <a:cubicBezTo>
                          <a:pt x="938505" y="8920"/>
                          <a:pt x="991919" y="18031"/>
                          <a:pt x="999145" y="34055"/>
                        </a:cubicBezTo>
                        <a:cubicBezTo>
                          <a:pt x="1006372" y="50079"/>
                          <a:pt x="960499" y="90611"/>
                          <a:pt x="944475" y="124544"/>
                        </a:cubicBezTo>
                        <a:cubicBezTo>
                          <a:pt x="928451" y="158477"/>
                          <a:pt x="957043" y="185813"/>
                          <a:pt x="903001" y="237655"/>
                        </a:cubicBezTo>
                        <a:cubicBezTo>
                          <a:pt x="848959" y="289497"/>
                          <a:pt x="730508" y="384699"/>
                          <a:pt x="620224" y="435599"/>
                        </a:cubicBezTo>
                        <a:cubicBezTo>
                          <a:pt x="537512" y="473774"/>
                          <a:pt x="409732" y="511419"/>
                          <a:pt x="318007" y="530638"/>
                        </a:cubicBezTo>
                        <a:lnTo>
                          <a:pt x="280388" y="537715"/>
                        </a:lnTo>
                        <a:lnTo>
                          <a:pt x="288938" y="580067"/>
                        </a:lnTo>
                        <a:cubicBezTo>
                          <a:pt x="288938" y="659855"/>
                          <a:pt x="224257" y="724536"/>
                          <a:pt x="144469" y="724536"/>
                        </a:cubicBezTo>
                        <a:cubicBezTo>
                          <a:pt x="64681" y="724536"/>
                          <a:pt x="0" y="659855"/>
                          <a:pt x="0" y="580067"/>
                        </a:cubicBezTo>
                        <a:cubicBezTo>
                          <a:pt x="0" y="520226"/>
                          <a:pt x="36383" y="468883"/>
                          <a:pt x="88235" y="446951"/>
                        </a:cubicBezTo>
                        <a:lnTo>
                          <a:pt x="136050" y="437298"/>
                        </a:lnTo>
                        <a:lnTo>
                          <a:pt x="133966" y="433463"/>
                        </a:lnTo>
                        <a:cubicBezTo>
                          <a:pt x="112405" y="390118"/>
                          <a:pt x="90489" y="333563"/>
                          <a:pt x="90489" y="290440"/>
                        </a:cubicBezTo>
                        <a:cubicBezTo>
                          <a:pt x="90489" y="232942"/>
                          <a:pt x="110284" y="153764"/>
                          <a:pt x="154585" y="126429"/>
                        </a:cubicBezTo>
                        <a:cubicBezTo>
                          <a:pt x="198887" y="99094"/>
                          <a:pt x="158670" y="193981"/>
                          <a:pt x="197944" y="182984"/>
                        </a:cubicBezTo>
                        <a:cubicBezTo>
                          <a:pt x="237219" y="171987"/>
                          <a:pt x="260469" y="70188"/>
                          <a:pt x="299744" y="60448"/>
                        </a:cubicBezTo>
                        <a:cubicBezTo>
                          <a:pt x="339019" y="50708"/>
                          <a:pt x="278693" y="174187"/>
                          <a:pt x="309170" y="169788"/>
                        </a:cubicBezTo>
                        <a:cubicBezTo>
                          <a:pt x="339647" y="165390"/>
                          <a:pt x="363840" y="43481"/>
                          <a:pt x="403429" y="45366"/>
                        </a:cubicBezTo>
                        <a:cubicBezTo>
                          <a:pt x="443018" y="47252"/>
                          <a:pt x="374837" y="186755"/>
                          <a:pt x="410970" y="181099"/>
                        </a:cubicBezTo>
                        <a:cubicBezTo>
                          <a:pt x="447102" y="175444"/>
                          <a:pt x="510885" y="39711"/>
                          <a:pt x="563669" y="34055"/>
                        </a:cubicBezTo>
                        <a:cubicBezTo>
                          <a:pt x="616453" y="28400"/>
                          <a:pt x="532249" y="186755"/>
                          <a:pt x="574980" y="181099"/>
                        </a:cubicBezTo>
                        <a:cubicBezTo>
                          <a:pt x="617711" y="175444"/>
                          <a:pt x="703329" y="5150"/>
                          <a:pt x="763498" y="12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4" name="フリーフォーム: 図形 763">
                    <a:extLst>
                      <a:ext uri="{FF2B5EF4-FFF2-40B4-BE49-F238E27FC236}">
                        <a16:creationId xmlns:a16="http://schemas.microsoft.com/office/drawing/2014/main" id="{0540610F-D95D-4B46-B3BE-2B619F4F3FBF}"/>
                      </a:ext>
                    </a:extLst>
                  </p:cNvPr>
                  <p:cNvSpPr/>
                  <p:nvPr/>
                </p:nvSpPr>
                <p:spPr>
                  <a:xfrm>
                    <a:off x="6337373" y="2753388"/>
                    <a:ext cx="494238" cy="724993"/>
                  </a:xfrm>
                  <a:custGeom>
                    <a:avLst/>
                    <a:gdLst>
                      <a:gd name="connsiteX0" fmla="*/ 448989 w 494238"/>
                      <a:gd name="connsiteY0" fmla="*/ 1004 h 724993"/>
                      <a:gd name="connsiteX1" fmla="*/ 492820 w 494238"/>
                      <a:gd name="connsiteY1" fmla="*/ 176326 h 724993"/>
                      <a:gd name="connsiteX2" fmla="*/ 407987 w 494238"/>
                      <a:gd name="connsiteY2" fmla="*/ 385581 h 724993"/>
                      <a:gd name="connsiteX3" fmla="*/ 323418 w 494238"/>
                      <a:gd name="connsiteY3" fmla="*/ 486762 h 724993"/>
                      <a:gd name="connsiteX4" fmla="*/ 286056 w 494238"/>
                      <a:gd name="connsiteY4" fmla="*/ 523215 h 724993"/>
                      <a:gd name="connsiteX5" fmla="*/ 308210 w 494238"/>
                      <a:gd name="connsiteY5" fmla="*/ 556073 h 724993"/>
                      <a:gd name="connsiteX6" fmla="*/ 317765 w 494238"/>
                      <a:gd name="connsiteY6" fmla="*/ 603402 h 724993"/>
                      <a:gd name="connsiteX7" fmla="*/ 196174 w 494238"/>
                      <a:gd name="connsiteY7" fmla="*/ 724993 h 724993"/>
                      <a:gd name="connsiteX8" fmla="*/ 74583 w 494238"/>
                      <a:gd name="connsiteY8" fmla="*/ 603402 h 724993"/>
                      <a:gd name="connsiteX9" fmla="*/ 110196 w 494238"/>
                      <a:gd name="connsiteY9" fmla="*/ 517424 h 724993"/>
                      <a:gd name="connsiteX10" fmla="*/ 124510 w 494238"/>
                      <a:gd name="connsiteY10" fmla="*/ 507774 h 724993"/>
                      <a:gd name="connsiteX11" fmla="*/ 99583 w 494238"/>
                      <a:gd name="connsiteY11" fmla="*/ 484730 h 724993"/>
                      <a:gd name="connsiteX12" fmla="*/ 17754 w 494238"/>
                      <a:gd name="connsiteY12" fmla="*/ 392650 h 724993"/>
                      <a:gd name="connsiteX13" fmla="*/ 23409 w 494238"/>
                      <a:gd name="connsiteY13" fmla="*/ 289437 h 724993"/>
                      <a:gd name="connsiteX14" fmla="*/ 84206 w 494238"/>
                      <a:gd name="connsiteY14" fmla="*/ 347406 h 724993"/>
                      <a:gd name="connsiteX15" fmla="*/ 91276 w 494238"/>
                      <a:gd name="connsiteY15" fmla="*/ 211672 h 724993"/>
                      <a:gd name="connsiteX16" fmla="*/ 154901 w 494238"/>
                      <a:gd name="connsiteY16" fmla="*/ 255504 h 724993"/>
                      <a:gd name="connsiteX17" fmla="*/ 181765 w 494238"/>
                      <a:gd name="connsiteY17" fmla="*/ 160773 h 724993"/>
                      <a:gd name="connsiteX18" fmla="*/ 232665 w 494238"/>
                      <a:gd name="connsiteY18" fmla="*/ 217329 h 724993"/>
                      <a:gd name="connsiteX19" fmla="*/ 260943 w 494238"/>
                      <a:gd name="connsiteY19" fmla="*/ 115529 h 724993"/>
                      <a:gd name="connsiteX20" fmla="*/ 306187 w 494238"/>
                      <a:gd name="connsiteY20" fmla="*/ 172084 h 724993"/>
                      <a:gd name="connsiteX21" fmla="*/ 331636 w 494238"/>
                      <a:gd name="connsiteY21" fmla="*/ 71698 h 724993"/>
                      <a:gd name="connsiteX22" fmla="*/ 400917 w 494238"/>
                      <a:gd name="connsiteY22" fmla="*/ 129667 h 724993"/>
                      <a:gd name="connsiteX23" fmla="*/ 448989 w 494238"/>
                      <a:gd name="connsiteY23" fmla="*/ 1004 h 724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494238" h="724993">
                        <a:moveTo>
                          <a:pt x="448989" y="1004"/>
                        </a:moveTo>
                        <a:cubicBezTo>
                          <a:pt x="481273" y="-12428"/>
                          <a:pt x="499653" y="112230"/>
                          <a:pt x="492820" y="176326"/>
                        </a:cubicBezTo>
                        <a:cubicBezTo>
                          <a:pt x="485986" y="240422"/>
                          <a:pt x="449696" y="321249"/>
                          <a:pt x="407987" y="385581"/>
                        </a:cubicBezTo>
                        <a:cubicBezTo>
                          <a:pt x="387132" y="417747"/>
                          <a:pt x="354966" y="454390"/>
                          <a:pt x="323418" y="486762"/>
                        </a:cubicBezTo>
                        <a:lnTo>
                          <a:pt x="286056" y="523215"/>
                        </a:lnTo>
                        <a:lnTo>
                          <a:pt x="308210" y="556073"/>
                        </a:lnTo>
                        <a:cubicBezTo>
                          <a:pt x="314363" y="570620"/>
                          <a:pt x="317765" y="586614"/>
                          <a:pt x="317765" y="603402"/>
                        </a:cubicBezTo>
                        <a:cubicBezTo>
                          <a:pt x="317765" y="670555"/>
                          <a:pt x="263327" y="724993"/>
                          <a:pt x="196174" y="724993"/>
                        </a:cubicBezTo>
                        <a:cubicBezTo>
                          <a:pt x="129021" y="724993"/>
                          <a:pt x="74583" y="670555"/>
                          <a:pt x="74583" y="603402"/>
                        </a:cubicBezTo>
                        <a:cubicBezTo>
                          <a:pt x="74583" y="569826"/>
                          <a:pt x="88193" y="539428"/>
                          <a:pt x="110196" y="517424"/>
                        </a:cubicBezTo>
                        <a:lnTo>
                          <a:pt x="124510" y="507774"/>
                        </a:lnTo>
                        <a:lnTo>
                          <a:pt x="99583" y="484730"/>
                        </a:lnTo>
                        <a:cubicBezTo>
                          <a:pt x="64942" y="451209"/>
                          <a:pt x="31539" y="415508"/>
                          <a:pt x="17754" y="392650"/>
                        </a:cubicBezTo>
                        <a:cubicBezTo>
                          <a:pt x="-9817" y="346935"/>
                          <a:pt x="-3220" y="294150"/>
                          <a:pt x="23409" y="289437"/>
                        </a:cubicBezTo>
                        <a:cubicBezTo>
                          <a:pt x="50038" y="284724"/>
                          <a:pt x="72895" y="360367"/>
                          <a:pt x="84206" y="347406"/>
                        </a:cubicBezTo>
                        <a:cubicBezTo>
                          <a:pt x="95517" y="334445"/>
                          <a:pt x="58285" y="224162"/>
                          <a:pt x="91276" y="211672"/>
                        </a:cubicBezTo>
                        <a:cubicBezTo>
                          <a:pt x="124267" y="199183"/>
                          <a:pt x="139820" y="263987"/>
                          <a:pt x="154901" y="255504"/>
                        </a:cubicBezTo>
                        <a:cubicBezTo>
                          <a:pt x="169982" y="247021"/>
                          <a:pt x="165977" y="174205"/>
                          <a:pt x="181765" y="160773"/>
                        </a:cubicBezTo>
                        <a:cubicBezTo>
                          <a:pt x="197553" y="147341"/>
                          <a:pt x="219469" y="224869"/>
                          <a:pt x="232665" y="217329"/>
                        </a:cubicBezTo>
                        <a:cubicBezTo>
                          <a:pt x="245861" y="209788"/>
                          <a:pt x="248689" y="123070"/>
                          <a:pt x="260943" y="115529"/>
                        </a:cubicBezTo>
                        <a:cubicBezTo>
                          <a:pt x="273196" y="107988"/>
                          <a:pt x="294404" y="179389"/>
                          <a:pt x="306187" y="172084"/>
                        </a:cubicBezTo>
                        <a:cubicBezTo>
                          <a:pt x="317969" y="164779"/>
                          <a:pt x="311607" y="88665"/>
                          <a:pt x="331636" y="71698"/>
                        </a:cubicBezTo>
                        <a:cubicBezTo>
                          <a:pt x="351666" y="54732"/>
                          <a:pt x="368633" y="144277"/>
                          <a:pt x="400917" y="129667"/>
                        </a:cubicBezTo>
                        <a:cubicBezTo>
                          <a:pt x="433201" y="115057"/>
                          <a:pt x="416705" y="14436"/>
                          <a:pt x="448989" y="100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758" name="台形 757">
                <a:extLst>
                  <a:ext uri="{FF2B5EF4-FFF2-40B4-BE49-F238E27FC236}">
                    <a16:creationId xmlns:a16="http://schemas.microsoft.com/office/drawing/2014/main" id="{448AB58A-06CB-4C4E-A642-2014C993DA4C}"/>
                  </a:ext>
                </a:extLst>
              </p:cNvPr>
              <p:cNvSpPr/>
              <p:nvPr/>
            </p:nvSpPr>
            <p:spPr bwMode="auto">
              <a:xfrm>
                <a:off x="2127399" y="4449514"/>
                <a:ext cx="1015784" cy="257263"/>
              </a:xfrm>
              <a:prstGeom prst="trapezoid">
                <a:avLst>
                  <a:gd name="adj" fmla="val 44472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739" name="フリーフォーム: 図形 738">
              <a:extLst>
                <a:ext uri="{FF2B5EF4-FFF2-40B4-BE49-F238E27FC236}">
                  <a16:creationId xmlns:a16="http://schemas.microsoft.com/office/drawing/2014/main" id="{4E7959AD-2BB0-4E2C-86B9-27B9AD9BDA28}"/>
                </a:ext>
              </a:extLst>
            </p:cNvPr>
            <p:cNvSpPr/>
            <p:nvPr/>
          </p:nvSpPr>
          <p:spPr>
            <a:xfrm>
              <a:off x="2403904" y="5158047"/>
              <a:ext cx="140087" cy="118807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0" name="フリーフォーム: 図形 739">
              <a:extLst>
                <a:ext uri="{FF2B5EF4-FFF2-40B4-BE49-F238E27FC236}">
                  <a16:creationId xmlns:a16="http://schemas.microsoft.com/office/drawing/2014/main" id="{C15F0494-D70D-404D-8984-5691C4600462}"/>
                </a:ext>
              </a:extLst>
            </p:cNvPr>
            <p:cNvSpPr/>
            <p:nvPr/>
          </p:nvSpPr>
          <p:spPr>
            <a:xfrm>
              <a:off x="2666966" y="5158047"/>
              <a:ext cx="140087" cy="118807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1" name="フリーフォーム: 図形 740">
              <a:extLst>
                <a:ext uri="{FF2B5EF4-FFF2-40B4-BE49-F238E27FC236}">
                  <a16:creationId xmlns:a16="http://schemas.microsoft.com/office/drawing/2014/main" id="{DEE416B5-281F-45AF-A844-9C78F88C9780}"/>
                </a:ext>
              </a:extLst>
            </p:cNvPr>
            <p:cNvSpPr/>
            <p:nvPr/>
          </p:nvSpPr>
          <p:spPr>
            <a:xfrm>
              <a:off x="2917791" y="5158047"/>
              <a:ext cx="140087" cy="118807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2" name="正方形/長方形 741">
              <a:extLst>
                <a:ext uri="{FF2B5EF4-FFF2-40B4-BE49-F238E27FC236}">
                  <a16:creationId xmlns:a16="http://schemas.microsoft.com/office/drawing/2014/main" id="{D1B9158A-C8A7-43DA-B06A-2ED5F950CD9A}"/>
                </a:ext>
              </a:extLst>
            </p:cNvPr>
            <p:cNvSpPr/>
            <p:nvPr/>
          </p:nvSpPr>
          <p:spPr>
            <a:xfrm>
              <a:off x="2549613" y="5517841"/>
              <a:ext cx="101512" cy="147545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3" name="正方形/長方形 742">
              <a:extLst>
                <a:ext uri="{FF2B5EF4-FFF2-40B4-BE49-F238E27FC236}">
                  <a16:creationId xmlns:a16="http://schemas.microsoft.com/office/drawing/2014/main" id="{6FCDCB50-D937-47AB-B1C9-18281E4EAAC1}"/>
                </a:ext>
              </a:extLst>
            </p:cNvPr>
            <p:cNvSpPr/>
            <p:nvPr/>
          </p:nvSpPr>
          <p:spPr>
            <a:xfrm>
              <a:off x="2860763" y="5517841"/>
              <a:ext cx="101512" cy="147545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4" name="正方形/長方形 743">
              <a:extLst>
                <a:ext uri="{FF2B5EF4-FFF2-40B4-BE49-F238E27FC236}">
                  <a16:creationId xmlns:a16="http://schemas.microsoft.com/office/drawing/2014/main" id="{78AC5314-DC7A-4687-A960-AD1DED685DEF}"/>
                </a:ext>
              </a:extLst>
            </p:cNvPr>
            <p:cNvSpPr/>
            <p:nvPr/>
          </p:nvSpPr>
          <p:spPr>
            <a:xfrm>
              <a:off x="2552788" y="4845050"/>
              <a:ext cx="95162" cy="100805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5" name="正方形/長方形 744">
              <a:extLst>
                <a:ext uri="{FF2B5EF4-FFF2-40B4-BE49-F238E27FC236}">
                  <a16:creationId xmlns:a16="http://schemas.microsoft.com/office/drawing/2014/main" id="{074564BA-0156-4DE6-852A-C50A47668449}"/>
                </a:ext>
              </a:extLst>
            </p:cNvPr>
            <p:cNvSpPr/>
            <p:nvPr/>
          </p:nvSpPr>
          <p:spPr>
            <a:xfrm>
              <a:off x="2860763" y="4845050"/>
              <a:ext cx="95162" cy="100805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46" name="グループ化 745">
              <a:extLst>
                <a:ext uri="{FF2B5EF4-FFF2-40B4-BE49-F238E27FC236}">
                  <a16:creationId xmlns:a16="http://schemas.microsoft.com/office/drawing/2014/main" id="{8678E204-DA18-425C-8AE6-C8E9BBDB773C}"/>
                </a:ext>
              </a:extLst>
            </p:cNvPr>
            <p:cNvGrpSpPr/>
            <p:nvPr/>
          </p:nvGrpSpPr>
          <p:grpSpPr>
            <a:xfrm>
              <a:off x="2169990" y="4923243"/>
              <a:ext cx="1158330" cy="170805"/>
              <a:chOff x="2077586" y="4891923"/>
              <a:chExt cx="1242694" cy="209228"/>
            </a:xfrm>
          </p:grpSpPr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59138974-C24C-4ACF-889C-6841BB6B7728}"/>
                  </a:ext>
                </a:extLst>
              </p:cNvPr>
              <p:cNvSpPr/>
              <p:nvPr/>
            </p:nvSpPr>
            <p:spPr>
              <a:xfrm>
                <a:off x="2077586" y="4914514"/>
                <a:ext cx="1242694" cy="186637"/>
              </a:xfrm>
              <a:custGeom>
                <a:avLst/>
                <a:gdLst>
                  <a:gd name="connsiteX0" fmla="*/ 645285 w 1730790"/>
                  <a:gd name="connsiteY0" fmla="*/ 0 h 314766"/>
                  <a:gd name="connsiteX1" fmla="*/ 1093098 w 1730790"/>
                  <a:gd name="connsiteY1" fmla="*/ 0 h 314766"/>
                  <a:gd name="connsiteX2" fmla="*/ 1279410 w 1730790"/>
                  <a:gd name="connsiteY2" fmla="*/ 99771 h 314766"/>
                  <a:gd name="connsiteX3" fmla="*/ 1298812 w 1730790"/>
                  <a:gd name="connsiteY3" fmla="*/ 130172 h 314766"/>
                  <a:gd name="connsiteX4" fmla="*/ 1596264 w 1730790"/>
                  <a:gd name="connsiteY4" fmla="*/ 130172 h 314766"/>
                  <a:gd name="connsiteX5" fmla="*/ 1730790 w 1730790"/>
                  <a:gd name="connsiteY5" fmla="*/ 314766 h 314766"/>
                  <a:gd name="connsiteX6" fmla="*/ 1297285 w 1730790"/>
                  <a:gd name="connsiteY6" fmla="*/ 314766 h 314766"/>
                  <a:gd name="connsiteX7" fmla="*/ 1284094 w 1730790"/>
                  <a:gd name="connsiteY7" fmla="*/ 230294 h 314766"/>
                  <a:gd name="connsiteX8" fmla="*/ 1082050 w 1730790"/>
                  <a:gd name="connsiteY8" fmla="*/ 57154 h 314766"/>
                  <a:gd name="connsiteX9" fmla="*/ 656333 w 1730790"/>
                  <a:gd name="connsiteY9" fmla="*/ 57154 h 314766"/>
                  <a:gd name="connsiteX10" fmla="*/ 454289 w 1730790"/>
                  <a:gd name="connsiteY10" fmla="*/ 230294 h 314766"/>
                  <a:gd name="connsiteX11" fmla="*/ 441098 w 1730790"/>
                  <a:gd name="connsiteY11" fmla="*/ 314766 h 314766"/>
                  <a:gd name="connsiteX12" fmla="*/ 0 w 1730790"/>
                  <a:gd name="connsiteY12" fmla="*/ 314766 h 314766"/>
                  <a:gd name="connsiteX13" fmla="*/ 134527 w 1730790"/>
                  <a:gd name="connsiteY13" fmla="*/ 130172 h 314766"/>
                  <a:gd name="connsiteX14" fmla="*/ 439572 w 1730790"/>
                  <a:gd name="connsiteY14" fmla="*/ 130172 h 314766"/>
                  <a:gd name="connsiteX15" fmla="*/ 458974 w 1730790"/>
                  <a:gd name="connsiteY15" fmla="*/ 99771 h 314766"/>
                  <a:gd name="connsiteX16" fmla="*/ 645285 w 1730790"/>
                  <a:gd name="connsiteY16" fmla="*/ 0 h 31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730790" h="314766">
                    <a:moveTo>
                      <a:pt x="645285" y="0"/>
                    </a:moveTo>
                    <a:lnTo>
                      <a:pt x="1093098" y="0"/>
                    </a:lnTo>
                    <a:cubicBezTo>
                      <a:pt x="1165858" y="0"/>
                      <a:pt x="1231729" y="38128"/>
                      <a:pt x="1279410" y="99771"/>
                    </a:cubicBezTo>
                    <a:lnTo>
                      <a:pt x="1298812" y="130172"/>
                    </a:lnTo>
                    <a:lnTo>
                      <a:pt x="1596264" y="130172"/>
                    </a:lnTo>
                    <a:lnTo>
                      <a:pt x="1730790" y="314766"/>
                    </a:lnTo>
                    <a:lnTo>
                      <a:pt x="1297285" y="314766"/>
                    </a:lnTo>
                    <a:lnTo>
                      <a:pt x="1284094" y="230294"/>
                    </a:lnTo>
                    <a:cubicBezTo>
                      <a:pt x="1250806" y="128547"/>
                      <a:pt x="1172876" y="57154"/>
                      <a:pt x="1082050" y="57154"/>
                    </a:cubicBezTo>
                    <a:lnTo>
                      <a:pt x="656333" y="57154"/>
                    </a:lnTo>
                    <a:cubicBezTo>
                      <a:pt x="565506" y="57154"/>
                      <a:pt x="487577" y="128547"/>
                      <a:pt x="454289" y="230294"/>
                    </a:cubicBezTo>
                    <a:lnTo>
                      <a:pt x="441098" y="314766"/>
                    </a:lnTo>
                    <a:lnTo>
                      <a:pt x="0" y="314766"/>
                    </a:lnTo>
                    <a:lnTo>
                      <a:pt x="134527" y="130172"/>
                    </a:lnTo>
                    <a:lnTo>
                      <a:pt x="439572" y="130172"/>
                    </a:lnTo>
                    <a:lnTo>
                      <a:pt x="458974" y="99771"/>
                    </a:lnTo>
                    <a:cubicBezTo>
                      <a:pt x="506656" y="38128"/>
                      <a:pt x="572526" y="0"/>
                      <a:pt x="645285" y="0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8830FC3A-700F-42D2-8175-EC508205B0B0}"/>
                  </a:ext>
                </a:extLst>
              </p:cNvPr>
              <p:cNvSpPr/>
              <p:nvPr/>
            </p:nvSpPr>
            <p:spPr>
              <a:xfrm>
                <a:off x="2097522" y="4891923"/>
                <a:ext cx="1202821" cy="186637"/>
              </a:xfrm>
              <a:custGeom>
                <a:avLst/>
                <a:gdLst>
                  <a:gd name="connsiteX0" fmla="*/ 604180 w 1675256"/>
                  <a:gd name="connsiteY0" fmla="*/ 0 h 314766"/>
                  <a:gd name="connsiteX1" fmla="*/ 1078670 w 1675256"/>
                  <a:gd name="connsiteY1" fmla="*/ 0 h 314766"/>
                  <a:gd name="connsiteX2" fmla="*/ 1276080 w 1675256"/>
                  <a:gd name="connsiteY2" fmla="*/ 99771 h 314766"/>
                  <a:gd name="connsiteX3" fmla="*/ 1296638 w 1675256"/>
                  <a:gd name="connsiteY3" fmla="*/ 130172 h 314766"/>
                  <a:gd name="connsiteX4" fmla="*/ 1540730 w 1675256"/>
                  <a:gd name="connsiteY4" fmla="*/ 130172 h 314766"/>
                  <a:gd name="connsiteX5" fmla="*/ 1675256 w 1675256"/>
                  <a:gd name="connsiteY5" fmla="*/ 314766 h 314766"/>
                  <a:gd name="connsiteX6" fmla="*/ 1295021 w 1675256"/>
                  <a:gd name="connsiteY6" fmla="*/ 314766 h 314766"/>
                  <a:gd name="connsiteX7" fmla="*/ 1281043 w 1675256"/>
                  <a:gd name="connsiteY7" fmla="*/ 230294 h 314766"/>
                  <a:gd name="connsiteX8" fmla="*/ 1066963 w 1675256"/>
                  <a:gd name="connsiteY8" fmla="*/ 57154 h 314766"/>
                  <a:gd name="connsiteX9" fmla="*/ 615885 w 1675256"/>
                  <a:gd name="connsiteY9" fmla="*/ 57154 h 314766"/>
                  <a:gd name="connsiteX10" fmla="*/ 401806 w 1675256"/>
                  <a:gd name="connsiteY10" fmla="*/ 230294 h 314766"/>
                  <a:gd name="connsiteX11" fmla="*/ 387829 w 1675256"/>
                  <a:gd name="connsiteY11" fmla="*/ 314766 h 314766"/>
                  <a:gd name="connsiteX12" fmla="*/ 0 w 1675256"/>
                  <a:gd name="connsiteY12" fmla="*/ 314766 h 314766"/>
                  <a:gd name="connsiteX13" fmla="*/ 134527 w 1675256"/>
                  <a:gd name="connsiteY13" fmla="*/ 130172 h 314766"/>
                  <a:gd name="connsiteX14" fmla="*/ 386212 w 1675256"/>
                  <a:gd name="connsiteY14" fmla="*/ 130172 h 314766"/>
                  <a:gd name="connsiteX15" fmla="*/ 406770 w 1675256"/>
                  <a:gd name="connsiteY15" fmla="*/ 99771 h 314766"/>
                  <a:gd name="connsiteX16" fmla="*/ 604180 w 1675256"/>
                  <a:gd name="connsiteY16" fmla="*/ 0 h 31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256" h="314766">
                    <a:moveTo>
                      <a:pt x="604180" y="0"/>
                    </a:moveTo>
                    <a:lnTo>
                      <a:pt x="1078670" y="0"/>
                    </a:lnTo>
                    <a:cubicBezTo>
                      <a:pt x="1155764" y="0"/>
                      <a:pt x="1225559" y="38128"/>
                      <a:pt x="1276080" y="99771"/>
                    </a:cubicBezTo>
                    <a:lnTo>
                      <a:pt x="1296638" y="130172"/>
                    </a:lnTo>
                    <a:lnTo>
                      <a:pt x="1540730" y="130172"/>
                    </a:lnTo>
                    <a:lnTo>
                      <a:pt x="1675256" y="314766"/>
                    </a:lnTo>
                    <a:lnTo>
                      <a:pt x="1295021" y="314766"/>
                    </a:lnTo>
                    <a:lnTo>
                      <a:pt x="1281043" y="230294"/>
                    </a:lnTo>
                    <a:cubicBezTo>
                      <a:pt x="1245772" y="128547"/>
                      <a:pt x="1163200" y="57154"/>
                      <a:pt x="1066963" y="57154"/>
                    </a:cubicBezTo>
                    <a:lnTo>
                      <a:pt x="615885" y="57154"/>
                    </a:lnTo>
                    <a:cubicBezTo>
                      <a:pt x="519648" y="57154"/>
                      <a:pt x="437076" y="128547"/>
                      <a:pt x="401806" y="230294"/>
                    </a:cubicBezTo>
                    <a:lnTo>
                      <a:pt x="387829" y="314766"/>
                    </a:lnTo>
                    <a:lnTo>
                      <a:pt x="0" y="314766"/>
                    </a:lnTo>
                    <a:lnTo>
                      <a:pt x="134527" y="130172"/>
                    </a:lnTo>
                    <a:lnTo>
                      <a:pt x="386212" y="130172"/>
                    </a:lnTo>
                    <a:lnTo>
                      <a:pt x="406770" y="99771"/>
                    </a:lnTo>
                    <a:cubicBezTo>
                      <a:pt x="457292" y="38128"/>
                      <a:pt x="527086" y="0"/>
                      <a:pt x="604180" y="0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747" name="正方形/長方形 746">
              <a:extLst>
                <a:ext uri="{FF2B5EF4-FFF2-40B4-BE49-F238E27FC236}">
                  <a16:creationId xmlns:a16="http://schemas.microsoft.com/office/drawing/2014/main" id="{74506892-238E-4A3A-9CEF-7F94243FA758}"/>
                </a:ext>
              </a:extLst>
            </p:cNvPr>
            <p:cNvSpPr/>
            <p:nvPr/>
          </p:nvSpPr>
          <p:spPr>
            <a:xfrm>
              <a:off x="2792681" y="5013258"/>
              <a:ext cx="91987" cy="45719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8" name="正方形/長方形 747">
              <a:extLst>
                <a:ext uri="{FF2B5EF4-FFF2-40B4-BE49-F238E27FC236}">
                  <a16:creationId xmlns:a16="http://schemas.microsoft.com/office/drawing/2014/main" id="{0FFAF4B6-3CDE-4DDD-9915-E9C6E36B0032}"/>
                </a:ext>
              </a:extLst>
            </p:cNvPr>
            <p:cNvSpPr/>
            <p:nvPr/>
          </p:nvSpPr>
          <p:spPr>
            <a:xfrm>
              <a:off x="2643456" y="5013258"/>
              <a:ext cx="91987" cy="45719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9" name="フリーフォーム: 図形 748">
              <a:extLst>
                <a:ext uri="{FF2B5EF4-FFF2-40B4-BE49-F238E27FC236}">
                  <a16:creationId xmlns:a16="http://schemas.microsoft.com/office/drawing/2014/main" id="{98310A72-9EA3-4156-AFF0-B9B0EB1B63A5}"/>
                </a:ext>
              </a:extLst>
            </p:cNvPr>
            <p:cNvSpPr/>
            <p:nvPr/>
          </p:nvSpPr>
          <p:spPr>
            <a:xfrm>
              <a:off x="3383033" y="5415200"/>
              <a:ext cx="4190171" cy="950432"/>
            </a:xfrm>
            <a:custGeom>
              <a:avLst/>
              <a:gdLst>
                <a:gd name="connsiteX0" fmla="*/ 3984518 w 4190171"/>
                <a:gd name="connsiteY0" fmla="*/ 950175 h 950432"/>
                <a:gd name="connsiteX1" fmla="*/ 3989296 w 4190171"/>
                <a:gd name="connsiteY1" fmla="*/ 950175 h 950432"/>
                <a:gd name="connsiteX2" fmla="*/ 3989553 w 4190171"/>
                <a:gd name="connsiteY2" fmla="*/ 950432 h 950432"/>
                <a:gd name="connsiteX3" fmla="*/ 3984261 w 4190171"/>
                <a:gd name="connsiteY3" fmla="*/ 950432 h 950432"/>
                <a:gd name="connsiteX4" fmla="*/ 3608680 w 4190171"/>
                <a:gd name="connsiteY4" fmla="*/ 950175 h 950432"/>
                <a:gd name="connsiteX5" fmla="*/ 3613459 w 4190171"/>
                <a:gd name="connsiteY5" fmla="*/ 950175 h 950432"/>
                <a:gd name="connsiteX6" fmla="*/ 3613716 w 4190171"/>
                <a:gd name="connsiteY6" fmla="*/ 950432 h 950432"/>
                <a:gd name="connsiteX7" fmla="*/ 3608423 w 4190171"/>
                <a:gd name="connsiteY7" fmla="*/ 950432 h 950432"/>
                <a:gd name="connsiteX8" fmla="*/ 3232842 w 4190171"/>
                <a:gd name="connsiteY8" fmla="*/ 950175 h 950432"/>
                <a:gd name="connsiteX9" fmla="*/ 3237620 w 4190171"/>
                <a:gd name="connsiteY9" fmla="*/ 950175 h 950432"/>
                <a:gd name="connsiteX10" fmla="*/ 3237877 w 4190171"/>
                <a:gd name="connsiteY10" fmla="*/ 950432 h 950432"/>
                <a:gd name="connsiteX11" fmla="*/ 3232585 w 4190171"/>
                <a:gd name="connsiteY11" fmla="*/ 950432 h 950432"/>
                <a:gd name="connsiteX12" fmla="*/ 2857004 w 4190171"/>
                <a:gd name="connsiteY12" fmla="*/ 950175 h 950432"/>
                <a:gd name="connsiteX13" fmla="*/ 2861782 w 4190171"/>
                <a:gd name="connsiteY13" fmla="*/ 950175 h 950432"/>
                <a:gd name="connsiteX14" fmla="*/ 2862039 w 4190171"/>
                <a:gd name="connsiteY14" fmla="*/ 950432 h 950432"/>
                <a:gd name="connsiteX15" fmla="*/ 2856747 w 4190171"/>
                <a:gd name="connsiteY15" fmla="*/ 950432 h 950432"/>
                <a:gd name="connsiteX16" fmla="*/ 2481166 w 4190171"/>
                <a:gd name="connsiteY16" fmla="*/ 950175 h 950432"/>
                <a:gd name="connsiteX17" fmla="*/ 2485944 w 4190171"/>
                <a:gd name="connsiteY17" fmla="*/ 950175 h 950432"/>
                <a:gd name="connsiteX18" fmla="*/ 2486201 w 4190171"/>
                <a:gd name="connsiteY18" fmla="*/ 950432 h 950432"/>
                <a:gd name="connsiteX19" fmla="*/ 2480909 w 4190171"/>
                <a:gd name="connsiteY19" fmla="*/ 950432 h 950432"/>
                <a:gd name="connsiteX20" fmla="*/ 2105328 w 4190171"/>
                <a:gd name="connsiteY20" fmla="*/ 950175 h 950432"/>
                <a:gd name="connsiteX21" fmla="*/ 2110106 w 4190171"/>
                <a:gd name="connsiteY21" fmla="*/ 950175 h 950432"/>
                <a:gd name="connsiteX22" fmla="*/ 2110363 w 4190171"/>
                <a:gd name="connsiteY22" fmla="*/ 950432 h 950432"/>
                <a:gd name="connsiteX23" fmla="*/ 2105071 w 4190171"/>
                <a:gd name="connsiteY23" fmla="*/ 950432 h 950432"/>
                <a:gd name="connsiteX24" fmla="*/ 1729490 w 4190171"/>
                <a:gd name="connsiteY24" fmla="*/ 950175 h 950432"/>
                <a:gd name="connsiteX25" fmla="*/ 1734268 w 4190171"/>
                <a:gd name="connsiteY25" fmla="*/ 950175 h 950432"/>
                <a:gd name="connsiteX26" fmla="*/ 1734525 w 4190171"/>
                <a:gd name="connsiteY26" fmla="*/ 950432 h 950432"/>
                <a:gd name="connsiteX27" fmla="*/ 1729233 w 4190171"/>
                <a:gd name="connsiteY27" fmla="*/ 950432 h 950432"/>
                <a:gd name="connsiteX28" fmla="*/ 1353652 w 4190171"/>
                <a:gd name="connsiteY28" fmla="*/ 950175 h 950432"/>
                <a:gd name="connsiteX29" fmla="*/ 1358430 w 4190171"/>
                <a:gd name="connsiteY29" fmla="*/ 950175 h 950432"/>
                <a:gd name="connsiteX30" fmla="*/ 1358687 w 4190171"/>
                <a:gd name="connsiteY30" fmla="*/ 950432 h 950432"/>
                <a:gd name="connsiteX31" fmla="*/ 1353395 w 4190171"/>
                <a:gd name="connsiteY31" fmla="*/ 950432 h 950432"/>
                <a:gd name="connsiteX32" fmla="*/ 977813 w 4190171"/>
                <a:gd name="connsiteY32" fmla="*/ 950175 h 950432"/>
                <a:gd name="connsiteX33" fmla="*/ 982592 w 4190171"/>
                <a:gd name="connsiteY33" fmla="*/ 950175 h 950432"/>
                <a:gd name="connsiteX34" fmla="*/ 982849 w 4190171"/>
                <a:gd name="connsiteY34" fmla="*/ 950432 h 950432"/>
                <a:gd name="connsiteX35" fmla="*/ 977556 w 4190171"/>
                <a:gd name="connsiteY35" fmla="*/ 950432 h 950432"/>
                <a:gd name="connsiteX36" fmla="*/ 601975 w 4190171"/>
                <a:gd name="connsiteY36" fmla="*/ 950175 h 950432"/>
                <a:gd name="connsiteX37" fmla="*/ 606754 w 4190171"/>
                <a:gd name="connsiteY37" fmla="*/ 950175 h 950432"/>
                <a:gd name="connsiteX38" fmla="*/ 607011 w 4190171"/>
                <a:gd name="connsiteY38" fmla="*/ 950432 h 950432"/>
                <a:gd name="connsiteX39" fmla="*/ 601718 w 4190171"/>
                <a:gd name="connsiteY39" fmla="*/ 950432 h 950432"/>
                <a:gd name="connsiteX40" fmla="*/ 226138 w 4190171"/>
                <a:gd name="connsiteY40" fmla="*/ 950175 h 950432"/>
                <a:gd name="connsiteX41" fmla="*/ 230916 w 4190171"/>
                <a:gd name="connsiteY41" fmla="*/ 950175 h 950432"/>
                <a:gd name="connsiteX42" fmla="*/ 231173 w 4190171"/>
                <a:gd name="connsiteY42" fmla="*/ 950432 h 950432"/>
                <a:gd name="connsiteX43" fmla="*/ 225881 w 4190171"/>
                <a:gd name="connsiteY43" fmla="*/ 950432 h 950432"/>
                <a:gd name="connsiteX44" fmla="*/ 3907022 w 4190171"/>
                <a:gd name="connsiteY44" fmla="*/ 934582 h 950432"/>
                <a:gd name="connsiteX45" fmla="*/ 3918398 w 4190171"/>
                <a:gd name="connsiteY45" fmla="*/ 939177 h 950432"/>
                <a:gd name="connsiteX46" fmla="*/ 3929857 w 4190171"/>
                <a:gd name="connsiteY46" fmla="*/ 950432 h 950432"/>
                <a:gd name="connsiteX47" fmla="*/ 3884870 w 4190171"/>
                <a:gd name="connsiteY47" fmla="*/ 950432 h 950432"/>
                <a:gd name="connsiteX48" fmla="*/ 3895727 w 4190171"/>
                <a:gd name="connsiteY48" fmla="*/ 939380 h 950432"/>
                <a:gd name="connsiteX49" fmla="*/ 3907022 w 4190171"/>
                <a:gd name="connsiteY49" fmla="*/ 934582 h 950432"/>
                <a:gd name="connsiteX50" fmla="*/ 3531183 w 4190171"/>
                <a:gd name="connsiteY50" fmla="*/ 934582 h 950432"/>
                <a:gd name="connsiteX51" fmla="*/ 3542560 w 4190171"/>
                <a:gd name="connsiteY51" fmla="*/ 939177 h 950432"/>
                <a:gd name="connsiteX52" fmla="*/ 3554019 w 4190171"/>
                <a:gd name="connsiteY52" fmla="*/ 950432 h 950432"/>
                <a:gd name="connsiteX53" fmla="*/ 3509032 w 4190171"/>
                <a:gd name="connsiteY53" fmla="*/ 950432 h 950432"/>
                <a:gd name="connsiteX54" fmla="*/ 3519889 w 4190171"/>
                <a:gd name="connsiteY54" fmla="*/ 939380 h 950432"/>
                <a:gd name="connsiteX55" fmla="*/ 3531183 w 4190171"/>
                <a:gd name="connsiteY55" fmla="*/ 934582 h 950432"/>
                <a:gd name="connsiteX56" fmla="*/ 3155345 w 4190171"/>
                <a:gd name="connsiteY56" fmla="*/ 934582 h 950432"/>
                <a:gd name="connsiteX57" fmla="*/ 3166722 w 4190171"/>
                <a:gd name="connsiteY57" fmla="*/ 939177 h 950432"/>
                <a:gd name="connsiteX58" fmla="*/ 3178181 w 4190171"/>
                <a:gd name="connsiteY58" fmla="*/ 950432 h 950432"/>
                <a:gd name="connsiteX59" fmla="*/ 3133194 w 4190171"/>
                <a:gd name="connsiteY59" fmla="*/ 950432 h 950432"/>
                <a:gd name="connsiteX60" fmla="*/ 3144051 w 4190171"/>
                <a:gd name="connsiteY60" fmla="*/ 939380 h 950432"/>
                <a:gd name="connsiteX61" fmla="*/ 3155345 w 4190171"/>
                <a:gd name="connsiteY61" fmla="*/ 934582 h 950432"/>
                <a:gd name="connsiteX62" fmla="*/ 2779507 w 4190171"/>
                <a:gd name="connsiteY62" fmla="*/ 934582 h 950432"/>
                <a:gd name="connsiteX63" fmla="*/ 2790884 w 4190171"/>
                <a:gd name="connsiteY63" fmla="*/ 939177 h 950432"/>
                <a:gd name="connsiteX64" fmla="*/ 2802343 w 4190171"/>
                <a:gd name="connsiteY64" fmla="*/ 950432 h 950432"/>
                <a:gd name="connsiteX65" fmla="*/ 2757356 w 4190171"/>
                <a:gd name="connsiteY65" fmla="*/ 950432 h 950432"/>
                <a:gd name="connsiteX66" fmla="*/ 2768213 w 4190171"/>
                <a:gd name="connsiteY66" fmla="*/ 939380 h 950432"/>
                <a:gd name="connsiteX67" fmla="*/ 2779507 w 4190171"/>
                <a:gd name="connsiteY67" fmla="*/ 934582 h 950432"/>
                <a:gd name="connsiteX68" fmla="*/ 2403669 w 4190171"/>
                <a:gd name="connsiteY68" fmla="*/ 934582 h 950432"/>
                <a:gd name="connsiteX69" fmla="*/ 2415046 w 4190171"/>
                <a:gd name="connsiteY69" fmla="*/ 939177 h 950432"/>
                <a:gd name="connsiteX70" fmla="*/ 2426505 w 4190171"/>
                <a:gd name="connsiteY70" fmla="*/ 950432 h 950432"/>
                <a:gd name="connsiteX71" fmla="*/ 2381518 w 4190171"/>
                <a:gd name="connsiteY71" fmla="*/ 950432 h 950432"/>
                <a:gd name="connsiteX72" fmla="*/ 2392375 w 4190171"/>
                <a:gd name="connsiteY72" fmla="*/ 939380 h 950432"/>
                <a:gd name="connsiteX73" fmla="*/ 2403669 w 4190171"/>
                <a:gd name="connsiteY73" fmla="*/ 934582 h 950432"/>
                <a:gd name="connsiteX74" fmla="*/ 2027831 w 4190171"/>
                <a:gd name="connsiteY74" fmla="*/ 934582 h 950432"/>
                <a:gd name="connsiteX75" fmla="*/ 2039208 w 4190171"/>
                <a:gd name="connsiteY75" fmla="*/ 939177 h 950432"/>
                <a:gd name="connsiteX76" fmla="*/ 2050667 w 4190171"/>
                <a:gd name="connsiteY76" fmla="*/ 950432 h 950432"/>
                <a:gd name="connsiteX77" fmla="*/ 2005680 w 4190171"/>
                <a:gd name="connsiteY77" fmla="*/ 950432 h 950432"/>
                <a:gd name="connsiteX78" fmla="*/ 2016537 w 4190171"/>
                <a:gd name="connsiteY78" fmla="*/ 939380 h 950432"/>
                <a:gd name="connsiteX79" fmla="*/ 2027831 w 4190171"/>
                <a:gd name="connsiteY79" fmla="*/ 934582 h 950432"/>
                <a:gd name="connsiteX80" fmla="*/ 1651993 w 4190171"/>
                <a:gd name="connsiteY80" fmla="*/ 934582 h 950432"/>
                <a:gd name="connsiteX81" fmla="*/ 1663370 w 4190171"/>
                <a:gd name="connsiteY81" fmla="*/ 939177 h 950432"/>
                <a:gd name="connsiteX82" fmla="*/ 1674829 w 4190171"/>
                <a:gd name="connsiteY82" fmla="*/ 950432 h 950432"/>
                <a:gd name="connsiteX83" fmla="*/ 1629842 w 4190171"/>
                <a:gd name="connsiteY83" fmla="*/ 950432 h 950432"/>
                <a:gd name="connsiteX84" fmla="*/ 1640698 w 4190171"/>
                <a:gd name="connsiteY84" fmla="*/ 939380 h 950432"/>
                <a:gd name="connsiteX85" fmla="*/ 1651993 w 4190171"/>
                <a:gd name="connsiteY85" fmla="*/ 934582 h 950432"/>
                <a:gd name="connsiteX86" fmla="*/ 1276155 w 4190171"/>
                <a:gd name="connsiteY86" fmla="*/ 934582 h 950432"/>
                <a:gd name="connsiteX87" fmla="*/ 1287532 w 4190171"/>
                <a:gd name="connsiteY87" fmla="*/ 939177 h 950432"/>
                <a:gd name="connsiteX88" fmla="*/ 1298991 w 4190171"/>
                <a:gd name="connsiteY88" fmla="*/ 950432 h 950432"/>
                <a:gd name="connsiteX89" fmla="*/ 1254004 w 4190171"/>
                <a:gd name="connsiteY89" fmla="*/ 950432 h 950432"/>
                <a:gd name="connsiteX90" fmla="*/ 1264861 w 4190171"/>
                <a:gd name="connsiteY90" fmla="*/ 939380 h 950432"/>
                <a:gd name="connsiteX91" fmla="*/ 1276155 w 4190171"/>
                <a:gd name="connsiteY91" fmla="*/ 934582 h 950432"/>
                <a:gd name="connsiteX92" fmla="*/ 900316 w 4190171"/>
                <a:gd name="connsiteY92" fmla="*/ 934582 h 950432"/>
                <a:gd name="connsiteX93" fmla="*/ 911694 w 4190171"/>
                <a:gd name="connsiteY93" fmla="*/ 939177 h 950432"/>
                <a:gd name="connsiteX94" fmla="*/ 923152 w 4190171"/>
                <a:gd name="connsiteY94" fmla="*/ 950432 h 950432"/>
                <a:gd name="connsiteX95" fmla="*/ 878165 w 4190171"/>
                <a:gd name="connsiteY95" fmla="*/ 950432 h 950432"/>
                <a:gd name="connsiteX96" fmla="*/ 889022 w 4190171"/>
                <a:gd name="connsiteY96" fmla="*/ 939380 h 950432"/>
                <a:gd name="connsiteX97" fmla="*/ 900316 w 4190171"/>
                <a:gd name="connsiteY97" fmla="*/ 934582 h 950432"/>
                <a:gd name="connsiteX98" fmla="*/ 524478 w 4190171"/>
                <a:gd name="connsiteY98" fmla="*/ 934582 h 950432"/>
                <a:gd name="connsiteX99" fmla="*/ 535856 w 4190171"/>
                <a:gd name="connsiteY99" fmla="*/ 939177 h 950432"/>
                <a:gd name="connsiteX100" fmla="*/ 547314 w 4190171"/>
                <a:gd name="connsiteY100" fmla="*/ 950432 h 950432"/>
                <a:gd name="connsiteX101" fmla="*/ 502328 w 4190171"/>
                <a:gd name="connsiteY101" fmla="*/ 950432 h 950432"/>
                <a:gd name="connsiteX102" fmla="*/ 513185 w 4190171"/>
                <a:gd name="connsiteY102" fmla="*/ 939380 h 950432"/>
                <a:gd name="connsiteX103" fmla="*/ 524478 w 4190171"/>
                <a:gd name="connsiteY103" fmla="*/ 934582 h 950432"/>
                <a:gd name="connsiteX104" fmla="*/ 148641 w 4190171"/>
                <a:gd name="connsiteY104" fmla="*/ 934582 h 950432"/>
                <a:gd name="connsiteX105" fmla="*/ 160018 w 4190171"/>
                <a:gd name="connsiteY105" fmla="*/ 939177 h 950432"/>
                <a:gd name="connsiteX106" fmla="*/ 171477 w 4190171"/>
                <a:gd name="connsiteY106" fmla="*/ 950432 h 950432"/>
                <a:gd name="connsiteX107" fmla="*/ 126490 w 4190171"/>
                <a:gd name="connsiteY107" fmla="*/ 950432 h 950432"/>
                <a:gd name="connsiteX108" fmla="*/ 137346 w 4190171"/>
                <a:gd name="connsiteY108" fmla="*/ 939380 h 950432"/>
                <a:gd name="connsiteX109" fmla="*/ 148641 w 4190171"/>
                <a:gd name="connsiteY109" fmla="*/ 934582 h 950432"/>
                <a:gd name="connsiteX110" fmla="*/ 3995387 w 4190171"/>
                <a:gd name="connsiteY110" fmla="*/ 931387 h 950432"/>
                <a:gd name="connsiteX111" fmla="*/ 3998362 w 4190171"/>
                <a:gd name="connsiteY111" fmla="*/ 932777 h 950432"/>
                <a:gd name="connsiteX112" fmla="*/ 4001796 w 4190171"/>
                <a:gd name="connsiteY112" fmla="*/ 936529 h 950432"/>
                <a:gd name="connsiteX113" fmla="*/ 4001527 w 4190171"/>
                <a:gd name="connsiteY113" fmla="*/ 942590 h 950432"/>
                <a:gd name="connsiteX114" fmla="*/ 3997774 w 4190171"/>
                <a:gd name="connsiteY114" fmla="*/ 946024 h 950432"/>
                <a:gd name="connsiteX115" fmla="*/ 3991712 w 4190171"/>
                <a:gd name="connsiteY115" fmla="*/ 945755 h 950432"/>
                <a:gd name="connsiteX116" fmla="*/ 3988279 w 4190171"/>
                <a:gd name="connsiteY116" fmla="*/ 942003 h 950432"/>
                <a:gd name="connsiteX117" fmla="*/ 3988548 w 4190171"/>
                <a:gd name="connsiteY117" fmla="*/ 935941 h 950432"/>
                <a:gd name="connsiteX118" fmla="*/ 3992300 w 4190171"/>
                <a:gd name="connsiteY118" fmla="*/ 932508 h 950432"/>
                <a:gd name="connsiteX119" fmla="*/ 3995387 w 4190171"/>
                <a:gd name="connsiteY119" fmla="*/ 931387 h 950432"/>
                <a:gd name="connsiteX120" fmla="*/ 3619549 w 4190171"/>
                <a:gd name="connsiteY120" fmla="*/ 931387 h 950432"/>
                <a:gd name="connsiteX121" fmla="*/ 3622524 w 4190171"/>
                <a:gd name="connsiteY121" fmla="*/ 932777 h 950432"/>
                <a:gd name="connsiteX122" fmla="*/ 3625957 w 4190171"/>
                <a:gd name="connsiteY122" fmla="*/ 936529 h 950432"/>
                <a:gd name="connsiteX123" fmla="*/ 3625688 w 4190171"/>
                <a:gd name="connsiteY123" fmla="*/ 942590 h 950432"/>
                <a:gd name="connsiteX124" fmla="*/ 3621936 w 4190171"/>
                <a:gd name="connsiteY124" fmla="*/ 946024 h 950432"/>
                <a:gd name="connsiteX125" fmla="*/ 3615874 w 4190171"/>
                <a:gd name="connsiteY125" fmla="*/ 945755 h 950432"/>
                <a:gd name="connsiteX126" fmla="*/ 3612442 w 4190171"/>
                <a:gd name="connsiteY126" fmla="*/ 942003 h 950432"/>
                <a:gd name="connsiteX127" fmla="*/ 3612710 w 4190171"/>
                <a:gd name="connsiteY127" fmla="*/ 935941 h 950432"/>
                <a:gd name="connsiteX128" fmla="*/ 3616462 w 4190171"/>
                <a:gd name="connsiteY128" fmla="*/ 932508 h 950432"/>
                <a:gd name="connsiteX129" fmla="*/ 3619549 w 4190171"/>
                <a:gd name="connsiteY129" fmla="*/ 931387 h 950432"/>
                <a:gd name="connsiteX130" fmla="*/ 3243710 w 4190171"/>
                <a:gd name="connsiteY130" fmla="*/ 931387 h 950432"/>
                <a:gd name="connsiteX131" fmla="*/ 3246686 w 4190171"/>
                <a:gd name="connsiteY131" fmla="*/ 932777 h 950432"/>
                <a:gd name="connsiteX132" fmla="*/ 3250119 w 4190171"/>
                <a:gd name="connsiteY132" fmla="*/ 936529 h 950432"/>
                <a:gd name="connsiteX133" fmla="*/ 3249850 w 4190171"/>
                <a:gd name="connsiteY133" fmla="*/ 942590 h 950432"/>
                <a:gd name="connsiteX134" fmla="*/ 3246098 w 4190171"/>
                <a:gd name="connsiteY134" fmla="*/ 946024 h 950432"/>
                <a:gd name="connsiteX135" fmla="*/ 3240036 w 4190171"/>
                <a:gd name="connsiteY135" fmla="*/ 945755 h 950432"/>
                <a:gd name="connsiteX136" fmla="*/ 3236603 w 4190171"/>
                <a:gd name="connsiteY136" fmla="*/ 942003 h 950432"/>
                <a:gd name="connsiteX137" fmla="*/ 3236872 w 4190171"/>
                <a:gd name="connsiteY137" fmla="*/ 935941 h 950432"/>
                <a:gd name="connsiteX138" fmla="*/ 3240624 w 4190171"/>
                <a:gd name="connsiteY138" fmla="*/ 932508 h 950432"/>
                <a:gd name="connsiteX139" fmla="*/ 3243710 w 4190171"/>
                <a:gd name="connsiteY139" fmla="*/ 931387 h 950432"/>
                <a:gd name="connsiteX140" fmla="*/ 2867873 w 4190171"/>
                <a:gd name="connsiteY140" fmla="*/ 931387 h 950432"/>
                <a:gd name="connsiteX141" fmla="*/ 2870848 w 4190171"/>
                <a:gd name="connsiteY141" fmla="*/ 932777 h 950432"/>
                <a:gd name="connsiteX142" fmla="*/ 2874281 w 4190171"/>
                <a:gd name="connsiteY142" fmla="*/ 936529 h 950432"/>
                <a:gd name="connsiteX143" fmla="*/ 2874012 w 4190171"/>
                <a:gd name="connsiteY143" fmla="*/ 942590 h 950432"/>
                <a:gd name="connsiteX144" fmla="*/ 2870260 w 4190171"/>
                <a:gd name="connsiteY144" fmla="*/ 946024 h 950432"/>
                <a:gd name="connsiteX145" fmla="*/ 2864198 w 4190171"/>
                <a:gd name="connsiteY145" fmla="*/ 945755 h 950432"/>
                <a:gd name="connsiteX146" fmla="*/ 2860766 w 4190171"/>
                <a:gd name="connsiteY146" fmla="*/ 942003 h 950432"/>
                <a:gd name="connsiteX147" fmla="*/ 2861034 w 4190171"/>
                <a:gd name="connsiteY147" fmla="*/ 935941 h 950432"/>
                <a:gd name="connsiteX148" fmla="*/ 2864786 w 4190171"/>
                <a:gd name="connsiteY148" fmla="*/ 932508 h 950432"/>
                <a:gd name="connsiteX149" fmla="*/ 2867873 w 4190171"/>
                <a:gd name="connsiteY149" fmla="*/ 931387 h 950432"/>
                <a:gd name="connsiteX150" fmla="*/ 2492034 w 4190171"/>
                <a:gd name="connsiteY150" fmla="*/ 931387 h 950432"/>
                <a:gd name="connsiteX151" fmla="*/ 2495010 w 4190171"/>
                <a:gd name="connsiteY151" fmla="*/ 932777 h 950432"/>
                <a:gd name="connsiteX152" fmla="*/ 2498443 w 4190171"/>
                <a:gd name="connsiteY152" fmla="*/ 936529 h 950432"/>
                <a:gd name="connsiteX153" fmla="*/ 2498174 w 4190171"/>
                <a:gd name="connsiteY153" fmla="*/ 942590 h 950432"/>
                <a:gd name="connsiteX154" fmla="*/ 2494422 w 4190171"/>
                <a:gd name="connsiteY154" fmla="*/ 946024 h 950432"/>
                <a:gd name="connsiteX155" fmla="*/ 2488360 w 4190171"/>
                <a:gd name="connsiteY155" fmla="*/ 945755 h 950432"/>
                <a:gd name="connsiteX156" fmla="*/ 2484927 w 4190171"/>
                <a:gd name="connsiteY156" fmla="*/ 942003 h 950432"/>
                <a:gd name="connsiteX157" fmla="*/ 2485196 w 4190171"/>
                <a:gd name="connsiteY157" fmla="*/ 935941 h 950432"/>
                <a:gd name="connsiteX158" fmla="*/ 2488949 w 4190171"/>
                <a:gd name="connsiteY158" fmla="*/ 932508 h 950432"/>
                <a:gd name="connsiteX159" fmla="*/ 2492034 w 4190171"/>
                <a:gd name="connsiteY159" fmla="*/ 931387 h 950432"/>
                <a:gd name="connsiteX160" fmla="*/ 2116197 w 4190171"/>
                <a:gd name="connsiteY160" fmla="*/ 931387 h 950432"/>
                <a:gd name="connsiteX161" fmla="*/ 2119172 w 4190171"/>
                <a:gd name="connsiteY161" fmla="*/ 932777 h 950432"/>
                <a:gd name="connsiteX162" fmla="*/ 2122605 w 4190171"/>
                <a:gd name="connsiteY162" fmla="*/ 936529 h 950432"/>
                <a:gd name="connsiteX163" fmla="*/ 2122336 w 4190171"/>
                <a:gd name="connsiteY163" fmla="*/ 942590 h 950432"/>
                <a:gd name="connsiteX164" fmla="*/ 2118584 w 4190171"/>
                <a:gd name="connsiteY164" fmla="*/ 946024 h 950432"/>
                <a:gd name="connsiteX165" fmla="*/ 2112522 w 4190171"/>
                <a:gd name="connsiteY165" fmla="*/ 945755 h 950432"/>
                <a:gd name="connsiteX166" fmla="*/ 2109089 w 4190171"/>
                <a:gd name="connsiteY166" fmla="*/ 942003 h 950432"/>
                <a:gd name="connsiteX167" fmla="*/ 2109358 w 4190171"/>
                <a:gd name="connsiteY167" fmla="*/ 935941 h 950432"/>
                <a:gd name="connsiteX168" fmla="*/ 2113110 w 4190171"/>
                <a:gd name="connsiteY168" fmla="*/ 932508 h 950432"/>
                <a:gd name="connsiteX169" fmla="*/ 2116197 w 4190171"/>
                <a:gd name="connsiteY169" fmla="*/ 931387 h 950432"/>
                <a:gd name="connsiteX170" fmla="*/ 1740358 w 4190171"/>
                <a:gd name="connsiteY170" fmla="*/ 931387 h 950432"/>
                <a:gd name="connsiteX171" fmla="*/ 1743334 w 4190171"/>
                <a:gd name="connsiteY171" fmla="*/ 932777 h 950432"/>
                <a:gd name="connsiteX172" fmla="*/ 1746767 w 4190171"/>
                <a:gd name="connsiteY172" fmla="*/ 936529 h 950432"/>
                <a:gd name="connsiteX173" fmla="*/ 1746498 w 4190171"/>
                <a:gd name="connsiteY173" fmla="*/ 942590 h 950432"/>
                <a:gd name="connsiteX174" fmla="*/ 1742746 w 4190171"/>
                <a:gd name="connsiteY174" fmla="*/ 946024 h 950432"/>
                <a:gd name="connsiteX175" fmla="*/ 1736684 w 4190171"/>
                <a:gd name="connsiteY175" fmla="*/ 945755 h 950432"/>
                <a:gd name="connsiteX176" fmla="*/ 1733251 w 4190171"/>
                <a:gd name="connsiteY176" fmla="*/ 942003 h 950432"/>
                <a:gd name="connsiteX177" fmla="*/ 1733520 w 4190171"/>
                <a:gd name="connsiteY177" fmla="*/ 935941 h 950432"/>
                <a:gd name="connsiteX178" fmla="*/ 1737272 w 4190171"/>
                <a:gd name="connsiteY178" fmla="*/ 932508 h 950432"/>
                <a:gd name="connsiteX179" fmla="*/ 1740358 w 4190171"/>
                <a:gd name="connsiteY179" fmla="*/ 931387 h 950432"/>
                <a:gd name="connsiteX180" fmla="*/ 1364520 w 4190171"/>
                <a:gd name="connsiteY180" fmla="*/ 931387 h 950432"/>
                <a:gd name="connsiteX181" fmla="*/ 1367496 w 4190171"/>
                <a:gd name="connsiteY181" fmla="*/ 932777 h 950432"/>
                <a:gd name="connsiteX182" fmla="*/ 1370929 w 4190171"/>
                <a:gd name="connsiteY182" fmla="*/ 936529 h 950432"/>
                <a:gd name="connsiteX183" fmla="*/ 1370660 w 4190171"/>
                <a:gd name="connsiteY183" fmla="*/ 942590 h 950432"/>
                <a:gd name="connsiteX184" fmla="*/ 1366908 w 4190171"/>
                <a:gd name="connsiteY184" fmla="*/ 946024 h 950432"/>
                <a:gd name="connsiteX185" fmla="*/ 1360846 w 4190171"/>
                <a:gd name="connsiteY185" fmla="*/ 945755 h 950432"/>
                <a:gd name="connsiteX186" fmla="*/ 1357413 w 4190171"/>
                <a:gd name="connsiteY186" fmla="*/ 942003 h 950432"/>
                <a:gd name="connsiteX187" fmla="*/ 1357682 w 4190171"/>
                <a:gd name="connsiteY187" fmla="*/ 935941 h 950432"/>
                <a:gd name="connsiteX188" fmla="*/ 1361434 w 4190171"/>
                <a:gd name="connsiteY188" fmla="*/ 932508 h 950432"/>
                <a:gd name="connsiteX189" fmla="*/ 1364520 w 4190171"/>
                <a:gd name="connsiteY189" fmla="*/ 931387 h 950432"/>
                <a:gd name="connsiteX190" fmla="*/ 988682 w 4190171"/>
                <a:gd name="connsiteY190" fmla="*/ 931387 h 950432"/>
                <a:gd name="connsiteX191" fmla="*/ 991657 w 4190171"/>
                <a:gd name="connsiteY191" fmla="*/ 932777 h 950432"/>
                <a:gd name="connsiteX192" fmla="*/ 995090 w 4190171"/>
                <a:gd name="connsiteY192" fmla="*/ 936529 h 950432"/>
                <a:gd name="connsiteX193" fmla="*/ 994822 w 4190171"/>
                <a:gd name="connsiteY193" fmla="*/ 942590 h 950432"/>
                <a:gd name="connsiteX194" fmla="*/ 991070 w 4190171"/>
                <a:gd name="connsiteY194" fmla="*/ 946024 h 950432"/>
                <a:gd name="connsiteX195" fmla="*/ 985008 w 4190171"/>
                <a:gd name="connsiteY195" fmla="*/ 945755 h 950432"/>
                <a:gd name="connsiteX196" fmla="*/ 981575 w 4190171"/>
                <a:gd name="connsiteY196" fmla="*/ 942003 h 950432"/>
                <a:gd name="connsiteX197" fmla="*/ 981844 w 4190171"/>
                <a:gd name="connsiteY197" fmla="*/ 935941 h 950432"/>
                <a:gd name="connsiteX198" fmla="*/ 985596 w 4190171"/>
                <a:gd name="connsiteY198" fmla="*/ 932508 h 950432"/>
                <a:gd name="connsiteX199" fmla="*/ 988682 w 4190171"/>
                <a:gd name="connsiteY199" fmla="*/ 931387 h 950432"/>
                <a:gd name="connsiteX200" fmla="*/ 612844 w 4190171"/>
                <a:gd name="connsiteY200" fmla="*/ 931387 h 950432"/>
                <a:gd name="connsiteX201" fmla="*/ 615819 w 4190171"/>
                <a:gd name="connsiteY201" fmla="*/ 932777 h 950432"/>
                <a:gd name="connsiteX202" fmla="*/ 619253 w 4190171"/>
                <a:gd name="connsiteY202" fmla="*/ 936529 h 950432"/>
                <a:gd name="connsiteX203" fmla="*/ 618984 w 4190171"/>
                <a:gd name="connsiteY203" fmla="*/ 942590 h 950432"/>
                <a:gd name="connsiteX204" fmla="*/ 615232 w 4190171"/>
                <a:gd name="connsiteY204" fmla="*/ 946024 h 950432"/>
                <a:gd name="connsiteX205" fmla="*/ 609170 w 4190171"/>
                <a:gd name="connsiteY205" fmla="*/ 945755 h 950432"/>
                <a:gd name="connsiteX206" fmla="*/ 605736 w 4190171"/>
                <a:gd name="connsiteY206" fmla="*/ 942003 h 950432"/>
                <a:gd name="connsiteX207" fmla="*/ 606006 w 4190171"/>
                <a:gd name="connsiteY207" fmla="*/ 935941 h 950432"/>
                <a:gd name="connsiteX208" fmla="*/ 609758 w 4190171"/>
                <a:gd name="connsiteY208" fmla="*/ 932508 h 950432"/>
                <a:gd name="connsiteX209" fmla="*/ 612844 w 4190171"/>
                <a:gd name="connsiteY209" fmla="*/ 931387 h 950432"/>
                <a:gd name="connsiteX210" fmla="*/ 237006 w 4190171"/>
                <a:gd name="connsiteY210" fmla="*/ 931387 h 950432"/>
                <a:gd name="connsiteX211" fmla="*/ 239981 w 4190171"/>
                <a:gd name="connsiteY211" fmla="*/ 932777 h 950432"/>
                <a:gd name="connsiteX212" fmla="*/ 243415 w 4190171"/>
                <a:gd name="connsiteY212" fmla="*/ 936529 h 950432"/>
                <a:gd name="connsiteX213" fmla="*/ 243146 w 4190171"/>
                <a:gd name="connsiteY213" fmla="*/ 942590 h 950432"/>
                <a:gd name="connsiteX214" fmla="*/ 239394 w 4190171"/>
                <a:gd name="connsiteY214" fmla="*/ 946024 h 950432"/>
                <a:gd name="connsiteX215" fmla="*/ 233332 w 4190171"/>
                <a:gd name="connsiteY215" fmla="*/ 945755 h 950432"/>
                <a:gd name="connsiteX216" fmla="*/ 229899 w 4190171"/>
                <a:gd name="connsiteY216" fmla="*/ 942003 h 950432"/>
                <a:gd name="connsiteX217" fmla="*/ 230168 w 4190171"/>
                <a:gd name="connsiteY217" fmla="*/ 935941 h 950432"/>
                <a:gd name="connsiteX218" fmla="*/ 233920 w 4190171"/>
                <a:gd name="connsiteY218" fmla="*/ 932508 h 950432"/>
                <a:gd name="connsiteX219" fmla="*/ 237006 w 4190171"/>
                <a:gd name="connsiteY219" fmla="*/ 931387 h 950432"/>
                <a:gd name="connsiteX220" fmla="*/ 3932748 w 4190171"/>
                <a:gd name="connsiteY220" fmla="*/ 927117 h 950432"/>
                <a:gd name="connsiteX221" fmla="*/ 3935723 w 4190171"/>
                <a:gd name="connsiteY221" fmla="*/ 928506 h 950432"/>
                <a:gd name="connsiteX222" fmla="*/ 3939156 w 4190171"/>
                <a:gd name="connsiteY222" fmla="*/ 932258 h 950432"/>
                <a:gd name="connsiteX223" fmla="*/ 3938887 w 4190171"/>
                <a:gd name="connsiteY223" fmla="*/ 938320 h 950432"/>
                <a:gd name="connsiteX224" fmla="*/ 3935135 w 4190171"/>
                <a:gd name="connsiteY224" fmla="*/ 941753 h 950432"/>
                <a:gd name="connsiteX225" fmla="*/ 3929074 w 4190171"/>
                <a:gd name="connsiteY225" fmla="*/ 941484 h 950432"/>
                <a:gd name="connsiteX226" fmla="*/ 3925641 w 4190171"/>
                <a:gd name="connsiteY226" fmla="*/ 937732 h 950432"/>
                <a:gd name="connsiteX227" fmla="*/ 3925910 w 4190171"/>
                <a:gd name="connsiteY227" fmla="*/ 931670 h 950432"/>
                <a:gd name="connsiteX228" fmla="*/ 3929661 w 4190171"/>
                <a:gd name="connsiteY228" fmla="*/ 928238 h 950432"/>
                <a:gd name="connsiteX229" fmla="*/ 3932748 w 4190171"/>
                <a:gd name="connsiteY229" fmla="*/ 927117 h 950432"/>
                <a:gd name="connsiteX230" fmla="*/ 3556910 w 4190171"/>
                <a:gd name="connsiteY230" fmla="*/ 927117 h 950432"/>
                <a:gd name="connsiteX231" fmla="*/ 3559885 w 4190171"/>
                <a:gd name="connsiteY231" fmla="*/ 928506 h 950432"/>
                <a:gd name="connsiteX232" fmla="*/ 3563318 w 4190171"/>
                <a:gd name="connsiteY232" fmla="*/ 932258 h 950432"/>
                <a:gd name="connsiteX233" fmla="*/ 3563049 w 4190171"/>
                <a:gd name="connsiteY233" fmla="*/ 938320 h 950432"/>
                <a:gd name="connsiteX234" fmla="*/ 3559297 w 4190171"/>
                <a:gd name="connsiteY234" fmla="*/ 941753 h 950432"/>
                <a:gd name="connsiteX235" fmla="*/ 3553236 w 4190171"/>
                <a:gd name="connsiteY235" fmla="*/ 941484 h 950432"/>
                <a:gd name="connsiteX236" fmla="*/ 3549802 w 4190171"/>
                <a:gd name="connsiteY236" fmla="*/ 937732 h 950432"/>
                <a:gd name="connsiteX237" fmla="*/ 3550071 w 4190171"/>
                <a:gd name="connsiteY237" fmla="*/ 931670 h 950432"/>
                <a:gd name="connsiteX238" fmla="*/ 3553823 w 4190171"/>
                <a:gd name="connsiteY238" fmla="*/ 928238 h 950432"/>
                <a:gd name="connsiteX239" fmla="*/ 3556910 w 4190171"/>
                <a:gd name="connsiteY239" fmla="*/ 927117 h 950432"/>
                <a:gd name="connsiteX240" fmla="*/ 3181072 w 4190171"/>
                <a:gd name="connsiteY240" fmla="*/ 927117 h 950432"/>
                <a:gd name="connsiteX241" fmla="*/ 3184047 w 4190171"/>
                <a:gd name="connsiteY241" fmla="*/ 928506 h 950432"/>
                <a:gd name="connsiteX242" fmla="*/ 3187480 w 4190171"/>
                <a:gd name="connsiteY242" fmla="*/ 932258 h 950432"/>
                <a:gd name="connsiteX243" fmla="*/ 3187211 w 4190171"/>
                <a:gd name="connsiteY243" fmla="*/ 938320 h 950432"/>
                <a:gd name="connsiteX244" fmla="*/ 3183459 w 4190171"/>
                <a:gd name="connsiteY244" fmla="*/ 941753 h 950432"/>
                <a:gd name="connsiteX245" fmla="*/ 3177398 w 4190171"/>
                <a:gd name="connsiteY245" fmla="*/ 941484 h 950432"/>
                <a:gd name="connsiteX246" fmla="*/ 3173965 w 4190171"/>
                <a:gd name="connsiteY246" fmla="*/ 937732 h 950432"/>
                <a:gd name="connsiteX247" fmla="*/ 3174233 w 4190171"/>
                <a:gd name="connsiteY247" fmla="*/ 931670 h 950432"/>
                <a:gd name="connsiteX248" fmla="*/ 3177985 w 4190171"/>
                <a:gd name="connsiteY248" fmla="*/ 928238 h 950432"/>
                <a:gd name="connsiteX249" fmla="*/ 3181072 w 4190171"/>
                <a:gd name="connsiteY249" fmla="*/ 927117 h 950432"/>
                <a:gd name="connsiteX250" fmla="*/ 2805234 w 4190171"/>
                <a:gd name="connsiteY250" fmla="*/ 927117 h 950432"/>
                <a:gd name="connsiteX251" fmla="*/ 2808209 w 4190171"/>
                <a:gd name="connsiteY251" fmla="*/ 928506 h 950432"/>
                <a:gd name="connsiteX252" fmla="*/ 2811642 w 4190171"/>
                <a:gd name="connsiteY252" fmla="*/ 932258 h 950432"/>
                <a:gd name="connsiteX253" fmla="*/ 2811373 w 4190171"/>
                <a:gd name="connsiteY253" fmla="*/ 938320 h 950432"/>
                <a:gd name="connsiteX254" fmla="*/ 2807621 w 4190171"/>
                <a:gd name="connsiteY254" fmla="*/ 941753 h 950432"/>
                <a:gd name="connsiteX255" fmla="*/ 2801559 w 4190171"/>
                <a:gd name="connsiteY255" fmla="*/ 941484 h 950432"/>
                <a:gd name="connsiteX256" fmla="*/ 2798126 w 4190171"/>
                <a:gd name="connsiteY256" fmla="*/ 937732 h 950432"/>
                <a:gd name="connsiteX257" fmla="*/ 2798395 w 4190171"/>
                <a:gd name="connsiteY257" fmla="*/ 931670 h 950432"/>
                <a:gd name="connsiteX258" fmla="*/ 2802147 w 4190171"/>
                <a:gd name="connsiteY258" fmla="*/ 928238 h 950432"/>
                <a:gd name="connsiteX259" fmla="*/ 2805234 w 4190171"/>
                <a:gd name="connsiteY259" fmla="*/ 927117 h 950432"/>
                <a:gd name="connsiteX260" fmla="*/ 2429395 w 4190171"/>
                <a:gd name="connsiteY260" fmla="*/ 927117 h 950432"/>
                <a:gd name="connsiteX261" fmla="*/ 2432371 w 4190171"/>
                <a:gd name="connsiteY261" fmla="*/ 928506 h 950432"/>
                <a:gd name="connsiteX262" fmla="*/ 2435804 w 4190171"/>
                <a:gd name="connsiteY262" fmla="*/ 932258 h 950432"/>
                <a:gd name="connsiteX263" fmla="*/ 2435535 w 4190171"/>
                <a:gd name="connsiteY263" fmla="*/ 938320 h 950432"/>
                <a:gd name="connsiteX264" fmla="*/ 2431783 w 4190171"/>
                <a:gd name="connsiteY264" fmla="*/ 941753 h 950432"/>
                <a:gd name="connsiteX265" fmla="*/ 2425722 w 4190171"/>
                <a:gd name="connsiteY265" fmla="*/ 941484 h 950432"/>
                <a:gd name="connsiteX266" fmla="*/ 2422288 w 4190171"/>
                <a:gd name="connsiteY266" fmla="*/ 937732 h 950432"/>
                <a:gd name="connsiteX267" fmla="*/ 2422557 w 4190171"/>
                <a:gd name="connsiteY267" fmla="*/ 931670 h 950432"/>
                <a:gd name="connsiteX268" fmla="*/ 2426309 w 4190171"/>
                <a:gd name="connsiteY268" fmla="*/ 928238 h 950432"/>
                <a:gd name="connsiteX269" fmla="*/ 2429395 w 4190171"/>
                <a:gd name="connsiteY269" fmla="*/ 927117 h 950432"/>
                <a:gd name="connsiteX270" fmla="*/ 2053558 w 4190171"/>
                <a:gd name="connsiteY270" fmla="*/ 927117 h 950432"/>
                <a:gd name="connsiteX271" fmla="*/ 2056533 w 4190171"/>
                <a:gd name="connsiteY271" fmla="*/ 928506 h 950432"/>
                <a:gd name="connsiteX272" fmla="*/ 2059966 w 4190171"/>
                <a:gd name="connsiteY272" fmla="*/ 932258 h 950432"/>
                <a:gd name="connsiteX273" fmla="*/ 2059697 w 4190171"/>
                <a:gd name="connsiteY273" fmla="*/ 938320 h 950432"/>
                <a:gd name="connsiteX274" fmla="*/ 2055945 w 4190171"/>
                <a:gd name="connsiteY274" fmla="*/ 941753 h 950432"/>
                <a:gd name="connsiteX275" fmla="*/ 2049883 w 4190171"/>
                <a:gd name="connsiteY275" fmla="*/ 941484 h 950432"/>
                <a:gd name="connsiteX276" fmla="*/ 2046450 w 4190171"/>
                <a:gd name="connsiteY276" fmla="*/ 937732 h 950432"/>
                <a:gd name="connsiteX277" fmla="*/ 2046719 w 4190171"/>
                <a:gd name="connsiteY277" fmla="*/ 931670 h 950432"/>
                <a:gd name="connsiteX278" fmla="*/ 2050470 w 4190171"/>
                <a:gd name="connsiteY278" fmla="*/ 928238 h 950432"/>
                <a:gd name="connsiteX279" fmla="*/ 2053558 w 4190171"/>
                <a:gd name="connsiteY279" fmla="*/ 927117 h 950432"/>
                <a:gd name="connsiteX280" fmla="*/ 1677720 w 4190171"/>
                <a:gd name="connsiteY280" fmla="*/ 927117 h 950432"/>
                <a:gd name="connsiteX281" fmla="*/ 1680694 w 4190171"/>
                <a:gd name="connsiteY281" fmla="*/ 928506 h 950432"/>
                <a:gd name="connsiteX282" fmla="*/ 1684127 w 4190171"/>
                <a:gd name="connsiteY282" fmla="*/ 932258 h 950432"/>
                <a:gd name="connsiteX283" fmla="*/ 1683858 w 4190171"/>
                <a:gd name="connsiteY283" fmla="*/ 938320 h 950432"/>
                <a:gd name="connsiteX284" fmla="*/ 1680106 w 4190171"/>
                <a:gd name="connsiteY284" fmla="*/ 941753 h 950432"/>
                <a:gd name="connsiteX285" fmla="*/ 1674045 w 4190171"/>
                <a:gd name="connsiteY285" fmla="*/ 941484 h 950432"/>
                <a:gd name="connsiteX286" fmla="*/ 1670612 w 4190171"/>
                <a:gd name="connsiteY286" fmla="*/ 937732 h 950432"/>
                <a:gd name="connsiteX287" fmla="*/ 1670881 w 4190171"/>
                <a:gd name="connsiteY287" fmla="*/ 931670 h 950432"/>
                <a:gd name="connsiteX288" fmla="*/ 1674633 w 4190171"/>
                <a:gd name="connsiteY288" fmla="*/ 928238 h 950432"/>
                <a:gd name="connsiteX289" fmla="*/ 1677720 w 4190171"/>
                <a:gd name="connsiteY289" fmla="*/ 927117 h 950432"/>
                <a:gd name="connsiteX290" fmla="*/ 1301881 w 4190171"/>
                <a:gd name="connsiteY290" fmla="*/ 927117 h 950432"/>
                <a:gd name="connsiteX291" fmla="*/ 1304857 w 4190171"/>
                <a:gd name="connsiteY291" fmla="*/ 928506 h 950432"/>
                <a:gd name="connsiteX292" fmla="*/ 1308290 w 4190171"/>
                <a:gd name="connsiteY292" fmla="*/ 932258 h 950432"/>
                <a:gd name="connsiteX293" fmla="*/ 1308021 w 4190171"/>
                <a:gd name="connsiteY293" fmla="*/ 938320 h 950432"/>
                <a:gd name="connsiteX294" fmla="*/ 1304269 w 4190171"/>
                <a:gd name="connsiteY294" fmla="*/ 941753 h 950432"/>
                <a:gd name="connsiteX295" fmla="*/ 1298207 w 4190171"/>
                <a:gd name="connsiteY295" fmla="*/ 941484 h 950432"/>
                <a:gd name="connsiteX296" fmla="*/ 1294774 w 4190171"/>
                <a:gd name="connsiteY296" fmla="*/ 937732 h 950432"/>
                <a:gd name="connsiteX297" fmla="*/ 1295043 w 4190171"/>
                <a:gd name="connsiteY297" fmla="*/ 931670 h 950432"/>
                <a:gd name="connsiteX298" fmla="*/ 1298794 w 4190171"/>
                <a:gd name="connsiteY298" fmla="*/ 928238 h 950432"/>
                <a:gd name="connsiteX299" fmla="*/ 1301881 w 4190171"/>
                <a:gd name="connsiteY299" fmla="*/ 927117 h 950432"/>
                <a:gd name="connsiteX300" fmla="*/ 926043 w 4190171"/>
                <a:gd name="connsiteY300" fmla="*/ 927117 h 950432"/>
                <a:gd name="connsiteX301" fmla="*/ 929018 w 4190171"/>
                <a:gd name="connsiteY301" fmla="*/ 928506 h 950432"/>
                <a:gd name="connsiteX302" fmla="*/ 932451 w 4190171"/>
                <a:gd name="connsiteY302" fmla="*/ 932258 h 950432"/>
                <a:gd name="connsiteX303" fmla="*/ 932182 w 4190171"/>
                <a:gd name="connsiteY303" fmla="*/ 938320 h 950432"/>
                <a:gd name="connsiteX304" fmla="*/ 928430 w 4190171"/>
                <a:gd name="connsiteY304" fmla="*/ 941753 h 950432"/>
                <a:gd name="connsiteX305" fmla="*/ 922369 w 4190171"/>
                <a:gd name="connsiteY305" fmla="*/ 941484 h 950432"/>
                <a:gd name="connsiteX306" fmla="*/ 918936 w 4190171"/>
                <a:gd name="connsiteY306" fmla="*/ 937732 h 950432"/>
                <a:gd name="connsiteX307" fmla="*/ 919204 w 4190171"/>
                <a:gd name="connsiteY307" fmla="*/ 931670 h 950432"/>
                <a:gd name="connsiteX308" fmla="*/ 922956 w 4190171"/>
                <a:gd name="connsiteY308" fmla="*/ 928238 h 950432"/>
                <a:gd name="connsiteX309" fmla="*/ 926043 w 4190171"/>
                <a:gd name="connsiteY309" fmla="*/ 927117 h 950432"/>
                <a:gd name="connsiteX310" fmla="*/ 550205 w 4190171"/>
                <a:gd name="connsiteY310" fmla="*/ 927117 h 950432"/>
                <a:gd name="connsiteX311" fmla="*/ 553180 w 4190171"/>
                <a:gd name="connsiteY311" fmla="*/ 928506 h 950432"/>
                <a:gd name="connsiteX312" fmla="*/ 556613 w 4190171"/>
                <a:gd name="connsiteY312" fmla="*/ 932258 h 950432"/>
                <a:gd name="connsiteX313" fmla="*/ 556345 w 4190171"/>
                <a:gd name="connsiteY313" fmla="*/ 938320 h 950432"/>
                <a:gd name="connsiteX314" fmla="*/ 552592 w 4190171"/>
                <a:gd name="connsiteY314" fmla="*/ 941753 h 950432"/>
                <a:gd name="connsiteX315" fmla="*/ 546531 w 4190171"/>
                <a:gd name="connsiteY315" fmla="*/ 941484 h 950432"/>
                <a:gd name="connsiteX316" fmla="*/ 543098 w 4190171"/>
                <a:gd name="connsiteY316" fmla="*/ 937732 h 950432"/>
                <a:gd name="connsiteX317" fmla="*/ 543367 w 4190171"/>
                <a:gd name="connsiteY317" fmla="*/ 931670 h 950432"/>
                <a:gd name="connsiteX318" fmla="*/ 547118 w 4190171"/>
                <a:gd name="connsiteY318" fmla="*/ 928238 h 950432"/>
                <a:gd name="connsiteX319" fmla="*/ 550205 w 4190171"/>
                <a:gd name="connsiteY319" fmla="*/ 927117 h 950432"/>
                <a:gd name="connsiteX320" fmla="*/ 174367 w 4190171"/>
                <a:gd name="connsiteY320" fmla="*/ 927117 h 950432"/>
                <a:gd name="connsiteX321" fmla="*/ 177342 w 4190171"/>
                <a:gd name="connsiteY321" fmla="*/ 928506 h 950432"/>
                <a:gd name="connsiteX322" fmla="*/ 180775 w 4190171"/>
                <a:gd name="connsiteY322" fmla="*/ 932258 h 950432"/>
                <a:gd name="connsiteX323" fmla="*/ 180506 w 4190171"/>
                <a:gd name="connsiteY323" fmla="*/ 938320 h 950432"/>
                <a:gd name="connsiteX324" fmla="*/ 176755 w 4190171"/>
                <a:gd name="connsiteY324" fmla="*/ 941753 h 950432"/>
                <a:gd name="connsiteX325" fmla="*/ 170693 w 4190171"/>
                <a:gd name="connsiteY325" fmla="*/ 941484 h 950432"/>
                <a:gd name="connsiteX326" fmla="*/ 167260 w 4190171"/>
                <a:gd name="connsiteY326" fmla="*/ 937732 h 950432"/>
                <a:gd name="connsiteX327" fmla="*/ 167529 w 4190171"/>
                <a:gd name="connsiteY327" fmla="*/ 931670 h 950432"/>
                <a:gd name="connsiteX328" fmla="*/ 171281 w 4190171"/>
                <a:gd name="connsiteY328" fmla="*/ 928238 h 950432"/>
                <a:gd name="connsiteX329" fmla="*/ 174367 w 4190171"/>
                <a:gd name="connsiteY329" fmla="*/ 927117 h 950432"/>
                <a:gd name="connsiteX330" fmla="*/ 3961011 w 4190171"/>
                <a:gd name="connsiteY330" fmla="*/ 926371 h 950432"/>
                <a:gd name="connsiteX331" fmla="*/ 3964115 w 4190171"/>
                <a:gd name="connsiteY331" fmla="*/ 927656 h 950432"/>
                <a:gd name="connsiteX332" fmla="*/ 3976357 w 4190171"/>
                <a:gd name="connsiteY332" fmla="*/ 939898 h 950432"/>
                <a:gd name="connsiteX333" fmla="*/ 3976357 w 4190171"/>
                <a:gd name="connsiteY333" fmla="*/ 946106 h 950432"/>
                <a:gd name="connsiteX334" fmla="*/ 3972031 w 4190171"/>
                <a:gd name="connsiteY334" fmla="*/ 950432 h 950432"/>
                <a:gd name="connsiteX335" fmla="*/ 3940145 w 4190171"/>
                <a:gd name="connsiteY335" fmla="*/ 950432 h 950432"/>
                <a:gd name="connsiteX336" fmla="*/ 3940145 w 4190171"/>
                <a:gd name="connsiteY336" fmla="*/ 945418 h 950432"/>
                <a:gd name="connsiteX337" fmla="*/ 3957907 w 4190171"/>
                <a:gd name="connsiteY337" fmla="*/ 927656 h 950432"/>
                <a:gd name="connsiteX338" fmla="*/ 3961011 w 4190171"/>
                <a:gd name="connsiteY338" fmla="*/ 926371 h 950432"/>
                <a:gd name="connsiteX339" fmla="*/ 3585173 w 4190171"/>
                <a:gd name="connsiteY339" fmla="*/ 926371 h 950432"/>
                <a:gd name="connsiteX340" fmla="*/ 3588277 w 4190171"/>
                <a:gd name="connsiteY340" fmla="*/ 927656 h 950432"/>
                <a:gd name="connsiteX341" fmla="*/ 3600519 w 4190171"/>
                <a:gd name="connsiteY341" fmla="*/ 939898 h 950432"/>
                <a:gd name="connsiteX342" fmla="*/ 3600519 w 4190171"/>
                <a:gd name="connsiteY342" fmla="*/ 946106 h 950432"/>
                <a:gd name="connsiteX343" fmla="*/ 3596193 w 4190171"/>
                <a:gd name="connsiteY343" fmla="*/ 950432 h 950432"/>
                <a:gd name="connsiteX344" fmla="*/ 3564307 w 4190171"/>
                <a:gd name="connsiteY344" fmla="*/ 950432 h 950432"/>
                <a:gd name="connsiteX345" fmla="*/ 3564307 w 4190171"/>
                <a:gd name="connsiteY345" fmla="*/ 945418 h 950432"/>
                <a:gd name="connsiteX346" fmla="*/ 3582069 w 4190171"/>
                <a:gd name="connsiteY346" fmla="*/ 927656 h 950432"/>
                <a:gd name="connsiteX347" fmla="*/ 3585173 w 4190171"/>
                <a:gd name="connsiteY347" fmla="*/ 926371 h 950432"/>
                <a:gd name="connsiteX348" fmla="*/ 3209335 w 4190171"/>
                <a:gd name="connsiteY348" fmla="*/ 926371 h 950432"/>
                <a:gd name="connsiteX349" fmla="*/ 3212439 w 4190171"/>
                <a:gd name="connsiteY349" fmla="*/ 927656 h 950432"/>
                <a:gd name="connsiteX350" fmla="*/ 3224680 w 4190171"/>
                <a:gd name="connsiteY350" fmla="*/ 939898 h 950432"/>
                <a:gd name="connsiteX351" fmla="*/ 3224680 w 4190171"/>
                <a:gd name="connsiteY351" fmla="*/ 946106 h 950432"/>
                <a:gd name="connsiteX352" fmla="*/ 3220354 w 4190171"/>
                <a:gd name="connsiteY352" fmla="*/ 950432 h 950432"/>
                <a:gd name="connsiteX353" fmla="*/ 3188469 w 4190171"/>
                <a:gd name="connsiteY353" fmla="*/ 950432 h 950432"/>
                <a:gd name="connsiteX354" fmla="*/ 3188469 w 4190171"/>
                <a:gd name="connsiteY354" fmla="*/ 945418 h 950432"/>
                <a:gd name="connsiteX355" fmla="*/ 3206231 w 4190171"/>
                <a:gd name="connsiteY355" fmla="*/ 927656 h 950432"/>
                <a:gd name="connsiteX356" fmla="*/ 3209335 w 4190171"/>
                <a:gd name="connsiteY356" fmla="*/ 926371 h 950432"/>
                <a:gd name="connsiteX357" fmla="*/ 2833497 w 4190171"/>
                <a:gd name="connsiteY357" fmla="*/ 926371 h 950432"/>
                <a:gd name="connsiteX358" fmla="*/ 2836601 w 4190171"/>
                <a:gd name="connsiteY358" fmla="*/ 927656 h 950432"/>
                <a:gd name="connsiteX359" fmla="*/ 2848842 w 4190171"/>
                <a:gd name="connsiteY359" fmla="*/ 939898 h 950432"/>
                <a:gd name="connsiteX360" fmla="*/ 2848842 w 4190171"/>
                <a:gd name="connsiteY360" fmla="*/ 946106 h 950432"/>
                <a:gd name="connsiteX361" fmla="*/ 2844516 w 4190171"/>
                <a:gd name="connsiteY361" fmla="*/ 950432 h 950432"/>
                <a:gd name="connsiteX362" fmla="*/ 2812631 w 4190171"/>
                <a:gd name="connsiteY362" fmla="*/ 950432 h 950432"/>
                <a:gd name="connsiteX363" fmla="*/ 2812631 w 4190171"/>
                <a:gd name="connsiteY363" fmla="*/ 945418 h 950432"/>
                <a:gd name="connsiteX364" fmla="*/ 2830393 w 4190171"/>
                <a:gd name="connsiteY364" fmla="*/ 927656 h 950432"/>
                <a:gd name="connsiteX365" fmla="*/ 2833497 w 4190171"/>
                <a:gd name="connsiteY365" fmla="*/ 926371 h 950432"/>
                <a:gd name="connsiteX366" fmla="*/ 2457659 w 4190171"/>
                <a:gd name="connsiteY366" fmla="*/ 926371 h 950432"/>
                <a:gd name="connsiteX367" fmla="*/ 2460763 w 4190171"/>
                <a:gd name="connsiteY367" fmla="*/ 927656 h 950432"/>
                <a:gd name="connsiteX368" fmla="*/ 2473005 w 4190171"/>
                <a:gd name="connsiteY368" fmla="*/ 939898 h 950432"/>
                <a:gd name="connsiteX369" fmla="*/ 2473005 w 4190171"/>
                <a:gd name="connsiteY369" fmla="*/ 946106 h 950432"/>
                <a:gd name="connsiteX370" fmla="*/ 2468679 w 4190171"/>
                <a:gd name="connsiteY370" fmla="*/ 950432 h 950432"/>
                <a:gd name="connsiteX371" fmla="*/ 2436793 w 4190171"/>
                <a:gd name="connsiteY371" fmla="*/ 950432 h 950432"/>
                <a:gd name="connsiteX372" fmla="*/ 2436793 w 4190171"/>
                <a:gd name="connsiteY372" fmla="*/ 945418 h 950432"/>
                <a:gd name="connsiteX373" fmla="*/ 2454555 w 4190171"/>
                <a:gd name="connsiteY373" fmla="*/ 927656 h 950432"/>
                <a:gd name="connsiteX374" fmla="*/ 2457659 w 4190171"/>
                <a:gd name="connsiteY374" fmla="*/ 926371 h 950432"/>
                <a:gd name="connsiteX375" fmla="*/ 2081820 w 4190171"/>
                <a:gd name="connsiteY375" fmla="*/ 926371 h 950432"/>
                <a:gd name="connsiteX376" fmla="*/ 2084925 w 4190171"/>
                <a:gd name="connsiteY376" fmla="*/ 927656 h 950432"/>
                <a:gd name="connsiteX377" fmla="*/ 2097166 w 4190171"/>
                <a:gd name="connsiteY377" fmla="*/ 939898 h 950432"/>
                <a:gd name="connsiteX378" fmla="*/ 2097166 w 4190171"/>
                <a:gd name="connsiteY378" fmla="*/ 946106 h 950432"/>
                <a:gd name="connsiteX379" fmla="*/ 2092840 w 4190171"/>
                <a:gd name="connsiteY379" fmla="*/ 950432 h 950432"/>
                <a:gd name="connsiteX380" fmla="*/ 2060955 w 4190171"/>
                <a:gd name="connsiteY380" fmla="*/ 950432 h 950432"/>
                <a:gd name="connsiteX381" fmla="*/ 2060955 w 4190171"/>
                <a:gd name="connsiteY381" fmla="*/ 945418 h 950432"/>
                <a:gd name="connsiteX382" fmla="*/ 2078716 w 4190171"/>
                <a:gd name="connsiteY382" fmla="*/ 927656 h 950432"/>
                <a:gd name="connsiteX383" fmla="*/ 2081820 w 4190171"/>
                <a:gd name="connsiteY383" fmla="*/ 926371 h 950432"/>
                <a:gd name="connsiteX384" fmla="*/ 1705983 w 4190171"/>
                <a:gd name="connsiteY384" fmla="*/ 926371 h 950432"/>
                <a:gd name="connsiteX385" fmla="*/ 1709087 w 4190171"/>
                <a:gd name="connsiteY385" fmla="*/ 927656 h 950432"/>
                <a:gd name="connsiteX386" fmla="*/ 1721329 w 4190171"/>
                <a:gd name="connsiteY386" fmla="*/ 939898 h 950432"/>
                <a:gd name="connsiteX387" fmla="*/ 1721329 w 4190171"/>
                <a:gd name="connsiteY387" fmla="*/ 946106 h 950432"/>
                <a:gd name="connsiteX388" fmla="*/ 1717003 w 4190171"/>
                <a:gd name="connsiteY388" fmla="*/ 950432 h 950432"/>
                <a:gd name="connsiteX389" fmla="*/ 1685116 w 4190171"/>
                <a:gd name="connsiteY389" fmla="*/ 950432 h 950432"/>
                <a:gd name="connsiteX390" fmla="*/ 1685116 w 4190171"/>
                <a:gd name="connsiteY390" fmla="*/ 945418 h 950432"/>
                <a:gd name="connsiteX391" fmla="*/ 1702879 w 4190171"/>
                <a:gd name="connsiteY391" fmla="*/ 927656 h 950432"/>
                <a:gd name="connsiteX392" fmla="*/ 1705983 w 4190171"/>
                <a:gd name="connsiteY392" fmla="*/ 926371 h 950432"/>
                <a:gd name="connsiteX393" fmla="*/ 1330144 w 4190171"/>
                <a:gd name="connsiteY393" fmla="*/ 926371 h 950432"/>
                <a:gd name="connsiteX394" fmla="*/ 1333248 w 4190171"/>
                <a:gd name="connsiteY394" fmla="*/ 927656 h 950432"/>
                <a:gd name="connsiteX395" fmla="*/ 1345490 w 4190171"/>
                <a:gd name="connsiteY395" fmla="*/ 939898 h 950432"/>
                <a:gd name="connsiteX396" fmla="*/ 1345490 w 4190171"/>
                <a:gd name="connsiteY396" fmla="*/ 946106 h 950432"/>
                <a:gd name="connsiteX397" fmla="*/ 1341164 w 4190171"/>
                <a:gd name="connsiteY397" fmla="*/ 950432 h 950432"/>
                <a:gd name="connsiteX398" fmla="*/ 1309278 w 4190171"/>
                <a:gd name="connsiteY398" fmla="*/ 950432 h 950432"/>
                <a:gd name="connsiteX399" fmla="*/ 1309278 w 4190171"/>
                <a:gd name="connsiteY399" fmla="*/ 945418 h 950432"/>
                <a:gd name="connsiteX400" fmla="*/ 1327040 w 4190171"/>
                <a:gd name="connsiteY400" fmla="*/ 927656 h 950432"/>
                <a:gd name="connsiteX401" fmla="*/ 1330144 w 4190171"/>
                <a:gd name="connsiteY401" fmla="*/ 926371 h 950432"/>
                <a:gd name="connsiteX402" fmla="*/ 954306 w 4190171"/>
                <a:gd name="connsiteY402" fmla="*/ 926371 h 950432"/>
                <a:gd name="connsiteX403" fmla="*/ 957410 w 4190171"/>
                <a:gd name="connsiteY403" fmla="*/ 927656 h 950432"/>
                <a:gd name="connsiteX404" fmla="*/ 969652 w 4190171"/>
                <a:gd name="connsiteY404" fmla="*/ 939898 h 950432"/>
                <a:gd name="connsiteX405" fmla="*/ 969652 w 4190171"/>
                <a:gd name="connsiteY405" fmla="*/ 946106 h 950432"/>
                <a:gd name="connsiteX406" fmla="*/ 965326 w 4190171"/>
                <a:gd name="connsiteY406" fmla="*/ 950432 h 950432"/>
                <a:gd name="connsiteX407" fmla="*/ 933440 w 4190171"/>
                <a:gd name="connsiteY407" fmla="*/ 950432 h 950432"/>
                <a:gd name="connsiteX408" fmla="*/ 933440 w 4190171"/>
                <a:gd name="connsiteY408" fmla="*/ 945418 h 950432"/>
                <a:gd name="connsiteX409" fmla="*/ 951203 w 4190171"/>
                <a:gd name="connsiteY409" fmla="*/ 927656 h 950432"/>
                <a:gd name="connsiteX410" fmla="*/ 954306 w 4190171"/>
                <a:gd name="connsiteY410" fmla="*/ 926371 h 950432"/>
                <a:gd name="connsiteX411" fmla="*/ 578468 w 4190171"/>
                <a:gd name="connsiteY411" fmla="*/ 926371 h 950432"/>
                <a:gd name="connsiteX412" fmla="*/ 581572 w 4190171"/>
                <a:gd name="connsiteY412" fmla="*/ 927656 h 950432"/>
                <a:gd name="connsiteX413" fmla="*/ 593814 w 4190171"/>
                <a:gd name="connsiteY413" fmla="*/ 939898 h 950432"/>
                <a:gd name="connsiteX414" fmla="*/ 593814 w 4190171"/>
                <a:gd name="connsiteY414" fmla="*/ 946106 h 950432"/>
                <a:gd name="connsiteX415" fmla="*/ 589488 w 4190171"/>
                <a:gd name="connsiteY415" fmla="*/ 950432 h 950432"/>
                <a:gd name="connsiteX416" fmla="*/ 557602 w 4190171"/>
                <a:gd name="connsiteY416" fmla="*/ 950432 h 950432"/>
                <a:gd name="connsiteX417" fmla="*/ 557602 w 4190171"/>
                <a:gd name="connsiteY417" fmla="*/ 945418 h 950432"/>
                <a:gd name="connsiteX418" fmla="*/ 575364 w 4190171"/>
                <a:gd name="connsiteY418" fmla="*/ 927656 h 950432"/>
                <a:gd name="connsiteX419" fmla="*/ 578468 w 4190171"/>
                <a:gd name="connsiteY419" fmla="*/ 926371 h 950432"/>
                <a:gd name="connsiteX420" fmla="*/ 202631 w 4190171"/>
                <a:gd name="connsiteY420" fmla="*/ 926371 h 950432"/>
                <a:gd name="connsiteX421" fmla="*/ 205735 w 4190171"/>
                <a:gd name="connsiteY421" fmla="*/ 927656 h 950432"/>
                <a:gd name="connsiteX422" fmla="*/ 217977 w 4190171"/>
                <a:gd name="connsiteY422" fmla="*/ 939898 h 950432"/>
                <a:gd name="connsiteX423" fmla="*/ 217977 w 4190171"/>
                <a:gd name="connsiteY423" fmla="*/ 946106 h 950432"/>
                <a:gd name="connsiteX424" fmla="*/ 213651 w 4190171"/>
                <a:gd name="connsiteY424" fmla="*/ 950432 h 950432"/>
                <a:gd name="connsiteX425" fmla="*/ 181764 w 4190171"/>
                <a:gd name="connsiteY425" fmla="*/ 950432 h 950432"/>
                <a:gd name="connsiteX426" fmla="*/ 181764 w 4190171"/>
                <a:gd name="connsiteY426" fmla="*/ 945418 h 950432"/>
                <a:gd name="connsiteX427" fmla="*/ 199526 w 4190171"/>
                <a:gd name="connsiteY427" fmla="*/ 927656 h 950432"/>
                <a:gd name="connsiteX428" fmla="*/ 202631 w 4190171"/>
                <a:gd name="connsiteY428" fmla="*/ 926371 h 950432"/>
                <a:gd name="connsiteX429" fmla="*/ 4018878 w 4190171"/>
                <a:gd name="connsiteY429" fmla="*/ 922134 h 950432"/>
                <a:gd name="connsiteX430" fmla="*/ 4021852 w 4190171"/>
                <a:gd name="connsiteY430" fmla="*/ 923523 h 950432"/>
                <a:gd name="connsiteX431" fmla="*/ 4025286 w 4190171"/>
                <a:gd name="connsiteY431" fmla="*/ 927276 h 950432"/>
                <a:gd name="connsiteX432" fmla="*/ 4025017 w 4190171"/>
                <a:gd name="connsiteY432" fmla="*/ 933337 h 950432"/>
                <a:gd name="connsiteX433" fmla="*/ 4021265 w 4190171"/>
                <a:gd name="connsiteY433" fmla="*/ 936770 h 950432"/>
                <a:gd name="connsiteX434" fmla="*/ 4015203 w 4190171"/>
                <a:gd name="connsiteY434" fmla="*/ 936501 h 950432"/>
                <a:gd name="connsiteX435" fmla="*/ 4011770 w 4190171"/>
                <a:gd name="connsiteY435" fmla="*/ 932749 h 950432"/>
                <a:gd name="connsiteX436" fmla="*/ 4012039 w 4190171"/>
                <a:gd name="connsiteY436" fmla="*/ 926688 h 950432"/>
                <a:gd name="connsiteX437" fmla="*/ 4015791 w 4190171"/>
                <a:gd name="connsiteY437" fmla="*/ 923255 h 950432"/>
                <a:gd name="connsiteX438" fmla="*/ 4018878 w 4190171"/>
                <a:gd name="connsiteY438" fmla="*/ 922134 h 950432"/>
                <a:gd name="connsiteX439" fmla="*/ 3643039 w 4190171"/>
                <a:gd name="connsiteY439" fmla="*/ 922134 h 950432"/>
                <a:gd name="connsiteX440" fmla="*/ 3646014 w 4190171"/>
                <a:gd name="connsiteY440" fmla="*/ 923523 h 950432"/>
                <a:gd name="connsiteX441" fmla="*/ 3649448 w 4190171"/>
                <a:gd name="connsiteY441" fmla="*/ 927276 h 950432"/>
                <a:gd name="connsiteX442" fmla="*/ 3649179 w 4190171"/>
                <a:gd name="connsiteY442" fmla="*/ 933337 h 950432"/>
                <a:gd name="connsiteX443" fmla="*/ 3645426 w 4190171"/>
                <a:gd name="connsiteY443" fmla="*/ 936770 h 950432"/>
                <a:gd name="connsiteX444" fmla="*/ 3639366 w 4190171"/>
                <a:gd name="connsiteY444" fmla="*/ 936501 h 950432"/>
                <a:gd name="connsiteX445" fmla="*/ 3635932 w 4190171"/>
                <a:gd name="connsiteY445" fmla="*/ 932749 h 950432"/>
                <a:gd name="connsiteX446" fmla="*/ 3636201 w 4190171"/>
                <a:gd name="connsiteY446" fmla="*/ 926688 h 950432"/>
                <a:gd name="connsiteX447" fmla="*/ 3639953 w 4190171"/>
                <a:gd name="connsiteY447" fmla="*/ 923255 h 950432"/>
                <a:gd name="connsiteX448" fmla="*/ 3643039 w 4190171"/>
                <a:gd name="connsiteY448" fmla="*/ 922134 h 950432"/>
                <a:gd name="connsiteX449" fmla="*/ 3267202 w 4190171"/>
                <a:gd name="connsiteY449" fmla="*/ 922134 h 950432"/>
                <a:gd name="connsiteX450" fmla="*/ 3270176 w 4190171"/>
                <a:gd name="connsiteY450" fmla="*/ 923523 h 950432"/>
                <a:gd name="connsiteX451" fmla="*/ 3273610 w 4190171"/>
                <a:gd name="connsiteY451" fmla="*/ 927276 h 950432"/>
                <a:gd name="connsiteX452" fmla="*/ 3273340 w 4190171"/>
                <a:gd name="connsiteY452" fmla="*/ 933337 h 950432"/>
                <a:gd name="connsiteX453" fmla="*/ 3269588 w 4190171"/>
                <a:gd name="connsiteY453" fmla="*/ 936770 h 950432"/>
                <a:gd name="connsiteX454" fmla="*/ 3263527 w 4190171"/>
                <a:gd name="connsiteY454" fmla="*/ 936501 h 950432"/>
                <a:gd name="connsiteX455" fmla="*/ 3260094 w 4190171"/>
                <a:gd name="connsiteY455" fmla="*/ 932749 h 950432"/>
                <a:gd name="connsiteX456" fmla="*/ 3260363 w 4190171"/>
                <a:gd name="connsiteY456" fmla="*/ 926688 h 950432"/>
                <a:gd name="connsiteX457" fmla="*/ 3264114 w 4190171"/>
                <a:gd name="connsiteY457" fmla="*/ 923255 h 950432"/>
                <a:gd name="connsiteX458" fmla="*/ 3267202 w 4190171"/>
                <a:gd name="connsiteY458" fmla="*/ 922134 h 950432"/>
                <a:gd name="connsiteX459" fmla="*/ 2891363 w 4190171"/>
                <a:gd name="connsiteY459" fmla="*/ 922134 h 950432"/>
                <a:gd name="connsiteX460" fmla="*/ 2894338 w 4190171"/>
                <a:gd name="connsiteY460" fmla="*/ 923523 h 950432"/>
                <a:gd name="connsiteX461" fmla="*/ 2897771 w 4190171"/>
                <a:gd name="connsiteY461" fmla="*/ 927276 h 950432"/>
                <a:gd name="connsiteX462" fmla="*/ 2897502 w 4190171"/>
                <a:gd name="connsiteY462" fmla="*/ 933337 h 950432"/>
                <a:gd name="connsiteX463" fmla="*/ 2893750 w 4190171"/>
                <a:gd name="connsiteY463" fmla="*/ 936770 h 950432"/>
                <a:gd name="connsiteX464" fmla="*/ 2887689 w 4190171"/>
                <a:gd name="connsiteY464" fmla="*/ 936501 h 950432"/>
                <a:gd name="connsiteX465" fmla="*/ 2884256 w 4190171"/>
                <a:gd name="connsiteY465" fmla="*/ 932749 h 950432"/>
                <a:gd name="connsiteX466" fmla="*/ 2884524 w 4190171"/>
                <a:gd name="connsiteY466" fmla="*/ 926688 h 950432"/>
                <a:gd name="connsiteX467" fmla="*/ 2888276 w 4190171"/>
                <a:gd name="connsiteY467" fmla="*/ 923255 h 950432"/>
                <a:gd name="connsiteX468" fmla="*/ 2891363 w 4190171"/>
                <a:gd name="connsiteY468" fmla="*/ 922134 h 950432"/>
                <a:gd name="connsiteX469" fmla="*/ 2515525 w 4190171"/>
                <a:gd name="connsiteY469" fmla="*/ 922134 h 950432"/>
                <a:gd name="connsiteX470" fmla="*/ 2518500 w 4190171"/>
                <a:gd name="connsiteY470" fmla="*/ 923523 h 950432"/>
                <a:gd name="connsiteX471" fmla="*/ 2521934 w 4190171"/>
                <a:gd name="connsiteY471" fmla="*/ 927276 h 950432"/>
                <a:gd name="connsiteX472" fmla="*/ 2521664 w 4190171"/>
                <a:gd name="connsiteY472" fmla="*/ 933337 h 950432"/>
                <a:gd name="connsiteX473" fmla="*/ 2517912 w 4190171"/>
                <a:gd name="connsiteY473" fmla="*/ 936770 h 950432"/>
                <a:gd name="connsiteX474" fmla="*/ 2511851 w 4190171"/>
                <a:gd name="connsiteY474" fmla="*/ 936501 h 950432"/>
                <a:gd name="connsiteX475" fmla="*/ 2508418 w 4190171"/>
                <a:gd name="connsiteY475" fmla="*/ 932749 h 950432"/>
                <a:gd name="connsiteX476" fmla="*/ 2508686 w 4190171"/>
                <a:gd name="connsiteY476" fmla="*/ 926688 h 950432"/>
                <a:gd name="connsiteX477" fmla="*/ 2512438 w 4190171"/>
                <a:gd name="connsiteY477" fmla="*/ 923255 h 950432"/>
                <a:gd name="connsiteX478" fmla="*/ 2515525 w 4190171"/>
                <a:gd name="connsiteY478" fmla="*/ 922134 h 950432"/>
                <a:gd name="connsiteX479" fmla="*/ 2139687 w 4190171"/>
                <a:gd name="connsiteY479" fmla="*/ 922134 h 950432"/>
                <a:gd name="connsiteX480" fmla="*/ 2142662 w 4190171"/>
                <a:gd name="connsiteY480" fmla="*/ 923523 h 950432"/>
                <a:gd name="connsiteX481" fmla="*/ 2146095 w 4190171"/>
                <a:gd name="connsiteY481" fmla="*/ 927276 h 950432"/>
                <a:gd name="connsiteX482" fmla="*/ 2145826 w 4190171"/>
                <a:gd name="connsiteY482" fmla="*/ 933337 h 950432"/>
                <a:gd name="connsiteX483" fmla="*/ 2142074 w 4190171"/>
                <a:gd name="connsiteY483" fmla="*/ 936770 h 950432"/>
                <a:gd name="connsiteX484" fmla="*/ 2136013 w 4190171"/>
                <a:gd name="connsiteY484" fmla="*/ 936501 h 950432"/>
                <a:gd name="connsiteX485" fmla="*/ 2132580 w 4190171"/>
                <a:gd name="connsiteY485" fmla="*/ 932749 h 950432"/>
                <a:gd name="connsiteX486" fmla="*/ 2132848 w 4190171"/>
                <a:gd name="connsiteY486" fmla="*/ 926688 h 950432"/>
                <a:gd name="connsiteX487" fmla="*/ 2136600 w 4190171"/>
                <a:gd name="connsiteY487" fmla="*/ 923255 h 950432"/>
                <a:gd name="connsiteX488" fmla="*/ 2139687 w 4190171"/>
                <a:gd name="connsiteY488" fmla="*/ 922134 h 950432"/>
                <a:gd name="connsiteX489" fmla="*/ 1763848 w 4190171"/>
                <a:gd name="connsiteY489" fmla="*/ 922134 h 950432"/>
                <a:gd name="connsiteX490" fmla="*/ 1766824 w 4190171"/>
                <a:gd name="connsiteY490" fmla="*/ 923523 h 950432"/>
                <a:gd name="connsiteX491" fmla="*/ 1770257 w 4190171"/>
                <a:gd name="connsiteY491" fmla="*/ 927276 h 950432"/>
                <a:gd name="connsiteX492" fmla="*/ 1769988 w 4190171"/>
                <a:gd name="connsiteY492" fmla="*/ 933337 h 950432"/>
                <a:gd name="connsiteX493" fmla="*/ 1766236 w 4190171"/>
                <a:gd name="connsiteY493" fmla="*/ 936770 h 950432"/>
                <a:gd name="connsiteX494" fmla="*/ 1760175 w 4190171"/>
                <a:gd name="connsiteY494" fmla="*/ 936501 h 950432"/>
                <a:gd name="connsiteX495" fmla="*/ 1756742 w 4190171"/>
                <a:gd name="connsiteY495" fmla="*/ 932749 h 950432"/>
                <a:gd name="connsiteX496" fmla="*/ 1757011 w 4190171"/>
                <a:gd name="connsiteY496" fmla="*/ 926688 h 950432"/>
                <a:gd name="connsiteX497" fmla="*/ 1760762 w 4190171"/>
                <a:gd name="connsiteY497" fmla="*/ 923255 h 950432"/>
                <a:gd name="connsiteX498" fmla="*/ 1763848 w 4190171"/>
                <a:gd name="connsiteY498" fmla="*/ 922134 h 950432"/>
                <a:gd name="connsiteX499" fmla="*/ 1388011 w 4190171"/>
                <a:gd name="connsiteY499" fmla="*/ 922134 h 950432"/>
                <a:gd name="connsiteX500" fmla="*/ 1390986 w 4190171"/>
                <a:gd name="connsiteY500" fmla="*/ 923523 h 950432"/>
                <a:gd name="connsiteX501" fmla="*/ 1394419 w 4190171"/>
                <a:gd name="connsiteY501" fmla="*/ 927276 h 950432"/>
                <a:gd name="connsiteX502" fmla="*/ 1394150 w 4190171"/>
                <a:gd name="connsiteY502" fmla="*/ 933337 h 950432"/>
                <a:gd name="connsiteX503" fmla="*/ 1390398 w 4190171"/>
                <a:gd name="connsiteY503" fmla="*/ 936770 h 950432"/>
                <a:gd name="connsiteX504" fmla="*/ 1384336 w 4190171"/>
                <a:gd name="connsiteY504" fmla="*/ 936501 h 950432"/>
                <a:gd name="connsiteX505" fmla="*/ 1380903 w 4190171"/>
                <a:gd name="connsiteY505" fmla="*/ 932749 h 950432"/>
                <a:gd name="connsiteX506" fmla="*/ 1381172 w 4190171"/>
                <a:gd name="connsiteY506" fmla="*/ 926688 h 950432"/>
                <a:gd name="connsiteX507" fmla="*/ 1384924 w 4190171"/>
                <a:gd name="connsiteY507" fmla="*/ 923255 h 950432"/>
                <a:gd name="connsiteX508" fmla="*/ 1388011 w 4190171"/>
                <a:gd name="connsiteY508" fmla="*/ 922134 h 950432"/>
                <a:gd name="connsiteX509" fmla="*/ 1012173 w 4190171"/>
                <a:gd name="connsiteY509" fmla="*/ 922134 h 950432"/>
                <a:gd name="connsiteX510" fmla="*/ 1015148 w 4190171"/>
                <a:gd name="connsiteY510" fmla="*/ 923523 h 950432"/>
                <a:gd name="connsiteX511" fmla="*/ 1018581 w 4190171"/>
                <a:gd name="connsiteY511" fmla="*/ 927276 h 950432"/>
                <a:gd name="connsiteX512" fmla="*/ 1018312 w 4190171"/>
                <a:gd name="connsiteY512" fmla="*/ 933337 h 950432"/>
                <a:gd name="connsiteX513" fmla="*/ 1014560 w 4190171"/>
                <a:gd name="connsiteY513" fmla="*/ 936770 h 950432"/>
                <a:gd name="connsiteX514" fmla="*/ 1008498 w 4190171"/>
                <a:gd name="connsiteY514" fmla="*/ 936501 h 950432"/>
                <a:gd name="connsiteX515" fmla="*/ 1005066 w 4190171"/>
                <a:gd name="connsiteY515" fmla="*/ 932749 h 950432"/>
                <a:gd name="connsiteX516" fmla="*/ 1005334 w 4190171"/>
                <a:gd name="connsiteY516" fmla="*/ 926688 h 950432"/>
                <a:gd name="connsiteX517" fmla="*/ 1009086 w 4190171"/>
                <a:gd name="connsiteY517" fmla="*/ 923255 h 950432"/>
                <a:gd name="connsiteX518" fmla="*/ 1012173 w 4190171"/>
                <a:gd name="connsiteY518" fmla="*/ 922134 h 950432"/>
                <a:gd name="connsiteX519" fmla="*/ 636335 w 4190171"/>
                <a:gd name="connsiteY519" fmla="*/ 922134 h 950432"/>
                <a:gd name="connsiteX520" fmla="*/ 639310 w 4190171"/>
                <a:gd name="connsiteY520" fmla="*/ 923523 h 950432"/>
                <a:gd name="connsiteX521" fmla="*/ 642743 w 4190171"/>
                <a:gd name="connsiteY521" fmla="*/ 927276 h 950432"/>
                <a:gd name="connsiteX522" fmla="*/ 642474 w 4190171"/>
                <a:gd name="connsiteY522" fmla="*/ 933337 h 950432"/>
                <a:gd name="connsiteX523" fmla="*/ 638722 w 4190171"/>
                <a:gd name="connsiteY523" fmla="*/ 936770 h 950432"/>
                <a:gd name="connsiteX524" fmla="*/ 632660 w 4190171"/>
                <a:gd name="connsiteY524" fmla="*/ 936501 h 950432"/>
                <a:gd name="connsiteX525" fmla="*/ 629227 w 4190171"/>
                <a:gd name="connsiteY525" fmla="*/ 932749 h 950432"/>
                <a:gd name="connsiteX526" fmla="*/ 629496 w 4190171"/>
                <a:gd name="connsiteY526" fmla="*/ 926688 h 950432"/>
                <a:gd name="connsiteX527" fmla="*/ 633248 w 4190171"/>
                <a:gd name="connsiteY527" fmla="*/ 923255 h 950432"/>
                <a:gd name="connsiteX528" fmla="*/ 636335 w 4190171"/>
                <a:gd name="connsiteY528" fmla="*/ 922134 h 950432"/>
                <a:gd name="connsiteX529" fmla="*/ 260496 w 4190171"/>
                <a:gd name="connsiteY529" fmla="*/ 922134 h 950432"/>
                <a:gd name="connsiteX530" fmla="*/ 263472 w 4190171"/>
                <a:gd name="connsiteY530" fmla="*/ 923523 h 950432"/>
                <a:gd name="connsiteX531" fmla="*/ 266905 w 4190171"/>
                <a:gd name="connsiteY531" fmla="*/ 927276 h 950432"/>
                <a:gd name="connsiteX532" fmla="*/ 266636 w 4190171"/>
                <a:gd name="connsiteY532" fmla="*/ 933337 h 950432"/>
                <a:gd name="connsiteX533" fmla="*/ 262884 w 4190171"/>
                <a:gd name="connsiteY533" fmla="*/ 936770 h 950432"/>
                <a:gd name="connsiteX534" fmla="*/ 256823 w 4190171"/>
                <a:gd name="connsiteY534" fmla="*/ 936501 h 950432"/>
                <a:gd name="connsiteX535" fmla="*/ 253390 w 4190171"/>
                <a:gd name="connsiteY535" fmla="*/ 932749 h 950432"/>
                <a:gd name="connsiteX536" fmla="*/ 253658 w 4190171"/>
                <a:gd name="connsiteY536" fmla="*/ 926688 h 950432"/>
                <a:gd name="connsiteX537" fmla="*/ 257410 w 4190171"/>
                <a:gd name="connsiteY537" fmla="*/ 923255 h 950432"/>
                <a:gd name="connsiteX538" fmla="*/ 260496 w 4190171"/>
                <a:gd name="connsiteY538" fmla="*/ 922134 h 950432"/>
                <a:gd name="connsiteX539" fmla="*/ 4070262 w 4190171"/>
                <a:gd name="connsiteY539" fmla="*/ 901190 h 950432"/>
                <a:gd name="connsiteX540" fmla="*/ 4080808 w 4190171"/>
                <a:gd name="connsiteY540" fmla="*/ 905559 h 950432"/>
                <a:gd name="connsiteX541" fmla="*/ 4125682 w 4190171"/>
                <a:gd name="connsiteY541" fmla="*/ 950432 h 950432"/>
                <a:gd name="connsiteX542" fmla="*/ 4017457 w 4190171"/>
                <a:gd name="connsiteY542" fmla="*/ 950432 h 950432"/>
                <a:gd name="connsiteX543" fmla="*/ 4017457 w 4190171"/>
                <a:gd name="connsiteY543" fmla="*/ 947817 h 950432"/>
                <a:gd name="connsiteX544" fmla="*/ 4059716 w 4190171"/>
                <a:gd name="connsiteY544" fmla="*/ 905559 h 950432"/>
                <a:gd name="connsiteX545" fmla="*/ 4070262 w 4190171"/>
                <a:gd name="connsiteY545" fmla="*/ 901190 h 950432"/>
                <a:gd name="connsiteX546" fmla="*/ 3694424 w 4190171"/>
                <a:gd name="connsiteY546" fmla="*/ 901190 h 950432"/>
                <a:gd name="connsiteX547" fmla="*/ 3704970 w 4190171"/>
                <a:gd name="connsiteY547" fmla="*/ 905559 h 950432"/>
                <a:gd name="connsiteX548" fmla="*/ 3749843 w 4190171"/>
                <a:gd name="connsiteY548" fmla="*/ 950432 h 950432"/>
                <a:gd name="connsiteX549" fmla="*/ 3641619 w 4190171"/>
                <a:gd name="connsiteY549" fmla="*/ 950432 h 950432"/>
                <a:gd name="connsiteX550" fmla="*/ 3641619 w 4190171"/>
                <a:gd name="connsiteY550" fmla="*/ 947817 h 950432"/>
                <a:gd name="connsiteX551" fmla="*/ 3683878 w 4190171"/>
                <a:gd name="connsiteY551" fmla="*/ 905559 h 950432"/>
                <a:gd name="connsiteX552" fmla="*/ 3694424 w 4190171"/>
                <a:gd name="connsiteY552" fmla="*/ 901190 h 950432"/>
                <a:gd name="connsiteX553" fmla="*/ 3318586 w 4190171"/>
                <a:gd name="connsiteY553" fmla="*/ 901190 h 950432"/>
                <a:gd name="connsiteX554" fmla="*/ 3329132 w 4190171"/>
                <a:gd name="connsiteY554" fmla="*/ 905559 h 950432"/>
                <a:gd name="connsiteX555" fmla="*/ 3374006 w 4190171"/>
                <a:gd name="connsiteY555" fmla="*/ 950432 h 950432"/>
                <a:gd name="connsiteX556" fmla="*/ 3265780 w 4190171"/>
                <a:gd name="connsiteY556" fmla="*/ 950432 h 950432"/>
                <a:gd name="connsiteX557" fmla="*/ 3265780 w 4190171"/>
                <a:gd name="connsiteY557" fmla="*/ 947817 h 950432"/>
                <a:gd name="connsiteX558" fmla="*/ 3308040 w 4190171"/>
                <a:gd name="connsiteY558" fmla="*/ 905559 h 950432"/>
                <a:gd name="connsiteX559" fmla="*/ 3318586 w 4190171"/>
                <a:gd name="connsiteY559" fmla="*/ 901190 h 950432"/>
                <a:gd name="connsiteX560" fmla="*/ 2942748 w 4190171"/>
                <a:gd name="connsiteY560" fmla="*/ 901190 h 950432"/>
                <a:gd name="connsiteX561" fmla="*/ 2953294 w 4190171"/>
                <a:gd name="connsiteY561" fmla="*/ 905559 h 950432"/>
                <a:gd name="connsiteX562" fmla="*/ 2998167 w 4190171"/>
                <a:gd name="connsiteY562" fmla="*/ 950432 h 950432"/>
                <a:gd name="connsiteX563" fmla="*/ 2889943 w 4190171"/>
                <a:gd name="connsiteY563" fmla="*/ 950432 h 950432"/>
                <a:gd name="connsiteX564" fmla="*/ 2889943 w 4190171"/>
                <a:gd name="connsiteY564" fmla="*/ 947817 h 950432"/>
                <a:gd name="connsiteX565" fmla="*/ 2932202 w 4190171"/>
                <a:gd name="connsiteY565" fmla="*/ 905559 h 950432"/>
                <a:gd name="connsiteX566" fmla="*/ 2942748 w 4190171"/>
                <a:gd name="connsiteY566" fmla="*/ 901190 h 950432"/>
                <a:gd name="connsiteX567" fmla="*/ 2566910 w 4190171"/>
                <a:gd name="connsiteY567" fmla="*/ 901190 h 950432"/>
                <a:gd name="connsiteX568" fmla="*/ 2577455 w 4190171"/>
                <a:gd name="connsiteY568" fmla="*/ 905559 h 950432"/>
                <a:gd name="connsiteX569" fmla="*/ 2622329 w 4190171"/>
                <a:gd name="connsiteY569" fmla="*/ 950432 h 950432"/>
                <a:gd name="connsiteX570" fmla="*/ 2514104 w 4190171"/>
                <a:gd name="connsiteY570" fmla="*/ 950432 h 950432"/>
                <a:gd name="connsiteX571" fmla="*/ 2514104 w 4190171"/>
                <a:gd name="connsiteY571" fmla="*/ 947817 h 950432"/>
                <a:gd name="connsiteX572" fmla="*/ 2556364 w 4190171"/>
                <a:gd name="connsiteY572" fmla="*/ 905559 h 950432"/>
                <a:gd name="connsiteX573" fmla="*/ 2566910 w 4190171"/>
                <a:gd name="connsiteY573" fmla="*/ 901190 h 950432"/>
                <a:gd name="connsiteX574" fmla="*/ 2191072 w 4190171"/>
                <a:gd name="connsiteY574" fmla="*/ 901190 h 950432"/>
                <a:gd name="connsiteX575" fmla="*/ 2201618 w 4190171"/>
                <a:gd name="connsiteY575" fmla="*/ 905559 h 950432"/>
                <a:gd name="connsiteX576" fmla="*/ 2246492 w 4190171"/>
                <a:gd name="connsiteY576" fmla="*/ 950432 h 950432"/>
                <a:gd name="connsiteX577" fmla="*/ 2138266 w 4190171"/>
                <a:gd name="connsiteY577" fmla="*/ 950432 h 950432"/>
                <a:gd name="connsiteX578" fmla="*/ 2138266 w 4190171"/>
                <a:gd name="connsiteY578" fmla="*/ 947817 h 950432"/>
                <a:gd name="connsiteX579" fmla="*/ 2180526 w 4190171"/>
                <a:gd name="connsiteY579" fmla="*/ 905559 h 950432"/>
                <a:gd name="connsiteX580" fmla="*/ 2191072 w 4190171"/>
                <a:gd name="connsiteY580" fmla="*/ 901190 h 950432"/>
                <a:gd name="connsiteX581" fmla="*/ 1815234 w 4190171"/>
                <a:gd name="connsiteY581" fmla="*/ 901190 h 950432"/>
                <a:gd name="connsiteX582" fmla="*/ 1825779 w 4190171"/>
                <a:gd name="connsiteY582" fmla="*/ 905559 h 950432"/>
                <a:gd name="connsiteX583" fmla="*/ 1870653 w 4190171"/>
                <a:gd name="connsiteY583" fmla="*/ 950432 h 950432"/>
                <a:gd name="connsiteX584" fmla="*/ 1762429 w 4190171"/>
                <a:gd name="connsiteY584" fmla="*/ 950432 h 950432"/>
                <a:gd name="connsiteX585" fmla="*/ 1762429 w 4190171"/>
                <a:gd name="connsiteY585" fmla="*/ 947817 h 950432"/>
                <a:gd name="connsiteX586" fmla="*/ 1804687 w 4190171"/>
                <a:gd name="connsiteY586" fmla="*/ 905559 h 950432"/>
                <a:gd name="connsiteX587" fmla="*/ 1815234 w 4190171"/>
                <a:gd name="connsiteY587" fmla="*/ 901190 h 950432"/>
                <a:gd name="connsiteX588" fmla="*/ 1439396 w 4190171"/>
                <a:gd name="connsiteY588" fmla="*/ 901190 h 950432"/>
                <a:gd name="connsiteX589" fmla="*/ 1449941 w 4190171"/>
                <a:gd name="connsiteY589" fmla="*/ 905559 h 950432"/>
                <a:gd name="connsiteX590" fmla="*/ 1494815 w 4190171"/>
                <a:gd name="connsiteY590" fmla="*/ 950432 h 950432"/>
                <a:gd name="connsiteX591" fmla="*/ 1386590 w 4190171"/>
                <a:gd name="connsiteY591" fmla="*/ 950432 h 950432"/>
                <a:gd name="connsiteX592" fmla="*/ 1386590 w 4190171"/>
                <a:gd name="connsiteY592" fmla="*/ 947817 h 950432"/>
                <a:gd name="connsiteX593" fmla="*/ 1428850 w 4190171"/>
                <a:gd name="connsiteY593" fmla="*/ 905559 h 950432"/>
                <a:gd name="connsiteX594" fmla="*/ 1439396 w 4190171"/>
                <a:gd name="connsiteY594" fmla="*/ 901190 h 950432"/>
                <a:gd name="connsiteX595" fmla="*/ 1063557 w 4190171"/>
                <a:gd name="connsiteY595" fmla="*/ 901190 h 950432"/>
                <a:gd name="connsiteX596" fmla="*/ 1074103 w 4190171"/>
                <a:gd name="connsiteY596" fmla="*/ 905559 h 950432"/>
                <a:gd name="connsiteX597" fmla="*/ 1118977 w 4190171"/>
                <a:gd name="connsiteY597" fmla="*/ 950432 h 950432"/>
                <a:gd name="connsiteX598" fmla="*/ 1010752 w 4190171"/>
                <a:gd name="connsiteY598" fmla="*/ 950432 h 950432"/>
                <a:gd name="connsiteX599" fmla="*/ 1010752 w 4190171"/>
                <a:gd name="connsiteY599" fmla="*/ 947817 h 950432"/>
                <a:gd name="connsiteX600" fmla="*/ 1053011 w 4190171"/>
                <a:gd name="connsiteY600" fmla="*/ 905559 h 950432"/>
                <a:gd name="connsiteX601" fmla="*/ 1063557 w 4190171"/>
                <a:gd name="connsiteY601" fmla="*/ 901190 h 950432"/>
                <a:gd name="connsiteX602" fmla="*/ 687720 w 4190171"/>
                <a:gd name="connsiteY602" fmla="*/ 901190 h 950432"/>
                <a:gd name="connsiteX603" fmla="*/ 698265 w 4190171"/>
                <a:gd name="connsiteY603" fmla="*/ 905559 h 950432"/>
                <a:gd name="connsiteX604" fmla="*/ 743139 w 4190171"/>
                <a:gd name="connsiteY604" fmla="*/ 950432 h 950432"/>
                <a:gd name="connsiteX605" fmla="*/ 634914 w 4190171"/>
                <a:gd name="connsiteY605" fmla="*/ 950432 h 950432"/>
                <a:gd name="connsiteX606" fmla="*/ 634914 w 4190171"/>
                <a:gd name="connsiteY606" fmla="*/ 947817 h 950432"/>
                <a:gd name="connsiteX607" fmla="*/ 677173 w 4190171"/>
                <a:gd name="connsiteY607" fmla="*/ 905559 h 950432"/>
                <a:gd name="connsiteX608" fmla="*/ 687720 w 4190171"/>
                <a:gd name="connsiteY608" fmla="*/ 901190 h 950432"/>
                <a:gd name="connsiteX609" fmla="*/ 311881 w 4190171"/>
                <a:gd name="connsiteY609" fmla="*/ 901190 h 950432"/>
                <a:gd name="connsiteX610" fmla="*/ 322427 w 4190171"/>
                <a:gd name="connsiteY610" fmla="*/ 905559 h 950432"/>
                <a:gd name="connsiteX611" fmla="*/ 367301 w 4190171"/>
                <a:gd name="connsiteY611" fmla="*/ 950432 h 950432"/>
                <a:gd name="connsiteX612" fmla="*/ 259076 w 4190171"/>
                <a:gd name="connsiteY612" fmla="*/ 950432 h 950432"/>
                <a:gd name="connsiteX613" fmla="*/ 259076 w 4190171"/>
                <a:gd name="connsiteY613" fmla="*/ 947817 h 950432"/>
                <a:gd name="connsiteX614" fmla="*/ 301335 w 4190171"/>
                <a:gd name="connsiteY614" fmla="*/ 905559 h 950432"/>
                <a:gd name="connsiteX615" fmla="*/ 311881 w 4190171"/>
                <a:gd name="connsiteY615" fmla="*/ 901190 h 950432"/>
                <a:gd name="connsiteX616" fmla="*/ 4040228 w 4190171"/>
                <a:gd name="connsiteY616" fmla="*/ 897058 h 950432"/>
                <a:gd name="connsiteX617" fmla="*/ 4044038 w 4190171"/>
                <a:gd name="connsiteY617" fmla="*/ 898567 h 950432"/>
                <a:gd name="connsiteX618" fmla="*/ 4048596 w 4190171"/>
                <a:gd name="connsiteY618" fmla="*/ 902983 h 950432"/>
                <a:gd name="connsiteX619" fmla="*/ 4048714 w 4190171"/>
                <a:gd name="connsiteY619" fmla="*/ 910555 h 950432"/>
                <a:gd name="connsiteX620" fmla="*/ 4036302 w 4190171"/>
                <a:gd name="connsiteY620" fmla="*/ 923362 h 950432"/>
                <a:gd name="connsiteX621" fmla="*/ 4028730 w 4190171"/>
                <a:gd name="connsiteY621" fmla="*/ 923480 h 950432"/>
                <a:gd name="connsiteX622" fmla="*/ 4024173 w 4190171"/>
                <a:gd name="connsiteY622" fmla="*/ 919063 h 950432"/>
                <a:gd name="connsiteX623" fmla="*/ 4024054 w 4190171"/>
                <a:gd name="connsiteY623" fmla="*/ 911492 h 950432"/>
                <a:gd name="connsiteX624" fmla="*/ 4036467 w 4190171"/>
                <a:gd name="connsiteY624" fmla="*/ 898685 h 950432"/>
                <a:gd name="connsiteX625" fmla="*/ 4040228 w 4190171"/>
                <a:gd name="connsiteY625" fmla="*/ 897058 h 950432"/>
                <a:gd name="connsiteX626" fmla="*/ 3664390 w 4190171"/>
                <a:gd name="connsiteY626" fmla="*/ 897058 h 950432"/>
                <a:gd name="connsiteX627" fmla="*/ 3668200 w 4190171"/>
                <a:gd name="connsiteY627" fmla="*/ 898567 h 950432"/>
                <a:gd name="connsiteX628" fmla="*/ 3672758 w 4190171"/>
                <a:gd name="connsiteY628" fmla="*/ 902983 h 950432"/>
                <a:gd name="connsiteX629" fmla="*/ 3672876 w 4190171"/>
                <a:gd name="connsiteY629" fmla="*/ 910555 h 950432"/>
                <a:gd name="connsiteX630" fmla="*/ 3660464 w 4190171"/>
                <a:gd name="connsiteY630" fmla="*/ 923362 h 950432"/>
                <a:gd name="connsiteX631" fmla="*/ 3652892 w 4190171"/>
                <a:gd name="connsiteY631" fmla="*/ 923480 h 950432"/>
                <a:gd name="connsiteX632" fmla="*/ 3648335 w 4190171"/>
                <a:gd name="connsiteY632" fmla="*/ 919063 h 950432"/>
                <a:gd name="connsiteX633" fmla="*/ 3648216 w 4190171"/>
                <a:gd name="connsiteY633" fmla="*/ 911492 h 950432"/>
                <a:gd name="connsiteX634" fmla="*/ 3660628 w 4190171"/>
                <a:gd name="connsiteY634" fmla="*/ 898685 h 950432"/>
                <a:gd name="connsiteX635" fmla="*/ 3664390 w 4190171"/>
                <a:gd name="connsiteY635" fmla="*/ 897058 h 950432"/>
                <a:gd name="connsiteX636" fmla="*/ 3288552 w 4190171"/>
                <a:gd name="connsiteY636" fmla="*/ 897058 h 950432"/>
                <a:gd name="connsiteX637" fmla="*/ 3292362 w 4190171"/>
                <a:gd name="connsiteY637" fmla="*/ 898567 h 950432"/>
                <a:gd name="connsiteX638" fmla="*/ 3296920 w 4190171"/>
                <a:gd name="connsiteY638" fmla="*/ 902983 h 950432"/>
                <a:gd name="connsiteX639" fmla="*/ 3297038 w 4190171"/>
                <a:gd name="connsiteY639" fmla="*/ 910555 h 950432"/>
                <a:gd name="connsiteX640" fmla="*/ 3284625 w 4190171"/>
                <a:gd name="connsiteY640" fmla="*/ 923362 h 950432"/>
                <a:gd name="connsiteX641" fmla="*/ 3277054 w 4190171"/>
                <a:gd name="connsiteY641" fmla="*/ 923480 h 950432"/>
                <a:gd name="connsiteX642" fmla="*/ 3272497 w 4190171"/>
                <a:gd name="connsiteY642" fmla="*/ 919063 h 950432"/>
                <a:gd name="connsiteX643" fmla="*/ 3272378 w 4190171"/>
                <a:gd name="connsiteY643" fmla="*/ 911492 h 950432"/>
                <a:gd name="connsiteX644" fmla="*/ 3284791 w 4190171"/>
                <a:gd name="connsiteY644" fmla="*/ 898685 h 950432"/>
                <a:gd name="connsiteX645" fmla="*/ 3288552 w 4190171"/>
                <a:gd name="connsiteY645" fmla="*/ 897058 h 950432"/>
                <a:gd name="connsiteX646" fmla="*/ 2912714 w 4190171"/>
                <a:gd name="connsiteY646" fmla="*/ 897058 h 950432"/>
                <a:gd name="connsiteX647" fmla="*/ 2916524 w 4190171"/>
                <a:gd name="connsiteY647" fmla="*/ 898567 h 950432"/>
                <a:gd name="connsiteX648" fmla="*/ 2921081 w 4190171"/>
                <a:gd name="connsiteY648" fmla="*/ 902983 h 950432"/>
                <a:gd name="connsiteX649" fmla="*/ 2921200 w 4190171"/>
                <a:gd name="connsiteY649" fmla="*/ 910555 h 950432"/>
                <a:gd name="connsiteX650" fmla="*/ 2908788 w 4190171"/>
                <a:gd name="connsiteY650" fmla="*/ 923362 h 950432"/>
                <a:gd name="connsiteX651" fmla="*/ 2901216 w 4190171"/>
                <a:gd name="connsiteY651" fmla="*/ 923480 h 950432"/>
                <a:gd name="connsiteX652" fmla="*/ 2896659 w 4190171"/>
                <a:gd name="connsiteY652" fmla="*/ 919063 h 950432"/>
                <a:gd name="connsiteX653" fmla="*/ 2896540 w 4190171"/>
                <a:gd name="connsiteY653" fmla="*/ 911492 h 950432"/>
                <a:gd name="connsiteX654" fmla="*/ 2908952 w 4190171"/>
                <a:gd name="connsiteY654" fmla="*/ 898685 h 950432"/>
                <a:gd name="connsiteX655" fmla="*/ 2912714 w 4190171"/>
                <a:gd name="connsiteY655" fmla="*/ 897058 h 950432"/>
                <a:gd name="connsiteX656" fmla="*/ 2536876 w 4190171"/>
                <a:gd name="connsiteY656" fmla="*/ 897058 h 950432"/>
                <a:gd name="connsiteX657" fmla="*/ 2540686 w 4190171"/>
                <a:gd name="connsiteY657" fmla="*/ 898567 h 950432"/>
                <a:gd name="connsiteX658" fmla="*/ 2545243 w 4190171"/>
                <a:gd name="connsiteY658" fmla="*/ 902983 h 950432"/>
                <a:gd name="connsiteX659" fmla="*/ 2545361 w 4190171"/>
                <a:gd name="connsiteY659" fmla="*/ 910555 h 950432"/>
                <a:gd name="connsiteX660" fmla="*/ 2532949 w 4190171"/>
                <a:gd name="connsiteY660" fmla="*/ 923362 h 950432"/>
                <a:gd name="connsiteX661" fmla="*/ 2525378 w 4190171"/>
                <a:gd name="connsiteY661" fmla="*/ 923480 h 950432"/>
                <a:gd name="connsiteX662" fmla="*/ 2520820 w 4190171"/>
                <a:gd name="connsiteY662" fmla="*/ 919063 h 950432"/>
                <a:gd name="connsiteX663" fmla="*/ 2520702 w 4190171"/>
                <a:gd name="connsiteY663" fmla="*/ 911492 h 950432"/>
                <a:gd name="connsiteX664" fmla="*/ 2533114 w 4190171"/>
                <a:gd name="connsiteY664" fmla="*/ 898685 h 950432"/>
                <a:gd name="connsiteX665" fmla="*/ 2536876 w 4190171"/>
                <a:gd name="connsiteY665" fmla="*/ 897058 h 950432"/>
                <a:gd name="connsiteX666" fmla="*/ 2161038 w 4190171"/>
                <a:gd name="connsiteY666" fmla="*/ 897058 h 950432"/>
                <a:gd name="connsiteX667" fmla="*/ 2164848 w 4190171"/>
                <a:gd name="connsiteY667" fmla="*/ 898567 h 950432"/>
                <a:gd name="connsiteX668" fmla="*/ 2169405 w 4190171"/>
                <a:gd name="connsiteY668" fmla="*/ 902983 h 950432"/>
                <a:gd name="connsiteX669" fmla="*/ 2169524 w 4190171"/>
                <a:gd name="connsiteY669" fmla="*/ 910555 h 950432"/>
                <a:gd name="connsiteX670" fmla="*/ 2157112 w 4190171"/>
                <a:gd name="connsiteY670" fmla="*/ 923362 h 950432"/>
                <a:gd name="connsiteX671" fmla="*/ 2149540 w 4190171"/>
                <a:gd name="connsiteY671" fmla="*/ 923480 h 950432"/>
                <a:gd name="connsiteX672" fmla="*/ 2144983 w 4190171"/>
                <a:gd name="connsiteY672" fmla="*/ 919063 h 950432"/>
                <a:gd name="connsiteX673" fmla="*/ 2144864 w 4190171"/>
                <a:gd name="connsiteY673" fmla="*/ 911492 h 950432"/>
                <a:gd name="connsiteX674" fmla="*/ 2157276 w 4190171"/>
                <a:gd name="connsiteY674" fmla="*/ 898685 h 950432"/>
                <a:gd name="connsiteX675" fmla="*/ 2161038 w 4190171"/>
                <a:gd name="connsiteY675" fmla="*/ 897058 h 950432"/>
                <a:gd name="connsiteX676" fmla="*/ 1785199 w 4190171"/>
                <a:gd name="connsiteY676" fmla="*/ 897058 h 950432"/>
                <a:gd name="connsiteX677" fmla="*/ 1789010 w 4190171"/>
                <a:gd name="connsiteY677" fmla="*/ 898567 h 950432"/>
                <a:gd name="connsiteX678" fmla="*/ 1793567 w 4190171"/>
                <a:gd name="connsiteY678" fmla="*/ 902983 h 950432"/>
                <a:gd name="connsiteX679" fmla="*/ 1793686 w 4190171"/>
                <a:gd name="connsiteY679" fmla="*/ 910555 h 950432"/>
                <a:gd name="connsiteX680" fmla="*/ 1781273 w 4190171"/>
                <a:gd name="connsiteY680" fmla="*/ 923362 h 950432"/>
                <a:gd name="connsiteX681" fmla="*/ 1773702 w 4190171"/>
                <a:gd name="connsiteY681" fmla="*/ 923480 h 950432"/>
                <a:gd name="connsiteX682" fmla="*/ 1769144 w 4190171"/>
                <a:gd name="connsiteY682" fmla="*/ 919063 h 950432"/>
                <a:gd name="connsiteX683" fmla="*/ 1769026 w 4190171"/>
                <a:gd name="connsiteY683" fmla="*/ 911492 h 950432"/>
                <a:gd name="connsiteX684" fmla="*/ 1781438 w 4190171"/>
                <a:gd name="connsiteY684" fmla="*/ 898685 h 950432"/>
                <a:gd name="connsiteX685" fmla="*/ 1785199 w 4190171"/>
                <a:gd name="connsiteY685" fmla="*/ 897058 h 950432"/>
                <a:gd name="connsiteX686" fmla="*/ 1409362 w 4190171"/>
                <a:gd name="connsiteY686" fmla="*/ 897058 h 950432"/>
                <a:gd name="connsiteX687" fmla="*/ 1413172 w 4190171"/>
                <a:gd name="connsiteY687" fmla="*/ 898567 h 950432"/>
                <a:gd name="connsiteX688" fmla="*/ 1417729 w 4190171"/>
                <a:gd name="connsiteY688" fmla="*/ 902983 h 950432"/>
                <a:gd name="connsiteX689" fmla="*/ 1417847 w 4190171"/>
                <a:gd name="connsiteY689" fmla="*/ 910555 h 950432"/>
                <a:gd name="connsiteX690" fmla="*/ 1405435 w 4190171"/>
                <a:gd name="connsiteY690" fmla="*/ 923362 h 950432"/>
                <a:gd name="connsiteX691" fmla="*/ 1397863 w 4190171"/>
                <a:gd name="connsiteY691" fmla="*/ 923480 h 950432"/>
                <a:gd name="connsiteX692" fmla="*/ 1393307 w 4190171"/>
                <a:gd name="connsiteY692" fmla="*/ 919063 h 950432"/>
                <a:gd name="connsiteX693" fmla="*/ 1393188 w 4190171"/>
                <a:gd name="connsiteY693" fmla="*/ 911492 h 950432"/>
                <a:gd name="connsiteX694" fmla="*/ 1405600 w 4190171"/>
                <a:gd name="connsiteY694" fmla="*/ 898685 h 950432"/>
                <a:gd name="connsiteX695" fmla="*/ 1409362 w 4190171"/>
                <a:gd name="connsiteY695" fmla="*/ 897058 h 950432"/>
                <a:gd name="connsiteX696" fmla="*/ 1033523 w 4190171"/>
                <a:gd name="connsiteY696" fmla="*/ 897058 h 950432"/>
                <a:gd name="connsiteX697" fmla="*/ 1037334 w 4190171"/>
                <a:gd name="connsiteY697" fmla="*/ 898567 h 950432"/>
                <a:gd name="connsiteX698" fmla="*/ 1041891 w 4190171"/>
                <a:gd name="connsiteY698" fmla="*/ 902983 h 950432"/>
                <a:gd name="connsiteX699" fmla="*/ 1042009 w 4190171"/>
                <a:gd name="connsiteY699" fmla="*/ 910555 h 950432"/>
                <a:gd name="connsiteX700" fmla="*/ 1029597 w 4190171"/>
                <a:gd name="connsiteY700" fmla="*/ 923362 h 950432"/>
                <a:gd name="connsiteX701" fmla="*/ 1022025 w 4190171"/>
                <a:gd name="connsiteY701" fmla="*/ 923480 h 950432"/>
                <a:gd name="connsiteX702" fmla="*/ 1017468 w 4190171"/>
                <a:gd name="connsiteY702" fmla="*/ 919063 h 950432"/>
                <a:gd name="connsiteX703" fmla="*/ 1017350 w 4190171"/>
                <a:gd name="connsiteY703" fmla="*/ 911492 h 950432"/>
                <a:gd name="connsiteX704" fmla="*/ 1029762 w 4190171"/>
                <a:gd name="connsiteY704" fmla="*/ 898685 h 950432"/>
                <a:gd name="connsiteX705" fmla="*/ 1033523 w 4190171"/>
                <a:gd name="connsiteY705" fmla="*/ 897058 h 950432"/>
                <a:gd name="connsiteX706" fmla="*/ 657685 w 4190171"/>
                <a:gd name="connsiteY706" fmla="*/ 897058 h 950432"/>
                <a:gd name="connsiteX707" fmla="*/ 661495 w 4190171"/>
                <a:gd name="connsiteY707" fmla="*/ 898567 h 950432"/>
                <a:gd name="connsiteX708" fmla="*/ 666052 w 4190171"/>
                <a:gd name="connsiteY708" fmla="*/ 902983 h 950432"/>
                <a:gd name="connsiteX709" fmla="*/ 666171 w 4190171"/>
                <a:gd name="connsiteY709" fmla="*/ 910555 h 950432"/>
                <a:gd name="connsiteX710" fmla="*/ 653759 w 4190171"/>
                <a:gd name="connsiteY710" fmla="*/ 923362 h 950432"/>
                <a:gd name="connsiteX711" fmla="*/ 646187 w 4190171"/>
                <a:gd name="connsiteY711" fmla="*/ 923480 h 950432"/>
                <a:gd name="connsiteX712" fmla="*/ 641630 w 4190171"/>
                <a:gd name="connsiteY712" fmla="*/ 919063 h 950432"/>
                <a:gd name="connsiteX713" fmla="*/ 641512 w 4190171"/>
                <a:gd name="connsiteY713" fmla="*/ 911492 h 950432"/>
                <a:gd name="connsiteX714" fmla="*/ 653924 w 4190171"/>
                <a:gd name="connsiteY714" fmla="*/ 898685 h 950432"/>
                <a:gd name="connsiteX715" fmla="*/ 657685 w 4190171"/>
                <a:gd name="connsiteY715" fmla="*/ 897058 h 950432"/>
                <a:gd name="connsiteX716" fmla="*/ 281847 w 4190171"/>
                <a:gd name="connsiteY716" fmla="*/ 897058 h 950432"/>
                <a:gd name="connsiteX717" fmla="*/ 285658 w 4190171"/>
                <a:gd name="connsiteY717" fmla="*/ 898567 h 950432"/>
                <a:gd name="connsiteX718" fmla="*/ 290215 w 4190171"/>
                <a:gd name="connsiteY718" fmla="*/ 902983 h 950432"/>
                <a:gd name="connsiteX719" fmla="*/ 290333 w 4190171"/>
                <a:gd name="connsiteY719" fmla="*/ 910555 h 950432"/>
                <a:gd name="connsiteX720" fmla="*/ 277921 w 4190171"/>
                <a:gd name="connsiteY720" fmla="*/ 923362 h 950432"/>
                <a:gd name="connsiteX721" fmla="*/ 270349 w 4190171"/>
                <a:gd name="connsiteY721" fmla="*/ 923480 h 950432"/>
                <a:gd name="connsiteX722" fmla="*/ 265792 w 4190171"/>
                <a:gd name="connsiteY722" fmla="*/ 919063 h 950432"/>
                <a:gd name="connsiteX723" fmla="*/ 265674 w 4190171"/>
                <a:gd name="connsiteY723" fmla="*/ 911492 h 950432"/>
                <a:gd name="connsiteX724" fmla="*/ 278086 w 4190171"/>
                <a:gd name="connsiteY724" fmla="*/ 898685 h 950432"/>
                <a:gd name="connsiteX725" fmla="*/ 281847 w 4190171"/>
                <a:gd name="connsiteY725" fmla="*/ 897058 h 950432"/>
                <a:gd name="connsiteX726" fmla="*/ 3976790 w 4190171"/>
                <a:gd name="connsiteY726" fmla="*/ 896897 h 950432"/>
                <a:gd name="connsiteX727" fmla="*/ 3993699 w 4190171"/>
                <a:gd name="connsiteY727" fmla="*/ 896897 h 950432"/>
                <a:gd name="connsiteX728" fmla="*/ 4003162 w 4190171"/>
                <a:gd name="connsiteY728" fmla="*/ 906360 h 950432"/>
                <a:gd name="connsiteX729" fmla="*/ 4003162 w 4190171"/>
                <a:gd name="connsiteY729" fmla="*/ 917576 h 950432"/>
                <a:gd name="connsiteX730" fmla="*/ 3993699 w 4190171"/>
                <a:gd name="connsiteY730" fmla="*/ 927038 h 950432"/>
                <a:gd name="connsiteX731" fmla="*/ 3976790 w 4190171"/>
                <a:gd name="connsiteY731" fmla="*/ 927038 h 950432"/>
                <a:gd name="connsiteX732" fmla="*/ 3967328 w 4190171"/>
                <a:gd name="connsiteY732" fmla="*/ 917576 h 950432"/>
                <a:gd name="connsiteX733" fmla="*/ 3967327 w 4190171"/>
                <a:gd name="connsiteY733" fmla="*/ 906360 h 950432"/>
                <a:gd name="connsiteX734" fmla="*/ 3976790 w 4190171"/>
                <a:gd name="connsiteY734" fmla="*/ 896897 h 950432"/>
                <a:gd name="connsiteX735" fmla="*/ 3600952 w 4190171"/>
                <a:gd name="connsiteY735" fmla="*/ 896897 h 950432"/>
                <a:gd name="connsiteX736" fmla="*/ 3617862 w 4190171"/>
                <a:gd name="connsiteY736" fmla="*/ 896897 h 950432"/>
                <a:gd name="connsiteX737" fmla="*/ 3627324 w 4190171"/>
                <a:gd name="connsiteY737" fmla="*/ 906360 h 950432"/>
                <a:gd name="connsiteX738" fmla="*/ 3627324 w 4190171"/>
                <a:gd name="connsiteY738" fmla="*/ 917576 h 950432"/>
                <a:gd name="connsiteX739" fmla="*/ 3617862 w 4190171"/>
                <a:gd name="connsiteY739" fmla="*/ 927038 h 950432"/>
                <a:gd name="connsiteX740" fmla="*/ 3600952 w 4190171"/>
                <a:gd name="connsiteY740" fmla="*/ 927038 h 950432"/>
                <a:gd name="connsiteX741" fmla="*/ 3591489 w 4190171"/>
                <a:gd name="connsiteY741" fmla="*/ 917576 h 950432"/>
                <a:gd name="connsiteX742" fmla="*/ 3591489 w 4190171"/>
                <a:gd name="connsiteY742" fmla="*/ 906360 h 950432"/>
                <a:gd name="connsiteX743" fmla="*/ 3600952 w 4190171"/>
                <a:gd name="connsiteY743" fmla="*/ 896897 h 950432"/>
                <a:gd name="connsiteX744" fmla="*/ 3225114 w 4190171"/>
                <a:gd name="connsiteY744" fmla="*/ 896897 h 950432"/>
                <a:gd name="connsiteX745" fmla="*/ 3242023 w 4190171"/>
                <a:gd name="connsiteY745" fmla="*/ 896897 h 950432"/>
                <a:gd name="connsiteX746" fmla="*/ 3251486 w 4190171"/>
                <a:gd name="connsiteY746" fmla="*/ 906360 h 950432"/>
                <a:gd name="connsiteX747" fmla="*/ 3251486 w 4190171"/>
                <a:gd name="connsiteY747" fmla="*/ 917576 h 950432"/>
                <a:gd name="connsiteX748" fmla="*/ 3242023 w 4190171"/>
                <a:gd name="connsiteY748" fmla="*/ 927038 h 950432"/>
                <a:gd name="connsiteX749" fmla="*/ 3225114 w 4190171"/>
                <a:gd name="connsiteY749" fmla="*/ 927038 h 950432"/>
                <a:gd name="connsiteX750" fmla="*/ 3215652 w 4190171"/>
                <a:gd name="connsiteY750" fmla="*/ 917576 h 950432"/>
                <a:gd name="connsiteX751" fmla="*/ 3215651 w 4190171"/>
                <a:gd name="connsiteY751" fmla="*/ 906360 h 950432"/>
                <a:gd name="connsiteX752" fmla="*/ 3225114 w 4190171"/>
                <a:gd name="connsiteY752" fmla="*/ 896897 h 950432"/>
                <a:gd name="connsiteX753" fmla="*/ 2849276 w 4190171"/>
                <a:gd name="connsiteY753" fmla="*/ 896897 h 950432"/>
                <a:gd name="connsiteX754" fmla="*/ 2866185 w 4190171"/>
                <a:gd name="connsiteY754" fmla="*/ 896897 h 950432"/>
                <a:gd name="connsiteX755" fmla="*/ 2875648 w 4190171"/>
                <a:gd name="connsiteY755" fmla="*/ 906360 h 950432"/>
                <a:gd name="connsiteX756" fmla="*/ 2875648 w 4190171"/>
                <a:gd name="connsiteY756" fmla="*/ 917576 h 950432"/>
                <a:gd name="connsiteX757" fmla="*/ 2866185 w 4190171"/>
                <a:gd name="connsiteY757" fmla="*/ 927038 h 950432"/>
                <a:gd name="connsiteX758" fmla="*/ 2849276 w 4190171"/>
                <a:gd name="connsiteY758" fmla="*/ 927038 h 950432"/>
                <a:gd name="connsiteX759" fmla="*/ 2839813 w 4190171"/>
                <a:gd name="connsiteY759" fmla="*/ 917576 h 950432"/>
                <a:gd name="connsiteX760" fmla="*/ 2839812 w 4190171"/>
                <a:gd name="connsiteY760" fmla="*/ 906360 h 950432"/>
                <a:gd name="connsiteX761" fmla="*/ 2849276 w 4190171"/>
                <a:gd name="connsiteY761" fmla="*/ 896897 h 950432"/>
                <a:gd name="connsiteX762" fmla="*/ 2473438 w 4190171"/>
                <a:gd name="connsiteY762" fmla="*/ 896897 h 950432"/>
                <a:gd name="connsiteX763" fmla="*/ 2490347 w 4190171"/>
                <a:gd name="connsiteY763" fmla="*/ 896897 h 950432"/>
                <a:gd name="connsiteX764" fmla="*/ 2499809 w 4190171"/>
                <a:gd name="connsiteY764" fmla="*/ 906360 h 950432"/>
                <a:gd name="connsiteX765" fmla="*/ 2499810 w 4190171"/>
                <a:gd name="connsiteY765" fmla="*/ 917576 h 950432"/>
                <a:gd name="connsiteX766" fmla="*/ 2490347 w 4190171"/>
                <a:gd name="connsiteY766" fmla="*/ 927038 h 950432"/>
                <a:gd name="connsiteX767" fmla="*/ 2473438 w 4190171"/>
                <a:gd name="connsiteY767" fmla="*/ 927038 h 950432"/>
                <a:gd name="connsiteX768" fmla="*/ 2463976 w 4190171"/>
                <a:gd name="connsiteY768" fmla="*/ 917576 h 950432"/>
                <a:gd name="connsiteX769" fmla="*/ 2463975 w 4190171"/>
                <a:gd name="connsiteY769" fmla="*/ 906360 h 950432"/>
                <a:gd name="connsiteX770" fmla="*/ 2473438 w 4190171"/>
                <a:gd name="connsiteY770" fmla="*/ 896897 h 950432"/>
                <a:gd name="connsiteX771" fmla="*/ 2097600 w 4190171"/>
                <a:gd name="connsiteY771" fmla="*/ 896897 h 950432"/>
                <a:gd name="connsiteX772" fmla="*/ 2114509 w 4190171"/>
                <a:gd name="connsiteY772" fmla="*/ 896897 h 950432"/>
                <a:gd name="connsiteX773" fmla="*/ 2123972 w 4190171"/>
                <a:gd name="connsiteY773" fmla="*/ 906360 h 950432"/>
                <a:gd name="connsiteX774" fmla="*/ 2123972 w 4190171"/>
                <a:gd name="connsiteY774" fmla="*/ 917576 h 950432"/>
                <a:gd name="connsiteX775" fmla="*/ 2114509 w 4190171"/>
                <a:gd name="connsiteY775" fmla="*/ 927038 h 950432"/>
                <a:gd name="connsiteX776" fmla="*/ 2097600 w 4190171"/>
                <a:gd name="connsiteY776" fmla="*/ 927038 h 950432"/>
                <a:gd name="connsiteX777" fmla="*/ 2088137 w 4190171"/>
                <a:gd name="connsiteY777" fmla="*/ 917576 h 950432"/>
                <a:gd name="connsiteX778" fmla="*/ 2088136 w 4190171"/>
                <a:gd name="connsiteY778" fmla="*/ 906360 h 950432"/>
                <a:gd name="connsiteX779" fmla="*/ 2097600 w 4190171"/>
                <a:gd name="connsiteY779" fmla="*/ 896897 h 950432"/>
                <a:gd name="connsiteX780" fmla="*/ 1721762 w 4190171"/>
                <a:gd name="connsiteY780" fmla="*/ 896897 h 950432"/>
                <a:gd name="connsiteX781" fmla="*/ 1738671 w 4190171"/>
                <a:gd name="connsiteY781" fmla="*/ 896897 h 950432"/>
                <a:gd name="connsiteX782" fmla="*/ 1748133 w 4190171"/>
                <a:gd name="connsiteY782" fmla="*/ 906360 h 950432"/>
                <a:gd name="connsiteX783" fmla="*/ 1748134 w 4190171"/>
                <a:gd name="connsiteY783" fmla="*/ 917576 h 950432"/>
                <a:gd name="connsiteX784" fmla="*/ 1738671 w 4190171"/>
                <a:gd name="connsiteY784" fmla="*/ 927038 h 950432"/>
                <a:gd name="connsiteX785" fmla="*/ 1721762 w 4190171"/>
                <a:gd name="connsiteY785" fmla="*/ 927038 h 950432"/>
                <a:gd name="connsiteX786" fmla="*/ 1712299 w 4190171"/>
                <a:gd name="connsiteY786" fmla="*/ 917576 h 950432"/>
                <a:gd name="connsiteX787" fmla="*/ 1712299 w 4190171"/>
                <a:gd name="connsiteY787" fmla="*/ 906360 h 950432"/>
                <a:gd name="connsiteX788" fmla="*/ 1721762 w 4190171"/>
                <a:gd name="connsiteY788" fmla="*/ 896897 h 950432"/>
                <a:gd name="connsiteX789" fmla="*/ 1345923 w 4190171"/>
                <a:gd name="connsiteY789" fmla="*/ 896897 h 950432"/>
                <a:gd name="connsiteX790" fmla="*/ 1362832 w 4190171"/>
                <a:gd name="connsiteY790" fmla="*/ 896897 h 950432"/>
                <a:gd name="connsiteX791" fmla="*/ 1372295 w 4190171"/>
                <a:gd name="connsiteY791" fmla="*/ 906360 h 950432"/>
                <a:gd name="connsiteX792" fmla="*/ 1372295 w 4190171"/>
                <a:gd name="connsiteY792" fmla="*/ 917576 h 950432"/>
                <a:gd name="connsiteX793" fmla="*/ 1362832 w 4190171"/>
                <a:gd name="connsiteY793" fmla="*/ 927038 h 950432"/>
                <a:gd name="connsiteX794" fmla="*/ 1345923 w 4190171"/>
                <a:gd name="connsiteY794" fmla="*/ 927038 h 950432"/>
                <a:gd name="connsiteX795" fmla="*/ 1336461 w 4190171"/>
                <a:gd name="connsiteY795" fmla="*/ 917576 h 950432"/>
                <a:gd name="connsiteX796" fmla="*/ 1336461 w 4190171"/>
                <a:gd name="connsiteY796" fmla="*/ 906360 h 950432"/>
                <a:gd name="connsiteX797" fmla="*/ 1345923 w 4190171"/>
                <a:gd name="connsiteY797" fmla="*/ 896897 h 950432"/>
                <a:gd name="connsiteX798" fmla="*/ 970086 w 4190171"/>
                <a:gd name="connsiteY798" fmla="*/ 896897 h 950432"/>
                <a:gd name="connsiteX799" fmla="*/ 986994 w 4190171"/>
                <a:gd name="connsiteY799" fmla="*/ 896897 h 950432"/>
                <a:gd name="connsiteX800" fmla="*/ 996457 w 4190171"/>
                <a:gd name="connsiteY800" fmla="*/ 906360 h 950432"/>
                <a:gd name="connsiteX801" fmla="*/ 996458 w 4190171"/>
                <a:gd name="connsiteY801" fmla="*/ 917576 h 950432"/>
                <a:gd name="connsiteX802" fmla="*/ 986994 w 4190171"/>
                <a:gd name="connsiteY802" fmla="*/ 927038 h 950432"/>
                <a:gd name="connsiteX803" fmla="*/ 970086 w 4190171"/>
                <a:gd name="connsiteY803" fmla="*/ 927038 h 950432"/>
                <a:gd name="connsiteX804" fmla="*/ 960623 w 4190171"/>
                <a:gd name="connsiteY804" fmla="*/ 917576 h 950432"/>
                <a:gd name="connsiteX805" fmla="*/ 960622 w 4190171"/>
                <a:gd name="connsiteY805" fmla="*/ 906360 h 950432"/>
                <a:gd name="connsiteX806" fmla="*/ 970086 w 4190171"/>
                <a:gd name="connsiteY806" fmla="*/ 896897 h 950432"/>
                <a:gd name="connsiteX807" fmla="*/ 594247 w 4190171"/>
                <a:gd name="connsiteY807" fmla="*/ 896897 h 950432"/>
                <a:gd name="connsiteX808" fmla="*/ 611156 w 4190171"/>
                <a:gd name="connsiteY808" fmla="*/ 896897 h 950432"/>
                <a:gd name="connsiteX809" fmla="*/ 620619 w 4190171"/>
                <a:gd name="connsiteY809" fmla="*/ 906360 h 950432"/>
                <a:gd name="connsiteX810" fmla="*/ 620619 w 4190171"/>
                <a:gd name="connsiteY810" fmla="*/ 917576 h 950432"/>
                <a:gd name="connsiteX811" fmla="*/ 611156 w 4190171"/>
                <a:gd name="connsiteY811" fmla="*/ 927038 h 950432"/>
                <a:gd name="connsiteX812" fmla="*/ 594247 w 4190171"/>
                <a:gd name="connsiteY812" fmla="*/ 927038 h 950432"/>
                <a:gd name="connsiteX813" fmla="*/ 584785 w 4190171"/>
                <a:gd name="connsiteY813" fmla="*/ 917576 h 950432"/>
                <a:gd name="connsiteX814" fmla="*/ 584784 w 4190171"/>
                <a:gd name="connsiteY814" fmla="*/ 906360 h 950432"/>
                <a:gd name="connsiteX815" fmla="*/ 594247 w 4190171"/>
                <a:gd name="connsiteY815" fmla="*/ 896897 h 950432"/>
                <a:gd name="connsiteX816" fmla="*/ 218410 w 4190171"/>
                <a:gd name="connsiteY816" fmla="*/ 896897 h 950432"/>
                <a:gd name="connsiteX817" fmla="*/ 235319 w 4190171"/>
                <a:gd name="connsiteY817" fmla="*/ 896897 h 950432"/>
                <a:gd name="connsiteX818" fmla="*/ 244781 w 4190171"/>
                <a:gd name="connsiteY818" fmla="*/ 906360 h 950432"/>
                <a:gd name="connsiteX819" fmla="*/ 244782 w 4190171"/>
                <a:gd name="connsiteY819" fmla="*/ 917576 h 950432"/>
                <a:gd name="connsiteX820" fmla="*/ 235319 w 4190171"/>
                <a:gd name="connsiteY820" fmla="*/ 927038 h 950432"/>
                <a:gd name="connsiteX821" fmla="*/ 218410 w 4190171"/>
                <a:gd name="connsiteY821" fmla="*/ 927038 h 950432"/>
                <a:gd name="connsiteX822" fmla="*/ 208947 w 4190171"/>
                <a:gd name="connsiteY822" fmla="*/ 917576 h 950432"/>
                <a:gd name="connsiteX823" fmla="*/ 208947 w 4190171"/>
                <a:gd name="connsiteY823" fmla="*/ 906360 h 950432"/>
                <a:gd name="connsiteX824" fmla="*/ 218410 w 4190171"/>
                <a:gd name="connsiteY824" fmla="*/ 896897 h 950432"/>
                <a:gd name="connsiteX825" fmla="*/ 4075777 w 4190171"/>
                <a:gd name="connsiteY825" fmla="*/ 857220 h 950432"/>
                <a:gd name="connsiteX826" fmla="*/ 4088988 w 4190171"/>
                <a:gd name="connsiteY826" fmla="*/ 861945 h 950432"/>
                <a:gd name="connsiteX827" fmla="*/ 4094013 w 4190171"/>
                <a:gd name="connsiteY827" fmla="*/ 872566 h 950432"/>
                <a:gd name="connsiteX828" fmla="*/ 4089775 w 4190171"/>
                <a:gd name="connsiteY828" fmla="*/ 884415 h 950432"/>
                <a:gd name="connsiteX829" fmla="*/ 4079154 w 4190171"/>
                <a:gd name="connsiteY829" fmla="*/ 889440 h 950432"/>
                <a:gd name="connsiteX830" fmla="*/ 4065944 w 4190171"/>
                <a:gd name="connsiteY830" fmla="*/ 884715 h 950432"/>
                <a:gd name="connsiteX831" fmla="*/ 4060919 w 4190171"/>
                <a:gd name="connsiteY831" fmla="*/ 874095 h 950432"/>
                <a:gd name="connsiteX832" fmla="*/ 4065157 w 4190171"/>
                <a:gd name="connsiteY832" fmla="*/ 862245 h 950432"/>
                <a:gd name="connsiteX833" fmla="*/ 4075777 w 4190171"/>
                <a:gd name="connsiteY833" fmla="*/ 857220 h 950432"/>
                <a:gd name="connsiteX834" fmla="*/ 3699940 w 4190171"/>
                <a:gd name="connsiteY834" fmla="*/ 857220 h 950432"/>
                <a:gd name="connsiteX835" fmla="*/ 3713150 w 4190171"/>
                <a:gd name="connsiteY835" fmla="*/ 861945 h 950432"/>
                <a:gd name="connsiteX836" fmla="*/ 3718175 w 4190171"/>
                <a:gd name="connsiteY836" fmla="*/ 872566 h 950432"/>
                <a:gd name="connsiteX837" fmla="*/ 3713937 w 4190171"/>
                <a:gd name="connsiteY837" fmla="*/ 884415 h 950432"/>
                <a:gd name="connsiteX838" fmla="*/ 3703317 w 4190171"/>
                <a:gd name="connsiteY838" fmla="*/ 889440 h 950432"/>
                <a:gd name="connsiteX839" fmla="*/ 3690106 w 4190171"/>
                <a:gd name="connsiteY839" fmla="*/ 884715 h 950432"/>
                <a:gd name="connsiteX840" fmla="*/ 3685081 w 4190171"/>
                <a:gd name="connsiteY840" fmla="*/ 874095 h 950432"/>
                <a:gd name="connsiteX841" fmla="*/ 3689318 w 4190171"/>
                <a:gd name="connsiteY841" fmla="*/ 862245 h 950432"/>
                <a:gd name="connsiteX842" fmla="*/ 3699940 w 4190171"/>
                <a:gd name="connsiteY842" fmla="*/ 857220 h 950432"/>
                <a:gd name="connsiteX843" fmla="*/ 3324101 w 4190171"/>
                <a:gd name="connsiteY843" fmla="*/ 857220 h 950432"/>
                <a:gd name="connsiteX844" fmla="*/ 3337312 w 4190171"/>
                <a:gd name="connsiteY844" fmla="*/ 861945 h 950432"/>
                <a:gd name="connsiteX845" fmla="*/ 3342337 w 4190171"/>
                <a:gd name="connsiteY845" fmla="*/ 872566 h 950432"/>
                <a:gd name="connsiteX846" fmla="*/ 3338099 w 4190171"/>
                <a:gd name="connsiteY846" fmla="*/ 884415 h 950432"/>
                <a:gd name="connsiteX847" fmla="*/ 3327478 w 4190171"/>
                <a:gd name="connsiteY847" fmla="*/ 889440 h 950432"/>
                <a:gd name="connsiteX848" fmla="*/ 3314268 w 4190171"/>
                <a:gd name="connsiteY848" fmla="*/ 884715 h 950432"/>
                <a:gd name="connsiteX849" fmla="*/ 3309242 w 4190171"/>
                <a:gd name="connsiteY849" fmla="*/ 874095 h 950432"/>
                <a:gd name="connsiteX850" fmla="*/ 3313480 w 4190171"/>
                <a:gd name="connsiteY850" fmla="*/ 862245 h 950432"/>
                <a:gd name="connsiteX851" fmla="*/ 3324101 w 4190171"/>
                <a:gd name="connsiteY851" fmla="*/ 857220 h 950432"/>
                <a:gd name="connsiteX852" fmla="*/ 2948263 w 4190171"/>
                <a:gd name="connsiteY852" fmla="*/ 857220 h 950432"/>
                <a:gd name="connsiteX853" fmla="*/ 2961474 w 4190171"/>
                <a:gd name="connsiteY853" fmla="*/ 861945 h 950432"/>
                <a:gd name="connsiteX854" fmla="*/ 2966499 w 4190171"/>
                <a:gd name="connsiteY854" fmla="*/ 872566 h 950432"/>
                <a:gd name="connsiteX855" fmla="*/ 2962261 w 4190171"/>
                <a:gd name="connsiteY855" fmla="*/ 884415 h 950432"/>
                <a:gd name="connsiteX856" fmla="*/ 2951640 w 4190171"/>
                <a:gd name="connsiteY856" fmla="*/ 889440 h 950432"/>
                <a:gd name="connsiteX857" fmla="*/ 2938430 w 4190171"/>
                <a:gd name="connsiteY857" fmla="*/ 884715 h 950432"/>
                <a:gd name="connsiteX858" fmla="*/ 2933405 w 4190171"/>
                <a:gd name="connsiteY858" fmla="*/ 874095 h 950432"/>
                <a:gd name="connsiteX859" fmla="*/ 2937643 w 4190171"/>
                <a:gd name="connsiteY859" fmla="*/ 862245 h 950432"/>
                <a:gd name="connsiteX860" fmla="*/ 2948263 w 4190171"/>
                <a:gd name="connsiteY860" fmla="*/ 857220 h 950432"/>
                <a:gd name="connsiteX861" fmla="*/ 2572426 w 4190171"/>
                <a:gd name="connsiteY861" fmla="*/ 857220 h 950432"/>
                <a:gd name="connsiteX862" fmla="*/ 2585636 w 4190171"/>
                <a:gd name="connsiteY862" fmla="*/ 861945 h 950432"/>
                <a:gd name="connsiteX863" fmla="*/ 2590661 w 4190171"/>
                <a:gd name="connsiteY863" fmla="*/ 872566 h 950432"/>
                <a:gd name="connsiteX864" fmla="*/ 2586423 w 4190171"/>
                <a:gd name="connsiteY864" fmla="*/ 884415 h 950432"/>
                <a:gd name="connsiteX865" fmla="*/ 2575802 w 4190171"/>
                <a:gd name="connsiteY865" fmla="*/ 889440 h 950432"/>
                <a:gd name="connsiteX866" fmla="*/ 2562592 w 4190171"/>
                <a:gd name="connsiteY866" fmla="*/ 884715 h 950432"/>
                <a:gd name="connsiteX867" fmla="*/ 2557567 w 4190171"/>
                <a:gd name="connsiteY867" fmla="*/ 874095 h 950432"/>
                <a:gd name="connsiteX868" fmla="*/ 2561804 w 4190171"/>
                <a:gd name="connsiteY868" fmla="*/ 862245 h 950432"/>
                <a:gd name="connsiteX869" fmla="*/ 2572426 w 4190171"/>
                <a:gd name="connsiteY869" fmla="*/ 857220 h 950432"/>
                <a:gd name="connsiteX870" fmla="*/ 2196587 w 4190171"/>
                <a:gd name="connsiteY870" fmla="*/ 857220 h 950432"/>
                <a:gd name="connsiteX871" fmla="*/ 2209798 w 4190171"/>
                <a:gd name="connsiteY871" fmla="*/ 861945 h 950432"/>
                <a:gd name="connsiteX872" fmla="*/ 2214823 w 4190171"/>
                <a:gd name="connsiteY872" fmla="*/ 872566 h 950432"/>
                <a:gd name="connsiteX873" fmla="*/ 2210585 w 4190171"/>
                <a:gd name="connsiteY873" fmla="*/ 884415 h 950432"/>
                <a:gd name="connsiteX874" fmla="*/ 2199964 w 4190171"/>
                <a:gd name="connsiteY874" fmla="*/ 889440 h 950432"/>
                <a:gd name="connsiteX875" fmla="*/ 2186754 w 4190171"/>
                <a:gd name="connsiteY875" fmla="*/ 884715 h 950432"/>
                <a:gd name="connsiteX876" fmla="*/ 2181729 w 4190171"/>
                <a:gd name="connsiteY876" fmla="*/ 874095 h 950432"/>
                <a:gd name="connsiteX877" fmla="*/ 2185966 w 4190171"/>
                <a:gd name="connsiteY877" fmla="*/ 862245 h 950432"/>
                <a:gd name="connsiteX878" fmla="*/ 2196587 w 4190171"/>
                <a:gd name="connsiteY878" fmla="*/ 857220 h 950432"/>
                <a:gd name="connsiteX879" fmla="*/ 1820749 w 4190171"/>
                <a:gd name="connsiteY879" fmla="*/ 857220 h 950432"/>
                <a:gd name="connsiteX880" fmla="*/ 1833960 w 4190171"/>
                <a:gd name="connsiteY880" fmla="*/ 861945 h 950432"/>
                <a:gd name="connsiteX881" fmla="*/ 1838984 w 4190171"/>
                <a:gd name="connsiteY881" fmla="*/ 872566 h 950432"/>
                <a:gd name="connsiteX882" fmla="*/ 1834747 w 4190171"/>
                <a:gd name="connsiteY882" fmla="*/ 884415 h 950432"/>
                <a:gd name="connsiteX883" fmla="*/ 1824126 w 4190171"/>
                <a:gd name="connsiteY883" fmla="*/ 889440 h 950432"/>
                <a:gd name="connsiteX884" fmla="*/ 1810916 w 4190171"/>
                <a:gd name="connsiteY884" fmla="*/ 884715 h 950432"/>
                <a:gd name="connsiteX885" fmla="*/ 1805891 w 4190171"/>
                <a:gd name="connsiteY885" fmla="*/ 874095 h 950432"/>
                <a:gd name="connsiteX886" fmla="*/ 1810128 w 4190171"/>
                <a:gd name="connsiteY886" fmla="*/ 862245 h 950432"/>
                <a:gd name="connsiteX887" fmla="*/ 1820749 w 4190171"/>
                <a:gd name="connsiteY887" fmla="*/ 857220 h 950432"/>
                <a:gd name="connsiteX888" fmla="*/ 1444911 w 4190171"/>
                <a:gd name="connsiteY888" fmla="*/ 857220 h 950432"/>
                <a:gd name="connsiteX889" fmla="*/ 1458122 w 4190171"/>
                <a:gd name="connsiteY889" fmla="*/ 861945 h 950432"/>
                <a:gd name="connsiteX890" fmla="*/ 1463146 w 4190171"/>
                <a:gd name="connsiteY890" fmla="*/ 872566 h 950432"/>
                <a:gd name="connsiteX891" fmla="*/ 1458908 w 4190171"/>
                <a:gd name="connsiteY891" fmla="*/ 884415 h 950432"/>
                <a:gd name="connsiteX892" fmla="*/ 1448288 w 4190171"/>
                <a:gd name="connsiteY892" fmla="*/ 889440 h 950432"/>
                <a:gd name="connsiteX893" fmla="*/ 1435077 w 4190171"/>
                <a:gd name="connsiteY893" fmla="*/ 884715 h 950432"/>
                <a:gd name="connsiteX894" fmla="*/ 1430052 w 4190171"/>
                <a:gd name="connsiteY894" fmla="*/ 874095 h 950432"/>
                <a:gd name="connsiteX895" fmla="*/ 1434290 w 4190171"/>
                <a:gd name="connsiteY895" fmla="*/ 862245 h 950432"/>
                <a:gd name="connsiteX896" fmla="*/ 1444911 w 4190171"/>
                <a:gd name="connsiteY896" fmla="*/ 857220 h 950432"/>
                <a:gd name="connsiteX897" fmla="*/ 1069072 w 4190171"/>
                <a:gd name="connsiteY897" fmla="*/ 857220 h 950432"/>
                <a:gd name="connsiteX898" fmla="*/ 1082283 w 4190171"/>
                <a:gd name="connsiteY898" fmla="*/ 861945 h 950432"/>
                <a:gd name="connsiteX899" fmla="*/ 1087308 w 4190171"/>
                <a:gd name="connsiteY899" fmla="*/ 872566 h 950432"/>
                <a:gd name="connsiteX900" fmla="*/ 1083070 w 4190171"/>
                <a:gd name="connsiteY900" fmla="*/ 884415 h 950432"/>
                <a:gd name="connsiteX901" fmla="*/ 1072450 w 4190171"/>
                <a:gd name="connsiteY901" fmla="*/ 889440 h 950432"/>
                <a:gd name="connsiteX902" fmla="*/ 1059239 w 4190171"/>
                <a:gd name="connsiteY902" fmla="*/ 884715 h 950432"/>
                <a:gd name="connsiteX903" fmla="*/ 1054214 w 4190171"/>
                <a:gd name="connsiteY903" fmla="*/ 874095 h 950432"/>
                <a:gd name="connsiteX904" fmla="*/ 1058451 w 4190171"/>
                <a:gd name="connsiteY904" fmla="*/ 862245 h 950432"/>
                <a:gd name="connsiteX905" fmla="*/ 1069072 w 4190171"/>
                <a:gd name="connsiteY905" fmla="*/ 857220 h 950432"/>
                <a:gd name="connsiteX906" fmla="*/ 693235 w 4190171"/>
                <a:gd name="connsiteY906" fmla="*/ 857220 h 950432"/>
                <a:gd name="connsiteX907" fmla="*/ 706445 w 4190171"/>
                <a:gd name="connsiteY907" fmla="*/ 861945 h 950432"/>
                <a:gd name="connsiteX908" fmla="*/ 711471 w 4190171"/>
                <a:gd name="connsiteY908" fmla="*/ 872566 h 950432"/>
                <a:gd name="connsiteX909" fmla="*/ 707233 w 4190171"/>
                <a:gd name="connsiteY909" fmla="*/ 884415 h 950432"/>
                <a:gd name="connsiteX910" fmla="*/ 696612 w 4190171"/>
                <a:gd name="connsiteY910" fmla="*/ 889440 h 950432"/>
                <a:gd name="connsiteX911" fmla="*/ 683401 w 4190171"/>
                <a:gd name="connsiteY911" fmla="*/ 884715 h 950432"/>
                <a:gd name="connsiteX912" fmla="*/ 678376 w 4190171"/>
                <a:gd name="connsiteY912" fmla="*/ 874095 h 950432"/>
                <a:gd name="connsiteX913" fmla="*/ 682614 w 4190171"/>
                <a:gd name="connsiteY913" fmla="*/ 862245 h 950432"/>
                <a:gd name="connsiteX914" fmla="*/ 693235 w 4190171"/>
                <a:gd name="connsiteY914" fmla="*/ 857220 h 950432"/>
                <a:gd name="connsiteX915" fmla="*/ 317397 w 4190171"/>
                <a:gd name="connsiteY915" fmla="*/ 857220 h 950432"/>
                <a:gd name="connsiteX916" fmla="*/ 330608 w 4190171"/>
                <a:gd name="connsiteY916" fmla="*/ 861945 h 950432"/>
                <a:gd name="connsiteX917" fmla="*/ 335632 w 4190171"/>
                <a:gd name="connsiteY917" fmla="*/ 872566 h 950432"/>
                <a:gd name="connsiteX918" fmla="*/ 331395 w 4190171"/>
                <a:gd name="connsiteY918" fmla="*/ 884415 h 950432"/>
                <a:gd name="connsiteX919" fmla="*/ 320774 w 4190171"/>
                <a:gd name="connsiteY919" fmla="*/ 889440 h 950432"/>
                <a:gd name="connsiteX920" fmla="*/ 307563 w 4190171"/>
                <a:gd name="connsiteY920" fmla="*/ 884715 h 950432"/>
                <a:gd name="connsiteX921" fmla="*/ 302539 w 4190171"/>
                <a:gd name="connsiteY921" fmla="*/ 874095 h 950432"/>
                <a:gd name="connsiteX922" fmla="*/ 306776 w 4190171"/>
                <a:gd name="connsiteY922" fmla="*/ 862245 h 950432"/>
                <a:gd name="connsiteX923" fmla="*/ 317397 w 4190171"/>
                <a:gd name="connsiteY923" fmla="*/ 857220 h 950432"/>
                <a:gd name="connsiteX924" fmla="*/ 3928729 w 4190171"/>
                <a:gd name="connsiteY924" fmla="*/ 848865 h 950432"/>
                <a:gd name="connsiteX925" fmla="*/ 3945281 w 4190171"/>
                <a:gd name="connsiteY925" fmla="*/ 848865 h 950432"/>
                <a:gd name="connsiteX926" fmla="*/ 3956209 w 4190171"/>
                <a:gd name="connsiteY926" fmla="*/ 859793 h 950432"/>
                <a:gd name="connsiteX927" fmla="*/ 3956209 w 4190171"/>
                <a:gd name="connsiteY927" fmla="*/ 893701 h 950432"/>
                <a:gd name="connsiteX928" fmla="*/ 3956209 w 4190171"/>
                <a:gd name="connsiteY928" fmla="*/ 894569 h 950432"/>
                <a:gd name="connsiteX929" fmla="*/ 3956209 w 4190171"/>
                <a:gd name="connsiteY929" fmla="*/ 913952 h 950432"/>
                <a:gd name="connsiteX930" fmla="*/ 3945281 w 4190171"/>
                <a:gd name="connsiteY930" fmla="*/ 924880 h 950432"/>
                <a:gd name="connsiteX931" fmla="*/ 3928729 w 4190171"/>
                <a:gd name="connsiteY931" fmla="*/ 924880 h 950432"/>
                <a:gd name="connsiteX932" fmla="*/ 3917801 w 4190171"/>
                <a:gd name="connsiteY932" fmla="*/ 913952 h 950432"/>
                <a:gd name="connsiteX933" fmla="*/ 3917801 w 4190171"/>
                <a:gd name="connsiteY933" fmla="*/ 894569 h 950432"/>
                <a:gd name="connsiteX934" fmla="*/ 3917801 w 4190171"/>
                <a:gd name="connsiteY934" fmla="*/ 893701 h 950432"/>
                <a:gd name="connsiteX935" fmla="*/ 3917801 w 4190171"/>
                <a:gd name="connsiteY935" fmla="*/ 859793 h 950432"/>
                <a:gd name="connsiteX936" fmla="*/ 3928729 w 4190171"/>
                <a:gd name="connsiteY936" fmla="*/ 848865 h 950432"/>
                <a:gd name="connsiteX937" fmla="*/ 3552890 w 4190171"/>
                <a:gd name="connsiteY937" fmla="*/ 848865 h 950432"/>
                <a:gd name="connsiteX938" fmla="*/ 3569443 w 4190171"/>
                <a:gd name="connsiteY938" fmla="*/ 848865 h 950432"/>
                <a:gd name="connsiteX939" fmla="*/ 3580372 w 4190171"/>
                <a:gd name="connsiteY939" fmla="*/ 859793 h 950432"/>
                <a:gd name="connsiteX940" fmla="*/ 3580372 w 4190171"/>
                <a:gd name="connsiteY940" fmla="*/ 893701 h 950432"/>
                <a:gd name="connsiteX941" fmla="*/ 3580372 w 4190171"/>
                <a:gd name="connsiteY941" fmla="*/ 894569 h 950432"/>
                <a:gd name="connsiteX942" fmla="*/ 3580372 w 4190171"/>
                <a:gd name="connsiteY942" fmla="*/ 913952 h 950432"/>
                <a:gd name="connsiteX943" fmla="*/ 3569443 w 4190171"/>
                <a:gd name="connsiteY943" fmla="*/ 924880 h 950432"/>
                <a:gd name="connsiteX944" fmla="*/ 3552890 w 4190171"/>
                <a:gd name="connsiteY944" fmla="*/ 924880 h 950432"/>
                <a:gd name="connsiteX945" fmla="*/ 3541962 w 4190171"/>
                <a:gd name="connsiteY945" fmla="*/ 913952 h 950432"/>
                <a:gd name="connsiteX946" fmla="*/ 3541962 w 4190171"/>
                <a:gd name="connsiteY946" fmla="*/ 894569 h 950432"/>
                <a:gd name="connsiteX947" fmla="*/ 3541962 w 4190171"/>
                <a:gd name="connsiteY947" fmla="*/ 893701 h 950432"/>
                <a:gd name="connsiteX948" fmla="*/ 3541962 w 4190171"/>
                <a:gd name="connsiteY948" fmla="*/ 859793 h 950432"/>
                <a:gd name="connsiteX949" fmla="*/ 3552890 w 4190171"/>
                <a:gd name="connsiteY949" fmla="*/ 848865 h 950432"/>
                <a:gd name="connsiteX950" fmla="*/ 3177053 w 4190171"/>
                <a:gd name="connsiteY950" fmla="*/ 848865 h 950432"/>
                <a:gd name="connsiteX951" fmla="*/ 3193605 w 4190171"/>
                <a:gd name="connsiteY951" fmla="*/ 848865 h 950432"/>
                <a:gd name="connsiteX952" fmla="*/ 3204533 w 4190171"/>
                <a:gd name="connsiteY952" fmla="*/ 859793 h 950432"/>
                <a:gd name="connsiteX953" fmla="*/ 3204533 w 4190171"/>
                <a:gd name="connsiteY953" fmla="*/ 893701 h 950432"/>
                <a:gd name="connsiteX954" fmla="*/ 3204533 w 4190171"/>
                <a:gd name="connsiteY954" fmla="*/ 894569 h 950432"/>
                <a:gd name="connsiteX955" fmla="*/ 3204533 w 4190171"/>
                <a:gd name="connsiteY955" fmla="*/ 913952 h 950432"/>
                <a:gd name="connsiteX956" fmla="*/ 3193605 w 4190171"/>
                <a:gd name="connsiteY956" fmla="*/ 924880 h 950432"/>
                <a:gd name="connsiteX957" fmla="*/ 3177053 w 4190171"/>
                <a:gd name="connsiteY957" fmla="*/ 924880 h 950432"/>
                <a:gd name="connsiteX958" fmla="*/ 3166125 w 4190171"/>
                <a:gd name="connsiteY958" fmla="*/ 913952 h 950432"/>
                <a:gd name="connsiteX959" fmla="*/ 3166125 w 4190171"/>
                <a:gd name="connsiteY959" fmla="*/ 894569 h 950432"/>
                <a:gd name="connsiteX960" fmla="*/ 3166125 w 4190171"/>
                <a:gd name="connsiteY960" fmla="*/ 893701 h 950432"/>
                <a:gd name="connsiteX961" fmla="*/ 3166125 w 4190171"/>
                <a:gd name="connsiteY961" fmla="*/ 859793 h 950432"/>
                <a:gd name="connsiteX962" fmla="*/ 3177053 w 4190171"/>
                <a:gd name="connsiteY962" fmla="*/ 848865 h 950432"/>
                <a:gd name="connsiteX963" fmla="*/ 2801215 w 4190171"/>
                <a:gd name="connsiteY963" fmla="*/ 848865 h 950432"/>
                <a:gd name="connsiteX964" fmla="*/ 2817767 w 4190171"/>
                <a:gd name="connsiteY964" fmla="*/ 848865 h 950432"/>
                <a:gd name="connsiteX965" fmla="*/ 2828695 w 4190171"/>
                <a:gd name="connsiteY965" fmla="*/ 859793 h 950432"/>
                <a:gd name="connsiteX966" fmla="*/ 2828695 w 4190171"/>
                <a:gd name="connsiteY966" fmla="*/ 894569 h 950432"/>
                <a:gd name="connsiteX967" fmla="*/ 2828695 w 4190171"/>
                <a:gd name="connsiteY967" fmla="*/ 913952 h 950432"/>
                <a:gd name="connsiteX968" fmla="*/ 2817767 w 4190171"/>
                <a:gd name="connsiteY968" fmla="*/ 924880 h 950432"/>
                <a:gd name="connsiteX969" fmla="*/ 2801214 w 4190171"/>
                <a:gd name="connsiteY969" fmla="*/ 924880 h 950432"/>
                <a:gd name="connsiteX970" fmla="*/ 2790286 w 4190171"/>
                <a:gd name="connsiteY970" fmla="*/ 913952 h 950432"/>
                <a:gd name="connsiteX971" fmla="*/ 2790286 w 4190171"/>
                <a:gd name="connsiteY971" fmla="*/ 893701 h 950432"/>
                <a:gd name="connsiteX972" fmla="*/ 2790286 w 4190171"/>
                <a:gd name="connsiteY972" fmla="*/ 859793 h 950432"/>
                <a:gd name="connsiteX973" fmla="*/ 2801215 w 4190171"/>
                <a:gd name="connsiteY973" fmla="*/ 848865 h 950432"/>
                <a:gd name="connsiteX974" fmla="*/ 2425376 w 4190171"/>
                <a:gd name="connsiteY974" fmla="*/ 848865 h 950432"/>
                <a:gd name="connsiteX975" fmla="*/ 2441929 w 4190171"/>
                <a:gd name="connsiteY975" fmla="*/ 848865 h 950432"/>
                <a:gd name="connsiteX976" fmla="*/ 2452857 w 4190171"/>
                <a:gd name="connsiteY976" fmla="*/ 859793 h 950432"/>
                <a:gd name="connsiteX977" fmla="*/ 2452857 w 4190171"/>
                <a:gd name="connsiteY977" fmla="*/ 894569 h 950432"/>
                <a:gd name="connsiteX978" fmla="*/ 2452857 w 4190171"/>
                <a:gd name="connsiteY978" fmla="*/ 913952 h 950432"/>
                <a:gd name="connsiteX979" fmla="*/ 2441929 w 4190171"/>
                <a:gd name="connsiteY979" fmla="*/ 924880 h 950432"/>
                <a:gd name="connsiteX980" fmla="*/ 2425376 w 4190171"/>
                <a:gd name="connsiteY980" fmla="*/ 924880 h 950432"/>
                <a:gd name="connsiteX981" fmla="*/ 2414449 w 4190171"/>
                <a:gd name="connsiteY981" fmla="*/ 913952 h 950432"/>
                <a:gd name="connsiteX982" fmla="*/ 2414449 w 4190171"/>
                <a:gd name="connsiteY982" fmla="*/ 893701 h 950432"/>
                <a:gd name="connsiteX983" fmla="*/ 2414449 w 4190171"/>
                <a:gd name="connsiteY983" fmla="*/ 859793 h 950432"/>
                <a:gd name="connsiteX984" fmla="*/ 2425376 w 4190171"/>
                <a:gd name="connsiteY984" fmla="*/ 848865 h 950432"/>
                <a:gd name="connsiteX985" fmla="*/ 2049538 w 4190171"/>
                <a:gd name="connsiteY985" fmla="*/ 848865 h 950432"/>
                <a:gd name="connsiteX986" fmla="*/ 2066090 w 4190171"/>
                <a:gd name="connsiteY986" fmla="*/ 848865 h 950432"/>
                <a:gd name="connsiteX987" fmla="*/ 2077019 w 4190171"/>
                <a:gd name="connsiteY987" fmla="*/ 859793 h 950432"/>
                <a:gd name="connsiteX988" fmla="*/ 2077019 w 4190171"/>
                <a:gd name="connsiteY988" fmla="*/ 893701 h 950432"/>
                <a:gd name="connsiteX989" fmla="*/ 2077019 w 4190171"/>
                <a:gd name="connsiteY989" fmla="*/ 894569 h 950432"/>
                <a:gd name="connsiteX990" fmla="*/ 2077019 w 4190171"/>
                <a:gd name="connsiteY990" fmla="*/ 913952 h 950432"/>
                <a:gd name="connsiteX991" fmla="*/ 2066090 w 4190171"/>
                <a:gd name="connsiteY991" fmla="*/ 924880 h 950432"/>
                <a:gd name="connsiteX992" fmla="*/ 2049538 w 4190171"/>
                <a:gd name="connsiteY992" fmla="*/ 924880 h 950432"/>
                <a:gd name="connsiteX993" fmla="*/ 2038610 w 4190171"/>
                <a:gd name="connsiteY993" fmla="*/ 913952 h 950432"/>
                <a:gd name="connsiteX994" fmla="*/ 2038610 w 4190171"/>
                <a:gd name="connsiteY994" fmla="*/ 894569 h 950432"/>
                <a:gd name="connsiteX995" fmla="*/ 2038610 w 4190171"/>
                <a:gd name="connsiteY995" fmla="*/ 893701 h 950432"/>
                <a:gd name="connsiteX996" fmla="*/ 2038610 w 4190171"/>
                <a:gd name="connsiteY996" fmla="*/ 859793 h 950432"/>
                <a:gd name="connsiteX997" fmla="*/ 2049538 w 4190171"/>
                <a:gd name="connsiteY997" fmla="*/ 848865 h 950432"/>
                <a:gd name="connsiteX998" fmla="*/ 1673700 w 4190171"/>
                <a:gd name="connsiteY998" fmla="*/ 848865 h 950432"/>
                <a:gd name="connsiteX999" fmla="*/ 1690253 w 4190171"/>
                <a:gd name="connsiteY999" fmla="*/ 848865 h 950432"/>
                <a:gd name="connsiteX1000" fmla="*/ 1701181 w 4190171"/>
                <a:gd name="connsiteY1000" fmla="*/ 859793 h 950432"/>
                <a:gd name="connsiteX1001" fmla="*/ 1701181 w 4190171"/>
                <a:gd name="connsiteY1001" fmla="*/ 893701 h 950432"/>
                <a:gd name="connsiteX1002" fmla="*/ 1701181 w 4190171"/>
                <a:gd name="connsiteY1002" fmla="*/ 894569 h 950432"/>
                <a:gd name="connsiteX1003" fmla="*/ 1701181 w 4190171"/>
                <a:gd name="connsiteY1003" fmla="*/ 913952 h 950432"/>
                <a:gd name="connsiteX1004" fmla="*/ 1690253 w 4190171"/>
                <a:gd name="connsiteY1004" fmla="*/ 924880 h 950432"/>
                <a:gd name="connsiteX1005" fmla="*/ 1673700 w 4190171"/>
                <a:gd name="connsiteY1005" fmla="*/ 924880 h 950432"/>
                <a:gd name="connsiteX1006" fmla="*/ 1662772 w 4190171"/>
                <a:gd name="connsiteY1006" fmla="*/ 913952 h 950432"/>
                <a:gd name="connsiteX1007" fmla="*/ 1662772 w 4190171"/>
                <a:gd name="connsiteY1007" fmla="*/ 894569 h 950432"/>
                <a:gd name="connsiteX1008" fmla="*/ 1662772 w 4190171"/>
                <a:gd name="connsiteY1008" fmla="*/ 893701 h 950432"/>
                <a:gd name="connsiteX1009" fmla="*/ 1662772 w 4190171"/>
                <a:gd name="connsiteY1009" fmla="*/ 859793 h 950432"/>
                <a:gd name="connsiteX1010" fmla="*/ 1673700 w 4190171"/>
                <a:gd name="connsiteY1010" fmla="*/ 848865 h 950432"/>
                <a:gd name="connsiteX1011" fmla="*/ 1297862 w 4190171"/>
                <a:gd name="connsiteY1011" fmla="*/ 848865 h 950432"/>
                <a:gd name="connsiteX1012" fmla="*/ 1314414 w 4190171"/>
                <a:gd name="connsiteY1012" fmla="*/ 848865 h 950432"/>
                <a:gd name="connsiteX1013" fmla="*/ 1325342 w 4190171"/>
                <a:gd name="connsiteY1013" fmla="*/ 859793 h 950432"/>
                <a:gd name="connsiteX1014" fmla="*/ 1325342 w 4190171"/>
                <a:gd name="connsiteY1014" fmla="*/ 893701 h 950432"/>
                <a:gd name="connsiteX1015" fmla="*/ 1325342 w 4190171"/>
                <a:gd name="connsiteY1015" fmla="*/ 894569 h 950432"/>
                <a:gd name="connsiteX1016" fmla="*/ 1325342 w 4190171"/>
                <a:gd name="connsiteY1016" fmla="*/ 913952 h 950432"/>
                <a:gd name="connsiteX1017" fmla="*/ 1314414 w 4190171"/>
                <a:gd name="connsiteY1017" fmla="*/ 924880 h 950432"/>
                <a:gd name="connsiteX1018" fmla="*/ 1297862 w 4190171"/>
                <a:gd name="connsiteY1018" fmla="*/ 924880 h 950432"/>
                <a:gd name="connsiteX1019" fmla="*/ 1286934 w 4190171"/>
                <a:gd name="connsiteY1019" fmla="*/ 913952 h 950432"/>
                <a:gd name="connsiteX1020" fmla="*/ 1286934 w 4190171"/>
                <a:gd name="connsiteY1020" fmla="*/ 894569 h 950432"/>
                <a:gd name="connsiteX1021" fmla="*/ 1286934 w 4190171"/>
                <a:gd name="connsiteY1021" fmla="*/ 893701 h 950432"/>
                <a:gd name="connsiteX1022" fmla="*/ 1286934 w 4190171"/>
                <a:gd name="connsiteY1022" fmla="*/ 859793 h 950432"/>
                <a:gd name="connsiteX1023" fmla="*/ 1297862 w 4190171"/>
                <a:gd name="connsiteY1023" fmla="*/ 848865 h 950432"/>
                <a:gd name="connsiteX1024" fmla="*/ 922024 w 4190171"/>
                <a:gd name="connsiteY1024" fmla="*/ 848865 h 950432"/>
                <a:gd name="connsiteX1025" fmla="*/ 938576 w 4190171"/>
                <a:gd name="connsiteY1025" fmla="*/ 848865 h 950432"/>
                <a:gd name="connsiteX1026" fmla="*/ 949505 w 4190171"/>
                <a:gd name="connsiteY1026" fmla="*/ 859793 h 950432"/>
                <a:gd name="connsiteX1027" fmla="*/ 949505 w 4190171"/>
                <a:gd name="connsiteY1027" fmla="*/ 893701 h 950432"/>
                <a:gd name="connsiteX1028" fmla="*/ 949505 w 4190171"/>
                <a:gd name="connsiteY1028" fmla="*/ 894569 h 950432"/>
                <a:gd name="connsiteX1029" fmla="*/ 949505 w 4190171"/>
                <a:gd name="connsiteY1029" fmla="*/ 913952 h 950432"/>
                <a:gd name="connsiteX1030" fmla="*/ 938576 w 4190171"/>
                <a:gd name="connsiteY1030" fmla="*/ 924880 h 950432"/>
                <a:gd name="connsiteX1031" fmla="*/ 922024 w 4190171"/>
                <a:gd name="connsiteY1031" fmla="*/ 924880 h 950432"/>
                <a:gd name="connsiteX1032" fmla="*/ 911096 w 4190171"/>
                <a:gd name="connsiteY1032" fmla="*/ 913952 h 950432"/>
                <a:gd name="connsiteX1033" fmla="*/ 911096 w 4190171"/>
                <a:gd name="connsiteY1033" fmla="*/ 894569 h 950432"/>
                <a:gd name="connsiteX1034" fmla="*/ 911096 w 4190171"/>
                <a:gd name="connsiteY1034" fmla="*/ 893701 h 950432"/>
                <a:gd name="connsiteX1035" fmla="*/ 911096 w 4190171"/>
                <a:gd name="connsiteY1035" fmla="*/ 859793 h 950432"/>
                <a:gd name="connsiteX1036" fmla="*/ 922024 w 4190171"/>
                <a:gd name="connsiteY1036" fmla="*/ 848865 h 950432"/>
                <a:gd name="connsiteX1037" fmla="*/ 546186 w 4190171"/>
                <a:gd name="connsiteY1037" fmla="*/ 848865 h 950432"/>
                <a:gd name="connsiteX1038" fmla="*/ 562739 w 4190171"/>
                <a:gd name="connsiteY1038" fmla="*/ 848865 h 950432"/>
                <a:gd name="connsiteX1039" fmla="*/ 573667 w 4190171"/>
                <a:gd name="connsiteY1039" fmla="*/ 859793 h 950432"/>
                <a:gd name="connsiteX1040" fmla="*/ 573667 w 4190171"/>
                <a:gd name="connsiteY1040" fmla="*/ 894569 h 950432"/>
                <a:gd name="connsiteX1041" fmla="*/ 573666 w 4190171"/>
                <a:gd name="connsiteY1041" fmla="*/ 894569 h 950432"/>
                <a:gd name="connsiteX1042" fmla="*/ 573666 w 4190171"/>
                <a:gd name="connsiteY1042" fmla="*/ 913952 h 950432"/>
                <a:gd name="connsiteX1043" fmla="*/ 562738 w 4190171"/>
                <a:gd name="connsiteY1043" fmla="*/ 924880 h 950432"/>
                <a:gd name="connsiteX1044" fmla="*/ 546186 w 4190171"/>
                <a:gd name="connsiteY1044" fmla="*/ 924880 h 950432"/>
                <a:gd name="connsiteX1045" fmla="*/ 535258 w 4190171"/>
                <a:gd name="connsiteY1045" fmla="*/ 913952 h 950432"/>
                <a:gd name="connsiteX1046" fmla="*/ 535258 w 4190171"/>
                <a:gd name="connsiteY1046" fmla="*/ 893701 h 950432"/>
                <a:gd name="connsiteX1047" fmla="*/ 535258 w 4190171"/>
                <a:gd name="connsiteY1047" fmla="*/ 859793 h 950432"/>
                <a:gd name="connsiteX1048" fmla="*/ 546186 w 4190171"/>
                <a:gd name="connsiteY1048" fmla="*/ 848865 h 950432"/>
                <a:gd name="connsiteX1049" fmla="*/ 170348 w 4190171"/>
                <a:gd name="connsiteY1049" fmla="*/ 848865 h 950432"/>
                <a:gd name="connsiteX1050" fmla="*/ 186901 w 4190171"/>
                <a:gd name="connsiteY1050" fmla="*/ 848865 h 950432"/>
                <a:gd name="connsiteX1051" fmla="*/ 197829 w 4190171"/>
                <a:gd name="connsiteY1051" fmla="*/ 859793 h 950432"/>
                <a:gd name="connsiteX1052" fmla="*/ 197829 w 4190171"/>
                <a:gd name="connsiteY1052" fmla="*/ 894569 h 950432"/>
                <a:gd name="connsiteX1053" fmla="*/ 197829 w 4190171"/>
                <a:gd name="connsiteY1053" fmla="*/ 913952 h 950432"/>
                <a:gd name="connsiteX1054" fmla="*/ 186901 w 4190171"/>
                <a:gd name="connsiteY1054" fmla="*/ 924880 h 950432"/>
                <a:gd name="connsiteX1055" fmla="*/ 170348 w 4190171"/>
                <a:gd name="connsiteY1055" fmla="*/ 924880 h 950432"/>
                <a:gd name="connsiteX1056" fmla="*/ 159420 w 4190171"/>
                <a:gd name="connsiteY1056" fmla="*/ 913952 h 950432"/>
                <a:gd name="connsiteX1057" fmla="*/ 159420 w 4190171"/>
                <a:gd name="connsiteY1057" fmla="*/ 893701 h 950432"/>
                <a:gd name="connsiteX1058" fmla="*/ 159420 w 4190171"/>
                <a:gd name="connsiteY1058" fmla="*/ 859793 h 950432"/>
                <a:gd name="connsiteX1059" fmla="*/ 170348 w 4190171"/>
                <a:gd name="connsiteY1059" fmla="*/ 848865 h 950432"/>
                <a:gd name="connsiteX1060" fmla="*/ 3906001 w 4190171"/>
                <a:gd name="connsiteY1060" fmla="*/ 843649 h 950432"/>
                <a:gd name="connsiteX1061" fmla="*/ 3908831 w 4190171"/>
                <a:gd name="connsiteY1061" fmla="*/ 845851 h 950432"/>
                <a:gd name="connsiteX1062" fmla="*/ 3912411 w 4190171"/>
                <a:gd name="connsiteY1062" fmla="*/ 852149 h 950432"/>
                <a:gd name="connsiteX1063" fmla="*/ 3910654 w 4190171"/>
                <a:gd name="connsiteY1063" fmla="*/ 858537 h 950432"/>
                <a:gd name="connsiteX1064" fmla="*/ 3904485 w 4190171"/>
                <a:gd name="connsiteY1064" fmla="*/ 862044 h 950432"/>
                <a:gd name="connsiteX1065" fmla="*/ 3898097 w 4190171"/>
                <a:gd name="connsiteY1065" fmla="*/ 860286 h 950432"/>
                <a:gd name="connsiteX1066" fmla="*/ 3894516 w 4190171"/>
                <a:gd name="connsiteY1066" fmla="*/ 853988 h 950432"/>
                <a:gd name="connsiteX1067" fmla="*/ 3896274 w 4190171"/>
                <a:gd name="connsiteY1067" fmla="*/ 847600 h 950432"/>
                <a:gd name="connsiteX1068" fmla="*/ 3902443 w 4190171"/>
                <a:gd name="connsiteY1068" fmla="*/ 844093 h 950432"/>
                <a:gd name="connsiteX1069" fmla="*/ 3906001 w 4190171"/>
                <a:gd name="connsiteY1069" fmla="*/ 843649 h 950432"/>
                <a:gd name="connsiteX1070" fmla="*/ 3530162 w 4190171"/>
                <a:gd name="connsiteY1070" fmla="*/ 843649 h 950432"/>
                <a:gd name="connsiteX1071" fmla="*/ 3532992 w 4190171"/>
                <a:gd name="connsiteY1071" fmla="*/ 845851 h 950432"/>
                <a:gd name="connsiteX1072" fmla="*/ 3536573 w 4190171"/>
                <a:gd name="connsiteY1072" fmla="*/ 852149 h 950432"/>
                <a:gd name="connsiteX1073" fmla="*/ 3534816 w 4190171"/>
                <a:gd name="connsiteY1073" fmla="*/ 858537 h 950432"/>
                <a:gd name="connsiteX1074" fmla="*/ 3528647 w 4190171"/>
                <a:gd name="connsiteY1074" fmla="*/ 862044 h 950432"/>
                <a:gd name="connsiteX1075" fmla="*/ 3522260 w 4190171"/>
                <a:gd name="connsiteY1075" fmla="*/ 860286 h 950432"/>
                <a:gd name="connsiteX1076" fmla="*/ 3518679 w 4190171"/>
                <a:gd name="connsiteY1076" fmla="*/ 853988 h 950432"/>
                <a:gd name="connsiteX1077" fmla="*/ 3520436 w 4190171"/>
                <a:gd name="connsiteY1077" fmla="*/ 847600 h 950432"/>
                <a:gd name="connsiteX1078" fmla="*/ 3526605 w 4190171"/>
                <a:gd name="connsiteY1078" fmla="*/ 844093 h 950432"/>
                <a:gd name="connsiteX1079" fmla="*/ 3530162 w 4190171"/>
                <a:gd name="connsiteY1079" fmla="*/ 843649 h 950432"/>
                <a:gd name="connsiteX1080" fmla="*/ 3154325 w 4190171"/>
                <a:gd name="connsiteY1080" fmla="*/ 843649 h 950432"/>
                <a:gd name="connsiteX1081" fmla="*/ 3157154 w 4190171"/>
                <a:gd name="connsiteY1081" fmla="*/ 845851 h 950432"/>
                <a:gd name="connsiteX1082" fmla="*/ 3160735 w 4190171"/>
                <a:gd name="connsiteY1082" fmla="*/ 852149 h 950432"/>
                <a:gd name="connsiteX1083" fmla="*/ 3158978 w 4190171"/>
                <a:gd name="connsiteY1083" fmla="*/ 858537 h 950432"/>
                <a:gd name="connsiteX1084" fmla="*/ 3152809 w 4190171"/>
                <a:gd name="connsiteY1084" fmla="*/ 862044 h 950432"/>
                <a:gd name="connsiteX1085" fmla="*/ 3146422 w 4190171"/>
                <a:gd name="connsiteY1085" fmla="*/ 860286 h 950432"/>
                <a:gd name="connsiteX1086" fmla="*/ 3142840 w 4190171"/>
                <a:gd name="connsiteY1086" fmla="*/ 853988 h 950432"/>
                <a:gd name="connsiteX1087" fmla="*/ 3144598 w 4190171"/>
                <a:gd name="connsiteY1087" fmla="*/ 847600 h 950432"/>
                <a:gd name="connsiteX1088" fmla="*/ 3150767 w 4190171"/>
                <a:gd name="connsiteY1088" fmla="*/ 844093 h 950432"/>
                <a:gd name="connsiteX1089" fmla="*/ 3154325 w 4190171"/>
                <a:gd name="connsiteY1089" fmla="*/ 843649 h 950432"/>
                <a:gd name="connsiteX1090" fmla="*/ 2778487 w 4190171"/>
                <a:gd name="connsiteY1090" fmla="*/ 843649 h 950432"/>
                <a:gd name="connsiteX1091" fmla="*/ 2781317 w 4190171"/>
                <a:gd name="connsiteY1091" fmla="*/ 845851 h 950432"/>
                <a:gd name="connsiteX1092" fmla="*/ 2784897 w 4190171"/>
                <a:gd name="connsiteY1092" fmla="*/ 852149 h 950432"/>
                <a:gd name="connsiteX1093" fmla="*/ 2783140 w 4190171"/>
                <a:gd name="connsiteY1093" fmla="*/ 858537 h 950432"/>
                <a:gd name="connsiteX1094" fmla="*/ 2776971 w 4190171"/>
                <a:gd name="connsiteY1094" fmla="*/ 862044 h 950432"/>
                <a:gd name="connsiteX1095" fmla="*/ 2770584 w 4190171"/>
                <a:gd name="connsiteY1095" fmla="*/ 860286 h 950432"/>
                <a:gd name="connsiteX1096" fmla="*/ 2767002 w 4190171"/>
                <a:gd name="connsiteY1096" fmla="*/ 853988 h 950432"/>
                <a:gd name="connsiteX1097" fmla="*/ 2768760 w 4190171"/>
                <a:gd name="connsiteY1097" fmla="*/ 847600 h 950432"/>
                <a:gd name="connsiteX1098" fmla="*/ 2774929 w 4190171"/>
                <a:gd name="connsiteY1098" fmla="*/ 844093 h 950432"/>
                <a:gd name="connsiteX1099" fmla="*/ 2778487 w 4190171"/>
                <a:gd name="connsiteY1099" fmla="*/ 843649 h 950432"/>
                <a:gd name="connsiteX1100" fmla="*/ 2402648 w 4190171"/>
                <a:gd name="connsiteY1100" fmla="*/ 843649 h 950432"/>
                <a:gd name="connsiteX1101" fmla="*/ 2405478 w 4190171"/>
                <a:gd name="connsiteY1101" fmla="*/ 845851 h 950432"/>
                <a:gd name="connsiteX1102" fmla="*/ 2409059 w 4190171"/>
                <a:gd name="connsiteY1102" fmla="*/ 852149 h 950432"/>
                <a:gd name="connsiteX1103" fmla="*/ 2407302 w 4190171"/>
                <a:gd name="connsiteY1103" fmla="*/ 858537 h 950432"/>
                <a:gd name="connsiteX1104" fmla="*/ 2401133 w 4190171"/>
                <a:gd name="connsiteY1104" fmla="*/ 862044 h 950432"/>
                <a:gd name="connsiteX1105" fmla="*/ 2394745 w 4190171"/>
                <a:gd name="connsiteY1105" fmla="*/ 860286 h 950432"/>
                <a:gd name="connsiteX1106" fmla="*/ 2391165 w 4190171"/>
                <a:gd name="connsiteY1106" fmla="*/ 853988 h 950432"/>
                <a:gd name="connsiteX1107" fmla="*/ 2392922 w 4190171"/>
                <a:gd name="connsiteY1107" fmla="*/ 847600 h 950432"/>
                <a:gd name="connsiteX1108" fmla="*/ 2399090 w 4190171"/>
                <a:gd name="connsiteY1108" fmla="*/ 844093 h 950432"/>
                <a:gd name="connsiteX1109" fmla="*/ 2402648 w 4190171"/>
                <a:gd name="connsiteY1109" fmla="*/ 843649 h 950432"/>
                <a:gd name="connsiteX1110" fmla="*/ 2026810 w 4190171"/>
                <a:gd name="connsiteY1110" fmla="*/ 843649 h 950432"/>
                <a:gd name="connsiteX1111" fmla="*/ 2029640 w 4190171"/>
                <a:gd name="connsiteY1111" fmla="*/ 845851 h 950432"/>
                <a:gd name="connsiteX1112" fmla="*/ 2033221 w 4190171"/>
                <a:gd name="connsiteY1112" fmla="*/ 852149 h 950432"/>
                <a:gd name="connsiteX1113" fmla="*/ 2031464 w 4190171"/>
                <a:gd name="connsiteY1113" fmla="*/ 858537 h 950432"/>
                <a:gd name="connsiteX1114" fmla="*/ 2025295 w 4190171"/>
                <a:gd name="connsiteY1114" fmla="*/ 862044 h 950432"/>
                <a:gd name="connsiteX1115" fmla="*/ 2018907 w 4190171"/>
                <a:gd name="connsiteY1115" fmla="*/ 860286 h 950432"/>
                <a:gd name="connsiteX1116" fmla="*/ 2015326 w 4190171"/>
                <a:gd name="connsiteY1116" fmla="*/ 853988 h 950432"/>
                <a:gd name="connsiteX1117" fmla="*/ 2017084 w 4190171"/>
                <a:gd name="connsiteY1117" fmla="*/ 847600 h 950432"/>
                <a:gd name="connsiteX1118" fmla="*/ 2023253 w 4190171"/>
                <a:gd name="connsiteY1118" fmla="*/ 844093 h 950432"/>
                <a:gd name="connsiteX1119" fmla="*/ 2026810 w 4190171"/>
                <a:gd name="connsiteY1119" fmla="*/ 843649 h 950432"/>
                <a:gd name="connsiteX1120" fmla="*/ 1650972 w 4190171"/>
                <a:gd name="connsiteY1120" fmla="*/ 843649 h 950432"/>
                <a:gd name="connsiteX1121" fmla="*/ 1653802 w 4190171"/>
                <a:gd name="connsiteY1121" fmla="*/ 845851 h 950432"/>
                <a:gd name="connsiteX1122" fmla="*/ 1657382 w 4190171"/>
                <a:gd name="connsiteY1122" fmla="*/ 852149 h 950432"/>
                <a:gd name="connsiteX1123" fmla="*/ 1655625 w 4190171"/>
                <a:gd name="connsiteY1123" fmla="*/ 858537 h 950432"/>
                <a:gd name="connsiteX1124" fmla="*/ 1649457 w 4190171"/>
                <a:gd name="connsiteY1124" fmla="*/ 862044 h 950432"/>
                <a:gd name="connsiteX1125" fmla="*/ 1643069 w 4190171"/>
                <a:gd name="connsiteY1125" fmla="*/ 860286 h 950432"/>
                <a:gd name="connsiteX1126" fmla="*/ 1639488 w 4190171"/>
                <a:gd name="connsiteY1126" fmla="*/ 853988 h 950432"/>
                <a:gd name="connsiteX1127" fmla="*/ 1641246 w 4190171"/>
                <a:gd name="connsiteY1127" fmla="*/ 847600 h 950432"/>
                <a:gd name="connsiteX1128" fmla="*/ 1647414 w 4190171"/>
                <a:gd name="connsiteY1128" fmla="*/ 844093 h 950432"/>
                <a:gd name="connsiteX1129" fmla="*/ 1650972 w 4190171"/>
                <a:gd name="connsiteY1129" fmla="*/ 843649 h 950432"/>
                <a:gd name="connsiteX1130" fmla="*/ 1275134 w 4190171"/>
                <a:gd name="connsiteY1130" fmla="*/ 843649 h 950432"/>
                <a:gd name="connsiteX1131" fmla="*/ 1277964 w 4190171"/>
                <a:gd name="connsiteY1131" fmla="*/ 845851 h 950432"/>
                <a:gd name="connsiteX1132" fmla="*/ 1281545 w 4190171"/>
                <a:gd name="connsiteY1132" fmla="*/ 852149 h 950432"/>
                <a:gd name="connsiteX1133" fmla="*/ 1279788 w 4190171"/>
                <a:gd name="connsiteY1133" fmla="*/ 858537 h 950432"/>
                <a:gd name="connsiteX1134" fmla="*/ 1273618 w 4190171"/>
                <a:gd name="connsiteY1134" fmla="*/ 862044 h 950432"/>
                <a:gd name="connsiteX1135" fmla="*/ 1267230 w 4190171"/>
                <a:gd name="connsiteY1135" fmla="*/ 860286 h 950432"/>
                <a:gd name="connsiteX1136" fmla="*/ 1263650 w 4190171"/>
                <a:gd name="connsiteY1136" fmla="*/ 853988 h 950432"/>
                <a:gd name="connsiteX1137" fmla="*/ 1265407 w 4190171"/>
                <a:gd name="connsiteY1137" fmla="*/ 847600 h 950432"/>
                <a:gd name="connsiteX1138" fmla="*/ 1271576 w 4190171"/>
                <a:gd name="connsiteY1138" fmla="*/ 844093 h 950432"/>
                <a:gd name="connsiteX1139" fmla="*/ 1275134 w 4190171"/>
                <a:gd name="connsiteY1139" fmla="*/ 843649 h 950432"/>
                <a:gd name="connsiteX1140" fmla="*/ 899296 w 4190171"/>
                <a:gd name="connsiteY1140" fmla="*/ 843649 h 950432"/>
                <a:gd name="connsiteX1141" fmla="*/ 902126 w 4190171"/>
                <a:gd name="connsiteY1141" fmla="*/ 845851 h 950432"/>
                <a:gd name="connsiteX1142" fmla="*/ 905706 w 4190171"/>
                <a:gd name="connsiteY1142" fmla="*/ 852149 h 950432"/>
                <a:gd name="connsiteX1143" fmla="*/ 903949 w 4190171"/>
                <a:gd name="connsiteY1143" fmla="*/ 858537 h 950432"/>
                <a:gd name="connsiteX1144" fmla="*/ 897780 w 4190171"/>
                <a:gd name="connsiteY1144" fmla="*/ 862044 h 950432"/>
                <a:gd name="connsiteX1145" fmla="*/ 891393 w 4190171"/>
                <a:gd name="connsiteY1145" fmla="*/ 860286 h 950432"/>
                <a:gd name="connsiteX1146" fmla="*/ 887812 w 4190171"/>
                <a:gd name="connsiteY1146" fmla="*/ 853988 h 950432"/>
                <a:gd name="connsiteX1147" fmla="*/ 889569 w 4190171"/>
                <a:gd name="connsiteY1147" fmla="*/ 847600 h 950432"/>
                <a:gd name="connsiteX1148" fmla="*/ 895738 w 4190171"/>
                <a:gd name="connsiteY1148" fmla="*/ 844093 h 950432"/>
                <a:gd name="connsiteX1149" fmla="*/ 899296 w 4190171"/>
                <a:gd name="connsiteY1149" fmla="*/ 843649 h 950432"/>
                <a:gd name="connsiteX1150" fmla="*/ 523458 w 4190171"/>
                <a:gd name="connsiteY1150" fmla="*/ 843649 h 950432"/>
                <a:gd name="connsiteX1151" fmla="*/ 526288 w 4190171"/>
                <a:gd name="connsiteY1151" fmla="*/ 845851 h 950432"/>
                <a:gd name="connsiteX1152" fmla="*/ 529868 w 4190171"/>
                <a:gd name="connsiteY1152" fmla="*/ 852149 h 950432"/>
                <a:gd name="connsiteX1153" fmla="*/ 528111 w 4190171"/>
                <a:gd name="connsiteY1153" fmla="*/ 858537 h 950432"/>
                <a:gd name="connsiteX1154" fmla="*/ 521942 w 4190171"/>
                <a:gd name="connsiteY1154" fmla="*/ 862044 h 950432"/>
                <a:gd name="connsiteX1155" fmla="*/ 515555 w 4190171"/>
                <a:gd name="connsiteY1155" fmla="*/ 860286 h 950432"/>
                <a:gd name="connsiteX1156" fmla="*/ 511974 w 4190171"/>
                <a:gd name="connsiteY1156" fmla="*/ 853988 h 950432"/>
                <a:gd name="connsiteX1157" fmla="*/ 513731 w 4190171"/>
                <a:gd name="connsiteY1157" fmla="*/ 847600 h 950432"/>
                <a:gd name="connsiteX1158" fmla="*/ 519900 w 4190171"/>
                <a:gd name="connsiteY1158" fmla="*/ 844093 h 950432"/>
                <a:gd name="connsiteX1159" fmla="*/ 523458 w 4190171"/>
                <a:gd name="connsiteY1159" fmla="*/ 843649 h 950432"/>
                <a:gd name="connsiteX1160" fmla="*/ 147620 w 4190171"/>
                <a:gd name="connsiteY1160" fmla="*/ 843649 h 950432"/>
                <a:gd name="connsiteX1161" fmla="*/ 150450 w 4190171"/>
                <a:gd name="connsiteY1161" fmla="*/ 845851 h 950432"/>
                <a:gd name="connsiteX1162" fmla="*/ 154031 w 4190171"/>
                <a:gd name="connsiteY1162" fmla="*/ 852149 h 950432"/>
                <a:gd name="connsiteX1163" fmla="*/ 152274 w 4190171"/>
                <a:gd name="connsiteY1163" fmla="*/ 858537 h 950432"/>
                <a:gd name="connsiteX1164" fmla="*/ 146105 w 4190171"/>
                <a:gd name="connsiteY1164" fmla="*/ 862044 h 950432"/>
                <a:gd name="connsiteX1165" fmla="*/ 139717 w 4190171"/>
                <a:gd name="connsiteY1165" fmla="*/ 860286 h 950432"/>
                <a:gd name="connsiteX1166" fmla="*/ 136136 w 4190171"/>
                <a:gd name="connsiteY1166" fmla="*/ 853988 h 950432"/>
                <a:gd name="connsiteX1167" fmla="*/ 137894 w 4190171"/>
                <a:gd name="connsiteY1167" fmla="*/ 847600 h 950432"/>
                <a:gd name="connsiteX1168" fmla="*/ 144062 w 4190171"/>
                <a:gd name="connsiteY1168" fmla="*/ 844093 h 950432"/>
                <a:gd name="connsiteX1169" fmla="*/ 147620 w 4190171"/>
                <a:gd name="connsiteY1169" fmla="*/ 843649 h 950432"/>
                <a:gd name="connsiteX1170" fmla="*/ 4066568 w 4190171"/>
                <a:gd name="connsiteY1170" fmla="*/ 837585 h 950432"/>
                <a:gd name="connsiteX1171" fmla="*/ 4069544 w 4190171"/>
                <a:gd name="connsiteY1171" fmla="*/ 838974 h 950432"/>
                <a:gd name="connsiteX1172" fmla="*/ 4072976 w 4190171"/>
                <a:gd name="connsiteY1172" fmla="*/ 842726 h 950432"/>
                <a:gd name="connsiteX1173" fmla="*/ 4072708 w 4190171"/>
                <a:gd name="connsiteY1173" fmla="*/ 848788 h 950432"/>
                <a:gd name="connsiteX1174" fmla="*/ 4068956 w 4190171"/>
                <a:gd name="connsiteY1174" fmla="*/ 852221 h 950432"/>
                <a:gd name="connsiteX1175" fmla="*/ 4062894 w 4190171"/>
                <a:gd name="connsiteY1175" fmla="*/ 851952 h 950432"/>
                <a:gd name="connsiteX1176" fmla="*/ 4059461 w 4190171"/>
                <a:gd name="connsiteY1176" fmla="*/ 848200 h 950432"/>
                <a:gd name="connsiteX1177" fmla="*/ 4059730 w 4190171"/>
                <a:gd name="connsiteY1177" fmla="*/ 842138 h 950432"/>
                <a:gd name="connsiteX1178" fmla="*/ 4063482 w 4190171"/>
                <a:gd name="connsiteY1178" fmla="*/ 838705 h 950432"/>
                <a:gd name="connsiteX1179" fmla="*/ 4066568 w 4190171"/>
                <a:gd name="connsiteY1179" fmla="*/ 837585 h 950432"/>
                <a:gd name="connsiteX1180" fmla="*/ 3690730 w 4190171"/>
                <a:gd name="connsiteY1180" fmla="*/ 837585 h 950432"/>
                <a:gd name="connsiteX1181" fmla="*/ 3693705 w 4190171"/>
                <a:gd name="connsiteY1181" fmla="*/ 838974 h 950432"/>
                <a:gd name="connsiteX1182" fmla="*/ 3697138 w 4190171"/>
                <a:gd name="connsiteY1182" fmla="*/ 842726 h 950432"/>
                <a:gd name="connsiteX1183" fmla="*/ 3696870 w 4190171"/>
                <a:gd name="connsiteY1183" fmla="*/ 848788 h 950432"/>
                <a:gd name="connsiteX1184" fmla="*/ 3693117 w 4190171"/>
                <a:gd name="connsiteY1184" fmla="*/ 852221 h 950432"/>
                <a:gd name="connsiteX1185" fmla="*/ 3687056 w 4190171"/>
                <a:gd name="connsiteY1185" fmla="*/ 851952 h 950432"/>
                <a:gd name="connsiteX1186" fmla="*/ 3683622 w 4190171"/>
                <a:gd name="connsiteY1186" fmla="*/ 848200 h 950432"/>
                <a:gd name="connsiteX1187" fmla="*/ 3683892 w 4190171"/>
                <a:gd name="connsiteY1187" fmla="*/ 842138 h 950432"/>
                <a:gd name="connsiteX1188" fmla="*/ 3687644 w 4190171"/>
                <a:gd name="connsiteY1188" fmla="*/ 838705 h 950432"/>
                <a:gd name="connsiteX1189" fmla="*/ 3690730 w 4190171"/>
                <a:gd name="connsiteY1189" fmla="*/ 837585 h 950432"/>
                <a:gd name="connsiteX1190" fmla="*/ 3314892 w 4190171"/>
                <a:gd name="connsiteY1190" fmla="*/ 837585 h 950432"/>
                <a:gd name="connsiteX1191" fmla="*/ 3317867 w 4190171"/>
                <a:gd name="connsiteY1191" fmla="*/ 838974 h 950432"/>
                <a:gd name="connsiteX1192" fmla="*/ 3321300 w 4190171"/>
                <a:gd name="connsiteY1192" fmla="*/ 842726 h 950432"/>
                <a:gd name="connsiteX1193" fmla="*/ 3321031 w 4190171"/>
                <a:gd name="connsiteY1193" fmla="*/ 848788 h 950432"/>
                <a:gd name="connsiteX1194" fmla="*/ 3317280 w 4190171"/>
                <a:gd name="connsiteY1194" fmla="*/ 852221 h 950432"/>
                <a:gd name="connsiteX1195" fmla="*/ 3311218 w 4190171"/>
                <a:gd name="connsiteY1195" fmla="*/ 851952 h 950432"/>
                <a:gd name="connsiteX1196" fmla="*/ 3307785 w 4190171"/>
                <a:gd name="connsiteY1196" fmla="*/ 848200 h 950432"/>
                <a:gd name="connsiteX1197" fmla="*/ 3308054 w 4190171"/>
                <a:gd name="connsiteY1197" fmla="*/ 842138 h 950432"/>
                <a:gd name="connsiteX1198" fmla="*/ 3311805 w 4190171"/>
                <a:gd name="connsiteY1198" fmla="*/ 838705 h 950432"/>
                <a:gd name="connsiteX1199" fmla="*/ 3314892 w 4190171"/>
                <a:gd name="connsiteY1199" fmla="*/ 837585 h 950432"/>
                <a:gd name="connsiteX1200" fmla="*/ 2939054 w 4190171"/>
                <a:gd name="connsiteY1200" fmla="*/ 837585 h 950432"/>
                <a:gd name="connsiteX1201" fmla="*/ 2942029 w 4190171"/>
                <a:gd name="connsiteY1201" fmla="*/ 838974 h 950432"/>
                <a:gd name="connsiteX1202" fmla="*/ 2945463 w 4190171"/>
                <a:gd name="connsiteY1202" fmla="*/ 842726 h 950432"/>
                <a:gd name="connsiteX1203" fmla="*/ 2945193 w 4190171"/>
                <a:gd name="connsiteY1203" fmla="*/ 848788 h 950432"/>
                <a:gd name="connsiteX1204" fmla="*/ 2941441 w 4190171"/>
                <a:gd name="connsiteY1204" fmla="*/ 852221 h 950432"/>
                <a:gd name="connsiteX1205" fmla="*/ 2935380 w 4190171"/>
                <a:gd name="connsiteY1205" fmla="*/ 851952 h 950432"/>
                <a:gd name="connsiteX1206" fmla="*/ 2931947 w 4190171"/>
                <a:gd name="connsiteY1206" fmla="*/ 848200 h 950432"/>
                <a:gd name="connsiteX1207" fmla="*/ 2932216 w 4190171"/>
                <a:gd name="connsiteY1207" fmla="*/ 842138 h 950432"/>
                <a:gd name="connsiteX1208" fmla="*/ 2935968 w 4190171"/>
                <a:gd name="connsiteY1208" fmla="*/ 838705 h 950432"/>
                <a:gd name="connsiteX1209" fmla="*/ 2939054 w 4190171"/>
                <a:gd name="connsiteY1209" fmla="*/ 837585 h 950432"/>
                <a:gd name="connsiteX1210" fmla="*/ 2563216 w 4190171"/>
                <a:gd name="connsiteY1210" fmla="*/ 837585 h 950432"/>
                <a:gd name="connsiteX1211" fmla="*/ 2566191 w 4190171"/>
                <a:gd name="connsiteY1211" fmla="*/ 838974 h 950432"/>
                <a:gd name="connsiteX1212" fmla="*/ 2569624 w 4190171"/>
                <a:gd name="connsiteY1212" fmla="*/ 842726 h 950432"/>
                <a:gd name="connsiteX1213" fmla="*/ 2569356 w 4190171"/>
                <a:gd name="connsiteY1213" fmla="*/ 848788 h 950432"/>
                <a:gd name="connsiteX1214" fmla="*/ 2565603 w 4190171"/>
                <a:gd name="connsiteY1214" fmla="*/ 852221 h 950432"/>
                <a:gd name="connsiteX1215" fmla="*/ 2559542 w 4190171"/>
                <a:gd name="connsiteY1215" fmla="*/ 851952 h 950432"/>
                <a:gd name="connsiteX1216" fmla="*/ 2556108 w 4190171"/>
                <a:gd name="connsiteY1216" fmla="*/ 848200 h 950432"/>
                <a:gd name="connsiteX1217" fmla="*/ 2556378 w 4190171"/>
                <a:gd name="connsiteY1217" fmla="*/ 842138 h 950432"/>
                <a:gd name="connsiteX1218" fmla="*/ 2560129 w 4190171"/>
                <a:gd name="connsiteY1218" fmla="*/ 838705 h 950432"/>
                <a:gd name="connsiteX1219" fmla="*/ 2563216 w 4190171"/>
                <a:gd name="connsiteY1219" fmla="*/ 837585 h 950432"/>
                <a:gd name="connsiteX1220" fmla="*/ 2187378 w 4190171"/>
                <a:gd name="connsiteY1220" fmla="*/ 837585 h 950432"/>
                <a:gd name="connsiteX1221" fmla="*/ 2190353 w 4190171"/>
                <a:gd name="connsiteY1221" fmla="*/ 838974 h 950432"/>
                <a:gd name="connsiteX1222" fmla="*/ 2193786 w 4190171"/>
                <a:gd name="connsiteY1222" fmla="*/ 842726 h 950432"/>
                <a:gd name="connsiteX1223" fmla="*/ 2193517 w 4190171"/>
                <a:gd name="connsiteY1223" fmla="*/ 848788 h 950432"/>
                <a:gd name="connsiteX1224" fmla="*/ 2189765 w 4190171"/>
                <a:gd name="connsiteY1224" fmla="*/ 852221 h 950432"/>
                <a:gd name="connsiteX1225" fmla="*/ 2183704 w 4190171"/>
                <a:gd name="connsiteY1225" fmla="*/ 851952 h 950432"/>
                <a:gd name="connsiteX1226" fmla="*/ 2180271 w 4190171"/>
                <a:gd name="connsiteY1226" fmla="*/ 848200 h 950432"/>
                <a:gd name="connsiteX1227" fmla="*/ 2180539 w 4190171"/>
                <a:gd name="connsiteY1227" fmla="*/ 842138 h 950432"/>
                <a:gd name="connsiteX1228" fmla="*/ 2184291 w 4190171"/>
                <a:gd name="connsiteY1228" fmla="*/ 838705 h 950432"/>
                <a:gd name="connsiteX1229" fmla="*/ 2187378 w 4190171"/>
                <a:gd name="connsiteY1229" fmla="*/ 837585 h 950432"/>
                <a:gd name="connsiteX1230" fmla="*/ 1811539 w 4190171"/>
                <a:gd name="connsiteY1230" fmla="*/ 837585 h 950432"/>
                <a:gd name="connsiteX1231" fmla="*/ 1814515 w 4190171"/>
                <a:gd name="connsiteY1231" fmla="*/ 838974 h 950432"/>
                <a:gd name="connsiteX1232" fmla="*/ 1817948 w 4190171"/>
                <a:gd name="connsiteY1232" fmla="*/ 842726 h 950432"/>
                <a:gd name="connsiteX1233" fmla="*/ 1817679 w 4190171"/>
                <a:gd name="connsiteY1233" fmla="*/ 848788 h 950432"/>
                <a:gd name="connsiteX1234" fmla="*/ 1813926 w 4190171"/>
                <a:gd name="connsiteY1234" fmla="*/ 852221 h 950432"/>
                <a:gd name="connsiteX1235" fmla="*/ 1807866 w 4190171"/>
                <a:gd name="connsiteY1235" fmla="*/ 851952 h 950432"/>
                <a:gd name="connsiteX1236" fmla="*/ 1804432 w 4190171"/>
                <a:gd name="connsiteY1236" fmla="*/ 848200 h 950432"/>
                <a:gd name="connsiteX1237" fmla="*/ 1804701 w 4190171"/>
                <a:gd name="connsiteY1237" fmla="*/ 842138 h 950432"/>
                <a:gd name="connsiteX1238" fmla="*/ 1808453 w 4190171"/>
                <a:gd name="connsiteY1238" fmla="*/ 838705 h 950432"/>
                <a:gd name="connsiteX1239" fmla="*/ 1811539 w 4190171"/>
                <a:gd name="connsiteY1239" fmla="*/ 837585 h 950432"/>
                <a:gd name="connsiteX1240" fmla="*/ 1435702 w 4190171"/>
                <a:gd name="connsiteY1240" fmla="*/ 837585 h 950432"/>
                <a:gd name="connsiteX1241" fmla="*/ 1438677 w 4190171"/>
                <a:gd name="connsiteY1241" fmla="*/ 838974 h 950432"/>
                <a:gd name="connsiteX1242" fmla="*/ 1442110 w 4190171"/>
                <a:gd name="connsiteY1242" fmla="*/ 842726 h 950432"/>
                <a:gd name="connsiteX1243" fmla="*/ 1441841 w 4190171"/>
                <a:gd name="connsiteY1243" fmla="*/ 848788 h 950432"/>
                <a:gd name="connsiteX1244" fmla="*/ 1438089 w 4190171"/>
                <a:gd name="connsiteY1244" fmla="*/ 852221 h 950432"/>
                <a:gd name="connsiteX1245" fmla="*/ 1432028 w 4190171"/>
                <a:gd name="connsiteY1245" fmla="*/ 851952 h 950432"/>
                <a:gd name="connsiteX1246" fmla="*/ 1428594 w 4190171"/>
                <a:gd name="connsiteY1246" fmla="*/ 848200 h 950432"/>
                <a:gd name="connsiteX1247" fmla="*/ 1428863 w 4190171"/>
                <a:gd name="connsiteY1247" fmla="*/ 842138 h 950432"/>
                <a:gd name="connsiteX1248" fmla="*/ 1432614 w 4190171"/>
                <a:gd name="connsiteY1248" fmla="*/ 838705 h 950432"/>
                <a:gd name="connsiteX1249" fmla="*/ 1435702 w 4190171"/>
                <a:gd name="connsiteY1249" fmla="*/ 837585 h 950432"/>
                <a:gd name="connsiteX1250" fmla="*/ 1059864 w 4190171"/>
                <a:gd name="connsiteY1250" fmla="*/ 837585 h 950432"/>
                <a:gd name="connsiteX1251" fmla="*/ 1062838 w 4190171"/>
                <a:gd name="connsiteY1251" fmla="*/ 838974 h 950432"/>
                <a:gd name="connsiteX1252" fmla="*/ 1066271 w 4190171"/>
                <a:gd name="connsiteY1252" fmla="*/ 842726 h 950432"/>
                <a:gd name="connsiteX1253" fmla="*/ 1066002 w 4190171"/>
                <a:gd name="connsiteY1253" fmla="*/ 848788 h 950432"/>
                <a:gd name="connsiteX1254" fmla="*/ 1062251 w 4190171"/>
                <a:gd name="connsiteY1254" fmla="*/ 852221 h 950432"/>
                <a:gd name="connsiteX1255" fmla="*/ 1056189 w 4190171"/>
                <a:gd name="connsiteY1255" fmla="*/ 851952 h 950432"/>
                <a:gd name="connsiteX1256" fmla="*/ 1052756 w 4190171"/>
                <a:gd name="connsiteY1256" fmla="*/ 848200 h 950432"/>
                <a:gd name="connsiteX1257" fmla="*/ 1053025 w 4190171"/>
                <a:gd name="connsiteY1257" fmla="*/ 842138 h 950432"/>
                <a:gd name="connsiteX1258" fmla="*/ 1056777 w 4190171"/>
                <a:gd name="connsiteY1258" fmla="*/ 838705 h 950432"/>
                <a:gd name="connsiteX1259" fmla="*/ 1059864 w 4190171"/>
                <a:gd name="connsiteY1259" fmla="*/ 837585 h 950432"/>
                <a:gd name="connsiteX1260" fmla="*/ 684025 w 4190171"/>
                <a:gd name="connsiteY1260" fmla="*/ 837585 h 950432"/>
                <a:gd name="connsiteX1261" fmla="*/ 687001 w 4190171"/>
                <a:gd name="connsiteY1261" fmla="*/ 838974 h 950432"/>
                <a:gd name="connsiteX1262" fmla="*/ 690434 w 4190171"/>
                <a:gd name="connsiteY1262" fmla="*/ 842726 h 950432"/>
                <a:gd name="connsiteX1263" fmla="*/ 690165 w 4190171"/>
                <a:gd name="connsiteY1263" fmla="*/ 848788 h 950432"/>
                <a:gd name="connsiteX1264" fmla="*/ 686413 w 4190171"/>
                <a:gd name="connsiteY1264" fmla="*/ 852221 h 950432"/>
                <a:gd name="connsiteX1265" fmla="*/ 680352 w 4190171"/>
                <a:gd name="connsiteY1265" fmla="*/ 851952 h 950432"/>
                <a:gd name="connsiteX1266" fmla="*/ 676918 w 4190171"/>
                <a:gd name="connsiteY1266" fmla="*/ 848200 h 950432"/>
                <a:gd name="connsiteX1267" fmla="*/ 677187 w 4190171"/>
                <a:gd name="connsiteY1267" fmla="*/ 842138 h 950432"/>
                <a:gd name="connsiteX1268" fmla="*/ 680939 w 4190171"/>
                <a:gd name="connsiteY1268" fmla="*/ 838705 h 950432"/>
                <a:gd name="connsiteX1269" fmla="*/ 684025 w 4190171"/>
                <a:gd name="connsiteY1269" fmla="*/ 837585 h 950432"/>
                <a:gd name="connsiteX1270" fmla="*/ 308188 w 4190171"/>
                <a:gd name="connsiteY1270" fmla="*/ 837585 h 950432"/>
                <a:gd name="connsiteX1271" fmla="*/ 311163 w 4190171"/>
                <a:gd name="connsiteY1271" fmla="*/ 838974 h 950432"/>
                <a:gd name="connsiteX1272" fmla="*/ 314596 w 4190171"/>
                <a:gd name="connsiteY1272" fmla="*/ 842726 h 950432"/>
                <a:gd name="connsiteX1273" fmla="*/ 314327 w 4190171"/>
                <a:gd name="connsiteY1273" fmla="*/ 848788 h 950432"/>
                <a:gd name="connsiteX1274" fmla="*/ 310575 w 4190171"/>
                <a:gd name="connsiteY1274" fmla="*/ 852221 h 950432"/>
                <a:gd name="connsiteX1275" fmla="*/ 304513 w 4190171"/>
                <a:gd name="connsiteY1275" fmla="*/ 851952 h 950432"/>
                <a:gd name="connsiteX1276" fmla="*/ 301080 w 4190171"/>
                <a:gd name="connsiteY1276" fmla="*/ 848200 h 950432"/>
                <a:gd name="connsiteX1277" fmla="*/ 301349 w 4190171"/>
                <a:gd name="connsiteY1277" fmla="*/ 842138 h 950432"/>
                <a:gd name="connsiteX1278" fmla="*/ 305101 w 4190171"/>
                <a:gd name="connsiteY1278" fmla="*/ 838705 h 950432"/>
                <a:gd name="connsiteX1279" fmla="*/ 308188 w 4190171"/>
                <a:gd name="connsiteY1279" fmla="*/ 837585 h 950432"/>
                <a:gd name="connsiteX1280" fmla="*/ 4151248 w 4190171"/>
                <a:gd name="connsiteY1280" fmla="*/ 832103 h 950432"/>
                <a:gd name="connsiteX1281" fmla="*/ 4190171 w 4190171"/>
                <a:gd name="connsiteY1281" fmla="*/ 950432 h 950432"/>
                <a:gd name="connsiteX1282" fmla="*/ 4145227 w 4190171"/>
                <a:gd name="connsiteY1282" fmla="*/ 950432 h 950432"/>
                <a:gd name="connsiteX1283" fmla="*/ 4119026 w 4190171"/>
                <a:gd name="connsiteY1283" fmla="*/ 924231 h 950432"/>
                <a:gd name="connsiteX1284" fmla="*/ 4109630 w 4190171"/>
                <a:gd name="connsiteY1284" fmla="*/ 910082 h 950432"/>
                <a:gd name="connsiteX1285" fmla="*/ 4106612 w 4190171"/>
                <a:gd name="connsiteY1285" fmla="*/ 894569 h 950432"/>
                <a:gd name="connsiteX1286" fmla="*/ 4106499 w 4190171"/>
                <a:gd name="connsiteY1286" fmla="*/ 894569 h 950432"/>
                <a:gd name="connsiteX1287" fmla="*/ 4106556 w 4190171"/>
                <a:gd name="connsiteY1287" fmla="*/ 894278 h 950432"/>
                <a:gd name="connsiteX1288" fmla="*/ 4106499 w 4190171"/>
                <a:gd name="connsiteY1288" fmla="*/ 893986 h 950432"/>
                <a:gd name="connsiteX1289" fmla="*/ 4106554 w 4190171"/>
                <a:gd name="connsiteY1289" fmla="*/ 893701 h 950432"/>
                <a:gd name="connsiteX1290" fmla="*/ 4106668 w 4190171"/>
                <a:gd name="connsiteY1290" fmla="*/ 893701 h 950432"/>
                <a:gd name="connsiteX1291" fmla="*/ 4109630 w 4190171"/>
                <a:gd name="connsiteY1291" fmla="*/ 878474 h 950432"/>
                <a:gd name="connsiteX1292" fmla="*/ 4119026 w 4190171"/>
                <a:gd name="connsiteY1292" fmla="*/ 864324 h 950432"/>
                <a:gd name="connsiteX1293" fmla="*/ 3922684 w 4190171"/>
                <a:gd name="connsiteY1293" fmla="*/ 830356 h 950432"/>
                <a:gd name="connsiteX1294" fmla="*/ 3925034 w 4190171"/>
                <a:gd name="connsiteY1294" fmla="*/ 832183 h 950432"/>
                <a:gd name="connsiteX1295" fmla="*/ 3927944 w 4190171"/>
                <a:gd name="connsiteY1295" fmla="*/ 837303 h 950432"/>
                <a:gd name="connsiteX1296" fmla="*/ 3926486 w 4190171"/>
                <a:gd name="connsiteY1296" fmla="*/ 842605 h 950432"/>
                <a:gd name="connsiteX1297" fmla="*/ 3921365 w 4190171"/>
                <a:gd name="connsiteY1297" fmla="*/ 845516 h 950432"/>
                <a:gd name="connsiteX1298" fmla="*/ 3916063 w 4190171"/>
                <a:gd name="connsiteY1298" fmla="*/ 844058 h 950432"/>
                <a:gd name="connsiteX1299" fmla="*/ 3913153 w 4190171"/>
                <a:gd name="connsiteY1299" fmla="*/ 838937 h 950432"/>
                <a:gd name="connsiteX1300" fmla="*/ 3914611 w 4190171"/>
                <a:gd name="connsiteY1300" fmla="*/ 833635 h 950432"/>
                <a:gd name="connsiteX1301" fmla="*/ 3919731 w 4190171"/>
                <a:gd name="connsiteY1301" fmla="*/ 830724 h 950432"/>
                <a:gd name="connsiteX1302" fmla="*/ 3922684 w 4190171"/>
                <a:gd name="connsiteY1302" fmla="*/ 830356 h 950432"/>
                <a:gd name="connsiteX1303" fmla="*/ 3546846 w 4190171"/>
                <a:gd name="connsiteY1303" fmla="*/ 830356 h 950432"/>
                <a:gd name="connsiteX1304" fmla="*/ 3549195 w 4190171"/>
                <a:gd name="connsiteY1304" fmla="*/ 832183 h 950432"/>
                <a:gd name="connsiteX1305" fmla="*/ 3552106 w 4190171"/>
                <a:gd name="connsiteY1305" fmla="*/ 837303 h 950432"/>
                <a:gd name="connsiteX1306" fmla="*/ 3550648 w 4190171"/>
                <a:gd name="connsiteY1306" fmla="*/ 842605 h 950432"/>
                <a:gd name="connsiteX1307" fmla="*/ 3545527 w 4190171"/>
                <a:gd name="connsiteY1307" fmla="*/ 845516 h 950432"/>
                <a:gd name="connsiteX1308" fmla="*/ 3540225 w 4190171"/>
                <a:gd name="connsiteY1308" fmla="*/ 844058 h 950432"/>
                <a:gd name="connsiteX1309" fmla="*/ 3537314 w 4190171"/>
                <a:gd name="connsiteY1309" fmla="*/ 838937 h 950432"/>
                <a:gd name="connsiteX1310" fmla="*/ 3538773 w 4190171"/>
                <a:gd name="connsiteY1310" fmla="*/ 833635 h 950432"/>
                <a:gd name="connsiteX1311" fmla="*/ 3543893 w 4190171"/>
                <a:gd name="connsiteY1311" fmla="*/ 830724 h 950432"/>
                <a:gd name="connsiteX1312" fmla="*/ 3546846 w 4190171"/>
                <a:gd name="connsiteY1312" fmla="*/ 830356 h 950432"/>
                <a:gd name="connsiteX1313" fmla="*/ 3171008 w 4190171"/>
                <a:gd name="connsiteY1313" fmla="*/ 830356 h 950432"/>
                <a:gd name="connsiteX1314" fmla="*/ 3173357 w 4190171"/>
                <a:gd name="connsiteY1314" fmla="*/ 832183 h 950432"/>
                <a:gd name="connsiteX1315" fmla="*/ 3176268 w 4190171"/>
                <a:gd name="connsiteY1315" fmla="*/ 837303 h 950432"/>
                <a:gd name="connsiteX1316" fmla="*/ 3174810 w 4190171"/>
                <a:gd name="connsiteY1316" fmla="*/ 842605 h 950432"/>
                <a:gd name="connsiteX1317" fmla="*/ 3169689 w 4190171"/>
                <a:gd name="connsiteY1317" fmla="*/ 845516 h 950432"/>
                <a:gd name="connsiteX1318" fmla="*/ 3164387 w 4190171"/>
                <a:gd name="connsiteY1318" fmla="*/ 844058 h 950432"/>
                <a:gd name="connsiteX1319" fmla="*/ 3161476 w 4190171"/>
                <a:gd name="connsiteY1319" fmla="*/ 838937 h 950432"/>
                <a:gd name="connsiteX1320" fmla="*/ 3162935 w 4190171"/>
                <a:gd name="connsiteY1320" fmla="*/ 833635 h 950432"/>
                <a:gd name="connsiteX1321" fmla="*/ 3168055 w 4190171"/>
                <a:gd name="connsiteY1321" fmla="*/ 830724 h 950432"/>
                <a:gd name="connsiteX1322" fmla="*/ 3171008 w 4190171"/>
                <a:gd name="connsiteY1322" fmla="*/ 830356 h 950432"/>
                <a:gd name="connsiteX1323" fmla="*/ 2795170 w 4190171"/>
                <a:gd name="connsiteY1323" fmla="*/ 830356 h 950432"/>
                <a:gd name="connsiteX1324" fmla="*/ 2797519 w 4190171"/>
                <a:gd name="connsiteY1324" fmla="*/ 832183 h 950432"/>
                <a:gd name="connsiteX1325" fmla="*/ 2800430 w 4190171"/>
                <a:gd name="connsiteY1325" fmla="*/ 837303 h 950432"/>
                <a:gd name="connsiteX1326" fmla="*/ 2798972 w 4190171"/>
                <a:gd name="connsiteY1326" fmla="*/ 842605 h 950432"/>
                <a:gd name="connsiteX1327" fmla="*/ 2793851 w 4190171"/>
                <a:gd name="connsiteY1327" fmla="*/ 845516 h 950432"/>
                <a:gd name="connsiteX1328" fmla="*/ 2788549 w 4190171"/>
                <a:gd name="connsiteY1328" fmla="*/ 844058 h 950432"/>
                <a:gd name="connsiteX1329" fmla="*/ 2785638 w 4190171"/>
                <a:gd name="connsiteY1329" fmla="*/ 838937 h 950432"/>
                <a:gd name="connsiteX1330" fmla="*/ 2787096 w 4190171"/>
                <a:gd name="connsiteY1330" fmla="*/ 833635 h 950432"/>
                <a:gd name="connsiteX1331" fmla="*/ 2792217 w 4190171"/>
                <a:gd name="connsiteY1331" fmla="*/ 830724 h 950432"/>
                <a:gd name="connsiteX1332" fmla="*/ 2795170 w 4190171"/>
                <a:gd name="connsiteY1332" fmla="*/ 830356 h 950432"/>
                <a:gd name="connsiteX1333" fmla="*/ 2419332 w 4190171"/>
                <a:gd name="connsiteY1333" fmla="*/ 830356 h 950432"/>
                <a:gd name="connsiteX1334" fmla="*/ 2421681 w 4190171"/>
                <a:gd name="connsiteY1334" fmla="*/ 832183 h 950432"/>
                <a:gd name="connsiteX1335" fmla="*/ 2424592 w 4190171"/>
                <a:gd name="connsiteY1335" fmla="*/ 837303 h 950432"/>
                <a:gd name="connsiteX1336" fmla="*/ 2423134 w 4190171"/>
                <a:gd name="connsiteY1336" fmla="*/ 842605 h 950432"/>
                <a:gd name="connsiteX1337" fmla="*/ 2418013 w 4190171"/>
                <a:gd name="connsiteY1337" fmla="*/ 845516 h 950432"/>
                <a:gd name="connsiteX1338" fmla="*/ 2412711 w 4190171"/>
                <a:gd name="connsiteY1338" fmla="*/ 844058 h 950432"/>
                <a:gd name="connsiteX1339" fmla="*/ 2409800 w 4190171"/>
                <a:gd name="connsiteY1339" fmla="*/ 838937 h 950432"/>
                <a:gd name="connsiteX1340" fmla="*/ 2411259 w 4190171"/>
                <a:gd name="connsiteY1340" fmla="*/ 833635 h 950432"/>
                <a:gd name="connsiteX1341" fmla="*/ 2416379 w 4190171"/>
                <a:gd name="connsiteY1341" fmla="*/ 830724 h 950432"/>
                <a:gd name="connsiteX1342" fmla="*/ 2419332 w 4190171"/>
                <a:gd name="connsiteY1342" fmla="*/ 830356 h 950432"/>
                <a:gd name="connsiteX1343" fmla="*/ 2043494 w 4190171"/>
                <a:gd name="connsiteY1343" fmla="*/ 830356 h 950432"/>
                <a:gd name="connsiteX1344" fmla="*/ 2045843 w 4190171"/>
                <a:gd name="connsiteY1344" fmla="*/ 832183 h 950432"/>
                <a:gd name="connsiteX1345" fmla="*/ 2048754 w 4190171"/>
                <a:gd name="connsiteY1345" fmla="*/ 837303 h 950432"/>
                <a:gd name="connsiteX1346" fmla="*/ 2047295 w 4190171"/>
                <a:gd name="connsiteY1346" fmla="*/ 842605 h 950432"/>
                <a:gd name="connsiteX1347" fmla="*/ 2042175 w 4190171"/>
                <a:gd name="connsiteY1347" fmla="*/ 845516 h 950432"/>
                <a:gd name="connsiteX1348" fmla="*/ 2036873 w 4190171"/>
                <a:gd name="connsiteY1348" fmla="*/ 844058 h 950432"/>
                <a:gd name="connsiteX1349" fmla="*/ 2033962 w 4190171"/>
                <a:gd name="connsiteY1349" fmla="*/ 838937 h 950432"/>
                <a:gd name="connsiteX1350" fmla="*/ 2035420 w 4190171"/>
                <a:gd name="connsiteY1350" fmla="*/ 833635 h 950432"/>
                <a:gd name="connsiteX1351" fmla="*/ 2040541 w 4190171"/>
                <a:gd name="connsiteY1351" fmla="*/ 830724 h 950432"/>
                <a:gd name="connsiteX1352" fmla="*/ 2043494 w 4190171"/>
                <a:gd name="connsiteY1352" fmla="*/ 830356 h 950432"/>
                <a:gd name="connsiteX1353" fmla="*/ 1667656 w 4190171"/>
                <a:gd name="connsiteY1353" fmla="*/ 830356 h 950432"/>
                <a:gd name="connsiteX1354" fmla="*/ 1670005 w 4190171"/>
                <a:gd name="connsiteY1354" fmla="*/ 832183 h 950432"/>
                <a:gd name="connsiteX1355" fmla="*/ 1672915 w 4190171"/>
                <a:gd name="connsiteY1355" fmla="*/ 837303 h 950432"/>
                <a:gd name="connsiteX1356" fmla="*/ 1671457 w 4190171"/>
                <a:gd name="connsiteY1356" fmla="*/ 842605 h 950432"/>
                <a:gd name="connsiteX1357" fmla="*/ 1666336 w 4190171"/>
                <a:gd name="connsiteY1357" fmla="*/ 845516 h 950432"/>
                <a:gd name="connsiteX1358" fmla="*/ 1661035 w 4190171"/>
                <a:gd name="connsiteY1358" fmla="*/ 844058 h 950432"/>
                <a:gd name="connsiteX1359" fmla="*/ 1658124 w 4190171"/>
                <a:gd name="connsiteY1359" fmla="*/ 838937 h 950432"/>
                <a:gd name="connsiteX1360" fmla="*/ 1659583 w 4190171"/>
                <a:gd name="connsiteY1360" fmla="*/ 833635 h 950432"/>
                <a:gd name="connsiteX1361" fmla="*/ 1664703 w 4190171"/>
                <a:gd name="connsiteY1361" fmla="*/ 830724 h 950432"/>
                <a:gd name="connsiteX1362" fmla="*/ 1667656 w 4190171"/>
                <a:gd name="connsiteY1362" fmla="*/ 830356 h 950432"/>
                <a:gd name="connsiteX1363" fmla="*/ 1291817 w 4190171"/>
                <a:gd name="connsiteY1363" fmla="*/ 830356 h 950432"/>
                <a:gd name="connsiteX1364" fmla="*/ 1294167 w 4190171"/>
                <a:gd name="connsiteY1364" fmla="*/ 832183 h 950432"/>
                <a:gd name="connsiteX1365" fmla="*/ 1297078 w 4190171"/>
                <a:gd name="connsiteY1365" fmla="*/ 837303 h 950432"/>
                <a:gd name="connsiteX1366" fmla="*/ 1295619 w 4190171"/>
                <a:gd name="connsiteY1366" fmla="*/ 842605 h 950432"/>
                <a:gd name="connsiteX1367" fmla="*/ 1290499 w 4190171"/>
                <a:gd name="connsiteY1367" fmla="*/ 845516 h 950432"/>
                <a:gd name="connsiteX1368" fmla="*/ 1285196 w 4190171"/>
                <a:gd name="connsiteY1368" fmla="*/ 844058 h 950432"/>
                <a:gd name="connsiteX1369" fmla="*/ 1282286 w 4190171"/>
                <a:gd name="connsiteY1369" fmla="*/ 838937 h 950432"/>
                <a:gd name="connsiteX1370" fmla="*/ 1283744 w 4190171"/>
                <a:gd name="connsiteY1370" fmla="*/ 833635 h 950432"/>
                <a:gd name="connsiteX1371" fmla="*/ 1288865 w 4190171"/>
                <a:gd name="connsiteY1371" fmla="*/ 830724 h 950432"/>
                <a:gd name="connsiteX1372" fmla="*/ 1291817 w 4190171"/>
                <a:gd name="connsiteY1372" fmla="*/ 830356 h 950432"/>
                <a:gd name="connsiteX1373" fmla="*/ 915980 w 4190171"/>
                <a:gd name="connsiteY1373" fmla="*/ 830356 h 950432"/>
                <a:gd name="connsiteX1374" fmla="*/ 918328 w 4190171"/>
                <a:gd name="connsiteY1374" fmla="*/ 832183 h 950432"/>
                <a:gd name="connsiteX1375" fmla="*/ 921239 w 4190171"/>
                <a:gd name="connsiteY1375" fmla="*/ 837303 h 950432"/>
                <a:gd name="connsiteX1376" fmla="*/ 919781 w 4190171"/>
                <a:gd name="connsiteY1376" fmla="*/ 842605 h 950432"/>
                <a:gd name="connsiteX1377" fmla="*/ 914660 w 4190171"/>
                <a:gd name="connsiteY1377" fmla="*/ 845516 h 950432"/>
                <a:gd name="connsiteX1378" fmla="*/ 909358 w 4190171"/>
                <a:gd name="connsiteY1378" fmla="*/ 844058 h 950432"/>
                <a:gd name="connsiteX1379" fmla="*/ 906448 w 4190171"/>
                <a:gd name="connsiteY1379" fmla="*/ 838937 h 950432"/>
                <a:gd name="connsiteX1380" fmla="*/ 907906 w 4190171"/>
                <a:gd name="connsiteY1380" fmla="*/ 833635 h 950432"/>
                <a:gd name="connsiteX1381" fmla="*/ 913026 w 4190171"/>
                <a:gd name="connsiteY1381" fmla="*/ 830724 h 950432"/>
                <a:gd name="connsiteX1382" fmla="*/ 915980 w 4190171"/>
                <a:gd name="connsiteY1382" fmla="*/ 830356 h 950432"/>
                <a:gd name="connsiteX1383" fmla="*/ 540142 w 4190171"/>
                <a:gd name="connsiteY1383" fmla="*/ 830356 h 950432"/>
                <a:gd name="connsiteX1384" fmla="*/ 542490 w 4190171"/>
                <a:gd name="connsiteY1384" fmla="*/ 832183 h 950432"/>
                <a:gd name="connsiteX1385" fmla="*/ 545401 w 4190171"/>
                <a:gd name="connsiteY1385" fmla="*/ 837303 h 950432"/>
                <a:gd name="connsiteX1386" fmla="*/ 543943 w 4190171"/>
                <a:gd name="connsiteY1386" fmla="*/ 842605 h 950432"/>
                <a:gd name="connsiteX1387" fmla="*/ 538822 w 4190171"/>
                <a:gd name="connsiteY1387" fmla="*/ 845516 h 950432"/>
                <a:gd name="connsiteX1388" fmla="*/ 533521 w 4190171"/>
                <a:gd name="connsiteY1388" fmla="*/ 844058 h 950432"/>
                <a:gd name="connsiteX1389" fmla="*/ 530610 w 4190171"/>
                <a:gd name="connsiteY1389" fmla="*/ 838937 h 950432"/>
                <a:gd name="connsiteX1390" fmla="*/ 532068 w 4190171"/>
                <a:gd name="connsiteY1390" fmla="*/ 833635 h 950432"/>
                <a:gd name="connsiteX1391" fmla="*/ 537189 w 4190171"/>
                <a:gd name="connsiteY1391" fmla="*/ 830724 h 950432"/>
                <a:gd name="connsiteX1392" fmla="*/ 540142 w 4190171"/>
                <a:gd name="connsiteY1392" fmla="*/ 830356 h 950432"/>
                <a:gd name="connsiteX1393" fmla="*/ 164304 w 4190171"/>
                <a:gd name="connsiteY1393" fmla="*/ 830356 h 950432"/>
                <a:gd name="connsiteX1394" fmla="*/ 166653 w 4190171"/>
                <a:gd name="connsiteY1394" fmla="*/ 832183 h 950432"/>
                <a:gd name="connsiteX1395" fmla="*/ 169564 w 4190171"/>
                <a:gd name="connsiteY1395" fmla="*/ 837303 h 950432"/>
                <a:gd name="connsiteX1396" fmla="*/ 168105 w 4190171"/>
                <a:gd name="connsiteY1396" fmla="*/ 842605 h 950432"/>
                <a:gd name="connsiteX1397" fmla="*/ 162985 w 4190171"/>
                <a:gd name="connsiteY1397" fmla="*/ 845516 h 950432"/>
                <a:gd name="connsiteX1398" fmla="*/ 157683 w 4190171"/>
                <a:gd name="connsiteY1398" fmla="*/ 844058 h 950432"/>
                <a:gd name="connsiteX1399" fmla="*/ 154772 w 4190171"/>
                <a:gd name="connsiteY1399" fmla="*/ 838937 h 950432"/>
                <a:gd name="connsiteX1400" fmla="*/ 156231 w 4190171"/>
                <a:gd name="connsiteY1400" fmla="*/ 833635 h 950432"/>
                <a:gd name="connsiteX1401" fmla="*/ 161351 w 4190171"/>
                <a:gd name="connsiteY1401" fmla="*/ 830724 h 950432"/>
                <a:gd name="connsiteX1402" fmla="*/ 164304 w 4190171"/>
                <a:gd name="connsiteY1402" fmla="*/ 830356 h 950432"/>
                <a:gd name="connsiteX1403" fmla="*/ 3980328 w 4190171"/>
                <a:gd name="connsiteY1403" fmla="*/ 821772 h 950432"/>
                <a:gd name="connsiteX1404" fmla="*/ 4007165 w 4190171"/>
                <a:gd name="connsiteY1404" fmla="*/ 821772 h 950432"/>
                <a:gd name="connsiteX1405" fmla="*/ 4034002 w 4190171"/>
                <a:gd name="connsiteY1405" fmla="*/ 821772 h 950432"/>
                <a:gd name="connsiteX1406" fmla="*/ 4053042 w 4190171"/>
                <a:gd name="connsiteY1406" fmla="*/ 840811 h 950432"/>
                <a:gd name="connsiteX1407" fmla="*/ 4053042 w 4190171"/>
                <a:gd name="connsiteY1407" fmla="*/ 869649 h 950432"/>
                <a:gd name="connsiteX1408" fmla="*/ 4034002 w 4190171"/>
                <a:gd name="connsiteY1408" fmla="*/ 888689 h 950432"/>
                <a:gd name="connsiteX1409" fmla="*/ 4007165 w 4190171"/>
                <a:gd name="connsiteY1409" fmla="*/ 888689 h 950432"/>
                <a:gd name="connsiteX1410" fmla="*/ 3980328 w 4190171"/>
                <a:gd name="connsiteY1410" fmla="*/ 888689 h 950432"/>
                <a:gd name="connsiteX1411" fmla="*/ 3961289 w 4190171"/>
                <a:gd name="connsiteY1411" fmla="*/ 869649 h 950432"/>
                <a:gd name="connsiteX1412" fmla="*/ 3961289 w 4190171"/>
                <a:gd name="connsiteY1412" fmla="*/ 840811 h 950432"/>
                <a:gd name="connsiteX1413" fmla="*/ 3980328 w 4190171"/>
                <a:gd name="connsiteY1413" fmla="*/ 821772 h 950432"/>
                <a:gd name="connsiteX1414" fmla="*/ 3604490 w 4190171"/>
                <a:gd name="connsiteY1414" fmla="*/ 821772 h 950432"/>
                <a:gd name="connsiteX1415" fmla="*/ 3631327 w 4190171"/>
                <a:gd name="connsiteY1415" fmla="*/ 821772 h 950432"/>
                <a:gd name="connsiteX1416" fmla="*/ 3658165 w 4190171"/>
                <a:gd name="connsiteY1416" fmla="*/ 821772 h 950432"/>
                <a:gd name="connsiteX1417" fmla="*/ 3677204 w 4190171"/>
                <a:gd name="connsiteY1417" fmla="*/ 840811 h 950432"/>
                <a:gd name="connsiteX1418" fmla="*/ 3677204 w 4190171"/>
                <a:gd name="connsiteY1418" fmla="*/ 869649 h 950432"/>
                <a:gd name="connsiteX1419" fmla="*/ 3658165 w 4190171"/>
                <a:gd name="connsiteY1419" fmla="*/ 888689 h 950432"/>
                <a:gd name="connsiteX1420" fmla="*/ 3631327 w 4190171"/>
                <a:gd name="connsiteY1420" fmla="*/ 888689 h 950432"/>
                <a:gd name="connsiteX1421" fmla="*/ 3604490 w 4190171"/>
                <a:gd name="connsiteY1421" fmla="*/ 888689 h 950432"/>
                <a:gd name="connsiteX1422" fmla="*/ 3585450 w 4190171"/>
                <a:gd name="connsiteY1422" fmla="*/ 869649 h 950432"/>
                <a:gd name="connsiteX1423" fmla="*/ 3585450 w 4190171"/>
                <a:gd name="connsiteY1423" fmla="*/ 840811 h 950432"/>
                <a:gd name="connsiteX1424" fmla="*/ 3604490 w 4190171"/>
                <a:gd name="connsiteY1424" fmla="*/ 821772 h 950432"/>
                <a:gd name="connsiteX1425" fmla="*/ 3228652 w 4190171"/>
                <a:gd name="connsiteY1425" fmla="*/ 821772 h 950432"/>
                <a:gd name="connsiteX1426" fmla="*/ 3255488 w 4190171"/>
                <a:gd name="connsiteY1426" fmla="*/ 821772 h 950432"/>
                <a:gd name="connsiteX1427" fmla="*/ 3282326 w 4190171"/>
                <a:gd name="connsiteY1427" fmla="*/ 821772 h 950432"/>
                <a:gd name="connsiteX1428" fmla="*/ 3301366 w 4190171"/>
                <a:gd name="connsiteY1428" fmla="*/ 840811 h 950432"/>
                <a:gd name="connsiteX1429" fmla="*/ 3301366 w 4190171"/>
                <a:gd name="connsiteY1429" fmla="*/ 869649 h 950432"/>
                <a:gd name="connsiteX1430" fmla="*/ 3282326 w 4190171"/>
                <a:gd name="connsiteY1430" fmla="*/ 888689 h 950432"/>
                <a:gd name="connsiteX1431" fmla="*/ 3255488 w 4190171"/>
                <a:gd name="connsiteY1431" fmla="*/ 888689 h 950432"/>
                <a:gd name="connsiteX1432" fmla="*/ 3228652 w 4190171"/>
                <a:gd name="connsiteY1432" fmla="*/ 888689 h 950432"/>
                <a:gd name="connsiteX1433" fmla="*/ 3209613 w 4190171"/>
                <a:gd name="connsiteY1433" fmla="*/ 869649 h 950432"/>
                <a:gd name="connsiteX1434" fmla="*/ 3209613 w 4190171"/>
                <a:gd name="connsiteY1434" fmla="*/ 840811 h 950432"/>
                <a:gd name="connsiteX1435" fmla="*/ 3228652 w 4190171"/>
                <a:gd name="connsiteY1435" fmla="*/ 821772 h 950432"/>
                <a:gd name="connsiteX1436" fmla="*/ 2852814 w 4190171"/>
                <a:gd name="connsiteY1436" fmla="*/ 821772 h 950432"/>
                <a:gd name="connsiteX1437" fmla="*/ 2879651 w 4190171"/>
                <a:gd name="connsiteY1437" fmla="*/ 821772 h 950432"/>
                <a:gd name="connsiteX1438" fmla="*/ 2906488 w 4190171"/>
                <a:gd name="connsiteY1438" fmla="*/ 821772 h 950432"/>
                <a:gd name="connsiteX1439" fmla="*/ 2925528 w 4190171"/>
                <a:gd name="connsiteY1439" fmla="*/ 840811 h 950432"/>
                <a:gd name="connsiteX1440" fmla="*/ 2925528 w 4190171"/>
                <a:gd name="connsiteY1440" fmla="*/ 869649 h 950432"/>
                <a:gd name="connsiteX1441" fmla="*/ 2906488 w 4190171"/>
                <a:gd name="connsiteY1441" fmla="*/ 888689 h 950432"/>
                <a:gd name="connsiteX1442" fmla="*/ 2879651 w 4190171"/>
                <a:gd name="connsiteY1442" fmla="*/ 888689 h 950432"/>
                <a:gd name="connsiteX1443" fmla="*/ 2852814 w 4190171"/>
                <a:gd name="connsiteY1443" fmla="*/ 888689 h 950432"/>
                <a:gd name="connsiteX1444" fmla="*/ 2833774 w 4190171"/>
                <a:gd name="connsiteY1444" fmla="*/ 869649 h 950432"/>
                <a:gd name="connsiteX1445" fmla="*/ 2833774 w 4190171"/>
                <a:gd name="connsiteY1445" fmla="*/ 840811 h 950432"/>
                <a:gd name="connsiteX1446" fmla="*/ 2852814 w 4190171"/>
                <a:gd name="connsiteY1446" fmla="*/ 821772 h 950432"/>
                <a:gd name="connsiteX1447" fmla="*/ 2476976 w 4190171"/>
                <a:gd name="connsiteY1447" fmla="*/ 821772 h 950432"/>
                <a:gd name="connsiteX1448" fmla="*/ 2503813 w 4190171"/>
                <a:gd name="connsiteY1448" fmla="*/ 821772 h 950432"/>
                <a:gd name="connsiteX1449" fmla="*/ 2530651 w 4190171"/>
                <a:gd name="connsiteY1449" fmla="*/ 821772 h 950432"/>
                <a:gd name="connsiteX1450" fmla="*/ 2549690 w 4190171"/>
                <a:gd name="connsiteY1450" fmla="*/ 840811 h 950432"/>
                <a:gd name="connsiteX1451" fmla="*/ 2549690 w 4190171"/>
                <a:gd name="connsiteY1451" fmla="*/ 869649 h 950432"/>
                <a:gd name="connsiteX1452" fmla="*/ 2530651 w 4190171"/>
                <a:gd name="connsiteY1452" fmla="*/ 888689 h 950432"/>
                <a:gd name="connsiteX1453" fmla="*/ 2503813 w 4190171"/>
                <a:gd name="connsiteY1453" fmla="*/ 888689 h 950432"/>
                <a:gd name="connsiteX1454" fmla="*/ 2476976 w 4190171"/>
                <a:gd name="connsiteY1454" fmla="*/ 888689 h 950432"/>
                <a:gd name="connsiteX1455" fmla="*/ 2457936 w 4190171"/>
                <a:gd name="connsiteY1455" fmla="*/ 869649 h 950432"/>
                <a:gd name="connsiteX1456" fmla="*/ 2457936 w 4190171"/>
                <a:gd name="connsiteY1456" fmla="*/ 840811 h 950432"/>
                <a:gd name="connsiteX1457" fmla="*/ 2476976 w 4190171"/>
                <a:gd name="connsiteY1457" fmla="*/ 821772 h 950432"/>
                <a:gd name="connsiteX1458" fmla="*/ 2101138 w 4190171"/>
                <a:gd name="connsiteY1458" fmla="*/ 821772 h 950432"/>
                <a:gd name="connsiteX1459" fmla="*/ 2127974 w 4190171"/>
                <a:gd name="connsiteY1459" fmla="*/ 821772 h 950432"/>
                <a:gd name="connsiteX1460" fmla="*/ 2154812 w 4190171"/>
                <a:gd name="connsiteY1460" fmla="*/ 821772 h 950432"/>
                <a:gd name="connsiteX1461" fmla="*/ 2173852 w 4190171"/>
                <a:gd name="connsiteY1461" fmla="*/ 840811 h 950432"/>
                <a:gd name="connsiteX1462" fmla="*/ 2173852 w 4190171"/>
                <a:gd name="connsiteY1462" fmla="*/ 869649 h 950432"/>
                <a:gd name="connsiteX1463" fmla="*/ 2154812 w 4190171"/>
                <a:gd name="connsiteY1463" fmla="*/ 888689 h 950432"/>
                <a:gd name="connsiteX1464" fmla="*/ 2127974 w 4190171"/>
                <a:gd name="connsiteY1464" fmla="*/ 888689 h 950432"/>
                <a:gd name="connsiteX1465" fmla="*/ 2101137 w 4190171"/>
                <a:gd name="connsiteY1465" fmla="*/ 888689 h 950432"/>
                <a:gd name="connsiteX1466" fmla="*/ 2082098 w 4190171"/>
                <a:gd name="connsiteY1466" fmla="*/ 869649 h 950432"/>
                <a:gd name="connsiteX1467" fmla="*/ 2082098 w 4190171"/>
                <a:gd name="connsiteY1467" fmla="*/ 840811 h 950432"/>
                <a:gd name="connsiteX1468" fmla="*/ 2101138 w 4190171"/>
                <a:gd name="connsiteY1468" fmla="*/ 821772 h 950432"/>
                <a:gd name="connsiteX1469" fmla="*/ 1725299 w 4190171"/>
                <a:gd name="connsiteY1469" fmla="*/ 821772 h 950432"/>
                <a:gd name="connsiteX1470" fmla="*/ 1752136 w 4190171"/>
                <a:gd name="connsiteY1470" fmla="*/ 821772 h 950432"/>
                <a:gd name="connsiteX1471" fmla="*/ 1778974 w 4190171"/>
                <a:gd name="connsiteY1471" fmla="*/ 821772 h 950432"/>
                <a:gd name="connsiteX1472" fmla="*/ 1798013 w 4190171"/>
                <a:gd name="connsiteY1472" fmla="*/ 840811 h 950432"/>
                <a:gd name="connsiteX1473" fmla="*/ 1798013 w 4190171"/>
                <a:gd name="connsiteY1473" fmla="*/ 869649 h 950432"/>
                <a:gd name="connsiteX1474" fmla="*/ 1778974 w 4190171"/>
                <a:gd name="connsiteY1474" fmla="*/ 888689 h 950432"/>
                <a:gd name="connsiteX1475" fmla="*/ 1752136 w 4190171"/>
                <a:gd name="connsiteY1475" fmla="*/ 888689 h 950432"/>
                <a:gd name="connsiteX1476" fmla="*/ 1725299 w 4190171"/>
                <a:gd name="connsiteY1476" fmla="*/ 888689 h 950432"/>
                <a:gd name="connsiteX1477" fmla="*/ 1706260 w 4190171"/>
                <a:gd name="connsiteY1477" fmla="*/ 869649 h 950432"/>
                <a:gd name="connsiteX1478" fmla="*/ 1706260 w 4190171"/>
                <a:gd name="connsiteY1478" fmla="*/ 840811 h 950432"/>
                <a:gd name="connsiteX1479" fmla="*/ 1725299 w 4190171"/>
                <a:gd name="connsiteY1479" fmla="*/ 821772 h 950432"/>
                <a:gd name="connsiteX1480" fmla="*/ 1349461 w 4190171"/>
                <a:gd name="connsiteY1480" fmla="*/ 821772 h 950432"/>
                <a:gd name="connsiteX1481" fmla="*/ 1376298 w 4190171"/>
                <a:gd name="connsiteY1481" fmla="*/ 821772 h 950432"/>
                <a:gd name="connsiteX1482" fmla="*/ 1403136 w 4190171"/>
                <a:gd name="connsiteY1482" fmla="*/ 821772 h 950432"/>
                <a:gd name="connsiteX1483" fmla="*/ 1422175 w 4190171"/>
                <a:gd name="connsiteY1483" fmla="*/ 840811 h 950432"/>
                <a:gd name="connsiteX1484" fmla="*/ 1422175 w 4190171"/>
                <a:gd name="connsiteY1484" fmla="*/ 869649 h 950432"/>
                <a:gd name="connsiteX1485" fmla="*/ 1403136 w 4190171"/>
                <a:gd name="connsiteY1485" fmla="*/ 888689 h 950432"/>
                <a:gd name="connsiteX1486" fmla="*/ 1376298 w 4190171"/>
                <a:gd name="connsiteY1486" fmla="*/ 888689 h 950432"/>
                <a:gd name="connsiteX1487" fmla="*/ 1349461 w 4190171"/>
                <a:gd name="connsiteY1487" fmla="*/ 888689 h 950432"/>
                <a:gd name="connsiteX1488" fmla="*/ 1330422 w 4190171"/>
                <a:gd name="connsiteY1488" fmla="*/ 869649 h 950432"/>
                <a:gd name="connsiteX1489" fmla="*/ 1330422 w 4190171"/>
                <a:gd name="connsiteY1489" fmla="*/ 840811 h 950432"/>
                <a:gd name="connsiteX1490" fmla="*/ 1349461 w 4190171"/>
                <a:gd name="connsiteY1490" fmla="*/ 821772 h 950432"/>
                <a:gd name="connsiteX1491" fmla="*/ 973623 w 4190171"/>
                <a:gd name="connsiteY1491" fmla="*/ 821772 h 950432"/>
                <a:gd name="connsiteX1492" fmla="*/ 1000460 w 4190171"/>
                <a:gd name="connsiteY1492" fmla="*/ 821772 h 950432"/>
                <a:gd name="connsiteX1493" fmla="*/ 1027298 w 4190171"/>
                <a:gd name="connsiteY1493" fmla="*/ 821772 h 950432"/>
                <a:gd name="connsiteX1494" fmla="*/ 1046337 w 4190171"/>
                <a:gd name="connsiteY1494" fmla="*/ 840811 h 950432"/>
                <a:gd name="connsiteX1495" fmla="*/ 1046337 w 4190171"/>
                <a:gd name="connsiteY1495" fmla="*/ 869649 h 950432"/>
                <a:gd name="connsiteX1496" fmla="*/ 1027298 w 4190171"/>
                <a:gd name="connsiteY1496" fmla="*/ 888689 h 950432"/>
                <a:gd name="connsiteX1497" fmla="*/ 1000460 w 4190171"/>
                <a:gd name="connsiteY1497" fmla="*/ 888689 h 950432"/>
                <a:gd name="connsiteX1498" fmla="*/ 973623 w 4190171"/>
                <a:gd name="connsiteY1498" fmla="*/ 888689 h 950432"/>
                <a:gd name="connsiteX1499" fmla="*/ 954584 w 4190171"/>
                <a:gd name="connsiteY1499" fmla="*/ 869649 h 950432"/>
                <a:gd name="connsiteX1500" fmla="*/ 954584 w 4190171"/>
                <a:gd name="connsiteY1500" fmla="*/ 840811 h 950432"/>
                <a:gd name="connsiteX1501" fmla="*/ 973623 w 4190171"/>
                <a:gd name="connsiteY1501" fmla="*/ 821772 h 950432"/>
                <a:gd name="connsiteX1502" fmla="*/ 597785 w 4190171"/>
                <a:gd name="connsiteY1502" fmla="*/ 821772 h 950432"/>
                <a:gd name="connsiteX1503" fmla="*/ 624622 w 4190171"/>
                <a:gd name="connsiteY1503" fmla="*/ 821772 h 950432"/>
                <a:gd name="connsiteX1504" fmla="*/ 651460 w 4190171"/>
                <a:gd name="connsiteY1504" fmla="*/ 821772 h 950432"/>
                <a:gd name="connsiteX1505" fmla="*/ 670499 w 4190171"/>
                <a:gd name="connsiteY1505" fmla="*/ 840811 h 950432"/>
                <a:gd name="connsiteX1506" fmla="*/ 670499 w 4190171"/>
                <a:gd name="connsiteY1506" fmla="*/ 869649 h 950432"/>
                <a:gd name="connsiteX1507" fmla="*/ 651460 w 4190171"/>
                <a:gd name="connsiteY1507" fmla="*/ 888689 h 950432"/>
                <a:gd name="connsiteX1508" fmla="*/ 624622 w 4190171"/>
                <a:gd name="connsiteY1508" fmla="*/ 888689 h 950432"/>
                <a:gd name="connsiteX1509" fmla="*/ 597785 w 4190171"/>
                <a:gd name="connsiteY1509" fmla="*/ 888689 h 950432"/>
                <a:gd name="connsiteX1510" fmla="*/ 578746 w 4190171"/>
                <a:gd name="connsiteY1510" fmla="*/ 869649 h 950432"/>
                <a:gd name="connsiteX1511" fmla="*/ 578746 w 4190171"/>
                <a:gd name="connsiteY1511" fmla="*/ 840811 h 950432"/>
                <a:gd name="connsiteX1512" fmla="*/ 597785 w 4190171"/>
                <a:gd name="connsiteY1512" fmla="*/ 821772 h 950432"/>
                <a:gd name="connsiteX1513" fmla="*/ 221947 w 4190171"/>
                <a:gd name="connsiteY1513" fmla="*/ 821772 h 950432"/>
                <a:gd name="connsiteX1514" fmla="*/ 248785 w 4190171"/>
                <a:gd name="connsiteY1514" fmla="*/ 821772 h 950432"/>
                <a:gd name="connsiteX1515" fmla="*/ 275622 w 4190171"/>
                <a:gd name="connsiteY1515" fmla="*/ 821772 h 950432"/>
                <a:gd name="connsiteX1516" fmla="*/ 294662 w 4190171"/>
                <a:gd name="connsiteY1516" fmla="*/ 840811 h 950432"/>
                <a:gd name="connsiteX1517" fmla="*/ 294662 w 4190171"/>
                <a:gd name="connsiteY1517" fmla="*/ 869649 h 950432"/>
                <a:gd name="connsiteX1518" fmla="*/ 275622 w 4190171"/>
                <a:gd name="connsiteY1518" fmla="*/ 888689 h 950432"/>
                <a:gd name="connsiteX1519" fmla="*/ 248785 w 4190171"/>
                <a:gd name="connsiteY1519" fmla="*/ 888689 h 950432"/>
                <a:gd name="connsiteX1520" fmla="*/ 221947 w 4190171"/>
                <a:gd name="connsiteY1520" fmla="*/ 888689 h 950432"/>
                <a:gd name="connsiteX1521" fmla="*/ 202908 w 4190171"/>
                <a:gd name="connsiteY1521" fmla="*/ 869649 h 950432"/>
                <a:gd name="connsiteX1522" fmla="*/ 202908 w 4190171"/>
                <a:gd name="connsiteY1522" fmla="*/ 840811 h 950432"/>
                <a:gd name="connsiteX1523" fmla="*/ 221947 w 4190171"/>
                <a:gd name="connsiteY1523" fmla="*/ 821772 h 950432"/>
                <a:gd name="connsiteX1524" fmla="*/ 3944341 w 4190171"/>
                <a:gd name="connsiteY1524" fmla="*/ 806852 h 950432"/>
                <a:gd name="connsiteX1525" fmla="*/ 3949631 w 4190171"/>
                <a:gd name="connsiteY1525" fmla="*/ 808172 h 950432"/>
                <a:gd name="connsiteX1526" fmla="*/ 3958304 w 4190171"/>
                <a:gd name="connsiteY1526" fmla="*/ 814593 h 950432"/>
                <a:gd name="connsiteX1527" fmla="*/ 3959791 w 4190171"/>
                <a:gd name="connsiteY1527" fmla="*/ 824558 h 950432"/>
                <a:gd name="connsiteX1528" fmla="*/ 3950106 w 4190171"/>
                <a:gd name="connsiteY1528" fmla="*/ 837638 h 950432"/>
                <a:gd name="connsiteX1529" fmla="*/ 3940142 w 4190171"/>
                <a:gd name="connsiteY1529" fmla="*/ 839125 h 950432"/>
                <a:gd name="connsiteX1530" fmla="*/ 3931469 w 4190171"/>
                <a:gd name="connsiteY1530" fmla="*/ 832704 h 950432"/>
                <a:gd name="connsiteX1531" fmla="*/ 3929982 w 4190171"/>
                <a:gd name="connsiteY1531" fmla="*/ 822740 h 950432"/>
                <a:gd name="connsiteX1532" fmla="*/ 3939667 w 4190171"/>
                <a:gd name="connsiteY1532" fmla="*/ 809659 h 950432"/>
                <a:gd name="connsiteX1533" fmla="*/ 3944341 w 4190171"/>
                <a:gd name="connsiteY1533" fmla="*/ 806852 h 950432"/>
                <a:gd name="connsiteX1534" fmla="*/ 3568502 w 4190171"/>
                <a:gd name="connsiteY1534" fmla="*/ 806852 h 950432"/>
                <a:gd name="connsiteX1535" fmla="*/ 3573792 w 4190171"/>
                <a:gd name="connsiteY1535" fmla="*/ 808172 h 950432"/>
                <a:gd name="connsiteX1536" fmla="*/ 3582465 w 4190171"/>
                <a:gd name="connsiteY1536" fmla="*/ 814593 h 950432"/>
                <a:gd name="connsiteX1537" fmla="*/ 3583952 w 4190171"/>
                <a:gd name="connsiteY1537" fmla="*/ 824558 h 950432"/>
                <a:gd name="connsiteX1538" fmla="*/ 3574268 w 4190171"/>
                <a:gd name="connsiteY1538" fmla="*/ 837638 h 950432"/>
                <a:gd name="connsiteX1539" fmla="*/ 3564304 w 4190171"/>
                <a:gd name="connsiteY1539" fmla="*/ 839125 h 950432"/>
                <a:gd name="connsiteX1540" fmla="*/ 3555631 w 4190171"/>
                <a:gd name="connsiteY1540" fmla="*/ 832704 h 950432"/>
                <a:gd name="connsiteX1541" fmla="*/ 3554144 w 4190171"/>
                <a:gd name="connsiteY1541" fmla="*/ 822740 h 950432"/>
                <a:gd name="connsiteX1542" fmla="*/ 3563828 w 4190171"/>
                <a:gd name="connsiteY1542" fmla="*/ 809659 h 950432"/>
                <a:gd name="connsiteX1543" fmla="*/ 3568502 w 4190171"/>
                <a:gd name="connsiteY1543" fmla="*/ 806852 h 950432"/>
                <a:gd name="connsiteX1544" fmla="*/ 3192664 w 4190171"/>
                <a:gd name="connsiteY1544" fmla="*/ 806852 h 950432"/>
                <a:gd name="connsiteX1545" fmla="*/ 3197955 w 4190171"/>
                <a:gd name="connsiteY1545" fmla="*/ 808172 h 950432"/>
                <a:gd name="connsiteX1546" fmla="*/ 3206628 w 4190171"/>
                <a:gd name="connsiteY1546" fmla="*/ 814593 h 950432"/>
                <a:gd name="connsiteX1547" fmla="*/ 3208114 w 4190171"/>
                <a:gd name="connsiteY1547" fmla="*/ 824558 h 950432"/>
                <a:gd name="connsiteX1548" fmla="*/ 3198430 w 4190171"/>
                <a:gd name="connsiteY1548" fmla="*/ 837638 h 950432"/>
                <a:gd name="connsiteX1549" fmla="*/ 3188465 w 4190171"/>
                <a:gd name="connsiteY1549" fmla="*/ 839125 h 950432"/>
                <a:gd name="connsiteX1550" fmla="*/ 3179792 w 4190171"/>
                <a:gd name="connsiteY1550" fmla="*/ 832704 h 950432"/>
                <a:gd name="connsiteX1551" fmla="*/ 3178306 w 4190171"/>
                <a:gd name="connsiteY1551" fmla="*/ 822740 h 950432"/>
                <a:gd name="connsiteX1552" fmla="*/ 3187991 w 4190171"/>
                <a:gd name="connsiteY1552" fmla="*/ 809659 h 950432"/>
                <a:gd name="connsiteX1553" fmla="*/ 3192664 w 4190171"/>
                <a:gd name="connsiteY1553" fmla="*/ 806852 h 950432"/>
                <a:gd name="connsiteX1554" fmla="*/ 2816827 w 4190171"/>
                <a:gd name="connsiteY1554" fmla="*/ 806852 h 950432"/>
                <a:gd name="connsiteX1555" fmla="*/ 2822117 w 4190171"/>
                <a:gd name="connsiteY1555" fmla="*/ 808172 h 950432"/>
                <a:gd name="connsiteX1556" fmla="*/ 2830790 w 4190171"/>
                <a:gd name="connsiteY1556" fmla="*/ 814593 h 950432"/>
                <a:gd name="connsiteX1557" fmla="*/ 2832276 w 4190171"/>
                <a:gd name="connsiteY1557" fmla="*/ 824558 h 950432"/>
                <a:gd name="connsiteX1558" fmla="*/ 2822592 w 4190171"/>
                <a:gd name="connsiteY1558" fmla="*/ 837638 h 950432"/>
                <a:gd name="connsiteX1559" fmla="*/ 2812628 w 4190171"/>
                <a:gd name="connsiteY1559" fmla="*/ 839125 h 950432"/>
                <a:gd name="connsiteX1560" fmla="*/ 2803955 w 4190171"/>
                <a:gd name="connsiteY1560" fmla="*/ 832704 h 950432"/>
                <a:gd name="connsiteX1561" fmla="*/ 2802468 w 4190171"/>
                <a:gd name="connsiteY1561" fmla="*/ 822740 h 950432"/>
                <a:gd name="connsiteX1562" fmla="*/ 2812152 w 4190171"/>
                <a:gd name="connsiteY1562" fmla="*/ 809659 h 950432"/>
                <a:gd name="connsiteX1563" fmla="*/ 2816827 w 4190171"/>
                <a:gd name="connsiteY1563" fmla="*/ 806852 h 950432"/>
                <a:gd name="connsiteX1564" fmla="*/ 2440988 w 4190171"/>
                <a:gd name="connsiteY1564" fmla="*/ 806852 h 950432"/>
                <a:gd name="connsiteX1565" fmla="*/ 2446278 w 4190171"/>
                <a:gd name="connsiteY1565" fmla="*/ 808172 h 950432"/>
                <a:gd name="connsiteX1566" fmla="*/ 2454951 w 4190171"/>
                <a:gd name="connsiteY1566" fmla="*/ 814593 h 950432"/>
                <a:gd name="connsiteX1567" fmla="*/ 2456438 w 4190171"/>
                <a:gd name="connsiteY1567" fmla="*/ 824558 h 950432"/>
                <a:gd name="connsiteX1568" fmla="*/ 2446754 w 4190171"/>
                <a:gd name="connsiteY1568" fmla="*/ 837638 h 950432"/>
                <a:gd name="connsiteX1569" fmla="*/ 2436789 w 4190171"/>
                <a:gd name="connsiteY1569" fmla="*/ 839125 h 950432"/>
                <a:gd name="connsiteX1570" fmla="*/ 2428117 w 4190171"/>
                <a:gd name="connsiteY1570" fmla="*/ 832704 h 950432"/>
                <a:gd name="connsiteX1571" fmla="*/ 2426630 w 4190171"/>
                <a:gd name="connsiteY1571" fmla="*/ 822740 h 950432"/>
                <a:gd name="connsiteX1572" fmla="*/ 2436314 w 4190171"/>
                <a:gd name="connsiteY1572" fmla="*/ 809659 h 950432"/>
                <a:gd name="connsiteX1573" fmla="*/ 2440988 w 4190171"/>
                <a:gd name="connsiteY1573" fmla="*/ 806852 h 950432"/>
                <a:gd name="connsiteX1574" fmla="*/ 2065150 w 4190171"/>
                <a:gd name="connsiteY1574" fmla="*/ 806852 h 950432"/>
                <a:gd name="connsiteX1575" fmla="*/ 2070440 w 4190171"/>
                <a:gd name="connsiteY1575" fmla="*/ 808172 h 950432"/>
                <a:gd name="connsiteX1576" fmla="*/ 2079113 w 4190171"/>
                <a:gd name="connsiteY1576" fmla="*/ 814593 h 950432"/>
                <a:gd name="connsiteX1577" fmla="*/ 2080600 w 4190171"/>
                <a:gd name="connsiteY1577" fmla="*/ 824558 h 950432"/>
                <a:gd name="connsiteX1578" fmla="*/ 2070916 w 4190171"/>
                <a:gd name="connsiteY1578" fmla="*/ 837638 h 950432"/>
                <a:gd name="connsiteX1579" fmla="*/ 2060951 w 4190171"/>
                <a:gd name="connsiteY1579" fmla="*/ 839125 h 950432"/>
                <a:gd name="connsiteX1580" fmla="*/ 2052278 w 4190171"/>
                <a:gd name="connsiteY1580" fmla="*/ 832704 h 950432"/>
                <a:gd name="connsiteX1581" fmla="*/ 2050792 w 4190171"/>
                <a:gd name="connsiteY1581" fmla="*/ 822740 h 950432"/>
                <a:gd name="connsiteX1582" fmla="*/ 2060476 w 4190171"/>
                <a:gd name="connsiteY1582" fmla="*/ 809659 h 950432"/>
                <a:gd name="connsiteX1583" fmla="*/ 2065150 w 4190171"/>
                <a:gd name="connsiteY1583" fmla="*/ 806852 h 950432"/>
                <a:gd name="connsiteX1584" fmla="*/ 1689312 w 4190171"/>
                <a:gd name="connsiteY1584" fmla="*/ 806852 h 950432"/>
                <a:gd name="connsiteX1585" fmla="*/ 1694602 w 4190171"/>
                <a:gd name="connsiteY1585" fmla="*/ 808172 h 950432"/>
                <a:gd name="connsiteX1586" fmla="*/ 1703275 w 4190171"/>
                <a:gd name="connsiteY1586" fmla="*/ 814593 h 950432"/>
                <a:gd name="connsiteX1587" fmla="*/ 1704762 w 4190171"/>
                <a:gd name="connsiteY1587" fmla="*/ 824558 h 950432"/>
                <a:gd name="connsiteX1588" fmla="*/ 1695078 w 4190171"/>
                <a:gd name="connsiteY1588" fmla="*/ 837638 h 950432"/>
                <a:gd name="connsiteX1589" fmla="*/ 1685113 w 4190171"/>
                <a:gd name="connsiteY1589" fmla="*/ 839125 h 950432"/>
                <a:gd name="connsiteX1590" fmla="*/ 1676440 w 4190171"/>
                <a:gd name="connsiteY1590" fmla="*/ 832704 h 950432"/>
                <a:gd name="connsiteX1591" fmla="*/ 1674954 w 4190171"/>
                <a:gd name="connsiteY1591" fmla="*/ 822740 h 950432"/>
                <a:gd name="connsiteX1592" fmla="*/ 1684638 w 4190171"/>
                <a:gd name="connsiteY1592" fmla="*/ 809659 h 950432"/>
                <a:gd name="connsiteX1593" fmla="*/ 1689312 w 4190171"/>
                <a:gd name="connsiteY1593" fmla="*/ 806852 h 950432"/>
                <a:gd name="connsiteX1594" fmla="*/ 1313474 w 4190171"/>
                <a:gd name="connsiteY1594" fmla="*/ 806852 h 950432"/>
                <a:gd name="connsiteX1595" fmla="*/ 1318764 w 4190171"/>
                <a:gd name="connsiteY1595" fmla="*/ 808172 h 950432"/>
                <a:gd name="connsiteX1596" fmla="*/ 1327437 w 4190171"/>
                <a:gd name="connsiteY1596" fmla="*/ 814593 h 950432"/>
                <a:gd name="connsiteX1597" fmla="*/ 1328924 w 4190171"/>
                <a:gd name="connsiteY1597" fmla="*/ 824558 h 950432"/>
                <a:gd name="connsiteX1598" fmla="*/ 1319239 w 4190171"/>
                <a:gd name="connsiteY1598" fmla="*/ 837638 h 950432"/>
                <a:gd name="connsiteX1599" fmla="*/ 1309275 w 4190171"/>
                <a:gd name="connsiteY1599" fmla="*/ 839125 h 950432"/>
                <a:gd name="connsiteX1600" fmla="*/ 1300602 w 4190171"/>
                <a:gd name="connsiteY1600" fmla="*/ 832704 h 950432"/>
                <a:gd name="connsiteX1601" fmla="*/ 1299116 w 4190171"/>
                <a:gd name="connsiteY1601" fmla="*/ 822740 h 950432"/>
                <a:gd name="connsiteX1602" fmla="*/ 1308800 w 4190171"/>
                <a:gd name="connsiteY1602" fmla="*/ 809659 h 950432"/>
                <a:gd name="connsiteX1603" fmla="*/ 1313474 w 4190171"/>
                <a:gd name="connsiteY1603" fmla="*/ 806852 h 950432"/>
                <a:gd name="connsiteX1604" fmla="*/ 937636 w 4190171"/>
                <a:gd name="connsiteY1604" fmla="*/ 806852 h 950432"/>
                <a:gd name="connsiteX1605" fmla="*/ 942926 w 4190171"/>
                <a:gd name="connsiteY1605" fmla="*/ 808172 h 950432"/>
                <a:gd name="connsiteX1606" fmla="*/ 951599 w 4190171"/>
                <a:gd name="connsiteY1606" fmla="*/ 814593 h 950432"/>
                <a:gd name="connsiteX1607" fmla="*/ 953086 w 4190171"/>
                <a:gd name="connsiteY1607" fmla="*/ 824558 h 950432"/>
                <a:gd name="connsiteX1608" fmla="*/ 943401 w 4190171"/>
                <a:gd name="connsiteY1608" fmla="*/ 837638 h 950432"/>
                <a:gd name="connsiteX1609" fmla="*/ 933437 w 4190171"/>
                <a:gd name="connsiteY1609" fmla="*/ 839125 h 950432"/>
                <a:gd name="connsiteX1610" fmla="*/ 924764 w 4190171"/>
                <a:gd name="connsiteY1610" fmla="*/ 832704 h 950432"/>
                <a:gd name="connsiteX1611" fmla="*/ 923278 w 4190171"/>
                <a:gd name="connsiteY1611" fmla="*/ 822740 h 950432"/>
                <a:gd name="connsiteX1612" fmla="*/ 932962 w 4190171"/>
                <a:gd name="connsiteY1612" fmla="*/ 809659 h 950432"/>
                <a:gd name="connsiteX1613" fmla="*/ 937636 w 4190171"/>
                <a:gd name="connsiteY1613" fmla="*/ 806852 h 950432"/>
                <a:gd name="connsiteX1614" fmla="*/ 561798 w 4190171"/>
                <a:gd name="connsiteY1614" fmla="*/ 806852 h 950432"/>
                <a:gd name="connsiteX1615" fmla="*/ 567088 w 4190171"/>
                <a:gd name="connsiteY1615" fmla="*/ 808172 h 950432"/>
                <a:gd name="connsiteX1616" fmla="*/ 575761 w 4190171"/>
                <a:gd name="connsiteY1616" fmla="*/ 814593 h 950432"/>
                <a:gd name="connsiteX1617" fmla="*/ 577248 w 4190171"/>
                <a:gd name="connsiteY1617" fmla="*/ 824558 h 950432"/>
                <a:gd name="connsiteX1618" fmla="*/ 567564 w 4190171"/>
                <a:gd name="connsiteY1618" fmla="*/ 837638 h 950432"/>
                <a:gd name="connsiteX1619" fmla="*/ 557599 w 4190171"/>
                <a:gd name="connsiteY1619" fmla="*/ 839125 h 950432"/>
                <a:gd name="connsiteX1620" fmla="*/ 548926 w 4190171"/>
                <a:gd name="connsiteY1620" fmla="*/ 832704 h 950432"/>
                <a:gd name="connsiteX1621" fmla="*/ 547440 w 4190171"/>
                <a:gd name="connsiteY1621" fmla="*/ 822740 h 950432"/>
                <a:gd name="connsiteX1622" fmla="*/ 557124 w 4190171"/>
                <a:gd name="connsiteY1622" fmla="*/ 809659 h 950432"/>
                <a:gd name="connsiteX1623" fmla="*/ 561798 w 4190171"/>
                <a:gd name="connsiteY1623" fmla="*/ 806852 h 950432"/>
                <a:gd name="connsiteX1624" fmla="*/ 185960 w 4190171"/>
                <a:gd name="connsiteY1624" fmla="*/ 806852 h 950432"/>
                <a:gd name="connsiteX1625" fmla="*/ 191250 w 4190171"/>
                <a:gd name="connsiteY1625" fmla="*/ 808172 h 950432"/>
                <a:gd name="connsiteX1626" fmla="*/ 199923 w 4190171"/>
                <a:gd name="connsiteY1626" fmla="*/ 814593 h 950432"/>
                <a:gd name="connsiteX1627" fmla="*/ 201410 w 4190171"/>
                <a:gd name="connsiteY1627" fmla="*/ 824558 h 950432"/>
                <a:gd name="connsiteX1628" fmla="*/ 191725 w 4190171"/>
                <a:gd name="connsiteY1628" fmla="*/ 837638 h 950432"/>
                <a:gd name="connsiteX1629" fmla="*/ 181761 w 4190171"/>
                <a:gd name="connsiteY1629" fmla="*/ 839125 h 950432"/>
                <a:gd name="connsiteX1630" fmla="*/ 173089 w 4190171"/>
                <a:gd name="connsiteY1630" fmla="*/ 832704 h 950432"/>
                <a:gd name="connsiteX1631" fmla="*/ 171602 w 4190171"/>
                <a:gd name="connsiteY1631" fmla="*/ 822740 h 950432"/>
                <a:gd name="connsiteX1632" fmla="*/ 181286 w 4190171"/>
                <a:gd name="connsiteY1632" fmla="*/ 809659 h 950432"/>
                <a:gd name="connsiteX1633" fmla="*/ 185960 w 4190171"/>
                <a:gd name="connsiteY1633" fmla="*/ 806852 h 950432"/>
                <a:gd name="connsiteX1634" fmla="*/ 3819246 w 4190171"/>
                <a:gd name="connsiteY1634" fmla="*/ 805984 h 950432"/>
                <a:gd name="connsiteX1635" fmla="*/ 3849492 w 4190171"/>
                <a:gd name="connsiteY1635" fmla="*/ 818512 h 950432"/>
                <a:gd name="connsiteX1636" fmla="*/ 3895304 w 4190171"/>
                <a:gd name="connsiteY1636" fmla="*/ 864324 h 950432"/>
                <a:gd name="connsiteX1637" fmla="*/ 3904700 w 4190171"/>
                <a:gd name="connsiteY1637" fmla="*/ 878474 h 950432"/>
                <a:gd name="connsiteX1638" fmla="*/ 3907663 w 4190171"/>
                <a:gd name="connsiteY1638" fmla="*/ 893701 h 950432"/>
                <a:gd name="connsiteX1639" fmla="*/ 3907777 w 4190171"/>
                <a:gd name="connsiteY1639" fmla="*/ 893701 h 950432"/>
                <a:gd name="connsiteX1640" fmla="*/ 3907832 w 4190171"/>
                <a:gd name="connsiteY1640" fmla="*/ 893986 h 950432"/>
                <a:gd name="connsiteX1641" fmla="*/ 3907775 w 4190171"/>
                <a:gd name="connsiteY1641" fmla="*/ 894278 h 950432"/>
                <a:gd name="connsiteX1642" fmla="*/ 3907832 w 4190171"/>
                <a:gd name="connsiteY1642" fmla="*/ 894569 h 950432"/>
                <a:gd name="connsiteX1643" fmla="*/ 3907718 w 4190171"/>
                <a:gd name="connsiteY1643" fmla="*/ 894569 h 950432"/>
                <a:gd name="connsiteX1644" fmla="*/ 3904700 w 4190171"/>
                <a:gd name="connsiteY1644" fmla="*/ 910082 h 950432"/>
                <a:gd name="connsiteX1645" fmla="*/ 3895304 w 4190171"/>
                <a:gd name="connsiteY1645" fmla="*/ 924231 h 950432"/>
                <a:gd name="connsiteX1646" fmla="*/ 3869104 w 4190171"/>
                <a:gd name="connsiteY1646" fmla="*/ 950432 h 950432"/>
                <a:gd name="connsiteX1647" fmla="*/ 3769389 w 4190171"/>
                <a:gd name="connsiteY1647" fmla="*/ 950432 h 950432"/>
                <a:gd name="connsiteX1648" fmla="*/ 3743189 w 4190171"/>
                <a:gd name="connsiteY1648" fmla="*/ 924231 h 950432"/>
                <a:gd name="connsiteX1649" fmla="*/ 3733792 w 4190171"/>
                <a:gd name="connsiteY1649" fmla="*/ 910082 h 950432"/>
                <a:gd name="connsiteX1650" fmla="*/ 3730774 w 4190171"/>
                <a:gd name="connsiteY1650" fmla="*/ 894569 h 950432"/>
                <a:gd name="connsiteX1651" fmla="*/ 3730660 w 4190171"/>
                <a:gd name="connsiteY1651" fmla="*/ 894569 h 950432"/>
                <a:gd name="connsiteX1652" fmla="*/ 3730717 w 4190171"/>
                <a:gd name="connsiteY1652" fmla="*/ 894278 h 950432"/>
                <a:gd name="connsiteX1653" fmla="*/ 3730660 w 4190171"/>
                <a:gd name="connsiteY1653" fmla="*/ 893986 h 950432"/>
                <a:gd name="connsiteX1654" fmla="*/ 3730716 w 4190171"/>
                <a:gd name="connsiteY1654" fmla="*/ 893701 h 950432"/>
                <a:gd name="connsiteX1655" fmla="*/ 3730829 w 4190171"/>
                <a:gd name="connsiteY1655" fmla="*/ 893701 h 950432"/>
                <a:gd name="connsiteX1656" fmla="*/ 3733792 w 4190171"/>
                <a:gd name="connsiteY1656" fmla="*/ 878474 h 950432"/>
                <a:gd name="connsiteX1657" fmla="*/ 3743189 w 4190171"/>
                <a:gd name="connsiteY1657" fmla="*/ 864324 h 950432"/>
                <a:gd name="connsiteX1658" fmla="*/ 3789001 w 4190171"/>
                <a:gd name="connsiteY1658" fmla="*/ 818512 h 950432"/>
                <a:gd name="connsiteX1659" fmla="*/ 3819246 w 4190171"/>
                <a:gd name="connsiteY1659" fmla="*/ 805984 h 950432"/>
                <a:gd name="connsiteX1660" fmla="*/ 3443408 w 4190171"/>
                <a:gd name="connsiteY1660" fmla="*/ 805984 h 950432"/>
                <a:gd name="connsiteX1661" fmla="*/ 3473654 w 4190171"/>
                <a:gd name="connsiteY1661" fmla="*/ 818512 h 950432"/>
                <a:gd name="connsiteX1662" fmla="*/ 3519466 w 4190171"/>
                <a:gd name="connsiteY1662" fmla="*/ 864324 h 950432"/>
                <a:gd name="connsiteX1663" fmla="*/ 3528862 w 4190171"/>
                <a:gd name="connsiteY1663" fmla="*/ 878474 h 950432"/>
                <a:gd name="connsiteX1664" fmla="*/ 3531825 w 4190171"/>
                <a:gd name="connsiteY1664" fmla="*/ 893701 h 950432"/>
                <a:gd name="connsiteX1665" fmla="*/ 3531938 w 4190171"/>
                <a:gd name="connsiteY1665" fmla="*/ 893701 h 950432"/>
                <a:gd name="connsiteX1666" fmla="*/ 3531994 w 4190171"/>
                <a:gd name="connsiteY1666" fmla="*/ 893986 h 950432"/>
                <a:gd name="connsiteX1667" fmla="*/ 3531937 w 4190171"/>
                <a:gd name="connsiteY1667" fmla="*/ 894278 h 950432"/>
                <a:gd name="connsiteX1668" fmla="*/ 3531994 w 4190171"/>
                <a:gd name="connsiteY1668" fmla="*/ 894569 h 950432"/>
                <a:gd name="connsiteX1669" fmla="*/ 3531880 w 4190171"/>
                <a:gd name="connsiteY1669" fmla="*/ 894569 h 950432"/>
                <a:gd name="connsiteX1670" fmla="*/ 3528862 w 4190171"/>
                <a:gd name="connsiteY1670" fmla="*/ 910082 h 950432"/>
                <a:gd name="connsiteX1671" fmla="*/ 3519466 w 4190171"/>
                <a:gd name="connsiteY1671" fmla="*/ 924231 h 950432"/>
                <a:gd name="connsiteX1672" fmla="*/ 3493266 w 4190171"/>
                <a:gd name="connsiteY1672" fmla="*/ 950432 h 950432"/>
                <a:gd name="connsiteX1673" fmla="*/ 3393551 w 4190171"/>
                <a:gd name="connsiteY1673" fmla="*/ 950432 h 950432"/>
                <a:gd name="connsiteX1674" fmla="*/ 3367350 w 4190171"/>
                <a:gd name="connsiteY1674" fmla="*/ 924231 h 950432"/>
                <a:gd name="connsiteX1675" fmla="*/ 3357954 w 4190171"/>
                <a:gd name="connsiteY1675" fmla="*/ 910082 h 950432"/>
                <a:gd name="connsiteX1676" fmla="*/ 3354936 w 4190171"/>
                <a:gd name="connsiteY1676" fmla="*/ 894569 h 950432"/>
                <a:gd name="connsiteX1677" fmla="*/ 3354822 w 4190171"/>
                <a:gd name="connsiteY1677" fmla="*/ 894569 h 950432"/>
                <a:gd name="connsiteX1678" fmla="*/ 3354879 w 4190171"/>
                <a:gd name="connsiteY1678" fmla="*/ 894278 h 950432"/>
                <a:gd name="connsiteX1679" fmla="*/ 3354822 w 4190171"/>
                <a:gd name="connsiteY1679" fmla="*/ 893986 h 950432"/>
                <a:gd name="connsiteX1680" fmla="*/ 3354878 w 4190171"/>
                <a:gd name="connsiteY1680" fmla="*/ 893701 h 950432"/>
                <a:gd name="connsiteX1681" fmla="*/ 3354991 w 4190171"/>
                <a:gd name="connsiteY1681" fmla="*/ 893701 h 950432"/>
                <a:gd name="connsiteX1682" fmla="*/ 3357954 w 4190171"/>
                <a:gd name="connsiteY1682" fmla="*/ 878474 h 950432"/>
                <a:gd name="connsiteX1683" fmla="*/ 3367350 w 4190171"/>
                <a:gd name="connsiteY1683" fmla="*/ 864324 h 950432"/>
                <a:gd name="connsiteX1684" fmla="*/ 3413163 w 4190171"/>
                <a:gd name="connsiteY1684" fmla="*/ 818512 h 950432"/>
                <a:gd name="connsiteX1685" fmla="*/ 3443408 w 4190171"/>
                <a:gd name="connsiteY1685" fmla="*/ 805984 h 950432"/>
                <a:gd name="connsiteX1686" fmla="*/ 3067570 w 4190171"/>
                <a:gd name="connsiteY1686" fmla="*/ 805984 h 950432"/>
                <a:gd name="connsiteX1687" fmla="*/ 3097816 w 4190171"/>
                <a:gd name="connsiteY1687" fmla="*/ 818512 h 950432"/>
                <a:gd name="connsiteX1688" fmla="*/ 3143628 w 4190171"/>
                <a:gd name="connsiteY1688" fmla="*/ 864324 h 950432"/>
                <a:gd name="connsiteX1689" fmla="*/ 3153024 w 4190171"/>
                <a:gd name="connsiteY1689" fmla="*/ 878474 h 950432"/>
                <a:gd name="connsiteX1690" fmla="*/ 3155986 w 4190171"/>
                <a:gd name="connsiteY1690" fmla="*/ 893701 h 950432"/>
                <a:gd name="connsiteX1691" fmla="*/ 3156100 w 4190171"/>
                <a:gd name="connsiteY1691" fmla="*/ 893701 h 950432"/>
                <a:gd name="connsiteX1692" fmla="*/ 3156156 w 4190171"/>
                <a:gd name="connsiteY1692" fmla="*/ 893986 h 950432"/>
                <a:gd name="connsiteX1693" fmla="*/ 3156099 w 4190171"/>
                <a:gd name="connsiteY1693" fmla="*/ 894277 h 950432"/>
                <a:gd name="connsiteX1694" fmla="*/ 3156156 w 4190171"/>
                <a:gd name="connsiteY1694" fmla="*/ 894569 h 950432"/>
                <a:gd name="connsiteX1695" fmla="*/ 3156042 w 4190171"/>
                <a:gd name="connsiteY1695" fmla="*/ 894569 h 950432"/>
                <a:gd name="connsiteX1696" fmla="*/ 3153024 w 4190171"/>
                <a:gd name="connsiteY1696" fmla="*/ 910082 h 950432"/>
                <a:gd name="connsiteX1697" fmla="*/ 3143628 w 4190171"/>
                <a:gd name="connsiteY1697" fmla="*/ 924231 h 950432"/>
                <a:gd name="connsiteX1698" fmla="*/ 3117428 w 4190171"/>
                <a:gd name="connsiteY1698" fmla="*/ 950432 h 950432"/>
                <a:gd name="connsiteX1699" fmla="*/ 3017713 w 4190171"/>
                <a:gd name="connsiteY1699" fmla="*/ 950432 h 950432"/>
                <a:gd name="connsiteX1700" fmla="*/ 2991513 w 4190171"/>
                <a:gd name="connsiteY1700" fmla="*/ 924231 h 950432"/>
                <a:gd name="connsiteX1701" fmla="*/ 2982116 w 4190171"/>
                <a:gd name="connsiteY1701" fmla="*/ 910082 h 950432"/>
                <a:gd name="connsiteX1702" fmla="*/ 2979098 w 4190171"/>
                <a:gd name="connsiteY1702" fmla="*/ 894569 h 950432"/>
                <a:gd name="connsiteX1703" fmla="*/ 2978984 w 4190171"/>
                <a:gd name="connsiteY1703" fmla="*/ 894569 h 950432"/>
                <a:gd name="connsiteX1704" fmla="*/ 2979041 w 4190171"/>
                <a:gd name="connsiteY1704" fmla="*/ 894278 h 950432"/>
                <a:gd name="connsiteX1705" fmla="*/ 2978984 w 4190171"/>
                <a:gd name="connsiteY1705" fmla="*/ 893986 h 950432"/>
                <a:gd name="connsiteX1706" fmla="*/ 2979040 w 4190171"/>
                <a:gd name="connsiteY1706" fmla="*/ 893701 h 950432"/>
                <a:gd name="connsiteX1707" fmla="*/ 2979153 w 4190171"/>
                <a:gd name="connsiteY1707" fmla="*/ 893701 h 950432"/>
                <a:gd name="connsiteX1708" fmla="*/ 2982116 w 4190171"/>
                <a:gd name="connsiteY1708" fmla="*/ 878474 h 950432"/>
                <a:gd name="connsiteX1709" fmla="*/ 2991513 w 4190171"/>
                <a:gd name="connsiteY1709" fmla="*/ 864324 h 950432"/>
                <a:gd name="connsiteX1710" fmla="*/ 3037325 w 4190171"/>
                <a:gd name="connsiteY1710" fmla="*/ 818512 h 950432"/>
                <a:gd name="connsiteX1711" fmla="*/ 3067570 w 4190171"/>
                <a:gd name="connsiteY1711" fmla="*/ 805984 h 950432"/>
                <a:gd name="connsiteX1712" fmla="*/ 2691732 w 4190171"/>
                <a:gd name="connsiteY1712" fmla="*/ 805984 h 950432"/>
                <a:gd name="connsiteX1713" fmla="*/ 2721977 w 4190171"/>
                <a:gd name="connsiteY1713" fmla="*/ 818512 h 950432"/>
                <a:gd name="connsiteX1714" fmla="*/ 2767790 w 4190171"/>
                <a:gd name="connsiteY1714" fmla="*/ 864324 h 950432"/>
                <a:gd name="connsiteX1715" fmla="*/ 2777186 w 4190171"/>
                <a:gd name="connsiteY1715" fmla="*/ 878474 h 950432"/>
                <a:gd name="connsiteX1716" fmla="*/ 2780149 w 4190171"/>
                <a:gd name="connsiteY1716" fmla="*/ 893701 h 950432"/>
                <a:gd name="connsiteX1717" fmla="*/ 2780262 w 4190171"/>
                <a:gd name="connsiteY1717" fmla="*/ 893701 h 950432"/>
                <a:gd name="connsiteX1718" fmla="*/ 2780318 w 4190171"/>
                <a:gd name="connsiteY1718" fmla="*/ 893986 h 950432"/>
                <a:gd name="connsiteX1719" fmla="*/ 2780261 w 4190171"/>
                <a:gd name="connsiteY1719" fmla="*/ 894277 h 950432"/>
                <a:gd name="connsiteX1720" fmla="*/ 2780318 w 4190171"/>
                <a:gd name="connsiteY1720" fmla="*/ 894569 h 950432"/>
                <a:gd name="connsiteX1721" fmla="*/ 2780204 w 4190171"/>
                <a:gd name="connsiteY1721" fmla="*/ 894569 h 950432"/>
                <a:gd name="connsiteX1722" fmla="*/ 2777186 w 4190171"/>
                <a:gd name="connsiteY1722" fmla="*/ 910082 h 950432"/>
                <a:gd name="connsiteX1723" fmla="*/ 2767790 w 4190171"/>
                <a:gd name="connsiteY1723" fmla="*/ 924231 h 950432"/>
                <a:gd name="connsiteX1724" fmla="*/ 2741589 w 4190171"/>
                <a:gd name="connsiteY1724" fmla="*/ 950432 h 950432"/>
                <a:gd name="connsiteX1725" fmla="*/ 2641875 w 4190171"/>
                <a:gd name="connsiteY1725" fmla="*/ 950432 h 950432"/>
                <a:gd name="connsiteX1726" fmla="*/ 2615674 w 4190171"/>
                <a:gd name="connsiteY1726" fmla="*/ 924231 h 950432"/>
                <a:gd name="connsiteX1727" fmla="*/ 2606278 w 4190171"/>
                <a:gd name="connsiteY1727" fmla="*/ 910082 h 950432"/>
                <a:gd name="connsiteX1728" fmla="*/ 2603260 w 4190171"/>
                <a:gd name="connsiteY1728" fmla="*/ 894569 h 950432"/>
                <a:gd name="connsiteX1729" fmla="*/ 2603146 w 4190171"/>
                <a:gd name="connsiteY1729" fmla="*/ 894569 h 950432"/>
                <a:gd name="connsiteX1730" fmla="*/ 2603203 w 4190171"/>
                <a:gd name="connsiteY1730" fmla="*/ 894278 h 950432"/>
                <a:gd name="connsiteX1731" fmla="*/ 2603146 w 4190171"/>
                <a:gd name="connsiteY1731" fmla="*/ 893986 h 950432"/>
                <a:gd name="connsiteX1732" fmla="*/ 2603202 w 4190171"/>
                <a:gd name="connsiteY1732" fmla="*/ 893701 h 950432"/>
                <a:gd name="connsiteX1733" fmla="*/ 2603315 w 4190171"/>
                <a:gd name="connsiteY1733" fmla="*/ 893701 h 950432"/>
                <a:gd name="connsiteX1734" fmla="*/ 2606278 w 4190171"/>
                <a:gd name="connsiteY1734" fmla="*/ 878474 h 950432"/>
                <a:gd name="connsiteX1735" fmla="*/ 2615675 w 4190171"/>
                <a:gd name="connsiteY1735" fmla="*/ 864324 h 950432"/>
                <a:gd name="connsiteX1736" fmla="*/ 2661487 w 4190171"/>
                <a:gd name="connsiteY1736" fmla="*/ 818512 h 950432"/>
                <a:gd name="connsiteX1737" fmla="*/ 2691732 w 4190171"/>
                <a:gd name="connsiteY1737" fmla="*/ 805984 h 950432"/>
                <a:gd name="connsiteX1738" fmla="*/ 2315894 w 4190171"/>
                <a:gd name="connsiteY1738" fmla="*/ 805984 h 950432"/>
                <a:gd name="connsiteX1739" fmla="*/ 2346140 w 4190171"/>
                <a:gd name="connsiteY1739" fmla="*/ 818512 h 950432"/>
                <a:gd name="connsiteX1740" fmla="*/ 2391952 w 4190171"/>
                <a:gd name="connsiteY1740" fmla="*/ 864324 h 950432"/>
                <a:gd name="connsiteX1741" fmla="*/ 2401348 w 4190171"/>
                <a:gd name="connsiteY1741" fmla="*/ 878474 h 950432"/>
                <a:gd name="connsiteX1742" fmla="*/ 2404311 w 4190171"/>
                <a:gd name="connsiteY1742" fmla="*/ 893701 h 950432"/>
                <a:gd name="connsiteX1743" fmla="*/ 2404424 w 4190171"/>
                <a:gd name="connsiteY1743" fmla="*/ 893701 h 950432"/>
                <a:gd name="connsiteX1744" fmla="*/ 2404479 w 4190171"/>
                <a:gd name="connsiteY1744" fmla="*/ 893986 h 950432"/>
                <a:gd name="connsiteX1745" fmla="*/ 2404423 w 4190171"/>
                <a:gd name="connsiteY1745" fmla="*/ 894277 h 950432"/>
                <a:gd name="connsiteX1746" fmla="*/ 2404480 w 4190171"/>
                <a:gd name="connsiteY1746" fmla="*/ 894569 h 950432"/>
                <a:gd name="connsiteX1747" fmla="*/ 2404366 w 4190171"/>
                <a:gd name="connsiteY1747" fmla="*/ 894569 h 950432"/>
                <a:gd name="connsiteX1748" fmla="*/ 2401347 w 4190171"/>
                <a:gd name="connsiteY1748" fmla="*/ 910082 h 950432"/>
                <a:gd name="connsiteX1749" fmla="*/ 2391952 w 4190171"/>
                <a:gd name="connsiteY1749" fmla="*/ 924231 h 950432"/>
                <a:gd name="connsiteX1750" fmla="*/ 2365752 w 4190171"/>
                <a:gd name="connsiteY1750" fmla="*/ 950432 h 950432"/>
                <a:gd name="connsiteX1751" fmla="*/ 2266037 w 4190171"/>
                <a:gd name="connsiteY1751" fmla="*/ 950432 h 950432"/>
                <a:gd name="connsiteX1752" fmla="*/ 2239836 w 4190171"/>
                <a:gd name="connsiteY1752" fmla="*/ 924231 h 950432"/>
                <a:gd name="connsiteX1753" fmla="*/ 2230440 w 4190171"/>
                <a:gd name="connsiteY1753" fmla="*/ 910082 h 950432"/>
                <a:gd name="connsiteX1754" fmla="*/ 2227422 w 4190171"/>
                <a:gd name="connsiteY1754" fmla="*/ 894569 h 950432"/>
                <a:gd name="connsiteX1755" fmla="*/ 2227308 w 4190171"/>
                <a:gd name="connsiteY1755" fmla="*/ 894569 h 950432"/>
                <a:gd name="connsiteX1756" fmla="*/ 2227365 w 4190171"/>
                <a:gd name="connsiteY1756" fmla="*/ 894278 h 950432"/>
                <a:gd name="connsiteX1757" fmla="*/ 2227308 w 4190171"/>
                <a:gd name="connsiteY1757" fmla="*/ 893986 h 950432"/>
                <a:gd name="connsiteX1758" fmla="*/ 2227364 w 4190171"/>
                <a:gd name="connsiteY1758" fmla="*/ 893701 h 950432"/>
                <a:gd name="connsiteX1759" fmla="*/ 2227477 w 4190171"/>
                <a:gd name="connsiteY1759" fmla="*/ 893701 h 950432"/>
                <a:gd name="connsiteX1760" fmla="*/ 2230440 w 4190171"/>
                <a:gd name="connsiteY1760" fmla="*/ 878474 h 950432"/>
                <a:gd name="connsiteX1761" fmla="*/ 2239836 w 4190171"/>
                <a:gd name="connsiteY1761" fmla="*/ 864324 h 950432"/>
                <a:gd name="connsiteX1762" fmla="*/ 2285649 w 4190171"/>
                <a:gd name="connsiteY1762" fmla="*/ 818512 h 950432"/>
                <a:gd name="connsiteX1763" fmla="*/ 2315894 w 4190171"/>
                <a:gd name="connsiteY1763" fmla="*/ 805984 h 950432"/>
                <a:gd name="connsiteX1764" fmla="*/ 1940056 w 4190171"/>
                <a:gd name="connsiteY1764" fmla="*/ 805984 h 950432"/>
                <a:gd name="connsiteX1765" fmla="*/ 1970301 w 4190171"/>
                <a:gd name="connsiteY1765" fmla="*/ 818512 h 950432"/>
                <a:gd name="connsiteX1766" fmla="*/ 2016114 w 4190171"/>
                <a:gd name="connsiteY1766" fmla="*/ 864324 h 950432"/>
                <a:gd name="connsiteX1767" fmla="*/ 2025510 w 4190171"/>
                <a:gd name="connsiteY1767" fmla="*/ 878474 h 950432"/>
                <a:gd name="connsiteX1768" fmla="*/ 2028472 w 4190171"/>
                <a:gd name="connsiteY1768" fmla="*/ 893701 h 950432"/>
                <a:gd name="connsiteX1769" fmla="*/ 2028586 w 4190171"/>
                <a:gd name="connsiteY1769" fmla="*/ 893701 h 950432"/>
                <a:gd name="connsiteX1770" fmla="*/ 2028642 w 4190171"/>
                <a:gd name="connsiteY1770" fmla="*/ 893986 h 950432"/>
                <a:gd name="connsiteX1771" fmla="*/ 2028585 w 4190171"/>
                <a:gd name="connsiteY1771" fmla="*/ 894278 h 950432"/>
                <a:gd name="connsiteX1772" fmla="*/ 2028642 w 4190171"/>
                <a:gd name="connsiteY1772" fmla="*/ 894569 h 950432"/>
                <a:gd name="connsiteX1773" fmla="*/ 2028528 w 4190171"/>
                <a:gd name="connsiteY1773" fmla="*/ 894569 h 950432"/>
                <a:gd name="connsiteX1774" fmla="*/ 2025510 w 4190171"/>
                <a:gd name="connsiteY1774" fmla="*/ 910082 h 950432"/>
                <a:gd name="connsiteX1775" fmla="*/ 2016114 w 4190171"/>
                <a:gd name="connsiteY1775" fmla="*/ 924231 h 950432"/>
                <a:gd name="connsiteX1776" fmla="*/ 1989913 w 4190171"/>
                <a:gd name="connsiteY1776" fmla="*/ 950432 h 950432"/>
                <a:gd name="connsiteX1777" fmla="*/ 1890199 w 4190171"/>
                <a:gd name="connsiteY1777" fmla="*/ 950432 h 950432"/>
                <a:gd name="connsiteX1778" fmla="*/ 1863998 w 4190171"/>
                <a:gd name="connsiteY1778" fmla="*/ 924231 h 950432"/>
                <a:gd name="connsiteX1779" fmla="*/ 1854602 w 4190171"/>
                <a:gd name="connsiteY1779" fmla="*/ 910082 h 950432"/>
                <a:gd name="connsiteX1780" fmla="*/ 1851584 w 4190171"/>
                <a:gd name="connsiteY1780" fmla="*/ 894569 h 950432"/>
                <a:gd name="connsiteX1781" fmla="*/ 1851470 w 4190171"/>
                <a:gd name="connsiteY1781" fmla="*/ 894569 h 950432"/>
                <a:gd name="connsiteX1782" fmla="*/ 1851527 w 4190171"/>
                <a:gd name="connsiteY1782" fmla="*/ 894278 h 950432"/>
                <a:gd name="connsiteX1783" fmla="*/ 1851470 w 4190171"/>
                <a:gd name="connsiteY1783" fmla="*/ 893986 h 950432"/>
                <a:gd name="connsiteX1784" fmla="*/ 1851526 w 4190171"/>
                <a:gd name="connsiteY1784" fmla="*/ 893701 h 950432"/>
                <a:gd name="connsiteX1785" fmla="*/ 1851639 w 4190171"/>
                <a:gd name="connsiteY1785" fmla="*/ 893701 h 950432"/>
                <a:gd name="connsiteX1786" fmla="*/ 1854602 w 4190171"/>
                <a:gd name="connsiteY1786" fmla="*/ 878474 h 950432"/>
                <a:gd name="connsiteX1787" fmla="*/ 1863998 w 4190171"/>
                <a:gd name="connsiteY1787" fmla="*/ 864324 h 950432"/>
                <a:gd name="connsiteX1788" fmla="*/ 1909811 w 4190171"/>
                <a:gd name="connsiteY1788" fmla="*/ 818512 h 950432"/>
                <a:gd name="connsiteX1789" fmla="*/ 1940056 w 4190171"/>
                <a:gd name="connsiteY1789" fmla="*/ 805984 h 950432"/>
                <a:gd name="connsiteX1790" fmla="*/ 1564218 w 4190171"/>
                <a:gd name="connsiteY1790" fmla="*/ 805984 h 950432"/>
                <a:gd name="connsiteX1791" fmla="*/ 1594463 w 4190171"/>
                <a:gd name="connsiteY1791" fmla="*/ 818512 h 950432"/>
                <a:gd name="connsiteX1792" fmla="*/ 1640275 w 4190171"/>
                <a:gd name="connsiteY1792" fmla="*/ 864324 h 950432"/>
                <a:gd name="connsiteX1793" fmla="*/ 1649671 w 4190171"/>
                <a:gd name="connsiteY1793" fmla="*/ 878474 h 950432"/>
                <a:gd name="connsiteX1794" fmla="*/ 1652634 w 4190171"/>
                <a:gd name="connsiteY1794" fmla="*/ 893701 h 950432"/>
                <a:gd name="connsiteX1795" fmla="*/ 1652748 w 4190171"/>
                <a:gd name="connsiteY1795" fmla="*/ 893701 h 950432"/>
                <a:gd name="connsiteX1796" fmla="*/ 1652803 w 4190171"/>
                <a:gd name="connsiteY1796" fmla="*/ 893986 h 950432"/>
                <a:gd name="connsiteX1797" fmla="*/ 1652746 w 4190171"/>
                <a:gd name="connsiteY1797" fmla="*/ 894278 h 950432"/>
                <a:gd name="connsiteX1798" fmla="*/ 1652803 w 4190171"/>
                <a:gd name="connsiteY1798" fmla="*/ 894569 h 950432"/>
                <a:gd name="connsiteX1799" fmla="*/ 1652690 w 4190171"/>
                <a:gd name="connsiteY1799" fmla="*/ 894569 h 950432"/>
                <a:gd name="connsiteX1800" fmla="*/ 1649671 w 4190171"/>
                <a:gd name="connsiteY1800" fmla="*/ 910082 h 950432"/>
                <a:gd name="connsiteX1801" fmla="*/ 1640275 w 4190171"/>
                <a:gd name="connsiteY1801" fmla="*/ 924231 h 950432"/>
                <a:gd name="connsiteX1802" fmla="*/ 1614075 w 4190171"/>
                <a:gd name="connsiteY1802" fmla="*/ 950432 h 950432"/>
                <a:gd name="connsiteX1803" fmla="*/ 1514360 w 4190171"/>
                <a:gd name="connsiteY1803" fmla="*/ 950432 h 950432"/>
                <a:gd name="connsiteX1804" fmla="*/ 1488160 w 4190171"/>
                <a:gd name="connsiteY1804" fmla="*/ 924231 h 950432"/>
                <a:gd name="connsiteX1805" fmla="*/ 1478764 w 4190171"/>
                <a:gd name="connsiteY1805" fmla="*/ 910082 h 950432"/>
                <a:gd name="connsiteX1806" fmla="*/ 1475745 w 4190171"/>
                <a:gd name="connsiteY1806" fmla="*/ 894569 h 950432"/>
                <a:gd name="connsiteX1807" fmla="*/ 1475632 w 4190171"/>
                <a:gd name="connsiteY1807" fmla="*/ 894569 h 950432"/>
                <a:gd name="connsiteX1808" fmla="*/ 1475689 w 4190171"/>
                <a:gd name="connsiteY1808" fmla="*/ 894278 h 950432"/>
                <a:gd name="connsiteX1809" fmla="*/ 1475632 w 4190171"/>
                <a:gd name="connsiteY1809" fmla="*/ 893986 h 950432"/>
                <a:gd name="connsiteX1810" fmla="*/ 1475687 w 4190171"/>
                <a:gd name="connsiteY1810" fmla="*/ 893701 h 950432"/>
                <a:gd name="connsiteX1811" fmla="*/ 1475801 w 4190171"/>
                <a:gd name="connsiteY1811" fmla="*/ 893701 h 950432"/>
                <a:gd name="connsiteX1812" fmla="*/ 1478764 w 4190171"/>
                <a:gd name="connsiteY1812" fmla="*/ 878474 h 950432"/>
                <a:gd name="connsiteX1813" fmla="*/ 1488160 w 4190171"/>
                <a:gd name="connsiteY1813" fmla="*/ 864324 h 950432"/>
                <a:gd name="connsiteX1814" fmla="*/ 1533972 w 4190171"/>
                <a:gd name="connsiteY1814" fmla="*/ 818512 h 950432"/>
                <a:gd name="connsiteX1815" fmla="*/ 1564218 w 4190171"/>
                <a:gd name="connsiteY1815" fmla="*/ 805984 h 950432"/>
                <a:gd name="connsiteX1816" fmla="*/ 1188379 w 4190171"/>
                <a:gd name="connsiteY1816" fmla="*/ 805984 h 950432"/>
                <a:gd name="connsiteX1817" fmla="*/ 1218625 w 4190171"/>
                <a:gd name="connsiteY1817" fmla="*/ 818512 h 950432"/>
                <a:gd name="connsiteX1818" fmla="*/ 1264437 w 4190171"/>
                <a:gd name="connsiteY1818" fmla="*/ 864324 h 950432"/>
                <a:gd name="connsiteX1819" fmla="*/ 1273833 w 4190171"/>
                <a:gd name="connsiteY1819" fmla="*/ 878474 h 950432"/>
                <a:gd name="connsiteX1820" fmla="*/ 1276796 w 4190171"/>
                <a:gd name="connsiteY1820" fmla="*/ 893701 h 950432"/>
                <a:gd name="connsiteX1821" fmla="*/ 1276910 w 4190171"/>
                <a:gd name="connsiteY1821" fmla="*/ 893701 h 950432"/>
                <a:gd name="connsiteX1822" fmla="*/ 1276965 w 4190171"/>
                <a:gd name="connsiteY1822" fmla="*/ 893986 h 950432"/>
                <a:gd name="connsiteX1823" fmla="*/ 1276908 w 4190171"/>
                <a:gd name="connsiteY1823" fmla="*/ 894278 h 950432"/>
                <a:gd name="connsiteX1824" fmla="*/ 1276965 w 4190171"/>
                <a:gd name="connsiteY1824" fmla="*/ 894569 h 950432"/>
                <a:gd name="connsiteX1825" fmla="*/ 1276852 w 4190171"/>
                <a:gd name="connsiteY1825" fmla="*/ 894569 h 950432"/>
                <a:gd name="connsiteX1826" fmla="*/ 1273833 w 4190171"/>
                <a:gd name="connsiteY1826" fmla="*/ 910082 h 950432"/>
                <a:gd name="connsiteX1827" fmla="*/ 1264437 w 4190171"/>
                <a:gd name="connsiteY1827" fmla="*/ 924231 h 950432"/>
                <a:gd name="connsiteX1828" fmla="*/ 1238237 w 4190171"/>
                <a:gd name="connsiteY1828" fmla="*/ 950432 h 950432"/>
                <a:gd name="connsiteX1829" fmla="*/ 1138522 w 4190171"/>
                <a:gd name="connsiteY1829" fmla="*/ 950432 h 950432"/>
                <a:gd name="connsiteX1830" fmla="*/ 1112322 w 4190171"/>
                <a:gd name="connsiteY1830" fmla="*/ 924231 h 950432"/>
                <a:gd name="connsiteX1831" fmla="*/ 1102926 w 4190171"/>
                <a:gd name="connsiteY1831" fmla="*/ 910082 h 950432"/>
                <a:gd name="connsiteX1832" fmla="*/ 1099908 w 4190171"/>
                <a:gd name="connsiteY1832" fmla="*/ 894569 h 950432"/>
                <a:gd name="connsiteX1833" fmla="*/ 1099794 w 4190171"/>
                <a:gd name="connsiteY1833" fmla="*/ 894569 h 950432"/>
                <a:gd name="connsiteX1834" fmla="*/ 1099850 w 4190171"/>
                <a:gd name="connsiteY1834" fmla="*/ 894278 h 950432"/>
                <a:gd name="connsiteX1835" fmla="*/ 1099794 w 4190171"/>
                <a:gd name="connsiteY1835" fmla="*/ 893986 h 950432"/>
                <a:gd name="connsiteX1836" fmla="*/ 1099850 w 4190171"/>
                <a:gd name="connsiteY1836" fmla="*/ 893701 h 950432"/>
                <a:gd name="connsiteX1837" fmla="*/ 1099962 w 4190171"/>
                <a:gd name="connsiteY1837" fmla="*/ 893701 h 950432"/>
                <a:gd name="connsiteX1838" fmla="*/ 1102926 w 4190171"/>
                <a:gd name="connsiteY1838" fmla="*/ 878474 h 950432"/>
                <a:gd name="connsiteX1839" fmla="*/ 1112322 w 4190171"/>
                <a:gd name="connsiteY1839" fmla="*/ 864324 h 950432"/>
                <a:gd name="connsiteX1840" fmla="*/ 1158134 w 4190171"/>
                <a:gd name="connsiteY1840" fmla="*/ 818512 h 950432"/>
                <a:gd name="connsiteX1841" fmla="*/ 1188379 w 4190171"/>
                <a:gd name="connsiteY1841" fmla="*/ 805984 h 950432"/>
                <a:gd name="connsiteX1842" fmla="*/ 812542 w 4190171"/>
                <a:gd name="connsiteY1842" fmla="*/ 805984 h 950432"/>
                <a:gd name="connsiteX1843" fmla="*/ 842787 w 4190171"/>
                <a:gd name="connsiteY1843" fmla="*/ 818512 h 950432"/>
                <a:gd name="connsiteX1844" fmla="*/ 888599 w 4190171"/>
                <a:gd name="connsiteY1844" fmla="*/ 864324 h 950432"/>
                <a:gd name="connsiteX1845" fmla="*/ 897995 w 4190171"/>
                <a:gd name="connsiteY1845" fmla="*/ 878474 h 950432"/>
                <a:gd name="connsiteX1846" fmla="*/ 900958 w 4190171"/>
                <a:gd name="connsiteY1846" fmla="*/ 893701 h 950432"/>
                <a:gd name="connsiteX1847" fmla="*/ 901072 w 4190171"/>
                <a:gd name="connsiteY1847" fmla="*/ 893701 h 950432"/>
                <a:gd name="connsiteX1848" fmla="*/ 901127 w 4190171"/>
                <a:gd name="connsiteY1848" fmla="*/ 893986 h 950432"/>
                <a:gd name="connsiteX1849" fmla="*/ 901070 w 4190171"/>
                <a:gd name="connsiteY1849" fmla="*/ 894277 h 950432"/>
                <a:gd name="connsiteX1850" fmla="*/ 901127 w 4190171"/>
                <a:gd name="connsiteY1850" fmla="*/ 894569 h 950432"/>
                <a:gd name="connsiteX1851" fmla="*/ 901014 w 4190171"/>
                <a:gd name="connsiteY1851" fmla="*/ 894569 h 950432"/>
                <a:gd name="connsiteX1852" fmla="*/ 897995 w 4190171"/>
                <a:gd name="connsiteY1852" fmla="*/ 910082 h 950432"/>
                <a:gd name="connsiteX1853" fmla="*/ 888599 w 4190171"/>
                <a:gd name="connsiteY1853" fmla="*/ 924231 h 950432"/>
                <a:gd name="connsiteX1854" fmla="*/ 862399 w 4190171"/>
                <a:gd name="connsiteY1854" fmla="*/ 950432 h 950432"/>
                <a:gd name="connsiteX1855" fmla="*/ 762684 w 4190171"/>
                <a:gd name="connsiteY1855" fmla="*/ 950432 h 950432"/>
                <a:gd name="connsiteX1856" fmla="*/ 736484 w 4190171"/>
                <a:gd name="connsiteY1856" fmla="*/ 924231 h 950432"/>
                <a:gd name="connsiteX1857" fmla="*/ 727088 w 4190171"/>
                <a:gd name="connsiteY1857" fmla="*/ 910082 h 950432"/>
                <a:gd name="connsiteX1858" fmla="*/ 724069 w 4190171"/>
                <a:gd name="connsiteY1858" fmla="*/ 894569 h 950432"/>
                <a:gd name="connsiteX1859" fmla="*/ 723956 w 4190171"/>
                <a:gd name="connsiteY1859" fmla="*/ 894569 h 950432"/>
                <a:gd name="connsiteX1860" fmla="*/ 724012 w 4190171"/>
                <a:gd name="connsiteY1860" fmla="*/ 894278 h 950432"/>
                <a:gd name="connsiteX1861" fmla="*/ 723956 w 4190171"/>
                <a:gd name="connsiteY1861" fmla="*/ 893986 h 950432"/>
                <a:gd name="connsiteX1862" fmla="*/ 724011 w 4190171"/>
                <a:gd name="connsiteY1862" fmla="*/ 893701 h 950432"/>
                <a:gd name="connsiteX1863" fmla="*/ 724125 w 4190171"/>
                <a:gd name="connsiteY1863" fmla="*/ 893701 h 950432"/>
                <a:gd name="connsiteX1864" fmla="*/ 727088 w 4190171"/>
                <a:gd name="connsiteY1864" fmla="*/ 878474 h 950432"/>
                <a:gd name="connsiteX1865" fmla="*/ 736484 w 4190171"/>
                <a:gd name="connsiteY1865" fmla="*/ 864324 h 950432"/>
                <a:gd name="connsiteX1866" fmla="*/ 782297 w 4190171"/>
                <a:gd name="connsiteY1866" fmla="*/ 818512 h 950432"/>
                <a:gd name="connsiteX1867" fmla="*/ 812542 w 4190171"/>
                <a:gd name="connsiteY1867" fmla="*/ 805984 h 950432"/>
                <a:gd name="connsiteX1868" fmla="*/ 436704 w 4190171"/>
                <a:gd name="connsiteY1868" fmla="*/ 805984 h 950432"/>
                <a:gd name="connsiteX1869" fmla="*/ 466949 w 4190171"/>
                <a:gd name="connsiteY1869" fmla="*/ 818512 h 950432"/>
                <a:gd name="connsiteX1870" fmla="*/ 512761 w 4190171"/>
                <a:gd name="connsiteY1870" fmla="*/ 864324 h 950432"/>
                <a:gd name="connsiteX1871" fmla="*/ 522157 w 4190171"/>
                <a:gd name="connsiteY1871" fmla="*/ 878474 h 950432"/>
                <a:gd name="connsiteX1872" fmla="*/ 525120 w 4190171"/>
                <a:gd name="connsiteY1872" fmla="*/ 893701 h 950432"/>
                <a:gd name="connsiteX1873" fmla="*/ 525234 w 4190171"/>
                <a:gd name="connsiteY1873" fmla="*/ 893701 h 950432"/>
                <a:gd name="connsiteX1874" fmla="*/ 525289 w 4190171"/>
                <a:gd name="connsiteY1874" fmla="*/ 893986 h 950432"/>
                <a:gd name="connsiteX1875" fmla="*/ 525232 w 4190171"/>
                <a:gd name="connsiteY1875" fmla="*/ 894277 h 950432"/>
                <a:gd name="connsiteX1876" fmla="*/ 525289 w 4190171"/>
                <a:gd name="connsiteY1876" fmla="*/ 894569 h 950432"/>
                <a:gd name="connsiteX1877" fmla="*/ 525175 w 4190171"/>
                <a:gd name="connsiteY1877" fmla="*/ 894569 h 950432"/>
                <a:gd name="connsiteX1878" fmla="*/ 522157 w 4190171"/>
                <a:gd name="connsiteY1878" fmla="*/ 910082 h 950432"/>
                <a:gd name="connsiteX1879" fmla="*/ 512761 w 4190171"/>
                <a:gd name="connsiteY1879" fmla="*/ 924231 h 950432"/>
                <a:gd name="connsiteX1880" fmla="*/ 486561 w 4190171"/>
                <a:gd name="connsiteY1880" fmla="*/ 950432 h 950432"/>
                <a:gd name="connsiteX1881" fmla="*/ 386847 w 4190171"/>
                <a:gd name="connsiteY1881" fmla="*/ 950432 h 950432"/>
                <a:gd name="connsiteX1882" fmla="*/ 360646 w 4190171"/>
                <a:gd name="connsiteY1882" fmla="*/ 924231 h 950432"/>
                <a:gd name="connsiteX1883" fmla="*/ 351250 w 4190171"/>
                <a:gd name="connsiteY1883" fmla="*/ 910082 h 950432"/>
                <a:gd name="connsiteX1884" fmla="*/ 348232 w 4190171"/>
                <a:gd name="connsiteY1884" fmla="*/ 894569 h 950432"/>
                <a:gd name="connsiteX1885" fmla="*/ 348118 w 4190171"/>
                <a:gd name="connsiteY1885" fmla="*/ 894569 h 950432"/>
                <a:gd name="connsiteX1886" fmla="*/ 348175 w 4190171"/>
                <a:gd name="connsiteY1886" fmla="*/ 894278 h 950432"/>
                <a:gd name="connsiteX1887" fmla="*/ 348118 w 4190171"/>
                <a:gd name="connsiteY1887" fmla="*/ 893986 h 950432"/>
                <a:gd name="connsiteX1888" fmla="*/ 348173 w 4190171"/>
                <a:gd name="connsiteY1888" fmla="*/ 893701 h 950432"/>
                <a:gd name="connsiteX1889" fmla="*/ 348287 w 4190171"/>
                <a:gd name="connsiteY1889" fmla="*/ 893701 h 950432"/>
                <a:gd name="connsiteX1890" fmla="*/ 351250 w 4190171"/>
                <a:gd name="connsiteY1890" fmla="*/ 878474 h 950432"/>
                <a:gd name="connsiteX1891" fmla="*/ 360646 w 4190171"/>
                <a:gd name="connsiteY1891" fmla="*/ 864324 h 950432"/>
                <a:gd name="connsiteX1892" fmla="*/ 406459 w 4190171"/>
                <a:gd name="connsiteY1892" fmla="*/ 818512 h 950432"/>
                <a:gd name="connsiteX1893" fmla="*/ 436704 w 4190171"/>
                <a:gd name="connsiteY1893" fmla="*/ 805984 h 950432"/>
                <a:gd name="connsiteX1894" fmla="*/ 60865 w 4190171"/>
                <a:gd name="connsiteY1894" fmla="*/ 805984 h 950432"/>
                <a:gd name="connsiteX1895" fmla="*/ 91111 w 4190171"/>
                <a:gd name="connsiteY1895" fmla="*/ 818512 h 950432"/>
                <a:gd name="connsiteX1896" fmla="*/ 136923 w 4190171"/>
                <a:gd name="connsiteY1896" fmla="*/ 864324 h 950432"/>
                <a:gd name="connsiteX1897" fmla="*/ 146320 w 4190171"/>
                <a:gd name="connsiteY1897" fmla="*/ 878474 h 950432"/>
                <a:gd name="connsiteX1898" fmla="*/ 149283 w 4190171"/>
                <a:gd name="connsiteY1898" fmla="*/ 893701 h 950432"/>
                <a:gd name="connsiteX1899" fmla="*/ 149396 w 4190171"/>
                <a:gd name="connsiteY1899" fmla="*/ 893701 h 950432"/>
                <a:gd name="connsiteX1900" fmla="*/ 149451 w 4190171"/>
                <a:gd name="connsiteY1900" fmla="*/ 893986 h 950432"/>
                <a:gd name="connsiteX1901" fmla="*/ 149394 w 4190171"/>
                <a:gd name="connsiteY1901" fmla="*/ 894277 h 950432"/>
                <a:gd name="connsiteX1902" fmla="*/ 149452 w 4190171"/>
                <a:gd name="connsiteY1902" fmla="*/ 894569 h 950432"/>
                <a:gd name="connsiteX1903" fmla="*/ 149338 w 4190171"/>
                <a:gd name="connsiteY1903" fmla="*/ 894569 h 950432"/>
                <a:gd name="connsiteX1904" fmla="*/ 146319 w 4190171"/>
                <a:gd name="connsiteY1904" fmla="*/ 910082 h 950432"/>
                <a:gd name="connsiteX1905" fmla="*/ 136923 w 4190171"/>
                <a:gd name="connsiteY1905" fmla="*/ 924231 h 950432"/>
                <a:gd name="connsiteX1906" fmla="*/ 110723 w 4190171"/>
                <a:gd name="connsiteY1906" fmla="*/ 950432 h 950432"/>
                <a:gd name="connsiteX1907" fmla="*/ 11008 w 4190171"/>
                <a:gd name="connsiteY1907" fmla="*/ 950432 h 950432"/>
                <a:gd name="connsiteX1908" fmla="*/ 0 w 4190171"/>
                <a:gd name="connsiteY1908" fmla="*/ 939423 h 950432"/>
                <a:gd name="connsiteX1909" fmla="*/ 41216 w 4190171"/>
                <a:gd name="connsiteY1909" fmla="*/ 814123 h 950432"/>
                <a:gd name="connsiteX1910" fmla="*/ 3986134 w 4190171"/>
                <a:gd name="connsiteY1910" fmla="*/ 802706 h 950432"/>
                <a:gd name="connsiteX1911" fmla="*/ 3989109 w 4190171"/>
                <a:gd name="connsiteY1911" fmla="*/ 804095 h 950432"/>
                <a:gd name="connsiteX1912" fmla="*/ 3992542 w 4190171"/>
                <a:gd name="connsiteY1912" fmla="*/ 807847 h 950432"/>
                <a:gd name="connsiteX1913" fmla="*/ 3992273 w 4190171"/>
                <a:gd name="connsiteY1913" fmla="*/ 813910 h 950432"/>
                <a:gd name="connsiteX1914" fmla="*/ 3988521 w 4190171"/>
                <a:gd name="connsiteY1914" fmla="*/ 817343 h 950432"/>
                <a:gd name="connsiteX1915" fmla="*/ 3982459 w 4190171"/>
                <a:gd name="connsiteY1915" fmla="*/ 817073 h 950432"/>
                <a:gd name="connsiteX1916" fmla="*/ 3979026 w 4190171"/>
                <a:gd name="connsiteY1916" fmla="*/ 813322 h 950432"/>
                <a:gd name="connsiteX1917" fmla="*/ 3979296 w 4190171"/>
                <a:gd name="connsiteY1917" fmla="*/ 807259 h 950432"/>
                <a:gd name="connsiteX1918" fmla="*/ 3983047 w 4190171"/>
                <a:gd name="connsiteY1918" fmla="*/ 803826 h 950432"/>
                <a:gd name="connsiteX1919" fmla="*/ 3986134 w 4190171"/>
                <a:gd name="connsiteY1919" fmla="*/ 802706 h 950432"/>
                <a:gd name="connsiteX1920" fmla="*/ 3610296 w 4190171"/>
                <a:gd name="connsiteY1920" fmla="*/ 802706 h 950432"/>
                <a:gd name="connsiteX1921" fmla="*/ 3613271 w 4190171"/>
                <a:gd name="connsiteY1921" fmla="*/ 804095 h 950432"/>
                <a:gd name="connsiteX1922" fmla="*/ 3616704 w 4190171"/>
                <a:gd name="connsiteY1922" fmla="*/ 807847 h 950432"/>
                <a:gd name="connsiteX1923" fmla="*/ 3616435 w 4190171"/>
                <a:gd name="connsiteY1923" fmla="*/ 813910 h 950432"/>
                <a:gd name="connsiteX1924" fmla="*/ 3612683 w 4190171"/>
                <a:gd name="connsiteY1924" fmla="*/ 817343 h 950432"/>
                <a:gd name="connsiteX1925" fmla="*/ 3606621 w 4190171"/>
                <a:gd name="connsiteY1925" fmla="*/ 817073 h 950432"/>
                <a:gd name="connsiteX1926" fmla="*/ 3603188 w 4190171"/>
                <a:gd name="connsiteY1926" fmla="*/ 813322 h 950432"/>
                <a:gd name="connsiteX1927" fmla="*/ 3603457 w 4190171"/>
                <a:gd name="connsiteY1927" fmla="*/ 807259 h 950432"/>
                <a:gd name="connsiteX1928" fmla="*/ 3607209 w 4190171"/>
                <a:gd name="connsiteY1928" fmla="*/ 803826 h 950432"/>
                <a:gd name="connsiteX1929" fmla="*/ 3610296 w 4190171"/>
                <a:gd name="connsiteY1929" fmla="*/ 802706 h 950432"/>
                <a:gd name="connsiteX1930" fmla="*/ 3234457 w 4190171"/>
                <a:gd name="connsiteY1930" fmla="*/ 802706 h 950432"/>
                <a:gd name="connsiteX1931" fmla="*/ 3237433 w 4190171"/>
                <a:gd name="connsiteY1931" fmla="*/ 804095 h 950432"/>
                <a:gd name="connsiteX1932" fmla="*/ 3240866 w 4190171"/>
                <a:gd name="connsiteY1932" fmla="*/ 807847 h 950432"/>
                <a:gd name="connsiteX1933" fmla="*/ 3240597 w 4190171"/>
                <a:gd name="connsiteY1933" fmla="*/ 813910 h 950432"/>
                <a:gd name="connsiteX1934" fmla="*/ 3236845 w 4190171"/>
                <a:gd name="connsiteY1934" fmla="*/ 817343 h 950432"/>
                <a:gd name="connsiteX1935" fmla="*/ 3230783 w 4190171"/>
                <a:gd name="connsiteY1935" fmla="*/ 817073 h 950432"/>
                <a:gd name="connsiteX1936" fmla="*/ 3227350 w 4190171"/>
                <a:gd name="connsiteY1936" fmla="*/ 813322 h 950432"/>
                <a:gd name="connsiteX1937" fmla="*/ 3227620 w 4190171"/>
                <a:gd name="connsiteY1937" fmla="*/ 807259 h 950432"/>
                <a:gd name="connsiteX1938" fmla="*/ 3231371 w 4190171"/>
                <a:gd name="connsiteY1938" fmla="*/ 803826 h 950432"/>
                <a:gd name="connsiteX1939" fmla="*/ 3234457 w 4190171"/>
                <a:gd name="connsiteY1939" fmla="*/ 802706 h 950432"/>
                <a:gd name="connsiteX1940" fmla="*/ 2858620 w 4190171"/>
                <a:gd name="connsiteY1940" fmla="*/ 802706 h 950432"/>
                <a:gd name="connsiteX1941" fmla="*/ 2861595 w 4190171"/>
                <a:gd name="connsiteY1941" fmla="*/ 804095 h 950432"/>
                <a:gd name="connsiteX1942" fmla="*/ 2865028 w 4190171"/>
                <a:gd name="connsiteY1942" fmla="*/ 807847 h 950432"/>
                <a:gd name="connsiteX1943" fmla="*/ 2864759 w 4190171"/>
                <a:gd name="connsiteY1943" fmla="*/ 813910 h 950432"/>
                <a:gd name="connsiteX1944" fmla="*/ 2861008 w 4190171"/>
                <a:gd name="connsiteY1944" fmla="*/ 817343 h 950432"/>
                <a:gd name="connsiteX1945" fmla="*/ 2854945 w 4190171"/>
                <a:gd name="connsiteY1945" fmla="*/ 817073 h 950432"/>
                <a:gd name="connsiteX1946" fmla="*/ 2851512 w 4190171"/>
                <a:gd name="connsiteY1946" fmla="*/ 813322 h 950432"/>
                <a:gd name="connsiteX1947" fmla="*/ 2851782 w 4190171"/>
                <a:gd name="connsiteY1947" fmla="*/ 807259 h 950432"/>
                <a:gd name="connsiteX1948" fmla="*/ 2855533 w 4190171"/>
                <a:gd name="connsiteY1948" fmla="*/ 803826 h 950432"/>
                <a:gd name="connsiteX1949" fmla="*/ 2858620 w 4190171"/>
                <a:gd name="connsiteY1949" fmla="*/ 802706 h 950432"/>
                <a:gd name="connsiteX1950" fmla="*/ 2482782 w 4190171"/>
                <a:gd name="connsiteY1950" fmla="*/ 802706 h 950432"/>
                <a:gd name="connsiteX1951" fmla="*/ 2485757 w 4190171"/>
                <a:gd name="connsiteY1951" fmla="*/ 804095 h 950432"/>
                <a:gd name="connsiteX1952" fmla="*/ 2489190 w 4190171"/>
                <a:gd name="connsiteY1952" fmla="*/ 807847 h 950432"/>
                <a:gd name="connsiteX1953" fmla="*/ 2488921 w 4190171"/>
                <a:gd name="connsiteY1953" fmla="*/ 813910 h 950432"/>
                <a:gd name="connsiteX1954" fmla="*/ 2485169 w 4190171"/>
                <a:gd name="connsiteY1954" fmla="*/ 817343 h 950432"/>
                <a:gd name="connsiteX1955" fmla="*/ 2479107 w 4190171"/>
                <a:gd name="connsiteY1955" fmla="*/ 817073 h 950432"/>
                <a:gd name="connsiteX1956" fmla="*/ 2475674 w 4190171"/>
                <a:gd name="connsiteY1956" fmla="*/ 813322 h 950432"/>
                <a:gd name="connsiteX1957" fmla="*/ 2475943 w 4190171"/>
                <a:gd name="connsiteY1957" fmla="*/ 807259 h 950432"/>
                <a:gd name="connsiteX1958" fmla="*/ 2479695 w 4190171"/>
                <a:gd name="connsiteY1958" fmla="*/ 803826 h 950432"/>
                <a:gd name="connsiteX1959" fmla="*/ 2482782 w 4190171"/>
                <a:gd name="connsiteY1959" fmla="*/ 802706 h 950432"/>
                <a:gd name="connsiteX1960" fmla="*/ 2106944 w 4190171"/>
                <a:gd name="connsiteY1960" fmla="*/ 802706 h 950432"/>
                <a:gd name="connsiteX1961" fmla="*/ 2109919 w 4190171"/>
                <a:gd name="connsiteY1961" fmla="*/ 804095 h 950432"/>
                <a:gd name="connsiteX1962" fmla="*/ 2113351 w 4190171"/>
                <a:gd name="connsiteY1962" fmla="*/ 807847 h 950432"/>
                <a:gd name="connsiteX1963" fmla="*/ 2113083 w 4190171"/>
                <a:gd name="connsiteY1963" fmla="*/ 813910 h 950432"/>
                <a:gd name="connsiteX1964" fmla="*/ 2109331 w 4190171"/>
                <a:gd name="connsiteY1964" fmla="*/ 817343 h 950432"/>
                <a:gd name="connsiteX1965" fmla="*/ 2103268 w 4190171"/>
                <a:gd name="connsiteY1965" fmla="*/ 817073 h 950432"/>
                <a:gd name="connsiteX1966" fmla="*/ 2099836 w 4190171"/>
                <a:gd name="connsiteY1966" fmla="*/ 813322 h 950432"/>
                <a:gd name="connsiteX1967" fmla="*/ 2100106 w 4190171"/>
                <a:gd name="connsiteY1967" fmla="*/ 807259 h 950432"/>
                <a:gd name="connsiteX1968" fmla="*/ 2103856 w 4190171"/>
                <a:gd name="connsiteY1968" fmla="*/ 803826 h 950432"/>
                <a:gd name="connsiteX1969" fmla="*/ 2106944 w 4190171"/>
                <a:gd name="connsiteY1969" fmla="*/ 802706 h 950432"/>
                <a:gd name="connsiteX1970" fmla="*/ 1731105 w 4190171"/>
                <a:gd name="connsiteY1970" fmla="*/ 802706 h 950432"/>
                <a:gd name="connsiteX1971" fmla="*/ 1734080 w 4190171"/>
                <a:gd name="connsiteY1971" fmla="*/ 804095 h 950432"/>
                <a:gd name="connsiteX1972" fmla="*/ 1737513 w 4190171"/>
                <a:gd name="connsiteY1972" fmla="*/ 807847 h 950432"/>
                <a:gd name="connsiteX1973" fmla="*/ 1737244 w 4190171"/>
                <a:gd name="connsiteY1973" fmla="*/ 813910 h 950432"/>
                <a:gd name="connsiteX1974" fmla="*/ 1733493 w 4190171"/>
                <a:gd name="connsiteY1974" fmla="*/ 817343 h 950432"/>
                <a:gd name="connsiteX1975" fmla="*/ 1727431 w 4190171"/>
                <a:gd name="connsiteY1975" fmla="*/ 817073 h 950432"/>
                <a:gd name="connsiteX1976" fmla="*/ 1723998 w 4190171"/>
                <a:gd name="connsiteY1976" fmla="*/ 813322 h 950432"/>
                <a:gd name="connsiteX1977" fmla="*/ 1724267 w 4190171"/>
                <a:gd name="connsiteY1977" fmla="*/ 807259 h 950432"/>
                <a:gd name="connsiteX1978" fmla="*/ 1728019 w 4190171"/>
                <a:gd name="connsiteY1978" fmla="*/ 803826 h 950432"/>
                <a:gd name="connsiteX1979" fmla="*/ 1731105 w 4190171"/>
                <a:gd name="connsiteY1979" fmla="*/ 802706 h 950432"/>
                <a:gd name="connsiteX1980" fmla="*/ 1355267 w 4190171"/>
                <a:gd name="connsiteY1980" fmla="*/ 802706 h 950432"/>
                <a:gd name="connsiteX1981" fmla="*/ 1358242 w 4190171"/>
                <a:gd name="connsiteY1981" fmla="*/ 804095 h 950432"/>
                <a:gd name="connsiteX1982" fmla="*/ 1361675 w 4190171"/>
                <a:gd name="connsiteY1982" fmla="*/ 807847 h 950432"/>
                <a:gd name="connsiteX1983" fmla="*/ 1361406 w 4190171"/>
                <a:gd name="connsiteY1983" fmla="*/ 813910 h 950432"/>
                <a:gd name="connsiteX1984" fmla="*/ 1357654 w 4190171"/>
                <a:gd name="connsiteY1984" fmla="*/ 817343 h 950432"/>
                <a:gd name="connsiteX1985" fmla="*/ 1351592 w 4190171"/>
                <a:gd name="connsiteY1985" fmla="*/ 817073 h 950432"/>
                <a:gd name="connsiteX1986" fmla="*/ 1348159 w 4190171"/>
                <a:gd name="connsiteY1986" fmla="*/ 813322 h 950432"/>
                <a:gd name="connsiteX1987" fmla="*/ 1348429 w 4190171"/>
                <a:gd name="connsiteY1987" fmla="*/ 807259 h 950432"/>
                <a:gd name="connsiteX1988" fmla="*/ 1352180 w 4190171"/>
                <a:gd name="connsiteY1988" fmla="*/ 803826 h 950432"/>
                <a:gd name="connsiteX1989" fmla="*/ 1355267 w 4190171"/>
                <a:gd name="connsiteY1989" fmla="*/ 802706 h 950432"/>
                <a:gd name="connsiteX1990" fmla="*/ 979429 w 4190171"/>
                <a:gd name="connsiteY1990" fmla="*/ 802706 h 950432"/>
                <a:gd name="connsiteX1991" fmla="*/ 982404 w 4190171"/>
                <a:gd name="connsiteY1991" fmla="*/ 804095 h 950432"/>
                <a:gd name="connsiteX1992" fmla="*/ 985837 w 4190171"/>
                <a:gd name="connsiteY1992" fmla="*/ 807847 h 950432"/>
                <a:gd name="connsiteX1993" fmla="*/ 985568 w 4190171"/>
                <a:gd name="connsiteY1993" fmla="*/ 813910 h 950432"/>
                <a:gd name="connsiteX1994" fmla="*/ 981816 w 4190171"/>
                <a:gd name="connsiteY1994" fmla="*/ 817343 h 950432"/>
                <a:gd name="connsiteX1995" fmla="*/ 975754 w 4190171"/>
                <a:gd name="connsiteY1995" fmla="*/ 817073 h 950432"/>
                <a:gd name="connsiteX1996" fmla="*/ 972322 w 4190171"/>
                <a:gd name="connsiteY1996" fmla="*/ 813322 h 950432"/>
                <a:gd name="connsiteX1997" fmla="*/ 972591 w 4190171"/>
                <a:gd name="connsiteY1997" fmla="*/ 807259 h 950432"/>
                <a:gd name="connsiteX1998" fmla="*/ 976342 w 4190171"/>
                <a:gd name="connsiteY1998" fmla="*/ 803826 h 950432"/>
                <a:gd name="connsiteX1999" fmla="*/ 979429 w 4190171"/>
                <a:gd name="connsiteY1999" fmla="*/ 802706 h 950432"/>
                <a:gd name="connsiteX2000" fmla="*/ 603591 w 4190171"/>
                <a:gd name="connsiteY2000" fmla="*/ 802706 h 950432"/>
                <a:gd name="connsiteX2001" fmla="*/ 606566 w 4190171"/>
                <a:gd name="connsiteY2001" fmla="*/ 804095 h 950432"/>
                <a:gd name="connsiteX2002" fmla="*/ 609999 w 4190171"/>
                <a:gd name="connsiteY2002" fmla="*/ 807847 h 950432"/>
                <a:gd name="connsiteX2003" fmla="*/ 609730 w 4190171"/>
                <a:gd name="connsiteY2003" fmla="*/ 813910 h 950432"/>
                <a:gd name="connsiteX2004" fmla="*/ 605979 w 4190171"/>
                <a:gd name="connsiteY2004" fmla="*/ 817343 h 950432"/>
                <a:gd name="connsiteX2005" fmla="*/ 599917 w 4190171"/>
                <a:gd name="connsiteY2005" fmla="*/ 817073 h 950432"/>
                <a:gd name="connsiteX2006" fmla="*/ 596484 w 4190171"/>
                <a:gd name="connsiteY2006" fmla="*/ 813322 h 950432"/>
                <a:gd name="connsiteX2007" fmla="*/ 596753 w 4190171"/>
                <a:gd name="connsiteY2007" fmla="*/ 807259 h 950432"/>
                <a:gd name="connsiteX2008" fmla="*/ 600505 w 4190171"/>
                <a:gd name="connsiteY2008" fmla="*/ 803826 h 950432"/>
                <a:gd name="connsiteX2009" fmla="*/ 603591 w 4190171"/>
                <a:gd name="connsiteY2009" fmla="*/ 802706 h 950432"/>
                <a:gd name="connsiteX2010" fmla="*/ 227753 w 4190171"/>
                <a:gd name="connsiteY2010" fmla="*/ 802706 h 950432"/>
                <a:gd name="connsiteX2011" fmla="*/ 230728 w 4190171"/>
                <a:gd name="connsiteY2011" fmla="*/ 804095 h 950432"/>
                <a:gd name="connsiteX2012" fmla="*/ 234161 w 4190171"/>
                <a:gd name="connsiteY2012" fmla="*/ 807847 h 950432"/>
                <a:gd name="connsiteX2013" fmla="*/ 233892 w 4190171"/>
                <a:gd name="connsiteY2013" fmla="*/ 813910 h 950432"/>
                <a:gd name="connsiteX2014" fmla="*/ 230141 w 4190171"/>
                <a:gd name="connsiteY2014" fmla="*/ 817343 h 950432"/>
                <a:gd name="connsiteX2015" fmla="*/ 224079 w 4190171"/>
                <a:gd name="connsiteY2015" fmla="*/ 817073 h 950432"/>
                <a:gd name="connsiteX2016" fmla="*/ 220646 w 4190171"/>
                <a:gd name="connsiteY2016" fmla="*/ 813322 h 950432"/>
                <a:gd name="connsiteX2017" fmla="*/ 220915 w 4190171"/>
                <a:gd name="connsiteY2017" fmla="*/ 807259 h 950432"/>
                <a:gd name="connsiteX2018" fmla="*/ 224667 w 4190171"/>
                <a:gd name="connsiteY2018" fmla="*/ 803826 h 950432"/>
                <a:gd name="connsiteX2019" fmla="*/ 227753 w 4190171"/>
                <a:gd name="connsiteY2019" fmla="*/ 802706 h 950432"/>
                <a:gd name="connsiteX2020" fmla="*/ 4032401 w 4190171"/>
                <a:gd name="connsiteY2020" fmla="*/ 802705 h 950432"/>
                <a:gd name="connsiteX2021" fmla="*/ 4035376 w 4190171"/>
                <a:gd name="connsiteY2021" fmla="*/ 804095 h 950432"/>
                <a:gd name="connsiteX2022" fmla="*/ 4038809 w 4190171"/>
                <a:gd name="connsiteY2022" fmla="*/ 807847 h 950432"/>
                <a:gd name="connsiteX2023" fmla="*/ 4038540 w 4190171"/>
                <a:gd name="connsiteY2023" fmla="*/ 813908 h 950432"/>
                <a:gd name="connsiteX2024" fmla="*/ 4034788 w 4190171"/>
                <a:gd name="connsiteY2024" fmla="*/ 817341 h 950432"/>
                <a:gd name="connsiteX2025" fmla="*/ 4028726 w 4190171"/>
                <a:gd name="connsiteY2025" fmla="*/ 817073 h 950432"/>
                <a:gd name="connsiteX2026" fmla="*/ 4025294 w 4190171"/>
                <a:gd name="connsiteY2026" fmla="*/ 813320 h 950432"/>
                <a:gd name="connsiteX2027" fmla="*/ 4025562 w 4190171"/>
                <a:gd name="connsiteY2027" fmla="*/ 807259 h 950432"/>
                <a:gd name="connsiteX2028" fmla="*/ 4029314 w 4190171"/>
                <a:gd name="connsiteY2028" fmla="*/ 803826 h 950432"/>
                <a:gd name="connsiteX2029" fmla="*/ 4032401 w 4190171"/>
                <a:gd name="connsiteY2029" fmla="*/ 802705 h 950432"/>
                <a:gd name="connsiteX2030" fmla="*/ 3656562 w 4190171"/>
                <a:gd name="connsiteY2030" fmla="*/ 802705 h 950432"/>
                <a:gd name="connsiteX2031" fmla="*/ 3659538 w 4190171"/>
                <a:gd name="connsiteY2031" fmla="*/ 804095 h 950432"/>
                <a:gd name="connsiteX2032" fmla="*/ 3662971 w 4190171"/>
                <a:gd name="connsiteY2032" fmla="*/ 807847 h 950432"/>
                <a:gd name="connsiteX2033" fmla="*/ 3662702 w 4190171"/>
                <a:gd name="connsiteY2033" fmla="*/ 813908 h 950432"/>
                <a:gd name="connsiteX2034" fmla="*/ 3658950 w 4190171"/>
                <a:gd name="connsiteY2034" fmla="*/ 817341 h 950432"/>
                <a:gd name="connsiteX2035" fmla="*/ 3652889 w 4190171"/>
                <a:gd name="connsiteY2035" fmla="*/ 817073 h 950432"/>
                <a:gd name="connsiteX2036" fmla="*/ 3649455 w 4190171"/>
                <a:gd name="connsiteY2036" fmla="*/ 813320 h 950432"/>
                <a:gd name="connsiteX2037" fmla="*/ 3649724 w 4190171"/>
                <a:gd name="connsiteY2037" fmla="*/ 807259 h 950432"/>
                <a:gd name="connsiteX2038" fmla="*/ 3653476 w 4190171"/>
                <a:gd name="connsiteY2038" fmla="*/ 803826 h 950432"/>
                <a:gd name="connsiteX2039" fmla="*/ 3656562 w 4190171"/>
                <a:gd name="connsiteY2039" fmla="*/ 802705 h 950432"/>
                <a:gd name="connsiteX2040" fmla="*/ 3280725 w 4190171"/>
                <a:gd name="connsiteY2040" fmla="*/ 802705 h 950432"/>
                <a:gd name="connsiteX2041" fmla="*/ 3283700 w 4190171"/>
                <a:gd name="connsiteY2041" fmla="*/ 804095 h 950432"/>
                <a:gd name="connsiteX2042" fmla="*/ 3287133 w 4190171"/>
                <a:gd name="connsiteY2042" fmla="*/ 807847 h 950432"/>
                <a:gd name="connsiteX2043" fmla="*/ 3286864 w 4190171"/>
                <a:gd name="connsiteY2043" fmla="*/ 813908 h 950432"/>
                <a:gd name="connsiteX2044" fmla="*/ 3283112 w 4190171"/>
                <a:gd name="connsiteY2044" fmla="*/ 817341 h 950432"/>
                <a:gd name="connsiteX2045" fmla="*/ 3277050 w 4190171"/>
                <a:gd name="connsiteY2045" fmla="*/ 817073 h 950432"/>
                <a:gd name="connsiteX2046" fmla="*/ 3273617 w 4190171"/>
                <a:gd name="connsiteY2046" fmla="*/ 813320 h 950432"/>
                <a:gd name="connsiteX2047" fmla="*/ 3273886 w 4190171"/>
                <a:gd name="connsiteY2047" fmla="*/ 807259 h 950432"/>
                <a:gd name="connsiteX2048" fmla="*/ 3277638 w 4190171"/>
                <a:gd name="connsiteY2048" fmla="*/ 803826 h 950432"/>
                <a:gd name="connsiteX2049" fmla="*/ 3280725 w 4190171"/>
                <a:gd name="connsiteY2049" fmla="*/ 802705 h 950432"/>
                <a:gd name="connsiteX2050" fmla="*/ 2904887 w 4190171"/>
                <a:gd name="connsiteY2050" fmla="*/ 802705 h 950432"/>
                <a:gd name="connsiteX2051" fmla="*/ 2907862 w 4190171"/>
                <a:gd name="connsiteY2051" fmla="*/ 804095 h 950432"/>
                <a:gd name="connsiteX2052" fmla="*/ 2911295 w 4190171"/>
                <a:gd name="connsiteY2052" fmla="*/ 807847 h 950432"/>
                <a:gd name="connsiteX2053" fmla="*/ 2911026 w 4190171"/>
                <a:gd name="connsiteY2053" fmla="*/ 813908 h 950432"/>
                <a:gd name="connsiteX2054" fmla="*/ 2907274 w 4190171"/>
                <a:gd name="connsiteY2054" fmla="*/ 817341 h 950432"/>
                <a:gd name="connsiteX2055" fmla="*/ 2901212 w 4190171"/>
                <a:gd name="connsiteY2055" fmla="*/ 817073 h 950432"/>
                <a:gd name="connsiteX2056" fmla="*/ 2897779 w 4190171"/>
                <a:gd name="connsiteY2056" fmla="*/ 813320 h 950432"/>
                <a:gd name="connsiteX2057" fmla="*/ 2898048 w 4190171"/>
                <a:gd name="connsiteY2057" fmla="*/ 807259 h 950432"/>
                <a:gd name="connsiteX2058" fmla="*/ 2901800 w 4190171"/>
                <a:gd name="connsiteY2058" fmla="*/ 803826 h 950432"/>
                <a:gd name="connsiteX2059" fmla="*/ 2904887 w 4190171"/>
                <a:gd name="connsiteY2059" fmla="*/ 802705 h 950432"/>
                <a:gd name="connsiteX2060" fmla="*/ 2529048 w 4190171"/>
                <a:gd name="connsiteY2060" fmla="*/ 802705 h 950432"/>
                <a:gd name="connsiteX2061" fmla="*/ 2532024 w 4190171"/>
                <a:gd name="connsiteY2061" fmla="*/ 804095 h 950432"/>
                <a:gd name="connsiteX2062" fmla="*/ 2535457 w 4190171"/>
                <a:gd name="connsiteY2062" fmla="*/ 807847 h 950432"/>
                <a:gd name="connsiteX2063" fmla="*/ 2535188 w 4190171"/>
                <a:gd name="connsiteY2063" fmla="*/ 813908 h 950432"/>
                <a:gd name="connsiteX2064" fmla="*/ 2531436 w 4190171"/>
                <a:gd name="connsiteY2064" fmla="*/ 817341 h 950432"/>
                <a:gd name="connsiteX2065" fmla="*/ 2525375 w 4190171"/>
                <a:gd name="connsiteY2065" fmla="*/ 817073 h 950432"/>
                <a:gd name="connsiteX2066" fmla="*/ 2521941 w 4190171"/>
                <a:gd name="connsiteY2066" fmla="*/ 813320 h 950432"/>
                <a:gd name="connsiteX2067" fmla="*/ 2522210 w 4190171"/>
                <a:gd name="connsiteY2067" fmla="*/ 807259 h 950432"/>
                <a:gd name="connsiteX2068" fmla="*/ 2525962 w 4190171"/>
                <a:gd name="connsiteY2068" fmla="*/ 803826 h 950432"/>
                <a:gd name="connsiteX2069" fmla="*/ 2529048 w 4190171"/>
                <a:gd name="connsiteY2069" fmla="*/ 802705 h 950432"/>
                <a:gd name="connsiteX2070" fmla="*/ 2153210 w 4190171"/>
                <a:gd name="connsiteY2070" fmla="*/ 802705 h 950432"/>
                <a:gd name="connsiteX2071" fmla="*/ 2156186 w 4190171"/>
                <a:gd name="connsiteY2071" fmla="*/ 804095 h 950432"/>
                <a:gd name="connsiteX2072" fmla="*/ 2159619 w 4190171"/>
                <a:gd name="connsiteY2072" fmla="*/ 807847 h 950432"/>
                <a:gd name="connsiteX2073" fmla="*/ 2159350 w 4190171"/>
                <a:gd name="connsiteY2073" fmla="*/ 813908 h 950432"/>
                <a:gd name="connsiteX2074" fmla="*/ 2155598 w 4190171"/>
                <a:gd name="connsiteY2074" fmla="*/ 817341 h 950432"/>
                <a:gd name="connsiteX2075" fmla="*/ 2149536 w 4190171"/>
                <a:gd name="connsiteY2075" fmla="*/ 817073 h 950432"/>
                <a:gd name="connsiteX2076" fmla="*/ 2146103 w 4190171"/>
                <a:gd name="connsiteY2076" fmla="*/ 813320 h 950432"/>
                <a:gd name="connsiteX2077" fmla="*/ 2146372 w 4190171"/>
                <a:gd name="connsiteY2077" fmla="*/ 807259 h 950432"/>
                <a:gd name="connsiteX2078" fmla="*/ 2150124 w 4190171"/>
                <a:gd name="connsiteY2078" fmla="*/ 803826 h 950432"/>
                <a:gd name="connsiteX2079" fmla="*/ 2153210 w 4190171"/>
                <a:gd name="connsiteY2079" fmla="*/ 802705 h 950432"/>
                <a:gd name="connsiteX2080" fmla="*/ 1777372 w 4190171"/>
                <a:gd name="connsiteY2080" fmla="*/ 802705 h 950432"/>
                <a:gd name="connsiteX2081" fmla="*/ 1780348 w 4190171"/>
                <a:gd name="connsiteY2081" fmla="*/ 804095 h 950432"/>
                <a:gd name="connsiteX2082" fmla="*/ 1783781 w 4190171"/>
                <a:gd name="connsiteY2082" fmla="*/ 807847 h 950432"/>
                <a:gd name="connsiteX2083" fmla="*/ 1783511 w 4190171"/>
                <a:gd name="connsiteY2083" fmla="*/ 813908 h 950432"/>
                <a:gd name="connsiteX2084" fmla="*/ 1779760 w 4190171"/>
                <a:gd name="connsiteY2084" fmla="*/ 817341 h 950432"/>
                <a:gd name="connsiteX2085" fmla="*/ 1773698 w 4190171"/>
                <a:gd name="connsiteY2085" fmla="*/ 817073 h 950432"/>
                <a:gd name="connsiteX2086" fmla="*/ 1770265 w 4190171"/>
                <a:gd name="connsiteY2086" fmla="*/ 813320 h 950432"/>
                <a:gd name="connsiteX2087" fmla="*/ 1770534 w 4190171"/>
                <a:gd name="connsiteY2087" fmla="*/ 807259 h 950432"/>
                <a:gd name="connsiteX2088" fmla="*/ 1774286 w 4190171"/>
                <a:gd name="connsiteY2088" fmla="*/ 803826 h 950432"/>
                <a:gd name="connsiteX2089" fmla="*/ 1777372 w 4190171"/>
                <a:gd name="connsiteY2089" fmla="*/ 802705 h 950432"/>
                <a:gd name="connsiteX2090" fmla="*/ 1401534 w 4190171"/>
                <a:gd name="connsiteY2090" fmla="*/ 802705 h 950432"/>
                <a:gd name="connsiteX2091" fmla="*/ 1404509 w 4190171"/>
                <a:gd name="connsiteY2091" fmla="*/ 804095 h 950432"/>
                <a:gd name="connsiteX2092" fmla="*/ 1407942 w 4190171"/>
                <a:gd name="connsiteY2092" fmla="*/ 807847 h 950432"/>
                <a:gd name="connsiteX2093" fmla="*/ 1407673 w 4190171"/>
                <a:gd name="connsiteY2093" fmla="*/ 813908 h 950432"/>
                <a:gd name="connsiteX2094" fmla="*/ 1403922 w 4190171"/>
                <a:gd name="connsiteY2094" fmla="*/ 817341 h 950432"/>
                <a:gd name="connsiteX2095" fmla="*/ 1397860 w 4190171"/>
                <a:gd name="connsiteY2095" fmla="*/ 817073 h 950432"/>
                <a:gd name="connsiteX2096" fmla="*/ 1394427 w 4190171"/>
                <a:gd name="connsiteY2096" fmla="*/ 813320 h 950432"/>
                <a:gd name="connsiteX2097" fmla="*/ 1394696 w 4190171"/>
                <a:gd name="connsiteY2097" fmla="*/ 807259 h 950432"/>
                <a:gd name="connsiteX2098" fmla="*/ 1398448 w 4190171"/>
                <a:gd name="connsiteY2098" fmla="*/ 803826 h 950432"/>
                <a:gd name="connsiteX2099" fmla="*/ 1401534 w 4190171"/>
                <a:gd name="connsiteY2099" fmla="*/ 802705 h 950432"/>
                <a:gd name="connsiteX2100" fmla="*/ 1025696 w 4190171"/>
                <a:gd name="connsiteY2100" fmla="*/ 802705 h 950432"/>
                <a:gd name="connsiteX2101" fmla="*/ 1028671 w 4190171"/>
                <a:gd name="connsiteY2101" fmla="*/ 804095 h 950432"/>
                <a:gd name="connsiteX2102" fmla="*/ 1032104 w 4190171"/>
                <a:gd name="connsiteY2102" fmla="*/ 807847 h 950432"/>
                <a:gd name="connsiteX2103" fmla="*/ 1031835 w 4190171"/>
                <a:gd name="connsiteY2103" fmla="*/ 813908 h 950432"/>
                <a:gd name="connsiteX2104" fmla="*/ 1028084 w 4190171"/>
                <a:gd name="connsiteY2104" fmla="*/ 817341 h 950432"/>
                <a:gd name="connsiteX2105" fmla="*/ 1022022 w 4190171"/>
                <a:gd name="connsiteY2105" fmla="*/ 817073 h 950432"/>
                <a:gd name="connsiteX2106" fmla="*/ 1018588 w 4190171"/>
                <a:gd name="connsiteY2106" fmla="*/ 813320 h 950432"/>
                <a:gd name="connsiteX2107" fmla="*/ 1018857 w 4190171"/>
                <a:gd name="connsiteY2107" fmla="*/ 807259 h 950432"/>
                <a:gd name="connsiteX2108" fmla="*/ 1022610 w 4190171"/>
                <a:gd name="connsiteY2108" fmla="*/ 803826 h 950432"/>
                <a:gd name="connsiteX2109" fmla="*/ 1025696 w 4190171"/>
                <a:gd name="connsiteY2109" fmla="*/ 802705 h 950432"/>
                <a:gd name="connsiteX2110" fmla="*/ 649858 w 4190171"/>
                <a:gd name="connsiteY2110" fmla="*/ 802705 h 950432"/>
                <a:gd name="connsiteX2111" fmla="*/ 652833 w 4190171"/>
                <a:gd name="connsiteY2111" fmla="*/ 804095 h 950432"/>
                <a:gd name="connsiteX2112" fmla="*/ 656266 w 4190171"/>
                <a:gd name="connsiteY2112" fmla="*/ 807847 h 950432"/>
                <a:gd name="connsiteX2113" fmla="*/ 655997 w 4190171"/>
                <a:gd name="connsiteY2113" fmla="*/ 813908 h 950432"/>
                <a:gd name="connsiteX2114" fmla="*/ 652246 w 4190171"/>
                <a:gd name="connsiteY2114" fmla="*/ 817341 h 950432"/>
                <a:gd name="connsiteX2115" fmla="*/ 646184 w 4190171"/>
                <a:gd name="connsiteY2115" fmla="*/ 817073 h 950432"/>
                <a:gd name="connsiteX2116" fmla="*/ 642750 w 4190171"/>
                <a:gd name="connsiteY2116" fmla="*/ 813320 h 950432"/>
                <a:gd name="connsiteX2117" fmla="*/ 643019 w 4190171"/>
                <a:gd name="connsiteY2117" fmla="*/ 807259 h 950432"/>
                <a:gd name="connsiteX2118" fmla="*/ 646772 w 4190171"/>
                <a:gd name="connsiteY2118" fmla="*/ 803826 h 950432"/>
                <a:gd name="connsiteX2119" fmla="*/ 649858 w 4190171"/>
                <a:gd name="connsiteY2119" fmla="*/ 802705 h 950432"/>
                <a:gd name="connsiteX2120" fmla="*/ 274020 w 4190171"/>
                <a:gd name="connsiteY2120" fmla="*/ 802705 h 950432"/>
                <a:gd name="connsiteX2121" fmla="*/ 276996 w 4190171"/>
                <a:gd name="connsiteY2121" fmla="*/ 804095 h 950432"/>
                <a:gd name="connsiteX2122" fmla="*/ 280429 w 4190171"/>
                <a:gd name="connsiteY2122" fmla="*/ 807847 h 950432"/>
                <a:gd name="connsiteX2123" fmla="*/ 280160 w 4190171"/>
                <a:gd name="connsiteY2123" fmla="*/ 813908 h 950432"/>
                <a:gd name="connsiteX2124" fmla="*/ 276408 w 4190171"/>
                <a:gd name="connsiteY2124" fmla="*/ 817341 h 950432"/>
                <a:gd name="connsiteX2125" fmla="*/ 270346 w 4190171"/>
                <a:gd name="connsiteY2125" fmla="*/ 817073 h 950432"/>
                <a:gd name="connsiteX2126" fmla="*/ 266913 w 4190171"/>
                <a:gd name="connsiteY2126" fmla="*/ 813320 h 950432"/>
                <a:gd name="connsiteX2127" fmla="*/ 267182 w 4190171"/>
                <a:gd name="connsiteY2127" fmla="*/ 807259 h 950432"/>
                <a:gd name="connsiteX2128" fmla="*/ 270934 w 4190171"/>
                <a:gd name="connsiteY2128" fmla="*/ 803826 h 950432"/>
                <a:gd name="connsiteX2129" fmla="*/ 274020 w 4190171"/>
                <a:gd name="connsiteY2129" fmla="*/ 802705 h 950432"/>
                <a:gd name="connsiteX2130" fmla="*/ 4007165 w 4190171"/>
                <a:gd name="connsiteY2130" fmla="*/ 793682 h 950432"/>
                <a:gd name="connsiteX2131" fmla="*/ 4011374 w 4190171"/>
                <a:gd name="connsiteY2131" fmla="*/ 793683 h 950432"/>
                <a:gd name="connsiteX2132" fmla="*/ 4017908 w 4190171"/>
                <a:gd name="connsiteY2132" fmla="*/ 800217 h 950432"/>
                <a:gd name="connsiteX2133" fmla="*/ 4017908 w 4190171"/>
                <a:gd name="connsiteY2133" fmla="*/ 808376 h 950432"/>
                <a:gd name="connsiteX2134" fmla="*/ 4011374 w 4190171"/>
                <a:gd name="connsiteY2134" fmla="*/ 814910 h 950432"/>
                <a:gd name="connsiteX2135" fmla="*/ 4007165 w 4190171"/>
                <a:gd name="connsiteY2135" fmla="*/ 814910 h 950432"/>
                <a:gd name="connsiteX2136" fmla="*/ 4005076 w 4190171"/>
                <a:gd name="connsiteY2136" fmla="*/ 814910 h 950432"/>
                <a:gd name="connsiteX2137" fmla="*/ 3998542 w 4190171"/>
                <a:gd name="connsiteY2137" fmla="*/ 808376 h 950432"/>
                <a:gd name="connsiteX2138" fmla="*/ 3998542 w 4190171"/>
                <a:gd name="connsiteY2138" fmla="*/ 800217 h 950432"/>
                <a:gd name="connsiteX2139" fmla="*/ 4005076 w 4190171"/>
                <a:gd name="connsiteY2139" fmla="*/ 793683 h 950432"/>
                <a:gd name="connsiteX2140" fmla="*/ 4007165 w 4190171"/>
                <a:gd name="connsiteY2140" fmla="*/ 793683 h 950432"/>
                <a:gd name="connsiteX2141" fmla="*/ 3631327 w 4190171"/>
                <a:gd name="connsiteY2141" fmla="*/ 793682 h 950432"/>
                <a:gd name="connsiteX2142" fmla="*/ 3635536 w 4190171"/>
                <a:gd name="connsiteY2142" fmla="*/ 793683 h 950432"/>
                <a:gd name="connsiteX2143" fmla="*/ 3642070 w 4190171"/>
                <a:gd name="connsiteY2143" fmla="*/ 800217 h 950432"/>
                <a:gd name="connsiteX2144" fmla="*/ 3642071 w 4190171"/>
                <a:gd name="connsiteY2144" fmla="*/ 808376 h 950432"/>
                <a:gd name="connsiteX2145" fmla="*/ 3635536 w 4190171"/>
                <a:gd name="connsiteY2145" fmla="*/ 814910 h 950432"/>
                <a:gd name="connsiteX2146" fmla="*/ 3631327 w 4190171"/>
                <a:gd name="connsiteY2146" fmla="*/ 814910 h 950432"/>
                <a:gd name="connsiteX2147" fmla="*/ 3629238 w 4190171"/>
                <a:gd name="connsiteY2147" fmla="*/ 814910 h 950432"/>
                <a:gd name="connsiteX2148" fmla="*/ 3622703 w 4190171"/>
                <a:gd name="connsiteY2148" fmla="*/ 808376 h 950432"/>
                <a:gd name="connsiteX2149" fmla="*/ 3622703 w 4190171"/>
                <a:gd name="connsiteY2149" fmla="*/ 800217 h 950432"/>
                <a:gd name="connsiteX2150" fmla="*/ 3629238 w 4190171"/>
                <a:gd name="connsiteY2150" fmla="*/ 793683 h 950432"/>
                <a:gd name="connsiteX2151" fmla="*/ 3631327 w 4190171"/>
                <a:gd name="connsiteY2151" fmla="*/ 793683 h 950432"/>
                <a:gd name="connsiteX2152" fmla="*/ 3255488 w 4190171"/>
                <a:gd name="connsiteY2152" fmla="*/ 793682 h 950432"/>
                <a:gd name="connsiteX2153" fmla="*/ 3259698 w 4190171"/>
                <a:gd name="connsiteY2153" fmla="*/ 793683 h 950432"/>
                <a:gd name="connsiteX2154" fmla="*/ 3266232 w 4190171"/>
                <a:gd name="connsiteY2154" fmla="*/ 800217 h 950432"/>
                <a:gd name="connsiteX2155" fmla="*/ 3266232 w 4190171"/>
                <a:gd name="connsiteY2155" fmla="*/ 808376 h 950432"/>
                <a:gd name="connsiteX2156" fmla="*/ 3259698 w 4190171"/>
                <a:gd name="connsiteY2156" fmla="*/ 814910 h 950432"/>
                <a:gd name="connsiteX2157" fmla="*/ 3255488 w 4190171"/>
                <a:gd name="connsiteY2157" fmla="*/ 814910 h 950432"/>
                <a:gd name="connsiteX2158" fmla="*/ 3253400 w 4190171"/>
                <a:gd name="connsiteY2158" fmla="*/ 814910 h 950432"/>
                <a:gd name="connsiteX2159" fmla="*/ 3246865 w 4190171"/>
                <a:gd name="connsiteY2159" fmla="*/ 808376 h 950432"/>
                <a:gd name="connsiteX2160" fmla="*/ 3246865 w 4190171"/>
                <a:gd name="connsiteY2160" fmla="*/ 800217 h 950432"/>
                <a:gd name="connsiteX2161" fmla="*/ 3253400 w 4190171"/>
                <a:gd name="connsiteY2161" fmla="*/ 793683 h 950432"/>
                <a:gd name="connsiteX2162" fmla="*/ 3255488 w 4190171"/>
                <a:gd name="connsiteY2162" fmla="*/ 793683 h 950432"/>
                <a:gd name="connsiteX2163" fmla="*/ 2879651 w 4190171"/>
                <a:gd name="connsiteY2163" fmla="*/ 793682 h 950432"/>
                <a:gd name="connsiteX2164" fmla="*/ 2883860 w 4190171"/>
                <a:gd name="connsiteY2164" fmla="*/ 793683 h 950432"/>
                <a:gd name="connsiteX2165" fmla="*/ 2890394 w 4190171"/>
                <a:gd name="connsiteY2165" fmla="*/ 800217 h 950432"/>
                <a:gd name="connsiteX2166" fmla="*/ 2890394 w 4190171"/>
                <a:gd name="connsiteY2166" fmla="*/ 808376 h 950432"/>
                <a:gd name="connsiteX2167" fmla="*/ 2883860 w 4190171"/>
                <a:gd name="connsiteY2167" fmla="*/ 814910 h 950432"/>
                <a:gd name="connsiteX2168" fmla="*/ 2879651 w 4190171"/>
                <a:gd name="connsiteY2168" fmla="*/ 814910 h 950432"/>
                <a:gd name="connsiteX2169" fmla="*/ 2877562 w 4190171"/>
                <a:gd name="connsiteY2169" fmla="*/ 814910 h 950432"/>
                <a:gd name="connsiteX2170" fmla="*/ 2871028 w 4190171"/>
                <a:gd name="connsiteY2170" fmla="*/ 808376 h 950432"/>
                <a:gd name="connsiteX2171" fmla="*/ 2871028 w 4190171"/>
                <a:gd name="connsiteY2171" fmla="*/ 800217 h 950432"/>
                <a:gd name="connsiteX2172" fmla="*/ 2877562 w 4190171"/>
                <a:gd name="connsiteY2172" fmla="*/ 793683 h 950432"/>
                <a:gd name="connsiteX2173" fmla="*/ 2879651 w 4190171"/>
                <a:gd name="connsiteY2173" fmla="*/ 793683 h 950432"/>
                <a:gd name="connsiteX2174" fmla="*/ 2503813 w 4190171"/>
                <a:gd name="connsiteY2174" fmla="*/ 793682 h 950432"/>
                <a:gd name="connsiteX2175" fmla="*/ 2508022 w 4190171"/>
                <a:gd name="connsiteY2175" fmla="*/ 793683 h 950432"/>
                <a:gd name="connsiteX2176" fmla="*/ 2514556 w 4190171"/>
                <a:gd name="connsiteY2176" fmla="*/ 800217 h 950432"/>
                <a:gd name="connsiteX2177" fmla="*/ 2514557 w 4190171"/>
                <a:gd name="connsiteY2177" fmla="*/ 808376 h 950432"/>
                <a:gd name="connsiteX2178" fmla="*/ 2508022 w 4190171"/>
                <a:gd name="connsiteY2178" fmla="*/ 814910 h 950432"/>
                <a:gd name="connsiteX2179" fmla="*/ 2503813 w 4190171"/>
                <a:gd name="connsiteY2179" fmla="*/ 814910 h 950432"/>
                <a:gd name="connsiteX2180" fmla="*/ 2501724 w 4190171"/>
                <a:gd name="connsiteY2180" fmla="*/ 814910 h 950432"/>
                <a:gd name="connsiteX2181" fmla="*/ 2495189 w 4190171"/>
                <a:gd name="connsiteY2181" fmla="*/ 808376 h 950432"/>
                <a:gd name="connsiteX2182" fmla="*/ 2495189 w 4190171"/>
                <a:gd name="connsiteY2182" fmla="*/ 800217 h 950432"/>
                <a:gd name="connsiteX2183" fmla="*/ 2501724 w 4190171"/>
                <a:gd name="connsiteY2183" fmla="*/ 793683 h 950432"/>
                <a:gd name="connsiteX2184" fmla="*/ 2503813 w 4190171"/>
                <a:gd name="connsiteY2184" fmla="*/ 793683 h 950432"/>
                <a:gd name="connsiteX2185" fmla="*/ 2127974 w 4190171"/>
                <a:gd name="connsiteY2185" fmla="*/ 793682 h 950432"/>
                <a:gd name="connsiteX2186" fmla="*/ 2132184 w 4190171"/>
                <a:gd name="connsiteY2186" fmla="*/ 793683 h 950432"/>
                <a:gd name="connsiteX2187" fmla="*/ 2138718 w 4190171"/>
                <a:gd name="connsiteY2187" fmla="*/ 800217 h 950432"/>
                <a:gd name="connsiteX2188" fmla="*/ 2138718 w 4190171"/>
                <a:gd name="connsiteY2188" fmla="*/ 808376 h 950432"/>
                <a:gd name="connsiteX2189" fmla="*/ 2132184 w 4190171"/>
                <a:gd name="connsiteY2189" fmla="*/ 814910 h 950432"/>
                <a:gd name="connsiteX2190" fmla="*/ 2127974 w 4190171"/>
                <a:gd name="connsiteY2190" fmla="*/ 814910 h 950432"/>
                <a:gd name="connsiteX2191" fmla="*/ 2125886 w 4190171"/>
                <a:gd name="connsiteY2191" fmla="*/ 814910 h 950432"/>
                <a:gd name="connsiteX2192" fmla="*/ 2119352 w 4190171"/>
                <a:gd name="connsiteY2192" fmla="*/ 808376 h 950432"/>
                <a:gd name="connsiteX2193" fmla="*/ 2119352 w 4190171"/>
                <a:gd name="connsiteY2193" fmla="*/ 800217 h 950432"/>
                <a:gd name="connsiteX2194" fmla="*/ 2125886 w 4190171"/>
                <a:gd name="connsiteY2194" fmla="*/ 793683 h 950432"/>
                <a:gd name="connsiteX2195" fmla="*/ 2127974 w 4190171"/>
                <a:gd name="connsiteY2195" fmla="*/ 793683 h 950432"/>
                <a:gd name="connsiteX2196" fmla="*/ 1752136 w 4190171"/>
                <a:gd name="connsiteY2196" fmla="*/ 793682 h 950432"/>
                <a:gd name="connsiteX2197" fmla="*/ 1756345 w 4190171"/>
                <a:gd name="connsiteY2197" fmla="*/ 793683 h 950432"/>
                <a:gd name="connsiteX2198" fmla="*/ 1762880 w 4190171"/>
                <a:gd name="connsiteY2198" fmla="*/ 800217 h 950432"/>
                <a:gd name="connsiteX2199" fmla="*/ 1762880 w 4190171"/>
                <a:gd name="connsiteY2199" fmla="*/ 808376 h 950432"/>
                <a:gd name="connsiteX2200" fmla="*/ 1756345 w 4190171"/>
                <a:gd name="connsiteY2200" fmla="*/ 814910 h 950432"/>
                <a:gd name="connsiteX2201" fmla="*/ 1752136 w 4190171"/>
                <a:gd name="connsiteY2201" fmla="*/ 814910 h 950432"/>
                <a:gd name="connsiteX2202" fmla="*/ 1750048 w 4190171"/>
                <a:gd name="connsiteY2202" fmla="*/ 814910 h 950432"/>
                <a:gd name="connsiteX2203" fmla="*/ 1743513 w 4190171"/>
                <a:gd name="connsiteY2203" fmla="*/ 808376 h 950432"/>
                <a:gd name="connsiteX2204" fmla="*/ 1743513 w 4190171"/>
                <a:gd name="connsiteY2204" fmla="*/ 800217 h 950432"/>
                <a:gd name="connsiteX2205" fmla="*/ 1750048 w 4190171"/>
                <a:gd name="connsiteY2205" fmla="*/ 793683 h 950432"/>
                <a:gd name="connsiteX2206" fmla="*/ 1752136 w 4190171"/>
                <a:gd name="connsiteY2206" fmla="*/ 793683 h 950432"/>
                <a:gd name="connsiteX2207" fmla="*/ 1376298 w 4190171"/>
                <a:gd name="connsiteY2207" fmla="*/ 793682 h 950432"/>
                <a:gd name="connsiteX2208" fmla="*/ 1380507 w 4190171"/>
                <a:gd name="connsiteY2208" fmla="*/ 793683 h 950432"/>
                <a:gd name="connsiteX2209" fmla="*/ 1387042 w 4190171"/>
                <a:gd name="connsiteY2209" fmla="*/ 800217 h 950432"/>
                <a:gd name="connsiteX2210" fmla="*/ 1387042 w 4190171"/>
                <a:gd name="connsiteY2210" fmla="*/ 808376 h 950432"/>
                <a:gd name="connsiteX2211" fmla="*/ 1380508 w 4190171"/>
                <a:gd name="connsiteY2211" fmla="*/ 814910 h 950432"/>
                <a:gd name="connsiteX2212" fmla="*/ 1376298 w 4190171"/>
                <a:gd name="connsiteY2212" fmla="*/ 814910 h 950432"/>
                <a:gd name="connsiteX2213" fmla="*/ 1374210 w 4190171"/>
                <a:gd name="connsiteY2213" fmla="*/ 814910 h 950432"/>
                <a:gd name="connsiteX2214" fmla="*/ 1367675 w 4190171"/>
                <a:gd name="connsiteY2214" fmla="*/ 808376 h 950432"/>
                <a:gd name="connsiteX2215" fmla="*/ 1367675 w 4190171"/>
                <a:gd name="connsiteY2215" fmla="*/ 800217 h 950432"/>
                <a:gd name="connsiteX2216" fmla="*/ 1374209 w 4190171"/>
                <a:gd name="connsiteY2216" fmla="*/ 793683 h 950432"/>
                <a:gd name="connsiteX2217" fmla="*/ 1376298 w 4190171"/>
                <a:gd name="connsiteY2217" fmla="*/ 793683 h 950432"/>
                <a:gd name="connsiteX2218" fmla="*/ 1000460 w 4190171"/>
                <a:gd name="connsiteY2218" fmla="*/ 793682 h 950432"/>
                <a:gd name="connsiteX2219" fmla="*/ 1004669 w 4190171"/>
                <a:gd name="connsiteY2219" fmla="*/ 793683 h 950432"/>
                <a:gd name="connsiteX2220" fmla="*/ 1011204 w 4190171"/>
                <a:gd name="connsiteY2220" fmla="*/ 800217 h 950432"/>
                <a:gd name="connsiteX2221" fmla="*/ 1011204 w 4190171"/>
                <a:gd name="connsiteY2221" fmla="*/ 808376 h 950432"/>
                <a:gd name="connsiteX2222" fmla="*/ 1004669 w 4190171"/>
                <a:gd name="connsiteY2222" fmla="*/ 814910 h 950432"/>
                <a:gd name="connsiteX2223" fmla="*/ 1000460 w 4190171"/>
                <a:gd name="connsiteY2223" fmla="*/ 814910 h 950432"/>
                <a:gd name="connsiteX2224" fmla="*/ 998371 w 4190171"/>
                <a:gd name="connsiteY2224" fmla="*/ 814910 h 950432"/>
                <a:gd name="connsiteX2225" fmla="*/ 991837 w 4190171"/>
                <a:gd name="connsiteY2225" fmla="*/ 808376 h 950432"/>
                <a:gd name="connsiteX2226" fmla="*/ 991837 w 4190171"/>
                <a:gd name="connsiteY2226" fmla="*/ 800217 h 950432"/>
                <a:gd name="connsiteX2227" fmla="*/ 998371 w 4190171"/>
                <a:gd name="connsiteY2227" fmla="*/ 793683 h 950432"/>
                <a:gd name="connsiteX2228" fmla="*/ 1000460 w 4190171"/>
                <a:gd name="connsiteY2228" fmla="*/ 793683 h 950432"/>
                <a:gd name="connsiteX2229" fmla="*/ 624622 w 4190171"/>
                <a:gd name="connsiteY2229" fmla="*/ 793682 h 950432"/>
                <a:gd name="connsiteX2230" fmla="*/ 628831 w 4190171"/>
                <a:gd name="connsiteY2230" fmla="*/ 793683 h 950432"/>
                <a:gd name="connsiteX2231" fmla="*/ 635365 w 4190171"/>
                <a:gd name="connsiteY2231" fmla="*/ 800217 h 950432"/>
                <a:gd name="connsiteX2232" fmla="*/ 635366 w 4190171"/>
                <a:gd name="connsiteY2232" fmla="*/ 808376 h 950432"/>
                <a:gd name="connsiteX2233" fmla="*/ 628831 w 4190171"/>
                <a:gd name="connsiteY2233" fmla="*/ 814910 h 950432"/>
                <a:gd name="connsiteX2234" fmla="*/ 624622 w 4190171"/>
                <a:gd name="connsiteY2234" fmla="*/ 814910 h 950432"/>
                <a:gd name="connsiteX2235" fmla="*/ 622534 w 4190171"/>
                <a:gd name="connsiteY2235" fmla="*/ 814910 h 950432"/>
                <a:gd name="connsiteX2236" fmla="*/ 615999 w 4190171"/>
                <a:gd name="connsiteY2236" fmla="*/ 808376 h 950432"/>
                <a:gd name="connsiteX2237" fmla="*/ 615999 w 4190171"/>
                <a:gd name="connsiteY2237" fmla="*/ 800217 h 950432"/>
                <a:gd name="connsiteX2238" fmla="*/ 622534 w 4190171"/>
                <a:gd name="connsiteY2238" fmla="*/ 793683 h 950432"/>
                <a:gd name="connsiteX2239" fmla="*/ 624622 w 4190171"/>
                <a:gd name="connsiteY2239" fmla="*/ 793683 h 950432"/>
                <a:gd name="connsiteX2240" fmla="*/ 248785 w 4190171"/>
                <a:gd name="connsiteY2240" fmla="*/ 793682 h 950432"/>
                <a:gd name="connsiteX2241" fmla="*/ 252993 w 4190171"/>
                <a:gd name="connsiteY2241" fmla="*/ 793683 h 950432"/>
                <a:gd name="connsiteX2242" fmla="*/ 259528 w 4190171"/>
                <a:gd name="connsiteY2242" fmla="*/ 800217 h 950432"/>
                <a:gd name="connsiteX2243" fmla="*/ 259528 w 4190171"/>
                <a:gd name="connsiteY2243" fmla="*/ 808376 h 950432"/>
                <a:gd name="connsiteX2244" fmla="*/ 252993 w 4190171"/>
                <a:gd name="connsiteY2244" fmla="*/ 814910 h 950432"/>
                <a:gd name="connsiteX2245" fmla="*/ 248785 w 4190171"/>
                <a:gd name="connsiteY2245" fmla="*/ 814910 h 950432"/>
                <a:gd name="connsiteX2246" fmla="*/ 246696 w 4190171"/>
                <a:gd name="connsiteY2246" fmla="*/ 814910 h 950432"/>
                <a:gd name="connsiteX2247" fmla="*/ 240161 w 4190171"/>
                <a:gd name="connsiteY2247" fmla="*/ 808376 h 950432"/>
                <a:gd name="connsiteX2248" fmla="*/ 240161 w 4190171"/>
                <a:gd name="connsiteY2248" fmla="*/ 800217 h 950432"/>
                <a:gd name="connsiteX2249" fmla="*/ 246695 w 4190171"/>
                <a:gd name="connsiteY2249" fmla="*/ 793683 h 950432"/>
                <a:gd name="connsiteX2250" fmla="*/ 248785 w 4190171"/>
                <a:gd name="connsiteY2250" fmla="*/ 793683 h 950432"/>
                <a:gd name="connsiteX2251" fmla="*/ 3828822 w 4190171"/>
                <a:gd name="connsiteY2251" fmla="*/ 785622 h 950432"/>
                <a:gd name="connsiteX2252" fmla="*/ 3831798 w 4190171"/>
                <a:gd name="connsiteY2252" fmla="*/ 787012 h 950432"/>
                <a:gd name="connsiteX2253" fmla="*/ 3835231 w 4190171"/>
                <a:gd name="connsiteY2253" fmla="*/ 790764 h 950432"/>
                <a:gd name="connsiteX2254" fmla="*/ 3834962 w 4190171"/>
                <a:gd name="connsiteY2254" fmla="*/ 796825 h 950432"/>
                <a:gd name="connsiteX2255" fmla="*/ 3831210 w 4190171"/>
                <a:gd name="connsiteY2255" fmla="*/ 800258 h 950432"/>
                <a:gd name="connsiteX2256" fmla="*/ 3825149 w 4190171"/>
                <a:gd name="connsiteY2256" fmla="*/ 799989 h 950432"/>
                <a:gd name="connsiteX2257" fmla="*/ 3821715 w 4190171"/>
                <a:gd name="connsiteY2257" fmla="*/ 796238 h 950432"/>
                <a:gd name="connsiteX2258" fmla="*/ 3821984 w 4190171"/>
                <a:gd name="connsiteY2258" fmla="*/ 790176 h 950432"/>
                <a:gd name="connsiteX2259" fmla="*/ 3825736 w 4190171"/>
                <a:gd name="connsiteY2259" fmla="*/ 786743 h 950432"/>
                <a:gd name="connsiteX2260" fmla="*/ 3828822 w 4190171"/>
                <a:gd name="connsiteY2260" fmla="*/ 785622 h 950432"/>
                <a:gd name="connsiteX2261" fmla="*/ 3452984 w 4190171"/>
                <a:gd name="connsiteY2261" fmla="*/ 785622 h 950432"/>
                <a:gd name="connsiteX2262" fmla="*/ 3455960 w 4190171"/>
                <a:gd name="connsiteY2262" fmla="*/ 787012 h 950432"/>
                <a:gd name="connsiteX2263" fmla="*/ 3459393 w 4190171"/>
                <a:gd name="connsiteY2263" fmla="*/ 790764 h 950432"/>
                <a:gd name="connsiteX2264" fmla="*/ 3459124 w 4190171"/>
                <a:gd name="connsiteY2264" fmla="*/ 796825 h 950432"/>
                <a:gd name="connsiteX2265" fmla="*/ 3455372 w 4190171"/>
                <a:gd name="connsiteY2265" fmla="*/ 800258 h 950432"/>
                <a:gd name="connsiteX2266" fmla="*/ 3449310 w 4190171"/>
                <a:gd name="connsiteY2266" fmla="*/ 799989 h 950432"/>
                <a:gd name="connsiteX2267" fmla="*/ 3445877 w 4190171"/>
                <a:gd name="connsiteY2267" fmla="*/ 796238 h 950432"/>
                <a:gd name="connsiteX2268" fmla="*/ 3446146 w 4190171"/>
                <a:gd name="connsiteY2268" fmla="*/ 790176 h 950432"/>
                <a:gd name="connsiteX2269" fmla="*/ 3449898 w 4190171"/>
                <a:gd name="connsiteY2269" fmla="*/ 786743 h 950432"/>
                <a:gd name="connsiteX2270" fmla="*/ 3452984 w 4190171"/>
                <a:gd name="connsiteY2270" fmla="*/ 785622 h 950432"/>
                <a:gd name="connsiteX2271" fmla="*/ 3077146 w 4190171"/>
                <a:gd name="connsiteY2271" fmla="*/ 785622 h 950432"/>
                <a:gd name="connsiteX2272" fmla="*/ 3080122 w 4190171"/>
                <a:gd name="connsiteY2272" fmla="*/ 787012 h 950432"/>
                <a:gd name="connsiteX2273" fmla="*/ 3083555 w 4190171"/>
                <a:gd name="connsiteY2273" fmla="*/ 790764 h 950432"/>
                <a:gd name="connsiteX2274" fmla="*/ 3083286 w 4190171"/>
                <a:gd name="connsiteY2274" fmla="*/ 796825 h 950432"/>
                <a:gd name="connsiteX2275" fmla="*/ 3079534 w 4190171"/>
                <a:gd name="connsiteY2275" fmla="*/ 800258 h 950432"/>
                <a:gd name="connsiteX2276" fmla="*/ 3073472 w 4190171"/>
                <a:gd name="connsiteY2276" fmla="*/ 799989 h 950432"/>
                <a:gd name="connsiteX2277" fmla="*/ 3070040 w 4190171"/>
                <a:gd name="connsiteY2277" fmla="*/ 796238 h 950432"/>
                <a:gd name="connsiteX2278" fmla="*/ 3070308 w 4190171"/>
                <a:gd name="connsiteY2278" fmla="*/ 790176 h 950432"/>
                <a:gd name="connsiteX2279" fmla="*/ 3074060 w 4190171"/>
                <a:gd name="connsiteY2279" fmla="*/ 786743 h 950432"/>
                <a:gd name="connsiteX2280" fmla="*/ 3077146 w 4190171"/>
                <a:gd name="connsiteY2280" fmla="*/ 785622 h 950432"/>
                <a:gd name="connsiteX2281" fmla="*/ 2701308 w 4190171"/>
                <a:gd name="connsiteY2281" fmla="*/ 785622 h 950432"/>
                <a:gd name="connsiteX2282" fmla="*/ 2704283 w 4190171"/>
                <a:gd name="connsiteY2282" fmla="*/ 787012 h 950432"/>
                <a:gd name="connsiteX2283" fmla="*/ 2707717 w 4190171"/>
                <a:gd name="connsiteY2283" fmla="*/ 790764 h 950432"/>
                <a:gd name="connsiteX2284" fmla="*/ 2707448 w 4190171"/>
                <a:gd name="connsiteY2284" fmla="*/ 796825 h 950432"/>
                <a:gd name="connsiteX2285" fmla="*/ 2703696 w 4190171"/>
                <a:gd name="connsiteY2285" fmla="*/ 800258 h 950432"/>
                <a:gd name="connsiteX2286" fmla="*/ 2697634 w 4190171"/>
                <a:gd name="connsiteY2286" fmla="*/ 799989 h 950432"/>
                <a:gd name="connsiteX2287" fmla="*/ 2694201 w 4190171"/>
                <a:gd name="connsiteY2287" fmla="*/ 796238 h 950432"/>
                <a:gd name="connsiteX2288" fmla="*/ 2694470 w 4190171"/>
                <a:gd name="connsiteY2288" fmla="*/ 790176 h 950432"/>
                <a:gd name="connsiteX2289" fmla="*/ 2698222 w 4190171"/>
                <a:gd name="connsiteY2289" fmla="*/ 786743 h 950432"/>
                <a:gd name="connsiteX2290" fmla="*/ 2701308 w 4190171"/>
                <a:gd name="connsiteY2290" fmla="*/ 785622 h 950432"/>
                <a:gd name="connsiteX2291" fmla="*/ 2325470 w 4190171"/>
                <a:gd name="connsiteY2291" fmla="*/ 785622 h 950432"/>
                <a:gd name="connsiteX2292" fmla="*/ 2328446 w 4190171"/>
                <a:gd name="connsiteY2292" fmla="*/ 787012 h 950432"/>
                <a:gd name="connsiteX2293" fmla="*/ 2331878 w 4190171"/>
                <a:gd name="connsiteY2293" fmla="*/ 790764 h 950432"/>
                <a:gd name="connsiteX2294" fmla="*/ 2331610 w 4190171"/>
                <a:gd name="connsiteY2294" fmla="*/ 796825 h 950432"/>
                <a:gd name="connsiteX2295" fmla="*/ 2327858 w 4190171"/>
                <a:gd name="connsiteY2295" fmla="*/ 800258 h 950432"/>
                <a:gd name="connsiteX2296" fmla="*/ 2321796 w 4190171"/>
                <a:gd name="connsiteY2296" fmla="*/ 799989 h 950432"/>
                <a:gd name="connsiteX2297" fmla="*/ 2318363 w 4190171"/>
                <a:gd name="connsiteY2297" fmla="*/ 796238 h 950432"/>
                <a:gd name="connsiteX2298" fmla="*/ 2318632 w 4190171"/>
                <a:gd name="connsiteY2298" fmla="*/ 790176 h 950432"/>
                <a:gd name="connsiteX2299" fmla="*/ 2322384 w 4190171"/>
                <a:gd name="connsiteY2299" fmla="*/ 786743 h 950432"/>
                <a:gd name="connsiteX2300" fmla="*/ 2325470 w 4190171"/>
                <a:gd name="connsiteY2300" fmla="*/ 785622 h 950432"/>
                <a:gd name="connsiteX2301" fmla="*/ 1949632 w 4190171"/>
                <a:gd name="connsiteY2301" fmla="*/ 785622 h 950432"/>
                <a:gd name="connsiteX2302" fmla="*/ 1952607 w 4190171"/>
                <a:gd name="connsiteY2302" fmla="*/ 787012 h 950432"/>
                <a:gd name="connsiteX2303" fmla="*/ 1956041 w 4190171"/>
                <a:gd name="connsiteY2303" fmla="*/ 790764 h 950432"/>
                <a:gd name="connsiteX2304" fmla="*/ 1955771 w 4190171"/>
                <a:gd name="connsiteY2304" fmla="*/ 796825 h 950432"/>
                <a:gd name="connsiteX2305" fmla="*/ 1952019 w 4190171"/>
                <a:gd name="connsiteY2305" fmla="*/ 800258 h 950432"/>
                <a:gd name="connsiteX2306" fmla="*/ 1945958 w 4190171"/>
                <a:gd name="connsiteY2306" fmla="*/ 799989 h 950432"/>
                <a:gd name="connsiteX2307" fmla="*/ 1942525 w 4190171"/>
                <a:gd name="connsiteY2307" fmla="*/ 796238 h 950432"/>
                <a:gd name="connsiteX2308" fmla="*/ 1942794 w 4190171"/>
                <a:gd name="connsiteY2308" fmla="*/ 790176 h 950432"/>
                <a:gd name="connsiteX2309" fmla="*/ 1946546 w 4190171"/>
                <a:gd name="connsiteY2309" fmla="*/ 786743 h 950432"/>
                <a:gd name="connsiteX2310" fmla="*/ 1949632 w 4190171"/>
                <a:gd name="connsiteY2310" fmla="*/ 785622 h 950432"/>
                <a:gd name="connsiteX2311" fmla="*/ 1573794 w 4190171"/>
                <a:gd name="connsiteY2311" fmla="*/ 785622 h 950432"/>
                <a:gd name="connsiteX2312" fmla="*/ 1576769 w 4190171"/>
                <a:gd name="connsiteY2312" fmla="*/ 787012 h 950432"/>
                <a:gd name="connsiteX2313" fmla="*/ 1580202 w 4190171"/>
                <a:gd name="connsiteY2313" fmla="*/ 790764 h 950432"/>
                <a:gd name="connsiteX2314" fmla="*/ 1579933 w 4190171"/>
                <a:gd name="connsiteY2314" fmla="*/ 796825 h 950432"/>
                <a:gd name="connsiteX2315" fmla="*/ 1576181 w 4190171"/>
                <a:gd name="connsiteY2315" fmla="*/ 800258 h 950432"/>
                <a:gd name="connsiteX2316" fmla="*/ 1570120 w 4190171"/>
                <a:gd name="connsiteY2316" fmla="*/ 799989 h 950432"/>
                <a:gd name="connsiteX2317" fmla="*/ 1566687 w 4190171"/>
                <a:gd name="connsiteY2317" fmla="*/ 796238 h 950432"/>
                <a:gd name="connsiteX2318" fmla="*/ 1566956 w 4190171"/>
                <a:gd name="connsiteY2318" fmla="*/ 790176 h 950432"/>
                <a:gd name="connsiteX2319" fmla="*/ 1570708 w 4190171"/>
                <a:gd name="connsiteY2319" fmla="*/ 786743 h 950432"/>
                <a:gd name="connsiteX2320" fmla="*/ 1573794 w 4190171"/>
                <a:gd name="connsiteY2320" fmla="*/ 785622 h 950432"/>
                <a:gd name="connsiteX2321" fmla="*/ 1197956 w 4190171"/>
                <a:gd name="connsiteY2321" fmla="*/ 785622 h 950432"/>
                <a:gd name="connsiteX2322" fmla="*/ 1200931 w 4190171"/>
                <a:gd name="connsiteY2322" fmla="*/ 787012 h 950432"/>
                <a:gd name="connsiteX2323" fmla="*/ 1204364 w 4190171"/>
                <a:gd name="connsiteY2323" fmla="*/ 790764 h 950432"/>
                <a:gd name="connsiteX2324" fmla="*/ 1204095 w 4190171"/>
                <a:gd name="connsiteY2324" fmla="*/ 796825 h 950432"/>
                <a:gd name="connsiteX2325" fmla="*/ 1200343 w 4190171"/>
                <a:gd name="connsiteY2325" fmla="*/ 800258 h 950432"/>
                <a:gd name="connsiteX2326" fmla="*/ 1194282 w 4190171"/>
                <a:gd name="connsiteY2326" fmla="*/ 799989 h 950432"/>
                <a:gd name="connsiteX2327" fmla="*/ 1190849 w 4190171"/>
                <a:gd name="connsiteY2327" fmla="*/ 796238 h 950432"/>
                <a:gd name="connsiteX2328" fmla="*/ 1191117 w 4190171"/>
                <a:gd name="connsiteY2328" fmla="*/ 790176 h 950432"/>
                <a:gd name="connsiteX2329" fmla="*/ 1194869 w 4190171"/>
                <a:gd name="connsiteY2329" fmla="*/ 786743 h 950432"/>
                <a:gd name="connsiteX2330" fmla="*/ 1197956 w 4190171"/>
                <a:gd name="connsiteY2330" fmla="*/ 785622 h 950432"/>
                <a:gd name="connsiteX2331" fmla="*/ 822118 w 4190171"/>
                <a:gd name="connsiteY2331" fmla="*/ 785622 h 950432"/>
                <a:gd name="connsiteX2332" fmla="*/ 825093 w 4190171"/>
                <a:gd name="connsiteY2332" fmla="*/ 787012 h 950432"/>
                <a:gd name="connsiteX2333" fmla="*/ 828526 w 4190171"/>
                <a:gd name="connsiteY2333" fmla="*/ 790764 h 950432"/>
                <a:gd name="connsiteX2334" fmla="*/ 828257 w 4190171"/>
                <a:gd name="connsiteY2334" fmla="*/ 796825 h 950432"/>
                <a:gd name="connsiteX2335" fmla="*/ 824505 w 4190171"/>
                <a:gd name="connsiteY2335" fmla="*/ 800258 h 950432"/>
                <a:gd name="connsiteX2336" fmla="*/ 818443 w 4190171"/>
                <a:gd name="connsiteY2336" fmla="*/ 799989 h 950432"/>
                <a:gd name="connsiteX2337" fmla="*/ 815011 w 4190171"/>
                <a:gd name="connsiteY2337" fmla="*/ 796238 h 950432"/>
                <a:gd name="connsiteX2338" fmla="*/ 815279 w 4190171"/>
                <a:gd name="connsiteY2338" fmla="*/ 790176 h 950432"/>
                <a:gd name="connsiteX2339" fmla="*/ 819032 w 4190171"/>
                <a:gd name="connsiteY2339" fmla="*/ 786743 h 950432"/>
                <a:gd name="connsiteX2340" fmla="*/ 822118 w 4190171"/>
                <a:gd name="connsiteY2340" fmla="*/ 785622 h 950432"/>
                <a:gd name="connsiteX2341" fmla="*/ 446280 w 4190171"/>
                <a:gd name="connsiteY2341" fmla="*/ 785622 h 950432"/>
                <a:gd name="connsiteX2342" fmla="*/ 449255 w 4190171"/>
                <a:gd name="connsiteY2342" fmla="*/ 787012 h 950432"/>
                <a:gd name="connsiteX2343" fmla="*/ 452688 w 4190171"/>
                <a:gd name="connsiteY2343" fmla="*/ 790764 h 950432"/>
                <a:gd name="connsiteX2344" fmla="*/ 452419 w 4190171"/>
                <a:gd name="connsiteY2344" fmla="*/ 796825 h 950432"/>
                <a:gd name="connsiteX2345" fmla="*/ 448667 w 4190171"/>
                <a:gd name="connsiteY2345" fmla="*/ 800258 h 950432"/>
                <a:gd name="connsiteX2346" fmla="*/ 442606 w 4190171"/>
                <a:gd name="connsiteY2346" fmla="*/ 799989 h 950432"/>
                <a:gd name="connsiteX2347" fmla="*/ 439173 w 4190171"/>
                <a:gd name="connsiteY2347" fmla="*/ 796238 h 950432"/>
                <a:gd name="connsiteX2348" fmla="*/ 439442 w 4190171"/>
                <a:gd name="connsiteY2348" fmla="*/ 790176 h 950432"/>
                <a:gd name="connsiteX2349" fmla="*/ 443193 w 4190171"/>
                <a:gd name="connsiteY2349" fmla="*/ 786743 h 950432"/>
                <a:gd name="connsiteX2350" fmla="*/ 446280 w 4190171"/>
                <a:gd name="connsiteY2350" fmla="*/ 785622 h 950432"/>
                <a:gd name="connsiteX2351" fmla="*/ 70442 w 4190171"/>
                <a:gd name="connsiteY2351" fmla="*/ 785622 h 950432"/>
                <a:gd name="connsiteX2352" fmla="*/ 73417 w 4190171"/>
                <a:gd name="connsiteY2352" fmla="*/ 787012 h 950432"/>
                <a:gd name="connsiteX2353" fmla="*/ 76850 w 4190171"/>
                <a:gd name="connsiteY2353" fmla="*/ 790764 h 950432"/>
                <a:gd name="connsiteX2354" fmla="*/ 76581 w 4190171"/>
                <a:gd name="connsiteY2354" fmla="*/ 796825 h 950432"/>
                <a:gd name="connsiteX2355" fmla="*/ 72829 w 4190171"/>
                <a:gd name="connsiteY2355" fmla="*/ 800258 h 950432"/>
                <a:gd name="connsiteX2356" fmla="*/ 66768 w 4190171"/>
                <a:gd name="connsiteY2356" fmla="*/ 799989 h 950432"/>
                <a:gd name="connsiteX2357" fmla="*/ 63335 w 4190171"/>
                <a:gd name="connsiteY2357" fmla="*/ 796238 h 950432"/>
                <a:gd name="connsiteX2358" fmla="*/ 63603 w 4190171"/>
                <a:gd name="connsiteY2358" fmla="*/ 790176 h 950432"/>
                <a:gd name="connsiteX2359" fmla="*/ 67356 w 4190171"/>
                <a:gd name="connsiteY2359" fmla="*/ 786743 h 950432"/>
                <a:gd name="connsiteX2360" fmla="*/ 70442 w 4190171"/>
                <a:gd name="connsiteY2360" fmla="*/ 785622 h 950432"/>
                <a:gd name="connsiteX2361" fmla="*/ 57152 w 4190171"/>
                <a:gd name="connsiteY2361" fmla="*/ 765677 h 950432"/>
                <a:gd name="connsiteX2362" fmla="*/ 59712 w 4190171"/>
                <a:gd name="connsiteY2362" fmla="*/ 768950 h 950432"/>
                <a:gd name="connsiteX2363" fmla="*/ 57490 w 4190171"/>
                <a:gd name="connsiteY2363" fmla="*/ 787138 h 950432"/>
                <a:gd name="connsiteX2364" fmla="*/ 47529 w 4190171"/>
                <a:gd name="connsiteY2364" fmla="*/ 794930 h 950432"/>
                <a:gd name="connsiteX2365" fmla="*/ 3875445 w 4190171"/>
                <a:gd name="connsiteY2365" fmla="*/ 756947 h 950432"/>
                <a:gd name="connsiteX2366" fmla="*/ 3881647 w 4190171"/>
                <a:gd name="connsiteY2366" fmla="*/ 759212 h 950432"/>
                <a:gd name="connsiteX2367" fmla="*/ 3919418 w 4190171"/>
                <a:gd name="connsiteY2367" fmla="*/ 782339 h 950432"/>
                <a:gd name="connsiteX2368" fmla="*/ 3924916 w 4190171"/>
                <a:gd name="connsiteY2368" fmla="*/ 805201 h 950432"/>
                <a:gd name="connsiteX2369" fmla="*/ 3911766 w 4190171"/>
                <a:gd name="connsiteY2369" fmla="*/ 826679 h 950432"/>
                <a:gd name="connsiteX2370" fmla="*/ 3888903 w 4190171"/>
                <a:gd name="connsiteY2370" fmla="*/ 832177 h 950432"/>
                <a:gd name="connsiteX2371" fmla="*/ 3851132 w 4190171"/>
                <a:gd name="connsiteY2371" fmla="*/ 809050 h 950432"/>
                <a:gd name="connsiteX2372" fmla="*/ 3845634 w 4190171"/>
                <a:gd name="connsiteY2372" fmla="*/ 786189 h 950432"/>
                <a:gd name="connsiteX2373" fmla="*/ 3858785 w 4190171"/>
                <a:gd name="connsiteY2373" fmla="*/ 764710 h 950432"/>
                <a:gd name="connsiteX2374" fmla="*/ 3875445 w 4190171"/>
                <a:gd name="connsiteY2374" fmla="*/ 756947 h 950432"/>
                <a:gd name="connsiteX2375" fmla="*/ 3499608 w 4190171"/>
                <a:gd name="connsiteY2375" fmla="*/ 756947 h 950432"/>
                <a:gd name="connsiteX2376" fmla="*/ 3505810 w 4190171"/>
                <a:gd name="connsiteY2376" fmla="*/ 759212 h 950432"/>
                <a:gd name="connsiteX2377" fmla="*/ 3543580 w 4190171"/>
                <a:gd name="connsiteY2377" fmla="*/ 782339 h 950432"/>
                <a:gd name="connsiteX2378" fmla="*/ 3549078 w 4190171"/>
                <a:gd name="connsiteY2378" fmla="*/ 805201 h 950432"/>
                <a:gd name="connsiteX2379" fmla="*/ 3535927 w 4190171"/>
                <a:gd name="connsiteY2379" fmla="*/ 826679 h 950432"/>
                <a:gd name="connsiteX2380" fmla="*/ 3513065 w 4190171"/>
                <a:gd name="connsiteY2380" fmla="*/ 832177 h 950432"/>
                <a:gd name="connsiteX2381" fmla="*/ 3475294 w 4190171"/>
                <a:gd name="connsiteY2381" fmla="*/ 809050 h 950432"/>
                <a:gd name="connsiteX2382" fmla="*/ 3469796 w 4190171"/>
                <a:gd name="connsiteY2382" fmla="*/ 786189 h 950432"/>
                <a:gd name="connsiteX2383" fmla="*/ 3482947 w 4190171"/>
                <a:gd name="connsiteY2383" fmla="*/ 764710 h 950432"/>
                <a:gd name="connsiteX2384" fmla="*/ 3499608 w 4190171"/>
                <a:gd name="connsiteY2384" fmla="*/ 756947 h 950432"/>
                <a:gd name="connsiteX2385" fmla="*/ 3123770 w 4190171"/>
                <a:gd name="connsiteY2385" fmla="*/ 756947 h 950432"/>
                <a:gd name="connsiteX2386" fmla="*/ 3129971 w 4190171"/>
                <a:gd name="connsiteY2386" fmla="*/ 759212 h 950432"/>
                <a:gd name="connsiteX2387" fmla="*/ 3167743 w 4190171"/>
                <a:gd name="connsiteY2387" fmla="*/ 782339 h 950432"/>
                <a:gd name="connsiteX2388" fmla="*/ 3173240 w 4190171"/>
                <a:gd name="connsiteY2388" fmla="*/ 805201 h 950432"/>
                <a:gd name="connsiteX2389" fmla="*/ 3160090 w 4190171"/>
                <a:gd name="connsiteY2389" fmla="*/ 826679 h 950432"/>
                <a:gd name="connsiteX2390" fmla="*/ 3137227 w 4190171"/>
                <a:gd name="connsiteY2390" fmla="*/ 832177 h 950432"/>
                <a:gd name="connsiteX2391" fmla="*/ 3099456 w 4190171"/>
                <a:gd name="connsiteY2391" fmla="*/ 809050 h 950432"/>
                <a:gd name="connsiteX2392" fmla="*/ 3093958 w 4190171"/>
                <a:gd name="connsiteY2392" fmla="*/ 786189 h 950432"/>
                <a:gd name="connsiteX2393" fmla="*/ 3107109 w 4190171"/>
                <a:gd name="connsiteY2393" fmla="*/ 764710 h 950432"/>
                <a:gd name="connsiteX2394" fmla="*/ 3123770 w 4190171"/>
                <a:gd name="connsiteY2394" fmla="*/ 756947 h 950432"/>
                <a:gd name="connsiteX2395" fmla="*/ 2747931 w 4190171"/>
                <a:gd name="connsiteY2395" fmla="*/ 756947 h 950432"/>
                <a:gd name="connsiteX2396" fmla="*/ 2754133 w 4190171"/>
                <a:gd name="connsiteY2396" fmla="*/ 759212 h 950432"/>
                <a:gd name="connsiteX2397" fmla="*/ 2791904 w 4190171"/>
                <a:gd name="connsiteY2397" fmla="*/ 782339 h 950432"/>
                <a:gd name="connsiteX2398" fmla="*/ 2797402 w 4190171"/>
                <a:gd name="connsiteY2398" fmla="*/ 805201 h 950432"/>
                <a:gd name="connsiteX2399" fmla="*/ 2784252 w 4190171"/>
                <a:gd name="connsiteY2399" fmla="*/ 826679 h 950432"/>
                <a:gd name="connsiteX2400" fmla="*/ 2761389 w 4190171"/>
                <a:gd name="connsiteY2400" fmla="*/ 832177 h 950432"/>
                <a:gd name="connsiteX2401" fmla="*/ 2723618 w 4190171"/>
                <a:gd name="connsiteY2401" fmla="*/ 809050 h 950432"/>
                <a:gd name="connsiteX2402" fmla="*/ 2718120 w 4190171"/>
                <a:gd name="connsiteY2402" fmla="*/ 786189 h 950432"/>
                <a:gd name="connsiteX2403" fmla="*/ 2731272 w 4190171"/>
                <a:gd name="connsiteY2403" fmla="*/ 764710 h 950432"/>
                <a:gd name="connsiteX2404" fmla="*/ 2747931 w 4190171"/>
                <a:gd name="connsiteY2404" fmla="*/ 756947 h 950432"/>
                <a:gd name="connsiteX2405" fmla="*/ 2372094 w 4190171"/>
                <a:gd name="connsiteY2405" fmla="*/ 756947 h 950432"/>
                <a:gd name="connsiteX2406" fmla="*/ 2378295 w 4190171"/>
                <a:gd name="connsiteY2406" fmla="*/ 759212 h 950432"/>
                <a:gd name="connsiteX2407" fmla="*/ 2416067 w 4190171"/>
                <a:gd name="connsiteY2407" fmla="*/ 782339 h 950432"/>
                <a:gd name="connsiteX2408" fmla="*/ 2421564 w 4190171"/>
                <a:gd name="connsiteY2408" fmla="*/ 805201 h 950432"/>
                <a:gd name="connsiteX2409" fmla="*/ 2408413 w 4190171"/>
                <a:gd name="connsiteY2409" fmla="*/ 826679 h 950432"/>
                <a:gd name="connsiteX2410" fmla="*/ 2385551 w 4190171"/>
                <a:gd name="connsiteY2410" fmla="*/ 832177 h 950432"/>
                <a:gd name="connsiteX2411" fmla="*/ 2347780 w 4190171"/>
                <a:gd name="connsiteY2411" fmla="*/ 809050 h 950432"/>
                <a:gd name="connsiteX2412" fmla="*/ 2342282 w 4190171"/>
                <a:gd name="connsiteY2412" fmla="*/ 786189 h 950432"/>
                <a:gd name="connsiteX2413" fmla="*/ 2355433 w 4190171"/>
                <a:gd name="connsiteY2413" fmla="*/ 764710 h 950432"/>
                <a:gd name="connsiteX2414" fmla="*/ 2372094 w 4190171"/>
                <a:gd name="connsiteY2414" fmla="*/ 756947 h 950432"/>
                <a:gd name="connsiteX2415" fmla="*/ 1996255 w 4190171"/>
                <a:gd name="connsiteY2415" fmla="*/ 756947 h 950432"/>
                <a:gd name="connsiteX2416" fmla="*/ 2002456 w 4190171"/>
                <a:gd name="connsiteY2416" fmla="*/ 759212 h 950432"/>
                <a:gd name="connsiteX2417" fmla="*/ 2040228 w 4190171"/>
                <a:gd name="connsiteY2417" fmla="*/ 782339 h 950432"/>
                <a:gd name="connsiteX2418" fmla="*/ 2045726 w 4190171"/>
                <a:gd name="connsiteY2418" fmla="*/ 805201 h 950432"/>
                <a:gd name="connsiteX2419" fmla="*/ 2032575 w 4190171"/>
                <a:gd name="connsiteY2419" fmla="*/ 826679 h 950432"/>
                <a:gd name="connsiteX2420" fmla="*/ 2009713 w 4190171"/>
                <a:gd name="connsiteY2420" fmla="*/ 832177 h 950432"/>
                <a:gd name="connsiteX2421" fmla="*/ 1971942 w 4190171"/>
                <a:gd name="connsiteY2421" fmla="*/ 809050 h 950432"/>
                <a:gd name="connsiteX2422" fmla="*/ 1966444 w 4190171"/>
                <a:gd name="connsiteY2422" fmla="*/ 786189 h 950432"/>
                <a:gd name="connsiteX2423" fmla="*/ 1979595 w 4190171"/>
                <a:gd name="connsiteY2423" fmla="*/ 764710 h 950432"/>
                <a:gd name="connsiteX2424" fmla="*/ 1996255 w 4190171"/>
                <a:gd name="connsiteY2424" fmla="*/ 756947 h 950432"/>
                <a:gd name="connsiteX2425" fmla="*/ 1620417 w 4190171"/>
                <a:gd name="connsiteY2425" fmla="*/ 756947 h 950432"/>
                <a:gd name="connsiteX2426" fmla="*/ 1626619 w 4190171"/>
                <a:gd name="connsiteY2426" fmla="*/ 759212 h 950432"/>
                <a:gd name="connsiteX2427" fmla="*/ 1664390 w 4190171"/>
                <a:gd name="connsiteY2427" fmla="*/ 782339 h 950432"/>
                <a:gd name="connsiteX2428" fmla="*/ 1669888 w 4190171"/>
                <a:gd name="connsiteY2428" fmla="*/ 805201 h 950432"/>
                <a:gd name="connsiteX2429" fmla="*/ 1656737 w 4190171"/>
                <a:gd name="connsiteY2429" fmla="*/ 826679 h 950432"/>
                <a:gd name="connsiteX2430" fmla="*/ 1633875 w 4190171"/>
                <a:gd name="connsiteY2430" fmla="*/ 832177 h 950432"/>
                <a:gd name="connsiteX2431" fmla="*/ 1596104 w 4190171"/>
                <a:gd name="connsiteY2431" fmla="*/ 809050 h 950432"/>
                <a:gd name="connsiteX2432" fmla="*/ 1590606 w 4190171"/>
                <a:gd name="connsiteY2432" fmla="*/ 786189 h 950432"/>
                <a:gd name="connsiteX2433" fmla="*/ 1603757 w 4190171"/>
                <a:gd name="connsiteY2433" fmla="*/ 764710 h 950432"/>
                <a:gd name="connsiteX2434" fmla="*/ 1620417 w 4190171"/>
                <a:gd name="connsiteY2434" fmla="*/ 756947 h 950432"/>
                <a:gd name="connsiteX2435" fmla="*/ 1244579 w 4190171"/>
                <a:gd name="connsiteY2435" fmla="*/ 756947 h 950432"/>
                <a:gd name="connsiteX2436" fmla="*/ 1250781 w 4190171"/>
                <a:gd name="connsiteY2436" fmla="*/ 759212 h 950432"/>
                <a:gd name="connsiteX2437" fmla="*/ 1288552 w 4190171"/>
                <a:gd name="connsiteY2437" fmla="*/ 782339 h 950432"/>
                <a:gd name="connsiteX2438" fmla="*/ 1294050 w 4190171"/>
                <a:gd name="connsiteY2438" fmla="*/ 805201 h 950432"/>
                <a:gd name="connsiteX2439" fmla="*/ 1280899 w 4190171"/>
                <a:gd name="connsiteY2439" fmla="*/ 826679 h 950432"/>
                <a:gd name="connsiteX2440" fmla="*/ 1258036 w 4190171"/>
                <a:gd name="connsiteY2440" fmla="*/ 832177 h 950432"/>
                <a:gd name="connsiteX2441" fmla="*/ 1220265 w 4190171"/>
                <a:gd name="connsiteY2441" fmla="*/ 809050 h 950432"/>
                <a:gd name="connsiteX2442" fmla="*/ 1214768 w 4190171"/>
                <a:gd name="connsiteY2442" fmla="*/ 786189 h 950432"/>
                <a:gd name="connsiteX2443" fmla="*/ 1227918 w 4190171"/>
                <a:gd name="connsiteY2443" fmla="*/ 764710 h 950432"/>
                <a:gd name="connsiteX2444" fmla="*/ 1244579 w 4190171"/>
                <a:gd name="connsiteY2444" fmla="*/ 756947 h 950432"/>
                <a:gd name="connsiteX2445" fmla="*/ 868741 w 4190171"/>
                <a:gd name="connsiteY2445" fmla="*/ 756947 h 950432"/>
                <a:gd name="connsiteX2446" fmla="*/ 874943 w 4190171"/>
                <a:gd name="connsiteY2446" fmla="*/ 759212 h 950432"/>
                <a:gd name="connsiteX2447" fmla="*/ 912714 w 4190171"/>
                <a:gd name="connsiteY2447" fmla="*/ 782339 h 950432"/>
                <a:gd name="connsiteX2448" fmla="*/ 918212 w 4190171"/>
                <a:gd name="connsiteY2448" fmla="*/ 805201 h 950432"/>
                <a:gd name="connsiteX2449" fmla="*/ 905061 w 4190171"/>
                <a:gd name="connsiteY2449" fmla="*/ 826679 h 950432"/>
                <a:gd name="connsiteX2450" fmla="*/ 882198 w 4190171"/>
                <a:gd name="connsiteY2450" fmla="*/ 832177 h 950432"/>
                <a:gd name="connsiteX2451" fmla="*/ 844427 w 4190171"/>
                <a:gd name="connsiteY2451" fmla="*/ 809050 h 950432"/>
                <a:gd name="connsiteX2452" fmla="*/ 838930 w 4190171"/>
                <a:gd name="connsiteY2452" fmla="*/ 786189 h 950432"/>
                <a:gd name="connsiteX2453" fmla="*/ 852081 w 4190171"/>
                <a:gd name="connsiteY2453" fmla="*/ 764710 h 950432"/>
                <a:gd name="connsiteX2454" fmla="*/ 868741 w 4190171"/>
                <a:gd name="connsiteY2454" fmla="*/ 756947 h 950432"/>
                <a:gd name="connsiteX2455" fmla="*/ 492903 w 4190171"/>
                <a:gd name="connsiteY2455" fmla="*/ 756947 h 950432"/>
                <a:gd name="connsiteX2456" fmla="*/ 499105 w 4190171"/>
                <a:gd name="connsiteY2456" fmla="*/ 759212 h 950432"/>
                <a:gd name="connsiteX2457" fmla="*/ 536876 w 4190171"/>
                <a:gd name="connsiteY2457" fmla="*/ 782339 h 950432"/>
                <a:gd name="connsiteX2458" fmla="*/ 542374 w 4190171"/>
                <a:gd name="connsiteY2458" fmla="*/ 805201 h 950432"/>
                <a:gd name="connsiteX2459" fmla="*/ 529223 w 4190171"/>
                <a:gd name="connsiteY2459" fmla="*/ 826679 h 950432"/>
                <a:gd name="connsiteX2460" fmla="*/ 506361 w 4190171"/>
                <a:gd name="connsiteY2460" fmla="*/ 832177 h 950432"/>
                <a:gd name="connsiteX2461" fmla="*/ 468590 w 4190171"/>
                <a:gd name="connsiteY2461" fmla="*/ 809050 h 950432"/>
                <a:gd name="connsiteX2462" fmla="*/ 463092 w 4190171"/>
                <a:gd name="connsiteY2462" fmla="*/ 786189 h 950432"/>
                <a:gd name="connsiteX2463" fmla="*/ 476243 w 4190171"/>
                <a:gd name="connsiteY2463" fmla="*/ 764710 h 950432"/>
                <a:gd name="connsiteX2464" fmla="*/ 492903 w 4190171"/>
                <a:gd name="connsiteY2464" fmla="*/ 756947 h 950432"/>
                <a:gd name="connsiteX2465" fmla="*/ 117065 w 4190171"/>
                <a:gd name="connsiteY2465" fmla="*/ 756947 h 950432"/>
                <a:gd name="connsiteX2466" fmla="*/ 123267 w 4190171"/>
                <a:gd name="connsiteY2466" fmla="*/ 759212 h 950432"/>
                <a:gd name="connsiteX2467" fmla="*/ 161038 w 4190171"/>
                <a:gd name="connsiteY2467" fmla="*/ 782339 h 950432"/>
                <a:gd name="connsiteX2468" fmla="*/ 166536 w 4190171"/>
                <a:gd name="connsiteY2468" fmla="*/ 805201 h 950432"/>
                <a:gd name="connsiteX2469" fmla="*/ 153385 w 4190171"/>
                <a:gd name="connsiteY2469" fmla="*/ 826679 h 950432"/>
                <a:gd name="connsiteX2470" fmla="*/ 130523 w 4190171"/>
                <a:gd name="connsiteY2470" fmla="*/ 832177 h 950432"/>
                <a:gd name="connsiteX2471" fmla="*/ 92751 w 4190171"/>
                <a:gd name="connsiteY2471" fmla="*/ 809050 h 950432"/>
                <a:gd name="connsiteX2472" fmla="*/ 87254 w 4190171"/>
                <a:gd name="connsiteY2472" fmla="*/ 786189 h 950432"/>
                <a:gd name="connsiteX2473" fmla="*/ 100405 w 4190171"/>
                <a:gd name="connsiteY2473" fmla="*/ 764710 h 950432"/>
                <a:gd name="connsiteX2474" fmla="*/ 117065 w 4190171"/>
                <a:gd name="connsiteY2474" fmla="*/ 756947 h 950432"/>
                <a:gd name="connsiteX2475" fmla="*/ 3840421 w 4190171"/>
                <a:gd name="connsiteY2475" fmla="*/ 752005 h 950432"/>
                <a:gd name="connsiteX2476" fmla="*/ 3844776 w 4190171"/>
                <a:gd name="connsiteY2476" fmla="*/ 754465 h 950432"/>
                <a:gd name="connsiteX2477" fmla="*/ 3849547 w 4190171"/>
                <a:gd name="connsiteY2477" fmla="*/ 760565 h 950432"/>
                <a:gd name="connsiteX2478" fmla="*/ 3848426 w 4190171"/>
                <a:gd name="connsiteY2478" fmla="*/ 769738 h 950432"/>
                <a:gd name="connsiteX2479" fmla="*/ 3842000 w 4190171"/>
                <a:gd name="connsiteY2479" fmla="*/ 774765 h 950432"/>
                <a:gd name="connsiteX2480" fmla="*/ 3832827 w 4190171"/>
                <a:gd name="connsiteY2480" fmla="*/ 773644 h 950432"/>
                <a:gd name="connsiteX2481" fmla="*/ 3828056 w 4190171"/>
                <a:gd name="connsiteY2481" fmla="*/ 767544 h 950432"/>
                <a:gd name="connsiteX2482" fmla="*/ 3829176 w 4190171"/>
                <a:gd name="connsiteY2482" fmla="*/ 758371 h 950432"/>
                <a:gd name="connsiteX2483" fmla="*/ 3835602 w 4190171"/>
                <a:gd name="connsiteY2483" fmla="*/ 753344 h 950432"/>
                <a:gd name="connsiteX2484" fmla="*/ 3840421 w 4190171"/>
                <a:gd name="connsiteY2484" fmla="*/ 752005 h 950432"/>
                <a:gd name="connsiteX2485" fmla="*/ 3464583 w 4190171"/>
                <a:gd name="connsiteY2485" fmla="*/ 752005 h 950432"/>
                <a:gd name="connsiteX2486" fmla="*/ 3468937 w 4190171"/>
                <a:gd name="connsiteY2486" fmla="*/ 754465 h 950432"/>
                <a:gd name="connsiteX2487" fmla="*/ 3473709 w 4190171"/>
                <a:gd name="connsiteY2487" fmla="*/ 760565 h 950432"/>
                <a:gd name="connsiteX2488" fmla="*/ 3472588 w 4190171"/>
                <a:gd name="connsiteY2488" fmla="*/ 769738 h 950432"/>
                <a:gd name="connsiteX2489" fmla="*/ 3466162 w 4190171"/>
                <a:gd name="connsiteY2489" fmla="*/ 774765 h 950432"/>
                <a:gd name="connsiteX2490" fmla="*/ 3456989 w 4190171"/>
                <a:gd name="connsiteY2490" fmla="*/ 773644 h 950432"/>
                <a:gd name="connsiteX2491" fmla="*/ 3452217 w 4190171"/>
                <a:gd name="connsiteY2491" fmla="*/ 767544 h 950432"/>
                <a:gd name="connsiteX2492" fmla="*/ 3453338 w 4190171"/>
                <a:gd name="connsiteY2492" fmla="*/ 758371 h 950432"/>
                <a:gd name="connsiteX2493" fmla="*/ 3459764 w 4190171"/>
                <a:gd name="connsiteY2493" fmla="*/ 753344 h 950432"/>
                <a:gd name="connsiteX2494" fmla="*/ 3464583 w 4190171"/>
                <a:gd name="connsiteY2494" fmla="*/ 752005 h 950432"/>
                <a:gd name="connsiteX2495" fmla="*/ 3088745 w 4190171"/>
                <a:gd name="connsiteY2495" fmla="*/ 752005 h 950432"/>
                <a:gd name="connsiteX2496" fmla="*/ 3093100 w 4190171"/>
                <a:gd name="connsiteY2496" fmla="*/ 754465 h 950432"/>
                <a:gd name="connsiteX2497" fmla="*/ 3097871 w 4190171"/>
                <a:gd name="connsiteY2497" fmla="*/ 760565 h 950432"/>
                <a:gd name="connsiteX2498" fmla="*/ 3096750 w 4190171"/>
                <a:gd name="connsiteY2498" fmla="*/ 769738 h 950432"/>
                <a:gd name="connsiteX2499" fmla="*/ 3090324 w 4190171"/>
                <a:gd name="connsiteY2499" fmla="*/ 774765 h 950432"/>
                <a:gd name="connsiteX2500" fmla="*/ 3081151 w 4190171"/>
                <a:gd name="connsiteY2500" fmla="*/ 773644 h 950432"/>
                <a:gd name="connsiteX2501" fmla="*/ 3076380 w 4190171"/>
                <a:gd name="connsiteY2501" fmla="*/ 767544 h 950432"/>
                <a:gd name="connsiteX2502" fmla="*/ 3077500 w 4190171"/>
                <a:gd name="connsiteY2502" fmla="*/ 758371 h 950432"/>
                <a:gd name="connsiteX2503" fmla="*/ 3083926 w 4190171"/>
                <a:gd name="connsiteY2503" fmla="*/ 753344 h 950432"/>
                <a:gd name="connsiteX2504" fmla="*/ 3088745 w 4190171"/>
                <a:gd name="connsiteY2504" fmla="*/ 752005 h 950432"/>
                <a:gd name="connsiteX2505" fmla="*/ 2712907 w 4190171"/>
                <a:gd name="connsiteY2505" fmla="*/ 752005 h 950432"/>
                <a:gd name="connsiteX2506" fmla="*/ 2717262 w 4190171"/>
                <a:gd name="connsiteY2506" fmla="*/ 754465 h 950432"/>
                <a:gd name="connsiteX2507" fmla="*/ 2722033 w 4190171"/>
                <a:gd name="connsiteY2507" fmla="*/ 760565 h 950432"/>
                <a:gd name="connsiteX2508" fmla="*/ 2720912 w 4190171"/>
                <a:gd name="connsiteY2508" fmla="*/ 769738 h 950432"/>
                <a:gd name="connsiteX2509" fmla="*/ 2714486 w 4190171"/>
                <a:gd name="connsiteY2509" fmla="*/ 774765 h 950432"/>
                <a:gd name="connsiteX2510" fmla="*/ 2705313 w 4190171"/>
                <a:gd name="connsiteY2510" fmla="*/ 773644 h 950432"/>
                <a:gd name="connsiteX2511" fmla="*/ 2700542 w 4190171"/>
                <a:gd name="connsiteY2511" fmla="*/ 767544 h 950432"/>
                <a:gd name="connsiteX2512" fmla="*/ 2701662 w 4190171"/>
                <a:gd name="connsiteY2512" fmla="*/ 758371 h 950432"/>
                <a:gd name="connsiteX2513" fmla="*/ 2708088 w 4190171"/>
                <a:gd name="connsiteY2513" fmla="*/ 753344 h 950432"/>
                <a:gd name="connsiteX2514" fmla="*/ 2712907 w 4190171"/>
                <a:gd name="connsiteY2514" fmla="*/ 752005 h 950432"/>
                <a:gd name="connsiteX2515" fmla="*/ 2337069 w 4190171"/>
                <a:gd name="connsiteY2515" fmla="*/ 752005 h 950432"/>
                <a:gd name="connsiteX2516" fmla="*/ 2341424 w 4190171"/>
                <a:gd name="connsiteY2516" fmla="*/ 754465 h 950432"/>
                <a:gd name="connsiteX2517" fmla="*/ 2346195 w 4190171"/>
                <a:gd name="connsiteY2517" fmla="*/ 760565 h 950432"/>
                <a:gd name="connsiteX2518" fmla="*/ 2345074 w 4190171"/>
                <a:gd name="connsiteY2518" fmla="*/ 769738 h 950432"/>
                <a:gd name="connsiteX2519" fmla="*/ 2338648 w 4190171"/>
                <a:gd name="connsiteY2519" fmla="*/ 774765 h 950432"/>
                <a:gd name="connsiteX2520" fmla="*/ 2329475 w 4190171"/>
                <a:gd name="connsiteY2520" fmla="*/ 773644 h 950432"/>
                <a:gd name="connsiteX2521" fmla="*/ 2324703 w 4190171"/>
                <a:gd name="connsiteY2521" fmla="*/ 767544 h 950432"/>
                <a:gd name="connsiteX2522" fmla="*/ 2325824 w 4190171"/>
                <a:gd name="connsiteY2522" fmla="*/ 758371 h 950432"/>
                <a:gd name="connsiteX2523" fmla="*/ 2332250 w 4190171"/>
                <a:gd name="connsiteY2523" fmla="*/ 753344 h 950432"/>
                <a:gd name="connsiteX2524" fmla="*/ 2337069 w 4190171"/>
                <a:gd name="connsiteY2524" fmla="*/ 752005 h 950432"/>
                <a:gd name="connsiteX2525" fmla="*/ 1961231 w 4190171"/>
                <a:gd name="connsiteY2525" fmla="*/ 752005 h 950432"/>
                <a:gd name="connsiteX2526" fmla="*/ 1965585 w 4190171"/>
                <a:gd name="connsiteY2526" fmla="*/ 754465 h 950432"/>
                <a:gd name="connsiteX2527" fmla="*/ 1970356 w 4190171"/>
                <a:gd name="connsiteY2527" fmla="*/ 760565 h 950432"/>
                <a:gd name="connsiteX2528" fmla="*/ 1969236 w 4190171"/>
                <a:gd name="connsiteY2528" fmla="*/ 769738 h 950432"/>
                <a:gd name="connsiteX2529" fmla="*/ 1962810 w 4190171"/>
                <a:gd name="connsiteY2529" fmla="*/ 774765 h 950432"/>
                <a:gd name="connsiteX2530" fmla="*/ 1953636 w 4190171"/>
                <a:gd name="connsiteY2530" fmla="*/ 773644 h 950432"/>
                <a:gd name="connsiteX2531" fmla="*/ 1948865 w 4190171"/>
                <a:gd name="connsiteY2531" fmla="*/ 767544 h 950432"/>
                <a:gd name="connsiteX2532" fmla="*/ 1949986 w 4190171"/>
                <a:gd name="connsiteY2532" fmla="*/ 758371 h 950432"/>
                <a:gd name="connsiteX2533" fmla="*/ 1956412 w 4190171"/>
                <a:gd name="connsiteY2533" fmla="*/ 753344 h 950432"/>
                <a:gd name="connsiteX2534" fmla="*/ 1961231 w 4190171"/>
                <a:gd name="connsiteY2534" fmla="*/ 752005 h 950432"/>
                <a:gd name="connsiteX2535" fmla="*/ 1585392 w 4190171"/>
                <a:gd name="connsiteY2535" fmla="*/ 752005 h 950432"/>
                <a:gd name="connsiteX2536" fmla="*/ 1589747 w 4190171"/>
                <a:gd name="connsiteY2536" fmla="*/ 754465 h 950432"/>
                <a:gd name="connsiteX2537" fmla="*/ 1594519 w 4190171"/>
                <a:gd name="connsiteY2537" fmla="*/ 760565 h 950432"/>
                <a:gd name="connsiteX2538" fmla="*/ 1593398 w 4190171"/>
                <a:gd name="connsiteY2538" fmla="*/ 769738 h 950432"/>
                <a:gd name="connsiteX2539" fmla="*/ 1586971 w 4190171"/>
                <a:gd name="connsiteY2539" fmla="*/ 774765 h 950432"/>
                <a:gd name="connsiteX2540" fmla="*/ 1577799 w 4190171"/>
                <a:gd name="connsiteY2540" fmla="*/ 773644 h 950432"/>
                <a:gd name="connsiteX2541" fmla="*/ 1573027 w 4190171"/>
                <a:gd name="connsiteY2541" fmla="*/ 767544 h 950432"/>
                <a:gd name="connsiteX2542" fmla="*/ 1574148 w 4190171"/>
                <a:gd name="connsiteY2542" fmla="*/ 758371 h 950432"/>
                <a:gd name="connsiteX2543" fmla="*/ 1580574 w 4190171"/>
                <a:gd name="connsiteY2543" fmla="*/ 753344 h 950432"/>
                <a:gd name="connsiteX2544" fmla="*/ 1585392 w 4190171"/>
                <a:gd name="connsiteY2544" fmla="*/ 752005 h 950432"/>
                <a:gd name="connsiteX2545" fmla="*/ 1209554 w 4190171"/>
                <a:gd name="connsiteY2545" fmla="*/ 752005 h 950432"/>
                <a:gd name="connsiteX2546" fmla="*/ 1213909 w 4190171"/>
                <a:gd name="connsiteY2546" fmla="*/ 754465 h 950432"/>
                <a:gd name="connsiteX2547" fmla="*/ 1218680 w 4190171"/>
                <a:gd name="connsiteY2547" fmla="*/ 760565 h 950432"/>
                <a:gd name="connsiteX2548" fmla="*/ 1217559 w 4190171"/>
                <a:gd name="connsiteY2548" fmla="*/ 769738 h 950432"/>
                <a:gd name="connsiteX2549" fmla="*/ 1211134 w 4190171"/>
                <a:gd name="connsiteY2549" fmla="*/ 774765 h 950432"/>
                <a:gd name="connsiteX2550" fmla="*/ 1201960 w 4190171"/>
                <a:gd name="connsiteY2550" fmla="*/ 773644 h 950432"/>
                <a:gd name="connsiteX2551" fmla="*/ 1197189 w 4190171"/>
                <a:gd name="connsiteY2551" fmla="*/ 767544 h 950432"/>
                <a:gd name="connsiteX2552" fmla="*/ 1198309 w 4190171"/>
                <a:gd name="connsiteY2552" fmla="*/ 758371 h 950432"/>
                <a:gd name="connsiteX2553" fmla="*/ 1204736 w 4190171"/>
                <a:gd name="connsiteY2553" fmla="*/ 753344 h 950432"/>
                <a:gd name="connsiteX2554" fmla="*/ 1209554 w 4190171"/>
                <a:gd name="connsiteY2554" fmla="*/ 752005 h 950432"/>
                <a:gd name="connsiteX2555" fmla="*/ 833717 w 4190171"/>
                <a:gd name="connsiteY2555" fmla="*/ 752005 h 950432"/>
                <a:gd name="connsiteX2556" fmla="*/ 838071 w 4190171"/>
                <a:gd name="connsiteY2556" fmla="*/ 754465 h 950432"/>
                <a:gd name="connsiteX2557" fmla="*/ 842843 w 4190171"/>
                <a:gd name="connsiteY2557" fmla="*/ 760565 h 950432"/>
                <a:gd name="connsiteX2558" fmla="*/ 841722 w 4190171"/>
                <a:gd name="connsiteY2558" fmla="*/ 769738 h 950432"/>
                <a:gd name="connsiteX2559" fmla="*/ 835296 w 4190171"/>
                <a:gd name="connsiteY2559" fmla="*/ 774765 h 950432"/>
                <a:gd name="connsiteX2560" fmla="*/ 826122 w 4190171"/>
                <a:gd name="connsiteY2560" fmla="*/ 773644 h 950432"/>
                <a:gd name="connsiteX2561" fmla="*/ 821351 w 4190171"/>
                <a:gd name="connsiteY2561" fmla="*/ 767544 h 950432"/>
                <a:gd name="connsiteX2562" fmla="*/ 822472 w 4190171"/>
                <a:gd name="connsiteY2562" fmla="*/ 758371 h 950432"/>
                <a:gd name="connsiteX2563" fmla="*/ 828898 w 4190171"/>
                <a:gd name="connsiteY2563" fmla="*/ 753344 h 950432"/>
                <a:gd name="connsiteX2564" fmla="*/ 833717 w 4190171"/>
                <a:gd name="connsiteY2564" fmla="*/ 752005 h 950432"/>
                <a:gd name="connsiteX2565" fmla="*/ 457878 w 4190171"/>
                <a:gd name="connsiteY2565" fmla="*/ 752005 h 950432"/>
                <a:gd name="connsiteX2566" fmla="*/ 462233 w 4190171"/>
                <a:gd name="connsiteY2566" fmla="*/ 754465 h 950432"/>
                <a:gd name="connsiteX2567" fmla="*/ 467005 w 4190171"/>
                <a:gd name="connsiteY2567" fmla="*/ 760565 h 950432"/>
                <a:gd name="connsiteX2568" fmla="*/ 465883 w 4190171"/>
                <a:gd name="connsiteY2568" fmla="*/ 769738 h 950432"/>
                <a:gd name="connsiteX2569" fmla="*/ 459457 w 4190171"/>
                <a:gd name="connsiteY2569" fmla="*/ 774765 h 950432"/>
                <a:gd name="connsiteX2570" fmla="*/ 450285 w 4190171"/>
                <a:gd name="connsiteY2570" fmla="*/ 773644 h 950432"/>
                <a:gd name="connsiteX2571" fmla="*/ 445513 w 4190171"/>
                <a:gd name="connsiteY2571" fmla="*/ 767544 h 950432"/>
                <a:gd name="connsiteX2572" fmla="*/ 446633 w 4190171"/>
                <a:gd name="connsiteY2572" fmla="*/ 758371 h 950432"/>
                <a:gd name="connsiteX2573" fmla="*/ 453060 w 4190171"/>
                <a:gd name="connsiteY2573" fmla="*/ 753344 h 950432"/>
                <a:gd name="connsiteX2574" fmla="*/ 457878 w 4190171"/>
                <a:gd name="connsiteY2574" fmla="*/ 752005 h 950432"/>
                <a:gd name="connsiteX2575" fmla="*/ 82040 w 4190171"/>
                <a:gd name="connsiteY2575" fmla="*/ 752005 h 950432"/>
                <a:gd name="connsiteX2576" fmla="*/ 86395 w 4190171"/>
                <a:gd name="connsiteY2576" fmla="*/ 754465 h 950432"/>
                <a:gd name="connsiteX2577" fmla="*/ 91167 w 4190171"/>
                <a:gd name="connsiteY2577" fmla="*/ 760565 h 950432"/>
                <a:gd name="connsiteX2578" fmla="*/ 90046 w 4190171"/>
                <a:gd name="connsiteY2578" fmla="*/ 769738 h 950432"/>
                <a:gd name="connsiteX2579" fmla="*/ 83620 w 4190171"/>
                <a:gd name="connsiteY2579" fmla="*/ 774765 h 950432"/>
                <a:gd name="connsiteX2580" fmla="*/ 74447 w 4190171"/>
                <a:gd name="connsiteY2580" fmla="*/ 773644 h 950432"/>
                <a:gd name="connsiteX2581" fmla="*/ 69675 w 4190171"/>
                <a:gd name="connsiteY2581" fmla="*/ 767544 h 950432"/>
                <a:gd name="connsiteX2582" fmla="*/ 70796 w 4190171"/>
                <a:gd name="connsiteY2582" fmla="*/ 758371 h 950432"/>
                <a:gd name="connsiteX2583" fmla="*/ 77222 w 4190171"/>
                <a:gd name="connsiteY2583" fmla="*/ 753344 h 950432"/>
                <a:gd name="connsiteX2584" fmla="*/ 82040 w 4190171"/>
                <a:gd name="connsiteY2584" fmla="*/ 752005 h 950432"/>
                <a:gd name="connsiteX2585" fmla="*/ 3799998 w 4190171"/>
                <a:gd name="connsiteY2585" fmla="*/ 751977 h 950432"/>
                <a:gd name="connsiteX2586" fmla="*/ 3808632 w 4190171"/>
                <a:gd name="connsiteY2586" fmla="*/ 756855 h 950432"/>
                <a:gd name="connsiteX2587" fmla="*/ 3818093 w 4190171"/>
                <a:gd name="connsiteY2587" fmla="*/ 768950 h 950432"/>
                <a:gd name="connsiteX2588" fmla="*/ 3815871 w 4190171"/>
                <a:gd name="connsiteY2588" fmla="*/ 787138 h 950432"/>
                <a:gd name="connsiteX2589" fmla="*/ 3795569 w 4190171"/>
                <a:gd name="connsiteY2589" fmla="*/ 803019 h 950432"/>
                <a:gd name="connsiteX2590" fmla="*/ 3777381 w 4190171"/>
                <a:gd name="connsiteY2590" fmla="*/ 800797 h 950432"/>
                <a:gd name="connsiteX2591" fmla="*/ 3767920 w 4190171"/>
                <a:gd name="connsiteY2591" fmla="*/ 788702 h 950432"/>
                <a:gd name="connsiteX2592" fmla="*/ 3770142 w 4190171"/>
                <a:gd name="connsiteY2592" fmla="*/ 770514 h 950432"/>
                <a:gd name="connsiteX2593" fmla="*/ 3790444 w 4190171"/>
                <a:gd name="connsiteY2593" fmla="*/ 754633 h 950432"/>
                <a:gd name="connsiteX2594" fmla="*/ 3799998 w 4190171"/>
                <a:gd name="connsiteY2594" fmla="*/ 751977 h 950432"/>
                <a:gd name="connsiteX2595" fmla="*/ 3424160 w 4190171"/>
                <a:gd name="connsiteY2595" fmla="*/ 751977 h 950432"/>
                <a:gd name="connsiteX2596" fmla="*/ 3432794 w 4190171"/>
                <a:gd name="connsiteY2596" fmla="*/ 756855 h 950432"/>
                <a:gd name="connsiteX2597" fmla="*/ 3442255 w 4190171"/>
                <a:gd name="connsiteY2597" fmla="*/ 768950 h 950432"/>
                <a:gd name="connsiteX2598" fmla="*/ 3440032 w 4190171"/>
                <a:gd name="connsiteY2598" fmla="*/ 787138 h 950432"/>
                <a:gd name="connsiteX2599" fmla="*/ 3419730 w 4190171"/>
                <a:gd name="connsiteY2599" fmla="*/ 803019 h 950432"/>
                <a:gd name="connsiteX2600" fmla="*/ 3401543 w 4190171"/>
                <a:gd name="connsiteY2600" fmla="*/ 800797 h 950432"/>
                <a:gd name="connsiteX2601" fmla="*/ 3392082 w 4190171"/>
                <a:gd name="connsiteY2601" fmla="*/ 788702 h 950432"/>
                <a:gd name="connsiteX2602" fmla="*/ 3394304 w 4190171"/>
                <a:gd name="connsiteY2602" fmla="*/ 770514 h 950432"/>
                <a:gd name="connsiteX2603" fmla="*/ 3414606 w 4190171"/>
                <a:gd name="connsiteY2603" fmla="*/ 754633 h 950432"/>
                <a:gd name="connsiteX2604" fmla="*/ 3424160 w 4190171"/>
                <a:gd name="connsiteY2604" fmla="*/ 751977 h 950432"/>
                <a:gd name="connsiteX2605" fmla="*/ 3048322 w 4190171"/>
                <a:gd name="connsiteY2605" fmla="*/ 751977 h 950432"/>
                <a:gd name="connsiteX2606" fmla="*/ 3056956 w 4190171"/>
                <a:gd name="connsiteY2606" fmla="*/ 756855 h 950432"/>
                <a:gd name="connsiteX2607" fmla="*/ 3066417 w 4190171"/>
                <a:gd name="connsiteY2607" fmla="*/ 768950 h 950432"/>
                <a:gd name="connsiteX2608" fmla="*/ 3064195 w 4190171"/>
                <a:gd name="connsiteY2608" fmla="*/ 787138 h 950432"/>
                <a:gd name="connsiteX2609" fmla="*/ 3043892 w 4190171"/>
                <a:gd name="connsiteY2609" fmla="*/ 803019 h 950432"/>
                <a:gd name="connsiteX2610" fmla="*/ 3025705 w 4190171"/>
                <a:gd name="connsiteY2610" fmla="*/ 800797 h 950432"/>
                <a:gd name="connsiteX2611" fmla="*/ 3016244 w 4190171"/>
                <a:gd name="connsiteY2611" fmla="*/ 788702 h 950432"/>
                <a:gd name="connsiteX2612" fmla="*/ 3018466 w 4190171"/>
                <a:gd name="connsiteY2612" fmla="*/ 770514 h 950432"/>
                <a:gd name="connsiteX2613" fmla="*/ 3038768 w 4190171"/>
                <a:gd name="connsiteY2613" fmla="*/ 754633 h 950432"/>
                <a:gd name="connsiteX2614" fmla="*/ 3048322 w 4190171"/>
                <a:gd name="connsiteY2614" fmla="*/ 751977 h 950432"/>
                <a:gd name="connsiteX2615" fmla="*/ 2672484 w 4190171"/>
                <a:gd name="connsiteY2615" fmla="*/ 751977 h 950432"/>
                <a:gd name="connsiteX2616" fmla="*/ 2681118 w 4190171"/>
                <a:gd name="connsiteY2616" fmla="*/ 756855 h 950432"/>
                <a:gd name="connsiteX2617" fmla="*/ 2690579 w 4190171"/>
                <a:gd name="connsiteY2617" fmla="*/ 768950 h 950432"/>
                <a:gd name="connsiteX2618" fmla="*/ 2688357 w 4190171"/>
                <a:gd name="connsiteY2618" fmla="*/ 787138 h 950432"/>
                <a:gd name="connsiteX2619" fmla="*/ 2668055 w 4190171"/>
                <a:gd name="connsiteY2619" fmla="*/ 803019 h 950432"/>
                <a:gd name="connsiteX2620" fmla="*/ 2649867 w 4190171"/>
                <a:gd name="connsiteY2620" fmla="*/ 800797 h 950432"/>
                <a:gd name="connsiteX2621" fmla="*/ 2640406 w 4190171"/>
                <a:gd name="connsiteY2621" fmla="*/ 788702 h 950432"/>
                <a:gd name="connsiteX2622" fmla="*/ 2642628 w 4190171"/>
                <a:gd name="connsiteY2622" fmla="*/ 770514 h 950432"/>
                <a:gd name="connsiteX2623" fmla="*/ 2662930 w 4190171"/>
                <a:gd name="connsiteY2623" fmla="*/ 754633 h 950432"/>
                <a:gd name="connsiteX2624" fmla="*/ 2672484 w 4190171"/>
                <a:gd name="connsiteY2624" fmla="*/ 751977 h 950432"/>
                <a:gd name="connsiteX2625" fmla="*/ 2296646 w 4190171"/>
                <a:gd name="connsiteY2625" fmla="*/ 751977 h 950432"/>
                <a:gd name="connsiteX2626" fmla="*/ 2305280 w 4190171"/>
                <a:gd name="connsiteY2626" fmla="*/ 756855 h 950432"/>
                <a:gd name="connsiteX2627" fmla="*/ 2314741 w 4190171"/>
                <a:gd name="connsiteY2627" fmla="*/ 768950 h 950432"/>
                <a:gd name="connsiteX2628" fmla="*/ 2312518 w 4190171"/>
                <a:gd name="connsiteY2628" fmla="*/ 787138 h 950432"/>
                <a:gd name="connsiteX2629" fmla="*/ 2292216 w 4190171"/>
                <a:gd name="connsiteY2629" fmla="*/ 803019 h 950432"/>
                <a:gd name="connsiteX2630" fmla="*/ 2274028 w 4190171"/>
                <a:gd name="connsiteY2630" fmla="*/ 800797 h 950432"/>
                <a:gd name="connsiteX2631" fmla="*/ 2264568 w 4190171"/>
                <a:gd name="connsiteY2631" fmla="*/ 788702 h 950432"/>
                <a:gd name="connsiteX2632" fmla="*/ 2266790 w 4190171"/>
                <a:gd name="connsiteY2632" fmla="*/ 770514 h 950432"/>
                <a:gd name="connsiteX2633" fmla="*/ 2287092 w 4190171"/>
                <a:gd name="connsiteY2633" fmla="*/ 754633 h 950432"/>
                <a:gd name="connsiteX2634" fmla="*/ 2296646 w 4190171"/>
                <a:gd name="connsiteY2634" fmla="*/ 751977 h 950432"/>
                <a:gd name="connsiteX2635" fmla="*/ 1920808 w 4190171"/>
                <a:gd name="connsiteY2635" fmla="*/ 751977 h 950432"/>
                <a:gd name="connsiteX2636" fmla="*/ 1929441 w 4190171"/>
                <a:gd name="connsiteY2636" fmla="*/ 756855 h 950432"/>
                <a:gd name="connsiteX2637" fmla="*/ 1938903 w 4190171"/>
                <a:gd name="connsiteY2637" fmla="*/ 768950 h 950432"/>
                <a:gd name="connsiteX2638" fmla="*/ 1936680 w 4190171"/>
                <a:gd name="connsiteY2638" fmla="*/ 787138 h 950432"/>
                <a:gd name="connsiteX2639" fmla="*/ 1916378 w 4190171"/>
                <a:gd name="connsiteY2639" fmla="*/ 803019 h 950432"/>
                <a:gd name="connsiteX2640" fmla="*/ 1898191 w 4190171"/>
                <a:gd name="connsiteY2640" fmla="*/ 800797 h 950432"/>
                <a:gd name="connsiteX2641" fmla="*/ 1888729 w 4190171"/>
                <a:gd name="connsiteY2641" fmla="*/ 788702 h 950432"/>
                <a:gd name="connsiteX2642" fmla="*/ 1890951 w 4190171"/>
                <a:gd name="connsiteY2642" fmla="*/ 770514 h 950432"/>
                <a:gd name="connsiteX2643" fmla="*/ 1911253 w 4190171"/>
                <a:gd name="connsiteY2643" fmla="*/ 754633 h 950432"/>
                <a:gd name="connsiteX2644" fmla="*/ 1920808 w 4190171"/>
                <a:gd name="connsiteY2644" fmla="*/ 751977 h 950432"/>
                <a:gd name="connsiteX2645" fmla="*/ 1544969 w 4190171"/>
                <a:gd name="connsiteY2645" fmla="*/ 751977 h 950432"/>
                <a:gd name="connsiteX2646" fmla="*/ 1553603 w 4190171"/>
                <a:gd name="connsiteY2646" fmla="*/ 756855 h 950432"/>
                <a:gd name="connsiteX2647" fmla="*/ 1563064 w 4190171"/>
                <a:gd name="connsiteY2647" fmla="*/ 768950 h 950432"/>
                <a:gd name="connsiteX2648" fmla="*/ 1560842 w 4190171"/>
                <a:gd name="connsiteY2648" fmla="*/ 787138 h 950432"/>
                <a:gd name="connsiteX2649" fmla="*/ 1540540 w 4190171"/>
                <a:gd name="connsiteY2649" fmla="*/ 803019 h 950432"/>
                <a:gd name="connsiteX2650" fmla="*/ 1522352 w 4190171"/>
                <a:gd name="connsiteY2650" fmla="*/ 800797 h 950432"/>
                <a:gd name="connsiteX2651" fmla="*/ 1512892 w 4190171"/>
                <a:gd name="connsiteY2651" fmla="*/ 788702 h 950432"/>
                <a:gd name="connsiteX2652" fmla="*/ 1515113 w 4190171"/>
                <a:gd name="connsiteY2652" fmla="*/ 770514 h 950432"/>
                <a:gd name="connsiteX2653" fmla="*/ 1535415 w 4190171"/>
                <a:gd name="connsiteY2653" fmla="*/ 754633 h 950432"/>
                <a:gd name="connsiteX2654" fmla="*/ 1544969 w 4190171"/>
                <a:gd name="connsiteY2654" fmla="*/ 751977 h 950432"/>
                <a:gd name="connsiteX2655" fmla="*/ 1169132 w 4190171"/>
                <a:gd name="connsiteY2655" fmla="*/ 751977 h 950432"/>
                <a:gd name="connsiteX2656" fmla="*/ 1177765 w 4190171"/>
                <a:gd name="connsiteY2656" fmla="*/ 756855 h 950432"/>
                <a:gd name="connsiteX2657" fmla="*/ 1187226 w 4190171"/>
                <a:gd name="connsiteY2657" fmla="*/ 768950 h 950432"/>
                <a:gd name="connsiteX2658" fmla="*/ 1185004 w 4190171"/>
                <a:gd name="connsiteY2658" fmla="*/ 787138 h 950432"/>
                <a:gd name="connsiteX2659" fmla="*/ 1164702 w 4190171"/>
                <a:gd name="connsiteY2659" fmla="*/ 803019 h 950432"/>
                <a:gd name="connsiteX2660" fmla="*/ 1146514 w 4190171"/>
                <a:gd name="connsiteY2660" fmla="*/ 800797 h 950432"/>
                <a:gd name="connsiteX2661" fmla="*/ 1137053 w 4190171"/>
                <a:gd name="connsiteY2661" fmla="*/ 788702 h 950432"/>
                <a:gd name="connsiteX2662" fmla="*/ 1139275 w 4190171"/>
                <a:gd name="connsiteY2662" fmla="*/ 770514 h 950432"/>
                <a:gd name="connsiteX2663" fmla="*/ 1159577 w 4190171"/>
                <a:gd name="connsiteY2663" fmla="*/ 754633 h 950432"/>
                <a:gd name="connsiteX2664" fmla="*/ 1169132 w 4190171"/>
                <a:gd name="connsiteY2664" fmla="*/ 751977 h 950432"/>
                <a:gd name="connsiteX2665" fmla="*/ 793294 w 4190171"/>
                <a:gd name="connsiteY2665" fmla="*/ 751977 h 950432"/>
                <a:gd name="connsiteX2666" fmla="*/ 801927 w 4190171"/>
                <a:gd name="connsiteY2666" fmla="*/ 756855 h 950432"/>
                <a:gd name="connsiteX2667" fmla="*/ 811389 w 4190171"/>
                <a:gd name="connsiteY2667" fmla="*/ 768950 h 950432"/>
                <a:gd name="connsiteX2668" fmla="*/ 809166 w 4190171"/>
                <a:gd name="connsiteY2668" fmla="*/ 787138 h 950432"/>
                <a:gd name="connsiteX2669" fmla="*/ 788864 w 4190171"/>
                <a:gd name="connsiteY2669" fmla="*/ 803019 h 950432"/>
                <a:gd name="connsiteX2670" fmla="*/ 770676 w 4190171"/>
                <a:gd name="connsiteY2670" fmla="*/ 800797 h 950432"/>
                <a:gd name="connsiteX2671" fmla="*/ 761215 w 4190171"/>
                <a:gd name="connsiteY2671" fmla="*/ 788702 h 950432"/>
                <a:gd name="connsiteX2672" fmla="*/ 763437 w 4190171"/>
                <a:gd name="connsiteY2672" fmla="*/ 770514 h 950432"/>
                <a:gd name="connsiteX2673" fmla="*/ 783739 w 4190171"/>
                <a:gd name="connsiteY2673" fmla="*/ 754633 h 950432"/>
                <a:gd name="connsiteX2674" fmla="*/ 793294 w 4190171"/>
                <a:gd name="connsiteY2674" fmla="*/ 751977 h 950432"/>
                <a:gd name="connsiteX2675" fmla="*/ 417456 w 4190171"/>
                <a:gd name="connsiteY2675" fmla="*/ 751977 h 950432"/>
                <a:gd name="connsiteX2676" fmla="*/ 426089 w 4190171"/>
                <a:gd name="connsiteY2676" fmla="*/ 756855 h 950432"/>
                <a:gd name="connsiteX2677" fmla="*/ 435550 w 4190171"/>
                <a:gd name="connsiteY2677" fmla="*/ 768950 h 950432"/>
                <a:gd name="connsiteX2678" fmla="*/ 433328 w 4190171"/>
                <a:gd name="connsiteY2678" fmla="*/ 787138 h 950432"/>
                <a:gd name="connsiteX2679" fmla="*/ 413026 w 4190171"/>
                <a:gd name="connsiteY2679" fmla="*/ 803019 h 950432"/>
                <a:gd name="connsiteX2680" fmla="*/ 394839 w 4190171"/>
                <a:gd name="connsiteY2680" fmla="*/ 800797 h 950432"/>
                <a:gd name="connsiteX2681" fmla="*/ 385377 w 4190171"/>
                <a:gd name="connsiteY2681" fmla="*/ 788702 h 950432"/>
                <a:gd name="connsiteX2682" fmla="*/ 387600 w 4190171"/>
                <a:gd name="connsiteY2682" fmla="*/ 770514 h 950432"/>
                <a:gd name="connsiteX2683" fmla="*/ 407901 w 4190171"/>
                <a:gd name="connsiteY2683" fmla="*/ 754633 h 950432"/>
                <a:gd name="connsiteX2684" fmla="*/ 417456 w 4190171"/>
                <a:gd name="connsiteY2684" fmla="*/ 751977 h 950432"/>
                <a:gd name="connsiteX2685" fmla="*/ 3910272 w 4190171"/>
                <a:gd name="connsiteY2685" fmla="*/ 745419 h 950432"/>
                <a:gd name="connsiteX2686" fmla="*/ 3913102 w 4190171"/>
                <a:gd name="connsiteY2686" fmla="*/ 747620 h 950432"/>
                <a:gd name="connsiteX2687" fmla="*/ 3916682 w 4190171"/>
                <a:gd name="connsiteY2687" fmla="*/ 753918 h 950432"/>
                <a:gd name="connsiteX2688" fmla="*/ 3914925 w 4190171"/>
                <a:gd name="connsiteY2688" fmla="*/ 760306 h 950432"/>
                <a:gd name="connsiteX2689" fmla="*/ 3908756 w 4190171"/>
                <a:gd name="connsiteY2689" fmla="*/ 763814 h 950432"/>
                <a:gd name="connsiteX2690" fmla="*/ 3902368 w 4190171"/>
                <a:gd name="connsiteY2690" fmla="*/ 762056 h 950432"/>
                <a:gd name="connsiteX2691" fmla="*/ 3898788 w 4190171"/>
                <a:gd name="connsiteY2691" fmla="*/ 755758 h 950432"/>
                <a:gd name="connsiteX2692" fmla="*/ 3900545 w 4190171"/>
                <a:gd name="connsiteY2692" fmla="*/ 749370 h 950432"/>
                <a:gd name="connsiteX2693" fmla="*/ 3906714 w 4190171"/>
                <a:gd name="connsiteY2693" fmla="*/ 745862 h 950432"/>
                <a:gd name="connsiteX2694" fmla="*/ 3910272 w 4190171"/>
                <a:gd name="connsiteY2694" fmla="*/ 745419 h 950432"/>
                <a:gd name="connsiteX2695" fmla="*/ 3534434 w 4190171"/>
                <a:gd name="connsiteY2695" fmla="*/ 745419 h 950432"/>
                <a:gd name="connsiteX2696" fmla="*/ 3537264 w 4190171"/>
                <a:gd name="connsiteY2696" fmla="*/ 747620 h 950432"/>
                <a:gd name="connsiteX2697" fmla="*/ 3540844 w 4190171"/>
                <a:gd name="connsiteY2697" fmla="*/ 753918 h 950432"/>
                <a:gd name="connsiteX2698" fmla="*/ 3539087 w 4190171"/>
                <a:gd name="connsiteY2698" fmla="*/ 760306 h 950432"/>
                <a:gd name="connsiteX2699" fmla="*/ 3532918 w 4190171"/>
                <a:gd name="connsiteY2699" fmla="*/ 763814 h 950432"/>
                <a:gd name="connsiteX2700" fmla="*/ 3526530 w 4190171"/>
                <a:gd name="connsiteY2700" fmla="*/ 762056 h 950432"/>
                <a:gd name="connsiteX2701" fmla="*/ 3522949 w 4190171"/>
                <a:gd name="connsiteY2701" fmla="*/ 755758 h 950432"/>
                <a:gd name="connsiteX2702" fmla="*/ 3524707 w 4190171"/>
                <a:gd name="connsiteY2702" fmla="*/ 749370 h 950432"/>
                <a:gd name="connsiteX2703" fmla="*/ 3530876 w 4190171"/>
                <a:gd name="connsiteY2703" fmla="*/ 745862 h 950432"/>
                <a:gd name="connsiteX2704" fmla="*/ 3534434 w 4190171"/>
                <a:gd name="connsiteY2704" fmla="*/ 745419 h 950432"/>
                <a:gd name="connsiteX2705" fmla="*/ 3158596 w 4190171"/>
                <a:gd name="connsiteY2705" fmla="*/ 745419 h 950432"/>
                <a:gd name="connsiteX2706" fmla="*/ 3161426 w 4190171"/>
                <a:gd name="connsiteY2706" fmla="*/ 747620 h 950432"/>
                <a:gd name="connsiteX2707" fmla="*/ 3165006 w 4190171"/>
                <a:gd name="connsiteY2707" fmla="*/ 753918 h 950432"/>
                <a:gd name="connsiteX2708" fmla="*/ 3163249 w 4190171"/>
                <a:gd name="connsiteY2708" fmla="*/ 760306 h 950432"/>
                <a:gd name="connsiteX2709" fmla="*/ 3157080 w 4190171"/>
                <a:gd name="connsiteY2709" fmla="*/ 763814 h 950432"/>
                <a:gd name="connsiteX2710" fmla="*/ 3150692 w 4190171"/>
                <a:gd name="connsiteY2710" fmla="*/ 762056 h 950432"/>
                <a:gd name="connsiteX2711" fmla="*/ 3147112 w 4190171"/>
                <a:gd name="connsiteY2711" fmla="*/ 755758 h 950432"/>
                <a:gd name="connsiteX2712" fmla="*/ 3148869 w 4190171"/>
                <a:gd name="connsiteY2712" fmla="*/ 749370 h 950432"/>
                <a:gd name="connsiteX2713" fmla="*/ 3155038 w 4190171"/>
                <a:gd name="connsiteY2713" fmla="*/ 745862 h 950432"/>
                <a:gd name="connsiteX2714" fmla="*/ 3158596 w 4190171"/>
                <a:gd name="connsiteY2714" fmla="*/ 745419 h 950432"/>
                <a:gd name="connsiteX2715" fmla="*/ 2782758 w 4190171"/>
                <a:gd name="connsiteY2715" fmla="*/ 745419 h 950432"/>
                <a:gd name="connsiteX2716" fmla="*/ 2785588 w 4190171"/>
                <a:gd name="connsiteY2716" fmla="*/ 747620 h 950432"/>
                <a:gd name="connsiteX2717" fmla="*/ 2789168 w 4190171"/>
                <a:gd name="connsiteY2717" fmla="*/ 753918 h 950432"/>
                <a:gd name="connsiteX2718" fmla="*/ 2787410 w 4190171"/>
                <a:gd name="connsiteY2718" fmla="*/ 760306 h 950432"/>
                <a:gd name="connsiteX2719" fmla="*/ 2781242 w 4190171"/>
                <a:gd name="connsiteY2719" fmla="*/ 763814 h 950432"/>
                <a:gd name="connsiteX2720" fmla="*/ 2774854 w 4190171"/>
                <a:gd name="connsiteY2720" fmla="*/ 762056 h 950432"/>
                <a:gd name="connsiteX2721" fmla="*/ 2771274 w 4190171"/>
                <a:gd name="connsiteY2721" fmla="*/ 755758 h 950432"/>
                <a:gd name="connsiteX2722" fmla="*/ 2773031 w 4190171"/>
                <a:gd name="connsiteY2722" fmla="*/ 749370 h 950432"/>
                <a:gd name="connsiteX2723" fmla="*/ 2779200 w 4190171"/>
                <a:gd name="connsiteY2723" fmla="*/ 745862 h 950432"/>
                <a:gd name="connsiteX2724" fmla="*/ 2782758 w 4190171"/>
                <a:gd name="connsiteY2724" fmla="*/ 745419 h 950432"/>
                <a:gd name="connsiteX2725" fmla="*/ 2406920 w 4190171"/>
                <a:gd name="connsiteY2725" fmla="*/ 745419 h 950432"/>
                <a:gd name="connsiteX2726" fmla="*/ 2409750 w 4190171"/>
                <a:gd name="connsiteY2726" fmla="*/ 747620 h 950432"/>
                <a:gd name="connsiteX2727" fmla="*/ 2413330 w 4190171"/>
                <a:gd name="connsiteY2727" fmla="*/ 753918 h 950432"/>
                <a:gd name="connsiteX2728" fmla="*/ 2411573 w 4190171"/>
                <a:gd name="connsiteY2728" fmla="*/ 760306 h 950432"/>
                <a:gd name="connsiteX2729" fmla="*/ 2405404 w 4190171"/>
                <a:gd name="connsiteY2729" fmla="*/ 763814 h 950432"/>
                <a:gd name="connsiteX2730" fmla="*/ 2399016 w 4190171"/>
                <a:gd name="connsiteY2730" fmla="*/ 762056 h 950432"/>
                <a:gd name="connsiteX2731" fmla="*/ 2395435 w 4190171"/>
                <a:gd name="connsiteY2731" fmla="*/ 755758 h 950432"/>
                <a:gd name="connsiteX2732" fmla="*/ 2397193 w 4190171"/>
                <a:gd name="connsiteY2732" fmla="*/ 749370 h 950432"/>
                <a:gd name="connsiteX2733" fmla="*/ 2403362 w 4190171"/>
                <a:gd name="connsiteY2733" fmla="*/ 745862 h 950432"/>
                <a:gd name="connsiteX2734" fmla="*/ 2406920 w 4190171"/>
                <a:gd name="connsiteY2734" fmla="*/ 745419 h 950432"/>
                <a:gd name="connsiteX2735" fmla="*/ 2031082 w 4190171"/>
                <a:gd name="connsiteY2735" fmla="*/ 745419 h 950432"/>
                <a:gd name="connsiteX2736" fmla="*/ 2033911 w 4190171"/>
                <a:gd name="connsiteY2736" fmla="*/ 747620 h 950432"/>
                <a:gd name="connsiteX2737" fmla="*/ 2037492 w 4190171"/>
                <a:gd name="connsiteY2737" fmla="*/ 753918 h 950432"/>
                <a:gd name="connsiteX2738" fmla="*/ 2035734 w 4190171"/>
                <a:gd name="connsiteY2738" fmla="*/ 760306 h 950432"/>
                <a:gd name="connsiteX2739" fmla="*/ 2029566 w 4190171"/>
                <a:gd name="connsiteY2739" fmla="*/ 763814 h 950432"/>
                <a:gd name="connsiteX2740" fmla="*/ 2023178 w 4190171"/>
                <a:gd name="connsiteY2740" fmla="*/ 762056 h 950432"/>
                <a:gd name="connsiteX2741" fmla="*/ 2019597 w 4190171"/>
                <a:gd name="connsiteY2741" fmla="*/ 755758 h 950432"/>
                <a:gd name="connsiteX2742" fmla="*/ 2021355 w 4190171"/>
                <a:gd name="connsiteY2742" fmla="*/ 749370 h 950432"/>
                <a:gd name="connsiteX2743" fmla="*/ 2027523 w 4190171"/>
                <a:gd name="connsiteY2743" fmla="*/ 745862 h 950432"/>
                <a:gd name="connsiteX2744" fmla="*/ 2031082 w 4190171"/>
                <a:gd name="connsiteY2744" fmla="*/ 745419 h 950432"/>
                <a:gd name="connsiteX2745" fmla="*/ 1655243 w 4190171"/>
                <a:gd name="connsiteY2745" fmla="*/ 745419 h 950432"/>
                <a:gd name="connsiteX2746" fmla="*/ 1658073 w 4190171"/>
                <a:gd name="connsiteY2746" fmla="*/ 747620 h 950432"/>
                <a:gd name="connsiteX2747" fmla="*/ 1661654 w 4190171"/>
                <a:gd name="connsiteY2747" fmla="*/ 753918 h 950432"/>
                <a:gd name="connsiteX2748" fmla="*/ 1659896 w 4190171"/>
                <a:gd name="connsiteY2748" fmla="*/ 760306 h 950432"/>
                <a:gd name="connsiteX2749" fmla="*/ 1653727 w 4190171"/>
                <a:gd name="connsiteY2749" fmla="*/ 763814 h 950432"/>
                <a:gd name="connsiteX2750" fmla="*/ 1647340 w 4190171"/>
                <a:gd name="connsiteY2750" fmla="*/ 762056 h 950432"/>
                <a:gd name="connsiteX2751" fmla="*/ 1643759 w 4190171"/>
                <a:gd name="connsiteY2751" fmla="*/ 755758 h 950432"/>
                <a:gd name="connsiteX2752" fmla="*/ 1645516 w 4190171"/>
                <a:gd name="connsiteY2752" fmla="*/ 749370 h 950432"/>
                <a:gd name="connsiteX2753" fmla="*/ 1651685 w 4190171"/>
                <a:gd name="connsiteY2753" fmla="*/ 745862 h 950432"/>
                <a:gd name="connsiteX2754" fmla="*/ 1655243 w 4190171"/>
                <a:gd name="connsiteY2754" fmla="*/ 745419 h 950432"/>
                <a:gd name="connsiteX2755" fmla="*/ 1279405 w 4190171"/>
                <a:gd name="connsiteY2755" fmla="*/ 745419 h 950432"/>
                <a:gd name="connsiteX2756" fmla="*/ 1282235 w 4190171"/>
                <a:gd name="connsiteY2756" fmla="*/ 747620 h 950432"/>
                <a:gd name="connsiteX2757" fmla="*/ 1285815 w 4190171"/>
                <a:gd name="connsiteY2757" fmla="*/ 753918 h 950432"/>
                <a:gd name="connsiteX2758" fmla="*/ 1284058 w 4190171"/>
                <a:gd name="connsiteY2758" fmla="*/ 760306 h 950432"/>
                <a:gd name="connsiteX2759" fmla="*/ 1277890 w 4190171"/>
                <a:gd name="connsiteY2759" fmla="*/ 763814 h 950432"/>
                <a:gd name="connsiteX2760" fmla="*/ 1271502 w 4190171"/>
                <a:gd name="connsiteY2760" fmla="*/ 762056 h 950432"/>
                <a:gd name="connsiteX2761" fmla="*/ 1267921 w 4190171"/>
                <a:gd name="connsiteY2761" fmla="*/ 755758 h 950432"/>
                <a:gd name="connsiteX2762" fmla="*/ 1269678 w 4190171"/>
                <a:gd name="connsiteY2762" fmla="*/ 749370 h 950432"/>
                <a:gd name="connsiteX2763" fmla="*/ 1275847 w 4190171"/>
                <a:gd name="connsiteY2763" fmla="*/ 745862 h 950432"/>
                <a:gd name="connsiteX2764" fmla="*/ 1279405 w 4190171"/>
                <a:gd name="connsiteY2764" fmla="*/ 745419 h 950432"/>
                <a:gd name="connsiteX2765" fmla="*/ 903567 w 4190171"/>
                <a:gd name="connsiteY2765" fmla="*/ 745419 h 950432"/>
                <a:gd name="connsiteX2766" fmla="*/ 906397 w 4190171"/>
                <a:gd name="connsiteY2766" fmla="*/ 747620 h 950432"/>
                <a:gd name="connsiteX2767" fmla="*/ 909978 w 4190171"/>
                <a:gd name="connsiteY2767" fmla="*/ 753918 h 950432"/>
                <a:gd name="connsiteX2768" fmla="*/ 908220 w 4190171"/>
                <a:gd name="connsiteY2768" fmla="*/ 760306 h 950432"/>
                <a:gd name="connsiteX2769" fmla="*/ 902052 w 4190171"/>
                <a:gd name="connsiteY2769" fmla="*/ 763814 h 950432"/>
                <a:gd name="connsiteX2770" fmla="*/ 895663 w 4190171"/>
                <a:gd name="connsiteY2770" fmla="*/ 762056 h 950432"/>
                <a:gd name="connsiteX2771" fmla="*/ 892083 w 4190171"/>
                <a:gd name="connsiteY2771" fmla="*/ 755758 h 950432"/>
                <a:gd name="connsiteX2772" fmla="*/ 893840 w 4190171"/>
                <a:gd name="connsiteY2772" fmla="*/ 749370 h 950432"/>
                <a:gd name="connsiteX2773" fmla="*/ 900009 w 4190171"/>
                <a:gd name="connsiteY2773" fmla="*/ 745862 h 950432"/>
                <a:gd name="connsiteX2774" fmla="*/ 903567 w 4190171"/>
                <a:gd name="connsiteY2774" fmla="*/ 745419 h 950432"/>
                <a:gd name="connsiteX2775" fmla="*/ 527729 w 4190171"/>
                <a:gd name="connsiteY2775" fmla="*/ 745419 h 950432"/>
                <a:gd name="connsiteX2776" fmla="*/ 530559 w 4190171"/>
                <a:gd name="connsiteY2776" fmla="*/ 747620 h 950432"/>
                <a:gd name="connsiteX2777" fmla="*/ 534140 w 4190171"/>
                <a:gd name="connsiteY2777" fmla="*/ 753918 h 950432"/>
                <a:gd name="connsiteX2778" fmla="*/ 532382 w 4190171"/>
                <a:gd name="connsiteY2778" fmla="*/ 760306 h 950432"/>
                <a:gd name="connsiteX2779" fmla="*/ 526213 w 4190171"/>
                <a:gd name="connsiteY2779" fmla="*/ 763814 h 950432"/>
                <a:gd name="connsiteX2780" fmla="*/ 519826 w 4190171"/>
                <a:gd name="connsiteY2780" fmla="*/ 762056 h 950432"/>
                <a:gd name="connsiteX2781" fmla="*/ 516245 w 4190171"/>
                <a:gd name="connsiteY2781" fmla="*/ 755758 h 950432"/>
                <a:gd name="connsiteX2782" fmla="*/ 518002 w 4190171"/>
                <a:gd name="connsiteY2782" fmla="*/ 749370 h 950432"/>
                <a:gd name="connsiteX2783" fmla="*/ 524171 w 4190171"/>
                <a:gd name="connsiteY2783" fmla="*/ 745862 h 950432"/>
                <a:gd name="connsiteX2784" fmla="*/ 527729 w 4190171"/>
                <a:gd name="connsiteY2784" fmla="*/ 745419 h 950432"/>
                <a:gd name="connsiteX2785" fmla="*/ 151892 w 4190171"/>
                <a:gd name="connsiteY2785" fmla="*/ 745419 h 950432"/>
                <a:gd name="connsiteX2786" fmla="*/ 154721 w 4190171"/>
                <a:gd name="connsiteY2786" fmla="*/ 747620 h 950432"/>
                <a:gd name="connsiteX2787" fmla="*/ 158302 w 4190171"/>
                <a:gd name="connsiteY2787" fmla="*/ 753918 h 950432"/>
                <a:gd name="connsiteX2788" fmla="*/ 156544 w 4190171"/>
                <a:gd name="connsiteY2788" fmla="*/ 760306 h 950432"/>
                <a:gd name="connsiteX2789" fmla="*/ 150376 w 4190171"/>
                <a:gd name="connsiteY2789" fmla="*/ 763814 h 950432"/>
                <a:gd name="connsiteX2790" fmla="*/ 143987 w 4190171"/>
                <a:gd name="connsiteY2790" fmla="*/ 762056 h 950432"/>
                <a:gd name="connsiteX2791" fmla="*/ 140407 w 4190171"/>
                <a:gd name="connsiteY2791" fmla="*/ 755758 h 950432"/>
                <a:gd name="connsiteX2792" fmla="*/ 142165 w 4190171"/>
                <a:gd name="connsiteY2792" fmla="*/ 749370 h 950432"/>
                <a:gd name="connsiteX2793" fmla="*/ 148333 w 4190171"/>
                <a:gd name="connsiteY2793" fmla="*/ 745862 h 950432"/>
                <a:gd name="connsiteX2794" fmla="*/ 151892 w 4190171"/>
                <a:gd name="connsiteY2794" fmla="*/ 745419 h 950432"/>
                <a:gd name="connsiteX2795" fmla="*/ 3950238 w 4190171"/>
                <a:gd name="connsiteY2795" fmla="*/ 735945 h 950432"/>
                <a:gd name="connsiteX2796" fmla="*/ 3960619 w 4190171"/>
                <a:gd name="connsiteY2796" fmla="*/ 739783 h 950432"/>
                <a:gd name="connsiteX2797" fmla="*/ 3990288 w 4190171"/>
                <a:gd name="connsiteY2797" fmla="*/ 767252 h 950432"/>
                <a:gd name="connsiteX2798" fmla="*/ 3991076 w 4190171"/>
                <a:gd name="connsiteY2798" fmla="*/ 787687 h 950432"/>
                <a:gd name="connsiteX2799" fmla="*/ 3976195 w 4190171"/>
                <a:gd name="connsiteY2799" fmla="*/ 803759 h 950432"/>
                <a:gd name="connsiteX2800" fmla="*/ 3955760 w 4190171"/>
                <a:gd name="connsiteY2800" fmla="*/ 804547 h 950432"/>
                <a:gd name="connsiteX2801" fmla="*/ 3926090 w 4190171"/>
                <a:gd name="connsiteY2801" fmla="*/ 777077 h 950432"/>
                <a:gd name="connsiteX2802" fmla="*/ 3925304 w 4190171"/>
                <a:gd name="connsiteY2802" fmla="*/ 756642 h 950432"/>
                <a:gd name="connsiteX2803" fmla="*/ 3940184 w 4190171"/>
                <a:gd name="connsiteY2803" fmla="*/ 740570 h 950432"/>
                <a:gd name="connsiteX2804" fmla="*/ 3950238 w 4190171"/>
                <a:gd name="connsiteY2804" fmla="*/ 735945 h 950432"/>
                <a:gd name="connsiteX2805" fmla="*/ 3574400 w 4190171"/>
                <a:gd name="connsiteY2805" fmla="*/ 735945 h 950432"/>
                <a:gd name="connsiteX2806" fmla="*/ 3584780 w 4190171"/>
                <a:gd name="connsiteY2806" fmla="*/ 739783 h 950432"/>
                <a:gd name="connsiteX2807" fmla="*/ 3614450 w 4190171"/>
                <a:gd name="connsiteY2807" fmla="*/ 767252 h 950432"/>
                <a:gd name="connsiteX2808" fmla="*/ 3615238 w 4190171"/>
                <a:gd name="connsiteY2808" fmla="*/ 787687 h 950432"/>
                <a:gd name="connsiteX2809" fmla="*/ 3600358 w 4190171"/>
                <a:gd name="connsiteY2809" fmla="*/ 803759 h 950432"/>
                <a:gd name="connsiteX2810" fmla="*/ 3579922 w 4190171"/>
                <a:gd name="connsiteY2810" fmla="*/ 804547 h 950432"/>
                <a:gd name="connsiteX2811" fmla="*/ 3550252 w 4190171"/>
                <a:gd name="connsiteY2811" fmla="*/ 777077 h 950432"/>
                <a:gd name="connsiteX2812" fmla="*/ 3549465 w 4190171"/>
                <a:gd name="connsiteY2812" fmla="*/ 756642 h 950432"/>
                <a:gd name="connsiteX2813" fmla="*/ 3564345 w 4190171"/>
                <a:gd name="connsiteY2813" fmla="*/ 740570 h 950432"/>
                <a:gd name="connsiteX2814" fmla="*/ 3574400 w 4190171"/>
                <a:gd name="connsiteY2814" fmla="*/ 735945 h 950432"/>
                <a:gd name="connsiteX2815" fmla="*/ 3198562 w 4190171"/>
                <a:gd name="connsiteY2815" fmla="*/ 735945 h 950432"/>
                <a:gd name="connsiteX2816" fmla="*/ 3208943 w 4190171"/>
                <a:gd name="connsiteY2816" fmla="*/ 739783 h 950432"/>
                <a:gd name="connsiteX2817" fmla="*/ 3238612 w 4190171"/>
                <a:gd name="connsiteY2817" fmla="*/ 767252 h 950432"/>
                <a:gd name="connsiteX2818" fmla="*/ 3239400 w 4190171"/>
                <a:gd name="connsiteY2818" fmla="*/ 787687 h 950432"/>
                <a:gd name="connsiteX2819" fmla="*/ 3224519 w 4190171"/>
                <a:gd name="connsiteY2819" fmla="*/ 803759 h 950432"/>
                <a:gd name="connsiteX2820" fmla="*/ 3204084 w 4190171"/>
                <a:gd name="connsiteY2820" fmla="*/ 804547 h 950432"/>
                <a:gd name="connsiteX2821" fmla="*/ 3174414 w 4190171"/>
                <a:gd name="connsiteY2821" fmla="*/ 777077 h 950432"/>
                <a:gd name="connsiteX2822" fmla="*/ 3173627 w 4190171"/>
                <a:gd name="connsiteY2822" fmla="*/ 756642 h 950432"/>
                <a:gd name="connsiteX2823" fmla="*/ 3188507 w 4190171"/>
                <a:gd name="connsiteY2823" fmla="*/ 740570 h 950432"/>
                <a:gd name="connsiteX2824" fmla="*/ 3198562 w 4190171"/>
                <a:gd name="connsiteY2824" fmla="*/ 735945 h 950432"/>
                <a:gd name="connsiteX2825" fmla="*/ 2822724 w 4190171"/>
                <a:gd name="connsiteY2825" fmla="*/ 735945 h 950432"/>
                <a:gd name="connsiteX2826" fmla="*/ 2833104 w 4190171"/>
                <a:gd name="connsiteY2826" fmla="*/ 739783 h 950432"/>
                <a:gd name="connsiteX2827" fmla="*/ 2862774 w 4190171"/>
                <a:gd name="connsiteY2827" fmla="*/ 767252 h 950432"/>
                <a:gd name="connsiteX2828" fmla="*/ 2863562 w 4190171"/>
                <a:gd name="connsiteY2828" fmla="*/ 787687 h 950432"/>
                <a:gd name="connsiteX2829" fmla="*/ 2848681 w 4190171"/>
                <a:gd name="connsiteY2829" fmla="*/ 803759 h 950432"/>
                <a:gd name="connsiteX2830" fmla="*/ 2828246 w 4190171"/>
                <a:gd name="connsiteY2830" fmla="*/ 804547 h 950432"/>
                <a:gd name="connsiteX2831" fmla="*/ 2798576 w 4190171"/>
                <a:gd name="connsiteY2831" fmla="*/ 777077 h 950432"/>
                <a:gd name="connsiteX2832" fmla="*/ 2797790 w 4190171"/>
                <a:gd name="connsiteY2832" fmla="*/ 756642 h 950432"/>
                <a:gd name="connsiteX2833" fmla="*/ 2812670 w 4190171"/>
                <a:gd name="connsiteY2833" fmla="*/ 740570 h 950432"/>
                <a:gd name="connsiteX2834" fmla="*/ 2822724 w 4190171"/>
                <a:gd name="connsiteY2834" fmla="*/ 735945 h 950432"/>
                <a:gd name="connsiteX2835" fmla="*/ 2446886 w 4190171"/>
                <a:gd name="connsiteY2835" fmla="*/ 735945 h 950432"/>
                <a:gd name="connsiteX2836" fmla="*/ 2457267 w 4190171"/>
                <a:gd name="connsiteY2836" fmla="*/ 739783 h 950432"/>
                <a:gd name="connsiteX2837" fmla="*/ 2486936 w 4190171"/>
                <a:gd name="connsiteY2837" fmla="*/ 767252 h 950432"/>
                <a:gd name="connsiteX2838" fmla="*/ 2487724 w 4190171"/>
                <a:gd name="connsiteY2838" fmla="*/ 787687 h 950432"/>
                <a:gd name="connsiteX2839" fmla="*/ 2472844 w 4190171"/>
                <a:gd name="connsiteY2839" fmla="*/ 803759 h 950432"/>
                <a:gd name="connsiteX2840" fmla="*/ 2452408 w 4190171"/>
                <a:gd name="connsiteY2840" fmla="*/ 804547 h 950432"/>
                <a:gd name="connsiteX2841" fmla="*/ 2422738 w 4190171"/>
                <a:gd name="connsiteY2841" fmla="*/ 777077 h 950432"/>
                <a:gd name="connsiteX2842" fmla="*/ 2421951 w 4190171"/>
                <a:gd name="connsiteY2842" fmla="*/ 756642 h 950432"/>
                <a:gd name="connsiteX2843" fmla="*/ 2436831 w 4190171"/>
                <a:gd name="connsiteY2843" fmla="*/ 740570 h 950432"/>
                <a:gd name="connsiteX2844" fmla="*/ 2446886 w 4190171"/>
                <a:gd name="connsiteY2844" fmla="*/ 735945 h 950432"/>
                <a:gd name="connsiteX2845" fmla="*/ 2071048 w 4190171"/>
                <a:gd name="connsiteY2845" fmla="*/ 735945 h 950432"/>
                <a:gd name="connsiteX2846" fmla="*/ 2081428 w 4190171"/>
                <a:gd name="connsiteY2846" fmla="*/ 739783 h 950432"/>
                <a:gd name="connsiteX2847" fmla="*/ 2111098 w 4190171"/>
                <a:gd name="connsiteY2847" fmla="*/ 767252 h 950432"/>
                <a:gd name="connsiteX2848" fmla="*/ 2111885 w 4190171"/>
                <a:gd name="connsiteY2848" fmla="*/ 787687 h 950432"/>
                <a:gd name="connsiteX2849" fmla="*/ 2097005 w 4190171"/>
                <a:gd name="connsiteY2849" fmla="*/ 803759 h 950432"/>
                <a:gd name="connsiteX2850" fmla="*/ 2076570 w 4190171"/>
                <a:gd name="connsiteY2850" fmla="*/ 804547 h 950432"/>
                <a:gd name="connsiteX2851" fmla="*/ 2046900 w 4190171"/>
                <a:gd name="connsiteY2851" fmla="*/ 777077 h 950432"/>
                <a:gd name="connsiteX2852" fmla="*/ 2046113 w 4190171"/>
                <a:gd name="connsiteY2852" fmla="*/ 756642 h 950432"/>
                <a:gd name="connsiteX2853" fmla="*/ 2060993 w 4190171"/>
                <a:gd name="connsiteY2853" fmla="*/ 740570 h 950432"/>
                <a:gd name="connsiteX2854" fmla="*/ 2071048 w 4190171"/>
                <a:gd name="connsiteY2854" fmla="*/ 735945 h 950432"/>
                <a:gd name="connsiteX2855" fmla="*/ 1695210 w 4190171"/>
                <a:gd name="connsiteY2855" fmla="*/ 735945 h 950432"/>
                <a:gd name="connsiteX2856" fmla="*/ 1705590 w 4190171"/>
                <a:gd name="connsiteY2856" fmla="*/ 739783 h 950432"/>
                <a:gd name="connsiteX2857" fmla="*/ 1735259 w 4190171"/>
                <a:gd name="connsiteY2857" fmla="*/ 767252 h 950432"/>
                <a:gd name="connsiteX2858" fmla="*/ 1736047 w 4190171"/>
                <a:gd name="connsiteY2858" fmla="*/ 787687 h 950432"/>
                <a:gd name="connsiteX2859" fmla="*/ 1721167 w 4190171"/>
                <a:gd name="connsiteY2859" fmla="*/ 803759 h 950432"/>
                <a:gd name="connsiteX2860" fmla="*/ 1700732 w 4190171"/>
                <a:gd name="connsiteY2860" fmla="*/ 804547 h 950432"/>
                <a:gd name="connsiteX2861" fmla="*/ 1671062 w 4190171"/>
                <a:gd name="connsiteY2861" fmla="*/ 777077 h 950432"/>
                <a:gd name="connsiteX2862" fmla="*/ 1670275 w 4190171"/>
                <a:gd name="connsiteY2862" fmla="*/ 756642 h 950432"/>
                <a:gd name="connsiteX2863" fmla="*/ 1685154 w 4190171"/>
                <a:gd name="connsiteY2863" fmla="*/ 740570 h 950432"/>
                <a:gd name="connsiteX2864" fmla="*/ 1695210 w 4190171"/>
                <a:gd name="connsiteY2864" fmla="*/ 735945 h 950432"/>
                <a:gd name="connsiteX2865" fmla="*/ 1319371 w 4190171"/>
                <a:gd name="connsiteY2865" fmla="*/ 735945 h 950432"/>
                <a:gd name="connsiteX2866" fmla="*/ 1329752 w 4190171"/>
                <a:gd name="connsiteY2866" fmla="*/ 739783 h 950432"/>
                <a:gd name="connsiteX2867" fmla="*/ 1359422 w 4190171"/>
                <a:gd name="connsiteY2867" fmla="*/ 767252 h 950432"/>
                <a:gd name="connsiteX2868" fmla="*/ 1360209 w 4190171"/>
                <a:gd name="connsiteY2868" fmla="*/ 787687 h 950432"/>
                <a:gd name="connsiteX2869" fmla="*/ 1345329 w 4190171"/>
                <a:gd name="connsiteY2869" fmla="*/ 803759 h 950432"/>
                <a:gd name="connsiteX2870" fmla="*/ 1324893 w 4190171"/>
                <a:gd name="connsiteY2870" fmla="*/ 804547 h 950432"/>
                <a:gd name="connsiteX2871" fmla="*/ 1295224 w 4190171"/>
                <a:gd name="connsiteY2871" fmla="*/ 777077 h 950432"/>
                <a:gd name="connsiteX2872" fmla="*/ 1294437 w 4190171"/>
                <a:gd name="connsiteY2872" fmla="*/ 756642 h 950432"/>
                <a:gd name="connsiteX2873" fmla="*/ 1309317 w 4190171"/>
                <a:gd name="connsiteY2873" fmla="*/ 740570 h 950432"/>
                <a:gd name="connsiteX2874" fmla="*/ 1319371 w 4190171"/>
                <a:gd name="connsiteY2874" fmla="*/ 735945 h 950432"/>
                <a:gd name="connsiteX2875" fmla="*/ 943533 w 4190171"/>
                <a:gd name="connsiteY2875" fmla="*/ 735945 h 950432"/>
                <a:gd name="connsiteX2876" fmla="*/ 953914 w 4190171"/>
                <a:gd name="connsiteY2876" fmla="*/ 739783 h 950432"/>
                <a:gd name="connsiteX2877" fmla="*/ 983584 w 4190171"/>
                <a:gd name="connsiteY2877" fmla="*/ 767252 h 950432"/>
                <a:gd name="connsiteX2878" fmla="*/ 984371 w 4190171"/>
                <a:gd name="connsiteY2878" fmla="*/ 787687 h 950432"/>
                <a:gd name="connsiteX2879" fmla="*/ 969490 w 4190171"/>
                <a:gd name="connsiteY2879" fmla="*/ 803759 h 950432"/>
                <a:gd name="connsiteX2880" fmla="*/ 949056 w 4190171"/>
                <a:gd name="connsiteY2880" fmla="*/ 804547 h 950432"/>
                <a:gd name="connsiteX2881" fmla="*/ 919386 w 4190171"/>
                <a:gd name="connsiteY2881" fmla="*/ 777077 h 950432"/>
                <a:gd name="connsiteX2882" fmla="*/ 918599 w 4190171"/>
                <a:gd name="connsiteY2882" fmla="*/ 756642 h 950432"/>
                <a:gd name="connsiteX2883" fmla="*/ 933479 w 4190171"/>
                <a:gd name="connsiteY2883" fmla="*/ 740570 h 950432"/>
                <a:gd name="connsiteX2884" fmla="*/ 943533 w 4190171"/>
                <a:gd name="connsiteY2884" fmla="*/ 735945 h 950432"/>
                <a:gd name="connsiteX2885" fmla="*/ 567695 w 4190171"/>
                <a:gd name="connsiteY2885" fmla="*/ 735945 h 950432"/>
                <a:gd name="connsiteX2886" fmla="*/ 578076 w 4190171"/>
                <a:gd name="connsiteY2886" fmla="*/ 739783 h 950432"/>
                <a:gd name="connsiteX2887" fmla="*/ 607745 w 4190171"/>
                <a:gd name="connsiteY2887" fmla="*/ 767252 h 950432"/>
                <a:gd name="connsiteX2888" fmla="*/ 608533 w 4190171"/>
                <a:gd name="connsiteY2888" fmla="*/ 787687 h 950432"/>
                <a:gd name="connsiteX2889" fmla="*/ 593653 w 4190171"/>
                <a:gd name="connsiteY2889" fmla="*/ 803759 h 950432"/>
                <a:gd name="connsiteX2890" fmla="*/ 573218 w 4190171"/>
                <a:gd name="connsiteY2890" fmla="*/ 804547 h 950432"/>
                <a:gd name="connsiteX2891" fmla="*/ 543548 w 4190171"/>
                <a:gd name="connsiteY2891" fmla="*/ 777077 h 950432"/>
                <a:gd name="connsiteX2892" fmla="*/ 542761 w 4190171"/>
                <a:gd name="connsiteY2892" fmla="*/ 756642 h 950432"/>
                <a:gd name="connsiteX2893" fmla="*/ 557640 w 4190171"/>
                <a:gd name="connsiteY2893" fmla="*/ 740570 h 950432"/>
                <a:gd name="connsiteX2894" fmla="*/ 567695 w 4190171"/>
                <a:gd name="connsiteY2894" fmla="*/ 735945 h 950432"/>
                <a:gd name="connsiteX2895" fmla="*/ 191858 w 4190171"/>
                <a:gd name="connsiteY2895" fmla="*/ 735945 h 950432"/>
                <a:gd name="connsiteX2896" fmla="*/ 202238 w 4190171"/>
                <a:gd name="connsiteY2896" fmla="*/ 739783 h 950432"/>
                <a:gd name="connsiteX2897" fmla="*/ 231908 w 4190171"/>
                <a:gd name="connsiteY2897" fmla="*/ 767252 h 950432"/>
                <a:gd name="connsiteX2898" fmla="*/ 232695 w 4190171"/>
                <a:gd name="connsiteY2898" fmla="*/ 787687 h 950432"/>
                <a:gd name="connsiteX2899" fmla="*/ 217815 w 4190171"/>
                <a:gd name="connsiteY2899" fmla="*/ 803759 h 950432"/>
                <a:gd name="connsiteX2900" fmla="*/ 197380 w 4190171"/>
                <a:gd name="connsiteY2900" fmla="*/ 804547 h 950432"/>
                <a:gd name="connsiteX2901" fmla="*/ 167710 w 4190171"/>
                <a:gd name="connsiteY2901" fmla="*/ 777077 h 950432"/>
                <a:gd name="connsiteX2902" fmla="*/ 166923 w 4190171"/>
                <a:gd name="connsiteY2902" fmla="*/ 756642 h 950432"/>
                <a:gd name="connsiteX2903" fmla="*/ 181803 w 4190171"/>
                <a:gd name="connsiteY2903" fmla="*/ 740570 h 950432"/>
                <a:gd name="connsiteX2904" fmla="*/ 191858 w 4190171"/>
                <a:gd name="connsiteY2904" fmla="*/ 735945 h 950432"/>
                <a:gd name="connsiteX2905" fmla="*/ 4071514 w 4190171"/>
                <a:gd name="connsiteY2905" fmla="*/ 734175 h 950432"/>
                <a:gd name="connsiteX2906" fmla="*/ 4080105 w 4190171"/>
                <a:gd name="connsiteY2906" fmla="*/ 737734 h 950432"/>
                <a:gd name="connsiteX2907" fmla="*/ 4139863 w 4190171"/>
                <a:gd name="connsiteY2907" fmla="*/ 797492 h 950432"/>
                <a:gd name="connsiteX2908" fmla="*/ 4148665 w 4190171"/>
                <a:gd name="connsiteY2908" fmla="*/ 824250 h 950432"/>
                <a:gd name="connsiteX2909" fmla="*/ 4114628 w 4190171"/>
                <a:gd name="connsiteY2909" fmla="*/ 858288 h 950432"/>
                <a:gd name="connsiteX2910" fmla="*/ 4097446 w 4190171"/>
                <a:gd name="connsiteY2910" fmla="*/ 858288 h 950432"/>
                <a:gd name="connsiteX2911" fmla="*/ 4028498 w 4190171"/>
                <a:gd name="connsiteY2911" fmla="*/ 789340 h 950432"/>
                <a:gd name="connsiteX2912" fmla="*/ 4028498 w 4190171"/>
                <a:gd name="connsiteY2912" fmla="*/ 772158 h 950432"/>
                <a:gd name="connsiteX2913" fmla="*/ 4062923 w 4190171"/>
                <a:gd name="connsiteY2913" fmla="*/ 737734 h 950432"/>
                <a:gd name="connsiteX2914" fmla="*/ 4071514 w 4190171"/>
                <a:gd name="connsiteY2914" fmla="*/ 734175 h 950432"/>
                <a:gd name="connsiteX2915" fmla="*/ 3695676 w 4190171"/>
                <a:gd name="connsiteY2915" fmla="*/ 734175 h 950432"/>
                <a:gd name="connsiteX2916" fmla="*/ 3704267 w 4190171"/>
                <a:gd name="connsiteY2916" fmla="*/ 737734 h 950432"/>
                <a:gd name="connsiteX2917" fmla="*/ 3773214 w 4190171"/>
                <a:gd name="connsiteY2917" fmla="*/ 806681 h 950432"/>
                <a:gd name="connsiteX2918" fmla="*/ 3773214 w 4190171"/>
                <a:gd name="connsiteY2918" fmla="*/ 823863 h 950432"/>
                <a:gd name="connsiteX2919" fmla="*/ 3738790 w 4190171"/>
                <a:gd name="connsiteY2919" fmla="*/ 858288 h 950432"/>
                <a:gd name="connsiteX2920" fmla="*/ 3721608 w 4190171"/>
                <a:gd name="connsiteY2920" fmla="*/ 858288 h 950432"/>
                <a:gd name="connsiteX2921" fmla="*/ 3652661 w 4190171"/>
                <a:gd name="connsiteY2921" fmla="*/ 789340 h 950432"/>
                <a:gd name="connsiteX2922" fmla="*/ 3652661 w 4190171"/>
                <a:gd name="connsiteY2922" fmla="*/ 772158 h 950432"/>
                <a:gd name="connsiteX2923" fmla="*/ 3687085 w 4190171"/>
                <a:gd name="connsiteY2923" fmla="*/ 737734 h 950432"/>
                <a:gd name="connsiteX2924" fmla="*/ 3695676 w 4190171"/>
                <a:gd name="connsiteY2924" fmla="*/ 734175 h 950432"/>
                <a:gd name="connsiteX2925" fmla="*/ 3319838 w 4190171"/>
                <a:gd name="connsiteY2925" fmla="*/ 734175 h 950432"/>
                <a:gd name="connsiteX2926" fmla="*/ 3328429 w 4190171"/>
                <a:gd name="connsiteY2926" fmla="*/ 737734 h 950432"/>
                <a:gd name="connsiteX2927" fmla="*/ 3397376 w 4190171"/>
                <a:gd name="connsiteY2927" fmla="*/ 806681 h 950432"/>
                <a:gd name="connsiteX2928" fmla="*/ 3397376 w 4190171"/>
                <a:gd name="connsiteY2928" fmla="*/ 823863 h 950432"/>
                <a:gd name="connsiteX2929" fmla="*/ 3362952 w 4190171"/>
                <a:gd name="connsiteY2929" fmla="*/ 858288 h 950432"/>
                <a:gd name="connsiteX2930" fmla="*/ 3345770 w 4190171"/>
                <a:gd name="connsiteY2930" fmla="*/ 858288 h 950432"/>
                <a:gd name="connsiteX2931" fmla="*/ 3276822 w 4190171"/>
                <a:gd name="connsiteY2931" fmla="*/ 789340 h 950432"/>
                <a:gd name="connsiteX2932" fmla="*/ 3276822 w 4190171"/>
                <a:gd name="connsiteY2932" fmla="*/ 772158 h 950432"/>
                <a:gd name="connsiteX2933" fmla="*/ 3311247 w 4190171"/>
                <a:gd name="connsiteY2933" fmla="*/ 737734 h 950432"/>
                <a:gd name="connsiteX2934" fmla="*/ 3319838 w 4190171"/>
                <a:gd name="connsiteY2934" fmla="*/ 734175 h 950432"/>
                <a:gd name="connsiteX2935" fmla="*/ 2944000 w 4190171"/>
                <a:gd name="connsiteY2935" fmla="*/ 734175 h 950432"/>
                <a:gd name="connsiteX2936" fmla="*/ 2952590 w 4190171"/>
                <a:gd name="connsiteY2936" fmla="*/ 737734 h 950432"/>
                <a:gd name="connsiteX2937" fmla="*/ 3021538 w 4190171"/>
                <a:gd name="connsiteY2937" fmla="*/ 806681 h 950432"/>
                <a:gd name="connsiteX2938" fmla="*/ 3021538 w 4190171"/>
                <a:gd name="connsiteY2938" fmla="*/ 823863 h 950432"/>
                <a:gd name="connsiteX2939" fmla="*/ 2987114 w 4190171"/>
                <a:gd name="connsiteY2939" fmla="*/ 858288 h 950432"/>
                <a:gd name="connsiteX2940" fmla="*/ 2969932 w 4190171"/>
                <a:gd name="connsiteY2940" fmla="*/ 858288 h 950432"/>
                <a:gd name="connsiteX2941" fmla="*/ 2900984 w 4190171"/>
                <a:gd name="connsiteY2941" fmla="*/ 789340 h 950432"/>
                <a:gd name="connsiteX2942" fmla="*/ 2900984 w 4190171"/>
                <a:gd name="connsiteY2942" fmla="*/ 772158 h 950432"/>
                <a:gd name="connsiteX2943" fmla="*/ 2935409 w 4190171"/>
                <a:gd name="connsiteY2943" fmla="*/ 737734 h 950432"/>
                <a:gd name="connsiteX2944" fmla="*/ 2944000 w 4190171"/>
                <a:gd name="connsiteY2944" fmla="*/ 734175 h 950432"/>
                <a:gd name="connsiteX2945" fmla="*/ 2568162 w 4190171"/>
                <a:gd name="connsiteY2945" fmla="*/ 734175 h 950432"/>
                <a:gd name="connsiteX2946" fmla="*/ 2576753 w 4190171"/>
                <a:gd name="connsiteY2946" fmla="*/ 737734 h 950432"/>
                <a:gd name="connsiteX2947" fmla="*/ 2645700 w 4190171"/>
                <a:gd name="connsiteY2947" fmla="*/ 806681 h 950432"/>
                <a:gd name="connsiteX2948" fmla="*/ 2645700 w 4190171"/>
                <a:gd name="connsiteY2948" fmla="*/ 823863 h 950432"/>
                <a:gd name="connsiteX2949" fmla="*/ 2611276 w 4190171"/>
                <a:gd name="connsiteY2949" fmla="*/ 858288 h 950432"/>
                <a:gd name="connsiteX2950" fmla="*/ 2594094 w 4190171"/>
                <a:gd name="connsiteY2950" fmla="*/ 858288 h 950432"/>
                <a:gd name="connsiteX2951" fmla="*/ 2525146 w 4190171"/>
                <a:gd name="connsiteY2951" fmla="*/ 789340 h 950432"/>
                <a:gd name="connsiteX2952" fmla="*/ 2525146 w 4190171"/>
                <a:gd name="connsiteY2952" fmla="*/ 772158 h 950432"/>
                <a:gd name="connsiteX2953" fmla="*/ 2559571 w 4190171"/>
                <a:gd name="connsiteY2953" fmla="*/ 737734 h 950432"/>
                <a:gd name="connsiteX2954" fmla="*/ 2568162 w 4190171"/>
                <a:gd name="connsiteY2954" fmla="*/ 734175 h 950432"/>
                <a:gd name="connsiteX2955" fmla="*/ 2192324 w 4190171"/>
                <a:gd name="connsiteY2955" fmla="*/ 734175 h 950432"/>
                <a:gd name="connsiteX2956" fmla="*/ 2200915 w 4190171"/>
                <a:gd name="connsiteY2956" fmla="*/ 737734 h 950432"/>
                <a:gd name="connsiteX2957" fmla="*/ 2269862 w 4190171"/>
                <a:gd name="connsiteY2957" fmla="*/ 806681 h 950432"/>
                <a:gd name="connsiteX2958" fmla="*/ 2269862 w 4190171"/>
                <a:gd name="connsiteY2958" fmla="*/ 823863 h 950432"/>
                <a:gd name="connsiteX2959" fmla="*/ 2235437 w 4190171"/>
                <a:gd name="connsiteY2959" fmla="*/ 858288 h 950432"/>
                <a:gd name="connsiteX2960" fmla="*/ 2218256 w 4190171"/>
                <a:gd name="connsiteY2960" fmla="*/ 858288 h 950432"/>
                <a:gd name="connsiteX2961" fmla="*/ 2149308 w 4190171"/>
                <a:gd name="connsiteY2961" fmla="*/ 789340 h 950432"/>
                <a:gd name="connsiteX2962" fmla="*/ 2149308 w 4190171"/>
                <a:gd name="connsiteY2962" fmla="*/ 772158 h 950432"/>
                <a:gd name="connsiteX2963" fmla="*/ 2183733 w 4190171"/>
                <a:gd name="connsiteY2963" fmla="*/ 737734 h 950432"/>
                <a:gd name="connsiteX2964" fmla="*/ 2192324 w 4190171"/>
                <a:gd name="connsiteY2964" fmla="*/ 734175 h 950432"/>
                <a:gd name="connsiteX2965" fmla="*/ 1816486 w 4190171"/>
                <a:gd name="connsiteY2965" fmla="*/ 734175 h 950432"/>
                <a:gd name="connsiteX2966" fmla="*/ 1825077 w 4190171"/>
                <a:gd name="connsiteY2966" fmla="*/ 737734 h 950432"/>
                <a:gd name="connsiteX2967" fmla="*/ 1894024 w 4190171"/>
                <a:gd name="connsiteY2967" fmla="*/ 806681 h 950432"/>
                <a:gd name="connsiteX2968" fmla="*/ 1894024 w 4190171"/>
                <a:gd name="connsiteY2968" fmla="*/ 823863 h 950432"/>
                <a:gd name="connsiteX2969" fmla="*/ 1859599 w 4190171"/>
                <a:gd name="connsiteY2969" fmla="*/ 858288 h 950432"/>
                <a:gd name="connsiteX2970" fmla="*/ 1842418 w 4190171"/>
                <a:gd name="connsiteY2970" fmla="*/ 858288 h 950432"/>
                <a:gd name="connsiteX2971" fmla="*/ 1773470 w 4190171"/>
                <a:gd name="connsiteY2971" fmla="*/ 789340 h 950432"/>
                <a:gd name="connsiteX2972" fmla="*/ 1773470 w 4190171"/>
                <a:gd name="connsiteY2972" fmla="*/ 772158 h 950432"/>
                <a:gd name="connsiteX2973" fmla="*/ 1807895 w 4190171"/>
                <a:gd name="connsiteY2973" fmla="*/ 737734 h 950432"/>
                <a:gd name="connsiteX2974" fmla="*/ 1816486 w 4190171"/>
                <a:gd name="connsiteY2974" fmla="*/ 734175 h 950432"/>
                <a:gd name="connsiteX2975" fmla="*/ 1440647 w 4190171"/>
                <a:gd name="connsiteY2975" fmla="*/ 734175 h 950432"/>
                <a:gd name="connsiteX2976" fmla="*/ 1449238 w 4190171"/>
                <a:gd name="connsiteY2976" fmla="*/ 737734 h 950432"/>
                <a:gd name="connsiteX2977" fmla="*/ 1518186 w 4190171"/>
                <a:gd name="connsiteY2977" fmla="*/ 806681 h 950432"/>
                <a:gd name="connsiteX2978" fmla="*/ 1518186 w 4190171"/>
                <a:gd name="connsiteY2978" fmla="*/ 823863 h 950432"/>
                <a:gd name="connsiteX2979" fmla="*/ 1483761 w 4190171"/>
                <a:gd name="connsiteY2979" fmla="*/ 858288 h 950432"/>
                <a:gd name="connsiteX2980" fmla="*/ 1466579 w 4190171"/>
                <a:gd name="connsiteY2980" fmla="*/ 858288 h 950432"/>
                <a:gd name="connsiteX2981" fmla="*/ 1397632 w 4190171"/>
                <a:gd name="connsiteY2981" fmla="*/ 789340 h 950432"/>
                <a:gd name="connsiteX2982" fmla="*/ 1397632 w 4190171"/>
                <a:gd name="connsiteY2982" fmla="*/ 772158 h 950432"/>
                <a:gd name="connsiteX2983" fmla="*/ 1432056 w 4190171"/>
                <a:gd name="connsiteY2983" fmla="*/ 737734 h 950432"/>
                <a:gd name="connsiteX2984" fmla="*/ 1440647 w 4190171"/>
                <a:gd name="connsiteY2984" fmla="*/ 734175 h 950432"/>
                <a:gd name="connsiteX2985" fmla="*/ 1064809 w 4190171"/>
                <a:gd name="connsiteY2985" fmla="*/ 734175 h 950432"/>
                <a:gd name="connsiteX2986" fmla="*/ 1073400 w 4190171"/>
                <a:gd name="connsiteY2986" fmla="*/ 737734 h 950432"/>
                <a:gd name="connsiteX2987" fmla="*/ 1142347 w 4190171"/>
                <a:gd name="connsiteY2987" fmla="*/ 806681 h 950432"/>
                <a:gd name="connsiteX2988" fmla="*/ 1142348 w 4190171"/>
                <a:gd name="connsiteY2988" fmla="*/ 823863 h 950432"/>
                <a:gd name="connsiteX2989" fmla="*/ 1107923 w 4190171"/>
                <a:gd name="connsiteY2989" fmla="*/ 858288 h 950432"/>
                <a:gd name="connsiteX2990" fmla="*/ 1090741 w 4190171"/>
                <a:gd name="connsiteY2990" fmla="*/ 858288 h 950432"/>
                <a:gd name="connsiteX2991" fmla="*/ 1021794 w 4190171"/>
                <a:gd name="connsiteY2991" fmla="*/ 789340 h 950432"/>
                <a:gd name="connsiteX2992" fmla="*/ 1021794 w 4190171"/>
                <a:gd name="connsiteY2992" fmla="*/ 772158 h 950432"/>
                <a:gd name="connsiteX2993" fmla="*/ 1056218 w 4190171"/>
                <a:gd name="connsiteY2993" fmla="*/ 737734 h 950432"/>
                <a:gd name="connsiteX2994" fmla="*/ 1064809 w 4190171"/>
                <a:gd name="connsiteY2994" fmla="*/ 734175 h 950432"/>
                <a:gd name="connsiteX2995" fmla="*/ 688971 w 4190171"/>
                <a:gd name="connsiteY2995" fmla="*/ 734175 h 950432"/>
                <a:gd name="connsiteX2996" fmla="*/ 697562 w 4190171"/>
                <a:gd name="connsiteY2996" fmla="*/ 737734 h 950432"/>
                <a:gd name="connsiteX2997" fmla="*/ 766510 w 4190171"/>
                <a:gd name="connsiteY2997" fmla="*/ 806681 h 950432"/>
                <a:gd name="connsiteX2998" fmla="*/ 766510 w 4190171"/>
                <a:gd name="connsiteY2998" fmla="*/ 823863 h 950432"/>
                <a:gd name="connsiteX2999" fmla="*/ 732085 w 4190171"/>
                <a:gd name="connsiteY2999" fmla="*/ 858288 h 950432"/>
                <a:gd name="connsiteX3000" fmla="*/ 714904 w 4190171"/>
                <a:gd name="connsiteY3000" fmla="*/ 858288 h 950432"/>
                <a:gd name="connsiteX3001" fmla="*/ 645956 w 4190171"/>
                <a:gd name="connsiteY3001" fmla="*/ 789340 h 950432"/>
                <a:gd name="connsiteX3002" fmla="*/ 645956 w 4190171"/>
                <a:gd name="connsiteY3002" fmla="*/ 772158 h 950432"/>
                <a:gd name="connsiteX3003" fmla="*/ 680381 w 4190171"/>
                <a:gd name="connsiteY3003" fmla="*/ 737734 h 950432"/>
                <a:gd name="connsiteX3004" fmla="*/ 688971 w 4190171"/>
                <a:gd name="connsiteY3004" fmla="*/ 734175 h 950432"/>
                <a:gd name="connsiteX3005" fmla="*/ 313134 w 4190171"/>
                <a:gd name="connsiteY3005" fmla="*/ 734175 h 950432"/>
                <a:gd name="connsiteX3006" fmla="*/ 321724 w 4190171"/>
                <a:gd name="connsiteY3006" fmla="*/ 737734 h 950432"/>
                <a:gd name="connsiteX3007" fmla="*/ 390672 w 4190171"/>
                <a:gd name="connsiteY3007" fmla="*/ 806681 h 950432"/>
                <a:gd name="connsiteX3008" fmla="*/ 390672 w 4190171"/>
                <a:gd name="connsiteY3008" fmla="*/ 823863 h 950432"/>
                <a:gd name="connsiteX3009" fmla="*/ 356247 w 4190171"/>
                <a:gd name="connsiteY3009" fmla="*/ 858288 h 950432"/>
                <a:gd name="connsiteX3010" fmla="*/ 339065 w 4190171"/>
                <a:gd name="connsiteY3010" fmla="*/ 858288 h 950432"/>
                <a:gd name="connsiteX3011" fmla="*/ 270118 w 4190171"/>
                <a:gd name="connsiteY3011" fmla="*/ 789340 h 950432"/>
                <a:gd name="connsiteX3012" fmla="*/ 270118 w 4190171"/>
                <a:gd name="connsiteY3012" fmla="*/ 772158 h 950432"/>
                <a:gd name="connsiteX3013" fmla="*/ 304543 w 4190171"/>
                <a:gd name="connsiteY3013" fmla="*/ 737734 h 950432"/>
                <a:gd name="connsiteX3014" fmla="*/ 313134 w 4190171"/>
                <a:gd name="connsiteY3014" fmla="*/ 734175 h 950432"/>
                <a:gd name="connsiteX3015" fmla="*/ 3805332 w 4190171"/>
                <a:gd name="connsiteY3015" fmla="*/ 732236 h 950432"/>
                <a:gd name="connsiteX3016" fmla="*/ 3808308 w 4190171"/>
                <a:gd name="connsiteY3016" fmla="*/ 733626 h 950432"/>
                <a:gd name="connsiteX3017" fmla="*/ 3811740 w 4190171"/>
                <a:gd name="connsiteY3017" fmla="*/ 737378 h 950432"/>
                <a:gd name="connsiteX3018" fmla="*/ 3811472 w 4190171"/>
                <a:gd name="connsiteY3018" fmla="*/ 743439 h 950432"/>
                <a:gd name="connsiteX3019" fmla="*/ 3807720 w 4190171"/>
                <a:gd name="connsiteY3019" fmla="*/ 746872 h 950432"/>
                <a:gd name="connsiteX3020" fmla="*/ 3801658 w 4190171"/>
                <a:gd name="connsiteY3020" fmla="*/ 746604 h 950432"/>
                <a:gd name="connsiteX3021" fmla="*/ 3798226 w 4190171"/>
                <a:gd name="connsiteY3021" fmla="*/ 742851 h 950432"/>
                <a:gd name="connsiteX3022" fmla="*/ 3798494 w 4190171"/>
                <a:gd name="connsiteY3022" fmla="*/ 736790 h 950432"/>
                <a:gd name="connsiteX3023" fmla="*/ 3802246 w 4190171"/>
                <a:gd name="connsiteY3023" fmla="*/ 733357 h 950432"/>
                <a:gd name="connsiteX3024" fmla="*/ 3805332 w 4190171"/>
                <a:gd name="connsiteY3024" fmla="*/ 732236 h 950432"/>
                <a:gd name="connsiteX3025" fmla="*/ 3429494 w 4190171"/>
                <a:gd name="connsiteY3025" fmla="*/ 732236 h 950432"/>
                <a:gd name="connsiteX3026" fmla="*/ 3432470 w 4190171"/>
                <a:gd name="connsiteY3026" fmla="*/ 733626 h 950432"/>
                <a:gd name="connsiteX3027" fmla="*/ 3435903 w 4190171"/>
                <a:gd name="connsiteY3027" fmla="*/ 737378 h 950432"/>
                <a:gd name="connsiteX3028" fmla="*/ 3435634 w 4190171"/>
                <a:gd name="connsiteY3028" fmla="*/ 743439 h 950432"/>
                <a:gd name="connsiteX3029" fmla="*/ 3431882 w 4190171"/>
                <a:gd name="connsiteY3029" fmla="*/ 746872 h 950432"/>
                <a:gd name="connsiteX3030" fmla="*/ 3425820 w 4190171"/>
                <a:gd name="connsiteY3030" fmla="*/ 746604 h 950432"/>
                <a:gd name="connsiteX3031" fmla="*/ 3422387 w 4190171"/>
                <a:gd name="connsiteY3031" fmla="*/ 742851 h 950432"/>
                <a:gd name="connsiteX3032" fmla="*/ 3422656 w 4190171"/>
                <a:gd name="connsiteY3032" fmla="*/ 736790 h 950432"/>
                <a:gd name="connsiteX3033" fmla="*/ 3426408 w 4190171"/>
                <a:gd name="connsiteY3033" fmla="*/ 733357 h 950432"/>
                <a:gd name="connsiteX3034" fmla="*/ 3429494 w 4190171"/>
                <a:gd name="connsiteY3034" fmla="*/ 732236 h 950432"/>
                <a:gd name="connsiteX3035" fmla="*/ 3053657 w 4190171"/>
                <a:gd name="connsiteY3035" fmla="*/ 732236 h 950432"/>
                <a:gd name="connsiteX3036" fmla="*/ 3056632 w 4190171"/>
                <a:gd name="connsiteY3036" fmla="*/ 733626 h 950432"/>
                <a:gd name="connsiteX3037" fmla="*/ 3060065 w 4190171"/>
                <a:gd name="connsiteY3037" fmla="*/ 737378 h 950432"/>
                <a:gd name="connsiteX3038" fmla="*/ 3059796 w 4190171"/>
                <a:gd name="connsiteY3038" fmla="*/ 743439 h 950432"/>
                <a:gd name="connsiteX3039" fmla="*/ 3056044 w 4190171"/>
                <a:gd name="connsiteY3039" fmla="*/ 746872 h 950432"/>
                <a:gd name="connsiteX3040" fmla="*/ 3049982 w 4190171"/>
                <a:gd name="connsiteY3040" fmla="*/ 746604 h 950432"/>
                <a:gd name="connsiteX3041" fmla="*/ 3046549 w 4190171"/>
                <a:gd name="connsiteY3041" fmla="*/ 742851 h 950432"/>
                <a:gd name="connsiteX3042" fmla="*/ 3046818 w 4190171"/>
                <a:gd name="connsiteY3042" fmla="*/ 736790 h 950432"/>
                <a:gd name="connsiteX3043" fmla="*/ 3050570 w 4190171"/>
                <a:gd name="connsiteY3043" fmla="*/ 733357 h 950432"/>
                <a:gd name="connsiteX3044" fmla="*/ 3053657 w 4190171"/>
                <a:gd name="connsiteY3044" fmla="*/ 732236 h 950432"/>
                <a:gd name="connsiteX3045" fmla="*/ 2677818 w 4190171"/>
                <a:gd name="connsiteY3045" fmla="*/ 732236 h 950432"/>
                <a:gd name="connsiteX3046" fmla="*/ 2680794 w 4190171"/>
                <a:gd name="connsiteY3046" fmla="*/ 733626 h 950432"/>
                <a:gd name="connsiteX3047" fmla="*/ 2684226 w 4190171"/>
                <a:gd name="connsiteY3047" fmla="*/ 737378 h 950432"/>
                <a:gd name="connsiteX3048" fmla="*/ 2683958 w 4190171"/>
                <a:gd name="connsiteY3048" fmla="*/ 743439 h 950432"/>
                <a:gd name="connsiteX3049" fmla="*/ 2680206 w 4190171"/>
                <a:gd name="connsiteY3049" fmla="*/ 746872 h 950432"/>
                <a:gd name="connsiteX3050" fmla="*/ 2674144 w 4190171"/>
                <a:gd name="connsiteY3050" fmla="*/ 746604 h 950432"/>
                <a:gd name="connsiteX3051" fmla="*/ 2670711 w 4190171"/>
                <a:gd name="connsiteY3051" fmla="*/ 742851 h 950432"/>
                <a:gd name="connsiteX3052" fmla="*/ 2670980 w 4190171"/>
                <a:gd name="connsiteY3052" fmla="*/ 736790 h 950432"/>
                <a:gd name="connsiteX3053" fmla="*/ 2674732 w 4190171"/>
                <a:gd name="connsiteY3053" fmla="*/ 733357 h 950432"/>
                <a:gd name="connsiteX3054" fmla="*/ 2677818 w 4190171"/>
                <a:gd name="connsiteY3054" fmla="*/ 732236 h 950432"/>
                <a:gd name="connsiteX3055" fmla="*/ 2301980 w 4190171"/>
                <a:gd name="connsiteY3055" fmla="*/ 732236 h 950432"/>
                <a:gd name="connsiteX3056" fmla="*/ 2304955 w 4190171"/>
                <a:gd name="connsiteY3056" fmla="*/ 733626 h 950432"/>
                <a:gd name="connsiteX3057" fmla="*/ 2308389 w 4190171"/>
                <a:gd name="connsiteY3057" fmla="*/ 737378 h 950432"/>
                <a:gd name="connsiteX3058" fmla="*/ 2308119 w 4190171"/>
                <a:gd name="connsiteY3058" fmla="*/ 743439 h 950432"/>
                <a:gd name="connsiteX3059" fmla="*/ 2304368 w 4190171"/>
                <a:gd name="connsiteY3059" fmla="*/ 746872 h 950432"/>
                <a:gd name="connsiteX3060" fmla="*/ 2298306 w 4190171"/>
                <a:gd name="connsiteY3060" fmla="*/ 746604 h 950432"/>
                <a:gd name="connsiteX3061" fmla="*/ 2294873 w 4190171"/>
                <a:gd name="connsiteY3061" fmla="*/ 742851 h 950432"/>
                <a:gd name="connsiteX3062" fmla="*/ 2295142 w 4190171"/>
                <a:gd name="connsiteY3062" fmla="*/ 736790 h 950432"/>
                <a:gd name="connsiteX3063" fmla="*/ 2298894 w 4190171"/>
                <a:gd name="connsiteY3063" fmla="*/ 733357 h 950432"/>
                <a:gd name="connsiteX3064" fmla="*/ 2301980 w 4190171"/>
                <a:gd name="connsiteY3064" fmla="*/ 732236 h 950432"/>
                <a:gd name="connsiteX3065" fmla="*/ 1926142 w 4190171"/>
                <a:gd name="connsiteY3065" fmla="*/ 732236 h 950432"/>
                <a:gd name="connsiteX3066" fmla="*/ 1929117 w 4190171"/>
                <a:gd name="connsiteY3066" fmla="*/ 733626 h 950432"/>
                <a:gd name="connsiteX3067" fmla="*/ 1932550 w 4190171"/>
                <a:gd name="connsiteY3067" fmla="*/ 737378 h 950432"/>
                <a:gd name="connsiteX3068" fmla="*/ 1932282 w 4190171"/>
                <a:gd name="connsiteY3068" fmla="*/ 743439 h 950432"/>
                <a:gd name="connsiteX3069" fmla="*/ 1928529 w 4190171"/>
                <a:gd name="connsiteY3069" fmla="*/ 746872 h 950432"/>
                <a:gd name="connsiteX3070" fmla="*/ 1922468 w 4190171"/>
                <a:gd name="connsiteY3070" fmla="*/ 746604 h 950432"/>
                <a:gd name="connsiteX3071" fmla="*/ 1919035 w 4190171"/>
                <a:gd name="connsiteY3071" fmla="*/ 742851 h 950432"/>
                <a:gd name="connsiteX3072" fmla="*/ 1919304 w 4190171"/>
                <a:gd name="connsiteY3072" fmla="*/ 736790 h 950432"/>
                <a:gd name="connsiteX3073" fmla="*/ 1923055 w 4190171"/>
                <a:gd name="connsiteY3073" fmla="*/ 733357 h 950432"/>
                <a:gd name="connsiteX3074" fmla="*/ 1926142 w 4190171"/>
                <a:gd name="connsiteY3074" fmla="*/ 732236 h 950432"/>
                <a:gd name="connsiteX3075" fmla="*/ 1550304 w 4190171"/>
                <a:gd name="connsiteY3075" fmla="*/ 732236 h 950432"/>
                <a:gd name="connsiteX3076" fmla="*/ 1553279 w 4190171"/>
                <a:gd name="connsiteY3076" fmla="*/ 733626 h 950432"/>
                <a:gd name="connsiteX3077" fmla="*/ 1556712 w 4190171"/>
                <a:gd name="connsiteY3077" fmla="*/ 737378 h 950432"/>
                <a:gd name="connsiteX3078" fmla="*/ 1556443 w 4190171"/>
                <a:gd name="connsiteY3078" fmla="*/ 743439 h 950432"/>
                <a:gd name="connsiteX3079" fmla="*/ 1552691 w 4190171"/>
                <a:gd name="connsiteY3079" fmla="*/ 746872 h 950432"/>
                <a:gd name="connsiteX3080" fmla="*/ 1546630 w 4190171"/>
                <a:gd name="connsiteY3080" fmla="*/ 746604 h 950432"/>
                <a:gd name="connsiteX3081" fmla="*/ 1543196 w 4190171"/>
                <a:gd name="connsiteY3081" fmla="*/ 742851 h 950432"/>
                <a:gd name="connsiteX3082" fmla="*/ 1543465 w 4190171"/>
                <a:gd name="connsiteY3082" fmla="*/ 736790 h 950432"/>
                <a:gd name="connsiteX3083" fmla="*/ 1547217 w 4190171"/>
                <a:gd name="connsiteY3083" fmla="*/ 733357 h 950432"/>
                <a:gd name="connsiteX3084" fmla="*/ 1550304 w 4190171"/>
                <a:gd name="connsiteY3084" fmla="*/ 732236 h 950432"/>
                <a:gd name="connsiteX3085" fmla="*/ 1174466 w 4190171"/>
                <a:gd name="connsiteY3085" fmla="*/ 732236 h 950432"/>
                <a:gd name="connsiteX3086" fmla="*/ 1177441 w 4190171"/>
                <a:gd name="connsiteY3086" fmla="*/ 733626 h 950432"/>
                <a:gd name="connsiteX3087" fmla="*/ 1180874 w 4190171"/>
                <a:gd name="connsiteY3087" fmla="*/ 737378 h 950432"/>
                <a:gd name="connsiteX3088" fmla="*/ 1180605 w 4190171"/>
                <a:gd name="connsiteY3088" fmla="*/ 743439 h 950432"/>
                <a:gd name="connsiteX3089" fmla="*/ 1176853 w 4190171"/>
                <a:gd name="connsiteY3089" fmla="*/ 746872 h 950432"/>
                <a:gd name="connsiteX3090" fmla="*/ 1170792 w 4190171"/>
                <a:gd name="connsiteY3090" fmla="*/ 746604 h 950432"/>
                <a:gd name="connsiteX3091" fmla="*/ 1167358 w 4190171"/>
                <a:gd name="connsiteY3091" fmla="*/ 742851 h 950432"/>
                <a:gd name="connsiteX3092" fmla="*/ 1167628 w 4190171"/>
                <a:gd name="connsiteY3092" fmla="*/ 736790 h 950432"/>
                <a:gd name="connsiteX3093" fmla="*/ 1171379 w 4190171"/>
                <a:gd name="connsiteY3093" fmla="*/ 733357 h 950432"/>
                <a:gd name="connsiteX3094" fmla="*/ 1174466 w 4190171"/>
                <a:gd name="connsiteY3094" fmla="*/ 732236 h 950432"/>
                <a:gd name="connsiteX3095" fmla="*/ 798628 w 4190171"/>
                <a:gd name="connsiteY3095" fmla="*/ 732236 h 950432"/>
                <a:gd name="connsiteX3096" fmla="*/ 801603 w 4190171"/>
                <a:gd name="connsiteY3096" fmla="*/ 733626 h 950432"/>
                <a:gd name="connsiteX3097" fmla="*/ 805036 w 4190171"/>
                <a:gd name="connsiteY3097" fmla="*/ 737378 h 950432"/>
                <a:gd name="connsiteX3098" fmla="*/ 804767 w 4190171"/>
                <a:gd name="connsiteY3098" fmla="*/ 743439 h 950432"/>
                <a:gd name="connsiteX3099" fmla="*/ 801015 w 4190171"/>
                <a:gd name="connsiteY3099" fmla="*/ 746872 h 950432"/>
                <a:gd name="connsiteX3100" fmla="*/ 794954 w 4190171"/>
                <a:gd name="connsiteY3100" fmla="*/ 746604 h 950432"/>
                <a:gd name="connsiteX3101" fmla="*/ 791521 w 4190171"/>
                <a:gd name="connsiteY3101" fmla="*/ 742851 h 950432"/>
                <a:gd name="connsiteX3102" fmla="*/ 791790 w 4190171"/>
                <a:gd name="connsiteY3102" fmla="*/ 736790 h 950432"/>
                <a:gd name="connsiteX3103" fmla="*/ 795541 w 4190171"/>
                <a:gd name="connsiteY3103" fmla="*/ 733357 h 950432"/>
                <a:gd name="connsiteX3104" fmla="*/ 798628 w 4190171"/>
                <a:gd name="connsiteY3104" fmla="*/ 732236 h 950432"/>
                <a:gd name="connsiteX3105" fmla="*/ 422790 w 4190171"/>
                <a:gd name="connsiteY3105" fmla="*/ 732236 h 950432"/>
                <a:gd name="connsiteX3106" fmla="*/ 425765 w 4190171"/>
                <a:gd name="connsiteY3106" fmla="*/ 733626 h 950432"/>
                <a:gd name="connsiteX3107" fmla="*/ 429198 w 4190171"/>
                <a:gd name="connsiteY3107" fmla="*/ 737378 h 950432"/>
                <a:gd name="connsiteX3108" fmla="*/ 428929 w 4190171"/>
                <a:gd name="connsiteY3108" fmla="*/ 743439 h 950432"/>
                <a:gd name="connsiteX3109" fmla="*/ 425177 w 4190171"/>
                <a:gd name="connsiteY3109" fmla="*/ 746872 h 950432"/>
                <a:gd name="connsiteX3110" fmla="*/ 419116 w 4190171"/>
                <a:gd name="connsiteY3110" fmla="*/ 746604 h 950432"/>
                <a:gd name="connsiteX3111" fmla="*/ 415683 w 4190171"/>
                <a:gd name="connsiteY3111" fmla="*/ 742851 h 950432"/>
                <a:gd name="connsiteX3112" fmla="*/ 415951 w 4190171"/>
                <a:gd name="connsiteY3112" fmla="*/ 736790 h 950432"/>
                <a:gd name="connsiteX3113" fmla="*/ 419703 w 4190171"/>
                <a:gd name="connsiteY3113" fmla="*/ 733357 h 950432"/>
                <a:gd name="connsiteX3114" fmla="*/ 422790 w 4190171"/>
                <a:gd name="connsiteY3114" fmla="*/ 732236 h 950432"/>
                <a:gd name="connsiteX3115" fmla="*/ 3888788 w 4190171"/>
                <a:gd name="connsiteY3115" fmla="*/ 722552 h 950432"/>
                <a:gd name="connsiteX3116" fmla="*/ 3893156 w 4190171"/>
                <a:gd name="connsiteY3116" fmla="*/ 724710 h 950432"/>
                <a:gd name="connsiteX3117" fmla="*/ 3899507 w 4190171"/>
                <a:gd name="connsiteY3117" fmla="*/ 731966 h 950432"/>
                <a:gd name="connsiteX3118" fmla="*/ 3898910 w 4190171"/>
                <a:gd name="connsiteY3118" fmla="*/ 740949 h 950432"/>
                <a:gd name="connsiteX3119" fmla="*/ 3889766 w 4190171"/>
                <a:gd name="connsiteY3119" fmla="*/ 748952 h 950432"/>
                <a:gd name="connsiteX3120" fmla="*/ 3880784 w 4190171"/>
                <a:gd name="connsiteY3120" fmla="*/ 748355 h 950432"/>
                <a:gd name="connsiteX3121" fmla="*/ 3874433 w 4190171"/>
                <a:gd name="connsiteY3121" fmla="*/ 741099 h 950432"/>
                <a:gd name="connsiteX3122" fmla="*/ 3875030 w 4190171"/>
                <a:gd name="connsiteY3122" fmla="*/ 732116 h 950432"/>
                <a:gd name="connsiteX3123" fmla="*/ 3884173 w 4190171"/>
                <a:gd name="connsiteY3123" fmla="*/ 724113 h 950432"/>
                <a:gd name="connsiteX3124" fmla="*/ 3888788 w 4190171"/>
                <a:gd name="connsiteY3124" fmla="*/ 722552 h 950432"/>
                <a:gd name="connsiteX3125" fmla="*/ 3512951 w 4190171"/>
                <a:gd name="connsiteY3125" fmla="*/ 722552 h 950432"/>
                <a:gd name="connsiteX3126" fmla="*/ 3517318 w 4190171"/>
                <a:gd name="connsiteY3126" fmla="*/ 724710 h 950432"/>
                <a:gd name="connsiteX3127" fmla="*/ 3523669 w 4190171"/>
                <a:gd name="connsiteY3127" fmla="*/ 731966 h 950432"/>
                <a:gd name="connsiteX3128" fmla="*/ 3523072 w 4190171"/>
                <a:gd name="connsiteY3128" fmla="*/ 740949 h 950432"/>
                <a:gd name="connsiteX3129" fmla="*/ 3513929 w 4190171"/>
                <a:gd name="connsiteY3129" fmla="*/ 748952 h 950432"/>
                <a:gd name="connsiteX3130" fmla="*/ 3504946 w 4190171"/>
                <a:gd name="connsiteY3130" fmla="*/ 748355 h 950432"/>
                <a:gd name="connsiteX3131" fmla="*/ 3498594 w 4190171"/>
                <a:gd name="connsiteY3131" fmla="*/ 741099 h 950432"/>
                <a:gd name="connsiteX3132" fmla="*/ 3499192 w 4190171"/>
                <a:gd name="connsiteY3132" fmla="*/ 732116 h 950432"/>
                <a:gd name="connsiteX3133" fmla="*/ 3508335 w 4190171"/>
                <a:gd name="connsiteY3133" fmla="*/ 724113 h 950432"/>
                <a:gd name="connsiteX3134" fmla="*/ 3512951 w 4190171"/>
                <a:gd name="connsiteY3134" fmla="*/ 722552 h 950432"/>
                <a:gd name="connsiteX3135" fmla="*/ 3137112 w 4190171"/>
                <a:gd name="connsiteY3135" fmla="*/ 722552 h 950432"/>
                <a:gd name="connsiteX3136" fmla="*/ 3141480 w 4190171"/>
                <a:gd name="connsiteY3136" fmla="*/ 724710 h 950432"/>
                <a:gd name="connsiteX3137" fmla="*/ 3147831 w 4190171"/>
                <a:gd name="connsiteY3137" fmla="*/ 731966 h 950432"/>
                <a:gd name="connsiteX3138" fmla="*/ 3147234 w 4190171"/>
                <a:gd name="connsiteY3138" fmla="*/ 740949 h 950432"/>
                <a:gd name="connsiteX3139" fmla="*/ 3138091 w 4190171"/>
                <a:gd name="connsiteY3139" fmla="*/ 748952 h 950432"/>
                <a:gd name="connsiteX3140" fmla="*/ 3129108 w 4190171"/>
                <a:gd name="connsiteY3140" fmla="*/ 748355 h 950432"/>
                <a:gd name="connsiteX3141" fmla="*/ 3122757 w 4190171"/>
                <a:gd name="connsiteY3141" fmla="*/ 741099 h 950432"/>
                <a:gd name="connsiteX3142" fmla="*/ 3123354 w 4190171"/>
                <a:gd name="connsiteY3142" fmla="*/ 732116 h 950432"/>
                <a:gd name="connsiteX3143" fmla="*/ 3132498 w 4190171"/>
                <a:gd name="connsiteY3143" fmla="*/ 724113 h 950432"/>
                <a:gd name="connsiteX3144" fmla="*/ 3137112 w 4190171"/>
                <a:gd name="connsiteY3144" fmla="*/ 722552 h 950432"/>
                <a:gd name="connsiteX3145" fmla="*/ 2761274 w 4190171"/>
                <a:gd name="connsiteY3145" fmla="*/ 722552 h 950432"/>
                <a:gd name="connsiteX3146" fmla="*/ 2765642 w 4190171"/>
                <a:gd name="connsiteY3146" fmla="*/ 724710 h 950432"/>
                <a:gd name="connsiteX3147" fmla="*/ 2771993 w 4190171"/>
                <a:gd name="connsiteY3147" fmla="*/ 731966 h 950432"/>
                <a:gd name="connsiteX3148" fmla="*/ 2771396 w 4190171"/>
                <a:gd name="connsiteY3148" fmla="*/ 740949 h 950432"/>
                <a:gd name="connsiteX3149" fmla="*/ 2762252 w 4190171"/>
                <a:gd name="connsiteY3149" fmla="*/ 748952 h 950432"/>
                <a:gd name="connsiteX3150" fmla="*/ 2753270 w 4190171"/>
                <a:gd name="connsiteY3150" fmla="*/ 748355 h 950432"/>
                <a:gd name="connsiteX3151" fmla="*/ 2746918 w 4190171"/>
                <a:gd name="connsiteY3151" fmla="*/ 741099 h 950432"/>
                <a:gd name="connsiteX3152" fmla="*/ 2747516 w 4190171"/>
                <a:gd name="connsiteY3152" fmla="*/ 732116 h 950432"/>
                <a:gd name="connsiteX3153" fmla="*/ 2756659 w 4190171"/>
                <a:gd name="connsiteY3153" fmla="*/ 724113 h 950432"/>
                <a:gd name="connsiteX3154" fmla="*/ 2761274 w 4190171"/>
                <a:gd name="connsiteY3154" fmla="*/ 722552 h 950432"/>
                <a:gd name="connsiteX3155" fmla="*/ 2385436 w 4190171"/>
                <a:gd name="connsiteY3155" fmla="*/ 722552 h 950432"/>
                <a:gd name="connsiteX3156" fmla="*/ 2389804 w 4190171"/>
                <a:gd name="connsiteY3156" fmla="*/ 724710 h 950432"/>
                <a:gd name="connsiteX3157" fmla="*/ 2396155 w 4190171"/>
                <a:gd name="connsiteY3157" fmla="*/ 731966 h 950432"/>
                <a:gd name="connsiteX3158" fmla="*/ 2395558 w 4190171"/>
                <a:gd name="connsiteY3158" fmla="*/ 740949 h 950432"/>
                <a:gd name="connsiteX3159" fmla="*/ 2386415 w 4190171"/>
                <a:gd name="connsiteY3159" fmla="*/ 748952 h 950432"/>
                <a:gd name="connsiteX3160" fmla="*/ 2377432 w 4190171"/>
                <a:gd name="connsiteY3160" fmla="*/ 748355 h 950432"/>
                <a:gd name="connsiteX3161" fmla="*/ 2371080 w 4190171"/>
                <a:gd name="connsiteY3161" fmla="*/ 741099 h 950432"/>
                <a:gd name="connsiteX3162" fmla="*/ 2371678 w 4190171"/>
                <a:gd name="connsiteY3162" fmla="*/ 732116 h 950432"/>
                <a:gd name="connsiteX3163" fmla="*/ 2380821 w 4190171"/>
                <a:gd name="connsiteY3163" fmla="*/ 724113 h 950432"/>
                <a:gd name="connsiteX3164" fmla="*/ 2385436 w 4190171"/>
                <a:gd name="connsiteY3164" fmla="*/ 722552 h 950432"/>
                <a:gd name="connsiteX3165" fmla="*/ 2009598 w 4190171"/>
                <a:gd name="connsiteY3165" fmla="*/ 722552 h 950432"/>
                <a:gd name="connsiteX3166" fmla="*/ 2013966 w 4190171"/>
                <a:gd name="connsiteY3166" fmla="*/ 724710 h 950432"/>
                <a:gd name="connsiteX3167" fmla="*/ 2020316 w 4190171"/>
                <a:gd name="connsiteY3167" fmla="*/ 731966 h 950432"/>
                <a:gd name="connsiteX3168" fmla="*/ 2019720 w 4190171"/>
                <a:gd name="connsiteY3168" fmla="*/ 740949 h 950432"/>
                <a:gd name="connsiteX3169" fmla="*/ 2010576 w 4190171"/>
                <a:gd name="connsiteY3169" fmla="*/ 748952 h 950432"/>
                <a:gd name="connsiteX3170" fmla="*/ 2001593 w 4190171"/>
                <a:gd name="connsiteY3170" fmla="*/ 748355 h 950432"/>
                <a:gd name="connsiteX3171" fmla="*/ 1995242 w 4190171"/>
                <a:gd name="connsiteY3171" fmla="*/ 741099 h 950432"/>
                <a:gd name="connsiteX3172" fmla="*/ 1995840 w 4190171"/>
                <a:gd name="connsiteY3172" fmla="*/ 732116 h 950432"/>
                <a:gd name="connsiteX3173" fmla="*/ 2004983 w 4190171"/>
                <a:gd name="connsiteY3173" fmla="*/ 724113 h 950432"/>
                <a:gd name="connsiteX3174" fmla="*/ 2009598 w 4190171"/>
                <a:gd name="connsiteY3174" fmla="*/ 722552 h 950432"/>
                <a:gd name="connsiteX3175" fmla="*/ 1633760 w 4190171"/>
                <a:gd name="connsiteY3175" fmla="*/ 722552 h 950432"/>
                <a:gd name="connsiteX3176" fmla="*/ 1638128 w 4190171"/>
                <a:gd name="connsiteY3176" fmla="*/ 724710 h 950432"/>
                <a:gd name="connsiteX3177" fmla="*/ 1644479 w 4190171"/>
                <a:gd name="connsiteY3177" fmla="*/ 731966 h 950432"/>
                <a:gd name="connsiteX3178" fmla="*/ 1643882 w 4190171"/>
                <a:gd name="connsiteY3178" fmla="*/ 740949 h 950432"/>
                <a:gd name="connsiteX3179" fmla="*/ 1634738 w 4190171"/>
                <a:gd name="connsiteY3179" fmla="*/ 748952 h 950432"/>
                <a:gd name="connsiteX3180" fmla="*/ 1625755 w 4190171"/>
                <a:gd name="connsiteY3180" fmla="*/ 748355 h 950432"/>
                <a:gd name="connsiteX3181" fmla="*/ 1619404 w 4190171"/>
                <a:gd name="connsiteY3181" fmla="*/ 741099 h 950432"/>
                <a:gd name="connsiteX3182" fmla="*/ 1620001 w 4190171"/>
                <a:gd name="connsiteY3182" fmla="*/ 732116 h 950432"/>
                <a:gd name="connsiteX3183" fmla="*/ 1629144 w 4190171"/>
                <a:gd name="connsiteY3183" fmla="*/ 724113 h 950432"/>
                <a:gd name="connsiteX3184" fmla="*/ 1633760 w 4190171"/>
                <a:gd name="connsiteY3184" fmla="*/ 722552 h 950432"/>
                <a:gd name="connsiteX3185" fmla="*/ 1257922 w 4190171"/>
                <a:gd name="connsiteY3185" fmla="*/ 722552 h 950432"/>
                <a:gd name="connsiteX3186" fmla="*/ 1262289 w 4190171"/>
                <a:gd name="connsiteY3186" fmla="*/ 724710 h 950432"/>
                <a:gd name="connsiteX3187" fmla="*/ 1268640 w 4190171"/>
                <a:gd name="connsiteY3187" fmla="*/ 731966 h 950432"/>
                <a:gd name="connsiteX3188" fmla="*/ 1268044 w 4190171"/>
                <a:gd name="connsiteY3188" fmla="*/ 740949 h 950432"/>
                <a:gd name="connsiteX3189" fmla="*/ 1258900 w 4190171"/>
                <a:gd name="connsiteY3189" fmla="*/ 748952 h 950432"/>
                <a:gd name="connsiteX3190" fmla="*/ 1249917 w 4190171"/>
                <a:gd name="connsiteY3190" fmla="*/ 748355 h 950432"/>
                <a:gd name="connsiteX3191" fmla="*/ 1243566 w 4190171"/>
                <a:gd name="connsiteY3191" fmla="*/ 741099 h 950432"/>
                <a:gd name="connsiteX3192" fmla="*/ 1244163 w 4190171"/>
                <a:gd name="connsiteY3192" fmla="*/ 732116 h 950432"/>
                <a:gd name="connsiteX3193" fmla="*/ 1253306 w 4190171"/>
                <a:gd name="connsiteY3193" fmla="*/ 724113 h 950432"/>
                <a:gd name="connsiteX3194" fmla="*/ 1257922 w 4190171"/>
                <a:gd name="connsiteY3194" fmla="*/ 722552 h 950432"/>
                <a:gd name="connsiteX3195" fmla="*/ 882084 w 4190171"/>
                <a:gd name="connsiteY3195" fmla="*/ 722552 h 950432"/>
                <a:gd name="connsiteX3196" fmla="*/ 886452 w 4190171"/>
                <a:gd name="connsiteY3196" fmla="*/ 724710 h 950432"/>
                <a:gd name="connsiteX3197" fmla="*/ 892803 w 4190171"/>
                <a:gd name="connsiteY3197" fmla="*/ 731966 h 950432"/>
                <a:gd name="connsiteX3198" fmla="*/ 892206 w 4190171"/>
                <a:gd name="connsiteY3198" fmla="*/ 740949 h 950432"/>
                <a:gd name="connsiteX3199" fmla="*/ 883062 w 4190171"/>
                <a:gd name="connsiteY3199" fmla="*/ 748952 h 950432"/>
                <a:gd name="connsiteX3200" fmla="*/ 874079 w 4190171"/>
                <a:gd name="connsiteY3200" fmla="*/ 748355 h 950432"/>
                <a:gd name="connsiteX3201" fmla="*/ 867728 w 4190171"/>
                <a:gd name="connsiteY3201" fmla="*/ 741099 h 950432"/>
                <a:gd name="connsiteX3202" fmla="*/ 868326 w 4190171"/>
                <a:gd name="connsiteY3202" fmla="*/ 732116 h 950432"/>
                <a:gd name="connsiteX3203" fmla="*/ 877469 w 4190171"/>
                <a:gd name="connsiteY3203" fmla="*/ 724113 h 950432"/>
                <a:gd name="connsiteX3204" fmla="*/ 882084 w 4190171"/>
                <a:gd name="connsiteY3204" fmla="*/ 722552 h 950432"/>
                <a:gd name="connsiteX3205" fmla="*/ 506246 w 4190171"/>
                <a:gd name="connsiteY3205" fmla="*/ 722552 h 950432"/>
                <a:gd name="connsiteX3206" fmla="*/ 510614 w 4190171"/>
                <a:gd name="connsiteY3206" fmla="*/ 724710 h 950432"/>
                <a:gd name="connsiteX3207" fmla="*/ 516965 w 4190171"/>
                <a:gd name="connsiteY3207" fmla="*/ 731966 h 950432"/>
                <a:gd name="connsiteX3208" fmla="*/ 516367 w 4190171"/>
                <a:gd name="connsiteY3208" fmla="*/ 740949 h 950432"/>
                <a:gd name="connsiteX3209" fmla="*/ 507224 w 4190171"/>
                <a:gd name="connsiteY3209" fmla="*/ 748952 h 950432"/>
                <a:gd name="connsiteX3210" fmla="*/ 498241 w 4190171"/>
                <a:gd name="connsiteY3210" fmla="*/ 748355 h 950432"/>
                <a:gd name="connsiteX3211" fmla="*/ 491890 w 4190171"/>
                <a:gd name="connsiteY3211" fmla="*/ 741099 h 950432"/>
                <a:gd name="connsiteX3212" fmla="*/ 492487 w 4190171"/>
                <a:gd name="connsiteY3212" fmla="*/ 732116 h 950432"/>
                <a:gd name="connsiteX3213" fmla="*/ 501631 w 4190171"/>
                <a:gd name="connsiteY3213" fmla="*/ 724113 h 950432"/>
                <a:gd name="connsiteX3214" fmla="*/ 506246 w 4190171"/>
                <a:gd name="connsiteY3214" fmla="*/ 722552 h 950432"/>
                <a:gd name="connsiteX3215" fmla="*/ 130408 w 4190171"/>
                <a:gd name="connsiteY3215" fmla="*/ 722552 h 950432"/>
                <a:gd name="connsiteX3216" fmla="*/ 134776 w 4190171"/>
                <a:gd name="connsiteY3216" fmla="*/ 724710 h 950432"/>
                <a:gd name="connsiteX3217" fmla="*/ 141127 w 4190171"/>
                <a:gd name="connsiteY3217" fmla="*/ 731966 h 950432"/>
                <a:gd name="connsiteX3218" fmla="*/ 140530 w 4190171"/>
                <a:gd name="connsiteY3218" fmla="*/ 740949 h 950432"/>
                <a:gd name="connsiteX3219" fmla="*/ 131386 w 4190171"/>
                <a:gd name="connsiteY3219" fmla="*/ 748952 h 950432"/>
                <a:gd name="connsiteX3220" fmla="*/ 122403 w 4190171"/>
                <a:gd name="connsiteY3220" fmla="*/ 748355 h 950432"/>
                <a:gd name="connsiteX3221" fmla="*/ 116052 w 4190171"/>
                <a:gd name="connsiteY3221" fmla="*/ 741099 h 950432"/>
                <a:gd name="connsiteX3222" fmla="*/ 116650 w 4190171"/>
                <a:gd name="connsiteY3222" fmla="*/ 732116 h 950432"/>
                <a:gd name="connsiteX3223" fmla="*/ 125792 w 4190171"/>
                <a:gd name="connsiteY3223" fmla="*/ 724113 h 950432"/>
                <a:gd name="connsiteX3224" fmla="*/ 130408 w 4190171"/>
                <a:gd name="connsiteY3224" fmla="*/ 722552 h 950432"/>
                <a:gd name="connsiteX3225" fmla="*/ 4114847 w 4190171"/>
                <a:gd name="connsiteY3225" fmla="*/ 721443 h 950432"/>
                <a:gd name="connsiteX3226" fmla="*/ 4130047 w 4190171"/>
                <a:gd name="connsiteY3226" fmla="*/ 767651 h 950432"/>
                <a:gd name="connsiteX3227" fmla="*/ 4124969 w 4190171"/>
                <a:gd name="connsiteY3227" fmla="*/ 767651 h 950432"/>
                <a:gd name="connsiteX3228" fmla="*/ 4102429 w 4190171"/>
                <a:gd name="connsiteY3228" fmla="*/ 745111 h 950432"/>
                <a:gd name="connsiteX3229" fmla="*/ 4102429 w 4190171"/>
                <a:gd name="connsiteY3229" fmla="*/ 733861 h 950432"/>
                <a:gd name="connsiteX3230" fmla="*/ 4083862 w 4190171"/>
                <a:gd name="connsiteY3230" fmla="*/ 705737 h 950432"/>
                <a:gd name="connsiteX3231" fmla="*/ 4088216 w 4190171"/>
                <a:gd name="connsiteY3231" fmla="*/ 708196 h 950432"/>
                <a:gd name="connsiteX3232" fmla="*/ 4092988 w 4190171"/>
                <a:gd name="connsiteY3232" fmla="*/ 714297 h 950432"/>
                <a:gd name="connsiteX3233" fmla="*/ 4091866 w 4190171"/>
                <a:gd name="connsiteY3233" fmla="*/ 723469 h 950432"/>
                <a:gd name="connsiteX3234" fmla="*/ 4085441 w 4190171"/>
                <a:gd name="connsiteY3234" fmla="*/ 728496 h 950432"/>
                <a:gd name="connsiteX3235" fmla="*/ 4076268 w 4190171"/>
                <a:gd name="connsiteY3235" fmla="*/ 727376 h 950432"/>
                <a:gd name="connsiteX3236" fmla="*/ 4071496 w 4190171"/>
                <a:gd name="connsiteY3236" fmla="*/ 721276 h 950432"/>
                <a:gd name="connsiteX3237" fmla="*/ 4072616 w 4190171"/>
                <a:gd name="connsiteY3237" fmla="*/ 712103 h 950432"/>
                <a:gd name="connsiteX3238" fmla="*/ 4079043 w 4190171"/>
                <a:gd name="connsiteY3238" fmla="*/ 707076 h 950432"/>
                <a:gd name="connsiteX3239" fmla="*/ 4083862 w 4190171"/>
                <a:gd name="connsiteY3239" fmla="*/ 705737 h 950432"/>
                <a:gd name="connsiteX3240" fmla="*/ 3708024 w 4190171"/>
                <a:gd name="connsiteY3240" fmla="*/ 705737 h 950432"/>
                <a:gd name="connsiteX3241" fmla="*/ 3712378 w 4190171"/>
                <a:gd name="connsiteY3241" fmla="*/ 708196 h 950432"/>
                <a:gd name="connsiteX3242" fmla="*/ 3717149 w 4190171"/>
                <a:gd name="connsiteY3242" fmla="*/ 714297 h 950432"/>
                <a:gd name="connsiteX3243" fmla="*/ 3716029 w 4190171"/>
                <a:gd name="connsiteY3243" fmla="*/ 723469 h 950432"/>
                <a:gd name="connsiteX3244" fmla="*/ 3709602 w 4190171"/>
                <a:gd name="connsiteY3244" fmla="*/ 728496 h 950432"/>
                <a:gd name="connsiteX3245" fmla="*/ 3700429 w 4190171"/>
                <a:gd name="connsiteY3245" fmla="*/ 727376 h 950432"/>
                <a:gd name="connsiteX3246" fmla="*/ 3695658 w 4190171"/>
                <a:gd name="connsiteY3246" fmla="*/ 721276 h 950432"/>
                <a:gd name="connsiteX3247" fmla="*/ 3696778 w 4190171"/>
                <a:gd name="connsiteY3247" fmla="*/ 712103 h 950432"/>
                <a:gd name="connsiteX3248" fmla="*/ 3703204 w 4190171"/>
                <a:gd name="connsiteY3248" fmla="*/ 707076 h 950432"/>
                <a:gd name="connsiteX3249" fmla="*/ 3708024 w 4190171"/>
                <a:gd name="connsiteY3249" fmla="*/ 705737 h 950432"/>
                <a:gd name="connsiteX3250" fmla="*/ 3332185 w 4190171"/>
                <a:gd name="connsiteY3250" fmla="*/ 705737 h 950432"/>
                <a:gd name="connsiteX3251" fmla="*/ 3336540 w 4190171"/>
                <a:gd name="connsiteY3251" fmla="*/ 708196 h 950432"/>
                <a:gd name="connsiteX3252" fmla="*/ 3341312 w 4190171"/>
                <a:gd name="connsiteY3252" fmla="*/ 714297 h 950432"/>
                <a:gd name="connsiteX3253" fmla="*/ 3340190 w 4190171"/>
                <a:gd name="connsiteY3253" fmla="*/ 723469 h 950432"/>
                <a:gd name="connsiteX3254" fmla="*/ 3333764 w 4190171"/>
                <a:gd name="connsiteY3254" fmla="*/ 728496 h 950432"/>
                <a:gd name="connsiteX3255" fmla="*/ 3324592 w 4190171"/>
                <a:gd name="connsiteY3255" fmla="*/ 727376 h 950432"/>
                <a:gd name="connsiteX3256" fmla="*/ 3319820 w 4190171"/>
                <a:gd name="connsiteY3256" fmla="*/ 721276 h 950432"/>
                <a:gd name="connsiteX3257" fmla="*/ 3320940 w 4190171"/>
                <a:gd name="connsiteY3257" fmla="*/ 712103 h 950432"/>
                <a:gd name="connsiteX3258" fmla="*/ 3327367 w 4190171"/>
                <a:gd name="connsiteY3258" fmla="*/ 707076 h 950432"/>
                <a:gd name="connsiteX3259" fmla="*/ 3332185 w 4190171"/>
                <a:gd name="connsiteY3259" fmla="*/ 705737 h 950432"/>
                <a:gd name="connsiteX3260" fmla="*/ 2956348 w 4190171"/>
                <a:gd name="connsiteY3260" fmla="*/ 705737 h 950432"/>
                <a:gd name="connsiteX3261" fmla="*/ 2960702 w 4190171"/>
                <a:gd name="connsiteY3261" fmla="*/ 708196 h 950432"/>
                <a:gd name="connsiteX3262" fmla="*/ 2965474 w 4190171"/>
                <a:gd name="connsiteY3262" fmla="*/ 714297 h 950432"/>
                <a:gd name="connsiteX3263" fmla="*/ 2964353 w 4190171"/>
                <a:gd name="connsiteY3263" fmla="*/ 723469 h 950432"/>
                <a:gd name="connsiteX3264" fmla="*/ 2957926 w 4190171"/>
                <a:gd name="connsiteY3264" fmla="*/ 728496 h 950432"/>
                <a:gd name="connsiteX3265" fmla="*/ 2948753 w 4190171"/>
                <a:gd name="connsiteY3265" fmla="*/ 727376 h 950432"/>
                <a:gd name="connsiteX3266" fmla="*/ 2943982 w 4190171"/>
                <a:gd name="connsiteY3266" fmla="*/ 721276 h 950432"/>
                <a:gd name="connsiteX3267" fmla="*/ 2945102 w 4190171"/>
                <a:gd name="connsiteY3267" fmla="*/ 712103 h 950432"/>
                <a:gd name="connsiteX3268" fmla="*/ 2951529 w 4190171"/>
                <a:gd name="connsiteY3268" fmla="*/ 707076 h 950432"/>
                <a:gd name="connsiteX3269" fmla="*/ 2956348 w 4190171"/>
                <a:gd name="connsiteY3269" fmla="*/ 705737 h 950432"/>
                <a:gd name="connsiteX3270" fmla="*/ 2580510 w 4190171"/>
                <a:gd name="connsiteY3270" fmla="*/ 705737 h 950432"/>
                <a:gd name="connsiteX3271" fmla="*/ 2584864 w 4190171"/>
                <a:gd name="connsiteY3271" fmla="*/ 708196 h 950432"/>
                <a:gd name="connsiteX3272" fmla="*/ 2589636 w 4190171"/>
                <a:gd name="connsiteY3272" fmla="*/ 714297 h 950432"/>
                <a:gd name="connsiteX3273" fmla="*/ 2588515 w 4190171"/>
                <a:gd name="connsiteY3273" fmla="*/ 723469 h 950432"/>
                <a:gd name="connsiteX3274" fmla="*/ 2582088 w 4190171"/>
                <a:gd name="connsiteY3274" fmla="*/ 728496 h 950432"/>
                <a:gd name="connsiteX3275" fmla="*/ 2572915 w 4190171"/>
                <a:gd name="connsiteY3275" fmla="*/ 727376 h 950432"/>
                <a:gd name="connsiteX3276" fmla="*/ 2568144 w 4190171"/>
                <a:gd name="connsiteY3276" fmla="*/ 721276 h 950432"/>
                <a:gd name="connsiteX3277" fmla="*/ 2569264 w 4190171"/>
                <a:gd name="connsiteY3277" fmla="*/ 712103 h 950432"/>
                <a:gd name="connsiteX3278" fmla="*/ 2575691 w 4190171"/>
                <a:gd name="connsiteY3278" fmla="*/ 707076 h 950432"/>
                <a:gd name="connsiteX3279" fmla="*/ 2580510 w 4190171"/>
                <a:gd name="connsiteY3279" fmla="*/ 705737 h 950432"/>
                <a:gd name="connsiteX3280" fmla="*/ 2204671 w 4190171"/>
                <a:gd name="connsiteY3280" fmla="*/ 705737 h 950432"/>
                <a:gd name="connsiteX3281" fmla="*/ 2209026 w 4190171"/>
                <a:gd name="connsiteY3281" fmla="*/ 708196 h 950432"/>
                <a:gd name="connsiteX3282" fmla="*/ 2213798 w 4190171"/>
                <a:gd name="connsiteY3282" fmla="*/ 714297 h 950432"/>
                <a:gd name="connsiteX3283" fmla="*/ 2212676 w 4190171"/>
                <a:gd name="connsiteY3283" fmla="*/ 723469 h 950432"/>
                <a:gd name="connsiteX3284" fmla="*/ 2206250 w 4190171"/>
                <a:gd name="connsiteY3284" fmla="*/ 728496 h 950432"/>
                <a:gd name="connsiteX3285" fmla="*/ 2197077 w 4190171"/>
                <a:gd name="connsiteY3285" fmla="*/ 727376 h 950432"/>
                <a:gd name="connsiteX3286" fmla="*/ 2192306 w 4190171"/>
                <a:gd name="connsiteY3286" fmla="*/ 721276 h 950432"/>
                <a:gd name="connsiteX3287" fmla="*/ 2193426 w 4190171"/>
                <a:gd name="connsiteY3287" fmla="*/ 712103 h 950432"/>
                <a:gd name="connsiteX3288" fmla="*/ 2199853 w 4190171"/>
                <a:gd name="connsiteY3288" fmla="*/ 707076 h 950432"/>
                <a:gd name="connsiteX3289" fmla="*/ 2204671 w 4190171"/>
                <a:gd name="connsiteY3289" fmla="*/ 705737 h 950432"/>
                <a:gd name="connsiteX3290" fmla="*/ 1828833 w 4190171"/>
                <a:gd name="connsiteY3290" fmla="*/ 705737 h 950432"/>
                <a:gd name="connsiteX3291" fmla="*/ 1833188 w 4190171"/>
                <a:gd name="connsiteY3291" fmla="*/ 708196 h 950432"/>
                <a:gd name="connsiteX3292" fmla="*/ 1837959 w 4190171"/>
                <a:gd name="connsiteY3292" fmla="*/ 714297 h 950432"/>
                <a:gd name="connsiteX3293" fmla="*/ 1836838 w 4190171"/>
                <a:gd name="connsiteY3293" fmla="*/ 723469 h 950432"/>
                <a:gd name="connsiteX3294" fmla="*/ 1830412 w 4190171"/>
                <a:gd name="connsiteY3294" fmla="*/ 728496 h 950432"/>
                <a:gd name="connsiteX3295" fmla="*/ 1821239 w 4190171"/>
                <a:gd name="connsiteY3295" fmla="*/ 727376 h 950432"/>
                <a:gd name="connsiteX3296" fmla="*/ 1816468 w 4190171"/>
                <a:gd name="connsiteY3296" fmla="*/ 721276 h 950432"/>
                <a:gd name="connsiteX3297" fmla="*/ 1817588 w 4190171"/>
                <a:gd name="connsiteY3297" fmla="*/ 712103 h 950432"/>
                <a:gd name="connsiteX3298" fmla="*/ 1824014 w 4190171"/>
                <a:gd name="connsiteY3298" fmla="*/ 707076 h 950432"/>
                <a:gd name="connsiteX3299" fmla="*/ 1828833 w 4190171"/>
                <a:gd name="connsiteY3299" fmla="*/ 705737 h 950432"/>
                <a:gd name="connsiteX3300" fmla="*/ 1452995 w 4190171"/>
                <a:gd name="connsiteY3300" fmla="*/ 705737 h 950432"/>
                <a:gd name="connsiteX3301" fmla="*/ 1457349 w 4190171"/>
                <a:gd name="connsiteY3301" fmla="*/ 708196 h 950432"/>
                <a:gd name="connsiteX3302" fmla="*/ 1462121 w 4190171"/>
                <a:gd name="connsiteY3302" fmla="*/ 714297 h 950432"/>
                <a:gd name="connsiteX3303" fmla="*/ 1461000 w 4190171"/>
                <a:gd name="connsiteY3303" fmla="*/ 723469 h 950432"/>
                <a:gd name="connsiteX3304" fmla="*/ 1454574 w 4190171"/>
                <a:gd name="connsiteY3304" fmla="*/ 728496 h 950432"/>
                <a:gd name="connsiteX3305" fmla="*/ 1445401 w 4190171"/>
                <a:gd name="connsiteY3305" fmla="*/ 727376 h 950432"/>
                <a:gd name="connsiteX3306" fmla="*/ 1440629 w 4190171"/>
                <a:gd name="connsiteY3306" fmla="*/ 721276 h 950432"/>
                <a:gd name="connsiteX3307" fmla="*/ 1441750 w 4190171"/>
                <a:gd name="connsiteY3307" fmla="*/ 712103 h 950432"/>
                <a:gd name="connsiteX3308" fmla="*/ 1448176 w 4190171"/>
                <a:gd name="connsiteY3308" fmla="*/ 707076 h 950432"/>
                <a:gd name="connsiteX3309" fmla="*/ 1452995 w 4190171"/>
                <a:gd name="connsiteY3309" fmla="*/ 705737 h 950432"/>
                <a:gd name="connsiteX3310" fmla="*/ 1077157 w 4190171"/>
                <a:gd name="connsiteY3310" fmla="*/ 705737 h 950432"/>
                <a:gd name="connsiteX3311" fmla="*/ 1081511 w 4190171"/>
                <a:gd name="connsiteY3311" fmla="*/ 708196 h 950432"/>
                <a:gd name="connsiteX3312" fmla="*/ 1086283 w 4190171"/>
                <a:gd name="connsiteY3312" fmla="*/ 714297 h 950432"/>
                <a:gd name="connsiteX3313" fmla="*/ 1085162 w 4190171"/>
                <a:gd name="connsiteY3313" fmla="*/ 723469 h 950432"/>
                <a:gd name="connsiteX3314" fmla="*/ 1078736 w 4190171"/>
                <a:gd name="connsiteY3314" fmla="*/ 728496 h 950432"/>
                <a:gd name="connsiteX3315" fmla="*/ 1069563 w 4190171"/>
                <a:gd name="connsiteY3315" fmla="*/ 727376 h 950432"/>
                <a:gd name="connsiteX3316" fmla="*/ 1064791 w 4190171"/>
                <a:gd name="connsiteY3316" fmla="*/ 721276 h 950432"/>
                <a:gd name="connsiteX3317" fmla="*/ 1065912 w 4190171"/>
                <a:gd name="connsiteY3317" fmla="*/ 712103 h 950432"/>
                <a:gd name="connsiteX3318" fmla="*/ 1072338 w 4190171"/>
                <a:gd name="connsiteY3318" fmla="*/ 707076 h 950432"/>
                <a:gd name="connsiteX3319" fmla="*/ 1077157 w 4190171"/>
                <a:gd name="connsiteY3319" fmla="*/ 705737 h 950432"/>
                <a:gd name="connsiteX3320" fmla="*/ 701319 w 4190171"/>
                <a:gd name="connsiteY3320" fmla="*/ 705737 h 950432"/>
                <a:gd name="connsiteX3321" fmla="*/ 705673 w 4190171"/>
                <a:gd name="connsiteY3321" fmla="*/ 708196 h 950432"/>
                <a:gd name="connsiteX3322" fmla="*/ 710445 w 4190171"/>
                <a:gd name="connsiteY3322" fmla="*/ 714297 h 950432"/>
                <a:gd name="connsiteX3323" fmla="*/ 709324 w 4190171"/>
                <a:gd name="connsiteY3323" fmla="*/ 723469 h 950432"/>
                <a:gd name="connsiteX3324" fmla="*/ 702898 w 4190171"/>
                <a:gd name="connsiteY3324" fmla="*/ 728496 h 950432"/>
                <a:gd name="connsiteX3325" fmla="*/ 693725 w 4190171"/>
                <a:gd name="connsiteY3325" fmla="*/ 727376 h 950432"/>
                <a:gd name="connsiteX3326" fmla="*/ 688953 w 4190171"/>
                <a:gd name="connsiteY3326" fmla="*/ 721276 h 950432"/>
                <a:gd name="connsiteX3327" fmla="*/ 690074 w 4190171"/>
                <a:gd name="connsiteY3327" fmla="*/ 712103 h 950432"/>
                <a:gd name="connsiteX3328" fmla="*/ 696500 w 4190171"/>
                <a:gd name="connsiteY3328" fmla="*/ 707076 h 950432"/>
                <a:gd name="connsiteX3329" fmla="*/ 701319 w 4190171"/>
                <a:gd name="connsiteY3329" fmla="*/ 705737 h 950432"/>
                <a:gd name="connsiteX3330" fmla="*/ 325481 w 4190171"/>
                <a:gd name="connsiteY3330" fmla="*/ 705737 h 950432"/>
                <a:gd name="connsiteX3331" fmla="*/ 329836 w 4190171"/>
                <a:gd name="connsiteY3331" fmla="*/ 708196 h 950432"/>
                <a:gd name="connsiteX3332" fmla="*/ 334607 w 4190171"/>
                <a:gd name="connsiteY3332" fmla="*/ 714297 h 950432"/>
                <a:gd name="connsiteX3333" fmla="*/ 333486 w 4190171"/>
                <a:gd name="connsiteY3333" fmla="*/ 723469 h 950432"/>
                <a:gd name="connsiteX3334" fmla="*/ 327060 w 4190171"/>
                <a:gd name="connsiteY3334" fmla="*/ 728496 h 950432"/>
                <a:gd name="connsiteX3335" fmla="*/ 317887 w 4190171"/>
                <a:gd name="connsiteY3335" fmla="*/ 727376 h 950432"/>
                <a:gd name="connsiteX3336" fmla="*/ 313115 w 4190171"/>
                <a:gd name="connsiteY3336" fmla="*/ 721276 h 950432"/>
                <a:gd name="connsiteX3337" fmla="*/ 314236 w 4190171"/>
                <a:gd name="connsiteY3337" fmla="*/ 712103 h 950432"/>
                <a:gd name="connsiteX3338" fmla="*/ 320662 w 4190171"/>
                <a:gd name="connsiteY3338" fmla="*/ 707076 h 950432"/>
                <a:gd name="connsiteX3339" fmla="*/ 325481 w 4190171"/>
                <a:gd name="connsiteY3339" fmla="*/ 705737 h 950432"/>
                <a:gd name="connsiteX3340" fmla="*/ 3765099 w 4190171"/>
                <a:gd name="connsiteY3340" fmla="*/ 698649 h 950432"/>
                <a:gd name="connsiteX3341" fmla="*/ 3770724 w 4190171"/>
                <a:gd name="connsiteY3341" fmla="*/ 700979 h 950432"/>
                <a:gd name="connsiteX3342" fmla="*/ 3793264 w 4190171"/>
                <a:gd name="connsiteY3342" fmla="*/ 723518 h 950432"/>
                <a:gd name="connsiteX3343" fmla="*/ 3793264 w 4190171"/>
                <a:gd name="connsiteY3343" fmla="*/ 734768 h 950432"/>
                <a:gd name="connsiteX3344" fmla="*/ 3760381 w 4190171"/>
                <a:gd name="connsiteY3344" fmla="*/ 767651 h 950432"/>
                <a:gd name="connsiteX3345" fmla="*/ 3749131 w 4190171"/>
                <a:gd name="connsiteY3345" fmla="*/ 767651 h 950432"/>
                <a:gd name="connsiteX3346" fmla="*/ 3726592 w 4190171"/>
                <a:gd name="connsiteY3346" fmla="*/ 745111 h 950432"/>
                <a:gd name="connsiteX3347" fmla="*/ 3726592 w 4190171"/>
                <a:gd name="connsiteY3347" fmla="*/ 733861 h 950432"/>
                <a:gd name="connsiteX3348" fmla="*/ 3759474 w 4190171"/>
                <a:gd name="connsiteY3348" fmla="*/ 700979 h 950432"/>
                <a:gd name="connsiteX3349" fmla="*/ 3765099 w 4190171"/>
                <a:gd name="connsiteY3349" fmla="*/ 698649 h 950432"/>
                <a:gd name="connsiteX3350" fmla="*/ 3389261 w 4190171"/>
                <a:gd name="connsiteY3350" fmla="*/ 698649 h 950432"/>
                <a:gd name="connsiteX3351" fmla="*/ 3394886 w 4190171"/>
                <a:gd name="connsiteY3351" fmla="*/ 700979 h 950432"/>
                <a:gd name="connsiteX3352" fmla="*/ 3417426 w 4190171"/>
                <a:gd name="connsiteY3352" fmla="*/ 723518 h 950432"/>
                <a:gd name="connsiteX3353" fmla="*/ 3417426 w 4190171"/>
                <a:gd name="connsiteY3353" fmla="*/ 734768 h 950432"/>
                <a:gd name="connsiteX3354" fmla="*/ 3384543 w 4190171"/>
                <a:gd name="connsiteY3354" fmla="*/ 767651 h 950432"/>
                <a:gd name="connsiteX3355" fmla="*/ 3373293 w 4190171"/>
                <a:gd name="connsiteY3355" fmla="*/ 767651 h 950432"/>
                <a:gd name="connsiteX3356" fmla="*/ 3350753 w 4190171"/>
                <a:gd name="connsiteY3356" fmla="*/ 745111 h 950432"/>
                <a:gd name="connsiteX3357" fmla="*/ 3350753 w 4190171"/>
                <a:gd name="connsiteY3357" fmla="*/ 733861 h 950432"/>
                <a:gd name="connsiteX3358" fmla="*/ 3383636 w 4190171"/>
                <a:gd name="connsiteY3358" fmla="*/ 700979 h 950432"/>
                <a:gd name="connsiteX3359" fmla="*/ 3389261 w 4190171"/>
                <a:gd name="connsiteY3359" fmla="*/ 698649 h 950432"/>
                <a:gd name="connsiteX3360" fmla="*/ 3013424 w 4190171"/>
                <a:gd name="connsiteY3360" fmla="*/ 698649 h 950432"/>
                <a:gd name="connsiteX3361" fmla="*/ 3019048 w 4190171"/>
                <a:gd name="connsiteY3361" fmla="*/ 700979 h 950432"/>
                <a:gd name="connsiteX3362" fmla="*/ 3041588 w 4190171"/>
                <a:gd name="connsiteY3362" fmla="*/ 723518 h 950432"/>
                <a:gd name="connsiteX3363" fmla="*/ 3041588 w 4190171"/>
                <a:gd name="connsiteY3363" fmla="*/ 734768 h 950432"/>
                <a:gd name="connsiteX3364" fmla="*/ 3008705 w 4190171"/>
                <a:gd name="connsiteY3364" fmla="*/ 767651 h 950432"/>
                <a:gd name="connsiteX3365" fmla="*/ 2997455 w 4190171"/>
                <a:gd name="connsiteY3365" fmla="*/ 767651 h 950432"/>
                <a:gd name="connsiteX3366" fmla="*/ 2974915 w 4190171"/>
                <a:gd name="connsiteY3366" fmla="*/ 745111 h 950432"/>
                <a:gd name="connsiteX3367" fmla="*/ 2974915 w 4190171"/>
                <a:gd name="connsiteY3367" fmla="*/ 733861 h 950432"/>
                <a:gd name="connsiteX3368" fmla="*/ 3007798 w 4190171"/>
                <a:gd name="connsiteY3368" fmla="*/ 700979 h 950432"/>
                <a:gd name="connsiteX3369" fmla="*/ 3013424 w 4190171"/>
                <a:gd name="connsiteY3369" fmla="*/ 698649 h 950432"/>
                <a:gd name="connsiteX3370" fmla="*/ 2637585 w 4190171"/>
                <a:gd name="connsiteY3370" fmla="*/ 698649 h 950432"/>
                <a:gd name="connsiteX3371" fmla="*/ 2643210 w 4190171"/>
                <a:gd name="connsiteY3371" fmla="*/ 700979 h 950432"/>
                <a:gd name="connsiteX3372" fmla="*/ 2665750 w 4190171"/>
                <a:gd name="connsiteY3372" fmla="*/ 723518 h 950432"/>
                <a:gd name="connsiteX3373" fmla="*/ 2665750 w 4190171"/>
                <a:gd name="connsiteY3373" fmla="*/ 734768 h 950432"/>
                <a:gd name="connsiteX3374" fmla="*/ 2632867 w 4190171"/>
                <a:gd name="connsiteY3374" fmla="*/ 767651 h 950432"/>
                <a:gd name="connsiteX3375" fmla="*/ 2621617 w 4190171"/>
                <a:gd name="connsiteY3375" fmla="*/ 767651 h 950432"/>
                <a:gd name="connsiteX3376" fmla="*/ 2599077 w 4190171"/>
                <a:gd name="connsiteY3376" fmla="*/ 745111 h 950432"/>
                <a:gd name="connsiteX3377" fmla="*/ 2599077 w 4190171"/>
                <a:gd name="connsiteY3377" fmla="*/ 733861 h 950432"/>
                <a:gd name="connsiteX3378" fmla="*/ 2631960 w 4190171"/>
                <a:gd name="connsiteY3378" fmla="*/ 700979 h 950432"/>
                <a:gd name="connsiteX3379" fmla="*/ 2637585 w 4190171"/>
                <a:gd name="connsiteY3379" fmla="*/ 698649 h 950432"/>
                <a:gd name="connsiteX3380" fmla="*/ 2261747 w 4190171"/>
                <a:gd name="connsiteY3380" fmla="*/ 698649 h 950432"/>
                <a:gd name="connsiteX3381" fmla="*/ 2267372 w 4190171"/>
                <a:gd name="connsiteY3381" fmla="*/ 700979 h 950432"/>
                <a:gd name="connsiteX3382" fmla="*/ 2289912 w 4190171"/>
                <a:gd name="connsiteY3382" fmla="*/ 723518 h 950432"/>
                <a:gd name="connsiteX3383" fmla="*/ 2289912 w 4190171"/>
                <a:gd name="connsiteY3383" fmla="*/ 734768 h 950432"/>
                <a:gd name="connsiteX3384" fmla="*/ 2257029 w 4190171"/>
                <a:gd name="connsiteY3384" fmla="*/ 767651 h 950432"/>
                <a:gd name="connsiteX3385" fmla="*/ 2245779 w 4190171"/>
                <a:gd name="connsiteY3385" fmla="*/ 767651 h 950432"/>
                <a:gd name="connsiteX3386" fmla="*/ 2223239 w 4190171"/>
                <a:gd name="connsiteY3386" fmla="*/ 745111 h 950432"/>
                <a:gd name="connsiteX3387" fmla="*/ 2223239 w 4190171"/>
                <a:gd name="connsiteY3387" fmla="*/ 733861 h 950432"/>
                <a:gd name="connsiteX3388" fmla="*/ 2256122 w 4190171"/>
                <a:gd name="connsiteY3388" fmla="*/ 700979 h 950432"/>
                <a:gd name="connsiteX3389" fmla="*/ 2261747 w 4190171"/>
                <a:gd name="connsiteY3389" fmla="*/ 698649 h 950432"/>
                <a:gd name="connsiteX3390" fmla="*/ 1885909 w 4190171"/>
                <a:gd name="connsiteY3390" fmla="*/ 698649 h 950432"/>
                <a:gd name="connsiteX3391" fmla="*/ 1891534 w 4190171"/>
                <a:gd name="connsiteY3391" fmla="*/ 700979 h 950432"/>
                <a:gd name="connsiteX3392" fmla="*/ 1914073 w 4190171"/>
                <a:gd name="connsiteY3392" fmla="*/ 723518 h 950432"/>
                <a:gd name="connsiteX3393" fmla="*/ 1914073 w 4190171"/>
                <a:gd name="connsiteY3393" fmla="*/ 734768 h 950432"/>
                <a:gd name="connsiteX3394" fmla="*/ 1881190 w 4190171"/>
                <a:gd name="connsiteY3394" fmla="*/ 767651 h 950432"/>
                <a:gd name="connsiteX3395" fmla="*/ 1869940 w 4190171"/>
                <a:gd name="connsiteY3395" fmla="*/ 767651 h 950432"/>
                <a:gd name="connsiteX3396" fmla="*/ 1847401 w 4190171"/>
                <a:gd name="connsiteY3396" fmla="*/ 745111 h 950432"/>
                <a:gd name="connsiteX3397" fmla="*/ 1847401 w 4190171"/>
                <a:gd name="connsiteY3397" fmla="*/ 733861 h 950432"/>
                <a:gd name="connsiteX3398" fmla="*/ 1880284 w 4190171"/>
                <a:gd name="connsiteY3398" fmla="*/ 700979 h 950432"/>
                <a:gd name="connsiteX3399" fmla="*/ 1885909 w 4190171"/>
                <a:gd name="connsiteY3399" fmla="*/ 698649 h 950432"/>
                <a:gd name="connsiteX3400" fmla="*/ 1510070 w 4190171"/>
                <a:gd name="connsiteY3400" fmla="*/ 698649 h 950432"/>
                <a:gd name="connsiteX3401" fmla="*/ 1515696 w 4190171"/>
                <a:gd name="connsiteY3401" fmla="*/ 700979 h 950432"/>
                <a:gd name="connsiteX3402" fmla="*/ 1538235 w 4190171"/>
                <a:gd name="connsiteY3402" fmla="*/ 723518 h 950432"/>
                <a:gd name="connsiteX3403" fmla="*/ 1538235 w 4190171"/>
                <a:gd name="connsiteY3403" fmla="*/ 734768 h 950432"/>
                <a:gd name="connsiteX3404" fmla="*/ 1505352 w 4190171"/>
                <a:gd name="connsiteY3404" fmla="*/ 767651 h 950432"/>
                <a:gd name="connsiteX3405" fmla="*/ 1494102 w 4190171"/>
                <a:gd name="connsiteY3405" fmla="*/ 767651 h 950432"/>
                <a:gd name="connsiteX3406" fmla="*/ 1471563 w 4190171"/>
                <a:gd name="connsiteY3406" fmla="*/ 745111 h 950432"/>
                <a:gd name="connsiteX3407" fmla="*/ 1471563 w 4190171"/>
                <a:gd name="connsiteY3407" fmla="*/ 733861 h 950432"/>
                <a:gd name="connsiteX3408" fmla="*/ 1504446 w 4190171"/>
                <a:gd name="connsiteY3408" fmla="*/ 700979 h 950432"/>
                <a:gd name="connsiteX3409" fmla="*/ 1510070 w 4190171"/>
                <a:gd name="connsiteY3409" fmla="*/ 698649 h 950432"/>
                <a:gd name="connsiteX3410" fmla="*/ 1134233 w 4190171"/>
                <a:gd name="connsiteY3410" fmla="*/ 698649 h 950432"/>
                <a:gd name="connsiteX3411" fmla="*/ 1139857 w 4190171"/>
                <a:gd name="connsiteY3411" fmla="*/ 700979 h 950432"/>
                <a:gd name="connsiteX3412" fmla="*/ 1162397 w 4190171"/>
                <a:gd name="connsiteY3412" fmla="*/ 723518 h 950432"/>
                <a:gd name="connsiteX3413" fmla="*/ 1162397 w 4190171"/>
                <a:gd name="connsiteY3413" fmla="*/ 734768 h 950432"/>
                <a:gd name="connsiteX3414" fmla="*/ 1129514 w 4190171"/>
                <a:gd name="connsiteY3414" fmla="*/ 767651 h 950432"/>
                <a:gd name="connsiteX3415" fmla="*/ 1118264 w 4190171"/>
                <a:gd name="connsiteY3415" fmla="*/ 767651 h 950432"/>
                <a:gd name="connsiteX3416" fmla="*/ 1095724 w 4190171"/>
                <a:gd name="connsiteY3416" fmla="*/ 745111 h 950432"/>
                <a:gd name="connsiteX3417" fmla="*/ 1095724 w 4190171"/>
                <a:gd name="connsiteY3417" fmla="*/ 733861 h 950432"/>
                <a:gd name="connsiteX3418" fmla="*/ 1128608 w 4190171"/>
                <a:gd name="connsiteY3418" fmla="*/ 700979 h 950432"/>
                <a:gd name="connsiteX3419" fmla="*/ 1134233 w 4190171"/>
                <a:gd name="connsiteY3419" fmla="*/ 698649 h 950432"/>
                <a:gd name="connsiteX3420" fmla="*/ 758395 w 4190171"/>
                <a:gd name="connsiteY3420" fmla="*/ 698649 h 950432"/>
                <a:gd name="connsiteX3421" fmla="*/ 764019 w 4190171"/>
                <a:gd name="connsiteY3421" fmla="*/ 700979 h 950432"/>
                <a:gd name="connsiteX3422" fmla="*/ 786559 w 4190171"/>
                <a:gd name="connsiteY3422" fmla="*/ 723518 h 950432"/>
                <a:gd name="connsiteX3423" fmla="*/ 786559 w 4190171"/>
                <a:gd name="connsiteY3423" fmla="*/ 734768 h 950432"/>
                <a:gd name="connsiteX3424" fmla="*/ 753677 w 4190171"/>
                <a:gd name="connsiteY3424" fmla="*/ 767651 h 950432"/>
                <a:gd name="connsiteX3425" fmla="*/ 742427 w 4190171"/>
                <a:gd name="connsiteY3425" fmla="*/ 767651 h 950432"/>
                <a:gd name="connsiteX3426" fmla="*/ 719887 w 4190171"/>
                <a:gd name="connsiteY3426" fmla="*/ 745111 h 950432"/>
                <a:gd name="connsiteX3427" fmla="*/ 719887 w 4190171"/>
                <a:gd name="connsiteY3427" fmla="*/ 733861 h 950432"/>
                <a:gd name="connsiteX3428" fmla="*/ 752770 w 4190171"/>
                <a:gd name="connsiteY3428" fmla="*/ 700979 h 950432"/>
                <a:gd name="connsiteX3429" fmla="*/ 758395 w 4190171"/>
                <a:gd name="connsiteY3429" fmla="*/ 698649 h 950432"/>
                <a:gd name="connsiteX3430" fmla="*/ 382557 w 4190171"/>
                <a:gd name="connsiteY3430" fmla="*/ 698649 h 950432"/>
                <a:gd name="connsiteX3431" fmla="*/ 388182 w 4190171"/>
                <a:gd name="connsiteY3431" fmla="*/ 700979 h 950432"/>
                <a:gd name="connsiteX3432" fmla="*/ 410722 w 4190171"/>
                <a:gd name="connsiteY3432" fmla="*/ 723518 h 950432"/>
                <a:gd name="connsiteX3433" fmla="*/ 410722 w 4190171"/>
                <a:gd name="connsiteY3433" fmla="*/ 734768 h 950432"/>
                <a:gd name="connsiteX3434" fmla="*/ 377838 w 4190171"/>
                <a:gd name="connsiteY3434" fmla="*/ 767651 h 950432"/>
                <a:gd name="connsiteX3435" fmla="*/ 366588 w 4190171"/>
                <a:gd name="connsiteY3435" fmla="*/ 767651 h 950432"/>
                <a:gd name="connsiteX3436" fmla="*/ 344049 w 4190171"/>
                <a:gd name="connsiteY3436" fmla="*/ 745111 h 950432"/>
                <a:gd name="connsiteX3437" fmla="*/ 344049 w 4190171"/>
                <a:gd name="connsiteY3437" fmla="*/ 733861 h 950432"/>
                <a:gd name="connsiteX3438" fmla="*/ 376932 w 4190171"/>
                <a:gd name="connsiteY3438" fmla="*/ 700979 h 950432"/>
                <a:gd name="connsiteX3439" fmla="*/ 382557 w 4190171"/>
                <a:gd name="connsiteY3439" fmla="*/ 698649 h 950432"/>
                <a:gd name="connsiteX3440" fmla="*/ 3926526 w 4190171"/>
                <a:gd name="connsiteY3440" fmla="*/ 694358 h 950432"/>
                <a:gd name="connsiteX3441" fmla="*/ 3933128 w 4190171"/>
                <a:gd name="connsiteY3441" fmla="*/ 699494 h 950432"/>
                <a:gd name="connsiteX3442" fmla="*/ 3941480 w 4190171"/>
                <a:gd name="connsiteY3442" fmla="*/ 714186 h 950432"/>
                <a:gd name="connsiteX3443" fmla="*/ 3937380 w 4190171"/>
                <a:gd name="connsiteY3443" fmla="*/ 729087 h 950432"/>
                <a:gd name="connsiteX3444" fmla="*/ 3922991 w 4190171"/>
                <a:gd name="connsiteY3444" fmla="*/ 737267 h 950432"/>
                <a:gd name="connsiteX3445" fmla="*/ 3908090 w 4190171"/>
                <a:gd name="connsiteY3445" fmla="*/ 733168 h 950432"/>
                <a:gd name="connsiteX3446" fmla="*/ 3899738 w 4190171"/>
                <a:gd name="connsiteY3446" fmla="*/ 718476 h 950432"/>
                <a:gd name="connsiteX3447" fmla="*/ 3903837 w 4190171"/>
                <a:gd name="connsiteY3447" fmla="*/ 703575 h 950432"/>
                <a:gd name="connsiteX3448" fmla="*/ 3918226 w 4190171"/>
                <a:gd name="connsiteY3448" fmla="*/ 695395 h 950432"/>
                <a:gd name="connsiteX3449" fmla="*/ 3926526 w 4190171"/>
                <a:gd name="connsiteY3449" fmla="*/ 694358 h 950432"/>
                <a:gd name="connsiteX3450" fmla="*/ 3550688 w 4190171"/>
                <a:gd name="connsiteY3450" fmla="*/ 694358 h 950432"/>
                <a:gd name="connsiteX3451" fmla="*/ 3557289 w 4190171"/>
                <a:gd name="connsiteY3451" fmla="*/ 699494 h 950432"/>
                <a:gd name="connsiteX3452" fmla="*/ 3565642 w 4190171"/>
                <a:gd name="connsiteY3452" fmla="*/ 714186 h 950432"/>
                <a:gd name="connsiteX3453" fmla="*/ 3561542 w 4190171"/>
                <a:gd name="connsiteY3453" fmla="*/ 729087 h 950432"/>
                <a:gd name="connsiteX3454" fmla="*/ 3547153 w 4190171"/>
                <a:gd name="connsiteY3454" fmla="*/ 737267 h 950432"/>
                <a:gd name="connsiteX3455" fmla="*/ 3532252 w 4190171"/>
                <a:gd name="connsiteY3455" fmla="*/ 733168 h 950432"/>
                <a:gd name="connsiteX3456" fmla="*/ 3523899 w 4190171"/>
                <a:gd name="connsiteY3456" fmla="*/ 718476 h 950432"/>
                <a:gd name="connsiteX3457" fmla="*/ 3527998 w 4190171"/>
                <a:gd name="connsiteY3457" fmla="*/ 703575 h 950432"/>
                <a:gd name="connsiteX3458" fmla="*/ 3542388 w 4190171"/>
                <a:gd name="connsiteY3458" fmla="*/ 695395 h 950432"/>
                <a:gd name="connsiteX3459" fmla="*/ 3550688 w 4190171"/>
                <a:gd name="connsiteY3459" fmla="*/ 694358 h 950432"/>
                <a:gd name="connsiteX3460" fmla="*/ 3174850 w 4190171"/>
                <a:gd name="connsiteY3460" fmla="*/ 694358 h 950432"/>
                <a:gd name="connsiteX3461" fmla="*/ 3181452 w 4190171"/>
                <a:gd name="connsiteY3461" fmla="*/ 699494 h 950432"/>
                <a:gd name="connsiteX3462" fmla="*/ 3189804 w 4190171"/>
                <a:gd name="connsiteY3462" fmla="*/ 714186 h 950432"/>
                <a:gd name="connsiteX3463" fmla="*/ 3185704 w 4190171"/>
                <a:gd name="connsiteY3463" fmla="*/ 729087 h 950432"/>
                <a:gd name="connsiteX3464" fmla="*/ 3171315 w 4190171"/>
                <a:gd name="connsiteY3464" fmla="*/ 737267 h 950432"/>
                <a:gd name="connsiteX3465" fmla="*/ 3156414 w 4190171"/>
                <a:gd name="connsiteY3465" fmla="*/ 733168 h 950432"/>
                <a:gd name="connsiteX3466" fmla="*/ 3148062 w 4190171"/>
                <a:gd name="connsiteY3466" fmla="*/ 718476 h 950432"/>
                <a:gd name="connsiteX3467" fmla="*/ 3152161 w 4190171"/>
                <a:gd name="connsiteY3467" fmla="*/ 703575 h 950432"/>
                <a:gd name="connsiteX3468" fmla="*/ 3166550 w 4190171"/>
                <a:gd name="connsiteY3468" fmla="*/ 695395 h 950432"/>
                <a:gd name="connsiteX3469" fmla="*/ 3174850 w 4190171"/>
                <a:gd name="connsiteY3469" fmla="*/ 694358 h 950432"/>
                <a:gd name="connsiteX3470" fmla="*/ 2799012 w 4190171"/>
                <a:gd name="connsiteY3470" fmla="*/ 694358 h 950432"/>
                <a:gd name="connsiteX3471" fmla="*/ 2805614 w 4190171"/>
                <a:gd name="connsiteY3471" fmla="*/ 699494 h 950432"/>
                <a:gd name="connsiteX3472" fmla="*/ 2813966 w 4190171"/>
                <a:gd name="connsiteY3472" fmla="*/ 714186 h 950432"/>
                <a:gd name="connsiteX3473" fmla="*/ 2809866 w 4190171"/>
                <a:gd name="connsiteY3473" fmla="*/ 729087 h 950432"/>
                <a:gd name="connsiteX3474" fmla="*/ 2795477 w 4190171"/>
                <a:gd name="connsiteY3474" fmla="*/ 737267 h 950432"/>
                <a:gd name="connsiteX3475" fmla="*/ 2780576 w 4190171"/>
                <a:gd name="connsiteY3475" fmla="*/ 733168 h 950432"/>
                <a:gd name="connsiteX3476" fmla="*/ 2772223 w 4190171"/>
                <a:gd name="connsiteY3476" fmla="*/ 718476 h 950432"/>
                <a:gd name="connsiteX3477" fmla="*/ 2776323 w 4190171"/>
                <a:gd name="connsiteY3477" fmla="*/ 703575 h 950432"/>
                <a:gd name="connsiteX3478" fmla="*/ 2790712 w 4190171"/>
                <a:gd name="connsiteY3478" fmla="*/ 695395 h 950432"/>
                <a:gd name="connsiteX3479" fmla="*/ 2799012 w 4190171"/>
                <a:gd name="connsiteY3479" fmla="*/ 694358 h 950432"/>
                <a:gd name="connsiteX3480" fmla="*/ 2423174 w 4190171"/>
                <a:gd name="connsiteY3480" fmla="*/ 694358 h 950432"/>
                <a:gd name="connsiteX3481" fmla="*/ 2429775 w 4190171"/>
                <a:gd name="connsiteY3481" fmla="*/ 699494 h 950432"/>
                <a:gd name="connsiteX3482" fmla="*/ 2438128 w 4190171"/>
                <a:gd name="connsiteY3482" fmla="*/ 714186 h 950432"/>
                <a:gd name="connsiteX3483" fmla="*/ 2434028 w 4190171"/>
                <a:gd name="connsiteY3483" fmla="*/ 729087 h 950432"/>
                <a:gd name="connsiteX3484" fmla="*/ 2419639 w 4190171"/>
                <a:gd name="connsiteY3484" fmla="*/ 737267 h 950432"/>
                <a:gd name="connsiteX3485" fmla="*/ 2404738 w 4190171"/>
                <a:gd name="connsiteY3485" fmla="*/ 733168 h 950432"/>
                <a:gd name="connsiteX3486" fmla="*/ 2396385 w 4190171"/>
                <a:gd name="connsiteY3486" fmla="*/ 718476 h 950432"/>
                <a:gd name="connsiteX3487" fmla="*/ 2400484 w 4190171"/>
                <a:gd name="connsiteY3487" fmla="*/ 703575 h 950432"/>
                <a:gd name="connsiteX3488" fmla="*/ 2414874 w 4190171"/>
                <a:gd name="connsiteY3488" fmla="*/ 695395 h 950432"/>
                <a:gd name="connsiteX3489" fmla="*/ 2423174 w 4190171"/>
                <a:gd name="connsiteY3489" fmla="*/ 694358 h 950432"/>
                <a:gd name="connsiteX3490" fmla="*/ 2047336 w 4190171"/>
                <a:gd name="connsiteY3490" fmla="*/ 694358 h 950432"/>
                <a:gd name="connsiteX3491" fmla="*/ 2053937 w 4190171"/>
                <a:gd name="connsiteY3491" fmla="*/ 699494 h 950432"/>
                <a:gd name="connsiteX3492" fmla="*/ 2062289 w 4190171"/>
                <a:gd name="connsiteY3492" fmla="*/ 714186 h 950432"/>
                <a:gd name="connsiteX3493" fmla="*/ 2058190 w 4190171"/>
                <a:gd name="connsiteY3493" fmla="*/ 729087 h 950432"/>
                <a:gd name="connsiteX3494" fmla="*/ 2043800 w 4190171"/>
                <a:gd name="connsiteY3494" fmla="*/ 737267 h 950432"/>
                <a:gd name="connsiteX3495" fmla="*/ 2028899 w 4190171"/>
                <a:gd name="connsiteY3495" fmla="*/ 733168 h 950432"/>
                <a:gd name="connsiteX3496" fmla="*/ 2020547 w 4190171"/>
                <a:gd name="connsiteY3496" fmla="*/ 718476 h 950432"/>
                <a:gd name="connsiteX3497" fmla="*/ 2024646 w 4190171"/>
                <a:gd name="connsiteY3497" fmla="*/ 703575 h 950432"/>
                <a:gd name="connsiteX3498" fmla="*/ 2039036 w 4190171"/>
                <a:gd name="connsiteY3498" fmla="*/ 695395 h 950432"/>
                <a:gd name="connsiteX3499" fmla="*/ 2047336 w 4190171"/>
                <a:gd name="connsiteY3499" fmla="*/ 694358 h 950432"/>
                <a:gd name="connsiteX3500" fmla="*/ 1671497 w 4190171"/>
                <a:gd name="connsiteY3500" fmla="*/ 694358 h 950432"/>
                <a:gd name="connsiteX3501" fmla="*/ 1678099 w 4190171"/>
                <a:gd name="connsiteY3501" fmla="*/ 699494 h 950432"/>
                <a:gd name="connsiteX3502" fmla="*/ 1686451 w 4190171"/>
                <a:gd name="connsiteY3502" fmla="*/ 714186 h 950432"/>
                <a:gd name="connsiteX3503" fmla="*/ 1682352 w 4190171"/>
                <a:gd name="connsiteY3503" fmla="*/ 729087 h 950432"/>
                <a:gd name="connsiteX3504" fmla="*/ 1667963 w 4190171"/>
                <a:gd name="connsiteY3504" fmla="*/ 737267 h 950432"/>
                <a:gd name="connsiteX3505" fmla="*/ 1653062 w 4190171"/>
                <a:gd name="connsiteY3505" fmla="*/ 733168 h 950432"/>
                <a:gd name="connsiteX3506" fmla="*/ 1644708 w 4190171"/>
                <a:gd name="connsiteY3506" fmla="*/ 718476 h 950432"/>
                <a:gd name="connsiteX3507" fmla="*/ 1648808 w 4190171"/>
                <a:gd name="connsiteY3507" fmla="*/ 703575 h 950432"/>
                <a:gd name="connsiteX3508" fmla="*/ 1663198 w 4190171"/>
                <a:gd name="connsiteY3508" fmla="*/ 695395 h 950432"/>
                <a:gd name="connsiteX3509" fmla="*/ 1671497 w 4190171"/>
                <a:gd name="connsiteY3509" fmla="*/ 694358 h 950432"/>
                <a:gd name="connsiteX3510" fmla="*/ 1295660 w 4190171"/>
                <a:gd name="connsiteY3510" fmla="*/ 694358 h 950432"/>
                <a:gd name="connsiteX3511" fmla="*/ 1302261 w 4190171"/>
                <a:gd name="connsiteY3511" fmla="*/ 699494 h 950432"/>
                <a:gd name="connsiteX3512" fmla="*/ 1310613 w 4190171"/>
                <a:gd name="connsiteY3512" fmla="*/ 714186 h 950432"/>
                <a:gd name="connsiteX3513" fmla="*/ 1306514 w 4190171"/>
                <a:gd name="connsiteY3513" fmla="*/ 729087 h 950432"/>
                <a:gd name="connsiteX3514" fmla="*/ 1292124 w 4190171"/>
                <a:gd name="connsiteY3514" fmla="*/ 737267 h 950432"/>
                <a:gd name="connsiteX3515" fmla="*/ 1277223 w 4190171"/>
                <a:gd name="connsiteY3515" fmla="*/ 733168 h 950432"/>
                <a:gd name="connsiteX3516" fmla="*/ 1268871 w 4190171"/>
                <a:gd name="connsiteY3516" fmla="*/ 718476 h 950432"/>
                <a:gd name="connsiteX3517" fmla="*/ 1272970 w 4190171"/>
                <a:gd name="connsiteY3517" fmla="*/ 703575 h 950432"/>
                <a:gd name="connsiteX3518" fmla="*/ 1287360 w 4190171"/>
                <a:gd name="connsiteY3518" fmla="*/ 695395 h 950432"/>
                <a:gd name="connsiteX3519" fmla="*/ 1295660 w 4190171"/>
                <a:gd name="connsiteY3519" fmla="*/ 694358 h 950432"/>
                <a:gd name="connsiteX3520" fmla="*/ 919822 w 4190171"/>
                <a:gd name="connsiteY3520" fmla="*/ 694358 h 950432"/>
                <a:gd name="connsiteX3521" fmla="*/ 926423 w 4190171"/>
                <a:gd name="connsiteY3521" fmla="*/ 699494 h 950432"/>
                <a:gd name="connsiteX3522" fmla="*/ 934775 w 4190171"/>
                <a:gd name="connsiteY3522" fmla="*/ 714186 h 950432"/>
                <a:gd name="connsiteX3523" fmla="*/ 930675 w 4190171"/>
                <a:gd name="connsiteY3523" fmla="*/ 729087 h 950432"/>
                <a:gd name="connsiteX3524" fmla="*/ 916286 w 4190171"/>
                <a:gd name="connsiteY3524" fmla="*/ 737267 h 950432"/>
                <a:gd name="connsiteX3525" fmla="*/ 901385 w 4190171"/>
                <a:gd name="connsiteY3525" fmla="*/ 733168 h 950432"/>
                <a:gd name="connsiteX3526" fmla="*/ 893032 w 4190171"/>
                <a:gd name="connsiteY3526" fmla="*/ 718476 h 950432"/>
                <a:gd name="connsiteX3527" fmla="*/ 897132 w 4190171"/>
                <a:gd name="connsiteY3527" fmla="*/ 703575 h 950432"/>
                <a:gd name="connsiteX3528" fmla="*/ 911521 w 4190171"/>
                <a:gd name="connsiteY3528" fmla="*/ 695395 h 950432"/>
                <a:gd name="connsiteX3529" fmla="*/ 919822 w 4190171"/>
                <a:gd name="connsiteY3529" fmla="*/ 694358 h 950432"/>
                <a:gd name="connsiteX3530" fmla="*/ 543983 w 4190171"/>
                <a:gd name="connsiteY3530" fmla="*/ 694358 h 950432"/>
                <a:gd name="connsiteX3531" fmla="*/ 550585 w 4190171"/>
                <a:gd name="connsiteY3531" fmla="*/ 699494 h 950432"/>
                <a:gd name="connsiteX3532" fmla="*/ 558937 w 4190171"/>
                <a:gd name="connsiteY3532" fmla="*/ 714186 h 950432"/>
                <a:gd name="connsiteX3533" fmla="*/ 554838 w 4190171"/>
                <a:gd name="connsiteY3533" fmla="*/ 729087 h 950432"/>
                <a:gd name="connsiteX3534" fmla="*/ 540449 w 4190171"/>
                <a:gd name="connsiteY3534" fmla="*/ 737267 h 950432"/>
                <a:gd name="connsiteX3535" fmla="*/ 525547 w 4190171"/>
                <a:gd name="connsiteY3535" fmla="*/ 733168 h 950432"/>
                <a:gd name="connsiteX3536" fmla="*/ 517194 w 4190171"/>
                <a:gd name="connsiteY3536" fmla="*/ 718476 h 950432"/>
                <a:gd name="connsiteX3537" fmla="*/ 521294 w 4190171"/>
                <a:gd name="connsiteY3537" fmla="*/ 703575 h 950432"/>
                <a:gd name="connsiteX3538" fmla="*/ 535684 w 4190171"/>
                <a:gd name="connsiteY3538" fmla="*/ 695395 h 950432"/>
                <a:gd name="connsiteX3539" fmla="*/ 543983 w 4190171"/>
                <a:gd name="connsiteY3539" fmla="*/ 694358 h 950432"/>
                <a:gd name="connsiteX3540" fmla="*/ 168146 w 4190171"/>
                <a:gd name="connsiteY3540" fmla="*/ 694358 h 950432"/>
                <a:gd name="connsiteX3541" fmla="*/ 174747 w 4190171"/>
                <a:gd name="connsiteY3541" fmla="*/ 699494 h 950432"/>
                <a:gd name="connsiteX3542" fmla="*/ 183099 w 4190171"/>
                <a:gd name="connsiteY3542" fmla="*/ 714186 h 950432"/>
                <a:gd name="connsiteX3543" fmla="*/ 179000 w 4190171"/>
                <a:gd name="connsiteY3543" fmla="*/ 729087 h 950432"/>
                <a:gd name="connsiteX3544" fmla="*/ 164610 w 4190171"/>
                <a:gd name="connsiteY3544" fmla="*/ 737267 h 950432"/>
                <a:gd name="connsiteX3545" fmla="*/ 149709 w 4190171"/>
                <a:gd name="connsiteY3545" fmla="*/ 733168 h 950432"/>
                <a:gd name="connsiteX3546" fmla="*/ 141357 w 4190171"/>
                <a:gd name="connsiteY3546" fmla="*/ 718476 h 950432"/>
                <a:gd name="connsiteX3547" fmla="*/ 145456 w 4190171"/>
                <a:gd name="connsiteY3547" fmla="*/ 703575 h 950432"/>
                <a:gd name="connsiteX3548" fmla="*/ 159846 w 4190171"/>
                <a:gd name="connsiteY3548" fmla="*/ 695395 h 950432"/>
                <a:gd name="connsiteX3549" fmla="*/ 168146 w 4190171"/>
                <a:gd name="connsiteY3549" fmla="*/ 694358 h 950432"/>
                <a:gd name="connsiteX3550" fmla="*/ 3928476 w 4190171"/>
                <a:gd name="connsiteY3550" fmla="*/ 672443 h 950432"/>
                <a:gd name="connsiteX3551" fmla="*/ 3931452 w 4190171"/>
                <a:gd name="connsiteY3551" fmla="*/ 673833 h 950432"/>
                <a:gd name="connsiteX3552" fmla="*/ 3934885 w 4190171"/>
                <a:gd name="connsiteY3552" fmla="*/ 677585 h 950432"/>
                <a:gd name="connsiteX3553" fmla="*/ 3934616 w 4190171"/>
                <a:gd name="connsiteY3553" fmla="*/ 683647 h 950432"/>
                <a:gd name="connsiteX3554" fmla="*/ 3930864 w 4190171"/>
                <a:gd name="connsiteY3554" fmla="*/ 687080 h 950432"/>
                <a:gd name="connsiteX3555" fmla="*/ 3924802 w 4190171"/>
                <a:gd name="connsiteY3555" fmla="*/ 686811 h 950432"/>
                <a:gd name="connsiteX3556" fmla="*/ 3921370 w 4190171"/>
                <a:gd name="connsiteY3556" fmla="*/ 683059 h 950432"/>
                <a:gd name="connsiteX3557" fmla="*/ 3921638 w 4190171"/>
                <a:gd name="connsiteY3557" fmla="*/ 676997 h 950432"/>
                <a:gd name="connsiteX3558" fmla="*/ 3925390 w 4190171"/>
                <a:gd name="connsiteY3558" fmla="*/ 673564 h 950432"/>
                <a:gd name="connsiteX3559" fmla="*/ 3928476 w 4190171"/>
                <a:gd name="connsiteY3559" fmla="*/ 672443 h 950432"/>
                <a:gd name="connsiteX3560" fmla="*/ 3552638 w 4190171"/>
                <a:gd name="connsiteY3560" fmla="*/ 672443 h 950432"/>
                <a:gd name="connsiteX3561" fmla="*/ 3555614 w 4190171"/>
                <a:gd name="connsiteY3561" fmla="*/ 673833 h 950432"/>
                <a:gd name="connsiteX3562" fmla="*/ 3559047 w 4190171"/>
                <a:gd name="connsiteY3562" fmla="*/ 677585 h 950432"/>
                <a:gd name="connsiteX3563" fmla="*/ 3558778 w 4190171"/>
                <a:gd name="connsiteY3563" fmla="*/ 683647 h 950432"/>
                <a:gd name="connsiteX3564" fmla="*/ 3555026 w 4190171"/>
                <a:gd name="connsiteY3564" fmla="*/ 687080 h 950432"/>
                <a:gd name="connsiteX3565" fmla="*/ 3548964 w 4190171"/>
                <a:gd name="connsiteY3565" fmla="*/ 686811 h 950432"/>
                <a:gd name="connsiteX3566" fmla="*/ 3545531 w 4190171"/>
                <a:gd name="connsiteY3566" fmla="*/ 683059 h 950432"/>
                <a:gd name="connsiteX3567" fmla="*/ 3545800 w 4190171"/>
                <a:gd name="connsiteY3567" fmla="*/ 676997 h 950432"/>
                <a:gd name="connsiteX3568" fmla="*/ 3549552 w 4190171"/>
                <a:gd name="connsiteY3568" fmla="*/ 673564 h 950432"/>
                <a:gd name="connsiteX3569" fmla="*/ 3552638 w 4190171"/>
                <a:gd name="connsiteY3569" fmla="*/ 672443 h 950432"/>
                <a:gd name="connsiteX3570" fmla="*/ 3176801 w 4190171"/>
                <a:gd name="connsiteY3570" fmla="*/ 672443 h 950432"/>
                <a:gd name="connsiteX3571" fmla="*/ 3179776 w 4190171"/>
                <a:gd name="connsiteY3571" fmla="*/ 673833 h 950432"/>
                <a:gd name="connsiteX3572" fmla="*/ 3183209 w 4190171"/>
                <a:gd name="connsiteY3572" fmla="*/ 677585 h 950432"/>
                <a:gd name="connsiteX3573" fmla="*/ 3182940 w 4190171"/>
                <a:gd name="connsiteY3573" fmla="*/ 683647 h 950432"/>
                <a:gd name="connsiteX3574" fmla="*/ 3179188 w 4190171"/>
                <a:gd name="connsiteY3574" fmla="*/ 687080 h 950432"/>
                <a:gd name="connsiteX3575" fmla="*/ 3173126 w 4190171"/>
                <a:gd name="connsiteY3575" fmla="*/ 686811 h 950432"/>
                <a:gd name="connsiteX3576" fmla="*/ 3169693 w 4190171"/>
                <a:gd name="connsiteY3576" fmla="*/ 683059 h 950432"/>
                <a:gd name="connsiteX3577" fmla="*/ 3169962 w 4190171"/>
                <a:gd name="connsiteY3577" fmla="*/ 676997 h 950432"/>
                <a:gd name="connsiteX3578" fmla="*/ 3173714 w 4190171"/>
                <a:gd name="connsiteY3578" fmla="*/ 673564 h 950432"/>
                <a:gd name="connsiteX3579" fmla="*/ 3176801 w 4190171"/>
                <a:gd name="connsiteY3579" fmla="*/ 672443 h 950432"/>
                <a:gd name="connsiteX3580" fmla="*/ 2800962 w 4190171"/>
                <a:gd name="connsiteY3580" fmla="*/ 672443 h 950432"/>
                <a:gd name="connsiteX3581" fmla="*/ 2803938 w 4190171"/>
                <a:gd name="connsiteY3581" fmla="*/ 673833 h 950432"/>
                <a:gd name="connsiteX3582" fmla="*/ 2807371 w 4190171"/>
                <a:gd name="connsiteY3582" fmla="*/ 677585 h 950432"/>
                <a:gd name="connsiteX3583" fmla="*/ 2807102 w 4190171"/>
                <a:gd name="connsiteY3583" fmla="*/ 683647 h 950432"/>
                <a:gd name="connsiteX3584" fmla="*/ 2803350 w 4190171"/>
                <a:gd name="connsiteY3584" fmla="*/ 687080 h 950432"/>
                <a:gd name="connsiteX3585" fmla="*/ 2797288 w 4190171"/>
                <a:gd name="connsiteY3585" fmla="*/ 686811 h 950432"/>
                <a:gd name="connsiteX3586" fmla="*/ 2793855 w 4190171"/>
                <a:gd name="connsiteY3586" fmla="*/ 683059 h 950432"/>
                <a:gd name="connsiteX3587" fmla="*/ 2794124 w 4190171"/>
                <a:gd name="connsiteY3587" fmla="*/ 676997 h 950432"/>
                <a:gd name="connsiteX3588" fmla="*/ 2797876 w 4190171"/>
                <a:gd name="connsiteY3588" fmla="*/ 673564 h 950432"/>
                <a:gd name="connsiteX3589" fmla="*/ 2800962 w 4190171"/>
                <a:gd name="connsiteY3589" fmla="*/ 672443 h 950432"/>
                <a:gd name="connsiteX3590" fmla="*/ 2425125 w 4190171"/>
                <a:gd name="connsiteY3590" fmla="*/ 672443 h 950432"/>
                <a:gd name="connsiteX3591" fmla="*/ 2428099 w 4190171"/>
                <a:gd name="connsiteY3591" fmla="*/ 673833 h 950432"/>
                <a:gd name="connsiteX3592" fmla="*/ 2431533 w 4190171"/>
                <a:gd name="connsiteY3592" fmla="*/ 677585 h 950432"/>
                <a:gd name="connsiteX3593" fmla="*/ 2431264 w 4190171"/>
                <a:gd name="connsiteY3593" fmla="*/ 683647 h 950432"/>
                <a:gd name="connsiteX3594" fmla="*/ 2427512 w 4190171"/>
                <a:gd name="connsiteY3594" fmla="*/ 687080 h 950432"/>
                <a:gd name="connsiteX3595" fmla="*/ 2421450 w 4190171"/>
                <a:gd name="connsiteY3595" fmla="*/ 686811 h 950432"/>
                <a:gd name="connsiteX3596" fmla="*/ 2418017 w 4190171"/>
                <a:gd name="connsiteY3596" fmla="*/ 683059 h 950432"/>
                <a:gd name="connsiteX3597" fmla="*/ 2418286 w 4190171"/>
                <a:gd name="connsiteY3597" fmla="*/ 676997 h 950432"/>
                <a:gd name="connsiteX3598" fmla="*/ 2422038 w 4190171"/>
                <a:gd name="connsiteY3598" fmla="*/ 673564 h 950432"/>
                <a:gd name="connsiteX3599" fmla="*/ 2425125 w 4190171"/>
                <a:gd name="connsiteY3599" fmla="*/ 672443 h 950432"/>
                <a:gd name="connsiteX3600" fmla="*/ 2049286 w 4190171"/>
                <a:gd name="connsiteY3600" fmla="*/ 672443 h 950432"/>
                <a:gd name="connsiteX3601" fmla="*/ 2052262 w 4190171"/>
                <a:gd name="connsiteY3601" fmla="*/ 673833 h 950432"/>
                <a:gd name="connsiteX3602" fmla="*/ 2055694 w 4190171"/>
                <a:gd name="connsiteY3602" fmla="*/ 677585 h 950432"/>
                <a:gd name="connsiteX3603" fmla="*/ 2055426 w 4190171"/>
                <a:gd name="connsiteY3603" fmla="*/ 683647 h 950432"/>
                <a:gd name="connsiteX3604" fmla="*/ 2051674 w 4190171"/>
                <a:gd name="connsiteY3604" fmla="*/ 687080 h 950432"/>
                <a:gd name="connsiteX3605" fmla="*/ 2045612 w 4190171"/>
                <a:gd name="connsiteY3605" fmla="*/ 686811 h 950432"/>
                <a:gd name="connsiteX3606" fmla="*/ 2042179 w 4190171"/>
                <a:gd name="connsiteY3606" fmla="*/ 683059 h 950432"/>
                <a:gd name="connsiteX3607" fmla="*/ 2042448 w 4190171"/>
                <a:gd name="connsiteY3607" fmla="*/ 676997 h 950432"/>
                <a:gd name="connsiteX3608" fmla="*/ 2046200 w 4190171"/>
                <a:gd name="connsiteY3608" fmla="*/ 673564 h 950432"/>
                <a:gd name="connsiteX3609" fmla="*/ 2049286 w 4190171"/>
                <a:gd name="connsiteY3609" fmla="*/ 672443 h 950432"/>
                <a:gd name="connsiteX3610" fmla="*/ 1673448 w 4190171"/>
                <a:gd name="connsiteY3610" fmla="*/ 672443 h 950432"/>
                <a:gd name="connsiteX3611" fmla="*/ 1676423 w 4190171"/>
                <a:gd name="connsiteY3611" fmla="*/ 673833 h 950432"/>
                <a:gd name="connsiteX3612" fmla="*/ 1679856 w 4190171"/>
                <a:gd name="connsiteY3612" fmla="*/ 677585 h 950432"/>
                <a:gd name="connsiteX3613" fmla="*/ 1679587 w 4190171"/>
                <a:gd name="connsiteY3613" fmla="*/ 683647 h 950432"/>
                <a:gd name="connsiteX3614" fmla="*/ 1675836 w 4190171"/>
                <a:gd name="connsiteY3614" fmla="*/ 687080 h 950432"/>
                <a:gd name="connsiteX3615" fmla="*/ 1669774 w 4190171"/>
                <a:gd name="connsiteY3615" fmla="*/ 686811 h 950432"/>
                <a:gd name="connsiteX3616" fmla="*/ 1666341 w 4190171"/>
                <a:gd name="connsiteY3616" fmla="*/ 683059 h 950432"/>
                <a:gd name="connsiteX3617" fmla="*/ 1666610 w 4190171"/>
                <a:gd name="connsiteY3617" fmla="*/ 676997 h 950432"/>
                <a:gd name="connsiteX3618" fmla="*/ 1670362 w 4190171"/>
                <a:gd name="connsiteY3618" fmla="*/ 673564 h 950432"/>
                <a:gd name="connsiteX3619" fmla="*/ 1673448 w 4190171"/>
                <a:gd name="connsiteY3619" fmla="*/ 672443 h 950432"/>
                <a:gd name="connsiteX3620" fmla="*/ 1297610 w 4190171"/>
                <a:gd name="connsiteY3620" fmla="*/ 672443 h 950432"/>
                <a:gd name="connsiteX3621" fmla="*/ 1300585 w 4190171"/>
                <a:gd name="connsiteY3621" fmla="*/ 673833 h 950432"/>
                <a:gd name="connsiteX3622" fmla="*/ 1304018 w 4190171"/>
                <a:gd name="connsiteY3622" fmla="*/ 677585 h 950432"/>
                <a:gd name="connsiteX3623" fmla="*/ 1303750 w 4190171"/>
                <a:gd name="connsiteY3623" fmla="*/ 683647 h 950432"/>
                <a:gd name="connsiteX3624" fmla="*/ 1299997 w 4190171"/>
                <a:gd name="connsiteY3624" fmla="*/ 687080 h 950432"/>
                <a:gd name="connsiteX3625" fmla="*/ 1293936 w 4190171"/>
                <a:gd name="connsiteY3625" fmla="*/ 686811 h 950432"/>
                <a:gd name="connsiteX3626" fmla="*/ 1290503 w 4190171"/>
                <a:gd name="connsiteY3626" fmla="*/ 683059 h 950432"/>
                <a:gd name="connsiteX3627" fmla="*/ 1290772 w 4190171"/>
                <a:gd name="connsiteY3627" fmla="*/ 676997 h 950432"/>
                <a:gd name="connsiteX3628" fmla="*/ 1294524 w 4190171"/>
                <a:gd name="connsiteY3628" fmla="*/ 673564 h 950432"/>
                <a:gd name="connsiteX3629" fmla="*/ 1297610 w 4190171"/>
                <a:gd name="connsiteY3629" fmla="*/ 672443 h 950432"/>
                <a:gd name="connsiteX3630" fmla="*/ 921772 w 4190171"/>
                <a:gd name="connsiteY3630" fmla="*/ 672443 h 950432"/>
                <a:gd name="connsiteX3631" fmla="*/ 924747 w 4190171"/>
                <a:gd name="connsiteY3631" fmla="*/ 673833 h 950432"/>
                <a:gd name="connsiteX3632" fmla="*/ 928180 w 4190171"/>
                <a:gd name="connsiteY3632" fmla="*/ 677585 h 950432"/>
                <a:gd name="connsiteX3633" fmla="*/ 927911 w 4190171"/>
                <a:gd name="connsiteY3633" fmla="*/ 683647 h 950432"/>
                <a:gd name="connsiteX3634" fmla="*/ 924160 w 4190171"/>
                <a:gd name="connsiteY3634" fmla="*/ 687080 h 950432"/>
                <a:gd name="connsiteX3635" fmla="*/ 918097 w 4190171"/>
                <a:gd name="connsiteY3635" fmla="*/ 686811 h 950432"/>
                <a:gd name="connsiteX3636" fmla="*/ 914664 w 4190171"/>
                <a:gd name="connsiteY3636" fmla="*/ 683059 h 950432"/>
                <a:gd name="connsiteX3637" fmla="*/ 914933 w 4190171"/>
                <a:gd name="connsiteY3637" fmla="*/ 676997 h 950432"/>
                <a:gd name="connsiteX3638" fmla="*/ 918685 w 4190171"/>
                <a:gd name="connsiteY3638" fmla="*/ 673564 h 950432"/>
                <a:gd name="connsiteX3639" fmla="*/ 921772 w 4190171"/>
                <a:gd name="connsiteY3639" fmla="*/ 672443 h 950432"/>
                <a:gd name="connsiteX3640" fmla="*/ 545934 w 4190171"/>
                <a:gd name="connsiteY3640" fmla="*/ 672443 h 950432"/>
                <a:gd name="connsiteX3641" fmla="*/ 548909 w 4190171"/>
                <a:gd name="connsiteY3641" fmla="*/ 673833 h 950432"/>
                <a:gd name="connsiteX3642" fmla="*/ 552342 w 4190171"/>
                <a:gd name="connsiteY3642" fmla="*/ 677585 h 950432"/>
                <a:gd name="connsiteX3643" fmla="*/ 552073 w 4190171"/>
                <a:gd name="connsiteY3643" fmla="*/ 683647 h 950432"/>
                <a:gd name="connsiteX3644" fmla="*/ 548321 w 4190171"/>
                <a:gd name="connsiteY3644" fmla="*/ 687080 h 950432"/>
                <a:gd name="connsiteX3645" fmla="*/ 542260 w 4190171"/>
                <a:gd name="connsiteY3645" fmla="*/ 686811 h 950432"/>
                <a:gd name="connsiteX3646" fmla="*/ 538826 w 4190171"/>
                <a:gd name="connsiteY3646" fmla="*/ 683059 h 950432"/>
                <a:gd name="connsiteX3647" fmla="*/ 539096 w 4190171"/>
                <a:gd name="connsiteY3647" fmla="*/ 676997 h 950432"/>
                <a:gd name="connsiteX3648" fmla="*/ 542848 w 4190171"/>
                <a:gd name="connsiteY3648" fmla="*/ 673564 h 950432"/>
                <a:gd name="connsiteX3649" fmla="*/ 545934 w 4190171"/>
                <a:gd name="connsiteY3649" fmla="*/ 672443 h 950432"/>
                <a:gd name="connsiteX3650" fmla="*/ 170096 w 4190171"/>
                <a:gd name="connsiteY3650" fmla="*/ 672443 h 950432"/>
                <a:gd name="connsiteX3651" fmla="*/ 173071 w 4190171"/>
                <a:gd name="connsiteY3651" fmla="*/ 673833 h 950432"/>
                <a:gd name="connsiteX3652" fmla="*/ 176505 w 4190171"/>
                <a:gd name="connsiteY3652" fmla="*/ 677585 h 950432"/>
                <a:gd name="connsiteX3653" fmla="*/ 176236 w 4190171"/>
                <a:gd name="connsiteY3653" fmla="*/ 683647 h 950432"/>
                <a:gd name="connsiteX3654" fmla="*/ 172484 w 4190171"/>
                <a:gd name="connsiteY3654" fmla="*/ 687080 h 950432"/>
                <a:gd name="connsiteX3655" fmla="*/ 166421 w 4190171"/>
                <a:gd name="connsiteY3655" fmla="*/ 686811 h 950432"/>
                <a:gd name="connsiteX3656" fmla="*/ 162989 w 4190171"/>
                <a:gd name="connsiteY3656" fmla="*/ 683059 h 950432"/>
                <a:gd name="connsiteX3657" fmla="*/ 163258 w 4190171"/>
                <a:gd name="connsiteY3657" fmla="*/ 676997 h 950432"/>
                <a:gd name="connsiteX3658" fmla="*/ 167009 w 4190171"/>
                <a:gd name="connsiteY3658" fmla="*/ 673564 h 950432"/>
                <a:gd name="connsiteX3659" fmla="*/ 170096 w 4190171"/>
                <a:gd name="connsiteY3659" fmla="*/ 672443 h 950432"/>
                <a:gd name="connsiteX3660" fmla="*/ 4007032 w 4190171"/>
                <a:gd name="connsiteY3660" fmla="*/ 649817 h 950432"/>
                <a:gd name="connsiteX3661" fmla="*/ 4007165 w 4190171"/>
                <a:gd name="connsiteY3661" fmla="*/ 649843 h 950432"/>
                <a:gd name="connsiteX3662" fmla="*/ 4007165 w 4190171"/>
                <a:gd name="connsiteY3662" fmla="*/ 649817 h 950432"/>
                <a:gd name="connsiteX3663" fmla="*/ 4027056 w 4190171"/>
                <a:gd name="connsiteY3663" fmla="*/ 658055 h 950432"/>
                <a:gd name="connsiteX3664" fmla="*/ 4057184 w 4190171"/>
                <a:gd name="connsiteY3664" fmla="*/ 688183 h 950432"/>
                <a:gd name="connsiteX3665" fmla="*/ 4057184 w 4190171"/>
                <a:gd name="connsiteY3665" fmla="*/ 727964 h 950432"/>
                <a:gd name="connsiteX3666" fmla="*/ 4027056 w 4190171"/>
                <a:gd name="connsiteY3666" fmla="*/ 758092 h 950432"/>
                <a:gd name="connsiteX3667" fmla="*/ 4007165 w 4190171"/>
                <a:gd name="connsiteY3667" fmla="*/ 766331 h 950432"/>
                <a:gd name="connsiteX3668" fmla="*/ 4007165 w 4190171"/>
                <a:gd name="connsiteY3668" fmla="*/ 766331 h 950432"/>
                <a:gd name="connsiteX3669" fmla="*/ 4007165 w 4190171"/>
                <a:gd name="connsiteY3669" fmla="*/ 766305 h 950432"/>
                <a:gd name="connsiteX3670" fmla="*/ 4007032 w 4190171"/>
                <a:gd name="connsiteY3670" fmla="*/ 766331 h 950432"/>
                <a:gd name="connsiteX3671" fmla="*/ 3987141 w 4190171"/>
                <a:gd name="connsiteY3671" fmla="*/ 758092 h 950432"/>
                <a:gd name="connsiteX3672" fmla="*/ 3957014 w 4190171"/>
                <a:gd name="connsiteY3672" fmla="*/ 727965 h 950432"/>
                <a:gd name="connsiteX3673" fmla="*/ 3957014 w 4190171"/>
                <a:gd name="connsiteY3673" fmla="*/ 688183 h 950432"/>
                <a:gd name="connsiteX3674" fmla="*/ 3987142 w 4190171"/>
                <a:gd name="connsiteY3674" fmla="*/ 658056 h 950432"/>
                <a:gd name="connsiteX3675" fmla="*/ 4007032 w 4190171"/>
                <a:gd name="connsiteY3675" fmla="*/ 649817 h 950432"/>
                <a:gd name="connsiteX3676" fmla="*/ 3631194 w 4190171"/>
                <a:gd name="connsiteY3676" fmla="*/ 649817 h 950432"/>
                <a:gd name="connsiteX3677" fmla="*/ 3631327 w 4190171"/>
                <a:gd name="connsiteY3677" fmla="*/ 649843 h 950432"/>
                <a:gd name="connsiteX3678" fmla="*/ 3631327 w 4190171"/>
                <a:gd name="connsiteY3678" fmla="*/ 649817 h 950432"/>
                <a:gd name="connsiteX3679" fmla="*/ 3651218 w 4190171"/>
                <a:gd name="connsiteY3679" fmla="*/ 658055 h 950432"/>
                <a:gd name="connsiteX3680" fmla="*/ 3681345 w 4190171"/>
                <a:gd name="connsiteY3680" fmla="*/ 688183 h 950432"/>
                <a:gd name="connsiteX3681" fmla="*/ 3681345 w 4190171"/>
                <a:gd name="connsiteY3681" fmla="*/ 727964 h 950432"/>
                <a:gd name="connsiteX3682" fmla="*/ 3651218 w 4190171"/>
                <a:gd name="connsiteY3682" fmla="*/ 758092 h 950432"/>
                <a:gd name="connsiteX3683" fmla="*/ 3631327 w 4190171"/>
                <a:gd name="connsiteY3683" fmla="*/ 766331 h 950432"/>
                <a:gd name="connsiteX3684" fmla="*/ 3631327 w 4190171"/>
                <a:gd name="connsiteY3684" fmla="*/ 766331 h 950432"/>
                <a:gd name="connsiteX3685" fmla="*/ 3631327 w 4190171"/>
                <a:gd name="connsiteY3685" fmla="*/ 766305 h 950432"/>
                <a:gd name="connsiteX3686" fmla="*/ 3631194 w 4190171"/>
                <a:gd name="connsiteY3686" fmla="*/ 766331 h 950432"/>
                <a:gd name="connsiteX3687" fmla="*/ 3611304 w 4190171"/>
                <a:gd name="connsiteY3687" fmla="*/ 758092 h 950432"/>
                <a:gd name="connsiteX3688" fmla="*/ 3581176 w 4190171"/>
                <a:gd name="connsiteY3688" fmla="*/ 727965 h 950432"/>
                <a:gd name="connsiteX3689" fmla="*/ 3581176 w 4190171"/>
                <a:gd name="connsiteY3689" fmla="*/ 688183 h 950432"/>
                <a:gd name="connsiteX3690" fmla="*/ 3611304 w 4190171"/>
                <a:gd name="connsiteY3690" fmla="*/ 658056 h 950432"/>
                <a:gd name="connsiteX3691" fmla="*/ 3631194 w 4190171"/>
                <a:gd name="connsiteY3691" fmla="*/ 649817 h 950432"/>
                <a:gd name="connsiteX3692" fmla="*/ 3255356 w 4190171"/>
                <a:gd name="connsiteY3692" fmla="*/ 649817 h 950432"/>
                <a:gd name="connsiteX3693" fmla="*/ 3255488 w 4190171"/>
                <a:gd name="connsiteY3693" fmla="*/ 649843 h 950432"/>
                <a:gd name="connsiteX3694" fmla="*/ 3255488 w 4190171"/>
                <a:gd name="connsiteY3694" fmla="*/ 649817 h 950432"/>
                <a:gd name="connsiteX3695" fmla="*/ 3255489 w 4190171"/>
                <a:gd name="connsiteY3695" fmla="*/ 649817 h 950432"/>
                <a:gd name="connsiteX3696" fmla="*/ 3275380 w 4190171"/>
                <a:gd name="connsiteY3696" fmla="*/ 658055 h 950432"/>
                <a:gd name="connsiteX3697" fmla="*/ 3305508 w 4190171"/>
                <a:gd name="connsiteY3697" fmla="*/ 688183 h 950432"/>
                <a:gd name="connsiteX3698" fmla="*/ 3305508 w 4190171"/>
                <a:gd name="connsiteY3698" fmla="*/ 727964 h 950432"/>
                <a:gd name="connsiteX3699" fmla="*/ 3275380 w 4190171"/>
                <a:gd name="connsiteY3699" fmla="*/ 758092 h 950432"/>
                <a:gd name="connsiteX3700" fmla="*/ 3255489 w 4190171"/>
                <a:gd name="connsiteY3700" fmla="*/ 766331 h 950432"/>
                <a:gd name="connsiteX3701" fmla="*/ 3255488 w 4190171"/>
                <a:gd name="connsiteY3701" fmla="*/ 766331 h 950432"/>
                <a:gd name="connsiteX3702" fmla="*/ 3255488 w 4190171"/>
                <a:gd name="connsiteY3702" fmla="*/ 766305 h 950432"/>
                <a:gd name="connsiteX3703" fmla="*/ 3255356 w 4190171"/>
                <a:gd name="connsiteY3703" fmla="*/ 766331 h 950432"/>
                <a:gd name="connsiteX3704" fmla="*/ 3235465 w 4190171"/>
                <a:gd name="connsiteY3704" fmla="*/ 758092 h 950432"/>
                <a:gd name="connsiteX3705" fmla="*/ 3205338 w 4190171"/>
                <a:gd name="connsiteY3705" fmla="*/ 727965 h 950432"/>
                <a:gd name="connsiteX3706" fmla="*/ 3205338 w 4190171"/>
                <a:gd name="connsiteY3706" fmla="*/ 688183 h 950432"/>
                <a:gd name="connsiteX3707" fmla="*/ 3235466 w 4190171"/>
                <a:gd name="connsiteY3707" fmla="*/ 658056 h 950432"/>
                <a:gd name="connsiteX3708" fmla="*/ 3255356 w 4190171"/>
                <a:gd name="connsiteY3708" fmla="*/ 649817 h 950432"/>
                <a:gd name="connsiteX3709" fmla="*/ 2879518 w 4190171"/>
                <a:gd name="connsiteY3709" fmla="*/ 649817 h 950432"/>
                <a:gd name="connsiteX3710" fmla="*/ 2879651 w 4190171"/>
                <a:gd name="connsiteY3710" fmla="*/ 649843 h 950432"/>
                <a:gd name="connsiteX3711" fmla="*/ 2879651 w 4190171"/>
                <a:gd name="connsiteY3711" fmla="*/ 649817 h 950432"/>
                <a:gd name="connsiteX3712" fmla="*/ 2899542 w 4190171"/>
                <a:gd name="connsiteY3712" fmla="*/ 658055 h 950432"/>
                <a:gd name="connsiteX3713" fmla="*/ 2929670 w 4190171"/>
                <a:gd name="connsiteY3713" fmla="*/ 688183 h 950432"/>
                <a:gd name="connsiteX3714" fmla="*/ 2929670 w 4190171"/>
                <a:gd name="connsiteY3714" fmla="*/ 727964 h 950432"/>
                <a:gd name="connsiteX3715" fmla="*/ 2899541 w 4190171"/>
                <a:gd name="connsiteY3715" fmla="*/ 758092 h 950432"/>
                <a:gd name="connsiteX3716" fmla="*/ 2879651 w 4190171"/>
                <a:gd name="connsiteY3716" fmla="*/ 766331 h 950432"/>
                <a:gd name="connsiteX3717" fmla="*/ 2879651 w 4190171"/>
                <a:gd name="connsiteY3717" fmla="*/ 766331 h 950432"/>
                <a:gd name="connsiteX3718" fmla="*/ 2879651 w 4190171"/>
                <a:gd name="connsiteY3718" fmla="*/ 766305 h 950432"/>
                <a:gd name="connsiteX3719" fmla="*/ 2879518 w 4190171"/>
                <a:gd name="connsiteY3719" fmla="*/ 766331 h 950432"/>
                <a:gd name="connsiteX3720" fmla="*/ 2859627 w 4190171"/>
                <a:gd name="connsiteY3720" fmla="*/ 758092 h 950432"/>
                <a:gd name="connsiteX3721" fmla="*/ 2829500 w 4190171"/>
                <a:gd name="connsiteY3721" fmla="*/ 727965 h 950432"/>
                <a:gd name="connsiteX3722" fmla="*/ 2829500 w 4190171"/>
                <a:gd name="connsiteY3722" fmla="*/ 688183 h 950432"/>
                <a:gd name="connsiteX3723" fmla="*/ 2859628 w 4190171"/>
                <a:gd name="connsiteY3723" fmla="*/ 658056 h 950432"/>
                <a:gd name="connsiteX3724" fmla="*/ 2879518 w 4190171"/>
                <a:gd name="connsiteY3724" fmla="*/ 649817 h 950432"/>
                <a:gd name="connsiteX3725" fmla="*/ 2503680 w 4190171"/>
                <a:gd name="connsiteY3725" fmla="*/ 649817 h 950432"/>
                <a:gd name="connsiteX3726" fmla="*/ 2503813 w 4190171"/>
                <a:gd name="connsiteY3726" fmla="*/ 649843 h 950432"/>
                <a:gd name="connsiteX3727" fmla="*/ 2503813 w 4190171"/>
                <a:gd name="connsiteY3727" fmla="*/ 649817 h 950432"/>
                <a:gd name="connsiteX3728" fmla="*/ 2523704 w 4190171"/>
                <a:gd name="connsiteY3728" fmla="*/ 658055 h 950432"/>
                <a:gd name="connsiteX3729" fmla="*/ 2553831 w 4190171"/>
                <a:gd name="connsiteY3729" fmla="*/ 688183 h 950432"/>
                <a:gd name="connsiteX3730" fmla="*/ 2553831 w 4190171"/>
                <a:gd name="connsiteY3730" fmla="*/ 727964 h 950432"/>
                <a:gd name="connsiteX3731" fmla="*/ 2523704 w 4190171"/>
                <a:gd name="connsiteY3731" fmla="*/ 758092 h 950432"/>
                <a:gd name="connsiteX3732" fmla="*/ 2503813 w 4190171"/>
                <a:gd name="connsiteY3732" fmla="*/ 766331 h 950432"/>
                <a:gd name="connsiteX3733" fmla="*/ 2503813 w 4190171"/>
                <a:gd name="connsiteY3733" fmla="*/ 766331 h 950432"/>
                <a:gd name="connsiteX3734" fmla="*/ 2503813 w 4190171"/>
                <a:gd name="connsiteY3734" fmla="*/ 766305 h 950432"/>
                <a:gd name="connsiteX3735" fmla="*/ 2503680 w 4190171"/>
                <a:gd name="connsiteY3735" fmla="*/ 766331 h 950432"/>
                <a:gd name="connsiteX3736" fmla="*/ 2483790 w 4190171"/>
                <a:gd name="connsiteY3736" fmla="*/ 758092 h 950432"/>
                <a:gd name="connsiteX3737" fmla="*/ 2453662 w 4190171"/>
                <a:gd name="connsiteY3737" fmla="*/ 727965 h 950432"/>
                <a:gd name="connsiteX3738" fmla="*/ 2453662 w 4190171"/>
                <a:gd name="connsiteY3738" fmla="*/ 688183 h 950432"/>
                <a:gd name="connsiteX3739" fmla="*/ 2483790 w 4190171"/>
                <a:gd name="connsiteY3739" fmla="*/ 658056 h 950432"/>
                <a:gd name="connsiteX3740" fmla="*/ 2503680 w 4190171"/>
                <a:gd name="connsiteY3740" fmla="*/ 649817 h 950432"/>
                <a:gd name="connsiteX3741" fmla="*/ 2127842 w 4190171"/>
                <a:gd name="connsiteY3741" fmla="*/ 649817 h 950432"/>
                <a:gd name="connsiteX3742" fmla="*/ 2127974 w 4190171"/>
                <a:gd name="connsiteY3742" fmla="*/ 649843 h 950432"/>
                <a:gd name="connsiteX3743" fmla="*/ 2127974 w 4190171"/>
                <a:gd name="connsiteY3743" fmla="*/ 649817 h 950432"/>
                <a:gd name="connsiteX3744" fmla="*/ 2127975 w 4190171"/>
                <a:gd name="connsiteY3744" fmla="*/ 649817 h 950432"/>
                <a:gd name="connsiteX3745" fmla="*/ 2147866 w 4190171"/>
                <a:gd name="connsiteY3745" fmla="*/ 658055 h 950432"/>
                <a:gd name="connsiteX3746" fmla="*/ 2177993 w 4190171"/>
                <a:gd name="connsiteY3746" fmla="*/ 688183 h 950432"/>
                <a:gd name="connsiteX3747" fmla="*/ 2177993 w 4190171"/>
                <a:gd name="connsiteY3747" fmla="*/ 727964 h 950432"/>
                <a:gd name="connsiteX3748" fmla="*/ 2147865 w 4190171"/>
                <a:gd name="connsiteY3748" fmla="*/ 758092 h 950432"/>
                <a:gd name="connsiteX3749" fmla="*/ 2127975 w 4190171"/>
                <a:gd name="connsiteY3749" fmla="*/ 766331 h 950432"/>
                <a:gd name="connsiteX3750" fmla="*/ 2127974 w 4190171"/>
                <a:gd name="connsiteY3750" fmla="*/ 766331 h 950432"/>
                <a:gd name="connsiteX3751" fmla="*/ 2127974 w 4190171"/>
                <a:gd name="connsiteY3751" fmla="*/ 766305 h 950432"/>
                <a:gd name="connsiteX3752" fmla="*/ 2127842 w 4190171"/>
                <a:gd name="connsiteY3752" fmla="*/ 766331 h 950432"/>
                <a:gd name="connsiteX3753" fmla="*/ 2107951 w 4190171"/>
                <a:gd name="connsiteY3753" fmla="*/ 758092 h 950432"/>
                <a:gd name="connsiteX3754" fmla="*/ 2077824 w 4190171"/>
                <a:gd name="connsiteY3754" fmla="*/ 727965 h 950432"/>
                <a:gd name="connsiteX3755" fmla="*/ 2077824 w 4190171"/>
                <a:gd name="connsiteY3755" fmla="*/ 688183 h 950432"/>
                <a:gd name="connsiteX3756" fmla="*/ 2107951 w 4190171"/>
                <a:gd name="connsiteY3756" fmla="*/ 658056 h 950432"/>
                <a:gd name="connsiteX3757" fmla="*/ 2127842 w 4190171"/>
                <a:gd name="connsiteY3757" fmla="*/ 649817 h 950432"/>
                <a:gd name="connsiteX3758" fmla="*/ 1752003 w 4190171"/>
                <a:gd name="connsiteY3758" fmla="*/ 649817 h 950432"/>
                <a:gd name="connsiteX3759" fmla="*/ 1752136 w 4190171"/>
                <a:gd name="connsiteY3759" fmla="*/ 649843 h 950432"/>
                <a:gd name="connsiteX3760" fmla="*/ 1752136 w 4190171"/>
                <a:gd name="connsiteY3760" fmla="*/ 649817 h 950432"/>
                <a:gd name="connsiteX3761" fmla="*/ 1752137 w 4190171"/>
                <a:gd name="connsiteY3761" fmla="*/ 649817 h 950432"/>
                <a:gd name="connsiteX3762" fmla="*/ 1772027 w 4190171"/>
                <a:gd name="connsiteY3762" fmla="*/ 658055 h 950432"/>
                <a:gd name="connsiteX3763" fmla="*/ 1802155 w 4190171"/>
                <a:gd name="connsiteY3763" fmla="*/ 688183 h 950432"/>
                <a:gd name="connsiteX3764" fmla="*/ 1802155 w 4190171"/>
                <a:gd name="connsiteY3764" fmla="*/ 727964 h 950432"/>
                <a:gd name="connsiteX3765" fmla="*/ 1772027 w 4190171"/>
                <a:gd name="connsiteY3765" fmla="*/ 758092 h 950432"/>
                <a:gd name="connsiteX3766" fmla="*/ 1752137 w 4190171"/>
                <a:gd name="connsiteY3766" fmla="*/ 766331 h 950432"/>
                <a:gd name="connsiteX3767" fmla="*/ 1752136 w 4190171"/>
                <a:gd name="connsiteY3767" fmla="*/ 766331 h 950432"/>
                <a:gd name="connsiteX3768" fmla="*/ 1752136 w 4190171"/>
                <a:gd name="connsiteY3768" fmla="*/ 766305 h 950432"/>
                <a:gd name="connsiteX3769" fmla="*/ 1752003 w 4190171"/>
                <a:gd name="connsiteY3769" fmla="*/ 766331 h 950432"/>
                <a:gd name="connsiteX3770" fmla="*/ 1732113 w 4190171"/>
                <a:gd name="connsiteY3770" fmla="*/ 758092 h 950432"/>
                <a:gd name="connsiteX3771" fmla="*/ 1701986 w 4190171"/>
                <a:gd name="connsiteY3771" fmla="*/ 727965 h 950432"/>
                <a:gd name="connsiteX3772" fmla="*/ 1701986 w 4190171"/>
                <a:gd name="connsiteY3772" fmla="*/ 688183 h 950432"/>
                <a:gd name="connsiteX3773" fmla="*/ 1732113 w 4190171"/>
                <a:gd name="connsiteY3773" fmla="*/ 658056 h 950432"/>
                <a:gd name="connsiteX3774" fmla="*/ 1752003 w 4190171"/>
                <a:gd name="connsiteY3774" fmla="*/ 649817 h 950432"/>
                <a:gd name="connsiteX3775" fmla="*/ 1376166 w 4190171"/>
                <a:gd name="connsiteY3775" fmla="*/ 649817 h 950432"/>
                <a:gd name="connsiteX3776" fmla="*/ 1376298 w 4190171"/>
                <a:gd name="connsiteY3776" fmla="*/ 649843 h 950432"/>
                <a:gd name="connsiteX3777" fmla="*/ 1376298 w 4190171"/>
                <a:gd name="connsiteY3777" fmla="*/ 649817 h 950432"/>
                <a:gd name="connsiteX3778" fmla="*/ 1396190 w 4190171"/>
                <a:gd name="connsiteY3778" fmla="*/ 658055 h 950432"/>
                <a:gd name="connsiteX3779" fmla="*/ 1426317 w 4190171"/>
                <a:gd name="connsiteY3779" fmla="*/ 688183 h 950432"/>
                <a:gd name="connsiteX3780" fmla="*/ 1426317 w 4190171"/>
                <a:gd name="connsiteY3780" fmla="*/ 727964 h 950432"/>
                <a:gd name="connsiteX3781" fmla="*/ 1396189 w 4190171"/>
                <a:gd name="connsiteY3781" fmla="*/ 758092 h 950432"/>
                <a:gd name="connsiteX3782" fmla="*/ 1376298 w 4190171"/>
                <a:gd name="connsiteY3782" fmla="*/ 766331 h 950432"/>
                <a:gd name="connsiteX3783" fmla="*/ 1376298 w 4190171"/>
                <a:gd name="connsiteY3783" fmla="*/ 766331 h 950432"/>
                <a:gd name="connsiteX3784" fmla="*/ 1376298 w 4190171"/>
                <a:gd name="connsiteY3784" fmla="*/ 766305 h 950432"/>
                <a:gd name="connsiteX3785" fmla="*/ 1376166 w 4190171"/>
                <a:gd name="connsiteY3785" fmla="*/ 766331 h 950432"/>
                <a:gd name="connsiteX3786" fmla="*/ 1356275 w 4190171"/>
                <a:gd name="connsiteY3786" fmla="*/ 758092 h 950432"/>
                <a:gd name="connsiteX3787" fmla="*/ 1326147 w 4190171"/>
                <a:gd name="connsiteY3787" fmla="*/ 727965 h 950432"/>
                <a:gd name="connsiteX3788" fmla="*/ 1326147 w 4190171"/>
                <a:gd name="connsiteY3788" fmla="*/ 688183 h 950432"/>
                <a:gd name="connsiteX3789" fmla="*/ 1356275 w 4190171"/>
                <a:gd name="connsiteY3789" fmla="*/ 658056 h 950432"/>
                <a:gd name="connsiteX3790" fmla="*/ 1376166 w 4190171"/>
                <a:gd name="connsiteY3790" fmla="*/ 649817 h 950432"/>
                <a:gd name="connsiteX3791" fmla="*/ 1000328 w 4190171"/>
                <a:gd name="connsiteY3791" fmla="*/ 649817 h 950432"/>
                <a:gd name="connsiteX3792" fmla="*/ 1000460 w 4190171"/>
                <a:gd name="connsiteY3792" fmla="*/ 649843 h 950432"/>
                <a:gd name="connsiteX3793" fmla="*/ 1000460 w 4190171"/>
                <a:gd name="connsiteY3793" fmla="*/ 649817 h 950432"/>
                <a:gd name="connsiteX3794" fmla="*/ 1020351 w 4190171"/>
                <a:gd name="connsiteY3794" fmla="*/ 658055 h 950432"/>
                <a:gd name="connsiteX3795" fmla="*/ 1050478 w 4190171"/>
                <a:gd name="connsiteY3795" fmla="*/ 688183 h 950432"/>
                <a:gd name="connsiteX3796" fmla="*/ 1050478 w 4190171"/>
                <a:gd name="connsiteY3796" fmla="*/ 727964 h 950432"/>
                <a:gd name="connsiteX3797" fmla="*/ 1020351 w 4190171"/>
                <a:gd name="connsiteY3797" fmla="*/ 758092 h 950432"/>
                <a:gd name="connsiteX3798" fmla="*/ 1000460 w 4190171"/>
                <a:gd name="connsiteY3798" fmla="*/ 766331 h 950432"/>
                <a:gd name="connsiteX3799" fmla="*/ 1000460 w 4190171"/>
                <a:gd name="connsiteY3799" fmla="*/ 766331 h 950432"/>
                <a:gd name="connsiteX3800" fmla="*/ 1000460 w 4190171"/>
                <a:gd name="connsiteY3800" fmla="*/ 766305 h 950432"/>
                <a:gd name="connsiteX3801" fmla="*/ 1000328 w 4190171"/>
                <a:gd name="connsiteY3801" fmla="*/ 766331 h 950432"/>
                <a:gd name="connsiteX3802" fmla="*/ 980437 w 4190171"/>
                <a:gd name="connsiteY3802" fmla="*/ 758092 h 950432"/>
                <a:gd name="connsiteX3803" fmla="*/ 950310 w 4190171"/>
                <a:gd name="connsiteY3803" fmla="*/ 727965 h 950432"/>
                <a:gd name="connsiteX3804" fmla="*/ 950310 w 4190171"/>
                <a:gd name="connsiteY3804" fmla="*/ 688183 h 950432"/>
                <a:gd name="connsiteX3805" fmla="*/ 980437 w 4190171"/>
                <a:gd name="connsiteY3805" fmla="*/ 658056 h 950432"/>
                <a:gd name="connsiteX3806" fmla="*/ 1000328 w 4190171"/>
                <a:gd name="connsiteY3806" fmla="*/ 649817 h 950432"/>
                <a:gd name="connsiteX3807" fmla="*/ 624490 w 4190171"/>
                <a:gd name="connsiteY3807" fmla="*/ 649817 h 950432"/>
                <a:gd name="connsiteX3808" fmla="*/ 624622 w 4190171"/>
                <a:gd name="connsiteY3808" fmla="*/ 649843 h 950432"/>
                <a:gd name="connsiteX3809" fmla="*/ 624622 w 4190171"/>
                <a:gd name="connsiteY3809" fmla="*/ 649817 h 950432"/>
                <a:gd name="connsiteX3810" fmla="*/ 624623 w 4190171"/>
                <a:gd name="connsiteY3810" fmla="*/ 649817 h 950432"/>
                <a:gd name="connsiteX3811" fmla="*/ 644513 w 4190171"/>
                <a:gd name="connsiteY3811" fmla="*/ 658055 h 950432"/>
                <a:gd name="connsiteX3812" fmla="*/ 674641 w 4190171"/>
                <a:gd name="connsiteY3812" fmla="*/ 688183 h 950432"/>
                <a:gd name="connsiteX3813" fmla="*/ 674641 w 4190171"/>
                <a:gd name="connsiteY3813" fmla="*/ 727964 h 950432"/>
                <a:gd name="connsiteX3814" fmla="*/ 644513 w 4190171"/>
                <a:gd name="connsiteY3814" fmla="*/ 758092 h 950432"/>
                <a:gd name="connsiteX3815" fmla="*/ 624623 w 4190171"/>
                <a:gd name="connsiteY3815" fmla="*/ 766331 h 950432"/>
                <a:gd name="connsiteX3816" fmla="*/ 624622 w 4190171"/>
                <a:gd name="connsiteY3816" fmla="*/ 766331 h 950432"/>
                <a:gd name="connsiteX3817" fmla="*/ 624622 w 4190171"/>
                <a:gd name="connsiteY3817" fmla="*/ 766305 h 950432"/>
                <a:gd name="connsiteX3818" fmla="*/ 624490 w 4190171"/>
                <a:gd name="connsiteY3818" fmla="*/ 766331 h 950432"/>
                <a:gd name="connsiteX3819" fmla="*/ 604599 w 4190171"/>
                <a:gd name="connsiteY3819" fmla="*/ 758092 h 950432"/>
                <a:gd name="connsiteX3820" fmla="*/ 574471 w 4190171"/>
                <a:gd name="connsiteY3820" fmla="*/ 727965 h 950432"/>
                <a:gd name="connsiteX3821" fmla="*/ 574471 w 4190171"/>
                <a:gd name="connsiteY3821" fmla="*/ 688183 h 950432"/>
                <a:gd name="connsiteX3822" fmla="*/ 604599 w 4190171"/>
                <a:gd name="connsiteY3822" fmla="*/ 658056 h 950432"/>
                <a:gd name="connsiteX3823" fmla="*/ 624490 w 4190171"/>
                <a:gd name="connsiteY3823" fmla="*/ 649817 h 950432"/>
                <a:gd name="connsiteX3824" fmla="*/ 248652 w 4190171"/>
                <a:gd name="connsiteY3824" fmla="*/ 649817 h 950432"/>
                <a:gd name="connsiteX3825" fmla="*/ 248785 w 4190171"/>
                <a:gd name="connsiteY3825" fmla="*/ 649843 h 950432"/>
                <a:gd name="connsiteX3826" fmla="*/ 248785 w 4190171"/>
                <a:gd name="connsiteY3826" fmla="*/ 649817 h 950432"/>
                <a:gd name="connsiteX3827" fmla="*/ 268675 w 4190171"/>
                <a:gd name="connsiteY3827" fmla="*/ 658055 h 950432"/>
                <a:gd name="connsiteX3828" fmla="*/ 298803 w 4190171"/>
                <a:gd name="connsiteY3828" fmla="*/ 688183 h 950432"/>
                <a:gd name="connsiteX3829" fmla="*/ 298803 w 4190171"/>
                <a:gd name="connsiteY3829" fmla="*/ 727964 h 950432"/>
                <a:gd name="connsiteX3830" fmla="*/ 268675 w 4190171"/>
                <a:gd name="connsiteY3830" fmla="*/ 758092 h 950432"/>
                <a:gd name="connsiteX3831" fmla="*/ 248785 w 4190171"/>
                <a:gd name="connsiteY3831" fmla="*/ 766331 h 950432"/>
                <a:gd name="connsiteX3832" fmla="*/ 248785 w 4190171"/>
                <a:gd name="connsiteY3832" fmla="*/ 766331 h 950432"/>
                <a:gd name="connsiteX3833" fmla="*/ 248785 w 4190171"/>
                <a:gd name="connsiteY3833" fmla="*/ 766305 h 950432"/>
                <a:gd name="connsiteX3834" fmla="*/ 248652 w 4190171"/>
                <a:gd name="connsiteY3834" fmla="*/ 766331 h 950432"/>
                <a:gd name="connsiteX3835" fmla="*/ 228761 w 4190171"/>
                <a:gd name="connsiteY3835" fmla="*/ 758092 h 950432"/>
                <a:gd name="connsiteX3836" fmla="*/ 198634 w 4190171"/>
                <a:gd name="connsiteY3836" fmla="*/ 727965 h 950432"/>
                <a:gd name="connsiteX3837" fmla="*/ 198634 w 4190171"/>
                <a:gd name="connsiteY3837" fmla="*/ 688183 h 950432"/>
                <a:gd name="connsiteX3838" fmla="*/ 228761 w 4190171"/>
                <a:gd name="connsiteY3838" fmla="*/ 658056 h 950432"/>
                <a:gd name="connsiteX3839" fmla="*/ 248652 w 4190171"/>
                <a:gd name="connsiteY3839" fmla="*/ 649817 h 950432"/>
                <a:gd name="connsiteX3840" fmla="*/ 4090346 w 4190171"/>
                <a:gd name="connsiteY3840" fmla="*/ 646959 h 950432"/>
                <a:gd name="connsiteX3841" fmla="*/ 4111448 w 4190171"/>
                <a:gd name="connsiteY3841" fmla="*/ 711108 h 950432"/>
                <a:gd name="connsiteX3842" fmla="*/ 4105518 w 4190171"/>
                <a:gd name="connsiteY3842" fmla="*/ 713564 h 950432"/>
                <a:gd name="connsiteX3843" fmla="*/ 4094923 w 4190171"/>
                <a:gd name="connsiteY3843" fmla="*/ 709176 h 950432"/>
                <a:gd name="connsiteX3844" fmla="*/ 4072122 w 4190171"/>
                <a:gd name="connsiteY3844" fmla="*/ 686374 h 950432"/>
                <a:gd name="connsiteX3845" fmla="*/ 4072122 w 4190171"/>
                <a:gd name="connsiteY3845" fmla="*/ 665184 h 950432"/>
                <a:gd name="connsiteX3846" fmla="*/ 3727707 w 4190171"/>
                <a:gd name="connsiteY3846" fmla="*/ 639966 h 950432"/>
                <a:gd name="connsiteX3847" fmla="*/ 3738302 w 4190171"/>
                <a:gd name="connsiteY3847" fmla="*/ 644356 h 950432"/>
                <a:gd name="connsiteX3848" fmla="*/ 3761104 w 4190171"/>
                <a:gd name="connsiteY3848" fmla="*/ 667157 h 950432"/>
                <a:gd name="connsiteX3849" fmla="*/ 3761104 w 4190171"/>
                <a:gd name="connsiteY3849" fmla="*/ 688347 h 950432"/>
                <a:gd name="connsiteX3850" fmla="*/ 3740275 w 4190171"/>
                <a:gd name="connsiteY3850" fmla="*/ 709176 h 950432"/>
                <a:gd name="connsiteX3851" fmla="*/ 3719085 w 4190171"/>
                <a:gd name="connsiteY3851" fmla="*/ 709176 h 950432"/>
                <a:gd name="connsiteX3852" fmla="*/ 3696284 w 4190171"/>
                <a:gd name="connsiteY3852" fmla="*/ 686374 h 950432"/>
                <a:gd name="connsiteX3853" fmla="*/ 3696284 w 4190171"/>
                <a:gd name="connsiteY3853" fmla="*/ 665184 h 950432"/>
                <a:gd name="connsiteX3854" fmla="*/ 3717112 w 4190171"/>
                <a:gd name="connsiteY3854" fmla="*/ 644355 h 950432"/>
                <a:gd name="connsiteX3855" fmla="*/ 3727707 w 4190171"/>
                <a:gd name="connsiteY3855" fmla="*/ 639966 h 950432"/>
                <a:gd name="connsiteX3856" fmla="*/ 3351869 w 4190171"/>
                <a:gd name="connsiteY3856" fmla="*/ 639966 h 950432"/>
                <a:gd name="connsiteX3857" fmla="*/ 3362464 w 4190171"/>
                <a:gd name="connsiteY3857" fmla="*/ 644356 h 950432"/>
                <a:gd name="connsiteX3858" fmla="*/ 3385265 w 4190171"/>
                <a:gd name="connsiteY3858" fmla="*/ 667157 h 950432"/>
                <a:gd name="connsiteX3859" fmla="*/ 3385265 w 4190171"/>
                <a:gd name="connsiteY3859" fmla="*/ 688347 h 950432"/>
                <a:gd name="connsiteX3860" fmla="*/ 3364436 w 4190171"/>
                <a:gd name="connsiteY3860" fmla="*/ 709176 h 950432"/>
                <a:gd name="connsiteX3861" fmla="*/ 3343247 w 4190171"/>
                <a:gd name="connsiteY3861" fmla="*/ 709176 h 950432"/>
                <a:gd name="connsiteX3862" fmla="*/ 3320445 w 4190171"/>
                <a:gd name="connsiteY3862" fmla="*/ 686374 h 950432"/>
                <a:gd name="connsiteX3863" fmla="*/ 3320445 w 4190171"/>
                <a:gd name="connsiteY3863" fmla="*/ 665184 h 950432"/>
                <a:gd name="connsiteX3864" fmla="*/ 3341274 w 4190171"/>
                <a:gd name="connsiteY3864" fmla="*/ 644355 h 950432"/>
                <a:gd name="connsiteX3865" fmla="*/ 3351869 w 4190171"/>
                <a:gd name="connsiteY3865" fmla="*/ 639966 h 950432"/>
                <a:gd name="connsiteX3866" fmla="*/ 2976031 w 4190171"/>
                <a:gd name="connsiteY3866" fmla="*/ 639966 h 950432"/>
                <a:gd name="connsiteX3867" fmla="*/ 2986626 w 4190171"/>
                <a:gd name="connsiteY3867" fmla="*/ 644356 h 950432"/>
                <a:gd name="connsiteX3868" fmla="*/ 3009428 w 4190171"/>
                <a:gd name="connsiteY3868" fmla="*/ 667157 h 950432"/>
                <a:gd name="connsiteX3869" fmla="*/ 3009428 w 4190171"/>
                <a:gd name="connsiteY3869" fmla="*/ 688347 h 950432"/>
                <a:gd name="connsiteX3870" fmla="*/ 2988599 w 4190171"/>
                <a:gd name="connsiteY3870" fmla="*/ 709176 h 950432"/>
                <a:gd name="connsiteX3871" fmla="*/ 2967409 w 4190171"/>
                <a:gd name="connsiteY3871" fmla="*/ 709176 h 950432"/>
                <a:gd name="connsiteX3872" fmla="*/ 2944608 w 4190171"/>
                <a:gd name="connsiteY3872" fmla="*/ 686374 h 950432"/>
                <a:gd name="connsiteX3873" fmla="*/ 2944608 w 4190171"/>
                <a:gd name="connsiteY3873" fmla="*/ 665184 h 950432"/>
                <a:gd name="connsiteX3874" fmla="*/ 2965436 w 4190171"/>
                <a:gd name="connsiteY3874" fmla="*/ 644355 h 950432"/>
                <a:gd name="connsiteX3875" fmla="*/ 2976031 w 4190171"/>
                <a:gd name="connsiteY3875" fmla="*/ 639966 h 950432"/>
                <a:gd name="connsiteX3876" fmla="*/ 2600193 w 4190171"/>
                <a:gd name="connsiteY3876" fmla="*/ 639966 h 950432"/>
                <a:gd name="connsiteX3877" fmla="*/ 2610788 w 4190171"/>
                <a:gd name="connsiteY3877" fmla="*/ 644356 h 950432"/>
                <a:gd name="connsiteX3878" fmla="*/ 2633589 w 4190171"/>
                <a:gd name="connsiteY3878" fmla="*/ 667157 h 950432"/>
                <a:gd name="connsiteX3879" fmla="*/ 2633589 w 4190171"/>
                <a:gd name="connsiteY3879" fmla="*/ 688347 h 950432"/>
                <a:gd name="connsiteX3880" fmla="*/ 2612761 w 4190171"/>
                <a:gd name="connsiteY3880" fmla="*/ 709176 h 950432"/>
                <a:gd name="connsiteX3881" fmla="*/ 2591571 w 4190171"/>
                <a:gd name="connsiteY3881" fmla="*/ 709176 h 950432"/>
                <a:gd name="connsiteX3882" fmla="*/ 2568769 w 4190171"/>
                <a:gd name="connsiteY3882" fmla="*/ 686374 h 950432"/>
                <a:gd name="connsiteX3883" fmla="*/ 2568769 w 4190171"/>
                <a:gd name="connsiteY3883" fmla="*/ 665184 h 950432"/>
                <a:gd name="connsiteX3884" fmla="*/ 2589598 w 4190171"/>
                <a:gd name="connsiteY3884" fmla="*/ 644355 h 950432"/>
                <a:gd name="connsiteX3885" fmla="*/ 2600193 w 4190171"/>
                <a:gd name="connsiteY3885" fmla="*/ 639966 h 950432"/>
                <a:gd name="connsiteX3886" fmla="*/ 2224355 w 4190171"/>
                <a:gd name="connsiteY3886" fmla="*/ 639966 h 950432"/>
                <a:gd name="connsiteX3887" fmla="*/ 2234950 w 4190171"/>
                <a:gd name="connsiteY3887" fmla="*/ 644356 h 950432"/>
                <a:gd name="connsiteX3888" fmla="*/ 2257752 w 4190171"/>
                <a:gd name="connsiteY3888" fmla="*/ 667157 h 950432"/>
                <a:gd name="connsiteX3889" fmla="*/ 2257752 w 4190171"/>
                <a:gd name="connsiteY3889" fmla="*/ 688347 h 950432"/>
                <a:gd name="connsiteX3890" fmla="*/ 2236922 w 4190171"/>
                <a:gd name="connsiteY3890" fmla="*/ 709176 h 950432"/>
                <a:gd name="connsiteX3891" fmla="*/ 2215732 w 4190171"/>
                <a:gd name="connsiteY3891" fmla="*/ 709176 h 950432"/>
                <a:gd name="connsiteX3892" fmla="*/ 2192931 w 4190171"/>
                <a:gd name="connsiteY3892" fmla="*/ 686374 h 950432"/>
                <a:gd name="connsiteX3893" fmla="*/ 2192931 w 4190171"/>
                <a:gd name="connsiteY3893" fmla="*/ 665184 h 950432"/>
                <a:gd name="connsiteX3894" fmla="*/ 2213760 w 4190171"/>
                <a:gd name="connsiteY3894" fmla="*/ 644355 h 950432"/>
                <a:gd name="connsiteX3895" fmla="*/ 2224355 w 4190171"/>
                <a:gd name="connsiteY3895" fmla="*/ 639966 h 950432"/>
                <a:gd name="connsiteX3896" fmla="*/ 1848517 w 4190171"/>
                <a:gd name="connsiteY3896" fmla="*/ 639966 h 950432"/>
                <a:gd name="connsiteX3897" fmla="*/ 1859112 w 4190171"/>
                <a:gd name="connsiteY3897" fmla="*/ 644356 h 950432"/>
                <a:gd name="connsiteX3898" fmla="*/ 1881913 w 4190171"/>
                <a:gd name="connsiteY3898" fmla="*/ 667157 h 950432"/>
                <a:gd name="connsiteX3899" fmla="*/ 1881913 w 4190171"/>
                <a:gd name="connsiteY3899" fmla="*/ 688347 h 950432"/>
                <a:gd name="connsiteX3900" fmla="*/ 1861084 w 4190171"/>
                <a:gd name="connsiteY3900" fmla="*/ 709176 h 950432"/>
                <a:gd name="connsiteX3901" fmla="*/ 1839895 w 4190171"/>
                <a:gd name="connsiteY3901" fmla="*/ 709176 h 950432"/>
                <a:gd name="connsiteX3902" fmla="*/ 1817093 w 4190171"/>
                <a:gd name="connsiteY3902" fmla="*/ 686374 h 950432"/>
                <a:gd name="connsiteX3903" fmla="*/ 1817093 w 4190171"/>
                <a:gd name="connsiteY3903" fmla="*/ 665184 h 950432"/>
                <a:gd name="connsiteX3904" fmla="*/ 1837922 w 4190171"/>
                <a:gd name="connsiteY3904" fmla="*/ 644355 h 950432"/>
                <a:gd name="connsiteX3905" fmla="*/ 1848517 w 4190171"/>
                <a:gd name="connsiteY3905" fmla="*/ 639966 h 950432"/>
                <a:gd name="connsiteX3906" fmla="*/ 1472679 w 4190171"/>
                <a:gd name="connsiteY3906" fmla="*/ 639966 h 950432"/>
                <a:gd name="connsiteX3907" fmla="*/ 1483274 w 4190171"/>
                <a:gd name="connsiteY3907" fmla="*/ 644356 h 950432"/>
                <a:gd name="connsiteX3908" fmla="*/ 1506075 w 4190171"/>
                <a:gd name="connsiteY3908" fmla="*/ 667157 h 950432"/>
                <a:gd name="connsiteX3909" fmla="*/ 1506075 w 4190171"/>
                <a:gd name="connsiteY3909" fmla="*/ 688347 h 950432"/>
                <a:gd name="connsiteX3910" fmla="*/ 1485246 w 4190171"/>
                <a:gd name="connsiteY3910" fmla="*/ 709176 h 950432"/>
                <a:gd name="connsiteX3911" fmla="*/ 1464056 w 4190171"/>
                <a:gd name="connsiteY3911" fmla="*/ 709176 h 950432"/>
                <a:gd name="connsiteX3912" fmla="*/ 1441255 w 4190171"/>
                <a:gd name="connsiteY3912" fmla="*/ 686374 h 950432"/>
                <a:gd name="connsiteX3913" fmla="*/ 1441255 w 4190171"/>
                <a:gd name="connsiteY3913" fmla="*/ 665184 h 950432"/>
                <a:gd name="connsiteX3914" fmla="*/ 1462084 w 4190171"/>
                <a:gd name="connsiteY3914" fmla="*/ 644355 h 950432"/>
                <a:gd name="connsiteX3915" fmla="*/ 1472679 w 4190171"/>
                <a:gd name="connsiteY3915" fmla="*/ 639966 h 950432"/>
                <a:gd name="connsiteX3916" fmla="*/ 1096840 w 4190171"/>
                <a:gd name="connsiteY3916" fmla="*/ 639966 h 950432"/>
                <a:gd name="connsiteX3917" fmla="*/ 1107435 w 4190171"/>
                <a:gd name="connsiteY3917" fmla="*/ 644356 h 950432"/>
                <a:gd name="connsiteX3918" fmla="*/ 1130237 w 4190171"/>
                <a:gd name="connsiteY3918" fmla="*/ 667157 h 950432"/>
                <a:gd name="connsiteX3919" fmla="*/ 1130237 w 4190171"/>
                <a:gd name="connsiteY3919" fmla="*/ 688347 h 950432"/>
                <a:gd name="connsiteX3920" fmla="*/ 1109408 w 4190171"/>
                <a:gd name="connsiteY3920" fmla="*/ 709176 h 950432"/>
                <a:gd name="connsiteX3921" fmla="*/ 1088218 w 4190171"/>
                <a:gd name="connsiteY3921" fmla="*/ 709176 h 950432"/>
                <a:gd name="connsiteX3922" fmla="*/ 1065417 w 4190171"/>
                <a:gd name="connsiteY3922" fmla="*/ 686374 h 950432"/>
                <a:gd name="connsiteX3923" fmla="*/ 1065417 w 4190171"/>
                <a:gd name="connsiteY3923" fmla="*/ 665184 h 950432"/>
                <a:gd name="connsiteX3924" fmla="*/ 1086246 w 4190171"/>
                <a:gd name="connsiteY3924" fmla="*/ 644355 h 950432"/>
                <a:gd name="connsiteX3925" fmla="*/ 1096840 w 4190171"/>
                <a:gd name="connsiteY3925" fmla="*/ 639966 h 950432"/>
                <a:gd name="connsiteX3926" fmla="*/ 721003 w 4190171"/>
                <a:gd name="connsiteY3926" fmla="*/ 639966 h 950432"/>
                <a:gd name="connsiteX3927" fmla="*/ 731597 w 4190171"/>
                <a:gd name="connsiteY3927" fmla="*/ 644356 h 950432"/>
                <a:gd name="connsiteX3928" fmla="*/ 754399 w 4190171"/>
                <a:gd name="connsiteY3928" fmla="*/ 667157 h 950432"/>
                <a:gd name="connsiteX3929" fmla="*/ 754399 w 4190171"/>
                <a:gd name="connsiteY3929" fmla="*/ 688347 h 950432"/>
                <a:gd name="connsiteX3930" fmla="*/ 733570 w 4190171"/>
                <a:gd name="connsiteY3930" fmla="*/ 709176 h 950432"/>
                <a:gd name="connsiteX3931" fmla="*/ 712380 w 4190171"/>
                <a:gd name="connsiteY3931" fmla="*/ 709176 h 950432"/>
                <a:gd name="connsiteX3932" fmla="*/ 689579 w 4190171"/>
                <a:gd name="connsiteY3932" fmla="*/ 686374 h 950432"/>
                <a:gd name="connsiteX3933" fmla="*/ 689579 w 4190171"/>
                <a:gd name="connsiteY3933" fmla="*/ 665184 h 950432"/>
                <a:gd name="connsiteX3934" fmla="*/ 710408 w 4190171"/>
                <a:gd name="connsiteY3934" fmla="*/ 644355 h 950432"/>
                <a:gd name="connsiteX3935" fmla="*/ 721003 w 4190171"/>
                <a:gd name="connsiteY3935" fmla="*/ 639966 h 950432"/>
                <a:gd name="connsiteX3936" fmla="*/ 345164 w 4190171"/>
                <a:gd name="connsiteY3936" fmla="*/ 639966 h 950432"/>
                <a:gd name="connsiteX3937" fmla="*/ 355760 w 4190171"/>
                <a:gd name="connsiteY3937" fmla="*/ 644356 h 950432"/>
                <a:gd name="connsiteX3938" fmla="*/ 378561 w 4190171"/>
                <a:gd name="connsiteY3938" fmla="*/ 667157 h 950432"/>
                <a:gd name="connsiteX3939" fmla="*/ 378561 w 4190171"/>
                <a:gd name="connsiteY3939" fmla="*/ 688347 h 950432"/>
                <a:gd name="connsiteX3940" fmla="*/ 357732 w 4190171"/>
                <a:gd name="connsiteY3940" fmla="*/ 709176 h 950432"/>
                <a:gd name="connsiteX3941" fmla="*/ 336543 w 4190171"/>
                <a:gd name="connsiteY3941" fmla="*/ 709176 h 950432"/>
                <a:gd name="connsiteX3942" fmla="*/ 313741 w 4190171"/>
                <a:gd name="connsiteY3942" fmla="*/ 686374 h 950432"/>
                <a:gd name="connsiteX3943" fmla="*/ 313741 w 4190171"/>
                <a:gd name="connsiteY3943" fmla="*/ 665184 h 950432"/>
                <a:gd name="connsiteX3944" fmla="*/ 334570 w 4190171"/>
                <a:gd name="connsiteY3944" fmla="*/ 644355 h 950432"/>
                <a:gd name="connsiteX3945" fmla="*/ 345164 w 4190171"/>
                <a:gd name="connsiteY3945" fmla="*/ 639966 h 950432"/>
                <a:gd name="connsiteX3946" fmla="*/ 4049094 w 4190171"/>
                <a:gd name="connsiteY3946" fmla="*/ 639540 h 950432"/>
                <a:gd name="connsiteX3947" fmla="*/ 4054497 w 4190171"/>
                <a:gd name="connsiteY3947" fmla="*/ 641533 h 950432"/>
                <a:gd name="connsiteX3948" fmla="*/ 4064603 w 4190171"/>
                <a:gd name="connsiteY3948" fmla="*/ 650874 h 950432"/>
                <a:gd name="connsiteX3949" fmla="*/ 4065021 w 4190171"/>
                <a:gd name="connsiteY3949" fmla="*/ 661509 h 950432"/>
                <a:gd name="connsiteX3950" fmla="*/ 4058966 w 4190171"/>
                <a:gd name="connsiteY3950" fmla="*/ 668059 h 950432"/>
                <a:gd name="connsiteX3951" fmla="*/ 4048331 w 4190171"/>
                <a:gd name="connsiteY3951" fmla="*/ 668477 h 950432"/>
                <a:gd name="connsiteX3952" fmla="*/ 4038226 w 4190171"/>
                <a:gd name="connsiteY3952" fmla="*/ 659136 h 950432"/>
                <a:gd name="connsiteX3953" fmla="*/ 4037808 w 4190171"/>
                <a:gd name="connsiteY3953" fmla="*/ 648501 h 950432"/>
                <a:gd name="connsiteX3954" fmla="*/ 4043862 w 4190171"/>
                <a:gd name="connsiteY3954" fmla="*/ 641951 h 950432"/>
                <a:gd name="connsiteX3955" fmla="*/ 4049094 w 4190171"/>
                <a:gd name="connsiteY3955" fmla="*/ 639540 h 950432"/>
                <a:gd name="connsiteX3956" fmla="*/ 3673255 w 4190171"/>
                <a:gd name="connsiteY3956" fmla="*/ 639540 h 950432"/>
                <a:gd name="connsiteX3957" fmla="*/ 3678659 w 4190171"/>
                <a:gd name="connsiteY3957" fmla="*/ 641533 h 950432"/>
                <a:gd name="connsiteX3958" fmla="*/ 3688765 w 4190171"/>
                <a:gd name="connsiteY3958" fmla="*/ 650874 h 950432"/>
                <a:gd name="connsiteX3959" fmla="*/ 3689183 w 4190171"/>
                <a:gd name="connsiteY3959" fmla="*/ 661509 h 950432"/>
                <a:gd name="connsiteX3960" fmla="*/ 3683128 w 4190171"/>
                <a:gd name="connsiteY3960" fmla="*/ 668059 h 950432"/>
                <a:gd name="connsiteX3961" fmla="*/ 3672493 w 4190171"/>
                <a:gd name="connsiteY3961" fmla="*/ 668477 h 950432"/>
                <a:gd name="connsiteX3962" fmla="*/ 3662388 w 4190171"/>
                <a:gd name="connsiteY3962" fmla="*/ 659136 h 950432"/>
                <a:gd name="connsiteX3963" fmla="*/ 3661970 w 4190171"/>
                <a:gd name="connsiteY3963" fmla="*/ 648501 h 950432"/>
                <a:gd name="connsiteX3964" fmla="*/ 3668024 w 4190171"/>
                <a:gd name="connsiteY3964" fmla="*/ 641951 h 950432"/>
                <a:gd name="connsiteX3965" fmla="*/ 3673255 w 4190171"/>
                <a:gd name="connsiteY3965" fmla="*/ 639540 h 950432"/>
                <a:gd name="connsiteX3966" fmla="*/ 3297417 w 4190171"/>
                <a:gd name="connsiteY3966" fmla="*/ 639540 h 950432"/>
                <a:gd name="connsiteX3967" fmla="*/ 3302821 w 4190171"/>
                <a:gd name="connsiteY3967" fmla="*/ 641533 h 950432"/>
                <a:gd name="connsiteX3968" fmla="*/ 3312927 w 4190171"/>
                <a:gd name="connsiteY3968" fmla="*/ 650874 h 950432"/>
                <a:gd name="connsiteX3969" fmla="*/ 3313345 w 4190171"/>
                <a:gd name="connsiteY3969" fmla="*/ 661509 h 950432"/>
                <a:gd name="connsiteX3970" fmla="*/ 3307290 w 4190171"/>
                <a:gd name="connsiteY3970" fmla="*/ 668059 h 950432"/>
                <a:gd name="connsiteX3971" fmla="*/ 3296655 w 4190171"/>
                <a:gd name="connsiteY3971" fmla="*/ 668477 h 950432"/>
                <a:gd name="connsiteX3972" fmla="*/ 3286550 w 4190171"/>
                <a:gd name="connsiteY3972" fmla="*/ 659136 h 950432"/>
                <a:gd name="connsiteX3973" fmla="*/ 3286132 w 4190171"/>
                <a:gd name="connsiteY3973" fmla="*/ 648501 h 950432"/>
                <a:gd name="connsiteX3974" fmla="*/ 3292186 w 4190171"/>
                <a:gd name="connsiteY3974" fmla="*/ 641951 h 950432"/>
                <a:gd name="connsiteX3975" fmla="*/ 3297417 w 4190171"/>
                <a:gd name="connsiteY3975" fmla="*/ 639540 h 950432"/>
                <a:gd name="connsiteX3976" fmla="*/ 2921579 w 4190171"/>
                <a:gd name="connsiteY3976" fmla="*/ 639540 h 950432"/>
                <a:gd name="connsiteX3977" fmla="*/ 2926983 w 4190171"/>
                <a:gd name="connsiteY3977" fmla="*/ 641533 h 950432"/>
                <a:gd name="connsiteX3978" fmla="*/ 2937089 w 4190171"/>
                <a:gd name="connsiteY3978" fmla="*/ 650874 h 950432"/>
                <a:gd name="connsiteX3979" fmla="*/ 2937507 w 4190171"/>
                <a:gd name="connsiteY3979" fmla="*/ 661509 h 950432"/>
                <a:gd name="connsiteX3980" fmla="*/ 2931452 w 4190171"/>
                <a:gd name="connsiteY3980" fmla="*/ 668059 h 950432"/>
                <a:gd name="connsiteX3981" fmla="*/ 2920817 w 4190171"/>
                <a:gd name="connsiteY3981" fmla="*/ 668477 h 950432"/>
                <a:gd name="connsiteX3982" fmla="*/ 2910711 w 4190171"/>
                <a:gd name="connsiteY3982" fmla="*/ 659136 h 950432"/>
                <a:gd name="connsiteX3983" fmla="*/ 2910294 w 4190171"/>
                <a:gd name="connsiteY3983" fmla="*/ 648501 h 950432"/>
                <a:gd name="connsiteX3984" fmla="*/ 2916348 w 4190171"/>
                <a:gd name="connsiteY3984" fmla="*/ 641951 h 950432"/>
                <a:gd name="connsiteX3985" fmla="*/ 2921579 w 4190171"/>
                <a:gd name="connsiteY3985" fmla="*/ 639540 h 950432"/>
                <a:gd name="connsiteX3986" fmla="*/ 2545741 w 4190171"/>
                <a:gd name="connsiteY3986" fmla="*/ 639540 h 950432"/>
                <a:gd name="connsiteX3987" fmla="*/ 2551145 w 4190171"/>
                <a:gd name="connsiteY3987" fmla="*/ 641533 h 950432"/>
                <a:gd name="connsiteX3988" fmla="*/ 2561251 w 4190171"/>
                <a:gd name="connsiteY3988" fmla="*/ 650874 h 950432"/>
                <a:gd name="connsiteX3989" fmla="*/ 2561669 w 4190171"/>
                <a:gd name="connsiteY3989" fmla="*/ 661509 h 950432"/>
                <a:gd name="connsiteX3990" fmla="*/ 2555614 w 4190171"/>
                <a:gd name="connsiteY3990" fmla="*/ 668059 h 950432"/>
                <a:gd name="connsiteX3991" fmla="*/ 2544979 w 4190171"/>
                <a:gd name="connsiteY3991" fmla="*/ 668477 h 950432"/>
                <a:gd name="connsiteX3992" fmla="*/ 2534874 w 4190171"/>
                <a:gd name="connsiteY3992" fmla="*/ 659136 h 950432"/>
                <a:gd name="connsiteX3993" fmla="*/ 2534456 w 4190171"/>
                <a:gd name="connsiteY3993" fmla="*/ 648501 h 950432"/>
                <a:gd name="connsiteX3994" fmla="*/ 2540510 w 4190171"/>
                <a:gd name="connsiteY3994" fmla="*/ 641951 h 950432"/>
                <a:gd name="connsiteX3995" fmla="*/ 2545741 w 4190171"/>
                <a:gd name="connsiteY3995" fmla="*/ 639540 h 950432"/>
                <a:gd name="connsiteX3996" fmla="*/ 2169903 w 4190171"/>
                <a:gd name="connsiteY3996" fmla="*/ 639540 h 950432"/>
                <a:gd name="connsiteX3997" fmla="*/ 2175307 w 4190171"/>
                <a:gd name="connsiteY3997" fmla="*/ 641533 h 950432"/>
                <a:gd name="connsiteX3998" fmla="*/ 2185413 w 4190171"/>
                <a:gd name="connsiteY3998" fmla="*/ 650874 h 950432"/>
                <a:gd name="connsiteX3999" fmla="*/ 2185830 w 4190171"/>
                <a:gd name="connsiteY3999" fmla="*/ 661509 h 950432"/>
                <a:gd name="connsiteX4000" fmla="*/ 2179776 w 4190171"/>
                <a:gd name="connsiteY4000" fmla="*/ 668059 h 950432"/>
                <a:gd name="connsiteX4001" fmla="*/ 2169141 w 4190171"/>
                <a:gd name="connsiteY4001" fmla="*/ 668477 h 950432"/>
                <a:gd name="connsiteX4002" fmla="*/ 2159035 w 4190171"/>
                <a:gd name="connsiteY4002" fmla="*/ 659136 h 950432"/>
                <a:gd name="connsiteX4003" fmla="*/ 2158617 w 4190171"/>
                <a:gd name="connsiteY4003" fmla="*/ 648501 h 950432"/>
                <a:gd name="connsiteX4004" fmla="*/ 2164672 w 4190171"/>
                <a:gd name="connsiteY4004" fmla="*/ 641951 h 950432"/>
                <a:gd name="connsiteX4005" fmla="*/ 2169903 w 4190171"/>
                <a:gd name="connsiteY4005" fmla="*/ 639540 h 950432"/>
                <a:gd name="connsiteX4006" fmla="*/ 1794065 w 4190171"/>
                <a:gd name="connsiteY4006" fmla="*/ 639540 h 950432"/>
                <a:gd name="connsiteX4007" fmla="*/ 1799468 w 4190171"/>
                <a:gd name="connsiteY4007" fmla="*/ 641533 h 950432"/>
                <a:gd name="connsiteX4008" fmla="*/ 1809575 w 4190171"/>
                <a:gd name="connsiteY4008" fmla="*/ 650874 h 950432"/>
                <a:gd name="connsiteX4009" fmla="*/ 1809993 w 4190171"/>
                <a:gd name="connsiteY4009" fmla="*/ 661509 h 950432"/>
                <a:gd name="connsiteX4010" fmla="*/ 1803937 w 4190171"/>
                <a:gd name="connsiteY4010" fmla="*/ 668059 h 950432"/>
                <a:gd name="connsiteX4011" fmla="*/ 1793303 w 4190171"/>
                <a:gd name="connsiteY4011" fmla="*/ 668477 h 950432"/>
                <a:gd name="connsiteX4012" fmla="*/ 1783197 w 4190171"/>
                <a:gd name="connsiteY4012" fmla="*/ 659136 h 950432"/>
                <a:gd name="connsiteX4013" fmla="*/ 1782779 w 4190171"/>
                <a:gd name="connsiteY4013" fmla="*/ 648501 h 950432"/>
                <a:gd name="connsiteX4014" fmla="*/ 1788834 w 4190171"/>
                <a:gd name="connsiteY4014" fmla="*/ 641951 h 950432"/>
                <a:gd name="connsiteX4015" fmla="*/ 1794065 w 4190171"/>
                <a:gd name="connsiteY4015" fmla="*/ 639540 h 950432"/>
                <a:gd name="connsiteX4016" fmla="*/ 1418227 w 4190171"/>
                <a:gd name="connsiteY4016" fmla="*/ 639540 h 950432"/>
                <a:gd name="connsiteX4017" fmla="*/ 1423631 w 4190171"/>
                <a:gd name="connsiteY4017" fmla="*/ 641533 h 950432"/>
                <a:gd name="connsiteX4018" fmla="*/ 1433736 w 4190171"/>
                <a:gd name="connsiteY4018" fmla="*/ 650874 h 950432"/>
                <a:gd name="connsiteX4019" fmla="*/ 1434154 w 4190171"/>
                <a:gd name="connsiteY4019" fmla="*/ 661509 h 950432"/>
                <a:gd name="connsiteX4020" fmla="*/ 1428100 w 4190171"/>
                <a:gd name="connsiteY4020" fmla="*/ 668059 h 950432"/>
                <a:gd name="connsiteX4021" fmla="*/ 1417464 w 4190171"/>
                <a:gd name="connsiteY4021" fmla="*/ 668477 h 950432"/>
                <a:gd name="connsiteX4022" fmla="*/ 1407359 w 4190171"/>
                <a:gd name="connsiteY4022" fmla="*/ 659136 h 950432"/>
                <a:gd name="connsiteX4023" fmla="*/ 1406941 w 4190171"/>
                <a:gd name="connsiteY4023" fmla="*/ 648501 h 950432"/>
                <a:gd name="connsiteX4024" fmla="*/ 1412995 w 4190171"/>
                <a:gd name="connsiteY4024" fmla="*/ 641951 h 950432"/>
                <a:gd name="connsiteX4025" fmla="*/ 1418227 w 4190171"/>
                <a:gd name="connsiteY4025" fmla="*/ 639540 h 950432"/>
                <a:gd name="connsiteX4026" fmla="*/ 1042388 w 4190171"/>
                <a:gd name="connsiteY4026" fmla="*/ 639540 h 950432"/>
                <a:gd name="connsiteX4027" fmla="*/ 1047792 w 4190171"/>
                <a:gd name="connsiteY4027" fmla="*/ 641533 h 950432"/>
                <a:gd name="connsiteX4028" fmla="*/ 1057898 w 4190171"/>
                <a:gd name="connsiteY4028" fmla="*/ 650874 h 950432"/>
                <a:gd name="connsiteX4029" fmla="*/ 1058316 w 4190171"/>
                <a:gd name="connsiteY4029" fmla="*/ 661509 h 950432"/>
                <a:gd name="connsiteX4030" fmla="*/ 1052261 w 4190171"/>
                <a:gd name="connsiteY4030" fmla="*/ 668059 h 950432"/>
                <a:gd name="connsiteX4031" fmla="*/ 1041627 w 4190171"/>
                <a:gd name="connsiteY4031" fmla="*/ 668477 h 950432"/>
                <a:gd name="connsiteX4032" fmla="*/ 1031521 w 4190171"/>
                <a:gd name="connsiteY4032" fmla="*/ 659136 h 950432"/>
                <a:gd name="connsiteX4033" fmla="*/ 1031103 w 4190171"/>
                <a:gd name="connsiteY4033" fmla="*/ 648501 h 950432"/>
                <a:gd name="connsiteX4034" fmla="*/ 1037157 w 4190171"/>
                <a:gd name="connsiteY4034" fmla="*/ 641951 h 950432"/>
                <a:gd name="connsiteX4035" fmla="*/ 1042388 w 4190171"/>
                <a:gd name="connsiteY4035" fmla="*/ 639540 h 950432"/>
                <a:gd name="connsiteX4036" fmla="*/ 666550 w 4190171"/>
                <a:gd name="connsiteY4036" fmla="*/ 639540 h 950432"/>
                <a:gd name="connsiteX4037" fmla="*/ 671955 w 4190171"/>
                <a:gd name="connsiteY4037" fmla="*/ 641533 h 950432"/>
                <a:gd name="connsiteX4038" fmla="*/ 682061 w 4190171"/>
                <a:gd name="connsiteY4038" fmla="*/ 650874 h 950432"/>
                <a:gd name="connsiteX4039" fmla="*/ 682478 w 4190171"/>
                <a:gd name="connsiteY4039" fmla="*/ 661509 h 950432"/>
                <a:gd name="connsiteX4040" fmla="*/ 676423 w 4190171"/>
                <a:gd name="connsiteY4040" fmla="*/ 668059 h 950432"/>
                <a:gd name="connsiteX4041" fmla="*/ 665789 w 4190171"/>
                <a:gd name="connsiteY4041" fmla="*/ 668477 h 950432"/>
                <a:gd name="connsiteX4042" fmla="*/ 655683 w 4190171"/>
                <a:gd name="connsiteY4042" fmla="*/ 659136 h 950432"/>
                <a:gd name="connsiteX4043" fmla="*/ 655265 w 4190171"/>
                <a:gd name="connsiteY4043" fmla="*/ 648501 h 950432"/>
                <a:gd name="connsiteX4044" fmla="*/ 661320 w 4190171"/>
                <a:gd name="connsiteY4044" fmla="*/ 641951 h 950432"/>
                <a:gd name="connsiteX4045" fmla="*/ 666550 w 4190171"/>
                <a:gd name="connsiteY4045" fmla="*/ 639540 h 950432"/>
                <a:gd name="connsiteX4046" fmla="*/ 290713 w 4190171"/>
                <a:gd name="connsiteY4046" fmla="*/ 639540 h 950432"/>
                <a:gd name="connsiteX4047" fmla="*/ 296117 w 4190171"/>
                <a:gd name="connsiteY4047" fmla="*/ 641533 h 950432"/>
                <a:gd name="connsiteX4048" fmla="*/ 306223 w 4190171"/>
                <a:gd name="connsiteY4048" fmla="*/ 650874 h 950432"/>
                <a:gd name="connsiteX4049" fmla="*/ 306640 w 4190171"/>
                <a:gd name="connsiteY4049" fmla="*/ 661509 h 950432"/>
                <a:gd name="connsiteX4050" fmla="*/ 300586 w 4190171"/>
                <a:gd name="connsiteY4050" fmla="*/ 668059 h 950432"/>
                <a:gd name="connsiteX4051" fmla="*/ 289951 w 4190171"/>
                <a:gd name="connsiteY4051" fmla="*/ 668477 h 950432"/>
                <a:gd name="connsiteX4052" fmla="*/ 279845 w 4190171"/>
                <a:gd name="connsiteY4052" fmla="*/ 659136 h 950432"/>
                <a:gd name="connsiteX4053" fmla="*/ 279427 w 4190171"/>
                <a:gd name="connsiteY4053" fmla="*/ 648501 h 950432"/>
                <a:gd name="connsiteX4054" fmla="*/ 285481 w 4190171"/>
                <a:gd name="connsiteY4054" fmla="*/ 641951 h 950432"/>
                <a:gd name="connsiteX4055" fmla="*/ 290713 w 4190171"/>
                <a:gd name="connsiteY4055" fmla="*/ 639540 h 950432"/>
                <a:gd name="connsiteX4056" fmla="*/ 4031328 w 4190171"/>
                <a:gd name="connsiteY4056" fmla="*/ 625432 h 950432"/>
                <a:gd name="connsiteX4057" fmla="*/ 4034823 w 4190171"/>
                <a:gd name="connsiteY4057" fmla="*/ 626721 h 950432"/>
                <a:gd name="connsiteX4058" fmla="*/ 4039059 w 4190171"/>
                <a:gd name="connsiteY4058" fmla="*/ 630637 h 950432"/>
                <a:gd name="connsiteX4059" fmla="*/ 4039330 w 4190171"/>
                <a:gd name="connsiteY4059" fmla="*/ 637515 h 950432"/>
                <a:gd name="connsiteX4060" fmla="*/ 4034244 w 4190171"/>
                <a:gd name="connsiteY4060" fmla="*/ 643016 h 950432"/>
                <a:gd name="connsiteX4061" fmla="*/ 4027366 w 4190171"/>
                <a:gd name="connsiteY4061" fmla="*/ 643287 h 950432"/>
                <a:gd name="connsiteX4062" fmla="*/ 4023130 w 4190171"/>
                <a:gd name="connsiteY4062" fmla="*/ 639371 h 950432"/>
                <a:gd name="connsiteX4063" fmla="*/ 4022860 w 4190171"/>
                <a:gd name="connsiteY4063" fmla="*/ 632493 h 950432"/>
                <a:gd name="connsiteX4064" fmla="*/ 4027945 w 4190171"/>
                <a:gd name="connsiteY4064" fmla="*/ 626991 h 950432"/>
                <a:gd name="connsiteX4065" fmla="*/ 4031328 w 4190171"/>
                <a:gd name="connsiteY4065" fmla="*/ 625432 h 950432"/>
                <a:gd name="connsiteX4066" fmla="*/ 3655490 w 4190171"/>
                <a:gd name="connsiteY4066" fmla="*/ 625432 h 950432"/>
                <a:gd name="connsiteX4067" fmla="*/ 3658985 w 4190171"/>
                <a:gd name="connsiteY4067" fmla="*/ 626721 h 950432"/>
                <a:gd name="connsiteX4068" fmla="*/ 3663221 w 4190171"/>
                <a:gd name="connsiteY4068" fmla="*/ 630637 h 950432"/>
                <a:gd name="connsiteX4069" fmla="*/ 3663492 w 4190171"/>
                <a:gd name="connsiteY4069" fmla="*/ 637515 h 950432"/>
                <a:gd name="connsiteX4070" fmla="*/ 3658406 w 4190171"/>
                <a:gd name="connsiteY4070" fmla="*/ 643016 h 950432"/>
                <a:gd name="connsiteX4071" fmla="*/ 3651528 w 4190171"/>
                <a:gd name="connsiteY4071" fmla="*/ 643287 h 950432"/>
                <a:gd name="connsiteX4072" fmla="*/ 3647292 w 4190171"/>
                <a:gd name="connsiteY4072" fmla="*/ 639371 h 950432"/>
                <a:gd name="connsiteX4073" fmla="*/ 3647021 w 4190171"/>
                <a:gd name="connsiteY4073" fmla="*/ 632493 h 950432"/>
                <a:gd name="connsiteX4074" fmla="*/ 3652106 w 4190171"/>
                <a:gd name="connsiteY4074" fmla="*/ 626991 h 950432"/>
                <a:gd name="connsiteX4075" fmla="*/ 3655490 w 4190171"/>
                <a:gd name="connsiteY4075" fmla="*/ 625432 h 950432"/>
                <a:gd name="connsiteX4076" fmla="*/ 3279652 w 4190171"/>
                <a:gd name="connsiteY4076" fmla="*/ 625432 h 950432"/>
                <a:gd name="connsiteX4077" fmla="*/ 3283146 w 4190171"/>
                <a:gd name="connsiteY4077" fmla="*/ 626721 h 950432"/>
                <a:gd name="connsiteX4078" fmla="*/ 3287383 w 4190171"/>
                <a:gd name="connsiteY4078" fmla="*/ 630637 h 950432"/>
                <a:gd name="connsiteX4079" fmla="*/ 3287654 w 4190171"/>
                <a:gd name="connsiteY4079" fmla="*/ 637515 h 950432"/>
                <a:gd name="connsiteX4080" fmla="*/ 3282568 w 4190171"/>
                <a:gd name="connsiteY4080" fmla="*/ 643016 h 950432"/>
                <a:gd name="connsiteX4081" fmla="*/ 3275690 w 4190171"/>
                <a:gd name="connsiteY4081" fmla="*/ 643287 h 950432"/>
                <a:gd name="connsiteX4082" fmla="*/ 3271454 w 4190171"/>
                <a:gd name="connsiteY4082" fmla="*/ 639371 h 950432"/>
                <a:gd name="connsiteX4083" fmla="*/ 3271183 w 4190171"/>
                <a:gd name="connsiteY4083" fmla="*/ 632493 h 950432"/>
                <a:gd name="connsiteX4084" fmla="*/ 3276268 w 4190171"/>
                <a:gd name="connsiteY4084" fmla="*/ 626991 h 950432"/>
                <a:gd name="connsiteX4085" fmla="*/ 3279652 w 4190171"/>
                <a:gd name="connsiteY4085" fmla="*/ 625432 h 950432"/>
                <a:gd name="connsiteX4086" fmla="*/ 2903814 w 4190171"/>
                <a:gd name="connsiteY4086" fmla="*/ 625432 h 950432"/>
                <a:gd name="connsiteX4087" fmla="*/ 2907309 w 4190171"/>
                <a:gd name="connsiteY4087" fmla="*/ 626721 h 950432"/>
                <a:gd name="connsiteX4088" fmla="*/ 2911545 w 4190171"/>
                <a:gd name="connsiteY4088" fmla="*/ 630637 h 950432"/>
                <a:gd name="connsiteX4089" fmla="*/ 2911816 w 4190171"/>
                <a:gd name="connsiteY4089" fmla="*/ 637515 h 950432"/>
                <a:gd name="connsiteX4090" fmla="*/ 2906730 w 4190171"/>
                <a:gd name="connsiteY4090" fmla="*/ 643016 h 950432"/>
                <a:gd name="connsiteX4091" fmla="*/ 2899852 w 4190171"/>
                <a:gd name="connsiteY4091" fmla="*/ 643287 h 950432"/>
                <a:gd name="connsiteX4092" fmla="*/ 2895616 w 4190171"/>
                <a:gd name="connsiteY4092" fmla="*/ 639371 h 950432"/>
                <a:gd name="connsiteX4093" fmla="*/ 2895346 w 4190171"/>
                <a:gd name="connsiteY4093" fmla="*/ 632493 h 950432"/>
                <a:gd name="connsiteX4094" fmla="*/ 2900430 w 4190171"/>
                <a:gd name="connsiteY4094" fmla="*/ 626991 h 950432"/>
                <a:gd name="connsiteX4095" fmla="*/ 2903814 w 4190171"/>
                <a:gd name="connsiteY4095" fmla="*/ 625432 h 950432"/>
                <a:gd name="connsiteX4096" fmla="*/ 2527976 w 4190171"/>
                <a:gd name="connsiteY4096" fmla="*/ 625432 h 950432"/>
                <a:gd name="connsiteX4097" fmla="*/ 2531471 w 4190171"/>
                <a:gd name="connsiteY4097" fmla="*/ 626721 h 950432"/>
                <a:gd name="connsiteX4098" fmla="*/ 2535707 w 4190171"/>
                <a:gd name="connsiteY4098" fmla="*/ 630637 h 950432"/>
                <a:gd name="connsiteX4099" fmla="*/ 2535978 w 4190171"/>
                <a:gd name="connsiteY4099" fmla="*/ 637515 h 950432"/>
                <a:gd name="connsiteX4100" fmla="*/ 2530892 w 4190171"/>
                <a:gd name="connsiteY4100" fmla="*/ 643016 h 950432"/>
                <a:gd name="connsiteX4101" fmla="*/ 2524014 w 4190171"/>
                <a:gd name="connsiteY4101" fmla="*/ 643287 h 950432"/>
                <a:gd name="connsiteX4102" fmla="*/ 2519778 w 4190171"/>
                <a:gd name="connsiteY4102" fmla="*/ 639371 h 950432"/>
                <a:gd name="connsiteX4103" fmla="*/ 2519507 w 4190171"/>
                <a:gd name="connsiteY4103" fmla="*/ 632493 h 950432"/>
                <a:gd name="connsiteX4104" fmla="*/ 2524593 w 4190171"/>
                <a:gd name="connsiteY4104" fmla="*/ 626991 h 950432"/>
                <a:gd name="connsiteX4105" fmla="*/ 2527976 w 4190171"/>
                <a:gd name="connsiteY4105" fmla="*/ 625432 h 950432"/>
                <a:gd name="connsiteX4106" fmla="*/ 2152138 w 4190171"/>
                <a:gd name="connsiteY4106" fmla="*/ 625432 h 950432"/>
                <a:gd name="connsiteX4107" fmla="*/ 2155632 w 4190171"/>
                <a:gd name="connsiteY4107" fmla="*/ 626721 h 950432"/>
                <a:gd name="connsiteX4108" fmla="*/ 2159869 w 4190171"/>
                <a:gd name="connsiteY4108" fmla="*/ 630637 h 950432"/>
                <a:gd name="connsiteX4109" fmla="*/ 2160139 w 4190171"/>
                <a:gd name="connsiteY4109" fmla="*/ 637515 h 950432"/>
                <a:gd name="connsiteX4110" fmla="*/ 2155054 w 4190171"/>
                <a:gd name="connsiteY4110" fmla="*/ 643016 h 950432"/>
                <a:gd name="connsiteX4111" fmla="*/ 2148176 w 4190171"/>
                <a:gd name="connsiteY4111" fmla="*/ 643287 h 950432"/>
                <a:gd name="connsiteX4112" fmla="*/ 2143940 w 4190171"/>
                <a:gd name="connsiteY4112" fmla="*/ 639371 h 950432"/>
                <a:gd name="connsiteX4113" fmla="*/ 2143669 w 4190171"/>
                <a:gd name="connsiteY4113" fmla="*/ 632493 h 950432"/>
                <a:gd name="connsiteX4114" fmla="*/ 2148754 w 4190171"/>
                <a:gd name="connsiteY4114" fmla="*/ 626991 h 950432"/>
                <a:gd name="connsiteX4115" fmla="*/ 2152138 w 4190171"/>
                <a:gd name="connsiteY4115" fmla="*/ 625432 h 950432"/>
                <a:gd name="connsiteX4116" fmla="*/ 1776300 w 4190171"/>
                <a:gd name="connsiteY4116" fmla="*/ 625432 h 950432"/>
                <a:gd name="connsiteX4117" fmla="*/ 1779795 w 4190171"/>
                <a:gd name="connsiteY4117" fmla="*/ 626721 h 950432"/>
                <a:gd name="connsiteX4118" fmla="*/ 1784030 w 4190171"/>
                <a:gd name="connsiteY4118" fmla="*/ 630637 h 950432"/>
                <a:gd name="connsiteX4119" fmla="*/ 1784302 w 4190171"/>
                <a:gd name="connsiteY4119" fmla="*/ 637515 h 950432"/>
                <a:gd name="connsiteX4120" fmla="*/ 1779216 w 4190171"/>
                <a:gd name="connsiteY4120" fmla="*/ 643016 h 950432"/>
                <a:gd name="connsiteX4121" fmla="*/ 1772337 w 4190171"/>
                <a:gd name="connsiteY4121" fmla="*/ 643287 h 950432"/>
                <a:gd name="connsiteX4122" fmla="*/ 1768101 w 4190171"/>
                <a:gd name="connsiteY4122" fmla="*/ 639371 h 950432"/>
                <a:gd name="connsiteX4123" fmla="*/ 1767831 w 4190171"/>
                <a:gd name="connsiteY4123" fmla="*/ 632493 h 950432"/>
                <a:gd name="connsiteX4124" fmla="*/ 1772916 w 4190171"/>
                <a:gd name="connsiteY4124" fmla="*/ 626991 h 950432"/>
                <a:gd name="connsiteX4125" fmla="*/ 1776300 w 4190171"/>
                <a:gd name="connsiteY4125" fmla="*/ 625432 h 950432"/>
                <a:gd name="connsiteX4126" fmla="*/ 1400461 w 4190171"/>
                <a:gd name="connsiteY4126" fmla="*/ 625432 h 950432"/>
                <a:gd name="connsiteX4127" fmla="*/ 1403956 w 4190171"/>
                <a:gd name="connsiteY4127" fmla="*/ 626721 h 950432"/>
                <a:gd name="connsiteX4128" fmla="*/ 1408192 w 4190171"/>
                <a:gd name="connsiteY4128" fmla="*/ 630637 h 950432"/>
                <a:gd name="connsiteX4129" fmla="*/ 1408463 w 4190171"/>
                <a:gd name="connsiteY4129" fmla="*/ 637515 h 950432"/>
                <a:gd name="connsiteX4130" fmla="*/ 1403378 w 4190171"/>
                <a:gd name="connsiteY4130" fmla="*/ 643016 h 950432"/>
                <a:gd name="connsiteX4131" fmla="*/ 1396499 w 4190171"/>
                <a:gd name="connsiteY4131" fmla="*/ 643287 h 950432"/>
                <a:gd name="connsiteX4132" fmla="*/ 1392263 w 4190171"/>
                <a:gd name="connsiteY4132" fmla="*/ 639371 h 950432"/>
                <a:gd name="connsiteX4133" fmla="*/ 1391993 w 4190171"/>
                <a:gd name="connsiteY4133" fmla="*/ 632493 h 950432"/>
                <a:gd name="connsiteX4134" fmla="*/ 1397078 w 4190171"/>
                <a:gd name="connsiteY4134" fmla="*/ 626991 h 950432"/>
                <a:gd name="connsiteX4135" fmla="*/ 1400461 w 4190171"/>
                <a:gd name="connsiteY4135" fmla="*/ 625432 h 950432"/>
                <a:gd name="connsiteX4136" fmla="*/ 1024624 w 4190171"/>
                <a:gd name="connsiteY4136" fmla="*/ 625432 h 950432"/>
                <a:gd name="connsiteX4137" fmla="*/ 1028118 w 4190171"/>
                <a:gd name="connsiteY4137" fmla="*/ 626721 h 950432"/>
                <a:gd name="connsiteX4138" fmla="*/ 1032354 w 4190171"/>
                <a:gd name="connsiteY4138" fmla="*/ 630637 h 950432"/>
                <a:gd name="connsiteX4139" fmla="*/ 1032625 w 4190171"/>
                <a:gd name="connsiteY4139" fmla="*/ 637515 h 950432"/>
                <a:gd name="connsiteX4140" fmla="*/ 1027539 w 4190171"/>
                <a:gd name="connsiteY4140" fmla="*/ 643016 h 950432"/>
                <a:gd name="connsiteX4141" fmla="*/ 1020661 w 4190171"/>
                <a:gd name="connsiteY4141" fmla="*/ 643287 h 950432"/>
                <a:gd name="connsiteX4142" fmla="*/ 1016426 w 4190171"/>
                <a:gd name="connsiteY4142" fmla="*/ 639371 h 950432"/>
                <a:gd name="connsiteX4143" fmla="*/ 1016154 w 4190171"/>
                <a:gd name="connsiteY4143" fmla="*/ 632493 h 950432"/>
                <a:gd name="connsiteX4144" fmla="*/ 1021240 w 4190171"/>
                <a:gd name="connsiteY4144" fmla="*/ 626991 h 950432"/>
                <a:gd name="connsiteX4145" fmla="*/ 1024624 w 4190171"/>
                <a:gd name="connsiteY4145" fmla="*/ 625432 h 950432"/>
                <a:gd name="connsiteX4146" fmla="*/ 648786 w 4190171"/>
                <a:gd name="connsiteY4146" fmla="*/ 625432 h 950432"/>
                <a:gd name="connsiteX4147" fmla="*/ 652280 w 4190171"/>
                <a:gd name="connsiteY4147" fmla="*/ 626721 h 950432"/>
                <a:gd name="connsiteX4148" fmla="*/ 656516 w 4190171"/>
                <a:gd name="connsiteY4148" fmla="*/ 630637 h 950432"/>
                <a:gd name="connsiteX4149" fmla="*/ 656787 w 4190171"/>
                <a:gd name="connsiteY4149" fmla="*/ 637515 h 950432"/>
                <a:gd name="connsiteX4150" fmla="*/ 651702 w 4190171"/>
                <a:gd name="connsiteY4150" fmla="*/ 643016 h 950432"/>
                <a:gd name="connsiteX4151" fmla="*/ 644823 w 4190171"/>
                <a:gd name="connsiteY4151" fmla="*/ 643287 h 950432"/>
                <a:gd name="connsiteX4152" fmla="*/ 640587 w 4190171"/>
                <a:gd name="connsiteY4152" fmla="*/ 639371 h 950432"/>
                <a:gd name="connsiteX4153" fmla="*/ 640317 w 4190171"/>
                <a:gd name="connsiteY4153" fmla="*/ 632493 h 950432"/>
                <a:gd name="connsiteX4154" fmla="*/ 645402 w 4190171"/>
                <a:gd name="connsiteY4154" fmla="*/ 626991 h 950432"/>
                <a:gd name="connsiteX4155" fmla="*/ 648786 w 4190171"/>
                <a:gd name="connsiteY4155" fmla="*/ 625432 h 950432"/>
                <a:gd name="connsiteX4156" fmla="*/ 272948 w 4190171"/>
                <a:gd name="connsiteY4156" fmla="*/ 625432 h 950432"/>
                <a:gd name="connsiteX4157" fmla="*/ 276443 w 4190171"/>
                <a:gd name="connsiteY4157" fmla="*/ 626721 h 950432"/>
                <a:gd name="connsiteX4158" fmla="*/ 280679 w 4190171"/>
                <a:gd name="connsiteY4158" fmla="*/ 630637 h 950432"/>
                <a:gd name="connsiteX4159" fmla="*/ 280949 w 4190171"/>
                <a:gd name="connsiteY4159" fmla="*/ 637515 h 950432"/>
                <a:gd name="connsiteX4160" fmla="*/ 275864 w 4190171"/>
                <a:gd name="connsiteY4160" fmla="*/ 643016 h 950432"/>
                <a:gd name="connsiteX4161" fmla="*/ 268986 w 4190171"/>
                <a:gd name="connsiteY4161" fmla="*/ 643287 h 950432"/>
                <a:gd name="connsiteX4162" fmla="*/ 264750 w 4190171"/>
                <a:gd name="connsiteY4162" fmla="*/ 639371 h 950432"/>
                <a:gd name="connsiteX4163" fmla="*/ 264479 w 4190171"/>
                <a:gd name="connsiteY4163" fmla="*/ 632493 h 950432"/>
                <a:gd name="connsiteX4164" fmla="*/ 269564 w 4190171"/>
                <a:gd name="connsiteY4164" fmla="*/ 626991 h 950432"/>
                <a:gd name="connsiteX4165" fmla="*/ 272948 w 4190171"/>
                <a:gd name="connsiteY4165" fmla="*/ 625432 h 950432"/>
                <a:gd name="connsiteX4166" fmla="*/ 3958549 w 4190171"/>
                <a:gd name="connsiteY4166" fmla="*/ 617454 h 950432"/>
                <a:gd name="connsiteX4167" fmla="*/ 3966802 w 4190171"/>
                <a:gd name="connsiteY4167" fmla="*/ 620873 h 950432"/>
                <a:gd name="connsiteX4168" fmla="*/ 3979302 w 4190171"/>
                <a:gd name="connsiteY4168" fmla="*/ 633373 h 950432"/>
                <a:gd name="connsiteX4169" fmla="*/ 3979302 w 4190171"/>
                <a:gd name="connsiteY4169" fmla="*/ 649878 h 950432"/>
                <a:gd name="connsiteX4170" fmla="*/ 3957368 w 4190171"/>
                <a:gd name="connsiteY4170" fmla="*/ 671810 h 950432"/>
                <a:gd name="connsiteX4171" fmla="*/ 3940863 w 4190171"/>
                <a:gd name="connsiteY4171" fmla="*/ 671811 h 950432"/>
                <a:gd name="connsiteX4172" fmla="*/ 3928364 w 4190171"/>
                <a:gd name="connsiteY4172" fmla="*/ 659311 h 950432"/>
                <a:gd name="connsiteX4173" fmla="*/ 3928364 w 4190171"/>
                <a:gd name="connsiteY4173" fmla="*/ 642805 h 950432"/>
                <a:gd name="connsiteX4174" fmla="*/ 3950296 w 4190171"/>
                <a:gd name="connsiteY4174" fmla="*/ 620873 h 950432"/>
                <a:gd name="connsiteX4175" fmla="*/ 3958549 w 4190171"/>
                <a:gd name="connsiteY4175" fmla="*/ 617454 h 950432"/>
                <a:gd name="connsiteX4176" fmla="*/ 3582711 w 4190171"/>
                <a:gd name="connsiteY4176" fmla="*/ 617454 h 950432"/>
                <a:gd name="connsiteX4177" fmla="*/ 3590963 w 4190171"/>
                <a:gd name="connsiteY4177" fmla="*/ 620873 h 950432"/>
                <a:gd name="connsiteX4178" fmla="*/ 3603463 w 4190171"/>
                <a:gd name="connsiteY4178" fmla="*/ 633373 h 950432"/>
                <a:gd name="connsiteX4179" fmla="*/ 3603463 w 4190171"/>
                <a:gd name="connsiteY4179" fmla="*/ 649878 h 950432"/>
                <a:gd name="connsiteX4180" fmla="*/ 3581530 w 4190171"/>
                <a:gd name="connsiteY4180" fmla="*/ 671810 h 950432"/>
                <a:gd name="connsiteX4181" fmla="*/ 3565025 w 4190171"/>
                <a:gd name="connsiteY4181" fmla="*/ 671811 h 950432"/>
                <a:gd name="connsiteX4182" fmla="*/ 3552525 w 4190171"/>
                <a:gd name="connsiteY4182" fmla="*/ 659311 h 950432"/>
                <a:gd name="connsiteX4183" fmla="*/ 3552525 w 4190171"/>
                <a:gd name="connsiteY4183" fmla="*/ 642805 h 950432"/>
                <a:gd name="connsiteX4184" fmla="*/ 3574458 w 4190171"/>
                <a:gd name="connsiteY4184" fmla="*/ 620873 h 950432"/>
                <a:gd name="connsiteX4185" fmla="*/ 3582711 w 4190171"/>
                <a:gd name="connsiteY4185" fmla="*/ 617454 h 950432"/>
                <a:gd name="connsiteX4186" fmla="*/ 3206873 w 4190171"/>
                <a:gd name="connsiteY4186" fmla="*/ 617454 h 950432"/>
                <a:gd name="connsiteX4187" fmla="*/ 3215126 w 4190171"/>
                <a:gd name="connsiteY4187" fmla="*/ 620873 h 950432"/>
                <a:gd name="connsiteX4188" fmla="*/ 3227625 w 4190171"/>
                <a:gd name="connsiteY4188" fmla="*/ 633373 h 950432"/>
                <a:gd name="connsiteX4189" fmla="*/ 3227625 w 4190171"/>
                <a:gd name="connsiteY4189" fmla="*/ 649878 h 950432"/>
                <a:gd name="connsiteX4190" fmla="*/ 3205693 w 4190171"/>
                <a:gd name="connsiteY4190" fmla="*/ 671810 h 950432"/>
                <a:gd name="connsiteX4191" fmla="*/ 3189187 w 4190171"/>
                <a:gd name="connsiteY4191" fmla="*/ 671811 h 950432"/>
                <a:gd name="connsiteX4192" fmla="*/ 3176687 w 4190171"/>
                <a:gd name="connsiteY4192" fmla="*/ 659311 h 950432"/>
                <a:gd name="connsiteX4193" fmla="*/ 3176688 w 4190171"/>
                <a:gd name="connsiteY4193" fmla="*/ 642805 h 950432"/>
                <a:gd name="connsiteX4194" fmla="*/ 3198620 w 4190171"/>
                <a:gd name="connsiteY4194" fmla="*/ 620873 h 950432"/>
                <a:gd name="connsiteX4195" fmla="*/ 3206873 w 4190171"/>
                <a:gd name="connsiteY4195" fmla="*/ 617454 h 950432"/>
                <a:gd name="connsiteX4196" fmla="*/ 2831035 w 4190171"/>
                <a:gd name="connsiteY4196" fmla="*/ 617454 h 950432"/>
                <a:gd name="connsiteX4197" fmla="*/ 2839287 w 4190171"/>
                <a:gd name="connsiteY4197" fmla="*/ 620873 h 950432"/>
                <a:gd name="connsiteX4198" fmla="*/ 2851788 w 4190171"/>
                <a:gd name="connsiteY4198" fmla="*/ 633373 h 950432"/>
                <a:gd name="connsiteX4199" fmla="*/ 2851788 w 4190171"/>
                <a:gd name="connsiteY4199" fmla="*/ 649878 h 950432"/>
                <a:gd name="connsiteX4200" fmla="*/ 2829854 w 4190171"/>
                <a:gd name="connsiteY4200" fmla="*/ 671810 h 950432"/>
                <a:gd name="connsiteX4201" fmla="*/ 2813349 w 4190171"/>
                <a:gd name="connsiteY4201" fmla="*/ 671811 h 950432"/>
                <a:gd name="connsiteX4202" fmla="*/ 2800849 w 4190171"/>
                <a:gd name="connsiteY4202" fmla="*/ 659311 h 950432"/>
                <a:gd name="connsiteX4203" fmla="*/ 2800850 w 4190171"/>
                <a:gd name="connsiteY4203" fmla="*/ 642805 h 950432"/>
                <a:gd name="connsiteX4204" fmla="*/ 2822782 w 4190171"/>
                <a:gd name="connsiteY4204" fmla="*/ 620873 h 950432"/>
                <a:gd name="connsiteX4205" fmla="*/ 2831035 w 4190171"/>
                <a:gd name="connsiteY4205" fmla="*/ 617454 h 950432"/>
                <a:gd name="connsiteX4206" fmla="*/ 2455197 w 4190171"/>
                <a:gd name="connsiteY4206" fmla="*/ 617454 h 950432"/>
                <a:gd name="connsiteX4207" fmla="*/ 2463449 w 4190171"/>
                <a:gd name="connsiteY4207" fmla="*/ 620873 h 950432"/>
                <a:gd name="connsiteX4208" fmla="*/ 2475949 w 4190171"/>
                <a:gd name="connsiteY4208" fmla="*/ 633373 h 950432"/>
                <a:gd name="connsiteX4209" fmla="*/ 2475949 w 4190171"/>
                <a:gd name="connsiteY4209" fmla="*/ 649878 h 950432"/>
                <a:gd name="connsiteX4210" fmla="*/ 2454017 w 4190171"/>
                <a:gd name="connsiteY4210" fmla="*/ 671810 h 950432"/>
                <a:gd name="connsiteX4211" fmla="*/ 2437511 w 4190171"/>
                <a:gd name="connsiteY4211" fmla="*/ 671811 h 950432"/>
                <a:gd name="connsiteX4212" fmla="*/ 2425011 w 4190171"/>
                <a:gd name="connsiteY4212" fmla="*/ 659311 h 950432"/>
                <a:gd name="connsiteX4213" fmla="*/ 2425011 w 4190171"/>
                <a:gd name="connsiteY4213" fmla="*/ 642805 h 950432"/>
                <a:gd name="connsiteX4214" fmla="*/ 2446944 w 4190171"/>
                <a:gd name="connsiteY4214" fmla="*/ 620873 h 950432"/>
                <a:gd name="connsiteX4215" fmla="*/ 2455197 w 4190171"/>
                <a:gd name="connsiteY4215" fmla="*/ 617454 h 950432"/>
                <a:gd name="connsiteX4216" fmla="*/ 2079358 w 4190171"/>
                <a:gd name="connsiteY4216" fmla="*/ 617454 h 950432"/>
                <a:gd name="connsiteX4217" fmla="*/ 2087611 w 4190171"/>
                <a:gd name="connsiteY4217" fmla="*/ 620873 h 950432"/>
                <a:gd name="connsiteX4218" fmla="*/ 2100111 w 4190171"/>
                <a:gd name="connsiteY4218" fmla="*/ 633373 h 950432"/>
                <a:gd name="connsiteX4219" fmla="*/ 2100111 w 4190171"/>
                <a:gd name="connsiteY4219" fmla="*/ 649878 h 950432"/>
                <a:gd name="connsiteX4220" fmla="*/ 2078178 w 4190171"/>
                <a:gd name="connsiteY4220" fmla="*/ 671810 h 950432"/>
                <a:gd name="connsiteX4221" fmla="*/ 2061673 w 4190171"/>
                <a:gd name="connsiteY4221" fmla="*/ 671811 h 950432"/>
                <a:gd name="connsiteX4222" fmla="*/ 2049173 w 4190171"/>
                <a:gd name="connsiteY4222" fmla="*/ 659311 h 950432"/>
                <a:gd name="connsiteX4223" fmla="*/ 2049173 w 4190171"/>
                <a:gd name="connsiteY4223" fmla="*/ 642805 h 950432"/>
                <a:gd name="connsiteX4224" fmla="*/ 2071106 w 4190171"/>
                <a:gd name="connsiteY4224" fmla="*/ 620873 h 950432"/>
                <a:gd name="connsiteX4225" fmla="*/ 2079358 w 4190171"/>
                <a:gd name="connsiteY4225" fmla="*/ 617454 h 950432"/>
                <a:gd name="connsiteX4226" fmla="*/ 1703521 w 4190171"/>
                <a:gd name="connsiteY4226" fmla="*/ 617454 h 950432"/>
                <a:gd name="connsiteX4227" fmla="*/ 1711773 w 4190171"/>
                <a:gd name="connsiteY4227" fmla="*/ 620873 h 950432"/>
                <a:gd name="connsiteX4228" fmla="*/ 1724273 w 4190171"/>
                <a:gd name="connsiteY4228" fmla="*/ 633373 h 950432"/>
                <a:gd name="connsiteX4229" fmla="*/ 1724273 w 4190171"/>
                <a:gd name="connsiteY4229" fmla="*/ 649878 h 950432"/>
                <a:gd name="connsiteX4230" fmla="*/ 1702340 w 4190171"/>
                <a:gd name="connsiteY4230" fmla="*/ 671810 h 950432"/>
                <a:gd name="connsiteX4231" fmla="*/ 1685835 w 4190171"/>
                <a:gd name="connsiteY4231" fmla="*/ 671811 h 950432"/>
                <a:gd name="connsiteX4232" fmla="*/ 1673334 w 4190171"/>
                <a:gd name="connsiteY4232" fmla="*/ 659311 h 950432"/>
                <a:gd name="connsiteX4233" fmla="*/ 1673335 w 4190171"/>
                <a:gd name="connsiteY4233" fmla="*/ 642805 h 950432"/>
                <a:gd name="connsiteX4234" fmla="*/ 1695268 w 4190171"/>
                <a:gd name="connsiteY4234" fmla="*/ 620873 h 950432"/>
                <a:gd name="connsiteX4235" fmla="*/ 1703521 w 4190171"/>
                <a:gd name="connsiteY4235" fmla="*/ 617454 h 950432"/>
                <a:gd name="connsiteX4236" fmla="*/ 1327682 w 4190171"/>
                <a:gd name="connsiteY4236" fmla="*/ 617454 h 950432"/>
                <a:gd name="connsiteX4237" fmla="*/ 1335935 w 4190171"/>
                <a:gd name="connsiteY4237" fmla="*/ 620873 h 950432"/>
                <a:gd name="connsiteX4238" fmla="*/ 1348434 w 4190171"/>
                <a:gd name="connsiteY4238" fmla="*/ 633373 h 950432"/>
                <a:gd name="connsiteX4239" fmla="*/ 1348434 w 4190171"/>
                <a:gd name="connsiteY4239" fmla="*/ 649878 h 950432"/>
                <a:gd name="connsiteX4240" fmla="*/ 1326502 w 4190171"/>
                <a:gd name="connsiteY4240" fmla="*/ 671810 h 950432"/>
                <a:gd name="connsiteX4241" fmla="*/ 1309996 w 4190171"/>
                <a:gd name="connsiteY4241" fmla="*/ 671811 h 950432"/>
                <a:gd name="connsiteX4242" fmla="*/ 1297497 w 4190171"/>
                <a:gd name="connsiteY4242" fmla="*/ 659311 h 950432"/>
                <a:gd name="connsiteX4243" fmla="*/ 1297497 w 4190171"/>
                <a:gd name="connsiteY4243" fmla="*/ 642805 h 950432"/>
                <a:gd name="connsiteX4244" fmla="*/ 1319430 w 4190171"/>
                <a:gd name="connsiteY4244" fmla="*/ 620873 h 950432"/>
                <a:gd name="connsiteX4245" fmla="*/ 1327682 w 4190171"/>
                <a:gd name="connsiteY4245" fmla="*/ 617454 h 950432"/>
                <a:gd name="connsiteX4246" fmla="*/ 951844 w 4190171"/>
                <a:gd name="connsiteY4246" fmla="*/ 617454 h 950432"/>
                <a:gd name="connsiteX4247" fmla="*/ 960097 w 4190171"/>
                <a:gd name="connsiteY4247" fmla="*/ 620873 h 950432"/>
                <a:gd name="connsiteX4248" fmla="*/ 972596 w 4190171"/>
                <a:gd name="connsiteY4248" fmla="*/ 633373 h 950432"/>
                <a:gd name="connsiteX4249" fmla="*/ 972596 w 4190171"/>
                <a:gd name="connsiteY4249" fmla="*/ 649878 h 950432"/>
                <a:gd name="connsiteX4250" fmla="*/ 950664 w 4190171"/>
                <a:gd name="connsiteY4250" fmla="*/ 671810 h 950432"/>
                <a:gd name="connsiteX4251" fmla="*/ 934159 w 4190171"/>
                <a:gd name="connsiteY4251" fmla="*/ 671811 h 950432"/>
                <a:gd name="connsiteX4252" fmla="*/ 921658 w 4190171"/>
                <a:gd name="connsiteY4252" fmla="*/ 659311 h 950432"/>
                <a:gd name="connsiteX4253" fmla="*/ 921659 w 4190171"/>
                <a:gd name="connsiteY4253" fmla="*/ 642805 h 950432"/>
                <a:gd name="connsiteX4254" fmla="*/ 943592 w 4190171"/>
                <a:gd name="connsiteY4254" fmla="*/ 620873 h 950432"/>
                <a:gd name="connsiteX4255" fmla="*/ 951844 w 4190171"/>
                <a:gd name="connsiteY4255" fmla="*/ 617454 h 950432"/>
                <a:gd name="connsiteX4256" fmla="*/ 576006 w 4190171"/>
                <a:gd name="connsiteY4256" fmla="*/ 617454 h 950432"/>
                <a:gd name="connsiteX4257" fmla="*/ 584259 w 4190171"/>
                <a:gd name="connsiteY4257" fmla="*/ 620873 h 950432"/>
                <a:gd name="connsiteX4258" fmla="*/ 596758 w 4190171"/>
                <a:gd name="connsiteY4258" fmla="*/ 633373 h 950432"/>
                <a:gd name="connsiteX4259" fmla="*/ 596758 w 4190171"/>
                <a:gd name="connsiteY4259" fmla="*/ 649878 h 950432"/>
                <a:gd name="connsiteX4260" fmla="*/ 574826 w 4190171"/>
                <a:gd name="connsiteY4260" fmla="*/ 671810 h 950432"/>
                <a:gd name="connsiteX4261" fmla="*/ 558320 w 4190171"/>
                <a:gd name="connsiteY4261" fmla="*/ 671811 h 950432"/>
                <a:gd name="connsiteX4262" fmla="*/ 545821 w 4190171"/>
                <a:gd name="connsiteY4262" fmla="*/ 659311 h 950432"/>
                <a:gd name="connsiteX4263" fmla="*/ 545821 w 4190171"/>
                <a:gd name="connsiteY4263" fmla="*/ 642805 h 950432"/>
                <a:gd name="connsiteX4264" fmla="*/ 567754 w 4190171"/>
                <a:gd name="connsiteY4264" fmla="*/ 620873 h 950432"/>
                <a:gd name="connsiteX4265" fmla="*/ 576006 w 4190171"/>
                <a:gd name="connsiteY4265" fmla="*/ 617454 h 950432"/>
                <a:gd name="connsiteX4266" fmla="*/ 200169 w 4190171"/>
                <a:gd name="connsiteY4266" fmla="*/ 617454 h 950432"/>
                <a:gd name="connsiteX4267" fmla="*/ 208421 w 4190171"/>
                <a:gd name="connsiteY4267" fmla="*/ 620873 h 950432"/>
                <a:gd name="connsiteX4268" fmla="*/ 220921 w 4190171"/>
                <a:gd name="connsiteY4268" fmla="*/ 633373 h 950432"/>
                <a:gd name="connsiteX4269" fmla="*/ 220921 w 4190171"/>
                <a:gd name="connsiteY4269" fmla="*/ 649878 h 950432"/>
                <a:gd name="connsiteX4270" fmla="*/ 198988 w 4190171"/>
                <a:gd name="connsiteY4270" fmla="*/ 671810 h 950432"/>
                <a:gd name="connsiteX4271" fmla="*/ 182483 w 4190171"/>
                <a:gd name="connsiteY4271" fmla="*/ 671811 h 950432"/>
                <a:gd name="connsiteX4272" fmla="*/ 169983 w 4190171"/>
                <a:gd name="connsiteY4272" fmla="*/ 659311 h 950432"/>
                <a:gd name="connsiteX4273" fmla="*/ 169983 w 4190171"/>
                <a:gd name="connsiteY4273" fmla="*/ 642805 h 950432"/>
                <a:gd name="connsiteX4274" fmla="*/ 191916 w 4190171"/>
                <a:gd name="connsiteY4274" fmla="*/ 620873 h 950432"/>
                <a:gd name="connsiteX4275" fmla="*/ 200169 w 4190171"/>
                <a:gd name="connsiteY4275" fmla="*/ 617454 h 950432"/>
                <a:gd name="connsiteX4276" fmla="*/ 3823163 w 4190171"/>
                <a:gd name="connsiteY4276" fmla="*/ 612392 h 950432"/>
                <a:gd name="connsiteX4277" fmla="*/ 3829708 w 4190171"/>
                <a:gd name="connsiteY4277" fmla="*/ 615638 h 950432"/>
                <a:gd name="connsiteX4278" fmla="*/ 3831663 w 4190171"/>
                <a:gd name="connsiteY4278" fmla="*/ 621440 h 950432"/>
                <a:gd name="connsiteX4279" fmla="*/ 3828417 w 4190171"/>
                <a:gd name="connsiteY4279" fmla="*/ 627986 h 950432"/>
                <a:gd name="connsiteX4280" fmla="*/ 3822304 w 4190171"/>
                <a:gd name="connsiteY4280" fmla="*/ 630045 h 950432"/>
                <a:gd name="connsiteX4281" fmla="*/ 3815759 w 4190171"/>
                <a:gd name="connsiteY4281" fmla="*/ 626799 h 950432"/>
                <a:gd name="connsiteX4282" fmla="*/ 3813804 w 4190171"/>
                <a:gd name="connsiteY4282" fmla="*/ 620996 h 950432"/>
                <a:gd name="connsiteX4283" fmla="*/ 3817050 w 4190171"/>
                <a:gd name="connsiteY4283" fmla="*/ 614451 h 950432"/>
                <a:gd name="connsiteX4284" fmla="*/ 3447325 w 4190171"/>
                <a:gd name="connsiteY4284" fmla="*/ 612392 h 950432"/>
                <a:gd name="connsiteX4285" fmla="*/ 3453870 w 4190171"/>
                <a:gd name="connsiteY4285" fmla="*/ 615638 h 950432"/>
                <a:gd name="connsiteX4286" fmla="*/ 3455825 w 4190171"/>
                <a:gd name="connsiteY4286" fmla="*/ 621440 h 950432"/>
                <a:gd name="connsiteX4287" fmla="*/ 3452578 w 4190171"/>
                <a:gd name="connsiteY4287" fmla="*/ 627986 h 950432"/>
                <a:gd name="connsiteX4288" fmla="*/ 3446466 w 4190171"/>
                <a:gd name="connsiteY4288" fmla="*/ 630045 h 950432"/>
                <a:gd name="connsiteX4289" fmla="*/ 3439921 w 4190171"/>
                <a:gd name="connsiteY4289" fmla="*/ 626799 h 950432"/>
                <a:gd name="connsiteX4290" fmla="*/ 3437966 w 4190171"/>
                <a:gd name="connsiteY4290" fmla="*/ 620996 h 950432"/>
                <a:gd name="connsiteX4291" fmla="*/ 3441212 w 4190171"/>
                <a:gd name="connsiteY4291" fmla="*/ 614451 h 950432"/>
                <a:gd name="connsiteX4292" fmla="*/ 3071487 w 4190171"/>
                <a:gd name="connsiteY4292" fmla="*/ 612392 h 950432"/>
                <a:gd name="connsiteX4293" fmla="*/ 3078032 w 4190171"/>
                <a:gd name="connsiteY4293" fmla="*/ 615638 h 950432"/>
                <a:gd name="connsiteX4294" fmla="*/ 3079987 w 4190171"/>
                <a:gd name="connsiteY4294" fmla="*/ 621440 h 950432"/>
                <a:gd name="connsiteX4295" fmla="*/ 3076741 w 4190171"/>
                <a:gd name="connsiteY4295" fmla="*/ 627986 h 950432"/>
                <a:gd name="connsiteX4296" fmla="*/ 3070628 w 4190171"/>
                <a:gd name="connsiteY4296" fmla="*/ 630045 h 950432"/>
                <a:gd name="connsiteX4297" fmla="*/ 3064082 w 4190171"/>
                <a:gd name="connsiteY4297" fmla="*/ 626799 h 950432"/>
                <a:gd name="connsiteX4298" fmla="*/ 3062128 w 4190171"/>
                <a:gd name="connsiteY4298" fmla="*/ 620996 h 950432"/>
                <a:gd name="connsiteX4299" fmla="*/ 3065374 w 4190171"/>
                <a:gd name="connsiteY4299" fmla="*/ 614451 h 950432"/>
                <a:gd name="connsiteX4300" fmla="*/ 2695649 w 4190171"/>
                <a:gd name="connsiteY4300" fmla="*/ 612392 h 950432"/>
                <a:gd name="connsiteX4301" fmla="*/ 2702194 w 4190171"/>
                <a:gd name="connsiteY4301" fmla="*/ 615638 h 950432"/>
                <a:gd name="connsiteX4302" fmla="*/ 2704150 w 4190171"/>
                <a:gd name="connsiteY4302" fmla="*/ 621440 h 950432"/>
                <a:gd name="connsiteX4303" fmla="*/ 2700903 w 4190171"/>
                <a:gd name="connsiteY4303" fmla="*/ 627986 h 950432"/>
                <a:gd name="connsiteX4304" fmla="*/ 2694790 w 4190171"/>
                <a:gd name="connsiteY4304" fmla="*/ 630045 h 950432"/>
                <a:gd name="connsiteX4305" fmla="*/ 2688245 w 4190171"/>
                <a:gd name="connsiteY4305" fmla="*/ 626799 h 950432"/>
                <a:gd name="connsiteX4306" fmla="*/ 2686290 w 4190171"/>
                <a:gd name="connsiteY4306" fmla="*/ 620996 h 950432"/>
                <a:gd name="connsiteX4307" fmla="*/ 2689535 w 4190171"/>
                <a:gd name="connsiteY4307" fmla="*/ 614451 h 950432"/>
                <a:gd name="connsiteX4308" fmla="*/ 2319811 w 4190171"/>
                <a:gd name="connsiteY4308" fmla="*/ 612392 h 950432"/>
                <a:gd name="connsiteX4309" fmla="*/ 2326356 w 4190171"/>
                <a:gd name="connsiteY4309" fmla="*/ 615638 h 950432"/>
                <a:gd name="connsiteX4310" fmla="*/ 2328311 w 4190171"/>
                <a:gd name="connsiteY4310" fmla="*/ 621440 h 950432"/>
                <a:gd name="connsiteX4311" fmla="*/ 2325064 w 4190171"/>
                <a:gd name="connsiteY4311" fmla="*/ 627986 h 950432"/>
                <a:gd name="connsiteX4312" fmla="*/ 2318952 w 4190171"/>
                <a:gd name="connsiteY4312" fmla="*/ 630045 h 950432"/>
                <a:gd name="connsiteX4313" fmla="*/ 2312407 w 4190171"/>
                <a:gd name="connsiteY4313" fmla="*/ 626799 h 950432"/>
                <a:gd name="connsiteX4314" fmla="*/ 2310452 w 4190171"/>
                <a:gd name="connsiteY4314" fmla="*/ 620996 h 950432"/>
                <a:gd name="connsiteX4315" fmla="*/ 2313698 w 4190171"/>
                <a:gd name="connsiteY4315" fmla="*/ 614451 h 950432"/>
                <a:gd name="connsiteX4316" fmla="*/ 1943972 w 4190171"/>
                <a:gd name="connsiteY4316" fmla="*/ 612392 h 950432"/>
                <a:gd name="connsiteX4317" fmla="*/ 1950518 w 4190171"/>
                <a:gd name="connsiteY4317" fmla="*/ 615638 h 950432"/>
                <a:gd name="connsiteX4318" fmla="*/ 1952473 w 4190171"/>
                <a:gd name="connsiteY4318" fmla="*/ 621440 h 950432"/>
                <a:gd name="connsiteX4319" fmla="*/ 1949226 w 4190171"/>
                <a:gd name="connsiteY4319" fmla="*/ 627986 h 950432"/>
                <a:gd name="connsiteX4320" fmla="*/ 1943114 w 4190171"/>
                <a:gd name="connsiteY4320" fmla="*/ 630045 h 950432"/>
                <a:gd name="connsiteX4321" fmla="*/ 1936568 w 4190171"/>
                <a:gd name="connsiteY4321" fmla="*/ 626799 h 950432"/>
                <a:gd name="connsiteX4322" fmla="*/ 1934613 w 4190171"/>
                <a:gd name="connsiteY4322" fmla="*/ 620996 h 950432"/>
                <a:gd name="connsiteX4323" fmla="*/ 1937859 w 4190171"/>
                <a:gd name="connsiteY4323" fmla="*/ 614451 h 950432"/>
                <a:gd name="connsiteX4324" fmla="*/ 1568134 w 4190171"/>
                <a:gd name="connsiteY4324" fmla="*/ 612392 h 950432"/>
                <a:gd name="connsiteX4325" fmla="*/ 1574680 w 4190171"/>
                <a:gd name="connsiteY4325" fmla="*/ 615638 h 950432"/>
                <a:gd name="connsiteX4326" fmla="*/ 1576634 w 4190171"/>
                <a:gd name="connsiteY4326" fmla="*/ 621440 h 950432"/>
                <a:gd name="connsiteX4327" fmla="*/ 1573388 w 4190171"/>
                <a:gd name="connsiteY4327" fmla="*/ 627986 h 950432"/>
                <a:gd name="connsiteX4328" fmla="*/ 1567275 w 4190171"/>
                <a:gd name="connsiteY4328" fmla="*/ 630045 h 950432"/>
                <a:gd name="connsiteX4329" fmla="*/ 1560730 w 4190171"/>
                <a:gd name="connsiteY4329" fmla="*/ 626799 h 950432"/>
                <a:gd name="connsiteX4330" fmla="*/ 1558775 w 4190171"/>
                <a:gd name="connsiteY4330" fmla="*/ 620996 h 950432"/>
                <a:gd name="connsiteX4331" fmla="*/ 1562021 w 4190171"/>
                <a:gd name="connsiteY4331" fmla="*/ 614451 h 950432"/>
                <a:gd name="connsiteX4332" fmla="*/ 1192296 w 4190171"/>
                <a:gd name="connsiteY4332" fmla="*/ 612392 h 950432"/>
                <a:gd name="connsiteX4333" fmla="*/ 1198841 w 4190171"/>
                <a:gd name="connsiteY4333" fmla="*/ 615638 h 950432"/>
                <a:gd name="connsiteX4334" fmla="*/ 1200796 w 4190171"/>
                <a:gd name="connsiteY4334" fmla="*/ 621440 h 950432"/>
                <a:gd name="connsiteX4335" fmla="*/ 1197550 w 4190171"/>
                <a:gd name="connsiteY4335" fmla="*/ 627986 h 950432"/>
                <a:gd name="connsiteX4336" fmla="*/ 1191438 w 4190171"/>
                <a:gd name="connsiteY4336" fmla="*/ 630045 h 950432"/>
                <a:gd name="connsiteX4337" fmla="*/ 1184892 w 4190171"/>
                <a:gd name="connsiteY4337" fmla="*/ 626799 h 950432"/>
                <a:gd name="connsiteX4338" fmla="*/ 1182937 w 4190171"/>
                <a:gd name="connsiteY4338" fmla="*/ 620996 h 950432"/>
                <a:gd name="connsiteX4339" fmla="*/ 1186183 w 4190171"/>
                <a:gd name="connsiteY4339" fmla="*/ 614451 h 950432"/>
                <a:gd name="connsiteX4340" fmla="*/ 816458 w 4190171"/>
                <a:gd name="connsiteY4340" fmla="*/ 612392 h 950432"/>
                <a:gd name="connsiteX4341" fmla="*/ 823003 w 4190171"/>
                <a:gd name="connsiteY4341" fmla="*/ 615638 h 950432"/>
                <a:gd name="connsiteX4342" fmla="*/ 824959 w 4190171"/>
                <a:gd name="connsiteY4342" fmla="*/ 621440 h 950432"/>
                <a:gd name="connsiteX4343" fmla="*/ 821712 w 4190171"/>
                <a:gd name="connsiteY4343" fmla="*/ 627986 h 950432"/>
                <a:gd name="connsiteX4344" fmla="*/ 815600 w 4190171"/>
                <a:gd name="connsiteY4344" fmla="*/ 630045 h 950432"/>
                <a:gd name="connsiteX4345" fmla="*/ 809054 w 4190171"/>
                <a:gd name="connsiteY4345" fmla="*/ 626799 h 950432"/>
                <a:gd name="connsiteX4346" fmla="*/ 807099 w 4190171"/>
                <a:gd name="connsiteY4346" fmla="*/ 620996 h 950432"/>
                <a:gd name="connsiteX4347" fmla="*/ 810345 w 4190171"/>
                <a:gd name="connsiteY4347" fmla="*/ 614451 h 950432"/>
                <a:gd name="connsiteX4348" fmla="*/ 440621 w 4190171"/>
                <a:gd name="connsiteY4348" fmla="*/ 612392 h 950432"/>
                <a:gd name="connsiteX4349" fmla="*/ 447166 w 4190171"/>
                <a:gd name="connsiteY4349" fmla="*/ 615638 h 950432"/>
                <a:gd name="connsiteX4350" fmla="*/ 449120 w 4190171"/>
                <a:gd name="connsiteY4350" fmla="*/ 621440 h 950432"/>
                <a:gd name="connsiteX4351" fmla="*/ 445874 w 4190171"/>
                <a:gd name="connsiteY4351" fmla="*/ 627986 h 950432"/>
                <a:gd name="connsiteX4352" fmla="*/ 439761 w 4190171"/>
                <a:gd name="connsiteY4352" fmla="*/ 630045 h 950432"/>
                <a:gd name="connsiteX4353" fmla="*/ 433216 w 4190171"/>
                <a:gd name="connsiteY4353" fmla="*/ 626799 h 950432"/>
                <a:gd name="connsiteX4354" fmla="*/ 431261 w 4190171"/>
                <a:gd name="connsiteY4354" fmla="*/ 620996 h 950432"/>
                <a:gd name="connsiteX4355" fmla="*/ 434507 w 4190171"/>
                <a:gd name="connsiteY4355" fmla="*/ 614451 h 950432"/>
                <a:gd name="connsiteX4356" fmla="*/ 107798 w 4190171"/>
                <a:gd name="connsiteY4356" fmla="*/ 611707 h 950432"/>
                <a:gd name="connsiteX4357" fmla="*/ 124186 w 4190171"/>
                <a:gd name="connsiteY4357" fmla="*/ 618495 h 950432"/>
                <a:gd name="connsiteX4358" fmla="*/ 152246 w 4190171"/>
                <a:gd name="connsiteY4358" fmla="*/ 646555 h 950432"/>
                <a:gd name="connsiteX4359" fmla="*/ 152246 w 4190171"/>
                <a:gd name="connsiteY4359" fmla="*/ 683605 h 950432"/>
                <a:gd name="connsiteX4360" fmla="*/ 98183 w 4190171"/>
                <a:gd name="connsiteY4360" fmla="*/ 737668 h 950432"/>
                <a:gd name="connsiteX4361" fmla="*/ 79658 w 4190171"/>
                <a:gd name="connsiteY4361" fmla="*/ 745341 h 950432"/>
                <a:gd name="connsiteX4362" fmla="*/ 65738 w 4190171"/>
                <a:gd name="connsiteY4362" fmla="*/ 739575 h 950432"/>
                <a:gd name="connsiteX4363" fmla="*/ 3864041 w 4190171"/>
                <a:gd name="connsiteY4363" fmla="*/ 610822 h 950432"/>
                <a:gd name="connsiteX4364" fmla="*/ 3882566 w 4190171"/>
                <a:gd name="connsiteY4364" fmla="*/ 618495 h 950432"/>
                <a:gd name="connsiteX4365" fmla="*/ 3910626 w 4190171"/>
                <a:gd name="connsiteY4365" fmla="*/ 646555 h 950432"/>
                <a:gd name="connsiteX4366" fmla="*/ 3910626 w 4190171"/>
                <a:gd name="connsiteY4366" fmla="*/ 683605 h 950432"/>
                <a:gd name="connsiteX4367" fmla="*/ 3856564 w 4190171"/>
                <a:gd name="connsiteY4367" fmla="*/ 737668 h 950432"/>
                <a:gd name="connsiteX4368" fmla="*/ 3819513 w 4190171"/>
                <a:gd name="connsiteY4368" fmla="*/ 737668 h 950432"/>
                <a:gd name="connsiteX4369" fmla="*/ 3791454 w 4190171"/>
                <a:gd name="connsiteY4369" fmla="*/ 709608 h 950432"/>
                <a:gd name="connsiteX4370" fmla="*/ 3791454 w 4190171"/>
                <a:gd name="connsiteY4370" fmla="*/ 672558 h 950432"/>
                <a:gd name="connsiteX4371" fmla="*/ 3845516 w 4190171"/>
                <a:gd name="connsiteY4371" fmla="*/ 618495 h 950432"/>
                <a:gd name="connsiteX4372" fmla="*/ 3864041 w 4190171"/>
                <a:gd name="connsiteY4372" fmla="*/ 610822 h 950432"/>
                <a:gd name="connsiteX4373" fmla="*/ 3488203 w 4190171"/>
                <a:gd name="connsiteY4373" fmla="*/ 610822 h 950432"/>
                <a:gd name="connsiteX4374" fmla="*/ 3506728 w 4190171"/>
                <a:gd name="connsiteY4374" fmla="*/ 618495 h 950432"/>
                <a:gd name="connsiteX4375" fmla="*/ 3534788 w 4190171"/>
                <a:gd name="connsiteY4375" fmla="*/ 646555 h 950432"/>
                <a:gd name="connsiteX4376" fmla="*/ 3534788 w 4190171"/>
                <a:gd name="connsiteY4376" fmla="*/ 683605 h 950432"/>
                <a:gd name="connsiteX4377" fmla="*/ 3480725 w 4190171"/>
                <a:gd name="connsiteY4377" fmla="*/ 737668 h 950432"/>
                <a:gd name="connsiteX4378" fmla="*/ 3443675 w 4190171"/>
                <a:gd name="connsiteY4378" fmla="*/ 737668 h 950432"/>
                <a:gd name="connsiteX4379" fmla="*/ 3415615 w 4190171"/>
                <a:gd name="connsiteY4379" fmla="*/ 709608 h 950432"/>
                <a:gd name="connsiteX4380" fmla="*/ 3415615 w 4190171"/>
                <a:gd name="connsiteY4380" fmla="*/ 672558 h 950432"/>
                <a:gd name="connsiteX4381" fmla="*/ 3469678 w 4190171"/>
                <a:gd name="connsiteY4381" fmla="*/ 618495 h 950432"/>
                <a:gd name="connsiteX4382" fmla="*/ 3488203 w 4190171"/>
                <a:gd name="connsiteY4382" fmla="*/ 610822 h 950432"/>
                <a:gd name="connsiteX4383" fmla="*/ 3112366 w 4190171"/>
                <a:gd name="connsiteY4383" fmla="*/ 610822 h 950432"/>
                <a:gd name="connsiteX4384" fmla="*/ 3130890 w 4190171"/>
                <a:gd name="connsiteY4384" fmla="*/ 618495 h 950432"/>
                <a:gd name="connsiteX4385" fmla="*/ 3158950 w 4190171"/>
                <a:gd name="connsiteY4385" fmla="*/ 646555 h 950432"/>
                <a:gd name="connsiteX4386" fmla="*/ 3158950 w 4190171"/>
                <a:gd name="connsiteY4386" fmla="*/ 683605 h 950432"/>
                <a:gd name="connsiteX4387" fmla="*/ 3104888 w 4190171"/>
                <a:gd name="connsiteY4387" fmla="*/ 737668 h 950432"/>
                <a:gd name="connsiteX4388" fmla="*/ 3067837 w 4190171"/>
                <a:gd name="connsiteY4388" fmla="*/ 737668 h 950432"/>
                <a:gd name="connsiteX4389" fmla="*/ 3039778 w 4190171"/>
                <a:gd name="connsiteY4389" fmla="*/ 709608 h 950432"/>
                <a:gd name="connsiteX4390" fmla="*/ 3039778 w 4190171"/>
                <a:gd name="connsiteY4390" fmla="*/ 672558 h 950432"/>
                <a:gd name="connsiteX4391" fmla="*/ 3093840 w 4190171"/>
                <a:gd name="connsiteY4391" fmla="*/ 618495 h 950432"/>
                <a:gd name="connsiteX4392" fmla="*/ 3112366 w 4190171"/>
                <a:gd name="connsiteY4392" fmla="*/ 610822 h 950432"/>
                <a:gd name="connsiteX4393" fmla="*/ 2736527 w 4190171"/>
                <a:gd name="connsiteY4393" fmla="*/ 610822 h 950432"/>
                <a:gd name="connsiteX4394" fmla="*/ 2755052 w 4190171"/>
                <a:gd name="connsiteY4394" fmla="*/ 618495 h 950432"/>
                <a:gd name="connsiteX4395" fmla="*/ 2783112 w 4190171"/>
                <a:gd name="connsiteY4395" fmla="*/ 646555 h 950432"/>
                <a:gd name="connsiteX4396" fmla="*/ 2783112 w 4190171"/>
                <a:gd name="connsiteY4396" fmla="*/ 683605 h 950432"/>
                <a:gd name="connsiteX4397" fmla="*/ 2729050 w 4190171"/>
                <a:gd name="connsiteY4397" fmla="*/ 737668 h 950432"/>
                <a:gd name="connsiteX4398" fmla="*/ 2691999 w 4190171"/>
                <a:gd name="connsiteY4398" fmla="*/ 737668 h 950432"/>
                <a:gd name="connsiteX4399" fmla="*/ 2663939 w 4190171"/>
                <a:gd name="connsiteY4399" fmla="*/ 709608 h 950432"/>
                <a:gd name="connsiteX4400" fmla="*/ 2663939 w 4190171"/>
                <a:gd name="connsiteY4400" fmla="*/ 672558 h 950432"/>
                <a:gd name="connsiteX4401" fmla="*/ 2718002 w 4190171"/>
                <a:gd name="connsiteY4401" fmla="*/ 618495 h 950432"/>
                <a:gd name="connsiteX4402" fmla="*/ 2736527 w 4190171"/>
                <a:gd name="connsiteY4402" fmla="*/ 610822 h 950432"/>
                <a:gd name="connsiteX4403" fmla="*/ 2360689 w 4190171"/>
                <a:gd name="connsiteY4403" fmla="*/ 610822 h 950432"/>
                <a:gd name="connsiteX4404" fmla="*/ 2379214 w 4190171"/>
                <a:gd name="connsiteY4404" fmla="*/ 618495 h 950432"/>
                <a:gd name="connsiteX4405" fmla="*/ 2407274 w 4190171"/>
                <a:gd name="connsiteY4405" fmla="*/ 646555 h 950432"/>
                <a:gd name="connsiteX4406" fmla="*/ 2407274 w 4190171"/>
                <a:gd name="connsiteY4406" fmla="*/ 683605 h 950432"/>
                <a:gd name="connsiteX4407" fmla="*/ 2353211 w 4190171"/>
                <a:gd name="connsiteY4407" fmla="*/ 737668 h 950432"/>
                <a:gd name="connsiteX4408" fmla="*/ 2316161 w 4190171"/>
                <a:gd name="connsiteY4408" fmla="*/ 737668 h 950432"/>
                <a:gd name="connsiteX4409" fmla="*/ 2288101 w 4190171"/>
                <a:gd name="connsiteY4409" fmla="*/ 709608 h 950432"/>
                <a:gd name="connsiteX4410" fmla="*/ 2288101 w 4190171"/>
                <a:gd name="connsiteY4410" fmla="*/ 672558 h 950432"/>
                <a:gd name="connsiteX4411" fmla="*/ 2342164 w 4190171"/>
                <a:gd name="connsiteY4411" fmla="*/ 618495 h 950432"/>
                <a:gd name="connsiteX4412" fmla="*/ 2360689 w 4190171"/>
                <a:gd name="connsiteY4412" fmla="*/ 610822 h 950432"/>
                <a:gd name="connsiteX4413" fmla="*/ 1984851 w 4190171"/>
                <a:gd name="connsiteY4413" fmla="*/ 610822 h 950432"/>
                <a:gd name="connsiteX4414" fmla="*/ 2003376 w 4190171"/>
                <a:gd name="connsiteY4414" fmla="*/ 618495 h 950432"/>
                <a:gd name="connsiteX4415" fmla="*/ 2031436 w 4190171"/>
                <a:gd name="connsiteY4415" fmla="*/ 646555 h 950432"/>
                <a:gd name="connsiteX4416" fmla="*/ 2031436 w 4190171"/>
                <a:gd name="connsiteY4416" fmla="*/ 683605 h 950432"/>
                <a:gd name="connsiteX4417" fmla="*/ 1977373 w 4190171"/>
                <a:gd name="connsiteY4417" fmla="*/ 737668 h 950432"/>
                <a:gd name="connsiteX4418" fmla="*/ 1940323 w 4190171"/>
                <a:gd name="connsiteY4418" fmla="*/ 737668 h 950432"/>
                <a:gd name="connsiteX4419" fmla="*/ 1912263 w 4190171"/>
                <a:gd name="connsiteY4419" fmla="*/ 709608 h 950432"/>
                <a:gd name="connsiteX4420" fmla="*/ 1912263 w 4190171"/>
                <a:gd name="connsiteY4420" fmla="*/ 672558 h 950432"/>
                <a:gd name="connsiteX4421" fmla="*/ 1966326 w 4190171"/>
                <a:gd name="connsiteY4421" fmla="*/ 618495 h 950432"/>
                <a:gd name="connsiteX4422" fmla="*/ 1984851 w 4190171"/>
                <a:gd name="connsiteY4422" fmla="*/ 610822 h 950432"/>
                <a:gd name="connsiteX4423" fmla="*/ 1609012 w 4190171"/>
                <a:gd name="connsiteY4423" fmla="*/ 610822 h 950432"/>
                <a:gd name="connsiteX4424" fmla="*/ 1627538 w 4190171"/>
                <a:gd name="connsiteY4424" fmla="*/ 618495 h 950432"/>
                <a:gd name="connsiteX4425" fmla="*/ 1655597 w 4190171"/>
                <a:gd name="connsiteY4425" fmla="*/ 646555 h 950432"/>
                <a:gd name="connsiteX4426" fmla="*/ 1655597 w 4190171"/>
                <a:gd name="connsiteY4426" fmla="*/ 683605 h 950432"/>
                <a:gd name="connsiteX4427" fmla="*/ 1601534 w 4190171"/>
                <a:gd name="connsiteY4427" fmla="*/ 737668 h 950432"/>
                <a:gd name="connsiteX4428" fmla="*/ 1564485 w 4190171"/>
                <a:gd name="connsiteY4428" fmla="*/ 737668 h 950432"/>
                <a:gd name="connsiteX4429" fmla="*/ 1536424 w 4190171"/>
                <a:gd name="connsiteY4429" fmla="*/ 709608 h 950432"/>
                <a:gd name="connsiteX4430" fmla="*/ 1536424 w 4190171"/>
                <a:gd name="connsiteY4430" fmla="*/ 672558 h 950432"/>
                <a:gd name="connsiteX4431" fmla="*/ 1590488 w 4190171"/>
                <a:gd name="connsiteY4431" fmla="*/ 618495 h 950432"/>
                <a:gd name="connsiteX4432" fmla="*/ 1609012 w 4190171"/>
                <a:gd name="connsiteY4432" fmla="*/ 610822 h 950432"/>
                <a:gd name="connsiteX4433" fmla="*/ 1233175 w 4190171"/>
                <a:gd name="connsiteY4433" fmla="*/ 610822 h 950432"/>
                <a:gd name="connsiteX4434" fmla="*/ 1251700 w 4190171"/>
                <a:gd name="connsiteY4434" fmla="*/ 618495 h 950432"/>
                <a:gd name="connsiteX4435" fmla="*/ 1279760 w 4190171"/>
                <a:gd name="connsiteY4435" fmla="*/ 646555 h 950432"/>
                <a:gd name="connsiteX4436" fmla="*/ 1279760 w 4190171"/>
                <a:gd name="connsiteY4436" fmla="*/ 683605 h 950432"/>
                <a:gd name="connsiteX4437" fmla="*/ 1225697 w 4190171"/>
                <a:gd name="connsiteY4437" fmla="*/ 737668 h 950432"/>
                <a:gd name="connsiteX4438" fmla="*/ 1188646 w 4190171"/>
                <a:gd name="connsiteY4438" fmla="*/ 737668 h 950432"/>
                <a:gd name="connsiteX4439" fmla="*/ 1160587 w 4190171"/>
                <a:gd name="connsiteY4439" fmla="*/ 709608 h 950432"/>
                <a:gd name="connsiteX4440" fmla="*/ 1160587 w 4190171"/>
                <a:gd name="connsiteY4440" fmla="*/ 672558 h 950432"/>
                <a:gd name="connsiteX4441" fmla="*/ 1214650 w 4190171"/>
                <a:gd name="connsiteY4441" fmla="*/ 618495 h 950432"/>
                <a:gd name="connsiteX4442" fmla="*/ 1233175 w 4190171"/>
                <a:gd name="connsiteY4442" fmla="*/ 610822 h 950432"/>
                <a:gd name="connsiteX4443" fmla="*/ 857337 w 4190171"/>
                <a:gd name="connsiteY4443" fmla="*/ 610822 h 950432"/>
                <a:gd name="connsiteX4444" fmla="*/ 875862 w 4190171"/>
                <a:gd name="connsiteY4444" fmla="*/ 618495 h 950432"/>
                <a:gd name="connsiteX4445" fmla="*/ 903921 w 4190171"/>
                <a:gd name="connsiteY4445" fmla="*/ 646555 h 950432"/>
                <a:gd name="connsiteX4446" fmla="*/ 903921 w 4190171"/>
                <a:gd name="connsiteY4446" fmla="*/ 683605 h 950432"/>
                <a:gd name="connsiteX4447" fmla="*/ 849858 w 4190171"/>
                <a:gd name="connsiteY4447" fmla="*/ 737668 h 950432"/>
                <a:gd name="connsiteX4448" fmla="*/ 812808 w 4190171"/>
                <a:gd name="connsiteY4448" fmla="*/ 737668 h 950432"/>
                <a:gd name="connsiteX4449" fmla="*/ 784749 w 4190171"/>
                <a:gd name="connsiteY4449" fmla="*/ 709608 h 950432"/>
                <a:gd name="connsiteX4450" fmla="*/ 784749 w 4190171"/>
                <a:gd name="connsiteY4450" fmla="*/ 672558 h 950432"/>
                <a:gd name="connsiteX4451" fmla="*/ 838812 w 4190171"/>
                <a:gd name="connsiteY4451" fmla="*/ 618495 h 950432"/>
                <a:gd name="connsiteX4452" fmla="*/ 857337 w 4190171"/>
                <a:gd name="connsiteY4452" fmla="*/ 610822 h 950432"/>
                <a:gd name="connsiteX4453" fmla="*/ 481498 w 4190171"/>
                <a:gd name="connsiteY4453" fmla="*/ 610822 h 950432"/>
                <a:gd name="connsiteX4454" fmla="*/ 500024 w 4190171"/>
                <a:gd name="connsiteY4454" fmla="*/ 618495 h 950432"/>
                <a:gd name="connsiteX4455" fmla="*/ 528083 w 4190171"/>
                <a:gd name="connsiteY4455" fmla="*/ 646555 h 950432"/>
                <a:gd name="connsiteX4456" fmla="*/ 528083 w 4190171"/>
                <a:gd name="connsiteY4456" fmla="*/ 683605 h 950432"/>
                <a:gd name="connsiteX4457" fmla="*/ 474020 w 4190171"/>
                <a:gd name="connsiteY4457" fmla="*/ 737668 h 950432"/>
                <a:gd name="connsiteX4458" fmla="*/ 436971 w 4190171"/>
                <a:gd name="connsiteY4458" fmla="*/ 737668 h 950432"/>
                <a:gd name="connsiteX4459" fmla="*/ 408911 w 4190171"/>
                <a:gd name="connsiteY4459" fmla="*/ 709608 h 950432"/>
                <a:gd name="connsiteX4460" fmla="*/ 408911 w 4190171"/>
                <a:gd name="connsiteY4460" fmla="*/ 672558 h 950432"/>
                <a:gd name="connsiteX4461" fmla="*/ 462973 w 4190171"/>
                <a:gd name="connsiteY4461" fmla="*/ 618495 h 950432"/>
                <a:gd name="connsiteX4462" fmla="*/ 481498 w 4190171"/>
                <a:gd name="connsiteY4462" fmla="*/ 610822 h 950432"/>
                <a:gd name="connsiteX4463" fmla="*/ 3971186 w 4190171"/>
                <a:gd name="connsiteY4463" fmla="*/ 597703 h 950432"/>
                <a:gd name="connsiteX4464" fmla="*/ 3974161 w 4190171"/>
                <a:gd name="connsiteY4464" fmla="*/ 599092 h 950432"/>
                <a:gd name="connsiteX4465" fmla="*/ 3977594 w 4190171"/>
                <a:gd name="connsiteY4465" fmla="*/ 602845 h 950432"/>
                <a:gd name="connsiteX4466" fmla="*/ 3977325 w 4190171"/>
                <a:gd name="connsiteY4466" fmla="*/ 608906 h 950432"/>
                <a:gd name="connsiteX4467" fmla="*/ 3973574 w 4190171"/>
                <a:gd name="connsiteY4467" fmla="*/ 612340 h 950432"/>
                <a:gd name="connsiteX4468" fmla="*/ 3967511 w 4190171"/>
                <a:gd name="connsiteY4468" fmla="*/ 612070 h 950432"/>
                <a:gd name="connsiteX4469" fmla="*/ 3964078 w 4190171"/>
                <a:gd name="connsiteY4469" fmla="*/ 608318 h 950432"/>
                <a:gd name="connsiteX4470" fmla="*/ 3964347 w 4190171"/>
                <a:gd name="connsiteY4470" fmla="*/ 602257 h 950432"/>
                <a:gd name="connsiteX4471" fmla="*/ 3968099 w 4190171"/>
                <a:gd name="connsiteY4471" fmla="*/ 598824 h 950432"/>
                <a:gd name="connsiteX4472" fmla="*/ 3971186 w 4190171"/>
                <a:gd name="connsiteY4472" fmla="*/ 597703 h 950432"/>
                <a:gd name="connsiteX4473" fmla="*/ 3595348 w 4190171"/>
                <a:gd name="connsiteY4473" fmla="*/ 597703 h 950432"/>
                <a:gd name="connsiteX4474" fmla="*/ 3598322 w 4190171"/>
                <a:gd name="connsiteY4474" fmla="*/ 599092 h 950432"/>
                <a:gd name="connsiteX4475" fmla="*/ 3601756 w 4190171"/>
                <a:gd name="connsiteY4475" fmla="*/ 602845 h 950432"/>
                <a:gd name="connsiteX4476" fmla="*/ 3601487 w 4190171"/>
                <a:gd name="connsiteY4476" fmla="*/ 608906 h 950432"/>
                <a:gd name="connsiteX4477" fmla="*/ 3597735 w 4190171"/>
                <a:gd name="connsiteY4477" fmla="*/ 612340 h 950432"/>
                <a:gd name="connsiteX4478" fmla="*/ 3591674 w 4190171"/>
                <a:gd name="connsiteY4478" fmla="*/ 612070 h 950432"/>
                <a:gd name="connsiteX4479" fmla="*/ 3588240 w 4190171"/>
                <a:gd name="connsiteY4479" fmla="*/ 608318 h 950432"/>
                <a:gd name="connsiteX4480" fmla="*/ 3588510 w 4190171"/>
                <a:gd name="connsiteY4480" fmla="*/ 602257 h 950432"/>
                <a:gd name="connsiteX4481" fmla="*/ 3592261 w 4190171"/>
                <a:gd name="connsiteY4481" fmla="*/ 598824 h 950432"/>
                <a:gd name="connsiteX4482" fmla="*/ 3595348 w 4190171"/>
                <a:gd name="connsiteY4482" fmla="*/ 597703 h 950432"/>
                <a:gd name="connsiteX4483" fmla="*/ 3219510 w 4190171"/>
                <a:gd name="connsiteY4483" fmla="*/ 597703 h 950432"/>
                <a:gd name="connsiteX4484" fmla="*/ 3222485 w 4190171"/>
                <a:gd name="connsiteY4484" fmla="*/ 599092 h 950432"/>
                <a:gd name="connsiteX4485" fmla="*/ 3225918 w 4190171"/>
                <a:gd name="connsiteY4485" fmla="*/ 602845 h 950432"/>
                <a:gd name="connsiteX4486" fmla="*/ 3225650 w 4190171"/>
                <a:gd name="connsiteY4486" fmla="*/ 608906 h 950432"/>
                <a:gd name="connsiteX4487" fmla="*/ 3221897 w 4190171"/>
                <a:gd name="connsiteY4487" fmla="*/ 612340 h 950432"/>
                <a:gd name="connsiteX4488" fmla="*/ 3215836 w 4190171"/>
                <a:gd name="connsiteY4488" fmla="*/ 612070 h 950432"/>
                <a:gd name="connsiteX4489" fmla="*/ 3212403 w 4190171"/>
                <a:gd name="connsiteY4489" fmla="*/ 608318 h 950432"/>
                <a:gd name="connsiteX4490" fmla="*/ 3212671 w 4190171"/>
                <a:gd name="connsiteY4490" fmla="*/ 602257 h 950432"/>
                <a:gd name="connsiteX4491" fmla="*/ 3216423 w 4190171"/>
                <a:gd name="connsiteY4491" fmla="*/ 598824 h 950432"/>
                <a:gd name="connsiteX4492" fmla="*/ 3219510 w 4190171"/>
                <a:gd name="connsiteY4492" fmla="*/ 597703 h 950432"/>
                <a:gd name="connsiteX4493" fmla="*/ 2843672 w 4190171"/>
                <a:gd name="connsiteY4493" fmla="*/ 597703 h 950432"/>
                <a:gd name="connsiteX4494" fmla="*/ 2846647 w 4190171"/>
                <a:gd name="connsiteY4494" fmla="*/ 599092 h 950432"/>
                <a:gd name="connsiteX4495" fmla="*/ 2850080 w 4190171"/>
                <a:gd name="connsiteY4495" fmla="*/ 602845 h 950432"/>
                <a:gd name="connsiteX4496" fmla="*/ 2849811 w 4190171"/>
                <a:gd name="connsiteY4496" fmla="*/ 608906 h 950432"/>
                <a:gd name="connsiteX4497" fmla="*/ 2846059 w 4190171"/>
                <a:gd name="connsiteY4497" fmla="*/ 612340 h 950432"/>
                <a:gd name="connsiteX4498" fmla="*/ 2839997 w 4190171"/>
                <a:gd name="connsiteY4498" fmla="*/ 612070 h 950432"/>
                <a:gd name="connsiteX4499" fmla="*/ 2836564 w 4190171"/>
                <a:gd name="connsiteY4499" fmla="*/ 608318 h 950432"/>
                <a:gd name="connsiteX4500" fmla="*/ 2836833 w 4190171"/>
                <a:gd name="connsiteY4500" fmla="*/ 602257 h 950432"/>
                <a:gd name="connsiteX4501" fmla="*/ 2840585 w 4190171"/>
                <a:gd name="connsiteY4501" fmla="*/ 598824 h 950432"/>
                <a:gd name="connsiteX4502" fmla="*/ 2843672 w 4190171"/>
                <a:gd name="connsiteY4502" fmla="*/ 597703 h 950432"/>
                <a:gd name="connsiteX4503" fmla="*/ 2467833 w 4190171"/>
                <a:gd name="connsiteY4503" fmla="*/ 597703 h 950432"/>
                <a:gd name="connsiteX4504" fmla="*/ 2470809 w 4190171"/>
                <a:gd name="connsiteY4504" fmla="*/ 599092 h 950432"/>
                <a:gd name="connsiteX4505" fmla="*/ 2474242 w 4190171"/>
                <a:gd name="connsiteY4505" fmla="*/ 602845 h 950432"/>
                <a:gd name="connsiteX4506" fmla="*/ 2473973 w 4190171"/>
                <a:gd name="connsiteY4506" fmla="*/ 608906 h 950432"/>
                <a:gd name="connsiteX4507" fmla="*/ 2470221 w 4190171"/>
                <a:gd name="connsiteY4507" fmla="*/ 612340 h 950432"/>
                <a:gd name="connsiteX4508" fmla="*/ 2464159 w 4190171"/>
                <a:gd name="connsiteY4508" fmla="*/ 612070 h 950432"/>
                <a:gd name="connsiteX4509" fmla="*/ 2460726 w 4190171"/>
                <a:gd name="connsiteY4509" fmla="*/ 608318 h 950432"/>
                <a:gd name="connsiteX4510" fmla="*/ 2460995 w 4190171"/>
                <a:gd name="connsiteY4510" fmla="*/ 602257 h 950432"/>
                <a:gd name="connsiteX4511" fmla="*/ 2464747 w 4190171"/>
                <a:gd name="connsiteY4511" fmla="*/ 598824 h 950432"/>
                <a:gd name="connsiteX4512" fmla="*/ 2467833 w 4190171"/>
                <a:gd name="connsiteY4512" fmla="*/ 597703 h 950432"/>
                <a:gd name="connsiteX4513" fmla="*/ 2091996 w 4190171"/>
                <a:gd name="connsiteY4513" fmla="*/ 597703 h 950432"/>
                <a:gd name="connsiteX4514" fmla="*/ 2094971 w 4190171"/>
                <a:gd name="connsiteY4514" fmla="*/ 599092 h 950432"/>
                <a:gd name="connsiteX4515" fmla="*/ 2098404 w 4190171"/>
                <a:gd name="connsiteY4515" fmla="*/ 602845 h 950432"/>
                <a:gd name="connsiteX4516" fmla="*/ 2098135 w 4190171"/>
                <a:gd name="connsiteY4516" fmla="*/ 608906 h 950432"/>
                <a:gd name="connsiteX4517" fmla="*/ 2094383 w 4190171"/>
                <a:gd name="connsiteY4517" fmla="*/ 612340 h 950432"/>
                <a:gd name="connsiteX4518" fmla="*/ 2088320 w 4190171"/>
                <a:gd name="connsiteY4518" fmla="*/ 612070 h 950432"/>
                <a:gd name="connsiteX4519" fmla="*/ 2084888 w 4190171"/>
                <a:gd name="connsiteY4519" fmla="*/ 608318 h 950432"/>
                <a:gd name="connsiteX4520" fmla="*/ 2085157 w 4190171"/>
                <a:gd name="connsiteY4520" fmla="*/ 602257 h 950432"/>
                <a:gd name="connsiteX4521" fmla="*/ 2088908 w 4190171"/>
                <a:gd name="connsiteY4521" fmla="*/ 598824 h 950432"/>
                <a:gd name="connsiteX4522" fmla="*/ 2091996 w 4190171"/>
                <a:gd name="connsiteY4522" fmla="*/ 597703 h 950432"/>
                <a:gd name="connsiteX4523" fmla="*/ 1716157 w 4190171"/>
                <a:gd name="connsiteY4523" fmla="*/ 597703 h 950432"/>
                <a:gd name="connsiteX4524" fmla="*/ 1719132 w 4190171"/>
                <a:gd name="connsiteY4524" fmla="*/ 599092 h 950432"/>
                <a:gd name="connsiteX4525" fmla="*/ 1722566 w 4190171"/>
                <a:gd name="connsiteY4525" fmla="*/ 602845 h 950432"/>
                <a:gd name="connsiteX4526" fmla="*/ 1722297 w 4190171"/>
                <a:gd name="connsiteY4526" fmla="*/ 608906 h 950432"/>
                <a:gd name="connsiteX4527" fmla="*/ 1718545 w 4190171"/>
                <a:gd name="connsiteY4527" fmla="*/ 612340 h 950432"/>
                <a:gd name="connsiteX4528" fmla="*/ 1712483 w 4190171"/>
                <a:gd name="connsiteY4528" fmla="*/ 612070 h 950432"/>
                <a:gd name="connsiteX4529" fmla="*/ 1709050 w 4190171"/>
                <a:gd name="connsiteY4529" fmla="*/ 608318 h 950432"/>
                <a:gd name="connsiteX4530" fmla="*/ 1709319 w 4190171"/>
                <a:gd name="connsiteY4530" fmla="*/ 602257 h 950432"/>
                <a:gd name="connsiteX4531" fmla="*/ 1713071 w 4190171"/>
                <a:gd name="connsiteY4531" fmla="*/ 598824 h 950432"/>
                <a:gd name="connsiteX4532" fmla="*/ 1716157 w 4190171"/>
                <a:gd name="connsiteY4532" fmla="*/ 597703 h 950432"/>
                <a:gd name="connsiteX4533" fmla="*/ 1340319 w 4190171"/>
                <a:gd name="connsiteY4533" fmla="*/ 597703 h 950432"/>
                <a:gd name="connsiteX4534" fmla="*/ 1343294 w 4190171"/>
                <a:gd name="connsiteY4534" fmla="*/ 599092 h 950432"/>
                <a:gd name="connsiteX4535" fmla="*/ 1346727 w 4190171"/>
                <a:gd name="connsiteY4535" fmla="*/ 602845 h 950432"/>
                <a:gd name="connsiteX4536" fmla="*/ 1346459 w 4190171"/>
                <a:gd name="connsiteY4536" fmla="*/ 608906 h 950432"/>
                <a:gd name="connsiteX4537" fmla="*/ 1342707 w 4190171"/>
                <a:gd name="connsiteY4537" fmla="*/ 612340 h 950432"/>
                <a:gd name="connsiteX4538" fmla="*/ 1336645 w 4190171"/>
                <a:gd name="connsiteY4538" fmla="*/ 612070 h 950432"/>
                <a:gd name="connsiteX4539" fmla="*/ 1333212 w 4190171"/>
                <a:gd name="connsiteY4539" fmla="*/ 608318 h 950432"/>
                <a:gd name="connsiteX4540" fmla="*/ 1333480 w 4190171"/>
                <a:gd name="connsiteY4540" fmla="*/ 602257 h 950432"/>
                <a:gd name="connsiteX4541" fmla="*/ 1337232 w 4190171"/>
                <a:gd name="connsiteY4541" fmla="*/ 598824 h 950432"/>
                <a:gd name="connsiteX4542" fmla="*/ 1340319 w 4190171"/>
                <a:gd name="connsiteY4542" fmla="*/ 597703 h 950432"/>
                <a:gd name="connsiteX4543" fmla="*/ 964481 w 4190171"/>
                <a:gd name="connsiteY4543" fmla="*/ 597703 h 950432"/>
                <a:gd name="connsiteX4544" fmla="*/ 967456 w 4190171"/>
                <a:gd name="connsiteY4544" fmla="*/ 599092 h 950432"/>
                <a:gd name="connsiteX4545" fmla="*/ 970889 w 4190171"/>
                <a:gd name="connsiteY4545" fmla="*/ 602845 h 950432"/>
                <a:gd name="connsiteX4546" fmla="*/ 970620 w 4190171"/>
                <a:gd name="connsiteY4546" fmla="*/ 608906 h 950432"/>
                <a:gd name="connsiteX4547" fmla="*/ 966868 w 4190171"/>
                <a:gd name="connsiteY4547" fmla="*/ 612340 h 950432"/>
                <a:gd name="connsiteX4548" fmla="*/ 960807 w 4190171"/>
                <a:gd name="connsiteY4548" fmla="*/ 612070 h 950432"/>
                <a:gd name="connsiteX4549" fmla="*/ 957374 w 4190171"/>
                <a:gd name="connsiteY4549" fmla="*/ 608318 h 950432"/>
                <a:gd name="connsiteX4550" fmla="*/ 957642 w 4190171"/>
                <a:gd name="connsiteY4550" fmla="*/ 602257 h 950432"/>
                <a:gd name="connsiteX4551" fmla="*/ 961395 w 4190171"/>
                <a:gd name="connsiteY4551" fmla="*/ 598824 h 950432"/>
                <a:gd name="connsiteX4552" fmla="*/ 964481 w 4190171"/>
                <a:gd name="connsiteY4552" fmla="*/ 597703 h 950432"/>
                <a:gd name="connsiteX4553" fmla="*/ 588643 w 4190171"/>
                <a:gd name="connsiteY4553" fmla="*/ 597703 h 950432"/>
                <a:gd name="connsiteX4554" fmla="*/ 591619 w 4190171"/>
                <a:gd name="connsiteY4554" fmla="*/ 599092 h 950432"/>
                <a:gd name="connsiteX4555" fmla="*/ 595052 w 4190171"/>
                <a:gd name="connsiteY4555" fmla="*/ 602845 h 950432"/>
                <a:gd name="connsiteX4556" fmla="*/ 594783 w 4190171"/>
                <a:gd name="connsiteY4556" fmla="*/ 608906 h 950432"/>
                <a:gd name="connsiteX4557" fmla="*/ 591030 w 4190171"/>
                <a:gd name="connsiteY4557" fmla="*/ 612340 h 950432"/>
                <a:gd name="connsiteX4558" fmla="*/ 584969 w 4190171"/>
                <a:gd name="connsiteY4558" fmla="*/ 612070 h 950432"/>
                <a:gd name="connsiteX4559" fmla="*/ 581536 w 4190171"/>
                <a:gd name="connsiteY4559" fmla="*/ 608318 h 950432"/>
                <a:gd name="connsiteX4560" fmla="*/ 581805 w 4190171"/>
                <a:gd name="connsiteY4560" fmla="*/ 602257 h 950432"/>
                <a:gd name="connsiteX4561" fmla="*/ 585557 w 4190171"/>
                <a:gd name="connsiteY4561" fmla="*/ 598824 h 950432"/>
                <a:gd name="connsiteX4562" fmla="*/ 588643 w 4190171"/>
                <a:gd name="connsiteY4562" fmla="*/ 597703 h 950432"/>
                <a:gd name="connsiteX4563" fmla="*/ 212805 w 4190171"/>
                <a:gd name="connsiteY4563" fmla="*/ 597703 h 950432"/>
                <a:gd name="connsiteX4564" fmla="*/ 215780 w 4190171"/>
                <a:gd name="connsiteY4564" fmla="*/ 599092 h 950432"/>
                <a:gd name="connsiteX4565" fmla="*/ 219213 w 4190171"/>
                <a:gd name="connsiteY4565" fmla="*/ 602845 h 950432"/>
                <a:gd name="connsiteX4566" fmla="*/ 218945 w 4190171"/>
                <a:gd name="connsiteY4566" fmla="*/ 608906 h 950432"/>
                <a:gd name="connsiteX4567" fmla="*/ 215193 w 4190171"/>
                <a:gd name="connsiteY4567" fmla="*/ 612340 h 950432"/>
                <a:gd name="connsiteX4568" fmla="*/ 209131 w 4190171"/>
                <a:gd name="connsiteY4568" fmla="*/ 612070 h 950432"/>
                <a:gd name="connsiteX4569" fmla="*/ 205698 w 4190171"/>
                <a:gd name="connsiteY4569" fmla="*/ 608318 h 950432"/>
                <a:gd name="connsiteX4570" fmla="*/ 205967 w 4190171"/>
                <a:gd name="connsiteY4570" fmla="*/ 602257 h 950432"/>
                <a:gd name="connsiteX4571" fmla="*/ 209719 w 4190171"/>
                <a:gd name="connsiteY4571" fmla="*/ 598824 h 950432"/>
                <a:gd name="connsiteX4572" fmla="*/ 212805 w 4190171"/>
                <a:gd name="connsiteY4572" fmla="*/ 597703 h 950432"/>
                <a:gd name="connsiteX4573" fmla="*/ 3771839 w 4190171"/>
                <a:gd name="connsiteY4573" fmla="*/ 594990 h 950432"/>
                <a:gd name="connsiteX4574" fmla="*/ 3780993 w 4190171"/>
                <a:gd name="connsiteY4574" fmla="*/ 598782 h 950432"/>
                <a:gd name="connsiteX4575" fmla="*/ 3808241 w 4190171"/>
                <a:gd name="connsiteY4575" fmla="*/ 626031 h 950432"/>
                <a:gd name="connsiteX4576" fmla="*/ 3808241 w 4190171"/>
                <a:gd name="connsiteY4576" fmla="*/ 644337 h 950432"/>
                <a:gd name="connsiteX4577" fmla="*/ 3790246 w 4190171"/>
                <a:gd name="connsiteY4577" fmla="*/ 662333 h 950432"/>
                <a:gd name="connsiteX4578" fmla="*/ 3771939 w 4190171"/>
                <a:gd name="connsiteY4578" fmla="*/ 662333 h 950432"/>
                <a:gd name="connsiteX4579" fmla="*/ 3744690 w 4190171"/>
                <a:gd name="connsiteY4579" fmla="*/ 635084 h 950432"/>
                <a:gd name="connsiteX4580" fmla="*/ 3744690 w 4190171"/>
                <a:gd name="connsiteY4580" fmla="*/ 616777 h 950432"/>
                <a:gd name="connsiteX4581" fmla="*/ 3762685 w 4190171"/>
                <a:gd name="connsiteY4581" fmla="*/ 598782 h 950432"/>
                <a:gd name="connsiteX4582" fmla="*/ 3771839 w 4190171"/>
                <a:gd name="connsiteY4582" fmla="*/ 594990 h 950432"/>
                <a:gd name="connsiteX4583" fmla="*/ 3396000 w 4190171"/>
                <a:gd name="connsiteY4583" fmla="*/ 594990 h 950432"/>
                <a:gd name="connsiteX4584" fmla="*/ 3405154 w 4190171"/>
                <a:gd name="connsiteY4584" fmla="*/ 598782 h 950432"/>
                <a:gd name="connsiteX4585" fmla="*/ 3432402 w 4190171"/>
                <a:gd name="connsiteY4585" fmla="*/ 626031 h 950432"/>
                <a:gd name="connsiteX4586" fmla="*/ 3432402 w 4190171"/>
                <a:gd name="connsiteY4586" fmla="*/ 644337 h 950432"/>
                <a:gd name="connsiteX4587" fmla="*/ 3414408 w 4190171"/>
                <a:gd name="connsiteY4587" fmla="*/ 662333 h 950432"/>
                <a:gd name="connsiteX4588" fmla="*/ 3396100 w 4190171"/>
                <a:gd name="connsiteY4588" fmla="*/ 662333 h 950432"/>
                <a:gd name="connsiteX4589" fmla="*/ 3368852 w 4190171"/>
                <a:gd name="connsiteY4589" fmla="*/ 635084 h 950432"/>
                <a:gd name="connsiteX4590" fmla="*/ 3368852 w 4190171"/>
                <a:gd name="connsiteY4590" fmla="*/ 616777 h 950432"/>
                <a:gd name="connsiteX4591" fmla="*/ 3386847 w 4190171"/>
                <a:gd name="connsiteY4591" fmla="*/ 598782 h 950432"/>
                <a:gd name="connsiteX4592" fmla="*/ 3396000 w 4190171"/>
                <a:gd name="connsiteY4592" fmla="*/ 594990 h 950432"/>
                <a:gd name="connsiteX4593" fmla="*/ 3020162 w 4190171"/>
                <a:gd name="connsiteY4593" fmla="*/ 594990 h 950432"/>
                <a:gd name="connsiteX4594" fmla="*/ 3029316 w 4190171"/>
                <a:gd name="connsiteY4594" fmla="*/ 598782 h 950432"/>
                <a:gd name="connsiteX4595" fmla="*/ 3056565 w 4190171"/>
                <a:gd name="connsiteY4595" fmla="*/ 626031 h 950432"/>
                <a:gd name="connsiteX4596" fmla="*/ 3056565 w 4190171"/>
                <a:gd name="connsiteY4596" fmla="*/ 644337 h 950432"/>
                <a:gd name="connsiteX4597" fmla="*/ 3038570 w 4190171"/>
                <a:gd name="connsiteY4597" fmla="*/ 662333 h 950432"/>
                <a:gd name="connsiteX4598" fmla="*/ 3020262 w 4190171"/>
                <a:gd name="connsiteY4598" fmla="*/ 662333 h 950432"/>
                <a:gd name="connsiteX4599" fmla="*/ 2993014 w 4190171"/>
                <a:gd name="connsiteY4599" fmla="*/ 635084 h 950432"/>
                <a:gd name="connsiteX4600" fmla="*/ 2993014 w 4190171"/>
                <a:gd name="connsiteY4600" fmla="*/ 616777 h 950432"/>
                <a:gd name="connsiteX4601" fmla="*/ 3011009 w 4190171"/>
                <a:gd name="connsiteY4601" fmla="*/ 598782 h 950432"/>
                <a:gd name="connsiteX4602" fmla="*/ 3020162 w 4190171"/>
                <a:gd name="connsiteY4602" fmla="*/ 594990 h 950432"/>
                <a:gd name="connsiteX4603" fmla="*/ 2644325 w 4190171"/>
                <a:gd name="connsiteY4603" fmla="*/ 594990 h 950432"/>
                <a:gd name="connsiteX4604" fmla="*/ 2653479 w 4190171"/>
                <a:gd name="connsiteY4604" fmla="*/ 598782 h 950432"/>
                <a:gd name="connsiteX4605" fmla="*/ 2680726 w 4190171"/>
                <a:gd name="connsiteY4605" fmla="*/ 626031 h 950432"/>
                <a:gd name="connsiteX4606" fmla="*/ 2680726 w 4190171"/>
                <a:gd name="connsiteY4606" fmla="*/ 644337 h 950432"/>
                <a:gd name="connsiteX4607" fmla="*/ 2662731 w 4190171"/>
                <a:gd name="connsiteY4607" fmla="*/ 662333 h 950432"/>
                <a:gd name="connsiteX4608" fmla="*/ 2644425 w 4190171"/>
                <a:gd name="connsiteY4608" fmla="*/ 662333 h 950432"/>
                <a:gd name="connsiteX4609" fmla="*/ 2617176 w 4190171"/>
                <a:gd name="connsiteY4609" fmla="*/ 635084 h 950432"/>
                <a:gd name="connsiteX4610" fmla="*/ 2617176 w 4190171"/>
                <a:gd name="connsiteY4610" fmla="*/ 616777 h 950432"/>
                <a:gd name="connsiteX4611" fmla="*/ 2635171 w 4190171"/>
                <a:gd name="connsiteY4611" fmla="*/ 598782 h 950432"/>
                <a:gd name="connsiteX4612" fmla="*/ 2644325 w 4190171"/>
                <a:gd name="connsiteY4612" fmla="*/ 594990 h 950432"/>
                <a:gd name="connsiteX4613" fmla="*/ 2268486 w 4190171"/>
                <a:gd name="connsiteY4613" fmla="*/ 594990 h 950432"/>
                <a:gd name="connsiteX4614" fmla="*/ 2277640 w 4190171"/>
                <a:gd name="connsiteY4614" fmla="*/ 598782 h 950432"/>
                <a:gd name="connsiteX4615" fmla="*/ 2304888 w 4190171"/>
                <a:gd name="connsiteY4615" fmla="*/ 626031 h 950432"/>
                <a:gd name="connsiteX4616" fmla="*/ 2304888 w 4190171"/>
                <a:gd name="connsiteY4616" fmla="*/ 644337 h 950432"/>
                <a:gd name="connsiteX4617" fmla="*/ 2286894 w 4190171"/>
                <a:gd name="connsiteY4617" fmla="*/ 662333 h 950432"/>
                <a:gd name="connsiteX4618" fmla="*/ 2268586 w 4190171"/>
                <a:gd name="connsiteY4618" fmla="*/ 662333 h 950432"/>
                <a:gd name="connsiteX4619" fmla="*/ 2241338 w 4190171"/>
                <a:gd name="connsiteY4619" fmla="*/ 635084 h 950432"/>
                <a:gd name="connsiteX4620" fmla="*/ 2241338 w 4190171"/>
                <a:gd name="connsiteY4620" fmla="*/ 616777 h 950432"/>
                <a:gd name="connsiteX4621" fmla="*/ 2259333 w 4190171"/>
                <a:gd name="connsiteY4621" fmla="*/ 598782 h 950432"/>
                <a:gd name="connsiteX4622" fmla="*/ 2268486 w 4190171"/>
                <a:gd name="connsiteY4622" fmla="*/ 594990 h 950432"/>
                <a:gd name="connsiteX4623" fmla="*/ 1892648 w 4190171"/>
                <a:gd name="connsiteY4623" fmla="*/ 594990 h 950432"/>
                <a:gd name="connsiteX4624" fmla="*/ 1901802 w 4190171"/>
                <a:gd name="connsiteY4624" fmla="*/ 598782 h 950432"/>
                <a:gd name="connsiteX4625" fmla="*/ 1929051 w 4190171"/>
                <a:gd name="connsiteY4625" fmla="*/ 626031 h 950432"/>
                <a:gd name="connsiteX4626" fmla="*/ 1929051 w 4190171"/>
                <a:gd name="connsiteY4626" fmla="*/ 644337 h 950432"/>
                <a:gd name="connsiteX4627" fmla="*/ 1911055 w 4190171"/>
                <a:gd name="connsiteY4627" fmla="*/ 662333 h 950432"/>
                <a:gd name="connsiteX4628" fmla="*/ 1892748 w 4190171"/>
                <a:gd name="connsiteY4628" fmla="*/ 662333 h 950432"/>
                <a:gd name="connsiteX4629" fmla="*/ 1865500 w 4190171"/>
                <a:gd name="connsiteY4629" fmla="*/ 635084 h 950432"/>
                <a:gd name="connsiteX4630" fmla="*/ 1865500 w 4190171"/>
                <a:gd name="connsiteY4630" fmla="*/ 616777 h 950432"/>
                <a:gd name="connsiteX4631" fmla="*/ 1883495 w 4190171"/>
                <a:gd name="connsiteY4631" fmla="*/ 598782 h 950432"/>
                <a:gd name="connsiteX4632" fmla="*/ 1892648 w 4190171"/>
                <a:gd name="connsiteY4632" fmla="*/ 594990 h 950432"/>
                <a:gd name="connsiteX4633" fmla="*/ 1516810 w 4190171"/>
                <a:gd name="connsiteY4633" fmla="*/ 594990 h 950432"/>
                <a:gd name="connsiteX4634" fmla="*/ 1525964 w 4190171"/>
                <a:gd name="connsiteY4634" fmla="*/ 598782 h 950432"/>
                <a:gd name="connsiteX4635" fmla="*/ 1553212 w 4190171"/>
                <a:gd name="connsiteY4635" fmla="*/ 626031 h 950432"/>
                <a:gd name="connsiteX4636" fmla="*/ 1553212 w 4190171"/>
                <a:gd name="connsiteY4636" fmla="*/ 644337 h 950432"/>
                <a:gd name="connsiteX4637" fmla="*/ 1535217 w 4190171"/>
                <a:gd name="connsiteY4637" fmla="*/ 662333 h 950432"/>
                <a:gd name="connsiteX4638" fmla="*/ 1516910 w 4190171"/>
                <a:gd name="connsiteY4638" fmla="*/ 662333 h 950432"/>
                <a:gd name="connsiteX4639" fmla="*/ 1489661 w 4190171"/>
                <a:gd name="connsiteY4639" fmla="*/ 635084 h 950432"/>
                <a:gd name="connsiteX4640" fmla="*/ 1489661 w 4190171"/>
                <a:gd name="connsiteY4640" fmla="*/ 616777 h 950432"/>
                <a:gd name="connsiteX4641" fmla="*/ 1507656 w 4190171"/>
                <a:gd name="connsiteY4641" fmla="*/ 598782 h 950432"/>
                <a:gd name="connsiteX4642" fmla="*/ 1516810 w 4190171"/>
                <a:gd name="connsiteY4642" fmla="*/ 594990 h 950432"/>
                <a:gd name="connsiteX4643" fmla="*/ 1140972 w 4190171"/>
                <a:gd name="connsiteY4643" fmla="*/ 594990 h 950432"/>
                <a:gd name="connsiteX4644" fmla="*/ 1150126 w 4190171"/>
                <a:gd name="connsiteY4644" fmla="*/ 598782 h 950432"/>
                <a:gd name="connsiteX4645" fmla="*/ 1177374 w 4190171"/>
                <a:gd name="connsiteY4645" fmla="*/ 626031 h 950432"/>
                <a:gd name="connsiteX4646" fmla="*/ 1177374 w 4190171"/>
                <a:gd name="connsiteY4646" fmla="*/ 644337 h 950432"/>
                <a:gd name="connsiteX4647" fmla="*/ 1159379 w 4190171"/>
                <a:gd name="connsiteY4647" fmla="*/ 662333 h 950432"/>
                <a:gd name="connsiteX4648" fmla="*/ 1141072 w 4190171"/>
                <a:gd name="connsiteY4648" fmla="*/ 662333 h 950432"/>
                <a:gd name="connsiteX4649" fmla="*/ 1113823 w 4190171"/>
                <a:gd name="connsiteY4649" fmla="*/ 635084 h 950432"/>
                <a:gd name="connsiteX4650" fmla="*/ 1113823 w 4190171"/>
                <a:gd name="connsiteY4650" fmla="*/ 616777 h 950432"/>
                <a:gd name="connsiteX4651" fmla="*/ 1131819 w 4190171"/>
                <a:gd name="connsiteY4651" fmla="*/ 598782 h 950432"/>
                <a:gd name="connsiteX4652" fmla="*/ 1140972 w 4190171"/>
                <a:gd name="connsiteY4652" fmla="*/ 594990 h 950432"/>
                <a:gd name="connsiteX4653" fmla="*/ 765134 w 4190171"/>
                <a:gd name="connsiteY4653" fmla="*/ 594990 h 950432"/>
                <a:gd name="connsiteX4654" fmla="*/ 774288 w 4190171"/>
                <a:gd name="connsiteY4654" fmla="*/ 598782 h 950432"/>
                <a:gd name="connsiteX4655" fmla="*/ 801536 w 4190171"/>
                <a:gd name="connsiteY4655" fmla="*/ 626031 h 950432"/>
                <a:gd name="connsiteX4656" fmla="*/ 801536 w 4190171"/>
                <a:gd name="connsiteY4656" fmla="*/ 644337 h 950432"/>
                <a:gd name="connsiteX4657" fmla="*/ 783541 w 4190171"/>
                <a:gd name="connsiteY4657" fmla="*/ 662333 h 950432"/>
                <a:gd name="connsiteX4658" fmla="*/ 765234 w 4190171"/>
                <a:gd name="connsiteY4658" fmla="*/ 662333 h 950432"/>
                <a:gd name="connsiteX4659" fmla="*/ 737985 w 4190171"/>
                <a:gd name="connsiteY4659" fmla="*/ 635084 h 950432"/>
                <a:gd name="connsiteX4660" fmla="*/ 737985 w 4190171"/>
                <a:gd name="connsiteY4660" fmla="*/ 616777 h 950432"/>
                <a:gd name="connsiteX4661" fmla="*/ 755981 w 4190171"/>
                <a:gd name="connsiteY4661" fmla="*/ 598782 h 950432"/>
                <a:gd name="connsiteX4662" fmla="*/ 765134 w 4190171"/>
                <a:gd name="connsiteY4662" fmla="*/ 594990 h 950432"/>
                <a:gd name="connsiteX4663" fmla="*/ 389297 w 4190171"/>
                <a:gd name="connsiteY4663" fmla="*/ 594990 h 950432"/>
                <a:gd name="connsiteX4664" fmla="*/ 398450 w 4190171"/>
                <a:gd name="connsiteY4664" fmla="*/ 598782 h 950432"/>
                <a:gd name="connsiteX4665" fmla="*/ 425698 w 4190171"/>
                <a:gd name="connsiteY4665" fmla="*/ 626031 h 950432"/>
                <a:gd name="connsiteX4666" fmla="*/ 425698 w 4190171"/>
                <a:gd name="connsiteY4666" fmla="*/ 644337 h 950432"/>
                <a:gd name="connsiteX4667" fmla="*/ 407703 w 4190171"/>
                <a:gd name="connsiteY4667" fmla="*/ 662333 h 950432"/>
                <a:gd name="connsiteX4668" fmla="*/ 389397 w 4190171"/>
                <a:gd name="connsiteY4668" fmla="*/ 662333 h 950432"/>
                <a:gd name="connsiteX4669" fmla="*/ 362148 w 4190171"/>
                <a:gd name="connsiteY4669" fmla="*/ 635084 h 950432"/>
                <a:gd name="connsiteX4670" fmla="*/ 362148 w 4190171"/>
                <a:gd name="connsiteY4670" fmla="*/ 616777 h 950432"/>
                <a:gd name="connsiteX4671" fmla="*/ 380143 w 4190171"/>
                <a:gd name="connsiteY4671" fmla="*/ 598782 h 950432"/>
                <a:gd name="connsiteX4672" fmla="*/ 389297 w 4190171"/>
                <a:gd name="connsiteY4672" fmla="*/ 594990 h 950432"/>
                <a:gd name="connsiteX4673" fmla="*/ 4007165 w 4190171"/>
                <a:gd name="connsiteY4673" fmla="*/ 593956 h 950432"/>
                <a:gd name="connsiteX4674" fmla="*/ 4025886 w 4190171"/>
                <a:gd name="connsiteY4674" fmla="*/ 612676 h 950432"/>
                <a:gd name="connsiteX4675" fmla="*/ 4025886 w 4190171"/>
                <a:gd name="connsiteY4675" fmla="*/ 620434 h 950432"/>
                <a:gd name="connsiteX4676" fmla="*/ 4007165 w 4190171"/>
                <a:gd name="connsiteY4676" fmla="*/ 639155 h 950432"/>
                <a:gd name="connsiteX4677" fmla="*/ 4007165 w 4190171"/>
                <a:gd name="connsiteY4677" fmla="*/ 637876 h 950432"/>
                <a:gd name="connsiteX4678" fmla="*/ 3989724 w 4190171"/>
                <a:gd name="connsiteY4678" fmla="*/ 620434 h 950432"/>
                <a:gd name="connsiteX4679" fmla="*/ 3989724 w 4190171"/>
                <a:gd name="connsiteY4679" fmla="*/ 612676 h 950432"/>
                <a:gd name="connsiteX4680" fmla="*/ 4007165 w 4190171"/>
                <a:gd name="connsiteY4680" fmla="*/ 595236 h 950432"/>
                <a:gd name="connsiteX4681" fmla="*/ 3631327 w 4190171"/>
                <a:gd name="connsiteY4681" fmla="*/ 593956 h 950432"/>
                <a:gd name="connsiteX4682" fmla="*/ 3650047 w 4190171"/>
                <a:gd name="connsiteY4682" fmla="*/ 612676 h 950432"/>
                <a:gd name="connsiteX4683" fmla="*/ 3650047 w 4190171"/>
                <a:gd name="connsiteY4683" fmla="*/ 620434 h 950432"/>
                <a:gd name="connsiteX4684" fmla="*/ 3631327 w 4190171"/>
                <a:gd name="connsiteY4684" fmla="*/ 639155 h 950432"/>
                <a:gd name="connsiteX4685" fmla="*/ 3631327 w 4190171"/>
                <a:gd name="connsiteY4685" fmla="*/ 637876 h 950432"/>
                <a:gd name="connsiteX4686" fmla="*/ 3613886 w 4190171"/>
                <a:gd name="connsiteY4686" fmla="*/ 620434 h 950432"/>
                <a:gd name="connsiteX4687" fmla="*/ 3613886 w 4190171"/>
                <a:gd name="connsiteY4687" fmla="*/ 612676 h 950432"/>
                <a:gd name="connsiteX4688" fmla="*/ 3631327 w 4190171"/>
                <a:gd name="connsiteY4688" fmla="*/ 595236 h 950432"/>
                <a:gd name="connsiteX4689" fmla="*/ 3255488 w 4190171"/>
                <a:gd name="connsiteY4689" fmla="*/ 593956 h 950432"/>
                <a:gd name="connsiteX4690" fmla="*/ 3274209 w 4190171"/>
                <a:gd name="connsiteY4690" fmla="*/ 612676 h 950432"/>
                <a:gd name="connsiteX4691" fmla="*/ 3274209 w 4190171"/>
                <a:gd name="connsiteY4691" fmla="*/ 620434 h 950432"/>
                <a:gd name="connsiteX4692" fmla="*/ 3255488 w 4190171"/>
                <a:gd name="connsiteY4692" fmla="*/ 639155 h 950432"/>
                <a:gd name="connsiteX4693" fmla="*/ 3255488 w 4190171"/>
                <a:gd name="connsiteY4693" fmla="*/ 637876 h 950432"/>
                <a:gd name="connsiteX4694" fmla="*/ 3238048 w 4190171"/>
                <a:gd name="connsiteY4694" fmla="*/ 620434 h 950432"/>
                <a:gd name="connsiteX4695" fmla="*/ 3238048 w 4190171"/>
                <a:gd name="connsiteY4695" fmla="*/ 612676 h 950432"/>
                <a:gd name="connsiteX4696" fmla="*/ 3255488 w 4190171"/>
                <a:gd name="connsiteY4696" fmla="*/ 595236 h 950432"/>
                <a:gd name="connsiteX4697" fmla="*/ 2879651 w 4190171"/>
                <a:gd name="connsiteY4697" fmla="*/ 593956 h 950432"/>
                <a:gd name="connsiteX4698" fmla="*/ 2898371 w 4190171"/>
                <a:gd name="connsiteY4698" fmla="*/ 612676 h 950432"/>
                <a:gd name="connsiteX4699" fmla="*/ 2898371 w 4190171"/>
                <a:gd name="connsiteY4699" fmla="*/ 620434 h 950432"/>
                <a:gd name="connsiteX4700" fmla="*/ 2879651 w 4190171"/>
                <a:gd name="connsiteY4700" fmla="*/ 639155 h 950432"/>
                <a:gd name="connsiteX4701" fmla="*/ 2879651 w 4190171"/>
                <a:gd name="connsiteY4701" fmla="*/ 637876 h 950432"/>
                <a:gd name="connsiteX4702" fmla="*/ 2862210 w 4190171"/>
                <a:gd name="connsiteY4702" fmla="*/ 620434 h 950432"/>
                <a:gd name="connsiteX4703" fmla="*/ 2862210 w 4190171"/>
                <a:gd name="connsiteY4703" fmla="*/ 612676 h 950432"/>
                <a:gd name="connsiteX4704" fmla="*/ 2879651 w 4190171"/>
                <a:gd name="connsiteY4704" fmla="*/ 595236 h 950432"/>
                <a:gd name="connsiteX4705" fmla="*/ 2503813 w 4190171"/>
                <a:gd name="connsiteY4705" fmla="*/ 593956 h 950432"/>
                <a:gd name="connsiteX4706" fmla="*/ 2522533 w 4190171"/>
                <a:gd name="connsiteY4706" fmla="*/ 612676 h 950432"/>
                <a:gd name="connsiteX4707" fmla="*/ 2522533 w 4190171"/>
                <a:gd name="connsiteY4707" fmla="*/ 620434 h 950432"/>
                <a:gd name="connsiteX4708" fmla="*/ 2503813 w 4190171"/>
                <a:gd name="connsiteY4708" fmla="*/ 639155 h 950432"/>
                <a:gd name="connsiteX4709" fmla="*/ 2503813 w 4190171"/>
                <a:gd name="connsiteY4709" fmla="*/ 637876 h 950432"/>
                <a:gd name="connsiteX4710" fmla="*/ 2486372 w 4190171"/>
                <a:gd name="connsiteY4710" fmla="*/ 620434 h 950432"/>
                <a:gd name="connsiteX4711" fmla="*/ 2486372 w 4190171"/>
                <a:gd name="connsiteY4711" fmla="*/ 612676 h 950432"/>
                <a:gd name="connsiteX4712" fmla="*/ 2503813 w 4190171"/>
                <a:gd name="connsiteY4712" fmla="*/ 595236 h 950432"/>
                <a:gd name="connsiteX4713" fmla="*/ 2127974 w 4190171"/>
                <a:gd name="connsiteY4713" fmla="*/ 593956 h 950432"/>
                <a:gd name="connsiteX4714" fmla="*/ 2146695 w 4190171"/>
                <a:gd name="connsiteY4714" fmla="*/ 612676 h 950432"/>
                <a:gd name="connsiteX4715" fmla="*/ 2146695 w 4190171"/>
                <a:gd name="connsiteY4715" fmla="*/ 620434 h 950432"/>
                <a:gd name="connsiteX4716" fmla="*/ 2127974 w 4190171"/>
                <a:gd name="connsiteY4716" fmla="*/ 639155 h 950432"/>
                <a:gd name="connsiteX4717" fmla="*/ 2127974 w 4190171"/>
                <a:gd name="connsiteY4717" fmla="*/ 637876 h 950432"/>
                <a:gd name="connsiteX4718" fmla="*/ 2110534 w 4190171"/>
                <a:gd name="connsiteY4718" fmla="*/ 620434 h 950432"/>
                <a:gd name="connsiteX4719" fmla="*/ 2110534 w 4190171"/>
                <a:gd name="connsiteY4719" fmla="*/ 612676 h 950432"/>
                <a:gd name="connsiteX4720" fmla="*/ 2127974 w 4190171"/>
                <a:gd name="connsiteY4720" fmla="*/ 595236 h 950432"/>
                <a:gd name="connsiteX4721" fmla="*/ 1752136 w 4190171"/>
                <a:gd name="connsiteY4721" fmla="*/ 593956 h 950432"/>
                <a:gd name="connsiteX4722" fmla="*/ 1770857 w 4190171"/>
                <a:gd name="connsiteY4722" fmla="*/ 612676 h 950432"/>
                <a:gd name="connsiteX4723" fmla="*/ 1770857 w 4190171"/>
                <a:gd name="connsiteY4723" fmla="*/ 620434 h 950432"/>
                <a:gd name="connsiteX4724" fmla="*/ 1752136 w 4190171"/>
                <a:gd name="connsiteY4724" fmla="*/ 639155 h 950432"/>
                <a:gd name="connsiteX4725" fmla="*/ 1752136 w 4190171"/>
                <a:gd name="connsiteY4725" fmla="*/ 637876 h 950432"/>
                <a:gd name="connsiteX4726" fmla="*/ 1734695 w 4190171"/>
                <a:gd name="connsiteY4726" fmla="*/ 620434 h 950432"/>
                <a:gd name="connsiteX4727" fmla="*/ 1734695 w 4190171"/>
                <a:gd name="connsiteY4727" fmla="*/ 612676 h 950432"/>
                <a:gd name="connsiteX4728" fmla="*/ 1752136 w 4190171"/>
                <a:gd name="connsiteY4728" fmla="*/ 595236 h 950432"/>
                <a:gd name="connsiteX4729" fmla="*/ 1376298 w 4190171"/>
                <a:gd name="connsiteY4729" fmla="*/ 593956 h 950432"/>
                <a:gd name="connsiteX4730" fmla="*/ 1395019 w 4190171"/>
                <a:gd name="connsiteY4730" fmla="*/ 612676 h 950432"/>
                <a:gd name="connsiteX4731" fmla="*/ 1395019 w 4190171"/>
                <a:gd name="connsiteY4731" fmla="*/ 620434 h 950432"/>
                <a:gd name="connsiteX4732" fmla="*/ 1376298 w 4190171"/>
                <a:gd name="connsiteY4732" fmla="*/ 639155 h 950432"/>
                <a:gd name="connsiteX4733" fmla="*/ 1376298 w 4190171"/>
                <a:gd name="connsiteY4733" fmla="*/ 637876 h 950432"/>
                <a:gd name="connsiteX4734" fmla="*/ 1358857 w 4190171"/>
                <a:gd name="connsiteY4734" fmla="*/ 620434 h 950432"/>
                <a:gd name="connsiteX4735" fmla="*/ 1358857 w 4190171"/>
                <a:gd name="connsiteY4735" fmla="*/ 612676 h 950432"/>
                <a:gd name="connsiteX4736" fmla="*/ 1376298 w 4190171"/>
                <a:gd name="connsiteY4736" fmla="*/ 595236 h 950432"/>
                <a:gd name="connsiteX4737" fmla="*/ 1000460 w 4190171"/>
                <a:gd name="connsiteY4737" fmla="*/ 593956 h 950432"/>
                <a:gd name="connsiteX4738" fmla="*/ 1019180 w 4190171"/>
                <a:gd name="connsiteY4738" fmla="*/ 612676 h 950432"/>
                <a:gd name="connsiteX4739" fmla="*/ 1019180 w 4190171"/>
                <a:gd name="connsiteY4739" fmla="*/ 620434 h 950432"/>
                <a:gd name="connsiteX4740" fmla="*/ 1000460 w 4190171"/>
                <a:gd name="connsiteY4740" fmla="*/ 639155 h 950432"/>
                <a:gd name="connsiteX4741" fmla="*/ 1000460 w 4190171"/>
                <a:gd name="connsiteY4741" fmla="*/ 637876 h 950432"/>
                <a:gd name="connsiteX4742" fmla="*/ 983019 w 4190171"/>
                <a:gd name="connsiteY4742" fmla="*/ 620434 h 950432"/>
                <a:gd name="connsiteX4743" fmla="*/ 983019 w 4190171"/>
                <a:gd name="connsiteY4743" fmla="*/ 612676 h 950432"/>
                <a:gd name="connsiteX4744" fmla="*/ 1000460 w 4190171"/>
                <a:gd name="connsiteY4744" fmla="*/ 595236 h 950432"/>
                <a:gd name="connsiteX4745" fmla="*/ 624622 w 4190171"/>
                <a:gd name="connsiteY4745" fmla="*/ 593956 h 950432"/>
                <a:gd name="connsiteX4746" fmla="*/ 643343 w 4190171"/>
                <a:gd name="connsiteY4746" fmla="*/ 612676 h 950432"/>
                <a:gd name="connsiteX4747" fmla="*/ 643343 w 4190171"/>
                <a:gd name="connsiteY4747" fmla="*/ 620434 h 950432"/>
                <a:gd name="connsiteX4748" fmla="*/ 624622 w 4190171"/>
                <a:gd name="connsiteY4748" fmla="*/ 639155 h 950432"/>
                <a:gd name="connsiteX4749" fmla="*/ 624622 w 4190171"/>
                <a:gd name="connsiteY4749" fmla="*/ 637876 h 950432"/>
                <a:gd name="connsiteX4750" fmla="*/ 607181 w 4190171"/>
                <a:gd name="connsiteY4750" fmla="*/ 620434 h 950432"/>
                <a:gd name="connsiteX4751" fmla="*/ 607181 w 4190171"/>
                <a:gd name="connsiteY4751" fmla="*/ 612676 h 950432"/>
                <a:gd name="connsiteX4752" fmla="*/ 624622 w 4190171"/>
                <a:gd name="connsiteY4752" fmla="*/ 595236 h 950432"/>
                <a:gd name="connsiteX4753" fmla="*/ 248785 w 4190171"/>
                <a:gd name="connsiteY4753" fmla="*/ 593956 h 950432"/>
                <a:gd name="connsiteX4754" fmla="*/ 267505 w 4190171"/>
                <a:gd name="connsiteY4754" fmla="*/ 612676 h 950432"/>
                <a:gd name="connsiteX4755" fmla="*/ 267505 w 4190171"/>
                <a:gd name="connsiteY4755" fmla="*/ 620434 h 950432"/>
                <a:gd name="connsiteX4756" fmla="*/ 248785 w 4190171"/>
                <a:gd name="connsiteY4756" fmla="*/ 639155 h 950432"/>
                <a:gd name="connsiteX4757" fmla="*/ 248785 w 4190171"/>
                <a:gd name="connsiteY4757" fmla="*/ 637876 h 950432"/>
                <a:gd name="connsiteX4758" fmla="*/ 231343 w 4190171"/>
                <a:gd name="connsiteY4758" fmla="*/ 620434 h 950432"/>
                <a:gd name="connsiteX4759" fmla="*/ 231343 w 4190171"/>
                <a:gd name="connsiteY4759" fmla="*/ 612676 h 950432"/>
                <a:gd name="connsiteX4760" fmla="*/ 248785 w 4190171"/>
                <a:gd name="connsiteY4760" fmla="*/ 595236 h 950432"/>
                <a:gd name="connsiteX4761" fmla="*/ 3861566 w 4190171"/>
                <a:gd name="connsiteY4761" fmla="*/ 592008 h 950432"/>
                <a:gd name="connsiteX4762" fmla="*/ 3864541 w 4190171"/>
                <a:gd name="connsiteY4762" fmla="*/ 593398 h 950432"/>
                <a:gd name="connsiteX4763" fmla="*/ 3867974 w 4190171"/>
                <a:gd name="connsiteY4763" fmla="*/ 597150 h 950432"/>
                <a:gd name="connsiteX4764" fmla="*/ 3867706 w 4190171"/>
                <a:gd name="connsiteY4764" fmla="*/ 603212 h 950432"/>
                <a:gd name="connsiteX4765" fmla="*/ 3863953 w 4190171"/>
                <a:gd name="connsiteY4765" fmla="*/ 606645 h 950432"/>
                <a:gd name="connsiteX4766" fmla="*/ 3857892 w 4190171"/>
                <a:gd name="connsiteY4766" fmla="*/ 606376 h 950432"/>
                <a:gd name="connsiteX4767" fmla="*/ 3854459 w 4190171"/>
                <a:gd name="connsiteY4767" fmla="*/ 602624 h 950432"/>
                <a:gd name="connsiteX4768" fmla="*/ 3854728 w 4190171"/>
                <a:gd name="connsiteY4768" fmla="*/ 596562 h 950432"/>
                <a:gd name="connsiteX4769" fmla="*/ 3858480 w 4190171"/>
                <a:gd name="connsiteY4769" fmla="*/ 593129 h 950432"/>
                <a:gd name="connsiteX4770" fmla="*/ 3861566 w 4190171"/>
                <a:gd name="connsiteY4770" fmla="*/ 592008 h 950432"/>
                <a:gd name="connsiteX4771" fmla="*/ 3485728 w 4190171"/>
                <a:gd name="connsiteY4771" fmla="*/ 592008 h 950432"/>
                <a:gd name="connsiteX4772" fmla="*/ 3488703 w 4190171"/>
                <a:gd name="connsiteY4772" fmla="*/ 593398 h 950432"/>
                <a:gd name="connsiteX4773" fmla="*/ 3492136 w 4190171"/>
                <a:gd name="connsiteY4773" fmla="*/ 597150 h 950432"/>
                <a:gd name="connsiteX4774" fmla="*/ 3491867 w 4190171"/>
                <a:gd name="connsiteY4774" fmla="*/ 603212 h 950432"/>
                <a:gd name="connsiteX4775" fmla="*/ 3488116 w 4190171"/>
                <a:gd name="connsiteY4775" fmla="*/ 606645 h 950432"/>
                <a:gd name="connsiteX4776" fmla="*/ 3482054 w 4190171"/>
                <a:gd name="connsiteY4776" fmla="*/ 606376 h 950432"/>
                <a:gd name="connsiteX4777" fmla="*/ 3478621 w 4190171"/>
                <a:gd name="connsiteY4777" fmla="*/ 602624 h 950432"/>
                <a:gd name="connsiteX4778" fmla="*/ 3478890 w 4190171"/>
                <a:gd name="connsiteY4778" fmla="*/ 596562 h 950432"/>
                <a:gd name="connsiteX4779" fmla="*/ 3482641 w 4190171"/>
                <a:gd name="connsiteY4779" fmla="*/ 593129 h 950432"/>
                <a:gd name="connsiteX4780" fmla="*/ 3485728 w 4190171"/>
                <a:gd name="connsiteY4780" fmla="*/ 592008 h 950432"/>
                <a:gd name="connsiteX4781" fmla="*/ 3109890 w 4190171"/>
                <a:gd name="connsiteY4781" fmla="*/ 592008 h 950432"/>
                <a:gd name="connsiteX4782" fmla="*/ 3112865 w 4190171"/>
                <a:gd name="connsiteY4782" fmla="*/ 593398 h 950432"/>
                <a:gd name="connsiteX4783" fmla="*/ 3116299 w 4190171"/>
                <a:gd name="connsiteY4783" fmla="*/ 597150 h 950432"/>
                <a:gd name="connsiteX4784" fmla="*/ 3116029 w 4190171"/>
                <a:gd name="connsiteY4784" fmla="*/ 603212 h 950432"/>
                <a:gd name="connsiteX4785" fmla="*/ 3112278 w 4190171"/>
                <a:gd name="connsiteY4785" fmla="*/ 606645 h 950432"/>
                <a:gd name="connsiteX4786" fmla="*/ 3106216 w 4190171"/>
                <a:gd name="connsiteY4786" fmla="*/ 606376 h 950432"/>
                <a:gd name="connsiteX4787" fmla="*/ 3102783 w 4190171"/>
                <a:gd name="connsiteY4787" fmla="*/ 602624 h 950432"/>
                <a:gd name="connsiteX4788" fmla="*/ 3103052 w 4190171"/>
                <a:gd name="connsiteY4788" fmla="*/ 596562 h 950432"/>
                <a:gd name="connsiteX4789" fmla="*/ 3106804 w 4190171"/>
                <a:gd name="connsiteY4789" fmla="*/ 593129 h 950432"/>
                <a:gd name="connsiteX4790" fmla="*/ 3109890 w 4190171"/>
                <a:gd name="connsiteY4790" fmla="*/ 592008 h 950432"/>
                <a:gd name="connsiteX4791" fmla="*/ 2734052 w 4190171"/>
                <a:gd name="connsiteY4791" fmla="*/ 592008 h 950432"/>
                <a:gd name="connsiteX4792" fmla="*/ 2737027 w 4190171"/>
                <a:gd name="connsiteY4792" fmla="*/ 593398 h 950432"/>
                <a:gd name="connsiteX4793" fmla="*/ 2740460 w 4190171"/>
                <a:gd name="connsiteY4793" fmla="*/ 597150 h 950432"/>
                <a:gd name="connsiteX4794" fmla="*/ 2740192 w 4190171"/>
                <a:gd name="connsiteY4794" fmla="*/ 603212 h 950432"/>
                <a:gd name="connsiteX4795" fmla="*/ 2736439 w 4190171"/>
                <a:gd name="connsiteY4795" fmla="*/ 606645 h 950432"/>
                <a:gd name="connsiteX4796" fmla="*/ 2730378 w 4190171"/>
                <a:gd name="connsiteY4796" fmla="*/ 606376 h 950432"/>
                <a:gd name="connsiteX4797" fmla="*/ 2726945 w 4190171"/>
                <a:gd name="connsiteY4797" fmla="*/ 602624 h 950432"/>
                <a:gd name="connsiteX4798" fmla="*/ 2727214 w 4190171"/>
                <a:gd name="connsiteY4798" fmla="*/ 596562 h 950432"/>
                <a:gd name="connsiteX4799" fmla="*/ 2730965 w 4190171"/>
                <a:gd name="connsiteY4799" fmla="*/ 593129 h 950432"/>
                <a:gd name="connsiteX4800" fmla="*/ 2734052 w 4190171"/>
                <a:gd name="connsiteY4800" fmla="*/ 592008 h 950432"/>
                <a:gd name="connsiteX4801" fmla="*/ 2358214 w 4190171"/>
                <a:gd name="connsiteY4801" fmla="*/ 592008 h 950432"/>
                <a:gd name="connsiteX4802" fmla="*/ 2361189 w 4190171"/>
                <a:gd name="connsiteY4802" fmla="*/ 593398 h 950432"/>
                <a:gd name="connsiteX4803" fmla="*/ 2364622 w 4190171"/>
                <a:gd name="connsiteY4803" fmla="*/ 597150 h 950432"/>
                <a:gd name="connsiteX4804" fmla="*/ 2364353 w 4190171"/>
                <a:gd name="connsiteY4804" fmla="*/ 603212 h 950432"/>
                <a:gd name="connsiteX4805" fmla="*/ 2360601 w 4190171"/>
                <a:gd name="connsiteY4805" fmla="*/ 606645 h 950432"/>
                <a:gd name="connsiteX4806" fmla="*/ 2354540 w 4190171"/>
                <a:gd name="connsiteY4806" fmla="*/ 606376 h 950432"/>
                <a:gd name="connsiteX4807" fmla="*/ 2351107 w 4190171"/>
                <a:gd name="connsiteY4807" fmla="*/ 602624 h 950432"/>
                <a:gd name="connsiteX4808" fmla="*/ 2351376 w 4190171"/>
                <a:gd name="connsiteY4808" fmla="*/ 596562 h 950432"/>
                <a:gd name="connsiteX4809" fmla="*/ 2355127 w 4190171"/>
                <a:gd name="connsiteY4809" fmla="*/ 593129 h 950432"/>
                <a:gd name="connsiteX4810" fmla="*/ 2358214 w 4190171"/>
                <a:gd name="connsiteY4810" fmla="*/ 592008 h 950432"/>
                <a:gd name="connsiteX4811" fmla="*/ 1982376 w 4190171"/>
                <a:gd name="connsiteY4811" fmla="*/ 592008 h 950432"/>
                <a:gd name="connsiteX4812" fmla="*/ 1985350 w 4190171"/>
                <a:gd name="connsiteY4812" fmla="*/ 593398 h 950432"/>
                <a:gd name="connsiteX4813" fmla="*/ 1988784 w 4190171"/>
                <a:gd name="connsiteY4813" fmla="*/ 597150 h 950432"/>
                <a:gd name="connsiteX4814" fmla="*/ 1988515 w 4190171"/>
                <a:gd name="connsiteY4814" fmla="*/ 603212 h 950432"/>
                <a:gd name="connsiteX4815" fmla="*/ 1984762 w 4190171"/>
                <a:gd name="connsiteY4815" fmla="*/ 606645 h 950432"/>
                <a:gd name="connsiteX4816" fmla="*/ 1978702 w 4190171"/>
                <a:gd name="connsiteY4816" fmla="*/ 606376 h 950432"/>
                <a:gd name="connsiteX4817" fmla="*/ 1975268 w 4190171"/>
                <a:gd name="connsiteY4817" fmla="*/ 602624 h 950432"/>
                <a:gd name="connsiteX4818" fmla="*/ 1975538 w 4190171"/>
                <a:gd name="connsiteY4818" fmla="*/ 596562 h 950432"/>
                <a:gd name="connsiteX4819" fmla="*/ 1979289 w 4190171"/>
                <a:gd name="connsiteY4819" fmla="*/ 593129 h 950432"/>
                <a:gd name="connsiteX4820" fmla="*/ 1982376 w 4190171"/>
                <a:gd name="connsiteY4820" fmla="*/ 592008 h 950432"/>
                <a:gd name="connsiteX4821" fmla="*/ 1606538 w 4190171"/>
                <a:gd name="connsiteY4821" fmla="*/ 592008 h 950432"/>
                <a:gd name="connsiteX4822" fmla="*/ 1609513 w 4190171"/>
                <a:gd name="connsiteY4822" fmla="*/ 593398 h 950432"/>
                <a:gd name="connsiteX4823" fmla="*/ 1612946 w 4190171"/>
                <a:gd name="connsiteY4823" fmla="*/ 597150 h 950432"/>
                <a:gd name="connsiteX4824" fmla="*/ 1612677 w 4190171"/>
                <a:gd name="connsiteY4824" fmla="*/ 603212 h 950432"/>
                <a:gd name="connsiteX4825" fmla="*/ 1608925 w 4190171"/>
                <a:gd name="connsiteY4825" fmla="*/ 606645 h 950432"/>
                <a:gd name="connsiteX4826" fmla="*/ 1602864 w 4190171"/>
                <a:gd name="connsiteY4826" fmla="*/ 606376 h 950432"/>
                <a:gd name="connsiteX4827" fmla="*/ 1599430 w 4190171"/>
                <a:gd name="connsiteY4827" fmla="*/ 602624 h 950432"/>
                <a:gd name="connsiteX4828" fmla="*/ 1599699 w 4190171"/>
                <a:gd name="connsiteY4828" fmla="*/ 596562 h 950432"/>
                <a:gd name="connsiteX4829" fmla="*/ 1603451 w 4190171"/>
                <a:gd name="connsiteY4829" fmla="*/ 593129 h 950432"/>
                <a:gd name="connsiteX4830" fmla="*/ 1606538 w 4190171"/>
                <a:gd name="connsiteY4830" fmla="*/ 592008 h 950432"/>
                <a:gd name="connsiteX4831" fmla="*/ 1230699 w 4190171"/>
                <a:gd name="connsiteY4831" fmla="*/ 592008 h 950432"/>
                <a:gd name="connsiteX4832" fmla="*/ 1233674 w 4190171"/>
                <a:gd name="connsiteY4832" fmla="*/ 593398 h 950432"/>
                <a:gd name="connsiteX4833" fmla="*/ 1237108 w 4190171"/>
                <a:gd name="connsiteY4833" fmla="*/ 597150 h 950432"/>
                <a:gd name="connsiteX4834" fmla="*/ 1236838 w 4190171"/>
                <a:gd name="connsiteY4834" fmla="*/ 603212 h 950432"/>
                <a:gd name="connsiteX4835" fmla="*/ 1233086 w 4190171"/>
                <a:gd name="connsiteY4835" fmla="*/ 606645 h 950432"/>
                <a:gd name="connsiteX4836" fmla="*/ 1227025 w 4190171"/>
                <a:gd name="connsiteY4836" fmla="*/ 606376 h 950432"/>
                <a:gd name="connsiteX4837" fmla="*/ 1223592 w 4190171"/>
                <a:gd name="connsiteY4837" fmla="*/ 602624 h 950432"/>
                <a:gd name="connsiteX4838" fmla="*/ 1223861 w 4190171"/>
                <a:gd name="connsiteY4838" fmla="*/ 596562 h 950432"/>
                <a:gd name="connsiteX4839" fmla="*/ 1227613 w 4190171"/>
                <a:gd name="connsiteY4839" fmla="*/ 593129 h 950432"/>
                <a:gd name="connsiteX4840" fmla="*/ 1230699 w 4190171"/>
                <a:gd name="connsiteY4840" fmla="*/ 592008 h 950432"/>
                <a:gd name="connsiteX4841" fmla="*/ 854861 w 4190171"/>
                <a:gd name="connsiteY4841" fmla="*/ 592008 h 950432"/>
                <a:gd name="connsiteX4842" fmla="*/ 857837 w 4190171"/>
                <a:gd name="connsiteY4842" fmla="*/ 593398 h 950432"/>
                <a:gd name="connsiteX4843" fmla="*/ 861270 w 4190171"/>
                <a:gd name="connsiteY4843" fmla="*/ 597150 h 950432"/>
                <a:gd name="connsiteX4844" fmla="*/ 861001 w 4190171"/>
                <a:gd name="connsiteY4844" fmla="*/ 603212 h 950432"/>
                <a:gd name="connsiteX4845" fmla="*/ 857249 w 4190171"/>
                <a:gd name="connsiteY4845" fmla="*/ 606645 h 950432"/>
                <a:gd name="connsiteX4846" fmla="*/ 851188 w 4190171"/>
                <a:gd name="connsiteY4846" fmla="*/ 606376 h 950432"/>
                <a:gd name="connsiteX4847" fmla="*/ 847755 w 4190171"/>
                <a:gd name="connsiteY4847" fmla="*/ 602624 h 950432"/>
                <a:gd name="connsiteX4848" fmla="*/ 848023 w 4190171"/>
                <a:gd name="connsiteY4848" fmla="*/ 596562 h 950432"/>
                <a:gd name="connsiteX4849" fmla="*/ 851775 w 4190171"/>
                <a:gd name="connsiteY4849" fmla="*/ 593129 h 950432"/>
                <a:gd name="connsiteX4850" fmla="*/ 854861 w 4190171"/>
                <a:gd name="connsiteY4850" fmla="*/ 592008 h 950432"/>
                <a:gd name="connsiteX4851" fmla="*/ 479024 w 4190171"/>
                <a:gd name="connsiteY4851" fmla="*/ 592008 h 950432"/>
                <a:gd name="connsiteX4852" fmla="*/ 481999 w 4190171"/>
                <a:gd name="connsiteY4852" fmla="*/ 593398 h 950432"/>
                <a:gd name="connsiteX4853" fmla="*/ 485432 w 4190171"/>
                <a:gd name="connsiteY4853" fmla="*/ 597150 h 950432"/>
                <a:gd name="connsiteX4854" fmla="*/ 485163 w 4190171"/>
                <a:gd name="connsiteY4854" fmla="*/ 603212 h 950432"/>
                <a:gd name="connsiteX4855" fmla="*/ 481411 w 4190171"/>
                <a:gd name="connsiteY4855" fmla="*/ 606645 h 950432"/>
                <a:gd name="connsiteX4856" fmla="*/ 475349 w 4190171"/>
                <a:gd name="connsiteY4856" fmla="*/ 606376 h 950432"/>
                <a:gd name="connsiteX4857" fmla="*/ 471916 w 4190171"/>
                <a:gd name="connsiteY4857" fmla="*/ 602624 h 950432"/>
                <a:gd name="connsiteX4858" fmla="*/ 472185 w 4190171"/>
                <a:gd name="connsiteY4858" fmla="*/ 596562 h 950432"/>
                <a:gd name="connsiteX4859" fmla="*/ 475937 w 4190171"/>
                <a:gd name="connsiteY4859" fmla="*/ 593129 h 950432"/>
                <a:gd name="connsiteX4860" fmla="*/ 479024 w 4190171"/>
                <a:gd name="connsiteY4860" fmla="*/ 592008 h 950432"/>
                <a:gd name="connsiteX4861" fmla="*/ 3984518 w 4190171"/>
                <a:gd name="connsiteY4861" fmla="*/ 575206 h 950432"/>
                <a:gd name="connsiteX4862" fmla="*/ 3989296 w 4190171"/>
                <a:gd name="connsiteY4862" fmla="*/ 575206 h 950432"/>
                <a:gd name="connsiteX4863" fmla="*/ 3999890 w 4190171"/>
                <a:gd name="connsiteY4863" fmla="*/ 585799 h 950432"/>
                <a:gd name="connsiteX4864" fmla="*/ 3999890 w 4190171"/>
                <a:gd name="connsiteY4864" fmla="*/ 590577 h 950432"/>
                <a:gd name="connsiteX4865" fmla="*/ 3990467 w 4190171"/>
                <a:gd name="connsiteY4865" fmla="*/ 600000 h 950432"/>
                <a:gd name="connsiteX4866" fmla="*/ 3985689 w 4190171"/>
                <a:gd name="connsiteY4866" fmla="*/ 600000 h 950432"/>
                <a:gd name="connsiteX4867" fmla="*/ 3975096 w 4190171"/>
                <a:gd name="connsiteY4867" fmla="*/ 589407 h 950432"/>
                <a:gd name="connsiteX4868" fmla="*/ 3975096 w 4190171"/>
                <a:gd name="connsiteY4868" fmla="*/ 584629 h 950432"/>
                <a:gd name="connsiteX4869" fmla="*/ 3608680 w 4190171"/>
                <a:gd name="connsiteY4869" fmla="*/ 575206 h 950432"/>
                <a:gd name="connsiteX4870" fmla="*/ 3613459 w 4190171"/>
                <a:gd name="connsiteY4870" fmla="*/ 575206 h 950432"/>
                <a:gd name="connsiteX4871" fmla="*/ 3624052 w 4190171"/>
                <a:gd name="connsiteY4871" fmla="*/ 585799 h 950432"/>
                <a:gd name="connsiteX4872" fmla="*/ 3624052 w 4190171"/>
                <a:gd name="connsiteY4872" fmla="*/ 590577 h 950432"/>
                <a:gd name="connsiteX4873" fmla="*/ 3614629 w 4190171"/>
                <a:gd name="connsiteY4873" fmla="*/ 600000 h 950432"/>
                <a:gd name="connsiteX4874" fmla="*/ 3609850 w 4190171"/>
                <a:gd name="connsiteY4874" fmla="*/ 600000 h 950432"/>
                <a:gd name="connsiteX4875" fmla="*/ 3599257 w 4190171"/>
                <a:gd name="connsiteY4875" fmla="*/ 589407 h 950432"/>
                <a:gd name="connsiteX4876" fmla="*/ 3599257 w 4190171"/>
                <a:gd name="connsiteY4876" fmla="*/ 584629 h 950432"/>
                <a:gd name="connsiteX4877" fmla="*/ 3232842 w 4190171"/>
                <a:gd name="connsiteY4877" fmla="*/ 575206 h 950432"/>
                <a:gd name="connsiteX4878" fmla="*/ 3237620 w 4190171"/>
                <a:gd name="connsiteY4878" fmla="*/ 575206 h 950432"/>
                <a:gd name="connsiteX4879" fmla="*/ 3248214 w 4190171"/>
                <a:gd name="connsiteY4879" fmla="*/ 585799 h 950432"/>
                <a:gd name="connsiteX4880" fmla="*/ 3248214 w 4190171"/>
                <a:gd name="connsiteY4880" fmla="*/ 590577 h 950432"/>
                <a:gd name="connsiteX4881" fmla="*/ 3238791 w 4190171"/>
                <a:gd name="connsiteY4881" fmla="*/ 600000 h 950432"/>
                <a:gd name="connsiteX4882" fmla="*/ 3234012 w 4190171"/>
                <a:gd name="connsiteY4882" fmla="*/ 600000 h 950432"/>
                <a:gd name="connsiteX4883" fmla="*/ 3223420 w 4190171"/>
                <a:gd name="connsiteY4883" fmla="*/ 589407 h 950432"/>
                <a:gd name="connsiteX4884" fmla="*/ 3223420 w 4190171"/>
                <a:gd name="connsiteY4884" fmla="*/ 584629 h 950432"/>
                <a:gd name="connsiteX4885" fmla="*/ 2857004 w 4190171"/>
                <a:gd name="connsiteY4885" fmla="*/ 575206 h 950432"/>
                <a:gd name="connsiteX4886" fmla="*/ 2861782 w 4190171"/>
                <a:gd name="connsiteY4886" fmla="*/ 575206 h 950432"/>
                <a:gd name="connsiteX4887" fmla="*/ 2872376 w 4190171"/>
                <a:gd name="connsiteY4887" fmla="*/ 585799 h 950432"/>
                <a:gd name="connsiteX4888" fmla="*/ 2872376 w 4190171"/>
                <a:gd name="connsiteY4888" fmla="*/ 590577 h 950432"/>
                <a:gd name="connsiteX4889" fmla="*/ 2862953 w 4190171"/>
                <a:gd name="connsiteY4889" fmla="*/ 600000 h 950432"/>
                <a:gd name="connsiteX4890" fmla="*/ 2858175 w 4190171"/>
                <a:gd name="connsiteY4890" fmla="*/ 600000 h 950432"/>
                <a:gd name="connsiteX4891" fmla="*/ 2847582 w 4190171"/>
                <a:gd name="connsiteY4891" fmla="*/ 589407 h 950432"/>
                <a:gd name="connsiteX4892" fmla="*/ 2847582 w 4190171"/>
                <a:gd name="connsiteY4892" fmla="*/ 584629 h 950432"/>
                <a:gd name="connsiteX4893" fmla="*/ 2481166 w 4190171"/>
                <a:gd name="connsiteY4893" fmla="*/ 575206 h 950432"/>
                <a:gd name="connsiteX4894" fmla="*/ 2485945 w 4190171"/>
                <a:gd name="connsiteY4894" fmla="*/ 575206 h 950432"/>
                <a:gd name="connsiteX4895" fmla="*/ 2496538 w 4190171"/>
                <a:gd name="connsiteY4895" fmla="*/ 585799 h 950432"/>
                <a:gd name="connsiteX4896" fmla="*/ 2496538 w 4190171"/>
                <a:gd name="connsiteY4896" fmla="*/ 590577 h 950432"/>
                <a:gd name="connsiteX4897" fmla="*/ 2487115 w 4190171"/>
                <a:gd name="connsiteY4897" fmla="*/ 600000 h 950432"/>
                <a:gd name="connsiteX4898" fmla="*/ 2482336 w 4190171"/>
                <a:gd name="connsiteY4898" fmla="*/ 600000 h 950432"/>
                <a:gd name="connsiteX4899" fmla="*/ 2471743 w 4190171"/>
                <a:gd name="connsiteY4899" fmla="*/ 589407 h 950432"/>
                <a:gd name="connsiteX4900" fmla="*/ 2471743 w 4190171"/>
                <a:gd name="connsiteY4900" fmla="*/ 584629 h 950432"/>
                <a:gd name="connsiteX4901" fmla="*/ 2105328 w 4190171"/>
                <a:gd name="connsiteY4901" fmla="*/ 575206 h 950432"/>
                <a:gd name="connsiteX4902" fmla="*/ 2110106 w 4190171"/>
                <a:gd name="connsiteY4902" fmla="*/ 575206 h 950432"/>
                <a:gd name="connsiteX4903" fmla="*/ 2120699 w 4190171"/>
                <a:gd name="connsiteY4903" fmla="*/ 585799 h 950432"/>
                <a:gd name="connsiteX4904" fmla="*/ 2120699 w 4190171"/>
                <a:gd name="connsiteY4904" fmla="*/ 590577 h 950432"/>
                <a:gd name="connsiteX4905" fmla="*/ 2111276 w 4190171"/>
                <a:gd name="connsiteY4905" fmla="*/ 600000 h 950432"/>
                <a:gd name="connsiteX4906" fmla="*/ 2106498 w 4190171"/>
                <a:gd name="connsiteY4906" fmla="*/ 600000 h 950432"/>
                <a:gd name="connsiteX4907" fmla="*/ 2095906 w 4190171"/>
                <a:gd name="connsiteY4907" fmla="*/ 589407 h 950432"/>
                <a:gd name="connsiteX4908" fmla="*/ 2095906 w 4190171"/>
                <a:gd name="connsiteY4908" fmla="*/ 584629 h 950432"/>
                <a:gd name="connsiteX4909" fmla="*/ 1729490 w 4190171"/>
                <a:gd name="connsiteY4909" fmla="*/ 575206 h 950432"/>
                <a:gd name="connsiteX4910" fmla="*/ 1734268 w 4190171"/>
                <a:gd name="connsiteY4910" fmla="*/ 575206 h 950432"/>
                <a:gd name="connsiteX4911" fmla="*/ 1744861 w 4190171"/>
                <a:gd name="connsiteY4911" fmla="*/ 585799 h 950432"/>
                <a:gd name="connsiteX4912" fmla="*/ 1744861 w 4190171"/>
                <a:gd name="connsiteY4912" fmla="*/ 590577 h 950432"/>
                <a:gd name="connsiteX4913" fmla="*/ 1735439 w 4190171"/>
                <a:gd name="connsiteY4913" fmla="*/ 600000 h 950432"/>
                <a:gd name="connsiteX4914" fmla="*/ 1730660 w 4190171"/>
                <a:gd name="connsiteY4914" fmla="*/ 600000 h 950432"/>
                <a:gd name="connsiteX4915" fmla="*/ 1720067 w 4190171"/>
                <a:gd name="connsiteY4915" fmla="*/ 589407 h 950432"/>
                <a:gd name="connsiteX4916" fmla="*/ 1720067 w 4190171"/>
                <a:gd name="connsiteY4916" fmla="*/ 584629 h 950432"/>
                <a:gd name="connsiteX4917" fmla="*/ 1353652 w 4190171"/>
                <a:gd name="connsiteY4917" fmla="*/ 575206 h 950432"/>
                <a:gd name="connsiteX4918" fmla="*/ 1358430 w 4190171"/>
                <a:gd name="connsiteY4918" fmla="*/ 575206 h 950432"/>
                <a:gd name="connsiteX4919" fmla="*/ 1369023 w 4190171"/>
                <a:gd name="connsiteY4919" fmla="*/ 585799 h 950432"/>
                <a:gd name="connsiteX4920" fmla="*/ 1369023 w 4190171"/>
                <a:gd name="connsiteY4920" fmla="*/ 590577 h 950432"/>
                <a:gd name="connsiteX4921" fmla="*/ 1359600 w 4190171"/>
                <a:gd name="connsiteY4921" fmla="*/ 600000 h 950432"/>
                <a:gd name="connsiteX4922" fmla="*/ 1354822 w 4190171"/>
                <a:gd name="connsiteY4922" fmla="*/ 600000 h 950432"/>
                <a:gd name="connsiteX4923" fmla="*/ 1344229 w 4190171"/>
                <a:gd name="connsiteY4923" fmla="*/ 589407 h 950432"/>
                <a:gd name="connsiteX4924" fmla="*/ 1344229 w 4190171"/>
                <a:gd name="connsiteY4924" fmla="*/ 584629 h 950432"/>
                <a:gd name="connsiteX4925" fmla="*/ 977814 w 4190171"/>
                <a:gd name="connsiteY4925" fmla="*/ 575206 h 950432"/>
                <a:gd name="connsiteX4926" fmla="*/ 982592 w 4190171"/>
                <a:gd name="connsiteY4926" fmla="*/ 575206 h 950432"/>
                <a:gd name="connsiteX4927" fmla="*/ 993185 w 4190171"/>
                <a:gd name="connsiteY4927" fmla="*/ 585799 h 950432"/>
                <a:gd name="connsiteX4928" fmla="*/ 993185 w 4190171"/>
                <a:gd name="connsiteY4928" fmla="*/ 590577 h 950432"/>
                <a:gd name="connsiteX4929" fmla="*/ 983763 w 4190171"/>
                <a:gd name="connsiteY4929" fmla="*/ 600000 h 950432"/>
                <a:gd name="connsiteX4930" fmla="*/ 978984 w 4190171"/>
                <a:gd name="connsiteY4930" fmla="*/ 600000 h 950432"/>
                <a:gd name="connsiteX4931" fmla="*/ 968391 w 4190171"/>
                <a:gd name="connsiteY4931" fmla="*/ 589407 h 950432"/>
                <a:gd name="connsiteX4932" fmla="*/ 968391 w 4190171"/>
                <a:gd name="connsiteY4932" fmla="*/ 584629 h 950432"/>
                <a:gd name="connsiteX4933" fmla="*/ 601976 w 4190171"/>
                <a:gd name="connsiteY4933" fmla="*/ 575206 h 950432"/>
                <a:gd name="connsiteX4934" fmla="*/ 606754 w 4190171"/>
                <a:gd name="connsiteY4934" fmla="*/ 575206 h 950432"/>
                <a:gd name="connsiteX4935" fmla="*/ 617347 w 4190171"/>
                <a:gd name="connsiteY4935" fmla="*/ 585799 h 950432"/>
                <a:gd name="connsiteX4936" fmla="*/ 617347 w 4190171"/>
                <a:gd name="connsiteY4936" fmla="*/ 590577 h 950432"/>
                <a:gd name="connsiteX4937" fmla="*/ 607924 w 4190171"/>
                <a:gd name="connsiteY4937" fmla="*/ 600000 h 950432"/>
                <a:gd name="connsiteX4938" fmla="*/ 603146 w 4190171"/>
                <a:gd name="connsiteY4938" fmla="*/ 600000 h 950432"/>
                <a:gd name="connsiteX4939" fmla="*/ 592553 w 4190171"/>
                <a:gd name="connsiteY4939" fmla="*/ 589407 h 950432"/>
                <a:gd name="connsiteX4940" fmla="*/ 592553 w 4190171"/>
                <a:gd name="connsiteY4940" fmla="*/ 584629 h 950432"/>
                <a:gd name="connsiteX4941" fmla="*/ 226138 w 4190171"/>
                <a:gd name="connsiteY4941" fmla="*/ 575206 h 950432"/>
                <a:gd name="connsiteX4942" fmla="*/ 230916 w 4190171"/>
                <a:gd name="connsiteY4942" fmla="*/ 575206 h 950432"/>
                <a:gd name="connsiteX4943" fmla="*/ 241509 w 4190171"/>
                <a:gd name="connsiteY4943" fmla="*/ 585799 h 950432"/>
                <a:gd name="connsiteX4944" fmla="*/ 241509 w 4190171"/>
                <a:gd name="connsiteY4944" fmla="*/ 590577 h 950432"/>
                <a:gd name="connsiteX4945" fmla="*/ 232087 w 4190171"/>
                <a:gd name="connsiteY4945" fmla="*/ 600000 h 950432"/>
                <a:gd name="connsiteX4946" fmla="*/ 227308 w 4190171"/>
                <a:gd name="connsiteY4946" fmla="*/ 600000 h 950432"/>
                <a:gd name="connsiteX4947" fmla="*/ 216715 w 4190171"/>
                <a:gd name="connsiteY4947" fmla="*/ 589407 h 950432"/>
                <a:gd name="connsiteX4948" fmla="*/ 216715 w 4190171"/>
                <a:gd name="connsiteY4948" fmla="*/ 584629 h 950432"/>
                <a:gd name="connsiteX4949" fmla="*/ 3907022 w 4190171"/>
                <a:gd name="connsiteY4949" fmla="*/ 559613 h 950432"/>
                <a:gd name="connsiteX4950" fmla="*/ 3918398 w 4190171"/>
                <a:gd name="connsiteY4950" fmla="*/ 564207 h 950432"/>
                <a:gd name="connsiteX4951" fmla="*/ 3945356 w 4190171"/>
                <a:gd name="connsiteY4951" fmla="*/ 590686 h 950432"/>
                <a:gd name="connsiteX4952" fmla="*/ 3945558 w 4190171"/>
                <a:gd name="connsiteY4952" fmla="*/ 613357 h 950432"/>
                <a:gd name="connsiteX4953" fmla="*/ 3928541 w 4190171"/>
                <a:gd name="connsiteY4953" fmla="*/ 630680 h 950432"/>
                <a:gd name="connsiteX4954" fmla="*/ 3905870 w 4190171"/>
                <a:gd name="connsiteY4954" fmla="*/ 630883 h 950432"/>
                <a:gd name="connsiteX4955" fmla="*/ 3878913 w 4190171"/>
                <a:gd name="connsiteY4955" fmla="*/ 604404 h 950432"/>
                <a:gd name="connsiteX4956" fmla="*/ 3878711 w 4190171"/>
                <a:gd name="connsiteY4956" fmla="*/ 581732 h 950432"/>
                <a:gd name="connsiteX4957" fmla="*/ 3895727 w 4190171"/>
                <a:gd name="connsiteY4957" fmla="*/ 564409 h 950432"/>
                <a:gd name="connsiteX4958" fmla="*/ 3907022 w 4190171"/>
                <a:gd name="connsiteY4958" fmla="*/ 559613 h 950432"/>
                <a:gd name="connsiteX4959" fmla="*/ 3531183 w 4190171"/>
                <a:gd name="connsiteY4959" fmla="*/ 559613 h 950432"/>
                <a:gd name="connsiteX4960" fmla="*/ 3542560 w 4190171"/>
                <a:gd name="connsiteY4960" fmla="*/ 564207 h 950432"/>
                <a:gd name="connsiteX4961" fmla="*/ 3569517 w 4190171"/>
                <a:gd name="connsiteY4961" fmla="*/ 590686 h 950432"/>
                <a:gd name="connsiteX4962" fmla="*/ 3569720 w 4190171"/>
                <a:gd name="connsiteY4962" fmla="*/ 613357 h 950432"/>
                <a:gd name="connsiteX4963" fmla="*/ 3552703 w 4190171"/>
                <a:gd name="connsiteY4963" fmla="*/ 630680 h 950432"/>
                <a:gd name="connsiteX4964" fmla="*/ 3530032 w 4190171"/>
                <a:gd name="connsiteY4964" fmla="*/ 630883 h 950432"/>
                <a:gd name="connsiteX4965" fmla="*/ 3503076 w 4190171"/>
                <a:gd name="connsiteY4965" fmla="*/ 604404 h 950432"/>
                <a:gd name="connsiteX4966" fmla="*/ 3502873 w 4190171"/>
                <a:gd name="connsiteY4966" fmla="*/ 581732 h 950432"/>
                <a:gd name="connsiteX4967" fmla="*/ 3519889 w 4190171"/>
                <a:gd name="connsiteY4967" fmla="*/ 564409 h 950432"/>
                <a:gd name="connsiteX4968" fmla="*/ 3531183 w 4190171"/>
                <a:gd name="connsiteY4968" fmla="*/ 559613 h 950432"/>
                <a:gd name="connsiteX4969" fmla="*/ 3155345 w 4190171"/>
                <a:gd name="connsiteY4969" fmla="*/ 559613 h 950432"/>
                <a:gd name="connsiteX4970" fmla="*/ 3166722 w 4190171"/>
                <a:gd name="connsiteY4970" fmla="*/ 564207 h 950432"/>
                <a:gd name="connsiteX4971" fmla="*/ 3193679 w 4190171"/>
                <a:gd name="connsiteY4971" fmla="*/ 590686 h 950432"/>
                <a:gd name="connsiteX4972" fmla="*/ 3193882 w 4190171"/>
                <a:gd name="connsiteY4972" fmla="*/ 613357 h 950432"/>
                <a:gd name="connsiteX4973" fmla="*/ 3176865 w 4190171"/>
                <a:gd name="connsiteY4973" fmla="*/ 630680 h 950432"/>
                <a:gd name="connsiteX4974" fmla="*/ 3154194 w 4190171"/>
                <a:gd name="connsiteY4974" fmla="*/ 630883 h 950432"/>
                <a:gd name="connsiteX4975" fmla="*/ 3127238 w 4190171"/>
                <a:gd name="connsiteY4975" fmla="*/ 604404 h 950432"/>
                <a:gd name="connsiteX4976" fmla="*/ 3127036 w 4190171"/>
                <a:gd name="connsiteY4976" fmla="*/ 581732 h 950432"/>
                <a:gd name="connsiteX4977" fmla="*/ 3144052 w 4190171"/>
                <a:gd name="connsiteY4977" fmla="*/ 564409 h 950432"/>
                <a:gd name="connsiteX4978" fmla="*/ 3155345 w 4190171"/>
                <a:gd name="connsiteY4978" fmla="*/ 559613 h 950432"/>
                <a:gd name="connsiteX4979" fmla="*/ 2779507 w 4190171"/>
                <a:gd name="connsiteY4979" fmla="*/ 559613 h 950432"/>
                <a:gd name="connsiteX4980" fmla="*/ 2790884 w 4190171"/>
                <a:gd name="connsiteY4980" fmla="*/ 564207 h 950432"/>
                <a:gd name="connsiteX4981" fmla="*/ 2817842 w 4190171"/>
                <a:gd name="connsiteY4981" fmla="*/ 590686 h 950432"/>
                <a:gd name="connsiteX4982" fmla="*/ 2818044 w 4190171"/>
                <a:gd name="connsiteY4982" fmla="*/ 613357 h 950432"/>
                <a:gd name="connsiteX4983" fmla="*/ 2801027 w 4190171"/>
                <a:gd name="connsiteY4983" fmla="*/ 630680 h 950432"/>
                <a:gd name="connsiteX4984" fmla="*/ 2778356 w 4190171"/>
                <a:gd name="connsiteY4984" fmla="*/ 630883 h 950432"/>
                <a:gd name="connsiteX4985" fmla="*/ 2751400 w 4190171"/>
                <a:gd name="connsiteY4985" fmla="*/ 604404 h 950432"/>
                <a:gd name="connsiteX4986" fmla="*/ 2751197 w 4190171"/>
                <a:gd name="connsiteY4986" fmla="*/ 581732 h 950432"/>
                <a:gd name="connsiteX4987" fmla="*/ 2768213 w 4190171"/>
                <a:gd name="connsiteY4987" fmla="*/ 564409 h 950432"/>
                <a:gd name="connsiteX4988" fmla="*/ 2779507 w 4190171"/>
                <a:gd name="connsiteY4988" fmla="*/ 559613 h 950432"/>
                <a:gd name="connsiteX4989" fmla="*/ 2403669 w 4190171"/>
                <a:gd name="connsiteY4989" fmla="*/ 559613 h 950432"/>
                <a:gd name="connsiteX4990" fmla="*/ 2415046 w 4190171"/>
                <a:gd name="connsiteY4990" fmla="*/ 564207 h 950432"/>
                <a:gd name="connsiteX4991" fmla="*/ 2442003 w 4190171"/>
                <a:gd name="connsiteY4991" fmla="*/ 590686 h 950432"/>
                <a:gd name="connsiteX4992" fmla="*/ 2442206 w 4190171"/>
                <a:gd name="connsiteY4992" fmla="*/ 613357 h 950432"/>
                <a:gd name="connsiteX4993" fmla="*/ 2425189 w 4190171"/>
                <a:gd name="connsiteY4993" fmla="*/ 630680 h 950432"/>
                <a:gd name="connsiteX4994" fmla="*/ 2402518 w 4190171"/>
                <a:gd name="connsiteY4994" fmla="*/ 630883 h 950432"/>
                <a:gd name="connsiteX4995" fmla="*/ 2375562 w 4190171"/>
                <a:gd name="connsiteY4995" fmla="*/ 604404 h 950432"/>
                <a:gd name="connsiteX4996" fmla="*/ 2375359 w 4190171"/>
                <a:gd name="connsiteY4996" fmla="*/ 581732 h 950432"/>
                <a:gd name="connsiteX4997" fmla="*/ 2392375 w 4190171"/>
                <a:gd name="connsiteY4997" fmla="*/ 564409 h 950432"/>
                <a:gd name="connsiteX4998" fmla="*/ 2403669 w 4190171"/>
                <a:gd name="connsiteY4998" fmla="*/ 559613 h 950432"/>
                <a:gd name="connsiteX4999" fmla="*/ 2027831 w 4190171"/>
                <a:gd name="connsiteY4999" fmla="*/ 559613 h 950432"/>
                <a:gd name="connsiteX5000" fmla="*/ 2039208 w 4190171"/>
                <a:gd name="connsiteY5000" fmla="*/ 564207 h 950432"/>
                <a:gd name="connsiteX5001" fmla="*/ 2066165 w 4190171"/>
                <a:gd name="connsiteY5001" fmla="*/ 590686 h 950432"/>
                <a:gd name="connsiteX5002" fmla="*/ 2066368 w 4190171"/>
                <a:gd name="connsiteY5002" fmla="*/ 613357 h 950432"/>
                <a:gd name="connsiteX5003" fmla="*/ 2049350 w 4190171"/>
                <a:gd name="connsiteY5003" fmla="*/ 630680 h 950432"/>
                <a:gd name="connsiteX5004" fmla="*/ 2026680 w 4190171"/>
                <a:gd name="connsiteY5004" fmla="*/ 630883 h 950432"/>
                <a:gd name="connsiteX5005" fmla="*/ 1999723 w 4190171"/>
                <a:gd name="connsiteY5005" fmla="*/ 604404 h 950432"/>
                <a:gd name="connsiteX5006" fmla="*/ 1999521 w 4190171"/>
                <a:gd name="connsiteY5006" fmla="*/ 581732 h 950432"/>
                <a:gd name="connsiteX5007" fmla="*/ 2016537 w 4190171"/>
                <a:gd name="connsiteY5007" fmla="*/ 564409 h 950432"/>
                <a:gd name="connsiteX5008" fmla="*/ 2027831 w 4190171"/>
                <a:gd name="connsiteY5008" fmla="*/ 559613 h 950432"/>
                <a:gd name="connsiteX5009" fmla="*/ 1651993 w 4190171"/>
                <a:gd name="connsiteY5009" fmla="*/ 559613 h 950432"/>
                <a:gd name="connsiteX5010" fmla="*/ 1663370 w 4190171"/>
                <a:gd name="connsiteY5010" fmla="*/ 564207 h 950432"/>
                <a:gd name="connsiteX5011" fmla="*/ 1690327 w 4190171"/>
                <a:gd name="connsiteY5011" fmla="*/ 590686 h 950432"/>
                <a:gd name="connsiteX5012" fmla="*/ 1690529 w 4190171"/>
                <a:gd name="connsiteY5012" fmla="*/ 613357 h 950432"/>
                <a:gd name="connsiteX5013" fmla="*/ 1673513 w 4190171"/>
                <a:gd name="connsiteY5013" fmla="*/ 630680 h 950432"/>
                <a:gd name="connsiteX5014" fmla="*/ 1650842 w 4190171"/>
                <a:gd name="connsiteY5014" fmla="*/ 630883 h 950432"/>
                <a:gd name="connsiteX5015" fmla="*/ 1623885 w 4190171"/>
                <a:gd name="connsiteY5015" fmla="*/ 604404 h 950432"/>
                <a:gd name="connsiteX5016" fmla="*/ 1623683 w 4190171"/>
                <a:gd name="connsiteY5016" fmla="*/ 581732 h 950432"/>
                <a:gd name="connsiteX5017" fmla="*/ 1640698 w 4190171"/>
                <a:gd name="connsiteY5017" fmla="*/ 564409 h 950432"/>
                <a:gd name="connsiteX5018" fmla="*/ 1651993 w 4190171"/>
                <a:gd name="connsiteY5018" fmla="*/ 559613 h 950432"/>
                <a:gd name="connsiteX5019" fmla="*/ 1276155 w 4190171"/>
                <a:gd name="connsiteY5019" fmla="*/ 559613 h 950432"/>
                <a:gd name="connsiteX5020" fmla="*/ 1287532 w 4190171"/>
                <a:gd name="connsiteY5020" fmla="*/ 564207 h 950432"/>
                <a:gd name="connsiteX5021" fmla="*/ 1314489 w 4190171"/>
                <a:gd name="connsiteY5021" fmla="*/ 590686 h 950432"/>
                <a:gd name="connsiteX5022" fmla="*/ 1314691 w 4190171"/>
                <a:gd name="connsiteY5022" fmla="*/ 613357 h 950432"/>
                <a:gd name="connsiteX5023" fmla="*/ 1297674 w 4190171"/>
                <a:gd name="connsiteY5023" fmla="*/ 630680 h 950432"/>
                <a:gd name="connsiteX5024" fmla="*/ 1275003 w 4190171"/>
                <a:gd name="connsiteY5024" fmla="*/ 630883 h 950432"/>
                <a:gd name="connsiteX5025" fmla="*/ 1248047 w 4190171"/>
                <a:gd name="connsiteY5025" fmla="*/ 604404 h 950432"/>
                <a:gd name="connsiteX5026" fmla="*/ 1247845 w 4190171"/>
                <a:gd name="connsiteY5026" fmla="*/ 581732 h 950432"/>
                <a:gd name="connsiteX5027" fmla="*/ 1264861 w 4190171"/>
                <a:gd name="connsiteY5027" fmla="*/ 564409 h 950432"/>
                <a:gd name="connsiteX5028" fmla="*/ 1276155 w 4190171"/>
                <a:gd name="connsiteY5028" fmla="*/ 559613 h 950432"/>
                <a:gd name="connsiteX5029" fmla="*/ 900317 w 4190171"/>
                <a:gd name="connsiteY5029" fmla="*/ 559613 h 950432"/>
                <a:gd name="connsiteX5030" fmla="*/ 911694 w 4190171"/>
                <a:gd name="connsiteY5030" fmla="*/ 564207 h 950432"/>
                <a:gd name="connsiteX5031" fmla="*/ 938650 w 4190171"/>
                <a:gd name="connsiteY5031" fmla="*/ 590686 h 950432"/>
                <a:gd name="connsiteX5032" fmla="*/ 938853 w 4190171"/>
                <a:gd name="connsiteY5032" fmla="*/ 613357 h 950432"/>
                <a:gd name="connsiteX5033" fmla="*/ 921837 w 4190171"/>
                <a:gd name="connsiteY5033" fmla="*/ 630680 h 950432"/>
                <a:gd name="connsiteX5034" fmla="*/ 899165 w 4190171"/>
                <a:gd name="connsiteY5034" fmla="*/ 630883 h 950432"/>
                <a:gd name="connsiteX5035" fmla="*/ 872209 w 4190171"/>
                <a:gd name="connsiteY5035" fmla="*/ 604404 h 950432"/>
                <a:gd name="connsiteX5036" fmla="*/ 872007 w 4190171"/>
                <a:gd name="connsiteY5036" fmla="*/ 581732 h 950432"/>
                <a:gd name="connsiteX5037" fmla="*/ 889023 w 4190171"/>
                <a:gd name="connsiteY5037" fmla="*/ 564409 h 950432"/>
                <a:gd name="connsiteX5038" fmla="*/ 900317 w 4190171"/>
                <a:gd name="connsiteY5038" fmla="*/ 559613 h 950432"/>
                <a:gd name="connsiteX5039" fmla="*/ 524478 w 4190171"/>
                <a:gd name="connsiteY5039" fmla="*/ 559613 h 950432"/>
                <a:gd name="connsiteX5040" fmla="*/ 535856 w 4190171"/>
                <a:gd name="connsiteY5040" fmla="*/ 564207 h 950432"/>
                <a:gd name="connsiteX5041" fmla="*/ 562812 w 4190171"/>
                <a:gd name="connsiteY5041" fmla="*/ 590686 h 950432"/>
                <a:gd name="connsiteX5042" fmla="*/ 563015 w 4190171"/>
                <a:gd name="connsiteY5042" fmla="*/ 613357 h 950432"/>
                <a:gd name="connsiteX5043" fmla="*/ 545998 w 4190171"/>
                <a:gd name="connsiteY5043" fmla="*/ 630680 h 950432"/>
                <a:gd name="connsiteX5044" fmla="*/ 523328 w 4190171"/>
                <a:gd name="connsiteY5044" fmla="*/ 630883 h 950432"/>
                <a:gd name="connsiteX5045" fmla="*/ 496371 w 4190171"/>
                <a:gd name="connsiteY5045" fmla="*/ 604404 h 950432"/>
                <a:gd name="connsiteX5046" fmla="*/ 496168 w 4190171"/>
                <a:gd name="connsiteY5046" fmla="*/ 581732 h 950432"/>
                <a:gd name="connsiteX5047" fmla="*/ 513185 w 4190171"/>
                <a:gd name="connsiteY5047" fmla="*/ 564409 h 950432"/>
                <a:gd name="connsiteX5048" fmla="*/ 524478 w 4190171"/>
                <a:gd name="connsiteY5048" fmla="*/ 559613 h 950432"/>
                <a:gd name="connsiteX5049" fmla="*/ 148641 w 4190171"/>
                <a:gd name="connsiteY5049" fmla="*/ 559613 h 950432"/>
                <a:gd name="connsiteX5050" fmla="*/ 160018 w 4190171"/>
                <a:gd name="connsiteY5050" fmla="*/ 564207 h 950432"/>
                <a:gd name="connsiteX5051" fmla="*/ 186975 w 4190171"/>
                <a:gd name="connsiteY5051" fmla="*/ 590686 h 950432"/>
                <a:gd name="connsiteX5052" fmla="*/ 187177 w 4190171"/>
                <a:gd name="connsiteY5052" fmla="*/ 613357 h 950432"/>
                <a:gd name="connsiteX5053" fmla="*/ 170161 w 4190171"/>
                <a:gd name="connsiteY5053" fmla="*/ 630680 h 950432"/>
                <a:gd name="connsiteX5054" fmla="*/ 147489 w 4190171"/>
                <a:gd name="connsiteY5054" fmla="*/ 630883 h 950432"/>
                <a:gd name="connsiteX5055" fmla="*/ 120533 w 4190171"/>
                <a:gd name="connsiteY5055" fmla="*/ 604404 h 950432"/>
                <a:gd name="connsiteX5056" fmla="*/ 120331 w 4190171"/>
                <a:gd name="connsiteY5056" fmla="*/ 581732 h 950432"/>
                <a:gd name="connsiteX5057" fmla="*/ 137346 w 4190171"/>
                <a:gd name="connsiteY5057" fmla="*/ 564409 h 950432"/>
                <a:gd name="connsiteX5058" fmla="*/ 148641 w 4190171"/>
                <a:gd name="connsiteY5058" fmla="*/ 559613 h 950432"/>
                <a:gd name="connsiteX5059" fmla="*/ 3995387 w 4190171"/>
                <a:gd name="connsiteY5059" fmla="*/ 556418 h 950432"/>
                <a:gd name="connsiteX5060" fmla="*/ 3998362 w 4190171"/>
                <a:gd name="connsiteY5060" fmla="*/ 557807 h 950432"/>
                <a:gd name="connsiteX5061" fmla="*/ 4001796 w 4190171"/>
                <a:gd name="connsiteY5061" fmla="*/ 561559 h 950432"/>
                <a:gd name="connsiteX5062" fmla="*/ 4001527 w 4190171"/>
                <a:gd name="connsiteY5062" fmla="*/ 567621 h 950432"/>
                <a:gd name="connsiteX5063" fmla="*/ 3997774 w 4190171"/>
                <a:gd name="connsiteY5063" fmla="*/ 571054 h 950432"/>
                <a:gd name="connsiteX5064" fmla="*/ 3991712 w 4190171"/>
                <a:gd name="connsiteY5064" fmla="*/ 570785 h 950432"/>
                <a:gd name="connsiteX5065" fmla="*/ 3988279 w 4190171"/>
                <a:gd name="connsiteY5065" fmla="*/ 567033 h 950432"/>
                <a:gd name="connsiteX5066" fmla="*/ 3988548 w 4190171"/>
                <a:gd name="connsiteY5066" fmla="*/ 560971 h 950432"/>
                <a:gd name="connsiteX5067" fmla="*/ 3992300 w 4190171"/>
                <a:gd name="connsiteY5067" fmla="*/ 557538 h 950432"/>
                <a:gd name="connsiteX5068" fmla="*/ 3995387 w 4190171"/>
                <a:gd name="connsiteY5068" fmla="*/ 556418 h 950432"/>
                <a:gd name="connsiteX5069" fmla="*/ 3619549 w 4190171"/>
                <a:gd name="connsiteY5069" fmla="*/ 556418 h 950432"/>
                <a:gd name="connsiteX5070" fmla="*/ 3622524 w 4190171"/>
                <a:gd name="connsiteY5070" fmla="*/ 557807 h 950432"/>
                <a:gd name="connsiteX5071" fmla="*/ 3625957 w 4190171"/>
                <a:gd name="connsiteY5071" fmla="*/ 561559 h 950432"/>
                <a:gd name="connsiteX5072" fmla="*/ 3625688 w 4190171"/>
                <a:gd name="connsiteY5072" fmla="*/ 567621 h 950432"/>
                <a:gd name="connsiteX5073" fmla="*/ 3621936 w 4190171"/>
                <a:gd name="connsiteY5073" fmla="*/ 571054 h 950432"/>
                <a:gd name="connsiteX5074" fmla="*/ 3615874 w 4190171"/>
                <a:gd name="connsiteY5074" fmla="*/ 570785 h 950432"/>
                <a:gd name="connsiteX5075" fmla="*/ 3612442 w 4190171"/>
                <a:gd name="connsiteY5075" fmla="*/ 567033 h 950432"/>
                <a:gd name="connsiteX5076" fmla="*/ 3612710 w 4190171"/>
                <a:gd name="connsiteY5076" fmla="*/ 560971 h 950432"/>
                <a:gd name="connsiteX5077" fmla="*/ 3616462 w 4190171"/>
                <a:gd name="connsiteY5077" fmla="*/ 557538 h 950432"/>
                <a:gd name="connsiteX5078" fmla="*/ 3619549 w 4190171"/>
                <a:gd name="connsiteY5078" fmla="*/ 556418 h 950432"/>
                <a:gd name="connsiteX5079" fmla="*/ 3243710 w 4190171"/>
                <a:gd name="connsiteY5079" fmla="*/ 556418 h 950432"/>
                <a:gd name="connsiteX5080" fmla="*/ 3246686 w 4190171"/>
                <a:gd name="connsiteY5080" fmla="*/ 557807 h 950432"/>
                <a:gd name="connsiteX5081" fmla="*/ 3250120 w 4190171"/>
                <a:gd name="connsiteY5081" fmla="*/ 561559 h 950432"/>
                <a:gd name="connsiteX5082" fmla="*/ 3249850 w 4190171"/>
                <a:gd name="connsiteY5082" fmla="*/ 567621 h 950432"/>
                <a:gd name="connsiteX5083" fmla="*/ 3246098 w 4190171"/>
                <a:gd name="connsiteY5083" fmla="*/ 571054 h 950432"/>
                <a:gd name="connsiteX5084" fmla="*/ 3240037 w 4190171"/>
                <a:gd name="connsiteY5084" fmla="*/ 570785 h 950432"/>
                <a:gd name="connsiteX5085" fmla="*/ 3236604 w 4190171"/>
                <a:gd name="connsiteY5085" fmla="*/ 567033 h 950432"/>
                <a:gd name="connsiteX5086" fmla="*/ 3236872 w 4190171"/>
                <a:gd name="connsiteY5086" fmla="*/ 560971 h 950432"/>
                <a:gd name="connsiteX5087" fmla="*/ 3240625 w 4190171"/>
                <a:gd name="connsiteY5087" fmla="*/ 557538 h 950432"/>
                <a:gd name="connsiteX5088" fmla="*/ 3243710 w 4190171"/>
                <a:gd name="connsiteY5088" fmla="*/ 556418 h 950432"/>
                <a:gd name="connsiteX5089" fmla="*/ 2867873 w 4190171"/>
                <a:gd name="connsiteY5089" fmla="*/ 556418 h 950432"/>
                <a:gd name="connsiteX5090" fmla="*/ 2870848 w 4190171"/>
                <a:gd name="connsiteY5090" fmla="*/ 557807 h 950432"/>
                <a:gd name="connsiteX5091" fmla="*/ 2874281 w 4190171"/>
                <a:gd name="connsiteY5091" fmla="*/ 561559 h 950432"/>
                <a:gd name="connsiteX5092" fmla="*/ 2874013 w 4190171"/>
                <a:gd name="connsiteY5092" fmla="*/ 567621 h 950432"/>
                <a:gd name="connsiteX5093" fmla="*/ 2870261 w 4190171"/>
                <a:gd name="connsiteY5093" fmla="*/ 571054 h 950432"/>
                <a:gd name="connsiteX5094" fmla="*/ 2864198 w 4190171"/>
                <a:gd name="connsiteY5094" fmla="*/ 570785 h 950432"/>
                <a:gd name="connsiteX5095" fmla="*/ 2860766 w 4190171"/>
                <a:gd name="connsiteY5095" fmla="*/ 567033 h 950432"/>
                <a:gd name="connsiteX5096" fmla="*/ 2861034 w 4190171"/>
                <a:gd name="connsiteY5096" fmla="*/ 560971 h 950432"/>
                <a:gd name="connsiteX5097" fmla="*/ 2864786 w 4190171"/>
                <a:gd name="connsiteY5097" fmla="*/ 557538 h 950432"/>
                <a:gd name="connsiteX5098" fmla="*/ 2867873 w 4190171"/>
                <a:gd name="connsiteY5098" fmla="*/ 556418 h 950432"/>
                <a:gd name="connsiteX5099" fmla="*/ 2492035 w 4190171"/>
                <a:gd name="connsiteY5099" fmla="*/ 556418 h 950432"/>
                <a:gd name="connsiteX5100" fmla="*/ 2495010 w 4190171"/>
                <a:gd name="connsiteY5100" fmla="*/ 557807 h 950432"/>
                <a:gd name="connsiteX5101" fmla="*/ 2498443 w 4190171"/>
                <a:gd name="connsiteY5101" fmla="*/ 561559 h 950432"/>
                <a:gd name="connsiteX5102" fmla="*/ 2498174 w 4190171"/>
                <a:gd name="connsiteY5102" fmla="*/ 567621 h 950432"/>
                <a:gd name="connsiteX5103" fmla="*/ 2494422 w 4190171"/>
                <a:gd name="connsiteY5103" fmla="*/ 571054 h 950432"/>
                <a:gd name="connsiteX5104" fmla="*/ 2488360 w 4190171"/>
                <a:gd name="connsiteY5104" fmla="*/ 570785 h 950432"/>
                <a:gd name="connsiteX5105" fmla="*/ 2484927 w 4190171"/>
                <a:gd name="connsiteY5105" fmla="*/ 567033 h 950432"/>
                <a:gd name="connsiteX5106" fmla="*/ 2485196 w 4190171"/>
                <a:gd name="connsiteY5106" fmla="*/ 560971 h 950432"/>
                <a:gd name="connsiteX5107" fmla="*/ 2488949 w 4190171"/>
                <a:gd name="connsiteY5107" fmla="*/ 557538 h 950432"/>
                <a:gd name="connsiteX5108" fmla="*/ 2492035 w 4190171"/>
                <a:gd name="connsiteY5108" fmla="*/ 556418 h 950432"/>
                <a:gd name="connsiteX5109" fmla="*/ 2116197 w 4190171"/>
                <a:gd name="connsiteY5109" fmla="*/ 556418 h 950432"/>
                <a:gd name="connsiteX5110" fmla="*/ 2119172 w 4190171"/>
                <a:gd name="connsiteY5110" fmla="*/ 557807 h 950432"/>
                <a:gd name="connsiteX5111" fmla="*/ 2122605 w 4190171"/>
                <a:gd name="connsiteY5111" fmla="*/ 561559 h 950432"/>
                <a:gd name="connsiteX5112" fmla="*/ 2122336 w 4190171"/>
                <a:gd name="connsiteY5112" fmla="*/ 567621 h 950432"/>
                <a:gd name="connsiteX5113" fmla="*/ 2118584 w 4190171"/>
                <a:gd name="connsiteY5113" fmla="*/ 571054 h 950432"/>
                <a:gd name="connsiteX5114" fmla="*/ 2112522 w 4190171"/>
                <a:gd name="connsiteY5114" fmla="*/ 570785 h 950432"/>
                <a:gd name="connsiteX5115" fmla="*/ 2109089 w 4190171"/>
                <a:gd name="connsiteY5115" fmla="*/ 567033 h 950432"/>
                <a:gd name="connsiteX5116" fmla="*/ 2109358 w 4190171"/>
                <a:gd name="connsiteY5116" fmla="*/ 560971 h 950432"/>
                <a:gd name="connsiteX5117" fmla="*/ 2113110 w 4190171"/>
                <a:gd name="connsiteY5117" fmla="*/ 557538 h 950432"/>
                <a:gd name="connsiteX5118" fmla="*/ 2116197 w 4190171"/>
                <a:gd name="connsiteY5118" fmla="*/ 556418 h 950432"/>
                <a:gd name="connsiteX5119" fmla="*/ 1740358 w 4190171"/>
                <a:gd name="connsiteY5119" fmla="*/ 556418 h 950432"/>
                <a:gd name="connsiteX5120" fmla="*/ 1743334 w 4190171"/>
                <a:gd name="connsiteY5120" fmla="*/ 557807 h 950432"/>
                <a:gd name="connsiteX5121" fmla="*/ 1746767 w 4190171"/>
                <a:gd name="connsiteY5121" fmla="*/ 561559 h 950432"/>
                <a:gd name="connsiteX5122" fmla="*/ 1746498 w 4190171"/>
                <a:gd name="connsiteY5122" fmla="*/ 567621 h 950432"/>
                <a:gd name="connsiteX5123" fmla="*/ 1742746 w 4190171"/>
                <a:gd name="connsiteY5123" fmla="*/ 571054 h 950432"/>
                <a:gd name="connsiteX5124" fmla="*/ 1736684 w 4190171"/>
                <a:gd name="connsiteY5124" fmla="*/ 570785 h 950432"/>
                <a:gd name="connsiteX5125" fmla="*/ 1733251 w 4190171"/>
                <a:gd name="connsiteY5125" fmla="*/ 567033 h 950432"/>
                <a:gd name="connsiteX5126" fmla="*/ 1733520 w 4190171"/>
                <a:gd name="connsiteY5126" fmla="*/ 560971 h 950432"/>
                <a:gd name="connsiteX5127" fmla="*/ 1737272 w 4190171"/>
                <a:gd name="connsiteY5127" fmla="*/ 557538 h 950432"/>
                <a:gd name="connsiteX5128" fmla="*/ 1740358 w 4190171"/>
                <a:gd name="connsiteY5128" fmla="*/ 556418 h 950432"/>
                <a:gd name="connsiteX5129" fmla="*/ 1364520 w 4190171"/>
                <a:gd name="connsiteY5129" fmla="*/ 556418 h 950432"/>
                <a:gd name="connsiteX5130" fmla="*/ 1367496 w 4190171"/>
                <a:gd name="connsiteY5130" fmla="*/ 557807 h 950432"/>
                <a:gd name="connsiteX5131" fmla="*/ 1370929 w 4190171"/>
                <a:gd name="connsiteY5131" fmla="*/ 561559 h 950432"/>
                <a:gd name="connsiteX5132" fmla="*/ 1370660 w 4190171"/>
                <a:gd name="connsiteY5132" fmla="*/ 567621 h 950432"/>
                <a:gd name="connsiteX5133" fmla="*/ 1366908 w 4190171"/>
                <a:gd name="connsiteY5133" fmla="*/ 571054 h 950432"/>
                <a:gd name="connsiteX5134" fmla="*/ 1360846 w 4190171"/>
                <a:gd name="connsiteY5134" fmla="*/ 570785 h 950432"/>
                <a:gd name="connsiteX5135" fmla="*/ 1357413 w 4190171"/>
                <a:gd name="connsiteY5135" fmla="*/ 567033 h 950432"/>
                <a:gd name="connsiteX5136" fmla="*/ 1357682 w 4190171"/>
                <a:gd name="connsiteY5136" fmla="*/ 560971 h 950432"/>
                <a:gd name="connsiteX5137" fmla="*/ 1361434 w 4190171"/>
                <a:gd name="connsiteY5137" fmla="*/ 557538 h 950432"/>
                <a:gd name="connsiteX5138" fmla="*/ 1364520 w 4190171"/>
                <a:gd name="connsiteY5138" fmla="*/ 556418 h 950432"/>
                <a:gd name="connsiteX5139" fmla="*/ 988682 w 4190171"/>
                <a:gd name="connsiteY5139" fmla="*/ 556418 h 950432"/>
                <a:gd name="connsiteX5140" fmla="*/ 991658 w 4190171"/>
                <a:gd name="connsiteY5140" fmla="*/ 557807 h 950432"/>
                <a:gd name="connsiteX5141" fmla="*/ 995091 w 4190171"/>
                <a:gd name="connsiteY5141" fmla="*/ 561559 h 950432"/>
                <a:gd name="connsiteX5142" fmla="*/ 994822 w 4190171"/>
                <a:gd name="connsiteY5142" fmla="*/ 567621 h 950432"/>
                <a:gd name="connsiteX5143" fmla="*/ 991070 w 4190171"/>
                <a:gd name="connsiteY5143" fmla="*/ 571054 h 950432"/>
                <a:gd name="connsiteX5144" fmla="*/ 985008 w 4190171"/>
                <a:gd name="connsiteY5144" fmla="*/ 570785 h 950432"/>
                <a:gd name="connsiteX5145" fmla="*/ 981575 w 4190171"/>
                <a:gd name="connsiteY5145" fmla="*/ 567033 h 950432"/>
                <a:gd name="connsiteX5146" fmla="*/ 981844 w 4190171"/>
                <a:gd name="connsiteY5146" fmla="*/ 560971 h 950432"/>
                <a:gd name="connsiteX5147" fmla="*/ 985596 w 4190171"/>
                <a:gd name="connsiteY5147" fmla="*/ 557538 h 950432"/>
                <a:gd name="connsiteX5148" fmla="*/ 988682 w 4190171"/>
                <a:gd name="connsiteY5148" fmla="*/ 556418 h 950432"/>
                <a:gd name="connsiteX5149" fmla="*/ 612844 w 4190171"/>
                <a:gd name="connsiteY5149" fmla="*/ 556418 h 950432"/>
                <a:gd name="connsiteX5150" fmla="*/ 615820 w 4190171"/>
                <a:gd name="connsiteY5150" fmla="*/ 557807 h 950432"/>
                <a:gd name="connsiteX5151" fmla="*/ 619253 w 4190171"/>
                <a:gd name="connsiteY5151" fmla="*/ 561559 h 950432"/>
                <a:gd name="connsiteX5152" fmla="*/ 618984 w 4190171"/>
                <a:gd name="connsiteY5152" fmla="*/ 567621 h 950432"/>
                <a:gd name="connsiteX5153" fmla="*/ 615232 w 4190171"/>
                <a:gd name="connsiteY5153" fmla="*/ 571054 h 950432"/>
                <a:gd name="connsiteX5154" fmla="*/ 609170 w 4190171"/>
                <a:gd name="connsiteY5154" fmla="*/ 570785 h 950432"/>
                <a:gd name="connsiteX5155" fmla="*/ 605737 w 4190171"/>
                <a:gd name="connsiteY5155" fmla="*/ 567033 h 950432"/>
                <a:gd name="connsiteX5156" fmla="*/ 606006 w 4190171"/>
                <a:gd name="connsiteY5156" fmla="*/ 560971 h 950432"/>
                <a:gd name="connsiteX5157" fmla="*/ 609758 w 4190171"/>
                <a:gd name="connsiteY5157" fmla="*/ 557538 h 950432"/>
                <a:gd name="connsiteX5158" fmla="*/ 612844 w 4190171"/>
                <a:gd name="connsiteY5158" fmla="*/ 556418 h 950432"/>
                <a:gd name="connsiteX5159" fmla="*/ 237007 w 4190171"/>
                <a:gd name="connsiteY5159" fmla="*/ 556418 h 950432"/>
                <a:gd name="connsiteX5160" fmla="*/ 239981 w 4190171"/>
                <a:gd name="connsiteY5160" fmla="*/ 557807 h 950432"/>
                <a:gd name="connsiteX5161" fmla="*/ 243415 w 4190171"/>
                <a:gd name="connsiteY5161" fmla="*/ 561559 h 950432"/>
                <a:gd name="connsiteX5162" fmla="*/ 243146 w 4190171"/>
                <a:gd name="connsiteY5162" fmla="*/ 567621 h 950432"/>
                <a:gd name="connsiteX5163" fmla="*/ 239394 w 4190171"/>
                <a:gd name="connsiteY5163" fmla="*/ 571054 h 950432"/>
                <a:gd name="connsiteX5164" fmla="*/ 233332 w 4190171"/>
                <a:gd name="connsiteY5164" fmla="*/ 570785 h 950432"/>
                <a:gd name="connsiteX5165" fmla="*/ 229899 w 4190171"/>
                <a:gd name="connsiteY5165" fmla="*/ 567033 h 950432"/>
                <a:gd name="connsiteX5166" fmla="*/ 230168 w 4190171"/>
                <a:gd name="connsiteY5166" fmla="*/ 560971 h 950432"/>
                <a:gd name="connsiteX5167" fmla="*/ 233920 w 4190171"/>
                <a:gd name="connsiteY5167" fmla="*/ 557538 h 950432"/>
                <a:gd name="connsiteX5168" fmla="*/ 237007 w 4190171"/>
                <a:gd name="connsiteY5168" fmla="*/ 556418 h 950432"/>
                <a:gd name="connsiteX5169" fmla="*/ 3932748 w 4190171"/>
                <a:gd name="connsiteY5169" fmla="*/ 552146 h 950432"/>
                <a:gd name="connsiteX5170" fmla="*/ 3935723 w 4190171"/>
                <a:gd name="connsiteY5170" fmla="*/ 553536 h 950432"/>
                <a:gd name="connsiteX5171" fmla="*/ 3939156 w 4190171"/>
                <a:gd name="connsiteY5171" fmla="*/ 557289 h 950432"/>
                <a:gd name="connsiteX5172" fmla="*/ 3938887 w 4190171"/>
                <a:gd name="connsiteY5172" fmla="*/ 563350 h 950432"/>
                <a:gd name="connsiteX5173" fmla="*/ 3935135 w 4190171"/>
                <a:gd name="connsiteY5173" fmla="*/ 566783 h 950432"/>
                <a:gd name="connsiteX5174" fmla="*/ 3929074 w 4190171"/>
                <a:gd name="connsiteY5174" fmla="*/ 566514 h 950432"/>
                <a:gd name="connsiteX5175" fmla="*/ 3925641 w 4190171"/>
                <a:gd name="connsiteY5175" fmla="*/ 562762 h 950432"/>
                <a:gd name="connsiteX5176" fmla="*/ 3925910 w 4190171"/>
                <a:gd name="connsiteY5176" fmla="*/ 556700 h 950432"/>
                <a:gd name="connsiteX5177" fmla="*/ 3929661 w 4190171"/>
                <a:gd name="connsiteY5177" fmla="*/ 553268 h 950432"/>
                <a:gd name="connsiteX5178" fmla="*/ 3932748 w 4190171"/>
                <a:gd name="connsiteY5178" fmla="*/ 552146 h 950432"/>
                <a:gd name="connsiteX5179" fmla="*/ 3556910 w 4190171"/>
                <a:gd name="connsiteY5179" fmla="*/ 552146 h 950432"/>
                <a:gd name="connsiteX5180" fmla="*/ 3559885 w 4190171"/>
                <a:gd name="connsiteY5180" fmla="*/ 553536 h 950432"/>
                <a:gd name="connsiteX5181" fmla="*/ 3563318 w 4190171"/>
                <a:gd name="connsiteY5181" fmla="*/ 557289 h 950432"/>
                <a:gd name="connsiteX5182" fmla="*/ 3563049 w 4190171"/>
                <a:gd name="connsiteY5182" fmla="*/ 563350 h 950432"/>
                <a:gd name="connsiteX5183" fmla="*/ 3559297 w 4190171"/>
                <a:gd name="connsiteY5183" fmla="*/ 566783 h 950432"/>
                <a:gd name="connsiteX5184" fmla="*/ 3553236 w 4190171"/>
                <a:gd name="connsiteY5184" fmla="*/ 566514 h 950432"/>
                <a:gd name="connsiteX5185" fmla="*/ 3549802 w 4190171"/>
                <a:gd name="connsiteY5185" fmla="*/ 562762 h 950432"/>
                <a:gd name="connsiteX5186" fmla="*/ 3550071 w 4190171"/>
                <a:gd name="connsiteY5186" fmla="*/ 556700 h 950432"/>
                <a:gd name="connsiteX5187" fmla="*/ 3553823 w 4190171"/>
                <a:gd name="connsiteY5187" fmla="*/ 553268 h 950432"/>
                <a:gd name="connsiteX5188" fmla="*/ 3556910 w 4190171"/>
                <a:gd name="connsiteY5188" fmla="*/ 552146 h 950432"/>
                <a:gd name="connsiteX5189" fmla="*/ 3181072 w 4190171"/>
                <a:gd name="connsiteY5189" fmla="*/ 552146 h 950432"/>
                <a:gd name="connsiteX5190" fmla="*/ 3184047 w 4190171"/>
                <a:gd name="connsiteY5190" fmla="*/ 553536 h 950432"/>
                <a:gd name="connsiteX5191" fmla="*/ 3187480 w 4190171"/>
                <a:gd name="connsiteY5191" fmla="*/ 557289 h 950432"/>
                <a:gd name="connsiteX5192" fmla="*/ 3187211 w 4190171"/>
                <a:gd name="connsiteY5192" fmla="*/ 563350 h 950432"/>
                <a:gd name="connsiteX5193" fmla="*/ 3183459 w 4190171"/>
                <a:gd name="connsiteY5193" fmla="*/ 566783 h 950432"/>
                <a:gd name="connsiteX5194" fmla="*/ 3177398 w 4190171"/>
                <a:gd name="connsiteY5194" fmla="*/ 566514 h 950432"/>
                <a:gd name="connsiteX5195" fmla="*/ 3173965 w 4190171"/>
                <a:gd name="connsiteY5195" fmla="*/ 562762 h 950432"/>
                <a:gd name="connsiteX5196" fmla="*/ 3174234 w 4190171"/>
                <a:gd name="connsiteY5196" fmla="*/ 556700 h 950432"/>
                <a:gd name="connsiteX5197" fmla="*/ 3177985 w 4190171"/>
                <a:gd name="connsiteY5197" fmla="*/ 553268 h 950432"/>
                <a:gd name="connsiteX5198" fmla="*/ 3181072 w 4190171"/>
                <a:gd name="connsiteY5198" fmla="*/ 552146 h 950432"/>
                <a:gd name="connsiteX5199" fmla="*/ 2805234 w 4190171"/>
                <a:gd name="connsiteY5199" fmla="*/ 552146 h 950432"/>
                <a:gd name="connsiteX5200" fmla="*/ 2808209 w 4190171"/>
                <a:gd name="connsiteY5200" fmla="*/ 553536 h 950432"/>
                <a:gd name="connsiteX5201" fmla="*/ 2811642 w 4190171"/>
                <a:gd name="connsiteY5201" fmla="*/ 557289 h 950432"/>
                <a:gd name="connsiteX5202" fmla="*/ 2811373 w 4190171"/>
                <a:gd name="connsiteY5202" fmla="*/ 563350 h 950432"/>
                <a:gd name="connsiteX5203" fmla="*/ 2807621 w 4190171"/>
                <a:gd name="connsiteY5203" fmla="*/ 566783 h 950432"/>
                <a:gd name="connsiteX5204" fmla="*/ 2801560 w 4190171"/>
                <a:gd name="connsiteY5204" fmla="*/ 566514 h 950432"/>
                <a:gd name="connsiteX5205" fmla="*/ 2798127 w 4190171"/>
                <a:gd name="connsiteY5205" fmla="*/ 562762 h 950432"/>
                <a:gd name="connsiteX5206" fmla="*/ 2798395 w 4190171"/>
                <a:gd name="connsiteY5206" fmla="*/ 556700 h 950432"/>
                <a:gd name="connsiteX5207" fmla="*/ 2802147 w 4190171"/>
                <a:gd name="connsiteY5207" fmla="*/ 553268 h 950432"/>
                <a:gd name="connsiteX5208" fmla="*/ 2805234 w 4190171"/>
                <a:gd name="connsiteY5208" fmla="*/ 552146 h 950432"/>
                <a:gd name="connsiteX5209" fmla="*/ 2429396 w 4190171"/>
                <a:gd name="connsiteY5209" fmla="*/ 552146 h 950432"/>
                <a:gd name="connsiteX5210" fmla="*/ 2432371 w 4190171"/>
                <a:gd name="connsiteY5210" fmla="*/ 553536 h 950432"/>
                <a:gd name="connsiteX5211" fmla="*/ 2435804 w 4190171"/>
                <a:gd name="connsiteY5211" fmla="*/ 557289 h 950432"/>
                <a:gd name="connsiteX5212" fmla="*/ 2435535 w 4190171"/>
                <a:gd name="connsiteY5212" fmla="*/ 563350 h 950432"/>
                <a:gd name="connsiteX5213" fmla="*/ 2431783 w 4190171"/>
                <a:gd name="connsiteY5213" fmla="*/ 566783 h 950432"/>
                <a:gd name="connsiteX5214" fmla="*/ 2425722 w 4190171"/>
                <a:gd name="connsiteY5214" fmla="*/ 566514 h 950432"/>
                <a:gd name="connsiteX5215" fmla="*/ 2422288 w 4190171"/>
                <a:gd name="connsiteY5215" fmla="*/ 562762 h 950432"/>
                <a:gd name="connsiteX5216" fmla="*/ 2422557 w 4190171"/>
                <a:gd name="connsiteY5216" fmla="*/ 556700 h 950432"/>
                <a:gd name="connsiteX5217" fmla="*/ 2426309 w 4190171"/>
                <a:gd name="connsiteY5217" fmla="*/ 553268 h 950432"/>
                <a:gd name="connsiteX5218" fmla="*/ 2429396 w 4190171"/>
                <a:gd name="connsiteY5218" fmla="*/ 552146 h 950432"/>
                <a:gd name="connsiteX5219" fmla="*/ 2053558 w 4190171"/>
                <a:gd name="connsiteY5219" fmla="*/ 552146 h 950432"/>
                <a:gd name="connsiteX5220" fmla="*/ 2056533 w 4190171"/>
                <a:gd name="connsiteY5220" fmla="*/ 553536 h 950432"/>
                <a:gd name="connsiteX5221" fmla="*/ 2059966 w 4190171"/>
                <a:gd name="connsiteY5221" fmla="*/ 557289 h 950432"/>
                <a:gd name="connsiteX5222" fmla="*/ 2059697 w 4190171"/>
                <a:gd name="connsiteY5222" fmla="*/ 563350 h 950432"/>
                <a:gd name="connsiteX5223" fmla="*/ 2055945 w 4190171"/>
                <a:gd name="connsiteY5223" fmla="*/ 566783 h 950432"/>
                <a:gd name="connsiteX5224" fmla="*/ 2049883 w 4190171"/>
                <a:gd name="connsiteY5224" fmla="*/ 566514 h 950432"/>
                <a:gd name="connsiteX5225" fmla="*/ 2046450 w 4190171"/>
                <a:gd name="connsiteY5225" fmla="*/ 562762 h 950432"/>
                <a:gd name="connsiteX5226" fmla="*/ 2046719 w 4190171"/>
                <a:gd name="connsiteY5226" fmla="*/ 556700 h 950432"/>
                <a:gd name="connsiteX5227" fmla="*/ 2050470 w 4190171"/>
                <a:gd name="connsiteY5227" fmla="*/ 553268 h 950432"/>
                <a:gd name="connsiteX5228" fmla="*/ 2053558 w 4190171"/>
                <a:gd name="connsiteY5228" fmla="*/ 552146 h 950432"/>
                <a:gd name="connsiteX5229" fmla="*/ 1677720 w 4190171"/>
                <a:gd name="connsiteY5229" fmla="*/ 552146 h 950432"/>
                <a:gd name="connsiteX5230" fmla="*/ 1680694 w 4190171"/>
                <a:gd name="connsiteY5230" fmla="*/ 553536 h 950432"/>
                <a:gd name="connsiteX5231" fmla="*/ 1684127 w 4190171"/>
                <a:gd name="connsiteY5231" fmla="*/ 557289 h 950432"/>
                <a:gd name="connsiteX5232" fmla="*/ 1683858 w 4190171"/>
                <a:gd name="connsiteY5232" fmla="*/ 563350 h 950432"/>
                <a:gd name="connsiteX5233" fmla="*/ 1680106 w 4190171"/>
                <a:gd name="connsiteY5233" fmla="*/ 566783 h 950432"/>
                <a:gd name="connsiteX5234" fmla="*/ 1674045 w 4190171"/>
                <a:gd name="connsiteY5234" fmla="*/ 566514 h 950432"/>
                <a:gd name="connsiteX5235" fmla="*/ 1670612 w 4190171"/>
                <a:gd name="connsiteY5235" fmla="*/ 562762 h 950432"/>
                <a:gd name="connsiteX5236" fmla="*/ 1670881 w 4190171"/>
                <a:gd name="connsiteY5236" fmla="*/ 556700 h 950432"/>
                <a:gd name="connsiteX5237" fmla="*/ 1674633 w 4190171"/>
                <a:gd name="connsiteY5237" fmla="*/ 553268 h 950432"/>
                <a:gd name="connsiteX5238" fmla="*/ 1677720 w 4190171"/>
                <a:gd name="connsiteY5238" fmla="*/ 552146 h 950432"/>
                <a:gd name="connsiteX5239" fmla="*/ 1301881 w 4190171"/>
                <a:gd name="connsiteY5239" fmla="*/ 552146 h 950432"/>
                <a:gd name="connsiteX5240" fmla="*/ 1304857 w 4190171"/>
                <a:gd name="connsiteY5240" fmla="*/ 553536 h 950432"/>
                <a:gd name="connsiteX5241" fmla="*/ 1308290 w 4190171"/>
                <a:gd name="connsiteY5241" fmla="*/ 557289 h 950432"/>
                <a:gd name="connsiteX5242" fmla="*/ 1308021 w 4190171"/>
                <a:gd name="connsiteY5242" fmla="*/ 563350 h 950432"/>
                <a:gd name="connsiteX5243" fmla="*/ 1304269 w 4190171"/>
                <a:gd name="connsiteY5243" fmla="*/ 566783 h 950432"/>
                <a:gd name="connsiteX5244" fmla="*/ 1298207 w 4190171"/>
                <a:gd name="connsiteY5244" fmla="*/ 566514 h 950432"/>
                <a:gd name="connsiteX5245" fmla="*/ 1294774 w 4190171"/>
                <a:gd name="connsiteY5245" fmla="*/ 562762 h 950432"/>
                <a:gd name="connsiteX5246" fmla="*/ 1295043 w 4190171"/>
                <a:gd name="connsiteY5246" fmla="*/ 556700 h 950432"/>
                <a:gd name="connsiteX5247" fmla="*/ 1298794 w 4190171"/>
                <a:gd name="connsiteY5247" fmla="*/ 553268 h 950432"/>
                <a:gd name="connsiteX5248" fmla="*/ 1301881 w 4190171"/>
                <a:gd name="connsiteY5248" fmla="*/ 552146 h 950432"/>
                <a:gd name="connsiteX5249" fmla="*/ 926043 w 4190171"/>
                <a:gd name="connsiteY5249" fmla="*/ 552146 h 950432"/>
                <a:gd name="connsiteX5250" fmla="*/ 929018 w 4190171"/>
                <a:gd name="connsiteY5250" fmla="*/ 553536 h 950432"/>
                <a:gd name="connsiteX5251" fmla="*/ 932451 w 4190171"/>
                <a:gd name="connsiteY5251" fmla="*/ 557289 h 950432"/>
                <a:gd name="connsiteX5252" fmla="*/ 932182 w 4190171"/>
                <a:gd name="connsiteY5252" fmla="*/ 563350 h 950432"/>
                <a:gd name="connsiteX5253" fmla="*/ 928430 w 4190171"/>
                <a:gd name="connsiteY5253" fmla="*/ 566783 h 950432"/>
                <a:gd name="connsiteX5254" fmla="*/ 922369 w 4190171"/>
                <a:gd name="connsiteY5254" fmla="*/ 566514 h 950432"/>
                <a:gd name="connsiteX5255" fmla="*/ 918936 w 4190171"/>
                <a:gd name="connsiteY5255" fmla="*/ 562762 h 950432"/>
                <a:gd name="connsiteX5256" fmla="*/ 919205 w 4190171"/>
                <a:gd name="connsiteY5256" fmla="*/ 556700 h 950432"/>
                <a:gd name="connsiteX5257" fmla="*/ 922956 w 4190171"/>
                <a:gd name="connsiteY5257" fmla="*/ 553268 h 950432"/>
                <a:gd name="connsiteX5258" fmla="*/ 926043 w 4190171"/>
                <a:gd name="connsiteY5258" fmla="*/ 552146 h 950432"/>
                <a:gd name="connsiteX5259" fmla="*/ 550205 w 4190171"/>
                <a:gd name="connsiteY5259" fmla="*/ 552146 h 950432"/>
                <a:gd name="connsiteX5260" fmla="*/ 553180 w 4190171"/>
                <a:gd name="connsiteY5260" fmla="*/ 553536 h 950432"/>
                <a:gd name="connsiteX5261" fmla="*/ 556613 w 4190171"/>
                <a:gd name="connsiteY5261" fmla="*/ 557289 h 950432"/>
                <a:gd name="connsiteX5262" fmla="*/ 556345 w 4190171"/>
                <a:gd name="connsiteY5262" fmla="*/ 563350 h 950432"/>
                <a:gd name="connsiteX5263" fmla="*/ 552592 w 4190171"/>
                <a:gd name="connsiteY5263" fmla="*/ 566783 h 950432"/>
                <a:gd name="connsiteX5264" fmla="*/ 546531 w 4190171"/>
                <a:gd name="connsiteY5264" fmla="*/ 566514 h 950432"/>
                <a:gd name="connsiteX5265" fmla="*/ 543098 w 4190171"/>
                <a:gd name="connsiteY5265" fmla="*/ 562762 h 950432"/>
                <a:gd name="connsiteX5266" fmla="*/ 543367 w 4190171"/>
                <a:gd name="connsiteY5266" fmla="*/ 556700 h 950432"/>
                <a:gd name="connsiteX5267" fmla="*/ 547119 w 4190171"/>
                <a:gd name="connsiteY5267" fmla="*/ 553268 h 950432"/>
                <a:gd name="connsiteX5268" fmla="*/ 550205 w 4190171"/>
                <a:gd name="connsiteY5268" fmla="*/ 552146 h 950432"/>
                <a:gd name="connsiteX5269" fmla="*/ 174368 w 4190171"/>
                <a:gd name="connsiteY5269" fmla="*/ 552146 h 950432"/>
                <a:gd name="connsiteX5270" fmla="*/ 177342 w 4190171"/>
                <a:gd name="connsiteY5270" fmla="*/ 553536 h 950432"/>
                <a:gd name="connsiteX5271" fmla="*/ 180776 w 4190171"/>
                <a:gd name="connsiteY5271" fmla="*/ 557289 h 950432"/>
                <a:gd name="connsiteX5272" fmla="*/ 180506 w 4190171"/>
                <a:gd name="connsiteY5272" fmla="*/ 563350 h 950432"/>
                <a:gd name="connsiteX5273" fmla="*/ 176755 w 4190171"/>
                <a:gd name="connsiteY5273" fmla="*/ 566783 h 950432"/>
                <a:gd name="connsiteX5274" fmla="*/ 170693 w 4190171"/>
                <a:gd name="connsiteY5274" fmla="*/ 566514 h 950432"/>
                <a:gd name="connsiteX5275" fmla="*/ 167260 w 4190171"/>
                <a:gd name="connsiteY5275" fmla="*/ 562762 h 950432"/>
                <a:gd name="connsiteX5276" fmla="*/ 167529 w 4190171"/>
                <a:gd name="connsiteY5276" fmla="*/ 556700 h 950432"/>
                <a:gd name="connsiteX5277" fmla="*/ 171281 w 4190171"/>
                <a:gd name="connsiteY5277" fmla="*/ 553268 h 950432"/>
                <a:gd name="connsiteX5278" fmla="*/ 174368 w 4190171"/>
                <a:gd name="connsiteY5278" fmla="*/ 552146 h 950432"/>
                <a:gd name="connsiteX5279" fmla="*/ 3961011 w 4190171"/>
                <a:gd name="connsiteY5279" fmla="*/ 551400 h 950432"/>
                <a:gd name="connsiteX5280" fmla="*/ 3964115 w 4190171"/>
                <a:gd name="connsiteY5280" fmla="*/ 552686 h 950432"/>
                <a:gd name="connsiteX5281" fmla="*/ 3976357 w 4190171"/>
                <a:gd name="connsiteY5281" fmla="*/ 564928 h 950432"/>
                <a:gd name="connsiteX5282" fmla="*/ 3976357 w 4190171"/>
                <a:gd name="connsiteY5282" fmla="*/ 571136 h 950432"/>
                <a:gd name="connsiteX5283" fmla="*/ 3958595 w 4190171"/>
                <a:gd name="connsiteY5283" fmla="*/ 588898 h 950432"/>
                <a:gd name="connsiteX5284" fmla="*/ 3952387 w 4190171"/>
                <a:gd name="connsiteY5284" fmla="*/ 588898 h 950432"/>
                <a:gd name="connsiteX5285" fmla="*/ 3940145 w 4190171"/>
                <a:gd name="connsiteY5285" fmla="*/ 576656 h 950432"/>
                <a:gd name="connsiteX5286" fmla="*/ 3940145 w 4190171"/>
                <a:gd name="connsiteY5286" fmla="*/ 570448 h 950432"/>
                <a:gd name="connsiteX5287" fmla="*/ 3957907 w 4190171"/>
                <a:gd name="connsiteY5287" fmla="*/ 552686 h 950432"/>
                <a:gd name="connsiteX5288" fmla="*/ 3961011 w 4190171"/>
                <a:gd name="connsiteY5288" fmla="*/ 551400 h 950432"/>
                <a:gd name="connsiteX5289" fmla="*/ 3585173 w 4190171"/>
                <a:gd name="connsiteY5289" fmla="*/ 551400 h 950432"/>
                <a:gd name="connsiteX5290" fmla="*/ 3588277 w 4190171"/>
                <a:gd name="connsiteY5290" fmla="*/ 552686 h 950432"/>
                <a:gd name="connsiteX5291" fmla="*/ 3600519 w 4190171"/>
                <a:gd name="connsiteY5291" fmla="*/ 564928 h 950432"/>
                <a:gd name="connsiteX5292" fmla="*/ 3600519 w 4190171"/>
                <a:gd name="connsiteY5292" fmla="*/ 571136 h 950432"/>
                <a:gd name="connsiteX5293" fmla="*/ 3582757 w 4190171"/>
                <a:gd name="connsiteY5293" fmla="*/ 588898 h 950432"/>
                <a:gd name="connsiteX5294" fmla="*/ 3576548 w 4190171"/>
                <a:gd name="connsiteY5294" fmla="*/ 588898 h 950432"/>
                <a:gd name="connsiteX5295" fmla="*/ 3564307 w 4190171"/>
                <a:gd name="connsiteY5295" fmla="*/ 576656 h 950432"/>
                <a:gd name="connsiteX5296" fmla="*/ 3564307 w 4190171"/>
                <a:gd name="connsiteY5296" fmla="*/ 570448 h 950432"/>
                <a:gd name="connsiteX5297" fmla="*/ 3582069 w 4190171"/>
                <a:gd name="connsiteY5297" fmla="*/ 552686 h 950432"/>
                <a:gd name="connsiteX5298" fmla="*/ 3585173 w 4190171"/>
                <a:gd name="connsiteY5298" fmla="*/ 551400 h 950432"/>
                <a:gd name="connsiteX5299" fmla="*/ 3209335 w 4190171"/>
                <a:gd name="connsiteY5299" fmla="*/ 551400 h 950432"/>
                <a:gd name="connsiteX5300" fmla="*/ 3212440 w 4190171"/>
                <a:gd name="connsiteY5300" fmla="*/ 552686 h 950432"/>
                <a:gd name="connsiteX5301" fmla="*/ 3224681 w 4190171"/>
                <a:gd name="connsiteY5301" fmla="*/ 564928 h 950432"/>
                <a:gd name="connsiteX5302" fmla="*/ 3224681 w 4190171"/>
                <a:gd name="connsiteY5302" fmla="*/ 571136 h 950432"/>
                <a:gd name="connsiteX5303" fmla="*/ 3206919 w 4190171"/>
                <a:gd name="connsiteY5303" fmla="*/ 588898 h 950432"/>
                <a:gd name="connsiteX5304" fmla="*/ 3200711 w 4190171"/>
                <a:gd name="connsiteY5304" fmla="*/ 588898 h 950432"/>
                <a:gd name="connsiteX5305" fmla="*/ 3188469 w 4190171"/>
                <a:gd name="connsiteY5305" fmla="*/ 576656 h 950432"/>
                <a:gd name="connsiteX5306" fmla="*/ 3188469 w 4190171"/>
                <a:gd name="connsiteY5306" fmla="*/ 570448 h 950432"/>
                <a:gd name="connsiteX5307" fmla="*/ 3206231 w 4190171"/>
                <a:gd name="connsiteY5307" fmla="*/ 552686 h 950432"/>
                <a:gd name="connsiteX5308" fmla="*/ 3209335 w 4190171"/>
                <a:gd name="connsiteY5308" fmla="*/ 551400 h 950432"/>
                <a:gd name="connsiteX5309" fmla="*/ 2833497 w 4190171"/>
                <a:gd name="connsiteY5309" fmla="*/ 551400 h 950432"/>
                <a:gd name="connsiteX5310" fmla="*/ 2836601 w 4190171"/>
                <a:gd name="connsiteY5310" fmla="*/ 552686 h 950432"/>
                <a:gd name="connsiteX5311" fmla="*/ 2848842 w 4190171"/>
                <a:gd name="connsiteY5311" fmla="*/ 564928 h 950432"/>
                <a:gd name="connsiteX5312" fmla="*/ 2848842 w 4190171"/>
                <a:gd name="connsiteY5312" fmla="*/ 571136 h 950432"/>
                <a:gd name="connsiteX5313" fmla="*/ 2831081 w 4190171"/>
                <a:gd name="connsiteY5313" fmla="*/ 588898 h 950432"/>
                <a:gd name="connsiteX5314" fmla="*/ 2824873 w 4190171"/>
                <a:gd name="connsiteY5314" fmla="*/ 588898 h 950432"/>
                <a:gd name="connsiteX5315" fmla="*/ 2812631 w 4190171"/>
                <a:gd name="connsiteY5315" fmla="*/ 576656 h 950432"/>
                <a:gd name="connsiteX5316" fmla="*/ 2812631 w 4190171"/>
                <a:gd name="connsiteY5316" fmla="*/ 570448 h 950432"/>
                <a:gd name="connsiteX5317" fmla="*/ 2830393 w 4190171"/>
                <a:gd name="connsiteY5317" fmla="*/ 552686 h 950432"/>
                <a:gd name="connsiteX5318" fmla="*/ 2833497 w 4190171"/>
                <a:gd name="connsiteY5318" fmla="*/ 551400 h 950432"/>
                <a:gd name="connsiteX5319" fmla="*/ 2457659 w 4190171"/>
                <a:gd name="connsiteY5319" fmla="*/ 551400 h 950432"/>
                <a:gd name="connsiteX5320" fmla="*/ 2460763 w 4190171"/>
                <a:gd name="connsiteY5320" fmla="*/ 552686 h 950432"/>
                <a:gd name="connsiteX5321" fmla="*/ 2473005 w 4190171"/>
                <a:gd name="connsiteY5321" fmla="*/ 564928 h 950432"/>
                <a:gd name="connsiteX5322" fmla="*/ 2473005 w 4190171"/>
                <a:gd name="connsiteY5322" fmla="*/ 571136 h 950432"/>
                <a:gd name="connsiteX5323" fmla="*/ 2455243 w 4190171"/>
                <a:gd name="connsiteY5323" fmla="*/ 588898 h 950432"/>
                <a:gd name="connsiteX5324" fmla="*/ 2449034 w 4190171"/>
                <a:gd name="connsiteY5324" fmla="*/ 588898 h 950432"/>
                <a:gd name="connsiteX5325" fmla="*/ 2436793 w 4190171"/>
                <a:gd name="connsiteY5325" fmla="*/ 576656 h 950432"/>
                <a:gd name="connsiteX5326" fmla="*/ 2436793 w 4190171"/>
                <a:gd name="connsiteY5326" fmla="*/ 570448 h 950432"/>
                <a:gd name="connsiteX5327" fmla="*/ 2454555 w 4190171"/>
                <a:gd name="connsiteY5327" fmla="*/ 552686 h 950432"/>
                <a:gd name="connsiteX5328" fmla="*/ 2457659 w 4190171"/>
                <a:gd name="connsiteY5328" fmla="*/ 551400 h 950432"/>
                <a:gd name="connsiteX5329" fmla="*/ 2081820 w 4190171"/>
                <a:gd name="connsiteY5329" fmla="*/ 551400 h 950432"/>
                <a:gd name="connsiteX5330" fmla="*/ 2084925 w 4190171"/>
                <a:gd name="connsiteY5330" fmla="*/ 552686 h 950432"/>
                <a:gd name="connsiteX5331" fmla="*/ 2097166 w 4190171"/>
                <a:gd name="connsiteY5331" fmla="*/ 564928 h 950432"/>
                <a:gd name="connsiteX5332" fmla="*/ 2097166 w 4190171"/>
                <a:gd name="connsiteY5332" fmla="*/ 571136 h 950432"/>
                <a:gd name="connsiteX5333" fmla="*/ 2079404 w 4190171"/>
                <a:gd name="connsiteY5333" fmla="*/ 588898 h 950432"/>
                <a:gd name="connsiteX5334" fmla="*/ 2073197 w 4190171"/>
                <a:gd name="connsiteY5334" fmla="*/ 588898 h 950432"/>
                <a:gd name="connsiteX5335" fmla="*/ 2060955 w 4190171"/>
                <a:gd name="connsiteY5335" fmla="*/ 576656 h 950432"/>
                <a:gd name="connsiteX5336" fmla="*/ 2060955 w 4190171"/>
                <a:gd name="connsiteY5336" fmla="*/ 570448 h 950432"/>
                <a:gd name="connsiteX5337" fmla="*/ 2078716 w 4190171"/>
                <a:gd name="connsiteY5337" fmla="*/ 552686 h 950432"/>
                <a:gd name="connsiteX5338" fmla="*/ 2081820 w 4190171"/>
                <a:gd name="connsiteY5338" fmla="*/ 551400 h 950432"/>
                <a:gd name="connsiteX5339" fmla="*/ 1705983 w 4190171"/>
                <a:gd name="connsiteY5339" fmla="*/ 551400 h 950432"/>
                <a:gd name="connsiteX5340" fmla="*/ 1709087 w 4190171"/>
                <a:gd name="connsiteY5340" fmla="*/ 552686 h 950432"/>
                <a:gd name="connsiteX5341" fmla="*/ 1721329 w 4190171"/>
                <a:gd name="connsiteY5341" fmla="*/ 564928 h 950432"/>
                <a:gd name="connsiteX5342" fmla="*/ 1721329 w 4190171"/>
                <a:gd name="connsiteY5342" fmla="*/ 571136 h 950432"/>
                <a:gd name="connsiteX5343" fmla="*/ 1703567 w 4190171"/>
                <a:gd name="connsiteY5343" fmla="*/ 588898 h 950432"/>
                <a:gd name="connsiteX5344" fmla="*/ 1697358 w 4190171"/>
                <a:gd name="connsiteY5344" fmla="*/ 588898 h 950432"/>
                <a:gd name="connsiteX5345" fmla="*/ 1685116 w 4190171"/>
                <a:gd name="connsiteY5345" fmla="*/ 576656 h 950432"/>
                <a:gd name="connsiteX5346" fmla="*/ 1685116 w 4190171"/>
                <a:gd name="connsiteY5346" fmla="*/ 570448 h 950432"/>
                <a:gd name="connsiteX5347" fmla="*/ 1702879 w 4190171"/>
                <a:gd name="connsiteY5347" fmla="*/ 552686 h 950432"/>
                <a:gd name="connsiteX5348" fmla="*/ 1705983 w 4190171"/>
                <a:gd name="connsiteY5348" fmla="*/ 551400 h 950432"/>
                <a:gd name="connsiteX5349" fmla="*/ 1330144 w 4190171"/>
                <a:gd name="connsiteY5349" fmla="*/ 551400 h 950432"/>
                <a:gd name="connsiteX5350" fmla="*/ 1333248 w 4190171"/>
                <a:gd name="connsiteY5350" fmla="*/ 552686 h 950432"/>
                <a:gd name="connsiteX5351" fmla="*/ 1345490 w 4190171"/>
                <a:gd name="connsiteY5351" fmla="*/ 564928 h 950432"/>
                <a:gd name="connsiteX5352" fmla="*/ 1345490 w 4190171"/>
                <a:gd name="connsiteY5352" fmla="*/ 571136 h 950432"/>
                <a:gd name="connsiteX5353" fmla="*/ 1327728 w 4190171"/>
                <a:gd name="connsiteY5353" fmla="*/ 588898 h 950432"/>
                <a:gd name="connsiteX5354" fmla="*/ 1321520 w 4190171"/>
                <a:gd name="connsiteY5354" fmla="*/ 588898 h 950432"/>
                <a:gd name="connsiteX5355" fmla="*/ 1309278 w 4190171"/>
                <a:gd name="connsiteY5355" fmla="*/ 576656 h 950432"/>
                <a:gd name="connsiteX5356" fmla="*/ 1309278 w 4190171"/>
                <a:gd name="connsiteY5356" fmla="*/ 570448 h 950432"/>
                <a:gd name="connsiteX5357" fmla="*/ 1327040 w 4190171"/>
                <a:gd name="connsiteY5357" fmla="*/ 552686 h 950432"/>
                <a:gd name="connsiteX5358" fmla="*/ 1330144 w 4190171"/>
                <a:gd name="connsiteY5358" fmla="*/ 551400 h 950432"/>
                <a:gd name="connsiteX5359" fmla="*/ 954306 w 4190171"/>
                <a:gd name="connsiteY5359" fmla="*/ 551400 h 950432"/>
                <a:gd name="connsiteX5360" fmla="*/ 957410 w 4190171"/>
                <a:gd name="connsiteY5360" fmla="*/ 552686 h 950432"/>
                <a:gd name="connsiteX5361" fmla="*/ 969652 w 4190171"/>
                <a:gd name="connsiteY5361" fmla="*/ 564928 h 950432"/>
                <a:gd name="connsiteX5362" fmla="*/ 969652 w 4190171"/>
                <a:gd name="connsiteY5362" fmla="*/ 571136 h 950432"/>
                <a:gd name="connsiteX5363" fmla="*/ 951891 w 4190171"/>
                <a:gd name="connsiteY5363" fmla="*/ 588898 h 950432"/>
                <a:gd name="connsiteX5364" fmla="*/ 945682 w 4190171"/>
                <a:gd name="connsiteY5364" fmla="*/ 588898 h 950432"/>
                <a:gd name="connsiteX5365" fmla="*/ 933440 w 4190171"/>
                <a:gd name="connsiteY5365" fmla="*/ 576656 h 950432"/>
                <a:gd name="connsiteX5366" fmla="*/ 933440 w 4190171"/>
                <a:gd name="connsiteY5366" fmla="*/ 570448 h 950432"/>
                <a:gd name="connsiteX5367" fmla="*/ 951203 w 4190171"/>
                <a:gd name="connsiteY5367" fmla="*/ 552686 h 950432"/>
                <a:gd name="connsiteX5368" fmla="*/ 954306 w 4190171"/>
                <a:gd name="connsiteY5368" fmla="*/ 551400 h 950432"/>
                <a:gd name="connsiteX5369" fmla="*/ 578469 w 4190171"/>
                <a:gd name="connsiteY5369" fmla="*/ 551400 h 950432"/>
                <a:gd name="connsiteX5370" fmla="*/ 581573 w 4190171"/>
                <a:gd name="connsiteY5370" fmla="*/ 552686 h 950432"/>
                <a:gd name="connsiteX5371" fmla="*/ 593814 w 4190171"/>
                <a:gd name="connsiteY5371" fmla="*/ 564928 h 950432"/>
                <a:gd name="connsiteX5372" fmla="*/ 593814 w 4190171"/>
                <a:gd name="connsiteY5372" fmla="*/ 571136 h 950432"/>
                <a:gd name="connsiteX5373" fmla="*/ 576052 w 4190171"/>
                <a:gd name="connsiteY5373" fmla="*/ 588898 h 950432"/>
                <a:gd name="connsiteX5374" fmla="*/ 569844 w 4190171"/>
                <a:gd name="connsiteY5374" fmla="*/ 588898 h 950432"/>
                <a:gd name="connsiteX5375" fmla="*/ 557602 w 4190171"/>
                <a:gd name="connsiteY5375" fmla="*/ 576656 h 950432"/>
                <a:gd name="connsiteX5376" fmla="*/ 557602 w 4190171"/>
                <a:gd name="connsiteY5376" fmla="*/ 570448 h 950432"/>
                <a:gd name="connsiteX5377" fmla="*/ 575365 w 4190171"/>
                <a:gd name="connsiteY5377" fmla="*/ 552686 h 950432"/>
                <a:gd name="connsiteX5378" fmla="*/ 578469 w 4190171"/>
                <a:gd name="connsiteY5378" fmla="*/ 551400 h 950432"/>
                <a:gd name="connsiteX5379" fmla="*/ 202631 w 4190171"/>
                <a:gd name="connsiteY5379" fmla="*/ 551400 h 950432"/>
                <a:gd name="connsiteX5380" fmla="*/ 205735 w 4190171"/>
                <a:gd name="connsiteY5380" fmla="*/ 552686 h 950432"/>
                <a:gd name="connsiteX5381" fmla="*/ 217977 w 4190171"/>
                <a:gd name="connsiteY5381" fmla="*/ 564928 h 950432"/>
                <a:gd name="connsiteX5382" fmla="*/ 217977 w 4190171"/>
                <a:gd name="connsiteY5382" fmla="*/ 571136 h 950432"/>
                <a:gd name="connsiteX5383" fmla="*/ 200215 w 4190171"/>
                <a:gd name="connsiteY5383" fmla="*/ 588898 h 950432"/>
                <a:gd name="connsiteX5384" fmla="*/ 194006 w 4190171"/>
                <a:gd name="connsiteY5384" fmla="*/ 588898 h 950432"/>
                <a:gd name="connsiteX5385" fmla="*/ 181764 w 4190171"/>
                <a:gd name="connsiteY5385" fmla="*/ 576656 h 950432"/>
                <a:gd name="connsiteX5386" fmla="*/ 181764 w 4190171"/>
                <a:gd name="connsiteY5386" fmla="*/ 570448 h 950432"/>
                <a:gd name="connsiteX5387" fmla="*/ 199527 w 4190171"/>
                <a:gd name="connsiteY5387" fmla="*/ 552686 h 950432"/>
                <a:gd name="connsiteX5388" fmla="*/ 202631 w 4190171"/>
                <a:gd name="connsiteY5388" fmla="*/ 551400 h 950432"/>
                <a:gd name="connsiteX5389" fmla="*/ 4018878 w 4190171"/>
                <a:gd name="connsiteY5389" fmla="*/ 547164 h 950432"/>
                <a:gd name="connsiteX5390" fmla="*/ 4021852 w 4190171"/>
                <a:gd name="connsiteY5390" fmla="*/ 548553 h 950432"/>
                <a:gd name="connsiteX5391" fmla="*/ 4025286 w 4190171"/>
                <a:gd name="connsiteY5391" fmla="*/ 552305 h 950432"/>
                <a:gd name="connsiteX5392" fmla="*/ 4025017 w 4190171"/>
                <a:gd name="connsiteY5392" fmla="*/ 558368 h 950432"/>
                <a:gd name="connsiteX5393" fmla="*/ 4021265 w 4190171"/>
                <a:gd name="connsiteY5393" fmla="*/ 561801 h 950432"/>
                <a:gd name="connsiteX5394" fmla="*/ 4015203 w 4190171"/>
                <a:gd name="connsiteY5394" fmla="*/ 561531 h 950432"/>
                <a:gd name="connsiteX5395" fmla="*/ 4011770 w 4190171"/>
                <a:gd name="connsiteY5395" fmla="*/ 557780 h 950432"/>
                <a:gd name="connsiteX5396" fmla="*/ 4012039 w 4190171"/>
                <a:gd name="connsiteY5396" fmla="*/ 551718 h 950432"/>
                <a:gd name="connsiteX5397" fmla="*/ 4015791 w 4190171"/>
                <a:gd name="connsiteY5397" fmla="*/ 548284 h 950432"/>
                <a:gd name="connsiteX5398" fmla="*/ 4018878 w 4190171"/>
                <a:gd name="connsiteY5398" fmla="*/ 547164 h 950432"/>
                <a:gd name="connsiteX5399" fmla="*/ 3643039 w 4190171"/>
                <a:gd name="connsiteY5399" fmla="*/ 547164 h 950432"/>
                <a:gd name="connsiteX5400" fmla="*/ 3646014 w 4190171"/>
                <a:gd name="connsiteY5400" fmla="*/ 548553 h 950432"/>
                <a:gd name="connsiteX5401" fmla="*/ 3649448 w 4190171"/>
                <a:gd name="connsiteY5401" fmla="*/ 552305 h 950432"/>
                <a:gd name="connsiteX5402" fmla="*/ 3649179 w 4190171"/>
                <a:gd name="connsiteY5402" fmla="*/ 558368 h 950432"/>
                <a:gd name="connsiteX5403" fmla="*/ 3645426 w 4190171"/>
                <a:gd name="connsiteY5403" fmla="*/ 561801 h 950432"/>
                <a:gd name="connsiteX5404" fmla="*/ 3639366 w 4190171"/>
                <a:gd name="connsiteY5404" fmla="*/ 561531 h 950432"/>
                <a:gd name="connsiteX5405" fmla="*/ 3635932 w 4190171"/>
                <a:gd name="connsiteY5405" fmla="*/ 557780 h 950432"/>
                <a:gd name="connsiteX5406" fmla="*/ 3636201 w 4190171"/>
                <a:gd name="connsiteY5406" fmla="*/ 551718 h 950432"/>
                <a:gd name="connsiteX5407" fmla="*/ 3639953 w 4190171"/>
                <a:gd name="connsiteY5407" fmla="*/ 548284 h 950432"/>
                <a:gd name="connsiteX5408" fmla="*/ 3643039 w 4190171"/>
                <a:gd name="connsiteY5408" fmla="*/ 547164 h 950432"/>
                <a:gd name="connsiteX5409" fmla="*/ 3267202 w 4190171"/>
                <a:gd name="connsiteY5409" fmla="*/ 547164 h 950432"/>
                <a:gd name="connsiteX5410" fmla="*/ 3270176 w 4190171"/>
                <a:gd name="connsiteY5410" fmla="*/ 548553 h 950432"/>
                <a:gd name="connsiteX5411" fmla="*/ 3273610 w 4190171"/>
                <a:gd name="connsiteY5411" fmla="*/ 552305 h 950432"/>
                <a:gd name="connsiteX5412" fmla="*/ 3273340 w 4190171"/>
                <a:gd name="connsiteY5412" fmla="*/ 558368 h 950432"/>
                <a:gd name="connsiteX5413" fmla="*/ 3269588 w 4190171"/>
                <a:gd name="connsiteY5413" fmla="*/ 561801 h 950432"/>
                <a:gd name="connsiteX5414" fmla="*/ 3263527 w 4190171"/>
                <a:gd name="connsiteY5414" fmla="*/ 561531 h 950432"/>
                <a:gd name="connsiteX5415" fmla="*/ 3260094 w 4190171"/>
                <a:gd name="connsiteY5415" fmla="*/ 557780 h 950432"/>
                <a:gd name="connsiteX5416" fmla="*/ 3260363 w 4190171"/>
                <a:gd name="connsiteY5416" fmla="*/ 551718 h 950432"/>
                <a:gd name="connsiteX5417" fmla="*/ 3264114 w 4190171"/>
                <a:gd name="connsiteY5417" fmla="*/ 548284 h 950432"/>
                <a:gd name="connsiteX5418" fmla="*/ 3267202 w 4190171"/>
                <a:gd name="connsiteY5418" fmla="*/ 547164 h 950432"/>
                <a:gd name="connsiteX5419" fmla="*/ 2891363 w 4190171"/>
                <a:gd name="connsiteY5419" fmla="*/ 547164 h 950432"/>
                <a:gd name="connsiteX5420" fmla="*/ 2894338 w 4190171"/>
                <a:gd name="connsiteY5420" fmla="*/ 548553 h 950432"/>
                <a:gd name="connsiteX5421" fmla="*/ 2897772 w 4190171"/>
                <a:gd name="connsiteY5421" fmla="*/ 552305 h 950432"/>
                <a:gd name="connsiteX5422" fmla="*/ 2897502 w 4190171"/>
                <a:gd name="connsiteY5422" fmla="*/ 558368 h 950432"/>
                <a:gd name="connsiteX5423" fmla="*/ 2893750 w 4190171"/>
                <a:gd name="connsiteY5423" fmla="*/ 561801 h 950432"/>
                <a:gd name="connsiteX5424" fmla="*/ 2887689 w 4190171"/>
                <a:gd name="connsiteY5424" fmla="*/ 561531 h 950432"/>
                <a:gd name="connsiteX5425" fmla="*/ 2884256 w 4190171"/>
                <a:gd name="connsiteY5425" fmla="*/ 557780 h 950432"/>
                <a:gd name="connsiteX5426" fmla="*/ 2884525 w 4190171"/>
                <a:gd name="connsiteY5426" fmla="*/ 551718 h 950432"/>
                <a:gd name="connsiteX5427" fmla="*/ 2888276 w 4190171"/>
                <a:gd name="connsiteY5427" fmla="*/ 548284 h 950432"/>
                <a:gd name="connsiteX5428" fmla="*/ 2891363 w 4190171"/>
                <a:gd name="connsiteY5428" fmla="*/ 547164 h 950432"/>
                <a:gd name="connsiteX5429" fmla="*/ 2515525 w 4190171"/>
                <a:gd name="connsiteY5429" fmla="*/ 547164 h 950432"/>
                <a:gd name="connsiteX5430" fmla="*/ 2518500 w 4190171"/>
                <a:gd name="connsiteY5430" fmla="*/ 548553 h 950432"/>
                <a:gd name="connsiteX5431" fmla="*/ 2521934 w 4190171"/>
                <a:gd name="connsiteY5431" fmla="*/ 552305 h 950432"/>
                <a:gd name="connsiteX5432" fmla="*/ 2521665 w 4190171"/>
                <a:gd name="connsiteY5432" fmla="*/ 558368 h 950432"/>
                <a:gd name="connsiteX5433" fmla="*/ 2517912 w 4190171"/>
                <a:gd name="connsiteY5433" fmla="*/ 561801 h 950432"/>
                <a:gd name="connsiteX5434" fmla="*/ 2511851 w 4190171"/>
                <a:gd name="connsiteY5434" fmla="*/ 561531 h 950432"/>
                <a:gd name="connsiteX5435" fmla="*/ 2508418 w 4190171"/>
                <a:gd name="connsiteY5435" fmla="*/ 557780 h 950432"/>
                <a:gd name="connsiteX5436" fmla="*/ 2508687 w 4190171"/>
                <a:gd name="connsiteY5436" fmla="*/ 551718 h 950432"/>
                <a:gd name="connsiteX5437" fmla="*/ 2512438 w 4190171"/>
                <a:gd name="connsiteY5437" fmla="*/ 548284 h 950432"/>
                <a:gd name="connsiteX5438" fmla="*/ 2515525 w 4190171"/>
                <a:gd name="connsiteY5438" fmla="*/ 547164 h 950432"/>
                <a:gd name="connsiteX5439" fmla="*/ 2139687 w 4190171"/>
                <a:gd name="connsiteY5439" fmla="*/ 547164 h 950432"/>
                <a:gd name="connsiteX5440" fmla="*/ 2142662 w 4190171"/>
                <a:gd name="connsiteY5440" fmla="*/ 548553 h 950432"/>
                <a:gd name="connsiteX5441" fmla="*/ 2146095 w 4190171"/>
                <a:gd name="connsiteY5441" fmla="*/ 552305 h 950432"/>
                <a:gd name="connsiteX5442" fmla="*/ 2145826 w 4190171"/>
                <a:gd name="connsiteY5442" fmla="*/ 558368 h 950432"/>
                <a:gd name="connsiteX5443" fmla="*/ 2142074 w 4190171"/>
                <a:gd name="connsiteY5443" fmla="*/ 561801 h 950432"/>
                <a:gd name="connsiteX5444" fmla="*/ 2136013 w 4190171"/>
                <a:gd name="connsiteY5444" fmla="*/ 561531 h 950432"/>
                <a:gd name="connsiteX5445" fmla="*/ 2132580 w 4190171"/>
                <a:gd name="connsiteY5445" fmla="*/ 557780 h 950432"/>
                <a:gd name="connsiteX5446" fmla="*/ 2132848 w 4190171"/>
                <a:gd name="connsiteY5446" fmla="*/ 551718 h 950432"/>
                <a:gd name="connsiteX5447" fmla="*/ 2136600 w 4190171"/>
                <a:gd name="connsiteY5447" fmla="*/ 548284 h 950432"/>
                <a:gd name="connsiteX5448" fmla="*/ 2139687 w 4190171"/>
                <a:gd name="connsiteY5448" fmla="*/ 547164 h 950432"/>
                <a:gd name="connsiteX5449" fmla="*/ 1763848 w 4190171"/>
                <a:gd name="connsiteY5449" fmla="*/ 547164 h 950432"/>
                <a:gd name="connsiteX5450" fmla="*/ 1766824 w 4190171"/>
                <a:gd name="connsiteY5450" fmla="*/ 548553 h 950432"/>
                <a:gd name="connsiteX5451" fmla="*/ 1770257 w 4190171"/>
                <a:gd name="connsiteY5451" fmla="*/ 552305 h 950432"/>
                <a:gd name="connsiteX5452" fmla="*/ 1769988 w 4190171"/>
                <a:gd name="connsiteY5452" fmla="*/ 558368 h 950432"/>
                <a:gd name="connsiteX5453" fmla="*/ 1766236 w 4190171"/>
                <a:gd name="connsiteY5453" fmla="*/ 561801 h 950432"/>
                <a:gd name="connsiteX5454" fmla="*/ 1760175 w 4190171"/>
                <a:gd name="connsiteY5454" fmla="*/ 561531 h 950432"/>
                <a:gd name="connsiteX5455" fmla="*/ 1756742 w 4190171"/>
                <a:gd name="connsiteY5455" fmla="*/ 557780 h 950432"/>
                <a:gd name="connsiteX5456" fmla="*/ 1757011 w 4190171"/>
                <a:gd name="connsiteY5456" fmla="*/ 551718 h 950432"/>
                <a:gd name="connsiteX5457" fmla="*/ 1760762 w 4190171"/>
                <a:gd name="connsiteY5457" fmla="*/ 548284 h 950432"/>
                <a:gd name="connsiteX5458" fmla="*/ 1763848 w 4190171"/>
                <a:gd name="connsiteY5458" fmla="*/ 547164 h 950432"/>
                <a:gd name="connsiteX5459" fmla="*/ 1388011 w 4190171"/>
                <a:gd name="connsiteY5459" fmla="*/ 547164 h 950432"/>
                <a:gd name="connsiteX5460" fmla="*/ 1390986 w 4190171"/>
                <a:gd name="connsiteY5460" fmla="*/ 548553 h 950432"/>
                <a:gd name="connsiteX5461" fmla="*/ 1394419 w 4190171"/>
                <a:gd name="connsiteY5461" fmla="*/ 552305 h 950432"/>
                <a:gd name="connsiteX5462" fmla="*/ 1394150 w 4190171"/>
                <a:gd name="connsiteY5462" fmla="*/ 558368 h 950432"/>
                <a:gd name="connsiteX5463" fmla="*/ 1390398 w 4190171"/>
                <a:gd name="connsiteY5463" fmla="*/ 561801 h 950432"/>
                <a:gd name="connsiteX5464" fmla="*/ 1384336 w 4190171"/>
                <a:gd name="connsiteY5464" fmla="*/ 561531 h 950432"/>
                <a:gd name="connsiteX5465" fmla="*/ 1380903 w 4190171"/>
                <a:gd name="connsiteY5465" fmla="*/ 557780 h 950432"/>
                <a:gd name="connsiteX5466" fmla="*/ 1381172 w 4190171"/>
                <a:gd name="connsiteY5466" fmla="*/ 551718 h 950432"/>
                <a:gd name="connsiteX5467" fmla="*/ 1384924 w 4190171"/>
                <a:gd name="connsiteY5467" fmla="*/ 548284 h 950432"/>
                <a:gd name="connsiteX5468" fmla="*/ 1388011 w 4190171"/>
                <a:gd name="connsiteY5468" fmla="*/ 547164 h 950432"/>
                <a:gd name="connsiteX5469" fmla="*/ 1012173 w 4190171"/>
                <a:gd name="connsiteY5469" fmla="*/ 547164 h 950432"/>
                <a:gd name="connsiteX5470" fmla="*/ 1015148 w 4190171"/>
                <a:gd name="connsiteY5470" fmla="*/ 548553 h 950432"/>
                <a:gd name="connsiteX5471" fmla="*/ 1018581 w 4190171"/>
                <a:gd name="connsiteY5471" fmla="*/ 552305 h 950432"/>
                <a:gd name="connsiteX5472" fmla="*/ 1018312 w 4190171"/>
                <a:gd name="connsiteY5472" fmla="*/ 558368 h 950432"/>
                <a:gd name="connsiteX5473" fmla="*/ 1014560 w 4190171"/>
                <a:gd name="connsiteY5473" fmla="*/ 561801 h 950432"/>
                <a:gd name="connsiteX5474" fmla="*/ 1008498 w 4190171"/>
                <a:gd name="connsiteY5474" fmla="*/ 561531 h 950432"/>
                <a:gd name="connsiteX5475" fmla="*/ 1005066 w 4190171"/>
                <a:gd name="connsiteY5475" fmla="*/ 557780 h 950432"/>
                <a:gd name="connsiteX5476" fmla="*/ 1005334 w 4190171"/>
                <a:gd name="connsiteY5476" fmla="*/ 551718 h 950432"/>
                <a:gd name="connsiteX5477" fmla="*/ 1009086 w 4190171"/>
                <a:gd name="connsiteY5477" fmla="*/ 548284 h 950432"/>
                <a:gd name="connsiteX5478" fmla="*/ 1012173 w 4190171"/>
                <a:gd name="connsiteY5478" fmla="*/ 547164 h 950432"/>
                <a:gd name="connsiteX5479" fmla="*/ 636335 w 4190171"/>
                <a:gd name="connsiteY5479" fmla="*/ 547164 h 950432"/>
                <a:gd name="connsiteX5480" fmla="*/ 639310 w 4190171"/>
                <a:gd name="connsiteY5480" fmla="*/ 548553 h 950432"/>
                <a:gd name="connsiteX5481" fmla="*/ 642743 w 4190171"/>
                <a:gd name="connsiteY5481" fmla="*/ 552305 h 950432"/>
                <a:gd name="connsiteX5482" fmla="*/ 642474 w 4190171"/>
                <a:gd name="connsiteY5482" fmla="*/ 558368 h 950432"/>
                <a:gd name="connsiteX5483" fmla="*/ 638722 w 4190171"/>
                <a:gd name="connsiteY5483" fmla="*/ 561801 h 950432"/>
                <a:gd name="connsiteX5484" fmla="*/ 632661 w 4190171"/>
                <a:gd name="connsiteY5484" fmla="*/ 561531 h 950432"/>
                <a:gd name="connsiteX5485" fmla="*/ 629228 w 4190171"/>
                <a:gd name="connsiteY5485" fmla="*/ 557780 h 950432"/>
                <a:gd name="connsiteX5486" fmla="*/ 629496 w 4190171"/>
                <a:gd name="connsiteY5486" fmla="*/ 551718 h 950432"/>
                <a:gd name="connsiteX5487" fmla="*/ 633248 w 4190171"/>
                <a:gd name="connsiteY5487" fmla="*/ 548284 h 950432"/>
                <a:gd name="connsiteX5488" fmla="*/ 636335 w 4190171"/>
                <a:gd name="connsiteY5488" fmla="*/ 547164 h 950432"/>
                <a:gd name="connsiteX5489" fmla="*/ 260497 w 4190171"/>
                <a:gd name="connsiteY5489" fmla="*/ 547164 h 950432"/>
                <a:gd name="connsiteX5490" fmla="*/ 263472 w 4190171"/>
                <a:gd name="connsiteY5490" fmla="*/ 548553 h 950432"/>
                <a:gd name="connsiteX5491" fmla="*/ 266905 w 4190171"/>
                <a:gd name="connsiteY5491" fmla="*/ 552305 h 950432"/>
                <a:gd name="connsiteX5492" fmla="*/ 266636 w 4190171"/>
                <a:gd name="connsiteY5492" fmla="*/ 558368 h 950432"/>
                <a:gd name="connsiteX5493" fmla="*/ 262884 w 4190171"/>
                <a:gd name="connsiteY5493" fmla="*/ 561801 h 950432"/>
                <a:gd name="connsiteX5494" fmla="*/ 256823 w 4190171"/>
                <a:gd name="connsiteY5494" fmla="*/ 561531 h 950432"/>
                <a:gd name="connsiteX5495" fmla="*/ 253390 w 4190171"/>
                <a:gd name="connsiteY5495" fmla="*/ 557780 h 950432"/>
                <a:gd name="connsiteX5496" fmla="*/ 253658 w 4190171"/>
                <a:gd name="connsiteY5496" fmla="*/ 551718 h 950432"/>
                <a:gd name="connsiteX5497" fmla="*/ 257410 w 4190171"/>
                <a:gd name="connsiteY5497" fmla="*/ 548284 h 950432"/>
                <a:gd name="connsiteX5498" fmla="*/ 260497 w 4190171"/>
                <a:gd name="connsiteY5498" fmla="*/ 547164 h 950432"/>
                <a:gd name="connsiteX5499" fmla="*/ 4053961 w 4190171"/>
                <a:gd name="connsiteY5499" fmla="*/ 536344 h 950432"/>
                <a:gd name="connsiteX5500" fmla="*/ 4087351 w 4190171"/>
                <a:gd name="connsiteY5500" fmla="*/ 637852 h 950432"/>
                <a:gd name="connsiteX5501" fmla="*/ 4084906 w 4190171"/>
                <a:gd name="connsiteY5501" fmla="*/ 640297 h 950432"/>
                <a:gd name="connsiteX5502" fmla="*/ 4063814 w 4190171"/>
                <a:gd name="connsiteY5502" fmla="*/ 640297 h 950432"/>
                <a:gd name="connsiteX5503" fmla="*/ 4017457 w 4190171"/>
                <a:gd name="connsiteY5503" fmla="*/ 593940 h 950432"/>
                <a:gd name="connsiteX5504" fmla="*/ 4017457 w 4190171"/>
                <a:gd name="connsiteY5504" fmla="*/ 572848 h 950432"/>
                <a:gd name="connsiteX5505" fmla="*/ 3694424 w 4190171"/>
                <a:gd name="connsiteY5505" fmla="*/ 526220 h 950432"/>
                <a:gd name="connsiteX5506" fmla="*/ 3704970 w 4190171"/>
                <a:gd name="connsiteY5506" fmla="*/ 530589 h 950432"/>
                <a:gd name="connsiteX5507" fmla="*/ 3751327 w 4190171"/>
                <a:gd name="connsiteY5507" fmla="*/ 576946 h 950432"/>
                <a:gd name="connsiteX5508" fmla="*/ 3751327 w 4190171"/>
                <a:gd name="connsiteY5508" fmla="*/ 598038 h 950432"/>
                <a:gd name="connsiteX5509" fmla="*/ 3709069 w 4190171"/>
                <a:gd name="connsiteY5509" fmla="*/ 640297 h 950432"/>
                <a:gd name="connsiteX5510" fmla="*/ 3687976 w 4190171"/>
                <a:gd name="connsiteY5510" fmla="*/ 640297 h 950432"/>
                <a:gd name="connsiteX5511" fmla="*/ 3641619 w 4190171"/>
                <a:gd name="connsiteY5511" fmla="*/ 593940 h 950432"/>
                <a:gd name="connsiteX5512" fmla="*/ 3641619 w 4190171"/>
                <a:gd name="connsiteY5512" fmla="*/ 572848 h 950432"/>
                <a:gd name="connsiteX5513" fmla="*/ 3683878 w 4190171"/>
                <a:gd name="connsiteY5513" fmla="*/ 530589 h 950432"/>
                <a:gd name="connsiteX5514" fmla="*/ 3694424 w 4190171"/>
                <a:gd name="connsiteY5514" fmla="*/ 526220 h 950432"/>
                <a:gd name="connsiteX5515" fmla="*/ 3318586 w 4190171"/>
                <a:gd name="connsiteY5515" fmla="*/ 526220 h 950432"/>
                <a:gd name="connsiteX5516" fmla="*/ 3329132 w 4190171"/>
                <a:gd name="connsiteY5516" fmla="*/ 530589 h 950432"/>
                <a:gd name="connsiteX5517" fmla="*/ 3375490 w 4190171"/>
                <a:gd name="connsiteY5517" fmla="*/ 576946 h 950432"/>
                <a:gd name="connsiteX5518" fmla="*/ 3375490 w 4190171"/>
                <a:gd name="connsiteY5518" fmla="*/ 598038 h 950432"/>
                <a:gd name="connsiteX5519" fmla="*/ 3333230 w 4190171"/>
                <a:gd name="connsiteY5519" fmla="*/ 640297 h 950432"/>
                <a:gd name="connsiteX5520" fmla="*/ 3312138 w 4190171"/>
                <a:gd name="connsiteY5520" fmla="*/ 640297 h 950432"/>
                <a:gd name="connsiteX5521" fmla="*/ 3265780 w 4190171"/>
                <a:gd name="connsiteY5521" fmla="*/ 593940 h 950432"/>
                <a:gd name="connsiteX5522" fmla="*/ 3265780 w 4190171"/>
                <a:gd name="connsiteY5522" fmla="*/ 572848 h 950432"/>
                <a:gd name="connsiteX5523" fmla="*/ 3308040 w 4190171"/>
                <a:gd name="connsiteY5523" fmla="*/ 530589 h 950432"/>
                <a:gd name="connsiteX5524" fmla="*/ 3318586 w 4190171"/>
                <a:gd name="connsiteY5524" fmla="*/ 526220 h 950432"/>
                <a:gd name="connsiteX5525" fmla="*/ 2942748 w 4190171"/>
                <a:gd name="connsiteY5525" fmla="*/ 526220 h 950432"/>
                <a:gd name="connsiteX5526" fmla="*/ 2953294 w 4190171"/>
                <a:gd name="connsiteY5526" fmla="*/ 530589 h 950432"/>
                <a:gd name="connsiteX5527" fmla="*/ 2999652 w 4190171"/>
                <a:gd name="connsiteY5527" fmla="*/ 576946 h 950432"/>
                <a:gd name="connsiteX5528" fmla="*/ 2999652 w 4190171"/>
                <a:gd name="connsiteY5528" fmla="*/ 598038 h 950432"/>
                <a:gd name="connsiteX5529" fmla="*/ 2957392 w 4190171"/>
                <a:gd name="connsiteY5529" fmla="*/ 640297 h 950432"/>
                <a:gd name="connsiteX5530" fmla="*/ 2936300 w 4190171"/>
                <a:gd name="connsiteY5530" fmla="*/ 640297 h 950432"/>
                <a:gd name="connsiteX5531" fmla="*/ 2889943 w 4190171"/>
                <a:gd name="connsiteY5531" fmla="*/ 593940 h 950432"/>
                <a:gd name="connsiteX5532" fmla="*/ 2889943 w 4190171"/>
                <a:gd name="connsiteY5532" fmla="*/ 572848 h 950432"/>
                <a:gd name="connsiteX5533" fmla="*/ 2932202 w 4190171"/>
                <a:gd name="connsiteY5533" fmla="*/ 530589 h 950432"/>
                <a:gd name="connsiteX5534" fmla="*/ 2942748 w 4190171"/>
                <a:gd name="connsiteY5534" fmla="*/ 526220 h 950432"/>
                <a:gd name="connsiteX5535" fmla="*/ 2566910 w 4190171"/>
                <a:gd name="connsiteY5535" fmla="*/ 526220 h 950432"/>
                <a:gd name="connsiteX5536" fmla="*/ 2577456 w 4190171"/>
                <a:gd name="connsiteY5536" fmla="*/ 530589 h 950432"/>
                <a:gd name="connsiteX5537" fmla="*/ 2623813 w 4190171"/>
                <a:gd name="connsiteY5537" fmla="*/ 576946 h 950432"/>
                <a:gd name="connsiteX5538" fmla="*/ 2623813 w 4190171"/>
                <a:gd name="connsiteY5538" fmla="*/ 598038 h 950432"/>
                <a:gd name="connsiteX5539" fmla="*/ 2581554 w 4190171"/>
                <a:gd name="connsiteY5539" fmla="*/ 640297 h 950432"/>
                <a:gd name="connsiteX5540" fmla="*/ 2560462 w 4190171"/>
                <a:gd name="connsiteY5540" fmla="*/ 640297 h 950432"/>
                <a:gd name="connsiteX5541" fmla="*/ 2514105 w 4190171"/>
                <a:gd name="connsiteY5541" fmla="*/ 593940 h 950432"/>
                <a:gd name="connsiteX5542" fmla="*/ 2514105 w 4190171"/>
                <a:gd name="connsiteY5542" fmla="*/ 572848 h 950432"/>
                <a:gd name="connsiteX5543" fmla="*/ 2556364 w 4190171"/>
                <a:gd name="connsiteY5543" fmla="*/ 530589 h 950432"/>
                <a:gd name="connsiteX5544" fmla="*/ 2566910 w 4190171"/>
                <a:gd name="connsiteY5544" fmla="*/ 526220 h 950432"/>
                <a:gd name="connsiteX5545" fmla="*/ 2191072 w 4190171"/>
                <a:gd name="connsiteY5545" fmla="*/ 526220 h 950432"/>
                <a:gd name="connsiteX5546" fmla="*/ 2201618 w 4190171"/>
                <a:gd name="connsiteY5546" fmla="*/ 530589 h 950432"/>
                <a:gd name="connsiteX5547" fmla="*/ 2247976 w 4190171"/>
                <a:gd name="connsiteY5547" fmla="*/ 576946 h 950432"/>
                <a:gd name="connsiteX5548" fmla="*/ 2247976 w 4190171"/>
                <a:gd name="connsiteY5548" fmla="*/ 598038 h 950432"/>
                <a:gd name="connsiteX5549" fmla="*/ 2205716 w 4190171"/>
                <a:gd name="connsiteY5549" fmla="*/ 640297 h 950432"/>
                <a:gd name="connsiteX5550" fmla="*/ 2184624 w 4190171"/>
                <a:gd name="connsiteY5550" fmla="*/ 640297 h 950432"/>
                <a:gd name="connsiteX5551" fmla="*/ 2138266 w 4190171"/>
                <a:gd name="connsiteY5551" fmla="*/ 593940 h 950432"/>
                <a:gd name="connsiteX5552" fmla="*/ 2138266 w 4190171"/>
                <a:gd name="connsiteY5552" fmla="*/ 572848 h 950432"/>
                <a:gd name="connsiteX5553" fmla="*/ 2180526 w 4190171"/>
                <a:gd name="connsiteY5553" fmla="*/ 530589 h 950432"/>
                <a:gd name="connsiteX5554" fmla="*/ 2191072 w 4190171"/>
                <a:gd name="connsiteY5554" fmla="*/ 526220 h 950432"/>
                <a:gd name="connsiteX5555" fmla="*/ 1815234 w 4190171"/>
                <a:gd name="connsiteY5555" fmla="*/ 526220 h 950432"/>
                <a:gd name="connsiteX5556" fmla="*/ 1825779 w 4190171"/>
                <a:gd name="connsiteY5556" fmla="*/ 530589 h 950432"/>
                <a:gd name="connsiteX5557" fmla="*/ 1872137 w 4190171"/>
                <a:gd name="connsiteY5557" fmla="*/ 576946 h 950432"/>
                <a:gd name="connsiteX5558" fmla="*/ 1872137 w 4190171"/>
                <a:gd name="connsiteY5558" fmla="*/ 598038 h 950432"/>
                <a:gd name="connsiteX5559" fmla="*/ 1829878 w 4190171"/>
                <a:gd name="connsiteY5559" fmla="*/ 640297 h 950432"/>
                <a:gd name="connsiteX5560" fmla="*/ 1808786 w 4190171"/>
                <a:gd name="connsiteY5560" fmla="*/ 640297 h 950432"/>
                <a:gd name="connsiteX5561" fmla="*/ 1762429 w 4190171"/>
                <a:gd name="connsiteY5561" fmla="*/ 593940 h 950432"/>
                <a:gd name="connsiteX5562" fmla="*/ 1762429 w 4190171"/>
                <a:gd name="connsiteY5562" fmla="*/ 572848 h 950432"/>
                <a:gd name="connsiteX5563" fmla="*/ 1804687 w 4190171"/>
                <a:gd name="connsiteY5563" fmla="*/ 530589 h 950432"/>
                <a:gd name="connsiteX5564" fmla="*/ 1815234 w 4190171"/>
                <a:gd name="connsiteY5564" fmla="*/ 526220 h 950432"/>
                <a:gd name="connsiteX5565" fmla="*/ 1439396 w 4190171"/>
                <a:gd name="connsiteY5565" fmla="*/ 526220 h 950432"/>
                <a:gd name="connsiteX5566" fmla="*/ 1449941 w 4190171"/>
                <a:gd name="connsiteY5566" fmla="*/ 530589 h 950432"/>
                <a:gd name="connsiteX5567" fmla="*/ 1496299 w 4190171"/>
                <a:gd name="connsiteY5567" fmla="*/ 576946 h 950432"/>
                <a:gd name="connsiteX5568" fmla="*/ 1496299 w 4190171"/>
                <a:gd name="connsiteY5568" fmla="*/ 598038 h 950432"/>
                <a:gd name="connsiteX5569" fmla="*/ 1454040 w 4190171"/>
                <a:gd name="connsiteY5569" fmla="*/ 640297 h 950432"/>
                <a:gd name="connsiteX5570" fmla="*/ 1432947 w 4190171"/>
                <a:gd name="connsiteY5570" fmla="*/ 640297 h 950432"/>
                <a:gd name="connsiteX5571" fmla="*/ 1386590 w 4190171"/>
                <a:gd name="connsiteY5571" fmla="*/ 593940 h 950432"/>
                <a:gd name="connsiteX5572" fmla="*/ 1386590 w 4190171"/>
                <a:gd name="connsiteY5572" fmla="*/ 572848 h 950432"/>
                <a:gd name="connsiteX5573" fmla="*/ 1428850 w 4190171"/>
                <a:gd name="connsiteY5573" fmla="*/ 530589 h 950432"/>
                <a:gd name="connsiteX5574" fmla="*/ 1439396 w 4190171"/>
                <a:gd name="connsiteY5574" fmla="*/ 526220 h 950432"/>
                <a:gd name="connsiteX5575" fmla="*/ 1063557 w 4190171"/>
                <a:gd name="connsiteY5575" fmla="*/ 526220 h 950432"/>
                <a:gd name="connsiteX5576" fmla="*/ 1074103 w 4190171"/>
                <a:gd name="connsiteY5576" fmla="*/ 530589 h 950432"/>
                <a:gd name="connsiteX5577" fmla="*/ 1120461 w 4190171"/>
                <a:gd name="connsiteY5577" fmla="*/ 576946 h 950432"/>
                <a:gd name="connsiteX5578" fmla="*/ 1120461 w 4190171"/>
                <a:gd name="connsiteY5578" fmla="*/ 598038 h 950432"/>
                <a:gd name="connsiteX5579" fmla="*/ 1078202 w 4190171"/>
                <a:gd name="connsiteY5579" fmla="*/ 640297 h 950432"/>
                <a:gd name="connsiteX5580" fmla="*/ 1057109 w 4190171"/>
                <a:gd name="connsiteY5580" fmla="*/ 640297 h 950432"/>
                <a:gd name="connsiteX5581" fmla="*/ 1010752 w 4190171"/>
                <a:gd name="connsiteY5581" fmla="*/ 593940 h 950432"/>
                <a:gd name="connsiteX5582" fmla="*/ 1010752 w 4190171"/>
                <a:gd name="connsiteY5582" fmla="*/ 572848 h 950432"/>
                <a:gd name="connsiteX5583" fmla="*/ 1053011 w 4190171"/>
                <a:gd name="connsiteY5583" fmla="*/ 530589 h 950432"/>
                <a:gd name="connsiteX5584" fmla="*/ 1063557 w 4190171"/>
                <a:gd name="connsiteY5584" fmla="*/ 526220 h 950432"/>
                <a:gd name="connsiteX5585" fmla="*/ 687720 w 4190171"/>
                <a:gd name="connsiteY5585" fmla="*/ 526220 h 950432"/>
                <a:gd name="connsiteX5586" fmla="*/ 698265 w 4190171"/>
                <a:gd name="connsiteY5586" fmla="*/ 530589 h 950432"/>
                <a:gd name="connsiteX5587" fmla="*/ 744623 w 4190171"/>
                <a:gd name="connsiteY5587" fmla="*/ 576946 h 950432"/>
                <a:gd name="connsiteX5588" fmla="*/ 744623 w 4190171"/>
                <a:gd name="connsiteY5588" fmla="*/ 598038 h 950432"/>
                <a:gd name="connsiteX5589" fmla="*/ 702364 w 4190171"/>
                <a:gd name="connsiteY5589" fmla="*/ 640297 h 950432"/>
                <a:gd name="connsiteX5590" fmla="*/ 681272 w 4190171"/>
                <a:gd name="connsiteY5590" fmla="*/ 640297 h 950432"/>
                <a:gd name="connsiteX5591" fmla="*/ 634914 w 4190171"/>
                <a:gd name="connsiteY5591" fmla="*/ 593940 h 950432"/>
                <a:gd name="connsiteX5592" fmla="*/ 634914 w 4190171"/>
                <a:gd name="connsiteY5592" fmla="*/ 572848 h 950432"/>
                <a:gd name="connsiteX5593" fmla="*/ 677173 w 4190171"/>
                <a:gd name="connsiteY5593" fmla="*/ 530589 h 950432"/>
                <a:gd name="connsiteX5594" fmla="*/ 687720 w 4190171"/>
                <a:gd name="connsiteY5594" fmla="*/ 526220 h 950432"/>
                <a:gd name="connsiteX5595" fmla="*/ 311882 w 4190171"/>
                <a:gd name="connsiteY5595" fmla="*/ 526220 h 950432"/>
                <a:gd name="connsiteX5596" fmla="*/ 322428 w 4190171"/>
                <a:gd name="connsiteY5596" fmla="*/ 530589 h 950432"/>
                <a:gd name="connsiteX5597" fmla="*/ 368785 w 4190171"/>
                <a:gd name="connsiteY5597" fmla="*/ 576946 h 950432"/>
                <a:gd name="connsiteX5598" fmla="*/ 368785 w 4190171"/>
                <a:gd name="connsiteY5598" fmla="*/ 598038 h 950432"/>
                <a:gd name="connsiteX5599" fmla="*/ 326526 w 4190171"/>
                <a:gd name="connsiteY5599" fmla="*/ 640297 h 950432"/>
                <a:gd name="connsiteX5600" fmla="*/ 305433 w 4190171"/>
                <a:gd name="connsiteY5600" fmla="*/ 640297 h 950432"/>
                <a:gd name="connsiteX5601" fmla="*/ 259077 w 4190171"/>
                <a:gd name="connsiteY5601" fmla="*/ 593940 h 950432"/>
                <a:gd name="connsiteX5602" fmla="*/ 259077 w 4190171"/>
                <a:gd name="connsiteY5602" fmla="*/ 572848 h 950432"/>
                <a:gd name="connsiteX5603" fmla="*/ 301335 w 4190171"/>
                <a:gd name="connsiteY5603" fmla="*/ 530589 h 950432"/>
                <a:gd name="connsiteX5604" fmla="*/ 311882 w 4190171"/>
                <a:gd name="connsiteY5604" fmla="*/ 526220 h 950432"/>
                <a:gd name="connsiteX5605" fmla="*/ 4040228 w 4190171"/>
                <a:gd name="connsiteY5605" fmla="*/ 522088 h 950432"/>
                <a:gd name="connsiteX5606" fmla="*/ 4044038 w 4190171"/>
                <a:gd name="connsiteY5606" fmla="*/ 523597 h 950432"/>
                <a:gd name="connsiteX5607" fmla="*/ 4048596 w 4190171"/>
                <a:gd name="connsiteY5607" fmla="*/ 528014 h 950432"/>
                <a:gd name="connsiteX5608" fmla="*/ 4048714 w 4190171"/>
                <a:gd name="connsiteY5608" fmla="*/ 535585 h 950432"/>
                <a:gd name="connsiteX5609" fmla="*/ 4036302 w 4190171"/>
                <a:gd name="connsiteY5609" fmla="*/ 548392 h 950432"/>
                <a:gd name="connsiteX5610" fmla="*/ 4028730 w 4190171"/>
                <a:gd name="connsiteY5610" fmla="*/ 548510 h 950432"/>
                <a:gd name="connsiteX5611" fmla="*/ 4024173 w 4190171"/>
                <a:gd name="connsiteY5611" fmla="*/ 544093 h 950432"/>
                <a:gd name="connsiteX5612" fmla="*/ 4024054 w 4190171"/>
                <a:gd name="connsiteY5612" fmla="*/ 536522 h 950432"/>
                <a:gd name="connsiteX5613" fmla="*/ 4036467 w 4190171"/>
                <a:gd name="connsiteY5613" fmla="*/ 523715 h 950432"/>
                <a:gd name="connsiteX5614" fmla="*/ 4040228 w 4190171"/>
                <a:gd name="connsiteY5614" fmla="*/ 522088 h 950432"/>
                <a:gd name="connsiteX5615" fmla="*/ 3664390 w 4190171"/>
                <a:gd name="connsiteY5615" fmla="*/ 522088 h 950432"/>
                <a:gd name="connsiteX5616" fmla="*/ 3668200 w 4190171"/>
                <a:gd name="connsiteY5616" fmla="*/ 523597 h 950432"/>
                <a:gd name="connsiteX5617" fmla="*/ 3672758 w 4190171"/>
                <a:gd name="connsiteY5617" fmla="*/ 528014 h 950432"/>
                <a:gd name="connsiteX5618" fmla="*/ 3672876 w 4190171"/>
                <a:gd name="connsiteY5618" fmla="*/ 535585 h 950432"/>
                <a:gd name="connsiteX5619" fmla="*/ 3660464 w 4190171"/>
                <a:gd name="connsiteY5619" fmla="*/ 548392 h 950432"/>
                <a:gd name="connsiteX5620" fmla="*/ 3652892 w 4190171"/>
                <a:gd name="connsiteY5620" fmla="*/ 548510 h 950432"/>
                <a:gd name="connsiteX5621" fmla="*/ 3648335 w 4190171"/>
                <a:gd name="connsiteY5621" fmla="*/ 544093 h 950432"/>
                <a:gd name="connsiteX5622" fmla="*/ 3648216 w 4190171"/>
                <a:gd name="connsiteY5622" fmla="*/ 536522 h 950432"/>
                <a:gd name="connsiteX5623" fmla="*/ 3660628 w 4190171"/>
                <a:gd name="connsiteY5623" fmla="*/ 523715 h 950432"/>
                <a:gd name="connsiteX5624" fmla="*/ 3664390 w 4190171"/>
                <a:gd name="connsiteY5624" fmla="*/ 522088 h 950432"/>
                <a:gd name="connsiteX5625" fmla="*/ 3288552 w 4190171"/>
                <a:gd name="connsiteY5625" fmla="*/ 522088 h 950432"/>
                <a:gd name="connsiteX5626" fmla="*/ 3292362 w 4190171"/>
                <a:gd name="connsiteY5626" fmla="*/ 523597 h 950432"/>
                <a:gd name="connsiteX5627" fmla="*/ 3296920 w 4190171"/>
                <a:gd name="connsiteY5627" fmla="*/ 528014 h 950432"/>
                <a:gd name="connsiteX5628" fmla="*/ 3297038 w 4190171"/>
                <a:gd name="connsiteY5628" fmla="*/ 535585 h 950432"/>
                <a:gd name="connsiteX5629" fmla="*/ 3284625 w 4190171"/>
                <a:gd name="connsiteY5629" fmla="*/ 548392 h 950432"/>
                <a:gd name="connsiteX5630" fmla="*/ 3277054 w 4190171"/>
                <a:gd name="connsiteY5630" fmla="*/ 548510 h 950432"/>
                <a:gd name="connsiteX5631" fmla="*/ 3272497 w 4190171"/>
                <a:gd name="connsiteY5631" fmla="*/ 544093 h 950432"/>
                <a:gd name="connsiteX5632" fmla="*/ 3272378 w 4190171"/>
                <a:gd name="connsiteY5632" fmla="*/ 536522 h 950432"/>
                <a:gd name="connsiteX5633" fmla="*/ 3284791 w 4190171"/>
                <a:gd name="connsiteY5633" fmla="*/ 523715 h 950432"/>
                <a:gd name="connsiteX5634" fmla="*/ 3288552 w 4190171"/>
                <a:gd name="connsiteY5634" fmla="*/ 522088 h 950432"/>
                <a:gd name="connsiteX5635" fmla="*/ 2912714 w 4190171"/>
                <a:gd name="connsiteY5635" fmla="*/ 522088 h 950432"/>
                <a:gd name="connsiteX5636" fmla="*/ 2916524 w 4190171"/>
                <a:gd name="connsiteY5636" fmla="*/ 523597 h 950432"/>
                <a:gd name="connsiteX5637" fmla="*/ 2921082 w 4190171"/>
                <a:gd name="connsiteY5637" fmla="*/ 528014 h 950432"/>
                <a:gd name="connsiteX5638" fmla="*/ 2921200 w 4190171"/>
                <a:gd name="connsiteY5638" fmla="*/ 535585 h 950432"/>
                <a:gd name="connsiteX5639" fmla="*/ 2908788 w 4190171"/>
                <a:gd name="connsiteY5639" fmla="*/ 548392 h 950432"/>
                <a:gd name="connsiteX5640" fmla="*/ 2901216 w 4190171"/>
                <a:gd name="connsiteY5640" fmla="*/ 548510 h 950432"/>
                <a:gd name="connsiteX5641" fmla="*/ 2896659 w 4190171"/>
                <a:gd name="connsiteY5641" fmla="*/ 544093 h 950432"/>
                <a:gd name="connsiteX5642" fmla="*/ 2896540 w 4190171"/>
                <a:gd name="connsiteY5642" fmla="*/ 536522 h 950432"/>
                <a:gd name="connsiteX5643" fmla="*/ 2908952 w 4190171"/>
                <a:gd name="connsiteY5643" fmla="*/ 523715 h 950432"/>
                <a:gd name="connsiteX5644" fmla="*/ 2912714 w 4190171"/>
                <a:gd name="connsiteY5644" fmla="*/ 522088 h 950432"/>
                <a:gd name="connsiteX5645" fmla="*/ 2536876 w 4190171"/>
                <a:gd name="connsiteY5645" fmla="*/ 522088 h 950432"/>
                <a:gd name="connsiteX5646" fmla="*/ 2540686 w 4190171"/>
                <a:gd name="connsiteY5646" fmla="*/ 523597 h 950432"/>
                <a:gd name="connsiteX5647" fmla="*/ 2545243 w 4190171"/>
                <a:gd name="connsiteY5647" fmla="*/ 528014 h 950432"/>
                <a:gd name="connsiteX5648" fmla="*/ 2545362 w 4190171"/>
                <a:gd name="connsiteY5648" fmla="*/ 535585 h 950432"/>
                <a:gd name="connsiteX5649" fmla="*/ 2532950 w 4190171"/>
                <a:gd name="connsiteY5649" fmla="*/ 548392 h 950432"/>
                <a:gd name="connsiteX5650" fmla="*/ 2525378 w 4190171"/>
                <a:gd name="connsiteY5650" fmla="*/ 548510 h 950432"/>
                <a:gd name="connsiteX5651" fmla="*/ 2520821 w 4190171"/>
                <a:gd name="connsiteY5651" fmla="*/ 544093 h 950432"/>
                <a:gd name="connsiteX5652" fmla="*/ 2520702 w 4190171"/>
                <a:gd name="connsiteY5652" fmla="*/ 536522 h 950432"/>
                <a:gd name="connsiteX5653" fmla="*/ 2533114 w 4190171"/>
                <a:gd name="connsiteY5653" fmla="*/ 523715 h 950432"/>
                <a:gd name="connsiteX5654" fmla="*/ 2536876 w 4190171"/>
                <a:gd name="connsiteY5654" fmla="*/ 522088 h 950432"/>
                <a:gd name="connsiteX5655" fmla="*/ 2161038 w 4190171"/>
                <a:gd name="connsiteY5655" fmla="*/ 522088 h 950432"/>
                <a:gd name="connsiteX5656" fmla="*/ 2164848 w 4190171"/>
                <a:gd name="connsiteY5656" fmla="*/ 523597 h 950432"/>
                <a:gd name="connsiteX5657" fmla="*/ 2169406 w 4190171"/>
                <a:gd name="connsiteY5657" fmla="*/ 528014 h 950432"/>
                <a:gd name="connsiteX5658" fmla="*/ 2169524 w 4190171"/>
                <a:gd name="connsiteY5658" fmla="*/ 535585 h 950432"/>
                <a:gd name="connsiteX5659" fmla="*/ 2157112 w 4190171"/>
                <a:gd name="connsiteY5659" fmla="*/ 548392 h 950432"/>
                <a:gd name="connsiteX5660" fmla="*/ 2149540 w 4190171"/>
                <a:gd name="connsiteY5660" fmla="*/ 548510 h 950432"/>
                <a:gd name="connsiteX5661" fmla="*/ 2144983 w 4190171"/>
                <a:gd name="connsiteY5661" fmla="*/ 544093 h 950432"/>
                <a:gd name="connsiteX5662" fmla="*/ 2144864 w 4190171"/>
                <a:gd name="connsiteY5662" fmla="*/ 536522 h 950432"/>
                <a:gd name="connsiteX5663" fmla="*/ 2157276 w 4190171"/>
                <a:gd name="connsiteY5663" fmla="*/ 523715 h 950432"/>
                <a:gd name="connsiteX5664" fmla="*/ 2161038 w 4190171"/>
                <a:gd name="connsiteY5664" fmla="*/ 522088 h 950432"/>
                <a:gd name="connsiteX5665" fmla="*/ 1785199 w 4190171"/>
                <a:gd name="connsiteY5665" fmla="*/ 522088 h 950432"/>
                <a:gd name="connsiteX5666" fmla="*/ 1789010 w 4190171"/>
                <a:gd name="connsiteY5666" fmla="*/ 523597 h 950432"/>
                <a:gd name="connsiteX5667" fmla="*/ 1793567 w 4190171"/>
                <a:gd name="connsiteY5667" fmla="*/ 528014 h 950432"/>
                <a:gd name="connsiteX5668" fmla="*/ 1793686 w 4190171"/>
                <a:gd name="connsiteY5668" fmla="*/ 535585 h 950432"/>
                <a:gd name="connsiteX5669" fmla="*/ 1781273 w 4190171"/>
                <a:gd name="connsiteY5669" fmla="*/ 548392 h 950432"/>
                <a:gd name="connsiteX5670" fmla="*/ 1773702 w 4190171"/>
                <a:gd name="connsiteY5670" fmla="*/ 548510 h 950432"/>
                <a:gd name="connsiteX5671" fmla="*/ 1769144 w 4190171"/>
                <a:gd name="connsiteY5671" fmla="*/ 544093 h 950432"/>
                <a:gd name="connsiteX5672" fmla="*/ 1769026 w 4190171"/>
                <a:gd name="connsiteY5672" fmla="*/ 536522 h 950432"/>
                <a:gd name="connsiteX5673" fmla="*/ 1781438 w 4190171"/>
                <a:gd name="connsiteY5673" fmla="*/ 523715 h 950432"/>
                <a:gd name="connsiteX5674" fmla="*/ 1785199 w 4190171"/>
                <a:gd name="connsiteY5674" fmla="*/ 522088 h 950432"/>
                <a:gd name="connsiteX5675" fmla="*/ 1409362 w 4190171"/>
                <a:gd name="connsiteY5675" fmla="*/ 522088 h 950432"/>
                <a:gd name="connsiteX5676" fmla="*/ 1413172 w 4190171"/>
                <a:gd name="connsiteY5676" fmla="*/ 523597 h 950432"/>
                <a:gd name="connsiteX5677" fmla="*/ 1417729 w 4190171"/>
                <a:gd name="connsiteY5677" fmla="*/ 528014 h 950432"/>
                <a:gd name="connsiteX5678" fmla="*/ 1417847 w 4190171"/>
                <a:gd name="connsiteY5678" fmla="*/ 535585 h 950432"/>
                <a:gd name="connsiteX5679" fmla="*/ 1405435 w 4190171"/>
                <a:gd name="connsiteY5679" fmla="*/ 548392 h 950432"/>
                <a:gd name="connsiteX5680" fmla="*/ 1397863 w 4190171"/>
                <a:gd name="connsiteY5680" fmla="*/ 548510 h 950432"/>
                <a:gd name="connsiteX5681" fmla="*/ 1393307 w 4190171"/>
                <a:gd name="connsiteY5681" fmla="*/ 544093 h 950432"/>
                <a:gd name="connsiteX5682" fmla="*/ 1393188 w 4190171"/>
                <a:gd name="connsiteY5682" fmla="*/ 536522 h 950432"/>
                <a:gd name="connsiteX5683" fmla="*/ 1405600 w 4190171"/>
                <a:gd name="connsiteY5683" fmla="*/ 523715 h 950432"/>
                <a:gd name="connsiteX5684" fmla="*/ 1409362 w 4190171"/>
                <a:gd name="connsiteY5684" fmla="*/ 522088 h 950432"/>
                <a:gd name="connsiteX5685" fmla="*/ 1033523 w 4190171"/>
                <a:gd name="connsiteY5685" fmla="*/ 522088 h 950432"/>
                <a:gd name="connsiteX5686" fmla="*/ 1037334 w 4190171"/>
                <a:gd name="connsiteY5686" fmla="*/ 523597 h 950432"/>
                <a:gd name="connsiteX5687" fmla="*/ 1041891 w 4190171"/>
                <a:gd name="connsiteY5687" fmla="*/ 528014 h 950432"/>
                <a:gd name="connsiteX5688" fmla="*/ 1042009 w 4190171"/>
                <a:gd name="connsiteY5688" fmla="*/ 535585 h 950432"/>
                <a:gd name="connsiteX5689" fmla="*/ 1029597 w 4190171"/>
                <a:gd name="connsiteY5689" fmla="*/ 548392 h 950432"/>
                <a:gd name="connsiteX5690" fmla="*/ 1022025 w 4190171"/>
                <a:gd name="connsiteY5690" fmla="*/ 548510 h 950432"/>
                <a:gd name="connsiteX5691" fmla="*/ 1017468 w 4190171"/>
                <a:gd name="connsiteY5691" fmla="*/ 544093 h 950432"/>
                <a:gd name="connsiteX5692" fmla="*/ 1017350 w 4190171"/>
                <a:gd name="connsiteY5692" fmla="*/ 536522 h 950432"/>
                <a:gd name="connsiteX5693" fmla="*/ 1029762 w 4190171"/>
                <a:gd name="connsiteY5693" fmla="*/ 523715 h 950432"/>
                <a:gd name="connsiteX5694" fmla="*/ 1033523 w 4190171"/>
                <a:gd name="connsiteY5694" fmla="*/ 522088 h 950432"/>
                <a:gd name="connsiteX5695" fmla="*/ 657685 w 4190171"/>
                <a:gd name="connsiteY5695" fmla="*/ 522088 h 950432"/>
                <a:gd name="connsiteX5696" fmla="*/ 661496 w 4190171"/>
                <a:gd name="connsiteY5696" fmla="*/ 523597 h 950432"/>
                <a:gd name="connsiteX5697" fmla="*/ 666053 w 4190171"/>
                <a:gd name="connsiteY5697" fmla="*/ 528014 h 950432"/>
                <a:gd name="connsiteX5698" fmla="*/ 666171 w 4190171"/>
                <a:gd name="connsiteY5698" fmla="*/ 535585 h 950432"/>
                <a:gd name="connsiteX5699" fmla="*/ 653759 w 4190171"/>
                <a:gd name="connsiteY5699" fmla="*/ 548392 h 950432"/>
                <a:gd name="connsiteX5700" fmla="*/ 646188 w 4190171"/>
                <a:gd name="connsiteY5700" fmla="*/ 548510 h 950432"/>
                <a:gd name="connsiteX5701" fmla="*/ 641630 w 4190171"/>
                <a:gd name="connsiteY5701" fmla="*/ 544093 h 950432"/>
                <a:gd name="connsiteX5702" fmla="*/ 641512 w 4190171"/>
                <a:gd name="connsiteY5702" fmla="*/ 536522 h 950432"/>
                <a:gd name="connsiteX5703" fmla="*/ 653924 w 4190171"/>
                <a:gd name="connsiteY5703" fmla="*/ 523715 h 950432"/>
                <a:gd name="connsiteX5704" fmla="*/ 657685 w 4190171"/>
                <a:gd name="connsiteY5704" fmla="*/ 522088 h 950432"/>
                <a:gd name="connsiteX5705" fmla="*/ 281848 w 4190171"/>
                <a:gd name="connsiteY5705" fmla="*/ 522088 h 950432"/>
                <a:gd name="connsiteX5706" fmla="*/ 285658 w 4190171"/>
                <a:gd name="connsiteY5706" fmla="*/ 523597 h 950432"/>
                <a:gd name="connsiteX5707" fmla="*/ 290215 w 4190171"/>
                <a:gd name="connsiteY5707" fmla="*/ 528014 h 950432"/>
                <a:gd name="connsiteX5708" fmla="*/ 290334 w 4190171"/>
                <a:gd name="connsiteY5708" fmla="*/ 535585 h 950432"/>
                <a:gd name="connsiteX5709" fmla="*/ 277921 w 4190171"/>
                <a:gd name="connsiteY5709" fmla="*/ 548392 h 950432"/>
                <a:gd name="connsiteX5710" fmla="*/ 270349 w 4190171"/>
                <a:gd name="connsiteY5710" fmla="*/ 548510 h 950432"/>
                <a:gd name="connsiteX5711" fmla="*/ 265793 w 4190171"/>
                <a:gd name="connsiteY5711" fmla="*/ 544093 h 950432"/>
                <a:gd name="connsiteX5712" fmla="*/ 265674 w 4190171"/>
                <a:gd name="connsiteY5712" fmla="*/ 536522 h 950432"/>
                <a:gd name="connsiteX5713" fmla="*/ 278086 w 4190171"/>
                <a:gd name="connsiteY5713" fmla="*/ 523715 h 950432"/>
                <a:gd name="connsiteX5714" fmla="*/ 281848 w 4190171"/>
                <a:gd name="connsiteY5714" fmla="*/ 522088 h 950432"/>
                <a:gd name="connsiteX5715" fmla="*/ 3976790 w 4190171"/>
                <a:gd name="connsiteY5715" fmla="*/ 521927 h 950432"/>
                <a:gd name="connsiteX5716" fmla="*/ 3993699 w 4190171"/>
                <a:gd name="connsiteY5716" fmla="*/ 521927 h 950432"/>
                <a:gd name="connsiteX5717" fmla="*/ 4003162 w 4190171"/>
                <a:gd name="connsiteY5717" fmla="*/ 531390 h 950432"/>
                <a:gd name="connsiteX5718" fmla="*/ 4003162 w 4190171"/>
                <a:gd name="connsiteY5718" fmla="*/ 542606 h 950432"/>
                <a:gd name="connsiteX5719" fmla="*/ 3993699 w 4190171"/>
                <a:gd name="connsiteY5719" fmla="*/ 552069 h 950432"/>
                <a:gd name="connsiteX5720" fmla="*/ 3976790 w 4190171"/>
                <a:gd name="connsiteY5720" fmla="*/ 552068 h 950432"/>
                <a:gd name="connsiteX5721" fmla="*/ 3967328 w 4190171"/>
                <a:gd name="connsiteY5721" fmla="*/ 542606 h 950432"/>
                <a:gd name="connsiteX5722" fmla="*/ 3967327 w 4190171"/>
                <a:gd name="connsiteY5722" fmla="*/ 531390 h 950432"/>
                <a:gd name="connsiteX5723" fmla="*/ 3976790 w 4190171"/>
                <a:gd name="connsiteY5723" fmla="*/ 521927 h 950432"/>
                <a:gd name="connsiteX5724" fmla="*/ 3600952 w 4190171"/>
                <a:gd name="connsiteY5724" fmla="*/ 521927 h 950432"/>
                <a:gd name="connsiteX5725" fmla="*/ 3617862 w 4190171"/>
                <a:gd name="connsiteY5725" fmla="*/ 521927 h 950432"/>
                <a:gd name="connsiteX5726" fmla="*/ 3627324 w 4190171"/>
                <a:gd name="connsiteY5726" fmla="*/ 531390 h 950432"/>
                <a:gd name="connsiteX5727" fmla="*/ 3627324 w 4190171"/>
                <a:gd name="connsiteY5727" fmla="*/ 542606 h 950432"/>
                <a:gd name="connsiteX5728" fmla="*/ 3617862 w 4190171"/>
                <a:gd name="connsiteY5728" fmla="*/ 552069 h 950432"/>
                <a:gd name="connsiteX5729" fmla="*/ 3600952 w 4190171"/>
                <a:gd name="connsiteY5729" fmla="*/ 552068 h 950432"/>
                <a:gd name="connsiteX5730" fmla="*/ 3591489 w 4190171"/>
                <a:gd name="connsiteY5730" fmla="*/ 542606 h 950432"/>
                <a:gd name="connsiteX5731" fmla="*/ 3591489 w 4190171"/>
                <a:gd name="connsiteY5731" fmla="*/ 531390 h 950432"/>
                <a:gd name="connsiteX5732" fmla="*/ 3600952 w 4190171"/>
                <a:gd name="connsiteY5732" fmla="*/ 521927 h 950432"/>
                <a:gd name="connsiteX5733" fmla="*/ 3225114 w 4190171"/>
                <a:gd name="connsiteY5733" fmla="*/ 521927 h 950432"/>
                <a:gd name="connsiteX5734" fmla="*/ 3242024 w 4190171"/>
                <a:gd name="connsiteY5734" fmla="*/ 521927 h 950432"/>
                <a:gd name="connsiteX5735" fmla="*/ 3251486 w 4190171"/>
                <a:gd name="connsiteY5735" fmla="*/ 531390 h 950432"/>
                <a:gd name="connsiteX5736" fmla="*/ 3251486 w 4190171"/>
                <a:gd name="connsiteY5736" fmla="*/ 542606 h 950432"/>
                <a:gd name="connsiteX5737" fmla="*/ 3242024 w 4190171"/>
                <a:gd name="connsiteY5737" fmla="*/ 552069 h 950432"/>
                <a:gd name="connsiteX5738" fmla="*/ 3225114 w 4190171"/>
                <a:gd name="connsiteY5738" fmla="*/ 552068 h 950432"/>
                <a:gd name="connsiteX5739" fmla="*/ 3215652 w 4190171"/>
                <a:gd name="connsiteY5739" fmla="*/ 542606 h 950432"/>
                <a:gd name="connsiteX5740" fmla="*/ 3215651 w 4190171"/>
                <a:gd name="connsiteY5740" fmla="*/ 531390 h 950432"/>
                <a:gd name="connsiteX5741" fmla="*/ 3225114 w 4190171"/>
                <a:gd name="connsiteY5741" fmla="*/ 521927 h 950432"/>
                <a:gd name="connsiteX5742" fmla="*/ 2849276 w 4190171"/>
                <a:gd name="connsiteY5742" fmla="*/ 521927 h 950432"/>
                <a:gd name="connsiteX5743" fmla="*/ 2866185 w 4190171"/>
                <a:gd name="connsiteY5743" fmla="*/ 521927 h 950432"/>
                <a:gd name="connsiteX5744" fmla="*/ 2875648 w 4190171"/>
                <a:gd name="connsiteY5744" fmla="*/ 531390 h 950432"/>
                <a:gd name="connsiteX5745" fmla="*/ 2875648 w 4190171"/>
                <a:gd name="connsiteY5745" fmla="*/ 542606 h 950432"/>
                <a:gd name="connsiteX5746" fmla="*/ 2866185 w 4190171"/>
                <a:gd name="connsiteY5746" fmla="*/ 552069 h 950432"/>
                <a:gd name="connsiteX5747" fmla="*/ 2849276 w 4190171"/>
                <a:gd name="connsiteY5747" fmla="*/ 552068 h 950432"/>
                <a:gd name="connsiteX5748" fmla="*/ 2839813 w 4190171"/>
                <a:gd name="connsiteY5748" fmla="*/ 542606 h 950432"/>
                <a:gd name="connsiteX5749" fmla="*/ 2839813 w 4190171"/>
                <a:gd name="connsiteY5749" fmla="*/ 531390 h 950432"/>
                <a:gd name="connsiteX5750" fmla="*/ 2849276 w 4190171"/>
                <a:gd name="connsiteY5750" fmla="*/ 521927 h 950432"/>
                <a:gd name="connsiteX5751" fmla="*/ 2473438 w 4190171"/>
                <a:gd name="connsiteY5751" fmla="*/ 521927 h 950432"/>
                <a:gd name="connsiteX5752" fmla="*/ 2490347 w 4190171"/>
                <a:gd name="connsiteY5752" fmla="*/ 521927 h 950432"/>
                <a:gd name="connsiteX5753" fmla="*/ 2499810 w 4190171"/>
                <a:gd name="connsiteY5753" fmla="*/ 531390 h 950432"/>
                <a:gd name="connsiteX5754" fmla="*/ 2499810 w 4190171"/>
                <a:gd name="connsiteY5754" fmla="*/ 542606 h 950432"/>
                <a:gd name="connsiteX5755" fmla="*/ 2490347 w 4190171"/>
                <a:gd name="connsiteY5755" fmla="*/ 552069 h 950432"/>
                <a:gd name="connsiteX5756" fmla="*/ 2473438 w 4190171"/>
                <a:gd name="connsiteY5756" fmla="*/ 552068 h 950432"/>
                <a:gd name="connsiteX5757" fmla="*/ 2463976 w 4190171"/>
                <a:gd name="connsiteY5757" fmla="*/ 542606 h 950432"/>
                <a:gd name="connsiteX5758" fmla="*/ 2463975 w 4190171"/>
                <a:gd name="connsiteY5758" fmla="*/ 531390 h 950432"/>
                <a:gd name="connsiteX5759" fmla="*/ 2473438 w 4190171"/>
                <a:gd name="connsiteY5759" fmla="*/ 521927 h 950432"/>
                <a:gd name="connsiteX5760" fmla="*/ 2097600 w 4190171"/>
                <a:gd name="connsiteY5760" fmla="*/ 521927 h 950432"/>
                <a:gd name="connsiteX5761" fmla="*/ 2114509 w 4190171"/>
                <a:gd name="connsiteY5761" fmla="*/ 521927 h 950432"/>
                <a:gd name="connsiteX5762" fmla="*/ 2123972 w 4190171"/>
                <a:gd name="connsiteY5762" fmla="*/ 531390 h 950432"/>
                <a:gd name="connsiteX5763" fmla="*/ 2123972 w 4190171"/>
                <a:gd name="connsiteY5763" fmla="*/ 542606 h 950432"/>
                <a:gd name="connsiteX5764" fmla="*/ 2114509 w 4190171"/>
                <a:gd name="connsiteY5764" fmla="*/ 552069 h 950432"/>
                <a:gd name="connsiteX5765" fmla="*/ 2097600 w 4190171"/>
                <a:gd name="connsiteY5765" fmla="*/ 552068 h 950432"/>
                <a:gd name="connsiteX5766" fmla="*/ 2088137 w 4190171"/>
                <a:gd name="connsiteY5766" fmla="*/ 542606 h 950432"/>
                <a:gd name="connsiteX5767" fmla="*/ 2088136 w 4190171"/>
                <a:gd name="connsiteY5767" fmla="*/ 531390 h 950432"/>
                <a:gd name="connsiteX5768" fmla="*/ 2097600 w 4190171"/>
                <a:gd name="connsiteY5768" fmla="*/ 521927 h 950432"/>
                <a:gd name="connsiteX5769" fmla="*/ 1721762 w 4190171"/>
                <a:gd name="connsiteY5769" fmla="*/ 521927 h 950432"/>
                <a:gd name="connsiteX5770" fmla="*/ 1738671 w 4190171"/>
                <a:gd name="connsiteY5770" fmla="*/ 521927 h 950432"/>
                <a:gd name="connsiteX5771" fmla="*/ 1748133 w 4190171"/>
                <a:gd name="connsiteY5771" fmla="*/ 531390 h 950432"/>
                <a:gd name="connsiteX5772" fmla="*/ 1748134 w 4190171"/>
                <a:gd name="connsiteY5772" fmla="*/ 542606 h 950432"/>
                <a:gd name="connsiteX5773" fmla="*/ 1738671 w 4190171"/>
                <a:gd name="connsiteY5773" fmla="*/ 552069 h 950432"/>
                <a:gd name="connsiteX5774" fmla="*/ 1721762 w 4190171"/>
                <a:gd name="connsiteY5774" fmla="*/ 552068 h 950432"/>
                <a:gd name="connsiteX5775" fmla="*/ 1712299 w 4190171"/>
                <a:gd name="connsiteY5775" fmla="*/ 542606 h 950432"/>
                <a:gd name="connsiteX5776" fmla="*/ 1712299 w 4190171"/>
                <a:gd name="connsiteY5776" fmla="*/ 531390 h 950432"/>
                <a:gd name="connsiteX5777" fmla="*/ 1721762 w 4190171"/>
                <a:gd name="connsiteY5777" fmla="*/ 521927 h 950432"/>
                <a:gd name="connsiteX5778" fmla="*/ 1345923 w 4190171"/>
                <a:gd name="connsiteY5778" fmla="*/ 521927 h 950432"/>
                <a:gd name="connsiteX5779" fmla="*/ 1362832 w 4190171"/>
                <a:gd name="connsiteY5779" fmla="*/ 521927 h 950432"/>
                <a:gd name="connsiteX5780" fmla="*/ 1372295 w 4190171"/>
                <a:gd name="connsiteY5780" fmla="*/ 531390 h 950432"/>
                <a:gd name="connsiteX5781" fmla="*/ 1372295 w 4190171"/>
                <a:gd name="connsiteY5781" fmla="*/ 542606 h 950432"/>
                <a:gd name="connsiteX5782" fmla="*/ 1362832 w 4190171"/>
                <a:gd name="connsiteY5782" fmla="*/ 552069 h 950432"/>
                <a:gd name="connsiteX5783" fmla="*/ 1345923 w 4190171"/>
                <a:gd name="connsiteY5783" fmla="*/ 552068 h 950432"/>
                <a:gd name="connsiteX5784" fmla="*/ 1336461 w 4190171"/>
                <a:gd name="connsiteY5784" fmla="*/ 542606 h 950432"/>
                <a:gd name="connsiteX5785" fmla="*/ 1336461 w 4190171"/>
                <a:gd name="connsiteY5785" fmla="*/ 531390 h 950432"/>
                <a:gd name="connsiteX5786" fmla="*/ 1345923 w 4190171"/>
                <a:gd name="connsiteY5786" fmla="*/ 521927 h 950432"/>
                <a:gd name="connsiteX5787" fmla="*/ 970086 w 4190171"/>
                <a:gd name="connsiteY5787" fmla="*/ 521927 h 950432"/>
                <a:gd name="connsiteX5788" fmla="*/ 986994 w 4190171"/>
                <a:gd name="connsiteY5788" fmla="*/ 521927 h 950432"/>
                <a:gd name="connsiteX5789" fmla="*/ 996458 w 4190171"/>
                <a:gd name="connsiteY5789" fmla="*/ 531390 h 950432"/>
                <a:gd name="connsiteX5790" fmla="*/ 996458 w 4190171"/>
                <a:gd name="connsiteY5790" fmla="*/ 542606 h 950432"/>
                <a:gd name="connsiteX5791" fmla="*/ 986994 w 4190171"/>
                <a:gd name="connsiteY5791" fmla="*/ 552069 h 950432"/>
                <a:gd name="connsiteX5792" fmla="*/ 970086 w 4190171"/>
                <a:gd name="connsiteY5792" fmla="*/ 552068 h 950432"/>
                <a:gd name="connsiteX5793" fmla="*/ 960623 w 4190171"/>
                <a:gd name="connsiteY5793" fmla="*/ 542606 h 950432"/>
                <a:gd name="connsiteX5794" fmla="*/ 960622 w 4190171"/>
                <a:gd name="connsiteY5794" fmla="*/ 531390 h 950432"/>
                <a:gd name="connsiteX5795" fmla="*/ 970086 w 4190171"/>
                <a:gd name="connsiteY5795" fmla="*/ 521927 h 950432"/>
                <a:gd name="connsiteX5796" fmla="*/ 594248 w 4190171"/>
                <a:gd name="connsiteY5796" fmla="*/ 521927 h 950432"/>
                <a:gd name="connsiteX5797" fmla="*/ 611157 w 4190171"/>
                <a:gd name="connsiteY5797" fmla="*/ 521927 h 950432"/>
                <a:gd name="connsiteX5798" fmla="*/ 620619 w 4190171"/>
                <a:gd name="connsiteY5798" fmla="*/ 531390 h 950432"/>
                <a:gd name="connsiteX5799" fmla="*/ 620620 w 4190171"/>
                <a:gd name="connsiteY5799" fmla="*/ 542606 h 950432"/>
                <a:gd name="connsiteX5800" fmla="*/ 611157 w 4190171"/>
                <a:gd name="connsiteY5800" fmla="*/ 552069 h 950432"/>
                <a:gd name="connsiteX5801" fmla="*/ 594248 w 4190171"/>
                <a:gd name="connsiteY5801" fmla="*/ 552068 h 950432"/>
                <a:gd name="connsiteX5802" fmla="*/ 584785 w 4190171"/>
                <a:gd name="connsiteY5802" fmla="*/ 542606 h 950432"/>
                <a:gd name="connsiteX5803" fmla="*/ 584785 w 4190171"/>
                <a:gd name="connsiteY5803" fmla="*/ 531390 h 950432"/>
                <a:gd name="connsiteX5804" fmla="*/ 594248 w 4190171"/>
                <a:gd name="connsiteY5804" fmla="*/ 521927 h 950432"/>
                <a:gd name="connsiteX5805" fmla="*/ 218410 w 4190171"/>
                <a:gd name="connsiteY5805" fmla="*/ 521927 h 950432"/>
                <a:gd name="connsiteX5806" fmla="*/ 235319 w 4190171"/>
                <a:gd name="connsiteY5806" fmla="*/ 521927 h 950432"/>
                <a:gd name="connsiteX5807" fmla="*/ 244782 w 4190171"/>
                <a:gd name="connsiteY5807" fmla="*/ 531390 h 950432"/>
                <a:gd name="connsiteX5808" fmla="*/ 244782 w 4190171"/>
                <a:gd name="connsiteY5808" fmla="*/ 542606 h 950432"/>
                <a:gd name="connsiteX5809" fmla="*/ 235319 w 4190171"/>
                <a:gd name="connsiteY5809" fmla="*/ 552069 h 950432"/>
                <a:gd name="connsiteX5810" fmla="*/ 218410 w 4190171"/>
                <a:gd name="connsiteY5810" fmla="*/ 552068 h 950432"/>
                <a:gd name="connsiteX5811" fmla="*/ 208947 w 4190171"/>
                <a:gd name="connsiteY5811" fmla="*/ 542606 h 950432"/>
                <a:gd name="connsiteX5812" fmla="*/ 208947 w 4190171"/>
                <a:gd name="connsiteY5812" fmla="*/ 531390 h 950432"/>
                <a:gd name="connsiteX5813" fmla="*/ 218410 w 4190171"/>
                <a:gd name="connsiteY5813" fmla="*/ 521927 h 950432"/>
                <a:gd name="connsiteX5814" fmla="*/ 143282 w 4190171"/>
                <a:gd name="connsiteY5814" fmla="*/ 503836 h 950432"/>
                <a:gd name="connsiteX5815" fmla="*/ 149451 w 4190171"/>
                <a:gd name="connsiteY5815" fmla="*/ 518731 h 950432"/>
                <a:gd name="connsiteX5816" fmla="*/ 149396 w 4190171"/>
                <a:gd name="connsiteY5816" fmla="*/ 518731 h 950432"/>
                <a:gd name="connsiteX5817" fmla="*/ 149452 w 4190171"/>
                <a:gd name="connsiteY5817" fmla="*/ 519016 h 950432"/>
                <a:gd name="connsiteX5818" fmla="*/ 136923 w 4190171"/>
                <a:gd name="connsiteY5818" fmla="*/ 549261 h 950432"/>
                <a:gd name="connsiteX5819" fmla="*/ 124132 w 4190171"/>
                <a:gd name="connsiteY5819" fmla="*/ 562053 h 950432"/>
                <a:gd name="connsiteX5820" fmla="*/ 3699940 w 4190171"/>
                <a:gd name="connsiteY5820" fmla="*/ 481382 h 950432"/>
                <a:gd name="connsiteX5821" fmla="*/ 3713150 w 4190171"/>
                <a:gd name="connsiteY5821" fmla="*/ 486107 h 950432"/>
                <a:gd name="connsiteX5822" fmla="*/ 3718175 w 4190171"/>
                <a:gd name="connsiteY5822" fmla="*/ 496727 h 950432"/>
                <a:gd name="connsiteX5823" fmla="*/ 3713937 w 4190171"/>
                <a:gd name="connsiteY5823" fmla="*/ 508577 h 950432"/>
                <a:gd name="connsiteX5824" fmla="*/ 3703317 w 4190171"/>
                <a:gd name="connsiteY5824" fmla="*/ 513602 h 950432"/>
                <a:gd name="connsiteX5825" fmla="*/ 3690106 w 4190171"/>
                <a:gd name="connsiteY5825" fmla="*/ 508877 h 950432"/>
                <a:gd name="connsiteX5826" fmla="*/ 3685081 w 4190171"/>
                <a:gd name="connsiteY5826" fmla="*/ 498257 h 950432"/>
                <a:gd name="connsiteX5827" fmla="*/ 3689318 w 4190171"/>
                <a:gd name="connsiteY5827" fmla="*/ 486407 h 950432"/>
                <a:gd name="connsiteX5828" fmla="*/ 3699940 w 4190171"/>
                <a:gd name="connsiteY5828" fmla="*/ 481382 h 950432"/>
                <a:gd name="connsiteX5829" fmla="*/ 3324101 w 4190171"/>
                <a:gd name="connsiteY5829" fmla="*/ 481382 h 950432"/>
                <a:gd name="connsiteX5830" fmla="*/ 3337312 w 4190171"/>
                <a:gd name="connsiteY5830" fmla="*/ 486107 h 950432"/>
                <a:gd name="connsiteX5831" fmla="*/ 3342337 w 4190171"/>
                <a:gd name="connsiteY5831" fmla="*/ 496727 h 950432"/>
                <a:gd name="connsiteX5832" fmla="*/ 3338099 w 4190171"/>
                <a:gd name="connsiteY5832" fmla="*/ 508577 h 950432"/>
                <a:gd name="connsiteX5833" fmla="*/ 3327478 w 4190171"/>
                <a:gd name="connsiteY5833" fmla="*/ 513602 h 950432"/>
                <a:gd name="connsiteX5834" fmla="*/ 3314268 w 4190171"/>
                <a:gd name="connsiteY5834" fmla="*/ 508877 h 950432"/>
                <a:gd name="connsiteX5835" fmla="*/ 3309242 w 4190171"/>
                <a:gd name="connsiteY5835" fmla="*/ 498257 h 950432"/>
                <a:gd name="connsiteX5836" fmla="*/ 3313480 w 4190171"/>
                <a:gd name="connsiteY5836" fmla="*/ 486407 h 950432"/>
                <a:gd name="connsiteX5837" fmla="*/ 3324101 w 4190171"/>
                <a:gd name="connsiteY5837" fmla="*/ 481382 h 950432"/>
                <a:gd name="connsiteX5838" fmla="*/ 2948263 w 4190171"/>
                <a:gd name="connsiteY5838" fmla="*/ 481382 h 950432"/>
                <a:gd name="connsiteX5839" fmla="*/ 2961474 w 4190171"/>
                <a:gd name="connsiteY5839" fmla="*/ 486107 h 950432"/>
                <a:gd name="connsiteX5840" fmla="*/ 2966498 w 4190171"/>
                <a:gd name="connsiteY5840" fmla="*/ 496727 h 950432"/>
                <a:gd name="connsiteX5841" fmla="*/ 2962260 w 4190171"/>
                <a:gd name="connsiteY5841" fmla="*/ 508577 h 950432"/>
                <a:gd name="connsiteX5842" fmla="*/ 2951640 w 4190171"/>
                <a:gd name="connsiteY5842" fmla="*/ 513602 h 950432"/>
                <a:gd name="connsiteX5843" fmla="*/ 2938430 w 4190171"/>
                <a:gd name="connsiteY5843" fmla="*/ 508877 h 950432"/>
                <a:gd name="connsiteX5844" fmla="*/ 2933405 w 4190171"/>
                <a:gd name="connsiteY5844" fmla="*/ 498257 h 950432"/>
                <a:gd name="connsiteX5845" fmla="*/ 2937642 w 4190171"/>
                <a:gd name="connsiteY5845" fmla="*/ 486407 h 950432"/>
                <a:gd name="connsiteX5846" fmla="*/ 2948263 w 4190171"/>
                <a:gd name="connsiteY5846" fmla="*/ 481382 h 950432"/>
                <a:gd name="connsiteX5847" fmla="*/ 2572425 w 4190171"/>
                <a:gd name="connsiteY5847" fmla="*/ 481382 h 950432"/>
                <a:gd name="connsiteX5848" fmla="*/ 2585636 w 4190171"/>
                <a:gd name="connsiteY5848" fmla="*/ 486107 h 950432"/>
                <a:gd name="connsiteX5849" fmla="*/ 2590661 w 4190171"/>
                <a:gd name="connsiteY5849" fmla="*/ 496727 h 950432"/>
                <a:gd name="connsiteX5850" fmla="*/ 2586423 w 4190171"/>
                <a:gd name="connsiteY5850" fmla="*/ 508577 h 950432"/>
                <a:gd name="connsiteX5851" fmla="*/ 2575802 w 4190171"/>
                <a:gd name="connsiteY5851" fmla="*/ 513602 h 950432"/>
                <a:gd name="connsiteX5852" fmla="*/ 2562592 w 4190171"/>
                <a:gd name="connsiteY5852" fmla="*/ 508877 h 950432"/>
                <a:gd name="connsiteX5853" fmla="*/ 2557566 w 4190171"/>
                <a:gd name="connsiteY5853" fmla="*/ 498257 h 950432"/>
                <a:gd name="connsiteX5854" fmla="*/ 2561804 w 4190171"/>
                <a:gd name="connsiteY5854" fmla="*/ 486407 h 950432"/>
                <a:gd name="connsiteX5855" fmla="*/ 2572425 w 4190171"/>
                <a:gd name="connsiteY5855" fmla="*/ 481382 h 950432"/>
                <a:gd name="connsiteX5856" fmla="*/ 2196587 w 4190171"/>
                <a:gd name="connsiteY5856" fmla="*/ 481382 h 950432"/>
                <a:gd name="connsiteX5857" fmla="*/ 2209798 w 4190171"/>
                <a:gd name="connsiteY5857" fmla="*/ 486107 h 950432"/>
                <a:gd name="connsiteX5858" fmla="*/ 2214822 w 4190171"/>
                <a:gd name="connsiteY5858" fmla="*/ 496727 h 950432"/>
                <a:gd name="connsiteX5859" fmla="*/ 2210584 w 4190171"/>
                <a:gd name="connsiteY5859" fmla="*/ 508577 h 950432"/>
                <a:gd name="connsiteX5860" fmla="*/ 2199964 w 4190171"/>
                <a:gd name="connsiteY5860" fmla="*/ 513602 h 950432"/>
                <a:gd name="connsiteX5861" fmla="*/ 2186754 w 4190171"/>
                <a:gd name="connsiteY5861" fmla="*/ 508877 h 950432"/>
                <a:gd name="connsiteX5862" fmla="*/ 2181729 w 4190171"/>
                <a:gd name="connsiteY5862" fmla="*/ 498257 h 950432"/>
                <a:gd name="connsiteX5863" fmla="*/ 2185966 w 4190171"/>
                <a:gd name="connsiteY5863" fmla="*/ 486407 h 950432"/>
                <a:gd name="connsiteX5864" fmla="*/ 2196587 w 4190171"/>
                <a:gd name="connsiteY5864" fmla="*/ 481382 h 950432"/>
                <a:gd name="connsiteX5865" fmla="*/ 1820749 w 4190171"/>
                <a:gd name="connsiteY5865" fmla="*/ 481382 h 950432"/>
                <a:gd name="connsiteX5866" fmla="*/ 1833960 w 4190171"/>
                <a:gd name="connsiteY5866" fmla="*/ 486107 h 950432"/>
                <a:gd name="connsiteX5867" fmla="*/ 1838984 w 4190171"/>
                <a:gd name="connsiteY5867" fmla="*/ 496727 h 950432"/>
                <a:gd name="connsiteX5868" fmla="*/ 1834747 w 4190171"/>
                <a:gd name="connsiteY5868" fmla="*/ 508577 h 950432"/>
                <a:gd name="connsiteX5869" fmla="*/ 1824126 w 4190171"/>
                <a:gd name="connsiteY5869" fmla="*/ 513602 h 950432"/>
                <a:gd name="connsiteX5870" fmla="*/ 1810916 w 4190171"/>
                <a:gd name="connsiteY5870" fmla="*/ 508877 h 950432"/>
                <a:gd name="connsiteX5871" fmla="*/ 1805891 w 4190171"/>
                <a:gd name="connsiteY5871" fmla="*/ 498257 h 950432"/>
                <a:gd name="connsiteX5872" fmla="*/ 1810128 w 4190171"/>
                <a:gd name="connsiteY5872" fmla="*/ 486407 h 950432"/>
                <a:gd name="connsiteX5873" fmla="*/ 1820749 w 4190171"/>
                <a:gd name="connsiteY5873" fmla="*/ 481382 h 950432"/>
                <a:gd name="connsiteX5874" fmla="*/ 1444911 w 4190171"/>
                <a:gd name="connsiteY5874" fmla="*/ 481382 h 950432"/>
                <a:gd name="connsiteX5875" fmla="*/ 1458122 w 4190171"/>
                <a:gd name="connsiteY5875" fmla="*/ 486107 h 950432"/>
                <a:gd name="connsiteX5876" fmla="*/ 1463146 w 4190171"/>
                <a:gd name="connsiteY5876" fmla="*/ 496727 h 950432"/>
                <a:gd name="connsiteX5877" fmla="*/ 1458908 w 4190171"/>
                <a:gd name="connsiteY5877" fmla="*/ 508577 h 950432"/>
                <a:gd name="connsiteX5878" fmla="*/ 1448288 w 4190171"/>
                <a:gd name="connsiteY5878" fmla="*/ 513602 h 950432"/>
                <a:gd name="connsiteX5879" fmla="*/ 1435077 w 4190171"/>
                <a:gd name="connsiteY5879" fmla="*/ 508877 h 950432"/>
                <a:gd name="connsiteX5880" fmla="*/ 1430052 w 4190171"/>
                <a:gd name="connsiteY5880" fmla="*/ 498257 h 950432"/>
                <a:gd name="connsiteX5881" fmla="*/ 1434290 w 4190171"/>
                <a:gd name="connsiteY5881" fmla="*/ 486407 h 950432"/>
                <a:gd name="connsiteX5882" fmla="*/ 1444911 w 4190171"/>
                <a:gd name="connsiteY5882" fmla="*/ 481382 h 950432"/>
                <a:gd name="connsiteX5883" fmla="*/ 1069072 w 4190171"/>
                <a:gd name="connsiteY5883" fmla="*/ 481382 h 950432"/>
                <a:gd name="connsiteX5884" fmla="*/ 1082283 w 4190171"/>
                <a:gd name="connsiteY5884" fmla="*/ 486107 h 950432"/>
                <a:gd name="connsiteX5885" fmla="*/ 1087308 w 4190171"/>
                <a:gd name="connsiteY5885" fmla="*/ 496727 h 950432"/>
                <a:gd name="connsiteX5886" fmla="*/ 1083070 w 4190171"/>
                <a:gd name="connsiteY5886" fmla="*/ 508577 h 950432"/>
                <a:gd name="connsiteX5887" fmla="*/ 1072450 w 4190171"/>
                <a:gd name="connsiteY5887" fmla="*/ 513602 h 950432"/>
                <a:gd name="connsiteX5888" fmla="*/ 1059239 w 4190171"/>
                <a:gd name="connsiteY5888" fmla="*/ 508877 h 950432"/>
                <a:gd name="connsiteX5889" fmla="*/ 1054214 w 4190171"/>
                <a:gd name="connsiteY5889" fmla="*/ 498257 h 950432"/>
                <a:gd name="connsiteX5890" fmla="*/ 1058451 w 4190171"/>
                <a:gd name="connsiteY5890" fmla="*/ 486407 h 950432"/>
                <a:gd name="connsiteX5891" fmla="*/ 1069072 w 4190171"/>
                <a:gd name="connsiteY5891" fmla="*/ 481382 h 950432"/>
                <a:gd name="connsiteX5892" fmla="*/ 693235 w 4190171"/>
                <a:gd name="connsiteY5892" fmla="*/ 481382 h 950432"/>
                <a:gd name="connsiteX5893" fmla="*/ 706445 w 4190171"/>
                <a:gd name="connsiteY5893" fmla="*/ 486107 h 950432"/>
                <a:gd name="connsiteX5894" fmla="*/ 711470 w 4190171"/>
                <a:gd name="connsiteY5894" fmla="*/ 496727 h 950432"/>
                <a:gd name="connsiteX5895" fmla="*/ 707232 w 4190171"/>
                <a:gd name="connsiteY5895" fmla="*/ 508577 h 950432"/>
                <a:gd name="connsiteX5896" fmla="*/ 696612 w 4190171"/>
                <a:gd name="connsiteY5896" fmla="*/ 513602 h 950432"/>
                <a:gd name="connsiteX5897" fmla="*/ 683401 w 4190171"/>
                <a:gd name="connsiteY5897" fmla="*/ 508877 h 950432"/>
                <a:gd name="connsiteX5898" fmla="*/ 678376 w 4190171"/>
                <a:gd name="connsiteY5898" fmla="*/ 498257 h 950432"/>
                <a:gd name="connsiteX5899" fmla="*/ 682614 w 4190171"/>
                <a:gd name="connsiteY5899" fmla="*/ 486407 h 950432"/>
                <a:gd name="connsiteX5900" fmla="*/ 693235 w 4190171"/>
                <a:gd name="connsiteY5900" fmla="*/ 481382 h 950432"/>
                <a:gd name="connsiteX5901" fmla="*/ 317397 w 4190171"/>
                <a:gd name="connsiteY5901" fmla="*/ 481382 h 950432"/>
                <a:gd name="connsiteX5902" fmla="*/ 330607 w 4190171"/>
                <a:gd name="connsiteY5902" fmla="*/ 486107 h 950432"/>
                <a:gd name="connsiteX5903" fmla="*/ 335632 w 4190171"/>
                <a:gd name="connsiteY5903" fmla="*/ 496727 h 950432"/>
                <a:gd name="connsiteX5904" fmla="*/ 331395 w 4190171"/>
                <a:gd name="connsiteY5904" fmla="*/ 508577 h 950432"/>
                <a:gd name="connsiteX5905" fmla="*/ 320774 w 4190171"/>
                <a:gd name="connsiteY5905" fmla="*/ 513602 h 950432"/>
                <a:gd name="connsiteX5906" fmla="*/ 307563 w 4190171"/>
                <a:gd name="connsiteY5906" fmla="*/ 508877 h 950432"/>
                <a:gd name="connsiteX5907" fmla="*/ 302538 w 4190171"/>
                <a:gd name="connsiteY5907" fmla="*/ 498257 h 950432"/>
                <a:gd name="connsiteX5908" fmla="*/ 306776 w 4190171"/>
                <a:gd name="connsiteY5908" fmla="*/ 486407 h 950432"/>
                <a:gd name="connsiteX5909" fmla="*/ 317397 w 4190171"/>
                <a:gd name="connsiteY5909" fmla="*/ 481382 h 950432"/>
                <a:gd name="connsiteX5910" fmla="*/ 152957 w 4190171"/>
                <a:gd name="connsiteY5910" fmla="*/ 474422 h 950432"/>
                <a:gd name="connsiteX5911" fmla="*/ 154031 w 4190171"/>
                <a:gd name="connsiteY5911" fmla="*/ 476311 h 950432"/>
                <a:gd name="connsiteX5912" fmla="*/ 152274 w 4190171"/>
                <a:gd name="connsiteY5912" fmla="*/ 482699 h 950432"/>
                <a:gd name="connsiteX5913" fmla="*/ 149765 w 4190171"/>
                <a:gd name="connsiteY5913" fmla="*/ 484125 h 950432"/>
                <a:gd name="connsiteX5914" fmla="*/ 3945281 w 4190171"/>
                <a:gd name="connsiteY5914" fmla="*/ 473027 h 950432"/>
                <a:gd name="connsiteX5915" fmla="*/ 3956209 w 4190171"/>
                <a:gd name="connsiteY5915" fmla="*/ 483955 h 950432"/>
                <a:gd name="connsiteX5916" fmla="*/ 3956209 w 4190171"/>
                <a:gd name="connsiteY5916" fmla="*/ 518731 h 950432"/>
                <a:gd name="connsiteX5917" fmla="*/ 3956209 w 4190171"/>
                <a:gd name="connsiteY5917" fmla="*/ 538982 h 950432"/>
                <a:gd name="connsiteX5918" fmla="*/ 3945281 w 4190171"/>
                <a:gd name="connsiteY5918" fmla="*/ 549910 h 950432"/>
                <a:gd name="connsiteX5919" fmla="*/ 3928729 w 4190171"/>
                <a:gd name="connsiteY5919" fmla="*/ 549910 h 950432"/>
                <a:gd name="connsiteX5920" fmla="*/ 3917801 w 4190171"/>
                <a:gd name="connsiteY5920" fmla="*/ 538982 h 950432"/>
                <a:gd name="connsiteX5921" fmla="*/ 3917801 w 4190171"/>
                <a:gd name="connsiteY5921" fmla="*/ 518731 h 950432"/>
                <a:gd name="connsiteX5922" fmla="*/ 3917801 w 4190171"/>
                <a:gd name="connsiteY5922" fmla="*/ 483955 h 950432"/>
                <a:gd name="connsiteX5923" fmla="*/ 3928729 w 4190171"/>
                <a:gd name="connsiteY5923" fmla="*/ 473027 h 950432"/>
                <a:gd name="connsiteX5924" fmla="*/ 3569443 w 4190171"/>
                <a:gd name="connsiteY5924" fmla="*/ 473027 h 950432"/>
                <a:gd name="connsiteX5925" fmla="*/ 3580372 w 4190171"/>
                <a:gd name="connsiteY5925" fmla="*/ 483955 h 950432"/>
                <a:gd name="connsiteX5926" fmla="*/ 3580372 w 4190171"/>
                <a:gd name="connsiteY5926" fmla="*/ 518731 h 950432"/>
                <a:gd name="connsiteX5927" fmla="*/ 3580372 w 4190171"/>
                <a:gd name="connsiteY5927" fmla="*/ 538982 h 950432"/>
                <a:gd name="connsiteX5928" fmla="*/ 3569443 w 4190171"/>
                <a:gd name="connsiteY5928" fmla="*/ 549910 h 950432"/>
                <a:gd name="connsiteX5929" fmla="*/ 3552890 w 4190171"/>
                <a:gd name="connsiteY5929" fmla="*/ 549910 h 950432"/>
                <a:gd name="connsiteX5930" fmla="*/ 3541962 w 4190171"/>
                <a:gd name="connsiteY5930" fmla="*/ 538982 h 950432"/>
                <a:gd name="connsiteX5931" fmla="*/ 3541962 w 4190171"/>
                <a:gd name="connsiteY5931" fmla="*/ 518731 h 950432"/>
                <a:gd name="connsiteX5932" fmla="*/ 3541962 w 4190171"/>
                <a:gd name="connsiteY5932" fmla="*/ 483955 h 950432"/>
                <a:gd name="connsiteX5933" fmla="*/ 3552890 w 4190171"/>
                <a:gd name="connsiteY5933" fmla="*/ 473027 h 950432"/>
                <a:gd name="connsiteX5934" fmla="*/ 3193605 w 4190171"/>
                <a:gd name="connsiteY5934" fmla="*/ 473027 h 950432"/>
                <a:gd name="connsiteX5935" fmla="*/ 3204533 w 4190171"/>
                <a:gd name="connsiteY5935" fmla="*/ 483955 h 950432"/>
                <a:gd name="connsiteX5936" fmla="*/ 3204533 w 4190171"/>
                <a:gd name="connsiteY5936" fmla="*/ 518731 h 950432"/>
                <a:gd name="connsiteX5937" fmla="*/ 3204533 w 4190171"/>
                <a:gd name="connsiteY5937" fmla="*/ 538982 h 950432"/>
                <a:gd name="connsiteX5938" fmla="*/ 3193605 w 4190171"/>
                <a:gd name="connsiteY5938" fmla="*/ 549910 h 950432"/>
                <a:gd name="connsiteX5939" fmla="*/ 3177053 w 4190171"/>
                <a:gd name="connsiteY5939" fmla="*/ 549910 h 950432"/>
                <a:gd name="connsiteX5940" fmla="*/ 3166125 w 4190171"/>
                <a:gd name="connsiteY5940" fmla="*/ 538982 h 950432"/>
                <a:gd name="connsiteX5941" fmla="*/ 3166125 w 4190171"/>
                <a:gd name="connsiteY5941" fmla="*/ 518731 h 950432"/>
                <a:gd name="connsiteX5942" fmla="*/ 3166125 w 4190171"/>
                <a:gd name="connsiteY5942" fmla="*/ 483955 h 950432"/>
                <a:gd name="connsiteX5943" fmla="*/ 3177053 w 4190171"/>
                <a:gd name="connsiteY5943" fmla="*/ 473027 h 950432"/>
                <a:gd name="connsiteX5944" fmla="*/ 2817767 w 4190171"/>
                <a:gd name="connsiteY5944" fmla="*/ 473027 h 950432"/>
                <a:gd name="connsiteX5945" fmla="*/ 2828695 w 4190171"/>
                <a:gd name="connsiteY5945" fmla="*/ 483955 h 950432"/>
                <a:gd name="connsiteX5946" fmla="*/ 2828695 w 4190171"/>
                <a:gd name="connsiteY5946" fmla="*/ 518731 h 950432"/>
                <a:gd name="connsiteX5947" fmla="*/ 2828695 w 4190171"/>
                <a:gd name="connsiteY5947" fmla="*/ 538982 h 950432"/>
                <a:gd name="connsiteX5948" fmla="*/ 2817767 w 4190171"/>
                <a:gd name="connsiteY5948" fmla="*/ 549910 h 950432"/>
                <a:gd name="connsiteX5949" fmla="*/ 2801215 w 4190171"/>
                <a:gd name="connsiteY5949" fmla="*/ 549910 h 950432"/>
                <a:gd name="connsiteX5950" fmla="*/ 2790286 w 4190171"/>
                <a:gd name="connsiteY5950" fmla="*/ 538982 h 950432"/>
                <a:gd name="connsiteX5951" fmla="*/ 2790286 w 4190171"/>
                <a:gd name="connsiteY5951" fmla="*/ 518731 h 950432"/>
                <a:gd name="connsiteX5952" fmla="*/ 2790286 w 4190171"/>
                <a:gd name="connsiteY5952" fmla="*/ 483955 h 950432"/>
                <a:gd name="connsiteX5953" fmla="*/ 2801214 w 4190171"/>
                <a:gd name="connsiteY5953" fmla="*/ 473027 h 950432"/>
                <a:gd name="connsiteX5954" fmla="*/ 2441929 w 4190171"/>
                <a:gd name="connsiteY5954" fmla="*/ 473027 h 950432"/>
                <a:gd name="connsiteX5955" fmla="*/ 2452857 w 4190171"/>
                <a:gd name="connsiteY5955" fmla="*/ 483955 h 950432"/>
                <a:gd name="connsiteX5956" fmla="*/ 2452857 w 4190171"/>
                <a:gd name="connsiteY5956" fmla="*/ 518731 h 950432"/>
                <a:gd name="connsiteX5957" fmla="*/ 2452857 w 4190171"/>
                <a:gd name="connsiteY5957" fmla="*/ 538982 h 950432"/>
                <a:gd name="connsiteX5958" fmla="*/ 2441929 w 4190171"/>
                <a:gd name="connsiteY5958" fmla="*/ 549910 h 950432"/>
                <a:gd name="connsiteX5959" fmla="*/ 2425376 w 4190171"/>
                <a:gd name="connsiteY5959" fmla="*/ 549910 h 950432"/>
                <a:gd name="connsiteX5960" fmla="*/ 2414449 w 4190171"/>
                <a:gd name="connsiteY5960" fmla="*/ 538982 h 950432"/>
                <a:gd name="connsiteX5961" fmla="*/ 2414449 w 4190171"/>
                <a:gd name="connsiteY5961" fmla="*/ 518731 h 950432"/>
                <a:gd name="connsiteX5962" fmla="*/ 2414449 w 4190171"/>
                <a:gd name="connsiteY5962" fmla="*/ 483955 h 950432"/>
                <a:gd name="connsiteX5963" fmla="*/ 2425376 w 4190171"/>
                <a:gd name="connsiteY5963" fmla="*/ 473027 h 950432"/>
                <a:gd name="connsiteX5964" fmla="*/ 2066090 w 4190171"/>
                <a:gd name="connsiteY5964" fmla="*/ 473027 h 950432"/>
                <a:gd name="connsiteX5965" fmla="*/ 2077019 w 4190171"/>
                <a:gd name="connsiteY5965" fmla="*/ 483955 h 950432"/>
                <a:gd name="connsiteX5966" fmla="*/ 2077019 w 4190171"/>
                <a:gd name="connsiteY5966" fmla="*/ 518731 h 950432"/>
                <a:gd name="connsiteX5967" fmla="*/ 2077019 w 4190171"/>
                <a:gd name="connsiteY5967" fmla="*/ 538982 h 950432"/>
                <a:gd name="connsiteX5968" fmla="*/ 2066090 w 4190171"/>
                <a:gd name="connsiteY5968" fmla="*/ 549910 h 950432"/>
                <a:gd name="connsiteX5969" fmla="*/ 2049538 w 4190171"/>
                <a:gd name="connsiteY5969" fmla="*/ 549910 h 950432"/>
                <a:gd name="connsiteX5970" fmla="*/ 2038610 w 4190171"/>
                <a:gd name="connsiteY5970" fmla="*/ 538982 h 950432"/>
                <a:gd name="connsiteX5971" fmla="*/ 2038610 w 4190171"/>
                <a:gd name="connsiteY5971" fmla="*/ 518731 h 950432"/>
                <a:gd name="connsiteX5972" fmla="*/ 2038610 w 4190171"/>
                <a:gd name="connsiteY5972" fmla="*/ 483955 h 950432"/>
                <a:gd name="connsiteX5973" fmla="*/ 2049538 w 4190171"/>
                <a:gd name="connsiteY5973" fmla="*/ 473027 h 950432"/>
                <a:gd name="connsiteX5974" fmla="*/ 1690253 w 4190171"/>
                <a:gd name="connsiteY5974" fmla="*/ 473027 h 950432"/>
                <a:gd name="connsiteX5975" fmla="*/ 1701181 w 4190171"/>
                <a:gd name="connsiteY5975" fmla="*/ 483955 h 950432"/>
                <a:gd name="connsiteX5976" fmla="*/ 1701181 w 4190171"/>
                <a:gd name="connsiteY5976" fmla="*/ 518731 h 950432"/>
                <a:gd name="connsiteX5977" fmla="*/ 1701181 w 4190171"/>
                <a:gd name="connsiteY5977" fmla="*/ 538982 h 950432"/>
                <a:gd name="connsiteX5978" fmla="*/ 1690253 w 4190171"/>
                <a:gd name="connsiteY5978" fmla="*/ 549910 h 950432"/>
                <a:gd name="connsiteX5979" fmla="*/ 1673700 w 4190171"/>
                <a:gd name="connsiteY5979" fmla="*/ 549910 h 950432"/>
                <a:gd name="connsiteX5980" fmla="*/ 1662772 w 4190171"/>
                <a:gd name="connsiteY5980" fmla="*/ 538982 h 950432"/>
                <a:gd name="connsiteX5981" fmla="*/ 1662772 w 4190171"/>
                <a:gd name="connsiteY5981" fmla="*/ 518731 h 950432"/>
                <a:gd name="connsiteX5982" fmla="*/ 1662772 w 4190171"/>
                <a:gd name="connsiteY5982" fmla="*/ 483955 h 950432"/>
                <a:gd name="connsiteX5983" fmla="*/ 1673700 w 4190171"/>
                <a:gd name="connsiteY5983" fmla="*/ 473027 h 950432"/>
                <a:gd name="connsiteX5984" fmla="*/ 1314414 w 4190171"/>
                <a:gd name="connsiteY5984" fmla="*/ 473027 h 950432"/>
                <a:gd name="connsiteX5985" fmla="*/ 1325342 w 4190171"/>
                <a:gd name="connsiteY5985" fmla="*/ 483955 h 950432"/>
                <a:gd name="connsiteX5986" fmla="*/ 1325342 w 4190171"/>
                <a:gd name="connsiteY5986" fmla="*/ 518731 h 950432"/>
                <a:gd name="connsiteX5987" fmla="*/ 1325342 w 4190171"/>
                <a:gd name="connsiteY5987" fmla="*/ 538982 h 950432"/>
                <a:gd name="connsiteX5988" fmla="*/ 1314414 w 4190171"/>
                <a:gd name="connsiteY5988" fmla="*/ 549910 h 950432"/>
                <a:gd name="connsiteX5989" fmla="*/ 1297862 w 4190171"/>
                <a:gd name="connsiteY5989" fmla="*/ 549910 h 950432"/>
                <a:gd name="connsiteX5990" fmla="*/ 1286934 w 4190171"/>
                <a:gd name="connsiteY5990" fmla="*/ 538982 h 950432"/>
                <a:gd name="connsiteX5991" fmla="*/ 1286934 w 4190171"/>
                <a:gd name="connsiteY5991" fmla="*/ 518731 h 950432"/>
                <a:gd name="connsiteX5992" fmla="*/ 1286934 w 4190171"/>
                <a:gd name="connsiteY5992" fmla="*/ 483955 h 950432"/>
                <a:gd name="connsiteX5993" fmla="*/ 1297862 w 4190171"/>
                <a:gd name="connsiteY5993" fmla="*/ 473027 h 950432"/>
                <a:gd name="connsiteX5994" fmla="*/ 938576 w 4190171"/>
                <a:gd name="connsiteY5994" fmla="*/ 473027 h 950432"/>
                <a:gd name="connsiteX5995" fmla="*/ 949505 w 4190171"/>
                <a:gd name="connsiteY5995" fmla="*/ 483955 h 950432"/>
                <a:gd name="connsiteX5996" fmla="*/ 949505 w 4190171"/>
                <a:gd name="connsiteY5996" fmla="*/ 518731 h 950432"/>
                <a:gd name="connsiteX5997" fmla="*/ 949505 w 4190171"/>
                <a:gd name="connsiteY5997" fmla="*/ 538982 h 950432"/>
                <a:gd name="connsiteX5998" fmla="*/ 938576 w 4190171"/>
                <a:gd name="connsiteY5998" fmla="*/ 549910 h 950432"/>
                <a:gd name="connsiteX5999" fmla="*/ 922024 w 4190171"/>
                <a:gd name="connsiteY5999" fmla="*/ 549910 h 950432"/>
                <a:gd name="connsiteX6000" fmla="*/ 911096 w 4190171"/>
                <a:gd name="connsiteY6000" fmla="*/ 538982 h 950432"/>
                <a:gd name="connsiteX6001" fmla="*/ 911096 w 4190171"/>
                <a:gd name="connsiteY6001" fmla="*/ 518731 h 950432"/>
                <a:gd name="connsiteX6002" fmla="*/ 911096 w 4190171"/>
                <a:gd name="connsiteY6002" fmla="*/ 483955 h 950432"/>
                <a:gd name="connsiteX6003" fmla="*/ 922024 w 4190171"/>
                <a:gd name="connsiteY6003" fmla="*/ 473027 h 950432"/>
                <a:gd name="connsiteX6004" fmla="*/ 562738 w 4190171"/>
                <a:gd name="connsiteY6004" fmla="*/ 473027 h 950432"/>
                <a:gd name="connsiteX6005" fmla="*/ 573666 w 4190171"/>
                <a:gd name="connsiteY6005" fmla="*/ 483955 h 950432"/>
                <a:gd name="connsiteX6006" fmla="*/ 573666 w 4190171"/>
                <a:gd name="connsiteY6006" fmla="*/ 518731 h 950432"/>
                <a:gd name="connsiteX6007" fmla="*/ 573667 w 4190171"/>
                <a:gd name="connsiteY6007" fmla="*/ 518731 h 950432"/>
                <a:gd name="connsiteX6008" fmla="*/ 573667 w 4190171"/>
                <a:gd name="connsiteY6008" fmla="*/ 538982 h 950432"/>
                <a:gd name="connsiteX6009" fmla="*/ 562739 w 4190171"/>
                <a:gd name="connsiteY6009" fmla="*/ 549910 h 950432"/>
                <a:gd name="connsiteX6010" fmla="*/ 546186 w 4190171"/>
                <a:gd name="connsiteY6010" fmla="*/ 549910 h 950432"/>
                <a:gd name="connsiteX6011" fmla="*/ 535258 w 4190171"/>
                <a:gd name="connsiteY6011" fmla="*/ 538982 h 950432"/>
                <a:gd name="connsiteX6012" fmla="*/ 535258 w 4190171"/>
                <a:gd name="connsiteY6012" fmla="*/ 518731 h 950432"/>
                <a:gd name="connsiteX6013" fmla="*/ 535258 w 4190171"/>
                <a:gd name="connsiteY6013" fmla="*/ 483955 h 950432"/>
                <a:gd name="connsiteX6014" fmla="*/ 546186 w 4190171"/>
                <a:gd name="connsiteY6014" fmla="*/ 473027 h 950432"/>
                <a:gd name="connsiteX6015" fmla="*/ 186901 w 4190171"/>
                <a:gd name="connsiteY6015" fmla="*/ 473027 h 950432"/>
                <a:gd name="connsiteX6016" fmla="*/ 197829 w 4190171"/>
                <a:gd name="connsiteY6016" fmla="*/ 483955 h 950432"/>
                <a:gd name="connsiteX6017" fmla="*/ 197829 w 4190171"/>
                <a:gd name="connsiteY6017" fmla="*/ 518731 h 950432"/>
                <a:gd name="connsiteX6018" fmla="*/ 197829 w 4190171"/>
                <a:gd name="connsiteY6018" fmla="*/ 538982 h 950432"/>
                <a:gd name="connsiteX6019" fmla="*/ 186901 w 4190171"/>
                <a:gd name="connsiteY6019" fmla="*/ 549910 h 950432"/>
                <a:gd name="connsiteX6020" fmla="*/ 170348 w 4190171"/>
                <a:gd name="connsiteY6020" fmla="*/ 549910 h 950432"/>
                <a:gd name="connsiteX6021" fmla="*/ 159420 w 4190171"/>
                <a:gd name="connsiteY6021" fmla="*/ 538982 h 950432"/>
                <a:gd name="connsiteX6022" fmla="*/ 159420 w 4190171"/>
                <a:gd name="connsiteY6022" fmla="*/ 518731 h 950432"/>
                <a:gd name="connsiteX6023" fmla="*/ 159420 w 4190171"/>
                <a:gd name="connsiteY6023" fmla="*/ 483955 h 950432"/>
                <a:gd name="connsiteX6024" fmla="*/ 170348 w 4190171"/>
                <a:gd name="connsiteY6024" fmla="*/ 473027 h 950432"/>
                <a:gd name="connsiteX6025" fmla="*/ 3906001 w 4190171"/>
                <a:gd name="connsiteY6025" fmla="*/ 467811 h 950432"/>
                <a:gd name="connsiteX6026" fmla="*/ 3908831 w 4190171"/>
                <a:gd name="connsiteY6026" fmla="*/ 470012 h 950432"/>
                <a:gd name="connsiteX6027" fmla="*/ 3912411 w 4190171"/>
                <a:gd name="connsiteY6027" fmla="*/ 476311 h 950432"/>
                <a:gd name="connsiteX6028" fmla="*/ 3910654 w 4190171"/>
                <a:gd name="connsiteY6028" fmla="*/ 482699 h 950432"/>
                <a:gd name="connsiteX6029" fmla="*/ 3904485 w 4190171"/>
                <a:gd name="connsiteY6029" fmla="*/ 486206 h 950432"/>
                <a:gd name="connsiteX6030" fmla="*/ 3898097 w 4190171"/>
                <a:gd name="connsiteY6030" fmla="*/ 484448 h 950432"/>
                <a:gd name="connsiteX6031" fmla="*/ 3894516 w 4190171"/>
                <a:gd name="connsiteY6031" fmla="*/ 478150 h 950432"/>
                <a:gd name="connsiteX6032" fmla="*/ 3896274 w 4190171"/>
                <a:gd name="connsiteY6032" fmla="*/ 471762 h 950432"/>
                <a:gd name="connsiteX6033" fmla="*/ 3902443 w 4190171"/>
                <a:gd name="connsiteY6033" fmla="*/ 468255 h 950432"/>
                <a:gd name="connsiteX6034" fmla="*/ 3906001 w 4190171"/>
                <a:gd name="connsiteY6034" fmla="*/ 467811 h 950432"/>
                <a:gd name="connsiteX6035" fmla="*/ 3530162 w 4190171"/>
                <a:gd name="connsiteY6035" fmla="*/ 467811 h 950432"/>
                <a:gd name="connsiteX6036" fmla="*/ 3532992 w 4190171"/>
                <a:gd name="connsiteY6036" fmla="*/ 470012 h 950432"/>
                <a:gd name="connsiteX6037" fmla="*/ 3536573 w 4190171"/>
                <a:gd name="connsiteY6037" fmla="*/ 476311 h 950432"/>
                <a:gd name="connsiteX6038" fmla="*/ 3534816 w 4190171"/>
                <a:gd name="connsiteY6038" fmla="*/ 482699 h 950432"/>
                <a:gd name="connsiteX6039" fmla="*/ 3528647 w 4190171"/>
                <a:gd name="connsiteY6039" fmla="*/ 486206 h 950432"/>
                <a:gd name="connsiteX6040" fmla="*/ 3522260 w 4190171"/>
                <a:gd name="connsiteY6040" fmla="*/ 484448 h 950432"/>
                <a:gd name="connsiteX6041" fmla="*/ 3518679 w 4190171"/>
                <a:gd name="connsiteY6041" fmla="*/ 478150 h 950432"/>
                <a:gd name="connsiteX6042" fmla="*/ 3520436 w 4190171"/>
                <a:gd name="connsiteY6042" fmla="*/ 471762 h 950432"/>
                <a:gd name="connsiteX6043" fmla="*/ 3526605 w 4190171"/>
                <a:gd name="connsiteY6043" fmla="*/ 468255 h 950432"/>
                <a:gd name="connsiteX6044" fmla="*/ 3530162 w 4190171"/>
                <a:gd name="connsiteY6044" fmla="*/ 467811 h 950432"/>
                <a:gd name="connsiteX6045" fmla="*/ 3154325 w 4190171"/>
                <a:gd name="connsiteY6045" fmla="*/ 467811 h 950432"/>
                <a:gd name="connsiteX6046" fmla="*/ 3157154 w 4190171"/>
                <a:gd name="connsiteY6046" fmla="*/ 470012 h 950432"/>
                <a:gd name="connsiteX6047" fmla="*/ 3160735 w 4190171"/>
                <a:gd name="connsiteY6047" fmla="*/ 476311 h 950432"/>
                <a:gd name="connsiteX6048" fmla="*/ 3158978 w 4190171"/>
                <a:gd name="connsiteY6048" fmla="*/ 482699 h 950432"/>
                <a:gd name="connsiteX6049" fmla="*/ 3152809 w 4190171"/>
                <a:gd name="connsiteY6049" fmla="*/ 486206 h 950432"/>
                <a:gd name="connsiteX6050" fmla="*/ 3146421 w 4190171"/>
                <a:gd name="connsiteY6050" fmla="*/ 484448 h 950432"/>
                <a:gd name="connsiteX6051" fmla="*/ 3142840 w 4190171"/>
                <a:gd name="connsiteY6051" fmla="*/ 478150 h 950432"/>
                <a:gd name="connsiteX6052" fmla="*/ 3144598 w 4190171"/>
                <a:gd name="connsiteY6052" fmla="*/ 471762 h 950432"/>
                <a:gd name="connsiteX6053" fmla="*/ 3150767 w 4190171"/>
                <a:gd name="connsiteY6053" fmla="*/ 468255 h 950432"/>
                <a:gd name="connsiteX6054" fmla="*/ 3154325 w 4190171"/>
                <a:gd name="connsiteY6054" fmla="*/ 467811 h 950432"/>
                <a:gd name="connsiteX6055" fmla="*/ 2778486 w 4190171"/>
                <a:gd name="connsiteY6055" fmla="*/ 467811 h 950432"/>
                <a:gd name="connsiteX6056" fmla="*/ 2781316 w 4190171"/>
                <a:gd name="connsiteY6056" fmla="*/ 470012 h 950432"/>
                <a:gd name="connsiteX6057" fmla="*/ 2784897 w 4190171"/>
                <a:gd name="connsiteY6057" fmla="*/ 476311 h 950432"/>
                <a:gd name="connsiteX6058" fmla="*/ 2783140 w 4190171"/>
                <a:gd name="connsiteY6058" fmla="*/ 482699 h 950432"/>
                <a:gd name="connsiteX6059" fmla="*/ 2776971 w 4190171"/>
                <a:gd name="connsiteY6059" fmla="*/ 486206 h 950432"/>
                <a:gd name="connsiteX6060" fmla="*/ 2770583 w 4190171"/>
                <a:gd name="connsiteY6060" fmla="*/ 484448 h 950432"/>
                <a:gd name="connsiteX6061" fmla="*/ 2767002 w 4190171"/>
                <a:gd name="connsiteY6061" fmla="*/ 478150 h 950432"/>
                <a:gd name="connsiteX6062" fmla="*/ 2768760 w 4190171"/>
                <a:gd name="connsiteY6062" fmla="*/ 471762 h 950432"/>
                <a:gd name="connsiteX6063" fmla="*/ 2774929 w 4190171"/>
                <a:gd name="connsiteY6063" fmla="*/ 468255 h 950432"/>
                <a:gd name="connsiteX6064" fmla="*/ 2778486 w 4190171"/>
                <a:gd name="connsiteY6064" fmla="*/ 467811 h 950432"/>
                <a:gd name="connsiteX6065" fmla="*/ 2402648 w 4190171"/>
                <a:gd name="connsiteY6065" fmla="*/ 467811 h 950432"/>
                <a:gd name="connsiteX6066" fmla="*/ 2405478 w 4190171"/>
                <a:gd name="connsiteY6066" fmla="*/ 470012 h 950432"/>
                <a:gd name="connsiteX6067" fmla="*/ 2409059 w 4190171"/>
                <a:gd name="connsiteY6067" fmla="*/ 476311 h 950432"/>
                <a:gd name="connsiteX6068" fmla="*/ 2407302 w 4190171"/>
                <a:gd name="connsiteY6068" fmla="*/ 482699 h 950432"/>
                <a:gd name="connsiteX6069" fmla="*/ 2401133 w 4190171"/>
                <a:gd name="connsiteY6069" fmla="*/ 486206 h 950432"/>
                <a:gd name="connsiteX6070" fmla="*/ 2394745 w 4190171"/>
                <a:gd name="connsiteY6070" fmla="*/ 484448 h 950432"/>
                <a:gd name="connsiteX6071" fmla="*/ 2391165 w 4190171"/>
                <a:gd name="connsiteY6071" fmla="*/ 478150 h 950432"/>
                <a:gd name="connsiteX6072" fmla="*/ 2392922 w 4190171"/>
                <a:gd name="connsiteY6072" fmla="*/ 471762 h 950432"/>
                <a:gd name="connsiteX6073" fmla="*/ 2399090 w 4190171"/>
                <a:gd name="connsiteY6073" fmla="*/ 468255 h 950432"/>
                <a:gd name="connsiteX6074" fmla="*/ 2402648 w 4190171"/>
                <a:gd name="connsiteY6074" fmla="*/ 467811 h 950432"/>
                <a:gd name="connsiteX6075" fmla="*/ 2026810 w 4190171"/>
                <a:gd name="connsiteY6075" fmla="*/ 467811 h 950432"/>
                <a:gd name="connsiteX6076" fmla="*/ 2029640 w 4190171"/>
                <a:gd name="connsiteY6076" fmla="*/ 470012 h 950432"/>
                <a:gd name="connsiteX6077" fmla="*/ 2033221 w 4190171"/>
                <a:gd name="connsiteY6077" fmla="*/ 476311 h 950432"/>
                <a:gd name="connsiteX6078" fmla="*/ 2031464 w 4190171"/>
                <a:gd name="connsiteY6078" fmla="*/ 482699 h 950432"/>
                <a:gd name="connsiteX6079" fmla="*/ 2025295 w 4190171"/>
                <a:gd name="connsiteY6079" fmla="*/ 486206 h 950432"/>
                <a:gd name="connsiteX6080" fmla="*/ 2018907 w 4190171"/>
                <a:gd name="connsiteY6080" fmla="*/ 484448 h 950432"/>
                <a:gd name="connsiteX6081" fmla="*/ 2015326 w 4190171"/>
                <a:gd name="connsiteY6081" fmla="*/ 478150 h 950432"/>
                <a:gd name="connsiteX6082" fmla="*/ 2017084 w 4190171"/>
                <a:gd name="connsiteY6082" fmla="*/ 471762 h 950432"/>
                <a:gd name="connsiteX6083" fmla="*/ 2023253 w 4190171"/>
                <a:gd name="connsiteY6083" fmla="*/ 468255 h 950432"/>
                <a:gd name="connsiteX6084" fmla="*/ 2026810 w 4190171"/>
                <a:gd name="connsiteY6084" fmla="*/ 467811 h 950432"/>
                <a:gd name="connsiteX6085" fmla="*/ 1650972 w 4190171"/>
                <a:gd name="connsiteY6085" fmla="*/ 467811 h 950432"/>
                <a:gd name="connsiteX6086" fmla="*/ 1653802 w 4190171"/>
                <a:gd name="connsiteY6086" fmla="*/ 470012 h 950432"/>
                <a:gd name="connsiteX6087" fmla="*/ 1657382 w 4190171"/>
                <a:gd name="connsiteY6087" fmla="*/ 476311 h 950432"/>
                <a:gd name="connsiteX6088" fmla="*/ 1655625 w 4190171"/>
                <a:gd name="connsiteY6088" fmla="*/ 482699 h 950432"/>
                <a:gd name="connsiteX6089" fmla="*/ 1649457 w 4190171"/>
                <a:gd name="connsiteY6089" fmla="*/ 486206 h 950432"/>
                <a:gd name="connsiteX6090" fmla="*/ 1643069 w 4190171"/>
                <a:gd name="connsiteY6090" fmla="*/ 484448 h 950432"/>
                <a:gd name="connsiteX6091" fmla="*/ 1639488 w 4190171"/>
                <a:gd name="connsiteY6091" fmla="*/ 478150 h 950432"/>
                <a:gd name="connsiteX6092" fmla="*/ 1641246 w 4190171"/>
                <a:gd name="connsiteY6092" fmla="*/ 471762 h 950432"/>
                <a:gd name="connsiteX6093" fmla="*/ 1647414 w 4190171"/>
                <a:gd name="connsiteY6093" fmla="*/ 468255 h 950432"/>
                <a:gd name="connsiteX6094" fmla="*/ 1650972 w 4190171"/>
                <a:gd name="connsiteY6094" fmla="*/ 467811 h 950432"/>
                <a:gd name="connsiteX6095" fmla="*/ 1275134 w 4190171"/>
                <a:gd name="connsiteY6095" fmla="*/ 467811 h 950432"/>
                <a:gd name="connsiteX6096" fmla="*/ 1277964 w 4190171"/>
                <a:gd name="connsiteY6096" fmla="*/ 470012 h 950432"/>
                <a:gd name="connsiteX6097" fmla="*/ 1281545 w 4190171"/>
                <a:gd name="connsiteY6097" fmla="*/ 476311 h 950432"/>
                <a:gd name="connsiteX6098" fmla="*/ 1279788 w 4190171"/>
                <a:gd name="connsiteY6098" fmla="*/ 482699 h 950432"/>
                <a:gd name="connsiteX6099" fmla="*/ 1273618 w 4190171"/>
                <a:gd name="connsiteY6099" fmla="*/ 486206 h 950432"/>
                <a:gd name="connsiteX6100" fmla="*/ 1267230 w 4190171"/>
                <a:gd name="connsiteY6100" fmla="*/ 484448 h 950432"/>
                <a:gd name="connsiteX6101" fmla="*/ 1263650 w 4190171"/>
                <a:gd name="connsiteY6101" fmla="*/ 478150 h 950432"/>
                <a:gd name="connsiteX6102" fmla="*/ 1265407 w 4190171"/>
                <a:gd name="connsiteY6102" fmla="*/ 471762 h 950432"/>
                <a:gd name="connsiteX6103" fmla="*/ 1271576 w 4190171"/>
                <a:gd name="connsiteY6103" fmla="*/ 468255 h 950432"/>
                <a:gd name="connsiteX6104" fmla="*/ 1275134 w 4190171"/>
                <a:gd name="connsiteY6104" fmla="*/ 467811 h 950432"/>
                <a:gd name="connsiteX6105" fmla="*/ 899296 w 4190171"/>
                <a:gd name="connsiteY6105" fmla="*/ 467811 h 950432"/>
                <a:gd name="connsiteX6106" fmla="*/ 902126 w 4190171"/>
                <a:gd name="connsiteY6106" fmla="*/ 470012 h 950432"/>
                <a:gd name="connsiteX6107" fmla="*/ 905706 w 4190171"/>
                <a:gd name="connsiteY6107" fmla="*/ 476311 h 950432"/>
                <a:gd name="connsiteX6108" fmla="*/ 903949 w 4190171"/>
                <a:gd name="connsiteY6108" fmla="*/ 482699 h 950432"/>
                <a:gd name="connsiteX6109" fmla="*/ 897780 w 4190171"/>
                <a:gd name="connsiteY6109" fmla="*/ 486206 h 950432"/>
                <a:gd name="connsiteX6110" fmla="*/ 891393 w 4190171"/>
                <a:gd name="connsiteY6110" fmla="*/ 484448 h 950432"/>
                <a:gd name="connsiteX6111" fmla="*/ 887812 w 4190171"/>
                <a:gd name="connsiteY6111" fmla="*/ 478150 h 950432"/>
                <a:gd name="connsiteX6112" fmla="*/ 889569 w 4190171"/>
                <a:gd name="connsiteY6112" fmla="*/ 471762 h 950432"/>
                <a:gd name="connsiteX6113" fmla="*/ 895738 w 4190171"/>
                <a:gd name="connsiteY6113" fmla="*/ 468255 h 950432"/>
                <a:gd name="connsiteX6114" fmla="*/ 899296 w 4190171"/>
                <a:gd name="connsiteY6114" fmla="*/ 467811 h 950432"/>
                <a:gd name="connsiteX6115" fmla="*/ 523458 w 4190171"/>
                <a:gd name="connsiteY6115" fmla="*/ 467811 h 950432"/>
                <a:gd name="connsiteX6116" fmla="*/ 526288 w 4190171"/>
                <a:gd name="connsiteY6116" fmla="*/ 470012 h 950432"/>
                <a:gd name="connsiteX6117" fmla="*/ 529868 w 4190171"/>
                <a:gd name="connsiteY6117" fmla="*/ 476311 h 950432"/>
                <a:gd name="connsiteX6118" fmla="*/ 528111 w 4190171"/>
                <a:gd name="connsiteY6118" fmla="*/ 482699 h 950432"/>
                <a:gd name="connsiteX6119" fmla="*/ 521942 w 4190171"/>
                <a:gd name="connsiteY6119" fmla="*/ 486206 h 950432"/>
                <a:gd name="connsiteX6120" fmla="*/ 515554 w 4190171"/>
                <a:gd name="connsiteY6120" fmla="*/ 484448 h 950432"/>
                <a:gd name="connsiteX6121" fmla="*/ 511973 w 4190171"/>
                <a:gd name="connsiteY6121" fmla="*/ 478150 h 950432"/>
                <a:gd name="connsiteX6122" fmla="*/ 513731 w 4190171"/>
                <a:gd name="connsiteY6122" fmla="*/ 471762 h 950432"/>
                <a:gd name="connsiteX6123" fmla="*/ 519900 w 4190171"/>
                <a:gd name="connsiteY6123" fmla="*/ 468255 h 950432"/>
                <a:gd name="connsiteX6124" fmla="*/ 523458 w 4190171"/>
                <a:gd name="connsiteY6124" fmla="*/ 467811 h 950432"/>
                <a:gd name="connsiteX6125" fmla="*/ 3690730 w 4190171"/>
                <a:gd name="connsiteY6125" fmla="*/ 461746 h 950432"/>
                <a:gd name="connsiteX6126" fmla="*/ 3693705 w 4190171"/>
                <a:gd name="connsiteY6126" fmla="*/ 463136 h 950432"/>
                <a:gd name="connsiteX6127" fmla="*/ 3697138 w 4190171"/>
                <a:gd name="connsiteY6127" fmla="*/ 466888 h 950432"/>
                <a:gd name="connsiteX6128" fmla="*/ 3696870 w 4190171"/>
                <a:gd name="connsiteY6128" fmla="*/ 472950 h 950432"/>
                <a:gd name="connsiteX6129" fmla="*/ 3693117 w 4190171"/>
                <a:gd name="connsiteY6129" fmla="*/ 476383 h 950432"/>
                <a:gd name="connsiteX6130" fmla="*/ 3687056 w 4190171"/>
                <a:gd name="connsiteY6130" fmla="*/ 476114 h 950432"/>
                <a:gd name="connsiteX6131" fmla="*/ 3683622 w 4190171"/>
                <a:gd name="connsiteY6131" fmla="*/ 472362 h 950432"/>
                <a:gd name="connsiteX6132" fmla="*/ 3683892 w 4190171"/>
                <a:gd name="connsiteY6132" fmla="*/ 466300 h 950432"/>
                <a:gd name="connsiteX6133" fmla="*/ 3687644 w 4190171"/>
                <a:gd name="connsiteY6133" fmla="*/ 462867 h 950432"/>
                <a:gd name="connsiteX6134" fmla="*/ 3690730 w 4190171"/>
                <a:gd name="connsiteY6134" fmla="*/ 461746 h 950432"/>
                <a:gd name="connsiteX6135" fmla="*/ 3314892 w 4190171"/>
                <a:gd name="connsiteY6135" fmla="*/ 461746 h 950432"/>
                <a:gd name="connsiteX6136" fmla="*/ 3317867 w 4190171"/>
                <a:gd name="connsiteY6136" fmla="*/ 463136 h 950432"/>
                <a:gd name="connsiteX6137" fmla="*/ 3321300 w 4190171"/>
                <a:gd name="connsiteY6137" fmla="*/ 466888 h 950432"/>
                <a:gd name="connsiteX6138" fmla="*/ 3321031 w 4190171"/>
                <a:gd name="connsiteY6138" fmla="*/ 472950 h 950432"/>
                <a:gd name="connsiteX6139" fmla="*/ 3317280 w 4190171"/>
                <a:gd name="connsiteY6139" fmla="*/ 476383 h 950432"/>
                <a:gd name="connsiteX6140" fmla="*/ 3311218 w 4190171"/>
                <a:gd name="connsiteY6140" fmla="*/ 476114 h 950432"/>
                <a:gd name="connsiteX6141" fmla="*/ 3307785 w 4190171"/>
                <a:gd name="connsiteY6141" fmla="*/ 472362 h 950432"/>
                <a:gd name="connsiteX6142" fmla="*/ 3308054 w 4190171"/>
                <a:gd name="connsiteY6142" fmla="*/ 466300 h 950432"/>
                <a:gd name="connsiteX6143" fmla="*/ 3311805 w 4190171"/>
                <a:gd name="connsiteY6143" fmla="*/ 462867 h 950432"/>
                <a:gd name="connsiteX6144" fmla="*/ 3314892 w 4190171"/>
                <a:gd name="connsiteY6144" fmla="*/ 461746 h 950432"/>
                <a:gd name="connsiteX6145" fmla="*/ 2939054 w 4190171"/>
                <a:gd name="connsiteY6145" fmla="*/ 461746 h 950432"/>
                <a:gd name="connsiteX6146" fmla="*/ 2942029 w 4190171"/>
                <a:gd name="connsiteY6146" fmla="*/ 463136 h 950432"/>
                <a:gd name="connsiteX6147" fmla="*/ 2945462 w 4190171"/>
                <a:gd name="connsiteY6147" fmla="*/ 466888 h 950432"/>
                <a:gd name="connsiteX6148" fmla="*/ 2945193 w 4190171"/>
                <a:gd name="connsiteY6148" fmla="*/ 472950 h 950432"/>
                <a:gd name="connsiteX6149" fmla="*/ 2941441 w 4190171"/>
                <a:gd name="connsiteY6149" fmla="*/ 476383 h 950432"/>
                <a:gd name="connsiteX6150" fmla="*/ 2935380 w 4190171"/>
                <a:gd name="connsiteY6150" fmla="*/ 476114 h 950432"/>
                <a:gd name="connsiteX6151" fmla="*/ 2931946 w 4190171"/>
                <a:gd name="connsiteY6151" fmla="*/ 472362 h 950432"/>
                <a:gd name="connsiteX6152" fmla="*/ 2932215 w 4190171"/>
                <a:gd name="connsiteY6152" fmla="*/ 466300 h 950432"/>
                <a:gd name="connsiteX6153" fmla="*/ 2935967 w 4190171"/>
                <a:gd name="connsiteY6153" fmla="*/ 462867 h 950432"/>
                <a:gd name="connsiteX6154" fmla="*/ 2939054 w 4190171"/>
                <a:gd name="connsiteY6154" fmla="*/ 461746 h 950432"/>
                <a:gd name="connsiteX6155" fmla="*/ 2563216 w 4190171"/>
                <a:gd name="connsiteY6155" fmla="*/ 461746 h 950432"/>
                <a:gd name="connsiteX6156" fmla="*/ 2566191 w 4190171"/>
                <a:gd name="connsiteY6156" fmla="*/ 463136 h 950432"/>
                <a:gd name="connsiteX6157" fmla="*/ 2569624 w 4190171"/>
                <a:gd name="connsiteY6157" fmla="*/ 466888 h 950432"/>
                <a:gd name="connsiteX6158" fmla="*/ 2569355 w 4190171"/>
                <a:gd name="connsiteY6158" fmla="*/ 472950 h 950432"/>
                <a:gd name="connsiteX6159" fmla="*/ 2565603 w 4190171"/>
                <a:gd name="connsiteY6159" fmla="*/ 476383 h 950432"/>
                <a:gd name="connsiteX6160" fmla="*/ 2559542 w 4190171"/>
                <a:gd name="connsiteY6160" fmla="*/ 476114 h 950432"/>
                <a:gd name="connsiteX6161" fmla="*/ 2556108 w 4190171"/>
                <a:gd name="connsiteY6161" fmla="*/ 472362 h 950432"/>
                <a:gd name="connsiteX6162" fmla="*/ 2556377 w 4190171"/>
                <a:gd name="connsiteY6162" fmla="*/ 466300 h 950432"/>
                <a:gd name="connsiteX6163" fmla="*/ 2560129 w 4190171"/>
                <a:gd name="connsiteY6163" fmla="*/ 462867 h 950432"/>
                <a:gd name="connsiteX6164" fmla="*/ 2563216 w 4190171"/>
                <a:gd name="connsiteY6164" fmla="*/ 461746 h 950432"/>
                <a:gd name="connsiteX6165" fmla="*/ 2187378 w 4190171"/>
                <a:gd name="connsiteY6165" fmla="*/ 461746 h 950432"/>
                <a:gd name="connsiteX6166" fmla="*/ 2190353 w 4190171"/>
                <a:gd name="connsiteY6166" fmla="*/ 463136 h 950432"/>
                <a:gd name="connsiteX6167" fmla="*/ 2193786 w 4190171"/>
                <a:gd name="connsiteY6167" fmla="*/ 466888 h 950432"/>
                <a:gd name="connsiteX6168" fmla="*/ 2193517 w 4190171"/>
                <a:gd name="connsiteY6168" fmla="*/ 472950 h 950432"/>
                <a:gd name="connsiteX6169" fmla="*/ 2189765 w 4190171"/>
                <a:gd name="connsiteY6169" fmla="*/ 476383 h 950432"/>
                <a:gd name="connsiteX6170" fmla="*/ 2183704 w 4190171"/>
                <a:gd name="connsiteY6170" fmla="*/ 476114 h 950432"/>
                <a:gd name="connsiteX6171" fmla="*/ 2180271 w 4190171"/>
                <a:gd name="connsiteY6171" fmla="*/ 472362 h 950432"/>
                <a:gd name="connsiteX6172" fmla="*/ 2180539 w 4190171"/>
                <a:gd name="connsiteY6172" fmla="*/ 466300 h 950432"/>
                <a:gd name="connsiteX6173" fmla="*/ 2184291 w 4190171"/>
                <a:gd name="connsiteY6173" fmla="*/ 462867 h 950432"/>
                <a:gd name="connsiteX6174" fmla="*/ 2187378 w 4190171"/>
                <a:gd name="connsiteY6174" fmla="*/ 461746 h 950432"/>
                <a:gd name="connsiteX6175" fmla="*/ 1811539 w 4190171"/>
                <a:gd name="connsiteY6175" fmla="*/ 461746 h 950432"/>
                <a:gd name="connsiteX6176" fmla="*/ 1814515 w 4190171"/>
                <a:gd name="connsiteY6176" fmla="*/ 463136 h 950432"/>
                <a:gd name="connsiteX6177" fmla="*/ 1817948 w 4190171"/>
                <a:gd name="connsiteY6177" fmla="*/ 466888 h 950432"/>
                <a:gd name="connsiteX6178" fmla="*/ 1817679 w 4190171"/>
                <a:gd name="connsiteY6178" fmla="*/ 472950 h 950432"/>
                <a:gd name="connsiteX6179" fmla="*/ 1813926 w 4190171"/>
                <a:gd name="connsiteY6179" fmla="*/ 476383 h 950432"/>
                <a:gd name="connsiteX6180" fmla="*/ 1807866 w 4190171"/>
                <a:gd name="connsiteY6180" fmla="*/ 476114 h 950432"/>
                <a:gd name="connsiteX6181" fmla="*/ 1804432 w 4190171"/>
                <a:gd name="connsiteY6181" fmla="*/ 472362 h 950432"/>
                <a:gd name="connsiteX6182" fmla="*/ 1804701 w 4190171"/>
                <a:gd name="connsiteY6182" fmla="*/ 466300 h 950432"/>
                <a:gd name="connsiteX6183" fmla="*/ 1808453 w 4190171"/>
                <a:gd name="connsiteY6183" fmla="*/ 462867 h 950432"/>
                <a:gd name="connsiteX6184" fmla="*/ 1811539 w 4190171"/>
                <a:gd name="connsiteY6184" fmla="*/ 461746 h 950432"/>
                <a:gd name="connsiteX6185" fmla="*/ 1435702 w 4190171"/>
                <a:gd name="connsiteY6185" fmla="*/ 461746 h 950432"/>
                <a:gd name="connsiteX6186" fmla="*/ 1438677 w 4190171"/>
                <a:gd name="connsiteY6186" fmla="*/ 463136 h 950432"/>
                <a:gd name="connsiteX6187" fmla="*/ 1442110 w 4190171"/>
                <a:gd name="connsiteY6187" fmla="*/ 466888 h 950432"/>
                <a:gd name="connsiteX6188" fmla="*/ 1441841 w 4190171"/>
                <a:gd name="connsiteY6188" fmla="*/ 472950 h 950432"/>
                <a:gd name="connsiteX6189" fmla="*/ 1438089 w 4190171"/>
                <a:gd name="connsiteY6189" fmla="*/ 476383 h 950432"/>
                <a:gd name="connsiteX6190" fmla="*/ 1432028 w 4190171"/>
                <a:gd name="connsiteY6190" fmla="*/ 476114 h 950432"/>
                <a:gd name="connsiteX6191" fmla="*/ 1428594 w 4190171"/>
                <a:gd name="connsiteY6191" fmla="*/ 472362 h 950432"/>
                <a:gd name="connsiteX6192" fmla="*/ 1428863 w 4190171"/>
                <a:gd name="connsiteY6192" fmla="*/ 466300 h 950432"/>
                <a:gd name="connsiteX6193" fmla="*/ 1432614 w 4190171"/>
                <a:gd name="connsiteY6193" fmla="*/ 462867 h 950432"/>
                <a:gd name="connsiteX6194" fmla="*/ 1435702 w 4190171"/>
                <a:gd name="connsiteY6194" fmla="*/ 461746 h 950432"/>
                <a:gd name="connsiteX6195" fmla="*/ 1059864 w 4190171"/>
                <a:gd name="connsiteY6195" fmla="*/ 461746 h 950432"/>
                <a:gd name="connsiteX6196" fmla="*/ 1062838 w 4190171"/>
                <a:gd name="connsiteY6196" fmla="*/ 463136 h 950432"/>
                <a:gd name="connsiteX6197" fmla="*/ 1066271 w 4190171"/>
                <a:gd name="connsiteY6197" fmla="*/ 466888 h 950432"/>
                <a:gd name="connsiteX6198" fmla="*/ 1066002 w 4190171"/>
                <a:gd name="connsiteY6198" fmla="*/ 472950 h 950432"/>
                <a:gd name="connsiteX6199" fmla="*/ 1062251 w 4190171"/>
                <a:gd name="connsiteY6199" fmla="*/ 476383 h 950432"/>
                <a:gd name="connsiteX6200" fmla="*/ 1056189 w 4190171"/>
                <a:gd name="connsiteY6200" fmla="*/ 476114 h 950432"/>
                <a:gd name="connsiteX6201" fmla="*/ 1052756 w 4190171"/>
                <a:gd name="connsiteY6201" fmla="*/ 472362 h 950432"/>
                <a:gd name="connsiteX6202" fmla="*/ 1053025 w 4190171"/>
                <a:gd name="connsiteY6202" fmla="*/ 466300 h 950432"/>
                <a:gd name="connsiteX6203" fmla="*/ 1056777 w 4190171"/>
                <a:gd name="connsiteY6203" fmla="*/ 462867 h 950432"/>
                <a:gd name="connsiteX6204" fmla="*/ 1059864 w 4190171"/>
                <a:gd name="connsiteY6204" fmla="*/ 461746 h 950432"/>
                <a:gd name="connsiteX6205" fmla="*/ 684025 w 4190171"/>
                <a:gd name="connsiteY6205" fmla="*/ 461746 h 950432"/>
                <a:gd name="connsiteX6206" fmla="*/ 687001 w 4190171"/>
                <a:gd name="connsiteY6206" fmla="*/ 463136 h 950432"/>
                <a:gd name="connsiteX6207" fmla="*/ 690434 w 4190171"/>
                <a:gd name="connsiteY6207" fmla="*/ 466888 h 950432"/>
                <a:gd name="connsiteX6208" fmla="*/ 690165 w 4190171"/>
                <a:gd name="connsiteY6208" fmla="*/ 472950 h 950432"/>
                <a:gd name="connsiteX6209" fmla="*/ 686413 w 4190171"/>
                <a:gd name="connsiteY6209" fmla="*/ 476383 h 950432"/>
                <a:gd name="connsiteX6210" fmla="*/ 680351 w 4190171"/>
                <a:gd name="connsiteY6210" fmla="*/ 476114 h 950432"/>
                <a:gd name="connsiteX6211" fmla="*/ 676918 w 4190171"/>
                <a:gd name="connsiteY6211" fmla="*/ 472362 h 950432"/>
                <a:gd name="connsiteX6212" fmla="*/ 677187 w 4190171"/>
                <a:gd name="connsiteY6212" fmla="*/ 466300 h 950432"/>
                <a:gd name="connsiteX6213" fmla="*/ 680938 w 4190171"/>
                <a:gd name="connsiteY6213" fmla="*/ 462867 h 950432"/>
                <a:gd name="connsiteX6214" fmla="*/ 684025 w 4190171"/>
                <a:gd name="connsiteY6214" fmla="*/ 461746 h 950432"/>
                <a:gd name="connsiteX6215" fmla="*/ 308187 w 4190171"/>
                <a:gd name="connsiteY6215" fmla="*/ 461746 h 950432"/>
                <a:gd name="connsiteX6216" fmla="*/ 311162 w 4190171"/>
                <a:gd name="connsiteY6216" fmla="*/ 463136 h 950432"/>
                <a:gd name="connsiteX6217" fmla="*/ 314595 w 4190171"/>
                <a:gd name="connsiteY6217" fmla="*/ 466888 h 950432"/>
                <a:gd name="connsiteX6218" fmla="*/ 314327 w 4190171"/>
                <a:gd name="connsiteY6218" fmla="*/ 472950 h 950432"/>
                <a:gd name="connsiteX6219" fmla="*/ 310574 w 4190171"/>
                <a:gd name="connsiteY6219" fmla="*/ 476383 h 950432"/>
                <a:gd name="connsiteX6220" fmla="*/ 304513 w 4190171"/>
                <a:gd name="connsiteY6220" fmla="*/ 476114 h 950432"/>
                <a:gd name="connsiteX6221" fmla="*/ 301080 w 4190171"/>
                <a:gd name="connsiteY6221" fmla="*/ 472362 h 950432"/>
                <a:gd name="connsiteX6222" fmla="*/ 301349 w 4190171"/>
                <a:gd name="connsiteY6222" fmla="*/ 466300 h 950432"/>
                <a:gd name="connsiteX6223" fmla="*/ 305101 w 4190171"/>
                <a:gd name="connsiteY6223" fmla="*/ 462867 h 950432"/>
                <a:gd name="connsiteX6224" fmla="*/ 308187 w 4190171"/>
                <a:gd name="connsiteY6224" fmla="*/ 461746 h 950432"/>
                <a:gd name="connsiteX6225" fmla="*/ 3922684 w 4190171"/>
                <a:gd name="connsiteY6225" fmla="*/ 454517 h 950432"/>
                <a:gd name="connsiteX6226" fmla="*/ 3925034 w 4190171"/>
                <a:gd name="connsiteY6226" fmla="*/ 456345 h 950432"/>
                <a:gd name="connsiteX6227" fmla="*/ 3927944 w 4190171"/>
                <a:gd name="connsiteY6227" fmla="*/ 461465 h 950432"/>
                <a:gd name="connsiteX6228" fmla="*/ 3926486 w 4190171"/>
                <a:gd name="connsiteY6228" fmla="*/ 466767 h 950432"/>
                <a:gd name="connsiteX6229" fmla="*/ 3921365 w 4190171"/>
                <a:gd name="connsiteY6229" fmla="*/ 469678 h 950432"/>
                <a:gd name="connsiteX6230" fmla="*/ 3916063 w 4190171"/>
                <a:gd name="connsiteY6230" fmla="*/ 468220 h 950432"/>
                <a:gd name="connsiteX6231" fmla="*/ 3913153 w 4190171"/>
                <a:gd name="connsiteY6231" fmla="*/ 463099 h 950432"/>
                <a:gd name="connsiteX6232" fmla="*/ 3914611 w 4190171"/>
                <a:gd name="connsiteY6232" fmla="*/ 457797 h 950432"/>
                <a:gd name="connsiteX6233" fmla="*/ 3919731 w 4190171"/>
                <a:gd name="connsiteY6233" fmla="*/ 454886 h 950432"/>
                <a:gd name="connsiteX6234" fmla="*/ 3922684 w 4190171"/>
                <a:gd name="connsiteY6234" fmla="*/ 454517 h 950432"/>
                <a:gd name="connsiteX6235" fmla="*/ 3546846 w 4190171"/>
                <a:gd name="connsiteY6235" fmla="*/ 454517 h 950432"/>
                <a:gd name="connsiteX6236" fmla="*/ 3549195 w 4190171"/>
                <a:gd name="connsiteY6236" fmla="*/ 456345 h 950432"/>
                <a:gd name="connsiteX6237" fmla="*/ 3552106 w 4190171"/>
                <a:gd name="connsiteY6237" fmla="*/ 461465 h 950432"/>
                <a:gd name="connsiteX6238" fmla="*/ 3550648 w 4190171"/>
                <a:gd name="connsiteY6238" fmla="*/ 466767 h 950432"/>
                <a:gd name="connsiteX6239" fmla="*/ 3545527 w 4190171"/>
                <a:gd name="connsiteY6239" fmla="*/ 469678 h 950432"/>
                <a:gd name="connsiteX6240" fmla="*/ 3540225 w 4190171"/>
                <a:gd name="connsiteY6240" fmla="*/ 468220 h 950432"/>
                <a:gd name="connsiteX6241" fmla="*/ 3537314 w 4190171"/>
                <a:gd name="connsiteY6241" fmla="*/ 463099 h 950432"/>
                <a:gd name="connsiteX6242" fmla="*/ 3538773 w 4190171"/>
                <a:gd name="connsiteY6242" fmla="*/ 457797 h 950432"/>
                <a:gd name="connsiteX6243" fmla="*/ 3543893 w 4190171"/>
                <a:gd name="connsiteY6243" fmla="*/ 454886 h 950432"/>
                <a:gd name="connsiteX6244" fmla="*/ 3546846 w 4190171"/>
                <a:gd name="connsiteY6244" fmla="*/ 454517 h 950432"/>
                <a:gd name="connsiteX6245" fmla="*/ 3171008 w 4190171"/>
                <a:gd name="connsiteY6245" fmla="*/ 454517 h 950432"/>
                <a:gd name="connsiteX6246" fmla="*/ 3173357 w 4190171"/>
                <a:gd name="connsiteY6246" fmla="*/ 456345 h 950432"/>
                <a:gd name="connsiteX6247" fmla="*/ 3176268 w 4190171"/>
                <a:gd name="connsiteY6247" fmla="*/ 461465 h 950432"/>
                <a:gd name="connsiteX6248" fmla="*/ 3174809 w 4190171"/>
                <a:gd name="connsiteY6248" fmla="*/ 466767 h 950432"/>
                <a:gd name="connsiteX6249" fmla="*/ 3169689 w 4190171"/>
                <a:gd name="connsiteY6249" fmla="*/ 469678 h 950432"/>
                <a:gd name="connsiteX6250" fmla="*/ 3164387 w 4190171"/>
                <a:gd name="connsiteY6250" fmla="*/ 468220 h 950432"/>
                <a:gd name="connsiteX6251" fmla="*/ 3161476 w 4190171"/>
                <a:gd name="connsiteY6251" fmla="*/ 463099 h 950432"/>
                <a:gd name="connsiteX6252" fmla="*/ 3162935 w 4190171"/>
                <a:gd name="connsiteY6252" fmla="*/ 457797 h 950432"/>
                <a:gd name="connsiteX6253" fmla="*/ 3168055 w 4190171"/>
                <a:gd name="connsiteY6253" fmla="*/ 454886 h 950432"/>
                <a:gd name="connsiteX6254" fmla="*/ 3171008 w 4190171"/>
                <a:gd name="connsiteY6254" fmla="*/ 454517 h 950432"/>
                <a:gd name="connsiteX6255" fmla="*/ 2795170 w 4190171"/>
                <a:gd name="connsiteY6255" fmla="*/ 454517 h 950432"/>
                <a:gd name="connsiteX6256" fmla="*/ 2797519 w 4190171"/>
                <a:gd name="connsiteY6256" fmla="*/ 456345 h 950432"/>
                <a:gd name="connsiteX6257" fmla="*/ 2800430 w 4190171"/>
                <a:gd name="connsiteY6257" fmla="*/ 461465 h 950432"/>
                <a:gd name="connsiteX6258" fmla="*/ 2798972 w 4190171"/>
                <a:gd name="connsiteY6258" fmla="*/ 466767 h 950432"/>
                <a:gd name="connsiteX6259" fmla="*/ 2793851 w 4190171"/>
                <a:gd name="connsiteY6259" fmla="*/ 469678 h 950432"/>
                <a:gd name="connsiteX6260" fmla="*/ 2788548 w 4190171"/>
                <a:gd name="connsiteY6260" fmla="*/ 468220 h 950432"/>
                <a:gd name="connsiteX6261" fmla="*/ 2785638 w 4190171"/>
                <a:gd name="connsiteY6261" fmla="*/ 463099 h 950432"/>
                <a:gd name="connsiteX6262" fmla="*/ 2787096 w 4190171"/>
                <a:gd name="connsiteY6262" fmla="*/ 457797 h 950432"/>
                <a:gd name="connsiteX6263" fmla="*/ 2792217 w 4190171"/>
                <a:gd name="connsiteY6263" fmla="*/ 454886 h 950432"/>
                <a:gd name="connsiteX6264" fmla="*/ 2795170 w 4190171"/>
                <a:gd name="connsiteY6264" fmla="*/ 454517 h 950432"/>
                <a:gd name="connsiteX6265" fmla="*/ 2419332 w 4190171"/>
                <a:gd name="connsiteY6265" fmla="*/ 454517 h 950432"/>
                <a:gd name="connsiteX6266" fmla="*/ 2421681 w 4190171"/>
                <a:gd name="connsiteY6266" fmla="*/ 456345 h 950432"/>
                <a:gd name="connsiteX6267" fmla="*/ 2424592 w 4190171"/>
                <a:gd name="connsiteY6267" fmla="*/ 461465 h 950432"/>
                <a:gd name="connsiteX6268" fmla="*/ 2423134 w 4190171"/>
                <a:gd name="connsiteY6268" fmla="*/ 466767 h 950432"/>
                <a:gd name="connsiteX6269" fmla="*/ 2418013 w 4190171"/>
                <a:gd name="connsiteY6269" fmla="*/ 469678 h 950432"/>
                <a:gd name="connsiteX6270" fmla="*/ 2412711 w 4190171"/>
                <a:gd name="connsiteY6270" fmla="*/ 468220 h 950432"/>
                <a:gd name="connsiteX6271" fmla="*/ 2409800 w 4190171"/>
                <a:gd name="connsiteY6271" fmla="*/ 463099 h 950432"/>
                <a:gd name="connsiteX6272" fmla="*/ 2411259 w 4190171"/>
                <a:gd name="connsiteY6272" fmla="*/ 457797 h 950432"/>
                <a:gd name="connsiteX6273" fmla="*/ 2416379 w 4190171"/>
                <a:gd name="connsiteY6273" fmla="*/ 454886 h 950432"/>
                <a:gd name="connsiteX6274" fmla="*/ 2419332 w 4190171"/>
                <a:gd name="connsiteY6274" fmla="*/ 454517 h 950432"/>
                <a:gd name="connsiteX6275" fmla="*/ 2043494 w 4190171"/>
                <a:gd name="connsiteY6275" fmla="*/ 454517 h 950432"/>
                <a:gd name="connsiteX6276" fmla="*/ 2045843 w 4190171"/>
                <a:gd name="connsiteY6276" fmla="*/ 456345 h 950432"/>
                <a:gd name="connsiteX6277" fmla="*/ 2048754 w 4190171"/>
                <a:gd name="connsiteY6277" fmla="*/ 461465 h 950432"/>
                <a:gd name="connsiteX6278" fmla="*/ 2047295 w 4190171"/>
                <a:gd name="connsiteY6278" fmla="*/ 466767 h 950432"/>
                <a:gd name="connsiteX6279" fmla="*/ 2042175 w 4190171"/>
                <a:gd name="connsiteY6279" fmla="*/ 469678 h 950432"/>
                <a:gd name="connsiteX6280" fmla="*/ 2036873 w 4190171"/>
                <a:gd name="connsiteY6280" fmla="*/ 468220 h 950432"/>
                <a:gd name="connsiteX6281" fmla="*/ 2033962 w 4190171"/>
                <a:gd name="connsiteY6281" fmla="*/ 463099 h 950432"/>
                <a:gd name="connsiteX6282" fmla="*/ 2035420 w 4190171"/>
                <a:gd name="connsiteY6282" fmla="*/ 457797 h 950432"/>
                <a:gd name="connsiteX6283" fmla="*/ 2040541 w 4190171"/>
                <a:gd name="connsiteY6283" fmla="*/ 454886 h 950432"/>
                <a:gd name="connsiteX6284" fmla="*/ 2043494 w 4190171"/>
                <a:gd name="connsiteY6284" fmla="*/ 454517 h 950432"/>
                <a:gd name="connsiteX6285" fmla="*/ 1667656 w 4190171"/>
                <a:gd name="connsiteY6285" fmla="*/ 454517 h 950432"/>
                <a:gd name="connsiteX6286" fmla="*/ 1670005 w 4190171"/>
                <a:gd name="connsiteY6286" fmla="*/ 456345 h 950432"/>
                <a:gd name="connsiteX6287" fmla="*/ 1672915 w 4190171"/>
                <a:gd name="connsiteY6287" fmla="*/ 461465 h 950432"/>
                <a:gd name="connsiteX6288" fmla="*/ 1671457 w 4190171"/>
                <a:gd name="connsiteY6288" fmla="*/ 466767 h 950432"/>
                <a:gd name="connsiteX6289" fmla="*/ 1666336 w 4190171"/>
                <a:gd name="connsiteY6289" fmla="*/ 469678 h 950432"/>
                <a:gd name="connsiteX6290" fmla="*/ 1661035 w 4190171"/>
                <a:gd name="connsiteY6290" fmla="*/ 468220 h 950432"/>
                <a:gd name="connsiteX6291" fmla="*/ 1658124 w 4190171"/>
                <a:gd name="connsiteY6291" fmla="*/ 463099 h 950432"/>
                <a:gd name="connsiteX6292" fmla="*/ 1659583 w 4190171"/>
                <a:gd name="connsiteY6292" fmla="*/ 457797 h 950432"/>
                <a:gd name="connsiteX6293" fmla="*/ 1664703 w 4190171"/>
                <a:gd name="connsiteY6293" fmla="*/ 454886 h 950432"/>
                <a:gd name="connsiteX6294" fmla="*/ 1667656 w 4190171"/>
                <a:gd name="connsiteY6294" fmla="*/ 454517 h 950432"/>
                <a:gd name="connsiteX6295" fmla="*/ 1291817 w 4190171"/>
                <a:gd name="connsiteY6295" fmla="*/ 454517 h 950432"/>
                <a:gd name="connsiteX6296" fmla="*/ 1294167 w 4190171"/>
                <a:gd name="connsiteY6296" fmla="*/ 456345 h 950432"/>
                <a:gd name="connsiteX6297" fmla="*/ 1297078 w 4190171"/>
                <a:gd name="connsiteY6297" fmla="*/ 461465 h 950432"/>
                <a:gd name="connsiteX6298" fmla="*/ 1295619 w 4190171"/>
                <a:gd name="connsiteY6298" fmla="*/ 466767 h 950432"/>
                <a:gd name="connsiteX6299" fmla="*/ 1290499 w 4190171"/>
                <a:gd name="connsiteY6299" fmla="*/ 469678 h 950432"/>
                <a:gd name="connsiteX6300" fmla="*/ 1285196 w 4190171"/>
                <a:gd name="connsiteY6300" fmla="*/ 468220 h 950432"/>
                <a:gd name="connsiteX6301" fmla="*/ 1282286 w 4190171"/>
                <a:gd name="connsiteY6301" fmla="*/ 463099 h 950432"/>
                <a:gd name="connsiteX6302" fmla="*/ 1283744 w 4190171"/>
                <a:gd name="connsiteY6302" fmla="*/ 457797 h 950432"/>
                <a:gd name="connsiteX6303" fmla="*/ 1288865 w 4190171"/>
                <a:gd name="connsiteY6303" fmla="*/ 454886 h 950432"/>
                <a:gd name="connsiteX6304" fmla="*/ 1291817 w 4190171"/>
                <a:gd name="connsiteY6304" fmla="*/ 454517 h 950432"/>
                <a:gd name="connsiteX6305" fmla="*/ 915980 w 4190171"/>
                <a:gd name="connsiteY6305" fmla="*/ 454517 h 950432"/>
                <a:gd name="connsiteX6306" fmla="*/ 918328 w 4190171"/>
                <a:gd name="connsiteY6306" fmla="*/ 456345 h 950432"/>
                <a:gd name="connsiteX6307" fmla="*/ 921239 w 4190171"/>
                <a:gd name="connsiteY6307" fmla="*/ 461465 h 950432"/>
                <a:gd name="connsiteX6308" fmla="*/ 919781 w 4190171"/>
                <a:gd name="connsiteY6308" fmla="*/ 466767 h 950432"/>
                <a:gd name="connsiteX6309" fmla="*/ 914660 w 4190171"/>
                <a:gd name="connsiteY6309" fmla="*/ 469678 h 950432"/>
                <a:gd name="connsiteX6310" fmla="*/ 909358 w 4190171"/>
                <a:gd name="connsiteY6310" fmla="*/ 468220 h 950432"/>
                <a:gd name="connsiteX6311" fmla="*/ 906448 w 4190171"/>
                <a:gd name="connsiteY6311" fmla="*/ 463099 h 950432"/>
                <a:gd name="connsiteX6312" fmla="*/ 907906 w 4190171"/>
                <a:gd name="connsiteY6312" fmla="*/ 457797 h 950432"/>
                <a:gd name="connsiteX6313" fmla="*/ 913026 w 4190171"/>
                <a:gd name="connsiteY6313" fmla="*/ 454886 h 950432"/>
                <a:gd name="connsiteX6314" fmla="*/ 915980 w 4190171"/>
                <a:gd name="connsiteY6314" fmla="*/ 454517 h 950432"/>
                <a:gd name="connsiteX6315" fmla="*/ 540141 w 4190171"/>
                <a:gd name="connsiteY6315" fmla="*/ 454517 h 950432"/>
                <a:gd name="connsiteX6316" fmla="*/ 542490 w 4190171"/>
                <a:gd name="connsiteY6316" fmla="*/ 456345 h 950432"/>
                <a:gd name="connsiteX6317" fmla="*/ 545401 w 4190171"/>
                <a:gd name="connsiteY6317" fmla="*/ 461465 h 950432"/>
                <a:gd name="connsiteX6318" fmla="*/ 543943 w 4190171"/>
                <a:gd name="connsiteY6318" fmla="*/ 466767 h 950432"/>
                <a:gd name="connsiteX6319" fmla="*/ 538822 w 4190171"/>
                <a:gd name="connsiteY6319" fmla="*/ 469678 h 950432"/>
                <a:gd name="connsiteX6320" fmla="*/ 533520 w 4190171"/>
                <a:gd name="connsiteY6320" fmla="*/ 468220 h 950432"/>
                <a:gd name="connsiteX6321" fmla="*/ 530610 w 4190171"/>
                <a:gd name="connsiteY6321" fmla="*/ 463099 h 950432"/>
                <a:gd name="connsiteX6322" fmla="*/ 532068 w 4190171"/>
                <a:gd name="connsiteY6322" fmla="*/ 457797 h 950432"/>
                <a:gd name="connsiteX6323" fmla="*/ 537188 w 4190171"/>
                <a:gd name="connsiteY6323" fmla="*/ 454886 h 950432"/>
                <a:gd name="connsiteX6324" fmla="*/ 540141 w 4190171"/>
                <a:gd name="connsiteY6324" fmla="*/ 454517 h 950432"/>
                <a:gd name="connsiteX6325" fmla="*/ 164304 w 4190171"/>
                <a:gd name="connsiteY6325" fmla="*/ 454517 h 950432"/>
                <a:gd name="connsiteX6326" fmla="*/ 166653 w 4190171"/>
                <a:gd name="connsiteY6326" fmla="*/ 456345 h 950432"/>
                <a:gd name="connsiteX6327" fmla="*/ 169564 w 4190171"/>
                <a:gd name="connsiteY6327" fmla="*/ 461465 h 950432"/>
                <a:gd name="connsiteX6328" fmla="*/ 168105 w 4190171"/>
                <a:gd name="connsiteY6328" fmla="*/ 466767 h 950432"/>
                <a:gd name="connsiteX6329" fmla="*/ 162985 w 4190171"/>
                <a:gd name="connsiteY6329" fmla="*/ 469678 h 950432"/>
                <a:gd name="connsiteX6330" fmla="*/ 157683 w 4190171"/>
                <a:gd name="connsiteY6330" fmla="*/ 468220 h 950432"/>
                <a:gd name="connsiteX6331" fmla="*/ 155982 w 4190171"/>
                <a:gd name="connsiteY6331" fmla="*/ 465227 h 950432"/>
                <a:gd name="connsiteX6332" fmla="*/ 158930 w 4190171"/>
                <a:gd name="connsiteY6332" fmla="*/ 456262 h 950432"/>
                <a:gd name="connsiteX6333" fmla="*/ 161351 w 4190171"/>
                <a:gd name="connsiteY6333" fmla="*/ 454886 h 950432"/>
                <a:gd name="connsiteX6334" fmla="*/ 164304 w 4190171"/>
                <a:gd name="connsiteY6334" fmla="*/ 454517 h 950432"/>
                <a:gd name="connsiteX6335" fmla="*/ 3980328 w 4190171"/>
                <a:gd name="connsiteY6335" fmla="*/ 445933 h 950432"/>
                <a:gd name="connsiteX6336" fmla="*/ 4007165 w 4190171"/>
                <a:gd name="connsiteY6336" fmla="*/ 445933 h 950432"/>
                <a:gd name="connsiteX6337" fmla="*/ 4024221 w 4190171"/>
                <a:gd name="connsiteY6337" fmla="*/ 445933 h 950432"/>
                <a:gd name="connsiteX6338" fmla="*/ 4044766 w 4190171"/>
                <a:gd name="connsiteY6338" fmla="*/ 508392 h 950432"/>
                <a:gd name="connsiteX6339" fmla="*/ 4034002 w 4190171"/>
                <a:gd name="connsiteY6339" fmla="*/ 512851 h 950432"/>
                <a:gd name="connsiteX6340" fmla="*/ 4007165 w 4190171"/>
                <a:gd name="connsiteY6340" fmla="*/ 512851 h 950432"/>
                <a:gd name="connsiteX6341" fmla="*/ 3980328 w 4190171"/>
                <a:gd name="connsiteY6341" fmla="*/ 512851 h 950432"/>
                <a:gd name="connsiteX6342" fmla="*/ 3961289 w 4190171"/>
                <a:gd name="connsiteY6342" fmla="*/ 493812 h 950432"/>
                <a:gd name="connsiteX6343" fmla="*/ 3961289 w 4190171"/>
                <a:gd name="connsiteY6343" fmla="*/ 464973 h 950432"/>
                <a:gd name="connsiteX6344" fmla="*/ 3980328 w 4190171"/>
                <a:gd name="connsiteY6344" fmla="*/ 445933 h 950432"/>
                <a:gd name="connsiteX6345" fmla="*/ 3604490 w 4190171"/>
                <a:gd name="connsiteY6345" fmla="*/ 445933 h 950432"/>
                <a:gd name="connsiteX6346" fmla="*/ 3631327 w 4190171"/>
                <a:gd name="connsiteY6346" fmla="*/ 445933 h 950432"/>
                <a:gd name="connsiteX6347" fmla="*/ 3658165 w 4190171"/>
                <a:gd name="connsiteY6347" fmla="*/ 445933 h 950432"/>
                <a:gd name="connsiteX6348" fmla="*/ 3677204 w 4190171"/>
                <a:gd name="connsiteY6348" fmla="*/ 464973 h 950432"/>
                <a:gd name="connsiteX6349" fmla="*/ 3677204 w 4190171"/>
                <a:gd name="connsiteY6349" fmla="*/ 493812 h 950432"/>
                <a:gd name="connsiteX6350" fmla="*/ 3658165 w 4190171"/>
                <a:gd name="connsiteY6350" fmla="*/ 512851 h 950432"/>
                <a:gd name="connsiteX6351" fmla="*/ 3631327 w 4190171"/>
                <a:gd name="connsiteY6351" fmla="*/ 512851 h 950432"/>
                <a:gd name="connsiteX6352" fmla="*/ 3604490 w 4190171"/>
                <a:gd name="connsiteY6352" fmla="*/ 512851 h 950432"/>
                <a:gd name="connsiteX6353" fmla="*/ 3585450 w 4190171"/>
                <a:gd name="connsiteY6353" fmla="*/ 493812 h 950432"/>
                <a:gd name="connsiteX6354" fmla="*/ 3585450 w 4190171"/>
                <a:gd name="connsiteY6354" fmla="*/ 464973 h 950432"/>
                <a:gd name="connsiteX6355" fmla="*/ 3604490 w 4190171"/>
                <a:gd name="connsiteY6355" fmla="*/ 445933 h 950432"/>
                <a:gd name="connsiteX6356" fmla="*/ 3228652 w 4190171"/>
                <a:gd name="connsiteY6356" fmla="*/ 445933 h 950432"/>
                <a:gd name="connsiteX6357" fmla="*/ 3255488 w 4190171"/>
                <a:gd name="connsiteY6357" fmla="*/ 445933 h 950432"/>
                <a:gd name="connsiteX6358" fmla="*/ 3282326 w 4190171"/>
                <a:gd name="connsiteY6358" fmla="*/ 445933 h 950432"/>
                <a:gd name="connsiteX6359" fmla="*/ 3301366 w 4190171"/>
                <a:gd name="connsiteY6359" fmla="*/ 464973 h 950432"/>
                <a:gd name="connsiteX6360" fmla="*/ 3301366 w 4190171"/>
                <a:gd name="connsiteY6360" fmla="*/ 493812 h 950432"/>
                <a:gd name="connsiteX6361" fmla="*/ 3282326 w 4190171"/>
                <a:gd name="connsiteY6361" fmla="*/ 512851 h 950432"/>
                <a:gd name="connsiteX6362" fmla="*/ 3255488 w 4190171"/>
                <a:gd name="connsiteY6362" fmla="*/ 512851 h 950432"/>
                <a:gd name="connsiteX6363" fmla="*/ 3228652 w 4190171"/>
                <a:gd name="connsiteY6363" fmla="*/ 512851 h 950432"/>
                <a:gd name="connsiteX6364" fmla="*/ 3209613 w 4190171"/>
                <a:gd name="connsiteY6364" fmla="*/ 493812 h 950432"/>
                <a:gd name="connsiteX6365" fmla="*/ 3209613 w 4190171"/>
                <a:gd name="connsiteY6365" fmla="*/ 464973 h 950432"/>
                <a:gd name="connsiteX6366" fmla="*/ 3228652 w 4190171"/>
                <a:gd name="connsiteY6366" fmla="*/ 445933 h 950432"/>
                <a:gd name="connsiteX6367" fmla="*/ 2852814 w 4190171"/>
                <a:gd name="connsiteY6367" fmla="*/ 445933 h 950432"/>
                <a:gd name="connsiteX6368" fmla="*/ 2879651 w 4190171"/>
                <a:gd name="connsiteY6368" fmla="*/ 445933 h 950432"/>
                <a:gd name="connsiteX6369" fmla="*/ 2906488 w 4190171"/>
                <a:gd name="connsiteY6369" fmla="*/ 445933 h 950432"/>
                <a:gd name="connsiteX6370" fmla="*/ 2925528 w 4190171"/>
                <a:gd name="connsiteY6370" fmla="*/ 464973 h 950432"/>
                <a:gd name="connsiteX6371" fmla="*/ 2925528 w 4190171"/>
                <a:gd name="connsiteY6371" fmla="*/ 493812 h 950432"/>
                <a:gd name="connsiteX6372" fmla="*/ 2906488 w 4190171"/>
                <a:gd name="connsiteY6372" fmla="*/ 512851 h 950432"/>
                <a:gd name="connsiteX6373" fmla="*/ 2879651 w 4190171"/>
                <a:gd name="connsiteY6373" fmla="*/ 512851 h 950432"/>
                <a:gd name="connsiteX6374" fmla="*/ 2852813 w 4190171"/>
                <a:gd name="connsiteY6374" fmla="*/ 512851 h 950432"/>
                <a:gd name="connsiteX6375" fmla="*/ 2833774 w 4190171"/>
                <a:gd name="connsiteY6375" fmla="*/ 493812 h 950432"/>
                <a:gd name="connsiteX6376" fmla="*/ 2833774 w 4190171"/>
                <a:gd name="connsiteY6376" fmla="*/ 464973 h 950432"/>
                <a:gd name="connsiteX6377" fmla="*/ 2852814 w 4190171"/>
                <a:gd name="connsiteY6377" fmla="*/ 445933 h 950432"/>
                <a:gd name="connsiteX6378" fmla="*/ 2476976 w 4190171"/>
                <a:gd name="connsiteY6378" fmla="*/ 445933 h 950432"/>
                <a:gd name="connsiteX6379" fmla="*/ 2503812 w 4190171"/>
                <a:gd name="connsiteY6379" fmla="*/ 445933 h 950432"/>
                <a:gd name="connsiteX6380" fmla="*/ 2503813 w 4190171"/>
                <a:gd name="connsiteY6380" fmla="*/ 445933 h 950432"/>
                <a:gd name="connsiteX6381" fmla="*/ 2530650 w 4190171"/>
                <a:gd name="connsiteY6381" fmla="*/ 445933 h 950432"/>
                <a:gd name="connsiteX6382" fmla="*/ 2549689 w 4190171"/>
                <a:gd name="connsiteY6382" fmla="*/ 464973 h 950432"/>
                <a:gd name="connsiteX6383" fmla="*/ 2549689 w 4190171"/>
                <a:gd name="connsiteY6383" fmla="*/ 493812 h 950432"/>
                <a:gd name="connsiteX6384" fmla="*/ 2530650 w 4190171"/>
                <a:gd name="connsiteY6384" fmla="*/ 512851 h 950432"/>
                <a:gd name="connsiteX6385" fmla="*/ 2503813 w 4190171"/>
                <a:gd name="connsiteY6385" fmla="*/ 512851 h 950432"/>
                <a:gd name="connsiteX6386" fmla="*/ 2503812 w 4190171"/>
                <a:gd name="connsiteY6386" fmla="*/ 512851 h 950432"/>
                <a:gd name="connsiteX6387" fmla="*/ 2476976 w 4190171"/>
                <a:gd name="connsiteY6387" fmla="*/ 512851 h 950432"/>
                <a:gd name="connsiteX6388" fmla="*/ 2457936 w 4190171"/>
                <a:gd name="connsiteY6388" fmla="*/ 493812 h 950432"/>
                <a:gd name="connsiteX6389" fmla="*/ 2457936 w 4190171"/>
                <a:gd name="connsiteY6389" fmla="*/ 464973 h 950432"/>
                <a:gd name="connsiteX6390" fmla="*/ 2476976 w 4190171"/>
                <a:gd name="connsiteY6390" fmla="*/ 445933 h 950432"/>
                <a:gd name="connsiteX6391" fmla="*/ 2101138 w 4190171"/>
                <a:gd name="connsiteY6391" fmla="*/ 445933 h 950432"/>
                <a:gd name="connsiteX6392" fmla="*/ 2127974 w 4190171"/>
                <a:gd name="connsiteY6392" fmla="*/ 445933 h 950432"/>
                <a:gd name="connsiteX6393" fmla="*/ 2154812 w 4190171"/>
                <a:gd name="connsiteY6393" fmla="*/ 445933 h 950432"/>
                <a:gd name="connsiteX6394" fmla="*/ 2173852 w 4190171"/>
                <a:gd name="connsiteY6394" fmla="*/ 464973 h 950432"/>
                <a:gd name="connsiteX6395" fmla="*/ 2173852 w 4190171"/>
                <a:gd name="connsiteY6395" fmla="*/ 493812 h 950432"/>
                <a:gd name="connsiteX6396" fmla="*/ 2154812 w 4190171"/>
                <a:gd name="connsiteY6396" fmla="*/ 512851 h 950432"/>
                <a:gd name="connsiteX6397" fmla="*/ 2127974 w 4190171"/>
                <a:gd name="connsiteY6397" fmla="*/ 512851 h 950432"/>
                <a:gd name="connsiteX6398" fmla="*/ 2101137 w 4190171"/>
                <a:gd name="connsiteY6398" fmla="*/ 512851 h 950432"/>
                <a:gd name="connsiteX6399" fmla="*/ 2082098 w 4190171"/>
                <a:gd name="connsiteY6399" fmla="*/ 493812 h 950432"/>
                <a:gd name="connsiteX6400" fmla="*/ 2082098 w 4190171"/>
                <a:gd name="connsiteY6400" fmla="*/ 464973 h 950432"/>
                <a:gd name="connsiteX6401" fmla="*/ 2101138 w 4190171"/>
                <a:gd name="connsiteY6401" fmla="*/ 445933 h 950432"/>
                <a:gd name="connsiteX6402" fmla="*/ 1725299 w 4190171"/>
                <a:gd name="connsiteY6402" fmla="*/ 445933 h 950432"/>
                <a:gd name="connsiteX6403" fmla="*/ 1752136 w 4190171"/>
                <a:gd name="connsiteY6403" fmla="*/ 445933 h 950432"/>
                <a:gd name="connsiteX6404" fmla="*/ 1778974 w 4190171"/>
                <a:gd name="connsiteY6404" fmla="*/ 445933 h 950432"/>
                <a:gd name="connsiteX6405" fmla="*/ 1798013 w 4190171"/>
                <a:gd name="connsiteY6405" fmla="*/ 464973 h 950432"/>
                <a:gd name="connsiteX6406" fmla="*/ 1798013 w 4190171"/>
                <a:gd name="connsiteY6406" fmla="*/ 493812 h 950432"/>
                <a:gd name="connsiteX6407" fmla="*/ 1778974 w 4190171"/>
                <a:gd name="connsiteY6407" fmla="*/ 512851 h 950432"/>
                <a:gd name="connsiteX6408" fmla="*/ 1752136 w 4190171"/>
                <a:gd name="connsiteY6408" fmla="*/ 512851 h 950432"/>
                <a:gd name="connsiteX6409" fmla="*/ 1725299 w 4190171"/>
                <a:gd name="connsiteY6409" fmla="*/ 512851 h 950432"/>
                <a:gd name="connsiteX6410" fmla="*/ 1706260 w 4190171"/>
                <a:gd name="connsiteY6410" fmla="*/ 493812 h 950432"/>
                <a:gd name="connsiteX6411" fmla="*/ 1706260 w 4190171"/>
                <a:gd name="connsiteY6411" fmla="*/ 464973 h 950432"/>
                <a:gd name="connsiteX6412" fmla="*/ 1725299 w 4190171"/>
                <a:gd name="connsiteY6412" fmla="*/ 445933 h 950432"/>
                <a:gd name="connsiteX6413" fmla="*/ 1349461 w 4190171"/>
                <a:gd name="connsiteY6413" fmla="*/ 445933 h 950432"/>
                <a:gd name="connsiteX6414" fmla="*/ 1376298 w 4190171"/>
                <a:gd name="connsiteY6414" fmla="*/ 445933 h 950432"/>
                <a:gd name="connsiteX6415" fmla="*/ 1403136 w 4190171"/>
                <a:gd name="connsiteY6415" fmla="*/ 445933 h 950432"/>
                <a:gd name="connsiteX6416" fmla="*/ 1422175 w 4190171"/>
                <a:gd name="connsiteY6416" fmla="*/ 464973 h 950432"/>
                <a:gd name="connsiteX6417" fmla="*/ 1422175 w 4190171"/>
                <a:gd name="connsiteY6417" fmla="*/ 493812 h 950432"/>
                <a:gd name="connsiteX6418" fmla="*/ 1403136 w 4190171"/>
                <a:gd name="connsiteY6418" fmla="*/ 512851 h 950432"/>
                <a:gd name="connsiteX6419" fmla="*/ 1376298 w 4190171"/>
                <a:gd name="connsiteY6419" fmla="*/ 512851 h 950432"/>
                <a:gd name="connsiteX6420" fmla="*/ 1349461 w 4190171"/>
                <a:gd name="connsiteY6420" fmla="*/ 512851 h 950432"/>
                <a:gd name="connsiteX6421" fmla="*/ 1330422 w 4190171"/>
                <a:gd name="connsiteY6421" fmla="*/ 493812 h 950432"/>
                <a:gd name="connsiteX6422" fmla="*/ 1330422 w 4190171"/>
                <a:gd name="connsiteY6422" fmla="*/ 464973 h 950432"/>
                <a:gd name="connsiteX6423" fmla="*/ 1349461 w 4190171"/>
                <a:gd name="connsiteY6423" fmla="*/ 445933 h 950432"/>
                <a:gd name="connsiteX6424" fmla="*/ 973623 w 4190171"/>
                <a:gd name="connsiteY6424" fmla="*/ 445933 h 950432"/>
                <a:gd name="connsiteX6425" fmla="*/ 1000460 w 4190171"/>
                <a:gd name="connsiteY6425" fmla="*/ 445933 h 950432"/>
                <a:gd name="connsiteX6426" fmla="*/ 1027298 w 4190171"/>
                <a:gd name="connsiteY6426" fmla="*/ 445933 h 950432"/>
                <a:gd name="connsiteX6427" fmla="*/ 1046337 w 4190171"/>
                <a:gd name="connsiteY6427" fmla="*/ 464973 h 950432"/>
                <a:gd name="connsiteX6428" fmla="*/ 1046337 w 4190171"/>
                <a:gd name="connsiteY6428" fmla="*/ 493812 h 950432"/>
                <a:gd name="connsiteX6429" fmla="*/ 1027298 w 4190171"/>
                <a:gd name="connsiteY6429" fmla="*/ 512851 h 950432"/>
                <a:gd name="connsiteX6430" fmla="*/ 1000460 w 4190171"/>
                <a:gd name="connsiteY6430" fmla="*/ 512851 h 950432"/>
                <a:gd name="connsiteX6431" fmla="*/ 973623 w 4190171"/>
                <a:gd name="connsiteY6431" fmla="*/ 512851 h 950432"/>
                <a:gd name="connsiteX6432" fmla="*/ 954584 w 4190171"/>
                <a:gd name="connsiteY6432" fmla="*/ 493812 h 950432"/>
                <a:gd name="connsiteX6433" fmla="*/ 954584 w 4190171"/>
                <a:gd name="connsiteY6433" fmla="*/ 464973 h 950432"/>
                <a:gd name="connsiteX6434" fmla="*/ 973623 w 4190171"/>
                <a:gd name="connsiteY6434" fmla="*/ 445933 h 950432"/>
                <a:gd name="connsiteX6435" fmla="*/ 597785 w 4190171"/>
                <a:gd name="connsiteY6435" fmla="*/ 445933 h 950432"/>
                <a:gd name="connsiteX6436" fmla="*/ 624622 w 4190171"/>
                <a:gd name="connsiteY6436" fmla="*/ 445933 h 950432"/>
                <a:gd name="connsiteX6437" fmla="*/ 651460 w 4190171"/>
                <a:gd name="connsiteY6437" fmla="*/ 445933 h 950432"/>
                <a:gd name="connsiteX6438" fmla="*/ 670499 w 4190171"/>
                <a:gd name="connsiteY6438" fmla="*/ 464973 h 950432"/>
                <a:gd name="connsiteX6439" fmla="*/ 670499 w 4190171"/>
                <a:gd name="connsiteY6439" fmla="*/ 493812 h 950432"/>
                <a:gd name="connsiteX6440" fmla="*/ 651460 w 4190171"/>
                <a:gd name="connsiteY6440" fmla="*/ 512851 h 950432"/>
                <a:gd name="connsiteX6441" fmla="*/ 624622 w 4190171"/>
                <a:gd name="connsiteY6441" fmla="*/ 512851 h 950432"/>
                <a:gd name="connsiteX6442" fmla="*/ 597785 w 4190171"/>
                <a:gd name="connsiteY6442" fmla="*/ 512851 h 950432"/>
                <a:gd name="connsiteX6443" fmla="*/ 578746 w 4190171"/>
                <a:gd name="connsiteY6443" fmla="*/ 493812 h 950432"/>
                <a:gd name="connsiteX6444" fmla="*/ 578746 w 4190171"/>
                <a:gd name="connsiteY6444" fmla="*/ 464973 h 950432"/>
                <a:gd name="connsiteX6445" fmla="*/ 597785 w 4190171"/>
                <a:gd name="connsiteY6445" fmla="*/ 445933 h 950432"/>
                <a:gd name="connsiteX6446" fmla="*/ 221947 w 4190171"/>
                <a:gd name="connsiteY6446" fmla="*/ 445933 h 950432"/>
                <a:gd name="connsiteX6447" fmla="*/ 248784 w 4190171"/>
                <a:gd name="connsiteY6447" fmla="*/ 445933 h 950432"/>
                <a:gd name="connsiteX6448" fmla="*/ 248785 w 4190171"/>
                <a:gd name="connsiteY6448" fmla="*/ 445933 h 950432"/>
                <a:gd name="connsiteX6449" fmla="*/ 275622 w 4190171"/>
                <a:gd name="connsiteY6449" fmla="*/ 445933 h 950432"/>
                <a:gd name="connsiteX6450" fmla="*/ 294661 w 4190171"/>
                <a:gd name="connsiteY6450" fmla="*/ 464973 h 950432"/>
                <a:gd name="connsiteX6451" fmla="*/ 294661 w 4190171"/>
                <a:gd name="connsiteY6451" fmla="*/ 493812 h 950432"/>
                <a:gd name="connsiteX6452" fmla="*/ 275622 w 4190171"/>
                <a:gd name="connsiteY6452" fmla="*/ 512851 h 950432"/>
                <a:gd name="connsiteX6453" fmla="*/ 248785 w 4190171"/>
                <a:gd name="connsiteY6453" fmla="*/ 512851 h 950432"/>
                <a:gd name="connsiteX6454" fmla="*/ 248784 w 4190171"/>
                <a:gd name="connsiteY6454" fmla="*/ 512851 h 950432"/>
                <a:gd name="connsiteX6455" fmla="*/ 221947 w 4190171"/>
                <a:gd name="connsiteY6455" fmla="*/ 512851 h 950432"/>
                <a:gd name="connsiteX6456" fmla="*/ 202908 w 4190171"/>
                <a:gd name="connsiteY6456" fmla="*/ 493812 h 950432"/>
                <a:gd name="connsiteX6457" fmla="*/ 202908 w 4190171"/>
                <a:gd name="connsiteY6457" fmla="*/ 464973 h 950432"/>
                <a:gd name="connsiteX6458" fmla="*/ 221947 w 4190171"/>
                <a:gd name="connsiteY6458" fmla="*/ 445933 h 950432"/>
                <a:gd name="connsiteX6459" fmla="*/ 3944341 w 4190171"/>
                <a:gd name="connsiteY6459" fmla="*/ 431014 h 950432"/>
                <a:gd name="connsiteX6460" fmla="*/ 3949631 w 4190171"/>
                <a:gd name="connsiteY6460" fmla="*/ 432334 h 950432"/>
                <a:gd name="connsiteX6461" fmla="*/ 3958304 w 4190171"/>
                <a:gd name="connsiteY6461" fmla="*/ 438755 h 950432"/>
                <a:gd name="connsiteX6462" fmla="*/ 3959791 w 4190171"/>
                <a:gd name="connsiteY6462" fmla="*/ 448720 h 950432"/>
                <a:gd name="connsiteX6463" fmla="*/ 3950106 w 4190171"/>
                <a:gd name="connsiteY6463" fmla="*/ 461801 h 950432"/>
                <a:gd name="connsiteX6464" fmla="*/ 3940142 w 4190171"/>
                <a:gd name="connsiteY6464" fmla="*/ 463287 h 950432"/>
                <a:gd name="connsiteX6465" fmla="*/ 3931469 w 4190171"/>
                <a:gd name="connsiteY6465" fmla="*/ 456867 h 950432"/>
                <a:gd name="connsiteX6466" fmla="*/ 3929982 w 4190171"/>
                <a:gd name="connsiteY6466" fmla="*/ 446902 h 950432"/>
                <a:gd name="connsiteX6467" fmla="*/ 3939667 w 4190171"/>
                <a:gd name="connsiteY6467" fmla="*/ 433821 h 950432"/>
                <a:gd name="connsiteX6468" fmla="*/ 3944341 w 4190171"/>
                <a:gd name="connsiteY6468" fmla="*/ 431014 h 950432"/>
                <a:gd name="connsiteX6469" fmla="*/ 3568502 w 4190171"/>
                <a:gd name="connsiteY6469" fmla="*/ 431014 h 950432"/>
                <a:gd name="connsiteX6470" fmla="*/ 3573792 w 4190171"/>
                <a:gd name="connsiteY6470" fmla="*/ 432334 h 950432"/>
                <a:gd name="connsiteX6471" fmla="*/ 3582465 w 4190171"/>
                <a:gd name="connsiteY6471" fmla="*/ 438755 h 950432"/>
                <a:gd name="connsiteX6472" fmla="*/ 3583952 w 4190171"/>
                <a:gd name="connsiteY6472" fmla="*/ 448720 h 950432"/>
                <a:gd name="connsiteX6473" fmla="*/ 3574268 w 4190171"/>
                <a:gd name="connsiteY6473" fmla="*/ 461801 h 950432"/>
                <a:gd name="connsiteX6474" fmla="*/ 3564304 w 4190171"/>
                <a:gd name="connsiteY6474" fmla="*/ 463287 h 950432"/>
                <a:gd name="connsiteX6475" fmla="*/ 3555631 w 4190171"/>
                <a:gd name="connsiteY6475" fmla="*/ 456867 h 950432"/>
                <a:gd name="connsiteX6476" fmla="*/ 3554144 w 4190171"/>
                <a:gd name="connsiteY6476" fmla="*/ 446902 h 950432"/>
                <a:gd name="connsiteX6477" fmla="*/ 3563828 w 4190171"/>
                <a:gd name="connsiteY6477" fmla="*/ 433821 h 950432"/>
                <a:gd name="connsiteX6478" fmla="*/ 3568502 w 4190171"/>
                <a:gd name="connsiteY6478" fmla="*/ 431014 h 950432"/>
                <a:gd name="connsiteX6479" fmla="*/ 3192664 w 4190171"/>
                <a:gd name="connsiteY6479" fmla="*/ 431014 h 950432"/>
                <a:gd name="connsiteX6480" fmla="*/ 3197955 w 4190171"/>
                <a:gd name="connsiteY6480" fmla="*/ 432334 h 950432"/>
                <a:gd name="connsiteX6481" fmla="*/ 3206628 w 4190171"/>
                <a:gd name="connsiteY6481" fmla="*/ 438755 h 950432"/>
                <a:gd name="connsiteX6482" fmla="*/ 3208114 w 4190171"/>
                <a:gd name="connsiteY6482" fmla="*/ 448720 h 950432"/>
                <a:gd name="connsiteX6483" fmla="*/ 3198430 w 4190171"/>
                <a:gd name="connsiteY6483" fmla="*/ 461801 h 950432"/>
                <a:gd name="connsiteX6484" fmla="*/ 3188465 w 4190171"/>
                <a:gd name="connsiteY6484" fmla="*/ 463287 h 950432"/>
                <a:gd name="connsiteX6485" fmla="*/ 3179792 w 4190171"/>
                <a:gd name="connsiteY6485" fmla="*/ 456867 h 950432"/>
                <a:gd name="connsiteX6486" fmla="*/ 3178306 w 4190171"/>
                <a:gd name="connsiteY6486" fmla="*/ 446902 h 950432"/>
                <a:gd name="connsiteX6487" fmla="*/ 3187990 w 4190171"/>
                <a:gd name="connsiteY6487" fmla="*/ 433821 h 950432"/>
                <a:gd name="connsiteX6488" fmla="*/ 3192664 w 4190171"/>
                <a:gd name="connsiteY6488" fmla="*/ 431014 h 950432"/>
                <a:gd name="connsiteX6489" fmla="*/ 2816826 w 4190171"/>
                <a:gd name="connsiteY6489" fmla="*/ 431014 h 950432"/>
                <a:gd name="connsiteX6490" fmla="*/ 2822116 w 4190171"/>
                <a:gd name="connsiteY6490" fmla="*/ 432334 h 950432"/>
                <a:gd name="connsiteX6491" fmla="*/ 2830789 w 4190171"/>
                <a:gd name="connsiteY6491" fmla="*/ 438755 h 950432"/>
                <a:gd name="connsiteX6492" fmla="*/ 2832276 w 4190171"/>
                <a:gd name="connsiteY6492" fmla="*/ 448720 h 950432"/>
                <a:gd name="connsiteX6493" fmla="*/ 2822592 w 4190171"/>
                <a:gd name="connsiteY6493" fmla="*/ 461801 h 950432"/>
                <a:gd name="connsiteX6494" fmla="*/ 2812627 w 4190171"/>
                <a:gd name="connsiteY6494" fmla="*/ 463287 h 950432"/>
                <a:gd name="connsiteX6495" fmla="*/ 2803955 w 4190171"/>
                <a:gd name="connsiteY6495" fmla="*/ 456867 h 950432"/>
                <a:gd name="connsiteX6496" fmla="*/ 2802468 w 4190171"/>
                <a:gd name="connsiteY6496" fmla="*/ 446902 h 950432"/>
                <a:gd name="connsiteX6497" fmla="*/ 2812152 w 4190171"/>
                <a:gd name="connsiteY6497" fmla="*/ 433821 h 950432"/>
                <a:gd name="connsiteX6498" fmla="*/ 2816826 w 4190171"/>
                <a:gd name="connsiteY6498" fmla="*/ 431014 h 950432"/>
                <a:gd name="connsiteX6499" fmla="*/ 2440988 w 4190171"/>
                <a:gd name="connsiteY6499" fmla="*/ 431014 h 950432"/>
                <a:gd name="connsiteX6500" fmla="*/ 2446278 w 4190171"/>
                <a:gd name="connsiteY6500" fmla="*/ 432334 h 950432"/>
                <a:gd name="connsiteX6501" fmla="*/ 2454951 w 4190171"/>
                <a:gd name="connsiteY6501" fmla="*/ 438755 h 950432"/>
                <a:gd name="connsiteX6502" fmla="*/ 2456438 w 4190171"/>
                <a:gd name="connsiteY6502" fmla="*/ 448720 h 950432"/>
                <a:gd name="connsiteX6503" fmla="*/ 2446754 w 4190171"/>
                <a:gd name="connsiteY6503" fmla="*/ 461801 h 950432"/>
                <a:gd name="connsiteX6504" fmla="*/ 2436789 w 4190171"/>
                <a:gd name="connsiteY6504" fmla="*/ 463287 h 950432"/>
                <a:gd name="connsiteX6505" fmla="*/ 2428117 w 4190171"/>
                <a:gd name="connsiteY6505" fmla="*/ 456867 h 950432"/>
                <a:gd name="connsiteX6506" fmla="*/ 2426630 w 4190171"/>
                <a:gd name="connsiteY6506" fmla="*/ 446902 h 950432"/>
                <a:gd name="connsiteX6507" fmla="*/ 2436314 w 4190171"/>
                <a:gd name="connsiteY6507" fmla="*/ 433821 h 950432"/>
                <a:gd name="connsiteX6508" fmla="*/ 2440988 w 4190171"/>
                <a:gd name="connsiteY6508" fmla="*/ 431014 h 950432"/>
                <a:gd name="connsiteX6509" fmla="*/ 2065150 w 4190171"/>
                <a:gd name="connsiteY6509" fmla="*/ 431014 h 950432"/>
                <a:gd name="connsiteX6510" fmla="*/ 2070440 w 4190171"/>
                <a:gd name="connsiteY6510" fmla="*/ 432334 h 950432"/>
                <a:gd name="connsiteX6511" fmla="*/ 2079113 w 4190171"/>
                <a:gd name="connsiteY6511" fmla="*/ 438755 h 950432"/>
                <a:gd name="connsiteX6512" fmla="*/ 2080600 w 4190171"/>
                <a:gd name="connsiteY6512" fmla="*/ 448720 h 950432"/>
                <a:gd name="connsiteX6513" fmla="*/ 2070916 w 4190171"/>
                <a:gd name="connsiteY6513" fmla="*/ 461801 h 950432"/>
                <a:gd name="connsiteX6514" fmla="*/ 2060951 w 4190171"/>
                <a:gd name="connsiteY6514" fmla="*/ 463287 h 950432"/>
                <a:gd name="connsiteX6515" fmla="*/ 2052278 w 4190171"/>
                <a:gd name="connsiteY6515" fmla="*/ 456867 h 950432"/>
                <a:gd name="connsiteX6516" fmla="*/ 2050792 w 4190171"/>
                <a:gd name="connsiteY6516" fmla="*/ 446902 h 950432"/>
                <a:gd name="connsiteX6517" fmla="*/ 2060476 w 4190171"/>
                <a:gd name="connsiteY6517" fmla="*/ 433821 h 950432"/>
                <a:gd name="connsiteX6518" fmla="*/ 2065150 w 4190171"/>
                <a:gd name="connsiteY6518" fmla="*/ 431014 h 950432"/>
                <a:gd name="connsiteX6519" fmla="*/ 1689312 w 4190171"/>
                <a:gd name="connsiteY6519" fmla="*/ 431014 h 950432"/>
                <a:gd name="connsiteX6520" fmla="*/ 1694602 w 4190171"/>
                <a:gd name="connsiteY6520" fmla="*/ 432334 h 950432"/>
                <a:gd name="connsiteX6521" fmla="*/ 1703275 w 4190171"/>
                <a:gd name="connsiteY6521" fmla="*/ 438755 h 950432"/>
                <a:gd name="connsiteX6522" fmla="*/ 1704762 w 4190171"/>
                <a:gd name="connsiteY6522" fmla="*/ 448720 h 950432"/>
                <a:gd name="connsiteX6523" fmla="*/ 1695078 w 4190171"/>
                <a:gd name="connsiteY6523" fmla="*/ 461801 h 950432"/>
                <a:gd name="connsiteX6524" fmla="*/ 1685113 w 4190171"/>
                <a:gd name="connsiteY6524" fmla="*/ 463287 h 950432"/>
                <a:gd name="connsiteX6525" fmla="*/ 1676440 w 4190171"/>
                <a:gd name="connsiteY6525" fmla="*/ 456867 h 950432"/>
                <a:gd name="connsiteX6526" fmla="*/ 1674954 w 4190171"/>
                <a:gd name="connsiteY6526" fmla="*/ 446902 h 950432"/>
                <a:gd name="connsiteX6527" fmla="*/ 1684638 w 4190171"/>
                <a:gd name="connsiteY6527" fmla="*/ 433821 h 950432"/>
                <a:gd name="connsiteX6528" fmla="*/ 1689312 w 4190171"/>
                <a:gd name="connsiteY6528" fmla="*/ 431014 h 950432"/>
                <a:gd name="connsiteX6529" fmla="*/ 1313474 w 4190171"/>
                <a:gd name="connsiteY6529" fmla="*/ 431014 h 950432"/>
                <a:gd name="connsiteX6530" fmla="*/ 1318764 w 4190171"/>
                <a:gd name="connsiteY6530" fmla="*/ 432334 h 950432"/>
                <a:gd name="connsiteX6531" fmla="*/ 1327437 w 4190171"/>
                <a:gd name="connsiteY6531" fmla="*/ 438755 h 950432"/>
                <a:gd name="connsiteX6532" fmla="*/ 1328924 w 4190171"/>
                <a:gd name="connsiteY6532" fmla="*/ 448720 h 950432"/>
                <a:gd name="connsiteX6533" fmla="*/ 1319239 w 4190171"/>
                <a:gd name="connsiteY6533" fmla="*/ 461801 h 950432"/>
                <a:gd name="connsiteX6534" fmla="*/ 1309275 w 4190171"/>
                <a:gd name="connsiteY6534" fmla="*/ 463287 h 950432"/>
                <a:gd name="connsiteX6535" fmla="*/ 1300602 w 4190171"/>
                <a:gd name="connsiteY6535" fmla="*/ 456867 h 950432"/>
                <a:gd name="connsiteX6536" fmla="*/ 1299116 w 4190171"/>
                <a:gd name="connsiteY6536" fmla="*/ 446902 h 950432"/>
                <a:gd name="connsiteX6537" fmla="*/ 1308800 w 4190171"/>
                <a:gd name="connsiteY6537" fmla="*/ 433821 h 950432"/>
                <a:gd name="connsiteX6538" fmla="*/ 1313474 w 4190171"/>
                <a:gd name="connsiteY6538" fmla="*/ 431014 h 950432"/>
                <a:gd name="connsiteX6539" fmla="*/ 937636 w 4190171"/>
                <a:gd name="connsiteY6539" fmla="*/ 431014 h 950432"/>
                <a:gd name="connsiteX6540" fmla="*/ 942926 w 4190171"/>
                <a:gd name="connsiteY6540" fmla="*/ 432334 h 950432"/>
                <a:gd name="connsiteX6541" fmla="*/ 951599 w 4190171"/>
                <a:gd name="connsiteY6541" fmla="*/ 438755 h 950432"/>
                <a:gd name="connsiteX6542" fmla="*/ 953086 w 4190171"/>
                <a:gd name="connsiteY6542" fmla="*/ 448720 h 950432"/>
                <a:gd name="connsiteX6543" fmla="*/ 943401 w 4190171"/>
                <a:gd name="connsiteY6543" fmla="*/ 461801 h 950432"/>
                <a:gd name="connsiteX6544" fmla="*/ 933437 w 4190171"/>
                <a:gd name="connsiteY6544" fmla="*/ 463287 h 950432"/>
                <a:gd name="connsiteX6545" fmla="*/ 924764 w 4190171"/>
                <a:gd name="connsiteY6545" fmla="*/ 456867 h 950432"/>
                <a:gd name="connsiteX6546" fmla="*/ 923278 w 4190171"/>
                <a:gd name="connsiteY6546" fmla="*/ 446902 h 950432"/>
                <a:gd name="connsiteX6547" fmla="*/ 932962 w 4190171"/>
                <a:gd name="connsiteY6547" fmla="*/ 433821 h 950432"/>
                <a:gd name="connsiteX6548" fmla="*/ 937636 w 4190171"/>
                <a:gd name="connsiteY6548" fmla="*/ 431014 h 950432"/>
                <a:gd name="connsiteX6549" fmla="*/ 561798 w 4190171"/>
                <a:gd name="connsiteY6549" fmla="*/ 431014 h 950432"/>
                <a:gd name="connsiteX6550" fmla="*/ 567088 w 4190171"/>
                <a:gd name="connsiteY6550" fmla="*/ 432334 h 950432"/>
                <a:gd name="connsiteX6551" fmla="*/ 575761 w 4190171"/>
                <a:gd name="connsiteY6551" fmla="*/ 438755 h 950432"/>
                <a:gd name="connsiteX6552" fmla="*/ 577248 w 4190171"/>
                <a:gd name="connsiteY6552" fmla="*/ 448720 h 950432"/>
                <a:gd name="connsiteX6553" fmla="*/ 567563 w 4190171"/>
                <a:gd name="connsiteY6553" fmla="*/ 461801 h 950432"/>
                <a:gd name="connsiteX6554" fmla="*/ 557598 w 4190171"/>
                <a:gd name="connsiteY6554" fmla="*/ 463287 h 950432"/>
                <a:gd name="connsiteX6555" fmla="*/ 548926 w 4190171"/>
                <a:gd name="connsiteY6555" fmla="*/ 456867 h 950432"/>
                <a:gd name="connsiteX6556" fmla="*/ 547439 w 4190171"/>
                <a:gd name="connsiteY6556" fmla="*/ 446902 h 950432"/>
                <a:gd name="connsiteX6557" fmla="*/ 557124 w 4190171"/>
                <a:gd name="connsiteY6557" fmla="*/ 433821 h 950432"/>
                <a:gd name="connsiteX6558" fmla="*/ 561798 w 4190171"/>
                <a:gd name="connsiteY6558" fmla="*/ 431014 h 950432"/>
                <a:gd name="connsiteX6559" fmla="*/ 185960 w 4190171"/>
                <a:gd name="connsiteY6559" fmla="*/ 431014 h 950432"/>
                <a:gd name="connsiteX6560" fmla="*/ 191250 w 4190171"/>
                <a:gd name="connsiteY6560" fmla="*/ 432334 h 950432"/>
                <a:gd name="connsiteX6561" fmla="*/ 199922 w 4190171"/>
                <a:gd name="connsiteY6561" fmla="*/ 438755 h 950432"/>
                <a:gd name="connsiteX6562" fmla="*/ 201410 w 4190171"/>
                <a:gd name="connsiteY6562" fmla="*/ 448720 h 950432"/>
                <a:gd name="connsiteX6563" fmla="*/ 191725 w 4190171"/>
                <a:gd name="connsiteY6563" fmla="*/ 461801 h 950432"/>
                <a:gd name="connsiteX6564" fmla="*/ 181761 w 4190171"/>
                <a:gd name="connsiteY6564" fmla="*/ 463287 h 950432"/>
                <a:gd name="connsiteX6565" fmla="*/ 173089 w 4190171"/>
                <a:gd name="connsiteY6565" fmla="*/ 456867 h 950432"/>
                <a:gd name="connsiteX6566" fmla="*/ 171602 w 4190171"/>
                <a:gd name="connsiteY6566" fmla="*/ 446902 h 950432"/>
                <a:gd name="connsiteX6567" fmla="*/ 181286 w 4190171"/>
                <a:gd name="connsiteY6567" fmla="*/ 433821 h 950432"/>
                <a:gd name="connsiteX6568" fmla="*/ 185960 w 4190171"/>
                <a:gd name="connsiteY6568" fmla="*/ 431014 h 950432"/>
                <a:gd name="connsiteX6569" fmla="*/ 3819246 w 4190171"/>
                <a:gd name="connsiteY6569" fmla="*/ 430146 h 950432"/>
                <a:gd name="connsiteX6570" fmla="*/ 3849492 w 4190171"/>
                <a:gd name="connsiteY6570" fmla="*/ 442674 h 950432"/>
                <a:gd name="connsiteX6571" fmla="*/ 3895304 w 4190171"/>
                <a:gd name="connsiteY6571" fmla="*/ 488486 h 950432"/>
                <a:gd name="connsiteX6572" fmla="*/ 3907832 w 4190171"/>
                <a:gd name="connsiteY6572" fmla="*/ 518731 h 950432"/>
                <a:gd name="connsiteX6573" fmla="*/ 3907777 w 4190171"/>
                <a:gd name="connsiteY6573" fmla="*/ 518731 h 950432"/>
                <a:gd name="connsiteX6574" fmla="*/ 3907832 w 4190171"/>
                <a:gd name="connsiteY6574" fmla="*/ 519016 h 950432"/>
                <a:gd name="connsiteX6575" fmla="*/ 3895304 w 4190171"/>
                <a:gd name="connsiteY6575" fmla="*/ 549261 h 950432"/>
                <a:gd name="connsiteX6576" fmla="*/ 3849492 w 4190171"/>
                <a:gd name="connsiteY6576" fmla="*/ 595074 h 950432"/>
                <a:gd name="connsiteX6577" fmla="*/ 3789001 w 4190171"/>
                <a:gd name="connsiteY6577" fmla="*/ 595074 h 950432"/>
                <a:gd name="connsiteX6578" fmla="*/ 3743189 w 4190171"/>
                <a:gd name="connsiteY6578" fmla="*/ 549261 h 950432"/>
                <a:gd name="connsiteX6579" fmla="*/ 3730660 w 4190171"/>
                <a:gd name="connsiteY6579" fmla="*/ 519016 h 950432"/>
                <a:gd name="connsiteX6580" fmla="*/ 3730716 w 4190171"/>
                <a:gd name="connsiteY6580" fmla="*/ 518731 h 950432"/>
                <a:gd name="connsiteX6581" fmla="*/ 3730660 w 4190171"/>
                <a:gd name="connsiteY6581" fmla="*/ 518731 h 950432"/>
                <a:gd name="connsiteX6582" fmla="*/ 3743189 w 4190171"/>
                <a:gd name="connsiteY6582" fmla="*/ 488486 h 950432"/>
                <a:gd name="connsiteX6583" fmla="*/ 3789001 w 4190171"/>
                <a:gd name="connsiteY6583" fmla="*/ 442674 h 950432"/>
                <a:gd name="connsiteX6584" fmla="*/ 3819246 w 4190171"/>
                <a:gd name="connsiteY6584" fmla="*/ 430146 h 950432"/>
                <a:gd name="connsiteX6585" fmla="*/ 3443408 w 4190171"/>
                <a:gd name="connsiteY6585" fmla="*/ 430146 h 950432"/>
                <a:gd name="connsiteX6586" fmla="*/ 3473654 w 4190171"/>
                <a:gd name="connsiteY6586" fmla="*/ 442674 h 950432"/>
                <a:gd name="connsiteX6587" fmla="*/ 3519466 w 4190171"/>
                <a:gd name="connsiteY6587" fmla="*/ 488486 h 950432"/>
                <a:gd name="connsiteX6588" fmla="*/ 3531994 w 4190171"/>
                <a:gd name="connsiteY6588" fmla="*/ 518731 h 950432"/>
                <a:gd name="connsiteX6589" fmla="*/ 3531938 w 4190171"/>
                <a:gd name="connsiteY6589" fmla="*/ 518731 h 950432"/>
                <a:gd name="connsiteX6590" fmla="*/ 3531994 w 4190171"/>
                <a:gd name="connsiteY6590" fmla="*/ 519016 h 950432"/>
                <a:gd name="connsiteX6591" fmla="*/ 3519466 w 4190171"/>
                <a:gd name="connsiteY6591" fmla="*/ 549261 h 950432"/>
                <a:gd name="connsiteX6592" fmla="*/ 3473654 w 4190171"/>
                <a:gd name="connsiteY6592" fmla="*/ 595074 h 950432"/>
                <a:gd name="connsiteX6593" fmla="*/ 3413163 w 4190171"/>
                <a:gd name="connsiteY6593" fmla="*/ 595074 h 950432"/>
                <a:gd name="connsiteX6594" fmla="*/ 3367350 w 4190171"/>
                <a:gd name="connsiteY6594" fmla="*/ 549261 h 950432"/>
                <a:gd name="connsiteX6595" fmla="*/ 3354822 w 4190171"/>
                <a:gd name="connsiteY6595" fmla="*/ 519016 h 950432"/>
                <a:gd name="connsiteX6596" fmla="*/ 3354878 w 4190171"/>
                <a:gd name="connsiteY6596" fmla="*/ 518731 h 950432"/>
                <a:gd name="connsiteX6597" fmla="*/ 3354822 w 4190171"/>
                <a:gd name="connsiteY6597" fmla="*/ 518731 h 950432"/>
                <a:gd name="connsiteX6598" fmla="*/ 3367350 w 4190171"/>
                <a:gd name="connsiteY6598" fmla="*/ 488486 h 950432"/>
                <a:gd name="connsiteX6599" fmla="*/ 3413163 w 4190171"/>
                <a:gd name="connsiteY6599" fmla="*/ 442674 h 950432"/>
                <a:gd name="connsiteX6600" fmla="*/ 3443408 w 4190171"/>
                <a:gd name="connsiteY6600" fmla="*/ 430146 h 950432"/>
                <a:gd name="connsiteX6601" fmla="*/ 3067570 w 4190171"/>
                <a:gd name="connsiteY6601" fmla="*/ 430146 h 950432"/>
                <a:gd name="connsiteX6602" fmla="*/ 3097816 w 4190171"/>
                <a:gd name="connsiteY6602" fmla="*/ 442674 h 950432"/>
                <a:gd name="connsiteX6603" fmla="*/ 3143628 w 4190171"/>
                <a:gd name="connsiteY6603" fmla="*/ 488486 h 950432"/>
                <a:gd name="connsiteX6604" fmla="*/ 3156156 w 4190171"/>
                <a:gd name="connsiteY6604" fmla="*/ 518731 h 950432"/>
                <a:gd name="connsiteX6605" fmla="*/ 3156100 w 4190171"/>
                <a:gd name="connsiteY6605" fmla="*/ 518731 h 950432"/>
                <a:gd name="connsiteX6606" fmla="*/ 3156156 w 4190171"/>
                <a:gd name="connsiteY6606" fmla="*/ 519016 h 950432"/>
                <a:gd name="connsiteX6607" fmla="*/ 3143628 w 4190171"/>
                <a:gd name="connsiteY6607" fmla="*/ 549261 h 950432"/>
                <a:gd name="connsiteX6608" fmla="*/ 3097816 w 4190171"/>
                <a:gd name="connsiteY6608" fmla="*/ 595074 h 950432"/>
                <a:gd name="connsiteX6609" fmla="*/ 3037325 w 4190171"/>
                <a:gd name="connsiteY6609" fmla="*/ 595074 h 950432"/>
                <a:gd name="connsiteX6610" fmla="*/ 2991513 w 4190171"/>
                <a:gd name="connsiteY6610" fmla="*/ 549261 h 950432"/>
                <a:gd name="connsiteX6611" fmla="*/ 2978984 w 4190171"/>
                <a:gd name="connsiteY6611" fmla="*/ 519016 h 950432"/>
                <a:gd name="connsiteX6612" fmla="*/ 2979040 w 4190171"/>
                <a:gd name="connsiteY6612" fmla="*/ 518731 h 950432"/>
                <a:gd name="connsiteX6613" fmla="*/ 2978984 w 4190171"/>
                <a:gd name="connsiteY6613" fmla="*/ 518731 h 950432"/>
                <a:gd name="connsiteX6614" fmla="*/ 2991513 w 4190171"/>
                <a:gd name="connsiteY6614" fmla="*/ 488486 h 950432"/>
                <a:gd name="connsiteX6615" fmla="*/ 3037325 w 4190171"/>
                <a:gd name="connsiteY6615" fmla="*/ 442674 h 950432"/>
                <a:gd name="connsiteX6616" fmla="*/ 3067570 w 4190171"/>
                <a:gd name="connsiteY6616" fmla="*/ 430146 h 950432"/>
                <a:gd name="connsiteX6617" fmla="*/ 2691732 w 4190171"/>
                <a:gd name="connsiteY6617" fmla="*/ 430146 h 950432"/>
                <a:gd name="connsiteX6618" fmla="*/ 2721977 w 4190171"/>
                <a:gd name="connsiteY6618" fmla="*/ 442674 h 950432"/>
                <a:gd name="connsiteX6619" fmla="*/ 2767790 w 4190171"/>
                <a:gd name="connsiteY6619" fmla="*/ 488486 h 950432"/>
                <a:gd name="connsiteX6620" fmla="*/ 2780318 w 4190171"/>
                <a:gd name="connsiteY6620" fmla="*/ 518731 h 950432"/>
                <a:gd name="connsiteX6621" fmla="*/ 2780263 w 4190171"/>
                <a:gd name="connsiteY6621" fmla="*/ 518731 h 950432"/>
                <a:gd name="connsiteX6622" fmla="*/ 2780318 w 4190171"/>
                <a:gd name="connsiteY6622" fmla="*/ 519016 h 950432"/>
                <a:gd name="connsiteX6623" fmla="*/ 2767790 w 4190171"/>
                <a:gd name="connsiteY6623" fmla="*/ 549261 h 950432"/>
                <a:gd name="connsiteX6624" fmla="*/ 2721977 w 4190171"/>
                <a:gd name="connsiteY6624" fmla="*/ 595074 h 950432"/>
                <a:gd name="connsiteX6625" fmla="*/ 2661487 w 4190171"/>
                <a:gd name="connsiteY6625" fmla="*/ 595074 h 950432"/>
                <a:gd name="connsiteX6626" fmla="*/ 2615675 w 4190171"/>
                <a:gd name="connsiteY6626" fmla="*/ 549261 h 950432"/>
                <a:gd name="connsiteX6627" fmla="*/ 2603146 w 4190171"/>
                <a:gd name="connsiteY6627" fmla="*/ 519016 h 950432"/>
                <a:gd name="connsiteX6628" fmla="*/ 2603202 w 4190171"/>
                <a:gd name="connsiteY6628" fmla="*/ 518731 h 950432"/>
                <a:gd name="connsiteX6629" fmla="*/ 2603146 w 4190171"/>
                <a:gd name="connsiteY6629" fmla="*/ 518731 h 950432"/>
                <a:gd name="connsiteX6630" fmla="*/ 2615674 w 4190171"/>
                <a:gd name="connsiteY6630" fmla="*/ 488486 h 950432"/>
                <a:gd name="connsiteX6631" fmla="*/ 2661487 w 4190171"/>
                <a:gd name="connsiteY6631" fmla="*/ 442674 h 950432"/>
                <a:gd name="connsiteX6632" fmla="*/ 2691732 w 4190171"/>
                <a:gd name="connsiteY6632" fmla="*/ 430146 h 950432"/>
                <a:gd name="connsiteX6633" fmla="*/ 2315894 w 4190171"/>
                <a:gd name="connsiteY6633" fmla="*/ 430146 h 950432"/>
                <a:gd name="connsiteX6634" fmla="*/ 2346140 w 4190171"/>
                <a:gd name="connsiteY6634" fmla="*/ 442674 h 950432"/>
                <a:gd name="connsiteX6635" fmla="*/ 2391952 w 4190171"/>
                <a:gd name="connsiteY6635" fmla="*/ 488486 h 950432"/>
                <a:gd name="connsiteX6636" fmla="*/ 2404479 w 4190171"/>
                <a:gd name="connsiteY6636" fmla="*/ 518731 h 950432"/>
                <a:gd name="connsiteX6637" fmla="*/ 2404424 w 4190171"/>
                <a:gd name="connsiteY6637" fmla="*/ 518731 h 950432"/>
                <a:gd name="connsiteX6638" fmla="*/ 2404480 w 4190171"/>
                <a:gd name="connsiteY6638" fmla="*/ 519016 h 950432"/>
                <a:gd name="connsiteX6639" fmla="*/ 2391952 w 4190171"/>
                <a:gd name="connsiteY6639" fmla="*/ 549261 h 950432"/>
                <a:gd name="connsiteX6640" fmla="*/ 2346140 w 4190171"/>
                <a:gd name="connsiteY6640" fmla="*/ 595074 h 950432"/>
                <a:gd name="connsiteX6641" fmla="*/ 2285649 w 4190171"/>
                <a:gd name="connsiteY6641" fmla="*/ 595074 h 950432"/>
                <a:gd name="connsiteX6642" fmla="*/ 2239836 w 4190171"/>
                <a:gd name="connsiteY6642" fmla="*/ 549261 h 950432"/>
                <a:gd name="connsiteX6643" fmla="*/ 2227308 w 4190171"/>
                <a:gd name="connsiteY6643" fmla="*/ 519016 h 950432"/>
                <a:gd name="connsiteX6644" fmla="*/ 2227364 w 4190171"/>
                <a:gd name="connsiteY6644" fmla="*/ 518731 h 950432"/>
                <a:gd name="connsiteX6645" fmla="*/ 2227308 w 4190171"/>
                <a:gd name="connsiteY6645" fmla="*/ 518731 h 950432"/>
                <a:gd name="connsiteX6646" fmla="*/ 2239836 w 4190171"/>
                <a:gd name="connsiteY6646" fmla="*/ 488486 h 950432"/>
                <a:gd name="connsiteX6647" fmla="*/ 2285649 w 4190171"/>
                <a:gd name="connsiteY6647" fmla="*/ 442674 h 950432"/>
                <a:gd name="connsiteX6648" fmla="*/ 2315894 w 4190171"/>
                <a:gd name="connsiteY6648" fmla="*/ 430146 h 950432"/>
                <a:gd name="connsiteX6649" fmla="*/ 1940056 w 4190171"/>
                <a:gd name="connsiteY6649" fmla="*/ 430146 h 950432"/>
                <a:gd name="connsiteX6650" fmla="*/ 1970301 w 4190171"/>
                <a:gd name="connsiteY6650" fmla="*/ 442674 h 950432"/>
                <a:gd name="connsiteX6651" fmla="*/ 2016114 w 4190171"/>
                <a:gd name="connsiteY6651" fmla="*/ 488486 h 950432"/>
                <a:gd name="connsiteX6652" fmla="*/ 2028642 w 4190171"/>
                <a:gd name="connsiteY6652" fmla="*/ 518731 h 950432"/>
                <a:gd name="connsiteX6653" fmla="*/ 2028586 w 4190171"/>
                <a:gd name="connsiteY6653" fmla="*/ 518731 h 950432"/>
                <a:gd name="connsiteX6654" fmla="*/ 2028642 w 4190171"/>
                <a:gd name="connsiteY6654" fmla="*/ 519016 h 950432"/>
                <a:gd name="connsiteX6655" fmla="*/ 2016114 w 4190171"/>
                <a:gd name="connsiteY6655" fmla="*/ 549261 h 950432"/>
                <a:gd name="connsiteX6656" fmla="*/ 1970301 w 4190171"/>
                <a:gd name="connsiteY6656" fmla="*/ 595074 h 950432"/>
                <a:gd name="connsiteX6657" fmla="*/ 1909811 w 4190171"/>
                <a:gd name="connsiteY6657" fmla="*/ 595074 h 950432"/>
                <a:gd name="connsiteX6658" fmla="*/ 1863998 w 4190171"/>
                <a:gd name="connsiteY6658" fmla="*/ 549261 h 950432"/>
                <a:gd name="connsiteX6659" fmla="*/ 1851470 w 4190171"/>
                <a:gd name="connsiteY6659" fmla="*/ 519016 h 950432"/>
                <a:gd name="connsiteX6660" fmla="*/ 1851526 w 4190171"/>
                <a:gd name="connsiteY6660" fmla="*/ 518731 h 950432"/>
                <a:gd name="connsiteX6661" fmla="*/ 1851470 w 4190171"/>
                <a:gd name="connsiteY6661" fmla="*/ 518731 h 950432"/>
                <a:gd name="connsiteX6662" fmla="*/ 1863998 w 4190171"/>
                <a:gd name="connsiteY6662" fmla="*/ 488486 h 950432"/>
                <a:gd name="connsiteX6663" fmla="*/ 1909811 w 4190171"/>
                <a:gd name="connsiteY6663" fmla="*/ 442674 h 950432"/>
                <a:gd name="connsiteX6664" fmla="*/ 1940056 w 4190171"/>
                <a:gd name="connsiteY6664" fmla="*/ 430146 h 950432"/>
                <a:gd name="connsiteX6665" fmla="*/ 1564218 w 4190171"/>
                <a:gd name="connsiteY6665" fmla="*/ 430146 h 950432"/>
                <a:gd name="connsiteX6666" fmla="*/ 1594463 w 4190171"/>
                <a:gd name="connsiteY6666" fmla="*/ 442674 h 950432"/>
                <a:gd name="connsiteX6667" fmla="*/ 1640275 w 4190171"/>
                <a:gd name="connsiteY6667" fmla="*/ 488486 h 950432"/>
                <a:gd name="connsiteX6668" fmla="*/ 1652803 w 4190171"/>
                <a:gd name="connsiteY6668" fmla="*/ 518731 h 950432"/>
                <a:gd name="connsiteX6669" fmla="*/ 1652748 w 4190171"/>
                <a:gd name="connsiteY6669" fmla="*/ 518731 h 950432"/>
                <a:gd name="connsiteX6670" fmla="*/ 1652803 w 4190171"/>
                <a:gd name="connsiteY6670" fmla="*/ 519016 h 950432"/>
                <a:gd name="connsiteX6671" fmla="*/ 1640275 w 4190171"/>
                <a:gd name="connsiteY6671" fmla="*/ 549261 h 950432"/>
                <a:gd name="connsiteX6672" fmla="*/ 1594463 w 4190171"/>
                <a:gd name="connsiteY6672" fmla="*/ 595074 h 950432"/>
                <a:gd name="connsiteX6673" fmla="*/ 1533972 w 4190171"/>
                <a:gd name="connsiteY6673" fmla="*/ 595074 h 950432"/>
                <a:gd name="connsiteX6674" fmla="*/ 1488160 w 4190171"/>
                <a:gd name="connsiteY6674" fmla="*/ 549261 h 950432"/>
                <a:gd name="connsiteX6675" fmla="*/ 1475632 w 4190171"/>
                <a:gd name="connsiteY6675" fmla="*/ 519016 h 950432"/>
                <a:gd name="connsiteX6676" fmla="*/ 1475687 w 4190171"/>
                <a:gd name="connsiteY6676" fmla="*/ 518731 h 950432"/>
                <a:gd name="connsiteX6677" fmla="*/ 1475632 w 4190171"/>
                <a:gd name="connsiteY6677" fmla="*/ 518731 h 950432"/>
                <a:gd name="connsiteX6678" fmla="*/ 1488160 w 4190171"/>
                <a:gd name="connsiteY6678" fmla="*/ 488486 h 950432"/>
                <a:gd name="connsiteX6679" fmla="*/ 1533972 w 4190171"/>
                <a:gd name="connsiteY6679" fmla="*/ 442674 h 950432"/>
                <a:gd name="connsiteX6680" fmla="*/ 1564218 w 4190171"/>
                <a:gd name="connsiteY6680" fmla="*/ 430146 h 950432"/>
                <a:gd name="connsiteX6681" fmla="*/ 1188379 w 4190171"/>
                <a:gd name="connsiteY6681" fmla="*/ 430146 h 950432"/>
                <a:gd name="connsiteX6682" fmla="*/ 1218625 w 4190171"/>
                <a:gd name="connsiteY6682" fmla="*/ 442674 h 950432"/>
                <a:gd name="connsiteX6683" fmla="*/ 1264437 w 4190171"/>
                <a:gd name="connsiteY6683" fmla="*/ 488486 h 950432"/>
                <a:gd name="connsiteX6684" fmla="*/ 1276965 w 4190171"/>
                <a:gd name="connsiteY6684" fmla="*/ 518731 h 950432"/>
                <a:gd name="connsiteX6685" fmla="*/ 1276910 w 4190171"/>
                <a:gd name="connsiteY6685" fmla="*/ 518731 h 950432"/>
                <a:gd name="connsiteX6686" fmla="*/ 1276965 w 4190171"/>
                <a:gd name="connsiteY6686" fmla="*/ 519016 h 950432"/>
                <a:gd name="connsiteX6687" fmla="*/ 1264437 w 4190171"/>
                <a:gd name="connsiteY6687" fmla="*/ 549261 h 950432"/>
                <a:gd name="connsiteX6688" fmla="*/ 1218625 w 4190171"/>
                <a:gd name="connsiteY6688" fmla="*/ 595074 h 950432"/>
                <a:gd name="connsiteX6689" fmla="*/ 1158134 w 4190171"/>
                <a:gd name="connsiteY6689" fmla="*/ 595074 h 950432"/>
                <a:gd name="connsiteX6690" fmla="*/ 1112322 w 4190171"/>
                <a:gd name="connsiteY6690" fmla="*/ 549261 h 950432"/>
                <a:gd name="connsiteX6691" fmla="*/ 1099794 w 4190171"/>
                <a:gd name="connsiteY6691" fmla="*/ 519016 h 950432"/>
                <a:gd name="connsiteX6692" fmla="*/ 1099850 w 4190171"/>
                <a:gd name="connsiteY6692" fmla="*/ 518731 h 950432"/>
                <a:gd name="connsiteX6693" fmla="*/ 1099794 w 4190171"/>
                <a:gd name="connsiteY6693" fmla="*/ 518731 h 950432"/>
                <a:gd name="connsiteX6694" fmla="*/ 1112322 w 4190171"/>
                <a:gd name="connsiteY6694" fmla="*/ 488486 h 950432"/>
                <a:gd name="connsiteX6695" fmla="*/ 1158134 w 4190171"/>
                <a:gd name="connsiteY6695" fmla="*/ 442674 h 950432"/>
                <a:gd name="connsiteX6696" fmla="*/ 1188379 w 4190171"/>
                <a:gd name="connsiteY6696" fmla="*/ 430146 h 950432"/>
                <a:gd name="connsiteX6697" fmla="*/ 812541 w 4190171"/>
                <a:gd name="connsiteY6697" fmla="*/ 430146 h 950432"/>
                <a:gd name="connsiteX6698" fmla="*/ 842787 w 4190171"/>
                <a:gd name="connsiteY6698" fmla="*/ 442674 h 950432"/>
                <a:gd name="connsiteX6699" fmla="*/ 888599 w 4190171"/>
                <a:gd name="connsiteY6699" fmla="*/ 488486 h 950432"/>
                <a:gd name="connsiteX6700" fmla="*/ 901127 w 4190171"/>
                <a:gd name="connsiteY6700" fmla="*/ 518731 h 950432"/>
                <a:gd name="connsiteX6701" fmla="*/ 901072 w 4190171"/>
                <a:gd name="connsiteY6701" fmla="*/ 518731 h 950432"/>
                <a:gd name="connsiteX6702" fmla="*/ 901127 w 4190171"/>
                <a:gd name="connsiteY6702" fmla="*/ 519016 h 950432"/>
                <a:gd name="connsiteX6703" fmla="*/ 888599 w 4190171"/>
                <a:gd name="connsiteY6703" fmla="*/ 549261 h 950432"/>
                <a:gd name="connsiteX6704" fmla="*/ 842787 w 4190171"/>
                <a:gd name="connsiteY6704" fmla="*/ 595074 h 950432"/>
                <a:gd name="connsiteX6705" fmla="*/ 782297 w 4190171"/>
                <a:gd name="connsiteY6705" fmla="*/ 595074 h 950432"/>
                <a:gd name="connsiteX6706" fmla="*/ 736484 w 4190171"/>
                <a:gd name="connsiteY6706" fmla="*/ 549261 h 950432"/>
                <a:gd name="connsiteX6707" fmla="*/ 723956 w 4190171"/>
                <a:gd name="connsiteY6707" fmla="*/ 519016 h 950432"/>
                <a:gd name="connsiteX6708" fmla="*/ 724011 w 4190171"/>
                <a:gd name="connsiteY6708" fmla="*/ 518731 h 950432"/>
                <a:gd name="connsiteX6709" fmla="*/ 723956 w 4190171"/>
                <a:gd name="connsiteY6709" fmla="*/ 518731 h 950432"/>
                <a:gd name="connsiteX6710" fmla="*/ 736484 w 4190171"/>
                <a:gd name="connsiteY6710" fmla="*/ 488486 h 950432"/>
                <a:gd name="connsiteX6711" fmla="*/ 782296 w 4190171"/>
                <a:gd name="connsiteY6711" fmla="*/ 442674 h 950432"/>
                <a:gd name="connsiteX6712" fmla="*/ 812541 w 4190171"/>
                <a:gd name="connsiteY6712" fmla="*/ 430146 h 950432"/>
                <a:gd name="connsiteX6713" fmla="*/ 436703 w 4190171"/>
                <a:gd name="connsiteY6713" fmla="*/ 430146 h 950432"/>
                <a:gd name="connsiteX6714" fmla="*/ 466949 w 4190171"/>
                <a:gd name="connsiteY6714" fmla="*/ 442674 h 950432"/>
                <a:gd name="connsiteX6715" fmla="*/ 512761 w 4190171"/>
                <a:gd name="connsiteY6715" fmla="*/ 488486 h 950432"/>
                <a:gd name="connsiteX6716" fmla="*/ 525289 w 4190171"/>
                <a:gd name="connsiteY6716" fmla="*/ 518731 h 950432"/>
                <a:gd name="connsiteX6717" fmla="*/ 525234 w 4190171"/>
                <a:gd name="connsiteY6717" fmla="*/ 518731 h 950432"/>
                <a:gd name="connsiteX6718" fmla="*/ 525289 w 4190171"/>
                <a:gd name="connsiteY6718" fmla="*/ 519016 h 950432"/>
                <a:gd name="connsiteX6719" fmla="*/ 512761 w 4190171"/>
                <a:gd name="connsiteY6719" fmla="*/ 549261 h 950432"/>
                <a:gd name="connsiteX6720" fmla="*/ 466949 w 4190171"/>
                <a:gd name="connsiteY6720" fmla="*/ 595074 h 950432"/>
                <a:gd name="connsiteX6721" fmla="*/ 406459 w 4190171"/>
                <a:gd name="connsiteY6721" fmla="*/ 595074 h 950432"/>
                <a:gd name="connsiteX6722" fmla="*/ 360646 w 4190171"/>
                <a:gd name="connsiteY6722" fmla="*/ 549261 h 950432"/>
                <a:gd name="connsiteX6723" fmla="*/ 348118 w 4190171"/>
                <a:gd name="connsiteY6723" fmla="*/ 519016 h 950432"/>
                <a:gd name="connsiteX6724" fmla="*/ 348174 w 4190171"/>
                <a:gd name="connsiteY6724" fmla="*/ 518731 h 950432"/>
                <a:gd name="connsiteX6725" fmla="*/ 348118 w 4190171"/>
                <a:gd name="connsiteY6725" fmla="*/ 518731 h 950432"/>
                <a:gd name="connsiteX6726" fmla="*/ 360646 w 4190171"/>
                <a:gd name="connsiteY6726" fmla="*/ 488486 h 950432"/>
                <a:gd name="connsiteX6727" fmla="*/ 406458 w 4190171"/>
                <a:gd name="connsiteY6727" fmla="*/ 442674 h 950432"/>
                <a:gd name="connsiteX6728" fmla="*/ 436703 w 4190171"/>
                <a:gd name="connsiteY6728" fmla="*/ 430146 h 950432"/>
                <a:gd name="connsiteX6729" fmla="*/ 3986134 w 4190171"/>
                <a:gd name="connsiteY6729" fmla="*/ 426868 h 950432"/>
                <a:gd name="connsiteX6730" fmla="*/ 3989109 w 4190171"/>
                <a:gd name="connsiteY6730" fmla="*/ 428258 h 950432"/>
                <a:gd name="connsiteX6731" fmla="*/ 3992542 w 4190171"/>
                <a:gd name="connsiteY6731" fmla="*/ 432009 h 950432"/>
                <a:gd name="connsiteX6732" fmla="*/ 3992273 w 4190171"/>
                <a:gd name="connsiteY6732" fmla="*/ 438071 h 950432"/>
                <a:gd name="connsiteX6733" fmla="*/ 3988521 w 4190171"/>
                <a:gd name="connsiteY6733" fmla="*/ 441504 h 950432"/>
                <a:gd name="connsiteX6734" fmla="*/ 3982459 w 4190171"/>
                <a:gd name="connsiteY6734" fmla="*/ 441235 h 950432"/>
                <a:gd name="connsiteX6735" fmla="*/ 3979026 w 4190171"/>
                <a:gd name="connsiteY6735" fmla="*/ 437483 h 950432"/>
                <a:gd name="connsiteX6736" fmla="*/ 3979296 w 4190171"/>
                <a:gd name="connsiteY6736" fmla="*/ 431421 h 950432"/>
                <a:gd name="connsiteX6737" fmla="*/ 3983047 w 4190171"/>
                <a:gd name="connsiteY6737" fmla="*/ 427989 h 950432"/>
                <a:gd name="connsiteX6738" fmla="*/ 3986134 w 4190171"/>
                <a:gd name="connsiteY6738" fmla="*/ 426868 h 950432"/>
                <a:gd name="connsiteX6739" fmla="*/ 3610296 w 4190171"/>
                <a:gd name="connsiteY6739" fmla="*/ 426868 h 950432"/>
                <a:gd name="connsiteX6740" fmla="*/ 3613271 w 4190171"/>
                <a:gd name="connsiteY6740" fmla="*/ 428258 h 950432"/>
                <a:gd name="connsiteX6741" fmla="*/ 3616704 w 4190171"/>
                <a:gd name="connsiteY6741" fmla="*/ 432009 h 950432"/>
                <a:gd name="connsiteX6742" fmla="*/ 3616435 w 4190171"/>
                <a:gd name="connsiteY6742" fmla="*/ 438071 h 950432"/>
                <a:gd name="connsiteX6743" fmla="*/ 3612683 w 4190171"/>
                <a:gd name="connsiteY6743" fmla="*/ 441504 h 950432"/>
                <a:gd name="connsiteX6744" fmla="*/ 3606621 w 4190171"/>
                <a:gd name="connsiteY6744" fmla="*/ 441235 h 950432"/>
                <a:gd name="connsiteX6745" fmla="*/ 3603188 w 4190171"/>
                <a:gd name="connsiteY6745" fmla="*/ 437483 h 950432"/>
                <a:gd name="connsiteX6746" fmla="*/ 3603457 w 4190171"/>
                <a:gd name="connsiteY6746" fmla="*/ 431421 h 950432"/>
                <a:gd name="connsiteX6747" fmla="*/ 3607209 w 4190171"/>
                <a:gd name="connsiteY6747" fmla="*/ 427989 h 950432"/>
                <a:gd name="connsiteX6748" fmla="*/ 3610296 w 4190171"/>
                <a:gd name="connsiteY6748" fmla="*/ 426868 h 950432"/>
                <a:gd name="connsiteX6749" fmla="*/ 3234457 w 4190171"/>
                <a:gd name="connsiteY6749" fmla="*/ 426868 h 950432"/>
                <a:gd name="connsiteX6750" fmla="*/ 3237433 w 4190171"/>
                <a:gd name="connsiteY6750" fmla="*/ 428258 h 950432"/>
                <a:gd name="connsiteX6751" fmla="*/ 3240866 w 4190171"/>
                <a:gd name="connsiteY6751" fmla="*/ 432009 h 950432"/>
                <a:gd name="connsiteX6752" fmla="*/ 3240597 w 4190171"/>
                <a:gd name="connsiteY6752" fmla="*/ 438071 h 950432"/>
                <a:gd name="connsiteX6753" fmla="*/ 3236845 w 4190171"/>
                <a:gd name="connsiteY6753" fmla="*/ 441504 h 950432"/>
                <a:gd name="connsiteX6754" fmla="*/ 3230783 w 4190171"/>
                <a:gd name="connsiteY6754" fmla="*/ 441235 h 950432"/>
                <a:gd name="connsiteX6755" fmla="*/ 3227350 w 4190171"/>
                <a:gd name="connsiteY6755" fmla="*/ 437483 h 950432"/>
                <a:gd name="connsiteX6756" fmla="*/ 3227620 w 4190171"/>
                <a:gd name="connsiteY6756" fmla="*/ 431421 h 950432"/>
                <a:gd name="connsiteX6757" fmla="*/ 3231371 w 4190171"/>
                <a:gd name="connsiteY6757" fmla="*/ 427989 h 950432"/>
                <a:gd name="connsiteX6758" fmla="*/ 3234457 w 4190171"/>
                <a:gd name="connsiteY6758" fmla="*/ 426868 h 950432"/>
                <a:gd name="connsiteX6759" fmla="*/ 2858620 w 4190171"/>
                <a:gd name="connsiteY6759" fmla="*/ 426868 h 950432"/>
                <a:gd name="connsiteX6760" fmla="*/ 2861595 w 4190171"/>
                <a:gd name="connsiteY6760" fmla="*/ 428258 h 950432"/>
                <a:gd name="connsiteX6761" fmla="*/ 2865027 w 4190171"/>
                <a:gd name="connsiteY6761" fmla="*/ 432009 h 950432"/>
                <a:gd name="connsiteX6762" fmla="*/ 2864759 w 4190171"/>
                <a:gd name="connsiteY6762" fmla="*/ 438071 h 950432"/>
                <a:gd name="connsiteX6763" fmla="*/ 2861007 w 4190171"/>
                <a:gd name="connsiteY6763" fmla="*/ 441504 h 950432"/>
                <a:gd name="connsiteX6764" fmla="*/ 2854944 w 4190171"/>
                <a:gd name="connsiteY6764" fmla="*/ 441235 h 950432"/>
                <a:gd name="connsiteX6765" fmla="*/ 2851512 w 4190171"/>
                <a:gd name="connsiteY6765" fmla="*/ 437483 h 950432"/>
                <a:gd name="connsiteX6766" fmla="*/ 2851781 w 4190171"/>
                <a:gd name="connsiteY6766" fmla="*/ 431421 h 950432"/>
                <a:gd name="connsiteX6767" fmla="*/ 2855532 w 4190171"/>
                <a:gd name="connsiteY6767" fmla="*/ 427989 h 950432"/>
                <a:gd name="connsiteX6768" fmla="*/ 2858620 w 4190171"/>
                <a:gd name="connsiteY6768" fmla="*/ 426868 h 950432"/>
                <a:gd name="connsiteX6769" fmla="*/ 2482782 w 4190171"/>
                <a:gd name="connsiteY6769" fmla="*/ 426868 h 950432"/>
                <a:gd name="connsiteX6770" fmla="*/ 2485757 w 4190171"/>
                <a:gd name="connsiteY6770" fmla="*/ 428258 h 950432"/>
                <a:gd name="connsiteX6771" fmla="*/ 2489190 w 4190171"/>
                <a:gd name="connsiteY6771" fmla="*/ 432009 h 950432"/>
                <a:gd name="connsiteX6772" fmla="*/ 2488921 w 4190171"/>
                <a:gd name="connsiteY6772" fmla="*/ 438071 h 950432"/>
                <a:gd name="connsiteX6773" fmla="*/ 2485169 w 4190171"/>
                <a:gd name="connsiteY6773" fmla="*/ 441504 h 950432"/>
                <a:gd name="connsiteX6774" fmla="*/ 2479107 w 4190171"/>
                <a:gd name="connsiteY6774" fmla="*/ 441235 h 950432"/>
                <a:gd name="connsiteX6775" fmla="*/ 2475674 w 4190171"/>
                <a:gd name="connsiteY6775" fmla="*/ 437483 h 950432"/>
                <a:gd name="connsiteX6776" fmla="*/ 2475943 w 4190171"/>
                <a:gd name="connsiteY6776" fmla="*/ 431421 h 950432"/>
                <a:gd name="connsiteX6777" fmla="*/ 2479695 w 4190171"/>
                <a:gd name="connsiteY6777" fmla="*/ 427989 h 950432"/>
                <a:gd name="connsiteX6778" fmla="*/ 2482782 w 4190171"/>
                <a:gd name="connsiteY6778" fmla="*/ 426868 h 950432"/>
                <a:gd name="connsiteX6779" fmla="*/ 2106944 w 4190171"/>
                <a:gd name="connsiteY6779" fmla="*/ 426868 h 950432"/>
                <a:gd name="connsiteX6780" fmla="*/ 2109919 w 4190171"/>
                <a:gd name="connsiteY6780" fmla="*/ 428258 h 950432"/>
                <a:gd name="connsiteX6781" fmla="*/ 2113351 w 4190171"/>
                <a:gd name="connsiteY6781" fmla="*/ 432009 h 950432"/>
                <a:gd name="connsiteX6782" fmla="*/ 2113083 w 4190171"/>
                <a:gd name="connsiteY6782" fmla="*/ 438071 h 950432"/>
                <a:gd name="connsiteX6783" fmla="*/ 2109331 w 4190171"/>
                <a:gd name="connsiteY6783" fmla="*/ 441504 h 950432"/>
                <a:gd name="connsiteX6784" fmla="*/ 2103268 w 4190171"/>
                <a:gd name="connsiteY6784" fmla="*/ 441235 h 950432"/>
                <a:gd name="connsiteX6785" fmla="*/ 2099836 w 4190171"/>
                <a:gd name="connsiteY6785" fmla="*/ 437483 h 950432"/>
                <a:gd name="connsiteX6786" fmla="*/ 2100106 w 4190171"/>
                <a:gd name="connsiteY6786" fmla="*/ 431421 h 950432"/>
                <a:gd name="connsiteX6787" fmla="*/ 2103856 w 4190171"/>
                <a:gd name="connsiteY6787" fmla="*/ 427989 h 950432"/>
                <a:gd name="connsiteX6788" fmla="*/ 2106944 w 4190171"/>
                <a:gd name="connsiteY6788" fmla="*/ 426868 h 950432"/>
                <a:gd name="connsiteX6789" fmla="*/ 1731105 w 4190171"/>
                <a:gd name="connsiteY6789" fmla="*/ 426868 h 950432"/>
                <a:gd name="connsiteX6790" fmla="*/ 1734080 w 4190171"/>
                <a:gd name="connsiteY6790" fmla="*/ 428258 h 950432"/>
                <a:gd name="connsiteX6791" fmla="*/ 1737513 w 4190171"/>
                <a:gd name="connsiteY6791" fmla="*/ 432009 h 950432"/>
                <a:gd name="connsiteX6792" fmla="*/ 1737244 w 4190171"/>
                <a:gd name="connsiteY6792" fmla="*/ 438071 h 950432"/>
                <a:gd name="connsiteX6793" fmla="*/ 1733493 w 4190171"/>
                <a:gd name="connsiteY6793" fmla="*/ 441504 h 950432"/>
                <a:gd name="connsiteX6794" fmla="*/ 1727431 w 4190171"/>
                <a:gd name="connsiteY6794" fmla="*/ 441235 h 950432"/>
                <a:gd name="connsiteX6795" fmla="*/ 1723998 w 4190171"/>
                <a:gd name="connsiteY6795" fmla="*/ 437483 h 950432"/>
                <a:gd name="connsiteX6796" fmla="*/ 1724267 w 4190171"/>
                <a:gd name="connsiteY6796" fmla="*/ 431421 h 950432"/>
                <a:gd name="connsiteX6797" fmla="*/ 1728019 w 4190171"/>
                <a:gd name="connsiteY6797" fmla="*/ 427989 h 950432"/>
                <a:gd name="connsiteX6798" fmla="*/ 1731105 w 4190171"/>
                <a:gd name="connsiteY6798" fmla="*/ 426868 h 950432"/>
                <a:gd name="connsiteX6799" fmla="*/ 1355267 w 4190171"/>
                <a:gd name="connsiteY6799" fmla="*/ 426868 h 950432"/>
                <a:gd name="connsiteX6800" fmla="*/ 1358242 w 4190171"/>
                <a:gd name="connsiteY6800" fmla="*/ 428258 h 950432"/>
                <a:gd name="connsiteX6801" fmla="*/ 1361675 w 4190171"/>
                <a:gd name="connsiteY6801" fmla="*/ 432009 h 950432"/>
                <a:gd name="connsiteX6802" fmla="*/ 1361406 w 4190171"/>
                <a:gd name="connsiteY6802" fmla="*/ 438071 h 950432"/>
                <a:gd name="connsiteX6803" fmla="*/ 1357654 w 4190171"/>
                <a:gd name="connsiteY6803" fmla="*/ 441504 h 950432"/>
                <a:gd name="connsiteX6804" fmla="*/ 1351592 w 4190171"/>
                <a:gd name="connsiteY6804" fmla="*/ 441235 h 950432"/>
                <a:gd name="connsiteX6805" fmla="*/ 1348159 w 4190171"/>
                <a:gd name="connsiteY6805" fmla="*/ 437483 h 950432"/>
                <a:gd name="connsiteX6806" fmla="*/ 1348429 w 4190171"/>
                <a:gd name="connsiteY6806" fmla="*/ 431421 h 950432"/>
                <a:gd name="connsiteX6807" fmla="*/ 1352180 w 4190171"/>
                <a:gd name="connsiteY6807" fmla="*/ 427989 h 950432"/>
                <a:gd name="connsiteX6808" fmla="*/ 1355267 w 4190171"/>
                <a:gd name="connsiteY6808" fmla="*/ 426868 h 950432"/>
                <a:gd name="connsiteX6809" fmla="*/ 979429 w 4190171"/>
                <a:gd name="connsiteY6809" fmla="*/ 426868 h 950432"/>
                <a:gd name="connsiteX6810" fmla="*/ 982404 w 4190171"/>
                <a:gd name="connsiteY6810" fmla="*/ 428258 h 950432"/>
                <a:gd name="connsiteX6811" fmla="*/ 985837 w 4190171"/>
                <a:gd name="connsiteY6811" fmla="*/ 432009 h 950432"/>
                <a:gd name="connsiteX6812" fmla="*/ 985568 w 4190171"/>
                <a:gd name="connsiteY6812" fmla="*/ 438071 h 950432"/>
                <a:gd name="connsiteX6813" fmla="*/ 981816 w 4190171"/>
                <a:gd name="connsiteY6813" fmla="*/ 441504 h 950432"/>
                <a:gd name="connsiteX6814" fmla="*/ 975754 w 4190171"/>
                <a:gd name="connsiteY6814" fmla="*/ 441235 h 950432"/>
                <a:gd name="connsiteX6815" fmla="*/ 972322 w 4190171"/>
                <a:gd name="connsiteY6815" fmla="*/ 437483 h 950432"/>
                <a:gd name="connsiteX6816" fmla="*/ 972591 w 4190171"/>
                <a:gd name="connsiteY6816" fmla="*/ 431421 h 950432"/>
                <a:gd name="connsiteX6817" fmla="*/ 976342 w 4190171"/>
                <a:gd name="connsiteY6817" fmla="*/ 427989 h 950432"/>
                <a:gd name="connsiteX6818" fmla="*/ 979429 w 4190171"/>
                <a:gd name="connsiteY6818" fmla="*/ 426868 h 950432"/>
                <a:gd name="connsiteX6819" fmla="*/ 603591 w 4190171"/>
                <a:gd name="connsiteY6819" fmla="*/ 426868 h 950432"/>
                <a:gd name="connsiteX6820" fmla="*/ 606566 w 4190171"/>
                <a:gd name="connsiteY6820" fmla="*/ 428258 h 950432"/>
                <a:gd name="connsiteX6821" fmla="*/ 609999 w 4190171"/>
                <a:gd name="connsiteY6821" fmla="*/ 432009 h 950432"/>
                <a:gd name="connsiteX6822" fmla="*/ 609730 w 4190171"/>
                <a:gd name="connsiteY6822" fmla="*/ 438071 h 950432"/>
                <a:gd name="connsiteX6823" fmla="*/ 605978 w 4190171"/>
                <a:gd name="connsiteY6823" fmla="*/ 441504 h 950432"/>
                <a:gd name="connsiteX6824" fmla="*/ 599916 w 4190171"/>
                <a:gd name="connsiteY6824" fmla="*/ 441235 h 950432"/>
                <a:gd name="connsiteX6825" fmla="*/ 596483 w 4190171"/>
                <a:gd name="connsiteY6825" fmla="*/ 437483 h 950432"/>
                <a:gd name="connsiteX6826" fmla="*/ 596753 w 4190171"/>
                <a:gd name="connsiteY6826" fmla="*/ 431421 h 950432"/>
                <a:gd name="connsiteX6827" fmla="*/ 600504 w 4190171"/>
                <a:gd name="connsiteY6827" fmla="*/ 427989 h 950432"/>
                <a:gd name="connsiteX6828" fmla="*/ 603591 w 4190171"/>
                <a:gd name="connsiteY6828" fmla="*/ 426868 h 950432"/>
                <a:gd name="connsiteX6829" fmla="*/ 227753 w 4190171"/>
                <a:gd name="connsiteY6829" fmla="*/ 426868 h 950432"/>
                <a:gd name="connsiteX6830" fmla="*/ 230728 w 4190171"/>
                <a:gd name="connsiteY6830" fmla="*/ 428258 h 950432"/>
                <a:gd name="connsiteX6831" fmla="*/ 234161 w 4190171"/>
                <a:gd name="connsiteY6831" fmla="*/ 432009 h 950432"/>
                <a:gd name="connsiteX6832" fmla="*/ 233892 w 4190171"/>
                <a:gd name="connsiteY6832" fmla="*/ 438071 h 950432"/>
                <a:gd name="connsiteX6833" fmla="*/ 230141 w 4190171"/>
                <a:gd name="connsiteY6833" fmla="*/ 441504 h 950432"/>
                <a:gd name="connsiteX6834" fmla="*/ 224079 w 4190171"/>
                <a:gd name="connsiteY6834" fmla="*/ 441235 h 950432"/>
                <a:gd name="connsiteX6835" fmla="*/ 220646 w 4190171"/>
                <a:gd name="connsiteY6835" fmla="*/ 437483 h 950432"/>
                <a:gd name="connsiteX6836" fmla="*/ 220915 w 4190171"/>
                <a:gd name="connsiteY6836" fmla="*/ 431421 h 950432"/>
                <a:gd name="connsiteX6837" fmla="*/ 224667 w 4190171"/>
                <a:gd name="connsiteY6837" fmla="*/ 427989 h 950432"/>
                <a:gd name="connsiteX6838" fmla="*/ 227753 w 4190171"/>
                <a:gd name="connsiteY6838" fmla="*/ 426868 h 950432"/>
                <a:gd name="connsiteX6839" fmla="*/ 3656562 w 4190171"/>
                <a:gd name="connsiteY6839" fmla="*/ 426867 h 950432"/>
                <a:gd name="connsiteX6840" fmla="*/ 3659538 w 4190171"/>
                <a:gd name="connsiteY6840" fmla="*/ 428257 h 950432"/>
                <a:gd name="connsiteX6841" fmla="*/ 3662971 w 4190171"/>
                <a:gd name="connsiteY6841" fmla="*/ 432009 h 950432"/>
                <a:gd name="connsiteX6842" fmla="*/ 3662702 w 4190171"/>
                <a:gd name="connsiteY6842" fmla="*/ 438070 h 950432"/>
                <a:gd name="connsiteX6843" fmla="*/ 3658950 w 4190171"/>
                <a:gd name="connsiteY6843" fmla="*/ 441503 h 950432"/>
                <a:gd name="connsiteX6844" fmla="*/ 3652889 w 4190171"/>
                <a:gd name="connsiteY6844" fmla="*/ 441235 h 950432"/>
                <a:gd name="connsiteX6845" fmla="*/ 3649455 w 4190171"/>
                <a:gd name="connsiteY6845" fmla="*/ 437483 h 950432"/>
                <a:gd name="connsiteX6846" fmla="*/ 3649724 w 4190171"/>
                <a:gd name="connsiteY6846" fmla="*/ 431421 h 950432"/>
                <a:gd name="connsiteX6847" fmla="*/ 3653476 w 4190171"/>
                <a:gd name="connsiteY6847" fmla="*/ 427987 h 950432"/>
                <a:gd name="connsiteX6848" fmla="*/ 3656562 w 4190171"/>
                <a:gd name="connsiteY6848" fmla="*/ 426867 h 950432"/>
                <a:gd name="connsiteX6849" fmla="*/ 3280725 w 4190171"/>
                <a:gd name="connsiteY6849" fmla="*/ 426867 h 950432"/>
                <a:gd name="connsiteX6850" fmla="*/ 3283700 w 4190171"/>
                <a:gd name="connsiteY6850" fmla="*/ 428257 h 950432"/>
                <a:gd name="connsiteX6851" fmla="*/ 3287133 w 4190171"/>
                <a:gd name="connsiteY6851" fmla="*/ 432009 h 950432"/>
                <a:gd name="connsiteX6852" fmla="*/ 3286864 w 4190171"/>
                <a:gd name="connsiteY6852" fmla="*/ 438070 h 950432"/>
                <a:gd name="connsiteX6853" fmla="*/ 3283112 w 4190171"/>
                <a:gd name="connsiteY6853" fmla="*/ 441503 h 950432"/>
                <a:gd name="connsiteX6854" fmla="*/ 3277050 w 4190171"/>
                <a:gd name="connsiteY6854" fmla="*/ 441235 h 950432"/>
                <a:gd name="connsiteX6855" fmla="*/ 3273617 w 4190171"/>
                <a:gd name="connsiteY6855" fmla="*/ 437483 h 950432"/>
                <a:gd name="connsiteX6856" fmla="*/ 3273886 w 4190171"/>
                <a:gd name="connsiteY6856" fmla="*/ 431421 h 950432"/>
                <a:gd name="connsiteX6857" fmla="*/ 3277638 w 4190171"/>
                <a:gd name="connsiteY6857" fmla="*/ 427987 h 950432"/>
                <a:gd name="connsiteX6858" fmla="*/ 3280725 w 4190171"/>
                <a:gd name="connsiteY6858" fmla="*/ 426867 h 950432"/>
                <a:gd name="connsiteX6859" fmla="*/ 2904886 w 4190171"/>
                <a:gd name="connsiteY6859" fmla="*/ 426867 h 950432"/>
                <a:gd name="connsiteX6860" fmla="*/ 2907862 w 4190171"/>
                <a:gd name="connsiteY6860" fmla="*/ 428257 h 950432"/>
                <a:gd name="connsiteX6861" fmla="*/ 2911295 w 4190171"/>
                <a:gd name="connsiteY6861" fmla="*/ 432009 h 950432"/>
                <a:gd name="connsiteX6862" fmla="*/ 2911026 w 4190171"/>
                <a:gd name="connsiteY6862" fmla="*/ 438070 h 950432"/>
                <a:gd name="connsiteX6863" fmla="*/ 2907274 w 4190171"/>
                <a:gd name="connsiteY6863" fmla="*/ 441503 h 950432"/>
                <a:gd name="connsiteX6864" fmla="*/ 2901212 w 4190171"/>
                <a:gd name="connsiteY6864" fmla="*/ 441235 h 950432"/>
                <a:gd name="connsiteX6865" fmla="*/ 2897779 w 4190171"/>
                <a:gd name="connsiteY6865" fmla="*/ 437483 h 950432"/>
                <a:gd name="connsiteX6866" fmla="*/ 2898048 w 4190171"/>
                <a:gd name="connsiteY6866" fmla="*/ 431421 h 950432"/>
                <a:gd name="connsiteX6867" fmla="*/ 2901800 w 4190171"/>
                <a:gd name="connsiteY6867" fmla="*/ 427987 h 950432"/>
                <a:gd name="connsiteX6868" fmla="*/ 2904886 w 4190171"/>
                <a:gd name="connsiteY6868" fmla="*/ 426867 h 950432"/>
                <a:gd name="connsiteX6869" fmla="*/ 2529048 w 4190171"/>
                <a:gd name="connsiteY6869" fmla="*/ 426867 h 950432"/>
                <a:gd name="connsiteX6870" fmla="*/ 2532023 w 4190171"/>
                <a:gd name="connsiteY6870" fmla="*/ 428257 h 950432"/>
                <a:gd name="connsiteX6871" fmla="*/ 2535457 w 4190171"/>
                <a:gd name="connsiteY6871" fmla="*/ 432009 h 950432"/>
                <a:gd name="connsiteX6872" fmla="*/ 2535188 w 4190171"/>
                <a:gd name="connsiteY6872" fmla="*/ 438070 h 950432"/>
                <a:gd name="connsiteX6873" fmla="*/ 2531436 w 4190171"/>
                <a:gd name="connsiteY6873" fmla="*/ 441503 h 950432"/>
                <a:gd name="connsiteX6874" fmla="*/ 2525374 w 4190171"/>
                <a:gd name="connsiteY6874" fmla="*/ 441235 h 950432"/>
                <a:gd name="connsiteX6875" fmla="*/ 2521940 w 4190171"/>
                <a:gd name="connsiteY6875" fmla="*/ 437483 h 950432"/>
                <a:gd name="connsiteX6876" fmla="*/ 2522210 w 4190171"/>
                <a:gd name="connsiteY6876" fmla="*/ 431421 h 950432"/>
                <a:gd name="connsiteX6877" fmla="*/ 2525962 w 4190171"/>
                <a:gd name="connsiteY6877" fmla="*/ 427987 h 950432"/>
                <a:gd name="connsiteX6878" fmla="*/ 2529048 w 4190171"/>
                <a:gd name="connsiteY6878" fmla="*/ 426867 h 950432"/>
                <a:gd name="connsiteX6879" fmla="*/ 2153210 w 4190171"/>
                <a:gd name="connsiteY6879" fmla="*/ 426867 h 950432"/>
                <a:gd name="connsiteX6880" fmla="*/ 2156186 w 4190171"/>
                <a:gd name="connsiteY6880" fmla="*/ 428257 h 950432"/>
                <a:gd name="connsiteX6881" fmla="*/ 2159619 w 4190171"/>
                <a:gd name="connsiteY6881" fmla="*/ 432009 h 950432"/>
                <a:gd name="connsiteX6882" fmla="*/ 2159350 w 4190171"/>
                <a:gd name="connsiteY6882" fmla="*/ 438070 h 950432"/>
                <a:gd name="connsiteX6883" fmla="*/ 2155598 w 4190171"/>
                <a:gd name="connsiteY6883" fmla="*/ 441503 h 950432"/>
                <a:gd name="connsiteX6884" fmla="*/ 2149536 w 4190171"/>
                <a:gd name="connsiteY6884" fmla="*/ 441235 h 950432"/>
                <a:gd name="connsiteX6885" fmla="*/ 2146103 w 4190171"/>
                <a:gd name="connsiteY6885" fmla="*/ 437483 h 950432"/>
                <a:gd name="connsiteX6886" fmla="*/ 2146372 w 4190171"/>
                <a:gd name="connsiteY6886" fmla="*/ 431421 h 950432"/>
                <a:gd name="connsiteX6887" fmla="*/ 2150124 w 4190171"/>
                <a:gd name="connsiteY6887" fmla="*/ 427987 h 950432"/>
                <a:gd name="connsiteX6888" fmla="*/ 2153210 w 4190171"/>
                <a:gd name="connsiteY6888" fmla="*/ 426867 h 950432"/>
                <a:gd name="connsiteX6889" fmla="*/ 1777372 w 4190171"/>
                <a:gd name="connsiteY6889" fmla="*/ 426867 h 950432"/>
                <a:gd name="connsiteX6890" fmla="*/ 1780348 w 4190171"/>
                <a:gd name="connsiteY6890" fmla="*/ 428257 h 950432"/>
                <a:gd name="connsiteX6891" fmla="*/ 1783781 w 4190171"/>
                <a:gd name="connsiteY6891" fmla="*/ 432009 h 950432"/>
                <a:gd name="connsiteX6892" fmla="*/ 1783511 w 4190171"/>
                <a:gd name="connsiteY6892" fmla="*/ 438070 h 950432"/>
                <a:gd name="connsiteX6893" fmla="*/ 1779760 w 4190171"/>
                <a:gd name="connsiteY6893" fmla="*/ 441503 h 950432"/>
                <a:gd name="connsiteX6894" fmla="*/ 1773698 w 4190171"/>
                <a:gd name="connsiteY6894" fmla="*/ 441235 h 950432"/>
                <a:gd name="connsiteX6895" fmla="*/ 1770265 w 4190171"/>
                <a:gd name="connsiteY6895" fmla="*/ 437483 h 950432"/>
                <a:gd name="connsiteX6896" fmla="*/ 1770534 w 4190171"/>
                <a:gd name="connsiteY6896" fmla="*/ 431421 h 950432"/>
                <a:gd name="connsiteX6897" fmla="*/ 1774286 w 4190171"/>
                <a:gd name="connsiteY6897" fmla="*/ 427987 h 950432"/>
                <a:gd name="connsiteX6898" fmla="*/ 1777372 w 4190171"/>
                <a:gd name="connsiteY6898" fmla="*/ 426867 h 950432"/>
                <a:gd name="connsiteX6899" fmla="*/ 1401534 w 4190171"/>
                <a:gd name="connsiteY6899" fmla="*/ 426867 h 950432"/>
                <a:gd name="connsiteX6900" fmla="*/ 1404509 w 4190171"/>
                <a:gd name="connsiteY6900" fmla="*/ 428257 h 950432"/>
                <a:gd name="connsiteX6901" fmla="*/ 1407942 w 4190171"/>
                <a:gd name="connsiteY6901" fmla="*/ 432009 h 950432"/>
                <a:gd name="connsiteX6902" fmla="*/ 1407673 w 4190171"/>
                <a:gd name="connsiteY6902" fmla="*/ 438070 h 950432"/>
                <a:gd name="connsiteX6903" fmla="*/ 1403922 w 4190171"/>
                <a:gd name="connsiteY6903" fmla="*/ 441503 h 950432"/>
                <a:gd name="connsiteX6904" fmla="*/ 1397860 w 4190171"/>
                <a:gd name="connsiteY6904" fmla="*/ 441235 h 950432"/>
                <a:gd name="connsiteX6905" fmla="*/ 1394427 w 4190171"/>
                <a:gd name="connsiteY6905" fmla="*/ 437483 h 950432"/>
                <a:gd name="connsiteX6906" fmla="*/ 1394696 w 4190171"/>
                <a:gd name="connsiteY6906" fmla="*/ 431421 h 950432"/>
                <a:gd name="connsiteX6907" fmla="*/ 1398448 w 4190171"/>
                <a:gd name="connsiteY6907" fmla="*/ 427987 h 950432"/>
                <a:gd name="connsiteX6908" fmla="*/ 1401534 w 4190171"/>
                <a:gd name="connsiteY6908" fmla="*/ 426867 h 950432"/>
                <a:gd name="connsiteX6909" fmla="*/ 1025696 w 4190171"/>
                <a:gd name="connsiteY6909" fmla="*/ 426867 h 950432"/>
                <a:gd name="connsiteX6910" fmla="*/ 1028671 w 4190171"/>
                <a:gd name="connsiteY6910" fmla="*/ 428257 h 950432"/>
                <a:gd name="connsiteX6911" fmla="*/ 1032104 w 4190171"/>
                <a:gd name="connsiteY6911" fmla="*/ 432009 h 950432"/>
                <a:gd name="connsiteX6912" fmla="*/ 1031835 w 4190171"/>
                <a:gd name="connsiteY6912" fmla="*/ 438070 h 950432"/>
                <a:gd name="connsiteX6913" fmla="*/ 1028084 w 4190171"/>
                <a:gd name="connsiteY6913" fmla="*/ 441503 h 950432"/>
                <a:gd name="connsiteX6914" fmla="*/ 1022022 w 4190171"/>
                <a:gd name="connsiteY6914" fmla="*/ 441235 h 950432"/>
                <a:gd name="connsiteX6915" fmla="*/ 1018588 w 4190171"/>
                <a:gd name="connsiteY6915" fmla="*/ 437483 h 950432"/>
                <a:gd name="connsiteX6916" fmla="*/ 1018857 w 4190171"/>
                <a:gd name="connsiteY6916" fmla="*/ 431421 h 950432"/>
                <a:gd name="connsiteX6917" fmla="*/ 1022610 w 4190171"/>
                <a:gd name="connsiteY6917" fmla="*/ 427987 h 950432"/>
                <a:gd name="connsiteX6918" fmla="*/ 1025696 w 4190171"/>
                <a:gd name="connsiteY6918" fmla="*/ 426867 h 950432"/>
                <a:gd name="connsiteX6919" fmla="*/ 649858 w 4190171"/>
                <a:gd name="connsiteY6919" fmla="*/ 426867 h 950432"/>
                <a:gd name="connsiteX6920" fmla="*/ 652833 w 4190171"/>
                <a:gd name="connsiteY6920" fmla="*/ 428257 h 950432"/>
                <a:gd name="connsiteX6921" fmla="*/ 656266 w 4190171"/>
                <a:gd name="connsiteY6921" fmla="*/ 432009 h 950432"/>
                <a:gd name="connsiteX6922" fmla="*/ 655997 w 4190171"/>
                <a:gd name="connsiteY6922" fmla="*/ 438070 h 950432"/>
                <a:gd name="connsiteX6923" fmla="*/ 652245 w 4190171"/>
                <a:gd name="connsiteY6923" fmla="*/ 441503 h 950432"/>
                <a:gd name="connsiteX6924" fmla="*/ 646184 w 4190171"/>
                <a:gd name="connsiteY6924" fmla="*/ 441235 h 950432"/>
                <a:gd name="connsiteX6925" fmla="*/ 642750 w 4190171"/>
                <a:gd name="connsiteY6925" fmla="*/ 437483 h 950432"/>
                <a:gd name="connsiteX6926" fmla="*/ 643019 w 4190171"/>
                <a:gd name="connsiteY6926" fmla="*/ 431421 h 950432"/>
                <a:gd name="connsiteX6927" fmla="*/ 646772 w 4190171"/>
                <a:gd name="connsiteY6927" fmla="*/ 427987 h 950432"/>
                <a:gd name="connsiteX6928" fmla="*/ 649858 w 4190171"/>
                <a:gd name="connsiteY6928" fmla="*/ 426867 h 950432"/>
                <a:gd name="connsiteX6929" fmla="*/ 274020 w 4190171"/>
                <a:gd name="connsiteY6929" fmla="*/ 426867 h 950432"/>
                <a:gd name="connsiteX6930" fmla="*/ 276995 w 4190171"/>
                <a:gd name="connsiteY6930" fmla="*/ 428257 h 950432"/>
                <a:gd name="connsiteX6931" fmla="*/ 280428 w 4190171"/>
                <a:gd name="connsiteY6931" fmla="*/ 432009 h 950432"/>
                <a:gd name="connsiteX6932" fmla="*/ 280159 w 4190171"/>
                <a:gd name="connsiteY6932" fmla="*/ 438070 h 950432"/>
                <a:gd name="connsiteX6933" fmla="*/ 276408 w 4190171"/>
                <a:gd name="connsiteY6933" fmla="*/ 441503 h 950432"/>
                <a:gd name="connsiteX6934" fmla="*/ 270346 w 4190171"/>
                <a:gd name="connsiteY6934" fmla="*/ 441235 h 950432"/>
                <a:gd name="connsiteX6935" fmla="*/ 266912 w 4190171"/>
                <a:gd name="connsiteY6935" fmla="*/ 437483 h 950432"/>
                <a:gd name="connsiteX6936" fmla="*/ 267181 w 4190171"/>
                <a:gd name="connsiteY6936" fmla="*/ 431421 h 950432"/>
                <a:gd name="connsiteX6937" fmla="*/ 270933 w 4190171"/>
                <a:gd name="connsiteY6937" fmla="*/ 427987 h 950432"/>
                <a:gd name="connsiteX6938" fmla="*/ 274020 w 4190171"/>
                <a:gd name="connsiteY6938" fmla="*/ 426867 h 950432"/>
                <a:gd name="connsiteX6939" fmla="*/ 4005076 w 4190171"/>
                <a:gd name="connsiteY6939" fmla="*/ 417845 h 950432"/>
                <a:gd name="connsiteX6940" fmla="*/ 4007165 w 4190171"/>
                <a:gd name="connsiteY6940" fmla="*/ 417845 h 950432"/>
                <a:gd name="connsiteX6941" fmla="*/ 4011374 w 4190171"/>
                <a:gd name="connsiteY6941" fmla="*/ 417845 h 950432"/>
                <a:gd name="connsiteX6942" fmla="*/ 4016750 w 4190171"/>
                <a:gd name="connsiteY6942" fmla="*/ 423222 h 950432"/>
                <a:gd name="connsiteX6943" fmla="*/ 4017908 w 4190171"/>
                <a:gd name="connsiteY6943" fmla="*/ 426741 h 950432"/>
                <a:gd name="connsiteX6944" fmla="*/ 4017908 w 4190171"/>
                <a:gd name="connsiteY6944" fmla="*/ 432538 h 950432"/>
                <a:gd name="connsiteX6945" fmla="*/ 4011374 w 4190171"/>
                <a:gd name="connsiteY6945" fmla="*/ 439073 h 950432"/>
                <a:gd name="connsiteX6946" fmla="*/ 4007165 w 4190171"/>
                <a:gd name="connsiteY6946" fmla="*/ 439073 h 950432"/>
                <a:gd name="connsiteX6947" fmla="*/ 4007165 w 4190171"/>
                <a:gd name="connsiteY6947" fmla="*/ 439072 h 950432"/>
                <a:gd name="connsiteX6948" fmla="*/ 4005076 w 4190171"/>
                <a:gd name="connsiteY6948" fmla="*/ 439073 h 950432"/>
                <a:gd name="connsiteX6949" fmla="*/ 3998542 w 4190171"/>
                <a:gd name="connsiteY6949" fmla="*/ 432538 h 950432"/>
                <a:gd name="connsiteX6950" fmla="*/ 3998542 w 4190171"/>
                <a:gd name="connsiteY6950" fmla="*/ 424379 h 950432"/>
                <a:gd name="connsiteX6951" fmla="*/ 4005076 w 4190171"/>
                <a:gd name="connsiteY6951" fmla="*/ 417845 h 950432"/>
                <a:gd name="connsiteX6952" fmla="*/ 3629238 w 4190171"/>
                <a:gd name="connsiteY6952" fmla="*/ 417845 h 950432"/>
                <a:gd name="connsiteX6953" fmla="*/ 3631327 w 4190171"/>
                <a:gd name="connsiteY6953" fmla="*/ 417845 h 950432"/>
                <a:gd name="connsiteX6954" fmla="*/ 3635536 w 4190171"/>
                <a:gd name="connsiteY6954" fmla="*/ 417845 h 950432"/>
                <a:gd name="connsiteX6955" fmla="*/ 3642070 w 4190171"/>
                <a:gd name="connsiteY6955" fmla="*/ 424379 h 950432"/>
                <a:gd name="connsiteX6956" fmla="*/ 3642071 w 4190171"/>
                <a:gd name="connsiteY6956" fmla="*/ 432538 h 950432"/>
                <a:gd name="connsiteX6957" fmla="*/ 3635536 w 4190171"/>
                <a:gd name="connsiteY6957" fmla="*/ 439073 h 950432"/>
                <a:gd name="connsiteX6958" fmla="*/ 3631327 w 4190171"/>
                <a:gd name="connsiteY6958" fmla="*/ 439073 h 950432"/>
                <a:gd name="connsiteX6959" fmla="*/ 3631327 w 4190171"/>
                <a:gd name="connsiteY6959" fmla="*/ 439072 h 950432"/>
                <a:gd name="connsiteX6960" fmla="*/ 3629238 w 4190171"/>
                <a:gd name="connsiteY6960" fmla="*/ 439073 h 950432"/>
                <a:gd name="connsiteX6961" fmla="*/ 3622703 w 4190171"/>
                <a:gd name="connsiteY6961" fmla="*/ 432538 h 950432"/>
                <a:gd name="connsiteX6962" fmla="*/ 3622703 w 4190171"/>
                <a:gd name="connsiteY6962" fmla="*/ 424379 h 950432"/>
                <a:gd name="connsiteX6963" fmla="*/ 3629238 w 4190171"/>
                <a:gd name="connsiteY6963" fmla="*/ 417845 h 950432"/>
                <a:gd name="connsiteX6964" fmla="*/ 3253400 w 4190171"/>
                <a:gd name="connsiteY6964" fmla="*/ 417845 h 950432"/>
                <a:gd name="connsiteX6965" fmla="*/ 3255488 w 4190171"/>
                <a:gd name="connsiteY6965" fmla="*/ 417845 h 950432"/>
                <a:gd name="connsiteX6966" fmla="*/ 3259698 w 4190171"/>
                <a:gd name="connsiteY6966" fmla="*/ 417845 h 950432"/>
                <a:gd name="connsiteX6967" fmla="*/ 3266232 w 4190171"/>
                <a:gd name="connsiteY6967" fmla="*/ 424379 h 950432"/>
                <a:gd name="connsiteX6968" fmla="*/ 3266232 w 4190171"/>
                <a:gd name="connsiteY6968" fmla="*/ 432538 h 950432"/>
                <a:gd name="connsiteX6969" fmla="*/ 3259698 w 4190171"/>
                <a:gd name="connsiteY6969" fmla="*/ 439073 h 950432"/>
                <a:gd name="connsiteX6970" fmla="*/ 3255488 w 4190171"/>
                <a:gd name="connsiteY6970" fmla="*/ 439073 h 950432"/>
                <a:gd name="connsiteX6971" fmla="*/ 3255488 w 4190171"/>
                <a:gd name="connsiteY6971" fmla="*/ 439072 h 950432"/>
                <a:gd name="connsiteX6972" fmla="*/ 3253400 w 4190171"/>
                <a:gd name="connsiteY6972" fmla="*/ 439073 h 950432"/>
                <a:gd name="connsiteX6973" fmla="*/ 3246865 w 4190171"/>
                <a:gd name="connsiteY6973" fmla="*/ 432538 h 950432"/>
                <a:gd name="connsiteX6974" fmla="*/ 3246865 w 4190171"/>
                <a:gd name="connsiteY6974" fmla="*/ 424379 h 950432"/>
                <a:gd name="connsiteX6975" fmla="*/ 3253400 w 4190171"/>
                <a:gd name="connsiteY6975" fmla="*/ 417845 h 950432"/>
                <a:gd name="connsiteX6976" fmla="*/ 2877562 w 4190171"/>
                <a:gd name="connsiteY6976" fmla="*/ 417845 h 950432"/>
                <a:gd name="connsiteX6977" fmla="*/ 2879651 w 4190171"/>
                <a:gd name="connsiteY6977" fmla="*/ 417845 h 950432"/>
                <a:gd name="connsiteX6978" fmla="*/ 2883859 w 4190171"/>
                <a:gd name="connsiteY6978" fmla="*/ 417845 h 950432"/>
                <a:gd name="connsiteX6979" fmla="*/ 2890394 w 4190171"/>
                <a:gd name="connsiteY6979" fmla="*/ 424379 h 950432"/>
                <a:gd name="connsiteX6980" fmla="*/ 2890394 w 4190171"/>
                <a:gd name="connsiteY6980" fmla="*/ 432538 h 950432"/>
                <a:gd name="connsiteX6981" fmla="*/ 2883860 w 4190171"/>
                <a:gd name="connsiteY6981" fmla="*/ 439073 h 950432"/>
                <a:gd name="connsiteX6982" fmla="*/ 2879651 w 4190171"/>
                <a:gd name="connsiteY6982" fmla="*/ 439073 h 950432"/>
                <a:gd name="connsiteX6983" fmla="*/ 2879651 w 4190171"/>
                <a:gd name="connsiteY6983" fmla="*/ 439072 h 950432"/>
                <a:gd name="connsiteX6984" fmla="*/ 2877562 w 4190171"/>
                <a:gd name="connsiteY6984" fmla="*/ 439073 h 950432"/>
                <a:gd name="connsiteX6985" fmla="*/ 2871027 w 4190171"/>
                <a:gd name="connsiteY6985" fmla="*/ 432538 h 950432"/>
                <a:gd name="connsiteX6986" fmla="*/ 2871027 w 4190171"/>
                <a:gd name="connsiteY6986" fmla="*/ 424379 h 950432"/>
                <a:gd name="connsiteX6987" fmla="*/ 2877562 w 4190171"/>
                <a:gd name="connsiteY6987" fmla="*/ 417845 h 950432"/>
                <a:gd name="connsiteX6988" fmla="*/ 2501724 w 4190171"/>
                <a:gd name="connsiteY6988" fmla="*/ 417845 h 950432"/>
                <a:gd name="connsiteX6989" fmla="*/ 2503812 w 4190171"/>
                <a:gd name="connsiteY6989" fmla="*/ 417845 h 950432"/>
                <a:gd name="connsiteX6990" fmla="*/ 2508022 w 4190171"/>
                <a:gd name="connsiteY6990" fmla="*/ 417845 h 950432"/>
                <a:gd name="connsiteX6991" fmla="*/ 2514556 w 4190171"/>
                <a:gd name="connsiteY6991" fmla="*/ 424379 h 950432"/>
                <a:gd name="connsiteX6992" fmla="*/ 2514556 w 4190171"/>
                <a:gd name="connsiteY6992" fmla="*/ 432538 h 950432"/>
                <a:gd name="connsiteX6993" fmla="*/ 2508022 w 4190171"/>
                <a:gd name="connsiteY6993" fmla="*/ 439073 h 950432"/>
                <a:gd name="connsiteX6994" fmla="*/ 2503812 w 4190171"/>
                <a:gd name="connsiteY6994" fmla="*/ 439073 h 950432"/>
                <a:gd name="connsiteX6995" fmla="*/ 2503812 w 4190171"/>
                <a:gd name="connsiteY6995" fmla="*/ 439072 h 950432"/>
                <a:gd name="connsiteX6996" fmla="*/ 2501724 w 4190171"/>
                <a:gd name="connsiteY6996" fmla="*/ 439073 h 950432"/>
                <a:gd name="connsiteX6997" fmla="*/ 2495189 w 4190171"/>
                <a:gd name="connsiteY6997" fmla="*/ 432538 h 950432"/>
                <a:gd name="connsiteX6998" fmla="*/ 2495189 w 4190171"/>
                <a:gd name="connsiteY6998" fmla="*/ 424379 h 950432"/>
                <a:gd name="connsiteX6999" fmla="*/ 2501724 w 4190171"/>
                <a:gd name="connsiteY6999" fmla="*/ 417845 h 950432"/>
                <a:gd name="connsiteX7000" fmla="*/ 2125886 w 4190171"/>
                <a:gd name="connsiteY7000" fmla="*/ 417845 h 950432"/>
                <a:gd name="connsiteX7001" fmla="*/ 2127974 w 4190171"/>
                <a:gd name="connsiteY7001" fmla="*/ 417845 h 950432"/>
                <a:gd name="connsiteX7002" fmla="*/ 2132183 w 4190171"/>
                <a:gd name="connsiteY7002" fmla="*/ 417845 h 950432"/>
                <a:gd name="connsiteX7003" fmla="*/ 2138718 w 4190171"/>
                <a:gd name="connsiteY7003" fmla="*/ 424379 h 950432"/>
                <a:gd name="connsiteX7004" fmla="*/ 2138718 w 4190171"/>
                <a:gd name="connsiteY7004" fmla="*/ 432538 h 950432"/>
                <a:gd name="connsiteX7005" fmla="*/ 2132184 w 4190171"/>
                <a:gd name="connsiteY7005" fmla="*/ 439073 h 950432"/>
                <a:gd name="connsiteX7006" fmla="*/ 2127974 w 4190171"/>
                <a:gd name="connsiteY7006" fmla="*/ 439073 h 950432"/>
                <a:gd name="connsiteX7007" fmla="*/ 2127974 w 4190171"/>
                <a:gd name="connsiteY7007" fmla="*/ 439072 h 950432"/>
                <a:gd name="connsiteX7008" fmla="*/ 2125886 w 4190171"/>
                <a:gd name="connsiteY7008" fmla="*/ 439073 h 950432"/>
                <a:gd name="connsiteX7009" fmla="*/ 2119352 w 4190171"/>
                <a:gd name="connsiteY7009" fmla="*/ 432538 h 950432"/>
                <a:gd name="connsiteX7010" fmla="*/ 2119352 w 4190171"/>
                <a:gd name="connsiteY7010" fmla="*/ 424379 h 950432"/>
                <a:gd name="connsiteX7011" fmla="*/ 2125886 w 4190171"/>
                <a:gd name="connsiteY7011" fmla="*/ 417845 h 950432"/>
                <a:gd name="connsiteX7012" fmla="*/ 1750048 w 4190171"/>
                <a:gd name="connsiteY7012" fmla="*/ 417845 h 950432"/>
                <a:gd name="connsiteX7013" fmla="*/ 1752136 w 4190171"/>
                <a:gd name="connsiteY7013" fmla="*/ 417845 h 950432"/>
                <a:gd name="connsiteX7014" fmla="*/ 1756345 w 4190171"/>
                <a:gd name="connsiteY7014" fmla="*/ 417845 h 950432"/>
                <a:gd name="connsiteX7015" fmla="*/ 1762880 w 4190171"/>
                <a:gd name="connsiteY7015" fmla="*/ 424379 h 950432"/>
                <a:gd name="connsiteX7016" fmla="*/ 1762880 w 4190171"/>
                <a:gd name="connsiteY7016" fmla="*/ 432538 h 950432"/>
                <a:gd name="connsiteX7017" fmla="*/ 1756345 w 4190171"/>
                <a:gd name="connsiteY7017" fmla="*/ 439073 h 950432"/>
                <a:gd name="connsiteX7018" fmla="*/ 1752136 w 4190171"/>
                <a:gd name="connsiteY7018" fmla="*/ 439073 h 950432"/>
                <a:gd name="connsiteX7019" fmla="*/ 1752136 w 4190171"/>
                <a:gd name="connsiteY7019" fmla="*/ 439072 h 950432"/>
                <a:gd name="connsiteX7020" fmla="*/ 1750048 w 4190171"/>
                <a:gd name="connsiteY7020" fmla="*/ 439073 h 950432"/>
                <a:gd name="connsiteX7021" fmla="*/ 1743513 w 4190171"/>
                <a:gd name="connsiteY7021" fmla="*/ 432538 h 950432"/>
                <a:gd name="connsiteX7022" fmla="*/ 1743513 w 4190171"/>
                <a:gd name="connsiteY7022" fmla="*/ 424379 h 950432"/>
                <a:gd name="connsiteX7023" fmla="*/ 1750048 w 4190171"/>
                <a:gd name="connsiteY7023" fmla="*/ 417845 h 950432"/>
                <a:gd name="connsiteX7024" fmla="*/ 1374209 w 4190171"/>
                <a:gd name="connsiteY7024" fmla="*/ 417845 h 950432"/>
                <a:gd name="connsiteX7025" fmla="*/ 1376298 w 4190171"/>
                <a:gd name="connsiteY7025" fmla="*/ 417845 h 950432"/>
                <a:gd name="connsiteX7026" fmla="*/ 1380507 w 4190171"/>
                <a:gd name="connsiteY7026" fmla="*/ 417845 h 950432"/>
                <a:gd name="connsiteX7027" fmla="*/ 1387042 w 4190171"/>
                <a:gd name="connsiteY7027" fmla="*/ 424379 h 950432"/>
                <a:gd name="connsiteX7028" fmla="*/ 1387042 w 4190171"/>
                <a:gd name="connsiteY7028" fmla="*/ 432538 h 950432"/>
                <a:gd name="connsiteX7029" fmla="*/ 1380508 w 4190171"/>
                <a:gd name="connsiteY7029" fmla="*/ 439073 h 950432"/>
                <a:gd name="connsiteX7030" fmla="*/ 1376298 w 4190171"/>
                <a:gd name="connsiteY7030" fmla="*/ 439073 h 950432"/>
                <a:gd name="connsiteX7031" fmla="*/ 1376298 w 4190171"/>
                <a:gd name="connsiteY7031" fmla="*/ 439072 h 950432"/>
                <a:gd name="connsiteX7032" fmla="*/ 1374210 w 4190171"/>
                <a:gd name="connsiteY7032" fmla="*/ 439073 h 950432"/>
                <a:gd name="connsiteX7033" fmla="*/ 1367675 w 4190171"/>
                <a:gd name="connsiteY7033" fmla="*/ 432538 h 950432"/>
                <a:gd name="connsiteX7034" fmla="*/ 1367675 w 4190171"/>
                <a:gd name="connsiteY7034" fmla="*/ 424379 h 950432"/>
                <a:gd name="connsiteX7035" fmla="*/ 1374209 w 4190171"/>
                <a:gd name="connsiteY7035" fmla="*/ 417845 h 950432"/>
                <a:gd name="connsiteX7036" fmla="*/ 998371 w 4190171"/>
                <a:gd name="connsiteY7036" fmla="*/ 417845 h 950432"/>
                <a:gd name="connsiteX7037" fmla="*/ 1000460 w 4190171"/>
                <a:gd name="connsiteY7037" fmla="*/ 417845 h 950432"/>
                <a:gd name="connsiteX7038" fmla="*/ 1004669 w 4190171"/>
                <a:gd name="connsiteY7038" fmla="*/ 417845 h 950432"/>
                <a:gd name="connsiteX7039" fmla="*/ 1011204 w 4190171"/>
                <a:gd name="connsiteY7039" fmla="*/ 424379 h 950432"/>
                <a:gd name="connsiteX7040" fmla="*/ 1011204 w 4190171"/>
                <a:gd name="connsiteY7040" fmla="*/ 432538 h 950432"/>
                <a:gd name="connsiteX7041" fmla="*/ 1004669 w 4190171"/>
                <a:gd name="connsiteY7041" fmla="*/ 439073 h 950432"/>
                <a:gd name="connsiteX7042" fmla="*/ 1000460 w 4190171"/>
                <a:gd name="connsiteY7042" fmla="*/ 439073 h 950432"/>
                <a:gd name="connsiteX7043" fmla="*/ 1000460 w 4190171"/>
                <a:gd name="connsiteY7043" fmla="*/ 439072 h 950432"/>
                <a:gd name="connsiteX7044" fmla="*/ 998371 w 4190171"/>
                <a:gd name="connsiteY7044" fmla="*/ 439073 h 950432"/>
                <a:gd name="connsiteX7045" fmla="*/ 991837 w 4190171"/>
                <a:gd name="connsiteY7045" fmla="*/ 432538 h 950432"/>
                <a:gd name="connsiteX7046" fmla="*/ 991837 w 4190171"/>
                <a:gd name="connsiteY7046" fmla="*/ 424379 h 950432"/>
                <a:gd name="connsiteX7047" fmla="*/ 998371 w 4190171"/>
                <a:gd name="connsiteY7047" fmla="*/ 417845 h 950432"/>
                <a:gd name="connsiteX7048" fmla="*/ 622533 w 4190171"/>
                <a:gd name="connsiteY7048" fmla="*/ 417845 h 950432"/>
                <a:gd name="connsiteX7049" fmla="*/ 624622 w 4190171"/>
                <a:gd name="connsiteY7049" fmla="*/ 417845 h 950432"/>
                <a:gd name="connsiteX7050" fmla="*/ 628831 w 4190171"/>
                <a:gd name="connsiteY7050" fmla="*/ 417845 h 950432"/>
                <a:gd name="connsiteX7051" fmla="*/ 635365 w 4190171"/>
                <a:gd name="connsiteY7051" fmla="*/ 424379 h 950432"/>
                <a:gd name="connsiteX7052" fmla="*/ 635365 w 4190171"/>
                <a:gd name="connsiteY7052" fmla="*/ 432538 h 950432"/>
                <a:gd name="connsiteX7053" fmla="*/ 628831 w 4190171"/>
                <a:gd name="connsiteY7053" fmla="*/ 439073 h 950432"/>
                <a:gd name="connsiteX7054" fmla="*/ 624622 w 4190171"/>
                <a:gd name="connsiteY7054" fmla="*/ 439073 h 950432"/>
                <a:gd name="connsiteX7055" fmla="*/ 624622 w 4190171"/>
                <a:gd name="connsiteY7055" fmla="*/ 439072 h 950432"/>
                <a:gd name="connsiteX7056" fmla="*/ 622534 w 4190171"/>
                <a:gd name="connsiteY7056" fmla="*/ 439073 h 950432"/>
                <a:gd name="connsiteX7057" fmla="*/ 615998 w 4190171"/>
                <a:gd name="connsiteY7057" fmla="*/ 432538 h 950432"/>
                <a:gd name="connsiteX7058" fmla="*/ 615998 w 4190171"/>
                <a:gd name="connsiteY7058" fmla="*/ 424379 h 950432"/>
                <a:gd name="connsiteX7059" fmla="*/ 622533 w 4190171"/>
                <a:gd name="connsiteY7059" fmla="*/ 417845 h 950432"/>
                <a:gd name="connsiteX7060" fmla="*/ 246695 w 4190171"/>
                <a:gd name="connsiteY7060" fmla="*/ 417845 h 950432"/>
                <a:gd name="connsiteX7061" fmla="*/ 248784 w 4190171"/>
                <a:gd name="connsiteY7061" fmla="*/ 417845 h 950432"/>
                <a:gd name="connsiteX7062" fmla="*/ 252993 w 4190171"/>
                <a:gd name="connsiteY7062" fmla="*/ 417845 h 950432"/>
                <a:gd name="connsiteX7063" fmla="*/ 259527 w 4190171"/>
                <a:gd name="connsiteY7063" fmla="*/ 424379 h 950432"/>
                <a:gd name="connsiteX7064" fmla="*/ 259528 w 4190171"/>
                <a:gd name="connsiteY7064" fmla="*/ 432538 h 950432"/>
                <a:gd name="connsiteX7065" fmla="*/ 252993 w 4190171"/>
                <a:gd name="connsiteY7065" fmla="*/ 439073 h 950432"/>
                <a:gd name="connsiteX7066" fmla="*/ 248784 w 4190171"/>
                <a:gd name="connsiteY7066" fmla="*/ 439073 h 950432"/>
                <a:gd name="connsiteX7067" fmla="*/ 248784 w 4190171"/>
                <a:gd name="connsiteY7067" fmla="*/ 439072 h 950432"/>
                <a:gd name="connsiteX7068" fmla="*/ 246696 w 4190171"/>
                <a:gd name="connsiteY7068" fmla="*/ 439073 h 950432"/>
                <a:gd name="connsiteX7069" fmla="*/ 240161 w 4190171"/>
                <a:gd name="connsiteY7069" fmla="*/ 432538 h 950432"/>
                <a:gd name="connsiteX7070" fmla="*/ 240161 w 4190171"/>
                <a:gd name="connsiteY7070" fmla="*/ 424379 h 950432"/>
                <a:gd name="connsiteX7071" fmla="*/ 246695 w 4190171"/>
                <a:gd name="connsiteY7071" fmla="*/ 417845 h 950432"/>
                <a:gd name="connsiteX7072" fmla="*/ 3828822 w 4190171"/>
                <a:gd name="connsiteY7072" fmla="*/ 409784 h 950432"/>
                <a:gd name="connsiteX7073" fmla="*/ 3831798 w 4190171"/>
                <a:gd name="connsiteY7073" fmla="*/ 411174 h 950432"/>
                <a:gd name="connsiteX7074" fmla="*/ 3835231 w 4190171"/>
                <a:gd name="connsiteY7074" fmla="*/ 414925 h 950432"/>
                <a:gd name="connsiteX7075" fmla="*/ 3834962 w 4190171"/>
                <a:gd name="connsiteY7075" fmla="*/ 420988 h 950432"/>
                <a:gd name="connsiteX7076" fmla="*/ 3831210 w 4190171"/>
                <a:gd name="connsiteY7076" fmla="*/ 424421 h 950432"/>
                <a:gd name="connsiteX7077" fmla="*/ 3825149 w 4190171"/>
                <a:gd name="connsiteY7077" fmla="*/ 424152 h 950432"/>
                <a:gd name="connsiteX7078" fmla="*/ 3821715 w 4190171"/>
                <a:gd name="connsiteY7078" fmla="*/ 420400 h 950432"/>
                <a:gd name="connsiteX7079" fmla="*/ 3821984 w 4190171"/>
                <a:gd name="connsiteY7079" fmla="*/ 414338 h 950432"/>
                <a:gd name="connsiteX7080" fmla="*/ 3825736 w 4190171"/>
                <a:gd name="connsiteY7080" fmla="*/ 410905 h 950432"/>
                <a:gd name="connsiteX7081" fmla="*/ 3828822 w 4190171"/>
                <a:gd name="connsiteY7081" fmla="*/ 409784 h 950432"/>
                <a:gd name="connsiteX7082" fmla="*/ 3452984 w 4190171"/>
                <a:gd name="connsiteY7082" fmla="*/ 409784 h 950432"/>
                <a:gd name="connsiteX7083" fmla="*/ 3455960 w 4190171"/>
                <a:gd name="connsiteY7083" fmla="*/ 411174 h 950432"/>
                <a:gd name="connsiteX7084" fmla="*/ 3459393 w 4190171"/>
                <a:gd name="connsiteY7084" fmla="*/ 414925 h 950432"/>
                <a:gd name="connsiteX7085" fmla="*/ 3459124 w 4190171"/>
                <a:gd name="connsiteY7085" fmla="*/ 420988 h 950432"/>
                <a:gd name="connsiteX7086" fmla="*/ 3455372 w 4190171"/>
                <a:gd name="connsiteY7086" fmla="*/ 424421 h 950432"/>
                <a:gd name="connsiteX7087" fmla="*/ 3449310 w 4190171"/>
                <a:gd name="connsiteY7087" fmla="*/ 424152 h 950432"/>
                <a:gd name="connsiteX7088" fmla="*/ 3445877 w 4190171"/>
                <a:gd name="connsiteY7088" fmla="*/ 420400 h 950432"/>
                <a:gd name="connsiteX7089" fmla="*/ 3446146 w 4190171"/>
                <a:gd name="connsiteY7089" fmla="*/ 414338 h 950432"/>
                <a:gd name="connsiteX7090" fmla="*/ 3449898 w 4190171"/>
                <a:gd name="connsiteY7090" fmla="*/ 410905 h 950432"/>
                <a:gd name="connsiteX7091" fmla="*/ 3452984 w 4190171"/>
                <a:gd name="connsiteY7091" fmla="*/ 409784 h 950432"/>
                <a:gd name="connsiteX7092" fmla="*/ 3077146 w 4190171"/>
                <a:gd name="connsiteY7092" fmla="*/ 409784 h 950432"/>
                <a:gd name="connsiteX7093" fmla="*/ 3080122 w 4190171"/>
                <a:gd name="connsiteY7093" fmla="*/ 411174 h 950432"/>
                <a:gd name="connsiteX7094" fmla="*/ 3083555 w 4190171"/>
                <a:gd name="connsiteY7094" fmla="*/ 414925 h 950432"/>
                <a:gd name="connsiteX7095" fmla="*/ 3083286 w 4190171"/>
                <a:gd name="connsiteY7095" fmla="*/ 420988 h 950432"/>
                <a:gd name="connsiteX7096" fmla="*/ 3079534 w 4190171"/>
                <a:gd name="connsiteY7096" fmla="*/ 424421 h 950432"/>
                <a:gd name="connsiteX7097" fmla="*/ 3073472 w 4190171"/>
                <a:gd name="connsiteY7097" fmla="*/ 424152 h 950432"/>
                <a:gd name="connsiteX7098" fmla="*/ 3070039 w 4190171"/>
                <a:gd name="connsiteY7098" fmla="*/ 420400 h 950432"/>
                <a:gd name="connsiteX7099" fmla="*/ 3070308 w 4190171"/>
                <a:gd name="connsiteY7099" fmla="*/ 414338 h 950432"/>
                <a:gd name="connsiteX7100" fmla="*/ 3074060 w 4190171"/>
                <a:gd name="connsiteY7100" fmla="*/ 410905 h 950432"/>
                <a:gd name="connsiteX7101" fmla="*/ 3077146 w 4190171"/>
                <a:gd name="connsiteY7101" fmla="*/ 409784 h 950432"/>
                <a:gd name="connsiteX7102" fmla="*/ 2701308 w 4190171"/>
                <a:gd name="connsiteY7102" fmla="*/ 409784 h 950432"/>
                <a:gd name="connsiteX7103" fmla="*/ 2704283 w 4190171"/>
                <a:gd name="connsiteY7103" fmla="*/ 411174 h 950432"/>
                <a:gd name="connsiteX7104" fmla="*/ 2707716 w 4190171"/>
                <a:gd name="connsiteY7104" fmla="*/ 414925 h 950432"/>
                <a:gd name="connsiteX7105" fmla="*/ 2707448 w 4190171"/>
                <a:gd name="connsiteY7105" fmla="*/ 420988 h 950432"/>
                <a:gd name="connsiteX7106" fmla="*/ 2703695 w 4190171"/>
                <a:gd name="connsiteY7106" fmla="*/ 424421 h 950432"/>
                <a:gd name="connsiteX7107" fmla="*/ 2697634 w 4190171"/>
                <a:gd name="connsiteY7107" fmla="*/ 424152 h 950432"/>
                <a:gd name="connsiteX7108" fmla="*/ 2694201 w 4190171"/>
                <a:gd name="connsiteY7108" fmla="*/ 420400 h 950432"/>
                <a:gd name="connsiteX7109" fmla="*/ 2694470 w 4190171"/>
                <a:gd name="connsiteY7109" fmla="*/ 414338 h 950432"/>
                <a:gd name="connsiteX7110" fmla="*/ 2698222 w 4190171"/>
                <a:gd name="connsiteY7110" fmla="*/ 410905 h 950432"/>
                <a:gd name="connsiteX7111" fmla="*/ 2701308 w 4190171"/>
                <a:gd name="connsiteY7111" fmla="*/ 409784 h 950432"/>
                <a:gd name="connsiteX7112" fmla="*/ 2325470 w 4190171"/>
                <a:gd name="connsiteY7112" fmla="*/ 409784 h 950432"/>
                <a:gd name="connsiteX7113" fmla="*/ 2328446 w 4190171"/>
                <a:gd name="connsiteY7113" fmla="*/ 411174 h 950432"/>
                <a:gd name="connsiteX7114" fmla="*/ 2331878 w 4190171"/>
                <a:gd name="connsiteY7114" fmla="*/ 414925 h 950432"/>
                <a:gd name="connsiteX7115" fmla="*/ 2331610 w 4190171"/>
                <a:gd name="connsiteY7115" fmla="*/ 420988 h 950432"/>
                <a:gd name="connsiteX7116" fmla="*/ 2327858 w 4190171"/>
                <a:gd name="connsiteY7116" fmla="*/ 424421 h 950432"/>
                <a:gd name="connsiteX7117" fmla="*/ 2321796 w 4190171"/>
                <a:gd name="connsiteY7117" fmla="*/ 424152 h 950432"/>
                <a:gd name="connsiteX7118" fmla="*/ 2318363 w 4190171"/>
                <a:gd name="connsiteY7118" fmla="*/ 420400 h 950432"/>
                <a:gd name="connsiteX7119" fmla="*/ 2318632 w 4190171"/>
                <a:gd name="connsiteY7119" fmla="*/ 414338 h 950432"/>
                <a:gd name="connsiteX7120" fmla="*/ 2322384 w 4190171"/>
                <a:gd name="connsiteY7120" fmla="*/ 410905 h 950432"/>
                <a:gd name="connsiteX7121" fmla="*/ 2325470 w 4190171"/>
                <a:gd name="connsiteY7121" fmla="*/ 409784 h 950432"/>
                <a:gd name="connsiteX7122" fmla="*/ 1949632 w 4190171"/>
                <a:gd name="connsiteY7122" fmla="*/ 409784 h 950432"/>
                <a:gd name="connsiteX7123" fmla="*/ 1952607 w 4190171"/>
                <a:gd name="connsiteY7123" fmla="*/ 411174 h 950432"/>
                <a:gd name="connsiteX7124" fmla="*/ 1956041 w 4190171"/>
                <a:gd name="connsiteY7124" fmla="*/ 414925 h 950432"/>
                <a:gd name="connsiteX7125" fmla="*/ 1955771 w 4190171"/>
                <a:gd name="connsiteY7125" fmla="*/ 420988 h 950432"/>
                <a:gd name="connsiteX7126" fmla="*/ 1952019 w 4190171"/>
                <a:gd name="connsiteY7126" fmla="*/ 424421 h 950432"/>
                <a:gd name="connsiteX7127" fmla="*/ 1945958 w 4190171"/>
                <a:gd name="connsiteY7127" fmla="*/ 424152 h 950432"/>
                <a:gd name="connsiteX7128" fmla="*/ 1942525 w 4190171"/>
                <a:gd name="connsiteY7128" fmla="*/ 420400 h 950432"/>
                <a:gd name="connsiteX7129" fmla="*/ 1942794 w 4190171"/>
                <a:gd name="connsiteY7129" fmla="*/ 414338 h 950432"/>
                <a:gd name="connsiteX7130" fmla="*/ 1946546 w 4190171"/>
                <a:gd name="connsiteY7130" fmla="*/ 410905 h 950432"/>
                <a:gd name="connsiteX7131" fmla="*/ 1949632 w 4190171"/>
                <a:gd name="connsiteY7131" fmla="*/ 409784 h 950432"/>
                <a:gd name="connsiteX7132" fmla="*/ 1573794 w 4190171"/>
                <a:gd name="connsiteY7132" fmla="*/ 409784 h 950432"/>
                <a:gd name="connsiteX7133" fmla="*/ 1576769 w 4190171"/>
                <a:gd name="connsiteY7133" fmla="*/ 411174 h 950432"/>
                <a:gd name="connsiteX7134" fmla="*/ 1580202 w 4190171"/>
                <a:gd name="connsiteY7134" fmla="*/ 414925 h 950432"/>
                <a:gd name="connsiteX7135" fmla="*/ 1579933 w 4190171"/>
                <a:gd name="connsiteY7135" fmla="*/ 420988 h 950432"/>
                <a:gd name="connsiteX7136" fmla="*/ 1576181 w 4190171"/>
                <a:gd name="connsiteY7136" fmla="*/ 424421 h 950432"/>
                <a:gd name="connsiteX7137" fmla="*/ 1570120 w 4190171"/>
                <a:gd name="connsiteY7137" fmla="*/ 424152 h 950432"/>
                <a:gd name="connsiteX7138" fmla="*/ 1566687 w 4190171"/>
                <a:gd name="connsiteY7138" fmla="*/ 420400 h 950432"/>
                <a:gd name="connsiteX7139" fmla="*/ 1566956 w 4190171"/>
                <a:gd name="connsiteY7139" fmla="*/ 414338 h 950432"/>
                <a:gd name="connsiteX7140" fmla="*/ 1570708 w 4190171"/>
                <a:gd name="connsiteY7140" fmla="*/ 410905 h 950432"/>
                <a:gd name="connsiteX7141" fmla="*/ 1573794 w 4190171"/>
                <a:gd name="connsiteY7141" fmla="*/ 409784 h 950432"/>
                <a:gd name="connsiteX7142" fmla="*/ 1197956 w 4190171"/>
                <a:gd name="connsiteY7142" fmla="*/ 409784 h 950432"/>
                <a:gd name="connsiteX7143" fmla="*/ 1200931 w 4190171"/>
                <a:gd name="connsiteY7143" fmla="*/ 411174 h 950432"/>
                <a:gd name="connsiteX7144" fmla="*/ 1204364 w 4190171"/>
                <a:gd name="connsiteY7144" fmla="*/ 414925 h 950432"/>
                <a:gd name="connsiteX7145" fmla="*/ 1204095 w 4190171"/>
                <a:gd name="connsiteY7145" fmla="*/ 420988 h 950432"/>
                <a:gd name="connsiteX7146" fmla="*/ 1200343 w 4190171"/>
                <a:gd name="connsiteY7146" fmla="*/ 424421 h 950432"/>
                <a:gd name="connsiteX7147" fmla="*/ 1194282 w 4190171"/>
                <a:gd name="connsiteY7147" fmla="*/ 424152 h 950432"/>
                <a:gd name="connsiteX7148" fmla="*/ 1190849 w 4190171"/>
                <a:gd name="connsiteY7148" fmla="*/ 420400 h 950432"/>
                <a:gd name="connsiteX7149" fmla="*/ 1191117 w 4190171"/>
                <a:gd name="connsiteY7149" fmla="*/ 414338 h 950432"/>
                <a:gd name="connsiteX7150" fmla="*/ 1194869 w 4190171"/>
                <a:gd name="connsiteY7150" fmla="*/ 410905 h 950432"/>
                <a:gd name="connsiteX7151" fmla="*/ 1197956 w 4190171"/>
                <a:gd name="connsiteY7151" fmla="*/ 409784 h 950432"/>
                <a:gd name="connsiteX7152" fmla="*/ 822118 w 4190171"/>
                <a:gd name="connsiteY7152" fmla="*/ 409784 h 950432"/>
                <a:gd name="connsiteX7153" fmla="*/ 825093 w 4190171"/>
                <a:gd name="connsiteY7153" fmla="*/ 411174 h 950432"/>
                <a:gd name="connsiteX7154" fmla="*/ 828526 w 4190171"/>
                <a:gd name="connsiteY7154" fmla="*/ 414925 h 950432"/>
                <a:gd name="connsiteX7155" fmla="*/ 828257 w 4190171"/>
                <a:gd name="connsiteY7155" fmla="*/ 420988 h 950432"/>
                <a:gd name="connsiteX7156" fmla="*/ 824505 w 4190171"/>
                <a:gd name="connsiteY7156" fmla="*/ 424421 h 950432"/>
                <a:gd name="connsiteX7157" fmla="*/ 818443 w 4190171"/>
                <a:gd name="connsiteY7157" fmla="*/ 424152 h 950432"/>
                <a:gd name="connsiteX7158" fmla="*/ 815010 w 4190171"/>
                <a:gd name="connsiteY7158" fmla="*/ 420400 h 950432"/>
                <a:gd name="connsiteX7159" fmla="*/ 815279 w 4190171"/>
                <a:gd name="connsiteY7159" fmla="*/ 414338 h 950432"/>
                <a:gd name="connsiteX7160" fmla="*/ 819032 w 4190171"/>
                <a:gd name="connsiteY7160" fmla="*/ 410905 h 950432"/>
                <a:gd name="connsiteX7161" fmla="*/ 822118 w 4190171"/>
                <a:gd name="connsiteY7161" fmla="*/ 409784 h 950432"/>
                <a:gd name="connsiteX7162" fmla="*/ 446280 w 4190171"/>
                <a:gd name="connsiteY7162" fmla="*/ 409784 h 950432"/>
                <a:gd name="connsiteX7163" fmla="*/ 449255 w 4190171"/>
                <a:gd name="connsiteY7163" fmla="*/ 411174 h 950432"/>
                <a:gd name="connsiteX7164" fmla="*/ 452688 w 4190171"/>
                <a:gd name="connsiteY7164" fmla="*/ 414925 h 950432"/>
                <a:gd name="connsiteX7165" fmla="*/ 452419 w 4190171"/>
                <a:gd name="connsiteY7165" fmla="*/ 420988 h 950432"/>
                <a:gd name="connsiteX7166" fmla="*/ 448667 w 4190171"/>
                <a:gd name="connsiteY7166" fmla="*/ 424421 h 950432"/>
                <a:gd name="connsiteX7167" fmla="*/ 442606 w 4190171"/>
                <a:gd name="connsiteY7167" fmla="*/ 424152 h 950432"/>
                <a:gd name="connsiteX7168" fmla="*/ 439173 w 4190171"/>
                <a:gd name="connsiteY7168" fmla="*/ 420400 h 950432"/>
                <a:gd name="connsiteX7169" fmla="*/ 439441 w 4190171"/>
                <a:gd name="connsiteY7169" fmla="*/ 414338 h 950432"/>
                <a:gd name="connsiteX7170" fmla="*/ 443193 w 4190171"/>
                <a:gd name="connsiteY7170" fmla="*/ 410905 h 950432"/>
                <a:gd name="connsiteX7171" fmla="*/ 446280 w 4190171"/>
                <a:gd name="connsiteY7171" fmla="*/ 409784 h 950432"/>
                <a:gd name="connsiteX7172" fmla="*/ 3875445 w 4190171"/>
                <a:gd name="connsiteY7172" fmla="*/ 381109 h 950432"/>
                <a:gd name="connsiteX7173" fmla="*/ 3881647 w 4190171"/>
                <a:gd name="connsiteY7173" fmla="*/ 383374 h 950432"/>
                <a:gd name="connsiteX7174" fmla="*/ 3919418 w 4190171"/>
                <a:gd name="connsiteY7174" fmla="*/ 406501 h 950432"/>
                <a:gd name="connsiteX7175" fmla="*/ 3924916 w 4190171"/>
                <a:gd name="connsiteY7175" fmla="*/ 429363 h 950432"/>
                <a:gd name="connsiteX7176" fmla="*/ 3911766 w 4190171"/>
                <a:gd name="connsiteY7176" fmla="*/ 450842 h 950432"/>
                <a:gd name="connsiteX7177" fmla="*/ 3888903 w 4190171"/>
                <a:gd name="connsiteY7177" fmla="*/ 456339 h 950432"/>
                <a:gd name="connsiteX7178" fmla="*/ 3851132 w 4190171"/>
                <a:gd name="connsiteY7178" fmla="*/ 433213 h 950432"/>
                <a:gd name="connsiteX7179" fmla="*/ 3845634 w 4190171"/>
                <a:gd name="connsiteY7179" fmla="*/ 410350 h 950432"/>
                <a:gd name="connsiteX7180" fmla="*/ 3858785 w 4190171"/>
                <a:gd name="connsiteY7180" fmla="*/ 388872 h 950432"/>
                <a:gd name="connsiteX7181" fmla="*/ 3875445 w 4190171"/>
                <a:gd name="connsiteY7181" fmla="*/ 381109 h 950432"/>
                <a:gd name="connsiteX7182" fmla="*/ 3499608 w 4190171"/>
                <a:gd name="connsiteY7182" fmla="*/ 381109 h 950432"/>
                <a:gd name="connsiteX7183" fmla="*/ 3505810 w 4190171"/>
                <a:gd name="connsiteY7183" fmla="*/ 383374 h 950432"/>
                <a:gd name="connsiteX7184" fmla="*/ 3543580 w 4190171"/>
                <a:gd name="connsiteY7184" fmla="*/ 406501 h 950432"/>
                <a:gd name="connsiteX7185" fmla="*/ 3549078 w 4190171"/>
                <a:gd name="connsiteY7185" fmla="*/ 429363 h 950432"/>
                <a:gd name="connsiteX7186" fmla="*/ 3535927 w 4190171"/>
                <a:gd name="connsiteY7186" fmla="*/ 450842 h 950432"/>
                <a:gd name="connsiteX7187" fmla="*/ 3513065 w 4190171"/>
                <a:gd name="connsiteY7187" fmla="*/ 456339 h 950432"/>
                <a:gd name="connsiteX7188" fmla="*/ 3475294 w 4190171"/>
                <a:gd name="connsiteY7188" fmla="*/ 433213 h 950432"/>
                <a:gd name="connsiteX7189" fmla="*/ 3469796 w 4190171"/>
                <a:gd name="connsiteY7189" fmla="*/ 410350 h 950432"/>
                <a:gd name="connsiteX7190" fmla="*/ 3482947 w 4190171"/>
                <a:gd name="connsiteY7190" fmla="*/ 388872 h 950432"/>
                <a:gd name="connsiteX7191" fmla="*/ 3499608 w 4190171"/>
                <a:gd name="connsiteY7191" fmla="*/ 381109 h 950432"/>
                <a:gd name="connsiteX7192" fmla="*/ 3123769 w 4190171"/>
                <a:gd name="connsiteY7192" fmla="*/ 381109 h 950432"/>
                <a:gd name="connsiteX7193" fmla="*/ 3129971 w 4190171"/>
                <a:gd name="connsiteY7193" fmla="*/ 383374 h 950432"/>
                <a:gd name="connsiteX7194" fmla="*/ 3167742 w 4190171"/>
                <a:gd name="connsiteY7194" fmla="*/ 406501 h 950432"/>
                <a:gd name="connsiteX7195" fmla="*/ 3173240 w 4190171"/>
                <a:gd name="connsiteY7195" fmla="*/ 429363 h 950432"/>
                <a:gd name="connsiteX7196" fmla="*/ 3160090 w 4190171"/>
                <a:gd name="connsiteY7196" fmla="*/ 450842 h 950432"/>
                <a:gd name="connsiteX7197" fmla="*/ 3137227 w 4190171"/>
                <a:gd name="connsiteY7197" fmla="*/ 456339 h 950432"/>
                <a:gd name="connsiteX7198" fmla="*/ 3099456 w 4190171"/>
                <a:gd name="connsiteY7198" fmla="*/ 433213 h 950432"/>
                <a:gd name="connsiteX7199" fmla="*/ 3093958 w 4190171"/>
                <a:gd name="connsiteY7199" fmla="*/ 410350 h 950432"/>
                <a:gd name="connsiteX7200" fmla="*/ 3107109 w 4190171"/>
                <a:gd name="connsiteY7200" fmla="*/ 388872 h 950432"/>
                <a:gd name="connsiteX7201" fmla="*/ 3123769 w 4190171"/>
                <a:gd name="connsiteY7201" fmla="*/ 381109 h 950432"/>
                <a:gd name="connsiteX7202" fmla="*/ 2747931 w 4190171"/>
                <a:gd name="connsiteY7202" fmla="*/ 381109 h 950432"/>
                <a:gd name="connsiteX7203" fmla="*/ 2754133 w 4190171"/>
                <a:gd name="connsiteY7203" fmla="*/ 383374 h 950432"/>
                <a:gd name="connsiteX7204" fmla="*/ 2791904 w 4190171"/>
                <a:gd name="connsiteY7204" fmla="*/ 406501 h 950432"/>
                <a:gd name="connsiteX7205" fmla="*/ 2797402 w 4190171"/>
                <a:gd name="connsiteY7205" fmla="*/ 429363 h 950432"/>
                <a:gd name="connsiteX7206" fmla="*/ 2784251 w 4190171"/>
                <a:gd name="connsiteY7206" fmla="*/ 450842 h 950432"/>
                <a:gd name="connsiteX7207" fmla="*/ 2761388 w 4190171"/>
                <a:gd name="connsiteY7207" fmla="*/ 456339 h 950432"/>
                <a:gd name="connsiteX7208" fmla="*/ 2723618 w 4190171"/>
                <a:gd name="connsiteY7208" fmla="*/ 433213 h 950432"/>
                <a:gd name="connsiteX7209" fmla="*/ 2718120 w 4190171"/>
                <a:gd name="connsiteY7209" fmla="*/ 410350 h 950432"/>
                <a:gd name="connsiteX7210" fmla="*/ 2731271 w 4190171"/>
                <a:gd name="connsiteY7210" fmla="*/ 388872 h 950432"/>
                <a:gd name="connsiteX7211" fmla="*/ 2747931 w 4190171"/>
                <a:gd name="connsiteY7211" fmla="*/ 381109 h 950432"/>
                <a:gd name="connsiteX7212" fmla="*/ 2372094 w 4190171"/>
                <a:gd name="connsiteY7212" fmla="*/ 381109 h 950432"/>
                <a:gd name="connsiteX7213" fmla="*/ 2378295 w 4190171"/>
                <a:gd name="connsiteY7213" fmla="*/ 383374 h 950432"/>
                <a:gd name="connsiteX7214" fmla="*/ 2416067 w 4190171"/>
                <a:gd name="connsiteY7214" fmla="*/ 406501 h 950432"/>
                <a:gd name="connsiteX7215" fmla="*/ 2421564 w 4190171"/>
                <a:gd name="connsiteY7215" fmla="*/ 429363 h 950432"/>
                <a:gd name="connsiteX7216" fmla="*/ 2408413 w 4190171"/>
                <a:gd name="connsiteY7216" fmla="*/ 450842 h 950432"/>
                <a:gd name="connsiteX7217" fmla="*/ 2385551 w 4190171"/>
                <a:gd name="connsiteY7217" fmla="*/ 456339 h 950432"/>
                <a:gd name="connsiteX7218" fmla="*/ 2347780 w 4190171"/>
                <a:gd name="connsiteY7218" fmla="*/ 433213 h 950432"/>
                <a:gd name="connsiteX7219" fmla="*/ 2342282 w 4190171"/>
                <a:gd name="connsiteY7219" fmla="*/ 410350 h 950432"/>
                <a:gd name="connsiteX7220" fmla="*/ 2355433 w 4190171"/>
                <a:gd name="connsiteY7220" fmla="*/ 388872 h 950432"/>
                <a:gd name="connsiteX7221" fmla="*/ 2372094 w 4190171"/>
                <a:gd name="connsiteY7221" fmla="*/ 381109 h 950432"/>
                <a:gd name="connsiteX7222" fmla="*/ 1996255 w 4190171"/>
                <a:gd name="connsiteY7222" fmla="*/ 381109 h 950432"/>
                <a:gd name="connsiteX7223" fmla="*/ 2002456 w 4190171"/>
                <a:gd name="connsiteY7223" fmla="*/ 383374 h 950432"/>
                <a:gd name="connsiteX7224" fmla="*/ 2040228 w 4190171"/>
                <a:gd name="connsiteY7224" fmla="*/ 406501 h 950432"/>
                <a:gd name="connsiteX7225" fmla="*/ 2045726 w 4190171"/>
                <a:gd name="connsiteY7225" fmla="*/ 429363 h 950432"/>
                <a:gd name="connsiteX7226" fmla="*/ 2032575 w 4190171"/>
                <a:gd name="connsiteY7226" fmla="*/ 450842 h 950432"/>
                <a:gd name="connsiteX7227" fmla="*/ 2009713 w 4190171"/>
                <a:gd name="connsiteY7227" fmla="*/ 456339 h 950432"/>
                <a:gd name="connsiteX7228" fmla="*/ 1971942 w 4190171"/>
                <a:gd name="connsiteY7228" fmla="*/ 433213 h 950432"/>
                <a:gd name="connsiteX7229" fmla="*/ 1966444 w 4190171"/>
                <a:gd name="connsiteY7229" fmla="*/ 410350 h 950432"/>
                <a:gd name="connsiteX7230" fmla="*/ 1979595 w 4190171"/>
                <a:gd name="connsiteY7230" fmla="*/ 388872 h 950432"/>
                <a:gd name="connsiteX7231" fmla="*/ 1996255 w 4190171"/>
                <a:gd name="connsiteY7231" fmla="*/ 381109 h 950432"/>
                <a:gd name="connsiteX7232" fmla="*/ 1620417 w 4190171"/>
                <a:gd name="connsiteY7232" fmla="*/ 381109 h 950432"/>
                <a:gd name="connsiteX7233" fmla="*/ 1626619 w 4190171"/>
                <a:gd name="connsiteY7233" fmla="*/ 383374 h 950432"/>
                <a:gd name="connsiteX7234" fmla="*/ 1664390 w 4190171"/>
                <a:gd name="connsiteY7234" fmla="*/ 406501 h 950432"/>
                <a:gd name="connsiteX7235" fmla="*/ 1669888 w 4190171"/>
                <a:gd name="connsiteY7235" fmla="*/ 429363 h 950432"/>
                <a:gd name="connsiteX7236" fmla="*/ 1656737 w 4190171"/>
                <a:gd name="connsiteY7236" fmla="*/ 450842 h 950432"/>
                <a:gd name="connsiteX7237" fmla="*/ 1633875 w 4190171"/>
                <a:gd name="connsiteY7237" fmla="*/ 456339 h 950432"/>
                <a:gd name="connsiteX7238" fmla="*/ 1596104 w 4190171"/>
                <a:gd name="connsiteY7238" fmla="*/ 433213 h 950432"/>
                <a:gd name="connsiteX7239" fmla="*/ 1590606 w 4190171"/>
                <a:gd name="connsiteY7239" fmla="*/ 410350 h 950432"/>
                <a:gd name="connsiteX7240" fmla="*/ 1603757 w 4190171"/>
                <a:gd name="connsiteY7240" fmla="*/ 388872 h 950432"/>
                <a:gd name="connsiteX7241" fmla="*/ 1620417 w 4190171"/>
                <a:gd name="connsiteY7241" fmla="*/ 381109 h 950432"/>
                <a:gd name="connsiteX7242" fmla="*/ 1244579 w 4190171"/>
                <a:gd name="connsiteY7242" fmla="*/ 381109 h 950432"/>
                <a:gd name="connsiteX7243" fmla="*/ 1250781 w 4190171"/>
                <a:gd name="connsiteY7243" fmla="*/ 383374 h 950432"/>
                <a:gd name="connsiteX7244" fmla="*/ 1288552 w 4190171"/>
                <a:gd name="connsiteY7244" fmla="*/ 406501 h 950432"/>
                <a:gd name="connsiteX7245" fmla="*/ 1294050 w 4190171"/>
                <a:gd name="connsiteY7245" fmla="*/ 429363 h 950432"/>
                <a:gd name="connsiteX7246" fmla="*/ 1280899 w 4190171"/>
                <a:gd name="connsiteY7246" fmla="*/ 450842 h 950432"/>
                <a:gd name="connsiteX7247" fmla="*/ 1258036 w 4190171"/>
                <a:gd name="connsiteY7247" fmla="*/ 456339 h 950432"/>
                <a:gd name="connsiteX7248" fmla="*/ 1220265 w 4190171"/>
                <a:gd name="connsiteY7248" fmla="*/ 433213 h 950432"/>
                <a:gd name="connsiteX7249" fmla="*/ 1214768 w 4190171"/>
                <a:gd name="connsiteY7249" fmla="*/ 410350 h 950432"/>
                <a:gd name="connsiteX7250" fmla="*/ 1227918 w 4190171"/>
                <a:gd name="connsiteY7250" fmla="*/ 388872 h 950432"/>
                <a:gd name="connsiteX7251" fmla="*/ 1244579 w 4190171"/>
                <a:gd name="connsiteY7251" fmla="*/ 381109 h 950432"/>
                <a:gd name="connsiteX7252" fmla="*/ 868741 w 4190171"/>
                <a:gd name="connsiteY7252" fmla="*/ 381109 h 950432"/>
                <a:gd name="connsiteX7253" fmla="*/ 874943 w 4190171"/>
                <a:gd name="connsiteY7253" fmla="*/ 383374 h 950432"/>
                <a:gd name="connsiteX7254" fmla="*/ 912714 w 4190171"/>
                <a:gd name="connsiteY7254" fmla="*/ 406501 h 950432"/>
                <a:gd name="connsiteX7255" fmla="*/ 918212 w 4190171"/>
                <a:gd name="connsiteY7255" fmla="*/ 429363 h 950432"/>
                <a:gd name="connsiteX7256" fmla="*/ 905061 w 4190171"/>
                <a:gd name="connsiteY7256" fmla="*/ 450842 h 950432"/>
                <a:gd name="connsiteX7257" fmla="*/ 882198 w 4190171"/>
                <a:gd name="connsiteY7257" fmla="*/ 456339 h 950432"/>
                <a:gd name="connsiteX7258" fmla="*/ 844427 w 4190171"/>
                <a:gd name="connsiteY7258" fmla="*/ 433213 h 950432"/>
                <a:gd name="connsiteX7259" fmla="*/ 838930 w 4190171"/>
                <a:gd name="connsiteY7259" fmla="*/ 410350 h 950432"/>
                <a:gd name="connsiteX7260" fmla="*/ 852081 w 4190171"/>
                <a:gd name="connsiteY7260" fmla="*/ 388872 h 950432"/>
                <a:gd name="connsiteX7261" fmla="*/ 868741 w 4190171"/>
                <a:gd name="connsiteY7261" fmla="*/ 381109 h 950432"/>
                <a:gd name="connsiteX7262" fmla="*/ 492903 w 4190171"/>
                <a:gd name="connsiteY7262" fmla="*/ 381109 h 950432"/>
                <a:gd name="connsiteX7263" fmla="*/ 499104 w 4190171"/>
                <a:gd name="connsiteY7263" fmla="*/ 383374 h 950432"/>
                <a:gd name="connsiteX7264" fmla="*/ 536875 w 4190171"/>
                <a:gd name="connsiteY7264" fmla="*/ 406501 h 950432"/>
                <a:gd name="connsiteX7265" fmla="*/ 542374 w 4190171"/>
                <a:gd name="connsiteY7265" fmla="*/ 429363 h 950432"/>
                <a:gd name="connsiteX7266" fmla="*/ 529223 w 4190171"/>
                <a:gd name="connsiteY7266" fmla="*/ 450842 h 950432"/>
                <a:gd name="connsiteX7267" fmla="*/ 506360 w 4190171"/>
                <a:gd name="connsiteY7267" fmla="*/ 456339 h 950432"/>
                <a:gd name="connsiteX7268" fmla="*/ 468590 w 4190171"/>
                <a:gd name="connsiteY7268" fmla="*/ 433213 h 950432"/>
                <a:gd name="connsiteX7269" fmla="*/ 463091 w 4190171"/>
                <a:gd name="connsiteY7269" fmla="*/ 410350 h 950432"/>
                <a:gd name="connsiteX7270" fmla="*/ 476242 w 4190171"/>
                <a:gd name="connsiteY7270" fmla="*/ 388872 h 950432"/>
                <a:gd name="connsiteX7271" fmla="*/ 492903 w 4190171"/>
                <a:gd name="connsiteY7271" fmla="*/ 381109 h 950432"/>
                <a:gd name="connsiteX7272" fmla="*/ 3840421 w 4190171"/>
                <a:gd name="connsiteY7272" fmla="*/ 376166 h 950432"/>
                <a:gd name="connsiteX7273" fmla="*/ 3844776 w 4190171"/>
                <a:gd name="connsiteY7273" fmla="*/ 378627 h 950432"/>
                <a:gd name="connsiteX7274" fmla="*/ 3849547 w 4190171"/>
                <a:gd name="connsiteY7274" fmla="*/ 384726 h 950432"/>
                <a:gd name="connsiteX7275" fmla="*/ 3848426 w 4190171"/>
                <a:gd name="connsiteY7275" fmla="*/ 393900 h 950432"/>
                <a:gd name="connsiteX7276" fmla="*/ 3842000 w 4190171"/>
                <a:gd name="connsiteY7276" fmla="*/ 398927 h 950432"/>
                <a:gd name="connsiteX7277" fmla="*/ 3832827 w 4190171"/>
                <a:gd name="connsiteY7277" fmla="*/ 397806 h 950432"/>
                <a:gd name="connsiteX7278" fmla="*/ 3828056 w 4190171"/>
                <a:gd name="connsiteY7278" fmla="*/ 391706 h 950432"/>
                <a:gd name="connsiteX7279" fmla="*/ 3829176 w 4190171"/>
                <a:gd name="connsiteY7279" fmla="*/ 382533 h 950432"/>
                <a:gd name="connsiteX7280" fmla="*/ 3835602 w 4190171"/>
                <a:gd name="connsiteY7280" fmla="*/ 377506 h 950432"/>
                <a:gd name="connsiteX7281" fmla="*/ 3840421 w 4190171"/>
                <a:gd name="connsiteY7281" fmla="*/ 376166 h 950432"/>
                <a:gd name="connsiteX7282" fmla="*/ 3464583 w 4190171"/>
                <a:gd name="connsiteY7282" fmla="*/ 376166 h 950432"/>
                <a:gd name="connsiteX7283" fmla="*/ 3468937 w 4190171"/>
                <a:gd name="connsiteY7283" fmla="*/ 378627 h 950432"/>
                <a:gd name="connsiteX7284" fmla="*/ 3473709 w 4190171"/>
                <a:gd name="connsiteY7284" fmla="*/ 384726 h 950432"/>
                <a:gd name="connsiteX7285" fmla="*/ 3472588 w 4190171"/>
                <a:gd name="connsiteY7285" fmla="*/ 393900 h 950432"/>
                <a:gd name="connsiteX7286" fmla="*/ 3466162 w 4190171"/>
                <a:gd name="connsiteY7286" fmla="*/ 398927 h 950432"/>
                <a:gd name="connsiteX7287" fmla="*/ 3456989 w 4190171"/>
                <a:gd name="connsiteY7287" fmla="*/ 397806 h 950432"/>
                <a:gd name="connsiteX7288" fmla="*/ 3452217 w 4190171"/>
                <a:gd name="connsiteY7288" fmla="*/ 391706 h 950432"/>
                <a:gd name="connsiteX7289" fmla="*/ 3453338 w 4190171"/>
                <a:gd name="connsiteY7289" fmla="*/ 382533 h 950432"/>
                <a:gd name="connsiteX7290" fmla="*/ 3459764 w 4190171"/>
                <a:gd name="connsiteY7290" fmla="*/ 377506 h 950432"/>
                <a:gd name="connsiteX7291" fmla="*/ 3464583 w 4190171"/>
                <a:gd name="connsiteY7291" fmla="*/ 376166 h 950432"/>
                <a:gd name="connsiteX7292" fmla="*/ 3088745 w 4190171"/>
                <a:gd name="connsiteY7292" fmla="*/ 376166 h 950432"/>
                <a:gd name="connsiteX7293" fmla="*/ 3093100 w 4190171"/>
                <a:gd name="connsiteY7293" fmla="*/ 378627 h 950432"/>
                <a:gd name="connsiteX7294" fmla="*/ 3097871 w 4190171"/>
                <a:gd name="connsiteY7294" fmla="*/ 384726 h 950432"/>
                <a:gd name="connsiteX7295" fmla="*/ 3096750 w 4190171"/>
                <a:gd name="connsiteY7295" fmla="*/ 393900 h 950432"/>
                <a:gd name="connsiteX7296" fmla="*/ 3090324 w 4190171"/>
                <a:gd name="connsiteY7296" fmla="*/ 398927 h 950432"/>
                <a:gd name="connsiteX7297" fmla="*/ 3081151 w 4190171"/>
                <a:gd name="connsiteY7297" fmla="*/ 397806 h 950432"/>
                <a:gd name="connsiteX7298" fmla="*/ 3076380 w 4190171"/>
                <a:gd name="connsiteY7298" fmla="*/ 391706 h 950432"/>
                <a:gd name="connsiteX7299" fmla="*/ 3077500 w 4190171"/>
                <a:gd name="connsiteY7299" fmla="*/ 382533 h 950432"/>
                <a:gd name="connsiteX7300" fmla="*/ 3083926 w 4190171"/>
                <a:gd name="connsiteY7300" fmla="*/ 377506 h 950432"/>
                <a:gd name="connsiteX7301" fmla="*/ 3088745 w 4190171"/>
                <a:gd name="connsiteY7301" fmla="*/ 376166 h 950432"/>
                <a:gd name="connsiteX7302" fmla="*/ 2712907 w 4190171"/>
                <a:gd name="connsiteY7302" fmla="*/ 376166 h 950432"/>
                <a:gd name="connsiteX7303" fmla="*/ 2717261 w 4190171"/>
                <a:gd name="connsiteY7303" fmla="*/ 378627 h 950432"/>
                <a:gd name="connsiteX7304" fmla="*/ 2722033 w 4190171"/>
                <a:gd name="connsiteY7304" fmla="*/ 384726 h 950432"/>
                <a:gd name="connsiteX7305" fmla="*/ 2720912 w 4190171"/>
                <a:gd name="connsiteY7305" fmla="*/ 393900 h 950432"/>
                <a:gd name="connsiteX7306" fmla="*/ 2714486 w 4190171"/>
                <a:gd name="connsiteY7306" fmla="*/ 398927 h 950432"/>
                <a:gd name="connsiteX7307" fmla="*/ 2705313 w 4190171"/>
                <a:gd name="connsiteY7307" fmla="*/ 397806 h 950432"/>
                <a:gd name="connsiteX7308" fmla="*/ 2700541 w 4190171"/>
                <a:gd name="connsiteY7308" fmla="*/ 391706 h 950432"/>
                <a:gd name="connsiteX7309" fmla="*/ 2701662 w 4190171"/>
                <a:gd name="connsiteY7309" fmla="*/ 382533 h 950432"/>
                <a:gd name="connsiteX7310" fmla="*/ 2708088 w 4190171"/>
                <a:gd name="connsiteY7310" fmla="*/ 377506 h 950432"/>
                <a:gd name="connsiteX7311" fmla="*/ 2712907 w 4190171"/>
                <a:gd name="connsiteY7311" fmla="*/ 376166 h 950432"/>
                <a:gd name="connsiteX7312" fmla="*/ 2337068 w 4190171"/>
                <a:gd name="connsiteY7312" fmla="*/ 376166 h 950432"/>
                <a:gd name="connsiteX7313" fmla="*/ 2341423 w 4190171"/>
                <a:gd name="connsiteY7313" fmla="*/ 378627 h 950432"/>
                <a:gd name="connsiteX7314" fmla="*/ 2346195 w 4190171"/>
                <a:gd name="connsiteY7314" fmla="*/ 384726 h 950432"/>
                <a:gd name="connsiteX7315" fmla="*/ 2345074 w 4190171"/>
                <a:gd name="connsiteY7315" fmla="*/ 393900 h 950432"/>
                <a:gd name="connsiteX7316" fmla="*/ 2338648 w 4190171"/>
                <a:gd name="connsiteY7316" fmla="*/ 398927 h 950432"/>
                <a:gd name="connsiteX7317" fmla="*/ 2329475 w 4190171"/>
                <a:gd name="connsiteY7317" fmla="*/ 397806 h 950432"/>
                <a:gd name="connsiteX7318" fmla="*/ 2324703 w 4190171"/>
                <a:gd name="connsiteY7318" fmla="*/ 391706 h 950432"/>
                <a:gd name="connsiteX7319" fmla="*/ 2325824 w 4190171"/>
                <a:gd name="connsiteY7319" fmla="*/ 382533 h 950432"/>
                <a:gd name="connsiteX7320" fmla="*/ 2332250 w 4190171"/>
                <a:gd name="connsiteY7320" fmla="*/ 377506 h 950432"/>
                <a:gd name="connsiteX7321" fmla="*/ 2337068 w 4190171"/>
                <a:gd name="connsiteY7321" fmla="*/ 376166 h 950432"/>
                <a:gd name="connsiteX7322" fmla="*/ 1961231 w 4190171"/>
                <a:gd name="connsiteY7322" fmla="*/ 376166 h 950432"/>
                <a:gd name="connsiteX7323" fmla="*/ 1965585 w 4190171"/>
                <a:gd name="connsiteY7323" fmla="*/ 378627 h 950432"/>
                <a:gd name="connsiteX7324" fmla="*/ 1970356 w 4190171"/>
                <a:gd name="connsiteY7324" fmla="*/ 384726 h 950432"/>
                <a:gd name="connsiteX7325" fmla="*/ 1969236 w 4190171"/>
                <a:gd name="connsiteY7325" fmla="*/ 393900 h 950432"/>
                <a:gd name="connsiteX7326" fmla="*/ 1962810 w 4190171"/>
                <a:gd name="connsiteY7326" fmla="*/ 398927 h 950432"/>
                <a:gd name="connsiteX7327" fmla="*/ 1953636 w 4190171"/>
                <a:gd name="connsiteY7327" fmla="*/ 397806 h 950432"/>
                <a:gd name="connsiteX7328" fmla="*/ 1948865 w 4190171"/>
                <a:gd name="connsiteY7328" fmla="*/ 391706 h 950432"/>
                <a:gd name="connsiteX7329" fmla="*/ 1949986 w 4190171"/>
                <a:gd name="connsiteY7329" fmla="*/ 382533 h 950432"/>
                <a:gd name="connsiteX7330" fmla="*/ 1956412 w 4190171"/>
                <a:gd name="connsiteY7330" fmla="*/ 377506 h 950432"/>
                <a:gd name="connsiteX7331" fmla="*/ 1961231 w 4190171"/>
                <a:gd name="connsiteY7331" fmla="*/ 376166 h 950432"/>
                <a:gd name="connsiteX7332" fmla="*/ 1585392 w 4190171"/>
                <a:gd name="connsiteY7332" fmla="*/ 376166 h 950432"/>
                <a:gd name="connsiteX7333" fmla="*/ 1589747 w 4190171"/>
                <a:gd name="connsiteY7333" fmla="*/ 378627 h 950432"/>
                <a:gd name="connsiteX7334" fmla="*/ 1594519 w 4190171"/>
                <a:gd name="connsiteY7334" fmla="*/ 384726 h 950432"/>
                <a:gd name="connsiteX7335" fmla="*/ 1593398 w 4190171"/>
                <a:gd name="connsiteY7335" fmla="*/ 393900 h 950432"/>
                <a:gd name="connsiteX7336" fmla="*/ 1586971 w 4190171"/>
                <a:gd name="connsiteY7336" fmla="*/ 398927 h 950432"/>
                <a:gd name="connsiteX7337" fmla="*/ 1577799 w 4190171"/>
                <a:gd name="connsiteY7337" fmla="*/ 397806 h 950432"/>
                <a:gd name="connsiteX7338" fmla="*/ 1573027 w 4190171"/>
                <a:gd name="connsiteY7338" fmla="*/ 391706 h 950432"/>
                <a:gd name="connsiteX7339" fmla="*/ 1574148 w 4190171"/>
                <a:gd name="connsiteY7339" fmla="*/ 382533 h 950432"/>
                <a:gd name="connsiteX7340" fmla="*/ 1580574 w 4190171"/>
                <a:gd name="connsiteY7340" fmla="*/ 377506 h 950432"/>
                <a:gd name="connsiteX7341" fmla="*/ 1585392 w 4190171"/>
                <a:gd name="connsiteY7341" fmla="*/ 376166 h 950432"/>
                <a:gd name="connsiteX7342" fmla="*/ 1209554 w 4190171"/>
                <a:gd name="connsiteY7342" fmla="*/ 376166 h 950432"/>
                <a:gd name="connsiteX7343" fmla="*/ 1213909 w 4190171"/>
                <a:gd name="connsiteY7343" fmla="*/ 378627 h 950432"/>
                <a:gd name="connsiteX7344" fmla="*/ 1218680 w 4190171"/>
                <a:gd name="connsiteY7344" fmla="*/ 384726 h 950432"/>
                <a:gd name="connsiteX7345" fmla="*/ 1217559 w 4190171"/>
                <a:gd name="connsiteY7345" fmla="*/ 393900 h 950432"/>
                <a:gd name="connsiteX7346" fmla="*/ 1211134 w 4190171"/>
                <a:gd name="connsiteY7346" fmla="*/ 398927 h 950432"/>
                <a:gd name="connsiteX7347" fmla="*/ 1201960 w 4190171"/>
                <a:gd name="connsiteY7347" fmla="*/ 397806 h 950432"/>
                <a:gd name="connsiteX7348" fmla="*/ 1197189 w 4190171"/>
                <a:gd name="connsiteY7348" fmla="*/ 391706 h 950432"/>
                <a:gd name="connsiteX7349" fmla="*/ 1198309 w 4190171"/>
                <a:gd name="connsiteY7349" fmla="*/ 382533 h 950432"/>
                <a:gd name="connsiteX7350" fmla="*/ 1204736 w 4190171"/>
                <a:gd name="connsiteY7350" fmla="*/ 377506 h 950432"/>
                <a:gd name="connsiteX7351" fmla="*/ 1209554 w 4190171"/>
                <a:gd name="connsiteY7351" fmla="*/ 376166 h 950432"/>
                <a:gd name="connsiteX7352" fmla="*/ 833716 w 4190171"/>
                <a:gd name="connsiteY7352" fmla="*/ 376166 h 950432"/>
                <a:gd name="connsiteX7353" fmla="*/ 838070 w 4190171"/>
                <a:gd name="connsiteY7353" fmla="*/ 378627 h 950432"/>
                <a:gd name="connsiteX7354" fmla="*/ 842843 w 4190171"/>
                <a:gd name="connsiteY7354" fmla="*/ 384726 h 950432"/>
                <a:gd name="connsiteX7355" fmla="*/ 841722 w 4190171"/>
                <a:gd name="connsiteY7355" fmla="*/ 393900 h 950432"/>
                <a:gd name="connsiteX7356" fmla="*/ 835295 w 4190171"/>
                <a:gd name="connsiteY7356" fmla="*/ 398927 h 950432"/>
                <a:gd name="connsiteX7357" fmla="*/ 826122 w 4190171"/>
                <a:gd name="connsiteY7357" fmla="*/ 397806 h 950432"/>
                <a:gd name="connsiteX7358" fmla="*/ 821351 w 4190171"/>
                <a:gd name="connsiteY7358" fmla="*/ 391706 h 950432"/>
                <a:gd name="connsiteX7359" fmla="*/ 822472 w 4190171"/>
                <a:gd name="connsiteY7359" fmla="*/ 382533 h 950432"/>
                <a:gd name="connsiteX7360" fmla="*/ 828898 w 4190171"/>
                <a:gd name="connsiteY7360" fmla="*/ 377506 h 950432"/>
                <a:gd name="connsiteX7361" fmla="*/ 833716 w 4190171"/>
                <a:gd name="connsiteY7361" fmla="*/ 376166 h 950432"/>
                <a:gd name="connsiteX7362" fmla="*/ 457878 w 4190171"/>
                <a:gd name="connsiteY7362" fmla="*/ 376166 h 950432"/>
                <a:gd name="connsiteX7363" fmla="*/ 462233 w 4190171"/>
                <a:gd name="connsiteY7363" fmla="*/ 378627 h 950432"/>
                <a:gd name="connsiteX7364" fmla="*/ 467004 w 4190171"/>
                <a:gd name="connsiteY7364" fmla="*/ 384726 h 950432"/>
                <a:gd name="connsiteX7365" fmla="*/ 465883 w 4190171"/>
                <a:gd name="connsiteY7365" fmla="*/ 393900 h 950432"/>
                <a:gd name="connsiteX7366" fmla="*/ 459457 w 4190171"/>
                <a:gd name="connsiteY7366" fmla="*/ 398927 h 950432"/>
                <a:gd name="connsiteX7367" fmla="*/ 450284 w 4190171"/>
                <a:gd name="connsiteY7367" fmla="*/ 397806 h 950432"/>
                <a:gd name="connsiteX7368" fmla="*/ 445513 w 4190171"/>
                <a:gd name="connsiteY7368" fmla="*/ 391706 h 950432"/>
                <a:gd name="connsiteX7369" fmla="*/ 446633 w 4190171"/>
                <a:gd name="connsiteY7369" fmla="*/ 382533 h 950432"/>
                <a:gd name="connsiteX7370" fmla="*/ 453060 w 4190171"/>
                <a:gd name="connsiteY7370" fmla="*/ 377506 h 950432"/>
                <a:gd name="connsiteX7371" fmla="*/ 457878 w 4190171"/>
                <a:gd name="connsiteY7371" fmla="*/ 376166 h 950432"/>
                <a:gd name="connsiteX7372" fmla="*/ 3799998 w 4190171"/>
                <a:gd name="connsiteY7372" fmla="*/ 376140 h 950432"/>
                <a:gd name="connsiteX7373" fmla="*/ 3808632 w 4190171"/>
                <a:gd name="connsiteY7373" fmla="*/ 381017 h 950432"/>
                <a:gd name="connsiteX7374" fmla="*/ 3818093 w 4190171"/>
                <a:gd name="connsiteY7374" fmla="*/ 393112 h 950432"/>
                <a:gd name="connsiteX7375" fmla="*/ 3815871 w 4190171"/>
                <a:gd name="connsiteY7375" fmla="*/ 411300 h 950432"/>
                <a:gd name="connsiteX7376" fmla="*/ 3795569 w 4190171"/>
                <a:gd name="connsiteY7376" fmla="*/ 427181 h 950432"/>
                <a:gd name="connsiteX7377" fmla="*/ 3777381 w 4190171"/>
                <a:gd name="connsiteY7377" fmla="*/ 424959 h 950432"/>
                <a:gd name="connsiteX7378" fmla="*/ 3767920 w 4190171"/>
                <a:gd name="connsiteY7378" fmla="*/ 412864 h 950432"/>
                <a:gd name="connsiteX7379" fmla="*/ 3770142 w 4190171"/>
                <a:gd name="connsiteY7379" fmla="*/ 394676 h 950432"/>
                <a:gd name="connsiteX7380" fmla="*/ 3790444 w 4190171"/>
                <a:gd name="connsiteY7380" fmla="*/ 378795 h 950432"/>
                <a:gd name="connsiteX7381" fmla="*/ 3799998 w 4190171"/>
                <a:gd name="connsiteY7381" fmla="*/ 376140 h 950432"/>
                <a:gd name="connsiteX7382" fmla="*/ 3424160 w 4190171"/>
                <a:gd name="connsiteY7382" fmla="*/ 376140 h 950432"/>
                <a:gd name="connsiteX7383" fmla="*/ 3432794 w 4190171"/>
                <a:gd name="connsiteY7383" fmla="*/ 381017 h 950432"/>
                <a:gd name="connsiteX7384" fmla="*/ 3442255 w 4190171"/>
                <a:gd name="connsiteY7384" fmla="*/ 393112 h 950432"/>
                <a:gd name="connsiteX7385" fmla="*/ 3440032 w 4190171"/>
                <a:gd name="connsiteY7385" fmla="*/ 411300 h 950432"/>
                <a:gd name="connsiteX7386" fmla="*/ 3419730 w 4190171"/>
                <a:gd name="connsiteY7386" fmla="*/ 427181 h 950432"/>
                <a:gd name="connsiteX7387" fmla="*/ 3401543 w 4190171"/>
                <a:gd name="connsiteY7387" fmla="*/ 424959 h 950432"/>
                <a:gd name="connsiteX7388" fmla="*/ 3392082 w 4190171"/>
                <a:gd name="connsiteY7388" fmla="*/ 412864 h 950432"/>
                <a:gd name="connsiteX7389" fmla="*/ 3394304 w 4190171"/>
                <a:gd name="connsiteY7389" fmla="*/ 394676 h 950432"/>
                <a:gd name="connsiteX7390" fmla="*/ 3414606 w 4190171"/>
                <a:gd name="connsiteY7390" fmla="*/ 378795 h 950432"/>
                <a:gd name="connsiteX7391" fmla="*/ 3424160 w 4190171"/>
                <a:gd name="connsiteY7391" fmla="*/ 376140 h 950432"/>
                <a:gd name="connsiteX7392" fmla="*/ 3048322 w 4190171"/>
                <a:gd name="connsiteY7392" fmla="*/ 376140 h 950432"/>
                <a:gd name="connsiteX7393" fmla="*/ 3056955 w 4190171"/>
                <a:gd name="connsiteY7393" fmla="*/ 381017 h 950432"/>
                <a:gd name="connsiteX7394" fmla="*/ 3066416 w 4190171"/>
                <a:gd name="connsiteY7394" fmla="*/ 393112 h 950432"/>
                <a:gd name="connsiteX7395" fmla="*/ 3064195 w 4190171"/>
                <a:gd name="connsiteY7395" fmla="*/ 411300 h 950432"/>
                <a:gd name="connsiteX7396" fmla="*/ 3043892 w 4190171"/>
                <a:gd name="connsiteY7396" fmla="*/ 427181 h 950432"/>
                <a:gd name="connsiteX7397" fmla="*/ 3025704 w 4190171"/>
                <a:gd name="connsiteY7397" fmla="*/ 424959 h 950432"/>
                <a:gd name="connsiteX7398" fmla="*/ 3016244 w 4190171"/>
                <a:gd name="connsiteY7398" fmla="*/ 412864 h 950432"/>
                <a:gd name="connsiteX7399" fmla="*/ 3018466 w 4190171"/>
                <a:gd name="connsiteY7399" fmla="*/ 394676 h 950432"/>
                <a:gd name="connsiteX7400" fmla="*/ 3038768 w 4190171"/>
                <a:gd name="connsiteY7400" fmla="*/ 378795 h 950432"/>
                <a:gd name="connsiteX7401" fmla="*/ 3048322 w 4190171"/>
                <a:gd name="connsiteY7401" fmla="*/ 376140 h 950432"/>
                <a:gd name="connsiteX7402" fmla="*/ 2672484 w 4190171"/>
                <a:gd name="connsiteY7402" fmla="*/ 376140 h 950432"/>
                <a:gd name="connsiteX7403" fmla="*/ 2681118 w 4190171"/>
                <a:gd name="connsiteY7403" fmla="*/ 381017 h 950432"/>
                <a:gd name="connsiteX7404" fmla="*/ 2690579 w 4190171"/>
                <a:gd name="connsiteY7404" fmla="*/ 393112 h 950432"/>
                <a:gd name="connsiteX7405" fmla="*/ 2688356 w 4190171"/>
                <a:gd name="connsiteY7405" fmla="*/ 411300 h 950432"/>
                <a:gd name="connsiteX7406" fmla="*/ 2668054 w 4190171"/>
                <a:gd name="connsiteY7406" fmla="*/ 427181 h 950432"/>
                <a:gd name="connsiteX7407" fmla="*/ 2649866 w 4190171"/>
                <a:gd name="connsiteY7407" fmla="*/ 424959 h 950432"/>
                <a:gd name="connsiteX7408" fmla="*/ 2640406 w 4190171"/>
                <a:gd name="connsiteY7408" fmla="*/ 412864 h 950432"/>
                <a:gd name="connsiteX7409" fmla="*/ 2642627 w 4190171"/>
                <a:gd name="connsiteY7409" fmla="*/ 394676 h 950432"/>
                <a:gd name="connsiteX7410" fmla="*/ 2662930 w 4190171"/>
                <a:gd name="connsiteY7410" fmla="*/ 378795 h 950432"/>
                <a:gd name="connsiteX7411" fmla="*/ 2672484 w 4190171"/>
                <a:gd name="connsiteY7411" fmla="*/ 376140 h 950432"/>
                <a:gd name="connsiteX7412" fmla="*/ 2296646 w 4190171"/>
                <a:gd name="connsiteY7412" fmla="*/ 376140 h 950432"/>
                <a:gd name="connsiteX7413" fmla="*/ 2305279 w 4190171"/>
                <a:gd name="connsiteY7413" fmla="*/ 381017 h 950432"/>
                <a:gd name="connsiteX7414" fmla="*/ 2314740 w 4190171"/>
                <a:gd name="connsiteY7414" fmla="*/ 393112 h 950432"/>
                <a:gd name="connsiteX7415" fmla="*/ 2312518 w 4190171"/>
                <a:gd name="connsiteY7415" fmla="*/ 411300 h 950432"/>
                <a:gd name="connsiteX7416" fmla="*/ 2292216 w 4190171"/>
                <a:gd name="connsiteY7416" fmla="*/ 427181 h 950432"/>
                <a:gd name="connsiteX7417" fmla="*/ 2274028 w 4190171"/>
                <a:gd name="connsiteY7417" fmla="*/ 424959 h 950432"/>
                <a:gd name="connsiteX7418" fmla="*/ 2264568 w 4190171"/>
                <a:gd name="connsiteY7418" fmla="*/ 412864 h 950432"/>
                <a:gd name="connsiteX7419" fmla="*/ 2266790 w 4190171"/>
                <a:gd name="connsiteY7419" fmla="*/ 394676 h 950432"/>
                <a:gd name="connsiteX7420" fmla="*/ 2287091 w 4190171"/>
                <a:gd name="connsiteY7420" fmla="*/ 378795 h 950432"/>
                <a:gd name="connsiteX7421" fmla="*/ 2296646 w 4190171"/>
                <a:gd name="connsiteY7421" fmla="*/ 376140 h 950432"/>
                <a:gd name="connsiteX7422" fmla="*/ 1920808 w 4190171"/>
                <a:gd name="connsiteY7422" fmla="*/ 376140 h 950432"/>
                <a:gd name="connsiteX7423" fmla="*/ 1929441 w 4190171"/>
                <a:gd name="connsiteY7423" fmla="*/ 381017 h 950432"/>
                <a:gd name="connsiteX7424" fmla="*/ 1938903 w 4190171"/>
                <a:gd name="connsiteY7424" fmla="*/ 393112 h 950432"/>
                <a:gd name="connsiteX7425" fmla="*/ 1936680 w 4190171"/>
                <a:gd name="connsiteY7425" fmla="*/ 411300 h 950432"/>
                <a:gd name="connsiteX7426" fmla="*/ 1916378 w 4190171"/>
                <a:gd name="connsiteY7426" fmla="*/ 427181 h 950432"/>
                <a:gd name="connsiteX7427" fmla="*/ 1898191 w 4190171"/>
                <a:gd name="connsiteY7427" fmla="*/ 424959 h 950432"/>
                <a:gd name="connsiteX7428" fmla="*/ 1888729 w 4190171"/>
                <a:gd name="connsiteY7428" fmla="*/ 412864 h 950432"/>
                <a:gd name="connsiteX7429" fmla="*/ 1890951 w 4190171"/>
                <a:gd name="connsiteY7429" fmla="*/ 394676 h 950432"/>
                <a:gd name="connsiteX7430" fmla="*/ 1911253 w 4190171"/>
                <a:gd name="connsiteY7430" fmla="*/ 378795 h 950432"/>
                <a:gd name="connsiteX7431" fmla="*/ 1920808 w 4190171"/>
                <a:gd name="connsiteY7431" fmla="*/ 376140 h 950432"/>
                <a:gd name="connsiteX7432" fmla="*/ 1544969 w 4190171"/>
                <a:gd name="connsiteY7432" fmla="*/ 376140 h 950432"/>
                <a:gd name="connsiteX7433" fmla="*/ 1553603 w 4190171"/>
                <a:gd name="connsiteY7433" fmla="*/ 381017 h 950432"/>
                <a:gd name="connsiteX7434" fmla="*/ 1563064 w 4190171"/>
                <a:gd name="connsiteY7434" fmla="*/ 393112 h 950432"/>
                <a:gd name="connsiteX7435" fmla="*/ 1560842 w 4190171"/>
                <a:gd name="connsiteY7435" fmla="*/ 411300 h 950432"/>
                <a:gd name="connsiteX7436" fmla="*/ 1540540 w 4190171"/>
                <a:gd name="connsiteY7436" fmla="*/ 427181 h 950432"/>
                <a:gd name="connsiteX7437" fmla="*/ 1522352 w 4190171"/>
                <a:gd name="connsiteY7437" fmla="*/ 424959 h 950432"/>
                <a:gd name="connsiteX7438" fmla="*/ 1512892 w 4190171"/>
                <a:gd name="connsiteY7438" fmla="*/ 412864 h 950432"/>
                <a:gd name="connsiteX7439" fmla="*/ 1515113 w 4190171"/>
                <a:gd name="connsiteY7439" fmla="*/ 394676 h 950432"/>
                <a:gd name="connsiteX7440" fmla="*/ 1535415 w 4190171"/>
                <a:gd name="connsiteY7440" fmla="*/ 378795 h 950432"/>
                <a:gd name="connsiteX7441" fmla="*/ 1544969 w 4190171"/>
                <a:gd name="connsiteY7441" fmla="*/ 376140 h 950432"/>
                <a:gd name="connsiteX7442" fmla="*/ 1169132 w 4190171"/>
                <a:gd name="connsiteY7442" fmla="*/ 376140 h 950432"/>
                <a:gd name="connsiteX7443" fmla="*/ 1177765 w 4190171"/>
                <a:gd name="connsiteY7443" fmla="*/ 381017 h 950432"/>
                <a:gd name="connsiteX7444" fmla="*/ 1187226 w 4190171"/>
                <a:gd name="connsiteY7444" fmla="*/ 393112 h 950432"/>
                <a:gd name="connsiteX7445" fmla="*/ 1185004 w 4190171"/>
                <a:gd name="connsiteY7445" fmla="*/ 411300 h 950432"/>
                <a:gd name="connsiteX7446" fmla="*/ 1164702 w 4190171"/>
                <a:gd name="connsiteY7446" fmla="*/ 427181 h 950432"/>
                <a:gd name="connsiteX7447" fmla="*/ 1146514 w 4190171"/>
                <a:gd name="connsiteY7447" fmla="*/ 424959 h 950432"/>
                <a:gd name="connsiteX7448" fmla="*/ 1137053 w 4190171"/>
                <a:gd name="connsiteY7448" fmla="*/ 412864 h 950432"/>
                <a:gd name="connsiteX7449" fmla="*/ 1139275 w 4190171"/>
                <a:gd name="connsiteY7449" fmla="*/ 394676 h 950432"/>
                <a:gd name="connsiteX7450" fmla="*/ 1159577 w 4190171"/>
                <a:gd name="connsiteY7450" fmla="*/ 378795 h 950432"/>
                <a:gd name="connsiteX7451" fmla="*/ 1169132 w 4190171"/>
                <a:gd name="connsiteY7451" fmla="*/ 376140 h 950432"/>
                <a:gd name="connsiteX7452" fmla="*/ 793293 w 4190171"/>
                <a:gd name="connsiteY7452" fmla="*/ 376140 h 950432"/>
                <a:gd name="connsiteX7453" fmla="*/ 801927 w 4190171"/>
                <a:gd name="connsiteY7453" fmla="*/ 381017 h 950432"/>
                <a:gd name="connsiteX7454" fmla="*/ 811388 w 4190171"/>
                <a:gd name="connsiteY7454" fmla="*/ 393112 h 950432"/>
                <a:gd name="connsiteX7455" fmla="*/ 809166 w 4190171"/>
                <a:gd name="connsiteY7455" fmla="*/ 411300 h 950432"/>
                <a:gd name="connsiteX7456" fmla="*/ 788864 w 4190171"/>
                <a:gd name="connsiteY7456" fmla="*/ 427181 h 950432"/>
                <a:gd name="connsiteX7457" fmla="*/ 770676 w 4190171"/>
                <a:gd name="connsiteY7457" fmla="*/ 424959 h 950432"/>
                <a:gd name="connsiteX7458" fmla="*/ 761215 w 4190171"/>
                <a:gd name="connsiteY7458" fmla="*/ 412864 h 950432"/>
                <a:gd name="connsiteX7459" fmla="*/ 763437 w 4190171"/>
                <a:gd name="connsiteY7459" fmla="*/ 394676 h 950432"/>
                <a:gd name="connsiteX7460" fmla="*/ 783739 w 4190171"/>
                <a:gd name="connsiteY7460" fmla="*/ 378795 h 950432"/>
                <a:gd name="connsiteX7461" fmla="*/ 793293 w 4190171"/>
                <a:gd name="connsiteY7461" fmla="*/ 376140 h 950432"/>
                <a:gd name="connsiteX7462" fmla="*/ 417456 w 4190171"/>
                <a:gd name="connsiteY7462" fmla="*/ 376140 h 950432"/>
                <a:gd name="connsiteX7463" fmla="*/ 426089 w 4190171"/>
                <a:gd name="connsiteY7463" fmla="*/ 381017 h 950432"/>
                <a:gd name="connsiteX7464" fmla="*/ 435550 w 4190171"/>
                <a:gd name="connsiteY7464" fmla="*/ 393112 h 950432"/>
                <a:gd name="connsiteX7465" fmla="*/ 433328 w 4190171"/>
                <a:gd name="connsiteY7465" fmla="*/ 411300 h 950432"/>
                <a:gd name="connsiteX7466" fmla="*/ 413026 w 4190171"/>
                <a:gd name="connsiteY7466" fmla="*/ 427181 h 950432"/>
                <a:gd name="connsiteX7467" fmla="*/ 394838 w 4190171"/>
                <a:gd name="connsiteY7467" fmla="*/ 424959 h 950432"/>
                <a:gd name="connsiteX7468" fmla="*/ 385377 w 4190171"/>
                <a:gd name="connsiteY7468" fmla="*/ 412864 h 950432"/>
                <a:gd name="connsiteX7469" fmla="*/ 387599 w 4190171"/>
                <a:gd name="connsiteY7469" fmla="*/ 394676 h 950432"/>
                <a:gd name="connsiteX7470" fmla="*/ 407901 w 4190171"/>
                <a:gd name="connsiteY7470" fmla="*/ 378795 h 950432"/>
                <a:gd name="connsiteX7471" fmla="*/ 417456 w 4190171"/>
                <a:gd name="connsiteY7471" fmla="*/ 376140 h 950432"/>
                <a:gd name="connsiteX7472" fmla="*/ 3910272 w 4190171"/>
                <a:gd name="connsiteY7472" fmla="*/ 369581 h 950432"/>
                <a:gd name="connsiteX7473" fmla="*/ 3913102 w 4190171"/>
                <a:gd name="connsiteY7473" fmla="*/ 371782 h 950432"/>
                <a:gd name="connsiteX7474" fmla="*/ 3916682 w 4190171"/>
                <a:gd name="connsiteY7474" fmla="*/ 378081 h 950432"/>
                <a:gd name="connsiteX7475" fmla="*/ 3914925 w 4190171"/>
                <a:gd name="connsiteY7475" fmla="*/ 384469 h 950432"/>
                <a:gd name="connsiteX7476" fmla="*/ 3908756 w 4190171"/>
                <a:gd name="connsiteY7476" fmla="*/ 387976 h 950432"/>
                <a:gd name="connsiteX7477" fmla="*/ 3902368 w 4190171"/>
                <a:gd name="connsiteY7477" fmla="*/ 386218 h 950432"/>
                <a:gd name="connsiteX7478" fmla="*/ 3898788 w 4190171"/>
                <a:gd name="connsiteY7478" fmla="*/ 379920 h 950432"/>
                <a:gd name="connsiteX7479" fmla="*/ 3900545 w 4190171"/>
                <a:gd name="connsiteY7479" fmla="*/ 373532 h 950432"/>
                <a:gd name="connsiteX7480" fmla="*/ 3906714 w 4190171"/>
                <a:gd name="connsiteY7480" fmla="*/ 370025 h 950432"/>
                <a:gd name="connsiteX7481" fmla="*/ 3910272 w 4190171"/>
                <a:gd name="connsiteY7481" fmla="*/ 369581 h 950432"/>
                <a:gd name="connsiteX7482" fmla="*/ 3534434 w 4190171"/>
                <a:gd name="connsiteY7482" fmla="*/ 369581 h 950432"/>
                <a:gd name="connsiteX7483" fmla="*/ 3537264 w 4190171"/>
                <a:gd name="connsiteY7483" fmla="*/ 371782 h 950432"/>
                <a:gd name="connsiteX7484" fmla="*/ 3540844 w 4190171"/>
                <a:gd name="connsiteY7484" fmla="*/ 378081 h 950432"/>
                <a:gd name="connsiteX7485" fmla="*/ 3539087 w 4190171"/>
                <a:gd name="connsiteY7485" fmla="*/ 384469 h 950432"/>
                <a:gd name="connsiteX7486" fmla="*/ 3532918 w 4190171"/>
                <a:gd name="connsiteY7486" fmla="*/ 387976 h 950432"/>
                <a:gd name="connsiteX7487" fmla="*/ 3526530 w 4190171"/>
                <a:gd name="connsiteY7487" fmla="*/ 386218 h 950432"/>
                <a:gd name="connsiteX7488" fmla="*/ 3522949 w 4190171"/>
                <a:gd name="connsiteY7488" fmla="*/ 379920 h 950432"/>
                <a:gd name="connsiteX7489" fmla="*/ 3524707 w 4190171"/>
                <a:gd name="connsiteY7489" fmla="*/ 373532 h 950432"/>
                <a:gd name="connsiteX7490" fmla="*/ 3530876 w 4190171"/>
                <a:gd name="connsiteY7490" fmla="*/ 370025 h 950432"/>
                <a:gd name="connsiteX7491" fmla="*/ 3534434 w 4190171"/>
                <a:gd name="connsiteY7491" fmla="*/ 369581 h 950432"/>
                <a:gd name="connsiteX7492" fmla="*/ 3158595 w 4190171"/>
                <a:gd name="connsiteY7492" fmla="*/ 369581 h 950432"/>
                <a:gd name="connsiteX7493" fmla="*/ 3161426 w 4190171"/>
                <a:gd name="connsiteY7493" fmla="*/ 371782 h 950432"/>
                <a:gd name="connsiteX7494" fmla="*/ 3165006 w 4190171"/>
                <a:gd name="connsiteY7494" fmla="*/ 378081 h 950432"/>
                <a:gd name="connsiteX7495" fmla="*/ 3163249 w 4190171"/>
                <a:gd name="connsiteY7495" fmla="*/ 384469 h 950432"/>
                <a:gd name="connsiteX7496" fmla="*/ 3157080 w 4190171"/>
                <a:gd name="connsiteY7496" fmla="*/ 387976 h 950432"/>
                <a:gd name="connsiteX7497" fmla="*/ 3150692 w 4190171"/>
                <a:gd name="connsiteY7497" fmla="*/ 386218 h 950432"/>
                <a:gd name="connsiteX7498" fmla="*/ 3147112 w 4190171"/>
                <a:gd name="connsiteY7498" fmla="*/ 379920 h 950432"/>
                <a:gd name="connsiteX7499" fmla="*/ 3148869 w 4190171"/>
                <a:gd name="connsiteY7499" fmla="*/ 373532 h 950432"/>
                <a:gd name="connsiteX7500" fmla="*/ 3155037 w 4190171"/>
                <a:gd name="connsiteY7500" fmla="*/ 370025 h 950432"/>
                <a:gd name="connsiteX7501" fmla="*/ 3158595 w 4190171"/>
                <a:gd name="connsiteY7501" fmla="*/ 369581 h 950432"/>
                <a:gd name="connsiteX7502" fmla="*/ 2782758 w 4190171"/>
                <a:gd name="connsiteY7502" fmla="*/ 369581 h 950432"/>
                <a:gd name="connsiteX7503" fmla="*/ 2785587 w 4190171"/>
                <a:gd name="connsiteY7503" fmla="*/ 371782 h 950432"/>
                <a:gd name="connsiteX7504" fmla="*/ 2789168 w 4190171"/>
                <a:gd name="connsiteY7504" fmla="*/ 378081 h 950432"/>
                <a:gd name="connsiteX7505" fmla="*/ 2787410 w 4190171"/>
                <a:gd name="connsiteY7505" fmla="*/ 384469 h 950432"/>
                <a:gd name="connsiteX7506" fmla="*/ 2781242 w 4190171"/>
                <a:gd name="connsiteY7506" fmla="*/ 387976 h 950432"/>
                <a:gd name="connsiteX7507" fmla="*/ 2774854 w 4190171"/>
                <a:gd name="connsiteY7507" fmla="*/ 386218 h 950432"/>
                <a:gd name="connsiteX7508" fmla="*/ 2771273 w 4190171"/>
                <a:gd name="connsiteY7508" fmla="*/ 379920 h 950432"/>
                <a:gd name="connsiteX7509" fmla="*/ 2773031 w 4190171"/>
                <a:gd name="connsiteY7509" fmla="*/ 373532 h 950432"/>
                <a:gd name="connsiteX7510" fmla="*/ 2779200 w 4190171"/>
                <a:gd name="connsiteY7510" fmla="*/ 370025 h 950432"/>
                <a:gd name="connsiteX7511" fmla="*/ 2782758 w 4190171"/>
                <a:gd name="connsiteY7511" fmla="*/ 369581 h 950432"/>
                <a:gd name="connsiteX7512" fmla="*/ 2406920 w 4190171"/>
                <a:gd name="connsiteY7512" fmla="*/ 369581 h 950432"/>
                <a:gd name="connsiteX7513" fmla="*/ 2409749 w 4190171"/>
                <a:gd name="connsiteY7513" fmla="*/ 371782 h 950432"/>
                <a:gd name="connsiteX7514" fmla="*/ 2413330 w 4190171"/>
                <a:gd name="connsiteY7514" fmla="*/ 378081 h 950432"/>
                <a:gd name="connsiteX7515" fmla="*/ 2411573 w 4190171"/>
                <a:gd name="connsiteY7515" fmla="*/ 384469 h 950432"/>
                <a:gd name="connsiteX7516" fmla="*/ 2405404 w 4190171"/>
                <a:gd name="connsiteY7516" fmla="*/ 387976 h 950432"/>
                <a:gd name="connsiteX7517" fmla="*/ 2399016 w 4190171"/>
                <a:gd name="connsiteY7517" fmla="*/ 386218 h 950432"/>
                <a:gd name="connsiteX7518" fmla="*/ 2395435 w 4190171"/>
                <a:gd name="connsiteY7518" fmla="*/ 379920 h 950432"/>
                <a:gd name="connsiteX7519" fmla="*/ 2397192 w 4190171"/>
                <a:gd name="connsiteY7519" fmla="*/ 373532 h 950432"/>
                <a:gd name="connsiteX7520" fmla="*/ 2403361 w 4190171"/>
                <a:gd name="connsiteY7520" fmla="*/ 370025 h 950432"/>
                <a:gd name="connsiteX7521" fmla="*/ 2406920 w 4190171"/>
                <a:gd name="connsiteY7521" fmla="*/ 369581 h 950432"/>
                <a:gd name="connsiteX7522" fmla="*/ 2031082 w 4190171"/>
                <a:gd name="connsiteY7522" fmla="*/ 369581 h 950432"/>
                <a:gd name="connsiteX7523" fmla="*/ 2033911 w 4190171"/>
                <a:gd name="connsiteY7523" fmla="*/ 371782 h 950432"/>
                <a:gd name="connsiteX7524" fmla="*/ 2037492 w 4190171"/>
                <a:gd name="connsiteY7524" fmla="*/ 378081 h 950432"/>
                <a:gd name="connsiteX7525" fmla="*/ 2035734 w 4190171"/>
                <a:gd name="connsiteY7525" fmla="*/ 384469 h 950432"/>
                <a:gd name="connsiteX7526" fmla="*/ 2029566 w 4190171"/>
                <a:gd name="connsiteY7526" fmla="*/ 387976 h 950432"/>
                <a:gd name="connsiteX7527" fmla="*/ 2023178 w 4190171"/>
                <a:gd name="connsiteY7527" fmla="*/ 386218 h 950432"/>
                <a:gd name="connsiteX7528" fmla="*/ 2019597 w 4190171"/>
                <a:gd name="connsiteY7528" fmla="*/ 379920 h 950432"/>
                <a:gd name="connsiteX7529" fmla="*/ 2021355 w 4190171"/>
                <a:gd name="connsiteY7529" fmla="*/ 373532 h 950432"/>
                <a:gd name="connsiteX7530" fmla="*/ 2027523 w 4190171"/>
                <a:gd name="connsiteY7530" fmla="*/ 370025 h 950432"/>
                <a:gd name="connsiteX7531" fmla="*/ 2031082 w 4190171"/>
                <a:gd name="connsiteY7531" fmla="*/ 369581 h 950432"/>
                <a:gd name="connsiteX7532" fmla="*/ 1655243 w 4190171"/>
                <a:gd name="connsiteY7532" fmla="*/ 369581 h 950432"/>
                <a:gd name="connsiteX7533" fmla="*/ 1658073 w 4190171"/>
                <a:gd name="connsiteY7533" fmla="*/ 371782 h 950432"/>
                <a:gd name="connsiteX7534" fmla="*/ 1661654 w 4190171"/>
                <a:gd name="connsiteY7534" fmla="*/ 378081 h 950432"/>
                <a:gd name="connsiteX7535" fmla="*/ 1659896 w 4190171"/>
                <a:gd name="connsiteY7535" fmla="*/ 384469 h 950432"/>
                <a:gd name="connsiteX7536" fmla="*/ 1653727 w 4190171"/>
                <a:gd name="connsiteY7536" fmla="*/ 387976 h 950432"/>
                <a:gd name="connsiteX7537" fmla="*/ 1647340 w 4190171"/>
                <a:gd name="connsiteY7537" fmla="*/ 386218 h 950432"/>
                <a:gd name="connsiteX7538" fmla="*/ 1643759 w 4190171"/>
                <a:gd name="connsiteY7538" fmla="*/ 379920 h 950432"/>
                <a:gd name="connsiteX7539" fmla="*/ 1645516 w 4190171"/>
                <a:gd name="connsiteY7539" fmla="*/ 373532 h 950432"/>
                <a:gd name="connsiteX7540" fmla="*/ 1651685 w 4190171"/>
                <a:gd name="connsiteY7540" fmla="*/ 370025 h 950432"/>
                <a:gd name="connsiteX7541" fmla="*/ 1655243 w 4190171"/>
                <a:gd name="connsiteY7541" fmla="*/ 369581 h 950432"/>
                <a:gd name="connsiteX7542" fmla="*/ 1279405 w 4190171"/>
                <a:gd name="connsiteY7542" fmla="*/ 369581 h 950432"/>
                <a:gd name="connsiteX7543" fmla="*/ 1282235 w 4190171"/>
                <a:gd name="connsiteY7543" fmla="*/ 371782 h 950432"/>
                <a:gd name="connsiteX7544" fmla="*/ 1285815 w 4190171"/>
                <a:gd name="connsiteY7544" fmla="*/ 378081 h 950432"/>
                <a:gd name="connsiteX7545" fmla="*/ 1284058 w 4190171"/>
                <a:gd name="connsiteY7545" fmla="*/ 384469 h 950432"/>
                <a:gd name="connsiteX7546" fmla="*/ 1277890 w 4190171"/>
                <a:gd name="connsiteY7546" fmla="*/ 387976 h 950432"/>
                <a:gd name="connsiteX7547" fmla="*/ 1271502 w 4190171"/>
                <a:gd name="connsiteY7547" fmla="*/ 386218 h 950432"/>
                <a:gd name="connsiteX7548" fmla="*/ 1267921 w 4190171"/>
                <a:gd name="connsiteY7548" fmla="*/ 379920 h 950432"/>
                <a:gd name="connsiteX7549" fmla="*/ 1269678 w 4190171"/>
                <a:gd name="connsiteY7549" fmla="*/ 373532 h 950432"/>
                <a:gd name="connsiteX7550" fmla="*/ 1275847 w 4190171"/>
                <a:gd name="connsiteY7550" fmla="*/ 370025 h 950432"/>
                <a:gd name="connsiteX7551" fmla="*/ 1279405 w 4190171"/>
                <a:gd name="connsiteY7551" fmla="*/ 369581 h 950432"/>
                <a:gd name="connsiteX7552" fmla="*/ 903567 w 4190171"/>
                <a:gd name="connsiteY7552" fmla="*/ 369581 h 950432"/>
                <a:gd name="connsiteX7553" fmla="*/ 906397 w 4190171"/>
                <a:gd name="connsiteY7553" fmla="*/ 371782 h 950432"/>
                <a:gd name="connsiteX7554" fmla="*/ 909978 w 4190171"/>
                <a:gd name="connsiteY7554" fmla="*/ 378081 h 950432"/>
                <a:gd name="connsiteX7555" fmla="*/ 908220 w 4190171"/>
                <a:gd name="connsiteY7555" fmla="*/ 384469 h 950432"/>
                <a:gd name="connsiteX7556" fmla="*/ 902051 w 4190171"/>
                <a:gd name="connsiteY7556" fmla="*/ 387976 h 950432"/>
                <a:gd name="connsiteX7557" fmla="*/ 895663 w 4190171"/>
                <a:gd name="connsiteY7557" fmla="*/ 386218 h 950432"/>
                <a:gd name="connsiteX7558" fmla="*/ 892083 w 4190171"/>
                <a:gd name="connsiteY7558" fmla="*/ 379920 h 950432"/>
                <a:gd name="connsiteX7559" fmla="*/ 893840 w 4190171"/>
                <a:gd name="connsiteY7559" fmla="*/ 373532 h 950432"/>
                <a:gd name="connsiteX7560" fmla="*/ 900009 w 4190171"/>
                <a:gd name="connsiteY7560" fmla="*/ 370025 h 950432"/>
                <a:gd name="connsiteX7561" fmla="*/ 903567 w 4190171"/>
                <a:gd name="connsiteY7561" fmla="*/ 369581 h 950432"/>
                <a:gd name="connsiteX7562" fmla="*/ 527729 w 4190171"/>
                <a:gd name="connsiteY7562" fmla="*/ 369581 h 950432"/>
                <a:gd name="connsiteX7563" fmla="*/ 530559 w 4190171"/>
                <a:gd name="connsiteY7563" fmla="*/ 371782 h 950432"/>
                <a:gd name="connsiteX7564" fmla="*/ 534139 w 4190171"/>
                <a:gd name="connsiteY7564" fmla="*/ 378081 h 950432"/>
                <a:gd name="connsiteX7565" fmla="*/ 532382 w 4190171"/>
                <a:gd name="connsiteY7565" fmla="*/ 384469 h 950432"/>
                <a:gd name="connsiteX7566" fmla="*/ 526213 w 4190171"/>
                <a:gd name="connsiteY7566" fmla="*/ 387976 h 950432"/>
                <a:gd name="connsiteX7567" fmla="*/ 519826 w 4190171"/>
                <a:gd name="connsiteY7567" fmla="*/ 386218 h 950432"/>
                <a:gd name="connsiteX7568" fmla="*/ 516245 w 4190171"/>
                <a:gd name="connsiteY7568" fmla="*/ 379920 h 950432"/>
                <a:gd name="connsiteX7569" fmla="*/ 518002 w 4190171"/>
                <a:gd name="connsiteY7569" fmla="*/ 373532 h 950432"/>
                <a:gd name="connsiteX7570" fmla="*/ 524170 w 4190171"/>
                <a:gd name="connsiteY7570" fmla="*/ 370025 h 950432"/>
                <a:gd name="connsiteX7571" fmla="*/ 527729 w 4190171"/>
                <a:gd name="connsiteY7571" fmla="*/ 369581 h 950432"/>
                <a:gd name="connsiteX7572" fmla="*/ 3950238 w 4190171"/>
                <a:gd name="connsiteY7572" fmla="*/ 360106 h 950432"/>
                <a:gd name="connsiteX7573" fmla="*/ 3960619 w 4190171"/>
                <a:gd name="connsiteY7573" fmla="*/ 363945 h 950432"/>
                <a:gd name="connsiteX7574" fmla="*/ 3990288 w 4190171"/>
                <a:gd name="connsiteY7574" fmla="*/ 391413 h 950432"/>
                <a:gd name="connsiteX7575" fmla="*/ 3991076 w 4190171"/>
                <a:gd name="connsiteY7575" fmla="*/ 411849 h 950432"/>
                <a:gd name="connsiteX7576" fmla="*/ 3976195 w 4190171"/>
                <a:gd name="connsiteY7576" fmla="*/ 427921 h 950432"/>
                <a:gd name="connsiteX7577" fmla="*/ 3955760 w 4190171"/>
                <a:gd name="connsiteY7577" fmla="*/ 428708 h 950432"/>
                <a:gd name="connsiteX7578" fmla="*/ 3926090 w 4190171"/>
                <a:gd name="connsiteY7578" fmla="*/ 401239 h 950432"/>
                <a:gd name="connsiteX7579" fmla="*/ 3925304 w 4190171"/>
                <a:gd name="connsiteY7579" fmla="*/ 380805 h 950432"/>
                <a:gd name="connsiteX7580" fmla="*/ 3940184 w 4190171"/>
                <a:gd name="connsiteY7580" fmla="*/ 364732 h 950432"/>
                <a:gd name="connsiteX7581" fmla="*/ 3950238 w 4190171"/>
                <a:gd name="connsiteY7581" fmla="*/ 360106 h 950432"/>
                <a:gd name="connsiteX7582" fmla="*/ 3574400 w 4190171"/>
                <a:gd name="connsiteY7582" fmla="*/ 360106 h 950432"/>
                <a:gd name="connsiteX7583" fmla="*/ 3584780 w 4190171"/>
                <a:gd name="connsiteY7583" fmla="*/ 363945 h 950432"/>
                <a:gd name="connsiteX7584" fmla="*/ 3614450 w 4190171"/>
                <a:gd name="connsiteY7584" fmla="*/ 391413 h 950432"/>
                <a:gd name="connsiteX7585" fmla="*/ 3615238 w 4190171"/>
                <a:gd name="connsiteY7585" fmla="*/ 411849 h 950432"/>
                <a:gd name="connsiteX7586" fmla="*/ 3600358 w 4190171"/>
                <a:gd name="connsiteY7586" fmla="*/ 427921 h 950432"/>
                <a:gd name="connsiteX7587" fmla="*/ 3579922 w 4190171"/>
                <a:gd name="connsiteY7587" fmla="*/ 428708 h 950432"/>
                <a:gd name="connsiteX7588" fmla="*/ 3550252 w 4190171"/>
                <a:gd name="connsiteY7588" fmla="*/ 401239 h 950432"/>
                <a:gd name="connsiteX7589" fmla="*/ 3549465 w 4190171"/>
                <a:gd name="connsiteY7589" fmla="*/ 380805 h 950432"/>
                <a:gd name="connsiteX7590" fmla="*/ 3564345 w 4190171"/>
                <a:gd name="connsiteY7590" fmla="*/ 364732 h 950432"/>
                <a:gd name="connsiteX7591" fmla="*/ 3574400 w 4190171"/>
                <a:gd name="connsiteY7591" fmla="*/ 360106 h 950432"/>
                <a:gd name="connsiteX7592" fmla="*/ 3198562 w 4190171"/>
                <a:gd name="connsiteY7592" fmla="*/ 360106 h 950432"/>
                <a:gd name="connsiteX7593" fmla="*/ 3208942 w 4190171"/>
                <a:gd name="connsiteY7593" fmla="*/ 363945 h 950432"/>
                <a:gd name="connsiteX7594" fmla="*/ 3238612 w 4190171"/>
                <a:gd name="connsiteY7594" fmla="*/ 391413 h 950432"/>
                <a:gd name="connsiteX7595" fmla="*/ 3239400 w 4190171"/>
                <a:gd name="connsiteY7595" fmla="*/ 411849 h 950432"/>
                <a:gd name="connsiteX7596" fmla="*/ 3224519 w 4190171"/>
                <a:gd name="connsiteY7596" fmla="*/ 427921 h 950432"/>
                <a:gd name="connsiteX7597" fmla="*/ 3204084 w 4190171"/>
                <a:gd name="connsiteY7597" fmla="*/ 428708 h 950432"/>
                <a:gd name="connsiteX7598" fmla="*/ 3174414 w 4190171"/>
                <a:gd name="connsiteY7598" fmla="*/ 401239 h 950432"/>
                <a:gd name="connsiteX7599" fmla="*/ 3173627 w 4190171"/>
                <a:gd name="connsiteY7599" fmla="*/ 380805 h 950432"/>
                <a:gd name="connsiteX7600" fmla="*/ 3188507 w 4190171"/>
                <a:gd name="connsiteY7600" fmla="*/ 364732 h 950432"/>
                <a:gd name="connsiteX7601" fmla="*/ 3198562 w 4190171"/>
                <a:gd name="connsiteY7601" fmla="*/ 360106 h 950432"/>
                <a:gd name="connsiteX7602" fmla="*/ 2822724 w 4190171"/>
                <a:gd name="connsiteY7602" fmla="*/ 360106 h 950432"/>
                <a:gd name="connsiteX7603" fmla="*/ 2833104 w 4190171"/>
                <a:gd name="connsiteY7603" fmla="*/ 363945 h 950432"/>
                <a:gd name="connsiteX7604" fmla="*/ 2862774 w 4190171"/>
                <a:gd name="connsiteY7604" fmla="*/ 391413 h 950432"/>
                <a:gd name="connsiteX7605" fmla="*/ 2863561 w 4190171"/>
                <a:gd name="connsiteY7605" fmla="*/ 411849 h 950432"/>
                <a:gd name="connsiteX7606" fmla="*/ 2848681 w 4190171"/>
                <a:gd name="connsiteY7606" fmla="*/ 427921 h 950432"/>
                <a:gd name="connsiteX7607" fmla="*/ 2828246 w 4190171"/>
                <a:gd name="connsiteY7607" fmla="*/ 428708 h 950432"/>
                <a:gd name="connsiteX7608" fmla="*/ 2798576 w 4190171"/>
                <a:gd name="connsiteY7608" fmla="*/ 401239 h 950432"/>
                <a:gd name="connsiteX7609" fmla="*/ 2797789 w 4190171"/>
                <a:gd name="connsiteY7609" fmla="*/ 380805 h 950432"/>
                <a:gd name="connsiteX7610" fmla="*/ 2812669 w 4190171"/>
                <a:gd name="connsiteY7610" fmla="*/ 364732 h 950432"/>
                <a:gd name="connsiteX7611" fmla="*/ 2822724 w 4190171"/>
                <a:gd name="connsiteY7611" fmla="*/ 360106 h 950432"/>
                <a:gd name="connsiteX7612" fmla="*/ 2446886 w 4190171"/>
                <a:gd name="connsiteY7612" fmla="*/ 360106 h 950432"/>
                <a:gd name="connsiteX7613" fmla="*/ 2457267 w 4190171"/>
                <a:gd name="connsiteY7613" fmla="*/ 363945 h 950432"/>
                <a:gd name="connsiteX7614" fmla="*/ 2486936 w 4190171"/>
                <a:gd name="connsiteY7614" fmla="*/ 391413 h 950432"/>
                <a:gd name="connsiteX7615" fmla="*/ 2487724 w 4190171"/>
                <a:gd name="connsiteY7615" fmla="*/ 411849 h 950432"/>
                <a:gd name="connsiteX7616" fmla="*/ 2472843 w 4190171"/>
                <a:gd name="connsiteY7616" fmla="*/ 427921 h 950432"/>
                <a:gd name="connsiteX7617" fmla="*/ 2452408 w 4190171"/>
                <a:gd name="connsiteY7617" fmla="*/ 428708 h 950432"/>
                <a:gd name="connsiteX7618" fmla="*/ 2422738 w 4190171"/>
                <a:gd name="connsiteY7618" fmla="*/ 401239 h 950432"/>
                <a:gd name="connsiteX7619" fmla="*/ 2421951 w 4190171"/>
                <a:gd name="connsiteY7619" fmla="*/ 380805 h 950432"/>
                <a:gd name="connsiteX7620" fmla="*/ 2436831 w 4190171"/>
                <a:gd name="connsiteY7620" fmla="*/ 364732 h 950432"/>
                <a:gd name="connsiteX7621" fmla="*/ 2446886 w 4190171"/>
                <a:gd name="connsiteY7621" fmla="*/ 360106 h 950432"/>
                <a:gd name="connsiteX7622" fmla="*/ 2071048 w 4190171"/>
                <a:gd name="connsiteY7622" fmla="*/ 360106 h 950432"/>
                <a:gd name="connsiteX7623" fmla="*/ 2081428 w 4190171"/>
                <a:gd name="connsiteY7623" fmla="*/ 363945 h 950432"/>
                <a:gd name="connsiteX7624" fmla="*/ 2111098 w 4190171"/>
                <a:gd name="connsiteY7624" fmla="*/ 391413 h 950432"/>
                <a:gd name="connsiteX7625" fmla="*/ 2111885 w 4190171"/>
                <a:gd name="connsiteY7625" fmla="*/ 411849 h 950432"/>
                <a:gd name="connsiteX7626" fmla="*/ 2097005 w 4190171"/>
                <a:gd name="connsiteY7626" fmla="*/ 427921 h 950432"/>
                <a:gd name="connsiteX7627" fmla="*/ 2076570 w 4190171"/>
                <a:gd name="connsiteY7627" fmla="*/ 428708 h 950432"/>
                <a:gd name="connsiteX7628" fmla="*/ 2046900 w 4190171"/>
                <a:gd name="connsiteY7628" fmla="*/ 401239 h 950432"/>
                <a:gd name="connsiteX7629" fmla="*/ 2046113 w 4190171"/>
                <a:gd name="connsiteY7629" fmla="*/ 380805 h 950432"/>
                <a:gd name="connsiteX7630" fmla="*/ 2060993 w 4190171"/>
                <a:gd name="connsiteY7630" fmla="*/ 364732 h 950432"/>
                <a:gd name="connsiteX7631" fmla="*/ 2071048 w 4190171"/>
                <a:gd name="connsiteY7631" fmla="*/ 360106 h 950432"/>
                <a:gd name="connsiteX7632" fmla="*/ 1695210 w 4190171"/>
                <a:gd name="connsiteY7632" fmla="*/ 360106 h 950432"/>
                <a:gd name="connsiteX7633" fmla="*/ 1705590 w 4190171"/>
                <a:gd name="connsiteY7633" fmla="*/ 363945 h 950432"/>
                <a:gd name="connsiteX7634" fmla="*/ 1735259 w 4190171"/>
                <a:gd name="connsiteY7634" fmla="*/ 391413 h 950432"/>
                <a:gd name="connsiteX7635" fmla="*/ 1736047 w 4190171"/>
                <a:gd name="connsiteY7635" fmla="*/ 411849 h 950432"/>
                <a:gd name="connsiteX7636" fmla="*/ 1721167 w 4190171"/>
                <a:gd name="connsiteY7636" fmla="*/ 427921 h 950432"/>
                <a:gd name="connsiteX7637" fmla="*/ 1700732 w 4190171"/>
                <a:gd name="connsiteY7637" fmla="*/ 428708 h 950432"/>
                <a:gd name="connsiteX7638" fmla="*/ 1671062 w 4190171"/>
                <a:gd name="connsiteY7638" fmla="*/ 401239 h 950432"/>
                <a:gd name="connsiteX7639" fmla="*/ 1670275 w 4190171"/>
                <a:gd name="connsiteY7639" fmla="*/ 380805 h 950432"/>
                <a:gd name="connsiteX7640" fmla="*/ 1685154 w 4190171"/>
                <a:gd name="connsiteY7640" fmla="*/ 364732 h 950432"/>
                <a:gd name="connsiteX7641" fmla="*/ 1695210 w 4190171"/>
                <a:gd name="connsiteY7641" fmla="*/ 360106 h 950432"/>
                <a:gd name="connsiteX7642" fmla="*/ 1319371 w 4190171"/>
                <a:gd name="connsiteY7642" fmla="*/ 360106 h 950432"/>
                <a:gd name="connsiteX7643" fmla="*/ 1329752 w 4190171"/>
                <a:gd name="connsiteY7643" fmla="*/ 363945 h 950432"/>
                <a:gd name="connsiteX7644" fmla="*/ 1359422 w 4190171"/>
                <a:gd name="connsiteY7644" fmla="*/ 391413 h 950432"/>
                <a:gd name="connsiteX7645" fmla="*/ 1360209 w 4190171"/>
                <a:gd name="connsiteY7645" fmla="*/ 411849 h 950432"/>
                <a:gd name="connsiteX7646" fmla="*/ 1345329 w 4190171"/>
                <a:gd name="connsiteY7646" fmla="*/ 427921 h 950432"/>
                <a:gd name="connsiteX7647" fmla="*/ 1324893 w 4190171"/>
                <a:gd name="connsiteY7647" fmla="*/ 428708 h 950432"/>
                <a:gd name="connsiteX7648" fmla="*/ 1295224 w 4190171"/>
                <a:gd name="connsiteY7648" fmla="*/ 401239 h 950432"/>
                <a:gd name="connsiteX7649" fmla="*/ 1294437 w 4190171"/>
                <a:gd name="connsiteY7649" fmla="*/ 380805 h 950432"/>
                <a:gd name="connsiteX7650" fmla="*/ 1309317 w 4190171"/>
                <a:gd name="connsiteY7650" fmla="*/ 364732 h 950432"/>
                <a:gd name="connsiteX7651" fmla="*/ 1319371 w 4190171"/>
                <a:gd name="connsiteY7651" fmla="*/ 360106 h 950432"/>
                <a:gd name="connsiteX7652" fmla="*/ 943533 w 4190171"/>
                <a:gd name="connsiteY7652" fmla="*/ 360106 h 950432"/>
                <a:gd name="connsiteX7653" fmla="*/ 953914 w 4190171"/>
                <a:gd name="connsiteY7653" fmla="*/ 363945 h 950432"/>
                <a:gd name="connsiteX7654" fmla="*/ 983584 w 4190171"/>
                <a:gd name="connsiteY7654" fmla="*/ 391413 h 950432"/>
                <a:gd name="connsiteX7655" fmla="*/ 984371 w 4190171"/>
                <a:gd name="connsiteY7655" fmla="*/ 411849 h 950432"/>
                <a:gd name="connsiteX7656" fmla="*/ 969490 w 4190171"/>
                <a:gd name="connsiteY7656" fmla="*/ 427921 h 950432"/>
                <a:gd name="connsiteX7657" fmla="*/ 949056 w 4190171"/>
                <a:gd name="connsiteY7657" fmla="*/ 428708 h 950432"/>
                <a:gd name="connsiteX7658" fmla="*/ 919386 w 4190171"/>
                <a:gd name="connsiteY7658" fmla="*/ 401239 h 950432"/>
                <a:gd name="connsiteX7659" fmla="*/ 918599 w 4190171"/>
                <a:gd name="connsiteY7659" fmla="*/ 380805 h 950432"/>
                <a:gd name="connsiteX7660" fmla="*/ 933479 w 4190171"/>
                <a:gd name="connsiteY7660" fmla="*/ 364732 h 950432"/>
                <a:gd name="connsiteX7661" fmla="*/ 943533 w 4190171"/>
                <a:gd name="connsiteY7661" fmla="*/ 360106 h 950432"/>
                <a:gd name="connsiteX7662" fmla="*/ 567695 w 4190171"/>
                <a:gd name="connsiteY7662" fmla="*/ 360106 h 950432"/>
                <a:gd name="connsiteX7663" fmla="*/ 578076 w 4190171"/>
                <a:gd name="connsiteY7663" fmla="*/ 363945 h 950432"/>
                <a:gd name="connsiteX7664" fmla="*/ 607745 w 4190171"/>
                <a:gd name="connsiteY7664" fmla="*/ 391413 h 950432"/>
                <a:gd name="connsiteX7665" fmla="*/ 608533 w 4190171"/>
                <a:gd name="connsiteY7665" fmla="*/ 411849 h 950432"/>
                <a:gd name="connsiteX7666" fmla="*/ 593653 w 4190171"/>
                <a:gd name="connsiteY7666" fmla="*/ 427921 h 950432"/>
                <a:gd name="connsiteX7667" fmla="*/ 573217 w 4190171"/>
                <a:gd name="connsiteY7667" fmla="*/ 428708 h 950432"/>
                <a:gd name="connsiteX7668" fmla="*/ 543548 w 4190171"/>
                <a:gd name="connsiteY7668" fmla="*/ 401239 h 950432"/>
                <a:gd name="connsiteX7669" fmla="*/ 542760 w 4190171"/>
                <a:gd name="connsiteY7669" fmla="*/ 380805 h 950432"/>
                <a:gd name="connsiteX7670" fmla="*/ 557640 w 4190171"/>
                <a:gd name="connsiteY7670" fmla="*/ 364732 h 950432"/>
                <a:gd name="connsiteX7671" fmla="*/ 567695 w 4190171"/>
                <a:gd name="connsiteY7671" fmla="*/ 360106 h 950432"/>
                <a:gd name="connsiteX7672" fmla="*/ 191858 w 4190171"/>
                <a:gd name="connsiteY7672" fmla="*/ 360106 h 950432"/>
                <a:gd name="connsiteX7673" fmla="*/ 202238 w 4190171"/>
                <a:gd name="connsiteY7673" fmla="*/ 363945 h 950432"/>
                <a:gd name="connsiteX7674" fmla="*/ 231907 w 4190171"/>
                <a:gd name="connsiteY7674" fmla="*/ 391413 h 950432"/>
                <a:gd name="connsiteX7675" fmla="*/ 232695 w 4190171"/>
                <a:gd name="connsiteY7675" fmla="*/ 411849 h 950432"/>
                <a:gd name="connsiteX7676" fmla="*/ 217815 w 4190171"/>
                <a:gd name="connsiteY7676" fmla="*/ 427921 h 950432"/>
                <a:gd name="connsiteX7677" fmla="*/ 197380 w 4190171"/>
                <a:gd name="connsiteY7677" fmla="*/ 428708 h 950432"/>
                <a:gd name="connsiteX7678" fmla="*/ 174854 w 4190171"/>
                <a:gd name="connsiteY7678" fmla="*/ 407853 h 950432"/>
                <a:gd name="connsiteX7679" fmla="*/ 190329 w 4190171"/>
                <a:gd name="connsiteY7679" fmla="*/ 360810 h 950432"/>
                <a:gd name="connsiteX7680" fmla="*/ 3695676 w 4190171"/>
                <a:gd name="connsiteY7680" fmla="*/ 358337 h 950432"/>
                <a:gd name="connsiteX7681" fmla="*/ 3704267 w 4190171"/>
                <a:gd name="connsiteY7681" fmla="*/ 361896 h 950432"/>
                <a:gd name="connsiteX7682" fmla="*/ 3773214 w 4190171"/>
                <a:gd name="connsiteY7682" fmla="*/ 430843 h 950432"/>
                <a:gd name="connsiteX7683" fmla="*/ 3773214 w 4190171"/>
                <a:gd name="connsiteY7683" fmla="*/ 448025 h 950432"/>
                <a:gd name="connsiteX7684" fmla="*/ 3738790 w 4190171"/>
                <a:gd name="connsiteY7684" fmla="*/ 482450 h 950432"/>
                <a:gd name="connsiteX7685" fmla="*/ 3721608 w 4190171"/>
                <a:gd name="connsiteY7685" fmla="*/ 482450 h 950432"/>
                <a:gd name="connsiteX7686" fmla="*/ 3652661 w 4190171"/>
                <a:gd name="connsiteY7686" fmla="*/ 413502 h 950432"/>
                <a:gd name="connsiteX7687" fmla="*/ 3652661 w 4190171"/>
                <a:gd name="connsiteY7687" fmla="*/ 396320 h 950432"/>
                <a:gd name="connsiteX7688" fmla="*/ 3687085 w 4190171"/>
                <a:gd name="connsiteY7688" fmla="*/ 361896 h 950432"/>
                <a:gd name="connsiteX7689" fmla="*/ 3695676 w 4190171"/>
                <a:gd name="connsiteY7689" fmla="*/ 358337 h 950432"/>
                <a:gd name="connsiteX7690" fmla="*/ 3319838 w 4190171"/>
                <a:gd name="connsiteY7690" fmla="*/ 358337 h 950432"/>
                <a:gd name="connsiteX7691" fmla="*/ 3328429 w 4190171"/>
                <a:gd name="connsiteY7691" fmla="*/ 361896 h 950432"/>
                <a:gd name="connsiteX7692" fmla="*/ 3397376 w 4190171"/>
                <a:gd name="connsiteY7692" fmla="*/ 430843 h 950432"/>
                <a:gd name="connsiteX7693" fmla="*/ 3397376 w 4190171"/>
                <a:gd name="connsiteY7693" fmla="*/ 448025 h 950432"/>
                <a:gd name="connsiteX7694" fmla="*/ 3362952 w 4190171"/>
                <a:gd name="connsiteY7694" fmla="*/ 482450 h 950432"/>
                <a:gd name="connsiteX7695" fmla="*/ 3345770 w 4190171"/>
                <a:gd name="connsiteY7695" fmla="*/ 482450 h 950432"/>
                <a:gd name="connsiteX7696" fmla="*/ 3276822 w 4190171"/>
                <a:gd name="connsiteY7696" fmla="*/ 413502 h 950432"/>
                <a:gd name="connsiteX7697" fmla="*/ 3276822 w 4190171"/>
                <a:gd name="connsiteY7697" fmla="*/ 396320 h 950432"/>
                <a:gd name="connsiteX7698" fmla="*/ 3311247 w 4190171"/>
                <a:gd name="connsiteY7698" fmla="*/ 361896 h 950432"/>
                <a:gd name="connsiteX7699" fmla="*/ 3319838 w 4190171"/>
                <a:gd name="connsiteY7699" fmla="*/ 358337 h 950432"/>
                <a:gd name="connsiteX7700" fmla="*/ 2944000 w 4190171"/>
                <a:gd name="connsiteY7700" fmla="*/ 358337 h 950432"/>
                <a:gd name="connsiteX7701" fmla="*/ 2952590 w 4190171"/>
                <a:gd name="connsiteY7701" fmla="*/ 361896 h 950432"/>
                <a:gd name="connsiteX7702" fmla="*/ 3021538 w 4190171"/>
                <a:gd name="connsiteY7702" fmla="*/ 430843 h 950432"/>
                <a:gd name="connsiteX7703" fmla="*/ 3021538 w 4190171"/>
                <a:gd name="connsiteY7703" fmla="*/ 448025 h 950432"/>
                <a:gd name="connsiteX7704" fmla="*/ 2987114 w 4190171"/>
                <a:gd name="connsiteY7704" fmla="*/ 482450 h 950432"/>
                <a:gd name="connsiteX7705" fmla="*/ 2969932 w 4190171"/>
                <a:gd name="connsiteY7705" fmla="*/ 482450 h 950432"/>
                <a:gd name="connsiteX7706" fmla="*/ 2900984 w 4190171"/>
                <a:gd name="connsiteY7706" fmla="*/ 413502 h 950432"/>
                <a:gd name="connsiteX7707" fmla="*/ 2900984 w 4190171"/>
                <a:gd name="connsiteY7707" fmla="*/ 396320 h 950432"/>
                <a:gd name="connsiteX7708" fmla="*/ 2935408 w 4190171"/>
                <a:gd name="connsiteY7708" fmla="*/ 361896 h 950432"/>
                <a:gd name="connsiteX7709" fmla="*/ 2944000 w 4190171"/>
                <a:gd name="connsiteY7709" fmla="*/ 358337 h 950432"/>
                <a:gd name="connsiteX7710" fmla="*/ 2568161 w 4190171"/>
                <a:gd name="connsiteY7710" fmla="*/ 358337 h 950432"/>
                <a:gd name="connsiteX7711" fmla="*/ 2576753 w 4190171"/>
                <a:gd name="connsiteY7711" fmla="*/ 361896 h 950432"/>
                <a:gd name="connsiteX7712" fmla="*/ 2645700 w 4190171"/>
                <a:gd name="connsiteY7712" fmla="*/ 430843 h 950432"/>
                <a:gd name="connsiteX7713" fmla="*/ 2645700 w 4190171"/>
                <a:gd name="connsiteY7713" fmla="*/ 448025 h 950432"/>
                <a:gd name="connsiteX7714" fmla="*/ 2611276 w 4190171"/>
                <a:gd name="connsiteY7714" fmla="*/ 482450 h 950432"/>
                <a:gd name="connsiteX7715" fmla="*/ 2594094 w 4190171"/>
                <a:gd name="connsiteY7715" fmla="*/ 482450 h 950432"/>
                <a:gd name="connsiteX7716" fmla="*/ 2525146 w 4190171"/>
                <a:gd name="connsiteY7716" fmla="*/ 413502 h 950432"/>
                <a:gd name="connsiteX7717" fmla="*/ 2525146 w 4190171"/>
                <a:gd name="connsiteY7717" fmla="*/ 396320 h 950432"/>
                <a:gd name="connsiteX7718" fmla="*/ 2559571 w 4190171"/>
                <a:gd name="connsiteY7718" fmla="*/ 361896 h 950432"/>
                <a:gd name="connsiteX7719" fmla="*/ 2568161 w 4190171"/>
                <a:gd name="connsiteY7719" fmla="*/ 358337 h 950432"/>
                <a:gd name="connsiteX7720" fmla="*/ 2192324 w 4190171"/>
                <a:gd name="connsiteY7720" fmla="*/ 358337 h 950432"/>
                <a:gd name="connsiteX7721" fmla="*/ 2200914 w 4190171"/>
                <a:gd name="connsiteY7721" fmla="*/ 361896 h 950432"/>
                <a:gd name="connsiteX7722" fmla="*/ 2269862 w 4190171"/>
                <a:gd name="connsiteY7722" fmla="*/ 430843 h 950432"/>
                <a:gd name="connsiteX7723" fmla="*/ 2269862 w 4190171"/>
                <a:gd name="connsiteY7723" fmla="*/ 448025 h 950432"/>
                <a:gd name="connsiteX7724" fmla="*/ 2235437 w 4190171"/>
                <a:gd name="connsiteY7724" fmla="*/ 482450 h 950432"/>
                <a:gd name="connsiteX7725" fmla="*/ 2218256 w 4190171"/>
                <a:gd name="connsiteY7725" fmla="*/ 482450 h 950432"/>
                <a:gd name="connsiteX7726" fmla="*/ 2149308 w 4190171"/>
                <a:gd name="connsiteY7726" fmla="*/ 413502 h 950432"/>
                <a:gd name="connsiteX7727" fmla="*/ 2149308 w 4190171"/>
                <a:gd name="connsiteY7727" fmla="*/ 396320 h 950432"/>
                <a:gd name="connsiteX7728" fmla="*/ 2183733 w 4190171"/>
                <a:gd name="connsiteY7728" fmla="*/ 361896 h 950432"/>
                <a:gd name="connsiteX7729" fmla="*/ 2192324 w 4190171"/>
                <a:gd name="connsiteY7729" fmla="*/ 358337 h 950432"/>
                <a:gd name="connsiteX7730" fmla="*/ 1816486 w 4190171"/>
                <a:gd name="connsiteY7730" fmla="*/ 358337 h 950432"/>
                <a:gd name="connsiteX7731" fmla="*/ 1825077 w 4190171"/>
                <a:gd name="connsiteY7731" fmla="*/ 361896 h 950432"/>
                <a:gd name="connsiteX7732" fmla="*/ 1894024 w 4190171"/>
                <a:gd name="connsiteY7732" fmla="*/ 430843 h 950432"/>
                <a:gd name="connsiteX7733" fmla="*/ 1894024 w 4190171"/>
                <a:gd name="connsiteY7733" fmla="*/ 448025 h 950432"/>
                <a:gd name="connsiteX7734" fmla="*/ 1859599 w 4190171"/>
                <a:gd name="connsiteY7734" fmla="*/ 482450 h 950432"/>
                <a:gd name="connsiteX7735" fmla="*/ 1842418 w 4190171"/>
                <a:gd name="connsiteY7735" fmla="*/ 482450 h 950432"/>
                <a:gd name="connsiteX7736" fmla="*/ 1773470 w 4190171"/>
                <a:gd name="connsiteY7736" fmla="*/ 413502 h 950432"/>
                <a:gd name="connsiteX7737" fmla="*/ 1773470 w 4190171"/>
                <a:gd name="connsiteY7737" fmla="*/ 396320 h 950432"/>
                <a:gd name="connsiteX7738" fmla="*/ 1807895 w 4190171"/>
                <a:gd name="connsiteY7738" fmla="*/ 361896 h 950432"/>
                <a:gd name="connsiteX7739" fmla="*/ 1816486 w 4190171"/>
                <a:gd name="connsiteY7739" fmla="*/ 358337 h 950432"/>
                <a:gd name="connsiteX7740" fmla="*/ 1440647 w 4190171"/>
                <a:gd name="connsiteY7740" fmla="*/ 358337 h 950432"/>
                <a:gd name="connsiteX7741" fmla="*/ 1449238 w 4190171"/>
                <a:gd name="connsiteY7741" fmla="*/ 361896 h 950432"/>
                <a:gd name="connsiteX7742" fmla="*/ 1518186 w 4190171"/>
                <a:gd name="connsiteY7742" fmla="*/ 430843 h 950432"/>
                <a:gd name="connsiteX7743" fmla="*/ 1518186 w 4190171"/>
                <a:gd name="connsiteY7743" fmla="*/ 448025 h 950432"/>
                <a:gd name="connsiteX7744" fmla="*/ 1483761 w 4190171"/>
                <a:gd name="connsiteY7744" fmla="*/ 482450 h 950432"/>
                <a:gd name="connsiteX7745" fmla="*/ 1466579 w 4190171"/>
                <a:gd name="connsiteY7745" fmla="*/ 482450 h 950432"/>
                <a:gd name="connsiteX7746" fmla="*/ 1397632 w 4190171"/>
                <a:gd name="connsiteY7746" fmla="*/ 413502 h 950432"/>
                <a:gd name="connsiteX7747" fmla="*/ 1397632 w 4190171"/>
                <a:gd name="connsiteY7747" fmla="*/ 396320 h 950432"/>
                <a:gd name="connsiteX7748" fmla="*/ 1432056 w 4190171"/>
                <a:gd name="connsiteY7748" fmla="*/ 361896 h 950432"/>
                <a:gd name="connsiteX7749" fmla="*/ 1440647 w 4190171"/>
                <a:gd name="connsiteY7749" fmla="*/ 358337 h 950432"/>
                <a:gd name="connsiteX7750" fmla="*/ 1064809 w 4190171"/>
                <a:gd name="connsiteY7750" fmla="*/ 358337 h 950432"/>
                <a:gd name="connsiteX7751" fmla="*/ 1073400 w 4190171"/>
                <a:gd name="connsiteY7751" fmla="*/ 361896 h 950432"/>
                <a:gd name="connsiteX7752" fmla="*/ 1142347 w 4190171"/>
                <a:gd name="connsiteY7752" fmla="*/ 430843 h 950432"/>
                <a:gd name="connsiteX7753" fmla="*/ 1142348 w 4190171"/>
                <a:gd name="connsiteY7753" fmla="*/ 448025 h 950432"/>
                <a:gd name="connsiteX7754" fmla="*/ 1107923 w 4190171"/>
                <a:gd name="connsiteY7754" fmla="*/ 482450 h 950432"/>
                <a:gd name="connsiteX7755" fmla="*/ 1090741 w 4190171"/>
                <a:gd name="connsiteY7755" fmla="*/ 482450 h 950432"/>
                <a:gd name="connsiteX7756" fmla="*/ 1021794 w 4190171"/>
                <a:gd name="connsiteY7756" fmla="*/ 413502 h 950432"/>
                <a:gd name="connsiteX7757" fmla="*/ 1021794 w 4190171"/>
                <a:gd name="connsiteY7757" fmla="*/ 396320 h 950432"/>
                <a:gd name="connsiteX7758" fmla="*/ 1056218 w 4190171"/>
                <a:gd name="connsiteY7758" fmla="*/ 361896 h 950432"/>
                <a:gd name="connsiteX7759" fmla="*/ 1064809 w 4190171"/>
                <a:gd name="connsiteY7759" fmla="*/ 358337 h 950432"/>
                <a:gd name="connsiteX7760" fmla="*/ 688971 w 4190171"/>
                <a:gd name="connsiteY7760" fmla="*/ 358337 h 950432"/>
                <a:gd name="connsiteX7761" fmla="*/ 697562 w 4190171"/>
                <a:gd name="connsiteY7761" fmla="*/ 361896 h 950432"/>
                <a:gd name="connsiteX7762" fmla="*/ 766510 w 4190171"/>
                <a:gd name="connsiteY7762" fmla="*/ 430843 h 950432"/>
                <a:gd name="connsiteX7763" fmla="*/ 766510 w 4190171"/>
                <a:gd name="connsiteY7763" fmla="*/ 448025 h 950432"/>
                <a:gd name="connsiteX7764" fmla="*/ 732085 w 4190171"/>
                <a:gd name="connsiteY7764" fmla="*/ 482450 h 950432"/>
                <a:gd name="connsiteX7765" fmla="*/ 714903 w 4190171"/>
                <a:gd name="connsiteY7765" fmla="*/ 482450 h 950432"/>
                <a:gd name="connsiteX7766" fmla="*/ 645956 w 4190171"/>
                <a:gd name="connsiteY7766" fmla="*/ 413502 h 950432"/>
                <a:gd name="connsiteX7767" fmla="*/ 645956 w 4190171"/>
                <a:gd name="connsiteY7767" fmla="*/ 396320 h 950432"/>
                <a:gd name="connsiteX7768" fmla="*/ 680380 w 4190171"/>
                <a:gd name="connsiteY7768" fmla="*/ 361896 h 950432"/>
                <a:gd name="connsiteX7769" fmla="*/ 688971 w 4190171"/>
                <a:gd name="connsiteY7769" fmla="*/ 358337 h 950432"/>
                <a:gd name="connsiteX7770" fmla="*/ 313133 w 4190171"/>
                <a:gd name="connsiteY7770" fmla="*/ 358337 h 950432"/>
                <a:gd name="connsiteX7771" fmla="*/ 321724 w 4190171"/>
                <a:gd name="connsiteY7771" fmla="*/ 361896 h 950432"/>
                <a:gd name="connsiteX7772" fmla="*/ 390671 w 4190171"/>
                <a:gd name="connsiteY7772" fmla="*/ 430843 h 950432"/>
                <a:gd name="connsiteX7773" fmla="*/ 390672 w 4190171"/>
                <a:gd name="connsiteY7773" fmla="*/ 448025 h 950432"/>
                <a:gd name="connsiteX7774" fmla="*/ 356247 w 4190171"/>
                <a:gd name="connsiteY7774" fmla="*/ 482450 h 950432"/>
                <a:gd name="connsiteX7775" fmla="*/ 339065 w 4190171"/>
                <a:gd name="connsiteY7775" fmla="*/ 482450 h 950432"/>
                <a:gd name="connsiteX7776" fmla="*/ 270118 w 4190171"/>
                <a:gd name="connsiteY7776" fmla="*/ 413502 h 950432"/>
                <a:gd name="connsiteX7777" fmla="*/ 270118 w 4190171"/>
                <a:gd name="connsiteY7777" fmla="*/ 396320 h 950432"/>
                <a:gd name="connsiteX7778" fmla="*/ 304542 w 4190171"/>
                <a:gd name="connsiteY7778" fmla="*/ 361896 h 950432"/>
                <a:gd name="connsiteX7779" fmla="*/ 313133 w 4190171"/>
                <a:gd name="connsiteY7779" fmla="*/ 358337 h 950432"/>
                <a:gd name="connsiteX7780" fmla="*/ 3805332 w 4190171"/>
                <a:gd name="connsiteY7780" fmla="*/ 356398 h 950432"/>
                <a:gd name="connsiteX7781" fmla="*/ 3808308 w 4190171"/>
                <a:gd name="connsiteY7781" fmla="*/ 357787 h 950432"/>
                <a:gd name="connsiteX7782" fmla="*/ 3811740 w 4190171"/>
                <a:gd name="connsiteY7782" fmla="*/ 361539 h 950432"/>
                <a:gd name="connsiteX7783" fmla="*/ 3811472 w 4190171"/>
                <a:gd name="connsiteY7783" fmla="*/ 367601 h 950432"/>
                <a:gd name="connsiteX7784" fmla="*/ 3807720 w 4190171"/>
                <a:gd name="connsiteY7784" fmla="*/ 371034 h 950432"/>
                <a:gd name="connsiteX7785" fmla="*/ 3801658 w 4190171"/>
                <a:gd name="connsiteY7785" fmla="*/ 370765 h 950432"/>
                <a:gd name="connsiteX7786" fmla="*/ 3798226 w 4190171"/>
                <a:gd name="connsiteY7786" fmla="*/ 367014 h 950432"/>
                <a:gd name="connsiteX7787" fmla="*/ 3798494 w 4190171"/>
                <a:gd name="connsiteY7787" fmla="*/ 360952 h 950432"/>
                <a:gd name="connsiteX7788" fmla="*/ 3802246 w 4190171"/>
                <a:gd name="connsiteY7788" fmla="*/ 357519 h 950432"/>
                <a:gd name="connsiteX7789" fmla="*/ 3805332 w 4190171"/>
                <a:gd name="connsiteY7789" fmla="*/ 356398 h 950432"/>
                <a:gd name="connsiteX7790" fmla="*/ 3429494 w 4190171"/>
                <a:gd name="connsiteY7790" fmla="*/ 356398 h 950432"/>
                <a:gd name="connsiteX7791" fmla="*/ 3432470 w 4190171"/>
                <a:gd name="connsiteY7791" fmla="*/ 357787 h 950432"/>
                <a:gd name="connsiteX7792" fmla="*/ 3435903 w 4190171"/>
                <a:gd name="connsiteY7792" fmla="*/ 361539 h 950432"/>
                <a:gd name="connsiteX7793" fmla="*/ 3435634 w 4190171"/>
                <a:gd name="connsiteY7793" fmla="*/ 367601 h 950432"/>
                <a:gd name="connsiteX7794" fmla="*/ 3431882 w 4190171"/>
                <a:gd name="connsiteY7794" fmla="*/ 371034 h 950432"/>
                <a:gd name="connsiteX7795" fmla="*/ 3425820 w 4190171"/>
                <a:gd name="connsiteY7795" fmla="*/ 370765 h 950432"/>
                <a:gd name="connsiteX7796" fmla="*/ 3422387 w 4190171"/>
                <a:gd name="connsiteY7796" fmla="*/ 367014 h 950432"/>
                <a:gd name="connsiteX7797" fmla="*/ 3422656 w 4190171"/>
                <a:gd name="connsiteY7797" fmla="*/ 360952 h 950432"/>
                <a:gd name="connsiteX7798" fmla="*/ 3426408 w 4190171"/>
                <a:gd name="connsiteY7798" fmla="*/ 357519 h 950432"/>
                <a:gd name="connsiteX7799" fmla="*/ 3429494 w 4190171"/>
                <a:gd name="connsiteY7799" fmla="*/ 356398 h 950432"/>
                <a:gd name="connsiteX7800" fmla="*/ 3053656 w 4190171"/>
                <a:gd name="connsiteY7800" fmla="*/ 356398 h 950432"/>
                <a:gd name="connsiteX7801" fmla="*/ 3056632 w 4190171"/>
                <a:gd name="connsiteY7801" fmla="*/ 357787 h 950432"/>
                <a:gd name="connsiteX7802" fmla="*/ 3060064 w 4190171"/>
                <a:gd name="connsiteY7802" fmla="*/ 361539 h 950432"/>
                <a:gd name="connsiteX7803" fmla="*/ 3059796 w 4190171"/>
                <a:gd name="connsiteY7803" fmla="*/ 367601 h 950432"/>
                <a:gd name="connsiteX7804" fmla="*/ 3056044 w 4190171"/>
                <a:gd name="connsiteY7804" fmla="*/ 371034 h 950432"/>
                <a:gd name="connsiteX7805" fmla="*/ 3049982 w 4190171"/>
                <a:gd name="connsiteY7805" fmla="*/ 370765 h 950432"/>
                <a:gd name="connsiteX7806" fmla="*/ 3046549 w 4190171"/>
                <a:gd name="connsiteY7806" fmla="*/ 367014 h 950432"/>
                <a:gd name="connsiteX7807" fmla="*/ 3046818 w 4190171"/>
                <a:gd name="connsiteY7807" fmla="*/ 360952 h 950432"/>
                <a:gd name="connsiteX7808" fmla="*/ 3050570 w 4190171"/>
                <a:gd name="connsiteY7808" fmla="*/ 357519 h 950432"/>
                <a:gd name="connsiteX7809" fmla="*/ 3053656 w 4190171"/>
                <a:gd name="connsiteY7809" fmla="*/ 356398 h 950432"/>
                <a:gd name="connsiteX7810" fmla="*/ 2677818 w 4190171"/>
                <a:gd name="connsiteY7810" fmla="*/ 356398 h 950432"/>
                <a:gd name="connsiteX7811" fmla="*/ 2680793 w 4190171"/>
                <a:gd name="connsiteY7811" fmla="*/ 357787 h 950432"/>
                <a:gd name="connsiteX7812" fmla="*/ 2684226 w 4190171"/>
                <a:gd name="connsiteY7812" fmla="*/ 361539 h 950432"/>
                <a:gd name="connsiteX7813" fmla="*/ 2683957 w 4190171"/>
                <a:gd name="connsiteY7813" fmla="*/ 367601 h 950432"/>
                <a:gd name="connsiteX7814" fmla="*/ 2680206 w 4190171"/>
                <a:gd name="connsiteY7814" fmla="*/ 371034 h 950432"/>
                <a:gd name="connsiteX7815" fmla="*/ 2674144 w 4190171"/>
                <a:gd name="connsiteY7815" fmla="*/ 370765 h 950432"/>
                <a:gd name="connsiteX7816" fmla="*/ 2670711 w 4190171"/>
                <a:gd name="connsiteY7816" fmla="*/ 367014 h 950432"/>
                <a:gd name="connsiteX7817" fmla="*/ 2670980 w 4190171"/>
                <a:gd name="connsiteY7817" fmla="*/ 360952 h 950432"/>
                <a:gd name="connsiteX7818" fmla="*/ 2674731 w 4190171"/>
                <a:gd name="connsiteY7818" fmla="*/ 357519 h 950432"/>
                <a:gd name="connsiteX7819" fmla="*/ 2677818 w 4190171"/>
                <a:gd name="connsiteY7819" fmla="*/ 356398 h 950432"/>
                <a:gd name="connsiteX7820" fmla="*/ 2301980 w 4190171"/>
                <a:gd name="connsiteY7820" fmla="*/ 356398 h 950432"/>
                <a:gd name="connsiteX7821" fmla="*/ 2304955 w 4190171"/>
                <a:gd name="connsiteY7821" fmla="*/ 357787 h 950432"/>
                <a:gd name="connsiteX7822" fmla="*/ 2308388 w 4190171"/>
                <a:gd name="connsiteY7822" fmla="*/ 361539 h 950432"/>
                <a:gd name="connsiteX7823" fmla="*/ 2308119 w 4190171"/>
                <a:gd name="connsiteY7823" fmla="*/ 367601 h 950432"/>
                <a:gd name="connsiteX7824" fmla="*/ 2304367 w 4190171"/>
                <a:gd name="connsiteY7824" fmla="*/ 371034 h 950432"/>
                <a:gd name="connsiteX7825" fmla="*/ 2298306 w 4190171"/>
                <a:gd name="connsiteY7825" fmla="*/ 370765 h 950432"/>
                <a:gd name="connsiteX7826" fmla="*/ 2294872 w 4190171"/>
                <a:gd name="connsiteY7826" fmla="*/ 367014 h 950432"/>
                <a:gd name="connsiteX7827" fmla="*/ 2295142 w 4190171"/>
                <a:gd name="connsiteY7827" fmla="*/ 360952 h 950432"/>
                <a:gd name="connsiteX7828" fmla="*/ 2298893 w 4190171"/>
                <a:gd name="connsiteY7828" fmla="*/ 357519 h 950432"/>
                <a:gd name="connsiteX7829" fmla="*/ 2301980 w 4190171"/>
                <a:gd name="connsiteY7829" fmla="*/ 356398 h 950432"/>
                <a:gd name="connsiteX7830" fmla="*/ 1926142 w 4190171"/>
                <a:gd name="connsiteY7830" fmla="*/ 356398 h 950432"/>
                <a:gd name="connsiteX7831" fmla="*/ 1929117 w 4190171"/>
                <a:gd name="connsiteY7831" fmla="*/ 357787 h 950432"/>
                <a:gd name="connsiteX7832" fmla="*/ 1932550 w 4190171"/>
                <a:gd name="connsiteY7832" fmla="*/ 361539 h 950432"/>
                <a:gd name="connsiteX7833" fmla="*/ 1932282 w 4190171"/>
                <a:gd name="connsiteY7833" fmla="*/ 367601 h 950432"/>
                <a:gd name="connsiteX7834" fmla="*/ 1928529 w 4190171"/>
                <a:gd name="connsiteY7834" fmla="*/ 371034 h 950432"/>
                <a:gd name="connsiteX7835" fmla="*/ 1922468 w 4190171"/>
                <a:gd name="connsiteY7835" fmla="*/ 370765 h 950432"/>
                <a:gd name="connsiteX7836" fmla="*/ 1919035 w 4190171"/>
                <a:gd name="connsiteY7836" fmla="*/ 367014 h 950432"/>
                <a:gd name="connsiteX7837" fmla="*/ 1919304 w 4190171"/>
                <a:gd name="connsiteY7837" fmla="*/ 360952 h 950432"/>
                <a:gd name="connsiteX7838" fmla="*/ 1923055 w 4190171"/>
                <a:gd name="connsiteY7838" fmla="*/ 357519 h 950432"/>
                <a:gd name="connsiteX7839" fmla="*/ 1926142 w 4190171"/>
                <a:gd name="connsiteY7839" fmla="*/ 356398 h 950432"/>
                <a:gd name="connsiteX7840" fmla="*/ 1550304 w 4190171"/>
                <a:gd name="connsiteY7840" fmla="*/ 356398 h 950432"/>
                <a:gd name="connsiteX7841" fmla="*/ 1553279 w 4190171"/>
                <a:gd name="connsiteY7841" fmla="*/ 357787 h 950432"/>
                <a:gd name="connsiteX7842" fmla="*/ 1556712 w 4190171"/>
                <a:gd name="connsiteY7842" fmla="*/ 361539 h 950432"/>
                <a:gd name="connsiteX7843" fmla="*/ 1556443 w 4190171"/>
                <a:gd name="connsiteY7843" fmla="*/ 367601 h 950432"/>
                <a:gd name="connsiteX7844" fmla="*/ 1552691 w 4190171"/>
                <a:gd name="connsiteY7844" fmla="*/ 371034 h 950432"/>
                <a:gd name="connsiteX7845" fmla="*/ 1546630 w 4190171"/>
                <a:gd name="connsiteY7845" fmla="*/ 370765 h 950432"/>
                <a:gd name="connsiteX7846" fmla="*/ 1543196 w 4190171"/>
                <a:gd name="connsiteY7846" fmla="*/ 367014 h 950432"/>
                <a:gd name="connsiteX7847" fmla="*/ 1543465 w 4190171"/>
                <a:gd name="connsiteY7847" fmla="*/ 360952 h 950432"/>
                <a:gd name="connsiteX7848" fmla="*/ 1547217 w 4190171"/>
                <a:gd name="connsiteY7848" fmla="*/ 357519 h 950432"/>
                <a:gd name="connsiteX7849" fmla="*/ 1550304 w 4190171"/>
                <a:gd name="connsiteY7849" fmla="*/ 356398 h 950432"/>
                <a:gd name="connsiteX7850" fmla="*/ 1174466 w 4190171"/>
                <a:gd name="connsiteY7850" fmla="*/ 356398 h 950432"/>
                <a:gd name="connsiteX7851" fmla="*/ 1177441 w 4190171"/>
                <a:gd name="connsiteY7851" fmla="*/ 357787 h 950432"/>
                <a:gd name="connsiteX7852" fmla="*/ 1180874 w 4190171"/>
                <a:gd name="connsiteY7852" fmla="*/ 361539 h 950432"/>
                <a:gd name="connsiteX7853" fmla="*/ 1180605 w 4190171"/>
                <a:gd name="connsiteY7853" fmla="*/ 367601 h 950432"/>
                <a:gd name="connsiteX7854" fmla="*/ 1176853 w 4190171"/>
                <a:gd name="connsiteY7854" fmla="*/ 371034 h 950432"/>
                <a:gd name="connsiteX7855" fmla="*/ 1170792 w 4190171"/>
                <a:gd name="connsiteY7855" fmla="*/ 370765 h 950432"/>
                <a:gd name="connsiteX7856" fmla="*/ 1167358 w 4190171"/>
                <a:gd name="connsiteY7856" fmla="*/ 367014 h 950432"/>
                <a:gd name="connsiteX7857" fmla="*/ 1167628 w 4190171"/>
                <a:gd name="connsiteY7857" fmla="*/ 360952 h 950432"/>
                <a:gd name="connsiteX7858" fmla="*/ 1171379 w 4190171"/>
                <a:gd name="connsiteY7858" fmla="*/ 357519 h 950432"/>
                <a:gd name="connsiteX7859" fmla="*/ 1174466 w 4190171"/>
                <a:gd name="connsiteY7859" fmla="*/ 356398 h 950432"/>
                <a:gd name="connsiteX7860" fmla="*/ 798628 w 4190171"/>
                <a:gd name="connsiteY7860" fmla="*/ 356398 h 950432"/>
                <a:gd name="connsiteX7861" fmla="*/ 801603 w 4190171"/>
                <a:gd name="connsiteY7861" fmla="*/ 357787 h 950432"/>
                <a:gd name="connsiteX7862" fmla="*/ 805036 w 4190171"/>
                <a:gd name="connsiteY7862" fmla="*/ 361539 h 950432"/>
                <a:gd name="connsiteX7863" fmla="*/ 804767 w 4190171"/>
                <a:gd name="connsiteY7863" fmla="*/ 367601 h 950432"/>
                <a:gd name="connsiteX7864" fmla="*/ 801015 w 4190171"/>
                <a:gd name="connsiteY7864" fmla="*/ 371034 h 950432"/>
                <a:gd name="connsiteX7865" fmla="*/ 794954 w 4190171"/>
                <a:gd name="connsiteY7865" fmla="*/ 370765 h 950432"/>
                <a:gd name="connsiteX7866" fmla="*/ 791520 w 4190171"/>
                <a:gd name="connsiteY7866" fmla="*/ 367014 h 950432"/>
                <a:gd name="connsiteX7867" fmla="*/ 791789 w 4190171"/>
                <a:gd name="connsiteY7867" fmla="*/ 360952 h 950432"/>
                <a:gd name="connsiteX7868" fmla="*/ 795541 w 4190171"/>
                <a:gd name="connsiteY7868" fmla="*/ 357519 h 950432"/>
                <a:gd name="connsiteX7869" fmla="*/ 798628 w 4190171"/>
                <a:gd name="connsiteY7869" fmla="*/ 356398 h 950432"/>
                <a:gd name="connsiteX7870" fmla="*/ 422790 w 4190171"/>
                <a:gd name="connsiteY7870" fmla="*/ 356398 h 950432"/>
                <a:gd name="connsiteX7871" fmla="*/ 425765 w 4190171"/>
                <a:gd name="connsiteY7871" fmla="*/ 357787 h 950432"/>
                <a:gd name="connsiteX7872" fmla="*/ 429198 w 4190171"/>
                <a:gd name="connsiteY7872" fmla="*/ 361539 h 950432"/>
                <a:gd name="connsiteX7873" fmla="*/ 428929 w 4190171"/>
                <a:gd name="connsiteY7873" fmla="*/ 367601 h 950432"/>
                <a:gd name="connsiteX7874" fmla="*/ 425177 w 4190171"/>
                <a:gd name="connsiteY7874" fmla="*/ 371034 h 950432"/>
                <a:gd name="connsiteX7875" fmla="*/ 419116 w 4190171"/>
                <a:gd name="connsiteY7875" fmla="*/ 370765 h 950432"/>
                <a:gd name="connsiteX7876" fmla="*/ 415683 w 4190171"/>
                <a:gd name="connsiteY7876" fmla="*/ 367014 h 950432"/>
                <a:gd name="connsiteX7877" fmla="*/ 415951 w 4190171"/>
                <a:gd name="connsiteY7877" fmla="*/ 360952 h 950432"/>
                <a:gd name="connsiteX7878" fmla="*/ 419703 w 4190171"/>
                <a:gd name="connsiteY7878" fmla="*/ 357519 h 950432"/>
                <a:gd name="connsiteX7879" fmla="*/ 422790 w 4190171"/>
                <a:gd name="connsiteY7879" fmla="*/ 356398 h 950432"/>
                <a:gd name="connsiteX7880" fmla="*/ 3888788 w 4190171"/>
                <a:gd name="connsiteY7880" fmla="*/ 346714 h 950432"/>
                <a:gd name="connsiteX7881" fmla="*/ 3893156 w 4190171"/>
                <a:gd name="connsiteY7881" fmla="*/ 348872 h 950432"/>
                <a:gd name="connsiteX7882" fmla="*/ 3899507 w 4190171"/>
                <a:gd name="connsiteY7882" fmla="*/ 356128 h 950432"/>
                <a:gd name="connsiteX7883" fmla="*/ 3898910 w 4190171"/>
                <a:gd name="connsiteY7883" fmla="*/ 365111 h 950432"/>
                <a:gd name="connsiteX7884" fmla="*/ 3889766 w 4190171"/>
                <a:gd name="connsiteY7884" fmla="*/ 373115 h 950432"/>
                <a:gd name="connsiteX7885" fmla="*/ 3880784 w 4190171"/>
                <a:gd name="connsiteY7885" fmla="*/ 372517 h 950432"/>
                <a:gd name="connsiteX7886" fmla="*/ 3874433 w 4190171"/>
                <a:gd name="connsiteY7886" fmla="*/ 365261 h 950432"/>
                <a:gd name="connsiteX7887" fmla="*/ 3875030 w 4190171"/>
                <a:gd name="connsiteY7887" fmla="*/ 356279 h 950432"/>
                <a:gd name="connsiteX7888" fmla="*/ 3884173 w 4190171"/>
                <a:gd name="connsiteY7888" fmla="*/ 348275 h 950432"/>
                <a:gd name="connsiteX7889" fmla="*/ 3888788 w 4190171"/>
                <a:gd name="connsiteY7889" fmla="*/ 346714 h 950432"/>
                <a:gd name="connsiteX7890" fmla="*/ 3512951 w 4190171"/>
                <a:gd name="connsiteY7890" fmla="*/ 346714 h 950432"/>
                <a:gd name="connsiteX7891" fmla="*/ 3517318 w 4190171"/>
                <a:gd name="connsiteY7891" fmla="*/ 348872 h 950432"/>
                <a:gd name="connsiteX7892" fmla="*/ 3523669 w 4190171"/>
                <a:gd name="connsiteY7892" fmla="*/ 356128 h 950432"/>
                <a:gd name="connsiteX7893" fmla="*/ 3523072 w 4190171"/>
                <a:gd name="connsiteY7893" fmla="*/ 365111 h 950432"/>
                <a:gd name="connsiteX7894" fmla="*/ 3513929 w 4190171"/>
                <a:gd name="connsiteY7894" fmla="*/ 373115 h 950432"/>
                <a:gd name="connsiteX7895" fmla="*/ 3504946 w 4190171"/>
                <a:gd name="connsiteY7895" fmla="*/ 372517 h 950432"/>
                <a:gd name="connsiteX7896" fmla="*/ 3498594 w 4190171"/>
                <a:gd name="connsiteY7896" fmla="*/ 365261 h 950432"/>
                <a:gd name="connsiteX7897" fmla="*/ 3499192 w 4190171"/>
                <a:gd name="connsiteY7897" fmla="*/ 356279 h 950432"/>
                <a:gd name="connsiteX7898" fmla="*/ 3508335 w 4190171"/>
                <a:gd name="connsiteY7898" fmla="*/ 348275 h 950432"/>
                <a:gd name="connsiteX7899" fmla="*/ 3512951 w 4190171"/>
                <a:gd name="connsiteY7899" fmla="*/ 346714 h 950432"/>
                <a:gd name="connsiteX7900" fmla="*/ 3137112 w 4190171"/>
                <a:gd name="connsiteY7900" fmla="*/ 346714 h 950432"/>
                <a:gd name="connsiteX7901" fmla="*/ 3141480 w 4190171"/>
                <a:gd name="connsiteY7901" fmla="*/ 348872 h 950432"/>
                <a:gd name="connsiteX7902" fmla="*/ 3147831 w 4190171"/>
                <a:gd name="connsiteY7902" fmla="*/ 356128 h 950432"/>
                <a:gd name="connsiteX7903" fmla="*/ 3147234 w 4190171"/>
                <a:gd name="connsiteY7903" fmla="*/ 365111 h 950432"/>
                <a:gd name="connsiteX7904" fmla="*/ 3138090 w 4190171"/>
                <a:gd name="connsiteY7904" fmla="*/ 373115 h 950432"/>
                <a:gd name="connsiteX7905" fmla="*/ 3129108 w 4190171"/>
                <a:gd name="connsiteY7905" fmla="*/ 372517 h 950432"/>
                <a:gd name="connsiteX7906" fmla="*/ 3122757 w 4190171"/>
                <a:gd name="connsiteY7906" fmla="*/ 365261 h 950432"/>
                <a:gd name="connsiteX7907" fmla="*/ 3123354 w 4190171"/>
                <a:gd name="connsiteY7907" fmla="*/ 356279 h 950432"/>
                <a:gd name="connsiteX7908" fmla="*/ 3132497 w 4190171"/>
                <a:gd name="connsiteY7908" fmla="*/ 348275 h 950432"/>
                <a:gd name="connsiteX7909" fmla="*/ 3137112 w 4190171"/>
                <a:gd name="connsiteY7909" fmla="*/ 346714 h 950432"/>
                <a:gd name="connsiteX7910" fmla="*/ 2761274 w 4190171"/>
                <a:gd name="connsiteY7910" fmla="*/ 346714 h 950432"/>
                <a:gd name="connsiteX7911" fmla="*/ 2765642 w 4190171"/>
                <a:gd name="connsiteY7911" fmla="*/ 348872 h 950432"/>
                <a:gd name="connsiteX7912" fmla="*/ 2771993 w 4190171"/>
                <a:gd name="connsiteY7912" fmla="*/ 356128 h 950432"/>
                <a:gd name="connsiteX7913" fmla="*/ 2771396 w 4190171"/>
                <a:gd name="connsiteY7913" fmla="*/ 365111 h 950432"/>
                <a:gd name="connsiteX7914" fmla="*/ 2762252 w 4190171"/>
                <a:gd name="connsiteY7914" fmla="*/ 373115 h 950432"/>
                <a:gd name="connsiteX7915" fmla="*/ 2753269 w 4190171"/>
                <a:gd name="connsiteY7915" fmla="*/ 372517 h 950432"/>
                <a:gd name="connsiteX7916" fmla="*/ 2746918 w 4190171"/>
                <a:gd name="connsiteY7916" fmla="*/ 365261 h 950432"/>
                <a:gd name="connsiteX7917" fmla="*/ 2747516 w 4190171"/>
                <a:gd name="connsiteY7917" fmla="*/ 356279 h 950432"/>
                <a:gd name="connsiteX7918" fmla="*/ 2756659 w 4190171"/>
                <a:gd name="connsiteY7918" fmla="*/ 348275 h 950432"/>
                <a:gd name="connsiteX7919" fmla="*/ 2761274 w 4190171"/>
                <a:gd name="connsiteY7919" fmla="*/ 346714 h 950432"/>
                <a:gd name="connsiteX7920" fmla="*/ 2385436 w 4190171"/>
                <a:gd name="connsiteY7920" fmla="*/ 346714 h 950432"/>
                <a:gd name="connsiteX7921" fmla="*/ 2389804 w 4190171"/>
                <a:gd name="connsiteY7921" fmla="*/ 348872 h 950432"/>
                <a:gd name="connsiteX7922" fmla="*/ 2396155 w 4190171"/>
                <a:gd name="connsiteY7922" fmla="*/ 356128 h 950432"/>
                <a:gd name="connsiteX7923" fmla="*/ 2395558 w 4190171"/>
                <a:gd name="connsiteY7923" fmla="*/ 365111 h 950432"/>
                <a:gd name="connsiteX7924" fmla="*/ 2386415 w 4190171"/>
                <a:gd name="connsiteY7924" fmla="*/ 373115 h 950432"/>
                <a:gd name="connsiteX7925" fmla="*/ 2377432 w 4190171"/>
                <a:gd name="connsiteY7925" fmla="*/ 372517 h 950432"/>
                <a:gd name="connsiteX7926" fmla="*/ 2371080 w 4190171"/>
                <a:gd name="connsiteY7926" fmla="*/ 365261 h 950432"/>
                <a:gd name="connsiteX7927" fmla="*/ 2371678 w 4190171"/>
                <a:gd name="connsiteY7927" fmla="*/ 356279 h 950432"/>
                <a:gd name="connsiteX7928" fmla="*/ 2380821 w 4190171"/>
                <a:gd name="connsiteY7928" fmla="*/ 348275 h 950432"/>
                <a:gd name="connsiteX7929" fmla="*/ 2385436 w 4190171"/>
                <a:gd name="connsiteY7929" fmla="*/ 346714 h 950432"/>
                <a:gd name="connsiteX7930" fmla="*/ 2009598 w 4190171"/>
                <a:gd name="connsiteY7930" fmla="*/ 346714 h 950432"/>
                <a:gd name="connsiteX7931" fmla="*/ 2013966 w 4190171"/>
                <a:gd name="connsiteY7931" fmla="*/ 348872 h 950432"/>
                <a:gd name="connsiteX7932" fmla="*/ 2020316 w 4190171"/>
                <a:gd name="connsiteY7932" fmla="*/ 356128 h 950432"/>
                <a:gd name="connsiteX7933" fmla="*/ 2019720 w 4190171"/>
                <a:gd name="connsiteY7933" fmla="*/ 365111 h 950432"/>
                <a:gd name="connsiteX7934" fmla="*/ 2010576 w 4190171"/>
                <a:gd name="connsiteY7934" fmla="*/ 373115 h 950432"/>
                <a:gd name="connsiteX7935" fmla="*/ 2001593 w 4190171"/>
                <a:gd name="connsiteY7935" fmla="*/ 372517 h 950432"/>
                <a:gd name="connsiteX7936" fmla="*/ 1995242 w 4190171"/>
                <a:gd name="connsiteY7936" fmla="*/ 365261 h 950432"/>
                <a:gd name="connsiteX7937" fmla="*/ 1995840 w 4190171"/>
                <a:gd name="connsiteY7937" fmla="*/ 356279 h 950432"/>
                <a:gd name="connsiteX7938" fmla="*/ 2004983 w 4190171"/>
                <a:gd name="connsiteY7938" fmla="*/ 348275 h 950432"/>
                <a:gd name="connsiteX7939" fmla="*/ 2009598 w 4190171"/>
                <a:gd name="connsiteY7939" fmla="*/ 346714 h 950432"/>
                <a:gd name="connsiteX7940" fmla="*/ 1633760 w 4190171"/>
                <a:gd name="connsiteY7940" fmla="*/ 346714 h 950432"/>
                <a:gd name="connsiteX7941" fmla="*/ 1638128 w 4190171"/>
                <a:gd name="connsiteY7941" fmla="*/ 348872 h 950432"/>
                <a:gd name="connsiteX7942" fmla="*/ 1644479 w 4190171"/>
                <a:gd name="connsiteY7942" fmla="*/ 356128 h 950432"/>
                <a:gd name="connsiteX7943" fmla="*/ 1643882 w 4190171"/>
                <a:gd name="connsiteY7943" fmla="*/ 365111 h 950432"/>
                <a:gd name="connsiteX7944" fmla="*/ 1634738 w 4190171"/>
                <a:gd name="connsiteY7944" fmla="*/ 373115 h 950432"/>
                <a:gd name="connsiteX7945" fmla="*/ 1625755 w 4190171"/>
                <a:gd name="connsiteY7945" fmla="*/ 372517 h 950432"/>
                <a:gd name="connsiteX7946" fmla="*/ 1619404 w 4190171"/>
                <a:gd name="connsiteY7946" fmla="*/ 365261 h 950432"/>
                <a:gd name="connsiteX7947" fmla="*/ 1620001 w 4190171"/>
                <a:gd name="connsiteY7947" fmla="*/ 356279 h 950432"/>
                <a:gd name="connsiteX7948" fmla="*/ 1629144 w 4190171"/>
                <a:gd name="connsiteY7948" fmla="*/ 348275 h 950432"/>
                <a:gd name="connsiteX7949" fmla="*/ 1633760 w 4190171"/>
                <a:gd name="connsiteY7949" fmla="*/ 346714 h 950432"/>
                <a:gd name="connsiteX7950" fmla="*/ 1257922 w 4190171"/>
                <a:gd name="connsiteY7950" fmla="*/ 346714 h 950432"/>
                <a:gd name="connsiteX7951" fmla="*/ 1262289 w 4190171"/>
                <a:gd name="connsiteY7951" fmla="*/ 348872 h 950432"/>
                <a:gd name="connsiteX7952" fmla="*/ 1268640 w 4190171"/>
                <a:gd name="connsiteY7952" fmla="*/ 356128 h 950432"/>
                <a:gd name="connsiteX7953" fmla="*/ 1268044 w 4190171"/>
                <a:gd name="connsiteY7953" fmla="*/ 365111 h 950432"/>
                <a:gd name="connsiteX7954" fmla="*/ 1258900 w 4190171"/>
                <a:gd name="connsiteY7954" fmla="*/ 373115 h 950432"/>
                <a:gd name="connsiteX7955" fmla="*/ 1249917 w 4190171"/>
                <a:gd name="connsiteY7955" fmla="*/ 372517 h 950432"/>
                <a:gd name="connsiteX7956" fmla="*/ 1243566 w 4190171"/>
                <a:gd name="connsiteY7956" fmla="*/ 365261 h 950432"/>
                <a:gd name="connsiteX7957" fmla="*/ 1244163 w 4190171"/>
                <a:gd name="connsiteY7957" fmla="*/ 356279 h 950432"/>
                <a:gd name="connsiteX7958" fmla="*/ 1253306 w 4190171"/>
                <a:gd name="connsiteY7958" fmla="*/ 348275 h 950432"/>
                <a:gd name="connsiteX7959" fmla="*/ 1257922 w 4190171"/>
                <a:gd name="connsiteY7959" fmla="*/ 346714 h 950432"/>
                <a:gd name="connsiteX7960" fmla="*/ 882084 w 4190171"/>
                <a:gd name="connsiteY7960" fmla="*/ 346714 h 950432"/>
                <a:gd name="connsiteX7961" fmla="*/ 886452 w 4190171"/>
                <a:gd name="connsiteY7961" fmla="*/ 348872 h 950432"/>
                <a:gd name="connsiteX7962" fmla="*/ 892803 w 4190171"/>
                <a:gd name="connsiteY7962" fmla="*/ 356128 h 950432"/>
                <a:gd name="connsiteX7963" fmla="*/ 892205 w 4190171"/>
                <a:gd name="connsiteY7963" fmla="*/ 365111 h 950432"/>
                <a:gd name="connsiteX7964" fmla="*/ 883062 w 4190171"/>
                <a:gd name="connsiteY7964" fmla="*/ 373115 h 950432"/>
                <a:gd name="connsiteX7965" fmla="*/ 874079 w 4190171"/>
                <a:gd name="connsiteY7965" fmla="*/ 372517 h 950432"/>
                <a:gd name="connsiteX7966" fmla="*/ 867728 w 4190171"/>
                <a:gd name="connsiteY7966" fmla="*/ 365261 h 950432"/>
                <a:gd name="connsiteX7967" fmla="*/ 868325 w 4190171"/>
                <a:gd name="connsiteY7967" fmla="*/ 356279 h 950432"/>
                <a:gd name="connsiteX7968" fmla="*/ 877468 w 4190171"/>
                <a:gd name="connsiteY7968" fmla="*/ 348275 h 950432"/>
                <a:gd name="connsiteX7969" fmla="*/ 882084 w 4190171"/>
                <a:gd name="connsiteY7969" fmla="*/ 346714 h 950432"/>
                <a:gd name="connsiteX7970" fmla="*/ 506246 w 4190171"/>
                <a:gd name="connsiteY7970" fmla="*/ 346714 h 950432"/>
                <a:gd name="connsiteX7971" fmla="*/ 510613 w 4190171"/>
                <a:gd name="connsiteY7971" fmla="*/ 348872 h 950432"/>
                <a:gd name="connsiteX7972" fmla="*/ 516964 w 4190171"/>
                <a:gd name="connsiteY7972" fmla="*/ 356128 h 950432"/>
                <a:gd name="connsiteX7973" fmla="*/ 516367 w 4190171"/>
                <a:gd name="connsiteY7973" fmla="*/ 365111 h 950432"/>
                <a:gd name="connsiteX7974" fmla="*/ 507224 w 4190171"/>
                <a:gd name="connsiteY7974" fmla="*/ 373115 h 950432"/>
                <a:gd name="connsiteX7975" fmla="*/ 498241 w 4190171"/>
                <a:gd name="connsiteY7975" fmla="*/ 372517 h 950432"/>
                <a:gd name="connsiteX7976" fmla="*/ 491890 w 4190171"/>
                <a:gd name="connsiteY7976" fmla="*/ 365261 h 950432"/>
                <a:gd name="connsiteX7977" fmla="*/ 492487 w 4190171"/>
                <a:gd name="connsiteY7977" fmla="*/ 356279 h 950432"/>
                <a:gd name="connsiteX7978" fmla="*/ 501630 w 4190171"/>
                <a:gd name="connsiteY7978" fmla="*/ 348275 h 950432"/>
                <a:gd name="connsiteX7979" fmla="*/ 506246 w 4190171"/>
                <a:gd name="connsiteY7979" fmla="*/ 346714 h 950432"/>
                <a:gd name="connsiteX7980" fmla="*/ 3708024 w 4190171"/>
                <a:gd name="connsiteY7980" fmla="*/ 329898 h 950432"/>
                <a:gd name="connsiteX7981" fmla="*/ 3712378 w 4190171"/>
                <a:gd name="connsiteY7981" fmla="*/ 332359 h 950432"/>
                <a:gd name="connsiteX7982" fmla="*/ 3717149 w 4190171"/>
                <a:gd name="connsiteY7982" fmla="*/ 338459 h 950432"/>
                <a:gd name="connsiteX7983" fmla="*/ 3716029 w 4190171"/>
                <a:gd name="connsiteY7983" fmla="*/ 347632 h 950432"/>
                <a:gd name="connsiteX7984" fmla="*/ 3709602 w 4190171"/>
                <a:gd name="connsiteY7984" fmla="*/ 352659 h 950432"/>
                <a:gd name="connsiteX7985" fmla="*/ 3700429 w 4190171"/>
                <a:gd name="connsiteY7985" fmla="*/ 351538 h 950432"/>
                <a:gd name="connsiteX7986" fmla="*/ 3695658 w 4190171"/>
                <a:gd name="connsiteY7986" fmla="*/ 345438 h 950432"/>
                <a:gd name="connsiteX7987" fmla="*/ 3696778 w 4190171"/>
                <a:gd name="connsiteY7987" fmla="*/ 336265 h 950432"/>
                <a:gd name="connsiteX7988" fmla="*/ 3703204 w 4190171"/>
                <a:gd name="connsiteY7988" fmla="*/ 331238 h 950432"/>
                <a:gd name="connsiteX7989" fmla="*/ 3708024 w 4190171"/>
                <a:gd name="connsiteY7989" fmla="*/ 329898 h 950432"/>
                <a:gd name="connsiteX7990" fmla="*/ 3332185 w 4190171"/>
                <a:gd name="connsiteY7990" fmla="*/ 329898 h 950432"/>
                <a:gd name="connsiteX7991" fmla="*/ 3336540 w 4190171"/>
                <a:gd name="connsiteY7991" fmla="*/ 332359 h 950432"/>
                <a:gd name="connsiteX7992" fmla="*/ 3341312 w 4190171"/>
                <a:gd name="connsiteY7992" fmla="*/ 338459 h 950432"/>
                <a:gd name="connsiteX7993" fmla="*/ 3340190 w 4190171"/>
                <a:gd name="connsiteY7993" fmla="*/ 347632 h 950432"/>
                <a:gd name="connsiteX7994" fmla="*/ 3333764 w 4190171"/>
                <a:gd name="connsiteY7994" fmla="*/ 352659 h 950432"/>
                <a:gd name="connsiteX7995" fmla="*/ 3324592 w 4190171"/>
                <a:gd name="connsiteY7995" fmla="*/ 351538 h 950432"/>
                <a:gd name="connsiteX7996" fmla="*/ 3319820 w 4190171"/>
                <a:gd name="connsiteY7996" fmla="*/ 345438 h 950432"/>
                <a:gd name="connsiteX7997" fmla="*/ 3320940 w 4190171"/>
                <a:gd name="connsiteY7997" fmla="*/ 336265 h 950432"/>
                <a:gd name="connsiteX7998" fmla="*/ 3327367 w 4190171"/>
                <a:gd name="connsiteY7998" fmla="*/ 331238 h 950432"/>
                <a:gd name="connsiteX7999" fmla="*/ 3332185 w 4190171"/>
                <a:gd name="connsiteY7999" fmla="*/ 329898 h 950432"/>
                <a:gd name="connsiteX8000" fmla="*/ 2956348 w 4190171"/>
                <a:gd name="connsiteY8000" fmla="*/ 329898 h 950432"/>
                <a:gd name="connsiteX8001" fmla="*/ 2960702 w 4190171"/>
                <a:gd name="connsiteY8001" fmla="*/ 332359 h 950432"/>
                <a:gd name="connsiteX8002" fmla="*/ 2965473 w 4190171"/>
                <a:gd name="connsiteY8002" fmla="*/ 338459 h 950432"/>
                <a:gd name="connsiteX8003" fmla="*/ 2964353 w 4190171"/>
                <a:gd name="connsiteY8003" fmla="*/ 347632 h 950432"/>
                <a:gd name="connsiteX8004" fmla="*/ 2957926 w 4190171"/>
                <a:gd name="connsiteY8004" fmla="*/ 352659 h 950432"/>
                <a:gd name="connsiteX8005" fmla="*/ 2948753 w 4190171"/>
                <a:gd name="connsiteY8005" fmla="*/ 351538 h 950432"/>
                <a:gd name="connsiteX8006" fmla="*/ 2943982 w 4190171"/>
                <a:gd name="connsiteY8006" fmla="*/ 345438 h 950432"/>
                <a:gd name="connsiteX8007" fmla="*/ 2945102 w 4190171"/>
                <a:gd name="connsiteY8007" fmla="*/ 336265 h 950432"/>
                <a:gd name="connsiteX8008" fmla="*/ 2951528 w 4190171"/>
                <a:gd name="connsiteY8008" fmla="*/ 331238 h 950432"/>
                <a:gd name="connsiteX8009" fmla="*/ 2956348 w 4190171"/>
                <a:gd name="connsiteY8009" fmla="*/ 329898 h 950432"/>
                <a:gd name="connsiteX8010" fmla="*/ 2580509 w 4190171"/>
                <a:gd name="connsiteY8010" fmla="*/ 329898 h 950432"/>
                <a:gd name="connsiteX8011" fmla="*/ 2584864 w 4190171"/>
                <a:gd name="connsiteY8011" fmla="*/ 332359 h 950432"/>
                <a:gd name="connsiteX8012" fmla="*/ 2589636 w 4190171"/>
                <a:gd name="connsiteY8012" fmla="*/ 338459 h 950432"/>
                <a:gd name="connsiteX8013" fmla="*/ 2588514 w 4190171"/>
                <a:gd name="connsiteY8013" fmla="*/ 347632 h 950432"/>
                <a:gd name="connsiteX8014" fmla="*/ 2582088 w 4190171"/>
                <a:gd name="connsiteY8014" fmla="*/ 352659 h 950432"/>
                <a:gd name="connsiteX8015" fmla="*/ 2572915 w 4190171"/>
                <a:gd name="connsiteY8015" fmla="*/ 351538 h 950432"/>
                <a:gd name="connsiteX8016" fmla="*/ 2568144 w 4190171"/>
                <a:gd name="connsiteY8016" fmla="*/ 345438 h 950432"/>
                <a:gd name="connsiteX8017" fmla="*/ 2569264 w 4190171"/>
                <a:gd name="connsiteY8017" fmla="*/ 336265 h 950432"/>
                <a:gd name="connsiteX8018" fmla="*/ 2575691 w 4190171"/>
                <a:gd name="connsiteY8018" fmla="*/ 331238 h 950432"/>
                <a:gd name="connsiteX8019" fmla="*/ 2580509 w 4190171"/>
                <a:gd name="connsiteY8019" fmla="*/ 329898 h 950432"/>
                <a:gd name="connsiteX8020" fmla="*/ 2204671 w 4190171"/>
                <a:gd name="connsiteY8020" fmla="*/ 329898 h 950432"/>
                <a:gd name="connsiteX8021" fmla="*/ 2209026 w 4190171"/>
                <a:gd name="connsiteY8021" fmla="*/ 332359 h 950432"/>
                <a:gd name="connsiteX8022" fmla="*/ 2213797 w 4190171"/>
                <a:gd name="connsiteY8022" fmla="*/ 338459 h 950432"/>
                <a:gd name="connsiteX8023" fmla="*/ 2212676 w 4190171"/>
                <a:gd name="connsiteY8023" fmla="*/ 347632 h 950432"/>
                <a:gd name="connsiteX8024" fmla="*/ 2206250 w 4190171"/>
                <a:gd name="connsiteY8024" fmla="*/ 352659 h 950432"/>
                <a:gd name="connsiteX8025" fmla="*/ 2197077 w 4190171"/>
                <a:gd name="connsiteY8025" fmla="*/ 351538 h 950432"/>
                <a:gd name="connsiteX8026" fmla="*/ 2192305 w 4190171"/>
                <a:gd name="connsiteY8026" fmla="*/ 345438 h 950432"/>
                <a:gd name="connsiteX8027" fmla="*/ 2193426 w 4190171"/>
                <a:gd name="connsiteY8027" fmla="*/ 336265 h 950432"/>
                <a:gd name="connsiteX8028" fmla="*/ 2199853 w 4190171"/>
                <a:gd name="connsiteY8028" fmla="*/ 331238 h 950432"/>
                <a:gd name="connsiteX8029" fmla="*/ 2204671 w 4190171"/>
                <a:gd name="connsiteY8029" fmla="*/ 329898 h 950432"/>
                <a:gd name="connsiteX8030" fmla="*/ 1828833 w 4190171"/>
                <a:gd name="connsiteY8030" fmla="*/ 329898 h 950432"/>
                <a:gd name="connsiteX8031" fmla="*/ 1833188 w 4190171"/>
                <a:gd name="connsiteY8031" fmla="*/ 332359 h 950432"/>
                <a:gd name="connsiteX8032" fmla="*/ 1837959 w 4190171"/>
                <a:gd name="connsiteY8032" fmla="*/ 338459 h 950432"/>
                <a:gd name="connsiteX8033" fmla="*/ 1836838 w 4190171"/>
                <a:gd name="connsiteY8033" fmla="*/ 347632 h 950432"/>
                <a:gd name="connsiteX8034" fmla="*/ 1830412 w 4190171"/>
                <a:gd name="connsiteY8034" fmla="*/ 352659 h 950432"/>
                <a:gd name="connsiteX8035" fmla="*/ 1821239 w 4190171"/>
                <a:gd name="connsiteY8035" fmla="*/ 351538 h 950432"/>
                <a:gd name="connsiteX8036" fmla="*/ 1816468 w 4190171"/>
                <a:gd name="connsiteY8036" fmla="*/ 345438 h 950432"/>
                <a:gd name="connsiteX8037" fmla="*/ 1817588 w 4190171"/>
                <a:gd name="connsiteY8037" fmla="*/ 336265 h 950432"/>
                <a:gd name="connsiteX8038" fmla="*/ 1824014 w 4190171"/>
                <a:gd name="connsiteY8038" fmla="*/ 331238 h 950432"/>
                <a:gd name="connsiteX8039" fmla="*/ 1828833 w 4190171"/>
                <a:gd name="connsiteY8039" fmla="*/ 329898 h 950432"/>
                <a:gd name="connsiteX8040" fmla="*/ 1452995 w 4190171"/>
                <a:gd name="connsiteY8040" fmla="*/ 329898 h 950432"/>
                <a:gd name="connsiteX8041" fmla="*/ 1457349 w 4190171"/>
                <a:gd name="connsiteY8041" fmla="*/ 332359 h 950432"/>
                <a:gd name="connsiteX8042" fmla="*/ 1462121 w 4190171"/>
                <a:gd name="connsiteY8042" fmla="*/ 338459 h 950432"/>
                <a:gd name="connsiteX8043" fmla="*/ 1461000 w 4190171"/>
                <a:gd name="connsiteY8043" fmla="*/ 347632 h 950432"/>
                <a:gd name="connsiteX8044" fmla="*/ 1454574 w 4190171"/>
                <a:gd name="connsiteY8044" fmla="*/ 352659 h 950432"/>
                <a:gd name="connsiteX8045" fmla="*/ 1445401 w 4190171"/>
                <a:gd name="connsiteY8045" fmla="*/ 351538 h 950432"/>
                <a:gd name="connsiteX8046" fmla="*/ 1440629 w 4190171"/>
                <a:gd name="connsiteY8046" fmla="*/ 345438 h 950432"/>
                <a:gd name="connsiteX8047" fmla="*/ 1441750 w 4190171"/>
                <a:gd name="connsiteY8047" fmla="*/ 336265 h 950432"/>
                <a:gd name="connsiteX8048" fmla="*/ 1448176 w 4190171"/>
                <a:gd name="connsiteY8048" fmla="*/ 331238 h 950432"/>
                <a:gd name="connsiteX8049" fmla="*/ 1452995 w 4190171"/>
                <a:gd name="connsiteY8049" fmla="*/ 329898 h 950432"/>
                <a:gd name="connsiteX8050" fmla="*/ 1077157 w 4190171"/>
                <a:gd name="connsiteY8050" fmla="*/ 329898 h 950432"/>
                <a:gd name="connsiteX8051" fmla="*/ 1081511 w 4190171"/>
                <a:gd name="connsiteY8051" fmla="*/ 332359 h 950432"/>
                <a:gd name="connsiteX8052" fmla="*/ 1086283 w 4190171"/>
                <a:gd name="connsiteY8052" fmla="*/ 338459 h 950432"/>
                <a:gd name="connsiteX8053" fmla="*/ 1085162 w 4190171"/>
                <a:gd name="connsiteY8053" fmla="*/ 347632 h 950432"/>
                <a:gd name="connsiteX8054" fmla="*/ 1078736 w 4190171"/>
                <a:gd name="connsiteY8054" fmla="*/ 352659 h 950432"/>
                <a:gd name="connsiteX8055" fmla="*/ 1069563 w 4190171"/>
                <a:gd name="connsiteY8055" fmla="*/ 351538 h 950432"/>
                <a:gd name="connsiteX8056" fmla="*/ 1064791 w 4190171"/>
                <a:gd name="connsiteY8056" fmla="*/ 345438 h 950432"/>
                <a:gd name="connsiteX8057" fmla="*/ 1065912 w 4190171"/>
                <a:gd name="connsiteY8057" fmla="*/ 336265 h 950432"/>
                <a:gd name="connsiteX8058" fmla="*/ 1072338 w 4190171"/>
                <a:gd name="connsiteY8058" fmla="*/ 331238 h 950432"/>
                <a:gd name="connsiteX8059" fmla="*/ 1077157 w 4190171"/>
                <a:gd name="connsiteY8059" fmla="*/ 329898 h 950432"/>
                <a:gd name="connsiteX8060" fmla="*/ 701319 w 4190171"/>
                <a:gd name="connsiteY8060" fmla="*/ 329898 h 950432"/>
                <a:gd name="connsiteX8061" fmla="*/ 705673 w 4190171"/>
                <a:gd name="connsiteY8061" fmla="*/ 332359 h 950432"/>
                <a:gd name="connsiteX8062" fmla="*/ 710445 w 4190171"/>
                <a:gd name="connsiteY8062" fmla="*/ 338459 h 950432"/>
                <a:gd name="connsiteX8063" fmla="*/ 709324 w 4190171"/>
                <a:gd name="connsiteY8063" fmla="*/ 347632 h 950432"/>
                <a:gd name="connsiteX8064" fmla="*/ 702898 w 4190171"/>
                <a:gd name="connsiteY8064" fmla="*/ 352659 h 950432"/>
                <a:gd name="connsiteX8065" fmla="*/ 693725 w 4190171"/>
                <a:gd name="connsiteY8065" fmla="*/ 351538 h 950432"/>
                <a:gd name="connsiteX8066" fmla="*/ 688953 w 4190171"/>
                <a:gd name="connsiteY8066" fmla="*/ 345438 h 950432"/>
                <a:gd name="connsiteX8067" fmla="*/ 690074 w 4190171"/>
                <a:gd name="connsiteY8067" fmla="*/ 336265 h 950432"/>
                <a:gd name="connsiteX8068" fmla="*/ 696500 w 4190171"/>
                <a:gd name="connsiteY8068" fmla="*/ 331238 h 950432"/>
                <a:gd name="connsiteX8069" fmla="*/ 701319 w 4190171"/>
                <a:gd name="connsiteY8069" fmla="*/ 329898 h 950432"/>
                <a:gd name="connsiteX8070" fmla="*/ 325481 w 4190171"/>
                <a:gd name="connsiteY8070" fmla="*/ 329898 h 950432"/>
                <a:gd name="connsiteX8071" fmla="*/ 329835 w 4190171"/>
                <a:gd name="connsiteY8071" fmla="*/ 332359 h 950432"/>
                <a:gd name="connsiteX8072" fmla="*/ 334607 w 4190171"/>
                <a:gd name="connsiteY8072" fmla="*/ 338459 h 950432"/>
                <a:gd name="connsiteX8073" fmla="*/ 333486 w 4190171"/>
                <a:gd name="connsiteY8073" fmla="*/ 347632 h 950432"/>
                <a:gd name="connsiteX8074" fmla="*/ 327060 w 4190171"/>
                <a:gd name="connsiteY8074" fmla="*/ 352659 h 950432"/>
                <a:gd name="connsiteX8075" fmla="*/ 317886 w 4190171"/>
                <a:gd name="connsiteY8075" fmla="*/ 351538 h 950432"/>
                <a:gd name="connsiteX8076" fmla="*/ 313115 w 4190171"/>
                <a:gd name="connsiteY8076" fmla="*/ 345438 h 950432"/>
                <a:gd name="connsiteX8077" fmla="*/ 314236 w 4190171"/>
                <a:gd name="connsiteY8077" fmla="*/ 336265 h 950432"/>
                <a:gd name="connsiteX8078" fmla="*/ 320662 w 4190171"/>
                <a:gd name="connsiteY8078" fmla="*/ 331238 h 950432"/>
                <a:gd name="connsiteX8079" fmla="*/ 325481 w 4190171"/>
                <a:gd name="connsiteY8079" fmla="*/ 329898 h 950432"/>
                <a:gd name="connsiteX8080" fmla="*/ 3765099 w 4190171"/>
                <a:gd name="connsiteY8080" fmla="*/ 322810 h 950432"/>
                <a:gd name="connsiteX8081" fmla="*/ 3770724 w 4190171"/>
                <a:gd name="connsiteY8081" fmla="*/ 325140 h 950432"/>
                <a:gd name="connsiteX8082" fmla="*/ 3793264 w 4190171"/>
                <a:gd name="connsiteY8082" fmla="*/ 347680 h 950432"/>
                <a:gd name="connsiteX8083" fmla="*/ 3793264 w 4190171"/>
                <a:gd name="connsiteY8083" fmla="*/ 358930 h 950432"/>
                <a:gd name="connsiteX8084" fmla="*/ 3760381 w 4190171"/>
                <a:gd name="connsiteY8084" fmla="*/ 391813 h 950432"/>
                <a:gd name="connsiteX8085" fmla="*/ 3749131 w 4190171"/>
                <a:gd name="connsiteY8085" fmla="*/ 391813 h 950432"/>
                <a:gd name="connsiteX8086" fmla="*/ 3726592 w 4190171"/>
                <a:gd name="connsiteY8086" fmla="*/ 369274 h 950432"/>
                <a:gd name="connsiteX8087" fmla="*/ 3726592 w 4190171"/>
                <a:gd name="connsiteY8087" fmla="*/ 358023 h 950432"/>
                <a:gd name="connsiteX8088" fmla="*/ 3759474 w 4190171"/>
                <a:gd name="connsiteY8088" fmla="*/ 325140 h 950432"/>
                <a:gd name="connsiteX8089" fmla="*/ 3765099 w 4190171"/>
                <a:gd name="connsiteY8089" fmla="*/ 322810 h 950432"/>
                <a:gd name="connsiteX8090" fmla="*/ 3389261 w 4190171"/>
                <a:gd name="connsiteY8090" fmla="*/ 322810 h 950432"/>
                <a:gd name="connsiteX8091" fmla="*/ 3394886 w 4190171"/>
                <a:gd name="connsiteY8091" fmla="*/ 325140 h 950432"/>
                <a:gd name="connsiteX8092" fmla="*/ 3417426 w 4190171"/>
                <a:gd name="connsiteY8092" fmla="*/ 347680 h 950432"/>
                <a:gd name="connsiteX8093" fmla="*/ 3417426 w 4190171"/>
                <a:gd name="connsiteY8093" fmla="*/ 358930 h 950432"/>
                <a:gd name="connsiteX8094" fmla="*/ 3384543 w 4190171"/>
                <a:gd name="connsiteY8094" fmla="*/ 391813 h 950432"/>
                <a:gd name="connsiteX8095" fmla="*/ 3373293 w 4190171"/>
                <a:gd name="connsiteY8095" fmla="*/ 391813 h 950432"/>
                <a:gd name="connsiteX8096" fmla="*/ 3350753 w 4190171"/>
                <a:gd name="connsiteY8096" fmla="*/ 369274 h 950432"/>
                <a:gd name="connsiteX8097" fmla="*/ 3350753 w 4190171"/>
                <a:gd name="connsiteY8097" fmla="*/ 358023 h 950432"/>
                <a:gd name="connsiteX8098" fmla="*/ 3383636 w 4190171"/>
                <a:gd name="connsiteY8098" fmla="*/ 325140 h 950432"/>
                <a:gd name="connsiteX8099" fmla="*/ 3389261 w 4190171"/>
                <a:gd name="connsiteY8099" fmla="*/ 322810 h 950432"/>
                <a:gd name="connsiteX8100" fmla="*/ 3013423 w 4190171"/>
                <a:gd name="connsiteY8100" fmla="*/ 322810 h 950432"/>
                <a:gd name="connsiteX8101" fmla="*/ 3019048 w 4190171"/>
                <a:gd name="connsiteY8101" fmla="*/ 325140 h 950432"/>
                <a:gd name="connsiteX8102" fmla="*/ 3041588 w 4190171"/>
                <a:gd name="connsiteY8102" fmla="*/ 347680 h 950432"/>
                <a:gd name="connsiteX8103" fmla="*/ 3041588 w 4190171"/>
                <a:gd name="connsiteY8103" fmla="*/ 358930 h 950432"/>
                <a:gd name="connsiteX8104" fmla="*/ 3008704 w 4190171"/>
                <a:gd name="connsiteY8104" fmla="*/ 391813 h 950432"/>
                <a:gd name="connsiteX8105" fmla="*/ 2997454 w 4190171"/>
                <a:gd name="connsiteY8105" fmla="*/ 391813 h 950432"/>
                <a:gd name="connsiteX8106" fmla="*/ 2974915 w 4190171"/>
                <a:gd name="connsiteY8106" fmla="*/ 369274 h 950432"/>
                <a:gd name="connsiteX8107" fmla="*/ 2974915 w 4190171"/>
                <a:gd name="connsiteY8107" fmla="*/ 358023 h 950432"/>
                <a:gd name="connsiteX8108" fmla="*/ 3007798 w 4190171"/>
                <a:gd name="connsiteY8108" fmla="*/ 325140 h 950432"/>
                <a:gd name="connsiteX8109" fmla="*/ 3013423 w 4190171"/>
                <a:gd name="connsiteY8109" fmla="*/ 322810 h 950432"/>
                <a:gd name="connsiteX8110" fmla="*/ 2637585 w 4190171"/>
                <a:gd name="connsiteY8110" fmla="*/ 322810 h 950432"/>
                <a:gd name="connsiteX8111" fmla="*/ 2643210 w 4190171"/>
                <a:gd name="connsiteY8111" fmla="*/ 325140 h 950432"/>
                <a:gd name="connsiteX8112" fmla="*/ 2665749 w 4190171"/>
                <a:gd name="connsiteY8112" fmla="*/ 347680 h 950432"/>
                <a:gd name="connsiteX8113" fmla="*/ 2665749 w 4190171"/>
                <a:gd name="connsiteY8113" fmla="*/ 358930 h 950432"/>
                <a:gd name="connsiteX8114" fmla="*/ 2632867 w 4190171"/>
                <a:gd name="connsiteY8114" fmla="*/ 391813 h 950432"/>
                <a:gd name="connsiteX8115" fmla="*/ 2621617 w 4190171"/>
                <a:gd name="connsiteY8115" fmla="*/ 391813 h 950432"/>
                <a:gd name="connsiteX8116" fmla="*/ 2599077 w 4190171"/>
                <a:gd name="connsiteY8116" fmla="*/ 369274 h 950432"/>
                <a:gd name="connsiteX8117" fmla="*/ 2599077 w 4190171"/>
                <a:gd name="connsiteY8117" fmla="*/ 358023 h 950432"/>
                <a:gd name="connsiteX8118" fmla="*/ 2631960 w 4190171"/>
                <a:gd name="connsiteY8118" fmla="*/ 325140 h 950432"/>
                <a:gd name="connsiteX8119" fmla="*/ 2637585 w 4190171"/>
                <a:gd name="connsiteY8119" fmla="*/ 322810 h 950432"/>
                <a:gd name="connsiteX8120" fmla="*/ 2261747 w 4190171"/>
                <a:gd name="connsiteY8120" fmla="*/ 322810 h 950432"/>
                <a:gd name="connsiteX8121" fmla="*/ 2267372 w 4190171"/>
                <a:gd name="connsiteY8121" fmla="*/ 325140 h 950432"/>
                <a:gd name="connsiteX8122" fmla="*/ 2289912 w 4190171"/>
                <a:gd name="connsiteY8122" fmla="*/ 347680 h 950432"/>
                <a:gd name="connsiteX8123" fmla="*/ 2289912 w 4190171"/>
                <a:gd name="connsiteY8123" fmla="*/ 358930 h 950432"/>
                <a:gd name="connsiteX8124" fmla="*/ 2257029 w 4190171"/>
                <a:gd name="connsiteY8124" fmla="*/ 391813 h 950432"/>
                <a:gd name="connsiteX8125" fmla="*/ 2245779 w 4190171"/>
                <a:gd name="connsiteY8125" fmla="*/ 391813 h 950432"/>
                <a:gd name="connsiteX8126" fmla="*/ 2223238 w 4190171"/>
                <a:gd name="connsiteY8126" fmla="*/ 369274 h 950432"/>
                <a:gd name="connsiteX8127" fmla="*/ 2223238 w 4190171"/>
                <a:gd name="connsiteY8127" fmla="*/ 358023 h 950432"/>
                <a:gd name="connsiteX8128" fmla="*/ 2256122 w 4190171"/>
                <a:gd name="connsiteY8128" fmla="*/ 325140 h 950432"/>
                <a:gd name="connsiteX8129" fmla="*/ 2261747 w 4190171"/>
                <a:gd name="connsiteY8129" fmla="*/ 322810 h 950432"/>
                <a:gd name="connsiteX8130" fmla="*/ 1885909 w 4190171"/>
                <a:gd name="connsiteY8130" fmla="*/ 322810 h 950432"/>
                <a:gd name="connsiteX8131" fmla="*/ 1891534 w 4190171"/>
                <a:gd name="connsiteY8131" fmla="*/ 325140 h 950432"/>
                <a:gd name="connsiteX8132" fmla="*/ 1914073 w 4190171"/>
                <a:gd name="connsiteY8132" fmla="*/ 347680 h 950432"/>
                <a:gd name="connsiteX8133" fmla="*/ 1914073 w 4190171"/>
                <a:gd name="connsiteY8133" fmla="*/ 358930 h 950432"/>
                <a:gd name="connsiteX8134" fmla="*/ 1881190 w 4190171"/>
                <a:gd name="connsiteY8134" fmla="*/ 391813 h 950432"/>
                <a:gd name="connsiteX8135" fmla="*/ 1869940 w 4190171"/>
                <a:gd name="connsiteY8135" fmla="*/ 391813 h 950432"/>
                <a:gd name="connsiteX8136" fmla="*/ 1847401 w 4190171"/>
                <a:gd name="connsiteY8136" fmla="*/ 369274 h 950432"/>
                <a:gd name="connsiteX8137" fmla="*/ 1847401 w 4190171"/>
                <a:gd name="connsiteY8137" fmla="*/ 358023 h 950432"/>
                <a:gd name="connsiteX8138" fmla="*/ 1880284 w 4190171"/>
                <a:gd name="connsiteY8138" fmla="*/ 325140 h 950432"/>
                <a:gd name="connsiteX8139" fmla="*/ 1885909 w 4190171"/>
                <a:gd name="connsiteY8139" fmla="*/ 322810 h 950432"/>
                <a:gd name="connsiteX8140" fmla="*/ 1510070 w 4190171"/>
                <a:gd name="connsiteY8140" fmla="*/ 322810 h 950432"/>
                <a:gd name="connsiteX8141" fmla="*/ 1515696 w 4190171"/>
                <a:gd name="connsiteY8141" fmla="*/ 325140 h 950432"/>
                <a:gd name="connsiteX8142" fmla="*/ 1538235 w 4190171"/>
                <a:gd name="connsiteY8142" fmla="*/ 347680 h 950432"/>
                <a:gd name="connsiteX8143" fmla="*/ 1538235 w 4190171"/>
                <a:gd name="connsiteY8143" fmla="*/ 358930 h 950432"/>
                <a:gd name="connsiteX8144" fmla="*/ 1505352 w 4190171"/>
                <a:gd name="connsiteY8144" fmla="*/ 391813 h 950432"/>
                <a:gd name="connsiteX8145" fmla="*/ 1494102 w 4190171"/>
                <a:gd name="connsiteY8145" fmla="*/ 391813 h 950432"/>
                <a:gd name="connsiteX8146" fmla="*/ 1471563 w 4190171"/>
                <a:gd name="connsiteY8146" fmla="*/ 369274 h 950432"/>
                <a:gd name="connsiteX8147" fmla="*/ 1471563 w 4190171"/>
                <a:gd name="connsiteY8147" fmla="*/ 358023 h 950432"/>
                <a:gd name="connsiteX8148" fmla="*/ 1504446 w 4190171"/>
                <a:gd name="connsiteY8148" fmla="*/ 325140 h 950432"/>
                <a:gd name="connsiteX8149" fmla="*/ 1510070 w 4190171"/>
                <a:gd name="connsiteY8149" fmla="*/ 322810 h 950432"/>
                <a:gd name="connsiteX8150" fmla="*/ 1134233 w 4190171"/>
                <a:gd name="connsiteY8150" fmla="*/ 322810 h 950432"/>
                <a:gd name="connsiteX8151" fmla="*/ 1139857 w 4190171"/>
                <a:gd name="connsiteY8151" fmla="*/ 325140 h 950432"/>
                <a:gd name="connsiteX8152" fmla="*/ 1162397 w 4190171"/>
                <a:gd name="connsiteY8152" fmla="*/ 347680 h 950432"/>
                <a:gd name="connsiteX8153" fmla="*/ 1162397 w 4190171"/>
                <a:gd name="connsiteY8153" fmla="*/ 358930 h 950432"/>
                <a:gd name="connsiteX8154" fmla="*/ 1129514 w 4190171"/>
                <a:gd name="connsiteY8154" fmla="*/ 391813 h 950432"/>
                <a:gd name="connsiteX8155" fmla="*/ 1118264 w 4190171"/>
                <a:gd name="connsiteY8155" fmla="*/ 391813 h 950432"/>
                <a:gd name="connsiteX8156" fmla="*/ 1095724 w 4190171"/>
                <a:gd name="connsiteY8156" fmla="*/ 369274 h 950432"/>
                <a:gd name="connsiteX8157" fmla="*/ 1095724 w 4190171"/>
                <a:gd name="connsiteY8157" fmla="*/ 358023 h 950432"/>
                <a:gd name="connsiteX8158" fmla="*/ 1128608 w 4190171"/>
                <a:gd name="connsiteY8158" fmla="*/ 325140 h 950432"/>
                <a:gd name="connsiteX8159" fmla="*/ 1134233 w 4190171"/>
                <a:gd name="connsiteY8159" fmla="*/ 322810 h 950432"/>
                <a:gd name="connsiteX8160" fmla="*/ 758394 w 4190171"/>
                <a:gd name="connsiteY8160" fmla="*/ 322810 h 950432"/>
                <a:gd name="connsiteX8161" fmla="*/ 764019 w 4190171"/>
                <a:gd name="connsiteY8161" fmla="*/ 325140 h 950432"/>
                <a:gd name="connsiteX8162" fmla="*/ 786559 w 4190171"/>
                <a:gd name="connsiteY8162" fmla="*/ 347680 h 950432"/>
                <a:gd name="connsiteX8163" fmla="*/ 786559 w 4190171"/>
                <a:gd name="connsiteY8163" fmla="*/ 358930 h 950432"/>
                <a:gd name="connsiteX8164" fmla="*/ 753676 w 4190171"/>
                <a:gd name="connsiteY8164" fmla="*/ 391813 h 950432"/>
                <a:gd name="connsiteX8165" fmla="*/ 742426 w 4190171"/>
                <a:gd name="connsiteY8165" fmla="*/ 391813 h 950432"/>
                <a:gd name="connsiteX8166" fmla="*/ 719886 w 4190171"/>
                <a:gd name="connsiteY8166" fmla="*/ 369274 h 950432"/>
                <a:gd name="connsiteX8167" fmla="*/ 719886 w 4190171"/>
                <a:gd name="connsiteY8167" fmla="*/ 358023 h 950432"/>
                <a:gd name="connsiteX8168" fmla="*/ 752769 w 4190171"/>
                <a:gd name="connsiteY8168" fmla="*/ 325140 h 950432"/>
                <a:gd name="connsiteX8169" fmla="*/ 758394 w 4190171"/>
                <a:gd name="connsiteY8169" fmla="*/ 322810 h 950432"/>
                <a:gd name="connsiteX8170" fmla="*/ 382557 w 4190171"/>
                <a:gd name="connsiteY8170" fmla="*/ 322810 h 950432"/>
                <a:gd name="connsiteX8171" fmla="*/ 388181 w 4190171"/>
                <a:gd name="connsiteY8171" fmla="*/ 325140 h 950432"/>
                <a:gd name="connsiteX8172" fmla="*/ 410721 w 4190171"/>
                <a:gd name="connsiteY8172" fmla="*/ 347680 h 950432"/>
                <a:gd name="connsiteX8173" fmla="*/ 410721 w 4190171"/>
                <a:gd name="connsiteY8173" fmla="*/ 358930 h 950432"/>
                <a:gd name="connsiteX8174" fmla="*/ 377838 w 4190171"/>
                <a:gd name="connsiteY8174" fmla="*/ 391813 h 950432"/>
                <a:gd name="connsiteX8175" fmla="*/ 366588 w 4190171"/>
                <a:gd name="connsiteY8175" fmla="*/ 391813 h 950432"/>
                <a:gd name="connsiteX8176" fmla="*/ 344049 w 4190171"/>
                <a:gd name="connsiteY8176" fmla="*/ 369274 h 950432"/>
                <a:gd name="connsiteX8177" fmla="*/ 344049 w 4190171"/>
                <a:gd name="connsiteY8177" fmla="*/ 358023 h 950432"/>
                <a:gd name="connsiteX8178" fmla="*/ 376932 w 4190171"/>
                <a:gd name="connsiteY8178" fmla="*/ 325140 h 950432"/>
                <a:gd name="connsiteX8179" fmla="*/ 382557 w 4190171"/>
                <a:gd name="connsiteY8179" fmla="*/ 322810 h 950432"/>
                <a:gd name="connsiteX8180" fmla="*/ 3926526 w 4190171"/>
                <a:gd name="connsiteY8180" fmla="*/ 318520 h 950432"/>
                <a:gd name="connsiteX8181" fmla="*/ 3933128 w 4190171"/>
                <a:gd name="connsiteY8181" fmla="*/ 323656 h 950432"/>
                <a:gd name="connsiteX8182" fmla="*/ 3941480 w 4190171"/>
                <a:gd name="connsiteY8182" fmla="*/ 338348 h 950432"/>
                <a:gd name="connsiteX8183" fmla="*/ 3937380 w 4190171"/>
                <a:gd name="connsiteY8183" fmla="*/ 353248 h 950432"/>
                <a:gd name="connsiteX8184" fmla="*/ 3922991 w 4190171"/>
                <a:gd name="connsiteY8184" fmla="*/ 361430 h 950432"/>
                <a:gd name="connsiteX8185" fmla="*/ 3908090 w 4190171"/>
                <a:gd name="connsiteY8185" fmla="*/ 357330 h 950432"/>
                <a:gd name="connsiteX8186" fmla="*/ 3899738 w 4190171"/>
                <a:gd name="connsiteY8186" fmla="*/ 342638 h 950432"/>
                <a:gd name="connsiteX8187" fmla="*/ 3903837 w 4190171"/>
                <a:gd name="connsiteY8187" fmla="*/ 327737 h 950432"/>
                <a:gd name="connsiteX8188" fmla="*/ 3918226 w 4190171"/>
                <a:gd name="connsiteY8188" fmla="*/ 319556 h 950432"/>
                <a:gd name="connsiteX8189" fmla="*/ 3926526 w 4190171"/>
                <a:gd name="connsiteY8189" fmla="*/ 318520 h 950432"/>
                <a:gd name="connsiteX8190" fmla="*/ 3550688 w 4190171"/>
                <a:gd name="connsiteY8190" fmla="*/ 318520 h 950432"/>
                <a:gd name="connsiteX8191" fmla="*/ 3557289 w 4190171"/>
                <a:gd name="connsiteY8191" fmla="*/ 323656 h 950432"/>
                <a:gd name="connsiteX8192" fmla="*/ 3565642 w 4190171"/>
                <a:gd name="connsiteY8192" fmla="*/ 338348 h 950432"/>
                <a:gd name="connsiteX8193" fmla="*/ 3561542 w 4190171"/>
                <a:gd name="connsiteY8193" fmla="*/ 353248 h 950432"/>
                <a:gd name="connsiteX8194" fmla="*/ 3547153 w 4190171"/>
                <a:gd name="connsiteY8194" fmla="*/ 361430 h 950432"/>
                <a:gd name="connsiteX8195" fmla="*/ 3532252 w 4190171"/>
                <a:gd name="connsiteY8195" fmla="*/ 357330 h 950432"/>
                <a:gd name="connsiteX8196" fmla="*/ 3523899 w 4190171"/>
                <a:gd name="connsiteY8196" fmla="*/ 342638 h 950432"/>
                <a:gd name="connsiteX8197" fmla="*/ 3527998 w 4190171"/>
                <a:gd name="connsiteY8197" fmla="*/ 327737 h 950432"/>
                <a:gd name="connsiteX8198" fmla="*/ 3542388 w 4190171"/>
                <a:gd name="connsiteY8198" fmla="*/ 319556 h 950432"/>
                <a:gd name="connsiteX8199" fmla="*/ 3550688 w 4190171"/>
                <a:gd name="connsiteY8199" fmla="*/ 318520 h 950432"/>
                <a:gd name="connsiteX8200" fmla="*/ 3174850 w 4190171"/>
                <a:gd name="connsiteY8200" fmla="*/ 318520 h 950432"/>
                <a:gd name="connsiteX8201" fmla="*/ 3181452 w 4190171"/>
                <a:gd name="connsiteY8201" fmla="*/ 323656 h 950432"/>
                <a:gd name="connsiteX8202" fmla="*/ 3189804 w 4190171"/>
                <a:gd name="connsiteY8202" fmla="*/ 338348 h 950432"/>
                <a:gd name="connsiteX8203" fmla="*/ 3185704 w 4190171"/>
                <a:gd name="connsiteY8203" fmla="*/ 353248 h 950432"/>
                <a:gd name="connsiteX8204" fmla="*/ 3171315 w 4190171"/>
                <a:gd name="connsiteY8204" fmla="*/ 361430 h 950432"/>
                <a:gd name="connsiteX8205" fmla="*/ 3156414 w 4190171"/>
                <a:gd name="connsiteY8205" fmla="*/ 357330 h 950432"/>
                <a:gd name="connsiteX8206" fmla="*/ 3148062 w 4190171"/>
                <a:gd name="connsiteY8206" fmla="*/ 342638 h 950432"/>
                <a:gd name="connsiteX8207" fmla="*/ 3152161 w 4190171"/>
                <a:gd name="connsiteY8207" fmla="*/ 327737 h 950432"/>
                <a:gd name="connsiteX8208" fmla="*/ 3166550 w 4190171"/>
                <a:gd name="connsiteY8208" fmla="*/ 319556 h 950432"/>
                <a:gd name="connsiteX8209" fmla="*/ 3174850 w 4190171"/>
                <a:gd name="connsiteY8209" fmla="*/ 318520 h 950432"/>
                <a:gd name="connsiteX8210" fmla="*/ 2799012 w 4190171"/>
                <a:gd name="connsiteY8210" fmla="*/ 318520 h 950432"/>
                <a:gd name="connsiteX8211" fmla="*/ 2805613 w 4190171"/>
                <a:gd name="connsiteY8211" fmla="*/ 323656 h 950432"/>
                <a:gd name="connsiteX8212" fmla="*/ 2813966 w 4190171"/>
                <a:gd name="connsiteY8212" fmla="*/ 338348 h 950432"/>
                <a:gd name="connsiteX8213" fmla="*/ 2809866 w 4190171"/>
                <a:gd name="connsiteY8213" fmla="*/ 353248 h 950432"/>
                <a:gd name="connsiteX8214" fmla="*/ 2795476 w 4190171"/>
                <a:gd name="connsiteY8214" fmla="*/ 361430 h 950432"/>
                <a:gd name="connsiteX8215" fmla="*/ 2780576 w 4190171"/>
                <a:gd name="connsiteY8215" fmla="*/ 357330 h 950432"/>
                <a:gd name="connsiteX8216" fmla="*/ 2772223 w 4190171"/>
                <a:gd name="connsiteY8216" fmla="*/ 342638 h 950432"/>
                <a:gd name="connsiteX8217" fmla="*/ 2776322 w 4190171"/>
                <a:gd name="connsiteY8217" fmla="*/ 327737 h 950432"/>
                <a:gd name="connsiteX8218" fmla="*/ 2790712 w 4190171"/>
                <a:gd name="connsiteY8218" fmla="*/ 319556 h 950432"/>
                <a:gd name="connsiteX8219" fmla="*/ 2799012 w 4190171"/>
                <a:gd name="connsiteY8219" fmla="*/ 318520 h 950432"/>
                <a:gd name="connsiteX8220" fmla="*/ 2423174 w 4190171"/>
                <a:gd name="connsiteY8220" fmla="*/ 318520 h 950432"/>
                <a:gd name="connsiteX8221" fmla="*/ 2429775 w 4190171"/>
                <a:gd name="connsiteY8221" fmla="*/ 323656 h 950432"/>
                <a:gd name="connsiteX8222" fmla="*/ 2438128 w 4190171"/>
                <a:gd name="connsiteY8222" fmla="*/ 338348 h 950432"/>
                <a:gd name="connsiteX8223" fmla="*/ 2434028 w 4190171"/>
                <a:gd name="connsiteY8223" fmla="*/ 353248 h 950432"/>
                <a:gd name="connsiteX8224" fmla="*/ 2419639 w 4190171"/>
                <a:gd name="connsiteY8224" fmla="*/ 361430 h 950432"/>
                <a:gd name="connsiteX8225" fmla="*/ 2404738 w 4190171"/>
                <a:gd name="connsiteY8225" fmla="*/ 357330 h 950432"/>
                <a:gd name="connsiteX8226" fmla="*/ 2396385 w 4190171"/>
                <a:gd name="connsiteY8226" fmla="*/ 342638 h 950432"/>
                <a:gd name="connsiteX8227" fmla="*/ 2400484 w 4190171"/>
                <a:gd name="connsiteY8227" fmla="*/ 327737 h 950432"/>
                <a:gd name="connsiteX8228" fmla="*/ 2414874 w 4190171"/>
                <a:gd name="connsiteY8228" fmla="*/ 319556 h 950432"/>
                <a:gd name="connsiteX8229" fmla="*/ 2423174 w 4190171"/>
                <a:gd name="connsiteY8229" fmla="*/ 318520 h 950432"/>
                <a:gd name="connsiteX8230" fmla="*/ 2047336 w 4190171"/>
                <a:gd name="connsiteY8230" fmla="*/ 318520 h 950432"/>
                <a:gd name="connsiteX8231" fmla="*/ 2053937 w 4190171"/>
                <a:gd name="connsiteY8231" fmla="*/ 323656 h 950432"/>
                <a:gd name="connsiteX8232" fmla="*/ 2062289 w 4190171"/>
                <a:gd name="connsiteY8232" fmla="*/ 338348 h 950432"/>
                <a:gd name="connsiteX8233" fmla="*/ 2058190 w 4190171"/>
                <a:gd name="connsiteY8233" fmla="*/ 353248 h 950432"/>
                <a:gd name="connsiteX8234" fmla="*/ 2043800 w 4190171"/>
                <a:gd name="connsiteY8234" fmla="*/ 361430 h 950432"/>
                <a:gd name="connsiteX8235" fmla="*/ 2028899 w 4190171"/>
                <a:gd name="connsiteY8235" fmla="*/ 357330 h 950432"/>
                <a:gd name="connsiteX8236" fmla="*/ 2020547 w 4190171"/>
                <a:gd name="connsiteY8236" fmla="*/ 342638 h 950432"/>
                <a:gd name="connsiteX8237" fmla="*/ 2024646 w 4190171"/>
                <a:gd name="connsiteY8237" fmla="*/ 327737 h 950432"/>
                <a:gd name="connsiteX8238" fmla="*/ 2039036 w 4190171"/>
                <a:gd name="connsiteY8238" fmla="*/ 319556 h 950432"/>
                <a:gd name="connsiteX8239" fmla="*/ 2047336 w 4190171"/>
                <a:gd name="connsiteY8239" fmla="*/ 318520 h 950432"/>
                <a:gd name="connsiteX8240" fmla="*/ 1671497 w 4190171"/>
                <a:gd name="connsiteY8240" fmla="*/ 318520 h 950432"/>
                <a:gd name="connsiteX8241" fmla="*/ 1678099 w 4190171"/>
                <a:gd name="connsiteY8241" fmla="*/ 323656 h 950432"/>
                <a:gd name="connsiteX8242" fmla="*/ 1686451 w 4190171"/>
                <a:gd name="connsiteY8242" fmla="*/ 338348 h 950432"/>
                <a:gd name="connsiteX8243" fmla="*/ 1682352 w 4190171"/>
                <a:gd name="connsiteY8243" fmla="*/ 353248 h 950432"/>
                <a:gd name="connsiteX8244" fmla="*/ 1667963 w 4190171"/>
                <a:gd name="connsiteY8244" fmla="*/ 361430 h 950432"/>
                <a:gd name="connsiteX8245" fmla="*/ 1653062 w 4190171"/>
                <a:gd name="connsiteY8245" fmla="*/ 357330 h 950432"/>
                <a:gd name="connsiteX8246" fmla="*/ 1644708 w 4190171"/>
                <a:gd name="connsiteY8246" fmla="*/ 342638 h 950432"/>
                <a:gd name="connsiteX8247" fmla="*/ 1648808 w 4190171"/>
                <a:gd name="connsiteY8247" fmla="*/ 327737 h 950432"/>
                <a:gd name="connsiteX8248" fmla="*/ 1663198 w 4190171"/>
                <a:gd name="connsiteY8248" fmla="*/ 319556 h 950432"/>
                <a:gd name="connsiteX8249" fmla="*/ 1671497 w 4190171"/>
                <a:gd name="connsiteY8249" fmla="*/ 318520 h 950432"/>
                <a:gd name="connsiteX8250" fmla="*/ 1295660 w 4190171"/>
                <a:gd name="connsiteY8250" fmla="*/ 318520 h 950432"/>
                <a:gd name="connsiteX8251" fmla="*/ 1302261 w 4190171"/>
                <a:gd name="connsiteY8251" fmla="*/ 323656 h 950432"/>
                <a:gd name="connsiteX8252" fmla="*/ 1310613 w 4190171"/>
                <a:gd name="connsiteY8252" fmla="*/ 338348 h 950432"/>
                <a:gd name="connsiteX8253" fmla="*/ 1306514 w 4190171"/>
                <a:gd name="connsiteY8253" fmla="*/ 353248 h 950432"/>
                <a:gd name="connsiteX8254" fmla="*/ 1292124 w 4190171"/>
                <a:gd name="connsiteY8254" fmla="*/ 361430 h 950432"/>
                <a:gd name="connsiteX8255" fmla="*/ 1277223 w 4190171"/>
                <a:gd name="connsiteY8255" fmla="*/ 357330 h 950432"/>
                <a:gd name="connsiteX8256" fmla="*/ 1268871 w 4190171"/>
                <a:gd name="connsiteY8256" fmla="*/ 342638 h 950432"/>
                <a:gd name="connsiteX8257" fmla="*/ 1272970 w 4190171"/>
                <a:gd name="connsiteY8257" fmla="*/ 327737 h 950432"/>
                <a:gd name="connsiteX8258" fmla="*/ 1287360 w 4190171"/>
                <a:gd name="connsiteY8258" fmla="*/ 319556 h 950432"/>
                <a:gd name="connsiteX8259" fmla="*/ 1295660 w 4190171"/>
                <a:gd name="connsiteY8259" fmla="*/ 318520 h 950432"/>
                <a:gd name="connsiteX8260" fmla="*/ 919821 w 4190171"/>
                <a:gd name="connsiteY8260" fmla="*/ 318520 h 950432"/>
                <a:gd name="connsiteX8261" fmla="*/ 926422 w 4190171"/>
                <a:gd name="connsiteY8261" fmla="*/ 323656 h 950432"/>
                <a:gd name="connsiteX8262" fmla="*/ 934775 w 4190171"/>
                <a:gd name="connsiteY8262" fmla="*/ 338348 h 950432"/>
                <a:gd name="connsiteX8263" fmla="*/ 930675 w 4190171"/>
                <a:gd name="connsiteY8263" fmla="*/ 353248 h 950432"/>
                <a:gd name="connsiteX8264" fmla="*/ 916286 w 4190171"/>
                <a:gd name="connsiteY8264" fmla="*/ 361430 h 950432"/>
                <a:gd name="connsiteX8265" fmla="*/ 901385 w 4190171"/>
                <a:gd name="connsiteY8265" fmla="*/ 357330 h 950432"/>
                <a:gd name="connsiteX8266" fmla="*/ 893032 w 4190171"/>
                <a:gd name="connsiteY8266" fmla="*/ 342638 h 950432"/>
                <a:gd name="connsiteX8267" fmla="*/ 897132 w 4190171"/>
                <a:gd name="connsiteY8267" fmla="*/ 327737 h 950432"/>
                <a:gd name="connsiteX8268" fmla="*/ 911521 w 4190171"/>
                <a:gd name="connsiteY8268" fmla="*/ 319556 h 950432"/>
                <a:gd name="connsiteX8269" fmla="*/ 919821 w 4190171"/>
                <a:gd name="connsiteY8269" fmla="*/ 318520 h 950432"/>
                <a:gd name="connsiteX8270" fmla="*/ 543983 w 4190171"/>
                <a:gd name="connsiteY8270" fmla="*/ 318520 h 950432"/>
                <a:gd name="connsiteX8271" fmla="*/ 550584 w 4190171"/>
                <a:gd name="connsiteY8271" fmla="*/ 323656 h 950432"/>
                <a:gd name="connsiteX8272" fmla="*/ 558937 w 4190171"/>
                <a:gd name="connsiteY8272" fmla="*/ 338348 h 950432"/>
                <a:gd name="connsiteX8273" fmla="*/ 554838 w 4190171"/>
                <a:gd name="connsiteY8273" fmla="*/ 353248 h 950432"/>
                <a:gd name="connsiteX8274" fmla="*/ 540448 w 4190171"/>
                <a:gd name="connsiteY8274" fmla="*/ 361430 h 950432"/>
                <a:gd name="connsiteX8275" fmla="*/ 525547 w 4190171"/>
                <a:gd name="connsiteY8275" fmla="*/ 357330 h 950432"/>
                <a:gd name="connsiteX8276" fmla="*/ 517194 w 4190171"/>
                <a:gd name="connsiteY8276" fmla="*/ 342638 h 950432"/>
                <a:gd name="connsiteX8277" fmla="*/ 521294 w 4190171"/>
                <a:gd name="connsiteY8277" fmla="*/ 327737 h 950432"/>
                <a:gd name="connsiteX8278" fmla="*/ 535683 w 4190171"/>
                <a:gd name="connsiteY8278" fmla="*/ 319556 h 950432"/>
                <a:gd name="connsiteX8279" fmla="*/ 543983 w 4190171"/>
                <a:gd name="connsiteY8279" fmla="*/ 318520 h 950432"/>
                <a:gd name="connsiteX8280" fmla="*/ 3928476 w 4190171"/>
                <a:gd name="connsiteY8280" fmla="*/ 296605 h 950432"/>
                <a:gd name="connsiteX8281" fmla="*/ 3931452 w 4190171"/>
                <a:gd name="connsiteY8281" fmla="*/ 297995 h 950432"/>
                <a:gd name="connsiteX8282" fmla="*/ 3934885 w 4190171"/>
                <a:gd name="connsiteY8282" fmla="*/ 301747 h 950432"/>
                <a:gd name="connsiteX8283" fmla="*/ 3934616 w 4190171"/>
                <a:gd name="connsiteY8283" fmla="*/ 307809 h 950432"/>
                <a:gd name="connsiteX8284" fmla="*/ 3930864 w 4190171"/>
                <a:gd name="connsiteY8284" fmla="*/ 311242 h 950432"/>
                <a:gd name="connsiteX8285" fmla="*/ 3924802 w 4190171"/>
                <a:gd name="connsiteY8285" fmla="*/ 310973 h 950432"/>
                <a:gd name="connsiteX8286" fmla="*/ 3921370 w 4190171"/>
                <a:gd name="connsiteY8286" fmla="*/ 307221 h 950432"/>
                <a:gd name="connsiteX8287" fmla="*/ 3921638 w 4190171"/>
                <a:gd name="connsiteY8287" fmla="*/ 301160 h 950432"/>
                <a:gd name="connsiteX8288" fmla="*/ 3925390 w 4190171"/>
                <a:gd name="connsiteY8288" fmla="*/ 297727 h 950432"/>
                <a:gd name="connsiteX8289" fmla="*/ 3928476 w 4190171"/>
                <a:gd name="connsiteY8289" fmla="*/ 296605 h 950432"/>
                <a:gd name="connsiteX8290" fmla="*/ 3552638 w 4190171"/>
                <a:gd name="connsiteY8290" fmla="*/ 296605 h 950432"/>
                <a:gd name="connsiteX8291" fmla="*/ 3555614 w 4190171"/>
                <a:gd name="connsiteY8291" fmla="*/ 297995 h 950432"/>
                <a:gd name="connsiteX8292" fmla="*/ 3559047 w 4190171"/>
                <a:gd name="connsiteY8292" fmla="*/ 301747 h 950432"/>
                <a:gd name="connsiteX8293" fmla="*/ 3558778 w 4190171"/>
                <a:gd name="connsiteY8293" fmla="*/ 307809 h 950432"/>
                <a:gd name="connsiteX8294" fmla="*/ 3555026 w 4190171"/>
                <a:gd name="connsiteY8294" fmla="*/ 311242 h 950432"/>
                <a:gd name="connsiteX8295" fmla="*/ 3548964 w 4190171"/>
                <a:gd name="connsiteY8295" fmla="*/ 310973 h 950432"/>
                <a:gd name="connsiteX8296" fmla="*/ 3545531 w 4190171"/>
                <a:gd name="connsiteY8296" fmla="*/ 307221 h 950432"/>
                <a:gd name="connsiteX8297" fmla="*/ 3545800 w 4190171"/>
                <a:gd name="connsiteY8297" fmla="*/ 301160 h 950432"/>
                <a:gd name="connsiteX8298" fmla="*/ 3549552 w 4190171"/>
                <a:gd name="connsiteY8298" fmla="*/ 297727 h 950432"/>
                <a:gd name="connsiteX8299" fmla="*/ 3552638 w 4190171"/>
                <a:gd name="connsiteY8299" fmla="*/ 296605 h 950432"/>
                <a:gd name="connsiteX8300" fmla="*/ 3176800 w 4190171"/>
                <a:gd name="connsiteY8300" fmla="*/ 296605 h 950432"/>
                <a:gd name="connsiteX8301" fmla="*/ 3179776 w 4190171"/>
                <a:gd name="connsiteY8301" fmla="*/ 297995 h 950432"/>
                <a:gd name="connsiteX8302" fmla="*/ 3183208 w 4190171"/>
                <a:gd name="connsiteY8302" fmla="*/ 301747 h 950432"/>
                <a:gd name="connsiteX8303" fmla="*/ 3182940 w 4190171"/>
                <a:gd name="connsiteY8303" fmla="*/ 307809 h 950432"/>
                <a:gd name="connsiteX8304" fmla="*/ 3179188 w 4190171"/>
                <a:gd name="connsiteY8304" fmla="*/ 311242 h 950432"/>
                <a:gd name="connsiteX8305" fmla="*/ 3173126 w 4190171"/>
                <a:gd name="connsiteY8305" fmla="*/ 310973 h 950432"/>
                <a:gd name="connsiteX8306" fmla="*/ 3169693 w 4190171"/>
                <a:gd name="connsiteY8306" fmla="*/ 307221 h 950432"/>
                <a:gd name="connsiteX8307" fmla="*/ 3169962 w 4190171"/>
                <a:gd name="connsiteY8307" fmla="*/ 301160 h 950432"/>
                <a:gd name="connsiteX8308" fmla="*/ 3173714 w 4190171"/>
                <a:gd name="connsiteY8308" fmla="*/ 297727 h 950432"/>
                <a:gd name="connsiteX8309" fmla="*/ 3176800 w 4190171"/>
                <a:gd name="connsiteY8309" fmla="*/ 296605 h 950432"/>
                <a:gd name="connsiteX8310" fmla="*/ 2800962 w 4190171"/>
                <a:gd name="connsiteY8310" fmla="*/ 296605 h 950432"/>
                <a:gd name="connsiteX8311" fmla="*/ 2803937 w 4190171"/>
                <a:gd name="connsiteY8311" fmla="*/ 297995 h 950432"/>
                <a:gd name="connsiteX8312" fmla="*/ 2807371 w 4190171"/>
                <a:gd name="connsiteY8312" fmla="*/ 301747 h 950432"/>
                <a:gd name="connsiteX8313" fmla="*/ 2807102 w 4190171"/>
                <a:gd name="connsiteY8313" fmla="*/ 307809 h 950432"/>
                <a:gd name="connsiteX8314" fmla="*/ 2803350 w 4190171"/>
                <a:gd name="connsiteY8314" fmla="*/ 311242 h 950432"/>
                <a:gd name="connsiteX8315" fmla="*/ 2797288 w 4190171"/>
                <a:gd name="connsiteY8315" fmla="*/ 310973 h 950432"/>
                <a:gd name="connsiteX8316" fmla="*/ 2793855 w 4190171"/>
                <a:gd name="connsiteY8316" fmla="*/ 307221 h 950432"/>
                <a:gd name="connsiteX8317" fmla="*/ 2794124 w 4190171"/>
                <a:gd name="connsiteY8317" fmla="*/ 301160 h 950432"/>
                <a:gd name="connsiteX8318" fmla="*/ 2797876 w 4190171"/>
                <a:gd name="connsiteY8318" fmla="*/ 297727 h 950432"/>
                <a:gd name="connsiteX8319" fmla="*/ 2800962 w 4190171"/>
                <a:gd name="connsiteY8319" fmla="*/ 296605 h 950432"/>
                <a:gd name="connsiteX8320" fmla="*/ 2425125 w 4190171"/>
                <a:gd name="connsiteY8320" fmla="*/ 296605 h 950432"/>
                <a:gd name="connsiteX8321" fmla="*/ 2428099 w 4190171"/>
                <a:gd name="connsiteY8321" fmla="*/ 297995 h 950432"/>
                <a:gd name="connsiteX8322" fmla="*/ 2431533 w 4190171"/>
                <a:gd name="connsiteY8322" fmla="*/ 301747 h 950432"/>
                <a:gd name="connsiteX8323" fmla="*/ 2431264 w 4190171"/>
                <a:gd name="connsiteY8323" fmla="*/ 307809 h 950432"/>
                <a:gd name="connsiteX8324" fmla="*/ 2427512 w 4190171"/>
                <a:gd name="connsiteY8324" fmla="*/ 311242 h 950432"/>
                <a:gd name="connsiteX8325" fmla="*/ 2421450 w 4190171"/>
                <a:gd name="connsiteY8325" fmla="*/ 310973 h 950432"/>
                <a:gd name="connsiteX8326" fmla="*/ 2418017 w 4190171"/>
                <a:gd name="connsiteY8326" fmla="*/ 307221 h 950432"/>
                <a:gd name="connsiteX8327" fmla="*/ 2418286 w 4190171"/>
                <a:gd name="connsiteY8327" fmla="*/ 301160 h 950432"/>
                <a:gd name="connsiteX8328" fmla="*/ 2422038 w 4190171"/>
                <a:gd name="connsiteY8328" fmla="*/ 297727 h 950432"/>
                <a:gd name="connsiteX8329" fmla="*/ 2425125 w 4190171"/>
                <a:gd name="connsiteY8329" fmla="*/ 296605 h 950432"/>
                <a:gd name="connsiteX8330" fmla="*/ 2049286 w 4190171"/>
                <a:gd name="connsiteY8330" fmla="*/ 296605 h 950432"/>
                <a:gd name="connsiteX8331" fmla="*/ 2052262 w 4190171"/>
                <a:gd name="connsiteY8331" fmla="*/ 297995 h 950432"/>
                <a:gd name="connsiteX8332" fmla="*/ 2055694 w 4190171"/>
                <a:gd name="connsiteY8332" fmla="*/ 301747 h 950432"/>
                <a:gd name="connsiteX8333" fmla="*/ 2055426 w 4190171"/>
                <a:gd name="connsiteY8333" fmla="*/ 307809 h 950432"/>
                <a:gd name="connsiteX8334" fmla="*/ 2051674 w 4190171"/>
                <a:gd name="connsiteY8334" fmla="*/ 311242 h 950432"/>
                <a:gd name="connsiteX8335" fmla="*/ 2045612 w 4190171"/>
                <a:gd name="connsiteY8335" fmla="*/ 310973 h 950432"/>
                <a:gd name="connsiteX8336" fmla="*/ 2042179 w 4190171"/>
                <a:gd name="connsiteY8336" fmla="*/ 307221 h 950432"/>
                <a:gd name="connsiteX8337" fmla="*/ 2042448 w 4190171"/>
                <a:gd name="connsiteY8337" fmla="*/ 301160 h 950432"/>
                <a:gd name="connsiteX8338" fmla="*/ 2046200 w 4190171"/>
                <a:gd name="connsiteY8338" fmla="*/ 297727 h 950432"/>
                <a:gd name="connsiteX8339" fmla="*/ 2049286 w 4190171"/>
                <a:gd name="connsiteY8339" fmla="*/ 296605 h 950432"/>
                <a:gd name="connsiteX8340" fmla="*/ 1673448 w 4190171"/>
                <a:gd name="connsiteY8340" fmla="*/ 296605 h 950432"/>
                <a:gd name="connsiteX8341" fmla="*/ 1676423 w 4190171"/>
                <a:gd name="connsiteY8341" fmla="*/ 297995 h 950432"/>
                <a:gd name="connsiteX8342" fmla="*/ 1679856 w 4190171"/>
                <a:gd name="connsiteY8342" fmla="*/ 301747 h 950432"/>
                <a:gd name="connsiteX8343" fmla="*/ 1679587 w 4190171"/>
                <a:gd name="connsiteY8343" fmla="*/ 307809 h 950432"/>
                <a:gd name="connsiteX8344" fmla="*/ 1675836 w 4190171"/>
                <a:gd name="connsiteY8344" fmla="*/ 311242 h 950432"/>
                <a:gd name="connsiteX8345" fmla="*/ 1669774 w 4190171"/>
                <a:gd name="connsiteY8345" fmla="*/ 310973 h 950432"/>
                <a:gd name="connsiteX8346" fmla="*/ 1666341 w 4190171"/>
                <a:gd name="connsiteY8346" fmla="*/ 307221 h 950432"/>
                <a:gd name="connsiteX8347" fmla="*/ 1666610 w 4190171"/>
                <a:gd name="connsiteY8347" fmla="*/ 301160 h 950432"/>
                <a:gd name="connsiteX8348" fmla="*/ 1670362 w 4190171"/>
                <a:gd name="connsiteY8348" fmla="*/ 297727 h 950432"/>
                <a:gd name="connsiteX8349" fmla="*/ 1673448 w 4190171"/>
                <a:gd name="connsiteY8349" fmla="*/ 296605 h 950432"/>
                <a:gd name="connsiteX8350" fmla="*/ 1297610 w 4190171"/>
                <a:gd name="connsiteY8350" fmla="*/ 296605 h 950432"/>
                <a:gd name="connsiteX8351" fmla="*/ 1300585 w 4190171"/>
                <a:gd name="connsiteY8351" fmla="*/ 297995 h 950432"/>
                <a:gd name="connsiteX8352" fmla="*/ 1304018 w 4190171"/>
                <a:gd name="connsiteY8352" fmla="*/ 301747 h 950432"/>
                <a:gd name="connsiteX8353" fmla="*/ 1303750 w 4190171"/>
                <a:gd name="connsiteY8353" fmla="*/ 307809 h 950432"/>
                <a:gd name="connsiteX8354" fmla="*/ 1299997 w 4190171"/>
                <a:gd name="connsiteY8354" fmla="*/ 311242 h 950432"/>
                <a:gd name="connsiteX8355" fmla="*/ 1293936 w 4190171"/>
                <a:gd name="connsiteY8355" fmla="*/ 310973 h 950432"/>
                <a:gd name="connsiteX8356" fmla="*/ 1290503 w 4190171"/>
                <a:gd name="connsiteY8356" fmla="*/ 307221 h 950432"/>
                <a:gd name="connsiteX8357" fmla="*/ 1290772 w 4190171"/>
                <a:gd name="connsiteY8357" fmla="*/ 301160 h 950432"/>
                <a:gd name="connsiteX8358" fmla="*/ 1294524 w 4190171"/>
                <a:gd name="connsiteY8358" fmla="*/ 297727 h 950432"/>
                <a:gd name="connsiteX8359" fmla="*/ 1297610 w 4190171"/>
                <a:gd name="connsiteY8359" fmla="*/ 296605 h 950432"/>
                <a:gd name="connsiteX8360" fmla="*/ 921772 w 4190171"/>
                <a:gd name="connsiteY8360" fmla="*/ 296605 h 950432"/>
                <a:gd name="connsiteX8361" fmla="*/ 924747 w 4190171"/>
                <a:gd name="connsiteY8361" fmla="*/ 297995 h 950432"/>
                <a:gd name="connsiteX8362" fmla="*/ 928180 w 4190171"/>
                <a:gd name="connsiteY8362" fmla="*/ 301747 h 950432"/>
                <a:gd name="connsiteX8363" fmla="*/ 927911 w 4190171"/>
                <a:gd name="connsiteY8363" fmla="*/ 307809 h 950432"/>
                <a:gd name="connsiteX8364" fmla="*/ 924159 w 4190171"/>
                <a:gd name="connsiteY8364" fmla="*/ 311242 h 950432"/>
                <a:gd name="connsiteX8365" fmla="*/ 918097 w 4190171"/>
                <a:gd name="connsiteY8365" fmla="*/ 310973 h 950432"/>
                <a:gd name="connsiteX8366" fmla="*/ 914664 w 4190171"/>
                <a:gd name="connsiteY8366" fmla="*/ 307221 h 950432"/>
                <a:gd name="connsiteX8367" fmla="*/ 914933 w 4190171"/>
                <a:gd name="connsiteY8367" fmla="*/ 301160 h 950432"/>
                <a:gd name="connsiteX8368" fmla="*/ 918685 w 4190171"/>
                <a:gd name="connsiteY8368" fmla="*/ 297727 h 950432"/>
                <a:gd name="connsiteX8369" fmla="*/ 921772 w 4190171"/>
                <a:gd name="connsiteY8369" fmla="*/ 296605 h 950432"/>
                <a:gd name="connsiteX8370" fmla="*/ 545934 w 4190171"/>
                <a:gd name="connsiteY8370" fmla="*/ 296605 h 950432"/>
                <a:gd name="connsiteX8371" fmla="*/ 548909 w 4190171"/>
                <a:gd name="connsiteY8371" fmla="*/ 297995 h 950432"/>
                <a:gd name="connsiteX8372" fmla="*/ 552342 w 4190171"/>
                <a:gd name="connsiteY8372" fmla="*/ 301747 h 950432"/>
                <a:gd name="connsiteX8373" fmla="*/ 552073 w 4190171"/>
                <a:gd name="connsiteY8373" fmla="*/ 307809 h 950432"/>
                <a:gd name="connsiteX8374" fmla="*/ 548321 w 4190171"/>
                <a:gd name="connsiteY8374" fmla="*/ 311242 h 950432"/>
                <a:gd name="connsiteX8375" fmla="*/ 542260 w 4190171"/>
                <a:gd name="connsiteY8375" fmla="*/ 310973 h 950432"/>
                <a:gd name="connsiteX8376" fmla="*/ 538826 w 4190171"/>
                <a:gd name="connsiteY8376" fmla="*/ 307221 h 950432"/>
                <a:gd name="connsiteX8377" fmla="*/ 539095 w 4190171"/>
                <a:gd name="connsiteY8377" fmla="*/ 301160 h 950432"/>
                <a:gd name="connsiteX8378" fmla="*/ 542847 w 4190171"/>
                <a:gd name="connsiteY8378" fmla="*/ 297727 h 950432"/>
                <a:gd name="connsiteX8379" fmla="*/ 545934 w 4190171"/>
                <a:gd name="connsiteY8379" fmla="*/ 296605 h 950432"/>
                <a:gd name="connsiteX8380" fmla="*/ 3974520 w 4190171"/>
                <a:gd name="connsiteY8380" fmla="*/ 294839 h 950432"/>
                <a:gd name="connsiteX8381" fmla="*/ 4005820 w 4190171"/>
                <a:gd name="connsiteY8381" fmla="*/ 389991 h 950432"/>
                <a:gd name="connsiteX8382" fmla="*/ 3987141 w 4190171"/>
                <a:gd name="connsiteY8382" fmla="*/ 382254 h 950432"/>
                <a:gd name="connsiteX8383" fmla="*/ 3957014 w 4190171"/>
                <a:gd name="connsiteY8383" fmla="*/ 352127 h 950432"/>
                <a:gd name="connsiteX8384" fmla="*/ 3957014 w 4190171"/>
                <a:gd name="connsiteY8384" fmla="*/ 312345 h 950432"/>
                <a:gd name="connsiteX8385" fmla="*/ 3631327 w 4190171"/>
                <a:gd name="connsiteY8385" fmla="*/ 273979 h 950432"/>
                <a:gd name="connsiteX8386" fmla="*/ 3651218 w 4190171"/>
                <a:gd name="connsiteY8386" fmla="*/ 282218 h 950432"/>
                <a:gd name="connsiteX8387" fmla="*/ 3681345 w 4190171"/>
                <a:gd name="connsiteY8387" fmla="*/ 312345 h 950432"/>
                <a:gd name="connsiteX8388" fmla="*/ 3681345 w 4190171"/>
                <a:gd name="connsiteY8388" fmla="*/ 352127 h 950432"/>
                <a:gd name="connsiteX8389" fmla="*/ 3651218 w 4190171"/>
                <a:gd name="connsiteY8389" fmla="*/ 382254 h 950432"/>
                <a:gd name="connsiteX8390" fmla="*/ 3631327 w 4190171"/>
                <a:gd name="connsiteY8390" fmla="*/ 390493 h 950432"/>
                <a:gd name="connsiteX8391" fmla="*/ 3631327 w 4190171"/>
                <a:gd name="connsiteY8391" fmla="*/ 390492 h 950432"/>
                <a:gd name="connsiteX8392" fmla="*/ 3631327 w 4190171"/>
                <a:gd name="connsiteY8392" fmla="*/ 390468 h 950432"/>
                <a:gd name="connsiteX8393" fmla="*/ 3631194 w 4190171"/>
                <a:gd name="connsiteY8393" fmla="*/ 390493 h 950432"/>
                <a:gd name="connsiteX8394" fmla="*/ 3611304 w 4190171"/>
                <a:gd name="connsiteY8394" fmla="*/ 382254 h 950432"/>
                <a:gd name="connsiteX8395" fmla="*/ 3581176 w 4190171"/>
                <a:gd name="connsiteY8395" fmla="*/ 352127 h 950432"/>
                <a:gd name="connsiteX8396" fmla="*/ 3581176 w 4190171"/>
                <a:gd name="connsiteY8396" fmla="*/ 312345 h 950432"/>
                <a:gd name="connsiteX8397" fmla="*/ 3611304 w 4190171"/>
                <a:gd name="connsiteY8397" fmla="*/ 282218 h 950432"/>
                <a:gd name="connsiteX8398" fmla="*/ 3631194 w 4190171"/>
                <a:gd name="connsiteY8398" fmla="*/ 273979 h 950432"/>
                <a:gd name="connsiteX8399" fmla="*/ 3631327 w 4190171"/>
                <a:gd name="connsiteY8399" fmla="*/ 274005 h 950432"/>
                <a:gd name="connsiteX8400" fmla="*/ 3631327 w 4190171"/>
                <a:gd name="connsiteY8400" fmla="*/ 273979 h 950432"/>
                <a:gd name="connsiteX8401" fmla="*/ 3255489 w 4190171"/>
                <a:gd name="connsiteY8401" fmla="*/ 273979 h 950432"/>
                <a:gd name="connsiteX8402" fmla="*/ 3275380 w 4190171"/>
                <a:gd name="connsiteY8402" fmla="*/ 282218 h 950432"/>
                <a:gd name="connsiteX8403" fmla="*/ 3305508 w 4190171"/>
                <a:gd name="connsiteY8403" fmla="*/ 312345 h 950432"/>
                <a:gd name="connsiteX8404" fmla="*/ 3305508 w 4190171"/>
                <a:gd name="connsiteY8404" fmla="*/ 352127 h 950432"/>
                <a:gd name="connsiteX8405" fmla="*/ 3275380 w 4190171"/>
                <a:gd name="connsiteY8405" fmla="*/ 382254 h 950432"/>
                <a:gd name="connsiteX8406" fmla="*/ 3255489 w 4190171"/>
                <a:gd name="connsiteY8406" fmla="*/ 390493 h 950432"/>
                <a:gd name="connsiteX8407" fmla="*/ 3255488 w 4190171"/>
                <a:gd name="connsiteY8407" fmla="*/ 390492 h 950432"/>
                <a:gd name="connsiteX8408" fmla="*/ 3255488 w 4190171"/>
                <a:gd name="connsiteY8408" fmla="*/ 390468 h 950432"/>
                <a:gd name="connsiteX8409" fmla="*/ 3255356 w 4190171"/>
                <a:gd name="connsiteY8409" fmla="*/ 390493 h 950432"/>
                <a:gd name="connsiteX8410" fmla="*/ 3235465 w 4190171"/>
                <a:gd name="connsiteY8410" fmla="*/ 382254 h 950432"/>
                <a:gd name="connsiteX8411" fmla="*/ 3205338 w 4190171"/>
                <a:gd name="connsiteY8411" fmla="*/ 352127 h 950432"/>
                <a:gd name="connsiteX8412" fmla="*/ 3205338 w 4190171"/>
                <a:gd name="connsiteY8412" fmla="*/ 312345 h 950432"/>
                <a:gd name="connsiteX8413" fmla="*/ 3235466 w 4190171"/>
                <a:gd name="connsiteY8413" fmla="*/ 282218 h 950432"/>
                <a:gd name="connsiteX8414" fmla="*/ 3255356 w 4190171"/>
                <a:gd name="connsiteY8414" fmla="*/ 273979 h 950432"/>
                <a:gd name="connsiteX8415" fmla="*/ 3255488 w 4190171"/>
                <a:gd name="connsiteY8415" fmla="*/ 274005 h 950432"/>
                <a:gd name="connsiteX8416" fmla="*/ 3255488 w 4190171"/>
                <a:gd name="connsiteY8416" fmla="*/ 273979 h 950432"/>
                <a:gd name="connsiteX8417" fmla="*/ 2879651 w 4190171"/>
                <a:gd name="connsiteY8417" fmla="*/ 273979 h 950432"/>
                <a:gd name="connsiteX8418" fmla="*/ 2899541 w 4190171"/>
                <a:gd name="connsiteY8418" fmla="*/ 282218 h 950432"/>
                <a:gd name="connsiteX8419" fmla="*/ 2929669 w 4190171"/>
                <a:gd name="connsiteY8419" fmla="*/ 312345 h 950432"/>
                <a:gd name="connsiteX8420" fmla="*/ 2929669 w 4190171"/>
                <a:gd name="connsiteY8420" fmla="*/ 352127 h 950432"/>
                <a:gd name="connsiteX8421" fmla="*/ 2899541 w 4190171"/>
                <a:gd name="connsiteY8421" fmla="*/ 382254 h 950432"/>
                <a:gd name="connsiteX8422" fmla="*/ 2879651 w 4190171"/>
                <a:gd name="connsiteY8422" fmla="*/ 390493 h 950432"/>
                <a:gd name="connsiteX8423" fmla="*/ 2879651 w 4190171"/>
                <a:gd name="connsiteY8423" fmla="*/ 390492 h 950432"/>
                <a:gd name="connsiteX8424" fmla="*/ 2879651 w 4190171"/>
                <a:gd name="connsiteY8424" fmla="*/ 390468 h 950432"/>
                <a:gd name="connsiteX8425" fmla="*/ 2879518 w 4190171"/>
                <a:gd name="connsiteY8425" fmla="*/ 390493 h 950432"/>
                <a:gd name="connsiteX8426" fmla="*/ 2859627 w 4190171"/>
                <a:gd name="connsiteY8426" fmla="*/ 382254 h 950432"/>
                <a:gd name="connsiteX8427" fmla="*/ 2829500 w 4190171"/>
                <a:gd name="connsiteY8427" fmla="*/ 352127 h 950432"/>
                <a:gd name="connsiteX8428" fmla="*/ 2829500 w 4190171"/>
                <a:gd name="connsiteY8428" fmla="*/ 312345 h 950432"/>
                <a:gd name="connsiteX8429" fmla="*/ 2859627 w 4190171"/>
                <a:gd name="connsiteY8429" fmla="*/ 282218 h 950432"/>
                <a:gd name="connsiteX8430" fmla="*/ 2879518 w 4190171"/>
                <a:gd name="connsiteY8430" fmla="*/ 273979 h 950432"/>
                <a:gd name="connsiteX8431" fmla="*/ 2879651 w 4190171"/>
                <a:gd name="connsiteY8431" fmla="*/ 274005 h 950432"/>
                <a:gd name="connsiteX8432" fmla="*/ 2879651 w 4190171"/>
                <a:gd name="connsiteY8432" fmla="*/ 273979 h 950432"/>
                <a:gd name="connsiteX8433" fmla="*/ 2503813 w 4190171"/>
                <a:gd name="connsiteY8433" fmla="*/ 273979 h 950432"/>
                <a:gd name="connsiteX8434" fmla="*/ 2523704 w 4190171"/>
                <a:gd name="connsiteY8434" fmla="*/ 282218 h 950432"/>
                <a:gd name="connsiteX8435" fmla="*/ 2553831 w 4190171"/>
                <a:gd name="connsiteY8435" fmla="*/ 312345 h 950432"/>
                <a:gd name="connsiteX8436" fmla="*/ 2553831 w 4190171"/>
                <a:gd name="connsiteY8436" fmla="*/ 352127 h 950432"/>
                <a:gd name="connsiteX8437" fmla="*/ 2523703 w 4190171"/>
                <a:gd name="connsiteY8437" fmla="*/ 382254 h 950432"/>
                <a:gd name="connsiteX8438" fmla="*/ 2503813 w 4190171"/>
                <a:gd name="connsiteY8438" fmla="*/ 390493 h 950432"/>
                <a:gd name="connsiteX8439" fmla="*/ 2503812 w 4190171"/>
                <a:gd name="connsiteY8439" fmla="*/ 390492 h 950432"/>
                <a:gd name="connsiteX8440" fmla="*/ 2503812 w 4190171"/>
                <a:gd name="connsiteY8440" fmla="*/ 390468 h 950432"/>
                <a:gd name="connsiteX8441" fmla="*/ 2503680 w 4190171"/>
                <a:gd name="connsiteY8441" fmla="*/ 390493 h 950432"/>
                <a:gd name="connsiteX8442" fmla="*/ 2483790 w 4190171"/>
                <a:gd name="connsiteY8442" fmla="*/ 382254 h 950432"/>
                <a:gd name="connsiteX8443" fmla="*/ 2453662 w 4190171"/>
                <a:gd name="connsiteY8443" fmla="*/ 352127 h 950432"/>
                <a:gd name="connsiteX8444" fmla="*/ 2453662 w 4190171"/>
                <a:gd name="connsiteY8444" fmla="*/ 312345 h 950432"/>
                <a:gd name="connsiteX8445" fmla="*/ 2483790 w 4190171"/>
                <a:gd name="connsiteY8445" fmla="*/ 282218 h 950432"/>
                <a:gd name="connsiteX8446" fmla="*/ 2503680 w 4190171"/>
                <a:gd name="connsiteY8446" fmla="*/ 273979 h 950432"/>
                <a:gd name="connsiteX8447" fmla="*/ 2503812 w 4190171"/>
                <a:gd name="connsiteY8447" fmla="*/ 274005 h 950432"/>
                <a:gd name="connsiteX8448" fmla="*/ 2503812 w 4190171"/>
                <a:gd name="connsiteY8448" fmla="*/ 273979 h 950432"/>
                <a:gd name="connsiteX8449" fmla="*/ 2127975 w 4190171"/>
                <a:gd name="connsiteY8449" fmla="*/ 273979 h 950432"/>
                <a:gd name="connsiteX8450" fmla="*/ 2147866 w 4190171"/>
                <a:gd name="connsiteY8450" fmla="*/ 282218 h 950432"/>
                <a:gd name="connsiteX8451" fmla="*/ 2177993 w 4190171"/>
                <a:gd name="connsiteY8451" fmla="*/ 312345 h 950432"/>
                <a:gd name="connsiteX8452" fmla="*/ 2177993 w 4190171"/>
                <a:gd name="connsiteY8452" fmla="*/ 352127 h 950432"/>
                <a:gd name="connsiteX8453" fmla="*/ 2147865 w 4190171"/>
                <a:gd name="connsiteY8453" fmla="*/ 382254 h 950432"/>
                <a:gd name="connsiteX8454" fmla="*/ 2127975 w 4190171"/>
                <a:gd name="connsiteY8454" fmla="*/ 390493 h 950432"/>
                <a:gd name="connsiteX8455" fmla="*/ 2127974 w 4190171"/>
                <a:gd name="connsiteY8455" fmla="*/ 390492 h 950432"/>
                <a:gd name="connsiteX8456" fmla="*/ 2127974 w 4190171"/>
                <a:gd name="connsiteY8456" fmla="*/ 390468 h 950432"/>
                <a:gd name="connsiteX8457" fmla="*/ 2127842 w 4190171"/>
                <a:gd name="connsiteY8457" fmla="*/ 390493 h 950432"/>
                <a:gd name="connsiteX8458" fmla="*/ 2107951 w 4190171"/>
                <a:gd name="connsiteY8458" fmla="*/ 382254 h 950432"/>
                <a:gd name="connsiteX8459" fmla="*/ 2077824 w 4190171"/>
                <a:gd name="connsiteY8459" fmla="*/ 352127 h 950432"/>
                <a:gd name="connsiteX8460" fmla="*/ 2077824 w 4190171"/>
                <a:gd name="connsiteY8460" fmla="*/ 312345 h 950432"/>
                <a:gd name="connsiteX8461" fmla="*/ 2107951 w 4190171"/>
                <a:gd name="connsiteY8461" fmla="*/ 282218 h 950432"/>
                <a:gd name="connsiteX8462" fmla="*/ 2127842 w 4190171"/>
                <a:gd name="connsiteY8462" fmla="*/ 273979 h 950432"/>
                <a:gd name="connsiteX8463" fmla="*/ 2127974 w 4190171"/>
                <a:gd name="connsiteY8463" fmla="*/ 274005 h 950432"/>
                <a:gd name="connsiteX8464" fmla="*/ 2127974 w 4190171"/>
                <a:gd name="connsiteY8464" fmla="*/ 273979 h 950432"/>
                <a:gd name="connsiteX8465" fmla="*/ 1752137 w 4190171"/>
                <a:gd name="connsiteY8465" fmla="*/ 273979 h 950432"/>
                <a:gd name="connsiteX8466" fmla="*/ 1772027 w 4190171"/>
                <a:gd name="connsiteY8466" fmla="*/ 282218 h 950432"/>
                <a:gd name="connsiteX8467" fmla="*/ 1802155 w 4190171"/>
                <a:gd name="connsiteY8467" fmla="*/ 312345 h 950432"/>
                <a:gd name="connsiteX8468" fmla="*/ 1802155 w 4190171"/>
                <a:gd name="connsiteY8468" fmla="*/ 352127 h 950432"/>
                <a:gd name="connsiteX8469" fmla="*/ 1772027 w 4190171"/>
                <a:gd name="connsiteY8469" fmla="*/ 382254 h 950432"/>
                <a:gd name="connsiteX8470" fmla="*/ 1752137 w 4190171"/>
                <a:gd name="connsiteY8470" fmla="*/ 390493 h 950432"/>
                <a:gd name="connsiteX8471" fmla="*/ 1752136 w 4190171"/>
                <a:gd name="connsiteY8471" fmla="*/ 390492 h 950432"/>
                <a:gd name="connsiteX8472" fmla="*/ 1752136 w 4190171"/>
                <a:gd name="connsiteY8472" fmla="*/ 390468 h 950432"/>
                <a:gd name="connsiteX8473" fmla="*/ 1752003 w 4190171"/>
                <a:gd name="connsiteY8473" fmla="*/ 390493 h 950432"/>
                <a:gd name="connsiteX8474" fmla="*/ 1732113 w 4190171"/>
                <a:gd name="connsiteY8474" fmla="*/ 382254 h 950432"/>
                <a:gd name="connsiteX8475" fmla="*/ 1701986 w 4190171"/>
                <a:gd name="connsiteY8475" fmla="*/ 352127 h 950432"/>
                <a:gd name="connsiteX8476" fmla="*/ 1701986 w 4190171"/>
                <a:gd name="connsiteY8476" fmla="*/ 312345 h 950432"/>
                <a:gd name="connsiteX8477" fmla="*/ 1732113 w 4190171"/>
                <a:gd name="connsiteY8477" fmla="*/ 282218 h 950432"/>
                <a:gd name="connsiteX8478" fmla="*/ 1752003 w 4190171"/>
                <a:gd name="connsiteY8478" fmla="*/ 273979 h 950432"/>
                <a:gd name="connsiteX8479" fmla="*/ 1752136 w 4190171"/>
                <a:gd name="connsiteY8479" fmla="*/ 274005 h 950432"/>
                <a:gd name="connsiteX8480" fmla="*/ 1752136 w 4190171"/>
                <a:gd name="connsiteY8480" fmla="*/ 273979 h 950432"/>
                <a:gd name="connsiteX8481" fmla="*/ 1376298 w 4190171"/>
                <a:gd name="connsiteY8481" fmla="*/ 273979 h 950432"/>
                <a:gd name="connsiteX8482" fmla="*/ 1396190 w 4190171"/>
                <a:gd name="connsiteY8482" fmla="*/ 282218 h 950432"/>
                <a:gd name="connsiteX8483" fmla="*/ 1426317 w 4190171"/>
                <a:gd name="connsiteY8483" fmla="*/ 312345 h 950432"/>
                <a:gd name="connsiteX8484" fmla="*/ 1426317 w 4190171"/>
                <a:gd name="connsiteY8484" fmla="*/ 352127 h 950432"/>
                <a:gd name="connsiteX8485" fmla="*/ 1396189 w 4190171"/>
                <a:gd name="connsiteY8485" fmla="*/ 382254 h 950432"/>
                <a:gd name="connsiteX8486" fmla="*/ 1376298 w 4190171"/>
                <a:gd name="connsiteY8486" fmla="*/ 390493 h 950432"/>
                <a:gd name="connsiteX8487" fmla="*/ 1376298 w 4190171"/>
                <a:gd name="connsiteY8487" fmla="*/ 390492 h 950432"/>
                <a:gd name="connsiteX8488" fmla="*/ 1376298 w 4190171"/>
                <a:gd name="connsiteY8488" fmla="*/ 390468 h 950432"/>
                <a:gd name="connsiteX8489" fmla="*/ 1376166 w 4190171"/>
                <a:gd name="connsiteY8489" fmla="*/ 390493 h 950432"/>
                <a:gd name="connsiteX8490" fmla="*/ 1356275 w 4190171"/>
                <a:gd name="connsiteY8490" fmla="*/ 382254 h 950432"/>
                <a:gd name="connsiteX8491" fmla="*/ 1326147 w 4190171"/>
                <a:gd name="connsiteY8491" fmla="*/ 352127 h 950432"/>
                <a:gd name="connsiteX8492" fmla="*/ 1326147 w 4190171"/>
                <a:gd name="connsiteY8492" fmla="*/ 312345 h 950432"/>
                <a:gd name="connsiteX8493" fmla="*/ 1356275 w 4190171"/>
                <a:gd name="connsiteY8493" fmla="*/ 282218 h 950432"/>
                <a:gd name="connsiteX8494" fmla="*/ 1376166 w 4190171"/>
                <a:gd name="connsiteY8494" fmla="*/ 273979 h 950432"/>
                <a:gd name="connsiteX8495" fmla="*/ 1376298 w 4190171"/>
                <a:gd name="connsiteY8495" fmla="*/ 274005 h 950432"/>
                <a:gd name="connsiteX8496" fmla="*/ 1376298 w 4190171"/>
                <a:gd name="connsiteY8496" fmla="*/ 273979 h 950432"/>
                <a:gd name="connsiteX8497" fmla="*/ 1000460 w 4190171"/>
                <a:gd name="connsiteY8497" fmla="*/ 273979 h 950432"/>
                <a:gd name="connsiteX8498" fmla="*/ 1020351 w 4190171"/>
                <a:gd name="connsiteY8498" fmla="*/ 282218 h 950432"/>
                <a:gd name="connsiteX8499" fmla="*/ 1050478 w 4190171"/>
                <a:gd name="connsiteY8499" fmla="*/ 312345 h 950432"/>
                <a:gd name="connsiteX8500" fmla="*/ 1050478 w 4190171"/>
                <a:gd name="connsiteY8500" fmla="*/ 352127 h 950432"/>
                <a:gd name="connsiteX8501" fmla="*/ 1020351 w 4190171"/>
                <a:gd name="connsiteY8501" fmla="*/ 382254 h 950432"/>
                <a:gd name="connsiteX8502" fmla="*/ 1000460 w 4190171"/>
                <a:gd name="connsiteY8502" fmla="*/ 390493 h 950432"/>
                <a:gd name="connsiteX8503" fmla="*/ 1000460 w 4190171"/>
                <a:gd name="connsiteY8503" fmla="*/ 390492 h 950432"/>
                <a:gd name="connsiteX8504" fmla="*/ 1000460 w 4190171"/>
                <a:gd name="connsiteY8504" fmla="*/ 390468 h 950432"/>
                <a:gd name="connsiteX8505" fmla="*/ 1000327 w 4190171"/>
                <a:gd name="connsiteY8505" fmla="*/ 390493 h 950432"/>
                <a:gd name="connsiteX8506" fmla="*/ 980437 w 4190171"/>
                <a:gd name="connsiteY8506" fmla="*/ 382254 h 950432"/>
                <a:gd name="connsiteX8507" fmla="*/ 950309 w 4190171"/>
                <a:gd name="connsiteY8507" fmla="*/ 352127 h 950432"/>
                <a:gd name="connsiteX8508" fmla="*/ 950309 w 4190171"/>
                <a:gd name="connsiteY8508" fmla="*/ 312345 h 950432"/>
                <a:gd name="connsiteX8509" fmla="*/ 980437 w 4190171"/>
                <a:gd name="connsiteY8509" fmla="*/ 282218 h 950432"/>
                <a:gd name="connsiteX8510" fmla="*/ 1000327 w 4190171"/>
                <a:gd name="connsiteY8510" fmla="*/ 273979 h 950432"/>
                <a:gd name="connsiteX8511" fmla="*/ 1000460 w 4190171"/>
                <a:gd name="connsiteY8511" fmla="*/ 274005 h 950432"/>
                <a:gd name="connsiteX8512" fmla="*/ 1000460 w 4190171"/>
                <a:gd name="connsiteY8512" fmla="*/ 273979 h 950432"/>
                <a:gd name="connsiteX8513" fmla="*/ 624622 w 4190171"/>
                <a:gd name="connsiteY8513" fmla="*/ 273979 h 950432"/>
                <a:gd name="connsiteX8514" fmla="*/ 644513 w 4190171"/>
                <a:gd name="connsiteY8514" fmla="*/ 282218 h 950432"/>
                <a:gd name="connsiteX8515" fmla="*/ 674641 w 4190171"/>
                <a:gd name="connsiteY8515" fmla="*/ 312345 h 950432"/>
                <a:gd name="connsiteX8516" fmla="*/ 674641 w 4190171"/>
                <a:gd name="connsiteY8516" fmla="*/ 352127 h 950432"/>
                <a:gd name="connsiteX8517" fmla="*/ 644513 w 4190171"/>
                <a:gd name="connsiteY8517" fmla="*/ 382254 h 950432"/>
                <a:gd name="connsiteX8518" fmla="*/ 624622 w 4190171"/>
                <a:gd name="connsiteY8518" fmla="*/ 390493 h 950432"/>
                <a:gd name="connsiteX8519" fmla="*/ 624622 w 4190171"/>
                <a:gd name="connsiteY8519" fmla="*/ 390492 h 950432"/>
                <a:gd name="connsiteX8520" fmla="*/ 624622 w 4190171"/>
                <a:gd name="connsiteY8520" fmla="*/ 390468 h 950432"/>
                <a:gd name="connsiteX8521" fmla="*/ 624490 w 4190171"/>
                <a:gd name="connsiteY8521" fmla="*/ 390493 h 950432"/>
                <a:gd name="connsiteX8522" fmla="*/ 604598 w 4190171"/>
                <a:gd name="connsiteY8522" fmla="*/ 382254 h 950432"/>
                <a:gd name="connsiteX8523" fmla="*/ 574471 w 4190171"/>
                <a:gd name="connsiteY8523" fmla="*/ 352127 h 950432"/>
                <a:gd name="connsiteX8524" fmla="*/ 574471 w 4190171"/>
                <a:gd name="connsiteY8524" fmla="*/ 312345 h 950432"/>
                <a:gd name="connsiteX8525" fmla="*/ 604599 w 4190171"/>
                <a:gd name="connsiteY8525" fmla="*/ 282218 h 950432"/>
                <a:gd name="connsiteX8526" fmla="*/ 624490 w 4190171"/>
                <a:gd name="connsiteY8526" fmla="*/ 273979 h 950432"/>
                <a:gd name="connsiteX8527" fmla="*/ 624622 w 4190171"/>
                <a:gd name="connsiteY8527" fmla="*/ 274005 h 950432"/>
                <a:gd name="connsiteX8528" fmla="*/ 624622 w 4190171"/>
                <a:gd name="connsiteY8528" fmla="*/ 273979 h 950432"/>
                <a:gd name="connsiteX8529" fmla="*/ 248785 w 4190171"/>
                <a:gd name="connsiteY8529" fmla="*/ 273979 h 950432"/>
                <a:gd name="connsiteX8530" fmla="*/ 268675 w 4190171"/>
                <a:gd name="connsiteY8530" fmla="*/ 282218 h 950432"/>
                <a:gd name="connsiteX8531" fmla="*/ 298802 w 4190171"/>
                <a:gd name="connsiteY8531" fmla="*/ 312345 h 950432"/>
                <a:gd name="connsiteX8532" fmla="*/ 298802 w 4190171"/>
                <a:gd name="connsiteY8532" fmla="*/ 352127 h 950432"/>
                <a:gd name="connsiteX8533" fmla="*/ 268675 w 4190171"/>
                <a:gd name="connsiteY8533" fmla="*/ 382254 h 950432"/>
                <a:gd name="connsiteX8534" fmla="*/ 248785 w 4190171"/>
                <a:gd name="connsiteY8534" fmla="*/ 390493 h 950432"/>
                <a:gd name="connsiteX8535" fmla="*/ 248784 w 4190171"/>
                <a:gd name="connsiteY8535" fmla="*/ 390492 h 950432"/>
                <a:gd name="connsiteX8536" fmla="*/ 248784 w 4190171"/>
                <a:gd name="connsiteY8536" fmla="*/ 390468 h 950432"/>
                <a:gd name="connsiteX8537" fmla="*/ 248652 w 4190171"/>
                <a:gd name="connsiteY8537" fmla="*/ 390493 h 950432"/>
                <a:gd name="connsiteX8538" fmla="*/ 228761 w 4190171"/>
                <a:gd name="connsiteY8538" fmla="*/ 382254 h 950432"/>
                <a:gd name="connsiteX8539" fmla="*/ 198634 w 4190171"/>
                <a:gd name="connsiteY8539" fmla="*/ 352127 h 950432"/>
                <a:gd name="connsiteX8540" fmla="*/ 195597 w 4190171"/>
                <a:gd name="connsiteY8540" fmla="*/ 344795 h 950432"/>
                <a:gd name="connsiteX8541" fmla="*/ 210014 w 4190171"/>
                <a:gd name="connsiteY8541" fmla="*/ 300965 h 950432"/>
                <a:gd name="connsiteX8542" fmla="*/ 228761 w 4190171"/>
                <a:gd name="connsiteY8542" fmla="*/ 282218 h 950432"/>
                <a:gd name="connsiteX8543" fmla="*/ 248652 w 4190171"/>
                <a:gd name="connsiteY8543" fmla="*/ 273979 h 950432"/>
                <a:gd name="connsiteX8544" fmla="*/ 248784 w 4190171"/>
                <a:gd name="connsiteY8544" fmla="*/ 274005 h 950432"/>
                <a:gd name="connsiteX8545" fmla="*/ 248784 w 4190171"/>
                <a:gd name="connsiteY8545" fmla="*/ 273979 h 950432"/>
                <a:gd name="connsiteX8546" fmla="*/ 220920 w 4190171"/>
                <a:gd name="connsiteY8546" fmla="*/ 267809 h 950432"/>
                <a:gd name="connsiteX8547" fmla="*/ 220920 w 4190171"/>
                <a:gd name="connsiteY8547" fmla="*/ 274039 h 950432"/>
                <a:gd name="connsiteX8548" fmla="*/ 217866 w 4190171"/>
                <a:gd name="connsiteY8548" fmla="*/ 277093 h 950432"/>
                <a:gd name="connsiteX8549" fmla="*/ 3727707 w 4190171"/>
                <a:gd name="connsiteY8549" fmla="*/ 264129 h 950432"/>
                <a:gd name="connsiteX8550" fmla="*/ 3738302 w 4190171"/>
                <a:gd name="connsiteY8550" fmla="*/ 268517 h 950432"/>
                <a:gd name="connsiteX8551" fmla="*/ 3761104 w 4190171"/>
                <a:gd name="connsiteY8551" fmla="*/ 291319 h 950432"/>
                <a:gd name="connsiteX8552" fmla="*/ 3761104 w 4190171"/>
                <a:gd name="connsiteY8552" fmla="*/ 312508 h 950432"/>
                <a:gd name="connsiteX8553" fmla="*/ 3740275 w 4190171"/>
                <a:gd name="connsiteY8553" fmla="*/ 333337 h 950432"/>
                <a:gd name="connsiteX8554" fmla="*/ 3719085 w 4190171"/>
                <a:gd name="connsiteY8554" fmla="*/ 333337 h 950432"/>
                <a:gd name="connsiteX8555" fmla="*/ 3696284 w 4190171"/>
                <a:gd name="connsiteY8555" fmla="*/ 310536 h 950432"/>
                <a:gd name="connsiteX8556" fmla="*/ 3696284 w 4190171"/>
                <a:gd name="connsiteY8556" fmla="*/ 289346 h 950432"/>
                <a:gd name="connsiteX8557" fmla="*/ 3717112 w 4190171"/>
                <a:gd name="connsiteY8557" fmla="*/ 268517 h 950432"/>
                <a:gd name="connsiteX8558" fmla="*/ 3727707 w 4190171"/>
                <a:gd name="connsiteY8558" fmla="*/ 264129 h 950432"/>
                <a:gd name="connsiteX8559" fmla="*/ 3351869 w 4190171"/>
                <a:gd name="connsiteY8559" fmla="*/ 264129 h 950432"/>
                <a:gd name="connsiteX8560" fmla="*/ 3362464 w 4190171"/>
                <a:gd name="connsiteY8560" fmla="*/ 268517 h 950432"/>
                <a:gd name="connsiteX8561" fmla="*/ 3385265 w 4190171"/>
                <a:gd name="connsiteY8561" fmla="*/ 291319 h 950432"/>
                <a:gd name="connsiteX8562" fmla="*/ 3385265 w 4190171"/>
                <a:gd name="connsiteY8562" fmla="*/ 312508 h 950432"/>
                <a:gd name="connsiteX8563" fmla="*/ 3364436 w 4190171"/>
                <a:gd name="connsiteY8563" fmla="*/ 333337 h 950432"/>
                <a:gd name="connsiteX8564" fmla="*/ 3343247 w 4190171"/>
                <a:gd name="connsiteY8564" fmla="*/ 333337 h 950432"/>
                <a:gd name="connsiteX8565" fmla="*/ 3320445 w 4190171"/>
                <a:gd name="connsiteY8565" fmla="*/ 310536 h 950432"/>
                <a:gd name="connsiteX8566" fmla="*/ 3320445 w 4190171"/>
                <a:gd name="connsiteY8566" fmla="*/ 289346 h 950432"/>
                <a:gd name="connsiteX8567" fmla="*/ 3341274 w 4190171"/>
                <a:gd name="connsiteY8567" fmla="*/ 268517 h 950432"/>
                <a:gd name="connsiteX8568" fmla="*/ 3351869 w 4190171"/>
                <a:gd name="connsiteY8568" fmla="*/ 264129 h 950432"/>
                <a:gd name="connsiteX8569" fmla="*/ 2976030 w 4190171"/>
                <a:gd name="connsiteY8569" fmla="*/ 264129 h 950432"/>
                <a:gd name="connsiteX8570" fmla="*/ 2986626 w 4190171"/>
                <a:gd name="connsiteY8570" fmla="*/ 268517 h 950432"/>
                <a:gd name="connsiteX8571" fmla="*/ 3009428 w 4190171"/>
                <a:gd name="connsiteY8571" fmla="*/ 291319 h 950432"/>
                <a:gd name="connsiteX8572" fmla="*/ 3009428 w 4190171"/>
                <a:gd name="connsiteY8572" fmla="*/ 312508 h 950432"/>
                <a:gd name="connsiteX8573" fmla="*/ 2988599 w 4190171"/>
                <a:gd name="connsiteY8573" fmla="*/ 333337 h 950432"/>
                <a:gd name="connsiteX8574" fmla="*/ 2967408 w 4190171"/>
                <a:gd name="connsiteY8574" fmla="*/ 333337 h 950432"/>
                <a:gd name="connsiteX8575" fmla="*/ 2944608 w 4190171"/>
                <a:gd name="connsiteY8575" fmla="*/ 310536 h 950432"/>
                <a:gd name="connsiteX8576" fmla="*/ 2944608 w 4190171"/>
                <a:gd name="connsiteY8576" fmla="*/ 289346 h 950432"/>
                <a:gd name="connsiteX8577" fmla="*/ 2965436 w 4190171"/>
                <a:gd name="connsiteY8577" fmla="*/ 268517 h 950432"/>
                <a:gd name="connsiteX8578" fmla="*/ 2976030 w 4190171"/>
                <a:gd name="connsiteY8578" fmla="*/ 264129 h 950432"/>
                <a:gd name="connsiteX8579" fmla="*/ 2600193 w 4190171"/>
                <a:gd name="connsiteY8579" fmla="*/ 264129 h 950432"/>
                <a:gd name="connsiteX8580" fmla="*/ 2610788 w 4190171"/>
                <a:gd name="connsiteY8580" fmla="*/ 268517 h 950432"/>
                <a:gd name="connsiteX8581" fmla="*/ 2633589 w 4190171"/>
                <a:gd name="connsiteY8581" fmla="*/ 291319 h 950432"/>
                <a:gd name="connsiteX8582" fmla="*/ 2633589 w 4190171"/>
                <a:gd name="connsiteY8582" fmla="*/ 312508 h 950432"/>
                <a:gd name="connsiteX8583" fmla="*/ 2612760 w 4190171"/>
                <a:gd name="connsiteY8583" fmla="*/ 333337 h 950432"/>
                <a:gd name="connsiteX8584" fmla="*/ 2591570 w 4190171"/>
                <a:gd name="connsiteY8584" fmla="*/ 333337 h 950432"/>
                <a:gd name="connsiteX8585" fmla="*/ 2568769 w 4190171"/>
                <a:gd name="connsiteY8585" fmla="*/ 310536 h 950432"/>
                <a:gd name="connsiteX8586" fmla="*/ 2568769 w 4190171"/>
                <a:gd name="connsiteY8586" fmla="*/ 289346 h 950432"/>
                <a:gd name="connsiteX8587" fmla="*/ 2589598 w 4190171"/>
                <a:gd name="connsiteY8587" fmla="*/ 268517 h 950432"/>
                <a:gd name="connsiteX8588" fmla="*/ 2600193 w 4190171"/>
                <a:gd name="connsiteY8588" fmla="*/ 264129 h 950432"/>
                <a:gd name="connsiteX8589" fmla="*/ 2224355 w 4190171"/>
                <a:gd name="connsiteY8589" fmla="*/ 264129 h 950432"/>
                <a:gd name="connsiteX8590" fmla="*/ 2234950 w 4190171"/>
                <a:gd name="connsiteY8590" fmla="*/ 268517 h 950432"/>
                <a:gd name="connsiteX8591" fmla="*/ 2257751 w 4190171"/>
                <a:gd name="connsiteY8591" fmla="*/ 291319 h 950432"/>
                <a:gd name="connsiteX8592" fmla="*/ 2257751 w 4190171"/>
                <a:gd name="connsiteY8592" fmla="*/ 312508 h 950432"/>
                <a:gd name="connsiteX8593" fmla="*/ 2236922 w 4190171"/>
                <a:gd name="connsiteY8593" fmla="*/ 333337 h 950432"/>
                <a:gd name="connsiteX8594" fmla="*/ 2215732 w 4190171"/>
                <a:gd name="connsiteY8594" fmla="*/ 333337 h 950432"/>
                <a:gd name="connsiteX8595" fmla="*/ 2192931 w 4190171"/>
                <a:gd name="connsiteY8595" fmla="*/ 310536 h 950432"/>
                <a:gd name="connsiteX8596" fmla="*/ 2192931 w 4190171"/>
                <a:gd name="connsiteY8596" fmla="*/ 289346 h 950432"/>
                <a:gd name="connsiteX8597" fmla="*/ 2213760 w 4190171"/>
                <a:gd name="connsiteY8597" fmla="*/ 268517 h 950432"/>
                <a:gd name="connsiteX8598" fmla="*/ 2224355 w 4190171"/>
                <a:gd name="connsiteY8598" fmla="*/ 264129 h 950432"/>
                <a:gd name="connsiteX8599" fmla="*/ 1848517 w 4190171"/>
                <a:gd name="connsiteY8599" fmla="*/ 264129 h 950432"/>
                <a:gd name="connsiteX8600" fmla="*/ 1859112 w 4190171"/>
                <a:gd name="connsiteY8600" fmla="*/ 268517 h 950432"/>
                <a:gd name="connsiteX8601" fmla="*/ 1881913 w 4190171"/>
                <a:gd name="connsiteY8601" fmla="*/ 291319 h 950432"/>
                <a:gd name="connsiteX8602" fmla="*/ 1881913 w 4190171"/>
                <a:gd name="connsiteY8602" fmla="*/ 312508 h 950432"/>
                <a:gd name="connsiteX8603" fmla="*/ 1861084 w 4190171"/>
                <a:gd name="connsiteY8603" fmla="*/ 333337 h 950432"/>
                <a:gd name="connsiteX8604" fmla="*/ 1839895 w 4190171"/>
                <a:gd name="connsiteY8604" fmla="*/ 333337 h 950432"/>
                <a:gd name="connsiteX8605" fmla="*/ 1817093 w 4190171"/>
                <a:gd name="connsiteY8605" fmla="*/ 310536 h 950432"/>
                <a:gd name="connsiteX8606" fmla="*/ 1817093 w 4190171"/>
                <a:gd name="connsiteY8606" fmla="*/ 289346 h 950432"/>
                <a:gd name="connsiteX8607" fmla="*/ 1837922 w 4190171"/>
                <a:gd name="connsiteY8607" fmla="*/ 268517 h 950432"/>
                <a:gd name="connsiteX8608" fmla="*/ 1848517 w 4190171"/>
                <a:gd name="connsiteY8608" fmla="*/ 264129 h 950432"/>
                <a:gd name="connsiteX8609" fmla="*/ 1472679 w 4190171"/>
                <a:gd name="connsiteY8609" fmla="*/ 264129 h 950432"/>
                <a:gd name="connsiteX8610" fmla="*/ 1483274 w 4190171"/>
                <a:gd name="connsiteY8610" fmla="*/ 268517 h 950432"/>
                <a:gd name="connsiteX8611" fmla="*/ 1506075 w 4190171"/>
                <a:gd name="connsiteY8611" fmla="*/ 291319 h 950432"/>
                <a:gd name="connsiteX8612" fmla="*/ 1506075 w 4190171"/>
                <a:gd name="connsiteY8612" fmla="*/ 312508 h 950432"/>
                <a:gd name="connsiteX8613" fmla="*/ 1485246 w 4190171"/>
                <a:gd name="connsiteY8613" fmla="*/ 333337 h 950432"/>
                <a:gd name="connsiteX8614" fmla="*/ 1464056 w 4190171"/>
                <a:gd name="connsiteY8614" fmla="*/ 333337 h 950432"/>
                <a:gd name="connsiteX8615" fmla="*/ 1441255 w 4190171"/>
                <a:gd name="connsiteY8615" fmla="*/ 310536 h 950432"/>
                <a:gd name="connsiteX8616" fmla="*/ 1441255 w 4190171"/>
                <a:gd name="connsiteY8616" fmla="*/ 289346 h 950432"/>
                <a:gd name="connsiteX8617" fmla="*/ 1462084 w 4190171"/>
                <a:gd name="connsiteY8617" fmla="*/ 268517 h 950432"/>
                <a:gd name="connsiteX8618" fmla="*/ 1472679 w 4190171"/>
                <a:gd name="connsiteY8618" fmla="*/ 264129 h 950432"/>
                <a:gd name="connsiteX8619" fmla="*/ 1096840 w 4190171"/>
                <a:gd name="connsiteY8619" fmla="*/ 264129 h 950432"/>
                <a:gd name="connsiteX8620" fmla="*/ 1107435 w 4190171"/>
                <a:gd name="connsiteY8620" fmla="*/ 268517 h 950432"/>
                <a:gd name="connsiteX8621" fmla="*/ 1130237 w 4190171"/>
                <a:gd name="connsiteY8621" fmla="*/ 291319 h 950432"/>
                <a:gd name="connsiteX8622" fmla="*/ 1130237 w 4190171"/>
                <a:gd name="connsiteY8622" fmla="*/ 312508 h 950432"/>
                <a:gd name="connsiteX8623" fmla="*/ 1109408 w 4190171"/>
                <a:gd name="connsiteY8623" fmla="*/ 333337 h 950432"/>
                <a:gd name="connsiteX8624" fmla="*/ 1088218 w 4190171"/>
                <a:gd name="connsiteY8624" fmla="*/ 333337 h 950432"/>
                <a:gd name="connsiteX8625" fmla="*/ 1065417 w 4190171"/>
                <a:gd name="connsiteY8625" fmla="*/ 310536 h 950432"/>
                <a:gd name="connsiteX8626" fmla="*/ 1065417 w 4190171"/>
                <a:gd name="connsiteY8626" fmla="*/ 289346 h 950432"/>
                <a:gd name="connsiteX8627" fmla="*/ 1086246 w 4190171"/>
                <a:gd name="connsiteY8627" fmla="*/ 268517 h 950432"/>
                <a:gd name="connsiteX8628" fmla="*/ 1096840 w 4190171"/>
                <a:gd name="connsiteY8628" fmla="*/ 264129 h 950432"/>
                <a:gd name="connsiteX8629" fmla="*/ 721002 w 4190171"/>
                <a:gd name="connsiteY8629" fmla="*/ 264129 h 950432"/>
                <a:gd name="connsiteX8630" fmla="*/ 731597 w 4190171"/>
                <a:gd name="connsiteY8630" fmla="*/ 268517 h 950432"/>
                <a:gd name="connsiteX8631" fmla="*/ 754398 w 4190171"/>
                <a:gd name="connsiteY8631" fmla="*/ 291319 h 950432"/>
                <a:gd name="connsiteX8632" fmla="*/ 754398 w 4190171"/>
                <a:gd name="connsiteY8632" fmla="*/ 312508 h 950432"/>
                <a:gd name="connsiteX8633" fmla="*/ 733570 w 4190171"/>
                <a:gd name="connsiteY8633" fmla="*/ 333337 h 950432"/>
                <a:gd name="connsiteX8634" fmla="*/ 712380 w 4190171"/>
                <a:gd name="connsiteY8634" fmla="*/ 333337 h 950432"/>
                <a:gd name="connsiteX8635" fmla="*/ 689578 w 4190171"/>
                <a:gd name="connsiteY8635" fmla="*/ 310536 h 950432"/>
                <a:gd name="connsiteX8636" fmla="*/ 689578 w 4190171"/>
                <a:gd name="connsiteY8636" fmla="*/ 289346 h 950432"/>
                <a:gd name="connsiteX8637" fmla="*/ 710407 w 4190171"/>
                <a:gd name="connsiteY8637" fmla="*/ 268517 h 950432"/>
                <a:gd name="connsiteX8638" fmla="*/ 721002 w 4190171"/>
                <a:gd name="connsiteY8638" fmla="*/ 264129 h 950432"/>
                <a:gd name="connsiteX8639" fmla="*/ 345164 w 4190171"/>
                <a:gd name="connsiteY8639" fmla="*/ 264129 h 950432"/>
                <a:gd name="connsiteX8640" fmla="*/ 355759 w 4190171"/>
                <a:gd name="connsiteY8640" fmla="*/ 268517 h 950432"/>
                <a:gd name="connsiteX8641" fmla="*/ 378561 w 4190171"/>
                <a:gd name="connsiteY8641" fmla="*/ 291319 h 950432"/>
                <a:gd name="connsiteX8642" fmla="*/ 378561 w 4190171"/>
                <a:gd name="connsiteY8642" fmla="*/ 312508 h 950432"/>
                <a:gd name="connsiteX8643" fmla="*/ 357732 w 4190171"/>
                <a:gd name="connsiteY8643" fmla="*/ 333337 h 950432"/>
                <a:gd name="connsiteX8644" fmla="*/ 336542 w 4190171"/>
                <a:gd name="connsiteY8644" fmla="*/ 333337 h 950432"/>
                <a:gd name="connsiteX8645" fmla="*/ 313741 w 4190171"/>
                <a:gd name="connsiteY8645" fmla="*/ 310536 h 950432"/>
                <a:gd name="connsiteX8646" fmla="*/ 313741 w 4190171"/>
                <a:gd name="connsiteY8646" fmla="*/ 289346 h 950432"/>
                <a:gd name="connsiteX8647" fmla="*/ 334570 w 4190171"/>
                <a:gd name="connsiteY8647" fmla="*/ 268517 h 950432"/>
                <a:gd name="connsiteX8648" fmla="*/ 345164 w 4190171"/>
                <a:gd name="connsiteY8648" fmla="*/ 264129 h 950432"/>
                <a:gd name="connsiteX8649" fmla="*/ 3673255 w 4190171"/>
                <a:gd name="connsiteY8649" fmla="*/ 263701 h 950432"/>
                <a:gd name="connsiteX8650" fmla="*/ 3678659 w 4190171"/>
                <a:gd name="connsiteY8650" fmla="*/ 265695 h 950432"/>
                <a:gd name="connsiteX8651" fmla="*/ 3688765 w 4190171"/>
                <a:gd name="connsiteY8651" fmla="*/ 275036 h 950432"/>
                <a:gd name="connsiteX8652" fmla="*/ 3689183 w 4190171"/>
                <a:gd name="connsiteY8652" fmla="*/ 285671 h 950432"/>
                <a:gd name="connsiteX8653" fmla="*/ 3683128 w 4190171"/>
                <a:gd name="connsiteY8653" fmla="*/ 292221 h 950432"/>
                <a:gd name="connsiteX8654" fmla="*/ 3672493 w 4190171"/>
                <a:gd name="connsiteY8654" fmla="*/ 292639 h 950432"/>
                <a:gd name="connsiteX8655" fmla="*/ 3662388 w 4190171"/>
                <a:gd name="connsiteY8655" fmla="*/ 283298 h 950432"/>
                <a:gd name="connsiteX8656" fmla="*/ 3661970 w 4190171"/>
                <a:gd name="connsiteY8656" fmla="*/ 272663 h 950432"/>
                <a:gd name="connsiteX8657" fmla="*/ 3668024 w 4190171"/>
                <a:gd name="connsiteY8657" fmla="*/ 266113 h 950432"/>
                <a:gd name="connsiteX8658" fmla="*/ 3673255 w 4190171"/>
                <a:gd name="connsiteY8658" fmla="*/ 263701 h 950432"/>
                <a:gd name="connsiteX8659" fmla="*/ 3297417 w 4190171"/>
                <a:gd name="connsiteY8659" fmla="*/ 263701 h 950432"/>
                <a:gd name="connsiteX8660" fmla="*/ 3302821 w 4190171"/>
                <a:gd name="connsiteY8660" fmla="*/ 265695 h 950432"/>
                <a:gd name="connsiteX8661" fmla="*/ 3312927 w 4190171"/>
                <a:gd name="connsiteY8661" fmla="*/ 275036 h 950432"/>
                <a:gd name="connsiteX8662" fmla="*/ 3313345 w 4190171"/>
                <a:gd name="connsiteY8662" fmla="*/ 285671 h 950432"/>
                <a:gd name="connsiteX8663" fmla="*/ 3307290 w 4190171"/>
                <a:gd name="connsiteY8663" fmla="*/ 292221 h 950432"/>
                <a:gd name="connsiteX8664" fmla="*/ 3296655 w 4190171"/>
                <a:gd name="connsiteY8664" fmla="*/ 292639 h 950432"/>
                <a:gd name="connsiteX8665" fmla="*/ 3286550 w 4190171"/>
                <a:gd name="connsiteY8665" fmla="*/ 283298 h 950432"/>
                <a:gd name="connsiteX8666" fmla="*/ 3286132 w 4190171"/>
                <a:gd name="connsiteY8666" fmla="*/ 272663 h 950432"/>
                <a:gd name="connsiteX8667" fmla="*/ 3292186 w 4190171"/>
                <a:gd name="connsiteY8667" fmla="*/ 266113 h 950432"/>
                <a:gd name="connsiteX8668" fmla="*/ 3297417 w 4190171"/>
                <a:gd name="connsiteY8668" fmla="*/ 263701 h 950432"/>
                <a:gd name="connsiteX8669" fmla="*/ 2921579 w 4190171"/>
                <a:gd name="connsiteY8669" fmla="*/ 263701 h 950432"/>
                <a:gd name="connsiteX8670" fmla="*/ 2926983 w 4190171"/>
                <a:gd name="connsiteY8670" fmla="*/ 265695 h 950432"/>
                <a:gd name="connsiteX8671" fmla="*/ 2937088 w 4190171"/>
                <a:gd name="connsiteY8671" fmla="*/ 275036 h 950432"/>
                <a:gd name="connsiteX8672" fmla="*/ 2937506 w 4190171"/>
                <a:gd name="connsiteY8672" fmla="*/ 285671 h 950432"/>
                <a:gd name="connsiteX8673" fmla="*/ 2931452 w 4190171"/>
                <a:gd name="connsiteY8673" fmla="*/ 292221 h 950432"/>
                <a:gd name="connsiteX8674" fmla="*/ 2920817 w 4190171"/>
                <a:gd name="connsiteY8674" fmla="*/ 292639 h 950432"/>
                <a:gd name="connsiteX8675" fmla="*/ 2910711 w 4190171"/>
                <a:gd name="connsiteY8675" fmla="*/ 283298 h 950432"/>
                <a:gd name="connsiteX8676" fmla="*/ 2910293 w 4190171"/>
                <a:gd name="connsiteY8676" fmla="*/ 272663 h 950432"/>
                <a:gd name="connsiteX8677" fmla="*/ 2916348 w 4190171"/>
                <a:gd name="connsiteY8677" fmla="*/ 266113 h 950432"/>
                <a:gd name="connsiteX8678" fmla="*/ 2921579 w 4190171"/>
                <a:gd name="connsiteY8678" fmla="*/ 263701 h 950432"/>
                <a:gd name="connsiteX8679" fmla="*/ 2545741 w 4190171"/>
                <a:gd name="connsiteY8679" fmla="*/ 263701 h 950432"/>
                <a:gd name="connsiteX8680" fmla="*/ 2551145 w 4190171"/>
                <a:gd name="connsiteY8680" fmla="*/ 265695 h 950432"/>
                <a:gd name="connsiteX8681" fmla="*/ 2561251 w 4190171"/>
                <a:gd name="connsiteY8681" fmla="*/ 275036 h 950432"/>
                <a:gd name="connsiteX8682" fmla="*/ 2561669 w 4190171"/>
                <a:gd name="connsiteY8682" fmla="*/ 285671 h 950432"/>
                <a:gd name="connsiteX8683" fmla="*/ 2555614 w 4190171"/>
                <a:gd name="connsiteY8683" fmla="*/ 292221 h 950432"/>
                <a:gd name="connsiteX8684" fmla="*/ 2544979 w 4190171"/>
                <a:gd name="connsiteY8684" fmla="*/ 292639 h 950432"/>
                <a:gd name="connsiteX8685" fmla="*/ 2534873 w 4190171"/>
                <a:gd name="connsiteY8685" fmla="*/ 283298 h 950432"/>
                <a:gd name="connsiteX8686" fmla="*/ 2534455 w 4190171"/>
                <a:gd name="connsiteY8686" fmla="*/ 272663 h 950432"/>
                <a:gd name="connsiteX8687" fmla="*/ 2540510 w 4190171"/>
                <a:gd name="connsiteY8687" fmla="*/ 266113 h 950432"/>
                <a:gd name="connsiteX8688" fmla="*/ 2545741 w 4190171"/>
                <a:gd name="connsiteY8688" fmla="*/ 263701 h 950432"/>
                <a:gd name="connsiteX8689" fmla="*/ 2169903 w 4190171"/>
                <a:gd name="connsiteY8689" fmla="*/ 263701 h 950432"/>
                <a:gd name="connsiteX8690" fmla="*/ 2175307 w 4190171"/>
                <a:gd name="connsiteY8690" fmla="*/ 265695 h 950432"/>
                <a:gd name="connsiteX8691" fmla="*/ 2185413 w 4190171"/>
                <a:gd name="connsiteY8691" fmla="*/ 275036 h 950432"/>
                <a:gd name="connsiteX8692" fmla="*/ 2185830 w 4190171"/>
                <a:gd name="connsiteY8692" fmla="*/ 285671 h 950432"/>
                <a:gd name="connsiteX8693" fmla="*/ 2179776 w 4190171"/>
                <a:gd name="connsiteY8693" fmla="*/ 292221 h 950432"/>
                <a:gd name="connsiteX8694" fmla="*/ 2169140 w 4190171"/>
                <a:gd name="connsiteY8694" fmla="*/ 292639 h 950432"/>
                <a:gd name="connsiteX8695" fmla="*/ 2159035 w 4190171"/>
                <a:gd name="connsiteY8695" fmla="*/ 283298 h 950432"/>
                <a:gd name="connsiteX8696" fmla="*/ 2158617 w 4190171"/>
                <a:gd name="connsiteY8696" fmla="*/ 272663 h 950432"/>
                <a:gd name="connsiteX8697" fmla="*/ 2164672 w 4190171"/>
                <a:gd name="connsiteY8697" fmla="*/ 266113 h 950432"/>
                <a:gd name="connsiteX8698" fmla="*/ 2169903 w 4190171"/>
                <a:gd name="connsiteY8698" fmla="*/ 263701 h 950432"/>
                <a:gd name="connsiteX8699" fmla="*/ 1794065 w 4190171"/>
                <a:gd name="connsiteY8699" fmla="*/ 263701 h 950432"/>
                <a:gd name="connsiteX8700" fmla="*/ 1799468 w 4190171"/>
                <a:gd name="connsiteY8700" fmla="*/ 265695 h 950432"/>
                <a:gd name="connsiteX8701" fmla="*/ 1809575 w 4190171"/>
                <a:gd name="connsiteY8701" fmla="*/ 275036 h 950432"/>
                <a:gd name="connsiteX8702" fmla="*/ 1809993 w 4190171"/>
                <a:gd name="connsiteY8702" fmla="*/ 285671 h 950432"/>
                <a:gd name="connsiteX8703" fmla="*/ 1803937 w 4190171"/>
                <a:gd name="connsiteY8703" fmla="*/ 292221 h 950432"/>
                <a:gd name="connsiteX8704" fmla="*/ 1793303 w 4190171"/>
                <a:gd name="connsiteY8704" fmla="*/ 292639 h 950432"/>
                <a:gd name="connsiteX8705" fmla="*/ 1783197 w 4190171"/>
                <a:gd name="connsiteY8705" fmla="*/ 283298 h 950432"/>
                <a:gd name="connsiteX8706" fmla="*/ 1782779 w 4190171"/>
                <a:gd name="connsiteY8706" fmla="*/ 272663 h 950432"/>
                <a:gd name="connsiteX8707" fmla="*/ 1788834 w 4190171"/>
                <a:gd name="connsiteY8707" fmla="*/ 266113 h 950432"/>
                <a:gd name="connsiteX8708" fmla="*/ 1794065 w 4190171"/>
                <a:gd name="connsiteY8708" fmla="*/ 263701 h 950432"/>
                <a:gd name="connsiteX8709" fmla="*/ 1418227 w 4190171"/>
                <a:gd name="connsiteY8709" fmla="*/ 263701 h 950432"/>
                <a:gd name="connsiteX8710" fmla="*/ 1423631 w 4190171"/>
                <a:gd name="connsiteY8710" fmla="*/ 265695 h 950432"/>
                <a:gd name="connsiteX8711" fmla="*/ 1433736 w 4190171"/>
                <a:gd name="connsiteY8711" fmla="*/ 275036 h 950432"/>
                <a:gd name="connsiteX8712" fmla="*/ 1434154 w 4190171"/>
                <a:gd name="connsiteY8712" fmla="*/ 285671 h 950432"/>
                <a:gd name="connsiteX8713" fmla="*/ 1428100 w 4190171"/>
                <a:gd name="connsiteY8713" fmla="*/ 292221 h 950432"/>
                <a:gd name="connsiteX8714" fmla="*/ 1417464 w 4190171"/>
                <a:gd name="connsiteY8714" fmla="*/ 292639 h 950432"/>
                <a:gd name="connsiteX8715" fmla="*/ 1407359 w 4190171"/>
                <a:gd name="connsiteY8715" fmla="*/ 283298 h 950432"/>
                <a:gd name="connsiteX8716" fmla="*/ 1406941 w 4190171"/>
                <a:gd name="connsiteY8716" fmla="*/ 272663 h 950432"/>
                <a:gd name="connsiteX8717" fmla="*/ 1412995 w 4190171"/>
                <a:gd name="connsiteY8717" fmla="*/ 266113 h 950432"/>
                <a:gd name="connsiteX8718" fmla="*/ 1418227 w 4190171"/>
                <a:gd name="connsiteY8718" fmla="*/ 263701 h 950432"/>
                <a:gd name="connsiteX8719" fmla="*/ 1042388 w 4190171"/>
                <a:gd name="connsiteY8719" fmla="*/ 263701 h 950432"/>
                <a:gd name="connsiteX8720" fmla="*/ 1047792 w 4190171"/>
                <a:gd name="connsiteY8720" fmla="*/ 265695 h 950432"/>
                <a:gd name="connsiteX8721" fmla="*/ 1057898 w 4190171"/>
                <a:gd name="connsiteY8721" fmla="*/ 275036 h 950432"/>
                <a:gd name="connsiteX8722" fmla="*/ 1058316 w 4190171"/>
                <a:gd name="connsiteY8722" fmla="*/ 285671 h 950432"/>
                <a:gd name="connsiteX8723" fmla="*/ 1052261 w 4190171"/>
                <a:gd name="connsiteY8723" fmla="*/ 292221 h 950432"/>
                <a:gd name="connsiteX8724" fmla="*/ 1041627 w 4190171"/>
                <a:gd name="connsiteY8724" fmla="*/ 292639 h 950432"/>
                <a:gd name="connsiteX8725" fmla="*/ 1031521 w 4190171"/>
                <a:gd name="connsiteY8725" fmla="*/ 283298 h 950432"/>
                <a:gd name="connsiteX8726" fmla="*/ 1031103 w 4190171"/>
                <a:gd name="connsiteY8726" fmla="*/ 272663 h 950432"/>
                <a:gd name="connsiteX8727" fmla="*/ 1037157 w 4190171"/>
                <a:gd name="connsiteY8727" fmla="*/ 266113 h 950432"/>
                <a:gd name="connsiteX8728" fmla="*/ 1042388 w 4190171"/>
                <a:gd name="connsiteY8728" fmla="*/ 263701 h 950432"/>
                <a:gd name="connsiteX8729" fmla="*/ 666550 w 4190171"/>
                <a:gd name="connsiteY8729" fmla="*/ 263701 h 950432"/>
                <a:gd name="connsiteX8730" fmla="*/ 671955 w 4190171"/>
                <a:gd name="connsiteY8730" fmla="*/ 265695 h 950432"/>
                <a:gd name="connsiteX8731" fmla="*/ 682060 w 4190171"/>
                <a:gd name="connsiteY8731" fmla="*/ 275036 h 950432"/>
                <a:gd name="connsiteX8732" fmla="*/ 682478 w 4190171"/>
                <a:gd name="connsiteY8732" fmla="*/ 285671 h 950432"/>
                <a:gd name="connsiteX8733" fmla="*/ 676423 w 4190171"/>
                <a:gd name="connsiteY8733" fmla="*/ 292221 h 950432"/>
                <a:gd name="connsiteX8734" fmla="*/ 665788 w 4190171"/>
                <a:gd name="connsiteY8734" fmla="*/ 292639 h 950432"/>
                <a:gd name="connsiteX8735" fmla="*/ 655683 w 4190171"/>
                <a:gd name="connsiteY8735" fmla="*/ 283298 h 950432"/>
                <a:gd name="connsiteX8736" fmla="*/ 655265 w 4190171"/>
                <a:gd name="connsiteY8736" fmla="*/ 272663 h 950432"/>
                <a:gd name="connsiteX8737" fmla="*/ 661320 w 4190171"/>
                <a:gd name="connsiteY8737" fmla="*/ 266113 h 950432"/>
                <a:gd name="connsiteX8738" fmla="*/ 666550 w 4190171"/>
                <a:gd name="connsiteY8738" fmla="*/ 263701 h 950432"/>
                <a:gd name="connsiteX8739" fmla="*/ 290712 w 4190171"/>
                <a:gd name="connsiteY8739" fmla="*/ 263701 h 950432"/>
                <a:gd name="connsiteX8740" fmla="*/ 296116 w 4190171"/>
                <a:gd name="connsiteY8740" fmla="*/ 265695 h 950432"/>
                <a:gd name="connsiteX8741" fmla="*/ 306222 w 4190171"/>
                <a:gd name="connsiteY8741" fmla="*/ 275036 h 950432"/>
                <a:gd name="connsiteX8742" fmla="*/ 306640 w 4190171"/>
                <a:gd name="connsiteY8742" fmla="*/ 285671 h 950432"/>
                <a:gd name="connsiteX8743" fmla="*/ 300585 w 4190171"/>
                <a:gd name="connsiteY8743" fmla="*/ 292221 h 950432"/>
                <a:gd name="connsiteX8744" fmla="*/ 289951 w 4190171"/>
                <a:gd name="connsiteY8744" fmla="*/ 292639 h 950432"/>
                <a:gd name="connsiteX8745" fmla="*/ 279845 w 4190171"/>
                <a:gd name="connsiteY8745" fmla="*/ 283298 h 950432"/>
                <a:gd name="connsiteX8746" fmla="*/ 279427 w 4190171"/>
                <a:gd name="connsiteY8746" fmla="*/ 272663 h 950432"/>
                <a:gd name="connsiteX8747" fmla="*/ 285481 w 4190171"/>
                <a:gd name="connsiteY8747" fmla="*/ 266113 h 950432"/>
                <a:gd name="connsiteX8748" fmla="*/ 290712 w 4190171"/>
                <a:gd name="connsiteY8748" fmla="*/ 263701 h 950432"/>
                <a:gd name="connsiteX8749" fmla="*/ 3655490 w 4190171"/>
                <a:gd name="connsiteY8749" fmla="*/ 249593 h 950432"/>
                <a:gd name="connsiteX8750" fmla="*/ 3658985 w 4190171"/>
                <a:gd name="connsiteY8750" fmla="*/ 250883 h 950432"/>
                <a:gd name="connsiteX8751" fmla="*/ 3663221 w 4190171"/>
                <a:gd name="connsiteY8751" fmla="*/ 254799 h 950432"/>
                <a:gd name="connsiteX8752" fmla="*/ 3663492 w 4190171"/>
                <a:gd name="connsiteY8752" fmla="*/ 261677 h 950432"/>
                <a:gd name="connsiteX8753" fmla="*/ 3658406 w 4190171"/>
                <a:gd name="connsiteY8753" fmla="*/ 267179 h 950432"/>
                <a:gd name="connsiteX8754" fmla="*/ 3651528 w 4190171"/>
                <a:gd name="connsiteY8754" fmla="*/ 267449 h 950432"/>
                <a:gd name="connsiteX8755" fmla="*/ 3647292 w 4190171"/>
                <a:gd name="connsiteY8755" fmla="*/ 263533 h 950432"/>
                <a:gd name="connsiteX8756" fmla="*/ 3647021 w 4190171"/>
                <a:gd name="connsiteY8756" fmla="*/ 256655 h 950432"/>
                <a:gd name="connsiteX8757" fmla="*/ 3652106 w 4190171"/>
                <a:gd name="connsiteY8757" fmla="*/ 251154 h 950432"/>
                <a:gd name="connsiteX8758" fmla="*/ 3655490 w 4190171"/>
                <a:gd name="connsiteY8758" fmla="*/ 249593 h 950432"/>
                <a:gd name="connsiteX8759" fmla="*/ 3279652 w 4190171"/>
                <a:gd name="connsiteY8759" fmla="*/ 249593 h 950432"/>
                <a:gd name="connsiteX8760" fmla="*/ 3283146 w 4190171"/>
                <a:gd name="connsiteY8760" fmla="*/ 250883 h 950432"/>
                <a:gd name="connsiteX8761" fmla="*/ 3287383 w 4190171"/>
                <a:gd name="connsiteY8761" fmla="*/ 254799 h 950432"/>
                <a:gd name="connsiteX8762" fmla="*/ 3287654 w 4190171"/>
                <a:gd name="connsiteY8762" fmla="*/ 261677 h 950432"/>
                <a:gd name="connsiteX8763" fmla="*/ 3282568 w 4190171"/>
                <a:gd name="connsiteY8763" fmla="*/ 267179 h 950432"/>
                <a:gd name="connsiteX8764" fmla="*/ 3275690 w 4190171"/>
                <a:gd name="connsiteY8764" fmla="*/ 267449 h 950432"/>
                <a:gd name="connsiteX8765" fmla="*/ 3271454 w 4190171"/>
                <a:gd name="connsiteY8765" fmla="*/ 263533 h 950432"/>
                <a:gd name="connsiteX8766" fmla="*/ 3271183 w 4190171"/>
                <a:gd name="connsiteY8766" fmla="*/ 256655 h 950432"/>
                <a:gd name="connsiteX8767" fmla="*/ 3276268 w 4190171"/>
                <a:gd name="connsiteY8767" fmla="*/ 251154 h 950432"/>
                <a:gd name="connsiteX8768" fmla="*/ 3279652 w 4190171"/>
                <a:gd name="connsiteY8768" fmla="*/ 249593 h 950432"/>
                <a:gd name="connsiteX8769" fmla="*/ 2903814 w 4190171"/>
                <a:gd name="connsiteY8769" fmla="*/ 249593 h 950432"/>
                <a:gd name="connsiteX8770" fmla="*/ 2907309 w 4190171"/>
                <a:gd name="connsiteY8770" fmla="*/ 250883 h 950432"/>
                <a:gd name="connsiteX8771" fmla="*/ 2911545 w 4190171"/>
                <a:gd name="connsiteY8771" fmla="*/ 254799 h 950432"/>
                <a:gd name="connsiteX8772" fmla="*/ 2911816 w 4190171"/>
                <a:gd name="connsiteY8772" fmla="*/ 261677 h 950432"/>
                <a:gd name="connsiteX8773" fmla="*/ 2906730 w 4190171"/>
                <a:gd name="connsiteY8773" fmla="*/ 267179 h 950432"/>
                <a:gd name="connsiteX8774" fmla="*/ 2899852 w 4190171"/>
                <a:gd name="connsiteY8774" fmla="*/ 267449 h 950432"/>
                <a:gd name="connsiteX8775" fmla="*/ 2895616 w 4190171"/>
                <a:gd name="connsiteY8775" fmla="*/ 263533 h 950432"/>
                <a:gd name="connsiteX8776" fmla="*/ 2895345 w 4190171"/>
                <a:gd name="connsiteY8776" fmla="*/ 256655 h 950432"/>
                <a:gd name="connsiteX8777" fmla="*/ 2900430 w 4190171"/>
                <a:gd name="connsiteY8777" fmla="*/ 251154 h 950432"/>
                <a:gd name="connsiteX8778" fmla="*/ 2903814 w 4190171"/>
                <a:gd name="connsiteY8778" fmla="*/ 249593 h 950432"/>
                <a:gd name="connsiteX8779" fmla="*/ 2527976 w 4190171"/>
                <a:gd name="connsiteY8779" fmla="*/ 249593 h 950432"/>
                <a:gd name="connsiteX8780" fmla="*/ 2531470 w 4190171"/>
                <a:gd name="connsiteY8780" fmla="*/ 250883 h 950432"/>
                <a:gd name="connsiteX8781" fmla="*/ 2535706 w 4190171"/>
                <a:gd name="connsiteY8781" fmla="*/ 254799 h 950432"/>
                <a:gd name="connsiteX8782" fmla="*/ 2535977 w 4190171"/>
                <a:gd name="connsiteY8782" fmla="*/ 261677 h 950432"/>
                <a:gd name="connsiteX8783" fmla="*/ 2530892 w 4190171"/>
                <a:gd name="connsiteY8783" fmla="*/ 267179 h 950432"/>
                <a:gd name="connsiteX8784" fmla="*/ 2524013 w 4190171"/>
                <a:gd name="connsiteY8784" fmla="*/ 267449 h 950432"/>
                <a:gd name="connsiteX8785" fmla="*/ 2519777 w 4190171"/>
                <a:gd name="connsiteY8785" fmla="*/ 263533 h 950432"/>
                <a:gd name="connsiteX8786" fmla="*/ 2519507 w 4190171"/>
                <a:gd name="connsiteY8786" fmla="*/ 256655 h 950432"/>
                <a:gd name="connsiteX8787" fmla="*/ 2524592 w 4190171"/>
                <a:gd name="connsiteY8787" fmla="*/ 251154 h 950432"/>
                <a:gd name="connsiteX8788" fmla="*/ 2527976 w 4190171"/>
                <a:gd name="connsiteY8788" fmla="*/ 249593 h 950432"/>
                <a:gd name="connsiteX8789" fmla="*/ 2152138 w 4190171"/>
                <a:gd name="connsiteY8789" fmla="*/ 249593 h 950432"/>
                <a:gd name="connsiteX8790" fmla="*/ 2155632 w 4190171"/>
                <a:gd name="connsiteY8790" fmla="*/ 250883 h 950432"/>
                <a:gd name="connsiteX8791" fmla="*/ 2159869 w 4190171"/>
                <a:gd name="connsiteY8791" fmla="*/ 254799 h 950432"/>
                <a:gd name="connsiteX8792" fmla="*/ 2160139 w 4190171"/>
                <a:gd name="connsiteY8792" fmla="*/ 261677 h 950432"/>
                <a:gd name="connsiteX8793" fmla="*/ 2155054 w 4190171"/>
                <a:gd name="connsiteY8793" fmla="*/ 267179 h 950432"/>
                <a:gd name="connsiteX8794" fmla="*/ 2148176 w 4190171"/>
                <a:gd name="connsiteY8794" fmla="*/ 267449 h 950432"/>
                <a:gd name="connsiteX8795" fmla="*/ 2143940 w 4190171"/>
                <a:gd name="connsiteY8795" fmla="*/ 263533 h 950432"/>
                <a:gd name="connsiteX8796" fmla="*/ 2143669 w 4190171"/>
                <a:gd name="connsiteY8796" fmla="*/ 256655 h 950432"/>
                <a:gd name="connsiteX8797" fmla="*/ 2148754 w 4190171"/>
                <a:gd name="connsiteY8797" fmla="*/ 251154 h 950432"/>
                <a:gd name="connsiteX8798" fmla="*/ 2152138 w 4190171"/>
                <a:gd name="connsiteY8798" fmla="*/ 249593 h 950432"/>
                <a:gd name="connsiteX8799" fmla="*/ 1776300 w 4190171"/>
                <a:gd name="connsiteY8799" fmla="*/ 249593 h 950432"/>
                <a:gd name="connsiteX8800" fmla="*/ 1779795 w 4190171"/>
                <a:gd name="connsiteY8800" fmla="*/ 250883 h 950432"/>
                <a:gd name="connsiteX8801" fmla="*/ 1784030 w 4190171"/>
                <a:gd name="connsiteY8801" fmla="*/ 254799 h 950432"/>
                <a:gd name="connsiteX8802" fmla="*/ 1784302 w 4190171"/>
                <a:gd name="connsiteY8802" fmla="*/ 261677 h 950432"/>
                <a:gd name="connsiteX8803" fmla="*/ 1779216 w 4190171"/>
                <a:gd name="connsiteY8803" fmla="*/ 267179 h 950432"/>
                <a:gd name="connsiteX8804" fmla="*/ 1772337 w 4190171"/>
                <a:gd name="connsiteY8804" fmla="*/ 267449 h 950432"/>
                <a:gd name="connsiteX8805" fmla="*/ 1768101 w 4190171"/>
                <a:gd name="connsiteY8805" fmla="*/ 263533 h 950432"/>
                <a:gd name="connsiteX8806" fmla="*/ 1767831 w 4190171"/>
                <a:gd name="connsiteY8806" fmla="*/ 256655 h 950432"/>
                <a:gd name="connsiteX8807" fmla="*/ 1772916 w 4190171"/>
                <a:gd name="connsiteY8807" fmla="*/ 251154 h 950432"/>
                <a:gd name="connsiteX8808" fmla="*/ 1776300 w 4190171"/>
                <a:gd name="connsiteY8808" fmla="*/ 249593 h 950432"/>
                <a:gd name="connsiteX8809" fmla="*/ 1400461 w 4190171"/>
                <a:gd name="connsiteY8809" fmla="*/ 249593 h 950432"/>
                <a:gd name="connsiteX8810" fmla="*/ 1403956 w 4190171"/>
                <a:gd name="connsiteY8810" fmla="*/ 250883 h 950432"/>
                <a:gd name="connsiteX8811" fmla="*/ 1408192 w 4190171"/>
                <a:gd name="connsiteY8811" fmla="*/ 254799 h 950432"/>
                <a:gd name="connsiteX8812" fmla="*/ 1408463 w 4190171"/>
                <a:gd name="connsiteY8812" fmla="*/ 261677 h 950432"/>
                <a:gd name="connsiteX8813" fmla="*/ 1403378 w 4190171"/>
                <a:gd name="connsiteY8813" fmla="*/ 267179 h 950432"/>
                <a:gd name="connsiteX8814" fmla="*/ 1396499 w 4190171"/>
                <a:gd name="connsiteY8814" fmla="*/ 267449 h 950432"/>
                <a:gd name="connsiteX8815" fmla="*/ 1392263 w 4190171"/>
                <a:gd name="connsiteY8815" fmla="*/ 263533 h 950432"/>
                <a:gd name="connsiteX8816" fmla="*/ 1391993 w 4190171"/>
                <a:gd name="connsiteY8816" fmla="*/ 256655 h 950432"/>
                <a:gd name="connsiteX8817" fmla="*/ 1397078 w 4190171"/>
                <a:gd name="connsiteY8817" fmla="*/ 251154 h 950432"/>
                <a:gd name="connsiteX8818" fmla="*/ 1400461 w 4190171"/>
                <a:gd name="connsiteY8818" fmla="*/ 249593 h 950432"/>
                <a:gd name="connsiteX8819" fmla="*/ 1024624 w 4190171"/>
                <a:gd name="connsiteY8819" fmla="*/ 249593 h 950432"/>
                <a:gd name="connsiteX8820" fmla="*/ 1028118 w 4190171"/>
                <a:gd name="connsiteY8820" fmla="*/ 250883 h 950432"/>
                <a:gd name="connsiteX8821" fmla="*/ 1032354 w 4190171"/>
                <a:gd name="connsiteY8821" fmla="*/ 254799 h 950432"/>
                <a:gd name="connsiteX8822" fmla="*/ 1032625 w 4190171"/>
                <a:gd name="connsiteY8822" fmla="*/ 261677 h 950432"/>
                <a:gd name="connsiteX8823" fmla="*/ 1027539 w 4190171"/>
                <a:gd name="connsiteY8823" fmla="*/ 267179 h 950432"/>
                <a:gd name="connsiteX8824" fmla="*/ 1020661 w 4190171"/>
                <a:gd name="connsiteY8824" fmla="*/ 267449 h 950432"/>
                <a:gd name="connsiteX8825" fmla="*/ 1016426 w 4190171"/>
                <a:gd name="connsiteY8825" fmla="*/ 263533 h 950432"/>
                <a:gd name="connsiteX8826" fmla="*/ 1016154 w 4190171"/>
                <a:gd name="connsiteY8826" fmla="*/ 256655 h 950432"/>
                <a:gd name="connsiteX8827" fmla="*/ 1021240 w 4190171"/>
                <a:gd name="connsiteY8827" fmla="*/ 251154 h 950432"/>
                <a:gd name="connsiteX8828" fmla="*/ 1024624 w 4190171"/>
                <a:gd name="connsiteY8828" fmla="*/ 249593 h 950432"/>
                <a:gd name="connsiteX8829" fmla="*/ 648785 w 4190171"/>
                <a:gd name="connsiteY8829" fmla="*/ 249593 h 950432"/>
                <a:gd name="connsiteX8830" fmla="*/ 652280 w 4190171"/>
                <a:gd name="connsiteY8830" fmla="*/ 250883 h 950432"/>
                <a:gd name="connsiteX8831" fmla="*/ 656516 w 4190171"/>
                <a:gd name="connsiteY8831" fmla="*/ 254799 h 950432"/>
                <a:gd name="connsiteX8832" fmla="*/ 656787 w 4190171"/>
                <a:gd name="connsiteY8832" fmla="*/ 261677 h 950432"/>
                <a:gd name="connsiteX8833" fmla="*/ 651702 w 4190171"/>
                <a:gd name="connsiteY8833" fmla="*/ 267179 h 950432"/>
                <a:gd name="connsiteX8834" fmla="*/ 644823 w 4190171"/>
                <a:gd name="connsiteY8834" fmla="*/ 267449 h 950432"/>
                <a:gd name="connsiteX8835" fmla="*/ 640587 w 4190171"/>
                <a:gd name="connsiteY8835" fmla="*/ 263533 h 950432"/>
                <a:gd name="connsiteX8836" fmla="*/ 640316 w 4190171"/>
                <a:gd name="connsiteY8836" fmla="*/ 256655 h 950432"/>
                <a:gd name="connsiteX8837" fmla="*/ 645402 w 4190171"/>
                <a:gd name="connsiteY8837" fmla="*/ 251154 h 950432"/>
                <a:gd name="connsiteX8838" fmla="*/ 648785 w 4190171"/>
                <a:gd name="connsiteY8838" fmla="*/ 249593 h 950432"/>
                <a:gd name="connsiteX8839" fmla="*/ 272947 w 4190171"/>
                <a:gd name="connsiteY8839" fmla="*/ 249593 h 950432"/>
                <a:gd name="connsiteX8840" fmla="*/ 276442 w 4190171"/>
                <a:gd name="connsiteY8840" fmla="*/ 250883 h 950432"/>
                <a:gd name="connsiteX8841" fmla="*/ 280678 w 4190171"/>
                <a:gd name="connsiteY8841" fmla="*/ 254799 h 950432"/>
                <a:gd name="connsiteX8842" fmla="*/ 280949 w 4190171"/>
                <a:gd name="connsiteY8842" fmla="*/ 261677 h 950432"/>
                <a:gd name="connsiteX8843" fmla="*/ 275863 w 4190171"/>
                <a:gd name="connsiteY8843" fmla="*/ 267179 h 950432"/>
                <a:gd name="connsiteX8844" fmla="*/ 268985 w 4190171"/>
                <a:gd name="connsiteY8844" fmla="*/ 267449 h 950432"/>
                <a:gd name="connsiteX8845" fmla="*/ 264749 w 4190171"/>
                <a:gd name="connsiteY8845" fmla="*/ 263533 h 950432"/>
                <a:gd name="connsiteX8846" fmla="*/ 264478 w 4190171"/>
                <a:gd name="connsiteY8846" fmla="*/ 256655 h 950432"/>
                <a:gd name="connsiteX8847" fmla="*/ 269564 w 4190171"/>
                <a:gd name="connsiteY8847" fmla="*/ 251154 h 950432"/>
                <a:gd name="connsiteX8848" fmla="*/ 272947 w 4190171"/>
                <a:gd name="connsiteY8848" fmla="*/ 249593 h 950432"/>
                <a:gd name="connsiteX8849" fmla="*/ 3957197 w 4190171"/>
                <a:gd name="connsiteY8849" fmla="*/ 242176 h 950432"/>
                <a:gd name="connsiteX8850" fmla="*/ 3970555 w 4190171"/>
                <a:gd name="connsiteY8850" fmla="*/ 282786 h 950432"/>
                <a:gd name="connsiteX8851" fmla="*/ 3957368 w 4190171"/>
                <a:gd name="connsiteY8851" fmla="*/ 295972 h 950432"/>
                <a:gd name="connsiteX8852" fmla="*/ 3940863 w 4190171"/>
                <a:gd name="connsiteY8852" fmla="*/ 295972 h 950432"/>
                <a:gd name="connsiteX8853" fmla="*/ 3928364 w 4190171"/>
                <a:gd name="connsiteY8853" fmla="*/ 283473 h 950432"/>
                <a:gd name="connsiteX8854" fmla="*/ 3928364 w 4190171"/>
                <a:gd name="connsiteY8854" fmla="*/ 266967 h 950432"/>
                <a:gd name="connsiteX8855" fmla="*/ 3950296 w 4190171"/>
                <a:gd name="connsiteY8855" fmla="*/ 245035 h 950432"/>
                <a:gd name="connsiteX8856" fmla="*/ 3582711 w 4190171"/>
                <a:gd name="connsiteY8856" fmla="*/ 241616 h 950432"/>
                <a:gd name="connsiteX8857" fmla="*/ 3590963 w 4190171"/>
                <a:gd name="connsiteY8857" fmla="*/ 245035 h 950432"/>
                <a:gd name="connsiteX8858" fmla="*/ 3603463 w 4190171"/>
                <a:gd name="connsiteY8858" fmla="*/ 257534 h 950432"/>
                <a:gd name="connsiteX8859" fmla="*/ 3603463 w 4190171"/>
                <a:gd name="connsiteY8859" fmla="*/ 274039 h 950432"/>
                <a:gd name="connsiteX8860" fmla="*/ 3581530 w 4190171"/>
                <a:gd name="connsiteY8860" fmla="*/ 295972 h 950432"/>
                <a:gd name="connsiteX8861" fmla="*/ 3565025 w 4190171"/>
                <a:gd name="connsiteY8861" fmla="*/ 295972 h 950432"/>
                <a:gd name="connsiteX8862" fmla="*/ 3552525 w 4190171"/>
                <a:gd name="connsiteY8862" fmla="*/ 283473 h 950432"/>
                <a:gd name="connsiteX8863" fmla="*/ 3552525 w 4190171"/>
                <a:gd name="connsiteY8863" fmla="*/ 266967 h 950432"/>
                <a:gd name="connsiteX8864" fmla="*/ 3574458 w 4190171"/>
                <a:gd name="connsiteY8864" fmla="*/ 245035 h 950432"/>
                <a:gd name="connsiteX8865" fmla="*/ 3582711 w 4190171"/>
                <a:gd name="connsiteY8865" fmla="*/ 241616 h 950432"/>
                <a:gd name="connsiteX8866" fmla="*/ 3206873 w 4190171"/>
                <a:gd name="connsiteY8866" fmla="*/ 241616 h 950432"/>
                <a:gd name="connsiteX8867" fmla="*/ 3215125 w 4190171"/>
                <a:gd name="connsiteY8867" fmla="*/ 245035 h 950432"/>
                <a:gd name="connsiteX8868" fmla="*/ 3227625 w 4190171"/>
                <a:gd name="connsiteY8868" fmla="*/ 257534 h 950432"/>
                <a:gd name="connsiteX8869" fmla="*/ 3227625 w 4190171"/>
                <a:gd name="connsiteY8869" fmla="*/ 274039 h 950432"/>
                <a:gd name="connsiteX8870" fmla="*/ 3205692 w 4190171"/>
                <a:gd name="connsiteY8870" fmla="*/ 295972 h 950432"/>
                <a:gd name="connsiteX8871" fmla="*/ 3189187 w 4190171"/>
                <a:gd name="connsiteY8871" fmla="*/ 295972 h 950432"/>
                <a:gd name="connsiteX8872" fmla="*/ 3176687 w 4190171"/>
                <a:gd name="connsiteY8872" fmla="*/ 283473 h 950432"/>
                <a:gd name="connsiteX8873" fmla="*/ 3176688 w 4190171"/>
                <a:gd name="connsiteY8873" fmla="*/ 266967 h 950432"/>
                <a:gd name="connsiteX8874" fmla="*/ 3198620 w 4190171"/>
                <a:gd name="connsiteY8874" fmla="*/ 245035 h 950432"/>
                <a:gd name="connsiteX8875" fmla="*/ 3206873 w 4190171"/>
                <a:gd name="connsiteY8875" fmla="*/ 241616 h 950432"/>
                <a:gd name="connsiteX8876" fmla="*/ 2831034 w 4190171"/>
                <a:gd name="connsiteY8876" fmla="*/ 241616 h 950432"/>
                <a:gd name="connsiteX8877" fmla="*/ 2839287 w 4190171"/>
                <a:gd name="connsiteY8877" fmla="*/ 245035 h 950432"/>
                <a:gd name="connsiteX8878" fmla="*/ 2851787 w 4190171"/>
                <a:gd name="connsiteY8878" fmla="*/ 257534 h 950432"/>
                <a:gd name="connsiteX8879" fmla="*/ 2851787 w 4190171"/>
                <a:gd name="connsiteY8879" fmla="*/ 274039 h 950432"/>
                <a:gd name="connsiteX8880" fmla="*/ 2829854 w 4190171"/>
                <a:gd name="connsiteY8880" fmla="*/ 295972 h 950432"/>
                <a:gd name="connsiteX8881" fmla="*/ 2813349 w 4190171"/>
                <a:gd name="connsiteY8881" fmla="*/ 295972 h 950432"/>
                <a:gd name="connsiteX8882" fmla="*/ 2800849 w 4190171"/>
                <a:gd name="connsiteY8882" fmla="*/ 283473 h 950432"/>
                <a:gd name="connsiteX8883" fmla="*/ 2800849 w 4190171"/>
                <a:gd name="connsiteY8883" fmla="*/ 266967 h 950432"/>
                <a:gd name="connsiteX8884" fmla="*/ 2822782 w 4190171"/>
                <a:gd name="connsiteY8884" fmla="*/ 245035 h 950432"/>
                <a:gd name="connsiteX8885" fmla="*/ 2831034 w 4190171"/>
                <a:gd name="connsiteY8885" fmla="*/ 241616 h 950432"/>
                <a:gd name="connsiteX8886" fmla="*/ 2455197 w 4190171"/>
                <a:gd name="connsiteY8886" fmla="*/ 241616 h 950432"/>
                <a:gd name="connsiteX8887" fmla="*/ 2463449 w 4190171"/>
                <a:gd name="connsiteY8887" fmla="*/ 245035 h 950432"/>
                <a:gd name="connsiteX8888" fmla="*/ 2475948 w 4190171"/>
                <a:gd name="connsiteY8888" fmla="*/ 257534 h 950432"/>
                <a:gd name="connsiteX8889" fmla="*/ 2475948 w 4190171"/>
                <a:gd name="connsiteY8889" fmla="*/ 274039 h 950432"/>
                <a:gd name="connsiteX8890" fmla="*/ 2454016 w 4190171"/>
                <a:gd name="connsiteY8890" fmla="*/ 295972 h 950432"/>
                <a:gd name="connsiteX8891" fmla="*/ 2437511 w 4190171"/>
                <a:gd name="connsiteY8891" fmla="*/ 295972 h 950432"/>
                <a:gd name="connsiteX8892" fmla="*/ 2425011 w 4190171"/>
                <a:gd name="connsiteY8892" fmla="*/ 283473 h 950432"/>
                <a:gd name="connsiteX8893" fmla="*/ 2425011 w 4190171"/>
                <a:gd name="connsiteY8893" fmla="*/ 266967 h 950432"/>
                <a:gd name="connsiteX8894" fmla="*/ 2446944 w 4190171"/>
                <a:gd name="connsiteY8894" fmla="*/ 245035 h 950432"/>
                <a:gd name="connsiteX8895" fmla="*/ 2455197 w 4190171"/>
                <a:gd name="connsiteY8895" fmla="*/ 241616 h 950432"/>
                <a:gd name="connsiteX8896" fmla="*/ 2079358 w 4190171"/>
                <a:gd name="connsiteY8896" fmla="*/ 241616 h 950432"/>
                <a:gd name="connsiteX8897" fmla="*/ 2087611 w 4190171"/>
                <a:gd name="connsiteY8897" fmla="*/ 245035 h 950432"/>
                <a:gd name="connsiteX8898" fmla="*/ 2100111 w 4190171"/>
                <a:gd name="connsiteY8898" fmla="*/ 257534 h 950432"/>
                <a:gd name="connsiteX8899" fmla="*/ 2100111 w 4190171"/>
                <a:gd name="connsiteY8899" fmla="*/ 274039 h 950432"/>
                <a:gd name="connsiteX8900" fmla="*/ 2078178 w 4190171"/>
                <a:gd name="connsiteY8900" fmla="*/ 295972 h 950432"/>
                <a:gd name="connsiteX8901" fmla="*/ 2061673 w 4190171"/>
                <a:gd name="connsiteY8901" fmla="*/ 295972 h 950432"/>
                <a:gd name="connsiteX8902" fmla="*/ 2049173 w 4190171"/>
                <a:gd name="connsiteY8902" fmla="*/ 283473 h 950432"/>
                <a:gd name="connsiteX8903" fmla="*/ 2049173 w 4190171"/>
                <a:gd name="connsiteY8903" fmla="*/ 266967 h 950432"/>
                <a:gd name="connsiteX8904" fmla="*/ 2071106 w 4190171"/>
                <a:gd name="connsiteY8904" fmla="*/ 245035 h 950432"/>
                <a:gd name="connsiteX8905" fmla="*/ 2079358 w 4190171"/>
                <a:gd name="connsiteY8905" fmla="*/ 241616 h 950432"/>
                <a:gd name="connsiteX8906" fmla="*/ 1703521 w 4190171"/>
                <a:gd name="connsiteY8906" fmla="*/ 241616 h 950432"/>
                <a:gd name="connsiteX8907" fmla="*/ 1711773 w 4190171"/>
                <a:gd name="connsiteY8907" fmla="*/ 245035 h 950432"/>
                <a:gd name="connsiteX8908" fmla="*/ 1724273 w 4190171"/>
                <a:gd name="connsiteY8908" fmla="*/ 257534 h 950432"/>
                <a:gd name="connsiteX8909" fmla="*/ 1724273 w 4190171"/>
                <a:gd name="connsiteY8909" fmla="*/ 274039 h 950432"/>
                <a:gd name="connsiteX8910" fmla="*/ 1702340 w 4190171"/>
                <a:gd name="connsiteY8910" fmla="*/ 295972 h 950432"/>
                <a:gd name="connsiteX8911" fmla="*/ 1685835 w 4190171"/>
                <a:gd name="connsiteY8911" fmla="*/ 295972 h 950432"/>
                <a:gd name="connsiteX8912" fmla="*/ 1673334 w 4190171"/>
                <a:gd name="connsiteY8912" fmla="*/ 283473 h 950432"/>
                <a:gd name="connsiteX8913" fmla="*/ 1673335 w 4190171"/>
                <a:gd name="connsiteY8913" fmla="*/ 266967 h 950432"/>
                <a:gd name="connsiteX8914" fmla="*/ 1695268 w 4190171"/>
                <a:gd name="connsiteY8914" fmla="*/ 245035 h 950432"/>
                <a:gd name="connsiteX8915" fmla="*/ 1703521 w 4190171"/>
                <a:gd name="connsiteY8915" fmla="*/ 241616 h 950432"/>
                <a:gd name="connsiteX8916" fmla="*/ 1327682 w 4190171"/>
                <a:gd name="connsiteY8916" fmla="*/ 241616 h 950432"/>
                <a:gd name="connsiteX8917" fmla="*/ 1335935 w 4190171"/>
                <a:gd name="connsiteY8917" fmla="*/ 245035 h 950432"/>
                <a:gd name="connsiteX8918" fmla="*/ 1348434 w 4190171"/>
                <a:gd name="connsiteY8918" fmla="*/ 257534 h 950432"/>
                <a:gd name="connsiteX8919" fmla="*/ 1348434 w 4190171"/>
                <a:gd name="connsiteY8919" fmla="*/ 274039 h 950432"/>
                <a:gd name="connsiteX8920" fmla="*/ 1326502 w 4190171"/>
                <a:gd name="connsiteY8920" fmla="*/ 295972 h 950432"/>
                <a:gd name="connsiteX8921" fmla="*/ 1309996 w 4190171"/>
                <a:gd name="connsiteY8921" fmla="*/ 295972 h 950432"/>
                <a:gd name="connsiteX8922" fmla="*/ 1297497 w 4190171"/>
                <a:gd name="connsiteY8922" fmla="*/ 283473 h 950432"/>
                <a:gd name="connsiteX8923" fmla="*/ 1297497 w 4190171"/>
                <a:gd name="connsiteY8923" fmla="*/ 266967 h 950432"/>
                <a:gd name="connsiteX8924" fmla="*/ 1319430 w 4190171"/>
                <a:gd name="connsiteY8924" fmla="*/ 245035 h 950432"/>
                <a:gd name="connsiteX8925" fmla="*/ 1327682 w 4190171"/>
                <a:gd name="connsiteY8925" fmla="*/ 241616 h 950432"/>
                <a:gd name="connsiteX8926" fmla="*/ 951844 w 4190171"/>
                <a:gd name="connsiteY8926" fmla="*/ 241616 h 950432"/>
                <a:gd name="connsiteX8927" fmla="*/ 960096 w 4190171"/>
                <a:gd name="connsiteY8927" fmla="*/ 245035 h 950432"/>
                <a:gd name="connsiteX8928" fmla="*/ 972596 w 4190171"/>
                <a:gd name="connsiteY8928" fmla="*/ 257534 h 950432"/>
                <a:gd name="connsiteX8929" fmla="*/ 972596 w 4190171"/>
                <a:gd name="connsiteY8929" fmla="*/ 274039 h 950432"/>
                <a:gd name="connsiteX8930" fmla="*/ 950664 w 4190171"/>
                <a:gd name="connsiteY8930" fmla="*/ 295972 h 950432"/>
                <a:gd name="connsiteX8931" fmla="*/ 934158 w 4190171"/>
                <a:gd name="connsiteY8931" fmla="*/ 295972 h 950432"/>
                <a:gd name="connsiteX8932" fmla="*/ 921658 w 4190171"/>
                <a:gd name="connsiteY8932" fmla="*/ 283473 h 950432"/>
                <a:gd name="connsiteX8933" fmla="*/ 921659 w 4190171"/>
                <a:gd name="connsiteY8933" fmla="*/ 266967 h 950432"/>
                <a:gd name="connsiteX8934" fmla="*/ 943591 w 4190171"/>
                <a:gd name="connsiteY8934" fmla="*/ 245035 h 950432"/>
                <a:gd name="connsiteX8935" fmla="*/ 951844 w 4190171"/>
                <a:gd name="connsiteY8935" fmla="*/ 241616 h 950432"/>
                <a:gd name="connsiteX8936" fmla="*/ 576006 w 4190171"/>
                <a:gd name="connsiteY8936" fmla="*/ 241616 h 950432"/>
                <a:gd name="connsiteX8937" fmla="*/ 584259 w 4190171"/>
                <a:gd name="connsiteY8937" fmla="*/ 245035 h 950432"/>
                <a:gd name="connsiteX8938" fmla="*/ 596758 w 4190171"/>
                <a:gd name="connsiteY8938" fmla="*/ 257534 h 950432"/>
                <a:gd name="connsiteX8939" fmla="*/ 596758 w 4190171"/>
                <a:gd name="connsiteY8939" fmla="*/ 274039 h 950432"/>
                <a:gd name="connsiteX8940" fmla="*/ 574825 w 4190171"/>
                <a:gd name="connsiteY8940" fmla="*/ 295972 h 950432"/>
                <a:gd name="connsiteX8941" fmla="*/ 558320 w 4190171"/>
                <a:gd name="connsiteY8941" fmla="*/ 295972 h 950432"/>
                <a:gd name="connsiteX8942" fmla="*/ 545821 w 4190171"/>
                <a:gd name="connsiteY8942" fmla="*/ 283473 h 950432"/>
                <a:gd name="connsiteX8943" fmla="*/ 545821 w 4190171"/>
                <a:gd name="connsiteY8943" fmla="*/ 266967 h 950432"/>
                <a:gd name="connsiteX8944" fmla="*/ 567754 w 4190171"/>
                <a:gd name="connsiteY8944" fmla="*/ 245035 h 950432"/>
                <a:gd name="connsiteX8945" fmla="*/ 576006 w 4190171"/>
                <a:gd name="connsiteY8945" fmla="*/ 241616 h 950432"/>
                <a:gd name="connsiteX8946" fmla="*/ 3823163 w 4190171"/>
                <a:gd name="connsiteY8946" fmla="*/ 236554 h 950432"/>
                <a:gd name="connsiteX8947" fmla="*/ 3829708 w 4190171"/>
                <a:gd name="connsiteY8947" fmla="*/ 239799 h 950432"/>
                <a:gd name="connsiteX8948" fmla="*/ 3831663 w 4190171"/>
                <a:gd name="connsiteY8948" fmla="*/ 245602 h 950432"/>
                <a:gd name="connsiteX8949" fmla="*/ 3828417 w 4190171"/>
                <a:gd name="connsiteY8949" fmla="*/ 252148 h 950432"/>
                <a:gd name="connsiteX8950" fmla="*/ 3822304 w 4190171"/>
                <a:gd name="connsiteY8950" fmla="*/ 254207 h 950432"/>
                <a:gd name="connsiteX8951" fmla="*/ 3815759 w 4190171"/>
                <a:gd name="connsiteY8951" fmla="*/ 250961 h 950432"/>
                <a:gd name="connsiteX8952" fmla="*/ 3813804 w 4190171"/>
                <a:gd name="connsiteY8952" fmla="*/ 245158 h 950432"/>
                <a:gd name="connsiteX8953" fmla="*/ 3817050 w 4190171"/>
                <a:gd name="connsiteY8953" fmla="*/ 238613 h 950432"/>
                <a:gd name="connsiteX8954" fmla="*/ 3447325 w 4190171"/>
                <a:gd name="connsiteY8954" fmla="*/ 236554 h 950432"/>
                <a:gd name="connsiteX8955" fmla="*/ 3453870 w 4190171"/>
                <a:gd name="connsiteY8955" fmla="*/ 239799 h 950432"/>
                <a:gd name="connsiteX8956" fmla="*/ 3455825 w 4190171"/>
                <a:gd name="connsiteY8956" fmla="*/ 245602 h 950432"/>
                <a:gd name="connsiteX8957" fmla="*/ 3452578 w 4190171"/>
                <a:gd name="connsiteY8957" fmla="*/ 252148 h 950432"/>
                <a:gd name="connsiteX8958" fmla="*/ 3446466 w 4190171"/>
                <a:gd name="connsiteY8958" fmla="*/ 254207 h 950432"/>
                <a:gd name="connsiteX8959" fmla="*/ 3439921 w 4190171"/>
                <a:gd name="connsiteY8959" fmla="*/ 250961 h 950432"/>
                <a:gd name="connsiteX8960" fmla="*/ 3437966 w 4190171"/>
                <a:gd name="connsiteY8960" fmla="*/ 245158 h 950432"/>
                <a:gd name="connsiteX8961" fmla="*/ 3441212 w 4190171"/>
                <a:gd name="connsiteY8961" fmla="*/ 238613 h 950432"/>
                <a:gd name="connsiteX8962" fmla="*/ 3071487 w 4190171"/>
                <a:gd name="connsiteY8962" fmla="*/ 236554 h 950432"/>
                <a:gd name="connsiteX8963" fmla="*/ 3078032 w 4190171"/>
                <a:gd name="connsiteY8963" fmla="*/ 239799 h 950432"/>
                <a:gd name="connsiteX8964" fmla="*/ 3079987 w 4190171"/>
                <a:gd name="connsiteY8964" fmla="*/ 245602 h 950432"/>
                <a:gd name="connsiteX8965" fmla="*/ 3076741 w 4190171"/>
                <a:gd name="connsiteY8965" fmla="*/ 252148 h 950432"/>
                <a:gd name="connsiteX8966" fmla="*/ 3070628 w 4190171"/>
                <a:gd name="connsiteY8966" fmla="*/ 254207 h 950432"/>
                <a:gd name="connsiteX8967" fmla="*/ 3064082 w 4190171"/>
                <a:gd name="connsiteY8967" fmla="*/ 250961 h 950432"/>
                <a:gd name="connsiteX8968" fmla="*/ 3062127 w 4190171"/>
                <a:gd name="connsiteY8968" fmla="*/ 245158 h 950432"/>
                <a:gd name="connsiteX8969" fmla="*/ 3065374 w 4190171"/>
                <a:gd name="connsiteY8969" fmla="*/ 238613 h 950432"/>
                <a:gd name="connsiteX8970" fmla="*/ 2695648 w 4190171"/>
                <a:gd name="connsiteY8970" fmla="*/ 236554 h 950432"/>
                <a:gd name="connsiteX8971" fmla="*/ 2702194 w 4190171"/>
                <a:gd name="connsiteY8971" fmla="*/ 239799 h 950432"/>
                <a:gd name="connsiteX8972" fmla="*/ 2704149 w 4190171"/>
                <a:gd name="connsiteY8972" fmla="*/ 245602 h 950432"/>
                <a:gd name="connsiteX8973" fmla="*/ 2700902 w 4190171"/>
                <a:gd name="connsiteY8973" fmla="*/ 252148 h 950432"/>
                <a:gd name="connsiteX8974" fmla="*/ 2694790 w 4190171"/>
                <a:gd name="connsiteY8974" fmla="*/ 254207 h 950432"/>
                <a:gd name="connsiteX8975" fmla="*/ 2688245 w 4190171"/>
                <a:gd name="connsiteY8975" fmla="*/ 250961 h 950432"/>
                <a:gd name="connsiteX8976" fmla="*/ 2686290 w 4190171"/>
                <a:gd name="connsiteY8976" fmla="*/ 245158 h 950432"/>
                <a:gd name="connsiteX8977" fmla="*/ 2689535 w 4190171"/>
                <a:gd name="connsiteY8977" fmla="*/ 238613 h 950432"/>
                <a:gd name="connsiteX8978" fmla="*/ 2319811 w 4190171"/>
                <a:gd name="connsiteY8978" fmla="*/ 236554 h 950432"/>
                <a:gd name="connsiteX8979" fmla="*/ 2326356 w 4190171"/>
                <a:gd name="connsiteY8979" fmla="*/ 239799 h 950432"/>
                <a:gd name="connsiteX8980" fmla="*/ 2328310 w 4190171"/>
                <a:gd name="connsiteY8980" fmla="*/ 245602 h 950432"/>
                <a:gd name="connsiteX8981" fmla="*/ 2325064 w 4190171"/>
                <a:gd name="connsiteY8981" fmla="*/ 252148 h 950432"/>
                <a:gd name="connsiteX8982" fmla="*/ 2318952 w 4190171"/>
                <a:gd name="connsiteY8982" fmla="*/ 254207 h 950432"/>
                <a:gd name="connsiteX8983" fmla="*/ 2312406 w 4190171"/>
                <a:gd name="connsiteY8983" fmla="*/ 250961 h 950432"/>
                <a:gd name="connsiteX8984" fmla="*/ 2310452 w 4190171"/>
                <a:gd name="connsiteY8984" fmla="*/ 245158 h 950432"/>
                <a:gd name="connsiteX8985" fmla="*/ 2313698 w 4190171"/>
                <a:gd name="connsiteY8985" fmla="*/ 238613 h 950432"/>
                <a:gd name="connsiteX8986" fmla="*/ 1943972 w 4190171"/>
                <a:gd name="connsiteY8986" fmla="*/ 236554 h 950432"/>
                <a:gd name="connsiteX8987" fmla="*/ 1950518 w 4190171"/>
                <a:gd name="connsiteY8987" fmla="*/ 239799 h 950432"/>
                <a:gd name="connsiteX8988" fmla="*/ 1952473 w 4190171"/>
                <a:gd name="connsiteY8988" fmla="*/ 245602 h 950432"/>
                <a:gd name="connsiteX8989" fmla="*/ 1949226 w 4190171"/>
                <a:gd name="connsiteY8989" fmla="*/ 252148 h 950432"/>
                <a:gd name="connsiteX8990" fmla="*/ 1943114 w 4190171"/>
                <a:gd name="connsiteY8990" fmla="*/ 254207 h 950432"/>
                <a:gd name="connsiteX8991" fmla="*/ 1936568 w 4190171"/>
                <a:gd name="connsiteY8991" fmla="*/ 250961 h 950432"/>
                <a:gd name="connsiteX8992" fmla="*/ 1934613 w 4190171"/>
                <a:gd name="connsiteY8992" fmla="*/ 245158 h 950432"/>
                <a:gd name="connsiteX8993" fmla="*/ 1937859 w 4190171"/>
                <a:gd name="connsiteY8993" fmla="*/ 238613 h 950432"/>
                <a:gd name="connsiteX8994" fmla="*/ 1568134 w 4190171"/>
                <a:gd name="connsiteY8994" fmla="*/ 236554 h 950432"/>
                <a:gd name="connsiteX8995" fmla="*/ 1574680 w 4190171"/>
                <a:gd name="connsiteY8995" fmla="*/ 239799 h 950432"/>
                <a:gd name="connsiteX8996" fmla="*/ 1576634 w 4190171"/>
                <a:gd name="connsiteY8996" fmla="*/ 245602 h 950432"/>
                <a:gd name="connsiteX8997" fmla="*/ 1573388 w 4190171"/>
                <a:gd name="connsiteY8997" fmla="*/ 252148 h 950432"/>
                <a:gd name="connsiteX8998" fmla="*/ 1567275 w 4190171"/>
                <a:gd name="connsiteY8998" fmla="*/ 254207 h 950432"/>
                <a:gd name="connsiteX8999" fmla="*/ 1560730 w 4190171"/>
                <a:gd name="connsiteY8999" fmla="*/ 250961 h 950432"/>
                <a:gd name="connsiteX9000" fmla="*/ 1558775 w 4190171"/>
                <a:gd name="connsiteY9000" fmla="*/ 245158 h 950432"/>
                <a:gd name="connsiteX9001" fmla="*/ 1562021 w 4190171"/>
                <a:gd name="connsiteY9001" fmla="*/ 238613 h 950432"/>
                <a:gd name="connsiteX9002" fmla="*/ 1192296 w 4190171"/>
                <a:gd name="connsiteY9002" fmla="*/ 236554 h 950432"/>
                <a:gd name="connsiteX9003" fmla="*/ 1198841 w 4190171"/>
                <a:gd name="connsiteY9003" fmla="*/ 239799 h 950432"/>
                <a:gd name="connsiteX9004" fmla="*/ 1200796 w 4190171"/>
                <a:gd name="connsiteY9004" fmla="*/ 245602 h 950432"/>
                <a:gd name="connsiteX9005" fmla="*/ 1197550 w 4190171"/>
                <a:gd name="connsiteY9005" fmla="*/ 252148 h 950432"/>
                <a:gd name="connsiteX9006" fmla="*/ 1191438 w 4190171"/>
                <a:gd name="connsiteY9006" fmla="*/ 254207 h 950432"/>
                <a:gd name="connsiteX9007" fmla="*/ 1184892 w 4190171"/>
                <a:gd name="connsiteY9007" fmla="*/ 250961 h 950432"/>
                <a:gd name="connsiteX9008" fmla="*/ 1182937 w 4190171"/>
                <a:gd name="connsiteY9008" fmla="*/ 245158 h 950432"/>
                <a:gd name="connsiteX9009" fmla="*/ 1186183 w 4190171"/>
                <a:gd name="connsiteY9009" fmla="*/ 238613 h 950432"/>
                <a:gd name="connsiteX9010" fmla="*/ 816458 w 4190171"/>
                <a:gd name="connsiteY9010" fmla="*/ 236554 h 950432"/>
                <a:gd name="connsiteX9011" fmla="*/ 823003 w 4190171"/>
                <a:gd name="connsiteY9011" fmla="*/ 239799 h 950432"/>
                <a:gd name="connsiteX9012" fmla="*/ 824958 w 4190171"/>
                <a:gd name="connsiteY9012" fmla="*/ 245602 h 950432"/>
                <a:gd name="connsiteX9013" fmla="*/ 821712 w 4190171"/>
                <a:gd name="connsiteY9013" fmla="*/ 252148 h 950432"/>
                <a:gd name="connsiteX9014" fmla="*/ 815599 w 4190171"/>
                <a:gd name="connsiteY9014" fmla="*/ 254207 h 950432"/>
                <a:gd name="connsiteX9015" fmla="*/ 809054 w 4190171"/>
                <a:gd name="connsiteY9015" fmla="*/ 250961 h 950432"/>
                <a:gd name="connsiteX9016" fmla="*/ 807099 w 4190171"/>
                <a:gd name="connsiteY9016" fmla="*/ 245158 h 950432"/>
                <a:gd name="connsiteX9017" fmla="*/ 810345 w 4190171"/>
                <a:gd name="connsiteY9017" fmla="*/ 238613 h 950432"/>
                <a:gd name="connsiteX9018" fmla="*/ 440620 w 4190171"/>
                <a:gd name="connsiteY9018" fmla="*/ 236554 h 950432"/>
                <a:gd name="connsiteX9019" fmla="*/ 447165 w 4190171"/>
                <a:gd name="connsiteY9019" fmla="*/ 239799 h 950432"/>
                <a:gd name="connsiteX9020" fmla="*/ 449120 w 4190171"/>
                <a:gd name="connsiteY9020" fmla="*/ 245602 h 950432"/>
                <a:gd name="connsiteX9021" fmla="*/ 445874 w 4190171"/>
                <a:gd name="connsiteY9021" fmla="*/ 252148 h 950432"/>
                <a:gd name="connsiteX9022" fmla="*/ 439761 w 4190171"/>
                <a:gd name="connsiteY9022" fmla="*/ 254207 h 950432"/>
                <a:gd name="connsiteX9023" fmla="*/ 433216 w 4190171"/>
                <a:gd name="connsiteY9023" fmla="*/ 250961 h 950432"/>
                <a:gd name="connsiteX9024" fmla="*/ 431261 w 4190171"/>
                <a:gd name="connsiteY9024" fmla="*/ 245158 h 950432"/>
                <a:gd name="connsiteX9025" fmla="*/ 434507 w 4190171"/>
                <a:gd name="connsiteY9025" fmla="*/ 238613 h 950432"/>
                <a:gd name="connsiteX9026" fmla="*/ 3864041 w 4190171"/>
                <a:gd name="connsiteY9026" fmla="*/ 234983 h 950432"/>
                <a:gd name="connsiteX9027" fmla="*/ 3882566 w 4190171"/>
                <a:gd name="connsiteY9027" fmla="*/ 242657 h 950432"/>
                <a:gd name="connsiteX9028" fmla="*/ 3910626 w 4190171"/>
                <a:gd name="connsiteY9028" fmla="*/ 270717 h 950432"/>
                <a:gd name="connsiteX9029" fmla="*/ 3910626 w 4190171"/>
                <a:gd name="connsiteY9029" fmla="*/ 307767 h 950432"/>
                <a:gd name="connsiteX9030" fmla="*/ 3856564 w 4190171"/>
                <a:gd name="connsiteY9030" fmla="*/ 361829 h 950432"/>
                <a:gd name="connsiteX9031" fmla="*/ 3819513 w 4190171"/>
                <a:gd name="connsiteY9031" fmla="*/ 361829 h 950432"/>
                <a:gd name="connsiteX9032" fmla="*/ 3791454 w 4190171"/>
                <a:gd name="connsiteY9032" fmla="*/ 333769 h 950432"/>
                <a:gd name="connsiteX9033" fmla="*/ 3791454 w 4190171"/>
                <a:gd name="connsiteY9033" fmla="*/ 296719 h 950432"/>
                <a:gd name="connsiteX9034" fmla="*/ 3845516 w 4190171"/>
                <a:gd name="connsiteY9034" fmla="*/ 242657 h 950432"/>
                <a:gd name="connsiteX9035" fmla="*/ 3864041 w 4190171"/>
                <a:gd name="connsiteY9035" fmla="*/ 234983 h 950432"/>
                <a:gd name="connsiteX9036" fmla="*/ 3488203 w 4190171"/>
                <a:gd name="connsiteY9036" fmla="*/ 234983 h 950432"/>
                <a:gd name="connsiteX9037" fmla="*/ 3506728 w 4190171"/>
                <a:gd name="connsiteY9037" fmla="*/ 242657 h 950432"/>
                <a:gd name="connsiteX9038" fmla="*/ 3534788 w 4190171"/>
                <a:gd name="connsiteY9038" fmla="*/ 270717 h 950432"/>
                <a:gd name="connsiteX9039" fmla="*/ 3534788 w 4190171"/>
                <a:gd name="connsiteY9039" fmla="*/ 307767 h 950432"/>
                <a:gd name="connsiteX9040" fmla="*/ 3480725 w 4190171"/>
                <a:gd name="connsiteY9040" fmla="*/ 361829 h 950432"/>
                <a:gd name="connsiteX9041" fmla="*/ 3443675 w 4190171"/>
                <a:gd name="connsiteY9041" fmla="*/ 361829 h 950432"/>
                <a:gd name="connsiteX9042" fmla="*/ 3415615 w 4190171"/>
                <a:gd name="connsiteY9042" fmla="*/ 333769 h 950432"/>
                <a:gd name="connsiteX9043" fmla="*/ 3415615 w 4190171"/>
                <a:gd name="connsiteY9043" fmla="*/ 296719 h 950432"/>
                <a:gd name="connsiteX9044" fmla="*/ 3469678 w 4190171"/>
                <a:gd name="connsiteY9044" fmla="*/ 242657 h 950432"/>
                <a:gd name="connsiteX9045" fmla="*/ 3488203 w 4190171"/>
                <a:gd name="connsiteY9045" fmla="*/ 234983 h 950432"/>
                <a:gd name="connsiteX9046" fmla="*/ 3112365 w 4190171"/>
                <a:gd name="connsiteY9046" fmla="*/ 234983 h 950432"/>
                <a:gd name="connsiteX9047" fmla="*/ 3130890 w 4190171"/>
                <a:gd name="connsiteY9047" fmla="*/ 242657 h 950432"/>
                <a:gd name="connsiteX9048" fmla="*/ 3158950 w 4190171"/>
                <a:gd name="connsiteY9048" fmla="*/ 270717 h 950432"/>
                <a:gd name="connsiteX9049" fmla="*/ 3158950 w 4190171"/>
                <a:gd name="connsiteY9049" fmla="*/ 307767 h 950432"/>
                <a:gd name="connsiteX9050" fmla="*/ 3104888 w 4190171"/>
                <a:gd name="connsiteY9050" fmla="*/ 361829 h 950432"/>
                <a:gd name="connsiteX9051" fmla="*/ 3067837 w 4190171"/>
                <a:gd name="connsiteY9051" fmla="*/ 361829 h 950432"/>
                <a:gd name="connsiteX9052" fmla="*/ 3039778 w 4190171"/>
                <a:gd name="connsiteY9052" fmla="*/ 333769 h 950432"/>
                <a:gd name="connsiteX9053" fmla="*/ 3039778 w 4190171"/>
                <a:gd name="connsiteY9053" fmla="*/ 296719 h 950432"/>
                <a:gd name="connsiteX9054" fmla="*/ 3093840 w 4190171"/>
                <a:gd name="connsiteY9054" fmla="*/ 242657 h 950432"/>
                <a:gd name="connsiteX9055" fmla="*/ 3112365 w 4190171"/>
                <a:gd name="connsiteY9055" fmla="*/ 234983 h 950432"/>
                <a:gd name="connsiteX9056" fmla="*/ 2736527 w 4190171"/>
                <a:gd name="connsiteY9056" fmla="*/ 234983 h 950432"/>
                <a:gd name="connsiteX9057" fmla="*/ 2755052 w 4190171"/>
                <a:gd name="connsiteY9057" fmla="*/ 242657 h 950432"/>
                <a:gd name="connsiteX9058" fmla="*/ 2783112 w 4190171"/>
                <a:gd name="connsiteY9058" fmla="*/ 270717 h 950432"/>
                <a:gd name="connsiteX9059" fmla="*/ 2783112 w 4190171"/>
                <a:gd name="connsiteY9059" fmla="*/ 307767 h 950432"/>
                <a:gd name="connsiteX9060" fmla="*/ 2729049 w 4190171"/>
                <a:gd name="connsiteY9060" fmla="*/ 361829 h 950432"/>
                <a:gd name="connsiteX9061" fmla="*/ 2691998 w 4190171"/>
                <a:gd name="connsiteY9061" fmla="*/ 361829 h 950432"/>
                <a:gd name="connsiteX9062" fmla="*/ 2663939 w 4190171"/>
                <a:gd name="connsiteY9062" fmla="*/ 333769 h 950432"/>
                <a:gd name="connsiteX9063" fmla="*/ 2663939 w 4190171"/>
                <a:gd name="connsiteY9063" fmla="*/ 296719 h 950432"/>
                <a:gd name="connsiteX9064" fmla="*/ 2718002 w 4190171"/>
                <a:gd name="connsiteY9064" fmla="*/ 242657 h 950432"/>
                <a:gd name="connsiteX9065" fmla="*/ 2736527 w 4190171"/>
                <a:gd name="connsiteY9065" fmla="*/ 234983 h 950432"/>
                <a:gd name="connsiteX9066" fmla="*/ 2360689 w 4190171"/>
                <a:gd name="connsiteY9066" fmla="*/ 234983 h 950432"/>
                <a:gd name="connsiteX9067" fmla="*/ 2379214 w 4190171"/>
                <a:gd name="connsiteY9067" fmla="*/ 242657 h 950432"/>
                <a:gd name="connsiteX9068" fmla="*/ 2407274 w 4190171"/>
                <a:gd name="connsiteY9068" fmla="*/ 270717 h 950432"/>
                <a:gd name="connsiteX9069" fmla="*/ 2407274 w 4190171"/>
                <a:gd name="connsiteY9069" fmla="*/ 307767 h 950432"/>
                <a:gd name="connsiteX9070" fmla="*/ 2353211 w 4190171"/>
                <a:gd name="connsiteY9070" fmla="*/ 361829 h 950432"/>
                <a:gd name="connsiteX9071" fmla="*/ 2316161 w 4190171"/>
                <a:gd name="connsiteY9071" fmla="*/ 361829 h 950432"/>
                <a:gd name="connsiteX9072" fmla="*/ 2288101 w 4190171"/>
                <a:gd name="connsiteY9072" fmla="*/ 333769 h 950432"/>
                <a:gd name="connsiteX9073" fmla="*/ 2288101 w 4190171"/>
                <a:gd name="connsiteY9073" fmla="*/ 296719 h 950432"/>
                <a:gd name="connsiteX9074" fmla="*/ 2342164 w 4190171"/>
                <a:gd name="connsiteY9074" fmla="*/ 242657 h 950432"/>
                <a:gd name="connsiteX9075" fmla="*/ 2360689 w 4190171"/>
                <a:gd name="connsiteY9075" fmla="*/ 234983 h 950432"/>
                <a:gd name="connsiteX9076" fmla="*/ 1984851 w 4190171"/>
                <a:gd name="connsiteY9076" fmla="*/ 234983 h 950432"/>
                <a:gd name="connsiteX9077" fmla="*/ 2003376 w 4190171"/>
                <a:gd name="connsiteY9077" fmla="*/ 242657 h 950432"/>
                <a:gd name="connsiteX9078" fmla="*/ 2031436 w 4190171"/>
                <a:gd name="connsiteY9078" fmla="*/ 270717 h 950432"/>
                <a:gd name="connsiteX9079" fmla="*/ 2031436 w 4190171"/>
                <a:gd name="connsiteY9079" fmla="*/ 307767 h 950432"/>
                <a:gd name="connsiteX9080" fmla="*/ 1977373 w 4190171"/>
                <a:gd name="connsiteY9080" fmla="*/ 361829 h 950432"/>
                <a:gd name="connsiteX9081" fmla="*/ 1940323 w 4190171"/>
                <a:gd name="connsiteY9081" fmla="*/ 361829 h 950432"/>
                <a:gd name="connsiteX9082" fmla="*/ 1912263 w 4190171"/>
                <a:gd name="connsiteY9082" fmla="*/ 333769 h 950432"/>
                <a:gd name="connsiteX9083" fmla="*/ 1912263 w 4190171"/>
                <a:gd name="connsiteY9083" fmla="*/ 296719 h 950432"/>
                <a:gd name="connsiteX9084" fmla="*/ 1966326 w 4190171"/>
                <a:gd name="connsiteY9084" fmla="*/ 242657 h 950432"/>
                <a:gd name="connsiteX9085" fmla="*/ 1984851 w 4190171"/>
                <a:gd name="connsiteY9085" fmla="*/ 234983 h 950432"/>
                <a:gd name="connsiteX9086" fmla="*/ 1609012 w 4190171"/>
                <a:gd name="connsiteY9086" fmla="*/ 234983 h 950432"/>
                <a:gd name="connsiteX9087" fmla="*/ 1627538 w 4190171"/>
                <a:gd name="connsiteY9087" fmla="*/ 242657 h 950432"/>
                <a:gd name="connsiteX9088" fmla="*/ 1655597 w 4190171"/>
                <a:gd name="connsiteY9088" fmla="*/ 270717 h 950432"/>
                <a:gd name="connsiteX9089" fmla="*/ 1655597 w 4190171"/>
                <a:gd name="connsiteY9089" fmla="*/ 307767 h 950432"/>
                <a:gd name="connsiteX9090" fmla="*/ 1601534 w 4190171"/>
                <a:gd name="connsiteY9090" fmla="*/ 361829 h 950432"/>
                <a:gd name="connsiteX9091" fmla="*/ 1564485 w 4190171"/>
                <a:gd name="connsiteY9091" fmla="*/ 361829 h 950432"/>
                <a:gd name="connsiteX9092" fmla="*/ 1536424 w 4190171"/>
                <a:gd name="connsiteY9092" fmla="*/ 333769 h 950432"/>
                <a:gd name="connsiteX9093" fmla="*/ 1536424 w 4190171"/>
                <a:gd name="connsiteY9093" fmla="*/ 296719 h 950432"/>
                <a:gd name="connsiteX9094" fmla="*/ 1590488 w 4190171"/>
                <a:gd name="connsiteY9094" fmla="*/ 242657 h 950432"/>
                <a:gd name="connsiteX9095" fmla="*/ 1609012 w 4190171"/>
                <a:gd name="connsiteY9095" fmla="*/ 234983 h 950432"/>
                <a:gd name="connsiteX9096" fmla="*/ 1233175 w 4190171"/>
                <a:gd name="connsiteY9096" fmla="*/ 234983 h 950432"/>
                <a:gd name="connsiteX9097" fmla="*/ 1251700 w 4190171"/>
                <a:gd name="connsiteY9097" fmla="*/ 242657 h 950432"/>
                <a:gd name="connsiteX9098" fmla="*/ 1279760 w 4190171"/>
                <a:gd name="connsiteY9098" fmla="*/ 270717 h 950432"/>
                <a:gd name="connsiteX9099" fmla="*/ 1279760 w 4190171"/>
                <a:gd name="connsiteY9099" fmla="*/ 307767 h 950432"/>
                <a:gd name="connsiteX9100" fmla="*/ 1225697 w 4190171"/>
                <a:gd name="connsiteY9100" fmla="*/ 361829 h 950432"/>
                <a:gd name="connsiteX9101" fmla="*/ 1188646 w 4190171"/>
                <a:gd name="connsiteY9101" fmla="*/ 361829 h 950432"/>
                <a:gd name="connsiteX9102" fmla="*/ 1160587 w 4190171"/>
                <a:gd name="connsiteY9102" fmla="*/ 333769 h 950432"/>
                <a:gd name="connsiteX9103" fmla="*/ 1160587 w 4190171"/>
                <a:gd name="connsiteY9103" fmla="*/ 296719 h 950432"/>
                <a:gd name="connsiteX9104" fmla="*/ 1214650 w 4190171"/>
                <a:gd name="connsiteY9104" fmla="*/ 242657 h 950432"/>
                <a:gd name="connsiteX9105" fmla="*/ 1233175 w 4190171"/>
                <a:gd name="connsiteY9105" fmla="*/ 234983 h 950432"/>
                <a:gd name="connsiteX9106" fmla="*/ 857336 w 4190171"/>
                <a:gd name="connsiteY9106" fmla="*/ 234983 h 950432"/>
                <a:gd name="connsiteX9107" fmla="*/ 875862 w 4190171"/>
                <a:gd name="connsiteY9107" fmla="*/ 242657 h 950432"/>
                <a:gd name="connsiteX9108" fmla="*/ 903921 w 4190171"/>
                <a:gd name="connsiteY9108" fmla="*/ 270717 h 950432"/>
                <a:gd name="connsiteX9109" fmla="*/ 903921 w 4190171"/>
                <a:gd name="connsiteY9109" fmla="*/ 307767 h 950432"/>
                <a:gd name="connsiteX9110" fmla="*/ 849858 w 4190171"/>
                <a:gd name="connsiteY9110" fmla="*/ 361829 h 950432"/>
                <a:gd name="connsiteX9111" fmla="*/ 812808 w 4190171"/>
                <a:gd name="connsiteY9111" fmla="*/ 361829 h 950432"/>
                <a:gd name="connsiteX9112" fmla="*/ 784748 w 4190171"/>
                <a:gd name="connsiteY9112" fmla="*/ 333769 h 950432"/>
                <a:gd name="connsiteX9113" fmla="*/ 784748 w 4190171"/>
                <a:gd name="connsiteY9113" fmla="*/ 296719 h 950432"/>
                <a:gd name="connsiteX9114" fmla="*/ 838812 w 4190171"/>
                <a:gd name="connsiteY9114" fmla="*/ 242657 h 950432"/>
                <a:gd name="connsiteX9115" fmla="*/ 857336 w 4190171"/>
                <a:gd name="connsiteY9115" fmla="*/ 234983 h 950432"/>
                <a:gd name="connsiteX9116" fmla="*/ 481498 w 4190171"/>
                <a:gd name="connsiteY9116" fmla="*/ 234983 h 950432"/>
                <a:gd name="connsiteX9117" fmla="*/ 500023 w 4190171"/>
                <a:gd name="connsiteY9117" fmla="*/ 242657 h 950432"/>
                <a:gd name="connsiteX9118" fmla="*/ 528083 w 4190171"/>
                <a:gd name="connsiteY9118" fmla="*/ 270717 h 950432"/>
                <a:gd name="connsiteX9119" fmla="*/ 528083 w 4190171"/>
                <a:gd name="connsiteY9119" fmla="*/ 307767 h 950432"/>
                <a:gd name="connsiteX9120" fmla="*/ 474020 w 4190171"/>
                <a:gd name="connsiteY9120" fmla="*/ 361829 h 950432"/>
                <a:gd name="connsiteX9121" fmla="*/ 436970 w 4190171"/>
                <a:gd name="connsiteY9121" fmla="*/ 361829 h 950432"/>
                <a:gd name="connsiteX9122" fmla="*/ 408911 w 4190171"/>
                <a:gd name="connsiteY9122" fmla="*/ 333769 h 950432"/>
                <a:gd name="connsiteX9123" fmla="*/ 408911 w 4190171"/>
                <a:gd name="connsiteY9123" fmla="*/ 296719 h 950432"/>
                <a:gd name="connsiteX9124" fmla="*/ 462973 w 4190171"/>
                <a:gd name="connsiteY9124" fmla="*/ 242657 h 950432"/>
                <a:gd name="connsiteX9125" fmla="*/ 481498 w 4190171"/>
                <a:gd name="connsiteY9125" fmla="*/ 234983 h 950432"/>
                <a:gd name="connsiteX9126" fmla="*/ 3595348 w 4190171"/>
                <a:gd name="connsiteY9126" fmla="*/ 221865 h 950432"/>
                <a:gd name="connsiteX9127" fmla="*/ 3598322 w 4190171"/>
                <a:gd name="connsiteY9127" fmla="*/ 223255 h 950432"/>
                <a:gd name="connsiteX9128" fmla="*/ 3601756 w 4190171"/>
                <a:gd name="connsiteY9128" fmla="*/ 227007 h 950432"/>
                <a:gd name="connsiteX9129" fmla="*/ 3601487 w 4190171"/>
                <a:gd name="connsiteY9129" fmla="*/ 233068 h 950432"/>
                <a:gd name="connsiteX9130" fmla="*/ 3597735 w 4190171"/>
                <a:gd name="connsiteY9130" fmla="*/ 236501 h 950432"/>
                <a:gd name="connsiteX9131" fmla="*/ 3591674 w 4190171"/>
                <a:gd name="connsiteY9131" fmla="*/ 236233 h 950432"/>
                <a:gd name="connsiteX9132" fmla="*/ 3588240 w 4190171"/>
                <a:gd name="connsiteY9132" fmla="*/ 232480 h 950432"/>
                <a:gd name="connsiteX9133" fmla="*/ 3588510 w 4190171"/>
                <a:gd name="connsiteY9133" fmla="*/ 226419 h 950432"/>
                <a:gd name="connsiteX9134" fmla="*/ 3592261 w 4190171"/>
                <a:gd name="connsiteY9134" fmla="*/ 222986 h 950432"/>
                <a:gd name="connsiteX9135" fmla="*/ 3595348 w 4190171"/>
                <a:gd name="connsiteY9135" fmla="*/ 221865 h 950432"/>
                <a:gd name="connsiteX9136" fmla="*/ 3219510 w 4190171"/>
                <a:gd name="connsiteY9136" fmla="*/ 221865 h 950432"/>
                <a:gd name="connsiteX9137" fmla="*/ 3222485 w 4190171"/>
                <a:gd name="connsiteY9137" fmla="*/ 223255 h 950432"/>
                <a:gd name="connsiteX9138" fmla="*/ 3225918 w 4190171"/>
                <a:gd name="connsiteY9138" fmla="*/ 227007 h 950432"/>
                <a:gd name="connsiteX9139" fmla="*/ 3225649 w 4190171"/>
                <a:gd name="connsiteY9139" fmla="*/ 233068 h 950432"/>
                <a:gd name="connsiteX9140" fmla="*/ 3221897 w 4190171"/>
                <a:gd name="connsiteY9140" fmla="*/ 236501 h 950432"/>
                <a:gd name="connsiteX9141" fmla="*/ 3215835 w 4190171"/>
                <a:gd name="connsiteY9141" fmla="*/ 236233 h 950432"/>
                <a:gd name="connsiteX9142" fmla="*/ 3212402 w 4190171"/>
                <a:gd name="connsiteY9142" fmla="*/ 232480 h 950432"/>
                <a:gd name="connsiteX9143" fmla="*/ 3212671 w 4190171"/>
                <a:gd name="connsiteY9143" fmla="*/ 226419 h 950432"/>
                <a:gd name="connsiteX9144" fmla="*/ 3216423 w 4190171"/>
                <a:gd name="connsiteY9144" fmla="*/ 222986 h 950432"/>
                <a:gd name="connsiteX9145" fmla="*/ 3219510 w 4190171"/>
                <a:gd name="connsiteY9145" fmla="*/ 221865 h 950432"/>
                <a:gd name="connsiteX9146" fmla="*/ 2843671 w 4190171"/>
                <a:gd name="connsiteY9146" fmla="*/ 221865 h 950432"/>
                <a:gd name="connsiteX9147" fmla="*/ 2846646 w 4190171"/>
                <a:gd name="connsiteY9147" fmla="*/ 223255 h 950432"/>
                <a:gd name="connsiteX9148" fmla="*/ 2850080 w 4190171"/>
                <a:gd name="connsiteY9148" fmla="*/ 227007 h 950432"/>
                <a:gd name="connsiteX9149" fmla="*/ 2849811 w 4190171"/>
                <a:gd name="connsiteY9149" fmla="*/ 233068 h 950432"/>
                <a:gd name="connsiteX9150" fmla="*/ 2846059 w 4190171"/>
                <a:gd name="connsiteY9150" fmla="*/ 236501 h 950432"/>
                <a:gd name="connsiteX9151" fmla="*/ 2839997 w 4190171"/>
                <a:gd name="connsiteY9151" fmla="*/ 236233 h 950432"/>
                <a:gd name="connsiteX9152" fmla="*/ 2836564 w 4190171"/>
                <a:gd name="connsiteY9152" fmla="*/ 232480 h 950432"/>
                <a:gd name="connsiteX9153" fmla="*/ 2836833 w 4190171"/>
                <a:gd name="connsiteY9153" fmla="*/ 226419 h 950432"/>
                <a:gd name="connsiteX9154" fmla="*/ 2840585 w 4190171"/>
                <a:gd name="connsiteY9154" fmla="*/ 222986 h 950432"/>
                <a:gd name="connsiteX9155" fmla="*/ 2843671 w 4190171"/>
                <a:gd name="connsiteY9155" fmla="*/ 221865 h 950432"/>
                <a:gd name="connsiteX9156" fmla="*/ 2467833 w 4190171"/>
                <a:gd name="connsiteY9156" fmla="*/ 221865 h 950432"/>
                <a:gd name="connsiteX9157" fmla="*/ 2470809 w 4190171"/>
                <a:gd name="connsiteY9157" fmla="*/ 223255 h 950432"/>
                <a:gd name="connsiteX9158" fmla="*/ 2474242 w 4190171"/>
                <a:gd name="connsiteY9158" fmla="*/ 227007 h 950432"/>
                <a:gd name="connsiteX9159" fmla="*/ 2473973 w 4190171"/>
                <a:gd name="connsiteY9159" fmla="*/ 233068 h 950432"/>
                <a:gd name="connsiteX9160" fmla="*/ 2470221 w 4190171"/>
                <a:gd name="connsiteY9160" fmla="*/ 236501 h 950432"/>
                <a:gd name="connsiteX9161" fmla="*/ 2464159 w 4190171"/>
                <a:gd name="connsiteY9161" fmla="*/ 236233 h 950432"/>
                <a:gd name="connsiteX9162" fmla="*/ 2460726 w 4190171"/>
                <a:gd name="connsiteY9162" fmla="*/ 232480 h 950432"/>
                <a:gd name="connsiteX9163" fmla="*/ 2460995 w 4190171"/>
                <a:gd name="connsiteY9163" fmla="*/ 226419 h 950432"/>
                <a:gd name="connsiteX9164" fmla="*/ 2464747 w 4190171"/>
                <a:gd name="connsiteY9164" fmla="*/ 222986 h 950432"/>
                <a:gd name="connsiteX9165" fmla="*/ 2467833 w 4190171"/>
                <a:gd name="connsiteY9165" fmla="*/ 221865 h 950432"/>
                <a:gd name="connsiteX9166" fmla="*/ 2091996 w 4190171"/>
                <a:gd name="connsiteY9166" fmla="*/ 221865 h 950432"/>
                <a:gd name="connsiteX9167" fmla="*/ 2094971 w 4190171"/>
                <a:gd name="connsiteY9167" fmla="*/ 223255 h 950432"/>
                <a:gd name="connsiteX9168" fmla="*/ 2098404 w 4190171"/>
                <a:gd name="connsiteY9168" fmla="*/ 227007 h 950432"/>
                <a:gd name="connsiteX9169" fmla="*/ 2098135 w 4190171"/>
                <a:gd name="connsiteY9169" fmla="*/ 233068 h 950432"/>
                <a:gd name="connsiteX9170" fmla="*/ 2094383 w 4190171"/>
                <a:gd name="connsiteY9170" fmla="*/ 236501 h 950432"/>
                <a:gd name="connsiteX9171" fmla="*/ 2088320 w 4190171"/>
                <a:gd name="connsiteY9171" fmla="*/ 236233 h 950432"/>
                <a:gd name="connsiteX9172" fmla="*/ 2084888 w 4190171"/>
                <a:gd name="connsiteY9172" fmla="*/ 232480 h 950432"/>
                <a:gd name="connsiteX9173" fmla="*/ 2085157 w 4190171"/>
                <a:gd name="connsiteY9173" fmla="*/ 226419 h 950432"/>
                <a:gd name="connsiteX9174" fmla="*/ 2088908 w 4190171"/>
                <a:gd name="connsiteY9174" fmla="*/ 222986 h 950432"/>
                <a:gd name="connsiteX9175" fmla="*/ 2091996 w 4190171"/>
                <a:gd name="connsiteY9175" fmla="*/ 221865 h 950432"/>
                <a:gd name="connsiteX9176" fmla="*/ 1716157 w 4190171"/>
                <a:gd name="connsiteY9176" fmla="*/ 221865 h 950432"/>
                <a:gd name="connsiteX9177" fmla="*/ 1719132 w 4190171"/>
                <a:gd name="connsiteY9177" fmla="*/ 223255 h 950432"/>
                <a:gd name="connsiteX9178" fmla="*/ 1722566 w 4190171"/>
                <a:gd name="connsiteY9178" fmla="*/ 227007 h 950432"/>
                <a:gd name="connsiteX9179" fmla="*/ 1722297 w 4190171"/>
                <a:gd name="connsiteY9179" fmla="*/ 233068 h 950432"/>
                <a:gd name="connsiteX9180" fmla="*/ 1718545 w 4190171"/>
                <a:gd name="connsiteY9180" fmla="*/ 236501 h 950432"/>
                <a:gd name="connsiteX9181" fmla="*/ 1712483 w 4190171"/>
                <a:gd name="connsiteY9181" fmla="*/ 236233 h 950432"/>
                <a:gd name="connsiteX9182" fmla="*/ 1709050 w 4190171"/>
                <a:gd name="connsiteY9182" fmla="*/ 232480 h 950432"/>
                <a:gd name="connsiteX9183" fmla="*/ 1709319 w 4190171"/>
                <a:gd name="connsiteY9183" fmla="*/ 226419 h 950432"/>
                <a:gd name="connsiteX9184" fmla="*/ 1713071 w 4190171"/>
                <a:gd name="connsiteY9184" fmla="*/ 222986 h 950432"/>
                <a:gd name="connsiteX9185" fmla="*/ 1716157 w 4190171"/>
                <a:gd name="connsiteY9185" fmla="*/ 221865 h 950432"/>
                <a:gd name="connsiteX9186" fmla="*/ 1340319 w 4190171"/>
                <a:gd name="connsiteY9186" fmla="*/ 221865 h 950432"/>
                <a:gd name="connsiteX9187" fmla="*/ 1343294 w 4190171"/>
                <a:gd name="connsiteY9187" fmla="*/ 223255 h 950432"/>
                <a:gd name="connsiteX9188" fmla="*/ 1346727 w 4190171"/>
                <a:gd name="connsiteY9188" fmla="*/ 227007 h 950432"/>
                <a:gd name="connsiteX9189" fmla="*/ 1346459 w 4190171"/>
                <a:gd name="connsiteY9189" fmla="*/ 233068 h 950432"/>
                <a:gd name="connsiteX9190" fmla="*/ 1342707 w 4190171"/>
                <a:gd name="connsiteY9190" fmla="*/ 236501 h 950432"/>
                <a:gd name="connsiteX9191" fmla="*/ 1336645 w 4190171"/>
                <a:gd name="connsiteY9191" fmla="*/ 236233 h 950432"/>
                <a:gd name="connsiteX9192" fmla="*/ 1333212 w 4190171"/>
                <a:gd name="connsiteY9192" fmla="*/ 232480 h 950432"/>
                <a:gd name="connsiteX9193" fmla="*/ 1333480 w 4190171"/>
                <a:gd name="connsiteY9193" fmla="*/ 226419 h 950432"/>
                <a:gd name="connsiteX9194" fmla="*/ 1337232 w 4190171"/>
                <a:gd name="connsiteY9194" fmla="*/ 222986 h 950432"/>
                <a:gd name="connsiteX9195" fmla="*/ 1340319 w 4190171"/>
                <a:gd name="connsiteY9195" fmla="*/ 221865 h 950432"/>
                <a:gd name="connsiteX9196" fmla="*/ 964481 w 4190171"/>
                <a:gd name="connsiteY9196" fmla="*/ 221865 h 950432"/>
                <a:gd name="connsiteX9197" fmla="*/ 967456 w 4190171"/>
                <a:gd name="connsiteY9197" fmla="*/ 223255 h 950432"/>
                <a:gd name="connsiteX9198" fmla="*/ 970889 w 4190171"/>
                <a:gd name="connsiteY9198" fmla="*/ 227007 h 950432"/>
                <a:gd name="connsiteX9199" fmla="*/ 970620 w 4190171"/>
                <a:gd name="connsiteY9199" fmla="*/ 233068 h 950432"/>
                <a:gd name="connsiteX9200" fmla="*/ 966868 w 4190171"/>
                <a:gd name="connsiteY9200" fmla="*/ 236501 h 950432"/>
                <a:gd name="connsiteX9201" fmla="*/ 960807 w 4190171"/>
                <a:gd name="connsiteY9201" fmla="*/ 236233 h 950432"/>
                <a:gd name="connsiteX9202" fmla="*/ 957374 w 4190171"/>
                <a:gd name="connsiteY9202" fmla="*/ 232480 h 950432"/>
                <a:gd name="connsiteX9203" fmla="*/ 957642 w 4190171"/>
                <a:gd name="connsiteY9203" fmla="*/ 226419 h 950432"/>
                <a:gd name="connsiteX9204" fmla="*/ 961395 w 4190171"/>
                <a:gd name="connsiteY9204" fmla="*/ 222986 h 950432"/>
                <a:gd name="connsiteX9205" fmla="*/ 964481 w 4190171"/>
                <a:gd name="connsiteY9205" fmla="*/ 221865 h 950432"/>
                <a:gd name="connsiteX9206" fmla="*/ 588643 w 4190171"/>
                <a:gd name="connsiteY9206" fmla="*/ 221865 h 950432"/>
                <a:gd name="connsiteX9207" fmla="*/ 591618 w 4190171"/>
                <a:gd name="connsiteY9207" fmla="*/ 223255 h 950432"/>
                <a:gd name="connsiteX9208" fmla="*/ 595051 w 4190171"/>
                <a:gd name="connsiteY9208" fmla="*/ 227007 h 950432"/>
                <a:gd name="connsiteX9209" fmla="*/ 594783 w 4190171"/>
                <a:gd name="connsiteY9209" fmla="*/ 233068 h 950432"/>
                <a:gd name="connsiteX9210" fmla="*/ 591030 w 4190171"/>
                <a:gd name="connsiteY9210" fmla="*/ 236501 h 950432"/>
                <a:gd name="connsiteX9211" fmla="*/ 584968 w 4190171"/>
                <a:gd name="connsiteY9211" fmla="*/ 236233 h 950432"/>
                <a:gd name="connsiteX9212" fmla="*/ 581536 w 4190171"/>
                <a:gd name="connsiteY9212" fmla="*/ 232480 h 950432"/>
                <a:gd name="connsiteX9213" fmla="*/ 581804 w 4190171"/>
                <a:gd name="connsiteY9213" fmla="*/ 226419 h 950432"/>
                <a:gd name="connsiteX9214" fmla="*/ 585556 w 4190171"/>
                <a:gd name="connsiteY9214" fmla="*/ 222986 h 950432"/>
                <a:gd name="connsiteX9215" fmla="*/ 588643 w 4190171"/>
                <a:gd name="connsiteY9215" fmla="*/ 221865 h 950432"/>
                <a:gd name="connsiteX9216" fmla="*/ 3771839 w 4190171"/>
                <a:gd name="connsiteY9216" fmla="*/ 219152 h 950432"/>
                <a:gd name="connsiteX9217" fmla="*/ 3780993 w 4190171"/>
                <a:gd name="connsiteY9217" fmla="*/ 222944 h 950432"/>
                <a:gd name="connsiteX9218" fmla="*/ 3808241 w 4190171"/>
                <a:gd name="connsiteY9218" fmla="*/ 250193 h 950432"/>
                <a:gd name="connsiteX9219" fmla="*/ 3808241 w 4190171"/>
                <a:gd name="connsiteY9219" fmla="*/ 268500 h 950432"/>
                <a:gd name="connsiteX9220" fmla="*/ 3790246 w 4190171"/>
                <a:gd name="connsiteY9220" fmla="*/ 286495 h 950432"/>
                <a:gd name="connsiteX9221" fmla="*/ 3771939 w 4190171"/>
                <a:gd name="connsiteY9221" fmla="*/ 286495 h 950432"/>
                <a:gd name="connsiteX9222" fmla="*/ 3744690 w 4190171"/>
                <a:gd name="connsiteY9222" fmla="*/ 259246 h 950432"/>
                <a:gd name="connsiteX9223" fmla="*/ 3744690 w 4190171"/>
                <a:gd name="connsiteY9223" fmla="*/ 240939 h 950432"/>
                <a:gd name="connsiteX9224" fmla="*/ 3762685 w 4190171"/>
                <a:gd name="connsiteY9224" fmla="*/ 222944 h 950432"/>
                <a:gd name="connsiteX9225" fmla="*/ 3771839 w 4190171"/>
                <a:gd name="connsiteY9225" fmla="*/ 219152 h 950432"/>
                <a:gd name="connsiteX9226" fmla="*/ 3396000 w 4190171"/>
                <a:gd name="connsiteY9226" fmla="*/ 219152 h 950432"/>
                <a:gd name="connsiteX9227" fmla="*/ 3405154 w 4190171"/>
                <a:gd name="connsiteY9227" fmla="*/ 222944 h 950432"/>
                <a:gd name="connsiteX9228" fmla="*/ 3432402 w 4190171"/>
                <a:gd name="connsiteY9228" fmla="*/ 250193 h 950432"/>
                <a:gd name="connsiteX9229" fmla="*/ 3432402 w 4190171"/>
                <a:gd name="connsiteY9229" fmla="*/ 268500 h 950432"/>
                <a:gd name="connsiteX9230" fmla="*/ 3414408 w 4190171"/>
                <a:gd name="connsiteY9230" fmla="*/ 286495 h 950432"/>
                <a:gd name="connsiteX9231" fmla="*/ 3396100 w 4190171"/>
                <a:gd name="connsiteY9231" fmla="*/ 286495 h 950432"/>
                <a:gd name="connsiteX9232" fmla="*/ 3368852 w 4190171"/>
                <a:gd name="connsiteY9232" fmla="*/ 259246 h 950432"/>
                <a:gd name="connsiteX9233" fmla="*/ 3368852 w 4190171"/>
                <a:gd name="connsiteY9233" fmla="*/ 240939 h 950432"/>
                <a:gd name="connsiteX9234" fmla="*/ 3386847 w 4190171"/>
                <a:gd name="connsiteY9234" fmla="*/ 222944 h 950432"/>
                <a:gd name="connsiteX9235" fmla="*/ 3396000 w 4190171"/>
                <a:gd name="connsiteY9235" fmla="*/ 219152 h 950432"/>
                <a:gd name="connsiteX9236" fmla="*/ 3020162 w 4190171"/>
                <a:gd name="connsiteY9236" fmla="*/ 219152 h 950432"/>
                <a:gd name="connsiteX9237" fmla="*/ 3029316 w 4190171"/>
                <a:gd name="connsiteY9237" fmla="*/ 222944 h 950432"/>
                <a:gd name="connsiteX9238" fmla="*/ 3056565 w 4190171"/>
                <a:gd name="connsiteY9238" fmla="*/ 250193 h 950432"/>
                <a:gd name="connsiteX9239" fmla="*/ 3056565 w 4190171"/>
                <a:gd name="connsiteY9239" fmla="*/ 268500 h 950432"/>
                <a:gd name="connsiteX9240" fmla="*/ 3038570 w 4190171"/>
                <a:gd name="connsiteY9240" fmla="*/ 286495 h 950432"/>
                <a:gd name="connsiteX9241" fmla="*/ 3020262 w 4190171"/>
                <a:gd name="connsiteY9241" fmla="*/ 286495 h 950432"/>
                <a:gd name="connsiteX9242" fmla="*/ 2993014 w 4190171"/>
                <a:gd name="connsiteY9242" fmla="*/ 259246 h 950432"/>
                <a:gd name="connsiteX9243" fmla="*/ 2993014 w 4190171"/>
                <a:gd name="connsiteY9243" fmla="*/ 240939 h 950432"/>
                <a:gd name="connsiteX9244" fmla="*/ 3011009 w 4190171"/>
                <a:gd name="connsiteY9244" fmla="*/ 222944 h 950432"/>
                <a:gd name="connsiteX9245" fmla="*/ 3020162 w 4190171"/>
                <a:gd name="connsiteY9245" fmla="*/ 219152 h 950432"/>
                <a:gd name="connsiteX9246" fmla="*/ 2644324 w 4190171"/>
                <a:gd name="connsiteY9246" fmla="*/ 219152 h 950432"/>
                <a:gd name="connsiteX9247" fmla="*/ 2653478 w 4190171"/>
                <a:gd name="connsiteY9247" fmla="*/ 222944 h 950432"/>
                <a:gd name="connsiteX9248" fmla="*/ 2680726 w 4190171"/>
                <a:gd name="connsiteY9248" fmla="*/ 250193 h 950432"/>
                <a:gd name="connsiteX9249" fmla="*/ 2680726 w 4190171"/>
                <a:gd name="connsiteY9249" fmla="*/ 268500 h 950432"/>
                <a:gd name="connsiteX9250" fmla="*/ 2662731 w 4190171"/>
                <a:gd name="connsiteY9250" fmla="*/ 286495 h 950432"/>
                <a:gd name="connsiteX9251" fmla="*/ 2644424 w 4190171"/>
                <a:gd name="connsiteY9251" fmla="*/ 286495 h 950432"/>
                <a:gd name="connsiteX9252" fmla="*/ 2617175 w 4190171"/>
                <a:gd name="connsiteY9252" fmla="*/ 259246 h 950432"/>
                <a:gd name="connsiteX9253" fmla="*/ 2617175 w 4190171"/>
                <a:gd name="connsiteY9253" fmla="*/ 240939 h 950432"/>
                <a:gd name="connsiteX9254" fmla="*/ 2635171 w 4190171"/>
                <a:gd name="connsiteY9254" fmla="*/ 222944 h 950432"/>
                <a:gd name="connsiteX9255" fmla="*/ 2644324 w 4190171"/>
                <a:gd name="connsiteY9255" fmla="*/ 219152 h 950432"/>
                <a:gd name="connsiteX9256" fmla="*/ 2268486 w 4190171"/>
                <a:gd name="connsiteY9256" fmla="*/ 219152 h 950432"/>
                <a:gd name="connsiteX9257" fmla="*/ 2277640 w 4190171"/>
                <a:gd name="connsiteY9257" fmla="*/ 222944 h 950432"/>
                <a:gd name="connsiteX9258" fmla="*/ 2304888 w 4190171"/>
                <a:gd name="connsiteY9258" fmla="*/ 250193 h 950432"/>
                <a:gd name="connsiteX9259" fmla="*/ 2304888 w 4190171"/>
                <a:gd name="connsiteY9259" fmla="*/ 268500 h 950432"/>
                <a:gd name="connsiteX9260" fmla="*/ 2286893 w 4190171"/>
                <a:gd name="connsiteY9260" fmla="*/ 286495 h 950432"/>
                <a:gd name="connsiteX9261" fmla="*/ 2268586 w 4190171"/>
                <a:gd name="connsiteY9261" fmla="*/ 286495 h 950432"/>
                <a:gd name="connsiteX9262" fmla="*/ 2241338 w 4190171"/>
                <a:gd name="connsiteY9262" fmla="*/ 259246 h 950432"/>
                <a:gd name="connsiteX9263" fmla="*/ 2241338 w 4190171"/>
                <a:gd name="connsiteY9263" fmla="*/ 240939 h 950432"/>
                <a:gd name="connsiteX9264" fmla="*/ 2259332 w 4190171"/>
                <a:gd name="connsiteY9264" fmla="*/ 222944 h 950432"/>
                <a:gd name="connsiteX9265" fmla="*/ 2268486 w 4190171"/>
                <a:gd name="connsiteY9265" fmla="*/ 219152 h 950432"/>
                <a:gd name="connsiteX9266" fmla="*/ 1892648 w 4190171"/>
                <a:gd name="connsiteY9266" fmla="*/ 219152 h 950432"/>
                <a:gd name="connsiteX9267" fmla="*/ 1901802 w 4190171"/>
                <a:gd name="connsiteY9267" fmla="*/ 222944 h 950432"/>
                <a:gd name="connsiteX9268" fmla="*/ 1929051 w 4190171"/>
                <a:gd name="connsiteY9268" fmla="*/ 250193 h 950432"/>
                <a:gd name="connsiteX9269" fmla="*/ 1929051 w 4190171"/>
                <a:gd name="connsiteY9269" fmla="*/ 268500 h 950432"/>
                <a:gd name="connsiteX9270" fmla="*/ 1911055 w 4190171"/>
                <a:gd name="connsiteY9270" fmla="*/ 286495 h 950432"/>
                <a:gd name="connsiteX9271" fmla="*/ 1892748 w 4190171"/>
                <a:gd name="connsiteY9271" fmla="*/ 286495 h 950432"/>
                <a:gd name="connsiteX9272" fmla="*/ 1865500 w 4190171"/>
                <a:gd name="connsiteY9272" fmla="*/ 259246 h 950432"/>
                <a:gd name="connsiteX9273" fmla="*/ 1865500 w 4190171"/>
                <a:gd name="connsiteY9273" fmla="*/ 240939 h 950432"/>
                <a:gd name="connsiteX9274" fmla="*/ 1883495 w 4190171"/>
                <a:gd name="connsiteY9274" fmla="*/ 222944 h 950432"/>
                <a:gd name="connsiteX9275" fmla="*/ 1892648 w 4190171"/>
                <a:gd name="connsiteY9275" fmla="*/ 219152 h 950432"/>
                <a:gd name="connsiteX9276" fmla="*/ 1516810 w 4190171"/>
                <a:gd name="connsiteY9276" fmla="*/ 219152 h 950432"/>
                <a:gd name="connsiteX9277" fmla="*/ 1525964 w 4190171"/>
                <a:gd name="connsiteY9277" fmla="*/ 222944 h 950432"/>
                <a:gd name="connsiteX9278" fmla="*/ 1553212 w 4190171"/>
                <a:gd name="connsiteY9278" fmla="*/ 250193 h 950432"/>
                <a:gd name="connsiteX9279" fmla="*/ 1553212 w 4190171"/>
                <a:gd name="connsiteY9279" fmla="*/ 268500 h 950432"/>
                <a:gd name="connsiteX9280" fmla="*/ 1535217 w 4190171"/>
                <a:gd name="connsiteY9280" fmla="*/ 286495 h 950432"/>
                <a:gd name="connsiteX9281" fmla="*/ 1516910 w 4190171"/>
                <a:gd name="connsiteY9281" fmla="*/ 286495 h 950432"/>
                <a:gd name="connsiteX9282" fmla="*/ 1489661 w 4190171"/>
                <a:gd name="connsiteY9282" fmla="*/ 259246 h 950432"/>
                <a:gd name="connsiteX9283" fmla="*/ 1489661 w 4190171"/>
                <a:gd name="connsiteY9283" fmla="*/ 240939 h 950432"/>
                <a:gd name="connsiteX9284" fmla="*/ 1507656 w 4190171"/>
                <a:gd name="connsiteY9284" fmla="*/ 222944 h 950432"/>
                <a:gd name="connsiteX9285" fmla="*/ 1516810 w 4190171"/>
                <a:gd name="connsiteY9285" fmla="*/ 219152 h 950432"/>
                <a:gd name="connsiteX9286" fmla="*/ 1140972 w 4190171"/>
                <a:gd name="connsiteY9286" fmla="*/ 219152 h 950432"/>
                <a:gd name="connsiteX9287" fmla="*/ 1150126 w 4190171"/>
                <a:gd name="connsiteY9287" fmla="*/ 222944 h 950432"/>
                <a:gd name="connsiteX9288" fmla="*/ 1177374 w 4190171"/>
                <a:gd name="connsiteY9288" fmla="*/ 250193 h 950432"/>
                <a:gd name="connsiteX9289" fmla="*/ 1177374 w 4190171"/>
                <a:gd name="connsiteY9289" fmla="*/ 268500 h 950432"/>
                <a:gd name="connsiteX9290" fmla="*/ 1159379 w 4190171"/>
                <a:gd name="connsiteY9290" fmla="*/ 286495 h 950432"/>
                <a:gd name="connsiteX9291" fmla="*/ 1141072 w 4190171"/>
                <a:gd name="connsiteY9291" fmla="*/ 286495 h 950432"/>
                <a:gd name="connsiteX9292" fmla="*/ 1113823 w 4190171"/>
                <a:gd name="connsiteY9292" fmla="*/ 259246 h 950432"/>
                <a:gd name="connsiteX9293" fmla="*/ 1113823 w 4190171"/>
                <a:gd name="connsiteY9293" fmla="*/ 240939 h 950432"/>
                <a:gd name="connsiteX9294" fmla="*/ 1131819 w 4190171"/>
                <a:gd name="connsiteY9294" fmla="*/ 222944 h 950432"/>
                <a:gd name="connsiteX9295" fmla="*/ 1140972 w 4190171"/>
                <a:gd name="connsiteY9295" fmla="*/ 219152 h 950432"/>
                <a:gd name="connsiteX9296" fmla="*/ 765134 w 4190171"/>
                <a:gd name="connsiteY9296" fmla="*/ 219152 h 950432"/>
                <a:gd name="connsiteX9297" fmla="*/ 774287 w 4190171"/>
                <a:gd name="connsiteY9297" fmla="*/ 222944 h 950432"/>
                <a:gd name="connsiteX9298" fmla="*/ 801536 w 4190171"/>
                <a:gd name="connsiteY9298" fmla="*/ 250193 h 950432"/>
                <a:gd name="connsiteX9299" fmla="*/ 801536 w 4190171"/>
                <a:gd name="connsiteY9299" fmla="*/ 268500 h 950432"/>
                <a:gd name="connsiteX9300" fmla="*/ 783541 w 4190171"/>
                <a:gd name="connsiteY9300" fmla="*/ 286495 h 950432"/>
                <a:gd name="connsiteX9301" fmla="*/ 765234 w 4190171"/>
                <a:gd name="connsiteY9301" fmla="*/ 286495 h 950432"/>
                <a:gd name="connsiteX9302" fmla="*/ 737985 w 4190171"/>
                <a:gd name="connsiteY9302" fmla="*/ 259246 h 950432"/>
                <a:gd name="connsiteX9303" fmla="*/ 737985 w 4190171"/>
                <a:gd name="connsiteY9303" fmla="*/ 240939 h 950432"/>
                <a:gd name="connsiteX9304" fmla="*/ 755980 w 4190171"/>
                <a:gd name="connsiteY9304" fmla="*/ 222944 h 950432"/>
                <a:gd name="connsiteX9305" fmla="*/ 765134 w 4190171"/>
                <a:gd name="connsiteY9305" fmla="*/ 219152 h 950432"/>
                <a:gd name="connsiteX9306" fmla="*/ 389296 w 4190171"/>
                <a:gd name="connsiteY9306" fmla="*/ 219152 h 950432"/>
                <a:gd name="connsiteX9307" fmla="*/ 398450 w 4190171"/>
                <a:gd name="connsiteY9307" fmla="*/ 222944 h 950432"/>
                <a:gd name="connsiteX9308" fmla="*/ 425698 w 4190171"/>
                <a:gd name="connsiteY9308" fmla="*/ 250193 h 950432"/>
                <a:gd name="connsiteX9309" fmla="*/ 425698 w 4190171"/>
                <a:gd name="connsiteY9309" fmla="*/ 268500 h 950432"/>
                <a:gd name="connsiteX9310" fmla="*/ 407703 w 4190171"/>
                <a:gd name="connsiteY9310" fmla="*/ 286495 h 950432"/>
                <a:gd name="connsiteX9311" fmla="*/ 389396 w 4190171"/>
                <a:gd name="connsiteY9311" fmla="*/ 286495 h 950432"/>
                <a:gd name="connsiteX9312" fmla="*/ 362147 w 4190171"/>
                <a:gd name="connsiteY9312" fmla="*/ 259246 h 950432"/>
                <a:gd name="connsiteX9313" fmla="*/ 362147 w 4190171"/>
                <a:gd name="connsiteY9313" fmla="*/ 240939 h 950432"/>
                <a:gd name="connsiteX9314" fmla="*/ 380143 w 4190171"/>
                <a:gd name="connsiteY9314" fmla="*/ 222944 h 950432"/>
                <a:gd name="connsiteX9315" fmla="*/ 389296 w 4190171"/>
                <a:gd name="connsiteY9315" fmla="*/ 219152 h 950432"/>
                <a:gd name="connsiteX9316" fmla="*/ 3631327 w 4190171"/>
                <a:gd name="connsiteY9316" fmla="*/ 218118 h 950432"/>
                <a:gd name="connsiteX9317" fmla="*/ 3650047 w 4190171"/>
                <a:gd name="connsiteY9317" fmla="*/ 236838 h 950432"/>
                <a:gd name="connsiteX9318" fmla="*/ 3650047 w 4190171"/>
                <a:gd name="connsiteY9318" fmla="*/ 244597 h 950432"/>
                <a:gd name="connsiteX9319" fmla="*/ 3631327 w 4190171"/>
                <a:gd name="connsiteY9319" fmla="*/ 263317 h 950432"/>
                <a:gd name="connsiteX9320" fmla="*/ 3631327 w 4190171"/>
                <a:gd name="connsiteY9320" fmla="*/ 262038 h 950432"/>
                <a:gd name="connsiteX9321" fmla="*/ 3613886 w 4190171"/>
                <a:gd name="connsiteY9321" fmla="*/ 244597 h 950432"/>
                <a:gd name="connsiteX9322" fmla="*/ 3613886 w 4190171"/>
                <a:gd name="connsiteY9322" fmla="*/ 236838 h 950432"/>
                <a:gd name="connsiteX9323" fmla="*/ 3631327 w 4190171"/>
                <a:gd name="connsiteY9323" fmla="*/ 219397 h 950432"/>
                <a:gd name="connsiteX9324" fmla="*/ 3255488 w 4190171"/>
                <a:gd name="connsiteY9324" fmla="*/ 218118 h 950432"/>
                <a:gd name="connsiteX9325" fmla="*/ 3274209 w 4190171"/>
                <a:gd name="connsiteY9325" fmla="*/ 236838 h 950432"/>
                <a:gd name="connsiteX9326" fmla="*/ 3274209 w 4190171"/>
                <a:gd name="connsiteY9326" fmla="*/ 244597 h 950432"/>
                <a:gd name="connsiteX9327" fmla="*/ 3255488 w 4190171"/>
                <a:gd name="connsiteY9327" fmla="*/ 263317 h 950432"/>
                <a:gd name="connsiteX9328" fmla="*/ 3255488 w 4190171"/>
                <a:gd name="connsiteY9328" fmla="*/ 262038 h 950432"/>
                <a:gd name="connsiteX9329" fmla="*/ 3238048 w 4190171"/>
                <a:gd name="connsiteY9329" fmla="*/ 244597 h 950432"/>
                <a:gd name="connsiteX9330" fmla="*/ 3238048 w 4190171"/>
                <a:gd name="connsiteY9330" fmla="*/ 236838 h 950432"/>
                <a:gd name="connsiteX9331" fmla="*/ 3255488 w 4190171"/>
                <a:gd name="connsiteY9331" fmla="*/ 219397 h 950432"/>
                <a:gd name="connsiteX9332" fmla="*/ 2879651 w 4190171"/>
                <a:gd name="connsiteY9332" fmla="*/ 218118 h 950432"/>
                <a:gd name="connsiteX9333" fmla="*/ 2898371 w 4190171"/>
                <a:gd name="connsiteY9333" fmla="*/ 236838 h 950432"/>
                <a:gd name="connsiteX9334" fmla="*/ 2898371 w 4190171"/>
                <a:gd name="connsiteY9334" fmla="*/ 244597 h 950432"/>
                <a:gd name="connsiteX9335" fmla="*/ 2879651 w 4190171"/>
                <a:gd name="connsiteY9335" fmla="*/ 263317 h 950432"/>
                <a:gd name="connsiteX9336" fmla="*/ 2879651 w 4190171"/>
                <a:gd name="connsiteY9336" fmla="*/ 262038 h 950432"/>
                <a:gd name="connsiteX9337" fmla="*/ 2862210 w 4190171"/>
                <a:gd name="connsiteY9337" fmla="*/ 244597 h 950432"/>
                <a:gd name="connsiteX9338" fmla="*/ 2862210 w 4190171"/>
                <a:gd name="connsiteY9338" fmla="*/ 236838 h 950432"/>
                <a:gd name="connsiteX9339" fmla="*/ 2879651 w 4190171"/>
                <a:gd name="connsiteY9339" fmla="*/ 219397 h 950432"/>
                <a:gd name="connsiteX9340" fmla="*/ 2503812 w 4190171"/>
                <a:gd name="connsiteY9340" fmla="*/ 218118 h 950432"/>
                <a:gd name="connsiteX9341" fmla="*/ 2522533 w 4190171"/>
                <a:gd name="connsiteY9341" fmla="*/ 236838 h 950432"/>
                <a:gd name="connsiteX9342" fmla="*/ 2522533 w 4190171"/>
                <a:gd name="connsiteY9342" fmla="*/ 244597 h 950432"/>
                <a:gd name="connsiteX9343" fmla="*/ 2503812 w 4190171"/>
                <a:gd name="connsiteY9343" fmla="*/ 263317 h 950432"/>
                <a:gd name="connsiteX9344" fmla="*/ 2503812 w 4190171"/>
                <a:gd name="connsiteY9344" fmla="*/ 262038 h 950432"/>
                <a:gd name="connsiteX9345" fmla="*/ 2486372 w 4190171"/>
                <a:gd name="connsiteY9345" fmla="*/ 244597 h 950432"/>
                <a:gd name="connsiteX9346" fmla="*/ 2486372 w 4190171"/>
                <a:gd name="connsiteY9346" fmla="*/ 236838 h 950432"/>
                <a:gd name="connsiteX9347" fmla="*/ 2503812 w 4190171"/>
                <a:gd name="connsiteY9347" fmla="*/ 219397 h 950432"/>
                <a:gd name="connsiteX9348" fmla="*/ 2127974 w 4190171"/>
                <a:gd name="connsiteY9348" fmla="*/ 218118 h 950432"/>
                <a:gd name="connsiteX9349" fmla="*/ 2146695 w 4190171"/>
                <a:gd name="connsiteY9349" fmla="*/ 236838 h 950432"/>
                <a:gd name="connsiteX9350" fmla="*/ 2146695 w 4190171"/>
                <a:gd name="connsiteY9350" fmla="*/ 244597 h 950432"/>
                <a:gd name="connsiteX9351" fmla="*/ 2127974 w 4190171"/>
                <a:gd name="connsiteY9351" fmla="*/ 263317 h 950432"/>
                <a:gd name="connsiteX9352" fmla="*/ 2127974 w 4190171"/>
                <a:gd name="connsiteY9352" fmla="*/ 262038 h 950432"/>
                <a:gd name="connsiteX9353" fmla="*/ 2110534 w 4190171"/>
                <a:gd name="connsiteY9353" fmla="*/ 244597 h 950432"/>
                <a:gd name="connsiteX9354" fmla="*/ 2110534 w 4190171"/>
                <a:gd name="connsiteY9354" fmla="*/ 236838 h 950432"/>
                <a:gd name="connsiteX9355" fmla="*/ 2127974 w 4190171"/>
                <a:gd name="connsiteY9355" fmla="*/ 219397 h 950432"/>
                <a:gd name="connsiteX9356" fmla="*/ 1752136 w 4190171"/>
                <a:gd name="connsiteY9356" fmla="*/ 218118 h 950432"/>
                <a:gd name="connsiteX9357" fmla="*/ 1770857 w 4190171"/>
                <a:gd name="connsiteY9357" fmla="*/ 236838 h 950432"/>
                <a:gd name="connsiteX9358" fmla="*/ 1770857 w 4190171"/>
                <a:gd name="connsiteY9358" fmla="*/ 244597 h 950432"/>
                <a:gd name="connsiteX9359" fmla="*/ 1752136 w 4190171"/>
                <a:gd name="connsiteY9359" fmla="*/ 263317 h 950432"/>
                <a:gd name="connsiteX9360" fmla="*/ 1752136 w 4190171"/>
                <a:gd name="connsiteY9360" fmla="*/ 262038 h 950432"/>
                <a:gd name="connsiteX9361" fmla="*/ 1734695 w 4190171"/>
                <a:gd name="connsiteY9361" fmla="*/ 244597 h 950432"/>
                <a:gd name="connsiteX9362" fmla="*/ 1734695 w 4190171"/>
                <a:gd name="connsiteY9362" fmla="*/ 236838 h 950432"/>
                <a:gd name="connsiteX9363" fmla="*/ 1752136 w 4190171"/>
                <a:gd name="connsiteY9363" fmla="*/ 219397 h 950432"/>
                <a:gd name="connsiteX9364" fmla="*/ 1376298 w 4190171"/>
                <a:gd name="connsiteY9364" fmla="*/ 218118 h 950432"/>
                <a:gd name="connsiteX9365" fmla="*/ 1395019 w 4190171"/>
                <a:gd name="connsiteY9365" fmla="*/ 236838 h 950432"/>
                <a:gd name="connsiteX9366" fmla="*/ 1395019 w 4190171"/>
                <a:gd name="connsiteY9366" fmla="*/ 244597 h 950432"/>
                <a:gd name="connsiteX9367" fmla="*/ 1376298 w 4190171"/>
                <a:gd name="connsiteY9367" fmla="*/ 263317 h 950432"/>
                <a:gd name="connsiteX9368" fmla="*/ 1376298 w 4190171"/>
                <a:gd name="connsiteY9368" fmla="*/ 262038 h 950432"/>
                <a:gd name="connsiteX9369" fmla="*/ 1358857 w 4190171"/>
                <a:gd name="connsiteY9369" fmla="*/ 244597 h 950432"/>
                <a:gd name="connsiteX9370" fmla="*/ 1358857 w 4190171"/>
                <a:gd name="connsiteY9370" fmla="*/ 236838 h 950432"/>
                <a:gd name="connsiteX9371" fmla="*/ 1376298 w 4190171"/>
                <a:gd name="connsiteY9371" fmla="*/ 219397 h 950432"/>
                <a:gd name="connsiteX9372" fmla="*/ 1000460 w 4190171"/>
                <a:gd name="connsiteY9372" fmla="*/ 218118 h 950432"/>
                <a:gd name="connsiteX9373" fmla="*/ 1019180 w 4190171"/>
                <a:gd name="connsiteY9373" fmla="*/ 236838 h 950432"/>
                <a:gd name="connsiteX9374" fmla="*/ 1019180 w 4190171"/>
                <a:gd name="connsiteY9374" fmla="*/ 244597 h 950432"/>
                <a:gd name="connsiteX9375" fmla="*/ 1000460 w 4190171"/>
                <a:gd name="connsiteY9375" fmla="*/ 263317 h 950432"/>
                <a:gd name="connsiteX9376" fmla="*/ 1000460 w 4190171"/>
                <a:gd name="connsiteY9376" fmla="*/ 262038 h 950432"/>
                <a:gd name="connsiteX9377" fmla="*/ 983019 w 4190171"/>
                <a:gd name="connsiteY9377" fmla="*/ 244597 h 950432"/>
                <a:gd name="connsiteX9378" fmla="*/ 983019 w 4190171"/>
                <a:gd name="connsiteY9378" fmla="*/ 236838 h 950432"/>
                <a:gd name="connsiteX9379" fmla="*/ 1000460 w 4190171"/>
                <a:gd name="connsiteY9379" fmla="*/ 219397 h 950432"/>
                <a:gd name="connsiteX9380" fmla="*/ 624622 w 4190171"/>
                <a:gd name="connsiteY9380" fmla="*/ 218118 h 950432"/>
                <a:gd name="connsiteX9381" fmla="*/ 643343 w 4190171"/>
                <a:gd name="connsiteY9381" fmla="*/ 236838 h 950432"/>
                <a:gd name="connsiteX9382" fmla="*/ 643343 w 4190171"/>
                <a:gd name="connsiteY9382" fmla="*/ 244597 h 950432"/>
                <a:gd name="connsiteX9383" fmla="*/ 624622 w 4190171"/>
                <a:gd name="connsiteY9383" fmla="*/ 263317 h 950432"/>
                <a:gd name="connsiteX9384" fmla="*/ 624622 w 4190171"/>
                <a:gd name="connsiteY9384" fmla="*/ 262038 h 950432"/>
                <a:gd name="connsiteX9385" fmla="*/ 607181 w 4190171"/>
                <a:gd name="connsiteY9385" fmla="*/ 244597 h 950432"/>
                <a:gd name="connsiteX9386" fmla="*/ 607181 w 4190171"/>
                <a:gd name="connsiteY9386" fmla="*/ 236838 h 950432"/>
                <a:gd name="connsiteX9387" fmla="*/ 624622 w 4190171"/>
                <a:gd name="connsiteY9387" fmla="*/ 219397 h 950432"/>
                <a:gd name="connsiteX9388" fmla="*/ 248784 w 4190171"/>
                <a:gd name="connsiteY9388" fmla="*/ 218118 h 950432"/>
                <a:gd name="connsiteX9389" fmla="*/ 267504 w 4190171"/>
                <a:gd name="connsiteY9389" fmla="*/ 236838 h 950432"/>
                <a:gd name="connsiteX9390" fmla="*/ 267504 w 4190171"/>
                <a:gd name="connsiteY9390" fmla="*/ 244597 h 950432"/>
                <a:gd name="connsiteX9391" fmla="*/ 248784 w 4190171"/>
                <a:gd name="connsiteY9391" fmla="*/ 263317 h 950432"/>
                <a:gd name="connsiteX9392" fmla="*/ 248784 w 4190171"/>
                <a:gd name="connsiteY9392" fmla="*/ 262038 h 950432"/>
                <a:gd name="connsiteX9393" fmla="*/ 231343 w 4190171"/>
                <a:gd name="connsiteY9393" fmla="*/ 244597 h 950432"/>
                <a:gd name="connsiteX9394" fmla="*/ 231343 w 4190171"/>
                <a:gd name="connsiteY9394" fmla="*/ 236838 h 950432"/>
                <a:gd name="connsiteX9395" fmla="*/ 248784 w 4190171"/>
                <a:gd name="connsiteY9395" fmla="*/ 219397 h 950432"/>
                <a:gd name="connsiteX9396" fmla="*/ 3861566 w 4190171"/>
                <a:gd name="connsiteY9396" fmla="*/ 216170 h 950432"/>
                <a:gd name="connsiteX9397" fmla="*/ 3864541 w 4190171"/>
                <a:gd name="connsiteY9397" fmla="*/ 217560 h 950432"/>
                <a:gd name="connsiteX9398" fmla="*/ 3867974 w 4190171"/>
                <a:gd name="connsiteY9398" fmla="*/ 221312 h 950432"/>
                <a:gd name="connsiteX9399" fmla="*/ 3867706 w 4190171"/>
                <a:gd name="connsiteY9399" fmla="*/ 227374 h 950432"/>
                <a:gd name="connsiteX9400" fmla="*/ 3863953 w 4190171"/>
                <a:gd name="connsiteY9400" fmla="*/ 230807 h 950432"/>
                <a:gd name="connsiteX9401" fmla="*/ 3857892 w 4190171"/>
                <a:gd name="connsiteY9401" fmla="*/ 230537 h 950432"/>
                <a:gd name="connsiteX9402" fmla="*/ 3854459 w 4190171"/>
                <a:gd name="connsiteY9402" fmla="*/ 226786 h 950432"/>
                <a:gd name="connsiteX9403" fmla="*/ 3854728 w 4190171"/>
                <a:gd name="connsiteY9403" fmla="*/ 220724 h 950432"/>
                <a:gd name="connsiteX9404" fmla="*/ 3858480 w 4190171"/>
                <a:gd name="connsiteY9404" fmla="*/ 217291 h 950432"/>
                <a:gd name="connsiteX9405" fmla="*/ 3861566 w 4190171"/>
                <a:gd name="connsiteY9405" fmla="*/ 216170 h 950432"/>
                <a:gd name="connsiteX9406" fmla="*/ 3485728 w 4190171"/>
                <a:gd name="connsiteY9406" fmla="*/ 216170 h 950432"/>
                <a:gd name="connsiteX9407" fmla="*/ 3488703 w 4190171"/>
                <a:gd name="connsiteY9407" fmla="*/ 217560 h 950432"/>
                <a:gd name="connsiteX9408" fmla="*/ 3492136 w 4190171"/>
                <a:gd name="connsiteY9408" fmla="*/ 221312 h 950432"/>
                <a:gd name="connsiteX9409" fmla="*/ 3491867 w 4190171"/>
                <a:gd name="connsiteY9409" fmla="*/ 227374 h 950432"/>
                <a:gd name="connsiteX9410" fmla="*/ 3488116 w 4190171"/>
                <a:gd name="connsiteY9410" fmla="*/ 230807 h 950432"/>
                <a:gd name="connsiteX9411" fmla="*/ 3482054 w 4190171"/>
                <a:gd name="connsiteY9411" fmla="*/ 230537 h 950432"/>
                <a:gd name="connsiteX9412" fmla="*/ 3478621 w 4190171"/>
                <a:gd name="connsiteY9412" fmla="*/ 226786 h 950432"/>
                <a:gd name="connsiteX9413" fmla="*/ 3478890 w 4190171"/>
                <a:gd name="connsiteY9413" fmla="*/ 220724 h 950432"/>
                <a:gd name="connsiteX9414" fmla="*/ 3482641 w 4190171"/>
                <a:gd name="connsiteY9414" fmla="*/ 217291 h 950432"/>
                <a:gd name="connsiteX9415" fmla="*/ 3485728 w 4190171"/>
                <a:gd name="connsiteY9415" fmla="*/ 216170 h 950432"/>
                <a:gd name="connsiteX9416" fmla="*/ 3109890 w 4190171"/>
                <a:gd name="connsiteY9416" fmla="*/ 216170 h 950432"/>
                <a:gd name="connsiteX9417" fmla="*/ 3112865 w 4190171"/>
                <a:gd name="connsiteY9417" fmla="*/ 217560 h 950432"/>
                <a:gd name="connsiteX9418" fmla="*/ 3116298 w 4190171"/>
                <a:gd name="connsiteY9418" fmla="*/ 221312 h 950432"/>
                <a:gd name="connsiteX9419" fmla="*/ 3116029 w 4190171"/>
                <a:gd name="connsiteY9419" fmla="*/ 227374 h 950432"/>
                <a:gd name="connsiteX9420" fmla="*/ 3112277 w 4190171"/>
                <a:gd name="connsiteY9420" fmla="*/ 230807 h 950432"/>
                <a:gd name="connsiteX9421" fmla="*/ 3106216 w 4190171"/>
                <a:gd name="connsiteY9421" fmla="*/ 230537 h 950432"/>
                <a:gd name="connsiteX9422" fmla="*/ 3102782 w 4190171"/>
                <a:gd name="connsiteY9422" fmla="*/ 226786 h 950432"/>
                <a:gd name="connsiteX9423" fmla="*/ 3103051 w 4190171"/>
                <a:gd name="connsiteY9423" fmla="*/ 220724 h 950432"/>
                <a:gd name="connsiteX9424" fmla="*/ 3106804 w 4190171"/>
                <a:gd name="connsiteY9424" fmla="*/ 217291 h 950432"/>
                <a:gd name="connsiteX9425" fmla="*/ 3109890 w 4190171"/>
                <a:gd name="connsiteY9425" fmla="*/ 216170 h 950432"/>
                <a:gd name="connsiteX9426" fmla="*/ 2734052 w 4190171"/>
                <a:gd name="connsiteY9426" fmla="*/ 216170 h 950432"/>
                <a:gd name="connsiteX9427" fmla="*/ 2737027 w 4190171"/>
                <a:gd name="connsiteY9427" fmla="*/ 217560 h 950432"/>
                <a:gd name="connsiteX9428" fmla="*/ 2740460 w 4190171"/>
                <a:gd name="connsiteY9428" fmla="*/ 221312 h 950432"/>
                <a:gd name="connsiteX9429" fmla="*/ 2740191 w 4190171"/>
                <a:gd name="connsiteY9429" fmla="*/ 227374 h 950432"/>
                <a:gd name="connsiteX9430" fmla="*/ 2736439 w 4190171"/>
                <a:gd name="connsiteY9430" fmla="*/ 230807 h 950432"/>
                <a:gd name="connsiteX9431" fmla="*/ 2730378 w 4190171"/>
                <a:gd name="connsiteY9431" fmla="*/ 230537 h 950432"/>
                <a:gd name="connsiteX9432" fmla="*/ 2726945 w 4190171"/>
                <a:gd name="connsiteY9432" fmla="*/ 226786 h 950432"/>
                <a:gd name="connsiteX9433" fmla="*/ 2727214 w 4190171"/>
                <a:gd name="connsiteY9433" fmla="*/ 220724 h 950432"/>
                <a:gd name="connsiteX9434" fmla="*/ 2730965 w 4190171"/>
                <a:gd name="connsiteY9434" fmla="*/ 217291 h 950432"/>
                <a:gd name="connsiteX9435" fmla="*/ 2734052 w 4190171"/>
                <a:gd name="connsiteY9435" fmla="*/ 216170 h 950432"/>
                <a:gd name="connsiteX9436" fmla="*/ 2358214 w 4190171"/>
                <a:gd name="connsiteY9436" fmla="*/ 216170 h 950432"/>
                <a:gd name="connsiteX9437" fmla="*/ 2361189 w 4190171"/>
                <a:gd name="connsiteY9437" fmla="*/ 217560 h 950432"/>
                <a:gd name="connsiteX9438" fmla="*/ 2364622 w 4190171"/>
                <a:gd name="connsiteY9438" fmla="*/ 221312 h 950432"/>
                <a:gd name="connsiteX9439" fmla="*/ 2364353 w 4190171"/>
                <a:gd name="connsiteY9439" fmla="*/ 227374 h 950432"/>
                <a:gd name="connsiteX9440" fmla="*/ 2360601 w 4190171"/>
                <a:gd name="connsiteY9440" fmla="*/ 230807 h 950432"/>
                <a:gd name="connsiteX9441" fmla="*/ 2354540 w 4190171"/>
                <a:gd name="connsiteY9441" fmla="*/ 230537 h 950432"/>
                <a:gd name="connsiteX9442" fmla="*/ 2351107 w 4190171"/>
                <a:gd name="connsiteY9442" fmla="*/ 226786 h 950432"/>
                <a:gd name="connsiteX9443" fmla="*/ 2351376 w 4190171"/>
                <a:gd name="connsiteY9443" fmla="*/ 220724 h 950432"/>
                <a:gd name="connsiteX9444" fmla="*/ 2355127 w 4190171"/>
                <a:gd name="connsiteY9444" fmla="*/ 217291 h 950432"/>
                <a:gd name="connsiteX9445" fmla="*/ 2358214 w 4190171"/>
                <a:gd name="connsiteY9445" fmla="*/ 216170 h 950432"/>
                <a:gd name="connsiteX9446" fmla="*/ 1982376 w 4190171"/>
                <a:gd name="connsiteY9446" fmla="*/ 216170 h 950432"/>
                <a:gd name="connsiteX9447" fmla="*/ 1985350 w 4190171"/>
                <a:gd name="connsiteY9447" fmla="*/ 217560 h 950432"/>
                <a:gd name="connsiteX9448" fmla="*/ 1988784 w 4190171"/>
                <a:gd name="connsiteY9448" fmla="*/ 221312 h 950432"/>
                <a:gd name="connsiteX9449" fmla="*/ 1988515 w 4190171"/>
                <a:gd name="connsiteY9449" fmla="*/ 227374 h 950432"/>
                <a:gd name="connsiteX9450" fmla="*/ 1984762 w 4190171"/>
                <a:gd name="connsiteY9450" fmla="*/ 230807 h 950432"/>
                <a:gd name="connsiteX9451" fmla="*/ 1978702 w 4190171"/>
                <a:gd name="connsiteY9451" fmla="*/ 230537 h 950432"/>
                <a:gd name="connsiteX9452" fmla="*/ 1975268 w 4190171"/>
                <a:gd name="connsiteY9452" fmla="*/ 226786 h 950432"/>
                <a:gd name="connsiteX9453" fmla="*/ 1975538 w 4190171"/>
                <a:gd name="connsiteY9453" fmla="*/ 220724 h 950432"/>
                <a:gd name="connsiteX9454" fmla="*/ 1979289 w 4190171"/>
                <a:gd name="connsiteY9454" fmla="*/ 217291 h 950432"/>
                <a:gd name="connsiteX9455" fmla="*/ 1982376 w 4190171"/>
                <a:gd name="connsiteY9455" fmla="*/ 216170 h 950432"/>
                <a:gd name="connsiteX9456" fmla="*/ 1606538 w 4190171"/>
                <a:gd name="connsiteY9456" fmla="*/ 216170 h 950432"/>
                <a:gd name="connsiteX9457" fmla="*/ 1609513 w 4190171"/>
                <a:gd name="connsiteY9457" fmla="*/ 217560 h 950432"/>
                <a:gd name="connsiteX9458" fmla="*/ 1612946 w 4190171"/>
                <a:gd name="connsiteY9458" fmla="*/ 221312 h 950432"/>
                <a:gd name="connsiteX9459" fmla="*/ 1612677 w 4190171"/>
                <a:gd name="connsiteY9459" fmla="*/ 227374 h 950432"/>
                <a:gd name="connsiteX9460" fmla="*/ 1608925 w 4190171"/>
                <a:gd name="connsiteY9460" fmla="*/ 230807 h 950432"/>
                <a:gd name="connsiteX9461" fmla="*/ 1602864 w 4190171"/>
                <a:gd name="connsiteY9461" fmla="*/ 230537 h 950432"/>
                <a:gd name="connsiteX9462" fmla="*/ 1599430 w 4190171"/>
                <a:gd name="connsiteY9462" fmla="*/ 226786 h 950432"/>
                <a:gd name="connsiteX9463" fmla="*/ 1599699 w 4190171"/>
                <a:gd name="connsiteY9463" fmla="*/ 220724 h 950432"/>
                <a:gd name="connsiteX9464" fmla="*/ 1603451 w 4190171"/>
                <a:gd name="connsiteY9464" fmla="*/ 217291 h 950432"/>
                <a:gd name="connsiteX9465" fmla="*/ 1606538 w 4190171"/>
                <a:gd name="connsiteY9465" fmla="*/ 216170 h 950432"/>
                <a:gd name="connsiteX9466" fmla="*/ 1230699 w 4190171"/>
                <a:gd name="connsiteY9466" fmla="*/ 216170 h 950432"/>
                <a:gd name="connsiteX9467" fmla="*/ 1233674 w 4190171"/>
                <a:gd name="connsiteY9467" fmla="*/ 217560 h 950432"/>
                <a:gd name="connsiteX9468" fmla="*/ 1237108 w 4190171"/>
                <a:gd name="connsiteY9468" fmla="*/ 221312 h 950432"/>
                <a:gd name="connsiteX9469" fmla="*/ 1236838 w 4190171"/>
                <a:gd name="connsiteY9469" fmla="*/ 227374 h 950432"/>
                <a:gd name="connsiteX9470" fmla="*/ 1233086 w 4190171"/>
                <a:gd name="connsiteY9470" fmla="*/ 230807 h 950432"/>
                <a:gd name="connsiteX9471" fmla="*/ 1227025 w 4190171"/>
                <a:gd name="connsiteY9471" fmla="*/ 230537 h 950432"/>
                <a:gd name="connsiteX9472" fmla="*/ 1223592 w 4190171"/>
                <a:gd name="connsiteY9472" fmla="*/ 226786 h 950432"/>
                <a:gd name="connsiteX9473" fmla="*/ 1223861 w 4190171"/>
                <a:gd name="connsiteY9473" fmla="*/ 220724 h 950432"/>
                <a:gd name="connsiteX9474" fmla="*/ 1227613 w 4190171"/>
                <a:gd name="connsiteY9474" fmla="*/ 217291 h 950432"/>
                <a:gd name="connsiteX9475" fmla="*/ 1230699 w 4190171"/>
                <a:gd name="connsiteY9475" fmla="*/ 216170 h 950432"/>
                <a:gd name="connsiteX9476" fmla="*/ 854861 w 4190171"/>
                <a:gd name="connsiteY9476" fmla="*/ 216170 h 950432"/>
                <a:gd name="connsiteX9477" fmla="*/ 857837 w 4190171"/>
                <a:gd name="connsiteY9477" fmla="*/ 217560 h 950432"/>
                <a:gd name="connsiteX9478" fmla="*/ 861270 w 4190171"/>
                <a:gd name="connsiteY9478" fmla="*/ 221312 h 950432"/>
                <a:gd name="connsiteX9479" fmla="*/ 861001 w 4190171"/>
                <a:gd name="connsiteY9479" fmla="*/ 227374 h 950432"/>
                <a:gd name="connsiteX9480" fmla="*/ 857249 w 4190171"/>
                <a:gd name="connsiteY9480" fmla="*/ 230807 h 950432"/>
                <a:gd name="connsiteX9481" fmla="*/ 851188 w 4190171"/>
                <a:gd name="connsiteY9481" fmla="*/ 230537 h 950432"/>
                <a:gd name="connsiteX9482" fmla="*/ 847754 w 4190171"/>
                <a:gd name="connsiteY9482" fmla="*/ 226786 h 950432"/>
                <a:gd name="connsiteX9483" fmla="*/ 848023 w 4190171"/>
                <a:gd name="connsiteY9483" fmla="*/ 220724 h 950432"/>
                <a:gd name="connsiteX9484" fmla="*/ 851774 w 4190171"/>
                <a:gd name="connsiteY9484" fmla="*/ 217291 h 950432"/>
                <a:gd name="connsiteX9485" fmla="*/ 854861 w 4190171"/>
                <a:gd name="connsiteY9485" fmla="*/ 216170 h 950432"/>
                <a:gd name="connsiteX9486" fmla="*/ 479023 w 4190171"/>
                <a:gd name="connsiteY9486" fmla="*/ 216170 h 950432"/>
                <a:gd name="connsiteX9487" fmla="*/ 481998 w 4190171"/>
                <a:gd name="connsiteY9487" fmla="*/ 217560 h 950432"/>
                <a:gd name="connsiteX9488" fmla="*/ 485432 w 4190171"/>
                <a:gd name="connsiteY9488" fmla="*/ 221312 h 950432"/>
                <a:gd name="connsiteX9489" fmla="*/ 485162 w 4190171"/>
                <a:gd name="connsiteY9489" fmla="*/ 227374 h 950432"/>
                <a:gd name="connsiteX9490" fmla="*/ 481410 w 4190171"/>
                <a:gd name="connsiteY9490" fmla="*/ 230807 h 950432"/>
                <a:gd name="connsiteX9491" fmla="*/ 475349 w 4190171"/>
                <a:gd name="connsiteY9491" fmla="*/ 230537 h 950432"/>
                <a:gd name="connsiteX9492" fmla="*/ 471916 w 4190171"/>
                <a:gd name="connsiteY9492" fmla="*/ 226786 h 950432"/>
                <a:gd name="connsiteX9493" fmla="*/ 472184 w 4190171"/>
                <a:gd name="connsiteY9493" fmla="*/ 220724 h 950432"/>
                <a:gd name="connsiteX9494" fmla="*/ 475937 w 4190171"/>
                <a:gd name="connsiteY9494" fmla="*/ 217291 h 950432"/>
                <a:gd name="connsiteX9495" fmla="*/ 479023 w 4190171"/>
                <a:gd name="connsiteY9495" fmla="*/ 216170 h 950432"/>
                <a:gd name="connsiteX9496" fmla="*/ 240335 w 4190171"/>
                <a:gd name="connsiteY9496" fmla="*/ 208787 h 950432"/>
                <a:gd name="connsiteX9497" fmla="*/ 241509 w 4190171"/>
                <a:gd name="connsiteY9497" fmla="*/ 209961 h 950432"/>
                <a:gd name="connsiteX9498" fmla="*/ 241509 w 4190171"/>
                <a:gd name="connsiteY9498" fmla="*/ 214739 h 950432"/>
                <a:gd name="connsiteX9499" fmla="*/ 236842 w 4190171"/>
                <a:gd name="connsiteY9499" fmla="*/ 219406 h 950432"/>
                <a:gd name="connsiteX9500" fmla="*/ 3608680 w 4190171"/>
                <a:gd name="connsiteY9500" fmla="*/ 199368 h 950432"/>
                <a:gd name="connsiteX9501" fmla="*/ 3613459 w 4190171"/>
                <a:gd name="connsiteY9501" fmla="*/ 199368 h 950432"/>
                <a:gd name="connsiteX9502" fmla="*/ 3624052 w 4190171"/>
                <a:gd name="connsiteY9502" fmla="*/ 209961 h 950432"/>
                <a:gd name="connsiteX9503" fmla="*/ 3624052 w 4190171"/>
                <a:gd name="connsiteY9503" fmla="*/ 214739 h 950432"/>
                <a:gd name="connsiteX9504" fmla="*/ 3614629 w 4190171"/>
                <a:gd name="connsiteY9504" fmla="*/ 224162 h 950432"/>
                <a:gd name="connsiteX9505" fmla="*/ 3609850 w 4190171"/>
                <a:gd name="connsiteY9505" fmla="*/ 224162 h 950432"/>
                <a:gd name="connsiteX9506" fmla="*/ 3599257 w 4190171"/>
                <a:gd name="connsiteY9506" fmla="*/ 213569 h 950432"/>
                <a:gd name="connsiteX9507" fmla="*/ 3599257 w 4190171"/>
                <a:gd name="connsiteY9507" fmla="*/ 208790 h 950432"/>
                <a:gd name="connsiteX9508" fmla="*/ 3232842 w 4190171"/>
                <a:gd name="connsiteY9508" fmla="*/ 199368 h 950432"/>
                <a:gd name="connsiteX9509" fmla="*/ 3237620 w 4190171"/>
                <a:gd name="connsiteY9509" fmla="*/ 199368 h 950432"/>
                <a:gd name="connsiteX9510" fmla="*/ 3248213 w 4190171"/>
                <a:gd name="connsiteY9510" fmla="*/ 209961 h 950432"/>
                <a:gd name="connsiteX9511" fmla="*/ 3248213 w 4190171"/>
                <a:gd name="connsiteY9511" fmla="*/ 214739 h 950432"/>
                <a:gd name="connsiteX9512" fmla="*/ 3238790 w 4190171"/>
                <a:gd name="connsiteY9512" fmla="*/ 224162 h 950432"/>
                <a:gd name="connsiteX9513" fmla="*/ 3234012 w 4190171"/>
                <a:gd name="connsiteY9513" fmla="*/ 224162 h 950432"/>
                <a:gd name="connsiteX9514" fmla="*/ 3223420 w 4190171"/>
                <a:gd name="connsiteY9514" fmla="*/ 213569 h 950432"/>
                <a:gd name="connsiteX9515" fmla="*/ 3223420 w 4190171"/>
                <a:gd name="connsiteY9515" fmla="*/ 208790 h 950432"/>
                <a:gd name="connsiteX9516" fmla="*/ 2857004 w 4190171"/>
                <a:gd name="connsiteY9516" fmla="*/ 199368 h 950432"/>
                <a:gd name="connsiteX9517" fmla="*/ 2861782 w 4190171"/>
                <a:gd name="connsiteY9517" fmla="*/ 199368 h 950432"/>
                <a:gd name="connsiteX9518" fmla="*/ 2872376 w 4190171"/>
                <a:gd name="connsiteY9518" fmla="*/ 209961 h 950432"/>
                <a:gd name="connsiteX9519" fmla="*/ 2872376 w 4190171"/>
                <a:gd name="connsiteY9519" fmla="*/ 214739 h 950432"/>
                <a:gd name="connsiteX9520" fmla="*/ 2862953 w 4190171"/>
                <a:gd name="connsiteY9520" fmla="*/ 224162 h 950432"/>
                <a:gd name="connsiteX9521" fmla="*/ 2858174 w 4190171"/>
                <a:gd name="connsiteY9521" fmla="*/ 224162 h 950432"/>
                <a:gd name="connsiteX9522" fmla="*/ 2847581 w 4190171"/>
                <a:gd name="connsiteY9522" fmla="*/ 213569 h 950432"/>
                <a:gd name="connsiteX9523" fmla="*/ 2847581 w 4190171"/>
                <a:gd name="connsiteY9523" fmla="*/ 208790 h 950432"/>
                <a:gd name="connsiteX9524" fmla="*/ 2481166 w 4190171"/>
                <a:gd name="connsiteY9524" fmla="*/ 199368 h 950432"/>
                <a:gd name="connsiteX9525" fmla="*/ 2485944 w 4190171"/>
                <a:gd name="connsiteY9525" fmla="*/ 199368 h 950432"/>
                <a:gd name="connsiteX9526" fmla="*/ 2496537 w 4190171"/>
                <a:gd name="connsiteY9526" fmla="*/ 209961 h 950432"/>
                <a:gd name="connsiteX9527" fmla="*/ 2496537 w 4190171"/>
                <a:gd name="connsiteY9527" fmla="*/ 214739 h 950432"/>
                <a:gd name="connsiteX9528" fmla="*/ 2487115 w 4190171"/>
                <a:gd name="connsiteY9528" fmla="*/ 224162 h 950432"/>
                <a:gd name="connsiteX9529" fmla="*/ 2482336 w 4190171"/>
                <a:gd name="connsiteY9529" fmla="*/ 224162 h 950432"/>
                <a:gd name="connsiteX9530" fmla="*/ 2471743 w 4190171"/>
                <a:gd name="connsiteY9530" fmla="*/ 213569 h 950432"/>
                <a:gd name="connsiteX9531" fmla="*/ 2471743 w 4190171"/>
                <a:gd name="connsiteY9531" fmla="*/ 208790 h 950432"/>
                <a:gd name="connsiteX9532" fmla="*/ 2105328 w 4190171"/>
                <a:gd name="connsiteY9532" fmla="*/ 199368 h 950432"/>
                <a:gd name="connsiteX9533" fmla="*/ 2110106 w 4190171"/>
                <a:gd name="connsiteY9533" fmla="*/ 199368 h 950432"/>
                <a:gd name="connsiteX9534" fmla="*/ 2120699 w 4190171"/>
                <a:gd name="connsiteY9534" fmla="*/ 209961 h 950432"/>
                <a:gd name="connsiteX9535" fmla="*/ 2120699 w 4190171"/>
                <a:gd name="connsiteY9535" fmla="*/ 214739 h 950432"/>
                <a:gd name="connsiteX9536" fmla="*/ 2111276 w 4190171"/>
                <a:gd name="connsiteY9536" fmla="*/ 224162 h 950432"/>
                <a:gd name="connsiteX9537" fmla="*/ 2106498 w 4190171"/>
                <a:gd name="connsiteY9537" fmla="*/ 224162 h 950432"/>
                <a:gd name="connsiteX9538" fmla="*/ 2095906 w 4190171"/>
                <a:gd name="connsiteY9538" fmla="*/ 213569 h 950432"/>
                <a:gd name="connsiteX9539" fmla="*/ 2095906 w 4190171"/>
                <a:gd name="connsiteY9539" fmla="*/ 208790 h 950432"/>
                <a:gd name="connsiteX9540" fmla="*/ 1729490 w 4190171"/>
                <a:gd name="connsiteY9540" fmla="*/ 199368 h 950432"/>
                <a:gd name="connsiteX9541" fmla="*/ 1734268 w 4190171"/>
                <a:gd name="connsiteY9541" fmla="*/ 199368 h 950432"/>
                <a:gd name="connsiteX9542" fmla="*/ 1744861 w 4190171"/>
                <a:gd name="connsiteY9542" fmla="*/ 209961 h 950432"/>
                <a:gd name="connsiteX9543" fmla="*/ 1744861 w 4190171"/>
                <a:gd name="connsiteY9543" fmla="*/ 214739 h 950432"/>
                <a:gd name="connsiteX9544" fmla="*/ 1735439 w 4190171"/>
                <a:gd name="connsiteY9544" fmla="*/ 224162 h 950432"/>
                <a:gd name="connsiteX9545" fmla="*/ 1730660 w 4190171"/>
                <a:gd name="connsiteY9545" fmla="*/ 224162 h 950432"/>
                <a:gd name="connsiteX9546" fmla="*/ 1720067 w 4190171"/>
                <a:gd name="connsiteY9546" fmla="*/ 213569 h 950432"/>
                <a:gd name="connsiteX9547" fmla="*/ 1720067 w 4190171"/>
                <a:gd name="connsiteY9547" fmla="*/ 208790 h 950432"/>
                <a:gd name="connsiteX9548" fmla="*/ 1353652 w 4190171"/>
                <a:gd name="connsiteY9548" fmla="*/ 199368 h 950432"/>
                <a:gd name="connsiteX9549" fmla="*/ 1358430 w 4190171"/>
                <a:gd name="connsiteY9549" fmla="*/ 199368 h 950432"/>
                <a:gd name="connsiteX9550" fmla="*/ 1369023 w 4190171"/>
                <a:gd name="connsiteY9550" fmla="*/ 209961 h 950432"/>
                <a:gd name="connsiteX9551" fmla="*/ 1369023 w 4190171"/>
                <a:gd name="connsiteY9551" fmla="*/ 214739 h 950432"/>
                <a:gd name="connsiteX9552" fmla="*/ 1359600 w 4190171"/>
                <a:gd name="connsiteY9552" fmla="*/ 224162 h 950432"/>
                <a:gd name="connsiteX9553" fmla="*/ 1354822 w 4190171"/>
                <a:gd name="connsiteY9553" fmla="*/ 224162 h 950432"/>
                <a:gd name="connsiteX9554" fmla="*/ 1344229 w 4190171"/>
                <a:gd name="connsiteY9554" fmla="*/ 213569 h 950432"/>
                <a:gd name="connsiteX9555" fmla="*/ 1344229 w 4190171"/>
                <a:gd name="connsiteY9555" fmla="*/ 208790 h 950432"/>
                <a:gd name="connsiteX9556" fmla="*/ 977813 w 4190171"/>
                <a:gd name="connsiteY9556" fmla="*/ 199368 h 950432"/>
                <a:gd name="connsiteX9557" fmla="*/ 982592 w 4190171"/>
                <a:gd name="connsiteY9557" fmla="*/ 199368 h 950432"/>
                <a:gd name="connsiteX9558" fmla="*/ 993185 w 4190171"/>
                <a:gd name="connsiteY9558" fmla="*/ 209961 h 950432"/>
                <a:gd name="connsiteX9559" fmla="*/ 993185 w 4190171"/>
                <a:gd name="connsiteY9559" fmla="*/ 214739 h 950432"/>
                <a:gd name="connsiteX9560" fmla="*/ 983762 w 4190171"/>
                <a:gd name="connsiteY9560" fmla="*/ 224162 h 950432"/>
                <a:gd name="connsiteX9561" fmla="*/ 978984 w 4190171"/>
                <a:gd name="connsiteY9561" fmla="*/ 224162 h 950432"/>
                <a:gd name="connsiteX9562" fmla="*/ 968391 w 4190171"/>
                <a:gd name="connsiteY9562" fmla="*/ 213569 h 950432"/>
                <a:gd name="connsiteX9563" fmla="*/ 968391 w 4190171"/>
                <a:gd name="connsiteY9563" fmla="*/ 208790 h 950432"/>
                <a:gd name="connsiteX9564" fmla="*/ 601975 w 4190171"/>
                <a:gd name="connsiteY9564" fmla="*/ 199368 h 950432"/>
                <a:gd name="connsiteX9565" fmla="*/ 606754 w 4190171"/>
                <a:gd name="connsiteY9565" fmla="*/ 199368 h 950432"/>
                <a:gd name="connsiteX9566" fmla="*/ 617346 w 4190171"/>
                <a:gd name="connsiteY9566" fmla="*/ 209961 h 950432"/>
                <a:gd name="connsiteX9567" fmla="*/ 617346 w 4190171"/>
                <a:gd name="connsiteY9567" fmla="*/ 214739 h 950432"/>
                <a:gd name="connsiteX9568" fmla="*/ 607924 w 4190171"/>
                <a:gd name="connsiteY9568" fmla="*/ 224162 h 950432"/>
                <a:gd name="connsiteX9569" fmla="*/ 603146 w 4190171"/>
                <a:gd name="connsiteY9569" fmla="*/ 224162 h 950432"/>
                <a:gd name="connsiteX9570" fmla="*/ 592553 w 4190171"/>
                <a:gd name="connsiteY9570" fmla="*/ 213569 h 950432"/>
                <a:gd name="connsiteX9571" fmla="*/ 592553 w 4190171"/>
                <a:gd name="connsiteY9571" fmla="*/ 208790 h 950432"/>
                <a:gd name="connsiteX9572" fmla="*/ 3941203 w 4190171"/>
                <a:gd name="connsiteY9572" fmla="*/ 193552 h 950432"/>
                <a:gd name="connsiteX9573" fmla="*/ 3945283 w 4190171"/>
                <a:gd name="connsiteY9573" fmla="*/ 205956 h 950432"/>
                <a:gd name="connsiteX9574" fmla="*/ 3940145 w 4190171"/>
                <a:gd name="connsiteY9574" fmla="*/ 200818 h 950432"/>
                <a:gd name="connsiteX9575" fmla="*/ 3940145 w 4190171"/>
                <a:gd name="connsiteY9575" fmla="*/ 194610 h 950432"/>
                <a:gd name="connsiteX9576" fmla="*/ 3907022 w 4190171"/>
                <a:gd name="connsiteY9576" fmla="*/ 183774 h 950432"/>
                <a:gd name="connsiteX9577" fmla="*/ 3918398 w 4190171"/>
                <a:gd name="connsiteY9577" fmla="*/ 188369 h 950432"/>
                <a:gd name="connsiteX9578" fmla="*/ 3945356 w 4190171"/>
                <a:gd name="connsiteY9578" fmla="*/ 214848 h 950432"/>
                <a:gd name="connsiteX9579" fmla="*/ 3945558 w 4190171"/>
                <a:gd name="connsiteY9579" fmla="*/ 237519 h 950432"/>
                <a:gd name="connsiteX9580" fmla="*/ 3928541 w 4190171"/>
                <a:gd name="connsiteY9580" fmla="*/ 254843 h 950432"/>
                <a:gd name="connsiteX9581" fmla="*/ 3905870 w 4190171"/>
                <a:gd name="connsiteY9581" fmla="*/ 255045 h 950432"/>
                <a:gd name="connsiteX9582" fmla="*/ 3878913 w 4190171"/>
                <a:gd name="connsiteY9582" fmla="*/ 228565 h 950432"/>
                <a:gd name="connsiteX9583" fmla="*/ 3878711 w 4190171"/>
                <a:gd name="connsiteY9583" fmla="*/ 205894 h 950432"/>
                <a:gd name="connsiteX9584" fmla="*/ 3895727 w 4190171"/>
                <a:gd name="connsiteY9584" fmla="*/ 188571 h 950432"/>
                <a:gd name="connsiteX9585" fmla="*/ 3907022 w 4190171"/>
                <a:gd name="connsiteY9585" fmla="*/ 183774 h 950432"/>
                <a:gd name="connsiteX9586" fmla="*/ 3531183 w 4190171"/>
                <a:gd name="connsiteY9586" fmla="*/ 183774 h 950432"/>
                <a:gd name="connsiteX9587" fmla="*/ 3542560 w 4190171"/>
                <a:gd name="connsiteY9587" fmla="*/ 188369 h 950432"/>
                <a:gd name="connsiteX9588" fmla="*/ 3569517 w 4190171"/>
                <a:gd name="connsiteY9588" fmla="*/ 214848 h 950432"/>
                <a:gd name="connsiteX9589" fmla="*/ 3569720 w 4190171"/>
                <a:gd name="connsiteY9589" fmla="*/ 237519 h 950432"/>
                <a:gd name="connsiteX9590" fmla="*/ 3552703 w 4190171"/>
                <a:gd name="connsiteY9590" fmla="*/ 254843 h 950432"/>
                <a:gd name="connsiteX9591" fmla="*/ 3530032 w 4190171"/>
                <a:gd name="connsiteY9591" fmla="*/ 255045 h 950432"/>
                <a:gd name="connsiteX9592" fmla="*/ 3503076 w 4190171"/>
                <a:gd name="connsiteY9592" fmla="*/ 228565 h 950432"/>
                <a:gd name="connsiteX9593" fmla="*/ 3502873 w 4190171"/>
                <a:gd name="connsiteY9593" fmla="*/ 205894 h 950432"/>
                <a:gd name="connsiteX9594" fmla="*/ 3519889 w 4190171"/>
                <a:gd name="connsiteY9594" fmla="*/ 188571 h 950432"/>
                <a:gd name="connsiteX9595" fmla="*/ 3531183 w 4190171"/>
                <a:gd name="connsiteY9595" fmla="*/ 183774 h 950432"/>
                <a:gd name="connsiteX9596" fmla="*/ 3155345 w 4190171"/>
                <a:gd name="connsiteY9596" fmla="*/ 183774 h 950432"/>
                <a:gd name="connsiteX9597" fmla="*/ 3166722 w 4190171"/>
                <a:gd name="connsiteY9597" fmla="*/ 188369 h 950432"/>
                <a:gd name="connsiteX9598" fmla="*/ 3193679 w 4190171"/>
                <a:gd name="connsiteY9598" fmla="*/ 214848 h 950432"/>
                <a:gd name="connsiteX9599" fmla="*/ 3193882 w 4190171"/>
                <a:gd name="connsiteY9599" fmla="*/ 237519 h 950432"/>
                <a:gd name="connsiteX9600" fmla="*/ 3176865 w 4190171"/>
                <a:gd name="connsiteY9600" fmla="*/ 254843 h 950432"/>
                <a:gd name="connsiteX9601" fmla="*/ 3154194 w 4190171"/>
                <a:gd name="connsiteY9601" fmla="*/ 255045 h 950432"/>
                <a:gd name="connsiteX9602" fmla="*/ 3127237 w 4190171"/>
                <a:gd name="connsiteY9602" fmla="*/ 228565 h 950432"/>
                <a:gd name="connsiteX9603" fmla="*/ 3127035 w 4190171"/>
                <a:gd name="connsiteY9603" fmla="*/ 205894 h 950432"/>
                <a:gd name="connsiteX9604" fmla="*/ 3144051 w 4190171"/>
                <a:gd name="connsiteY9604" fmla="*/ 188571 h 950432"/>
                <a:gd name="connsiteX9605" fmla="*/ 3155345 w 4190171"/>
                <a:gd name="connsiteY9605" fmla="*/ 183774 h 950432"/>
                <a:gd name="connsiteX9606" fmla="*/ 2779507 w 4190171"/>
                <a:gd name="connsiteY9606" fmla="*/ 183774 h 950432"/>
                <a:gd name="connsiteX9607" fmla="*/ 2790884 w 4190171"/>
                <a:gd name="connsiteY9607" fmla="*/ 188369 h 950432"/>
                <a:gd name="connsiteX9608" fmla="*/ 2817841 w 4190171"/>
                <a:gd name="connsiteY9608" fmla="*/ 214848 h 950432"/>
                <a:gd name="connsiteX9609" fmla="*/ 2818043 w 4190171"/>
                <a:gd name="connsiteY9609" fmla="*/ 237519 h 950432"/>
                <a:gd name="connsiteX9610" fmla="*/ 2801027 w 4190171"/>
                <a:gd name="connsiteY9610" fmla="*/ 254843 h 950432"/>
                <a:gd name="connsiteX9611" fmla="*/ 2778356 w 4190171"/>
                <a:gd name="connsiteY9611" fmla="*/ 255045 h 950432"/>
                <a:gd name="connsiteX9612" fmla="*/ 2751400 w 4190171"/>
                <a:gd name="connsiteY9612" fmla="*/ 228565 h 950432"/>
                <a:gd name="connsiteX9613" fmla="*/ 2751197 w 4190171"/>
                <a:gd name="connsiteY9613" fmla="*/ 205894 h 950432"/>
                <a:gd name="connsiteX9614" fmla="*/ 2768213 w 4190171"/>
                <a:gd name="connsiteY9614" fmla="*/ 188571 h 950432"/>
                <a:gd name="connsiteX9615" fmla="*/ 2779507 w 4190171"/>
                <a:gd name="connsiteY9615" fmla="*/ 183774 h 950432"/>
                <a:gd name="connsiteX9616" fmla="*/ 2403669 w 4190171"/>
                <a:gd name="connsiteY9616" fmla="*/ 183774 h 950432"/>
                <a:gd name="connsiteX9617" fmla="*/ 2415046 w 4190171"/>
                <a:gd name="connsiteY9617" fmla="*/ 188369 h 950432"/>
                <a:gd name="connsiteX9618" fmla="*/ 2442003 w 4190171"/>
                <a:gd name="connsiteY9618" fmla="*/ 214848 h 950432"/>
                <a:gd name="connsiteX9619" fmla="*/ 2442206 w 4190171"/>
                <a:gd name="connsiteY9619" fmla="*/ 237519 h 950432"/>
                <a:gd name="connsiteX9620" fmla="*/ 2425189 w 4190171"/>
                <a:gd name="connsiteY9620" fmla="*/ 254843 h 950432"/>
                <a:gd name="connsiteX9621" fmla="*/ 2402518 w 4190171"/>
                <a:gd name="connsiteY9621" fmla="*/ 255045 h 950432"/>
                <a:gd name="connsiteX9622" fmla="*/ 2375562 w 4190171"/>
                <a:gd name="connsiteY9622" fmla="*/ 228565 h 950432"/>
                <a:gd name="connsiteX9623" fmla="*/ 2375359 w 4190171"/>
                <a:gd name="connsiteY9623" fmla="*/ 205894 h 950432"/>
                <a:gd name="connsiteX9624" fmla="*/ 2392375 w 4190171"/>
                <a:gd name="connsiteY9624" fmla="*/ 188571 h 950432"/>
                <a:gd name="connsiteX9625" fmla="*/ 2403669 w 4190171"/>
                <a:gd name="connsiteY9625" fmla="*/ 183774 h 950432"/>
                <a:gd name="connsiteX9626" fmla="*/ 2027831 w 4190171"/>
                <a:gd name="connsiteY9626" fmla="*/ 183774 h 950432"/>
                <a:gd name="connsiteX9627" fmla="*/ 2039208 w 4190171"/>
                <a:gd name="connsiteY9627" fmla="*/ 188369 h 950432"/>
                <a:gd name="connsiteX9628" fmla="*/ 2066165 w 4190171"/>
                <a:gd name="connsiteY9628" fmla="*/ 214848 h 950432"/>
                <a:gd name="connsiteX9629" fmla="*/ 2066368 w 4190171"/>
                <a:gd name="connsiteY9629" fmla="*/ 237519 h 950432"/>
                <a:gd name="connsiteX9630" fmla="*/ 2049350 w 4190171"/>
                <a:gd name="connsiteY9630" fmla="*/ 254843 h 950432"/>
                <a:gd name="connsiteX9631" fmla="*/ 2026680 w 4190171"/>
                <a:gd name="connsiteY9631" fmla="*/ 255045 h 950432"/>
                <a:gd name="connsiteX9632" fmla="*/ 1999723 w 4190171"/>
                <a:gd name="connsiteY9632" fmla="*/ 228565 h 950432"/>
                <a:gd name="connsiteX9633" fmla="*/ 1999521 w 4190171"/>
                <a:gd name="connsiteY9633" fmla="*/ 205894 h 950432"/>
                <a:gd name="connsiteX9634" fmla="*/ 2016537 w 4190171"/>
                <a:gd name="connsiteY9634" fmla="*/ 188571 h 950432"/>
                <a:gd name="connsiteX9635" fmla="*/ 2027831 w 4190171"/>
                <a:gd name="connsiteY9635" fmla="*/ 183774 h 950432"/>
                <a:gd name="connsiteX9636" fmla="*/ 1651993 w 4190171"/>
                <a:gd name="connsiteY9636" fmla="*/ 183774 h 950432"/>
                <a:gd name="connsiteX9637" fmla="*/ 1663370 w 4190171"/>
                <a:gd name="connsiteY9637" fmla="*/ 188369 h 950432"/>
                <a:gd name="connsiteX9638" fmla="*/ 1690327 w 4190171"/>
                <a:gd name="connsiteY9638" fmla="*/ 214848 h 950432"/>
                <a:gd name="connsiteX9639" fmla="*/ 1690529 w 4190171"/>
                <a:gd name="connsiteY9639" fmla="*/ 237519 h 950432"/>
                <a:gd name="connsiteX9640" fmla="*/ 1673513 w 4190171"/>
                <a:gd name="connsiteY9640" fmla="*/ 254843 h 950432"/>
                <a:gd name="connsiteX9641" fmla="*/ 1650842 w 4190171"/>
                <a:gd name="connsiteY9641" fmla="*/ 255045 h 950432"/>
                <a:gd name="connsiteX9642" fmla="*/ 1623885 w 4190171"/>
                <a:gd name="connsiteY9642" fmla="*/ 228565 h 950432"/>
                <a:gd name="connsiteX9643" fmla="*/ 1623683 w 4190171"/>
                <a:gd name="connsiteY9643" fmla="*/ 205894 h 950432"/>
                <a:gd name="connsiteX9644" fmla="*/ 1640698 w 4190171"/>
                <a:gd name="connsiteY9644" fmla="*/ 188571 h 950432"/>
                <a:gd name="connsiteX9645" fmla="*/ 1651993 w 4190171"/>
                <a:gd name="connsiteY9645" fmla="*/ 183774 h 950432"/>
                <a:gd name="connsiteX9646" fmla="*/ 1276155 w 4190171"/>
                <a:gd name="connsiteY9646" fmla="*/ 183774 h 950432"/>
                <a:gd name="connsiteX9647" fmla="*/ 1287532 w 4190171"/>
                <a:gd name="connsiteY9647" fmla="*/ 188369 h 950432"/>
                <a:gd name="connsiteX9648" fmla="*/ 1314489 w 4190171"/>
                <a:gd name="connsiteY9648" fmla="*/ 214848 h 950432"/>
                <a:gd name="connsiteX9649" fmla="*/ 1314691 w 4190171"/>
                <a:gd name="connsiteY9649" fmla="*/ 237519 h 950432"/>
                <a:gd name="connsiteX9650" fmla="*/ 1297674 w 4190171"/>
                <a:gd name="connsiteY9650" fmla="*/ 254843 h 950432"/>
                <a:gd name="connsiteX9651" fmla="*/ 1275003 w 4190171"/>
                <a:gd name="connsiteY9651" fmla="*/ 255045 h 950432"/>
                <a:gd name="connsiteX9652" fmla="*/ 1248047 w 4190171"/>
                <a:gd name="connsiteY9652" fmla="*/ 228565 h 950432"/>
                <a:gd name="connsiteX9653" fmla="*/ 1247845 w 4190171"/>
                <a:gd name="connsiteY9653" fmla="*/ 205894 h 950432"/>
                <a:gd name="connsiteX9654" fmla="*/ 1264861 w 4190171"/>
                <a:gd name="connsiteY9654" fmla="*/ 188571 h 950432"/>
                <a:gd name="connsiteX9655" fmla="*/ 1276155 w 4190171"/>
                <a:gd name="connsiteY9655" fmla="*/ 183774 h 950432"/>
                <a:gd name="connsiteX9656" fmla="*/ 900316 w 4190171"/>
                <a:gd name="connsiteY9656" fmla="*/ 183774 h 950432"/>
                <a:gd name="connsiteX9657" fmla="*/ 911694 w 4190171"/>
                <a:gd name="connsiteY9657" fmla="*/ 188369 h 950432"/>
                <a:gd name="connsiteX9658" fmla="*/ 938650 w 4190171"/>
                <a:gd name="connsiteY9658" fmla="*/ 214848 h 950432"/>
                <a:gd name="connsiteX9659" fmla="*/ 938852 w 4190171"/>
                <a:gd name="connsiteY9659" fmla="*/ 237519 h 950432"/>
                <a:gd name="connsiteX9660" fmla="*/ 921837 w 4190171"/>
                <a:gd name="connsiteY9660" fmla="*/ 254843 h 950432"/>
                <a:gd name="connsiteX9661" fmla="*/ 899165 w 4190171"/>
                <a:gd name="connsiteY9661" fmla="*/ 255045 h 950432"/>
                <a:gd name="connsiteX9662" fmla="*/ 872209 w 4190171"/>
                <a:gd name="connsiteY9662" fmla="*/ 228565 h 950432"/>
                <a:gd name="connsiteX9663" fmla="*/ 872006 w 4190171"/>
                <a:gd name="connsiteY9663" fmla="*/ 205894 h 950432"/>
                <a:gd name="connsiteX9664" fmla="*/ 889022 w 4190171"/>
                <a:gd name="connsiteY9664" fmla="*/ 188571 h 950432"/>
                <a:gd name="connsiteX9665" fmla="*/ 900316 w 4190171"/>
                <a:gd name="connsiteY9665" fmla="*/ 183774 h 950432"/>
                <a:gd name="connsiteX9666" fmla="*/ 524478 w 4190171"/>
                <a:gd name="connsiteY9666" fmla="*/ 183774 h 950432"/>
                <a:gd name="connsiteX9667" fmla="*/ 535856 w 4190171"/>
                <a:gd name="connsiteY9667" fmla="*/ 188369 h 950432"/>
                <a:gd name="connsiteX9668" fmla="*/ 562812 w 4190171"/>
                <a:gd name="connsiteY9668" fmla="*/ 214848 h 950432"/>
                <a:gd name="connsiteX9669" fmla="*/ 563015 w 4190171"/>
                <a:gd name="connsiteY9669" fmla="*/ 237519 h 950432"/>
                <a:gd name="connsiteX9670" fmla="*/ 545998 w 4190171"/>
                <a:gd name="connsiteY9670" fmla="*/ 254843 h 950432"/>
                <a:gd name="connsiteX9671" fmla="*/ 523327 w 4190171"/>
                <a:gd name="connsiteY9671" fmla="*/ 255045 h 950432"/>
                <a:gd name="connsiteX9672" fmla="*/ 496371 w 4190171"/>
                <a:gd name="connsiteY9672" fmla="*/ 228565 h 950432"/>
                <a:gd name="connsiteX9673" fmla="*/ 496168 w 4190171"/>
                <a:gd name="connsiteY9673" fmla="*/ 205894 h 950432"/>
                <a:gd name="connsiteX9674" fmla="*/ 513185 w 4190171"/>
                <a:gd name="connsiteY9674" fmla="*/ 188571 h 950432"/>
                <a:gd name="connsiteX9675" fmla="*/ 524478 w 4190171"/>
                <a:gd name="connsiteY9675" fmla="*/ 183774 h 950432"/>
                <a:gd name="connsiteX9676" fmla="*/ 3619549 w 4190171"/>
                <a:gd name="connsiteY9676" fmla="*/ 180579 h 950432"/>
                <a:gd name="connsiteX9677" fmla="*/ 3622524 w 4190171"/>
                <a:gd name="connsiteY9677" fmla="*/ 181969 h 950432"/>
                <a:gd name="connsiteX9678" fmla="*/ 3625957 w 4190171"/>
                <a:gd name="connsiteY9678" fmla="*/ 185721 h 950432"/>
                <a:gd name="connsiteX9679" fmla="*/ 3625688 w 4190171"/>
                <a:gd name="connsiteY9679" fmla="*/ 191783 h 950432"/>
                <a:gd name="connsiteX9680" fmla="*/ 3621936 w 4190171"/>
                <a:gd name="connsiteY9680" fmla="*/ 195216 h 950432"/>
                <a:gd name="connsiteX9681" fmla="*/ 3615874 w 4190171"/>
                <a:gd name="connsiteY9681" fmla="*/ 194947 h 950432"/>
                <a:gd name="connsiteX9682" fmla="*/ 3612442 w 4190171"/>
                <a:gd name="connsiteY9682" fmla="*/ 191195 h 950432"/>
                <a:gd name="connsiteX9683" fmla="*/ 3612710 w 4190171"/>
                <a:gd name="connsiteY9683" fmla="*/ 185133 h 950432"/>
                <a:gd name="connsiteX9684" fmla="*/ 3616462 w 4190171"/>
                <a:gd name="connsiteY9684" fmla="*/ 181700 h 950432"/>
                <a:gd name="connsiteX9685" fmla="*/ 3619549 w 4190171"/>
                <a:gd name="connsiteY9685" fmla="*/ 180579 h 950432"/>
                <a:gd name="connsiteX9686" fmla="*/ 3243710 w 4190171"/>
                <a:gd name="connsiteY9686" fmla="*/ 180579 h 950432"/>
                <a:gd name="connsiteX9687" fmla="*/ 3246686 w 4190171"/>
                <a:gd name="connsiteY9687" fmla="*/ 181969 h 950432"/>
                <a:gd name="connsiteX9688" fmla="*/ 3250119 w 4190171"/>
                <a:gd name="connsiteY9688" fmla="*/ 185721 h 950432"/>
                <a:gd name="connsiteX9689" fmla="*/ 3249850 w 4190171"/>
                <a:gd name="connsiteY9689" fmla="*/ 191783 h 950432"/>
                <a:gd name="connsiteX9690" fmla="*/ 3246098 w 4190171"/>
                <a:gd name="connsiteY9690" fmla="*/ 195216 h 950432"/>
                <a:gd name="connsiteX9691" fmla="*/ 3240036 w 4190171"/>
                <a:gd name="connsiteY9691" fmla="*/ 194947 h 950432"/>
                <a:gd name="connsiteX9692" fmla="*/ 3236603 w 4190171"/>
                <a:gd name="connsiteY9692" fmla="*/ 191195 h 950432"/>
                <a:gd name="connsiteX9693" fmla="*/ 3236872 w 4190171"/>
                <a:gd name="connsiteY9693" fmla="*/ 185133 h 950432"/>
                <a:gd name="connsiteX9694" fmla="*/ 3240624 w 4190171"/>
                <a:gd name="connsiteY9694" fmla="*/ 181700 h 950432"/>
                <a:gd name="connsiteX9695" fmla="*/ 3243710 w 4190171"/>
                <a:gd name="connsiteY9695" fmla="*/ 180579 h 950432"/>
                <a:gd name="connsiteX9696" fmla="*/ 2867873 w 4190171"/>
                <a:gd name="connsiteY9696" fmla="*/ 180579 h 950432"/>
                <a:gd name="connsiteX9697" fmla="*/ 2870848 w 4190171"/>
                <a:gd name="connsiteY9697" fmla="*/ 181969 h 950432"/>
                <a:gd name="connsiteX9698" fmla="*/ 2874281 w 4190171"/>
                <a:gd name="connsiteY9698" fmla="*/ 185721 h 950432"/>
                <a:gd name="connsiteX9699" fmla="*/ 2874012 w 4190171"/>
                <a:gd name="connsiteY9699" fmla="*/ 191783 h 950432"/>
                <a:gd name="connsiteX9700" fmla="*/ 2870260 w 4190171"/>
                <a:gd name="connsiteY9700" fmla="*/ 195216 h 950432"/>
                <a:gd name="connsiteX9701" fmla="*/ 2864198 w 4190171"/>
                <a:gd name="connsiteY9701" fmla="*/ 194947 h 950432"/>
                <a:gd name="connsiteX9702" fmla="*/ 2860766 w 4190171"/>
                <a:gd name="connsiteY9702" fmla="*/ 191195 h 950432"/>
                <a:gd name="connsiteX9703" fmla="*/ 2861034 w 4190171"/>
                <a:gd name="connsiteY9703" fmla="*/ 185133 h 950432"/>
                <a:gd name="connsiteX9704" fmla="*/ 2864786 w 4190171"/>
                <a:gd name="connsiteY9704" fmla="*/ 181700 h 950432"/>
                <a:gd name="connsiteX9705" fmla="*/ 2867873 w 4190171"/>
                <a:gd name="connsiteY9705" fmla="*/ 180579 h 950432"/>
                <a:gd name="connsiteX9706" fmla="*/ 2492034 w 4190171"/>
                <a:gd name="connsiteY9706" fmla="*/ 180579 h 950432"/>
                <a:gd name="connsiteX9707" fmla="*/ 2495010 w 4190171"/>
                <a:gd name="connsiteY9707" fmla="*/ 181969 h 950432"/>
                <a:gd name="connsiteX9708" fmla="*/ 2498443 w 4190171"/>
                <a:gd name="connsiteY9708" fmla="*/ 185721 h 950432"/>
                <a:gd name="connsiteX9709" fmla="*/ 2498174 w 4190171"/>
                <a:gd name="connsiteY9709" fmla="*/ 191783 h 950432"/>
                <a:gd name="connsiteX9710" fmla="*/ 2494422 w 4190171"/>
                <a:gd name="connsiteY9710" fmla="*/ 195216 h 950432"/>
                <a:gd name="connsiteX9711" fmla="*/ 2488360 w 4190171"/>
                <a:gd name="connsiteY9711" fmla="*/ 194947 h 950432"/>
                <a:gd name="connsiteX9712" fmla="*/ 2484927 w 4190171"/>
                <a:gd name="connsiteY9712" fmla="*/ 191195 h 950432"/>
                <a:gd name="connsiteX9713" fmla="*/ 2485196 w 4190171"/>
                <a:gd name="connsiteY9713" fmla="*/ 185133 h 950432"/>
                <a:gd name="connsiteX9714" fmla="*/ 2488949 w 4190171"/>
                <a:gd name="connsiteY9714" fmla="*/ 181700 h 950432"/>
                <a:gd name="connsiteX9715" fmla="*/ 2492034 w 4190171"/>
                <a:gd name="connsiteY9715" fmla="*/ 180579 h 950432"/>
                <a:gd name="connsiteX9716" fmla="*/ 2116197 w 4190171"/>
                <a:gd name="connsiteY9716" fmla="*/ 180579 h 950432"/>
                <a:gd name="connsiteX9717" fmla="*/ 2119172 w 4190171"/>
                <a:gd name="connsiteY9717" fmla="*/ 181969 h 950432"/>
                <a:gd name="connsiteX9718" fmla="*/ 2122605 w 4190171"/>
                <a:gd name="connsiteY9718" fmla="*/ 185721 h 950432"/>
                <a:gd name="connsiteX9719" fmla="*/ 2122336 w 4190171"/>
                <a:gd name="connsiteY9719" fmla="*/ 191783 h 950432"/>
                <a:gd name="connsiteX9720" fmla="*/ 2118584 w 4190171"/>
                <a:gd name="connsiteY9720" fmla="*/ 195216 h 950432"/>
                <a:gd name="connsiteX9721" fmla="*/ 2112522 w 4190171"/>
                <a:gd name="connsiteY9721" fmla="*/ 194947 h 950432"/>
                <a:gd name="connsiteX9722" fmla="*/ 2109089 w 4190171"/>
                <a:gd name="connsiteY9722" fmla="*/ 191195 h 950432"/>
                <a:gd name="connsiteX9723" fmla="*/ 2109358 w 4190171"/>
                <a:gd name="connsiteY9723" fmla="*/ 185133 h 950432"/>
                <a:gd name="connsiteX9724" fmla="*/ 2113110 w 4190171"/>
                <a:gd name="connsiteY9724" fmla="*/ 181700 h 950432"/>
                <a:gd name="connsiteX9725" fmla="*/ 2116197 w 4190171"/>
                <a:gd name="connsiteY9725" fmla="*/ 180579 h 950432"/>
                <a:gd name="connsiteX9726" fmla="*/ 1740358 w 4190171"/>
                <a:gd name="connsiteY9726" fmla="*/ 180579 h 950432"/>
                <a:gd name="connsiteX9727" fmla="*/ 1743334 w 4190171"/>
                <a:gd name="connsiteY9727" fmla="*/ 181969 h 950432"/>
                <a:gd name="connsiteX9728" fmla="*/ 1746767 w 4190171"/>
                <a:gd name="connsiteY9728" fmla="*/ 185721 h 950432"/>
                <a:gd name="connsiteX9729" fmla="*/ 1746498 w 4190171"/>
                <a:gd name="connsiteY9729" fmla="*/ 191783 h 950432"/>
                <a:gd name="connsiteX9730" fmla="*/ 1742746 w 4190171"/>
                <a:gd name="connsiteY9730" fmla="*/ 195216 h 950432"/>
                <a:gd name="connsiteX9731" fmla="*/ 1736684 w 4190171"/>
                <a:gd name="connsiteY9731" fmla="*/ 194947 h 950432"/>
                <a:gd name="connsiteX9732" fmla="*/ 1733251 w 4190171"/>
                <a:gd name="connsiteY9732" fmla="*/ 191195 h 950432"/>
                <a:gd name="connsiteX9733" fmla="*/ 1733520 w 4190171"/>
                <a:gd name="connsiteY9733" fmla="*/ 185133 h 950432"/>
                <a:gd name="connsiteX9734" fmla="*/ 1737272 w 4190171"/>
                <a:gd name="connsiteY9734" fmla="*/ 181700 h 950432"/>
                <a:gd name="connsiteX9735" fmla="*/ 1740358 w 4190171"/>
                <a:gd name="connsiteY9735" fmla="*/ 180579 h 950432"/>
                <a:gd name="connsiteX9736" fmla="*/ 1364520 w 4190171"/>
                <a:gd name="connsiteY9736" fmla="*/ 180579 h 950432"/>
                <a:gd name="connsiteX9737" fmla="*/ 1367496 w 4190171"/>
                <a:gd name="connsiteY9737" fmla="*/ 181969 h 950432"/>
                <a:gd name="connsiteX9738" fmla="*/ 1370929 w 4190171"/>
                <a:gd name="connsiteY9738" fmla="*/ 185721 h 950432"/>
                <a:gd name="connsiteX9739" fmla="*/ 1370660 w 4190171"/>
                <a:gd name="connsiteY9739" fmla="*/ 191783 h 950432"/>
                <a:gd name="connsiteX9740" fmla="*/ 1366908 w 4190171"/>
                <a:gd name="connsiteY9740" fmla="*/ 195216 h 950432"/>
                <a:gd name="connsiteX9741" fmla="*/ 1360846 w 4190171"/>
                <a:gd name="connsiteY9741" fmla="*/ 194947 h 950432"/>
                <a:gd name="connsiteX9742" fmla="*/ 1357413 w 4190171"/>
                <a:gd name="connsiteY9742" fmla="*/ 191195 h 950432"/>
                <a:gd name="connsiteX9743" fmla="*/ 1357682 w 4190171"/>
                <a:gd name="connsiteY9743" fmla="*/ 185133 h 950432"/>
                <a:gd name="connsiteX9744" fmla="*/ 1361434 w 4190171"/>
                <a:gd name="connsiteY9744" fmla="*/ 181700 h 950432"/>
                <a:gd name="connsiteX9745" fmla="*/ 1364520 w 4190171"/>
                <a:gd name="connsiteY9745" fmla="*/ 180579 h 950432"/>
                <a:gd name="connsiteX9746" fmla="*/ 988682 w 4190171"/>
                <a:gd name="connsiteY9746" fmla="*/ 180579 h 950432"/>
                <a:gd name="connsiteX9747" fmla="*/ 991657 w 4190171"/>
                <a:gd name="connsiteY9747" fmla="*/ 181969 h 950432"/>
                <a:gd name="connsiteX9748" fmla="*/ 995090 w 4190171"/>
                <a:gd name="connsiteY9748" fmla="*/ 185721 h 950432"/>
                <a:gd name="connsiteX9749" fmla="*/ 994822 w 4190171"/>
                <a:gd name="connsiteY9749" fmla="*/ 191783 h 950432"/>
                <a:gd name="connsiteX9750" fmla="*/ 991070 w 4190171"/>
                <a:gd name="connsiteY9750" fmla="*/ 195216 h 950432"/>
                <a:gd name="connsiteX9751" fmla="*/ 985008 w 4190171"/>
                <a:gd name="connsiteY9751" fmla="*/ 194947 h 950432"/>
                <a:gd name="connsiteX9752" fmla="*/ 981575 w 4190171"/>
                <a:gd name="connsiteY9752" fmla="*/ 191195 h 950432"/>
                <a:gd name="connsiteX9753" fmla="*/ 981844 w 4190171"/>
                <a:gd name="connsiteY9753" fmla="*/ 185133 h 950432"/>
                <a:gd name="connsiteX9754" fmla="*/ 985596 w 4190171"/>
                <a:gd name="connsiteY9754" fmla="*/ 181700 h 950432"/>
                <a:gd name="connsiteX9755" fmla="*/ 988682 w 4190171"/>
                <a:gd name="connsiteY9755" fmla="*/ 180579 h 950432"/>
                <a:gd name="connsiteX9756" fmla="*/ 612844 w 4190171"/>
                <a:gd name="connsiteY9756" fmla="*/ 180579 h 950432"/>
                <a:gd name="connsiteX9757" fmla="*/ 615819 w 4190171"/>
                <a:gd name="connsiteY9757" fmla="*/ 181969 h 950432"/>
                <a:gd name="connsiteX9758" fmla="*/ 619253 w 4190171"/>
                <a:gd name="connsiteY9758" fmla="*/ 185721 h 950432"/>
                <a:gd name="connsiteX9759" fmla="*/ 618984 w 4190171"/>
                <a:gd name="connsiteY9759" fmla="*/ 191783 h 950432"/>
                <a:gd name="connsiteX9760" fmla="*/ 615232 w 4190171"/>
                <a:gd name="connsiteY9760" fmla="*/ 195216 h 950432"/>
                <a:gd name="connsiteX9761" fmla="*/ 609170 w 4190171"/>
                <a:gd name="connsiteY9761" fmla="*/ 194947 h 950432"/>
                <a:gd name="connsiteX9762" fmla="*/ 605736 w 4190171"/>
                <a:gd name="connsiteY9762" fmla="*/ 191195 h 950432"/>
                <a:gd name="connsiteX9763" fmla="*/ 606006 w 4190171"/>
                <a:gd name="connsiteY9763" fmla="*/ 185133 h 950432"/>
                <a:gd name="connsiteX9764" fmla="*/ 609758 w 4190171"/>
                <a:gd name="connsiteY9764" fmla="*/ 181700 h 950432"/>
                <a:gd name="connsiteX9765" fmla="*/ 612844 w 4190171"/>
                <a:gd name="connsiteY9765" fmla="*/ 180579 h 950432"/>
                <a:gd name="connsiteX9766" fmla="*/ 3932748 w 4190171"/>
                <a:gd name="connsiteY9766" fmla="*/ 176309 h 950432"/>
                <a:gd name="connsiteX9767" fmla="*/ 3935723 w 4190171"/>
                <a:gd name="connsiteY9767" fmla="*/ 177698 h 950432"/>
                <a:gd name="connsiteX9768" fmla="*/ 3936137 w 4190171"/>
                <a:gd name="connsiteY9768" fmla="*/ 178150 h 950432"/>
                <a:gd name="connsiteX9769" fmla="*/ 3938926 w 4190171"/>
                <a:gd name="connsiteY9769" fmla="*/ 186630 h 950432"/>
                <a:gd name="connsiteX9770" fmla="*/ 3938887 w 4190171"/>
                <a:gd name="connsiteY9770" fmla="*/ 187512 h 950432"/>
                <a:gd name="connsiteX9771" fmla="*/ 3935135 w 4190171"/>
                <a:gd name="connsiteY9771" fmla="*/ 190945 h 950432"/>
                <a:gd name="connsiteX9772" fmla="*/ 3929074 w 4190171"/>
                <a:gd name="connsiteY9772" fmla="*/ 190676 h 950432"/>
                <a:gd name="connsiteX9773" fmla="*/ 3925641 w 4190171"/>
                <a:gd name="connsiteY9773" fmla="*/ 186924 h 950432"/>
                <a:gd name="connsiteX9774" fmla="*/ 3925910 w 4190171"/>
                <a:gd name="connsiteY9774" fmla="*/ 180862 h 950432"/>
                <a:gd name="connsiteX9775" fmla="*/ 3929661 w 4190171"/>
                <a:gd name="connsiteY9775" fmla="*/ 177429 h 950432"/>
                <a:gd name="connsiteX9776" fmla="*/ 3932748 w 4190171"/>
                <a:gd name="connsiteY9776" fmla="*/ 176309 h 950432"/>
                <a:gd name="connsiteX9777" fmla="*/ 3556910 w 4190171"/>
                <a:gd name="connsiteY9777" fmla="*/ 176309 h 950432"/>
                <a:gd name="connsiteX9778" fmla="*/ 3559885 w 4190171"/>
                <a:gd name="connsiteY9778" fmla="*/ 177698 h 950432"/>
                <a:gd name="connsiteX9779" fmla="*/ 3563318 w 4190171"/>
                <a:gd name="connsiteY9779" fmla="*/ 181450 h 950432"/>
                <a:gd name="connsiteX9780" fmla="*/ 3563049 w 4190171"/>
                <a:gd name="connsiteY9780" fmla="*/ 187512 h 950432"/>
                <a:gd name="connsiteX9781" fmla="*/ 3559297 w 4190171"/>
                <a:gd name="connsiteY9781" fmla="*/ 190945 h 950432"/>
                <a:gd name="connsiteX9782" fmla="*/ 3553236 w 4190171"/>
                <a:gd name="connsiteY9782" fmla="*/ 190676 h 950432"/>
                <a:gd name="connsiteX9783" fmla="*/ 3549802 w 4190171"/>
                <a:gd name="connsiteY9783" fmla="*/ 186924 h 950432"/>
                <a:gd name="connsiteX9784" fmla="*/ 3550071 w 4190171"/>
                <a:gd name="connsiteY9784" fmla="*/ 180862 h 950432"/>
                <a:gd name="connsiteX9785" fmla="*/ 3553823 w 4190171"/>
                <a:gd name="connsiteY9785" fmla="*/ 177429 h 950432"/>
                <a:gd name="connsiteX9786" fmla="*/ 3556910 w 4190171"/>
                <a:gd name="connsiteY9786" fmla="*/ 176309 h 950432"/>
                <a:gd name="connsiteX9787" fmla="*/ 3181072 w 4190171"/>
                <a:gd name="connsiteY9787" fmla="*/ 176309 h 950432"/>
                <a:gd name="connsiteX9788" fmla="*/ 3184047 w 4190171"/>
                <a:gd name="connsiteY9788" fmla="*/ 177698 h 950432"/>
                <a:gd name="connsiteX9789" fmla="*/ 3187480 w 4190171"/>
                <a:gd name="connsiteY9789" fmla="*/ 181450 h 950432"/>
                <a:gd name="connsiteX9790" fmla="*/ 3187211 w 4190171"/>
                <a:gd name="connsiteY9790" fmla="*/ 187512 h 950432"/>
                <a:gd name="connsiteX9791" fmla="*/ 3183459 w 4190171"/>
                <a:gd name="connsiteY9791" fmla="*/ 190945 h 950432"/>
                <a:gd name="connsiteX9792" fmla="*/ 3177398 w 4190171"/>
                <a:gd name="connsiteY9792" fmla="*/ 190676 h 950432"/>
                <a:gd name="connsiteX9793" fmla="*/ 3173965 w 4190171"/>
                <a:gd name="connsiteY9793" fmla="*/ 186924 h 950432"/>
                <a:gd name="connsiteX9794" fmla="*/ 3174233 w 4190171"/>
                <a:gd name="connsiteY9794" fmla="*/ 180862 h 950432"/>
                <a:gd name="connsiteX9795" fmla="*/ 3177985 w 4190171"/>
                <a:gd name="connsiteY9795" fmla="*/ 177429 h 950432"/>
                <a:gd name="connsiteX9796" fmla="*/ 3181072 w 4190171"/>
                <a:gd name="connsiteY9796" fmla="*/ 176309 h 950432"/>
                <a:gd name="connsiteX9797" fmla="*/ 2805234 w 4190171"/>
                <a:gd name="connsiteY9797" fmla="*/ 176309 h 950432"/>
                <a:gd name="connsiteX9798" fmla="*/ 2808209 w 4190171"/>
                <a:gd name="connsiteY9798" fmla="*/ 177698 h 950432"/>
                <a:gd name="connsiteX9799" fmla="*/ 2811642 w 4190171"/>
                <a:gd name="connsiteY9799" fmla="*/ 181450 h 950432"/>
                <a:gd name="connsiteX9800" fmla="*/ 2811373 w 4190171"/>
                <a:gd name="connsiteY9800" fmla="*/ 187512 h 950432"/>
                <a:gd name="connsiteX9801" fmla="*/ 2807621 w 4190171"/>
                <a:gd name="connsiteY9801" fmla="*/ 190945 h 950432"/>
                <a:gd name="connsiteX9802" fmla="*/ 2801559 w 4190171"/>
                <a:gd name="connsiteY9802" fmla="*/ 190676 h 950432"/>
                <a:gd name="connsiteX9803" fmla="*/ 2798126 w 4190171"/>
                <a:gd name="connsiteY9803" fmla="*/ 186924 h 950432"/>
                <a:gd name="connsiteX9804" fmla="*/ 2798395 w 4190171"/>
                <a:gd name="connsiteY9804" fmla="*/ 180862 h 950432"/>
                <a:gd name="connsiteX9805" fmla="*/ 2802147 w 4190171"/>
                <a:gd name="connsiteY9805" fmla="*/ 177429 h 950432"/>
                <a:gd name="connsiteX9806" fmla="*/ 2805234 w 4190171"/>
                <a:gd name="connsiteY9806" fmla="*/ 176309 h 950432"/>
                <a:gd name="connsiteX9807" fmla="*/ 2429395 w 4190171"/>
                <a:gd name="connsiteY9807" fmla="*/ 176309 h 950432"/>
                <a:gd name="connsiteX9808" fmla="*/ 2432371 w 4190171"/>
                <a:gd name="connsiteY9808" fmla="*/ 177698 h 950432"/>
                <a:gd name="connsiteX9809" fmla="*/ 2435804 w 4190171"/>
                <a:gd name="connsiteY9809" fmla="*/ 181450 h 950432"/>
                <a:gd name="connsiteX9810" fmla="*/ 2435535 w 4190171"/>
                <a:gd name="connsiteY9810" fmla="*/ 187512 h 950432"/>
                <a:gd name="connsiteX9811" fmla="*/ 2431783 w 4190171"/>
                <a:gd name="connsiteY9811" fmla="*/ 190945 h 950432"/>
                <a:gd name="connsiteX9812" fmla="*/ 2425722 w 4190171"/>
                <a:gd name="connsiteY9812" fmla="*/ 190676 h 950432"/>
                <a:gd name="connsiteX9813" fmla="*/ 2422288 w 4190171"/>
                <a:gd name="connsiteY9813" fmla="*/ 186924 h 950432"/>
                <a:gd name="connsiteX9814" fmla="*/ 2422557 w 4190171"/>
                <a:gd name="connsiteY9814" fmla="*/ 180862 h 950432"/>
                <a:gd name="connsiteX9815" fmla="*/ 2426309 w 4190171"/>
                <a:gd name="connsiteY9815" fmla="*/ 177429 h 950432"/>
                <a:gd name="connsiteX9816" fmla="*/ 2429395 w 4190171"/>
                <a:gd name="connsiteY9816" fmla="*/ 176309 h 950432"/>
                <a:gd name="connsiteX9817" fmla="*/ 2053558 w 4190171"/>
                <a:gd name="connsiteY9817" fmla="*/ 176309 h 950432"/>
                <a:gd name="connsiteX9818" fmla="*/ 2056533 w 4190171"/>
                <a:gd name="connsiteY9818" fmla="*/ 177698 h 950432"/>
                <a:gd name="connsiteX9819" fmla="*/ 2059966 w 4190171"/>
                <a:gd name="connsiteY9819" fmla="*/ 181450 h 950432"/>
                <a:gd name="connsiteX9820" fmla="*/ 2059697 w 4190171"/>
                <a:gd name="connsiteY9820" fmla="*/ 187512 h 950432"/>
                <a:gd name="connsiteX9821" fmla="*/ 2055945 w 4190171"/>
                <a:gd name="connsiteY9821" fmla="*/ 190945 h 950432"/>
                <a:gd name="connsiteX9822" fmla="*/ 2049883 w 4190171"/>
                <a:gd name="connsiteY9822" fmla="*/ 190676 h 950432"/>
                <a:gd name="connsiteX9823" fmla="*/ 2046450 w 4190171"/>
                <a:gd name="connsiteY9823" fmla="*/ 186924 h 950432"/>
                <a:gd name="connsiteX9824" fmla="*/ 2046719 w 4190171"/>
                <a:gd name="connsiteY9824" fmla="*/ 180862 h 950432"/>
                <a:gd name="connsiteX9825" fmla="*/ 2050470 w 4190171"/>
                <a:gd name="connsiteY9825" fmla="*/ 177429 h 950432"/>
                <a:gd name="connsiteX9826" fmla="*/ 2053558 w 4190171"/>
                <a:gd name="connsiteY9826" fmla="*/ 176309 h 950432"/>
                <a:gd name="connsiteX9827" fmla="*/ 1677720 w 4190171"/>
                <a:gd name="connsiteY9827" fmla="*/ 176309 h 950432"/>
                <a:gd name="connsiteX9828" fmla="*/ 1680694 w 4190171"/>
                <a:gd name="connsiteY9828" fmla="*/ 177698 h 950432"/>
                <a:gd name="connsiteX9829" fmla="*/ 1684127 w 4190171"/>
                <a:gd name="connsiteY9829" fmla="*/ 181450 h 950432"/>
                <a:gd name="connsiteX9830" fmla="*/ 1683858 w 4190171"/>
                <a:gd name="connsiteY9830" fmla="*/ 187512 h 950432"/>
                <a:gd name="connsiteX9831" fmla="*/ 1680106 w 4190171"/>
                <a:gd name="connsiteY9831" fmla="*/ 190945 h 950432"/>
                <a:gd name="connsiteX9832" fmla="*/ 1674045 w 4190171"/>
                <a:gd name="connsiteY9832" fmla="*/ 190676 h 950432"/>
                <a:gd name="connsiteX9833" fmla="*/ 1670612 w 4190171"/>
                <a:gd name="connsiteY9833" fmla="*/ 186924 h 950432"/>
                <a:gd name="connsiteX9834" fmla="*/ 1670881 w 4190171"/>
                <a:gd name="connsiteY9834" fmla="*/ 180862 h 950432"/>
                <a:gd name="connsiteX9835" fmla="*/ 1674633 w 4190171"/>
                <a:gd name="connsiteY9835" fmla="*/ 177429 h 950432"/>
                <a:gd name="connsiteX9836" fmla="*/ 1677720 w 4190171"/>
                <a:gd name="connsiteY9836" fmla="*/ 176309 h 950432"/>
                <a:gd name="connsiteX9837" fmla="*/ 1301881 w 4190171"/>
                <a:gd name="connsiteY9837" fmla="*/ 176309 h 950432"/>
                <a:gd name="connsiteX9838" fmla="*/ 1304857 w 4190171"/>
                <a:gd name="connsiteY9838" fmla="*/ 177698 h 950432"/>
                <a:gd name="connsiteX9839" fmla="*/ 1308290 w 4190171"/>
                <a:gd name="connsiteY9839" fmla="*/ 181450 h 950432"/>
                <a:gd name="connsiteX9840" fmla="*/ 1308021 w 4190171"/>
                <a:gd name="connsiteY9840" fmla="*/ 187512 h 950432"/>
                <a:gd name="connsiteX9841" fmla="*/ 1304269 w 4190171"/>
                <a:gd name="connsiteY9841" fmla="*/ 190945 h 950432"/>
                <a:gd name="connsiteX9842" fmla="*/ 1298207 w 4190171"/>
                <a:gd name="connsiteY9842" fmla="*/ 190676 h 950432"/>
                <a:gd name="connsiteX9843" fmla="*/ 1294774 w 4190171"/>
                <a:gd name="connsiteY9843" fmla="*/ 186924 h 950432"/>
                <a:gd name="connsiteX9844" fmla="*/ 1295043 w 4190171"/>
                <a:gd name="connsiteY9844" fmla="*/ 180862 h 950432"/>
                <a:gd name="connsiteX9845" fmla="*/ 1298794 w 4190171"/>
                <a:gd name="connsiteY9845" fmla="*/ 177429 h 950432"/>
                <a:gd name="connsiteX9846" fmla="*/ 1301881 w 4190171"/>
                <a:gd name="connsiteY9846" fmla="*/ 176309 h 950432"/>
                <a:gd name="connsiteX9847" fmla="*/ 926043 w 4190171"/>
                <a:gd name="connsiteY9847" fmla="*/ 176309 h 950432"/>
                <a:gd name="connsiteX9848" fmla="*/ 929018 w 4190171"/>
                <a:gd name="connsiteY9848" fmla="*/ 177698 h 950432"/>
                <a:gd name="connsiteX9849" fmla="*/ 932451 w 4190171"/>
                <a:gd name="connsiteY9849" fmla="*/ 181450 h 950432"/>
                <a:gd name="connsiteX9850" fmla="*/ 932182 w 4190171"/>
                <a:gd name="connsiteY9850" fmla="*/ 187512 h 950432"/>
                <a:gd name="connsiteX9851" fmla="*/ 928430 w 4190171"/>
                <a:gd name="connsiteY9851" fmla="*/ 190945 h 950432"/>
                <a:gd name="connsiteX9852" fmla="*/ 922369 w 4190171"/>
                <a:gd name="connsiteY9852" fmla="*/ 190676 h 950432"/>
                <a:gd name="connsiteX9853" fmla="*/ 918936 w 4190171"/>
                <a:gd name="connsiteY9853" fmla="*/ 186924 h 950432"/>
                <a:gd name="connsiteX9854" fmla="*/ 919204 w 4190171"/>
                <a:gd name="connsiteY9854" fmla="*/ 180862 h 950432"/>
                <a:gd name="connsiteX9855" fmla="*/ 922956 w 4190171"/>
                <a:gd name="connsiteY9855" fmla="*/ 177429 h 950432"/>
                <a:gd name="connsiteX9856" fmla="*/ 926043 w 4190171"/>
                <a:gd name="connsiteY9856" fmla="*/ 176309 h 950432"/>
                <a:gd name="connsiteX9857" fmla="*/ 550205 w 4190171"/>
                <a:gd name="connsiteY9857" fmla="*/ 176309 h 950432"/>
                <a:gd name="connsiteX9858" fmla="*/ 553180 w 4190171"/>
                <a:gd name="connsiteY9858" fmla="*/ 177698 h 950432"/>
                <a:gd name="connsiteX9859" fmla="*/ 556613 w 4190171"/>
                <a:gd name="connsiteY9859" fmla="*/ 181450 h 950432"/>
                <a:gd name="connsiteX9860" fmla="*/ 556345 w 4190171"/>
                <a:gd name="connsiteY9860" fmla="*/ 187512 h 950432"/>
                <a:gd name="connsiteX9861" fmla="*/ 552592 w 4190171"/>
                <a:gd name="connsiteY9861" fmla="*/ 190945 h 950432"/>
                <a:gd name="connsiteX9862" fmla="*/ 546531 w 4190171"/>
                <a:gd name="connsiteY9862" fmla="*/ 190676 h 950432"/>
                <a:gd name="connsiteX9863" fmla="*/ 543098 w 4190171"/>
                <a:gd name="connsiteY9863" fmla="*/ 186924 h 950432"/>
                <a:gd name="connsiteX9864" fmla="*/ 543367 w 4190171"/>
                <a:gd name="connsiteY9864" fmla="*/ 180862 h 950432"/>
                <a:gd name="connsiteX9865" fmla="*/ 547118 w 4190171"/>
                <a:gd name="connsiteY9865" fmla="*/ 177429 h 950432"/>
                <a:gd name="connsiteX9866" fmla="*/ 550205 w 4190171"/>
                <a:gd name="connsiteY9866" fmla="*/ 176309 h 950432"/>
                <a:gd name="connsiteX9867" fmla="*/ 3585173 w 4190171"/>
                <a:gd name="connsiteY9867" fmla="*/ 175563 h 950432"/>
                <a:gd name="connsiteX9868" fmla="*/ 3588277 w 4190171"/>
                <a:gd name="connsiteY9868" fmla="*/ 176848 h 950432"/>
                <a:gd name="connsiteX9869" fmla="*/ 3600519 w 4190171"/>
                <a:gd name="connsiteY9869" fmla="*/ 189090 h 950432"/>
                <a:gd name="connsiteX9870" fmla="*/ 3600519 w 4190171"/>
                <a:gd name="connsiteY9870" fmla="*/ 195298 h 950432"/>
                <a:gd name="connsiteX9871" fmla="*/ 3582757 w 4190171"/>
                <a:gd name="connsiteY9871" fmla="*/ 213060 h 950432"/>
                <a:gd name="connsiteX9872" fmla="*/ 3576548 w 4190171"/>
                <a:gd name="connsiteY9872" fmla="*/ 213060 h 950432"/>
                <a:gd name="connsiteX9873" fmla="*/ 3564307 w 4190171"/>
                <a:gd name="connsiteY9873" fmla="*/ 200818 h 950432"/>
                <a:gd name="connsiteX9874" fmla="*/ 3564307 w 4190171"/>
                <a:gd name="connsiteY9874" fmla="*/ 194610 h 950432"/>
                <a:gd name="connsiteX9875" fmla="*/ 3582069 w 4190171"/>
                <a:gd name="connsiteY9875" fmla="*/ 176848 h 950432"/>
                <a:gd name="connsiteX9876" fmla="*/ 3585173 w 4190171"/>
                <a:gd name="connsiteY9876" fmla="*/ 175563 h 950432"/>
                <a:gd name="connsiteX9877" fmla="*/ 3209335 w 4190171"/>
                <a:gd name="connsiteY9877" fmla="*/ 175563 h 950432"/>
                <a:gd name="connsiteX9878" fmla="*/ 3212439 w 4190171"/>
                <a:gd name="connsiteY9878" fmla="*/ 176848 h 950432"/>
                <a:gd name="connsiteX9879" fmla="*/ 3224680 w 4190171"/>
                <a:gd name="connsiteY9879" fmla="*/ 189090 h 950432"/>
                <a:gd name="connsiteX9880" fmla="*/ 3224680 w 4190171"/>
                <a:gd name="connsiteY9880" fmla="*/ 195298 h 950432"/>
                <a:gd name="connsiteX9881" fmla="*/ 3206918 w 4190171"/>
                <a:gd name="connsiteY9881" fmla="*/ 213060 h 950432"/>
                <a:gd name="connsiteX9882" fmla="*/ 3200711 w 4190171"/>
                <a:gd name="connsiteY9882" fmla="*/ 213060 h 950432"/>
                <a:gd name="connsiteX9883" fmla="*/ 3188469 w 4190171"/>
                <a:gd name="connsiteY9883" fmla="*/ 200818 h 950432"/>
                <a:gd name="connsiteX9884" fmla="*/ 3188469 w 4190171"/>
                <a:gd name="connsiteY9884" fmla="*/ 194610 h 950432"/>
                <a:gd name="connsiteX9885" fmla="*/ 3206231 w 4190171"/>
                <a:gd name="connsiteY9885" fmla="*/ 176848 h 950432"/>
                <a:gd name="connsiteX9886" fmla="*/ 3209335 w 4190171"/>
                <a:gd name="connsiteY9886" fmla="*/ 175563 h 950432"/>
                <a:gd name="connsiteX9887" fmla="*/ 2833497 w 4190171"/>
                <a:gd name="connsiteY9887" fmla="*/ 175563 h 950432"/>
                <a:gd name="connsiteX9888" fmla="*/ 2836601 w 4190171"/>
                <a:gd name="connsiteY9888" fmla="*/ 176848 h 950432"/>
                <a:gd name="connsiteX9889" fmla="*/ 2848842 w 4190171"/>
                <a:gd name="connsiteY9889" fmla="*/ 189090 h 950432"/>
                <a:gd name="connsiteX9890" fmla="*/ 2848842 w 4190171"/>
                <a:gd name="connsiteY9890" fmla="*/ 195298 h 950432"/>
                <a:gd name="connsiteX9891" fmla="*/ 2831081 w 4190171"/>
                <a:gd name="connsiteY9891" fmla="*/ 213060 h 950432"/>
                <a:gd name="connsiteX9892" fmla="*/ 2824872 w 4190171"/>
                <a:gd name="connsiteY9892" fmla="*/ 213060 h 950432"/>
                <a:gd name="connsiteX9893" fmla="*/ 2812631 w 4190171"/>
                <a:gd name="connsiteY9893" fmla="*/ 200818 h 950432"/>
                <a:gd name="connsiteX9894" fmla="*/ 2812631 w 4190171"/>
                <a:gd name="connsiteY9894" fmla="*/ 194610 h 950432"/>
                <a:gd name="connsiteX9895" fmla="*/ 2830393 w 4190171"/>
                <a:gd name="connsiteY9895" fmla="*/ 176848 h 950432"/>
                <a:gd name="connsiteX9896" fmla="*/ 2833497 w 4190171"/>
                <a:gd name="connsiteY9896" fmla="*/ 175563 h 950432"/>
                <a:gd name="connsiteX9897" fmla="*/ 2457659 w 4190171"/>
                <a:gd name="connsiteY9897" fmla="*/ 175563 h 950432"/>
                <a:gd name="connsiteX9898" fmla="*/ 2460763 w 4190171"/>
                <a:gd name="connsiteY9898" fmla="*/ 176848 h 950432"/>
                <a:gd name="connsiteX9899" fmla="*/ 2473005 w 4190171"/>
                <a:gd name="connsiteY9899" fmla="*/ 189090 h 950432"/>
                <a:gd name="connsiteX9900" fmla="*/ 2473005 w 4190171"/>
                <a:gd name="connsiteY9900" fmla="*/ 195298 h 950432"/>
                <a:gd name="connsiteX9901" fmla="*/ 2455243 w 4190171"/>
                <a:gd name="connsiteY9901" fmla="*/ 213060 h 950432"/>
                <a:gd name="connsiteX9902" fmla="*/ 2449034 w 4190171"/>
                <a:gd name="connsiteY9902" fmla="*/ 213060 h 950432"/>
                <a:gd name="connsiteX9903" fmla="*/ 2436793 w 4190171"/>
                <a:gd name="connsiteY9903" fmla="*/ 200818 h 950432"/>
                <a:gd name="connsiteX9904" fmla="*/ 2436793 w 4190171"/>
                <a:gd name="connsiteY9904" fmla="*/ 194610 h 950432"/>
                <a:gd name="connsiteX9905" fmla="*/ 2454555 w 4190171"/>
                <a:gd name="connsiteY9905" fmla="*/ 176848 h 950432"/>
                <a:gd name="connsiteX9906" fmla="*/ 2457659 w 4190171"/>
                <a:gd name="connsiteY9906" fmla="*/ 175563 h 950432"/>
                <a:gd name="connsiteX9907" fmla="*/ 2081820 w 4190171"/>
                <a:gd name="connsiteY9907" fmla="*/ 175563 h 950432"/>
                <a:gd name="connsiteX9908" fmla="*/ 2084925 w 4190171"/>
                <a:gd name="connsiteY9908" fmla="*/ 176848 h 950432"/>
                <a:gd name="connsiteX9909" fmla="*/ 2097166 w 4190171"/>
                <a:gd name="connsiteY9909" fmla="*/ 189090 h 950432"/>
                <a:gd name="connsiteX9910" fmla="*/ 2097166 w 4190171"/>
                <a:gd name="connsiteY9910" fmla="*/ 195298 h 950432"/>
                <a:gd name="connsiteX9911" fmla="*/ 2079404 w 4190171"/>
                <a:gd name="connsiteY9911" fmla="*/ 213060 h 950432"/>
                <a:gd name="connsiteX9912" fmla="*/ 2073197 w 4190171"/>
                <a:gd name="connsiteY9912" fmla="*/ 213060 h 950432"/>
                <a:gd name="connsiteX9913" fmla="*/ 2060955 w 4190171"/>
                <a:gd name="connsiteY9913" fmla="*/ 200818 h 950432"/>
                <a:gd name="connsiteX9914" fmla="*/ 2060955 w 4190171"/>
                <a:gd name="connsiteY9914" fmla="*/ 194610 h 950432"/>
                <a:gd name="connsiteX9915" fmla="*/ 2078716 w 4190171"/>
                <a:gd name="connsiteY9915" fmla="*/ 176848 h 950432"/>
                <a:gd name="connsiteX9916" fmla="*/ 2081820 w 4190171"/>
                <a:gd name="connsiteY9916" fmla="*/ 175563 h 950432"/>
                <a:gd name="connsiteX9917" fmla="*/ 1705983 w 4190171"/>
                <a:gd name="connsiteY9917" fmla="*/ 175563 h 950432"/>
                <a:gd name="connsiteX9918" fmla="*/ 1709087 w 4190171"/>
                <a:gd name="connsiteY9918" fmla="*/ 176848 h 950432"/>
                <a:gd name="connsiteX9919" fmla="*/ 1721329 w 4190171"/>
                <a:gd name="connsiteY9919" fmla="*/ 189090 h 950432"/>
                <a:gd name="connsiteX9920" fmla="*/ 1721329 w 4190171"/>
                <a:gd name="connsiteY9920" fmla="*/ 195298 h 950432"/>
                <a:gd name="connsiteX9921" fmla="*/ 1703567 w 4190171"/>
                <a:gd name="connsiteY9921" fmla="*/ 213060 h 950432"/>
                <a:gd name="connsiteX9922" fmla="*/ 1697358 w 4190171"/>
                <a:gd name="connsiteY9922" fmla="*/ 213060 h 950432"/>
                <a:gd name="connsiteX9923" fmla="*/ 1685116 w 4190171"/>
                <a:gd name="connsiteY9923" fmla="*/ 200818 h 950432"/>
                <a:gd name="connsiteX9924" fmla="*/ 1685116 w 4190171"/>
                <a:gd name="connsiteY9924" fmla="*/ 194610 h 950432"/>
                <a:gd name="connsiteX9925" fmla="*/ 1702879 w 4190171"/>
                <a:gd name="connsiteY9925" fmla="*/ 176848 h 950432"/>
                <a:gd name="connsiteX9926" fmla="*/ 1705983 w 4190171"/>
                <a:gd name="connsiteY9926" fmla="*/ 175563 h 950432"/>
                <a:gd name="connsiteX9927" fmla="*/ 1330144 w 4190171"/>
                <a:gd name="connsiteY9927" fmla="*/ 175563 h 950432"/>
                <a:gd name="connsiteX9928" fmla="*/ 1333248 w 4190171"/>
                <a:gd name="connsiteY9928" fmla="*/ 176848 h 950432"/>
                <a:gd name="connsiteX9929" fmla="*/ 1345490 w 4190171"/>
                <a:gd name="connsiteY9929" fmla="*/ 189090 h 950432"/>
                <a:gd name="connsiteX9930" fmla="*/ 1345490 w 4190171"/>
                <a:gd name="connsiteY9930" fmla="*/ 195298 h 950432"/>
                <a:gd name="connsiteX9931" fmla="*/ 1327728 w 4190171"/>
                <a:gd name="connsiteY9931" fmla="*/ 213060 h 950432"/>
                <a:gd name="connsiteX9932" fmla="*/ 1321520 w 4190171"/>
                <a:gd name="connsiteY9932" fmla="*/ 213060 h 950432"/>
                <a:gd name="connsiteX9933" fmla="*/ 1309278 w 4190171"/>
                <a:gd name="connsiteY9933" fmla="*/ 200818 h 950432"/>
                <a:gd name="connsiteX9934" fmla="*/ 1309278 w 4190171"/>
                <a:gd name="connsiteY9934" fmla="*/ 194610 h 950432"/>
                <a:gd name="connsiteX9935" fmla="*/ 1327040 w 4190171"/>
                <a:gd name="connsiteY9935" fmla="*/ 176848 h 950432"/>
                <a:gd name="connsiteX9936" fmla="*/ 1330144 w 4190171"/>
                <a:gd name="connsiteY9936" fmla="*/ 175563 h 950432"/>
                <a:gd name="connsiteX9937" fmla="*/ 954306 w 4190171"/>
                <a:gd name="connsiteY9937" fmla="*/ 175563 h 950432"/>
                <a:gd name="connsiteX9938" fmla="*/ 957410 w 4190171"/>
                <a:gd name="connsiteY9938" fmla="*/ 176848 h 950432"/>
                <a:gd name="connsiteX9939" fmla="*/ 969652 w 4190171"/>
                <a:gd name="connsiteY9939" fmla="*/ 189090 h 950432"/>
                <a:gd name="connsiteX9940" fmla="*/ 969652 w 4190171"/>
                <a:gd name="connsiteY9940" fmla="*/ 195298 h 950432"/>
                <a:gd name="connsiteX9941" fmla="*/ 951890 w 4190171"/>
                <a:gd name="connsiteY9941" fmla="*/ 213060 h 950432"/>
                <a:gd name="connsiteX9942" fmla="*/ 945682 w 4190171"/>
                <a:gd name="connsiteY9942" fmla="*/ 213060 h 950432"/>
                <a:gd name="connsiteX9943" fmla="*/ 933440 w 4190171"/>
                <a:gd name="connsiteY9943" fmla="*/ 200818 h 950432"/>
                <a:gd name="connsiteX9944" fmla="*/ 933440 w 4190171"/>
                <a:gd name="connsiteY9944" fmla="*/ 194610 h 950432"/>
                <a:gd name="connsiteX9945" fmla="*/ 951203 w 4190171"/>
                <a:gd name="connsiteY9945" fmla="*/ 176848 h 950432"/>
                <a:gd name="connsiteX9946" fmla="*/ 954306 w 4190171"/>
                <a:gd name="connsiteY9946" fmla="*/ 175563 h 950432"/>
                <a:gd name="connsiteX9947" fmla="*/ 578468 w 4190171"/>
                <a:gd name="connsiteY9947" fmla="*/ 175563 h 950432"/>
                <a:gd name="connsiteX9948" fmla="*/ 581572 w 4190171"/>
                <a:gd name="connsiteY9948" fmla="*/ 176848 h 950432"/>
                <a:gd name="connsiteX9949" fmla="*/ 593814 w 4190171"/>
                <a:gd name="connsiteY9949" fmla="*/ 189090 h 950432"/>
                <a:gd name="connsiteX9950" fmla="*/ 593814 w 4190171"/>
                <a:gd name="connsiteY9950" fmla="*/ 195298 h 950432"/>
                <a:gd name="connsiteX9951" fmla="*/ 576052 w 4190171"/>
                <a:gd name="connsiteY9951" fmla="*/ 213060 h 950432"/>
                <a:gd name="connsiteX9952" fmla="*/ 569844 w 4190171"/>
                <a:gd name="connsiteY9952" fmla="*/ 213060 h 950432"/>
                <a:gd name="connsiteX9953" fmla="*/ 557602 w 4190171"/>
                <a:gd name="connsiteY9953" fmla="*/ 200818 h 950432"/>
                <a:gd name="connsiteX9954" fmla="*/ 557602 w 4190171"/>
                <a:gd name="connsiteY9954" fmla="*/ 194610 h 950432"/>
                <a:gd name="connsiteX9955" fmla="*/ 575364 w 4190171"/>
                <a:gd name="connsiteY9955" fmla="*/ 176848 h 950432"/>
                <a:gd name="connsiteX9956" fmla="*/ 578468 w 4190171"/>
                <a:gd name="connsiteY9956" fmla="*/ 175563 h 950432"/>
                <a:gd name="connsiteX9957" fmla="*/ 3643039 w 4190171"/>
                <a:gd name="connsiteY9957" fmla="*/ 171326 h 950432"/>
                <a:gd name="connsiteX9958" fmla="*/ 3646014 w 4190171"/>
                <a:gd name="connsiteY9958" fmla="*/ 172715 h 950432"/>
                <a:gd name="connsiteX9959" fmla="*/ 3649448 w 4190171"/>
                <a:gd name="connsiteY9959" fmla="*/ 176468 h 950432"/>
                <a:gd name="connsiteX9960" fmla="*/ 3649179 w 4190171"/>
                <a:gd name="connsiteY9960" fmla="*/ 182529 h 950432"/>
                <a:gd name="connsiteX9961" fmla="*/ 3645426 w 4190171"/>
                <a:gd name="connsiteY9961" fmla="*/ 185962 h 950432"/>
                <a:gd name="connsiteX9962" fmla="*/ 3639366 w 4190171"/>
                <a:gd name="connsiteY9962" fmla="*/ 185693 h 950432"/>
                <a:gd name="connsiteX9963" fmla="*/ 3635932 w 4190171"/>
                <a:gd name="connsiteY9963" fmla="*/ 181941 h 950432"/>
                <a:gd name="connsiteX9964" fmla="*/ 3636201 w 4190171"/>
                <a:gd name="connsiteY9964" fmla="*/ 175880 h 950432"/>
                <a:gd name="connsiteX9965" fmla="*/ 3639953 w 4190171"/>
                <a:gd name="connsiteY9965" fmla="*/ 172447 h 950432"/>
                <a:gd name="connsiteX9966" fmla="*/ 3643039 w 4190171"/>
                <a:gd name="connsiteY9966" fmla="*/ 171326 h 950432"/>
                <a:gd name="connsiteX9967" fmla="*/ 3267202 w 4190171"/>
                <a:gd name="connsiteY9967" fmla="*/ 171326 h 950432"/>
                <a:gd name="connsiteX9968" fmla="*/ 3270176 w 4190171"/>
                <a:gd name="connsiteY9968" fmla="*/ 172715 h 950432"/>
                <a:gd name="connsiteX9969" fmla="*/ 3273610 w 4190171"/>
                <a:gd name="connsiteY9969" fmla="*/ 176468 h 950432"/>
                <a:gd name="connsiteX9970" fmla="*/ 3273340 w 4190171"/>
                <a:gd name="connsiteY9970" fmla="*/ 182529 h 950432"/>
                <a:gd name="connsiteX9971" fmla="*/ 3269588 w 4190171"/>
                <a:gd name="connsiteY9971" fmla="*/ 185962 h 950432"/>
                <a:gd name="connsiteX9972" fmla="*/ 3263527 w 4190171"/>
                <a:gd name="connsiteY9972" fmla="*/ 185693 h 950432"/>
                <a:gd name="connsiteX9973" fmla="*/ 3260094 w 4190171"/>
                <a:gd name="connsiteY9973" fmla="*/ 181941 h 950432"/>
                <a:gd name="connsiteX9974" fmla="*/ 3260363 w 4190171"/>
                <a:gd name="connsiteY9974" fmla="*/ 175880 h 950432"/>
                <a:gd name="connsiteX9975" fmla="*/ 3264114 w 4190171"/>
                <a:gd name="connsiteY9975" fmla="*/ 172447 h 950432"/>
                <a:gd name="connsiteX9976" fmla="*/ 3267202 w 4190171"/>
                <a:gd name="connsiteY9976" fmla="*/ 171326 h 950432"/>
                <a:gd name="connsiteX9977" fmla="*/ 2891363 w 4190171"/>
                <a:gd name="connsiteY9977" fmla="*/ 171326 h 950432"/>
                <a:gd name="connsiteX9978" fmla="*/ 2894338 w 4190171"/>
                <a:gd name="connsiteY9978" fmla="*/ 172715 h 950432"/>
                <a:gd name="connsiteX9979" fmla="*/ 2897771 w 4190171"/>
                <a:gd name="connsiteY9979" fmla="*/ 176468 h 950432"/>
                <a:gd name="connsiteX9980" fmla="*/ 2897502 w 4190171"/>
                <a:gd name="connsiteY9980" fmla="*/ 182529 h 950432"/>
                <a:gd name="connsiteX9981" fmla="*/ 2893750 w 4190171"/>
                <a:gd name="connsiteY9981" fmla="*/ 185962 h 950432"/>
                <a:gd name="connsiteX9982" fmla="*/ 2887689 w 4190171"/>
                <a:gd name="connsiteY9982" fmla="*/ 185693 h 950432"/>
                <a:gd name="connsiteX9983" fmla="*/ 2884256 w 4190171"/>
                <a:gd name="connsiteY9983" fmla="*/ 181941 h 950432"/>
                <a:gd name="connsiteX9984" fmla="*/ 2884524 w 4190171"/>
                <a:gd name="connsiteY9984" fmla="*/ 175880 h 950432"/>
                <a:gd name="connsiteX9985" fmla="*/ 2888276 w 4190171"/>
                <a:gd name="connsiteY9985" fmla="*/ 172447 h 950432"/>
                <a:gd name="connsiteX9986" fmla="*/ 2891363 w 4190171"/>
                <a:gd name="connsiteY9986" fmla="*/ 171326 h 950432"/>
                <a:gd name="connsiteX9987" fmla="*/ 2515525 w 4190171"/>
                <a:gd name="connsiteY9987" fmla="*/ 171326 h 950432"/>
                <a:gd name="connsiteX9988" fmla="*/ 2518500 w 4190171"/>
                <a:gd name="connsiteY9988" fmla="*/ 172715 h 950432"/>
                <a:gd name="connsiteX9989" fmla="*/ 2521934 w 4190171"/>
                <a:gd name="connsiteY9989" fmla="*/ 176468 h 950432"/>
                <a:gd name="connsiteX9990" fmla="*/ 2521664 w 4190171"/>
                <a:gd name="connsiteY9990" fmla="*/ 182529 h 950432"/>
                <a:gd name="connsiteX9991" fmla="*/ 2517912 w 4190171"/>
                <a:gd name="connsiteY9991" fmla="*/ 185962 h 950432"/>
                <a:gd name="connsiteX9992" fmla="*/ 2511851 w 4190171"/>
                <a:gd name="connsiteY9992" fmla="*/ 185693 h 950432"/>
                <a:gd name="connsiteX9993" fmla="*/ 2508418 w 4190171"/>
                <a:gd name="connsiteY9993" fmla="*/ 181941 h 950432"/>
                <a:gd name="connsiteX9994" fmla="*/ 2508686 w 4190171"/>
                <a:gd name="connsiteY9994" fmla="*/ 175880 h 950432"/>
                <a:gd name="connsiteX9995" fmla="*/ 2512438 w 4190171"/>
                <a:gd name="connsiteY9995" fmla="*/ 172447 h 950432"/>
                <a:gd name="connsiteX9996" fmla="*/ 2515525 w 4190171"/>
                <a:gd name="connsiteY9996" fmla="*/ 171326 h 950432"/>
                <a:gd name="connsiteX9997" fmla="*/ 2139687 w 4190171"/>
                <a:gd name="connsiteY9997" fmla="*/ 171326 h 950432"/>
                <a:gd name="connsiteX9998" fmla="*/ 2142662 w 4190171"/>
                <a:gd name="connsiteY9998" fmla="*/ 172715 h 950432"/>
                <a:gd name="connsiteX9999" fmla="*/ 2146095 w 4190171"/>
                <a:gd name="connsiteY9999" fmla="*/ 176468 h 950432"/>
                <a:gd name="connsiteX10000" fmla="*/ 2145826 w 4190171"/>
                <a:gd name="connsiteY10000" fmla="*/ 182529 h 950432"/>
                <a:gd name="connsiteX10001" fmla="*/ 2142074 w 4190171"/>
                <a:gd name="connsiteY10001" fmla="*/ 185962 h 950432"/>
                <a:gd name="connsiteX10002" fmla="*/ 2136013 w 4190171"/>
                <a:gd name="connsiteY10002" fmla="*/ 185693 h 950432"/>
                <a:gd name="connsiteX10003" fmla="*/ 2132580 w 4190171"/>
                <a:gd name="connsiteY10003" fmla="*/ 181941 h 950432"/>
                <a:gd name="connsiteX10004" fmla="*/ 2132848 w 4190171"/>
                <a:gd name="connsiteY10004" fmla="*/ 175880 h 950432"/>
                <a:gd name="connsiteX10005" fmla="*/ 2136600 w 4190171"/>
                <a:gd name="connsiteY10005" fmla="*/ 172447 h 950432"/>
                <a:gd name="connsiteX10006" fmla="*/ 2139687 w 4190171"/>
                <a:gd name="connsiteY10006" fmla="*/ 171326 h 950432"/>
                <a:gd name="connsiteX10007" fmla="*/ 1763848 w 4190171"/>
                <a:gd name="connsiteY10007" fmla="*/ 171326 h 950432"/>
                <a:gd name="connsiteX10008" fmla="*/ 1766824 w 4190171"/>
                <a:gd name="connsiteY10008" fmla="*/ 172715 h 950432"/>
                <a:gd name="connsiteX10009" fmla="*/ 1770257 w 4190171"/>
                <a:gd name="connsiteY10009" fmla="*/ 176468 h 950432"/>
                <a:gd name="connsiteX10010" fmla="*/ 1769988 w 4190171"/>
                <a:gd name="connsiteY10010" fmla="*/ 182529 h 950432"/>
                <a:gd name="connsiteX10011" fmla="*/ 1766236 w 4190171"/>
                <a:gd name="connsiteY10011" fmla="*/ 185962 h 950432"/>
                <a:gd name="connsiteX10012" fmla="*/ 1760175 w 4190171"/>
                <a:gd name="connsiteY10012" fmla="*/ 185693 h 950432"/>
                <a:gd name="connsiteX10013" fmla="*/ 1756742 w 4190171"/>
                <a:gd name="connsiteY10013" fmla="*/ 181941 h 950432"/>
                <a:gd name="connsiteX10014" fmla="*/ 1757011 w 4190171"/>
                <a:gd name="connsiteY10014" fmla="*/ 175880 h 950432"/>
                <a:gd name="connsiteX10015" fmla="*/ 1760762 w 4190171"/>
                <a:gd name="connsiteY10015" fmla="*/ 172447 h 950432"/>
                <a:gd name="connsiteX10016" fmla="*/ 1763848 w 4190171"/>
                <a:gd name="connsiteY10016" fmla="*/ 171326 h 950432"/>
                <a:gd name="connsiteX10017" fmla="*/ 1388011 w 4190171"/>
                <a:gd name="connsiteY10017" fmla="*/ 171326 h 950432"/>
                <a:gd name="connsiteX10018" fmla="*/ 1390986 w 4190171"/>
                <a:gd name="connsiteY10018" fmla="*/ 172715 h 950432"/>
                <a:gd name="connsiteX10019" fmla="*/ 1394419 w 4190171"/>
                <a:gd name="connsiteY10019" fmla="*/ 176468 h 950432"/>
                <a:gd name="connsiteX10020" fmla="*/ 1394150 w 4190171"/>
                <a:gd name="connsiteY10020" fmla="*/ 182529 h 950432"/>
                <a:gd name="connsiteX10021" fmla="*/ 1390398 w 4190171"/>
                <a:gd name="connsiteY10021" fmla="*/ 185962 h 950432"/>
                <a:gd name="connsiteX10022" fmla="*/ 1384336 w 4190171"/>
                <a:gd name="connsiteY10022" fmla="*/ 185693 h 950432"/>
                <a:gd name="connsiteX10023" fmla="*/ 1380903 w 4190171"/>
                <a:gd name="connsiteY10023" fmla="*/ 181941 h 950432"/>
                <a:gd name="connsiteX10024" fmla="*/ 1381172 w 4190171"/>
                <a:gd name="connsiteY10024" fmla="*/ 175880 h 950432"/>
                <a:gd name="connsiteX10025" fmla="*/ 1384924 w 4190171"/>
                <a:gd name="connsiteY10025" fmla="*/ 172447 h 950432"/>
                <a:gd name="connsiteX10026" fmla="*/ 1388011 w 4190171"/>
                <a:gd name="connsiteY10026" fmla="*/ 171326 h 950432"/>
                <a:gd name="connsiteX10027" fmla="*/ 1012173 w 4190171"/>
                <a:gd name="connsiteY10027" fmla="*/ 171326 h 950432"/>
                <a:gd name="connsiteX10028" fmla="*/ 1015148 w 4190171"/>
                <a:gd name="connsiteY10028" fmla="*/ 172715 h 950432"/>
                <a:gd name="connsiteX10029" fmla="*/ 1018581 w 4190171"/>
                <a:gd name="connsiteY10029" fmla="*/ 176468 h 950432"/>
                <a:gd name="connsiteX10030" fmla="*/ 1018312 w 4190171"/>
                <a:gd name="connsiteY10030" fmla="*/ 182529 h 950432"/>
                <a:gd name="connsiteX10031" fmla="*/ 1014560 w 4190171"/>
                <a:gd name="connsiteY10031" fmla="*/ 185962 h 950432"/>
                <a:gd name="connsiteX10032" fmla="*/ 1008498 w 4190171"/>
                <a:gd name="connsiteY10032" fmla="*/ 185693 h 950432"/>
                <a:gd name="connsiteX10033" fmla="*/ 1005066 w 4190171"/>
                <a:gd name="connsiteY10033" fmla="*/ 181941 h 950432"/>
                <a:gd name="connsiteX10034" fmla="*/ 1005334 w 4190171"/>
                <a:gd name="connsiteY10034" fmla="*/ 175880 h 950432"/>
                <a:gd name="connsiteX10035" fmla="*/ 1009086 w 4190171"/>
                <a:gd name="connsiteY10035" fmla="*/ 172447 h 950432"/>
                <a:gd name="connsiteX10036" fmla="*/ 1012173 w 4190171"/>
                <a:gd name="connsiteY10036" fmla="*/ 171326 h 950432"/>
                <a:gd name="connsiteX10037" fmla="*/ 636335 w 4190171"/>
                <a:gd name="connsiteY10037" fmla="*/ 171326 h 950432"/>
                <a:gd name="connsiteX10038" fmla="*/ 639310 w 4190171"/>
                <a:gd name="connsiteY10038" fmla="*/ 172715 h 950432"/>
                <a:gd name="connsiteX10039" fmla="*/ 642743 w 4190171"/>
                <a:gd name="connsiteY10039" fmla="*/ 176468 h 950432"/>
                <a:gd name="connsiteX10040" fmla="*/ 642474 w 4190171"/>
                <a:gd name="connsiteY10040" fmla="*/ 182529 h 950432"/>
                <a:gd name="connsiteX10041" fmla="*/ 638722 w 4190171"/>
                <a:gd name="connsiteY10041" fmla="*/ 185962 h 950432"/>
                <a:gd name="connsiteX10042" fmla="*/ 632660 w 4190171"/>
                <a:gd name="connsiteY10042" fmla="*/ 185693 h 950432"/>
                <a:gd name="connsiteX10043" fmla="*/ 629227 w 4190171"/>
                <a:gd name="connsiteY10043" fmla="*/ 181941 h 950432"/>
                <a:gd name="connsiteX10044" fmla="*/ 629496 w 4190171"/>
                <a:gd name="connsiteY10044" fmla="*/ 175880 h 950432"/>
                <a:gd name="connsiteX10045" fmla="*/ 633248 w 4190171"/>
                <a:gd name="connsiteY10045" fmla="*/ 172447 h 950432"/>
                <a:gd name="connsiteX10046" fmla="*/ 636335 w 4190171"/>
                <a:gd name="connsiteY10046" fmla="*/ 171326 h 950432"/>
                <a:gd name="connsiteX10047" fmla="*/ 260496 w 4190171"/>
                <a:gd name="connsiteY10047" fmla="*/ 171326 h 950432"/>
                <a:gd name="connsiteX10048" fmla="*/ 263472 w 4190171"/>
                <a:gd name="connsiteY10048" fmla="*/ 172715 h 950432"/>
                <a:gd name="connsiteX10049" fmla="*/ 266905 w 4190171"/>
                <a:gd name="connsiteY10049" fmla="*/ 176468 h 950432"/>
                <a:gd name="connsiteX10050" fmla="*/ 266636 w 4190171"/>
                <a:gd name="connsiteY10050" fmla="*/ 182529 h 950432"/>
                <a:gd name="connsiteX10051" fmla="*/ 262884 w 4190171"/>
                <a:gd name="connsiteY10051" fmla="*/ 185962 h 950432"/>
                <a:gd name="connsiteX10052" fmla="*/ 256823 w 4190171"/>
                <a:gd name="connsiteY10052" fmla="*/ 185693 h 950432"/>
                <a:gd name="connsiteX10053" fmla="*/ 253390 w 4190171"/>
                <a:gd name="connsiteY10053" fmla="*/ 181941 h 950432"/>
                <a:gd name="connsiteX10054" fmla="*/ 253658 w 4190171"/>
                <a:gd name="connsiteY10054" fmla="*/ 175880 h 950432"/>
                <a:gd name="connsiteX10055" fmla="*/ 257410 w 4190171"/>
                <a:gd name="connsiteY10055" fmla="*/ 172447 h 950432"/>
                <a:gd name="connsiteX10056" fmla="*/ 260496 w 4190171"/>
                <a:gd name="connsiteY10056" fmla="*/ 171326 h 950432"/>
                <a:gd name="connsiteX10057" fmla="*/ 3694424 w 4190171"/>
                <a:gd name="connsiteY10057" fmla="*/ 150382 h 950432"/>
                <a:gd name="connsiteX10058" fmla="*/ 3704970 w 4190171"/>
                <a:gd name="connsiteY10058" fmla="*/ 154751 h 950432"/>
                <a:gd name="connsiteX10059" fmla="*/ 3751327 w 4190171"/>
                <a:gd name="connsiteY10059" fmla="*/ 201108 h 950432"/>
                <a:gd name="connsiteX10060" fmla="*/ 3751327 w 4190171"/>
                <a:gd name="connsiteY10060" fmla="*/ 222200 h 950432"/>
                <a:gd name="connsiteX10061" fmla="*/ 3709069 w 4190171"/>
                <a:gd name="connsiteY10061" fmla="*/ 264459 h 950432"/>
                <a:gd name="connsiteX10062" fmla="*/ 3687976 w 4190171"/>
                <a:gd name="connsiteY10062" fmla="*/ 264459 h 950432"/>
                <a:gd name="connsiteX10063" fmla="*/ 3641619 w 4190171"/>
                <a:gd name="connsiteY10063" fmla="*/ 218102 h 950432"/>
                <a:gd name="connsiteX10064" fmla="*/ 3641619 w 4190171"/>
                <a:gd name="connsiteY10064" fmla="*/ 197009 h 950432"/>
                <a:gd name="connsiteX10065" fmla="*/ 3683878 w 4190171"/>
                <a:gd name="connsiteY10065" fmla="*/ 154751 h 950432"/>
                <a:gd name="connsiteX10066" fmla="*/ 3694424 w 4190171"/>
                <a:gd name="connsiteY10066" fmla="*/ 150382 h 950432"/>
                <a:gd name="connsiteX10067" fmla="*/ 3318586 w 4190171"/>
                <a:gd name="connsiteY10067" fmla="*/ 150382 h 950432"/>
                <a:gd name="connsiteX10068" fmla="*/ 3329132 w 4190171"/>
                <a:gd name="connsiteY10068" fmla="*/ 154751 h 950432"/>
                <a:gd name="connsiteX10069" fmla="*/ 3375490 w 4190171"/>
                <a:gd name="connsiteY10069" fmla="*/ 201108 h 950432"/>
                <a:gd name="connsiteX10070" fmla="*/ 3375490 w 4190171"/>
                <a:gd name="connsiteY10070" fmla="*/ 222200 h 950432"/>
                <a:gd name="connsiteX10071" fmla="*/ 3333230 w 4190171"/>
                <a:gd name="connsiteY10071" fmla="*/ 264459 h 950432"/>
                <a:gd name="connsiteX10072" fmla="*/ 3312138 w 4190171"/>
                <a:gd name="connsiteY10072" fmla="*/ 264459 h 950432"/>
                <a:gd name="connsiteX10073" fmla="*/ 3265780 w 4190171"/>
                <a:gd name="connsiteY10073" fmla="*/ 218102 h 950432"/>
                <a:gd name="connsiteX10074" fmla="*/ 3265780 w 4190171"/>
                <a:gd name="connsiteY10074" fmla="*/ 197009 h 950432"/>
                <a:gd name="connsiteX10075" fmla="*/ 3308040 w 4190171"/>
                <a:gd name="connsiteY10075" fmla="*/ 154751 h 950432"/>
                <a:gd name="connsiteX10076" fmla="*/ 3318586 w 4190171"/>
                <a:gd name="connsiteY10076" fmla="*/ 150382 h 950432"/>
                <a:gd name="connsiteX10077" fmla="*/ 2942748 w 4190171"/>
                <a:gd name="connsiteY10077" fmla="*/ 150382 h 950432"/>
                <a:gd name="connsiteX10078" fmla="*/ 2953294 w 4190171"/>
                <a:gd name="connsiteY10078" fmla="*/ 154751 h 950432"/>
                <a:gd name="connsiteX10079" fmla="*/ 2999651 w 4190171"/>
                <a:gd name="connsiteY10079" fmla="*/ 201108 h 950432"/>
                <a:gd name="connsiteX10080" fmla="*/ 2999651 w 4190171"/>
                <a:gd name="connsiteY10080" fmla="*/ 222200 h 950432"/>
                <a:gd name="connsiteX10081" fmla="*/ 2957392 w 4190171"/>
                <a:gd name="connsiteY10081" fmla="*/ 264459 h 950432"/>
                <a:gd name="connsiteX10082" fmla="*/ 2936300 w 4190171"/>
                <a:gd name="connsiteY10082" fmla="*/ 264459 h 950432"/>
                <a:gd name="connsiteX10083" fmla="*/ 2889943 w 4190171"/>
                <a:gd name="connsiteY10083" fmla="*/ 218102 h 950432"/>
                <a:gd name="connsiteX10084" fmla="*/ 2889943 w 4190171"/>
                <a:gd name="connsiteY10084" fmla="*/ 197009 h 950432"/>
                <a:gd name="connsiteX10085" fmla="*/ 2932202 w 4190171"/>
                <a:gd name="connsiteY10085" fmla="*/ 154751 h 950432"/>
                <a:gd name="connsiteX10086" fmla="*/ 2942748 w 4190171"/>
                <a:gd name="connsiteY10086" fmla="*/ 150382 h 950432"/>
                <a:gd name="connsiteX10087" fmla="*/ 2566910 w 4190171"/>
                <a:gd name="connsiteY10087" fmla="*/ 150382 h 950432"/>
                <a:gd name="connsiteX10088" fmla="*/ 2577455 w 4190171"/>
                <a:gd name="connsiteY10088" fmla="*/ 154751 h 950432"/>
                <a:gd name="connsiteX10089" fmla="*/ 2623813 w 4190171"/>
                <a:gd name="connsiteY10089" fmla="*/ 201108 h 950432"/>
                <a:gd name="connsiteX10090" fmla="*/ 2623813 w 4190171"/>
                <a:gd name="connsiteY10090" fmla="*/ 222200 h 950432"/>
                <a:gd name="connsiteX10091" fmla="*/ 2581554 w 4190171"/>
                <a:gd name="connsiteY10091" fmla="*/ 264459 h 950432"/>
                <a:gd name="connsiteX10092" fmla="*/ 2560462 w 4190171"/>
                <a:gd name="connsiteY10092" fmla="*/ 264459 h 950432"/>
                <a:gd name="connsiteX10093" fmla="*/ 2514104 w 4190171"/>
                <a:gd name="connsiteY10093" fmla="*/ 218102 h 950432"/>
                <a:gd name="connsiteX10094" fmla="*/ 2514104 w 4190171"/>
                <a:gd name="connsiteY10094" fmla="*/ 197009 h 950432"/>
                <a:gd name="connsiteX10095" fmla="*/ 2556364 w 4190171"/>
                <a:gd name="connsiteY10095" fmla="*/ 154751 h 950432"/>
                <a:gd name="connsiteX10096" fmla="*/ 2566910 w 4190171"/>
                <a:gd name="connsiteY10096" fmla="*/ 150382 h 950432"/>
                <a:gd name="connsiteX10097" fmla="*/ 2191072 w 4190171"/>
                <a:gd name="connsiteY10097" fmla="*/ 150382 h 950432"/>
                <a:gd name="connsiteX10098" fmla="*/ 2201618 w 4190171"/>
                <a:gd name="connsiteY10098" fmla="*/ 154751 h 950432"/>
                <a:gd name="connsiteX10099" fmla="*/ 2247976 w 4190171"/>
                <a:gd name="connsiteY10099" fmla="*/ 201108 h 950432"/>
                <a:gd name="connsiteX10100" fmla="*/ 2247976 w 4190171"/>
                <a:gd name="connsiteY10100" fmla="*/ 222200 h 950432"/>
                <a:gd name="connsiteX10101" fmla="*/ 2205716 w 4190171"/>
                <a:gd name="connsiteY10101" fmla="*/ 264459 h 950432"/>
                <a:gd name="connsiteX10102" fmla="*/ 2184623 w 4190171"/>
                <a:gd name="connsiteY10102" fmla="*/ 264459 h 950432"/>
                <a:gd name="connsiteX10103" fmla="*/ 2138266 w 4190171"/>
                <a:gd name="connsiteY10103" fmla="*/ 218102 h 950432"/>
                <a:gd name="connsiteX10104" fmla="*/ 2138266 w 4190171"/>
                <a:gd name="connsiteY10104" fmla="*/ 197009 h 950432"/>
                <a:gd name="connsiteX10105" fmla="*/ 2180526 w 4190171"/>
                <a:gd name="connsiteY10105" fmla="*/ 154751 h 950432"/>
                <a:gd name="connsiteX10106" fmla="*/ 2191072 w 4190171"/>
                <a:gd name="connsiteY10106" fmla="*/ 150382 h 950432"/>
                <a:gd name="connsiteX10107" fmla="*/ 1815234 w 4190171"/>
                <a:gd name="connsiteY10107" fmla="*/ 150382 h 950432"/>
                <a:gd name="connsiteX10108" fmla="*/ 1825779 w 4190171"/>
                <a:gd name="connsiteY10108" fmla="*/ 154751 h 950432"/>
                <a:gd name="connsiteX10109" fmla="*/ 1872137 w 4190171"/>
                <a:gd name="connsiteY10109" fmla="*/ 201108 h 950432"/>
                <a:gd name="connsiteX10110" fmla="*/ 1872137 w 4190171"/>
                <a:gd name="connsiteY10110" fmla="*/ 222200 h 950432"/>
                <a:gd name="connsiteX10111" fmla="*/ 1829878 w 4190171"/>
                <a:gd name="connsiteY10111" fmla="*/ 264459 h 950432"/>
                <a:gd name="connsiteX10112" fmla="*/ 1808786 w 4190171"/>
                <a:gd name="connsiteY10112" fmla="*/ 264459 h 950432"/>
                <a:gd name="connsiteX10113" fmla="*/ 1762429 w 4190171"/>
                <a:gd name="connsiteY10113" fmla="*/ 218102 h 950432"/>
                <a:gd name="connsiteX10114" fmla="*/ 1762429 w 4190171"/>
                <a:gd name="connsiteY10114" fmla="*/ 197009 h 950432"/>
                <a:gd name="connsiteX10115" fmla="*/ 1804687 w 4190171"/>
                <a:gd name="connsiteY10115" fmla="*/ 154751 h 950432"/>
                <a:gd name="connsiteX10116" fmla="*/ 1815234 w 4190171"/>
                <a:gd name="connsiteY10116" fmla="*/ 150382 h 950432"/>
                <a:gd name="connsiteX10117" fmla="*/ 1439396 w 4190171"/>
                <a:gd name="connsiteY10117" fmla="*/ 150382 h 950432"/>
                <a:gd name="connsiteX10118" fmla="*/ 1449941 w 4190171"/>
                <a:gd name="connsiteY10118" fmla="*/ 154751 h 950432"/>
                <a:gd name="connsiteX10119" fmla="*/ 1496299 w 4190171"/>
                <a:gd name="connsiteY10119" fmla="*/ 201108 h 950432"/>
                <a:gd name="connsiteX10120" fmla="*/ 1496299 w 4190171"/>
                <a:gd name="connsiteY10120" fmla="*/ 222200 h 950432"/>
                <a:gd name="connsiteX10121" fmla="*/ 1454040 w 4190171"/>
                <a:gd name="connsiteY10121" fmla="*/ 264459 h 950432"/>
                <a:gd name="connsiteX10122" fmla="*/ 1432947 w 4190171"/>
                <a:gd name="connsiteY10122" fmla="*/ 264459 h 950432"/>
                <a:gd name="connsiteX10123" fmla="*/ 1386590 w 4190171"/>
                <a:gd name="connsiteY10123" fmla="*/ 218102 h 950432"/>
                <a:gd name="connsiteX10124" fmla="*/ 1386590 w 4190171"/>
                <a:gd name="connsiteY10124" fmla="*/ 197009 h 950432"/>
                <a:gd name="connsiteX10125" fmla="*/ 1428850 w 4190171"/>
                <a:gd name="connsiteY10125" fmla="*/ 154751 h 950432"/>
                <a:gd name="connsiteX10126" fmla="*/ 1439396 w 4190171"/>
                <a:gd name="connsiteY10126" fmla="*/ 150382 h 950432"/>
                <a:gd name="connsiteX10127" fmla="*/ 1063557 w 4190171"/>
                <a:gd name="connsiteY10127" fmla="*/ 150382 h 950432"/>
                <a:gd name="connsiteX10128" fmla="*/ 1074103 w 4190171"/>
                <a:gd name="connsiteY10128" fmla="*/ 154751 h 950432"/>
                <a:gd name="connsiteX10129" fmla="*/ 1120461 w 4190171"/>
                <a:gd name="connsiteY10129" fmla="*/ 201108 h 950432"/>
                <a:gd name="connsiteX10130" fmla="*/ 1120461 w 4190171"/>
                <a:gd name="connsiteY10130" fmla="*/ 222200 h 950432"/>
                <a:gd name="connsiteX10131" fmla="*/ 1078202 w 4190171"/>
                <a:gd name="connsiteY10131" fmla="*/ 264459 h 950432"/>
                <a:gd name="connsiteX10132" fmla="*/ 1057109 w 4190171"/>
                <a:gd name="connsiteY10132" fmla="*/ 264459 h 950432"/>
                <a:gd name="connsiteX10133" fmla="*/ 1010752 w 4190171"/>
                <a:gd name="connsiteY10133" fmla="*/ 218102 h 950432"/>
                <a:gd name="connsiteX10134" fmla="*/ 1010752 w 4190171"/>
                <a:gd name="connsiteY10134" fmla="*/ 197009 h 950432"/>
                <a:gd name="connsiteX10135" fmla="*/ 1053011 w 4190171"/>
                <a:gd name="connsiteY10135" fmla="*/ 154751 h 950432"/>
                <a:gd name="connsiteX10136" fmla="*/ 1063557 w 4190171"/>
                <a:gd name="connsiteY10136" fmla="*/ 150382 h 950432"/>
                <a:gd name="connsiteX10137" fmla="*/ 687720 w 4190171"/>
                <a:gd name="connsiteY10137" fmla="*/ 150382 h 950432"/>
                <a:gd name="connsiteX10138" fmla="*/ 698265 w 4190171"/>
                <a:gd name="connsiteY10138" fmla="*/ 154751 h 950432"/>
                <a:gd name="connsiteX10139" fmla="*/ 744623 w 4190171"/>
                <a:gd name="connsiteY10139" fmla="*/ 201108 h 950432"/>
                <a:gd name="connsiteX10140" fmla="*/ 744623 w 4190171"/>
                <a:gd name="connsiteY10140" fmla="*/ 222200 h 950432"/>
                <a:gd name="connsiteX10141" fmla="*/ 702363 w 4190171"/>
                <a:gd name="connsiteY10141" fmla="*/ 264459 h 950432"/>
                <a:gd name="connsiteX10142" fmla="*/ 681271 w 4190171"/>
                <a:gd name="connsiteY10142" fmla="*/ 264459 h 950432"/>
                <a:gd name="connsiteX10143" fmla="*/ 634914 w 4190171"/>
                <a:gd name="connsiteY10143" fmla="*/ 218102 h 950432"/>
                <a:gd name="connsiteX10144" fmla="*/ 634914 w 4190171"/>
                <a:gd name="connsiteY10144" fmla="*/ 197009 h 950432"/>
                <a:gd name="connsiteX10145" fmla="*/ 677173 w 4190171"/>
                <a:gd name="connsiteY10145" fmla="*/ 154751 h 950432"/>
                <a:gd name="connsiteX10146" fmla="*/ 687720 w 4190171"/>
                <a:gd name="connsiteY10146" fmla="*/ 150382 h 950432"/>
                <a:gd name="connsiteX10147" fmla="*/ 311881 w 4190171"/>
                <a:gd name="connsiteY10147" fmla="*/ 150382 h 950432"/>
                <a:gd name="connsiteX10148" fmla="*/ 322427 w 4190171"/>
                <a:gd name="connsiteY10148" fmla="*/ 154751 h 950432"/>
                <a:gd name="connsiteX10149" fmla="*/ 368785 w 4190171"/>
                <a:gd name="connsiteY10149" fmla="*/ 201108 h 950432"/>
                <a:gd name="connsiteX10150" fmla="*/ 368785 w 4190171"/>
                <a:gd name="connsiteY10150" fmla="*/ 222200 h 950432"/>
                <a:gd name="connsiteX10151" fmla="*/ 326526 w 4190171"/>
                <a:gd name="connsiteY10151" fmla="*/ 264459 h 950432"/>
                <a:gd name="connsiteX10152" fmla="*/ 305433 w 4190171"/>
                <a:gd name="connsiteY10152" fmla="*/ 264459 h 950432"/>
                <a:gd name="connsiteX10153" fmla="*/ 259076 w 4190171"/>
                <a:gd name="connsiteY10153" fmla="*/ 218102 h 950432"/>
                <a:gd name="connsiteX10154" fmla="*/ 259076 w 4190171"/>
                <a:gd name="connsiteY10154" fmla="*/ 197009 h 950432"/>
                <a:gd name="connsiteX10155" fmla="*/ 301335 w 4190171"/>
                <a:gd name="connsiteY10155" fmla="*/ 154751 h 950432"/>
                <a:gd name="connsiteX10156" fmla="*/ 311881 w 4190171"/>
                <a:gd name="connsiteY10156" fmla="*/ 150382 h 950432"/>
                <a:gd name="connsiteX10157" fmla="*/ 3664390 w 4190171"/>
                <a:gd name="connsiteY10157" fmla="*/ 146250 h 950432"/>
                <a:gd name="connsiteX10158" fmla="*/ 3668200 w 4190171"/>
                <a:gd name="connsiteY10158" fmla="*/ 147759 h 950432"/>
                <a:gd name="connsiteX10159" fmla="*/ 3672758 w 4190171"/>
                <a:gd name="connsiteY10159" fmla="*/ 152175 h 950432"/>
                <a:gd name="connsiteX10160" fmla="*/ 3672876 w 4190171"/>
                <a:gd name="connsiteY10160" fmla="*/ 159747 h 950432"/>
                <a:gd name="connsiteX10161" fmla="*/ 3660464 w 4190171"/>
                <a:gd name="connsiteY10161" fmla="*/ 172554 h 950432"/>
                <a:gd name="connsiteX10162" fmla="*/ 3652892 w 4190171"/>
                <a:gd name="connsiteY10162" fmla="*/ 172672 h 950432"/>
                <a:gd name="connsiteX10163" fmla="*/ 3648335 w 4190171"/>
                <a:gd name="connsiteY10163" fmla="*/ 168255 h 950432"/>
                <a:gd name="connsiteX10164" fmla="*/ 3648216 w 4190171"/>
                <a:gd name="connsiteY10164" fmla="*/ 160684 h 950432"/>
                <a:gd name="connsiteX10165" fmla="*/ 3660628 w 4190171"/>
                <a:gd name="connsiteY10165" fmla="*/ 147877 h 950432"/>
                <a:gd name="connsiteX10166" fmla="*/ 3664390 w 4190171"/>
                <a:gd name="connsiteY10166" fmla="*/ 146250 h 950432"/>
                <a:gd name="connsiteX10167" fmla="*/ 3288552 w 4190171"/>
                <a:gd name="connsiteY10167" fmla="*/ 146250 h 950432"/>
                <a:gd name="connsiteX10168" fmla="*/ 3292362 w 4190171"/>
                <a:gd name="connsiteY10168" fmla="*/ 147759 h 950432"/>
                <a:gd name="connsiteX10169" fmla="*/ 3296920 w 4190171"/>
                <a:gd name="connsiteY10169" fmla="*/ 152175 h 950432"/>
                <a:gd name="connsiteX10170" fmla="*/ 3297038 w 4190171"/>
                <a:gd name="connsiteY10170" fmla="*/ 159747 h 950432"/>
                <a:gd name="connsiteX10171" fmla="*/ 3284625 w 4190171"/>
                <a:gd name="connsiteY10171" fmla="*/ 172554 h 950432"/>
                <a:gd name="connsiteX10172" fmla="*/ 3277054 w 4190171"/>
                <a:gd name="connsiteY10172" fmla="*/ 172672 h 950432"/>
                <a:gd name="connsiteX10173" fmla="*/ 3272497 w 4190171"/>
                <a:gd name="connsiteY10173" fmla="*/ 168255 h 950432"/>
                <a:gd name="connsiteX10174" fmla="*/ 3272378 w 4190171"/>
                <a:gd name="connsiteY10174" fmla="*/ 160684 h 950432"/>
                <a:gd name="connsiteX10175" fmla="*/ 3284791 w 4190171"/>
                <a:gd name="connsiteY10175" fmla="*/ 147877 h 950432"/>
                <a:gd name="connsiteX10176" fmla="*/ 3288552 w 4190171"/>
                <a:gd name="connsiteY10176" fmla="*/ 146250 h 950432"/>
                <a:gd name="connsiteX10177" fmla="*/ 2912714 w 4190171"/>
                <a:gd name="connsiteY10177" fmla="*/ 146250 h 950432"/>
                <a:gd name="connsiteX10178" fmla="*/ 2916524 w 4190171"/>
                <a:gd name="connsiteY10178" fmla="*/ 147759 h 950432"/>
                <a:gd name="connsiteX10179" fmla="*/ 2921081 w 4190171"/>
                <a:gd name="connsiteY10179" fmla="*/ 152175 h 950432"/>
                <a:gd name="connsiteX10180" fmla="*/ 2921200 w 4190171"/>
                <a:gd name="connsiteY10180" fmla="*/ 159747 h 950432"/>
                <a:gd name="connsiteX10181" fmla="*/ 2908788 w 4190171"/>
                <a:gd name="connsiteY10181" fmla="*/ 172554 h 950432"/>
                <a:gd name="connsiteX10182" fmla="*/ 2901216 w 4190171"/>
                <a:gd name="connsiteY10182" fmla="*/ 172672 h 950432"/>
                <a:gd name="connsiteX10183" fmla="*/ 2896659 w 4190171"/>
                <a:gd name="connsiteY10183" fmla="*/ 168255 h 950432"/>
                <a:gd name="connsiteX10184" fmla="*/ 2896540 w 4190171"/>
                <a:gd name="connsiteY10184" fmla="*/ 160684 h 950432"/>
                <a:gd name="connsiteX10185" fmla="*/ 2908952 w 4190171"/>
                <a:gd name="connsiteY10185" fmla="*/ 147877 h 950432"/>
                <a:gd name="connsiteX10186" fmla="*/ 2912714 w 4190171"/>
                <a:gd name="connsiteY10186" fmla="*/ 146250 h 950432"/>
                <a:gd name="connsiteX10187" fmla="*/ 2536876 w 4190171"/>
                <a:gd name="connsiteY10187" fmla="*/ 146250 h 950432"/>
                <a:gd name="connsiteX10188" fmla="*/ 2540686 w 4190171"/>
                <a:gd name="connsiteY10188" fmla="*/ 147759 h 950432"/>
                <a:gd name="connsiteX10189" fmla="*/ 2545243 w 4190171"/>
                <a:gd name="connsiteY10189" fmla="*/ 152175 h 950432"/>
                <a:gd name="connsiteX10190" fmla="*/ 2545361 w 4190171"/>
                <a:gd name="connsiteY10190" fmla="*/ 159747 h 950432"/>
                <a:gd name="connsiteX10191" fmla="*/ 2532949 w 4190171"/>
                <a:gd name="connsiteY10191" fmla="*/ 172554 h 950432"/>
                <a:gd name="connsiteX10192" fmla="*/ 2525378 w 4190171"/>
                <a:gd name="connsiteY10192" fmla="*/ 172672 h 950432"/>
                <a:gd name="connsiteX10193" fmla="*/ 2520820 w 4190171"/>
                <a:gd name="connsiteY10193" fmla="*/ 168255 h 950432"/>
                <a:gd name="connsiteX10194" fmla="*/ 2520702 w 4190171"/>
                <a:gd name="connsiteY10194" fmla="*/ 160684 h 950432"/>
                <a:gd name="connsiteX10195" fmla="*/ 2533114 w 4190171"/>
                <a:gd name="connsiteY10195" fmla="*/ 147877 h 950432"/>
                <a:gd name="connsiteX10196" fmla="*/ 2536876 w 4190171"/>
                <a:gd name="connsiteY10196" fmla="*/ 146250 h 950432"/>
                <a:gd name="connsiteX10197" fmla="*/ 2161038 w 4190171"/>
                <a:gd name="connsiteY10197" fmla="*/ 146250 h 950432"/>
                <a:gd name="connsiteX10198" fmla="*/ 2164848 w 4190171"/>
                <a:gd name="connsiteY10198" fmla="*/ 147759 h 950432"/>
                <a:gd name="connsiteX10199" fmla="*/ 2169405 w 4190171"/>
                <a:gd name="connsiteY10199" fmla="*/ 152175 h 950432"/>
                <a:gd name="connsiteX10200" fmla="*/ 2169524 w 4190171"/>
                <a:gd name="connsiteY10200" fmla="*/ 159747 h 950432"/>
                <a:gd name="connsiteX10201" fmla="*/ 2157112 w 4190171"/>
                <a:gd name="connsiteY10201" fmla="*/ 172554 h 950432"/>
                <a:gd name="connsiteX10202" fmla="*/ 2149540 w 4190171"/>
                <a:gd name="connsiteY10202" fmla="*/ 172672 h 950432"/>
                <a:gd name="connsiteX10203" fmla="*/ 2144983 w 4190171"/>
                <a:gd name="connsiteY10203" fmla="*/ 168255 h 950432"/>
                <a:gd name="connsiteX10204" fmla="*/ 2144864 w 4190171"/>
                <a:gd name="connsiteY10204" fmla="*/ 160684 h 950432"/>
                <a:gd name="connsiteX10205" fmla="*/ 2157276 w 4190171"/>
                <a:gd name="connsiteY10205" fmla="*/ 147877 h 950432"/>
                <a:gd name="connsiteX10206" fmla="*/ 2161038 w 4190171"/>
                <a:gd name="connsiteY10206" fmla="*/ 146250 h 950432"/>
                <a:gd name="connsiteX10207" fmla="*/ 1785199 w 4190171"/>
                <a:gd name="connsiteY10207" fmla="*/ 146250 h 950432"/>
                <a:gd name="connsiteX10208" fmla="*/ 1789010 w 4190171"/>
                <a:gd name="connsiteY10208" fmla="*/ 147759 h 950432"/>
                <a:gd name="connsiteX10209" fmla="*/ 1793567 w 4190171"/>
                <a:gd name="connsiteY10209" fmla="*/ 152175 h 950432"/>
                <a:gd name="connsiteX10210" fmla="*/ 1793686 w 4190171"/>
                <a:gd name="connsiteY10210" fmla="*/ 159747 h 950432"/>
                <a:gd name="connsiteX10211" fmla="*/ 1781273 w 4190171"/>
                <a:gd name="connsiteY10211" fmla="*/ 172554 h 950432"/>
                <a:gd name="connsiteX10212" fmla="*/ 1773702 w 4190171"/>
                <a:gd name="connsiteY10212" fmla="*/ 172672 h 950432"/>
                <a:gd name="connsiteX10213" fmla="*/ 1769144 w 4190171"/>
                <a:gd name="connsiteY10213" fmla="*/ 168255 h 950432"/>
                <a:gd name="connsiteX10214" fmla="*/ 1769026 w 4190171"/>
                <a:gd name="connsiteY10214" fmla="*/ 160684 h 950432"/>
                <a:gd name="connsiteX10215" fmla="*/ 1781438 w 4190171"/>
                <a:gd name="connsiteY10215" fmla="*/ 147877 h 950432"/>
                <a:gd name="connsiteX10216" fmla="*/ 1785199 w 4190171"/>
                <a:gd name="connsiteY10216" fmla="*/ 146250 h 950432"/>
                <a:gd name="connsiteX10217" fmla="*/ 1409362 w 4190171"/>
                <a:gd name="connsiteY10217" fmla="*/ 146250 h 950432"/>
                <a:gd name="connsiteX10218" fmla="*/ 1413172 w 4190171"/>
                <a:gd name="connsiteY10218" fmla="*/ 147759 h 950432"/>
                <a:gd name="connsiteX10219" fmla="*/ 1417729 w 4190171"/>
                <a:gd name="connsiteY10219" fmla="*/ 152175 h 950432"/>
                <a:gd name="connsiteX10220" fmla="*/ 1417847 w 4190171"/>
                <a:gd name="connsiteY10220" fmla="*/ 159747 h 950432"/>
                <a:gd name="connsiteX10221" fmla="*/ 1405435 w 4190171"/>
                <a:gd name="connsiteY10221" fmla="*/ 172554 h 950432"/>
                <a:gd name="connsiteX10222" fmla="*/ 1397863 w 4190171"/>
                <a:gd name="connsiteY10222" fmla="*/ 172672 h 950432"/>
                <a:gd name="connsiteX10223" fmla="*/ 1393307 w 4190171"/>
                <a:gd name="connsiteY10223" fmla="*/ 168255 h 950432"/>
                <a:gd name="connsiteX10224" fmla="*/ 1393188 w 4190171"/>
                <a:gd name="connsiteY10224" fmla="*/ 160684 h 950432"/>
                <a:gd name="connsiteX10225" fmla="*/ 1405600 w 4190171"/>
                <a:gd name="connsiteY10225" fmla="*/ 147877 h 950432"/>
                <a:gd name="connsiteX10226" fmla="*/ 1409362 w 4190171"/>
                <a:gd name="connsiteY10226" fmla="*/ 146250 h 950432"/>
                <a:gd name="connsiteX10227" fmla="*/ 1033523 w 4190171"/>
                <a:gd name="connsiteY10227" fmla="*/ 146250 h 950432"/>
                <a:gd name="connsiteX10228" fmla="*/ 1037334 w 4190171"/>
                <a:gd name="connsiteY10228" fmla="*/ 147759 h 950432"/>
                <a:gd name="connsiteX10229" fmla="*/ 1041891 w 4190171"/>
                <a:gd name="connsiteY10229" fmla="*/ 152175 h 950432"/>
                <a:gd name="connsiteX10230" fmla="*/ 1042009 w 4190171"/>
                <a:gd name="connsiteY10230" fmla="*/ 159747 h 950432"/>
                <a:gd name="connsiteX10231" fmla="*/ 1029597 w 4190171"/>
                <a:gd name="connsiteY10231" fmla="*/ 172554 h 950432"/>
                <a:gd name="connsiteX10232" fmla="*/ 1022025 w 4190171"/>
                <a:gd name="connsiteY10232" fmla="*/ 172672 h 950432"/>
                <a:gd name="connsiteX10233" fmla="*/ 1017468 w 4190171"/>
                <a:gd name="connsiteY10233" fmla="*/ 168255 h 950432"/>
                <a:gd name="connsiteX10234" fmla="*/ 1017350 w 4190171"/>
                <a:gd name="connsiteY10234" fmla="*/ 160684 h 950432"/>
                <a:gd name="connsiteX10235" fmla="*/ 1029762 w 4190171"/>
                <a:gd name="connsiteY10235" fmla="*/ 147877 h 950432"/>
                <a:gd name="connsiteX10236" fmla="*/ 1033523 w 4190171"/>
                <a:gd name="connsiteY10236" fmla="*/ 146250 h 950432"/>
                <a:gd name="connsiteX10237" fmla="*/ 657685 w 4190171"/>
                <a:gd name="connsiteY10237" fmla="*/ 146250 h 950432"/>
                <a:gd name="connsiteX10238" fmla="*/ 661495 w 4190171"/>
                <a:gd name="connsiteY10238" fmla="*/ 147759 h 950432"/>
                <a:gd name="connsiteX10239" fmla="*/ 666052 w 4190171"/>
                <a:gd name="connsiteY10239" fmla="*/ 152175 h 950432"/>
                <a:gd name="connsiteX10240" fmla="*/ 666171 w 4190171"/>
                <a:gd name="connsiteY10240" fmla="*/ 159747 h 950432"/>
                <a:gd name="connsiteX10241" fmla="*/ 653759 w 4190171"/>
                <a:gd name="connsiteY10241" fmla="*/ 172554 h 950432"/>
                <a:gd name="connsiteX10242" fmla="*/ 646187 w 4190171"/>
                <a:gd name="connsiteY10242" fmla="*/ 172672 h 950432"/>
                <a:gd name="connsiteX10243" fmla="*/ 641630 w 4190171"/>
                <a:gd name="connsiteY10243" fmla="*/ 168255 h 950432"/>
                <a:gd name="connsiteX10244" fmla="*/ 641512 w 4190171"/>
                <a:gd name="connsiteY10244" fmla="*/ 160684 h 950432"/>
                <a:gd name="connsiteX10245" fmla="*/ 653924 w 4190171"/>
                <a:gd name="connsiteY10245" fmla="*/ 147877 h 950432"/>
                <a:gd name="connsiteX10246" fmla="*/ 657685 w 4190171"/>
                <a:gd name="connsiteY10246" fmla="*/ 146250 h 950432"/>
                <a:gd name="connsiteX10247" fmla="*/ 281847 w 4190171"/>
                <a:gd name="connsiteY10247" fmla="*/ 146250 h 950432"/>
                <a:gd name="connsiteX10248" fmla="*/ 285658 w 4190171"/>
                <a:gd name="connsiteY10248" fmla="*/ 147759 h 950432"/>
                <a:gd name="connsiteX10249" fmla="*/ 290215 w 4190171"/>
                <a:gd name="connsiteY10249" fmla="*/ 152175 h 950432"/>
                <a:gd name="connsiteX10250" fmla="*/ 290333 w 4190171"/>
                <a:gd name="connsiteY10250" fmla="*/ 159747 h 950432"/>
                <a:gd name="connsiteX10251" fmla="*/ 277921 w 4190171"/>
                <a:gd name="connsiteY10251" fmla="*/ 172554 h 950432"/>
                <a:gd name="connsiteX10252" fmla="*/ 270349 w 4190171"/>
                <a:gd name="connsiteY10252" fmla="*/ 172672 h 950432"/>
                <a:gd name="connsiteX10253" fmla="*/ 265792 w 4190171"/>
                <a:gd name="connsiteY10253" fmla="*/ 168255 h 950432"/>
                <a:gd name="connsiteX10254" fmla="*/ 265674 w 4190171"/>
                <a:gd name="connsiteY10254" fmla="*/ 160684 h 950432"/>
                <a:gd name="connsiteX10255" fmla="*/ 278086 w 4190171"/>
                <a:gd name="connsiteY10255" fmla="*/ 147877 h 950432"/>
                <a:gd name="connsiteX10256" fmla="*/ 281847 w 4190171"/>
                <a:gd name="connsiteY10256" fmla="*/ 146250 h 950432"/>
                <a:gd name="connsiteX10257" fmla="*/ 3600952 w 4190171"/>
                <a:gd name="connsiteY10257" fmla="*/ 146089 h 950432"/>
                <a:gd name="connsiteX10258" fmla="*/ 3617862 w 4190171"/>
                <a:gd name="connsiteY10258" fmla="*/ 146089 h 950432"/>
                <a:gd name="connsiteX10259" fmla="*/ 3627324 w 4190171"/>
                <a:gd name="connsiteY10259" fmla="*/ 155552 h 950432"/>
                <a:gd name="connsiteX10260" fmla="*/ 3627324 w 4190171"/>
                <a:gd name="connsiteY10260" fmla="*/ 166767 h 950432"/>
                <a:gd name="connsiteX10261" fmla="*/ 3617862 w 4190171"/>
                <a:gd name="connsiteY10261" fmla="*/ 176230 h 950432"/>
                <a:gd name="connsiteX10262" fmla="*/ 3600952 w 4190171"/>
                <a:gd name="connsiteY10262" fmla="*/ 176230 h 950432"/>
                <a:gd name="connsiteX10263" fmla="*/ 3591489 w 4190171"/>
                <a:gd name="connsiteY10263" fmla="*/ 166767 h 950432"/>
                <a:gd name="connsiteX10264" fmla="*/ 3591489 w 4190171"/>
                <a:gd name="connsiteY10264" fmla="*/ 155552 h 950432"/>
                <a:gd name="connsiteX10265" fmla="*/ 3600952 w 4190171"/>
                <a:gd name="connsiteY10265" fmla="*/ 146089 h 950432"/>
                <a:gd name="connsiteX10266" fmla="*/ 3225114 w 4190171"/>
                <a:gd name="connsiteY10266" fmla="*/ 146089 h 950432"/>
                <a:gd name="connsiteX10267" fmla="*/ 3242023 w 4190171"/>
                <a:gd name="connsiteY10267" fmla="*/ 146089 h 950432"/>
                <a:gd name="connsiteX10268" fmla="*/ 3251486 w 4190171"/>
                <a:gd name="connsiteY10268" fmla="*/ 155552 h 950432"/>
                <a:gd name="connsiteX10269" fmla="*/ 3251486 w 4190171"/>
                <a:gd name="connsiteY10269" fmla="*/ 166767 h 950432"/>
                <a:gd name="connsiteX10270" fmla="*/ 3242023 w 4190171"/>
                <a:gd name="connsiteY10270" fmla="*/ 176230 h 950432"/>
                <a:gd name="connsiteX10271" fmla="*/ 3225114 w 4190171"/>
                <a:gd name="connsiteY10271" fmla="*/ 176230 h 950432"/>
                <a:gd name="connsiteX10272" fmla="*/ 3215652 w 4190171"/>
                <a:gd name="connsiteY10272" fmla="*/ 166767 h 950432"/>
                <a:gd name="connsiteX10273" fmla="*/ 3215651 w 4190171"/>
                <a:gd name="connsiteY10273" fmla="*/ 155552 h 950432"/>
                <a:gd name="connsiteX10274" fmla="*/ 3225114 w 4190171"/>
                <a:gd name="connsiteY10274" fmla="*/ 146089 h 950432"/>
                <a:gd name="connsiteX10275" fmla="*/ 2849276 w 4190171"/>
                <a:gd name="connsiteY10275" fmla="*/ 146089 h 950432"/>
                <a:gd name="connsiteX10276" fmla="*/ 2866185 w 4190171"/>
                <a:gd name="connsiteY10276" fmla="*/ 146089 h 950432"/>
                <a:gd name="connsiteX10277" fmla="*/ 2875648 w 4190171"/>
                <a:gd name="connsiteY10277" fmla="*/ 155552 h 950432"/>
                <a:gd name="connsiteX10278" fmla="*/ 2875648 w 4190171"/>
                <a:gd name="connsiteY10278" fmla="*/ 166767 h 950432"/>
                <a:gd name="connsiteX10279" fmla="*/ 2866185 w 4190171"/>
                <a:gd name="connsiteY10279" fmla="*/ 176230 h 950432"/>
                <a:gd name="connsiteX10280" fmla="*/ 2849276 w 4190171"/>
                <a:gd name="connsiteY10280" fmla="*/ 176230 h 950432"/>
                <a:gd name="connsiteX10281" fmla="*/ 2839813 w 4190171"/>
                <a:gd name="connsiteY10281" fmla="*/ 166767 h 950432"/>
                <a:gd name="connsiteX10282" fmla="*/ 2839812 w 4190171"/>
                <a:gd name="connsiteY10282" fmla="*/ 155552 h 950432"/>
                <a:gd name="connsiteX10283" fmla="*/ 2849276 w 4190171"/>
                <a:gd name="connsiteY10283" fmla="*/ 146089 h 950432"/>
                <a:gd name="connsiteX10284" fmla="*/ 2473438 w 4190171"/>
                <a:gd name="connsiteY10284" fmla="*/ 146089 h 950432"/>
                <a:gd name="connsiteX10285" fmla="*/ 2490347 w 4190171"/>
                <a:gd name="connsiteY10285" fmla="*/ 146089 h 950432"/>
                <a:gd name="connsiteX10286" fmla="*/ 2499809 w 4190171"/>
                <a:gd name="connsiteY10286" fmla="*/ 155552 h 950432"/>
                <a:gd name="connsiteX10287" fmla="*/ 2499810 w 4190171"/>
                <a:gd name="connsiteY10287" fmla="*/ 166767 h 950432"/>
                <a:gd name="connsiteX10288" fmla="*/ 2490347 w 4190171"/>
                <a:gd name="connsiteY10288" fmla="*/ 176230 h 950432"/>
                <a:gd name="connsiteX10289" fmla="*/ 2473438 w 4190171"/>
                <a:gd name="connsiteY10289" fmla="*/ 176230 h 950432"/>
                <a:gd name="connsiteX10290" fmla="*/ 2463976 w 4190171"/>
                <a:gd name="connsiteY10290" fmla="*/ 166767 h 950432"/>
                <a:gd name="connsiteX10291" fmla="*/ 2463975 w 4190171"/>
                <a:gd name="connsiteY10291" fmla="*/ 155552 h 950432"/>
                <a:gd name="connsiteX10292" fmla="*/ 2473438 w 4190171"/>
                <a:gd name="connsiteY10292" fmla="*/ 146089 h 950432"/>
                <a:gd name="connsiteX10293" fmla="*/ 2097600 w 4190171"/>
                <a:gd name="connsiteY10293" fmla="*/ 146089 h 950432"/>
                <a:gd name="connsiteX10294" fmla="*/ 2114509 w 4190171"/>
                <a:gd name="connsiteY10294" fmla="*/ 146089 h 950432"/>
                <a:gd name="connsiteX10295" fmla="*/ 2123972 w 4190171"/>
                <a:gd name="connsiteY10295" fmla="*/ 155552 h 950432"/>
                <a:gd name="connsiteX10296" fmla="*/ 2123972 w 4190171"/>
                <a:gd name="connsiteY10296" fmla="*/ 166767 h 950432"/>
                <a:gd name="connsiteX10297" fmla="*/ 2114509 w 4190171"/>
                <a:gd name="connsiteY10297" fmla="*/ 176230 h 950432"/>
                <a:gd name="connsiteX10298" fmla="*/ 2097600 w 4190171"/>
                <a:gd name="connsiteY10298" fmla="*/ 176230 h 950432"/>
                <a:gd name="connsiteX10299" fmla="*/ 2088137 w 4190171"/>
                <a:gd name="connsiteY10299" fmla="*/ 166767 h 950432"/>
                <a:gd name="connsiteX10300" fmla="*/ 2088136 w 4190171"/>
                <a:gd name="connsiteY10300" fmla="*/ 155552 h 950432"/>
                <a:gd name="connsiteX10301" fmla="*/ 2097600 w 4190171"/>
                <a:gd name="connsiteY10301" fmla="*/ 146089 h 950432"/>
                <a:gd name="connsiteX10302" fmla="*/ 1721762 w 4190171"/>
                <a:gd name="connsiteY10302" fmla="*/ 146089 h 950432"/>
                <a:gd name="connsiteX10303" fmla="*/ 1738671 w 4190171"/>
                <a:gd name="connsiteY10303" fmla="*/ 146089 h 950432"/>
                <a:gd name="connsiteX10304" fmla="*/ 1748133 w 4190171"/>
                <a:gd name="connsiteY10304" fmla="*/ 155552 h 950432"/>
                <a:gd name="connsiteX10305" fmla="*/ 1748134 w 4190171"/>
                <a:gd name="connsiteY10305" fmla="*/ 166767 h 950432"/>
                <a:gd name="connsiteX10306" fmla="*/ 1738671 w 4190171"/>
                <a:gd name="connsiteY10306" fmla="*/ 176230 h 950432"/>
                <a:gd name="connsiteX10307" fmla="*/ 1721762 w 4190171"/>
                <a:gd name="connsiteY10307" fmla="*/ 176230 h 950432"/>
                <a:gd name="connsiteX10308" fmla="*/ 1712299 w 4190171"/>
                <a:gd name="connsiteY10308" fmla="*/ 166767 h 950432"/>
                <a:gd name="connsiteX10309" fmla="*/ 1712299 w 4190171"/>
                <a:gd name="connsiteY10309" fmla="*/ 155552 h 950432"/>
                <a:gd name="connsiteX10310" fmla="*/ 1721762 w 4190171"/>
                <a:gd name="connsiteY10310" fmla="*/ 146089 h 950432"/>
                <a:gd name="connsiteX10311" fmla="*/ 1345923 w 4190171"/>
                <a:gd name="connsiteY10311" fmla="*/ 146089 h 950432"/>
                <a:gd name="connsiteX10312" fmla="*/ 1362832 w 4190171"/>
                <a:gd name="connsiteY10312" fmla="*/ 146089 h 950432"/>
                <a:gd name="connsiteX10313" fmla="*/ 1372295 w 4190171"/>
                <a:gd name="connsiteY10313" fmla="*/ 155552 h 950432"/>
                <a:gd name="connsiteX10314" fmla="*/ 1372295 w 4190171"/>
                <a:gd name="connsiteY10314" fmla="*/ 166767 h 950432"/>
                <a:gd name="connsiteX10315" fmla="*/ 1362832 w 4190171"/>
                <a:gd name="connsiteY10315" fmla="*/ 176230 h 950432"/>
                <a:gd name="connsiteX10316" fmla="*/ 1345923 w 4190171"/>
                <a:gd name="connsiteY10316" fmla="*/ 176230 h 950432"/>
                <a:gd name="connsiteX10317" fmla="*/ 1336461 w 4190171"/>
                <a:gd name="connsiteY10317" fmla="*/ 166767 h 950432"/>
                <a:gd name="connsiteX10318" fmla="*/ 1336461 w 4190171"/>
                <a:gd name="connsiteY10318" fmla="*/ 155552 h 950432"/>
                <a:gd name="connsiteX10319" fmla="*/ 1345923 w 4190171"/>
                <a:gd name="connsiteY10319" fmla="*/ 146089 h 950432"/>
                <a:gd name="connsiteX10320" fmla="*/ 970086 w 4190171"/>
                <a:gd name="connsiteY10320" fmla="*/ 146089 h 950432"/>
                <a:gd name="connsiteX10321" fmla="*/ 986994 w 4190171"/>
                <a:gd name="connsiteY10321" fmla="*/ 146089 h 950432"/>
                <a:gd name="connsiteX10322" fmla="*/ 996457 w 4190171"/>
                <a:gd name="connsiteY10322" fmla="*/ 155552 h 950432"/>
                <a:gd name="connsiteX10323" fmla="*/ 996458 w 4190171"/>
                <a:gd name="connsiteY10323" fmla="*/ 166767 h 950432"/>
                <a:gd name="connsiteX10324" fmla="*/ 986994 w 4190171"/>
                <a:gd name="connsiteY10324" fmla="*/ 176230 h 950432"/>
                <a:gd name="connsiteX10325" fmla="*/ 970086 w 4190171"/>
                <a:gd name="connsiteY10325" fmla="*/ 176230 h 950432"/>
                <a:gd name="connsiteX10326" fmla="*/ 960623 w 4190171"/>
                <a:gd name="connsiteY10326" fmla="*/ 166767 h 950432"/>
                <a:gd name="connsiteX10327" fmla="*/ 960622 w 4190171"/>
                <a:gd name="connsiteY10327" fmla="*/ 155552 h 950432"/>
                <a:gd name="connsiteX10328" fmla="*/ 970086 w 4190171"/>
                <a:gd name="connsiteY10328" fmla="*/ 146089 h 950432"/>
                <a:gd name="connsiteX10329" fmla="*/ 594247 w 4190171"/>
                <a:gd name="connsiteY10329" fmla="*/ 146089 h 950432"/>
                <a:gd name="connsiteX10330" fmla="*/ 611156 w 4190171"/>
                <a:gd name="connsiteY10330" fmla="*/ 146089 h 950432"/>
                <a:gd name="connsiteX10331" fmla="*/ 620619 w 4190171"/>
                <a:gd name="connsiteY10331" fmla="*/ 155552 h 950432"/>
                <a:gd name="connsiteX10332" fmla="*/ 620619 w 4190171"/>
                <a:gd name="connsiteY10332" fmla="*/ 166767 h 950432"/>
                <a:gd name="connsiteX10333" fmla="*/ 611156 w 4190171"/>
                <a:gd name="connsiteY10333" fmla="*/ 176230 h 950432"/>
                <a:gd name="connsiteX10334" fmla="*/ 594247 w 4190171"/>
                <a:gd name="connsiteY10334" fmla="*/ 176230 h 950432"/>
                <a:gd name="connsiteX10335" fmla="*/ 584785 w 4190171"/>
                <a:gd name="connsiteY10335" fmla="*/ 166767 h 950432"/>
                <a:gd name="connsiteX10336" fmla="*/ 584784 w 4190171"/>
                <a:gd name="connsiteY10336" fmla="*/ 155552 h 950432"/>
                <a:gd name="connsiteX10337" fmla="*/ 594247 w 4190171"/>
                <a:gd name="connsiteY10337" fmla="*/ 146089 h 950432"/>
                <a:gd name="connsiteX10338" fmla="*/ 3917801 w 4190171"/>
                <a:gd name="connsiteY10338" fmla="*/ 122409 h 950432"/>
                <a:gd name="connsiteX10339" fmla="*/ 3934795 w 4190171"/>
                <a:gd name="connsiteY10339" fmla="*/ 174072 h 950432"/>
                <a:gd name="connsiteX10340" fmla="*/ 3928729 w 4190171"/>
                <a:gd name="connsiteY10340" fmla="*/ 174072 h 950432"/>
                <a:gd name="connsiteX10341" fmla="*/ 3917801 w 4190171"/>
                <a:gd name="connsiteY10341" fmla="*/ 163144 h 950432"/>
                <a:gd name="connsiteX10342" fmla="*/ 3917801 w 4190171"/>
                <a:gd name="connsiteY10342" fmla="*/ 143762 h 950432"/>
                <a:gd name="connsiteX10343" fmla="*/ 3917801 w 4190171"/>
                <a:gd name="connsiteY10343" fmla="*/ 142894 h 950432"/>
                <a:gd name="connsiteX10344" fmla="*/ 3699940 w 4190171"/>
                <a:gd name="connsiteY10344" fmla="*/ 106412 h 950432"/>
                <a:gd name="connsiteX10345" fmla="*/ 3713150 w 4190171"/>
                <a:gd name="connsiteY10345" fmla="*/ 111137 h 950432"/>
                <a:gd name="connsiteX10346" fmla="*/ 3718175 w 4190171"/>
                <a:gd name="connsiteY10346" fmla="*/ 121758 h 950432"/>
                <a:gd name="connsiteX10347" fmla="*/ 3713937 w 4190171"/>
                <a:gd name="connsiteY10347" fmla="*/ 133607 h 950432"/>
                <a:gd name="connsiteX10348" fmla="*/ 3703317 w 4190171"/>
                <a:gd name="connsiteY10348" fmla="*/ 138632 h 950432"/>
                <a:gd name="connsiteX10349" fmla="*/ 3690106 w 4190171"/>
                <a:gd name="connsiteY10349" fmla="*/ 133907 h 950432"/>
                <a:gd name="connsiteX10350" fmla="*/ 3685081 w 4190171"/>
                <a:gd name="connsiteY10350" fmla="*/ 123287 h 950432"/>
                <a:gd name="connsiteX10351" fmla="*/ 3689318 w 4190171"/>
                <a:gd name="connsiteY10351" fmla="*/ 111437 h 950432"/>
                <a:gd name="connsiteX10352" fmla="*/ 3699940 w 4190171"/>
                <a:gd name="connsiteY10352" fmla="*/ 106412 h 950432"/>
                <a:gd name="connsiteX10353" fmla="*/ 3324101 w 4190171"/>
                <a:gd name="connsiteY10353" fmla="*/ 106412 h 950432"/>
                <a:gd name="connsiteX10354" fmla="*/ 3337312 w 4190171"/>
                <a:gd name="connsiteY10354" fmla="*/ 111137 h 950432"/>
                <a:gd name="connsiteX10355" fmla="*/ 3342337 w 4190171"/>
                <a:gd name="connsiteY10355" fmla="*/ 121758 h 950432"/>
                <a:gd name="connsiteX10356" fmla="*/ 3338099 w 4190171"/>
                <a:gd name="connsiteY10356" fmla="*/ 133607 h 950432"/>
                <a:gd name="connsiteX10357" fmla="*/ 3327478 w 4190171"/>
                <a:gd name="connsiteY10357" fmla="*/ 138632 h 950432"/>
                <a:gd name="connsiteX10358" fmla="*/ 3314268 w 4190171"/>
                <a:gd name="connsiteY10358" fmla="*/ 133907 h 950432"/>
                <a:gd name="connsiteX10359" fmla="*/ 3309242 w 4190171"/>
                <a:gd name="connsiteY10359" fmla="*/ 123287 h 950432"/>
                <a:gd name="connsiteX10360" fmla="*/ 3313480 w 4190171"/>
                <a:gd name="connsiteY10360" fmla="*/ 111437 h 950432"/>
                <a:gd name="connsiteX10361" fmla="*/ 3324101 w 4190171"/>
                <a:gd name="connsiteY10361" fmla="*/ 106412 h 950432"/>
                <a:gd name="connsiteX10362" fmla="*/ 2948263 w 4190171"/>
                <a:gd name="connsiteY10362" fmla="*/ 106412 h 950432"/>
                <a:gd name="connsiteX10363" fmla="*/ 2961474 w 4190171"/>
                <a:gd name="connsiteY10363" fmla="*/ 111137 h 950432"/>
                <a:gd name="connsiteX10364" fmla="*/ 2966499 w 4190171"/>
                <a:gd name="connsiteY10364" fmla="*/ 121758 h 950432"/>
                <a:gd name="connsiteX10365" fmla="*/ 2962261 w 4190171"/>
                <a:gd name="connsiteY10365" fmla="*/ 133607 h 950432"/>
                <a:gd name="connsiteX10366" fmla="*/ 2951640 w 4190171"/>
                <a:gd name="connsiteY10366" fmla="*/ 138632 h 950432"/>
                <a:gd name="connsiteX10367" fmla="*/ 2938430 w 4190171"/>
                <a:gd name="connsiteY10367" fmla="*/ 133907 h 950432"/>
                <a:gd name="connsiteX10368" fmla="*/ 2933405 w 4190171"/>
                <a:gd name="connsiteY10368" fmla="*/ 123287 h 950432"/>
                <a:gd name="connsiteX10369" fmla="*/ 2937643 w 4190171"/>
                <a:gd name="connsiteY10369" fmla="*/ 111437 h 950432"/>
                <a:gd name="connsiteX10370" fmla="*/ 2948263 w 4190171"/>
                <a:gd name="connsiteY10370" fmla="*/ 106412 h 950432"/>
                <a:gd name="connsiteX10371" fmla="*/ 2572426 w 4190171"/>
                <a:gd name="connsiteY10371" fmla="*/ 106412 h 950432"/>
                <a:gd name="connsiteX10372" fmla="*/ 2585636 w 4190171"/>
                <a:gd name="connsiteY10372" fmla="*/ 111137 h 950432"/>
                <a:gd name="connsiteX10373" fmla="*/ 2590661 w 4190171"/>
                <a:gd name="connsiteY10373" fmla="*/ 121758 h 950432"/>
                <a:gd name="connsiteX10374" fmla="*/ 2586423 w 4190171"/>
                <a:gd name="connsiteY10374" fmla="*/ 133607 h 950432"/>
                <a:gd name="connsiteX10375" fmla="*/ 2575802 w 4190171"/>
                <a:gd name="connsiteY10375" fmla="*/ 138632 h 950432"/>
                <a:gd name="connsiteX10376" fmla="*/ 2562592 w 4190171"/>
                <a:gd name="connsiteY10376" fmla="*/ 133907 h 950432"/>
                <a:gd name="connsiteX10377" fmla="*/ 2557567 w 4190171"/>
                <a:gd name="connsiteY10377" fmla="*/ 123287 h 950432"/>
                <a:gd name="connsiteX10378" fmla="*/ 2561804 w 4190171"/>
                <a:gd name="connsiteY10378" fmla="*/ 111437 h 950432"/>
                <a:gd name="connsiteX10379" fmla="*/ 2572426 w 4190171"/>
                <a:gd name="connsiteY10379" fmla="*/ 106412 h 950432"/>
                <a:gd name="connsiteX10380" fmla="*/ 2196587 w 4190171"/>
                <a:gd name="connsiteY10380" fmla="*/ 106412 h 950432"/>
                <a:gd name="connsiteX10381" fmla="*/ 2209798 w 4190171"/>
                <a:gd name="connsiteY10381" fmla="*/ 111137 h 950432"/>
                <a:gd name="connsiteX10382" fmla="*/ 2214823 w 4190171"/>
                <a:gd name="connsiteY10382" fmla="*/ 121758 h 950432"/>
                <a:gd name="connsiteX10383" fmla="*/ 2210585 w 4190171"/>
                <a:gd name="connsiteY10383" fmla="*/ 133607 h 950432"/>
                <a:gd name="connsiteX10384" fmla="*/ 2199964 w 4190171"/>
                <a:gd name="connsiteY10384" fmla="*/ 138632 h 950432"/>
                <a:gd name="connsiteX10385" fmla="*/ 2186754 w 4190171"/>
                <a:gd name="connsiteY10385" fmla="*/ 133907 h 950432"/>
                <a:gd name="connsiteX10386" fmla="*/ 2181729 w 4190171"/>
                <a:gd name="connsiteY10386" fmla="*/ 123287 h 950432"/>
                <a:gd name="connsiteX10387" fmla="*/ 2185966 w 4190171"/>
                <a:gd name="connsiteY10387" fmla="*/ 111437 h 950432"/>
                <a:gd name="connsiteX10388" fmla="*/ 2196587 w 4190171"/>
                <a:gd name="connsiteY10388" fmla="*/ 106412 h 950432"/>
                <a:gd name="connsiteX10389" fmla="*/ 1820749 w 4190171"/>
                <a:gd name="connsiteY10389" fmla="*/ 106412 h 950432"/>
                <a:gd name="connsiteX10390" fmla="*/ 1833960 w 4190171"/>
                <a:gd name="connsiteY10390" fmla="*/ 111137 h 950432"/>
                <a:gd name="connsiteX10391" fmla="*/ 1838984 w 4190171"/>
                <a:gd name="connsiteY10391" fmla="*/ 121758 h 950432"/>
                <a:gd name="connsiteX10392" fmla="*/ 1834747 w 4190171"/>
                <a:gd name="connsiteY10392" fmla="*/ 133607 h 950432"/>
                <a:gd name="connsiteX10393" fmla="*/ 1824126 w 4190171"/>
                <a:gd name="connsiteY10393" fmla="*/ 138632 h 950432"/>
                <a:gd name="connsiteX10394" fmla="*/ 1810916 w 4190171"/>
                <a:gd name="connsiteY10394" fmla="*/ 133907 h 950432"/>
                <a:gd name="connsiteX10395" fmla="*/ 1805891 w 4190171"/>
                <a:gd name="connsiteY10395" fmla="*/ 123287 h 950432"/>
                <a:gd name="connsiteX10396" fmla="*/ 1810128 w 4190171"/>
                <a:gd name="connsiteY10396" fmla="*/ 111437 h 950432"/>
                <a:gd name="connsiteX10397" fmla="*/ 1820749 w 4190171"/>
                <a:gd name="connsiteY10397" fmla="*/ 106412 h 950432"/>
                <a:gd name="connsiteX10398" fmla="*/ 1444911 w 4190171"/>
                <a:gd name="connsiteY10398" fmla="*/ 106412 h 950432"/>
                <a:gd name="connsiteX10399" fmla="*/ 1458122 w 4190171"/>
                <a:gd name="connsiteY10399" fmla="*/ 111137 h 950432"/>
                <a:gd name="connsiteX10400" fmla="*/ 1463146 w 4190171"/>
                <a:gd name="connsiteY10400" fmla="*/ 121758 h 950432"/>
                <a:gd name="connsiteX10401" fmla="*/ 1458908 w 4190171"/>
                <a:gd name="connsiteY10401" fmla="*/ 133607 h 950432"/>
                <a:gd name="connsiteX10402" fmla="*/ 1448288 w 4190171"/>
                <a:gd name="connsiteY10402" fmla="*/ 138632 h 950432"/>
                <a:gd name="connsiteX10403" fmla="*/ 1435077 w 4190171"/>
                <a:gd name="connsiteY10403" fmla="*/ 133907 h 950432"/>
                <a:gd name="connsiteX10404" fmla="*/ 1430052 w 4190171"/>
                <a:gd name="connsiteY10404" fmla="*/ 123287 h 950432"/>
                <a:gd name="connsiteX10405" fmla="*/ 1434290 w 4190171"/>
                <a:gd name="connsiteY10405" fmla="*/ 111437 h 950432"/>
                <a:gd name="connsiteX10406" fmla="*/ 1444911 w 4190171"/>
                <a:gd name="connsiteY10406" fmla="*/ 106412 h 950432"/>
                <a:gd name="connsiteX10407" fmla="*/ 1069072 w 4190171"/>
                <a:gd name="connsiteY10407" fmla="*/ 106412 h 950432"/>
                <a:gd name="connsiteX10408" fmla="*/ 1082283 w 4190171"/>
                <a:gd name="connsiteY10408" fmla="*/ 111137 h 950432"/>
                <a:gd name="connsiteX10409" fmla="*/ 1087308 w 4190171"/>
                <a:gd name="connsiteY10409" fmla="*/ 121758 h 950432"/>
                <a:gd name="connsiteX10410" fmla="*/ 1083070 w 4190171"/>
                <a:gd name="connsiteY10410" fmla="*/ 133607 h 950432"/>
                <a:gd name="connsiteX10411" fmla="*/ 1072450 w 4190171"/>
                <a:gd name="connsiteY10411" fmla="*/ 138632 h 950432"/>
                <a:gd name="connsiteX10412" fmla="*/ 1059239 w 4190171"/>
                <a:gd name="connsiteY10412" fmla="*/ 133907 h 950432"/>
                <a:gd name="connsiteX10413" fmla="*/ 1054214 w 4190171"/>
                <a:gd name="connsiteY10413" fmla="*/ 123287 h 950432"/>
                <a:gd name="connsiteX10414" fmla="*/ 1058451 w 4190171"/>
                <a:gd name="connsiteY10414" fmla="*/ 111437 h 950432"/>
                <a:gd name="connsiteX10415" fmla="*/ 1069072 w 4190171"/>
                <a:gd name="connsiteY10415" fmla="*/ 106412 h 950432"/>
                <a:gd name="connsiteX10416" fmla="*/ 693235 w 4190171"/>
                <a:gd name="connsiteY10416" fmla="*/ 106412 h 950432"/>
                <a:gd name="connsiteX10417" fmla="*/ 706445 w 4190171"/>
                <a:gd name="connsiteY10417" fmla="*/ 111137 h 950432"/>
                <a:gd name="connsiteX10418" fmla="*/ 711471 w 4190171"/>
                <a:gd name="connsiteY10418" fmla="*/ 121758 h 950432"/>
                <a:gd name="connsiteX10419" fmla="*/ 707233 w 4190171"/>
                <a:gd name="connsiteY10419" fmla="*/ 133607 h 950432"/>
                <a:gd name="connsiteX10420" fmla="*/ 696612 w 4190171"/>
                <a:gd name="connsiteY10420" fmla="*/ 138632 h 950432"/>
                <a:gd name="connsiteX10421" fmla="*/ 683401 w 4190171"/>
                <a:gd name="connsiteY10421" fmla="*/ 133907 h 950432"/>
                <a:gd name="connsiteX10422" fmla="*/ 678376 w 4190171"/>
                <a:gd name="connsiteY10422" fmla="*/ 123287 h 950432"/>
                <a:gd name="connsiteX10423" fmla="*/ 682614 w 4190171"/>
                <a:gd name="connsiteY10423" fmla="*/ 111437 h 950432"/>
                <a:gd name="connsiteX10424" fmla="*/ 693235 w 4190171"/>
                <a:gd name="connsiteY10424" fmla="*/ 106412 h 950432"/>
                <a:gd name="connsiteX10425" fmla="*/ 317397 w 4190171"/>
                <a:gd name="connsiteY10425" fmla="*/ 106412 h 950432"/>
                <a:gd name="connsiteX10426" fmla="*/ 330608 w 4190171"/>
                <a:gd name="connsiteY10426" fmla="*/ 111137 h 950432"/>
                <a:gd name="connsiteX10427" fmla="*/ 335632 w 4190171"/>
                <a:gd name="connsiteY10427" fmla="*/ 121758 h 950432"/>
                <a:gd name="connsiteX10428" fmla="*/ 331395 w 4190171"/>
                <a:gd name="connsiteY10428" fmla="*/ 133607 h 950432"/>
                <a:gd name="connsiteX10429" fmla="*/ 320774 w 4190171"/>
                <a:gd name="connsiteY10429" fmla="*/ 138632 h 950432"/>
                <a:gd name="connsiteX10430" fmla="*/ 307563 w 4190171"/>
                <a:gd name="connsiteY10430" fmla="*/ 133907 h 950432"/>
                <a:gd name="connsiteX10431" fmla="*/ 302539 w 4190171"/>
                <a:gd name="connsiteY10431" fmla="*/ 123287 h 950432"/>
                <a:gd name="connsiteX10432" fmla="*/ 306776 w 4190171"/>
                <a:gd name="connsiteY10432" fmla="*/ 111437 h 950432"/>
                <a:gd name="connsiteX10433" fmla="*/ 317397 w 4190171"/>
                <a:gd name="connsiteY10433" fmla="*/ 106412 h 950432"/>
                <a:gd name="connsiteX10434" fmla="*/ 3552890 w 4190171"/>
                <a:gd name="connsiteY10434" fmla="*/ 98057 h 950432"/>
                <a:gd name="connsiteX10435" fmla="*/ 3569443 w 4190171"/>
                <a:gd name="connsiteY10435" fmla="*/ 98057 h 950432"/>
                <a:gd name="connsiteX10436" fmla="*/ 3580372 w 4190171"/>
                <a:gd name="connsiteY10436" fmla="*/ 108986 h 950432"/>
                <a:gd name="connsiteX10437" fmla="*/ 3580372 w 4190171"/>
                <a:gd name="connsiteY10437" fmla="*/ 142894 h 950432"/>
                <a:gd name="connsiteX10438" fmla="*/ 3580372 w 4190171"/>
                <a:gd name="connsiteY10438" fmla="*/ 143762 h 950432"/>
                <a:gd name="connsiteX10439" fmla="*/ 3580372 w 4190171"/>
                <a:gd name="connsiteY10439" fmla="*/ 163144 h 950432"/>
                <a:gd name="connsiteX10440" fmla="*/ 3569443 w 4190171"/>
                <a:gd name="connsiteY10440" fmla="*/ 174072 h 950432"/>
                <a:gd name="connsiteX10441" fmla="*/ 3552890 w 4190171"/>
                <a:gd name="connsiteY10441" fmla="*/ 174072 h 950432"/>
                <a:gd name="connsiteX10442" fmla="*/ 3541962 w 4190171"/>
                <a:gd name="connsiteY10442" fmla="*/ 163144 h 950432"/>
                <a:gd name="connsiteX10443" fmla="*/ 3541962 w 4190171"/>
                <a:gd name="connsiteY10443" fmla="*/ 143762 h 950432"/>
                <a:gd name="connsiteX10444" fmla="*/ 3541962 w 4190171"/>
                <a:gd name="connsiteY10444" fmla="*/ 142894 h 950432"/>
                <a:gd name="connsiteX10445" fmla="*/ 3541962 w 4190171"/>
                <a:gd name="connsiteY10445" fmla="*/ 108986 h 950432"/>
                <a:gd name="connsiteX10446" fmla="*/ 3552890 w 4190171"/>
                <a:gd name="connsiteY10446" fmla="*/ 98057 h 950432"/>
                <a:gd name="connsiteX10447" fmla="*/ 3177053 w 4190171"/>
                <a:gd name="connsiteY10447" fmla="*/ 98057 h 950432"/>
                <a:gd name="connsiteX10448" fmla="*/ 3193605 w 4190171"/>
                <a:gd name="connsiteY10448" fmla="*/ 98057 h 950432"/>
                <a:gd name="connsiteX10449" fmla="*/ 3204533 w 4190171"/>
                <a:gd name="connsiteY10449" fmla="*/ 108986 h 950432"/>
                <a:gd name="connsiteX10450" fmla="*/ 3204533 w 4190171"/>
                <a:gd name="connsiteY10450" fmla="*/ 142894 h 950432"/>
                <a:gd name="connsiteX10451" fmla="*/ 3204533 w 4190171"/>
                <a:gd name="connsiteY10451" fmla="*/ 143762 h 950432"/>
                <a:gd name="connsiteX10452" fmla="*/ 3204533 w 4190171"/>
                <a:gd name="connsiteY10452" fmla="*/ 163144 h 950432"/>
                <a:gd name="connsiteX10453" fmla="*/ 3193605 w 4190171"/>
                <a:gd name="connsiteY10453" fmla="*/ 174072 h 950432"/>
                <a:gd name="connsiteX10454" fmla="*/ 3177053 w 4190171"/>
                <a:gd name="connsiteY10454" fmla="*/ 174072 h 950432"/>
                <a:gd name="connsiteX10455" fmla="*/ 3166125 w 4190171"/>
                <a:gd name="connsiteY10455" fmla="*/ 163144 h 950432"/>
                <a:gd name="connsiteX10456" fmla="*/ 3166125 w 4190171"/>
                <a:gd name="connsiteY10456" fmla="*/ 143762 h 950432"/>
                <a:gd name="connsiteX10457" fmla="*/ 3166125 w 4190171"/>
                <a:gd name="connsiteY10457" fmla="*/ 142894 h 950432"/>
                <a:gd name="connsiteX10458" fmla="*/ 3166125 w 4190171"/>
                <a:gd name="connsiteY10458" fmla="*/ 108986 h 950432"/>
                <a:gd name="connsiteX10459" fmla="*/ 3177053 w 4190171"/>
                <a:gd name="connsiteY10459" fmla="*/ 98057 h 950432"/>
                <a:gd name="connsiteX10460" fmla="*/ 2801215 w 4190171"/>
                <a:gd name="connsiteY10460" fmla="*/ 98057 h 950432"/>
                <a:gd name="connsiteX10461" fmla="*/ 2817767 w 4190171"/>
                <a:gd name="connsiteY10461" fmla="*/ 98057 h 950432"/>
                <a:gd name="connsiteX10462" fmla="*/ 2828695 w 4190171"/>
                <a:gd name="connsiteY10462" fmla="*/ 108986 h 950432"/>
                <a:gd name="connsiteX10463" fmla="*/ 2828695 w 4190171"/>
                <a:gd name="connsiteY10463" fmla="*/ 143762 h 950432"/>
                <a:gd name="connsiteX10464" fmla="*/ 2828695 w 4190171"/>
                <a:gd name="connsiteY10464" fmla="*/ 163144 h 950432"/>
                <a:gd name="connsiteX10465" fmla="*/ 2817767 w 4190171"/>
                <a:gd name="connsiteY10465" fmla="*/ 174072 h 950432"/>
                <a:gd name="connsiteX10466" fmla="*/ 2801214 w 4190171"/>
                <a:gd name="connsiteY10466" fmla="*/ 174072 h 950432"/>
                <a:gd name="connsiteX10467" fmla="*/ 2790286 w 4190171"/>
                <a:gd name="connsiteY10467" fmla="*/ 163144 h 950432"/>
                <a:gd name="connsiteX10468" fmla="*/ 2790286 w 4190171"/>
                <a:gd name="connsiteY10468" fmla="*/ 142894 h 950432"/>
                <a:gd name="connsiteX10469" fmla="*/ 2790286 w 4190171"/>
                <a:gd name="connsiteY10469" fmla="*/ 108986 h 950432"/>
                <a:gd name="connsiteX10470" fmla="*/ 2801215 w 4190171"/>
                <a:gd name="connsiteY10470" fmla="*/ 98057 h 950432"/>
                <a:gd name="connsiteX10471" fmla="*/ 2425376 w 4190171"/>
                <a:gd name="connsiteY10471" fmla="*/ 98057 h 950432"/>
                <a:gd name="connsiteX10472" fmla="*/ 2441929 w 4190171"/>
                <a:gd name="connsiteY10472" fmla="*/ 98057 h 950432"/>
                <a:gd name="connsiteX10473" fmla="*/ 2452857 w 4190171"/>
                <a:gd name="connsiteY10473" fmla="*/ 108986 h 950432"/>
                <a:gd name="connsiteX10474" fmla="*/ 2452857 w 4190171"/>
                <a:gd name="connsiteY10474" fmla="*/ 143762 h 950432"/>
                <a:gd name="connsiteX10475" fmla="*/ 2452857 w 4190171"/>
                <a:gd name="connsiteY10475" fmla="*/ 163144 h 950432"/>
                <a:gd name="connsiteX10476" fmla="*/ 2441929 w 4190171"/>
                <a:gd name="connsiteY10476" fmla="*/ 174072 h 950432"/>
                <a:gd name="connsiteX10477" fmla="*/ 2425376 w 4190171"/>
                <a:gd name="connsiteY10477" fmla="*/ 174072 h 950432"/>
                <a:gd name="connsiteX10478" fmla="*/ 2414449 w 4190171"/>
                <a:gd name="connsiteY10478" fmla="*/ 163144 h 950432"/>
                <a:gd name="connsiteX10479" fmla="*/ 2414449 w 4190171"/>
                <a:gd name="connsiteY10479" fmla="*/ 142894 h 950432"/>
                <a:gd name="connsiteX10480" fmla="*/ 2414449 w 4190171"/>
                <a:gd name="connsiteY10480" fmla="*/ 108986 h 950432"/>
                <a:gd name="connsiteX10481" fmla="*/ 2425376 w 4190171"/>
                <a:gd name="connsiteY10481" fmla="*/ 98057 h 950432"/>
                <a:gd name="connsiteX10482" fmla="*/ 2049538 w 4190171"/>
                <a:gd name="connsiteY10482" fmla="*/ 98057 h 950432"/>
                <a:gd name="connsiteX10483" fmla="*/ 2066090 w 4190171"/>
                <a:gd name="connsiteY10483" fmla="*/ 98057 h 950432"/>
                <a:gd name="connsiteX10484" fmla="*/ 2077019 w 4190171"/>
                <a:gd name="connsiteY10484" fmla="*/ 108986 h 950432"/>
                <a:gd name="connsiteX10485" fmla="*/ 2077019 w 4190171"/>
                <a:gd name="connsiteY10485" fmla="*/ 142894 h 950432"/>
                <a:gd name="connsiteX10486" fmla="*/ 2077019 w 4190171"/>
                <a:gd name="connsiteY10486" fmla="*/ 143762 h 950432"/>
                <a:gd name="connsiteX10487" fmla="*/ 2077019 w 4190171"/>
                <a:gd name="connsiteY10487" fmla="*/ 163144 h 950432"/>
                <a:gd name="connsiteX10488" fmla="*/ 2066090 w 4190171"/>
                <a:gd name="connsiteY10488" fmla="*/ 174072 h 950432"/>
                <a:gd name="connsiteX10489" fmla="*/ 2049538 w 4190171"/>
                <a:gd name="connsiteY10489" fmla="*/ 174072 h 950432"/>
                <a:gd name="connsiteX10490" fmla="*/ 2038610 w 4190171"/>
                <a:gd name="connsiteY10490" fmla="*/ 163144 h 950432"/>
                <a:gd name="connsiteX10491" fmla="*/ 2038610 w 4190171"/>
                <a:gd name="connsiteY10491" fmla="*/ 143762 h 950432"/>
                <a:gd name="connsiteX10492" fmla="*/ 2038610 w 4190171"/>
                <a:gd name="connsiteY10492" fmla="*/ 142894 h 950432"/>
                <a:gd name="connsiteX10493" fmla="*/ 2038610 w 4190171"/>
                <a:gd name="connsiteY10493" fmla="*/ 108986 h 950432"/>
                <a:gd name="connsiteX10494" fmla="*/ 2049538 w 4190171"/>
                <a:gd name="connsiteY10494" fmla="*/ 98057 h 950432"/>
                <a:gd name="connsiteX10495" fmla="*/ 1673700 w 4190171"/>
                <a:gd name="connsiteY10495" fmla="*/ 98057 h 950432"/>
                <a:gd name="connsiteX10496" fmla="*/ 1690253 w 4190171"/>
                <a:gd name="connsiteY10496" fmla="*/ 98057 h 950432"/>
                <a:gd name="connsiteX10497" fmla="*/ 1701181 w 4190171"/>
                <a:gd name="connsiteY10497" fmla="*/ 108986 h 950432"/>
                <a:gd name="connsiteX10498" fmla="*/ 1701181 w 4190171"/>
                <a:gd name="connsiteY10498" fmla="*/ 142894 h 950432"/>
                <a:gd name="connsiteX10499" fmla="*/ 1701181 w 4190171"/>
                <a:gd name="connsiteY10499" fmla="*/ 143762 h 950432"/>
                <a:gd name="connsiteX10500" fmla="*/ 1701181 w 4190171"/>
                <a:gd name="connsiteY10500" fmla="*/ 163144 h 950432"/>
                <a:gd name="connsiteX10501" fmla="*/ 1690253 w 4190171"/>
                <a:gd name="connsiteY10501" fmla="*/ 174072 h 950432"/>
                <a:gd name="connsiteX10502" fmla="*/ 1673700 w 4190171"/>
                <a:gd name="connsiteY10502" fmla="*/ 174072 h 950432"/>
                <a:gd name="connsiteX10503" fmla="*/ 1662772 w 4190171"/>
                <a:gd name="connsiteY10503" fmla="*/ 163144 h 950432"/>
                <a:gd name="connsiteX10504" fmla="*/ 1662772 w 4190171"/>
                <a:gd name="connsiteY10504" fmla="*/ 143762 h 950432"/>
                <a:gd name="connsiteX10505" fmla="*/ 1662772 w 4190171"/>
                <a:gd name="connsiteY10505" fmla="*/ 142894 h 950432"/>
                <a:gd name="connsiteX10506" fmla="*/ 1662772 w 4190171"/>
                <a:gd name="connsiteY10506" fmla="*/ 108986 h 950432"/>
                <a:gd name="connsiteX10507" fmla="*/ 1673700 w 4190171"/>
                <a:gd name="connsiteY10507" fmla="*/ 98057 h 950432"/>
                <a:gd name="connsiteX10508" fmla="*/ 1297862 w 4190171"/>
                <a:gd name="connsiteY10508" fmla="*/ 98057 h 950432"/>
                <a:gd name="connsiteX10509" fmla="*/ 1314414 w 4190171"/>
                <a:gd name="connsiteY10509" fmla="*/ 98057 h 950432"/>
                <a:gd name="connsiteX10510" fmla="*/ 1325342 w 4190171"/>
                <a:gd name="connsiteY10510" fmla="*/ 108986 h 950432"/>
                <a:gd name="connsiteX10511" fmla="*/ 1325342 w 4190171"/>
                <a:gd name="connsiteY10511" fmla="*/ 142894 h 950432"/>
                <a:gd name="connsiteX10512" fmla="*/ 1325342 w 4190171"/>
                <a:gd name="connsiteY10512" fmla="*/ 143762 h 950432"/>
                <a:gd name="connsiteX10513" fmla="*/ 1325342 w 4190171"/>
                <a:gd name="connsiteY10513" fmla="*/ 163144 h 950432"/>
                <a:gd name="connsiteX10514" fmla="*/ 1314414 w 4190171"/>
                <a:gd name="connsiteY10514" fmla="*/ 174072 h 950432"/>
                <a:gd name="connsiteX10515" fmla="*/ 1297862 w 4190171"/>
                <a:gd name="connsiteY10515" fmla="*/ 174072 h 950432"/>
                <a:gd name="connsiteX10516" fmla="*/ 1286934 w 4190171"/>
                <a:gd name="connsiteY10516" fmla="*/ 163144 h 950432"/>
                <a:gd name="connsiteX10517" fmla="*/ 1286934 w 4190171"/>
                <a:gd name="connsiteY10517" fmla="*/ 143762 h 950432"/>
                <a:gd name="connsiteX10518" fmla="*/ 1286934 w 4190171"/>
                <a:gd name="connsiteY10518" fmla="*/ 142894 h 950432"/>
                <a:gd name="connsiteX10519" fmla="*/ 1286934 w 4190171"/>
                <a:gd name="connsiteY10519" fmla="*/ 108986 h 950432"/>
                <a:gd name="connsiteX10520" fmla="*/ 1297862 w 4190171"/>
                <a:gd name="connsiteY10520" fmla="*/ 98057 h 950432"/>
                <a:gd name="connsiteX10521" fmla="*/ 922024 w 4190171"/>
                <a:gd name="connsiteY10521" fmla="*/ 98057 h 950432"/>
                <a:gd name="connsiteX10522" fmla="*/ 938576 w 4190171"/>
                <a:gd name="connsiteY10522" fmla="*/ 98057 h 950432"/>
                <a:gd name="connsiteX10523" fmla="*/ 949505 w 4190171"/>
                <a:gd name="connsiteY10523" fmla="*/ 108986 h 950432"/>
                <a:gd name="connsiteX10524" fmla="*/ 949505 w 4190171"/>
                <a:gd name="connsiteY10524" fmla="*/ 142894 h 950432"/>
                <a:gd name="connsiteX10525" fmla="*/ 949505 w 4190171"/>
                <a:gd name="connsiteY10525" fmla="*/ 143762 h 950432"/>
                <a:gd name="connsiteX10526" fmla="*/ 949505 w 4190171"/>
                <a:gd name="connsiteY10526" fmla="*/ 163144 h 950432"/>
                <a:gd name="connsiteX10527" fmla="*/ 938576 w 4190171"/>
                <a:gd name="connsiteY10527" fmla="*/ 174072 h 950432"/>
                <a:gd name="connsiteX10528" fmla="*/ 922024 w 4190171"/>
                <a:gd name="connsiteY10528" fmla="*/ 174072 h 950432"/>
                <a:gd name="connsiteX10529" fmla="*/ 911096 w 4190171"/>
                <a:gd name="connsiteY10529" fmla="*/ 163144 h 950432"/>
                <a:gd name="connsiteX10530" fmla="*/ 911096 w 4190171"/>
                <a:gd name="connsiteY10530" fmla="*/ 143762 h 950432"/>
                <a:gd name="connsiteX10531" fmla="*/ 911096 w 4190171"/>
                <a:gd name="connsiteY10531" fmla="*/ 142894 h 950432"/>
                <a:gd name="connsiteX10532" fmla="*/ 911096 w 4190171"/>
                <a:gd name="connsiteY10532" fmla="*/ 108986 h 950432"/>
                <a:gd name="connsiteX10533" fmla="*/ 922024 w 4190171"/>
                <a:gd name="connsiteY10533" fmla="*/ 98057 h 950432"/>
                <a:gd name="connsiteX10534" fmla="*/ 546186 w 4190171"/>
                <a:gd name="connsiteY10534" fmla="*/ 98057 h 950432"/>
                <a:gd name="connsiteX10535" fmla="*/ 562739 w 4190171"/>
                <a:gd name="connsiteY10535" fmla="*/ 98057 h 950432"/>
                <a:gd name="connsiteX10536" fmla="*/ 573667 w 4190171"/>
                <a:gd name="connsiteY10536" fmla="*/ 108986 h 950432"/>
                <a:gd name="connsiteX10537" fmla="*/ 573667 w 4190171"/>
                <a:gd name="connsiteY10537" fmla="*/ 143762 h 950432"/>
                <a:gd name="connsiteX10538" fmla="*/ 573666 w 4190171"/>
                <a:gd name="connsiteY10538" fmla="*/ 143762 h 950432"/>
                <a:gd name="connsiteX10539" fmla="*/ 573666 w 4190171"/>
                <a:gd name="connsiteY10539" fmla="*/ 163144 h 950432"/>
                <a:gd name="connsiteX10540" fmla="*/ 562738 w 4190171"/>
                <a:gd name="connsiteY10540" fmla="*/ 174072 h 950432"/>
                <a:gd name="connsiteX10541" fmla="*/ 546186 w 4190171"/>
                <a:gd name="connsiteY10541" fmla="*/ 174072 h 950432"/>
                <a:gd name="connsiteX10542" fmla="*/ 535258 w 4190171"/>
                <a:gd name="connsiteY10542" fmla="*/ 163144 h 950432"/>
                <a:gd name="connsiteX10543" fmla="*/ 535258 w 4190171"/>
                <a:gd name="connsiteY10543" fmla="*/ 142894 h 950432"/>
                <a:gd name="connsiteX10544" fmla="*/ 535258 w 4190171"/>
                <a:gd name="connsiteY10544" fmla="*/ 108986 h 950432"/>
                <a:gd name="connsiteX10545" fmla="*/ 546186 w 4190171"/>
                <a:gd name="connsiteY10545" fmla="*/ 98057 h 950432"/>
                <a:gd name="connsiteX10546" fmla="*/ 3906001 w 4190171"/>
                <a:gd name="connsiteY10546" fmla="*/ 92841 h 950432"/>
                <a:gd name="connsiteX10547" fmla="*/ 3908788 w 4190171"/>
                <a:gd name="connsiteY10547" fmla="*/ 95010 h 950432"/>
                <a:gd name="connsiteX10548" fmla="*/ 3911710 w 4190171"/>
                <a:gd name="connsiteY10548" fmla="*/ 103891 h 950432"/>
                <a:gd name="connsiteX10549" fmla="*/ 3910654 w 4190171"/>
                <a:gd name="connsiteY10549" fmla="*/ 107729 h 950432"/>
                <a:gd name="connsiteX10550" fmla="*/ 3904485 w 4190171"/>
                <a:gd name="connsiteY10550" fmla="*/ 111236 h 950432"/>
                <a:gd name="connsiteX10551" fmla="*/ 3898097 w 4190171"/>
                <a:gd name="connsiteY10551" fmla="*/ 109478 h 950432"/>
                <a:gd name="connsiteX10552" fmla="*/ 3894516 w 4190171"/>
                <a:gd name="connsiteY10552" fmla="*/ 103180 h 950432"/>
                <a:gd name="connsiteX10553" fmla="*/ 3896274 w 4190171"/>
                <a:gd name="connsiteY10553" fmla="*/ 96792 h 950432"/>
                <a:gd name="connsiteX10554" fmla="*/ 3902443 w 4190171"/>
                <a:gd name="connsiteY10554" fmla="*/ 93285 h 950432"/>
                <a:gd name="connsiteX10555" fmla="*/ 3906001 w 4190171"/>
                <a:gd name="connsiteY10555" fmla="*/ 92841 h 950432"/>
                <a:gd name="connsiteX10556" fmla="*/ 3530162 w 4190171"/>
                <a:gd name="connsiteY10556" fmla="*/ 92841 h 950432"/>
                <a:gd name="connsiteX10557" fmla="*/ 3532992 w 4190171"/>
                <a:gd name="connsiteY10557" fmla="*/ 95043 h 950432"/>
                <a:gd name="connsiteX10558" fmla="*/ 3536573 w 4190171"/>
                <a:gd name="connsiteY10558" fmla="*/ 101341 h 950432"/>
                <a:gd name="connsiteX10559" fmla="*/ 3534816 w 4190171"/>
                <a:gd name="connsiteY10559" fmla="*/ 107729 h 950432"/>
                <a:gd name="connsiteX10560" fmla="*/ 3528647 w 4190171"/>
                <a:gd name="connsiteY10560" fmla="*/ 111236 h 950432"/>
                <a:gd name="connsiteX10561" fmla="*/ 3522260 w 4190171"/>
                <a:gd name="connsiteY10561" fmla="*/ 109478 h 950432"/>
                <a:gd name="connsiteX10562" fmla="*/ 3518679 w 4190171"/>
                <a:gd name="connsiteY10562" fmla="*/ 103180 h 950432"/>
                <a:gd name="connsiteX10563" fmla="*/ 3520436 w 4190171"/>
                <a:gd name="connsiteY10563" fmla="*/ 96792 h 950432"/>
                <a:gd name="connsiteX10564" fmla="*/ 3526605 w 4190171"/>
                <a:gd name="connsiteY10564" fmla="*/ 93285 h 950432"/>
                <a:gd name="connsiteX10565" fmla="*/ 3530162 w 4190171"/>
                <a:gd name="connsiteY10565" fmla="*/ 92841 h 950432"/>
                <a:gd name="connsiteX10566" fmla="*/ 3154325 w 4190171"/>
                <a:gd name="connsiteY10566" fmla="*/ 92841 h 950432"/>
                <a:gd name="connsiteX10567" fmla="*/ 3157154 w 4190171"/>
                <a:gd name="connsiteY10567" fmla="*/ 95043 h 950432"/>
                <a:gd name="connsiteX10568" fmla="*/ 3160735 w 4190171"/>
                <a:gd name="connsiteY10568" fmla="*/ 101341 h 950432"/>
                <a:gd name="connsiteX10569" fmla="*/ 3158978 w 4190171"/>
                <a:gd name="connsiteY10569" fmla="*/ 107729 h 950432"/>
                <a:gd name="connsiteX10570" fmla="*/ 3152809 w 4190171"/>
                <a:gd name="connsiteY10570" fmla="*/ 111236 h 950432"/>
                <a:gd name="connsiteX10571" fmla="*/ 3146422 w 4190171"/>
                <a:gd name="connsiteY10571" fmla="*/ 109478 h 950432"/>
                <a:gd name="connsiteX10572" fmla="*/ 3142840 w 4190171"/>
                <a:gd name="connsiteY10572" fmla="*/ 103180 h 950432"/>
                <a:gd name="connsiteX10573" fmla="*/ 3144598 w 4190171"/>
                <a:gd name="connsiteY10573" fmla="*/ 96792 h 950432"/>
                <a:gd name="connsiteX10574" fmla="*/ 3150767 w 4190171"/>
                <a:gd name="connsiteY10574" fmla="*/ 93285 h 950432"/>
                <a:gd name="connsiteX10575" fmla="*/ 3154325 w 4190171"/>
                <a:gd name="connsiteY10575" fmla="*/ 92841 h 950432"/>
                <a:gd name="connsiteX10576" fmla="*/ 2778487 w 4190171"/>
                <a:gd name="connsiteY10576" fmla="*/ 92841 h 950432"/>
                <a:gd name="connsiteX10577" fmla="*/ 2781317 w 4190171"/>
                <a:gd name="connsiteY10577" fmla="*/ 95043 h 950432"/>
                <a:gd name="connsiteX10578" fmla="*/ 2784897 w 4190171"/>
                <a:gd name="connsiteY10578" fmla="*/ 101341 h 950432"/>
                <a:gd name="connsiteX10579" fmla="*/ 2783140 w 4190171"/>
                <a:gd name="connsiteY10579" fmla="*/ 107729 h 950432"/>
                <a:gd name="connsiteX10580" fmla="*/ 2776971 w 4190171"/>
                <a:gd name="connsiteY10580" fmla="*/ 111236 h 950432"/>
                <a:gd name="connsiteX10581" fmla="*/ 2770584 w 4190171"/>
                <a:gd name="connsiteY10581" fmla="*/ 109478 h 950432"/>
                <a:gd name="connsiteX10582" fmla="*/ 2767002 w 4190171"/>
                <a:gd name="connsiteY10582" fmla="*/ 103180 h 950432"/>
                <a:gd name="connsiteX10583" fmla="*/ 2768760 w 4190171"/>
                <a:gd name="connsiteY10583" fmla="*/ 96792 h 950432"/>
                <a:gd name="connsiteX10584" fmla="*/ 2774929 w 4190171"/>
                <a:gd name="connsiteY10584" fmla="*/ 93285 h 950432"/>
                <a:gd name="connsiteX10585" fmla="*/ 2778487 w 4190171"/>
                <a:gd name="connsiteY10585" fmla="*/ 92841 h 950432"/>
                <a:gd name="connsiteX10586" fmla="*/ 2402648 w 4190171"/>
                <a:gd name="connsiteY10586" fmla="*/ 92841 h 950432"/>
                <a:gd name="connsiteX10587" fmla="*/ 2405478 w 4190171"/>
                <a:gd name="connsiteY10587" fmla="*/ 95043 h 950432"/>
                <a:gd name="connsiteX10588" fmla="*/ 2409059 w 4190171"/>
                <a:gd name="connsiteY10588" fmla="*/ 101341 h 950432"/>
                <a:gd name="connsiteX10589" fmla="*/ 2407302 w 4190171"/>
                <a:gd name="connsiteY10589" fmla="*/ 107729 h 950432"/>
                <a:gd name="connsiteX10590" fmla="*/ 2401133 w 4190171"/>
                <a:gd name="connsiteY10590" fmla="*/ 111236 h 950432"/>
                <a:gd name="connsiteX10591" fmla="*/ 2394745 w 4190171"/>
                <a:gd name="connsiteY10591" fmla="*/ 109478 h 950432"/>
                <a:gd name="connsiteX10592" fmla="*/ 2391165 w 4190171"/>
                <a:gd name="connsiteY10592" fmla="*/ 103180 h 950432"/>
                <a:gd name="connsiteX10593" fmla="*/ 2392922 w 4190171"/>
                <a:gd name="connsiteY10593" fmla="*/ 96792 h 950432"/>
                <a:gd name="connsiteX10594" fmla="*/ 2399090 w 4190171"/>
                <a:gd name="connsiteY10594" fmla="*/ 93285 h 950432"/>
                <a:gd name="connsiteX10595" fmla="*/ 2402648 w 4190171"/>
                <a:gd name="connsiteY10595" fmla="*/ 92841 h 950432"/>
                <a:gd name="connsiteX10596" fmla="*/ 2026810 w 4190171"/>
                <a:gd name="connsiteY10596" fmla="*/ 92841 h 950432"/>
                <a:gd name="connsiteX10597" fmla="*/ 2029640 w 4190171"/>
                <a:gd name="connsiteY10597" fmla="*/ 95043 h 950432"/>
                <a:gd name="connsiteX10598" fmla="*/ 2033221 w 4190171"/>
                <a:gd name="connsiteY10598" fmla="*/ 101341 h 950432"/>
                <a:gd name="connsiteX10599" fmla="*/ 2031464 w 4190171"/>
                <a:gd name="connsiteY10599" fmla="*/ 107729 h 950432"/>
                <a:gd name="connsiteX10600" fmla="*/ 2025295 w 4190171"/>
                <a:gd name="connsiteY10600" fmla="*/ 111236 h 950432"/>
                <a:gd name="connsiteX10601" fmla="*/ 2018907 w 4190171"/>
                <a:gd name="connsiteY10601" fmla="*/ 109478 h 950432"/>
                <a:gd name="connsiteX10602" fmla="*/ 2015326 w 4190171"/>
                <a:gd name="connsiteY10602" fmla="*/ 103180 h 950432"/>
                <a:gd name="connsiteX10603" fmla="*/ 2017084 w 4190171"/>
                <a:gd name="connsiteY10603" fmla="*/ 96792 h 950432"/>
                <a:gd name="connsiteX10604" fmla="*/ 2023253 w 4190171"/>
                <a:gd name="connsiteY10604" fmla="*/ 93285 h 950432"/>
                <a:gd name="connsiteX10605" fmla="*/ 2026810 w 4190171"/>
                <a:gd name="connsiteY10605" fmla="*/ 92841 h 950432"/>
                <a:gd name="connsiteX10606" fmla="*/ 1650972 w 4190171"/>
                <a:gd name="connsiteY10606" fmla="*/ 92841 h 950432"/>
                <a:gd name="connsiteX10607" fmla="*/ 1653802 w 4190171"/>
                <a:gd name="connsiteY10607" fmla="*/ 95043 h 950432"/>
                <a:gd name="connsiteX10608" fmla="*/ 1657382 w 4190171"/>
                <a:gd name="connsiteY10608" fmla="*/ 101341 h 950432"/>
                <a:gd name="connsiteX10609" fmla="*/ 1655625 w 4190171"/>
                <a:gd name="connsiteY10609" fmla="*/ 107729 h 950432"/>
                <a:gd name="connsiteX10610" fmla="*/ 1649457 w 4190171"/>
                <a:gd name="connsiteY10610" fmla="*/ 111236 h 950432"/>
                <a:gd name="connsiteX10611" fmla="*/ 1643069 w 4190171"/>
                <a:gd name="connsiteY10611" fmla="*/ 109478 h 950432"/>
                <a:gd name="connsiteX10612" fmla="*/ 1639488 w 4190171"/>
                <a:gd name="connsiteY10612" fmla="*/ 103180 h 950432"/>
                <a:gd name="connsiteX10613" fmla="*/ 1641246 w 4190171"/>
                <a:gd name="connsiteY10613" fmla="*/ 96792 h 950432"/>
                <a:gd name="connsiteX10614" fmla="*/ 1647414 w 4190171"/>
                <a:gd name="connsiteY10614" fmla="*/ 93285 h 950432"/>
                <a:gd name="connsiteX10615" fmla="*/ 1650972 w 4190171"/>
                <a:gd name="connsiteY10615" fmla="*/ 92841 h 950432"/>
                <a:gd name="connsiteX10616" fmla="*/ 1275134 w 4190171"/>
                <a:gd name="connsiteY10616" fmla="*/ 92841 h 950432"/>
                <a:gd name="connsiteX10617" fmla="*/ 1277964 w 4190171"/>
                <a:gd name="connsiteY10617" fmla="*/ 95043 h 950432"/>
                <a:gd name="connsiteX10618" fmla="*/ 1281545 w 4190171"/>
                <a:gd name="connsiteY10618" fmla="*/ 101341 h 950432"/>
                <a:gd name="connsiteX10619" fmla="*/ 1279788 w 4190171"/>
                <a:gd name="connsiteY10619" fmla="*/ 107729 h 950432"/>
                <a:gd name="connsiteX10620" fmla="*/ 1273618 w 4190171"/>
                <a:gd name="connsiteY10620" fmla="*/ 111236 h 950432"/>
                <a:gd name="connsiteX10621" fmla="*/ 1267230 w 4190171"/>
                <a:gd name="connsiteY10621" fmla="*/ 109478 h 950432"/>
                <a:gd name="connsiteX10622" fmla="*/ 1263650 w 4190171"/>
                <a:gd name="connsiteY10622" fmla="*/ 103180 h 950432"/>
                <a:gd name="connsiteX10623" fmla="*/ 1265407 w 4190171"/>
                <a:gd name="connsiteY10623" fmla="*/ 96792 h 950432"/>
                <a:gd name="connsiteX10624" fmla="*/ 1271576 w 4190171"/>
                <a:gd name="connsiteY10624" fmla="*/ 93285 h 950432"/>
                <a:gd name="connsiteX10625" fmla="*/ 1275134 w 4190171"/>
                <a:gd name="connsiteY10625" fmla="*/ 92841 h 950432"/>
                <a:gd name="connsiteX10626" fmla="*/ 899296 w 4190171"/>
                <a:gd name="connsiteY10626" fmla="*/ 92841 h 950432"/>
                <a:gd name="connsiteX10627" fmla="*/ 902126 w 4190171"/>
                <a:gd name="connsiteY10627" fmla="*/ 95043 h 950432"/>
                <a:gd name="connsiteX10628" fmla="*/ 905706 w 4190171"/>
                <a:gd name="connsiteY10628" fmla="*/ 101341 h 950432"/>
                <a:gd name="connsiteX10629" fmla="*/ 903949 w 4190171"/>
                <a:gd name="connsiteY10629" fmla="*/ 107729 h 950432"/>
                <a:gd name="connsiteX10630" fmla="*/ 897780 w 4190171"/>
                <a:gd name="connsiteY10630" fmla="*/ 111236 h 950432"/>
                <a:gd name="connsiteX10631" fmla="*/ 891393 w 4190171"/>
                <a:gd name="connsiteY10631" fmla="*/ 109478 h 950432"/>
                <a:gd name="connsiteX10632" fmla="*/ 887812 w 4190171"/>
                <a:gd name="connsiteY10632" fmla="*/ 103180 h 950432"/>
                <a:gd name="connsiteX10633" fmla="*/ 889569 w 4190171"/>
                <a:gd name="connsiteY10633" fmla="*/ 96792 h 950432"/>
                <a:gd name="connsiteX10634" fmla="*/ 895738 w 4190171"/>
                <a:gd name="connsiteY10634" fmla="*/ 93285 h 950432"/>
                <a:gd name="connsiteX10635" fmla="*/ 899296 w 4190171"/>
                <a:gd name="connsiteY10635" fmla="*/ 92841 h 950432"/>
                <a:gd name="connsiteX10636" fmla="*/ 523458 w 4190171"/>
                <a:gd name="connsiteY10636" fmla="*/ 92841 h 950432"/>
                <a:gd name="connsiteX10637" fmla="*/ 526288 w 4190171"/>
                <a:gd name="connsiteY10637" fmla="*/ 95043 h 950432"/>
                <a:gd name="connsiteX10638" fmla="*/ 529868 w 4190171"/>
                <a:gd name="connsiteY10638" fmla="*/ 101341 h 950432"/>
                <a:gd name="connsiteX10639" fmla="*/ 528111 w 4190171"/>
                <a:gd name="connsiteY10639" fmla="*/ 107729 h 950432"/>
                <a:gd name="connsiteX10640" fmla="*/ 521942 w 4190171"/>
                <a:gd name="connsiteY10640" fmla="*/ 111236 h 950432"/>
                <a:gd name="connsiteX10641" fmla="*/ 515555 w 4190171"/>
                <a:gd name="connsiteY10641" fmla="*/ 109478 h 950432"/>
                <a:gd name="connsiteX10642" fmla="*/ 511974 w 4190171"/>
                <a:gd name="connsiteY10642" fmla="*/ 103180 h 950432"/>
                <a:gd name="connsiteX10643" fmla="*/ 513731 w 4190171"/>
                <a:gd name="connsiteY10643" fmla="*/ 96792 h 950432"/>
                <a:gd name="connsiteX10644" fmla="*/ 519900 w 4190171"/>
                <a:gd name="connsiteY10644" fmla="*/ 93285 h 950432"/>
                <a:gd name="connsiteX10645" fmla="*/ 523458 w 4190171"/>
                <a:gd name="connsiteY10645" fmla="*/ 92841 h 950432"/>
                <a:gd name="connsiteX10646" fmla="*/ 3690730 w 4190171"/>
                <a:gd name="connsiteY10646" fmla="*/ 86777 h 950432"/>
                <a:gd name="connsiteX10647" fmla="*/ 3693705 w 4190171"/>
                <a:gd name="connsiteY10647" fmla="*/ 88166 h 950432"/>
                <a:gd name="connsiteX10648" fmla="*/ 3697138 w 4190171"/>
                <a:gd name="connsiteY10648" fmla="*/ 91918 h 950432"/>
                <a:gd name="connsiteX10649" fmla="*/ 3696870 w 4190171"/>
                <a:gd name="connsiteY10649" fmla="*/ 97980 h 950432"/>
                <a:gd name="connsiteX10650" fmla="*/ 3693117 w 4190171"/>
                <a:gd name="connsiteY10650" fmla="*/ 101413 h 950432"/>
                <a:gd name="connsiteX10651" fmla="*/ 3687056 w 4190171"/>
                <a:gd name="connsiteY10651" fmla="*/ 101144 h 950432"/>
                <a:gd name="connsiteX10652" fmla="*/ 3683622 w 4190171"/>
                <a:gd name="connsiteY10652" fmla="*/ 97392 h 950432"/>
                <a:gd name="connsiteX10653" fmla="*/ 3683892 w 4190171"/>
                <a:gd name="connsiteY10653" fmla="*/ 91330 h 950432"/>
                <a:gd name="connsiteX10654" fmla="*/ 3687644 w 4190171"/>
                <a:gd name="connsiteY10654" fmla="*/ 87897 h 950432"/>
                <a:gd name="connsiteX10655" fmla="*/ 3690730 w 4190171"/>
                <a:gd name="connsiteY10655" fmla="*/ 86777 h 950432"/>
                <a:gd name="connsiteX10656" fmla="*/ 3314892 w 4190171"/>
                <a:gd name="connsiteY10656" fmla="*/ 86777 h 950432"/>
                <a:gd name="connsiteX10657" fmla="*/ 3317867 w 4190171"/>
                <a:gd name="connsiteY10657" fmla="*/ 88166 h 950432"/>
                <a:gd name="connsiteX10658" fmla="*/ 3321300 w 4190171"/>
                <a:gd name="connsiteY10658" fmla="*/ 91918 h 950432"/>
                <a:gd name="connsiteX10659" fmla="*/ 3321031 w 4190171"/>
                <a:gd name="connsiteY10659" fmla="*/ 97980 h 950432"/>
                <a:gd name="connsiteX10660" fmla="*/ 3317280 w 4190171"/>
                <a:gd name="connsiteY10660" fmla="*/ 101413 h 950432"/>
                <a:gd name="connsiteX10661" fmla="*/ 3311218 w 4190171"/>
                <a:gd name="connsiteY10661" fmla="*/ 101144 h 950432"/>
                <a:gd name="connsiteX10662" fmla="*/ 3307785 w 4190171"/>
                <a:gd name="connsiteY10662" fmla="*/ 97392 h 950432"/>
                <a:gd name="connsiteX10663" fmla="*/ 3308054 w 4190171"/>
                <a:gd name="connsiteY10663" fmla="*/ 91330 h 950432"/>
                <a:gd name="connsiteX10664" fmla="*/ 3311805 w 4190171"/>
                <a:gd name="connsiteY10664" fmla="*/ 87897 h 950432"/>
                <a:gd name="connsiteX10665" fmla="*/ 3314892 w 4190171"/>
                <a:gd name="connsiteY10665" fmla="*/ 86777 h 950432"/>
                <a:gd name="connsiteX10666" fmla="*/ 2939054 w 4190171"/>
                <a:gd name="connsiteY10666" fmla="*/ 86777 h 950432"/>
                <a:gd name="connsiteX10667" fmla="*/ 2942029 w 4190171"/>
                <a:gd name="connsiteY10667" fmla="*/ 88166 h 950432"/>
                <a:gd name="connsiteX10668" fmla="*/ 2945463 w 4190171"/>
                <a:gd name="connsiteY10668" fmla="*/ 91918 h 950432"/>
                <a:gd name="connsiteX10669" fmla="*/ 2945193 w 4190171"/>
                <a:gd name="connsiteY10669" fmla="*/ 97980 h 950432"/>
                <a:gd name="connsiteX10670" fmla="*/ 2941441 w 4190171"/>
                <a:gd name="connsiteY10670" fmla="*/ 101413 h 950432"/>
                <a:gd name="connsiteX10671" fmla="*/ 2935380 w 4190171"/>
                <a:gd name="connsiteY10671" fmla="*/ 101144 h 950432"/>
                <a:gd name="connsiteX10672" fmla="*/ 2931947 w 4190171"/>
                <a:gd name="connsiteY10672" fmla="*/ 97392 h 950432"/>
                <a:gd name="connsiteX10673" fmla="*/ 2932216 w 4190171"/>
                <a:gd name="connsiteY10673" fmla="*/ 91330 h 950432"/>
                <a:gd name="connsiteX10674" fmla="*/ 2935968 w 4190171"/>
                <a:gd name="connsiteY10674" fmla="*/ 87897 h 950432"/>
                <a:gd name="connsiteX10675" fmla="*/ 2939054 w 4190171"/>
                <a:gd name="connsiteY10675" fmla="*/ 86777 h 950432"/>
                <a:gd name="connsiteX10676" fmla="*/ 2563216 w 4190171"/>
                <a:gd name="connsiteY10676" fmla="*/ 86777 h 950432"/>
                <a:gd name="connsiteX10677" fmla="*/ 2566191 w 4190171"/>
                <a:gd name="connsiteY10677" fmla="*/ 88166 h 950432"/>
                <a:gd name="connsiteX10678" fmla="*/ 2569624 w 4190171"/>
                <a:gd name="connsiteY10678" fmla="*/ 91918 h 950432"/>
                <a:gd name="connsiteX10679" fmla="*/ 2569356 w 4190171"/>
                <a:gd name="connsiteY10679" fmla="*/ 97980 h 950432"/>
                <a:gd name="connsiteX10680" fmla="*/ 2565603 w 4190171"/>
                <a:gd name="connsiteY10680" fmla="*/ 101413 h 950432"/>
                <a:gd name="connsiteX10681" fmla="*/ 2559542 w 4190171"/>
                <a:gd name="connsiteY10681" fmla="*/ 101144 h 950432"/>
                <a:gd name="connsiteX10682" fmla="*/ 2556108 w 4190171"/>
                <a:gd name="connsiteY10682" fmla="*/ 97392 h 950432"/>
                <a:gd name="connsiteX10683" fmla="*/ 2556378 w 4190171"/>
                <a:gd name="connsiteY10683" fmla="*/ 91330 h 950432"/>
                <a:gd name="connsiteX10684" fmla="*/ 2560129 w 4190171"/>
                <a:gd name="connsiteY10684" fmla="*/ 87897 h 950432"/>
                <a:gd name="connsiteX10685" fmla="*/ 2563216 w 4190171"/>
                <a:gd name="connsiteY10685" fmla="*/ 86777 h 950432"/>
                <a:gd name="connsiteX10686" fmla="*/ 2187378 w 4190171"/>
                <a:gd name="connsiteY10686" fmla="*/ 86777 h 950432"/>
                <a:gd name="connsiteX10687" fmla="*/ 2190353 w 4190171"/>
                <a:gd name="connsiteY10687" fmla="*/ 88166 h 950432"/>
                <a:gd name="connsiteX10688" fmla="*/ 2193786 w 4190171"/>
                <a:gd name="connsiteY10688" fmla="*/ 91918 h 950432"/>
                <a:gd name="connsiteX10689" fmla="*/ 2193517 w 4190171"/>
                <a:gd name="connsiteY10689" fmla="*/ 97980 h 950432"/>
                <a:gd name="connsiteX10690" fmla="*/ 2189765 w 4190171"/>
                <a:gd name="connsiteY10690" fmla="*/ 101413 h 950432"/>
                <a:gd name="connsiteX10691" fmla="*/ 2183704 w 4190171"/>
                <a:gd name="connsiteY10691" fmla="*/ 101144 h 950432"/>
                <a:gd name="connsiteX10692" fmla="*/ 2180271 w 4190171"/>
                <a:gd name="connsiteY10692" fmla="*/ 97392 h 950432"/>
                <a:gd name="connsiteX10693" fmla="*/ 2180539 w 4190171"/>
                <a:gd name="connsiteY10693" fmla="*/ 91330 h 950432"/>
                <a:gd name="connsiteX10694" fmla="*/ 2184291 w 4190171"/>
                <a:gd name="connsiteY10694" fmla="*/ 87897 h 950432"/>
                <a:gd name="connsiteX10695" fmla="*/ 2187378 w 4190171"/>
                <a:gd name="connsiteY10695" fmla="*/ 86777 h 950432"/>
                <a:gd name="connsiteX10696" fmla="*/ 1811539 w 4190171"/>
                <a:gd name="connsiteY10696" fmla="*/ 86777 h 950432"/>
                <a:gd name="connsiteX10697" fmla="*/ 1814515 w 4190171"/>
                <a:gd name="connsiteY10697" fmla="*/ 88166 h 950432"/>
                <a:gd name="connsiteX10698" fmla="*/ 1817948 w 4190171"/>
                <a:gd name="connsiteY10698" fmla="*/ 91918 h 950432"/>
                <a:gd name="connsiteX10699" fmla="*/ 1817679 w 4190171"/>
                <a:gd name="connsiteY10699" fmla="*/ 97980 h 950432"/>
                <a:gd name="connsiteX10700" fmla="*/ 1813926 w 4190171"/>
                <a:gd name="connsiteY10700" fmla="*/ 101413 h 950432"/>
                <a:gd name="connsiteX10701" fmla="*/ 1807866 w 4190171"/>
                <a:gd name="connsiteY10701" fmla="*/ 101144 h 950432"/>
                <a:gd name="connsiteX10702" fmla="*/ 1804432 w 4190171"/>
                <a:gd name="connsiteY10702" fmla="*/ 97392 h 950432"/>
                <a:gd name="connsiteX10703" fmla="*/ 1804701 w 4190171"/>
                <a:gd name="connsiteY10703" fmla="*/ 91330 h 950432"/>
                <a:gd name="connsiteX10704" fmla="*/ 1808453 w 4190171"/>
                <a:gd name="connsiteY10704" fmla="*/ 87897 h 950432"/>
                <a:gd name="connsiteX10705" fmla="*/ 1811539 w 4190171"/>
                <a:gd name="connsiteY10705" fmla="*/ 86777 h 950432"/>
                <a:gd name="connsiteX10706" fmla="*/ 1435702 w 4190171"/>
                <a:gd name="connsiteY10706" fmla="*/ 86777 h 950432"/>
                <a:gd name="connsiteX10707" fmla="*/ 1438677 w 4190171"/>
                <a:gd name="connsiteY10707" fmla="*/ 88166 h 950432"/>
                <a:gd name="connsiteX10708" fmla="*/ 1442110 w 4190171"/>
                <a:gd name="connsiteY10708" fmla="*/ 91918 h 950432"/>
                <a:gd name="connsiteX10709" fmla="*/ 1441841 w 4190171"/>
                <a:gd name="connsiteY10709" fmla="*/ 97980 h 950432"/>
                <a:gd name="connsiteX10710" fmla="*/ 1438089 w 4190171"/>
                <a:gd name="connsiteY10710" fmla="*/ 101413 h 950432"/>
                <a:gd name="connsiteX10711" fmla="*/ 1432028 w 4190171"/>
                <a:gd name="connsiteY10711" fmla="*/ 101144 h 950432"/>
                <a:gd name="connsiteX10712" fmla="*/ 1428594 w 4190171"/>
                <a:gd name="connsiteY10712" fmla="*/ 97392 h 950432"/>
                <a:gd name="connsiteX10713" fmla="*/ 1428863 w 4190171"/>
                <a:gd name="connsiteY10713" fmla="*/ 91330 h 950432"/>
                <a:gd name="connsiteX10714" fmla="*/ 1432614 w 4190171"/>
                <a:gd name="connsiteY10714" fmla="*/ 87897 h 950432"/>
                <a:gd name="connsiteX10715" fmla="*/ 1435702 w 4190171"/>
                <a:gd name="connsiteY10715" fmla="*/ 86777 h 950432"/>
                <a:gd name="connsiteX10716" fmla="*/ 1059864 w 4190171"/>
                <a:gd name="connsiteY10716" fmla="*/ 86777 h 950432"/>
                <a:gd name="connsiteX10717" fmla="*/ 1062838 w 4190171"/>
                <a:gd name="connsiteY10717" fmla="*/ 88166 h 950432"/>
                <a:gd name="connsiteX10718" fmla="*/ 1066271 w 4190171"/>
                <a:gd name="connsiteY10718" fmla="*/ 91918 h 950432"/>
                <a:gd name="connsiteX10719" fmla="*/ 1066002 w 4190171"/>
                <a:gd name="connsiteY10719" fmla="*/ 97980 h 950432"/>
                <a:gd name="connsiteX10720" fmla="*/ 1062251 w 4190171"/>
                <a:gd name="connsiteY10720" fmla="*/ 101413 h 950432"/>
                <a:gd name="connsiteX10721" fmla="*/ 1056189 w 4190171"/>
                <a:gd name="connsiteY10721" fmla="*/ 101144 h 950432"/>
                <a:gd name="connsiteX10722" fmla="*/ 1052756 w 4190171"/>
                <a:gd name="connsiteY10722" fmla="*/ 97392 h 950432"/>
                <a:gd name="connsiteX10723" fmla="*/ 1053025 w 4190171"/>
                <a:gd name="connsiteY10723" fmla="*/ 91330 h 950432"/>
                <a:gd name="connsiteX10724" fmla="*/ 1056777 w 4190171"/>
                <a:gd name="connsiteY10724" fmla="*/ 87897 h 950432"/>
                <a:gd name="connsiteX10725" fmla="*/ 1059864 w 4190171"/>
                <a:gd name="connsiteY10725" fmla="*/ 86777 h 950432"/>
                <a:gd name="connsiteX10726" fmla="*/ 684025 w 4190171"/>
                <a:gd name="connsiteY10726" fmla="*/ 86777 h 950432"/>
                <a:gd name="connsiteX10727" fmla="*/ 687001 w 4190171"/>
                <a:gd name="connsiteY10727" fmla="*/ 88166 h 950432"/>
                <a:gd name="connsiteX10728" fmla="*/ 690434 w 4190171"/>
                <a:gd name="connsiteY10728" fmla="*/ 91918 h 950432"/>
                <a:gd name="connsiteX10729" fmla="*/ 690165 w 4190171"/>
                <a:gd name="connsiteY10729" fmla="*/ 97980 h 950432"/>
                <a:gd name="connsiteX10730" fmla="*/ 686413 w 4190171"/>
                <a:gd name="connsiteY10730" fmla="*/ 101413 h 950432"/>
                <a:gd name="connsiteX10731" fmla="*/ 680352 w 4190171"/>
                <a:gd name="connsiteY10731" fmla="*/ 101144 h 950432"/>
                <a:gd name="connsiteX10732" fmla="*/ 676918 w 4190171"/>
                <a:gd name="connsiteY10732" fmla="*/ 97392 h 950432"/>
                <a:gd name="connsiteX10733" fmla="*/ 677187 w 4190171"/>
                <a:gd name="connsiteY10733" fmla="*/ 91330 h 950432"/>
                <a:gd name="connsiteX10734" fmla="*/ 680939 w 4190171"/>
                <a:gd name="connsiteY10734" fmla="*/ 87897 h 950432"/>
                <a:gd name="connsiteX10735" fmla="*/ 684025 w 4190171"/>
                <a:gd name="connsiteY10735" fmla="*/ 86777 h 950432"/>
                <a:gd name="connsiteX10736" fmla="*/ 308188 w 4190171"/>
                <a:gd name="connsiteY10736" fmla="*/ 86777 h 950432"/>
                <a:gd name="connsiteX10737" fmla="*/ 311163 w 4190171"/>
                <a:gd name="connsiteY10737" fmla="*/ 88166 h 950432"/>
                <a:gd name="connsiteX10738" fmla="*/ 314596 w 4190171"/>
                <a:gd name="connsiteY10738" fmla="*/ 91918 h 950432"/>
                <a:gd name="connsiteX10739" fmla="*/ 314327 w 4190171"/>
                <a:gd name="connsiteY10739" fmla="*/ 97980 h 950432"/>
                <a:gd name="connsiteX10740" fmla="*/ 310575 w 4190171"/>
                <a:gd name="connsiteY10740" fmla="*/ 101413 h 950432"/>
                <a:gd name="connsiteX10741" fmla="*/ 304513 w 4190171"/>
                <a:gd name="connsiteY10741" fmla="*/ 101144 h 950432"/>
                <a:gd name="connsiteX10742" fmla="*/ 301080 w 4190171"/>
                <a:gd name="connsiteY10742" fmla="*/ 97392 h 950432"/>
                <a:gd name="connsiteX10743" fmla="*/ 301349 w 4190171"/>
                <a:gd name="connsiteY10743" fmla="*/ 91330 h 950432"/>
                <a:gd name="connsiteX10744" fmla="*/ 305101 w 4190171"/>
                <a:gd name="connsiteY10744" fmla="*/ 87897 h 950432"/>
                <a:gd name="connsiteX10745" fmla="*/ 308188 w 4190171"/>
                <a:gd name="connsiteY10745" fmla="*/ 86777 h 950432"/>
                <a:gd name="connsiteX10746" fmla="*/ 3546846 w 4190171"/>
                <a:gd name="connsiteY10746" fmla="*/ 79548 h 950432"/>
                <a:gd name="connsiteX10747" fmla="*/ 3549195 w 4190171"/>
                <a:gd name="connsiteY10747" fmla="*/ 81375 h 950432"/>
                <a:gd name="connsiteX10748" fmla="*/ 3552106 w 4190171"/>
                <a:gd name="connsiteY10748" fmla="*/ 86495 h 950432"/>
                <a:gd name="connsiteX10749" fmla="*/ 3550648 w 4190171"/>
                <a:gd name="connsiteY10749" fmla="*/ 91797 h 950432"/>
                <a:gd name="connsiteX10750" fmla="*/ 3545527 w 4190171"/>
                <a:gd name="connsiteY10750" fmla="*/ 94708 h 950432"/>
                <a:gd name="connsiteX10751" fmla="*/ 3540225 w 4190171"/>
                <a:gd name="connsiteY10751" fmla="*/ 93250 h 950432"/>
                <a:gd name="connsiteX10752" fmla="*/ 3537314 w 4190171"/>
                <a:gd name="connsiteY10752" fmla="*/ 88129 h 950432"/>
                <a:gd name="connsiteX10753" fmla="*/ 3538773 w 4190171"/>
                <a:gd name="connsiteY10753" fmla="*/ 82827 h 950432"/>
                <a:gd name="connsiteX10754" fmla="*/ 3543893 w 4190171"/>
                <a:gd name="connsiteY10754" fmla="*/ 79917 h 950432"/>
                <a:gd name="connsiteX10755" fmla="*/ 3546846 w 4190171"/>
                <a:gd name="connsiteY10755" fmla="*/ 79548 h 950432"/>
                <a:gd name="connsiteX10756" fmla="*/ 3171008 w 4190171"/>
                <a:gd name="connsiteY10756" fmla="*/ 79548 h 950432"/>
                <a:gd name="connsiteX10757" fmla="*/ 3173357 w 4190171"/>
                <a:gd name="connsiteY10757" fmla="*/ 81375 h 950432"/>
                <a:gd name="connsiteX10758" fmla="*/ 3176268 w 4190171"/>
                <a:gd name="connsiteY10758" fmla="*/ 86495 h 950432"/>
                <a:gd name="connsiteX10759" fmla="*/ 3174810 w 4190171"/>
                <a:gd name="connsiteY10759" fmla="*/ 91797 h 950432"/>
                <a:gd name="connsiteX10760" fmla="*/ 3169689 w 4190171"/>
                <a:gd name="connsiteY10760" fmla="*/ 94708 h 950432"/>
                <a:gd name="connsiteX10761" fmla="*/ 3164387 w 4190171"/>
                <a:gd name="connsiteY10761" fmla="*/ 93250 h 950432"/>
                <a:gd name="connsiteX10762" fmla="*/ 3161476 w 4190171"/>
                <a:gd name="connsiteY10762" fmla="*/ 88129 h 950432"/>
                <a:gd name="connsiteX10763" fmla="*/ 3162935 w 4190171"/>
                <a:gd name="connsiteY10763" fmla="*/ 82827 h 950432"/>
                <a:gd name="connsiteX10764" fmla="*/ 3168055 w 4190171"/>
                <a:gd name="connsiteY10764" fmla="*/ 79917 h 950432"/>
                <a:gd name="connsiteX10765" fmla="*/ 3171008 w 4190171"/>
                <a:gd name="connsiteY10765" fmla="*/ 79548 h 950432"/>
                <a:gd name="connsiteX10766" fmla="*/ 2795170 w 4190171"/>
                <a:gd name="connsiteY10766" fmla="*/ 79548 h 950432"/>
                <a:gd name="connsiteX10767" fmla="*/ 2797519 w 4190171"/>
                <a:gd name="connsiteY10767" fmla="*/ 81375 h 950432"/>
                <a:gd name="connsiteX10768" fmla="*/ 2800430 w 4190171"/>
                <a:gd name="connsiteY10768" fmla="*/ 86495 h 950432"/>
                <a:gd name="connsiteX10769" fmla="*/ 2798972 w 4190171"/>
                <a:gd name="connsiteY10769" fmla="*/ 91797 h 950432"/>
                <a:gd name="connsiteX10770" fmla="*/ 2793851 w 4190171"/>
                <a:gd name="connsiteY10770" fmla="*/ 94708 h 950432"/>
                <a:gd name="connsiteX10771" fmla="*/ 2788549 w 4190171"/>
                <a:gd name="connsiteY10771" fmla="*/ 93250 h 950432"/>
                <a:gd name="connsiteX10772" fmla="*/ 2785638 w 4190171"/>
                <a:gd name="connsiteY10772" fmla="*/ 88129 h 950432"/>
                <a:gd name="connsiteX10773" fmla="*/ 2787096 w 4190171"/>
                <a:gd name="connsiteY10773" fmla="*/ 82827 h 950432"/>
                <a:gd name="connsiteX10774" fmla="*/ 2792217 w 4190171"/>
                <a:gd name="connsiteY10774" fmla="*/ 79917 h 950432"/>
                <a:gd name="connsiteX10775" fmla="*/ 2795170 w 4190171"/>
                <a:gd name="connsiteY10775" fmla="*/ 79548 h 950432"/>
                <a:gd name="connsiteX10776" fmla="*/ 2419332 w 4190171"/>
                <a:gd name="connsiteY10776" fmla="*/ 79548 h 950432"/>
                <a:gd name="connsiteX10777" fmla="*/ 2421681 w 4190171"/>
                <a:gd name="connsiteY10777" fmla="*/ 81375 h 950432"/>
                <a:gd name="connsiteX10778" fmla="*/ 2424592 w 4190171"/>
                <a:gd name="connsiteY10778" fmla="*/ 86495 h 950432"/>
                <a:gd name="connsiteX10779" fmla="*/ 2423134 w 4190171"/>
                <a:gd name="connsiteY10779" fmla="*/ 91797 h 950432"/>
                <a:gd name="connsiteX10780" fmla="*/ 2418013 w 4190171"/>
                <a:gd name="connsiteY10780" fmla="*/ 94708 h 950432"/>
                <a:gd name="connsiteX10781" fmla="*/ 2412711 w 4190171"/>
                <a:gd name="connsiteY10781" fmla="*/ 93250 h 950432"/>
                <a:gd name="connsiteX10782" fmla="*/ 2409800 w 4190171"/>
                <a:gd name="connsiteY10782" fmla="*/ 88129 h 950432"/>
                <a:gd name="connsiteX10783" fmla="*/ 2411259 w 4190171"/>
                <a:gd name="connsiteY10783" fmla="*/ 82827 h 950432"/>
                <a:gd name="connsiteX10784" fmla="*/ 2416379 w 4190171"/>
                <a:gd name="connsiteY10784" fmla="*/ 79917 h 950432"/>
                <a:gd name="connsiteX10785" fmla="*/ 2419332 w 4190171"/>
                <a:gd name="connsiteY10785" fmla="*/ 79548 h 950432"/>
                <a:gd name="connsiteX10786" fmla="*/ 2043494 w 4190171"/>
                <a:gd name="connsiteY10786" fmla="*/ 79548 h 950432"/>
                <a:gd name="connsiteX10787" fmla="*/ 2045843 w 4190171"/>
                <a:gd name="connsiteY10787" fmla="*/ 81375 h 950432"/>
                <a:gd name="connsiteX10788" fmla="*/ 2048754 w 4190171"/>
                <a:gd name="connsiteY10788" fmla="*/ 86495 h 950432"/>
                <a:gd name="connsiteX10789" fmla="*/ 2047295 w 4190171"/>
                <a:gd name="connsiteY10789" fmla="*/ 91797 h 950432"/>
                <a:gd name="connsiteX10790" fmla="*/ 2042175 w 4190171"/>
                <a:gd name="connsiteY10790" fmla="*/ 94708 h 950432"/>
                <a:gd name="connsiteX10791" fmla="*/ 2036873 w 4190171"/>
                <a:gd name="connsiteY10791" fmla="*/ 93250 h 950432"/>
                <a:gd name="connsiteX10792" fmla="*/ 2033962 w 4190171"/>
                <a:gd name="connsiteY10792" fmla="*/ 88129 h 950432"/>
                <a:gd name="connsiteX10793" fmla="*/ 2035420 w 4190171"/>
                <a:gd name="connsiteY10793" fmla="*/ 82827 h 950432"/>
                <a:gd name="connsiteX10794" fmla="*/ 2040541 w 4190171"/>
                <a:gd name="connsiteY10794" fmla="*/ 79917 h 950432"/>
                <a:gd name="connsiteX10795" fmla="*/ 2043494 w 4190171"/>
                <a:gd name="connsiteY10795" fmla="*/ 79548 h 950432"/>
                <a:gd name="connsiteX10796" fmla="*/ 1667656 w 4190171"/>
                <a:gd name="connsiteY10796" fmla="*/ 79548 h 950432"/>
                <a:gd name="connsiteX10797" fmla="*/ 1670005 w 4190171"/>
                <a:gd name="connsiteY10797" fmla="*/ 81375 h 950432"/>
                <a:gd name="connsiteX10798" fmla="*/ 1672915 w 4190171"/>
                <a:gd name="connsiteY10798" fmla="*/ 86495 h 950432"/>
                <a:gd name="connsiteX10799" fmla="*/ 1671457 w 4190171"/>
                <a:gd name="connsiteY10799" fmla="*/ 91797 h 950432"/>
                <a:gd name="connsiteX10800" fmla="*/ 1666336 w 4190171"/>
                <a:gd name="connsiteY10800" fmla="*/ 94708 h 950432"/>
                <a:gd name="connsiteX10801" fmla="*/ 1661035 w 4190171"/>
                <a:gd name="connsiteY10801" fmla="*/ 93250 h 950432"/>
                <a:gd name="connsiteX10802" fmla="*/ 1658124 w 4190171"/>
                <a:gd name="connsiteY10802" fmla="*/ 88129 h 950432"/>
                <a:gd name="connsiteX10803" fmla="*/ 1659583 w 4190171"/>
                <a:gd name="connsiteY10803" fmla="*/ 82827 h 950432"/>
                <a:gd name="connsiteX10804" fmla="*/ 1664703 w 4190171"/>
                <a:gd name="connsiteY10804" fmla="*/ 79917 h 950432"/>
                <a:gd name="connsiteX10805" fmla="*/ 1667656 w 4190171"/>
                <a:gd name="connsiteY10805" fmla="*/ 79548 h 950432"/>
                <a:gd name="connsiteX10806" fmla="*/ 1291817 w 4190171"/>
                <a:gd name="connsiteY10806" fmla="*/ 79548 h 950432"/>
                <a:gd name="connsiteX10807" fmla="*/ 1294167 w 4190171"/>
                <a:gd name="connsiteY10807" fmla="*/ 81375 h 950432"/>
                <a:gd name="connsiteX10808" fmla="*/ 1297078 w 4190171"/>
                <a:gd name="connsiteY10808" fmla="*/ 86495 h 950432"/>
                <a:gd name="connsiteX10809" fmla="*/ 1295619 w 4190171"/>
                <a:gd name="connsiteY10809" fmla="*/ 91797 h 950432"/>
                <a:gd name="connsiteX10810" fmla="*/ 1290499 w 4190171"/>
                <a:gd name="connsiteY10810" fmla="*/ 94708 h 950432"/>
                <a:gd name="connsiteX10811" fmla="*/ 1285196 w 4190171"/>
                <a:gd name="connsiteY10811" fmla="*/ 93250 h 950432"/>
                <a:gd name="connsiteX10812" fmla="*/ 1282286 w 4190171"/>
                <a:gd name="connsiteY10812" fmla="*/ 88129 h 950432"/>
                <a:gd name="connsiteX10813" fmla="*/ 1283744 w 4190171"/>
                <a:gd name="connsiteY10813" fmla="*/ 82827 h 950432"/>
                <a:gd name="connsiteX10814" fmla="*/ 1288865 w 4190171"/>
                <a:gd name="connsiteY10814" fmla="*/ 79917 h 950432"/>
                <a:gd name="connsiteX10815" fmla="*/ 1291817 w 4190171"/>
                <a:gd name="connsiteY10815" fmla="*/ 79548 h 950432"/>
                <a:gd name="connsiteX10816" fmla="*/ 915980 w 4190171"/>
                <a:gd name="connsiteY10816" fmla="*/ 79548 h 950432"/>
                <a:gd name="connsiteX10817" fmla="*/ 918328 w 4190171"/>
                <a:gd name="connsiteY10817" fmla="*/ 81375 h 950432"/>
                <a:gd name="connsiteX10818" fmla="*/ 921239 w 4190171"/>
                <a:gd name="connsiteY10818" fmla="*/ 86495 h 950432"/>
                <a:gd name="connsiteX10819" fmla="*/ 919781 w 4190171"/>
                <a:gd name="connsiteY10819" fmla="*/ 91797 h 950432"/>
                <a:gd name="connsiteX10820" fmla="*/ 914660 w 4190171"/>
                <a:gd name="connsiteY10820" fmla="*/ 94708 h 950432"/>
                <a:gd name="connsiteX10821" fmla="*/ 909358 w 4190171"/>
                <a:gd name="connsiteY10821" fmla="*/ 93250 h 950432"/>
                <a:gd name="connsiteX10822" fmla="*/ 906448 w 4190171"/>
                <a:gd name="connsiteY10822" fmla="*/ 88129 h 950432"/>
                <a:gd name="connsiteX10823" fmla="*/ 907906 w 4190171"/>
                <a:gd name="connsiteY10823" fmla="*/ 82827 h 950432"/>
                <a:gd name="connsiteX10824" fmla="*/ 913026 w 4190171"/>
                <a:gd name="connsiteY10824" fmla="*/ 79917 h 950432"/>
                <a:gd name="connsiteX10825" fmla="*/ 915980 w 4190171"/>
                <a:gd name="connsiteY10825" fmla="*/ 79548 h 950432"/>
                <a:gd name="connsiteX10826" fmla="*/ 540142 w 4190171"/>
                <a:gd name="connsiteY10826" fmla="*/ 79548 h 950432"/>
                <a:gd name="connsiteX10827" fmla="*/ 542490 w 4190171"/>
                <a:gd name="connsiteY10827" fmla="*/ 81375 h 950432"/>
                <a:gd name="connsiteX10828" fmla="*/ 545401 w 4190171"/>
                <a:gd name="connsiteY10828" fmla="*/ 86495 h 950432"/>
                <a:gd name="connsiteX10829" fmla="*/ 543943 w 4190171"/>
                <a:gd name="connsiteY10829" fmla="*/ 91797 h 950432"/>
                <a:gd name="connsiteX10830" fmla="*/ 538822 w 4190171"/>
                <a:gd name="connsiteY10830" fmla="*/ 94708 h 950432"/>
                <a:gd name="connsiteX10831" fmla="*/ 533521 w 4190171"/>
                <a:gd name="connsiteY10831" fmla="*/ 93250 h 950432"/>
                <a:gd name="connsiteX10832" fmla="*/ 530610 w 4190171"/>
                <a:gd name="connsiteY10832" fmla="*/ 88129 h 950432"/>
                <a:gd name="connsiteX10833" fmla="*/ 532068 w 4190171"/>
                <a:gd name="connsiteY10833" fmla="*/ 82827 h 950432"/>
                <a:gd name="connsiteX10834" fmla="*/ 537189 w 4190171"/>
                <a:gd name="connsiteY10834" fmla="*/ 79917 h 950432"/>
                <a:gd name="connsiteX10835" fmla="*/ 540142 w 4190171"/>
                <a:gd name="connsiteY10835" fmla="*/ 79548 h 950432"/>
                <a:gd name="connsiteX10836" fmla="*/ 284466 w 4190171"/>
                <a:gd name="connsiteY10836" fmla="*/ 74627 h 950432"/>
                <a:gd name="connsiteX10837" fmla="*/ 289085 w 4190171"/>
                <a:gd name="connsiteY10837" fmla="*/ 76540 h 950432"/>
                <a:gd name="connsiteX10838" fmla="*/ 294662 w 4190171"/>
                <a:gd name="connsiteY10838" fmla="*/ 90003 h 950432"/>
                <a:gd name="connsiteX10839" fmla="*/ 294662 w 4190171"/>
                <a:gd name="connsiteY10839" fmla="*/ 118842 h 950432"/>
                <a:gd name="connsiteX10840" fmla="*/ 275622 w 4190171"/>
                <a:gd name="connsiteY10840" fmla="*/ 137881 h 950432"/>
                <a:gd name="connsiteX10841" fmla="*/ 263659 w 4190171"/>
                <a:gd name="connsiteY10841" fmla="*/ 137881 h 950432"/>
                <a:gd name="connsiteX10842" fmla="*/ 3604490 w 4190171"/>
                <a:gd name="connsiteY10842" fmla="*/ 70964 h 950432"/>
                <a:gd name="connsiteX10843" fmla="*/ 3631327 w 4190171"/>
                <a:gd name="connsiteY10843" fmla="*/ 70964 h 950432"/>
                <a:gd name="connsiteX10844" fmla="*/ 3658165 w 4190171"/>
                <a:gd name="connsiteY10844" fmla="*/ 70964 h 950432"/>
                <a:gd name="connsiteX10845" fmla="*/ 3677204 w 4190171"/>
                <a:gd name="connsiteY10845" fmla="*/ 90003 h 950432"/>
                <a:gd name="connsiteX10846" fmla="*/ 3677204 w 4190171"/>
                <a:gd name="connsiteY10846" fmla="*/ 118842 h 950432"/>
                <a:gd name="connsiteX10847" fmla="*/ 3658165 w 4190171"/>
                <a:gd name="connsiteY10847" fmla="*/ 137881 h 950432"/>
                <a:gd name="connsiteX10848" fmla="*/ 3631327 w 4190171"/>
                <a:gd name="connsiteY10848" fmla="*/ 137881 h 950432"/>
                <a:gd name="connsiteX10849" fmla="*/ 3604490 w 4190171"/>
                <a:gd name="connsiteY10849" fmla="*/ 137881 h 950432"/>
                <a:gd name="connsiteX10850" fmla="*/ 3585450 w 4190171"/>
                <a:gd name="connsiteY10850" fmla="*/ 118842 h 950432"/>
                <a:gd name="connsiteX10851" fmla="*/ 3585450 w 4190171"/>
                <a:gd name="connsiteY10851" fmla="*/ 90003 h 950432"/>
                <a:gd name="connsiteX10852" fmla="*/ 3604490 w 4190171"/>
                <a:gd name="connsiteY10852" fmla="*/ 70964 h 950432"/>
                <a:gd name="connsiteX10853" fmla="*/ 3228652 w 4190171"/>
                <a:gd name="connsiteY10853" fmla="*/ 70964 h 950432"/>
                <a:gd name="connsiteX10854" fmla="*/ 3255488 w 4190171"/>
                <a:gd name="connsiteY10854" fmla="*/ 70964 h 950432"/>
                <a:gd name="connsiteX10855" fmla="*/ 3282326 w 4190171"/>
                <a:gd name="connsiteY10855" fmla="*/ 70964 h 950432"/>
                <a:gd name="connsiteX10856" fmla="*/ 3301366 w 4190171"/>
                <a:gd name="connsiteY10856" fmla="*/ 90003 h 950432"/>
                <a:gd name="connsiteX10857" fmla="*/ 3301366 w 4190171"/>
                <a:gd name="connsiteY10857" fmla="*/ 118842 h 950432"/>
                <a:gd name="connsiteX10858" fmla="*/ 3282326 w 4190171"/>
                <a:gd name="connsiteY10858" fmla="*/ 137881 h 950432"/>
                <a:gd name="connsiteX10859" fmla="*/ 3255488 w 4190171"/>
                <a:gd name="connsiteY10859" fmla="*/ 137881 h 950432"/>
                <a:gd name="connsiteX10860" fmla="*/ 3228652 w 4190171"/>
                <a:gd name="connsiteY10860" fmla="*/ 137881 h 950432"/>
                <a:gd name="connsiteX10861" fmla="*/ 3209613 w 4190171"/>
                <a:gd name="connsiteY10861" fmla="*/ 118842 h 950432"/>
                <a:gd name="connsiteX10862" fmla="*/ 3209613 w 4190171"/>
                <a:gd name="connsiteY10862" fmla="*/ 90003 h 950432"/>
                <a:gd name="connsiteX10863" fmla="*/ 3228652 w 4190171"/>
                <a:gd name="connsiteY10863" fmla="*/ 70964 h 950432"/>
                <a:gd name="connsiteX10864" fmla="*/ 2852814 w 4190171"/>
                <a:gd name="connsiteY10864" fmla="*/ 70964 h 950432"/>
                <a:gd name="connsiteX10865" fmla="*/ 2879651 w 4190171"/>
                <a:gd name="connsiteY10865" fmla="*/ 70964 h 950432"/>
                <a:gd name="connsiteX10866" fmla="*/ 2906488 w 4190171"/>
                <a:gd name="connsiteY10866" fmla="*/ 70964 h 950432"/>
                <a:gd name="connsiteX10867" fmla="*/ 2925528 w 4190171"/>
                <a:gd name="connsiteY10867" fmla="*/ 90003 h 950432"/>
                <a:gd name="connsiteX10868" fmla="*/ 2925528 w 4190171"/>
                <a:gd name="connsiteY10868" fmla="*/ 118842 h 950432"/>
                <a:gd name="connsiteX10869" fmla="*/ 2906488 w 4190171"/>
                <a:gd name="connsiteY10869" fmla="*/ 137881 h 950432"/>
                <a:gd name="connsiteX10870" fmla="*/ 2879651 w 4190171"/>
                <a:gd name="connsiteY10870" fmla="*/ 137881 h 950432"/>
                <a:gd name="connsiteX10871" fmla="*/ 2852814 w 4190171"/>
                <a:gd name="connsiteY10871" fmla="*/ 137881 h 950432"/>
                <a:gd name="connsiteX10872" fmla="*/ 2833774 w 4190171"/>
                <a:gd name="connsiteY10872" fmla="*/ 118842 h 950432"/>
                <a:gd name="connsiteX10873" fmla="*/ 2833774 w 4190171"/>
                <a:gd name="connsiteY10873" fmla="*/ 90003 h 950432"/>
                <a:gd name="connsiteX10874" fmla="*/ 2852814 w 4190171"/>
                <a:gd name="connsiteY10874" fmla="*/ 70964 h 950432"/>
                <a:gd name="connsiteX10875" fmla="*/ 2476976 w 4190171"/>
                <a:gd name="connsiteY10875" fmla="*/ 70964 h 950432"/>
                <a:gd name="connsiteX10876" fmla="*/ 2503813 w 4190171"/>
                <a:gd name="connsiteY10876" fmla="*/ 70964 h 950432"/>
                <a:gd name="connsiteX10877" fmla="*/ 2530651 w 4190171"/>
                <a:gd name="connsiteY10877" fmla="*/ 70964 h 950432"/>
                <a:gd name="connsiteX10878" fmla="*/ 2549690 w 4190171"/>
                <a:gd name="connsiteY10878" fmla="*/ 90003 h 950432"/>
                <a:gd name="connsiteX10879" fmla="*/ 2549690 w 4190171"/>
                <a:gd name="connsiteY10879" fmla="*/ 118842 h 950432"/>
                <a:gd name="connsiteX10880" fmla="*/ 2530651 w 4190171"/>
                <a:gd name="connsiteY10880" fmla="*/ 137881 h 950432"/>
                <a:gd name="connsiteX10881" fmla="*/ 2503813 w 4190171"/>
                <a:gd name="connsiteY10881" fmla="*/ 137881 h 950432"/>
                <a:gd name="connsiteX10882" fmla="*/ 2476976 w 4190171"/>
                <a:gd name="connsiteY10882" fmla="*/ 137881 h 950432"/>
                <a:gd name="connsiteX10883" fmla="*/ 2457936 w 4190171"/>
                <a:gd name="connsiteY10883" fmla="*/ 118842 h 950432"/>
                <a:gd name="connsiteX10884" fmla="*/ 2457936 w 4190171"/>
                <a:gd name="connsiteY10884" fmla="*/ 90003 h 950432"/>
                <a:gd name="connsiteX10885" fmla="*/ 2476976 w 4190171"/>
                <a:gd name="connsiteY10885" fmla="*/ 70964 h 950432"/>
                <a:gd name="connsiteX10886" fmla="*/ 2101138 w 4190171"/>
                <a:gd name="connsiteY10886" fmla="*/ 70964 h 950432"/>
                <a:gd name="connsiteX10887" fmla="*/ 2127974 w 4190171"/>
                <a:gd name="connsiteY10887" fmla="*/ 70964 h 950432"/>
                <a:gd name="connsiteX10888" fmla="*/ 2154812 w 4190171"/>
                <a:gd name="connsiteY10888" fmla="*/ 70964 h 950432"/>
                <a:gd name="connsiteX10889" fmla="*/ 2173852 w 4190171"/>
                <a:gd name="connsiteY10889" fmla="*/ 90003 h 950432"/>
                <a:gd name="connsiteX10890" fmla="*/ 2173852 w 4190171"/>
                <a:gd name="connsiteY10890" fmla="*/ 118842 h 950432"/>
                <a:gd name="connsiteX10891" fmla="*/ 2154812 w 4190171"/>
                <a:gd name="connsiteY10891" fmla="*/ 137881 h 950432"/>
                <a:gd name="connsiteX10892" fmla="*/ 2127974 w 4190171"/>
                <a:gd name="connsiteY10892" fmla="*/ 137881 h 950432"/>
                <a:gd name="connsiteX10893" fmla="*/ 2101137 w 4190171"/>
                <a:gd name="connsiteY10893" fmla="*/ 137881 h 950432"/>
                <a:gd name="connsiteX10894" fmla="*/ 2082098 w 4190171"/>
                <a:gd name="connsiteY10894" fmla="*/ 118842 h 950432"/>
                <a:gd name="connsiteX10895" fmla="*/ 2082098 w 4190171"/>
                <a:gd name="connsiteY10895" fmla="*/ 90003 h 950432"/>
                <a:gd name="connsiteX10896" fmla="*/ 2101138 w 4190171"/>
                <a:gd name="connsiteY10896" fmla="*/ 70964 h 950432"/>
                <a:gd name="connsiteX10897" fmla="*/ 1725299 w 4190171"/>
                <a:gd name="connsiteY10897" fmla="*/ 70964 h 950432"/>
                <a:gd name="connsiteX10898" fmla="*/ 1752136 w 4190171"/>
                <a:gd name="connsiteY10898" fmla="*/ 70964 h 950432"/>
                <a:gd name="connsiteX10899" fmla="*/ 1778974 w 4190171"/>
                <a:gd name="connsiteY10899" fmla="*/ 70964 h 950432"/>
                <a:gd name="connsiteX10900" fmla="*/ 1798013 w 4190171"/>
                <a:gd name="connsiteY10900" fmla="*/ 90003 h 950432"/>
                <a:gd name="connsiteX10901" fmla="*/ 1798013 w 4190171"/>
                <a:gd name="connsiteY10901" fmla="*/ 118842 h 950432"/>
                <a:gd name="connsiteX10902" fmla="*/ 1778974 w 4190171"/>
                <a:gd name="connsiteY10902" fmla="*/ 137881 h 950432"/>
                <a:gd name="connsiteX10903" fmla="*/ 1752136 w 4190171"/>
                <a:gd name="connsiteY10903" fmla="*/ 137881 h 950432"/>
                <a:gd name="connsiteX10904" fmla="*/ 1725299 w 4190171"/>
                <a:gd name="connsiteY10904" fmla="*/ 137881 h 950432"/>
                <a:gd name="connsiteX10905" fmla="*/ 1706260 w 4190171"/>
                <a:gd name="connsiteY10905" fmla="*/ 118842 h 950432"/>
                <a:gd name="connsiteX10906" fmla="*/ 1706260 w 4190171"/>
                <a:gd name="connsiteY10906" fmla="*/ 90003 h 950432"/>
                <a:gd name="connsiteX10907" fmla="*/ 1725299 w 4190171"/>
                <a:gd name="connsiteY10907" fmla="*/ 70964 h 950432"/>
                <a:gd name="connsiteX10908" fmla="*/ 1349461 w 4190171"/>
                <a:gd name="connsiteY10908" fmla="*/ 70964 h 950432"/>
                <a:gd name="connsiteX10909" fmla="*/ 1376298 w 4190171"/>
                <a:gd name="connsiteY10909" fmla="*/ 70964 h 950432"/>
                <a:gd name="connsiteX10910" fmla="*/ 1403136 w 4190171"/>
                <a:gd name="connsiteY10910" fmla="*/ 70964 h 950432"/>
                <a:gd name="connsiteX10911" fmla="*/ 1422175 w 4190171"/>
                <a:gd name="connsiteY10911" fmla="*/ 90003 h 950432"/>
                <a:gd name="connsiteX10912" fmla="*/ 1422175 w 4190171"/>
                <a:gd name="connsiteY10912" fmla="*/ 118842 h 950432"/>
                <a:gd name="connsiteX10913" fmla="*/ 1403136 w 4190171"/>
                <a:gd name="connsiteY10913" fmla="*/ 137881 h 950432"/>
                <a:gd name="connsiteX10914" fmla="*/ 1376298 w 4190171"/>
                <a:gd name="connsiteY10914" fmla="*/ 137881 h 950432"/>
                <a:gd name="connsiteX10915" fmla="*/ 1349461 w 4190171"/>
                <a:gd name="connsiteY10915" fmla="*/ 137881 h 950432"/>
                <a:gd name="connsiteX10916" fmla="*/ 1330422 w 4190171"/>
                <a:gd name="connsiteY10916" fmla="*/ 118842 h 950432"/>
                <a:gd name="connsiteX10917" fmla="*/ 1330422 w 4190171"/>
                <a:gd name="connsiteY10917" fmla="*/ 90003 h 950432"/>
                <a:gd name="connsiteX10918" fmla="*/ 1349461 w 4190171"/>
                <a:gd name="connsiteY10918" fmla="*/ 70964 h 950432"/>
                <a:gd name="connsiteX10919" fmla="*/ 973623 w 4190171"/>
                <a:gd name="connsiteY10919" fmla="*/ 70964 h 950432"/>
                <a:gd name="connsiteX10920" fmla="*/ 1000460 w 4190171"/>
                <a:gd name="connsiteY10920" fmla="*/ 70964 h 950432"/>
                <a:gd name="connsiteX10921" fmla="*/ 1027298 w 4190171"/>
                <a:gd name="connsiteY10921" fmla="*/ 70964 h 950432"/>
                <a:gd name="connsiteX10922" fmla="*/ 1046337 w 4190171"/>
                <a:gd name="connsiteY10922" fmla="*/ 90003 h 950432"/>
                <a:gd name="connsiteX10923" fmla="*/ 1046337 w 4190171"/>
                <a:gd name="connsiteY10923" fmla="*/ 118842 h 950432"/>
                <a:gd name="connsiteX10924" fmla="*/ 1027298 w 4190171"/>
                <a:gd name="connsiteY10924" fmla="*/ 137881 h 950432"/>
                <a:gd name="connsiteX10925" fmla="*/ 1000460 w 4190171"/>
                <a:gd name="connsiteY10925" fmla="*/ 137881 h 950432"/>
                <a:gd name="connsiteX10926" fmla="*/ 973623 w 4190171"/>
                <a:gd name="connsiteY10926" fmla="*/ 137881 h 950432"/>
                <a:gd name="connsiteX10927" fmla="*/ 954584 w 4190171"/>
                <a:gd name="connsiteY10927" fmla="*/ 118842 h 950432"/>
                <a:gd name="connsiteX10928" fmla="*/ 954584 w 4190171"/>
                <a:gd name="connsiteY10928" fmla="*/ 90003 h 950432"/>
                <a:gd name="connsiteX10929" fmla="*/ 973623 w 4190171"/>
                <a:gd name="connsiteY10929" fmla="*/ 70964 h 950432"/>
                <a:gd name="connsiteX10930" fmla="*/ 597785 w 4190171"/>
                <a:gd name="connsiteY10930" fmla="*/ 70964 h 950432"/>
                <a:gd name="connsiteX10931" fmla="*/ 624622 w 4190171"/>
                <a:gd name="connsiteY10931" fmla="*/ 70964 h 950432"/>
                <a:gd name="connsiteX10932" fmla="*/ 651460 w 4190171"/>
                <a:gd name="connsiteY10932" fmla="*/ 70964 h 950432"/>
                <a:gd name="connsiteX10933" fmla="*/ 670499 w 4190171"/>
                <a:gd name="connsiteY10933" fmla="*/ 90003 h 950432"/>
                <a:gd name="connsiteX10934" fmla="*/ 670499 w 4190171"/>
                <a:gd name="connsiteY10934" fmla="*/ 118842 h 950432"/>
                <a:gd name="connsiteX10935" fmla="*/ 651460 w 4190171"/>
                <a:gd name="connsiteY10935" fmla="*/ 137881 h 950432"/>
                <a:gd name="connsiteX10936" fmla="*/ 624622 w 4190171"/>
                <a:gd name="connsiteY10936" fmla="*/ 137881 h 950432"/>
                <a:gd name="connsiteX10937" fmla="*/ 597785 w 4190171"/>
                <a:gd name="connsiteY10937" fmla="*/ 137881 h 950432"/>
                <a:gd name="connsiteX10938" fmla="*/ 578746 w 4190171"/>
                <a:gd name="connsiteY10938" fmla="*/ 118842 h 950432"/>
                <a:gd name="connsiteX10939" fmla="*/ 578746 w 4190171"/>
                <a:gd name="connsiteY10939" fmla="*/ 90003 h 950432"/>
                <a:gd name="connsiteX10940" fmla="*/ 597785 w 4190171"/>
                <a:gd name="connsiteY10940" fmla="*/ 70964 h 950432"/>
                <a:gd name="connsiteX10941" fmla="*/ 3568502 w 4190171"/>
                <a:gd name="connsiteY10941" fmla="*/ 56044 h 950432"/>
                <a:gd name="connsiteX10942" fmla="*/ 3573792 w 4190171"/>
                <a:gd name="connsiteY10942" fmla="*/ 57364 h 950432"/>
                <a:gd name="connsiteX10943" fmla="*/ 3582465 w 4190171"/>
                <a:gd name="connsiteY10943" fmla="*/ 63785 h 950432"/>
                <a:gd name="connsiteX10944" fmla="*/ 3583952 w 4190171"/>
                <a:gd name="connsiteY10944" fmla="*/ 73750 h 950432"/>
                <a:gd name="connsiteX10945" fmla="*/ 3574268 w 4190171"/>
                <a:gd name="connsiteY10945" fmla="*/ 86830 h 950432"/>
                <a:gd name="connsiteX10946" fmla="*/ 3564304 w 4190171"/>
                <a:gd name="connsiteY10946" fmla="*/ 88317 h 950432"/>
                <a:gd name="connsiteX10947" fmla="*/ 3555631 w 4190171"/>
                <a:gd name="connsiteY10947" fmla="*/ 81896 h 950432"/>
                <a:gd name="connsiteX10948" fmla="*/ 3554144 w 4190171"/>
                <a:gd name="connsiteY10948" fmla="*/ 71932 h 950432"/>
                <a:gd name="connsiteX10949" fmla="*/ 3563828 w 4190171"/>
                <a:gd name="connsiteY10949" fmla="*/ 58851 h 950432"/>
                <a:gd name="connsiteX10950" fmla="*/ 3568502 w 4190171"/>
                <a:gd name="connsiteY10950" fmla="*/ 56044 h 950432"/>
                <a:gd name="connsiteX10951" fmla="*/ 3192664 w 4190171"/>
                <a:gd name="connsiteY10951" fmla="*/ 56044 h 950432"/>
                <a:gd name="connsiteX10952" fmla="*/ 3197955 w 4190171"/>
                <a:gd name="connsiteY10952" fmla="*/ 57364 h 950432"/>
                <a:gd name="connsiteX10953" fmla="*/ 3206628 w 4190171"/>
                <a:gd name="connsiteY10953" fmla="*/ 63785 h 950432"/>
                <a:gd name="connsiteX10954" fmla="*/ 3208114 w 4190171"/>
                <a:gd name="connsiteY10954" fmla="*/ 73750 h 950432"/>
                <a:gd name="connsiteX10955" fmla="*/ 3198430 w 4190171"/>
                <a:gd name="connsiteY10955" fmla="*/ 86830 h 950432"/>
                <a:gd name="connsiteX10956" fmla="*/ 3188465 w 4190171"/>
                <a:gd name="connsiteY10956" fmla="*/ 88317 h 950432"/>
                <a:gd name="connsiteX10957" fmla="*/ 3179792 w 4190171"/>
                <a:gd name="connsiteY10957" fmla="*/ 81896 h 950432"/>
                <a:gd name="connsiteX10958" fmla="*/ 3178306 w 4190171"/>
                <a:gd name="connsiteY10958" fmla="*/ 71932 h 950432"/>
                <a:gd name="connsiteX10959" fmla="*/ 3187991 w 4190171"/>
                <a:gd name="connsiteY10959" fmla="*/ 58851 h 950432"/>
                <a:gd name="connsiteX10960" fmla="*/ 3192664 w 4190171"/>
                <a:gd name="connsiteY10960" fmla="*/ 56044 h 950432"/>
                <a:gd name="connsiteX10961" fmla="*/ 2816827 w 4190171"/>
                <a:gd name="connsiteY10961" fmla="*/ 56044 h 950432"/>
                <a:gd name="connsiteX10962" fmla="*/ 2822117 w 4190171"/>
                <a:gd name="connsiteY10962" fmla="*/ 57364 h 950432"/>
                <a:gd name="connsiteX10963" fmla="*/ 2830790 w 4190171"/>
                <a:gd name="connsiteY10963" fmla="*/ 63785 h 950432"/>
                <a:gd name="connsiteX10964" fmla="*/ 2832276 w 4190171"/>
                <a:gd name="connsiteY10964" fmla="*/ 73750 h 950432"/>
                <a:gd name="connsiteX10965" fmla="*/ 2822592 w 4190171"/>
                <a:gd name="connsiteY10965" fmla="*/ 86830 h 950432"/>
                <a:gd name="connsiteX10966" fmla="*/ 2812628 w 4190171"/>
                <a:gd name="connsiteY10966" fmla="*/ 88317 h 950432"/>
                <a:gd name="connsiteX10967" fmla="*/ 2803955 w 4190171"/>
                <a:gd name="connsiteY10967" fmla="*/ 81896 h 950432"/>
                <a:gd name="connsiteX10968" fmla="*/ 2802468 w 4190171"/>
                <a:gd name="connsiteY10968" fmla="*/ 71932 h 950432"/>
                <a:gd name="connsiteX10969" fmla="*/ 2812152 w 4190171"/>
                <a:gd name="connsiteY10969" fmla="*/ 58851 h 950432"/>
                <a:gd name="connsiteX10970" fmla="*/ 2816827 w 4190171"/>
                <a:gd name="connsiteY10970" fmla="*/ 56044 h 950432"/>
                <a:gd name="connsiteX10971" fmla="*/ 2440988 w 4190171"/>
                <a:gd name="connsiteY10971" fmla="*/ 56044 h 950432"/>
                <a:gd name="connsiteX10972" fmla="*/ 2446278 w 4190171"/>
                <a:gd name="connsiteY10972" fmla="*/ 57364 h 950432"/>
                <a:gd name="connsiteX10973" fmla="*/ 2454951 w 4190171"/>
                <a:gd name="connsiteY10973" fmla="*/ 63785 h 950432"/>
                <a:gd name="connsiteX10974" fmla="*/ 2456438 w 4190171"/>
                <a:gd name="connsiteY10974" fmla="*/ 73750 h 950432"/>
                <a:gd name="connsiteX10975" fmla="*/ 2446754 w 4190171"/>
                <a:gd name="connsiteY10975" fmla="*/ 86830 h 950432"/>
                <a:gd name="connsiteX10976" fmla="*/ 2436789 w 4190171"/>
                <a:gd name="connsiteY10976" fmla="*/ 88317 h 950432"/>
                <a:gd name="connsiteX10977" fmla="*/ 2428117 w 4190171"/>
                <a:gd name="connsiteY10977" fmla="*/ 81896 h 950432"/>
                <a:gd name="connsiteX10978" fmla="*/ 2426630 w 4190171"/>
                <a:gd name="connsiteY10978" fmla="*/ 71932 h 950432"/>
                <a:gd name="connsiteX10979" fmla="*/ 2436314 w 4190171"/>
                <a:gd name="connsiteY10979" fmla="*/ 58851 h 950432"/>
                <a:gd name="connsiteX10980" fmla="*/ 2440988 w 4190171"/>
                <a:gd name="connsiteY10980" fmla="*/ 56044 h 950432"/>
                <a:gd name="connsiteX10981" fmla="*/ 2065150 w 4190171"/>
                <a:gd name="connsiteY10981" fmla="*/ 56044 h 950432"/>
                <a:gd name="connsiteX10982" fmla="*/ 2070440 w 4190171"/>
                <a:gd name="connsiteY10982" fmla="*/ 57364 h 950432"/>
                <a:gd name="connsiteX10983" fmla="*/ 2079113 w 4190171"/>
                <a:gd name="connsiteY10983" fmla="*/ 63785 h 950432"/>
                <a:gd name="connsiteX10984" fmla="*/ 2080600 w 4190171"/>
                <a:gd name="connsiteY10984" fmla="*/ 73750 h 950432"/>
                <a:gd name="connsiteX10985" fmla="*/ 2070916 w 4190171"/>
                <a:gd name="connsiteY10985" fmla="*/ 86830 h 950432"/>
                <a:gd name="connsiteX10986" fmla="*/ 2060951 w 4190171"/>
                <a:gd name="connsiteY10986" fmla="*/ 88317 h 950432"/>
                <a:gd name="connsiteX10987" fmla="*/ 2052278 w 4190171"/>
                <a:gd name="connsiteY10987" fmla="*/ 81896 h 950432"/>
                <a:gd name="connsiteX10988" fmla="*/ 2050792 w 4190171"/>
                <a:gd name="connsiteY10988" fmla="*/ 71932 h 950432"/>
                <a:gd name="connsiteX10989" fmla="*/ 2060476 w 4190171"/>
                <a:gd name="connsiteY10989" fmla="*/ 58851 h 950432"/>
                <a:gd name="connsiteX10990" fmla="*/ 2065150 w 4190171"/>
                <a:gd name="connsiteY10990" fmla="*/ 56044 h 950432"/>
                <a:gd name="connsiteX10991" fmla="*/ 1689312 w 4190171"/>
                <a:gd name="connsiteY10991" fmla="*/ 56044 h 950432"/>
                <a:gd name="connsiteX10992" fmla="*/ 1694602 w 4190171"/>
                <a:gd name="connsiteY10992" fmla="*/ 57364 h 950432"/>
                <a:gd name="connsiteX10993" fmla="*/ 1703275 w 4190171"/>
                <a:gd name="connsiteY10993" fmla="*/ 63785 h 950432"/>
                <a:gd name="connsiteX10994" fmla="*/ 1704762 w 4190171"/>
                <a:gd name="connsiteY10994" fmla="*/ 73750 h 950432"/>
                <a:gd name="connsiteX10995" fmla="*/ 1695078 w 4190171"/>
                <a:gd name="connsiteY10995" fmla="*/ 86830 h 950432"/>
                <a:gd name="connsiteX10996" fmla="*/ 1685113 w 4190171"/>
                <a:gd name="connsiteY10996" fmla="*/ 88317 h 950432"/>
                <a:gd name="connsiteX10997" fmla="*/ 1676440 w 4190171"/>
                <a:gd name="connsiteY10997" fmla="*/ 81896 h 950432"/>
                <a:gd name="connsiteX10998" fmla="*/ 1674954 w 4190171"/>
                <a:gd name="connsiteY10998" fmla="*/ 71932 h 950432"/>
                <a:gd name="connsiteX10999" fmla="*/ 1684638 w 4190171"/>
                <a:gd name="connsiteY10999" fmla="*/ 58851 h 950432"/>
                <a:gd name="connsiteX11000" fmla="*/ 1689312 w 4190171"/>
                <a:gd name="connsiteY11000" fmla="*/ 56044 h 950432"/>
                <a:gd name="connsiteX11001" fmla="*/ 1313474 w 4190171"/>
                <a:gd name="connsiteY11001" fmla="*/ 56044 h 950432"/>
                <a:gd name="connsiteX11002" fmla="*/ 1318764 w 4190171"/>
                <a:gd name="connsiteY11002" fmla="*/ 57364 h 950432"/>
                <a:gd name="connsiteX11003" fmla="*/ 1327437 w 4190171"/>
                <a:gd name="connsiteY11003" fmla="*/ 63785 h 950432"/>
                <a:gd name="connsiteX11004" fmla="*/ 1328924 w 4190171"/>
                <a:gd name="connsiteY11004" fmla="*/ 73750 h 950432"/>
                <a:gd name="connsiteX11005" fmla="*/ 1319239 w 4190171"/>
                <a:gd name="connsiteY11005" fmla="*/ 86830 h 950432"/>
                <a:gd name="connsiteX11006" fmla="*/ 1309275 w 4190171"/>
                <a:gd name="connsiteY11006" fmla="*/ 88317 h 950432"/>
                <a:gd name="connsiteX11007" fmla="*/ 1300602 w 4190171"/>
                <a:gd name="connsiteY11007" fmla="*/ 81896 h 950432"/>
                <a:gd name="connsiteX11008" fmla="*/ 1299116 w 4190171"/>
                <a:gd name="connsiteY11008" fmla="*/ 71932 h 950432"/>
                <a:gd name="connsiteX11009" fmla="*/ 1308800 w 4190171"/>
                <a:gd name="connsiteY11009" fmla="*/ 58851 h 950432"/>
                <a:gd name="connsiteX11010" fmla="*/ 1313474 w 4190171"/>
                <a:gd name="connsiteY11010" fmla="*/ 56044 h 950432"/>
                <a:gd name="connsiteX11011" fmla="*/ 937636 w 4190171"/>
                <a:gd name="connsiteY11011" fmla="*/ 56044 h 950432"/>
                <a:gd name="connsiteX11012" fmla="*/ 942926 w 4190171"/>
                <a:gd name="connsiteY11012" fmla="*/ 57364 h 950432"/>
                <a:gd name="connsiteX11013" fmla="*/ 951599 w 4190171"/>
                <a:gd name="connsiteY11013" fmla="*/ 63785 h 950432"/>
                <a:gd name="connsiteX11014" fmla="*/ 953086 w 4190171"/>
                <a:gd name="connsiteY11014" fmla="*/ 73750 h 950432"/>
                <a:gd name="connsiteX11015" fmla="*/ 943401 w 4190171"/>
                <a:gd name="connsiteY11015" fmla="*/ 86830 h 950432"/>
                <a:gd name="connsiteX11016" fmla="*/ 933437 w 4190171"/>
                <a:gd name="connsiteY11016" fmla="*/ 88317 h 950432"/>
                <a:gd name="connsiteX11017" fmla="*/ 924764 w 4190171"/>
                <a:gd name="connsiteY11017" fmla="*/ 81896 h 950432"/>
                <a:gd name="connsiteX11018" fmla="*/ 923278 w 4190171"/>
                <a:gd name="connsiteY11018" fmla="*/ 71932 h 950432"/>
                <a:gd name="connsiteX11019" fmla="*/ 932962 w 4190171"/>
                <a:gd name="connsiteY11019" fmla="*/ 58851 h 950432"/>
                <a:gd name="connsiteX11020" fmla="*/ 937636 w 4190171"/>
                <a:gd name="connsiteY11020" fmla="*/ 56044 h 950432"/>
                <a:gd name="connsiteX11021" fmla="*/ 561798 w 4190171"/>
                <a:gd name="connsiteY11021" fmla="*/ 56044 h 950432"/>
                <a:gd name="connsiteX11022" fmla="*/ 567088 w 4190171"/>
                <a:gd name="connsiteY11022" fmla="*/ 57364 h 950432"/>
                <a:gd name="connsiteX11023" fmla="*/ 575761 w 4190171"/>
                <a:gd name="connsiteY11023" fmla="*/ 63785 h 950432"/>
                <a:gd name="connsiteX11024" fmla="*/ 577248 w 4190171"/>
                <a:gd name="connsiteY11024" fmla="*/ 73750 h 950432"/>
                <a:gd name="connsiteX11025" fmla="*/ 567564 w 4190171"/>
                <a:gd name="connsiteY11025" fmla="*/ 86830 h 950432"/>
                <a:gd name="connsiteX11026" fmla="*/ 557599 w 4190171"/>
                <a:gd name="connsiteY11026" fmla="*/ 88317 h 950432"/>
                <a:gd name="connsiteX11027" fmla="*/ 548926 w 4190171"/>
                <a:gd name="connsiteY11027" fmla="*/ 81896 h 950432"/>
                <a:gd name="connsiteX11028" fmla="*/ 547440 w 4190171"/>
                <a:gd name="connsiteY11028" fmla="*/ 71932 h 950432"/>
                <a:gd name="connsiteX11029" fmla="*/ 557124 w 4190171"/>
                <a:gd name="connsiteY11029" fmla="*/ 58851 h 950432"/>
                <a:gd name="connsiteX11030" fmla="*/ 561798 w 4190171"/>
                <a:gd name="connsiteY11030" fmla="*/ 56044 h 950432"/>
                <a:gd name="connsiteX11031" fmla="*/ 3819246 w 4190171"/>
                <a:gd name="connsiteY11031" fmla="*/ 55176 h 950432"/>
                <a:gd name="connsiteX11032" fmla="*/ 3849492 w 4190171"/>
                <a:gd name="connsiteY11032" fmla="*/ 67704 h 950432"/>
                <a:gd name="connsiteX11033" fmla="*/ 3895304 w 4190171"/>
                <a:gd name="connsiteY11033" fmla="*/ 113516 h 950432"/>
                <a:gd name="connsiteX11034" fmla="*/ 3904700 w 4190171"/>
                <a:gd name="connsiteY11034" fmla="*/ 127666 h 950432"/>
                <a:gd name="connsiteX11035" fmla="*/ 3907663 w 4190171"/>
                <a:gd name="connsiteY11035" fmla="*/ 142894 h 950432"/>
                <a:gd name="connsiteX11036" fmla="*/ 3907777 w 4190171"/>
                <a:gd name="connsiteY11036" fmla="*/ 142894 h 950432"/>
                <a:gd name="connsiteX11037" fmla="*/ 3907832 w 4190171"/>
                <a:gd name="connsiteY11037" fmla="*/ 143178 h 950432"/>
                <a:gd name="connsiteX11038" fmla="*/ 3907775 w 4190171"/>
                <a:gd name="connsiteY11038" fmla="*/ 143470 h 950432"/>
                <a:gd name="connsiteX11039" fmla="*/ 3907832 w 4190171"/>
                <a:gd name="connsiteY11039" fmla="*/ 143762 h 950432"/>
                <a:gd name="connsiteX11040" fmla="*/ 3907718 w 4190171"/>
                <a:gd name="connsiteY11040" fmla="*/ 143762 h 950432"/>
                <a:gd name="connsiteX11041" fmla="*/ 3904700 w 4190171"/>
                <a:gd name="connsiteY11041" fmla="*/ 159273 h 950432"/>
                <a:gd name="connsiteX11042" fmla="*/ 3895304 w 4190171"/>
                <a:gd name="connsiteY11042" fmla="*/ 173423 h 950432"/>
                <a:gd name="connsiteX11043" fmla="*/ 3849492 w 4190171"/>
                <a:gd name="connsiteY11043" fmla="*/ 219235 h 950432"/>
                <a:gd name="connsiteX11044" fmla="*/ 3789001 w 4190171"/>
                <a:gd name="connsiteY11044" fmla="*/ 219235 h 950432"/>
                <a:gd name="connsiteX11045" fmla="*/ 3743189 w 4190171"/>
                <a:gd name="connsiteY11045" fmla="*/ 173423 h 950432"/>
                <a:gd name="connsiteX11046" fmla="*/ 3733792 w 4190171"/>
                <a:gd name="connsiteY11046" fmla="*/ 159273 h 950432"/>
                <a:gd name="connsiteX11047" fmla="*/ 3730774 w 4190171"/>
                <a:gd name="connsiteY11047" fmla="*/ 143762 h 950432"/>
                <a:gd name="connsiteX11048" fmla="*/ 3730660 w 4190171"/>
                <a:gd name="connsiteY11048" fmla="*/ 143762 h 950432"/>
                <a:gd name="connsiteX11049" fmla="*/ 3730717 w 4190171"/>
                <a:gd name="connsiteY11049" fmla="*/ 143470 h 950432"/>
                <a:gd name="connsiteX11050" fmla="*/ 3730660 w 4190171"/>
                <a:gd name="connsiteY11050" fmla="*/ 143178 h 950432"/>
                <a:gd name="connsiteX11051" fmla="*/ 3730716 w 4190171"/>
                <a:gd name="connsiteY11051" fmla="*/ 142894 h 950432"/>
                <a:gd name="connsiteX11052" fmla="*/ 3730829 w 4190171"/>
                <a:gd name="connsiteY11052" fmla="*/ 142894 h 950432"/>
                <a:gd name="connsiteX11053" fmla="*/ 3733792 w 4190171"/>
                <a:gd name="connsiteY11053" fmla="*/ 127666 h 950432"/>
                <a:gd name="connsiteX11054" fmla="*/ 3743189 w 4190171"/>
                <a:gd name="connsiteY11054" fmla="*/ 113516 h 950432"/>
                <a:gd name="connsiteX11055" fmla="*/ 3789001 w 4190171"/>
                <a:gd name="connsiteY11055" fmla="*/ 67704 h 950432"/>
                <a:gd name="connsiteX11056" fmla="*/ 3819246 w 4190171"/>
                <a:gd name="connsiteY11056" fmla="*/ 55176 h 950432"/>
                <a:gd name="connsiteX11057" fmla="*/ 3443408 w 4190171"/>
                <a:gd name="connsiteY11057" fmla="*/ 55176 h 950432"/>
                <a:gd name="connsiteX11058" fmla="*/ 3473654 w 4190171"/>
                <a:gd name="connsiteY11058" fmla="*/ 67704 h 950432"/>
                <a:gd name="connsiteX11059" fmla="*/ 3519466 w 4190171"/>
                <a:gd name="connsiteY11059" fmla="*/ 113516 h 950432"/>
                <a:gd name="connsiteX11060" fmla="*/ 3528862 w 4190171"/>
                <a:gd name="connsiteY11060" fmla="*/ 127666 h 950432"/>
                <a:gd name="connsiteX11061" fmla="*/ 3531825 w 4190171"/>
                <a:gd name="connsiteY11061" fmla="*/ 142894 h 950432"/>
                <a:gd name="connsiteX11062" fmla="*/ 3531938 w 4190171"/>
                <a:gd name="connsiteY11062" fmla="*/ 142894 h 950432"/>
                <a:gd name="connsiteX11063" fmla="*/ 3531994 w 4190171"/>
                <a:gd name="connsiteY11063" fmla="*/ 143178 h 950432"/>
                <a:gd name="connsiteX11064" fmla="*/ 3531937 w 4190171"/>
                <a:gd name="connsiteY11064" fmla="*/ 143470 h 950432"/>
                <a:gd name="connsiteX11065" fmla="*/ 3531994 w 4190171"/>
                <a:gd name="connsiteY11065" fmla="*/ 143762 h 950432"/>
                <a:gd name="connsiteX11066" fmla="*/ 3531880 w 4190171"/>
                <a:gd name="connsiteY11066" fmla="*/ 143762 h 950432"/>
                <a:gd name="connsiteX11067" fmla="*/ 3528862 w 4190171"/>
                <a:gd name="connsiteY11067" fmla="*/ 159273 h 950432"/>
                <a:gd name="connsiteX11068" fmla="*/ 3519466 w 4190171"/>
                <a:gd name="connsiteY11068" fmla="*/ 173423 h 950432"/>
                <a:gd name="connsiteX11069" fmla="*/ 3473654 w 4190171"/>
                <a:gd name="connsiteY11069" fmla="*/ 219235 h 950432"/>
                <a:gd name="connsiteX11070" fmla="*/ 3413163 w 4190171"/>
                <a:gd name="connsiteY11070" fmla="*/ 219235 h 950432"/>
                <a:gd name="connsiteX11071" fmla="*/ 3367350 w 4190171"/>
                <a:gd name="connsiteY11071" fmla="*/ 173423 h 950432"/>
                <a:gd name="connsiteX11072" fmla="*/ 3357954 w 4190171"/>
                <a:gd name="connsiteY11072" fmla="*/ 159273 h 950432"/>
                <a:gd name="connsiteX11073" fmla="*/ 3354936 w 4190171"/>
                <a:gd name="connsiteY11073" fmla="*/ 143762 h 950432"/>
                <a:gd name="connsiteX11074" fmla="*/ 3354822 w 4190171"/>
                <a:gd name="connsiteY11074" fmla="*/ 143762 h 950432"/>
                <a:gd name="connsiteX11075" fmla="*/ 3354879 w 4190171"/>
                <a:gd name="connsiteY11075" fmla="*/ 143470 h 950432"/>
                <a:gd name="connsiteX11076" fmla="*/ 3354822 w 4190171"/>
                <a:gd name="connsiteY11076" fmla="*/ 143178 h 950432"/>
                <a:gd name="connsiteX11077" fmla="*/ 3354878 w 4190171"/>
                <a:gd name="connsiteY11077" fmla="*/ 142894 h 950432"/>
                <a:gd name="connsiteX11078" fmla="*/ 3354991 w 4190171"/>
                <a:gd name="connsiteY11078" fmla="*/ 142894 h 950432"/>
                <a:gd name="connsiteX11079" fmla="*/ 3357954 w 4190171"/>
                <a:gd name="connsiteY11079" fmla="*/ 127666 h 950432"/>
                <a:gd name="connsiteX11080" fmla="*/ 3367350 w 4190171"/>
                <a:gd name="connsiteY11080" fmla="*/ 113516 h 950432"/>
                <a:gd name="connsiteX11081" fmla="*/ 3413163 w 4190171"/>
                <a:gd name="connsiteY11081" fmla="*/ 67704 h 950432"/>
                <a:gd name="connsiteX11082" fmla="*/ 3443408 w 4190171"/>
                <a:gd name="connsiteY11082" fmla="*/ 55176 h 950432"/>
                <a:gd name="connsiteX11083" fmla="*/ 3067570 w 4190171"/>
                <a:gd name="connsiteY11083" fmla="*/ 55176 h 950432"/>
                <a:gd name="connsiteX11084" fmla="*/ 3097816 w 4190171"/>
                <a:gd name="connsiteY11084" fmla="*/ 67704 h 950432"/>
                <a:gd name="connsiteX11085" fmla="*/ 3143628 w 4190171"/>
                <a:gd name="connsiteY11085" fmla="*/ 113516 h 950432"/>
                <a:gd name="connsiteX11086" fmla="*/ 3153024 w 4190171"/>
                <a:gd name="connsiteY11086" fmla="*/ 127666 h 950432"/>
                <a:gd name="connsiteX11087" fmla="*/ 3155986 w 4190171"/>
                <a:gd name="connsiteY11087" fmla="*/ 142894 h 950432"/>
                <a:gd name="connsiteX11088" fmla="*/ 3156100 w 4190171"/>
                <a:gd name="connsiteY11088" fmla="*/ 142894 h 950432"/>
                <a:gd name="connsiteX11089" fmla="*/ 3156156 w 4190171"/>
                <a:gd name="connsiteY11089" fmla="*/ 143178 h 950432"/>
                <a:gd name="connsiteX11090" fmla="*/ 3156099 w 4190171"/>
                <a:gd name="connsiteY11090" fmla="*/ 143469 h 950432"/>
                <a:gd name="connsiteX11091" fmla="*/ 3156156 w 4190171"/>
                <a:gd name="connsiteY11091" fmla="*/ 143762 h 950432"/>
                <a:gd name="connsiteX11092" fmla="*/ 3156042 w 4190171"/>
                <a:gd name="connsiteY11092" fmla="*/ 143762 h 950432"/>
                <a:gd name="connsiteX11093" fmla="*/ 3153024 w 4190171"/>
                <a:gd name="connsiteY11093" fmla="*/ 159273 h 950432"/>
                <a:gd name="connsiteX11094" fmla="*/ 3143628 w 4190171"/>
                <a:gd name="connsiteY11094" fmla="*/ 173423 h 950432"/>
                <a:gd name="connsiteX11095" fmla="*/ 3097816 w 4190171"/>
                <a:gd name="connsiteY11095" fmla="*/ 219235 h 950432"/>
                <a:gd name="connsiteX11096" fmla="*/ 3037325 w 4190171"/>
                <a:gd name="connsiteY11096" fmla="*/ 219235 h 950432"/>
                <a:gd name="connsiteX11097" fmla="*/ 2991513 w 4190171"/>
                <a:gd name="connsiteY11097" fmla="*/ 173423 h 950432"/>
                <a:gd name="connsiteX11098" fmla="*/ 2982116 w 4190171"/>
                <a:gd name="connsiteY11098" fmla="*/ 159273 h 950432"/>
                <a:gd name="connsiteX11099" fmla="*/ 2979098 w 4190171"/>
                <a:gd name="connsiteY11099" fmla="*/ 143762 h 950432"/>
                <a:gd name="connsiteX11100" fmla="*/ 2978984 w 4190171"/>
                <a:gd name="connsiteY11100" fmla="*/ 143762 h 950432"/>
                <a:gd name="connsiteX11101" fmla="*/ 2979041 w 4190171"/>
                <a:gd name="connsiteY11101" fmla="*/ 143470 h 950432"/>
                <a:gd name="connsiteX11102" fmla="*/ 2978984 w 4190171"/>
                <a:gd name="connsiteY11102" fmla="*/ 143178 h 950432"/>
                <a:gd name="connsiteX11103" fmla="*/ 2979040 w 4190171"/>
                <a:gd name="connsiteY11103" fmla="*/ 142894 h 950432"/>
                <a:gd name="connsiteX11104" fmla="*/ 2979153 w 4190171"/>
                <a:gd name="connsiteY11104" fmla="*/ 142894 h 950432"/>
                <a:gd name="connsiteX11105" fmla="*/ 2982116 w 4190171"/>
                <a:gd name="connsiteY11105" fmla="*/ 127666 h 950432"/>
                <a:gd name="connsiteX11106" fmla="*/ 2991513 w 4190171"/>
                <a:gd name="connsiteY11106" fmla="*/ 113516 h 950432"/>
                <a:gd name="connsiteX11107" fmla="*/ 3037325 w 4190171"/>
                <a:gd name="connsiteY11107" fmla="*/ 67704 h 950432"/>
                <a:gd name="connsiteX11108" fmla="*/ 3067570 w 4190171"/>
                <a:gd name="connsiteY11108" fmla="*/ 55176 h 950432"/>
                <a:gd name="connsiteX11109" fmla="*/ 2691732 w 4190171"/>
                <a:gd name="connsiteY11109" fmla="*/ 55176 h 950432"/>
                <a:gd name="connsiteX11110" fmla="*/ 2721977 w 4190171"/>
                <a:gd name="connsiteY11110" fmla="*/ 67704 h 950432"/>
                <a:gd name="connsiteX11111" fmla="*/ 2767790 w 4190171"/>
                <a:gd name="connsiteY11111" fmla="*/ 113516 h 950432"/>
                <a:gd name="connsiteX11112" fmla="*/ 2777186 w 4190171"/>
                <a:gd name="connsiteY11112" fmla="*/ 127666 h 950432"/>
                <a:gd name="connsiteX11113" fmla="*/ 2780149 w 4190171"/>
                <a:gd name="connsiteY11113" fmla="*/ 142894 h 950432"/>
                <a:gd name="connsiteX11114" fmla="*/ 2780262 w 4190171"/>
                <a:gd name="connsiteY11114" fmla="*/ 142894 h 950432"/>
                <a:gd name="connsiteX11115" fmla="*/ 2780318 w 4190171"/>
                <a:gd name="connsiteY11115" fmla="*/ 143178 h 950432"/>
                <a:gd name="connsiteX11116" fmla="*/ 2780261 w 4190171"/>
                <a:gd name="connsiteY11116" fmla="*/ 143469 h 950432"/>
                <a:gd name="connsiteX11117" fmla="*/ 2780318 w 4190171"/>
                <a:gd name="connsiteY11117" fmla="*/ 143762 h 950432"/>
                <a:gd name="connsiteX11118" fmla="*/ 2780204 w 4190171"/>
                <a:gd name="connsiteY11118" fmla="*/ 143762 h 950432"/>
                <a:gd name="connsiteX11119" fmla="*/ 2777186 w 4190171"/>
                <a:gd name="connsiteY11119" fmla="*/ 159273 h 950432"/>
                <a:gd name="connsiteX11120" fmla="*/ 2767790 w 4190171"/>
                <a:gd name="connsiteY11120" fmla="*/ 173423 h 950432"/>
                <a:gd name="connsiteX11121" fmla="*/ 2721977 w 4190171"/>
                <a:gd name="connsiteY11121" fmla="*/ 219235 h 950432"/>
                <a:gd name="connsiteX11122" fmla="*/ 2661487 w 4190171"/>
                <a:gd name="connsiteY11122" fmla="*/ 219235 h 950432"/>
                <a:gd name="connsiteX11123" fmla="*/ 2615674 w 4190171"/>
                <a:gd name="connsiteY11123" fmla="*/ 173423 h 950432"/>
                <a:gd name="connsiteX11124" fmla="*/ 2606278 w 4190171"/>
                <a:gd name="connsiteY11124" fmla="*/ 159273 h 950432"/>
                <a:gd name="connsiteX11125" fmla="*/ 2603260 w 4190171"/>
                <a:gd name="connsiteY11125" fmla="*/ 143762 h 950432"/>
                <a:gd name="connsiteX11126" fmla="*/ 2603146 w 4190171"/>
                <a:gd name="connsiteY11126" fmla="*/ 143762 h 950432"/>
                <a:gd name="connsiteX11127" fmla="*/ 2603203 w 4190171"/>
                <a:gd name="connsiteY11127" fmla="*/ 143470 h 950432"/>
                <a:gd name="connsiteX11128" fmla="*/ 2603146 w 4190171"/>
                <a:gd name="connsiteY11128" fmla="*/ 143178 h 950432"/>
                <a:gd name="connsiteX11129" fmla="*/ 2603202 w 4190171"/>
                <a:gd name="connsiteY11129" fmla="*/ 142894 h 950432"/>
                <a:gd name="connsiteX11130" fmla="*/ 2603315 w 4190171"/>
                <a:gd name="connsiteY11130" fmla="*/ 142894 h 950432"/>
                <a:gd name="connsiteX11131" fmla="*/ 2606278 w 4190171"/>
                <a:gd name="connsiteY11131" fmla="*/ 127666 h 950432"/>
                <a:gd name="connsiteX11132" fmla="*/ 2615675 w 4190171"/>
                <a:gd name="connsiteY11132" fmla="*/ 113516 h 950432"/>
                <a:gd name="connsiteX11133" fmla="*/ 2661487 w 4190171"/>
                <a:gd name="connsiteY11133" fmla="*/ 67704 h 950432"/>
                <a:gd name="connsiteX11134" fmla="*/ 2691732 w 4190171"/>
                <a:gd name="connsiteY11134" fmla="*/ 55176 h 950432"/>
                <a:gd name="connsiteX11135" fmla="*/ 2315894 w 4190171"/>
                <a:gd name="connsiteY11135" fmla="*/ 55176 h 950432"/>
                <a:gd name="connsiteX11136" fmla="*/ 2346140 w 4190171"/>
                <a:gd name="connsiteY11136" fmla="*/ 67704 h 950432"/>
                <a:gd name="connsiteX11137" fmla="*/ 2391952 w 4190171"/>
                <a:gd name="connsiteY11137" fmla="*/ 113516 h 950432"/>
                <a:gd name="connsiteX11138" fmla="*/ 2401348 w 4190171"/>
                <a:gd name="connsiteY11138" fmla="*/ 127666 h 950432"/>
                <a:gd name="connsiteX11139" fmla="*/ 2404311 w 4190171"/>
                <a:gd name="connsiteY11139" fmla="*/ 142894 h 950432"/>
                <a:gd name="connsiteX11140" fmla="*/ 2404424 w 4190171"/>
                <a:gd name="connsiteY11140" fmla="*/ 142894 h 950432"/>
                <a:gd name="connsiteX11141" fmla="*/ 2404479 w 4190171"/>
                <a:gd name="connsiteY11141" fmla="*/ 143178 h 950432"/>
                <a:gd name="connsiteX11142" fmla="*/ 2404423 w 4190171"/>
                <a:gd name="connsiteY11142" fmla="*/ 143469 h 950432"/>
                <a:gd name="connsiteX11143" fmla="*/ 2404480 w 4190171"/>
                <a:gd name="connsiteY11143" fmla="*/ 143762 h 950432"/>
                <a:gd name="connsiteX11144" fmla="*/ 2404366 w 4190171"/>
                <a:gd name="connsiteY11144" fmla="*/ 143762 h 950432"/>
                <a:gd name="connsiteX11145" fmla="*/ 2401347 w 4190171"/>
                <a:gd name="connsiteY11145" fmla="*/ 159273 h 950432"/>
                <a:gd name="connsiteX11146" fmla="*/ 2391952 w 4190171"/>
                <a:gd name="connsiteY11146" fmla="*/ 173423 h 950432"/>
                <a:gd name="connsiteX11147" fmla="*/ 2346140 w 4190171"/>
                <a:gd name="connsiteY11147" fmla="*/ 219235 h 950432"/>
                <a:gd name="connsiteX11148" fmla="*/ 2285649 w 4190171"/>
                <a:gd name="connsiteY11148" fmla="*/ 219235 h 950432"/>
                <a:gd name="connsiteX11149" fmla="*/ 2239836 w 4190171"/>
                <a:gd name="connsiteY11149" fmla="*/ 173423 h 950432"/>
                <a:gd name="connsiteX11150" fmla="*/ 2230440 w 4190171"/>
                <a:gd name="connsiteY11150" fmla="*/ 159273 h 950432"/>
                <a:gd name="connsiteX11151" fmla="*/ 2227422 w 4190171"/>
                <a:gd name="connsiteY11151" fmla="*/ 143762 h 950432"/>
                <a:gd name="connsiteX11152" fmla="*/ 2227308 w 4190171"/>
                <a:gd name="connsiteY11152" fmla="*/ 143762 h 950432"/>
                <a:gd name="connsiteX11153" fmla="*/ 2227365 w 4190171"/>
                <a:gd name="connsiteY11153" fmla="*/ 143470 h 950432"/>
                <a:gd name="connsiteX11154" fmla="*/ 2227308 w 4190171"/>
                <a:gd name="connsiteY11154" fmla="*/ 143178 h 950432"/>
                <a:gd name="connsiteX11155" fmla="*/ 2227364 w 4190171"/>
                <a:gd name="connsiteY11155" fmla="*/ 142894 h 950432"/>
                <a:gd name="connsiteX11156" fmla="*/ 2227477 w 4190171"/>
                <a:gd name="connsiteY11156" fmla="*/ 142894 h 950432"/>
                <a:gd name="connsiteX11157" fmla="*/ 2230440 w 4190171"/>
                <a:gd name="connsiteY11157" fmla="*/ 127666 h 950432"/>
                <a:gd name="connsiteX11158" fmla="*/ 2239836 w 4190171"/>
                <a:gd name="connsiteY11158" fmla="*/ 113516 h 950432"/>
                <a:gd name="connsiteX11159" fmla="*/ 2285649 w 4190171"/>
                <a:gd name="connsiteY11159" fmla="*/ 67704 h 950432"/>
                <a:gd name="connsiteX11160" fmla="*/ 2315894 w 4190171"/>
                <a:gd name="connsiteY11160" fmla="*/ 55176 h 950432"/>
                <a:gd name="connsiteX11161" fmla="*/ 1940056 w 4190171"/>
                <a:gd name="connsiteY11161" fmla="*/ 55176 h 950432"/>
                <a:gd name="connsiteX11162" fmla="*/ 1970301 w 4190171"/>
                <a:gd name="connsiteY11162" fmla="*/ 67704 h 950432"/>
                <a:gd name="connsiteX11163" fmla="*/ 2016114 w 4190171"/>
                <a:gd name="connsiteY11163" fmla="*/ 113516 h 950432"/>
                <a:gd name="connsiteX11164" fmla="*/ 2025510 w 4190171"/>
                <a:gd name="connsiteY11164" fmla="*/ 127666 h 950432"/>
                <a:gd name="connsiteX11165" fmla="*/ 2028472 w 4190171"/>
                <a:gd name="connsiteY11165" fmla="*/ 142894 h 950432"/>
                <a:gd name="connsiteX11166" fmla="*/ 2028586 w 4190171"/>
                <a:gd name="connsiteY11166" fmla="*/ 142894 h 950432"/>
                <a:gd name="connsiteX11167" fmla="*/ 2028642 w 4190171"/>
                <a:gd name="connsiteY11167" fmla="*/ 143178 h 950432"/>
                <a:gd name="connsiteX11168" fmla="*/ 2028585 w 4190171"/>
                <a:gd name="connsiteY11168" fmla="*/ 143470 h 950432"/>
                <a:gd name="connsiteX11169" fmla="*/ 2028642 w 4190171"/>
                <a:gd name="connsiteY11169" fmla="*/ 143762 h 950432"/>
                <a:gd name="connsiteX11170" fmla="*/ 2028528 w 4190171"/>
                <a:gd name="connsiteY11170" fmla="*/ 143762 h 950432"/>
                <a:gd name="connsiteX11171" fmla="*/ 2025510 w 4190171"/>
                <a:gd name="connsiteY11171" fmla="*/ 159273 h 950432"/>
                <a:gd name="connsiteX11172" fmla="*/ 2016114 w 4190171"/>
                <a:gd name="connsiteY11172" fmla="*/ 173423 h 950432"/>
                <a:gd name="connsiteX11173" fmla="*/ 1970301 w 4190171"/>
                <a:gd name="connsiteY11173" fmla="*/ 219235 h 950432"/>
                <a:gd name="connsiteX11174" fmla="*/ 1909811 w 4190171"/>
                <a:gd name="connsiteY11174" fmla="*/ 219235 h 950432"/>
                <a:gd name="connsiteX11175" fmla="*/ 1863998 w 4190171"/>
                <a:gd name="connsiteY11175" fmla="*/ 173423 h 950432"/>
                <a:gd name="connsiteX11176" fmla="*/ 1854602 w 4190171"/>
                <a:gd name="connsiteY11176" fmla="*/ 159273 h 950432"/>
                <a:gd name="connsiteX11177" fmla="*/ 1851584 w 4190171"/>
                <a:gd name="connsiteY11177" fmla="*/ 143762 h 950432"/>
                <a:gd name="connsiteX11178" fmla="*/ 1851470 w 4190171"/>
                <a:gd name="connsiteY11178" fmla="*/ 143762 h 950432"/>
                <a:gd name="connsiteX11179" fmla="*/ 1851527 w 4190171"/>
                <a:gd name="connsiteY11179" fmla="*/ 143470 h 950432"/>
                <a:gd name="connsiteX11180" fmla="*/ 1851470 w 4190171"/>
                <a:gd name="connsiteY11180" fmla="*/ 143178 h 950432"/>
                <a:gd name="connsiteX11181" fmla="*/ 1851526 w 4190171"/>
                <a:gd name="connsiteY11181" fmla="*/ 142894 h 950432"/>
                <a:gd name="connsiteX11182" fmla="*/ 1851639 w 4190171"/>
                <a:gd name="connsiteY11182" fmla="*/ 142894 h 950432"/>
                <a:gd name="connsiteX11183" fmla="*/ 1854602 w 4190171"/>
                <a:gd name="connsiteY11183" fmla="*/ 127666 h 950432"/>
                <a:gd name="connsiteX11184" fmla="*/ 1863998 w 4190171"/>
                <a:gd name="connsiteY11184" fmla="*/ 113516 h 950432"/>
                <a:gd name="connsiteX11185" fmla="*/ 1909811 w 4190171"/>
                <a:gd name="connsiteY11185" fmla="*/ 67704 h 950432"/>
                <a:gd name="connsiteX11186" fmla="*/ 1940056 w 4190171"/>
                <a:gd name="connsiteY11186" fmla="*/ 55176 h 950432"/>
                <a:gd name="connsiteX11187" fmla="*/ 1564218 w 4190171"/>
                <a:gd name="connsiteY11187" fmla="*/ 55176 h 950432"/>
                <a:gd name="connsiteX11188" fmla="*/ 1594463 w 4190171"/>
                <a:gd name="connsiteY11188" fmla="*/ 67704 h 950432"/>
                <a:gd name="connsiteX11189" fmla="*/ 1640275 w 4190171"/>
                <a:gd name="connsiteY11189" fmla="*/ 113516 h 950432"/>
                <a:gd name="connsiteX11190" fmla="*/ 1649671 w 4190171"/>
                <a:gd name="connsiteY11190" fmla="*/ 127666 h 950432"/>
                <a:gd name="connsiteX11191" fmla="*/ 1652634 w 4190171"/>
                <a:gd name="connsiteY11191" fmla="*/ 142894 h 950432"/>
                <a:gd name="connsiteX11192" fmla="*/ 1652748 w 4190171"/>
                <a:gd name="connsiteY11192" fmla="*/ 142894 h 950432"/>
                <a:gd name="connsiteX11193" fmla="*/ 1652803 w 4190171"/>
                <a:gd name="connsiteY11193" fmla="*/ 143178 h 950432"/>
                <a:gd name="connsiteX11194" fmla="*/ 1652746 w 4190171"/>
                <a:gd name="connsiteY11194" fmla="*/ 143470 h 950432"/>
                <a:gd name="connsiteX11195" fmla="*/ 1652803 w 4190171"/>
                <a:gd name="connsiteY11195" fmla="*/ 143762 h 950432"/>
                <a:gd name="connsiteX11196" fmla="*/ 1652690 w 4190171"/>
                <a:gd name="connsiteY11196" fmla="*/ 143762 h 950432"/>
                <a:gd name="connsiteX11197" fmla="*/ 1649671 w 4190171"/>
                <a:gd name="connsiteY11197" fmla="*/ 159273 h 950432"/>
                <a:gd name="connsiteX11198" fmla="*/ 1640275 w 4190171"/>
                <a:gd name="connsiteY11198" fmla="*/ 173423 h 950432"/>
                <a:gd name="connsiteX11199" fmla="*/ 1594463 w 4190171"/>
                <a:gd name="connsiteY11199" fmla="*/ 219235 h 950432"/>
                <a:gd name="connsiteX11200" fmla="*/ 1533972 w 4190171"/>
                <a:gd name="connsiteY11200" fmla="*/ 219235 h 950432"/>
                <a:gd name="connsiteX11201" fmla="*/ 1488160 w 4190171"/>
                <a:gd name="connsiteY11201" fmla="*/ 173423 h 950432"/>
                <a:gd name="connsiteX11202" fmla="*/ 1478764 w 4190171"/>
                <a:gd name="connsiteY11202" fmla="*/ 159273 h 950432"/>
                <a:gd name="connsiteX11203" fmla="*/ 1475745 w 4190171"/>
                <a:gd name="connsiteY11203" fmla="*/ 143762 h 950432"/>
                <a:gd name="connsiteX11204" fmla="*/ 1475632 w 4190171"/>
                <a:gd name="connsiteY11204" fmla="*/ 143762 h 950432"/>
                <a:gd name="connsiteX11205" fmla="*/ 1475689 w 4190171"/>
                <a:gd name="connsiteY11205" fmla="*/ 143470 h 950432"/>
                <a:gd name="connsiteX11206" fmla="*/ 1475632 w 4190171"/>
                <a:gd name="connsiteY11206" fmla="*/ 143178 h 950432"/>
                <a:gd name="connsiteX11207" fmla="*/ 1475687 w 4190171"/>
                <a:gd name="connsiteY11207" fmla="*/ 142894 h 950432"/>
                <a:gd name="connsiteX11208" fmla="*/ 1475801 w 4190171"/>
                <a:gd name="connsiteY11208" fmla="*/ 142894 h 950432"/>
                <a:gd name="connsiteX11209" fmla="*/ 1478764 w 4190171"/>
                <a:gd name="connsiteY11209" fmla="*/ 127666 h 950432"/>
                <a:gd name="connsiteX11210" fmla="*/ 1488160 w 4190171"/>
                <a:gd name="connsiteY11210" fmla="*/ 113516 h 950432"/>
                <a:gd name="connsiteX11211" fmla="*/ 1533972 w 4190171"/>
                <a:gd name="connsiteY11211" fmla="*/ 67704 h 950432"/>
                <a:gd name="connsiteX11212" fmla="*/ 1564218 w 4190171"/>
                <a:gd name="connsiteY11212" fmla="*/ 55176 h 950432"/>
                <a:gd name="connsiteX11213" fmla="*/ 1188379 w 4190171"/>
                <a:gd name="connsiteY11213" fmla="*/ 55176 h 950432"/>
                <a:gd name="connsiteX11214" fmla="*/ 1218625 w 4190171"/>
                <a:gd name="connsiteY11214" fmla="*/ 67704 h 950432"/>
                <a:gd name="connsiteX11215" fmla="*/ 1264437 w 4190171"/>
                <a:gd name="connsiteY11215" fmla="*/ 113516 h 950432"/>
                <a:gd name="connsiteX11216" fmla="*/ 1273833 w 4190171"/>
                <a:gd name="connsiteY11216" fmla="*/ 127666 h 950432"/>
                <a:gd name="connsiteX11217" fmla="*/ 1276796 w 4190171"/>
                <a:gd name="connsiteY11217" fmla="*/ 142894 h 950432"/>
                <a:gd name="connsiteX11218" fmla="*/ 1276910 w 4190171"/>
                <a:gd name="connsiteY11218" fmla="*/ 142894 h 950432"/>
                <a:gd name="connsiteX11219" fmla="*/ 1276965 w 4190171"/>
                <a:gd name="connsiteY11219" fmla="*/ 143178 h 950432"/>
                <a:gd name="connsiteX11220" fmla="*/ 1276908 w 4190171"/>
                <a:gd name="connsiteY11220" fmla="*/ 143470 h 950432"/>
                <a:gd name="connsiteX11221" fmla="*/ 1276965 w 4190171"/>
                <a:gd name="connsiteY11221" fmla="*/ 143762 h 950432"/>
                <a:gd name="connsiteX11222" fmla="*/ 1276852 w 4190171"/>
                <a:gd name="connsiteY11222" fmla="*/ 143762 h 950432"/>
                <a:gd name="connsiteX11223" fmla="*/ 1273833 w 4190171"/>
                <a:gd name="connsiteY11223" fmla="*/ 159273 h 950432"/>
                <a:gd name="connsiteX11224" fmla="*/ 1264437 w 4190171"/>
                <a:gd name="connsiteY11224" fmla="*/ 173423 h 950432"/>
                <a:gd name="connsiteX11225" fmla="*/ 1218625 w 4190171"/>
                <a:gd name="connsiteY11225" fmla="*/ 219235 h 950432"/>
                <a:gd name="connsiteX11226" fmla="*/ 1158134 w 4190171"/>
                <a:gd name="connsiteY11226" fmla="*/ 219235 h 950432"/>
                <a:gd name="connsiteX11227" fmla="*/ 1112322 w 4190171"/>
                <a:gd name="connsiteY11227" fmla="*/ 173423 h 950432"/>
                <a:gd name="connsiteX11228" fmla="*/ 1102926 w 4190171"/>
                <a:gd name="connsiteY11228" fmla="*/ 159273 h 950432"/>
                <a:gd name="connsiteX11229" fmla="*/ 1099908 w 4190171"/>
                <a:gd name="connsiteY11229" fmla="*/ 143762 h 950432"/>
                <a:gd name="connsiteX11230" fmla="*/ 1099794 w 4190171"/>
                <a:gd name="connsiteY11230" fmla="*/ 143762 h 950432"/>
                <a:gd name="connsiteX11231" fmla="*/ 1099850 w 4190171"/>
                <a:gd name="connsiteY11231" fmla="*/ 143470 h 950432"/>
                <a:gd name="connsiteX11232" fmla="*/ 1099794 w 4190171"/>
                <a:gd name="connsiteY11232" fmla="*/ 143178 h 950432"/>
                <a:gd name="connsiteX11233" fmla="*/ 1099850 w 4190171"/>
                <a:gd name="connsiteY11233" fmla="*/ 142894 h 950432"/>
                <a:gd name="connsiteX11234" fmla="*/ 1099962 w 4190171"/>
                <a:gd name="connsiteY11234" fmla="*/ 142894 h 950432"/>
                <a:gd name="connsiteX11235" fmla="*/ 1102926 w 4190171"/>
                <a:gd name="connsiteY11235" fmla="*/ 127666 h 950432"/>
                <a:gd name="connsiteX11236" fmla="*/ 1112322 w 4190171"/>
                <a:gd name="connsiteY11236" fmla="*/ 113516 h 950432"/>
                <a:gd name="connsiteX11237" fmla="*/ 1158134 w 4190171"/>
                <a:gd name="connsiteY11237" fmla="*/ 67704 h 950432"/>
                <a:gd name="connsiteX11238" fmla="*/ 1188379 w 4190171"/>
                <a:gd name="connsiteY11238" fmla="*/ 55176 h 950432"/>
                <a:gd name="connsiteX11239" fmla="*/ 812542 w 4190171"/>
                <a:gd name="connsiteY11239" fmla="*/ 55176 h 950432"/>
                <a:gd name="connsiteX11240" fmla="*/ 842787 w 4190171"/>
                <a:gd name="connsiteY11240" fmla="*/ 67704 h 950432"/>
                <a:gd name="connsiteX11241" fmla="*/ 888599 w 4190171"/>
                <a:gd name="connsiteY11241" fmla="*/ 113516 h 950432"/>
                <a:gd name="connsiteX11242" fmla="*/ 897995 w 4190171"/>
                <a:gd name="connsiteY11242" fmla="*/ 127666 h 950432"/>
                <a:gd name="connsiteX11243" fmla="*/ 900958 w 4190171"/>
                <a:gd name="connsiteY11243" fmla="*/ 142894 h 950432"/>
                <a:gd name="connsiteX11244" fmla="*/ 901072 w 4190171"/>
                <a:gd name="connsiteY11244" fmla="*/ 142894 h 950432"/>
                <a:gd name="connsiteX11245" fmla="*/ 901127 w 4190171"/>
                <a:gd name="connsiteY11245" fmla="*/ 143178 h 950432"/>
                <a:gd name="connsiteX11246" fmla="*/ 901070 w 4190171"/>
                <a:gd name="connsiteY11246" fmla="*/ 143469 h 950432"/>
                <a:gd name="connsiteX11247" fmla="*/ 901127 w 4190171"/>
                <a:gd name="connsiteY11247" fmla="*/ 143762 h 950432"/>
                <a:gd name="connsiteX11248" fmla="*/ 901014 w 4190171"/>
                <a:gd name="connsiteY11248" fmla="*/ 143762 h 950432"/>
                <a:gd name="connsiteX11249" fmla="*/ 897995 w 4190171"/>
                <a:gd name="connsiteY11249" fmla="*/ 159273 h 950432"/>
                <a:gd name="connsiteX11250" fmla="*/ 888599 w 4190171"/>
                <a:gd name="connsiteY11250" fmla="*/ 173423 h 950432"/>
                <a:gd name="connsiteX11251" fmla="*/ 842787 w 4190171"/>
                <a:gd name="connsiteY11251" fmla="*/ 219235 h 950432"/>
                <a:gd name="connsiteX11252" fmla="*/ 782296 w 4190171"/>
                <a:gd name="connsiteY11252" fmla="*/ 219235 h 950432"/>
                <a:gd name="connsiteX11253" fmla="*/ 736484 w 4190171"/>
                <a:gd name="connsiteY11253" fmla="*/ 173423 h 950432"/>
                <a:gd name="connsiteX11254" fmla="*/ 727088 w 4190171"/>
                <a:gd name="connsiteY11254" fmla="*/ 159273 h 950432"/>
                <a:gd name="connsiteX11255" fmla="*/ 724069 w 4190171"/>
                <a:gd name="connsiteY11255" fmla="*/ 143762 h 950432"/>
                <a:gd name="connsiteX11256" fmla="*/ 723956 w 4190171"/>
                <a:gd name="connsiteY11256" fmla="*/ 143762 h 950432"/>
                <a:gd name="connsiteX11257" fmla="*/ 724012 w 4190171"/>
                <a:gd name="connsiteY11257" fmla="*/ 143470 h 950432"/>
                <a:gd name="connsiteX11258" fmla="*/ 723956 w 4190171"/>
                <a:gd name="connsiteY11258" fmla="*/ 143178 h 950432"/>
                <a:gd name="connsiteX11259" fmla="*/ 724011 w 4190171"/>
                <a:gd name="connsiteY11259" fmla="*/ 142894 h 950432"/>
                <a:gd name="connsiteX11260" fmla="*/ 724125 w 4190171"/>
                <a:gd name="connsiteY11260" fmla="*/ 142894 h 950432"/>
                <a:gd name="connsiteX11261" fmla="*/ 727088 w 4190171"/>
                <a:gd name="connsiteY11261" fmla="*/ 127666 h 950432"/>
                <a:gd name="connsiteX11262" fmla="*/ 736484 w 4190171"/>
                <a:gd name="connsiteY11262" fmla="*/ 113516 h 950432"/>
                <a:gd name="connsiteX11263" fmla="*/ 782297 w 4190171"/>
                <a:gd name="connsiteY11263" fmla="*/ 67704 h 950432"/>
                <a:gd name="connsiteX11264" fmla="*/ 812542 w 4190171"/>
                <a:gd name="connsiteY11264" fmla="*/ 55176 h 950432"/>
                <a:gd name="connsiteX11265" fmla="*/ 436704 w 4190171"/>
                <a:gd name="connsiteY11265" fmla="*/ 55176 h 950432"/>
                <a:gd name="connsiteX11266" fmla="*/ 466949 w 4190171"/>
                <a:gd name="connsiteY11266" fmla="*/ 67704 h 950432"/>
                <a:gd name="connsiteX11267" fmla="*/ 512761 w 4190171"/>
                <a:gd name="connsiteY11267" fmla="*/ 113516 h 950432"/>
                <a:gd name="connsiteX11268" fmla="*/ 522157 w 4190171"/>
                <a:gd name="connsiteY11268" fmla="*/ 127666 h 950432"/>
                <a:gd name="connsiteX11269" fmla="*/ 525120 w 4190171"/>
                <a:gd name="connsiteY11269" fmla="*/ 142894 h 950432"/>
                <a:gd name="connsiteX11270" fmla="*/ 525234 w 4190171"/>
                <a:gd name="connsiteY11270" fmla="*/ 142894 h 950432"/>
                <a:gd name="connsiteX11271" fmla="*/ 525289 w 4190171"/>
                <a:gd name="connsiteY11271" fmla="*/ 143178 h 950432"/>
                <a:gd name="connsiteX11272" fmla="*/ 525232 w 4190171"/>
                <a:gd name="connsiteY11272" fmla="*/ 143469 h 950432"/>
                <a:gd name="connsiteX11273" fmla="*/ 525289 w 4190171"/>
                <a:gd name="connsiteY11273" fmla="*/ 143762 h 950432"/>
                <a:gd name="connsiteX11274" fmla="*/ 525175 w 4190171"/>
                <a:gd name="connsiteY11274" fmla="*/ 143762 h 950432"/>
                <a:gd name="connsiteX11275" fmla="*/ 522157 w 4190171"/>
                <a:gd name="connsiteY11275" fmla="*/ 159273 h 950432"/>
                <a:gd name="connsiteX11276" fmla="*/ 512761 w 4190171"/>
                <a:gd name="connsiteY11276" fmla="*/ 173423 h 950432"/>
                <a:gd name="connsiteX11277" fmla="*/ 466949 w 4190171"/>
                <a:gd name="connsiteY11277" fmla="*/ 219235 h 950432"/>
                <a:gd name="connsiteX11278" fmla="*/ 406458 w 4190171"/>
                <a:gd name="connsiteY11278" fmla="*/ 219235 h 950432"/>
                <a:gd name="connsiteX11279" fmla="*/ 360646 w 4190171"/>
                <a:gd name="connsiteY11279" fmla="*/ 173423 h 950432"/>
                <a:gd name="connsiteX11280" fmla="*/ 351250 w 4190171"/>
                <a:gd name="connsiteY11280" fmla="*/ 159273 h 950432"/>
                <a:gd name="connsiteX11281" fmla="*/ 348232 w 4190171"/>
                <a:gd name="connsiteY11281" fmla="*/ 143762 h 950432"/>
                <a:gd name="connsiteX11282" fmla="*/ 348118 w 4190171"/>
                <a:gd name="connsiteY11282" fmla="*/ 143762 h 950432"/>
                <a:gd name="connsiteX11283" fmla="*/ 348175 w 4190171"/>
                <a:gd name="connsiteY11283" fmla="*/ 143470 h 950432"/>
                <a:gd name="connsiteX11284" fmla="*/ 348118 w 4190171"/>
                <a:gd name="connsiteY11284" fmla="*/ 143178 h 950432"/>
                <a:gd name="connsiteX11285" fmla="*/ 348173 w 4190171"/>
                <a:gd name="connsiteY11285" fmla="*/ 142894 h 950432"/>
                <a:gd name="connsiteX11286" fmla="*/ 348287 w 4190171"/>
                <a:gd name="connsiteY11286" fmla="*/ 142894 h 950432"/>
                <a:gd name="connsiteX11287" fmla="*/ 351250 w 4190171"/>
                <a:gd name="connsiteY11287" fmla="*/ 127666 h 950432"/>
                <a:gd name="connsiteX11288" fmla="*/ 360646 w 4190171"/>
                <a:gd name="connsiteY11288" fmla="*/ 113516 h 950432"/>
                <a:gd name="connsiteX11289" fmla="*/ 406459 w 4190171"/>
                <a:gd name="connsiteY11289" fmla="*/ 67704 h 950432"/>
                <a:gd name="connsiteX11290" fmla="*/ 436704 w 4190171"/>
                <a:gd name="connsiteY11290" fmla="*/ 55176 h 950432"/>
                <a:gd name="connsiteX11291" fmla="*/ 3610296 w 4190171"/>
                <a:gd name="connsiteY11291" fmla="*/ 51898 h 950432"/>
                <a:gd name="connsiteX11292" fmla="*/ 3613271 w 4190171"/>
                <a:gd name="connsiteY11292" fmla="*/ 53287 h 950432"/>
                <a:gd name="connsiteX11293" fmla="*/ 3616704 w 4190171"/>
                <a:gd name="connsiteY11293" fmla="*/ 57039 h 950432"/>
                <a:gd name="connsiteX11294" fmla="*/ 3616435 w 4190171"/>
                <a:gd name="connsiteY11294" fmla="*/ 63102 h 950432"/>
                <a:gd name="connsiteX11295" fmla="*/ 3612683 w 4190171"/>
                <a:gd name="connsiteY11295" fmla="*/ 66535 h 950432"/>
                <a:gd name="connsiteX11296" fmla="*/ 3606621 w 4190171"/>
                <a:gd name="connsiteY11296" fmla="*/ 66265 h 950432"/>
                <a:gd name="connsiteX11297" fmla="*/ 3603188 w 4190171"/>
                <a:gd name="connsiteY11297" fmla="*/ 62514 h 950432"/>
                <a:gd name="connsiteX11298" fmla="*/ 3603457 w 4190171"/>
                <a:gd name="connsiteY11298" fmla="*/ 56451 h 950432"/>
                <a:gd name="connsiteX11299" fmla="*/ 3607209 w 4190171"/>
                <a:gd name="connsiteY11299" fmla="*/ 53018 h 950432"/>
                <a:gd name="connsiteX11300" fmla="*/ 3610296 w 4190171"/>
                <a:gd name="connsiteY11300" fmla="*/ 51898 h 950432"/>
                <a:gd name="connsiteX11301" fmla="*/ 3234457 w 4190171"/>
                <a:gd name="connsiteY11301" fmla="*/ 51898 h 950432"/>
                <a:gd name="connsiteX11302" fmla="*/ 3237433 w 4190171"/>
                <a:gd name="connsiteY11302" fmla="*/ 53287 h 950432"/>
                <a:gd name="connsiteX11303" fmla="*/ 3240866 w 4190171"/>
                <a:gd name="connsiteY11303" fmla="*/ 57039 h 950432"/>
                <a:gd name="connsiteX11304" fmla="*/ 3240597 w 4190171"/>
                <a:gd name="connsiteY11304" fmla="*/ 63102 h 950432"/>
                <a:gd name="connsiteX11305" fmla="*/ 3236845 w 4190171"/>
                <a:gd name="connsiteY11305" fmla="*/ 66535 h 950432"/>
                <a:gd name="connsiteX11306" fmla="*/ 3230783 w 4190171"/>
                <a:gd name="connsiteY11306" fmla="*/ 66265 h 950432"/>
                <a:gd name="connsiteX11307" fmla="*/ 3227350 w 4190171"/>
                <a:gd name="connsiteY11307" fmla="*/ 62514 h 950432"/>
                <a:gd name="connsiteX11308" fmla="*/ 3227620 w 4190171"/>
                <a:gd name="connsiteY11308" fmla="*/ 56451 h 950432"/>
                <a:gd name="connsiteX11309" fmla="*/ 3231371 w 4190171"/>
                <a:gd name="connsiteY11309" fmla="*/ 53018 h 950432"/>
                <a:gd name="connsiteX11310" fmla="*/ 3234457 w 4190171"/>
                <a:gd name="connsiteY11310" fmla="*/ 51898 h 950432"/>
                <a:gd name="connsiteX11311" fmla="*/ 2858620 w 4190171"/>
                <a:gd name="connsiteY11311" fmla="*/ 51898 h 950432"/>
                <a:gd name="connsiteX11312" fmla="*/ 2861595 w 4190171"/>
                <a:gd name="connsiteY11312" fmla="*/ 53287 h 950432"/>
                <a:gd name="connsiteX11313" fmla="*/ 2865028 w 4190171"/>
                <a:gd name="connsiteY11313" fmla="*/ 57039 h 950432"/>
                <a:gd name="connsiteX11314" fmla="*/ 2864759 w 4190171"/>
                <a:gd name="connsiteY11314" fmla="*/ 63102 h 950432"/>
                <a:gd name="connsiteX11315" fmla="*/ 2861008 w 4190171"/>
                <a:gd name="connsiteY11315" fmla="*/ 66535 h 950432"/>
                <a:gd name="connsiteX11316" fmla="*/ 2854945 w 4190171"/>
                <a:gd name="connsiteY11316" fmla="*/ 66265 h 950432"/>
                <a:gd name="connsiteX11317" fmla="*/ 2851512 w 4190171"/>
                <a:gd name="connsiteY11317" fmla="*/ 62514 h 950432"/>
                <a:gd name="connsiteX11318" fmla="*/ 2851782 w 4190171"/>
                <a:gd name="connsiteY11318" fmla="*/ 56451 h 950432"/>
                <a:gd name="connsiteX11319" fmla="*/ 2855533 w 4190171"/>
                <a:gd name="connsiteY11319" fmla="*/ 53018 h 950432"/>
                <a:gd name="connsiteX11320" fmla="*/ 2858620 w 4190171"/>
                <a:gd name="connsiteY11320" fmla="*/ 51898 h 950432"/>
                <a:gd name="connsiteX11321" fmla="*/ 2482782 w 4190171"/>
                <a:gd name="connsiteY11321" fmla="*/ 51898 h 950432"/>
                <a:gd name="connsiteX11322" fmla="*/ 2485757 w 4190171"/>
                <a:gd name="connsiteY11322" fmla="*/ 53287 h 950432"/>
                <a:gd name="connsiteX11323" fmla="*/ 2489190 w 4190171"/>
                <a:gd name="connsiteY11323" fmla="*/ 57039 h 950432"/>
                <a:gd name="connsiteX11324" fmla="*/ 2488921 w 4190171"/>
                <a:gd name="connsiteY11324" fmla="*/ 63102 h 950432"/>
                <a:gd name="connsiteX11325" fmla="*/ 2485169 w 4190171"/>
                <a:gd name="connsiteY11325" fmla="*/ 66535 h 950432"/>
                <a:gd name="connsiteX11326" fmla="*/ 2479107 w 4190171"/>
                <a:gd name="connsiteY11326" fmla="*/ 66265 h 950432"/>
                <a:gd name="connsiteX11327" fmla="*/ 2475674 w 4190171"/>
                <a:gd name="connsiteY11327" fmla="*/ 62514 h 950432"/>
                <a:gd name="connsiteX11328" fmla="*/ 2475943 w 4190171"/>
                <a:gd name="connsiteY11328" fmla="*/ 56451 h 950432"/>
                <a:gd name="connsiteX11329" fmla="*/ 2479695 w 4190171"/>
                <a:gd name="connsiteY11329" fmla="*/ 53018 h 950432"/>
                <a:gd name="connsiteX11330" fmla="*/ 2482782 w 4190171"/>
                <a:gd name="connsiteY11330" fmla="*/ 51898 h 950432"/>
                <a:gd name="connsiteX11331" fmla="*/ 2106944 w 4190171"/>
                <a:gd name="connsiteY11331" fmla="*/ 51898 h 950432"/>
                <a:gd name="connsiteX11332" fmla="*/ 2109919 w 4190171"/>
                <a:gd name="connsiteY11332" fmla="*/ 53287 h 950432"/>
                <a:gd name="connsiteX11333" fmla="*/ 2113351 w 4190171"/>
                <a:gd name="connsiteY11333" fmla="*/ 57039 h 950432"/>
                <a:gd name="connsiteX11334" fmla="*/ 2113083 w 4190171"/>
                <a:gd name="connsiteY11334" fmla="*/ 63102 h 950432"/>
                <a:gd name="connsiteX11335" fmla="*/ 2109331 w 4190171"/>
                <a:gd name="connsiteY11335" fmla="*/ 66535 h 950432"/>
                <a:gd name="connsiteX11336" fmla="*/ 2103268 w 4190171"/>
                <a:gd name="connsiteY11336" fmla="*/ 66265 h 950432"/>
                <a:gd name="connsiteX11337" fmla="*/ 2099836 w 4190171"/>
                <a:gd name="connsiteY11337" fmla="*/ 62514 h 950432"/>
                <a:gd name="connsiteX11338" fmla="*/ 2100106 w 4190171"/>
                <a:gd name="connsiteY11338" fmla="*/ 56451 h 950432"/>
                <a:gd name="connsiteX11339" fmla="*/ 2103856 w 4190171"/>
                <a:gd name="connsiteY11339" fmla="*/ 53018 h 950432"/>
                <a:gd name="connsiteX11340" fmla="*/ 2106944 w 4190171"/>
                <a:gd name="connsiteY11340" fmla="*/ 51898 h 950432"/>
                <a:gd name="connsiteX11341" fmla="*/ 1731105 w 4190171"/>
                <a:gd name="connsiteY11341" fmla="*/ 51898 h 950432"/>
                <a:gd name="connsiteX11342" fmla="*/ 1734080 w 4190171"/>
                <a:gd name="connsiteY11342" fmla="*/ 53287 h 950432"/>
                <a:gd name="connsiteX11343" fmla="*/ 1737513 w 4190171"/>
                <a:gd name="connsiteY11343" fmla="*/ 57039 h 950432"/>
                <a:gd name="connsiteX11344" fmla="*/ 1737244 w 4190171"/>
                <a:gd name="connsiteY11344" fmla="*/ 63102 h 950432"/>
                <a:gd name="connsiteX11345" fmla="*/ 1733493 w 4190171"/>
                <a:gd name="connsiteY11345" fmla="*/ 66535 h 950432"/>
                <a:gd name="connsiteX11346" fmla="*/ 1727431 w 4190171"/>
                <a:gd name="connsiteY11346" fmla="*/ 66265 h 950432"/>
                <a:gd name="connsiteX11347" fmla="*/ 1723998 w 4190171"/>
                <a:gd name="connsiteY11347" fmla="*/ 62514 h 950432"/>
                <a:gd name="connsiteX11348" fmla="*/ 1724267 w 4190171"/>
                <a:gd name="connsiteY11348" fmla="*/ 56451 h 950432"/>
                <a:gd name="connsiteX11349" fmla="*/ 1728019 w 4190171"/>
                <a:gd name="connsiteY11349" fmla="*/ 53018 h 950432"/>
                <a:gd name="connsiteX11350" fmla="*/ 1731105 w 4190171"/>
                <a:gd name="connsiteY11350" fmla="*/ 51898 h 950432"/>
                <a:gd name="connsiteX11351" fmla="*/ 1355267 w 4190171"/>
                <a:gd name="connsiteY11351" fmla="*/ 51898 h 950432"/>
                <a:gd name="connsiteX11352" fmla="*/ 1358242 w 4190171"/>
                <a:gd name="connsiteY11352" fmla="*/ 53287 h 950432"/>
                <a:gd name="connsiteX11353" fmla="*/ 1361675 w 4190171"/>
                <a:gd name="connsiteY11353" fmla="*/ 57039 h 950432"/>
                <a:gd name="connsiteX11354" fmla="*/ 1361406 w 4190171"/>
                <a:gd name="connsiteY11354" fmla="*/ 63102 h 950432"/>
                <a:gd name="connsiteX11355" fmla="*/ 1357654 w 4190171"/>
                <a:gd name="connsiteY11355" fmla="*/ 66535 h 950432"/>
                <a:gd name="connsiteX11356" fmla="*/ 1351592 w 4190171"/>
                <a:gd name="connsiteY11356" fmla="*/ 66265 h 950432"/>
                <a:gd name="connsiteX11357" fmla="*/ 1348159 w 4190171"/>
                <a:gd name="connsiteY11357" fmla="*/ 62514 h 950432"/>
                <a:gd name="connsiteX11358" fmla="*/ 1348429 w 4190171"/>
                <a:gd name="connsiteY11358" fmla="*/ 56451 h 950432"/>
                <a:gd name="connsiteX11359" fmla="*/ 1352180 w 4190171"/>
                <a:gd name="connsiteY11359" fmla="*/ 53018 h 950432"/>
                <a:gd name="connsiteX11360" fmla="*/ 1355267 w 4190171"/>
                <a:gd name="connsiteY11360" fmla="*/ 51898 h 950432"/>
                <a:gd name="connsiteX11361" fmla="*/ 979429 w 4190171"/>
                <a:gd name="connsiteY11361" fmla="*/ 51898 h 950432"/>
                <a:gd name="connsiteX11362" fmla="*/ 982404 w 4190171"/>
                <a:gd name="connsiteY11362" fmla="*/ 53287 h 950432"/>
                <a:gd name="connsiteX11363" fmla="*/ 985837 w 4190171"/>
                <a:gd name="connsiteY11363" fmla="*/ 57039 h 950432"/>
                <a:gd name="connsiteX11364" fmla="*/ 985568 w 4190171"/>
                <a:gd name="connsiteY11364" fmla="*/ 63102 h 950432"/>
                <a:gd name="connsiteX11365" fmla="*/ 981816 w 4190171"/>
                <a:gd name="connsiteY11365" fmla="*/ 66535 h 950432"/>
                <a:gd name="connsiteX11366" fmla="*/ 975754 w 4190171"/>
                <a:gd name="connsiteY11366" fmla="*/ 66265 h 950432"/>
                <a:gd name="connsiteX11367" fmla="*/ 972322 w 4190171"/>
                <a:gd name="connsiteY11367" fmla="*/ 62514 h 950432"/>
                <a:gd name="connsiteX11368" fmla="*/ 972591 w 4190171"/>
                <a:gd name="connsiteY11368" fmla="*/ 56451 h 950432"/>
                <a:gd name="connsiteX11369" fmla="*/ 976342 w 4190171"/>
                <a:gd name="connsiteY11369" fmla="*/ 53018 h 950432"/>
                <a:gd name="connsiteX11370" fmla="*/ 979429 w 4190171"/>
                <a:gd name="connsiteY11370" fmla="*/ 51898 h 950432"/>
                <a:gd name="connsiteX11371" fmla="*/ 603591 w 4190171"/>
                <a:gd name="connsiteY11371" fmla="*/ 51898 h 950432"/>
                <a:gd name="connsiteX11372" fmla="*/ 606566 w 4190171"/>
                <a:gd name="connsiteY11372" fmla="*/ 53287 h 950432"/>
                <a:gd name="connsiteX11373" fmla="*/ 609999 w 4190171"/>
                <a:gd name="connsiteY11373" fmla="*/ 57039 h 950432"/>
                <a:gd name="connsiteX11374" fmla="*/ 609730 w 4190171"/>
                <a:gd name="connsiteY11374" fmla="*/ 63102 h 950432"/>
                <a:gd name="connsiteX11375" fmla="*/ 605979 w 4190171"/>
                <a:gd name="connsiteY11375" fmla="*/ 66535 h 950432"/>
                <a:gd name="connsiteX11376" fmla="*/ 599917 w 4190171"/>
                <a:gd name="connsiteY11376" fmla="*/ 66265 h 950432"/>
                <a:gd name="connsiteX11377" fmla="*/ 596484 w 4190171"/>
                <a:gd name="connsiteY11377" fmla="*/ 62514 h 950432"/>
                <a:gd name="connsiteX11378" fmla="*/ 596753 w 4190171"/>
                <a:gd name="connsiteY11378" fmla="*/ 56451 h 950432"/>
                <a:gd name="connsiteX11379" fmla="*/ 600505 w 4190171"/>
                <a:gd name="connsiteY11379" fmla="*/ 53018 h 950432"/>
                <a:gd name="connsiteX11380" fmla="*/ 603591 w 4190171"/>
                <a:gd name="connsiteY11380" fmla="*/ 51898 h 950432"/>
                <a:gd name="connsiteX11381" fmla="*/ 3656562 w 4190171"/>
                <a:gd name="connsiteY11381" fmla="*/ 51897 h 950432"/>
                <a:gd name="connsiteX11382" fmla="*/ 3659538 w 4190171"/>
                <a:gd name="connsiteY11382" fmla="*/ 53287 h 950432"/>
                <a:gd name="connsiteX11383" fmla="*/ 3662971 w 4190171"/>
                <a:gd name="connsiteY11383" fmla="*/ 57039 h 950432"/>
                <a:gd name="connsiteX11384" fmla="*/ 3662702 w 4190171"/>
                <a:gd name="connsiteY11384" fmla="*/ 63101 h 950432"/>
                <a:gd name="connsiteX11385" fmla="*/ 3658950 w 4190171"/>
                <a:gd name="connsiteY11385" fmla="*/ 66534 h 950432"/>
                <a:gd name="connsiteX11386" fmla="*/ 3652889 w 4190171"/>
                <a:gd name="connsiteY11386" fmla="*/ 66265 h 950432"/>
                <a:gd name="connsiteX11387" fmla="*/ 3649455 w 4190171"/>
                <a:gd name="connsiteY11387" fmla="*/ 62512 h 950432"/>
                <a:gd name="connsiteX11388" fmla="*/ 3649724 w 4190171"/>
                <a:gd name="connsiteY11388" fmla="*/ 56451 h 950432"/>
                <a:gd name="connsiteX11389" fmla="*/ 3653476 w 4190171"/>
                <a:gd name="connsiteY11389" fmla="*/ 53018 h 950432"/>
                <a:gd name="connsiteX11390" fmla="*/ 3656562 w 4190171"/>
                <a:gd name="connsiteY11390" fmla="*/ 51897 h 950432"/>
                <a:gd name="connsiteX11391" fmla="*/ 3280725 w 4190171"/>
                <a:gd name="connsiteY11391" fmla="*/ 51897 h 950432"/>
                <a:gd name="connsiteX11392" fmla="*/ 3283700 w 4190171"/>
                <a:gd name="connsiteY11392" fmla="*/ 53287 h 950432"/>
                <a:gd name="connsiteX11393" fmla="*/ 3287133 w 4190171"/>
                <a:gd name="connsiteY11393" fmla="*/ 57039 h 950432"/>
                <a:gd name="connsiteX11394" fmla="*/ 3286864 w 4190171"/>
                <a:gd name="connsiteY11394" fmla="*/ 63101 h 950432"/>
                <a:gd name="connsiteX11395" fmla="*/ 3283112 w 4190171"/>
                <a:gd name="connsiteY11395" fmla="*/ 66534 h 950432"/>
                <a:gd name="connsiteX11396" fmla="*/ 3277050 w 4190171"/>
                <a:gd name="connsiteY11396" fmla="*/ 66265 h 950432"/>
                <a:gd name="connsiteX11397" fmla="*/ 3273617 w 4190171"/>
                <a:gd name="connsiteY11397" fmla="*/ 62512 h 950432"/>
                <a:gd name="connsiteX11398" fmla="*/ 3273886 w 4190171"/>
                <a:gd name="connsiteY11398" fmla="*/ 56451 h 950432"/>
                <a:gd name="connsiteX11399" fmla="*/ 3277638 w 4190171"/>
                <a:gd name="connsiteY11399" fmla="*/ 53018 h 950432"/>
                <a:gd name="connsiteX11400" fmla="*/ 3280725 w 4190171"/>
                <a:gd name="connsiteY11400" fmla="*/ 51897 h 950432"/>
                <a:gd name="connsiteX11401" fmla="*/ 2904887 w 4190171"/>
                <a:gd name="connsiteY11401" fmla="*/ 51897 h 950432"/>
                <a:gd name="connsiteX11402" fmla="*/ 2907862 w 4190171"/>
                <a:gd name="connsiteY11402" fmla="*/ 53287 h 950432"/>
                <a:gd name="connsiteX11403" fmla="*/ 2911295 w 4190171"/>
                <a:gd name="connsiteY11403" fmla="*/ 57039 h 950432"/>
                <a:gd name="connsiteX11404" fmla="*/ 2911026 w 4190171"/>
                <a:gd name="connsiteY11404" fmla="*/ 63101 h 950432"/>
                <a:gd name="connsiteX11405" fmla="*/ 2907274 w 4190171"/>
                <a:gd name="connsiteY11405" fmla="*/ 66534 h 950432"/>
                <a:gd name="connsiteX11406" fmla="*/ 2901212 w 4190171"/>
                <a:gd name="connsiteY11406" fmla="*/ 66265 h 950432"/>
                <a:gd name="connsiteX11407" fmla="*/ 2897779 w 4190171"/>
                <a:gd name="connsiteY11407" fmla="*/ 62512 h 950432"/>
                <a:gd name="connsiteX11408" fmla="*/ 2898048 w 4190171"/>
                <a:gd name="connsiteY11408" fmla="*/ 56451 h 950432"/>
                <a:gd name="connsiteX11409" fmla="*/ 2901800 w 4190171"/>
                <a:gd name="connsiteY11409" fmla="*/ 53018 h 950432"/>
                <a:gd name="connsiteX11410" fmla="*/ 2904887 w 4190171"/>
                <a:gd name="connsiteY11410" fmla="*/ 51897 h 950432"/>
                <a:gd name="connsiteX11411" fmla="*/ 2529048 w 4190171"/>
                <a:gd name="connsiteY11411" fmla="*/ 51897 h 950432"/>
                <a:gd name="connsiteX11412" fmla="*/ 2532024 w 4190171"/>
                <a:gd name="connsiteY11412" fmla="*/ 53287 h 950432"/>
                <a:gd name="connsiteX11413" fmla="*/ 2535457 w 4190171"/>
                <a:gd name="connsiteY11413" fmla="*/ 57039 h 950432"/>
                <a:gd name="connsiteX11414" fmla="*/ 2535188 w 4190171"/>
                <a:gd name="connsiteY11414" fmla="*/ 63101 h 950432"/>
                <a:gd name="connsiteX11415" fmla="*/ 2531436 w 4190171"/>
                <a:gd name="connsiteY11415" fmla="*/ 66534 h 950432"/>
                <a:gd name="connsiteX11416" fmla="*/ 2525375 w 4190171"/>
                <a:gd name="connsiteY11416" fmla="*/ 66265 h 950432"/>
                <a:gd name="connsiteX11417" fmla="*/ 2521941 w 4190171"/>
                <a:gd name="connsiteY11417" fmla="*/ 62512 h 950432"/>
                <a:gd name="connsiteX11418" fmla="*/ 2522210 w 4190171"/>
                <a:gd name="connsiteY11418" fmla="*/ 56451 h 950432"/>
                <a:gd name="connsiteX11419" fmla="*/ 2525962 w 4190171"/>
                <a:gd name="connsiteY11419" fmla="*/ 53018 h 950432"/>
                <a:gd name="connsiteX11420" fmla="*/ 2529048 w 4190171"/>
                <a:gd name="connsiteY11420" fmla="*/ 51897 h 950432"/>
                <a:gd name="connsiteX11421" fmla="*/ 2153210 w 4190171"/>
                <a:gd name="connsiteY11421" fmla="*/ 51897 h 950432"/>
                <a:gd name="connsiteX11422" fmla="*/ 2156186 w 4190171"/>
                <a:gd name="connsiteY11422" fmla="*/ 53287 h 950432"/>
                <a:gd name="connsiteX11423" fmla="*/ 2159619 w 4190171"/>
                <a:gd name="connsiteY11423" fmla="*/ 57039 h 950432"/>
                <a:gd name="connsiteX11424" fmla="*/ 2159350 w 4190171"/>
                <a:gd name="connsiteY11424" fmla="*/ 63101 h 950432"/>
                <a:gd name="connsiteX11425" fmla="*/ 2155598 w 4190171"/>
                <a:gd name="connsiteY11425" fmla="*/ 66534 h 950432"/>
                <a:gd name="connsiteX11426" fmla="*/ 2149536 w 4190171"/>
                <a:gd name="connsiteY11426" fmla="*/ 66265 h 950432"/>
                <a:gd name="connsiteX11427" fmla="*/ 2146103 w 4190171"/>
                <a:gd name="connsiteY11427" fmla="*/ 62512 h 950432"/>
                <a:gd name="connsiteX11428" fmla="*/ 2146372 w 4190171"/>
                <a:gd name="connsiteY11428" fmla="*/ 56451 h 950432"/>
                <a:gd name="connsiteX11429" fmla="*/ 2150124 w 4190171"/>
                <a:gd name="connsiteY11429" fmla="*/ 53018 h 950432"/>
                <a:gd name="connsiteX11430" fmla="*/ 2153210 w 4190171"/>
                <a:gd name="connsiteY11430" fmla="*/ 51897 h 950432"/>
                <a:gd name="connsiteX11431" fmla="*/ 1777372 w 4190171"/>
                <a:gd name="connsiteY11431" fmla="*/ 51897 h 950432"/>
                <a:gd name="connsiteX11432" fmla="*/ 1780348 w 4190171"/>
                <a:gd name="connsiteY11432" fmla="*/ 53287 h 950432"/>
                <a:gd name="connsiteX11433" fmla="*/ 1783781 w 4190171"/>
                <a:gd name="connsiteY11433" fmla="*/ 57039 h 950432"/>
                <a:gd name="connsiteX11434" fmla="*/ 1783511 w 4190171"/>
                <a:gd name="connsiteY11434" fmla="*/ 63101 h 950432"/>
                <a:gd name="connsiteX11435" fmla="*/ 1779760 w 4190171"/>
                <a:gd name="connsiteY11435" fmla="*/ 66534 h 950432"/>
                <a:gd name="connsiteX11436" fmla="*/ 1773698 w 4190171"/>
                <a:gd name="connsiteY11436" fmla="*/ 66265 h 950432"/>
                <a:gd name="connsiteX11437" fmla="*/ 1770265 w 4190171"/>
                <a:gd name="connsiteY11437" fmla="*/ 62512 h 950432"/>
                <a:gd name="connsiteX11438" fmla="*/ 1770534 w 4190171"/>
                <a:gd name="connsiteY11438" fmla="*/ 56451 h 950432"/>
                <a:gd name="connsiteX11439" fmla="*/ 1774286 w 4190171"/>
                <a:gd name="connsiteY11439" fmla="*/ 53018 h 950432"/>
                <a:gd name="connsiteX11440" fmla="*/ 1777372 w 4190171"/>
                <a:gd name="connsiteY11440" fmla="*/ 51897 h 950432"/>
                <a:gd name="connsiteX11441" fmla="*/ 1401534 w 4190171"/>
                <a:gd name="connsiteY11441" fmla="*/ 51897 h 950432"/>
                <a:gd name="connsiteX11442" fmla="*/ 1404509 w 4190171"/>
                <a:gd name="connsiteY11442" fmla="*/ 53287 h 950432"/>
                <a:gd name="connsiteX11443" fmla="*/ 1407942 w 4190171"/>
                <a:gd name="connsiteY11443" fmla="*/ 57039 h 950432"/>
                <a:gd name="connsiteX11444" fmla="*/ 1407673 w 4190171"/>
                <a:gd name="connsiteY11444" fmla="*/ 63101 h 950432"/>
                <a:gd name="connsiteX11445" fmla="*/ 1403922 w 4190171"/>
                <a:gd name="connsiteY11445" fmla="*/ 66534 h 950432"/>
                <a:gd name="connsiteX11446" fmla="*/ 1397860 w 4190171"/>
                <a:gd name="connsiteY11446" fmla="*/ 66265 h 950432"/>
                <a:gd name="connsiteX11447" fmla="*/ 1394427 w 4190171"/>
                <a:gd name="connsiteY11447" fmla="*/ 62512 h 950432"/>
                <a:gd name="connsiteX11448" fmla="*/ 1394696 w 4190171"/>
                <a:gd name="connsiteY11448" fmla="*/ 56451 h 950432"/>
                <a:gd name="connsiteX11449" fmla="*/ 1398448 w 4190171"/>
                <a:gd name="connsiteY11449" fmla="*/ 53018 h 950432"/>
                <a:gd name="connsiteX11450" fmla="*/ 1401534 w 4190171"/>
                <a:gd name="connsiteY11450" fmla="*/ 51897 h 950432"/>
                <a:gd name="connsiteX11451" fmla="*/ 1025696 w 4190171"/>
                <a:gd name="connsiteY11451" fmla="*/ 51897 h 950432"/>
                <a:gd name="connsiteX11452" fmla="*/ 1028671 w 4190171"/>
                <a:gd name="connsiteY11452" fmla="*/ 53287 h 950432"/>
                <a:gd name="connsiteX11453" fmla="*/ 1032104 w 4190171"/>
                <a:gd name="connsiteY11453" fmla="*/ 57039 h 950432"/>
                <a:gd name="connsiteX11454" fmla="*/ 1031835 w 4190171"/>
                <a:gd name="connsiteY11454" fmla="*/ 63101 h 950432"/>
                <a:gd name="connsiteX11455" fmla="*/ 1028084 w 4190171"/>
                <a:gd name="connsiteY11455" fmla="*/ 66534 h 950432"/>
                <a:gd name="connsiteX11456" fmla="*/ 1022022 w 4190171"/>
                <a:gd name="connsiteY11456" fmla="*/ 66265 h 950432"/>
                <a:gd name="connsiteX11457" fmla="*/ 1018588 w 4190171"/>
                <a:gd name="connsiteY11457" fmla="*/ 62512 h 950432"/>
                <a:gd name="connsiteX11458" fmla="*/ 1018857 w 4190171"/>
                <a:gd name="connsiteY11458" fmla="*/ 56451 h 950432"/>
                <a:gd name="connsiteX11459" fmla="*/ 1022610 w 4190171"/>
                <a:gd name="connsiteY11459" fmla="*/ 53018 h 950432"/>
                <a:gd name="connsiteX11460" fmla="*/ 1025696 w 4190171"/>
                <a:gd name="connsiteY11460" fmla="*/ 51897 h 950432"/>
                <a:gd name="connsiteX11461" fmla="*/ 649858 w 4190171"/>
                <a:gd name="connsiteY11461" fmla="*/ 51897 h 950432"/>
                <a:gd name="connsiteX11462" fmla="*/ 652833 w 4190171"/>
                <a:gd name="connsiteY11462" fmla="*/ 53287 h 950432"/>
                <a:gd name="connsiteX11463" fmla="*/ 656266 w 4190171"/>
                <a:gd name="connsiteY11463" fmla="*/ 57039 h 950432"/>
                <a:gd name="connsiteX11464" fmla="*/ 655997 w 4190171"/>
                <a:gd name="connsiteY11464" fmla="*/ 63101 h 950432"/>
                <a:gd name="connsiteX11465" fmla="*/ 652246 w 4190171"/>
                <a:gd name="connsiteY11465" fmla="*/ 66534 h 950432"/>
                <a:gd name="connsiteX11466" fmla="*/ 646184 w 4190171"/>
                <a:gd name="connsiteY11466" fmla="*/ 66265 h 950432"/>
                <a:gd name="connsiteX11467" fmla="*/ 642750 w 4190171"/>
                <a:gd name="connsiteY11467" fmla="*/ 62512 h 950432"/>
                <a:gd name="connsiteX11468" fmla="*/ 643019 w 4190171"/>
                <a:gd name="connsiteY11468" fmla="*/ 56451 h 950432"/>
                <a:gd name="connsiteX11469" fmla="*/ 646772 w 4190171"/>
                <a:gd name="connsiteY11469" fmla="*/ 53018 h 950432"/>
                <a:gd name="connsiteX11470" fmla="*/ 649858 w 4190171"/>
                <a:gd name="connsiteY11470" fmla="*/ 51897 h 950432"/>
                <a:gd name="connsiteX11471" fmla="*/ 3631327 w 4190171"/>
                <a:gd name="connsiteY11471" fmla="*/ 42874 h 950432"/>
                <a:gd name="connsiteX11472" fmla="*/ 3635536 w 4190171"/>
                <a:gd name="connsiteY11472" fmla="*/ 42875 h 950432"/>
                <a:gd name="connsiteX11473" fmla="*/ 3642070 w 4190171"/>
                <a:gd name="connsiteY11473" fmla="*/ 49409 h 950432"/>
                <a:gd name="connsiteX11474" fmla="*/ 3642071 w 4190171"/>
                <a:gd name="connsiteY11474" fmla="*/ 57568 h 950432"/>
                <a:gd name="connsiteX11475" fmla="*/ 3635536 w 4190171"/>
                <a:gd name="connsiteY11475" fmla="*/ 64102 h 950432"/>
                <a:gd name="connsiteX11476" fmla="*/ 3631327 w 4190171"/>
                <a:gd name="connsiteY11476" fmla="*/ 64102 h 950432"/>
                <a:gd name="connsiteX11477" fmla="*/ 3629238 w 4190171"/>
                <a:gd name="connsiteY11477" fmla="*/ 64102 h 950432"/>
                <a:gd name="connsiteX11478" fmla="*/ 3622703 w 4190171"/>
                <a:gd name="connsiteY11478" fmla="*/ 57568 h 950432"/>
                <a:gd name="connsiteX11479" fmla="*/ 3622703 w 4190171"/>
                <a:gd name="connsiteY11479" fmla="*/ 49409 h 950432"/>
                <a:gd name="connsiteX11480" fmla="*/ 3629238 w 4190171"/>
                <a:gd name="connsiteY11480" fmla="*/ 42875 h 950432"/>
                <a:gd name="connsiteX11481" fmla="*/ 3631327 w 4190171"/>
                <a:gd name="connsiteY11481" fmla="*/ 42875 h 950432"/>
                <a:gd name="connsiteX11482" fmla="*/ 3255488 w 4190171"/>
                <a:gd name="connsiteY11482" fmla="*/ 42874 h 950432"/>
                <a:gd name="connsiteX11483" fmla="*/ 3259698 w 4190171"/>
                <a:gd name="connsiteY11483" fmla="*/ 42875 h 950432"/>
                <a:gd name="connsiteX11484" fmla="*/ 3266232 w 4190171"/>
                <a:gd name="connsiteY11484" fmla="*/ 49409 h 950432"/>
                <a:gd name="connsiteX11485" fmla="*/ 3266232 w 4190171"/>
                <a:gd name="connsiteY11485" fmla="*/ 57568 h 950432"/>
                <a:gd name="connsiteX11486" fmla="*/ 3259698 w 4190171"/>
                <a:gd name="connsiteY11486" fmla="*/ 64102 h 950432"/>
                <a:gd name="connsiteX11487" fmla="*/ 3255488 w 4190171"/>
                <a:gd name="connsiteY11487" fmla="*/ 64102 h 950432"/>
                <a:gd name="connsiteX11488" fmla="*/ 3253400 w 4190171"/>
                <a:gd name="connsiteY11488" fmla="*/ 64102 h 950432"/>
                <a:gd name="connsiteX11489" fmla="*/ 3246865 w 4190171"/>
                <a:gd name="connsiteY11489" fmla="*/ 57568 h 950432"/>
                <a:gd name="connsiteX11490" fmla="*/ 3246865 w 4190171"/>
                <a:gd name="connsiteY11490" fmla="*/ 49409 h 950432"/>
                <a:gd name="connsiteX11491" fmla="*/ 3253400 w 4190171"/>
                <a:gd name="connsiteY11491" fmla="*/ 42875 h 950432"/>
                <a:gd name="connsiteX11492" fmla="*/ 3255488 w 4190171"/>
                <a:gd name="connsiteY11492" fmla="*/ 42875 h 950432"/>
                <a:gd name="connsiteX11493" fmla="*/ 2879651 w 4190171"/>
                <a:gd name="connsiteY11493" fmla="*/ 42874 h 950432"/>
                <a:gd name="connsiteX11494" fmla="*/ 2883860 w 4190171"/>
                <a:gd name="connsiteY11494" fmla="*/ 42875 h 950432"/>
                <a:gd name="connsiteX11495" fmla="*/ 2890394 w 4190171"/>
                <a:gd name="connsiteY11495" fmla="*/ 49409 h 950432"/>
                <a:gd name="connsiteX11496" fmla="*/ 2890394 w 4190171"/>
                <a:gd name="connsiteY11496" fmla="*/ 57568 h 950432"/>
                <a:gd name="connsiteX11497" fmla="*/ 2883860 w 4190171"/>
                <a:gd name="connsiteY11497" fmla="*/ 64102 h 950432"/>
                <a:gd name="connsiteX11498" fmla="*/ 2879651 w 4190171"/>
                <a:gd name="connsiteY11498" fmla="*/ 64102 h 950432"/>
                <a:gd name="connsiteX11499" fmla="*/ 2877562 w 4190171"/>
                <a:gd name="connsiteY11499" fmla="*/ 64102 h 950432"/>
                <a:gd name="connsiteX11500" fmla="*/ 2871028 w 4190171"/>
                <a:gd name="connsiteY11500" fmla="*/ 57568 h 950432"/>
                <a:gd name="connsiteX11501" fmla="*/ 2871028 w 4190171"/>
                <a:gd name="connsiteY11501" fmla="*/ 49409 h 950432"/>
                <a:gd name="connsiteX11502" fmla="*/ 2877562 w 4190171"/>
                <a:gd name="connsiteY11502" fmla="*/ 42875 h 950432"/>
                <a:gd name="connsiteX11503" fmla="*/ 2879651 w 4190171"/>
                <a:gd name="connsiteY11503" fmla="*/ 42875 h 950432"/>
                <a:gd name="connsiteX11504" fmla="*/ 2503813 w 4190171"/>
                <a:gd name="connsiteY11504" fmla="*/ 42874 h 950432"/>
                <a:gd name="connsiteX11505" fmla="*/ 2508022 w 4190171"/>
                <a:gd name="connsiteY11505" fmla="*/ 42875 h 950432"/>
                <a:gd name="connsiteX11506" fmla="*/ 2514556 w 4190171"/>
                <a:gd name="connsiteY11506" fmla="*/ 49409 h 950432"/>
                <a:gd name="connsiteX11507" fmla="*/ 2514557 w 4190171"/>
                <a:gd name="connsiteY11507" fmla="*/ 57568 h 950432"/>
                <a:gd name="connsiteX11508" fmla="*/ 2508022 w 4190171"/>
                <a:gd name="connsiteY11508" fmla="*/ 64102 h 950432"/>
                <a:gd name="connsiteX11509" fmla="*/ 2503813 w 4190171"/>
                <a:gd name="connsiteY11509" fmla="*/ 64102 h 950432"/>
                <a:gd name="connsiteX11510" fmla="*/ 2501724 w 4190171"/>
                <a:gd name="connsiteY11510" fmla="*/ 64102 h 950432"/>
                <a:gd name="connsiteX11511" fmla="*/ 2495189 w 4190171"/>
                <a:gd name="connsiteY11511" fmla="*/ 57568 h 950432"/>
                <a:gd name="connsiteX11512" fmla="*/ 2495189 w 4190171"/>
                <a:gd name="connsiteY11512" fmla="*/ 49409 h 950432"/>
                <a:gd name="connsiteX11513" fmla="*/ 2501724 w 4190171"/>
                <a:gd name="connsiteY11513" fmla="*/ 42875 h 950432"/>
                <a:gd name="connsiteX11514" fmla="*/ 2503813 w 4190171"/>
                <a:gd name="connsiteY11514" fmla="*/ 42875 h 950432"/>
                <a:gd name="connsiteX11515" fmla="*/ 2127974 w 4190171"/>
                <a:gd name="connsiteY11515" fmla="*/ 42874 h 950432"/>
                <a:gd name="connsiteX11516" fmla="*/ 2132184 w 4190171"/>
                <a:gd name="connsiteY11516" fmla="*/ 42875 h 950432"/>
                <a:gd name="connsiteX11517" fmla="*/ 2138718 w 4190171"/>
                <a:gd name="connsiteY11517" fmla="*/ 49409 h 950432"/>
                <a:gd name="connsiteX11518" fmla="*/ 2138718 w 4190171"/>
                <a:gd name="connsiteY11518" fmla="*/ 57568 h 950432"/>
                <a:gd name="connsiteX11519" fmla="*/ 2132184 w 4190171"/>
                <a:gd name="connsiteY11519" fmla="*/ 64102 h 950432"/>
                <a:gd name="connsiteX11520" fmla="*/ 2127974 w 4190171"/>
                <a:gd name="connsiteY11520" fmla="*/ 64102 h 950432"/>
                <a:gd name="connsiteX11521" fmla="*/ 2125886 w 4190171"/>
                <a:gd name="connsiteY11521" fmla="*/ 64102 h 950432"/>
                <a:gd name="connsiteX11522" fmla="*/ 2119352 w 4190171"/>
                <a:gd name="connsiteY11522" fmla="*/ 57568 h 950432"/>
                <a:gd name="connsiteX11523" fmla="*/ 2119352 w 4190171"/>
                <a:gd name="connsiteY11523" fmla="*/ 49409 h 950432"/>
                <a:gd name="connsiteX11524" fmla="*/ 2125886 w 4190171"/>
                <a:gd name="connsiteY11524" fmla="*/ 42875 h 950432"/>
                <a:gd name="connsiteX11525" fmla="*/ 2127974 w 4190171"/>
                <a:gd name="connsiteY11525" fmla="*/ 42875 h 950432"/>
                <a:gd name="connsiteX11526" fmla="*/ 1752136 w 4190171"/>
                <a:gd name="connsiteY11526" fmla="*/ 42874 h 950432"/>
                <a:gd name="connsiteX11527" fmla="*/ 1756345 w 4190171"/>
                <a:gd name="connsiteY11527" fmla="*/ 42875 h 950432"/>
                <a:gd name="connsiteX11528" fmla="*/ 1762880 w 4190171"/>
                <a:gd name="connsiteY11528" fmla="*/ 49409 h 950432"/>
                <a:gd name="connsiteX11529" fmla="*/ 1762880 w 4190171"/>
                <a:gd name="connsiteY11529" fmla="*/ 57568 h 950432"/>
                <a:gd name="connsiteX11530" fmla="*/ 1756345 w 4190171"/>
                <a:gd name="connsiteY11530" fmla="*/ 64102 h 950432"/>
                <a:gd name="connsiteX11531" fmla="*/ 1752136 w 4190171"/>
                <a:gd name="connsiteY11531" fmla="*/ 64102 h 950432"/>
                <a:gd name="connsiteX11532" fmla="*/ 1750048 w 4190171"/>
                <a:gd name="connsiteY11532" fmla="*/ 64102 h 950432"/>
                <a:gd name="connsiteX11533" fmla="*/ 1743513 w 4190171"/>
                <a:gd name="connsiteY11533" fmla="*/ 57568 h 950432"/>
                <a:gd name="connsiteX11534" fmla="*/ 1743513 w 4190171"/>
                <a:gd name="connsiteY11534" fmla="*/ 49409 h 950432"/>
                <a:gd name="connsiteX11535" fmla="*/ 1750048 w 4190171"/>
                <a:gd name="connsiteY11535" fmla="*/ 42875 h 950432"/>
                <a:gd name="connsiteX11536" fmla="*/ 1752136 w 4190171"/>
                <a:gd name="connsiteY11536" fmla="*/ 42875 h 950432"/>
                <a:gd name="connsiteX11537" fmla="*/ 1376298 w 4190171"/>
                <a:gd name="connsiteY11537" fmla="*/ 42874 h 950432"/>
                <a:gd name="connsiteX11538" fmla="*/ 1380507 w 4190171"/>
                <a:gd name="connsiteY11538" fmla="*/ 42875 h 950432"/>
                <a:gd name="connsiteX11539" fmla="*/ 1387042 w 4190171"/>
                <a:gd name="connsiteY11539" fmla="*/ 49409 h 950432"/>
                <a:gd name="connsiteX11540" fmla="*/ 1387042 w 4190171"/>
                <a:gd name="connsiteY11540" fmla="*/ 57568 h 950432"/>
                <a:gd name="connsiteX11541" fmla="*/ 1380508 w 4190171"/>
                <a:gd name="connsiteY11541" fmla="*/ 64102 h 950432"/>
                <a:gd name="connsiteX11542" fmla="*/ 1376298 w 4190171"/>
                <a:gd name="connsiteY11542" fmla="*/ 64102 h 950432"/>
                <a:gd name="connsiteX11543" fmla="*/ 1374210 w 4190171"/>
                <a:gd name="connsiteY11543" fmla="*/ 64102 h 950432"/>
                <a:gd name="connsiteX11544" fmla="*/ 1367675 w 4190171"/>
                <a:gd name="connsiteY11544" fmla="*/ 57568 h 950432"/>
                <a:gd name="connsiteX11545" fmla="*/ 1367675 w 4190171"/>
                <a:gd name="connsiteY11545" fmla="*/ 49409 h 950432"/>
                <a:gd name="connsiteX11546" fmla="*/ 1374209 w 4190171"/>
                <a:gd name="connsiteY11546" fmla="*/ 42875 h 950432"/>
                <a:gd name="connsiteX11547" fmla="*/ 1376298 w 4190171"/>
                <a:gd name="connsiteY11547" fmla="*/ 42875 h 950432"/>
                <a:gd name="connsiteX11548" fmla="*/ 1000460 w 4190171"/>
                <a:gd name="connsiteY11548" fmla="*/ 42874 h 950432"/>
                <a:gd name="connsiteX11549" fmla="*/ 1004669 w 4190171"/>
                <a:gd name="connsiteY11549" fmla="*/ 42875 h 950432"/>
                <a:gd name="connsiteX11550" fmla="*/ 1011204 w 4190171"/>
                <a:gd name="connsiteY11550" fmla="*/ 49409 h 950432"/>
                <a:gd name="connsiteX11551" fmla="*/ 1011204 w 4190171"/>
                <a:gd name="connsiteY11551" fmla="*/ 57568 h 950432"/>
                <a:gd name="connsiteX11552" fmla="*/ 1004669 w 4190171"/>
                <a:gd name="connsiteY11552" fmla="*/ 64102 h 950432"/>
                <a:gd name="connsiteX11553" fmla="*/ 1000460 w 4190171"/>
                <a:gd name="connsiteY11553" fmla="*/ 64102 h 950432"/>
                <a:gd name="connsiteX11554" fmla="*/ 998371 w 4190171"/>
                <a:gd name="connsiteY11554" fmla="*/ 64102 h 950432"/>
                <a:gd name="connsiteX11555" fmla="*/ 991837 w 4190171"/>
                <a:gd name="connsiteY11555" fmla="*/ 57568 h 950432"/>
                <a:gd name="connsiteX11556" fmla="*/ 991837 w 4190171"/>
                <a:gd name="connsiteY11556" fmla="*/ 49409 h 950432"/>
                <a:gd name="connsiteX11557" fmla="*/ 998371 w 4190171"/>
                <a:gd name="connsiteY11557" fmla="*/ 42875 h 950432"/>
                <a:gd name="connsiteX11558" fmla="*/ 1000460 w 4190171"/>
                <a:gd name="connsiteY11558" fmla="*/ 42875 h 950432"/>
                <a:gd name="connsiteX11559" fmla="*/ 624622 w 4190171"/>
                <a:gd name="connsiteY11559" fmla="*/ 42874 h 950432"/>
                <a:gd name="connsiteX11560" fmla="*/ 628831 w 4190171"/>
                <a:gd name="connsiteY11560" fmla="*/ 42875 h 950432"/>
                <a:gd name="connsiteX11561" fmla="*/ 635365 w 4190171"/>
                <a:gd name="connsiteY11561" fmla="*/ 49409 h 950432"/>
                <a:gd name="connsiteX11562" fmla="*/ 635366 w 4190171"/>
                <a:gd name="connsiteY11562" fmla="*/ 57568 h 950432"/>
                <a:gd name="connsiteX11563" fmla="*/ 628831 w 4190171"/>
                <a:gd name="connsiteY11563" fmla="*/ 64102 h 950432"/>
                <a:gd name="connsiteX11564" fmla="*/ 624622 w 4190171"/>
                <a:gd name="connsiteY11564" fmla="*/ 64102 h 950432"/>
                <a:gd name="connsiteX11565" fmla="*/ 622534 w 4190171"/>
                <a:gd name="connsiteY11565" fmla="*/ 64102 h 950432"/>
                <a:gd name="connsiteX11566" fmla="*/ 615999 w 4190171"/>
                <a:gd name="connsiteY11566" fmla="*/ 57568 h 950432"/>
                <a:gd name="connsiteX11567" fmla="*/ 615999 w 4190171"/>
                <a:gd name="connsiteY11567" fmla="*/ 49409 h 950432"/>
                <a:gd name="connsiteX11568" fmla="*/ 622534 w 4190171"/>
                <a:gd name="connsiteY11568" fmla="*/ 42875 h 950432"/>
                <a:gd name="connsiteX11569" fmla="*/ 624622 w 4190171"/>
                <a:gd name="connsiteY11569" fmla="*/ 42875 h 950432"/>
                <a:gd name="connsiteX11570" fmla="*/ 3828822 w 4190171"/>
                <a:gd name="connsiteY11570" fmla="*/ 34814 h 950432"/>
                <a:gd name="connsiteX11571" fmla="*/ 3831798 w 4190171"/>
                <a:gd name="connsiteY11571" fmla="*/ 36204 h 950432"/>
                <a:gd name="connsiteX11572" fmla="*/ 3835231 w 4190171"/>
                <a:gd name="connsiteY11572" fmla="*/ 39956 h 950432"/>
                <a:gd name="connsiteX11573" fmla="*/ 3834962 w 4190171"/>
                <a:gd name="connsiteY11573" fmla="*/ 46017 h 950432"/>
                <a:gd name="connsiteX11574" fmla="*/ 3831210 w 4190171"/>
                <a:gd name="connsiteY11574" fmla="*/ 49450 h 950432"/>
                <a:gd name="connsiteX11575" fmla="*/ 3825149 w 4190171"/>
                <a:gd name="connsiteY11575" fmla="*/ 49181 h 950432"/>
                <a:gd name="connsiteX11576" fmla="*/ 3821715 w 4190171"/>
                <a:gd name="connsiteY11576" fmla="*/ 45430 h 950432"/>
                <a:gd name="connsiteX11577" fmla="*/ 3821984 w 4190171"/>
                <a:gd name="connsiteY11577" fmla="*/ 39368 h 950432"/>
                <a:gd name="connsiteX11578" fmla="*/ 3825736 w 4190171"/>
                <a:gd name="connsiteY11578" fmla="*/ 35935 h 950432"/>
                <a:gd name="connsiteX11579" fmla="*/ 3828822 w 4190171"/>
                <a:gd name="connsiteY11579" fmla="*/ 34814 h 950432"/>
                <a:gd name="connsiteX11580" fmla="*/ 3452984 w 4190171"/>
                <a:gd name="connsiteY11580" fmla="*/ 34814 h 950432"/>
                <a:gd name="connsiteX11581" fmla="*/ 3455960 w 4190171"/>
                <a:gd name="connsiteY11581" fmla="*/ 36204 h 950432"/>
                <a:gd name="connsiteX11582" fmla="*/ 3459393 w 4190171"/>
                <a:gd name="connsiteY11582" fmla="*/ 39956 h 950432"/>
                <a:gd name="connsiteX11583" fmla="*/ 3459124 w 4190171"/>
                <a:gd name="connsiteY11583" fmla="*/ 46017 h 950432"/>
                <a:gd name="connsiteX11584" fmla="*/ 3455372 w 4190171"/>
                <a:gd name="connsiteY11584" fmla="*/ 49450 h 950432"/>
                <a:gd name="connsiteX11585" fmla="*/ 3449310 w 4190171"/>
                <a:gd name="connsiteY11585" fmla="*/ 49181 h 950432"/>
                <a:gd name="connsiteX11586" fmla="*/ 3445877 w 4190171"/>
                <a:gd name="connsiteY11586" fmla="*/ 45430 h 950432"/>
                <a:gd name="connsiteX11587" fmla="*/ 3446146 w 4190171"/>
                <a:gd name="connsiteY11587" fmla="*/ 39368 h 950432"/>
                <a:gd name="connsiteX11588" fmla="*/ 3449898 w 4190171"/>
                <a:gd name="connsiteY11588" fmla="*/ 35935 h 950432"/>
                <a:gd name="connsiteX11589" fmla="*/ 3452984 w 4190171"/>
                <a:gd name="connsiteY11589" fmla="*/ 34814 h 950432"/>
                <a:gd name="connsiteX11590" fmla="*/ 3077146 w 4190171"/>
                <a:gd name="connsiteY11590" fmla="*/ 34814 h 950432"/>
                <a:gd name="connsiteX11591" fmla="*/ 3080122 w 4190171"/>
                <a:gd name="connsiteY11591" fmla="*/ 36204 h 950432"/>
                <a:gd name="connsiteX11592" fmla="*/ 3083555 w 4190171"/>
                <a:gd name="connsiteY11592" fmla="*/ 39956 h 950432"/>
                <a:gd name="connsiteX11593" fmla="*/ 3083286 w 4190171"/>
                <a:gd name="connsiteY11593" fmla="*/ 46017 h 950432"/>
                <a:gd name="connsiteX11594" fmla="*/ 3079534 w 4190171"/>
                <a:gd name="connsiteY11594" fmla="*/ 49450 h 950432"/>
                <a:gd name="connsiteX11595" fmla="*/ 3073472 w 4190171"/>
                <a:gd name="connsiteY11595" fmla="*/ 49181 h 950432"/>
                <a:gd name="connsiteX11596" fmla="*/ 3070040 w 4190171"/>
                <a:gd name="connsiteY11596" fmla="*/ 45430 h 950432"/>
                <a:gd name="connsiteX11597" fmla="*/ 3070308 w 4190171"/>
                <a:gd name="connsiteY11597" fmla="*/ 39368 h 950432"/>
                <a:gd name="connsiteX11598" fmla="*/ 3074060 w 4190171"/>
                <a:gd name="connsiteY11598" fmla="*/ 35935 h 950432"/>
                <a:gd name="connsiteX11599" fmla="*/ 3077146 w 4190171"/>
                <a:gd name="connsiteY11599" fmla="*/ 34814 h 950432"/>
                <a:gd name="connsiteX11600" fmla="*/ 2701308 w 4190171"/>
                <a:gd name="connsiteY11600" fmla="*/ 34814 h 950432"/>
                <a:gd name="connsiteX11601" fmla="*/ 2704283 w 4190171"/>
                <a:gd name="connsiteY11601" fmla="*/ 36204 h 950432"/>
                <a:gd name="connsiteX11602" fmla="*/ 2707717 w 4190171"/>
                <a:gd name="connsiteY11602" fmla="*/ 39956 h 950432"/>
                <a:gd name="connsiteX11603" fmla="*/ 2707448 w 4190171"/>
                <a:gd name="connsiteY11603" fmla="*/ 46017 h 950432"/>
                <a:gd name="connsiteX11604" fmla="*/ 2703696 w 4190171"/>
                <a:gd name="connsiteY11604" fmla="*/ 49450 h 950432"/>
                <a:gd name="connsiteX11605" fmla="*/ 2697634 w 4190171"/>
                <a:gd name="connsiteY11605" fmla="*/ 49181 h 950432"/>
                <a:gd name="connsiteX11606" fmla="*/ 2694201 w 4190171"/>
                <a:gd name="connsiteY11606" fmla="*/ 45430 h 950432"/>
                <a:gd name="connsiteX11607" fmla="*/ 2694470 w 4190171"/>
                <a:gd name="connsiteY11607" fmla="*/ 39368 h 950432"/>
                <a:gd name="connsiteX11608" fmla="*/ 2698222 w 4190171"/>
                <a:gd name="connsiteY11608" fmla="*/ 35935 h 950432"/>
                <a:gd name="connsiteX11609" fmla="*/ 2701308 w 4190171"/>
                <a:gd name="connsiteY11609" fmla="*/ 34814 h 950432"/>
                <a:gd name="connsiteX11610" fmla="*/ 2325470 w 4190171"/>
                <a:gd name="connsiteY11610" fmla="*/ 34814 h 950432"/>
                <a:gd name="connsiteX11611" fmla="*/ 2328446 w 4190171"/>
                <a:gd name="connsiteY11611" fmla="*/ 36204 h 950432"/>
                <a:gd name="connsiteX11612" fmla="*/ 2331878 w 4190171"/>
                <a:gd name="connsiteY11612" fmla="*/ 39956 h 950432"/>
                <a:gd name="connsiteX11613" fmla="*/ 2331610 w 4190171"/>
                <a:gd name="connsiteY11613" fmla="*/ 46017 h 950432"/>
                <a:gd name="connsiteX11614" fmla="*/ 2327858 w 4190171"/>
                <a:gd name="connsiteY11614" fmla="*/ 49450 h 950432"/>
                <a:gd name="connsiteX11615" fmla="*/ 2321796 w 4190171"/>
                <a:gd name="connsiteY11615" fmla="*/ 49181 h 950432"/>
                <a:gd name="connsiteX11616" fmla="*/ 2318363 w 4190171"/>
                <a:gd name="connsiteY11616" fmla="*/ 45430 h 950432"/>
                <a:gd name="connsiteX11617" fmla="*/ 2318632 w 4190171"/>
                <a:gd name="connsiteY11617" fmla="*/ 39368 h 950432"/>
                <a:gd name="connsiteX11618" fmla="*/ 2322384 w 4190171"/>
                <a:gd name="connsiteY11618" fmla="*/ 35935 h 950432"/>
                <a:gd name="connsiteX11619" fmla="*/ 2325470 w 4190171"/>
                <a:gd name="connsiteY11619" fmla="*/ 34814 h 950432"/>
                <a:gd name="connsiteX11620" fmla="*/ 1949632 w 4190171"/>
                <a:gd name="connsiteY11620" fmla="*/ 34814 h 950432"/>
                <a:gd name="connsiteX11621" fmla="*/ 1952607 w 4190171"/>
                <a:gd name="connsiteY11621" fmla="*/ 36204 h 950432"/>
                <a:gd name="connsiteX11622" fmla="*/ 1956041 w 4190171"/>
                <a:gd name="connsiteY11622" fmla="*/ 39956 h 950432"/>
                <a:gd name="connsiteX11623" fmla="*/ 1955771 w 4190171"/>
                <a:gd name="connsiteY11623" fmla="*/ 46017 h 950432"/>
                <a:gd name="connsiteX11624" fmla="*/ 1952019 w 4190171"/>
                <a:gd name="connsiteY11624" fmla="*/ 49450 h 950432"/>
                <a:gd name="connsiteX11625" fmla="*/ 1945958 w 4190171"/>
                <a:gd name="connsiteY11625" fmla="*/ 49181 h 950432"/>
                <a:gd name="connsiteX11626" fmla="*/ 1942525 w 4190171"/>
                <a:gd name="connsiteY11626" fmla="*/ 45430 h 950432"/>
                <a:gd name="connsiteX11627" fmla="*/ 1942794 w 4190171"/>
                <a:gd name="connsiteY11627" fmla="*/ 39368 h 950432"/>
                <a:gd name="connsiteX11628" fmla="*/ 1946546 w 4190171"/>
                <a:gd name="connsiteY11628" fmla="*/ 35935 h 950432"/>
                <a:gd name="connsiteX11629" fmla="*/ 1949632 w 4190171"/>
                <a:gd name="connsiteY11629" fmla="*/ 34814 h 950432"/>
                <a:gd name="connsiteX11630" fmla="*/ 1573794 w 4190171"/>
                <a:gd name="connsiteY11630" fmla="*/ 34814 h 950432"/>
                <a:gd name="connsiteX11631" fmla="*/ 1576769 w 4190171"/>
                <a:gd name="connsiteY11631" fmla="*/ 36204 h 950432"/>
                <a:gd name="connsiteX11632" fmla="*/ 1580202 w 4190171"/>
                <a:gd name="connsiteY11632" fmla="*/ 39956 h 950432"/>
                <a:gd name="connsiteX11633" fmla="*/ 1579933 w 4190171"/>
                <a:gd name="connsiteY11633" fmla="*/ 46017 h 950432"/>
                <a:gd name="connsiteX11634" fmla="*/ 1576181 w 4190171"/>
                <a:gd name="connsiteY11634" fmla="*/ 49450 h 950432"/>
                <a:gd name="connsiteX11635" fmla="*/ 1570120 w 4190171"/>
                <a:gd name="connsiteY11635" fmla="*/ 49181 h 950432"/>
                <a:gd name="connsiteX11636" fmla="*/ 1566687 w 4190171"/>
                <a:gd name="connsiteY11636" fmla="*/ 45430 h 950432"/>
                <a:gd name="connsiteX11637" fmla="*/ 1566956 w 4190171"/>
                <a:gd name="connsiteY11637" fmla="*/ 39368 h 950432"/>
                <a:gd name="connsiteX11638" fmla="*/ 1570708 w 4190171"/>
                <a:gd name="connsiteY11638" fmla="*/ 35935 h 950432"/>
                <a:gd name="connsiteX11639" fmla="*/ 1573794 w 4190171"/>
                <a:gd name="connsiteY11639" fmla="*/ 34814 h 950432"/>
                <a:gd name="connsiteX11640" fmla="*/ 1197956 w 4190171"/>
                <a:gd name="connsiteY11640" fmla="*/ 34814 h 950432"/>
                <a:gd name="connsiteX11641" fmla="*/ 1200931 w 4190171"/>
                <a:gd name="connsiteY11641" fmla="*/ 36204 h 950432"/>
                <a:gd name="connsiteX11642" fmla="*/ 1204364 w 4190171"/>
                <a:gd name="connsiteY11642" fmla="*/ 39956 h 950432"/>
                <a:gd name="connsiteX11643" fmla="*/ 1204095 w 4190171"/>
                <a:gd name="connsiteY11643" fmla="*/ 46017 h 950432"/>
                <a:gd name="connsiteX11644" fmla="*/ 1200343 w 4190171"/>
                <a:gd name="connsiteY11644" fmla="*/ 49450 h 950432"/>
                <a:gd name="connsiteX11645" fmla="*/ 1194282 w 4190171"/>
                <a:gd name="connsiteY11645" fmla="*/ 49181 h 950432"/>
                <a:gd name="connsiteX11646" fmla="*/ 1190849 w 4190171"/>
                <a:gd name="connsiteY11646" fmla="*/ 45430 h 950432"/>
                <a:gd name="connsiteX11647" fmla="*/ 1191117 w 4190171"/>
                <a:gd name="connsiteY11647" fmla="*/ 39368 h 950432"/>
                <a:gd name="connsiteX11648" fmla="*/ 1194869 w 4190171"/>
                <a:gd name="connsiteY11648" fmla="*/ 35935 h 950432"/>
                <a:gd name="connsiteX11649" fmla="*/ 1197956 w 4190171"/>
                <a:gd name="connsiteY11649" fmla="*/ 34814 h 950432"/>
                <a:gd name="connsiteX11650" fmla="*/ 822118 w 4190171"/>
                <a:gd name="connsiteY11650" fmla="*/ 34814 h 950432"/>
                <a:gd name="connsiteX11651" fmla="*/ 825093 w 4190171"/>
                <a:gd name="connsiteY11651" fmla="*/ 36204 h 950432"/>
                <a:gd name="connsiteX11652" fmla="*/ 828526 w 4190171"/>
                <a:gd name="connsiteY11652" fmla="*/ 39956 h 950432"/>
                <a:gd name="connsiteX11653" fmla="*/ 828257 w 4190171"/>
                <a:gd name="connsiteY11653" fmla="*/ 46017 h 950432"/>
                <a:gd name="connsiteX11654" fmla="*/ 824505 w 4190171"/>
                <a:gd name="connsiteY11654" fmla="*/ 49450 h 950432"/>
                <a:gd name="connsiteX11655" fmla="*/ 818443 w 4190171"/>
                <a:gd name="connsiteY11655" fmla="*/ 49181 h 950432"/>
                <a:gd name="connsiteX11656" fmla="*/ 815011 w 4190171"/>
                <a:gd name="connsiteY11656" fmla="*/ 45430 h 950432"/>
                <a:gd name="connsiteX11657" fmla="*/ 815279 w 4190171"/>
                <a:gd name="connsiteY11657" fmla="*/ 39368 h 950432"/>
                <a:gd name="connsiteX11658" fmla="*/ 819032 w 4190171"/>
                <a:gd name="connsiteY11658" fmla="*/ 35935 h 950432"/>
                <a:gd name="connsiteX11659" fmla="*/ 822118 w 4190171"/>
                <a:gd name="connsiteY11659" fmla="*/ 34814 h 950432"/>
                <a:gd name="connsiteX11660" fmla="*/ 446280 w 4190171"/>
                <a:gd name="connsiteY11660" fmla="*/ 34814 h 950432"/>
                <a:gd name="connsiteX11661" fmla="*/ 449255 w 4190171"/>
                <a:gd name="connsiteY11661" fmla="*/ 36204 h 950432"/>
                <a:gd name="connsiteX11662" fmla="*/ 452688 w 4190171"/>
                <a:gd name="connsiteY11662" fmla="*/ 39956 h 950432"/>
                <a:gd name="connsiteX11663" fmla="*/ 452419 w 4190171"/>
                <a:gd name="connsiteY11663" fmla="*/ 46017 h 950432"/>
                <a:gd name="connsiteX11664" fmla="*/ 448667 w 4190171"/>
                <a:gd name="connsiteY11664" fmla="*/ 49450 h 950432"/>
                <a:gd name="connsiteX11665" fmla="*/ 442606 w 4190171"/>
                <a:gd name="connsiteY11665" fmla="*/ 49181 h 950432"/>
                <a:gd name="connsiteX11666" fmla="*/ 439173 w 4190171"/>
                <a:gd name="connsiteY11666" fmla="*/ 45430 h 950432"/>
                <a:gd name="connsiteX11667" fmla="*/ 439442 w 4190171"/>
                <a:gd name="connsiteY11667" fmla="*/ 39368 h 950432"/>
                <a:gd name="connsiteX11668" fmla="*/ 443193 w 4190171"/>
                <a:gd name="connsiteY11668" fmla="*/ 35935 h 950432"/>
                <a:gd name="connsiteX11669" fmla="*/ 446280 w 4190171"/>
                <a:gd name="connsiteY11669" fmla="*/ 34814 h 950432"/>
                <a:gd name="connsiteX11670" fmla="*/ 3875445 w 4190171"/>
                <a:gd name="connsiteY11670" fmla="*/ 6139 h 950432"/>
                <a:gd name="connsiteX11671" fmla="*/ 3880117 w 4190171"/>
                <a:gd name="connsiteY11671" fmla="*/ 7845 h 950432"/>
                <a:gd name="connsiteX11672" fmla="*/ 3904283 w 4190171"/>
                <a:gd name="connsiteY11672" fmla="*/ 81312 h 950432"/>
                <a:gd name="connsiteX11673" fmla="*/ 3901473 w 4190171"/>
                <a:gd name="connsiteY11673" fmla="*/ 83356 h 950432"/>
                <a:gd name="connsiteX11674" fmla="*/ 3888903 w 4190171"/>
                <a:gd name="connsiteY11674" fmla="*/ 81369 h 950432"/>
                <a:gd name="connsiteX11675" fmla="*/ 3851132 w 4190171"/>
                <a:gd name="connsiteY11675" fmla="*/ 58242 h 950432"/>
                <a:gd name="connsiteX11676" fmla="*/ 3845634 w 4190171"/>
                <a:gd name="connsiteY11676" fmla="*/ 35381 h 950432"/>
                <a:gd name="connsiteX11677" fmla="*/ 3858785 w 4190171"/>
                <a:gd name="connsiteY11677" fmla="*/ 13902 h 950432"/>
                <a:gd name="connsiteX11678" fmla="*/ 3875445 w 4190171"/>
                <a:gd name="connsiteY11678" fmla="*/ 6139 h 950432"/>
                <a:gd name="connsiteX11679" fmla="*/ 3499608 w 4190171"/>
                <a:gd name="connsiteY11679" fmla="*/ 6139 h 950432"/>
                <a:gd name="connsiteX11680" fmla="*/ 3505810 w 4190171"/>
                <a:gd name="connsiteY11680" fmla="*/ 8404 h 950432"/>
                <a:gd name="connsiteX11681" fmla="*/ 3543580 w 4190171"/>
                <a:gd name="connsiteY11681" fmla="*/ 31531 h 950432"/>
                <a:gd name="connsiteX11682" fmla="*/ 3549078 w 4190171"/>
                <a:gd name="connsiteY11682" fmla="*/ 54393 h 950432"/>
                <a:gd name="connsiteX11683" fmla="*/ 3535927 w 4190171"/>
                <a:gd name="connsiteY11683" fmla="*/ 75872 h 950432"/>
                <a:gd name="connsiteX11684" fmla="*/ 3513065 w 4190171"/>
                <a:gd name="connsiteY11684" fmla="*/ 81369 h 950432"/>
                <a:gd name="connsiteX11685" fmla="*/ 3475294 w 4190171"/>
                <a:gd name="connsiteY11685" fmla="*/ 58242 h 950432"/>
                <a:gd name="connsiteX11686" fmla="*/ 3469796 w 4190171"/>
                <a:gd name="connsiteY11686" fmla="*/ 35381 h 950432"/>
                <a:gd name="connsiteX11687" fmla="*/ 3482947 w 4190171"/>
                <a:gd name="connsiteY11687" fmla="*/ 13902 h 950432"/>
                <a:gd name="connsiteX11688" fmla="*/ 3499608 w 4190171"/>
                <a:gd name="connsiteY11688" fmla="*/ 6139 h 950432"/>
                <a:gd name="connsiteX11689" fmla="*/ 3123770 w 4190171"/>
                <a:gd name="connsiteY11689" fmla="*/ 6139 h 950432"/>
                <a:gd name="connsiteX11690" fmla="*/ 3129971 w 4190171"/>
                <a:gd name="connsiteY11690" fmla="*/ 8404 h 950432"/>
                <a:gd name="connsiteX11691" fmla="*/ 3167743 w 4190171"/>
                <a:gd name="connsiteY11691" fmla="*/ 31531 h 950432"/>
                <a:gd name="connsiteX11692" fmla="*/ 3173240 w 4190171"/>
                <a:gd name="connsiteY11692" fmla="*/ 54393 h 950432"/>
                <a:gd name="connsiteX11693" fmla="*/ 3160090 w 4190171"/>
                <a:gd name="connsiteY11693" fmla="*/ 75872 h 950432"/>
                <a:gd name="connsiteX11694" fmla="*/ 3137227 w 4190171"/>
                <a:gd name="connsiteY11694" fmla="*/ 81369 h 950432"/>
                <a:gd name="connsiteX11695" fmla="*/ 3099456 w 4190171"/>
                <a:gd name="connsiteY11695" fmla="*/ 58242 h 950432"/>
                <a:gd name="connsiteX11696" fmla="*/ 3093958 w 4190171"/>
                <a:gd name="connsiteY11696" fmla="*/ 35381 h 950432"/>
                <a:gd name="connsiteX11697" fmla="*/ 3107109 w 4190171"/>
                <a:gd name="connsiteY11697" fmla="*/ 13902 h 950432"/>
                <a:gd name="connsiteX11698" fmla="*/ 3123770 w 4190171"/>
                <a:gd name="connsiteY11698" fmla="*/ 6139 h 950432"/>
                <a:gd name="connsiteX11699" fmla="*/ 2747931 w 4190171"/>
                <a:gd name="connsiteY11699" fmla="*/ 6139 h 950432"/>
                <a:gd name="connsiteX11700" fmla="*/ 2754133 w 4190171"/>
                <a:gd name="connsiteY11700" fmla="*/ 8404 h 950432"/>
                <a:gd name="connsiteX11701" fmla="*/ 2791904 w 4190171"/>
                <a:gd name="connsiteY11701" fmla="*/ 31531 h 950432"/>
                <a:gd name="connsiteX11702" fmla="*/ 2797402 w 4190171"/>
                <a:gd name="connsiteY11702" fmla="*/ 54393 h 950432"/>
                <a:gd name="connsiteX11703" fmla="*/ 2784252 w 4190171"/>
                <a:gd name="connsiteY11703" fmla="*/ 75872 h 950432"/>
                <a:gd name="connsiteX11704" fmla="*/ 2761389 w 4190171"/>
                <a:gd name="connsiteY11704" fmla="*/ 81369 h 950432"/>
                <a:gd name="connsiteX11705" fmla="*/ 2723618 w 4190171"/>
                <a:gd name="connsiteY11705" fmla="*/ 58242 h 950432"/>
                <a:gd name="connsiteX11706" fmla="*/ 2718120 w 4190171"/>
                <a:gd name="connsiteY11706" fmla="*/ 35381 h 950432"/>
                <a:gd name="connsiteX11707" fmla="*/ 2731272 w 4190171"/>
                <a:gd name="connsiteY11707" fmla="*/ 13902 h 950432"/>
                <a:gd name="connsiteX11708" fmla="*/ 2747931 w 4190171"/>
                <a:gd name="connsiteY11708" fmla="*/ 6139 h 950432"/>
                <a:gd name="connsiteX11709" fmla="*/ 2372094 w 4190171"/>
                <a:gd name="connsiteY11709" fmla="*/ 6139 h 950432"/>
                <a:gd name="connsiteX11710" fmla="*/ 2378295 w 4190171"/>
                <a:gd name="connsiteY11710" fmla="*/ 8404 h 950432"/>
                <a:gd name="connsiteX11711" fmla="*/ 2416067 w 4190171"/>
                <a:gd name="connsiteY11711" fmla="*/ 31531 h 950432"/>
                <a:gd name="connsiteX11712" fmla="*/ 2421564 w 4190171"/>
                <a:gd name="connsiteY11712" fmla="*/ 54393 h 950432"/>
                <a:gd name="connsiteX11713" fmla="*/ 2408413 w 4190171"/>
                <a:gd name="connsiteY11713" fmla="*/ 75872 h 950432"/>
                <a:gd name="connsiteX11714" fmla="*/ 2385551 w 4190171"/>
                <a:gd name="connsiteY11714" fmla="*/ 81369 h 950432"/>
                <a:gd name="connsiteX11715" fmla="*/ 2347780 w 4190171"/>
                <a:gd name="connsiteY11715" fmla="*/ 58242 h 950432"/>
                <a:gd name="connsiteX11716" fmla="*/ 2342282 w 4190171"/>
                <a:gd name="connsiteY11716" fmla="*/ 35381 h 950432"/>
                <a:gd name="connsiteX11717" fmla="*/ 2355433 w 4190171"/>
                <a:gd name="connsiteY11717" fmla="*/ 13902 h 950432"/>
                <a:gd name="connsiteX11718" fmla="*/ 2372094 w 4190171"/>
                <a:gd name="connsiteY11718" fmla="*/ 6139 h 950432"/>
                <a:gd name="connsiteX11719" fmla="*/ 1996255 w 4190171"/>
                <a:gd name="connsiteY11719" fmla="*/ 6139 h 950432"/>
                <a:gd name="connsiteX11720" fmla="*/ 2002456 w 4190171"/>
                <a:gd name="connsiteY11720" fmla="*/ 8404 h 950432"/>
                <a:gd name="connsiteX11721" fmla="*/ 2040228 w 4190171"/>
                <a:gd name="connsiteY11721" fmla="*/ 31531 h 950432"/>
                <a:gd name="connsiteX11722" fmla="*/ 2045726 w 4190171"/>
                <a:gd name="connsiteY11722" fmla="*/ 54393 h 950432"/>
                <a:gd name="connsiteX11723" fmla="*/ 2032575 w 4190171"/>
                <a:gd name="connsiteY11723" fmla="*/ 75872 h 950432"/>
                <a:gd name="connsiteX11724" fmla="*/ 2009713 w 4190171"/>
                <a:gd name="connsiteY11724" fmla="*/ 81369 h 950432"/>
                <a:gd name="connsiteX11725" fmla="*/ 1971942 w 4190171"/>
                <a:gd name="connsiteY11725" fmla="*/ 58242 h 950432"/>
                <a:gd name="connsiteX11726" fmla="*/ 1966444 w 4190171"/>
                <a:gd name="connsiteY11726" fmla="*/ 35381 h 950432"/>
                <a:gd name="connsiteX11727" fmla="*/ 1979595 w 4190171"/>
                <a:gd name="connsiteY11727" fmla="*/ 13902 h 950432"/>
                <a:gd name="connsiteX11728" fmla="*/ 1996255 w 4190171"/>
                <a:gd name="connsiteY11728" fmla="*/ 6139 h 950432"/>
                <a:gd name="connsiteX11729" fmla="*/ 1620417 w 4190171"/>
                <a:gd name="connsiteY11729" fmla="*/ 6139 h 950432"/>
                <a:gd name="connsiteX11730" fmla="*/ 1626619 w 4190171"/>
                <a:gd name="connsiteY11730" fmla="*/ 8404 h 950432"/>
                <a:gd name="connsiteX11731" fmla="*/ 1664390 w 4190171"/>
                <a:gd name="connsiteY11731" fmla="*/ 31531 h 950432"/>
                <a:gd name="connsiteX11732" fmla="*/ 1669888 w 4190171"/>
                <a:gd name="connsiteY11732" fmla="*/ 54393 h 950432"/>
                <a:gd name="connsiteX11733" fmla="*/ 1656737 w 4190171"/>
                <a:gd name="connsiteY11733" fmla="*/ 75872 h 950432"/>
                <a:gd name="connsiteX11734" fmla="*/ 1633875 w 4190171"/>
                <a:gd name="connsiteY11734" fmla="*/ 81369 h 950432"/>
                <a:gd name="connsiteX11735" fmla="*/ 1596104 w 4190171"/>
                <a:gd name="connsiteY11735" fmla="*/ 58242 h 950432"/>
                <a:gd name="connsiteX11736" fmla="*/ 1590606 w 4190171"/>
                <a:gd name="connsiteY11736" fmla="*/ 35381 h 950432"/>
                <a:gd name="connsiteX11737" fmla="*/ 1603757 w 4190171"/>
                <a:gd name="connsiteY11737" fmla="*/ 13902 h 950432"/>
                <a:gd name="connsiteX11738" fmla="*/ 1620417 w 4190171"/>
                <a:gd name="connsiteY11738" fmla="*/ 6139 h 950432"/>
                <a:gd name="connsiteX11739" fmla="*/ 1244579 w 4190171"/>
                <a:gd name="connsiteY11739" fmla="*/ 6139 h 950432"/>
                <a:gd name="connsiteX11740" fmla="*/ 1250781 w 4190171"/>
                <a:gd name="connsiteY11740" fmla="*/ 8404 h 950432"/>
                <a:gd name="connsiteX11741" fmla="*/ 1288552 w 4190171"/>
                <a:gd name="connsiteY11741" fmla="*/ 31531 h 950432"/>
                <a:gd name="connsiteX11742" fmla="*/ 1294050 w 4190171"/>
                <a:gd name="connsiteY11742" fmla="*/ 54393 h 950432"/>
                <a:gd name="connsiteX11743" fmla="*/ 1280899 w 4190171"/>
                <a:gd name="connsiteY11743" fmla="*/ 75872 h 950432"/>
                <a:gd name="connsiteX11744" fmla="*/ 1258036 w 4190171"/>
                <a:gd name="connsiteY11744" fmla="*/ 81369 h 950432"/>
                <a:gd name="connsiteX11745" fmla="*/ 1220265 w 4190171"/>
                <a:gd name="connsiteY11745" fmla="*/ 58242 h 950432"/>
                <a:gd name="connsiteX11746" fmla="*/ 1214768 w 4190171"/>
                <a:gd name="connsiteY11746" fmla="*/ 35381 h 950432"/>
                <a:gd name="connsiteX11747" fmla="*/ 1227918 w 4190171"/>
                <a:gd name="connsiteY11747" fmla="*/ 13902 h 950432"/>
                <a:gd name="connsiteX11748" fmla="*/ 1244579 w 4190171"/>
                <a:gd name="connsiteY11748" fmla="*/ 6139 h 950432"/>
                <a:gd name="connsiteX11749" fmla="*/ 868741 w 4190171"/>
                <a:gd name="connsiteY11749" fmla="*/ 6139 h 950432"/>
                <a:gd name="connsiteX11750" fmla="*/ 874943 w 4190171"/>
                <a:gd name="connsiteY11750" fmla="*/ 8404 h 950432"/>
                <a:gd name="connsiteX11751" fmla="*/ 912714 w 4190171"/>
                <a:gd name="connsiteY11751" fmla="*/ 31531 h 950432"/>
                <a:gd name="connsiteX11752" fmla="*/ 918212 w 4190171"/>
                <a:gd name="connsiteY11752" fmla="*/ 54393 h 950432"/>
                <a:gd name="connsiteX11753" fmla="*/ 905061 w 4190171"/>
                <a:gd name="connsiteY11753" fmla="*/ 75872 h 950432"/>
                <a:gd name="connsiteX11754" fmla="*/ 882198 w 4190171"/>
                <a:gd name="connsiteY11754" fmla="*/ 81369 h 950432"/>
                <a:gd name="connsiteX11755" fmla="*/ 844427 w 4190171"/>
                <a:gd name="connsiteY11755" fmla="*/ 58242 h 950432"/>
                <a:gd name="connsiteX11756" fmla="*/ 838930 w 4190171"/>
                <a:gd name="connsiteY11756" fmla="*/ 35381 h 950432"/>
                <a:gd name="connsiteX11757" fmla="*/ 852081 w 4190171"/>
                <a:gd name="connsiteY11757" fmla="*/ 13902 h 950432"/>
                <a:gd name="connsiteX11758" fmla="*/ 868741 w 4190171"/>
                <a:gd name="connsiteY11758" fmla="*/ 6139 h 950432"/>
                <a:gd name="connsiteX11759" fmla="*/ 492903 w 4190171"/>
                <a:gd name="connsiteY11759" fmla="*/ 6139 h 950432"/>
                <a:gd name="connsiteX11760" fmla="*/ 499105 w 4190171"/>
                <a:gd name="connsiteY11760" fmla="*/ 8404 h 950432"/>
                <a:gd name="connsiteX11761" fmla="*/ 536876 w 4190171"/>
                <a:gd name="connsiteY11761" fmla="*/ 31531 h 950432"/>
                <a:gd name="connsiteX11762" fmla="*/ 542374 w 4190171"/>
                <a:gd name="connsiteY11762" fmla="*/ 54393 h 950432"/>
                <a:gd name="connsiteX11763" fmla="*/ 529223 w 4190171"/>
                <a:gd name="connsiteY11763" fmla="*/ 75872 h 950432"/>
                <a:gd name="connsiteX11764" fmla="*/ 506361 w 4190171"/>
                <a:gd name="connsiteY11764" fmla="*/ 81369 h 950432"/>
                <a:gd name="connsiteX11765" fmla="*/ 468590 w 4190171"/>
                <a:gd name="connsiteY11765" fmla="*/ 58242 h 950432"/>
                <a:gd name="connsiteX11766" fmla="*/ 463092 w 4190171"/>
                <a:gd name="connsiteY11766" fmla="*/ 35381 h 950432"/>
                <a:gd name="connsiteX11767" fmla="*/ 476243 w 4190171"/>
                <a:gd name="connsiteY11767" fmla="*/ 13902 h 950432"/>
                <a:gd name="connsiteX11768" fmla="*/ 492903 w 4190171"/>
                <a:gd name="connsiteY11768" fmla="*/ 6139 h 950432"/>
                <a:gd name="connsiteX11769" fmla="*/ 3840421 w 4190171"/>
                <a:gd name="connsiteY11769" fmla="*/ 1197 h 950432"/>
                <a:gd name="connsiteX11770" fmla="*/ 3844776 w 4190171"/>
                <a:gd name="connsiteY11770" fmla="*/ 3657 h 950432"/>
                <a:gd name="connsiteX11771" fmla="*/ 3849547 w 4190171"/>
                <a:gd name="connsiteY11771" fmla="*/ 9757 h 950432"/>
                <a:gd name="connsiteX11772" fmla="*/ 3848426 w 4190171"/>
                <a:gd name="connsiteY11772" fmla="*/ 18930 h 950432"/>
                <a:gd name="connsiteX11773" fmla="*/ 3842000 w 4190171"/>
                <a:gd name="connsiteY11773" fmla="*/ 23957 h 950432"/>
                <a:gd name="connsiteX11774" fmla="*/ 3832827 w 4190171"/>
                <a:gd name="connsiteY11774" fmla="*/ 22836 h 950432"/>
                <a:gd name="connsiteX11775" fmla="*/ 3828056 w 4190171"/>
                <a:gd name="connsiteY11775" fmla="*/ 16736 h 950432"/>
                <a:gd name="connsiteX11776" fmla="*/ 3829176 w 4190171"/>
                <a:gd name="connsiteY11776" fmla="*/ 7563 h 950432"/>
                <a:gd name="connsiteX11777" fmla="*/ 3835602 w 4190171"/>
                <a:gd name="connsiteY11777" fmla="*/ 2536 h 950432"/>
                <a:gd name="connsiteX11778" fmla="*/ 3840421 w 4190171"/>
                <a:gd name="connsiteY11778" fmla="*/ 1197 h 950432"/>
                <a:gd name="connsiteX11779" fmla="*/ 3464583 w 4190171"/>
                <a:gd name="connsiteY11779" fmla="*/ 1197 h 950432"/>
                <a:gd name="connsiteX11780" fmla="*/ 3468937 w 4190171"/>
                <a:gd name="connsiteY11780" fmla="*/ 3657 h 950432"/>
                <a:gd name="connsiteX11781" fmla="*/ 3473709 w 4190171"/>
                <a:gd name="connsiteY11781" fmla="*/ 9757 h 950432"/>
                <a:gd name="connsiteX11782" fmla="*/ 3472588 w 4190171"/>
                <a:gd name="connsiteY11782" fmla="*/ 18930 h 950432"/>
                <a:gd name="connsiteX11783" fmla="*/ 3466162 w 4190171"/>
                <a:gd name="connsiteY11783" fmla="*/ 23957 h 950432"/>
                <a:gd name="connsiteX11784" fmla="*/ 3456989 w 4190171"/>
                <a:gd name="connsiteY11784" fmla="*/ 22836 h 950432"/>
                <a:gd name="connsiteX11785" fmla="*/ 3452217 w 4190171"/>
                <a:gd name="connsiteY11785" fmla="*/ 16736 h 950432"/>
                <a:gd name="connsiteX11786" fmla="*/ 3453338 w 4190171"/>
                <a:gd name="connsiteY11786" fmla="*/ 7563 h 950432"/>
                <a:gd name="connsiteX11787" fmla="*/ 3459764 w 4190171"/>
                <a:gd name="connsiteY11787" fmla="*/ 2536 h 950432"/>
                <a:gd name="connsiteX11788" fmla="*/ 3464583 w 4190171"/>
                <a:gd name="connsiteY11788" fmla="*/ 1197 h 950432"/>
                <a:gd name="connsiteX11789" fmla="*/ 3088745 w 4190171"/>
                <a:gd name="connsiteY11789" fmla="*/ 1197 h 950432"/>
                <a:gd name="connsiteX11790" fmla="*/ 3093100 w 4190171"/>
                <a:gd name="connsiteY11790" fmla="*/ 3657 h 950432"/>
                <a:gd name="connsiteX11791" fmla="*/ 3097871 w 4190171"/>
                <a:gd name="connsiteY11791" fmla="*/ 9757 h 950432"/>
                <a:gd name="connsiteX11792" fmla="*/ 3096750 w 4190171"/>
                <a:gd name="connsiteY11792" fmla="*/ 18930 h 950432"/>
                <a:gd name="connsiteX11793" fmla="*/ 3090324 w 4190171"/>
                <a:gd name="connsiteY11793" fmla="*/ 23957 h 950432"/>
                <a:gd name="connsiteX11794" fmla="*/ 3081151 w 4190171"/>
                <a:gd name="connsiteY11794" fmla="*/ 22836 h 950432"/>
                <a:gd name="connsiteX11795" fmla="*/ 3076380 w 4190171"/>
                <a:gd name="connsiteY11795" fmla="*/ 16736 h 950432"/>
                <a:gd name="connsiteX11796" fmla="*/ 3077500 w 4190171"/>
                <a:gd name="connsiteY11796" fmla="*/ 7563 h 950432"/>
                <a:gd name="connsiteX11797" fmla="*/ 3083926 w 4190171"/>
                <a:gd name="connsiteY11797" fmla="*/ 2536 h 950432"/>
                <a:gd name="connsiteX11798" fmla="*/ 3088745 w 4190171"/>
                <a:gd name="connsiteY11798" fmla="*/ 1197 h 950432"/>
                <a:gd name="connsiteX11799" fmla="*/ 2712907 w 4190171"/>
                <a:gd name="connsiteY11799" fmla="*/ 1197 h 950432"/>
                <a:gd name="connsiteX11800" fmla="*/ 2717262 w 4190171"/>
                <a:gd name="connsiteY11800" fmla="*/ 3657 h 950432"/>
                <a:gd name="connsiteX11801" fmla="*/ 2722033 w 4190171"/>
                <a:gd name="connsiteY11801" fmla="*/ 9757 h 950432"/>
                <a:gd name="connsiteX11802" fmla="*/ 2720912 w 4190171"/>
                <a:gd name="connsiteY11802" fmla="*/ 18930 h 950432"/>
                <a:gd name="connsiteX11803" fmla="*/ 2714486 w 4190171"/>
                <a:gd name="connsiteY11803" fmla="*/ 23957 h 950432"/>
                <a:gd name="connsiteX11804" fmla="*/ 2705313 w 4190171"/>
                <a:gd name="connsiteY11804" fmla="*/ 22836 h 950432"/>
                <a:gd name="connsiteX11805" fmla="*/ 2700542 w 4190171"/>
                <a:gd name="connsiteY11805" fmla="*/ 16736 h 950432"/>
                <a:gd name="connsiteX11806" fmla="*/ 2701662 w 4190171"/>
                <a:gd name="connsiteY11806" fmla="*/ 7563 h 950432"/>
                <a:gd name="connsiteX11807" fmla="*/ 2708088 w 4190171"/>
                <a:gd name="connsiteY11807" fmla="*/ 2536 h 950432"/>
                <a:gd name="connsiteX11808" fmla="*/ 2712907 w 4190171"/>
                <a:gd name="connsiteY11808" fmla="*/ 1197 h 950432"/>
                <a:gd name="connsiteX11809" fmla="*/ 2337069 w 4190171"/>
                <a:gd name="connsiteY11809" fmla="*/ 1197 h 950432"/>
                <a:gd name="connsiteX11810" fmla="*/ 2341424 w 4190171"/>
                <a:gd name="connsiteY11810" fmla="*/ 3657 h 950432"/>
                <a:gd name="connsiteX11811" fmla="*/ 2346195 w 4190171"/>
                <a:gd name="connsiteY11811" fmla="*/ 9757 h 950432"/>
                <a:gd name="connsiteX11812" fmla="*/ 2345074 w 4190171"/>
                <a:gd name="connsiteY11812" fmla="*/ 18930 h 950432"/>
                <a:gd name="connsiteX11813" fmla="*/ 2338648 w 4190171"/>
                <a:gd name="connsiteY11813" fmla="*/ 23957 h 950432"/>
                <a:gd name="connsiteX11814" fmla="*/ 2329475 w 4190171"/>
                <a:gd name="connsiteY11814" fmla="*/ 22836 h 950432"/>
                <a:gd name="connsiteX11815" fmla="*/ 2324703 w 4190171"/>
                <a:gd name="connsiteY11815" fmla="*/ 16736 h 950432"/>
                <a:gd name="connsiteX11816" fmla="*/ 2325824 w 4190171"/>
                <a:gd name="connsiteY11816" fmla="*/ 7563 h 950432"/>
                <a:gd name="connsiteX11817" fmla="*/ 2332250 w 4190171"/>
                <a:gd name="connsiteY11817" fmla="*/ 2536 h 950432"/>
                <a:gd name="connsiteX11818" fmla="*/ 2337069 w 4190171"/>
                <a:gd name="connsiteY11818" fmla="*/ 1197 h 950432"/>
                <a:gd name="connsiteX11819" fmla="*/ 1961231 w 4190171"/>
                <a:gd name="connsiteY11819" fmla="*/ 1197 h 950432"/>
                <a:gd name="connsiteX11820" fmla="*/ 1965585 w 4190171"/>
                <a:gd name="connsiteY11820" fmla="*/ 3657 h 950432"/>
                <a:gd name="connsiteX11821" fmla="*/ 1970356 w 4190171"/>
                <a:gd name="connsiteY11821" fmla="*/ 9757 h 950432"/>
                <a:gd name="connsiteX11822" fmla="*/ 1969236 w 4190171"/>
                <a:gd name="connsiteY11822" fmla="*/ 18930 h 950432"/>
                <a:gd name="connsiteX11823" fmla="*/ 1962810 w 4190171"/>
                <a:gd name="connsiteY11823" fmla="*/ 23957 h 950432"/>
                <a:gd name="connsiteX11824" fmla="*/ 1953636 w 4190171"/>
                <a:gd name="connsiteY11824" fmla="*/ 22836 h 950432"/>
                <a:gd name="connsiteX11825" fmla="*/ 1948865 w 4190171"/>
                <a:gd name="connsiteY11825" fmla="*/ 16736 h 950432"/>
                <a:gd name="connsiteX11826" fmla="*/ 1949986 w 4190171"/>
                <a:gd name="connsiteY11826" fmla="*/ 7563 h 950432"/>
                <a:gd name="connsiteX11827" fmla="*/ 1956412 w 4190171"/>
                <a:gd name="connsiteY11827" fmla="*/ 2536 h 950432"/>
                <a:gd name="connsiteX11828" fmla="*/ 1961231 w 4190171"/>
                <a:gd name="connsiteY11828" fmla="*/ 1197 h 950432"/>
                <a:gd name="connsiteX11829" fmla="*/ 1585392 w 4190171"/>
                <a:gd name="connsiteY11829" fmla="*/ 1197 h 950432"/>
                <a:gd name="connsiteX11830" fmla="*/ 1589747 w 4190171"/>
                <a:gd name="connsiteY11830" fmla="*/ 3657 h 950432"/>
                <a:gd name="connsiteX11831" fmla="*/ 1594519 w 4190171"/>
                <a:gd name="connsiteY11831" fmla="*/ 9757 h 950432"/>
                <a:gd name="connsiteX11832" fmla="*/ 1593398 w 4190171"/>
                <a:gd name="connsiteY11832" fmla="*/ 18930 h 950432"/>
                <a:gd name="connsiteX11833" fmla="*/ 1586971 w 4190171"/>
                <a:gd name="connsiteY11833" fmla="*/ 23957 h 950432"/>
                <a:gd name="connsiteX11834" fmla="*/ 1577799 w 4190171"/>
                <a:gd name="connsiteY11834" fmla="*/ 22836 h 950432"/>
                <a:gd name="connsiteX11835" fmla="*/ 1573027 w 4190171"/>
                <a:gd name="connsiteY11835" fmla="*/ 16736 h 950432"/>
                <a:gd name="connsiteX11836" fmla="*/ 1574148 w 4190171"/>
                <a:gd name="connsiteY11836" fmla="*/ 7563 h 950432"/>
                <a:gd name="connsiteX11837" fmla="*/ 1580574 w 4190171"/>
                <a:gd name="connsiteY11837" fmla="*/ 2536 h 950432"/>
                <a:gd name="connsiteX11838" fmla="*/ 1585392 w 4190171"/>
                <a:gd name="connsiteY11838" fmla="*/ 1197 h 950432"/>
                <a:gd name="connsiteX11839" fmla="*/ 1209554 w 4190171"/>
                <a:gd name="connsiteY11839" fmla="*/ 1197 h 950432"/>
                <a:gd name="connsiteX11840" fmla="*/ 1213909 w 4190171"/>
                <a:gd name="connsiteY11840" fmla="*/ 3657 h 950432"/>
                <a:gd name="connsiteX11841" fmla="*/ 1218680 w 4190171"/>
                <a:gd name="connsiteY11841" fmla="*/ 9757 h 950432"/>
                <a:gd name="connsiteX11842" fmla="*/ 1217559 w 4190171"/>
                <a:gd name="connsiteY11842" fmla="*/ 18930 h 950432"/>
                <a:gd name="connsiteX11843" fmla="*/ 1211134 w 4190171"/>
                <a:gd name="connsiteY11843" fmla="*/ 23957 h 950432"/>
                <a:gd name="connsiteX11844" fmla="*/ 1201960 w 4190171"/>
                <a:gd name="connsiteY11844" fmla="*/ 22836 h 950432"/>
                <a:gd name="connsiteX11845" fmla="*/ 1197189 w 4190171"/>
                <a:gd name="connsiteY11845" fmla="*/ 16736 h 950432"/>
                <a:gd name="connsiteX11846" fmla="*/ 1198309 w 4190171"/>
                <a:gd name="connsiteY11846" fmla="*/ 7563 h 950432"/>
                <a:gd name="connsiteX11847" fmla="*/ 1204736 w 4190171"/>
                <a:gd name="connsiteY11847" fmla="*/ 2536 h 950432"/>
                <a:gd name="connsiteX11848" fmla="*/ 1209554 w 4190171"/>
                <a:gd name="connsiteY11848" fmla="*/ 1197 h 950432"/>
                <a:gd name="connsiteX11849" fmla="*/ 833717 w 4190171"/>
                <a:gd name="connsiteY11849" fmla="*/ 1197 h 950432"/>
                <a:gd name="connsiteX11850" fmla="*/ 838071 w 4190171"/>
                <a:gd name="connsiteY11850" fmla="*/ 3657 h 950432"/>
                <a:gd name="connsiteX11851" fmla="*/ 842843 w 4190171"/>
                <a:gd name="connsiteY11851" fmla="*/ 9757 h 950432"/>
                <a:gd name="connsiteX11852" fmla="*/ 841722 w 4190171"/>
                <a:gd name="connsiteY11852" fmla="*/ 18930 h 950432"/>
                <a:gd name="connsiteX11853" fmla="*/ 835296 w 4190171"/>
                <a:gd name="connsiteY11853" fmla="*/ 23957 h 950432"/>
                <a:gd name="connsiteX11854" fmla="*/ 826122 w 4190171"/>
                <a:gd name="connsiteY11854" fmla="*/ 22836 h 950432"/>
                <a:gd name="connsiteX11855" fmla="*/ 821351 w 4190171"/>
                <a:gd name="connsiteY11855" fmla="*/ 16736 h 950432"/>
                <a:gd name="connsiteX11856" fmla="*/ 822472 w 4190171"/>
                <a:gd name="connsiteY11856" fmla="*/ 7563 h 950432"/>
                <a:gd name="connsiteX11857" fmla="*/ 828898 w 4190171"/>
                <a:gd name="connsiteY11857" fmla="*/ 2536 h 950432"/>
                <a:gd name="connsiteX11858" fmla="*/ 833717 w 4190171"/>
                <a:gd name="connsiteY11858" fmla="*/ 1197 h 950432"/>
                <a:gd name="connsiteX11859" fmla="*/ 457878 w 4190171"/>
                <a:gd name="connsiteY11859" fmla="*/ 1197 h 950432"/>
                <a:gd name="connsiteX11860" fmla="*/ 462233 w 4190171"/>
                <a:gd name="connsiteY11860" fmla="*/ 3657 h 950432"/>
                <a:gd name="connsiteX11861" fmla="*/ 467005 w 4190171"/>
                <a:gd name="connsiteY11861" fmla="*/ 9757 h 950432"/>
                <a:gd name="connsiteX11862" fmla="*/ 465883 w 4190171"/>
                <a:gd name="connsiteY11862" fmla="*/ 18930 h 950432"/>
                <a:gd name="connsiteX11863" fmla="*/ 459457 w 4190171"/>
                <a:gd name="connsiteY11863" fmla="*/ 23957 h 950432"/>
                <a:gd name="connsiteX11864" fmla="*/ 450285 w 4190171"/>
                <a:gd name="connsiteY11864" fmla="*/ 22836 h 950432"/>
                <a:gd name="connsiteX11865" fmla="*/ 445513 w 4190171"/>
                <a:gd name="connsiteY11865" fmla="*/ 16736 h 950432"/>
                <a:gd name="connsiteX11866" fmla="*/ 446633 w 4190171"/>
                <a:gd name="connsiteY11866" fmla="*/ 7563 h 950432"/>
                <a:gd name="connsiteX11867" fmla="*/ 453060 w 4190171"/>
                <a:gd name="connsiteY11867" fmla="*/ 2536 h 950432"/>
                <a:gd name="connsiteX11868" fmla="*/ 457878 w 4190171"/>
                <a:gd name="connsiteY11868" fmla="*/ 1197 h 950432"/>
                <a:gd name="connsiteX11869" fmla="*/ 3799998 w 4190171"/>
                <a:gd name="connsiteY11869" fmla="*/ 1169 h 950432"/>
                <a:gd name="connsiteX11870" fmla="*/ 3808632 w 4190171"/>
                <a:gd name="connsiteY11870" fmla="*/ 6047 h 950432"/>
                <a:gd name="connsiteX11871" fmla="*/ 3818093 w 4190171"/>
                <a:gd name="connsiteY11871" fmla="*/ 18142 h 950432"/>
                <a:gd name="connsiteX11872" fmla="*/ 3815871 w 4190171"/>
                <a:gd name="connsiteY11872" fmla="*/ 36330 h 950432"/>
                <a:gd name="connsiteX11873" fmla="*/ 3795569 w 4190171"/>
                <a:gd name="connsiteY11873" fmla="*/ 52211 h 950432"/>
                <a:gd name="connsiteX11874" fmla="*/ 3777381 w 4190171"/>
                <a:gd name="connsiteY11874" fmla="*/ 49989 h 950432"/>
                <a:gd name="connsiteX11875" fmla="*/ 3767920 w 4190171"/>
                <a:gd name="connsiteY11875" fmla="*/ 37894 h 950432"/>
                <a:gd name="connsiteX11876" fmla="*/ 3770142 w 4190171"/>
                <a:gd name="connsiteY11876" fmla="*/ 19706 h 950432"/>
                <a:gd name="connsiteX11877" fmla="*/ 3790444 w 4190171"/>
                <a:gd name="connsiteY11877" fmla="*/ 3825 h 950432"/>
                <a:gd name="connsiteX11878" fmla="*/ 3799998 w 4190171"/>
                <a:gd name="connsiteY11878" fmla="*/ 1169 h 950432"/>
                <a:gd name="connsiteX11879" fmla="*/ 3424160 w 4190171"/>
                <a:gd name="connsiteY11879" fmla="*/ 1169 h 950432"/>
                <a:gd name="connsiteX11880" fmla="*/ 3432794 w 4190171"/>
                <a:gd name="connsiteY11880" fmla="*/ 6047 h 950432"/>
                <a:gd name="connsiteX11881" fmla="*/ 3442255 w 4190171"/>
                <a:gd name="connsiteY11881" fmla="*/ 18142 h 950432"/>
                <a:gd name="connsiteX11882" fmla="*/ 3440032 w 4190171"/>
                <a:gd name="connsiteY11882" fmla="*/ 36330 h 950432"/>
                <a:gd name="connsiteX11883" fmla="*/ 3419730 w 4190171"/>
                <a:gd name="connsiteY11883" fmla="*/ 52211 h 950432"/>
                <a:gd name="connsiteX11884" fmla="*/ 3401543 w 4190171"/>
                <a:gd name="connsiteY11884" fmla="*/ 49989 h 950432"/>
                <a:gd name="connsiteX11885" fmla="*/ 3392082 w 4190171"/>
                <a:gd name="connsiteY11885" fmla="*/ 37894 h 950432"/>
                <a:gd name="connsiteX11886" fmla="*/ 3394304 w 4190171"/>
                <a:gd name="connsiteY11886" fmla="*/ 19706 h 950432"/>
                <a:gd name="connsiteX11887" fmla="*/ 3414606 w 4190171"/>
                <a:gd name="connsiteY11887" fmla="*/ 3825 h 950432"/>
                <a:gd name="connsiteX11888" fmla="*/ 3424160 w 4190171"/>
                <a:gd name="connsiteY11888" fmla="*/ 1169 h 950432"/>
                <a:gd name="connsiteX11889" fmla="*/ 3048322 w 4190171"/>
                <a:gd name="connsiteY11889" fmla="*/ 1169 h 950432"/>
                <a:gd name="connsiteX11890" fmla="*/ 3056956 w 4190171"/>
                <a:gd name="connsiteY11890" fmla="*/ 6047 h 950432"/>
                <a:gd name="connsiteX11891" fmla="*/ 3066417 w 4190171"/>
                <a:gd name="connsiteY11891" fmla="*/ 18142 h 950432"/>
                <a:gd name="connsiteX11892" fmla="*/ 3064195 w 4190171"/>
                <a:gd name="connsiteY11892" fmla="*/ 36330 h 950432"/>
                <a:gd name="connsiteX11893" fmla="*/ 3043892 w 4190171"/>
                <a:gd name="connsiteY11893" fmla="*/ 52211 h 950432"/>
                <a:gd name="connsiteX11894" fmla="*/ 3025705 w 4190171"/>
                <a:gd name="connsiteY11894" fmla="*/ 49989 h 950432"/>
                <a:gd name="connsiteX11895" fmla="*/ 3016244 w 4190171"/>
                <a:gd name="connsiteY11895" fmla="*/ 37894 h 950432"/>
                <a:gd name="connsiteX11896" fmla="*/ 3018466 w 4190171"/>
                <a:gd name="connsiteY11896" fmla="*/ 19706 h 950432"/>
                <a:gd name="connsiteX11897" fmla="*/ 3038768 w 4190171"/>
                <a:gd name="connsiteY11897" fmla="*/ 3825 h 950432"/>
                <a:gd name="connsiteX11898" fmla="*/ 3048322 w 4190171"/>
                <a:gd name="connsiteY11898" fmla="*/ 1169 h 950432"/>
                <a:gd name="connsiteX11899" fmla="*/ 2672484 w 4190171"/>
                <a:gd name="connsiteY11899" fmla="*/ 1169 h 950432"/>
                <a:gd name="connsiteX11900" fmla="*/ 2681118 w 4190171"/>
                <a:gd name="connsiteY11900" fmla="*/ 6047 h 950432"/>
                <a:gd name="connsiteX11901" fmla="*/ 2690579 w 4190171"/>
                <a:gd name="connsiteY11901" fmla="*/ 18142 h 950432"/>
                <a:gd name="connsiteX11902" fmla="*/ 2688357 w 4190171"/>
                <a:gd name="connsiteY11902" fmla="*/ 36330 h 950432"/>
                <a:gd name="connsiteX11903" fmla="*/ 2668055 w 4190171"/>
                <a:gd name="connsiteY11903" fmla="*/ 52211 h 950432"/>
                <a:gd name="connsiteX11904" fmla="*/ 2649867 w 4190171"/>
                <a:gd name="connsiteY11904" fmla="*/ 49989 h 950432"/>
                <a:gd name="connsiteX11905" fmla="*/ 2640406 w 4190171"/>
                <a:gd name="connsiteY11905" fmla="*/ 37894 h 950432"/>
                <a:gd name="connsiteX11906" fmla="*/ 2642628 w 4190171"/>
                <a:gd name="connsiteY11906" fmla="*/ 19706 h 950432"/>
                <a:gd name="connsiteX11907" fmla="*/ 2662930 w 4190171"/>
                <a:gd name="connsiteY11907" fmla="*/ 3825 h 950432"/>
                <a:gd name="connsiteX11908" fmla="*/ 2672484 w 4190171"/>
                <a:gd name="connsiteY11908" fmla="*/ 1169 h 950432"/>
                <a:gd name="connsiteX11909" fmla="*/ 2296646 w 4190171"/>
                <a:gd name="connsiteY11909" fmla="*/ 1169 h 950432"/>
                <a:gd name="connsiteX11910" fmla="*/ 2305280 w 4190171"/>
                <a:gd name="connsiteY11910" fmla="*/ 6047 h 950432"/>
                <a:gd name="connsiteX11911" fmla="*/ 2314741 w 4190171"/>
                <a:gd name="connsiteY11911" fmla="*/ 18142 h 950432"/>
                <a:gd name="connsiteX11912" fmla="*/ 2312518 w 4190171"/>
                <a:gd name="connsiteY11912" fmla="*/ 36330 h 950432"/>
                <a:gd name="connsiteX11913" fmla="*/ 2292216 w 4190171"/>
                <a:gd name="connsiteY11913" fmla="*/ 52211 h 950432"/>
                <a:gd name="connsiteX11914" fmla="*/ 2274028 w 4190171"/>
                <a:gd name="connsiteY11914" fmla="*/ 49989 h 950432"/>
                <a:gd name="connsiteX11915" fmla="*/ 2264568 w 4190171"/>
                <a:gd name="connsiteY11915" fmla="*/ 37894 h 950432"/>
                <a:gd name="connsiteX11916" fmla="*/ 2266790 w 4190171"/>
                <a:gd name="connsiteY11916" fmla="*/ 19706 h 950432"/>
                <a:gd name="connsiteX11917" fmla="*/ 2287092 w 4190171"/>
                <a:gd name="connsiteY11917" fmla="*/ 3825 h 950432"/>
                <a:gd name="connsiteX11918" fmla="*/ 2296646 w 4190171"/>
                <a:gd name="connsiteY11918" fmla="*/ 1169 h 950432"/>
                <a:gd name="connsiteX11919" fmla="*/ 1920808 w 4190171"/>
                <a:gd name="connsiteY11919" fmla="*/ 1169 h 950432"/>
                <a:gd name="connsiteX11920" fmla="*/ 1929441 w 4190171"/>
                <a:gd name="connsiteY11920" fmla="*/ 6047 h 950432"/>
                <a:gd name="connsiteX11921" fmla="*/ 1938903 w 4190171"/>
                <a:gd name="connsiteY11921" fmla="*/ 18142 h 950432"/>
                <a:gd name="connsiteX11922" fmla="*/ 1936680 w 4190171"/>
                <a:gd name="connsiteY11922" fmla="*/ 36330 h 950432"/>
                <a:gd name="connsiteX11923" fmla="*/ 1916378 w 4190171"/>
                <a:gd name="connsiteY11923" fmla="*/ 52211 h 950432"/>
                <a:gd name="connsiteX11924" fmla="*/ 1898191 w 4190171"/>
                <a:gd name="connsiteY11924" fmla="*/ 49989 h 950432"/>
                <a:gd name="connsiteX11925" fmla="*/ 1888729 w 4190171"/>
                <a:gd name="connsiteY11925" fmla="*/ 37894 h 950432"/>
                <a:gd name="connsiteX11926" fmla="*/ 1890951 w 4190171"/>
                <a:gd name="connsiteY11926" fmla="*/ 19706 h 950432"/>
                <a:gd name="connsiteX11927" fmla="*/ 1911253 w 4190171"/>
                <a:gd name="connsiteY11927" fmla="*/ 3825 h 950432"/>
                <a:gd name="connsiteX11928" fmla="*/ 1920808 w 4190171"/>
                <a:gd name="connsiteY11928" fmla="*/ 1169 h 950432"/>
                <a:gd name="connsiteX11929" fmla="*/ 1544969 w 4190171"/>
                <a:gd name="connsiteY11929" fmla="*/ 1169 h 950432"/>
                <a:gd name="connsiteX11930" fmla="*/ 1553603 w 4190171"/>
                <a:gd name="connsiteY11930" fmla="*/ 6047 h 950432"/>
                <a:gd name="connsiteX11931" fmla="*/ 1563064 w 4190171"/>
                <a:gd name="connsiteY11931" fmla="*/ 18142 h 950432"/>
                <a:gd name="connsiteX11932" fmla="*/ 1560842 w 4190171"/>
                <a:gd name="connsiteY11932" fmla="*/ 36330 h 950432"/>
                <a:gd name="connsiteX11933" fmla="*/ 1540540 w 4190171"/>
                <a:gd name="connsiteY11933" fmla="*/ 52211 h 950432"/>
                <a:gd name="connsiteX11934" fmla="*/ 1522352 w 4190171"/>
                <a:gd name="connsiteY11934" fmla="*/ 49989 h 950432"/>
                <a:gd name="connsiteX11935" fmla="*/ 1512892 w 4190171"/>
                <a:gd name="connsiteY11935" fmla="*/ 37894 h 950432"/>
                <a:gd name="connsiteX11936" fmla="*/ 1515113 w 4190171"/>
                <a:gd name="connsiteY11936" fmla="*/ 19706 h 950432"/>
                <a:gd name="connsiteX11937" fmla="*/ 1535415 w 4190171"/>
                <a:gd name="connsiteY11937" fmla="*/ 3825 h 950432"/>
                <a:gd name="connsiteX11938" fmla="*/ 1544969 w 4190171"/>
                <a:gd name="connsiteY11938" fmla="*/ 1169 h 950432"/>
                <a:gd name="connsiteX11939" fmla="*/ 1169132 w 4190171"/>
                <a:gd name="connsiteY11939" fmla="*/ 1169 h 950432"/>
                <a:gd name="connsiteX11940" fmla="*/ 1177765 w 4190171"/>
                <a:gd name="connsiteY11940" fmla="*/ 6047 h 950432"/>
                <a:gd name="connsiteX11941" fmla="*/ 1187226 w 4190171"/>
                <a:gd name="connsiteY11941" fmla="*/ 18142 h 950432"/>
                <a:gd name="connsiteX11942" fmla="*/ 1185004 w 4190171"/>
                <a:gd name="connsiteY11942" fmla="*/ 36330 h 950432"/>
                <a:gd name="connsiteX11943" fmla="*/ 1164702 w 4190171"/>
                <a:gd name="connsiteY11943" fmla="*/ 52211 h 950432"/>
                <a:gd name="connsiteX11944" fmla="*/ 1146514 w 4190171"/>
                <a:gd name="connsiteY11944" fmla="*/ 49989 h 950432"/>
                <a:gd name="connsiteX11945" fmla="*/ 1137053 w 4190171"/>
                <a:gd name="connsiteY11945" fmla="*/ 37894 h 950432"/>
                <a:gd name="connsiteX11946" fmla="*/ 1139275 w 4190171"/>
                <a:gd name="connsiteY11946" fmla="*/ 19706 h 950432"/>
                <a:gd name="connsiteX11947" fmla="*/ 1159577 w 4190171"/>
                <a:gd name="connsiteY11947" fmla="*/ 3825 h 950432"/>
                <a:gd name="connsiteX11948" fmla="*/ 1169132 w 4190171"/>
                <a:gd name="connsiteY11948" fmla="*/ 1169 h 950432"/>
                <a:gd name="connsiteX11949" fmla="*/ 793294 w 4190171"/>
                <a:gd name="connsiteY11949" fmla="*/ 1169 h 950432"/>
                <a:gd name="connsiteX11950" fmla="*/ 801927 w 4190171"/>
                <a:gd name="connsiteY11950" fmla="*/ 6047 h 950432"/>
                <a:gd name="connsiteX11951" fmla="*/ 811389 w 4190171"/>
                <a:gd name="connsiteY11951" fmla="*/ 18142 h 950432"/>
                <a:gd name="connsiteX11952" fmla="*/ 809166 w 4190171"/>
                <a:gd name="connsiteY11952" fmla="*/ 36330 h 950432"/>
                <a:gd name="connsiteX11953" fmla="*/ 788864 w 4190171"/>
                <a:gd name="connsiteY11953" fmla="*/ 52211 h 950432"/>
                <a:gd name="connsiteX11954" fmla="*/ 770676 w 4190171"/>
                <a:gd name="connsiteY11954" fmla="*/ 49989 h 950432"/>
                <a:gd name="connsiteX11955" fmla="*/ 761215 w 4190171"/>
                <a:gd name="connsiteY11955" fmla="*/ 37894 h 950432"/>
                <a:gd name="connsiteX11956" fmla="*/ 763437 w 4190171"/>
                <a:gd name="connsiteY11956" fmla="*/ 19706 h 950432"/>
                <a:gd name="connsiteX11957" fmla="*/ 783739 w 4190171"/>
                <a:gd name="connsiteY11957" fmla="*/ 3825 h 950432"/>
                <a:gd name="connsiteX11958" fmla="*/ 793294 w 4190171"/>
                <a:gd name="connsiteY11958" fmla="*/ 1169 h 950432"/>
                <a:gd name="connsiteX11959" fmla="*/ 417456 w 4190171"/>
                <a:gd name="connsiteY11959" fmla="*/ 1169 h 950432"/>
                <a:gd name="connsiteX11960" fmla="*/ 426089 w 4190171"/>
                <a:gd name="connsiteY11960" fmla="*/ 6047 h 950432"/>
                <a:gd name="connsiteX11961" fmla="*/ 435550 w 4190171"/>
                <a:gd name="connsiteY11961" fmla="*/ 18142 h 950432"/>
                <a:gd name="connsiteX11962" fmla="*/ 433328 w 4190171"/>
                <a:gd name="connsiteY11962" fmla="*/ 36330 h 950432"/>
                <a:gd name="connsiteX11963" fmla="*/ 413026 w 4190171"/>
                <a:gd name="connsiteY11963" fmla="*/ 52211 h 950432"/>
                <a:gd name="connsiteX11964" fmla="*/ 394839 w 4190171"/>
                <a:gd name="connsiteY11964" fmla="*/ 49989 h 950432"/>
                <a:gd name="connsiteX11965" fmla="*/ 385377 w 4190171"/>
                <a:gd name="connsiteY11965" fmla="*/ 37894 h 950432"/>
                <a:gd name="connsiteX11966" fmla="*/ 387600 w 4190171"/>
                <a:gd name="connsiteY11966" fmla="*/ 19706 h 950432"/>
                <a:gd name="connsiteX11967" fmla="*/ 407901 w 4190171"/>
                <a:gd name="connsiteY11967" fmla="*/ 3825 h 950432"/>
                <a:gd name="connsiteX11968" fmla="*/ 417456 w 4190171"/>
                <a:gd name="connsiteY11968" fmla="*/ 1169 h 950432"/>
                <a:gd name="connsiteX11969" fmla="*/ 3732289 w 4190171"/>
                <a:gd name="connsiteY11969" fmla="*/ 0 h 950432"/>
                <a:gd name="connsiteX11970" fmla="*/ 3777224 w 4190171"/>
                <a:gd name="connsiteY11970" fmla="*/ 0 h 950432"/>
                <a:gd name="connsiteX11971" fmla="*/ 3760381 w 4190171"/>
                <a:gd name="connsiteY11971" fmla="*/ 16843 h 950432"/>
                <a:gd name="connsiteX11972" fmla="*/ 3749131 w 4190171"/>
                <a:gd name="connsiteY11972" fmla="*/ 16843 h 950432"/>
                <a:gd name="connsiteX11973" fmla="*/ 3674011 w 4190171"/>
                <a:gd name="connsiteY11973" fmla="*/ 0 h 950432"/>
                <a:gd name="connsiteX11974" fmla="*/ 3717341 w 4190171"/>
                <a:gd name="connsiteY11974" fmla="*/ 0 h 950432"/>
                <a:gd name="connsiteX11975" fmla="*/ 3773214 w 4190171"/>
                <a:gd name="connsiteY11975" fmla="*/ 55873 h 950432"/>
                <a:gd name="connsiteX11976" fmla="*/ 3773214 w 4190171"/>
                <a:gd name="connsiteY11976" fmla="*/ 73055 h 950432"/>
                <a:gd name="connsiteX11977" fmla="*/ 3738790 w 4190171"/>
                <a:gd name="connsiteY11977" fmla="*/ 107480 h 950432"/>
                <a:gd name="connsiteX11978" fmla="*/ 3721608 w 4190171"/>
                <a:gd name="connsiteY11978" fmla="*/ 107480 h 950432"/>
                <a:gd name="connsiteX11979" fmla="*/ 3652661 w 4190171"/>
                <a:gd name="connsiteY11979" fmla="*/ 38532 h 950432"/>
                <a:gd name="connsiteX11980" fmla="*/ 3652661 w 4190171"/>
                <a:gd name="connsiteY11980" fmla="*/ 21350 h 950432"/>
                <a:gd name="connsiteX11981" fmla="*/ 3604020 w 4190171"/>
                <a:gd name="connsiteY11981" fmla="*/ 0 h 950432"/>
                <a:gd name="connsiteX11982" fmla="*/ 3658502 w 4190171"/>
                <a:gd name="connsiteY11982" fmla="*/ 0 h 950432"/>
                <a:gd name="connsiteX11983" fmla="*/ 3651218 w 4190171"/>
                <a:gd name="connsiteY11983" fmla="*/ 7284 h 950432"/>
                <a:gd name="connsiteX11984" fmla="*/ 3631327 w 4190171"/>
                <a:gd name="connsiteY11984" fmla="*/ 15523 h 950432"/>
                <a:gd name="connsiteX11985" fmla="*/ 3631327 w 4190171"/>
                <a:gd name="connsiteY11985" fmla="*/ 15523 h 950432"/>
                <a:gd name="connsiteX11986" fmla="*/ 3631327 w 4190171"/>
                <a:gd name="connsiteY11986" fmla="*/ 15497 h 950432"/>
                <a:gd name="connsiteX11987" fmla="*/ 3631194 w 4190171"/>
                <a:gd name="connsiteY11987" fmla="*/ 15523 h 950432"/>
                <a:gd name="connsiteX11988" fmla="*/ 3611304 w 4190171"/>
                <a:gd name="connsiteY11988" fmla="*/ 7284 h 950432"/>
                <a:gd name="connsiteX11989" fmla="*/ 3554866 w 4190171"/>
                <a:gd name="connsiteY11989" fmla="*/ 0 h 950432"/>
                <a:gd name="connsiteX11990" fmla="*/ 3596689 w 4190171"/>
                <a:gd name="connsiteY11990" fmla="*/ 0 h 950432"/>
                <a:gd name="connsiteX11991" fmla="*/ 3614450 w 4190171"/>
                <a:gd name="connsiteY11991" fmla="*/ 16444 h 950432"/>
                <a:gd name="connsiteX11992" fmla="*/ 3615238 w 4190171"/>
                <a:gd name="connsiteY11992" fmla="*/ 36879 h 950432"/>
                <a:gd name="connsiteX11993" fmla="*/ 3600358 w 4190171"/>
                <a:gd name="connsiteY11993" fmla="*/ 52951 h 950432"/>
                <a:gd name="connsiteX11994" fmla="*/ 3579922 w 4190171"/>
                <a:gd name="connsiteY11994" fmla="*/ 53739 h 950432"/>
                <a:gd name="connsiteX11995" fmla="*/ 3550252 w 4190171"/>
                <a:gd name="connsiteY11995" fmla="*/ 26269 h 950432"/>
                <a:gd name="connsiteX11996" fmla="*/ 3549465 w 4190171"/>
                <a:gd name="connsiteY11996" fmla="*/ 5834 h 950432"/>
                <a:gd name="connsiteX11997" fmla="*/ 3524311 w 4190171"/>
                <a:gd name="connsiteY11997" fmla="*/ 0 h 950432"/>
                <a:gd name="connsiteX11998" fmla="*/ 3539076 w 4190171"/>
                <a:gd name="connsiteY11998" fmla="*/ 0 h 950432"/>
                <a:gd name="connsiteX11999" fmla="*/ 3540844 w 4190171"/>
                <a:gd name="connsiteY11999" fmla="*/ 3111 h 950432"/>
                <a:gd name="connsiteX12000" fmla="*/ 3539087 w 4190171"/>
                <a:gd name="connsiteY12000" fmla="*/ 9498 h 950432"/>
                <a:gd name="connsiteX12001" fmla="*/ 3532918 w 4190171"/>
                <a:gd name="connsiteY12001" fmla="*/ 13006 h 950432"/>
                <a:gd name="connsiteX12002" fmla="*/ 3526530 w 4190171"/>
                <a:gd name="connsiteY12002" fmla="*/ 11248 h 950432"/>
                <a:gd name="connsiteX12003" fmla="*/ 3522949 w 4190171"/>
                <a:gd name="connsiteY12003" fmla="*/ 4950 h 950432"/>
                <a:gd name="connsiteX12004" fmla="*/ 3356450 w 4190171"/>
                <a:gd name="connsiteY12004" fmla="*/ 0 h 950432"/>
                <a:gd name="connsiteX12005" fmla="*/ 3401386 w 4190171"/>
                <a:gd name="connsiteY12005" fmla="*/ 0 h 950432"/>
                <a:gd name="connsiteX12006" fmla="*/ 3384543 w 4190171"/>
                <a:gd name="connsiteY12006" fmla="*/ 16843 h 950432"/>
                <a:gd name="connsiteX12007" fmla="*/ 3373293 w 4190171"/>
                <a:gd name="connsiteY12007" fmla="*/ 16843 h 950432"/>
                <a:gd name="connsiteX12008" fmla="*/ 3298172 w 4190171"/>
                <a:gd name="connsiteY12008" fmla="*/ 0 h 950432"/>
                <a:gd name="connsiteX12009" fmla="*/ 3341503 w 4190171"/>
                <a:gd name="connsiteY12009" fmla="*/ 0 h 950432"/>
                <a:gd name="connsiteX12010" fmla="*/ 3397376 w 4190171"/>
                <a:gd name="connsiteY12010" fmla="*/ 55873 h 950432"/>
                <a:gd name="connsiteX12011" fmla="*/ 3397376 w 4190171"/>
                <a:gd name="connsiteY12011" fmla="*/ 73055 h 950432"/>
                <a:gd name="connsiteX12012" fmla="*/ 3362952 w 4190171"/>
                <a:gd name="connsiteY12012" fmla="*/ 107480 h 950432"/>
                <a:gd name="connsiteX12013" fmla="*/ 3345770 w 4190171"/>
                <a:gd name="connsiteY12013" fmla="*/ 107480 h 950432"/>
                <a:gd name="connsiteX12014" fmla="*/ 3276822 w 4190171"/>
                <a:gd name="connsiteY12014" fmla="*/ 38532 h 950432"/>
                <a:gd name="connsiteX12015" fmla="*/ 3276822 w 4190171"/>
                <a:gd name="connsiteY12015" fmla="*/ 21350 h 950432"/>
                <a:gd name="connsiteX12016" fmla="*/ 3228181 w 4190171"/>
                <a:gd name="connsiteY12016" fmla="*/ 0 h 950432"/>
                <a:gd name="connsiteX12017" fmla="*/ 3282664 w 4190171"/>
                <a:gd name="connsiteY12017" fmla="*/ 0 h 950432"/>
                <a:gd name="connsiteX12018" fmla="*/ 3275380 w 4190171"/>
                <a:gd name="connsiteY12018" fmla="*/ 7284 h 950432"/>
                <a:gd name="connsiteX12019" fmla="*/ 3255489 w 4190171"/>
                <a:gd name="connsiteY12019" fmla="*/ 15523 h 950432"/>
                <a:gd name="connsiteX12020" fmla="*/ 3255488 w 4190171"/>
                <a:gd name="connsiteY12020" fmla="*/ 15523 h 950432"/>
                <a:gd name="connsiteX12021" fmla="*/ 3255488 w 4190171"/>
                <a:gd name="connsiteY12021" fmla="*/ 15497 h 950432"/>
                <a:gd name="connsiteX12022" fmla="*/ 3255356 w 4190171"/>
                <a:gd name="connsiteY12022" fmla="*/ 15523 h 950432"/>
                <a:gd name="connsiteX12023" fmla="*/ 3235465 w 4190171"/>
                <a:gd name="connsiteY12023" fmla="*/ 7284 h 950432"/>
                <a:gd name="connsiteX12024" fmla="*/ 3179028 w 4190171"/>
                <a:gd name="connsiteY12024" fmla="*/ 0 h 950432"/>
                <a:gd name="connsiteX12025" fmla="*/ 3220852 w 4190171"/>
                <a:gd name="connsiteY12025" fmla="*/ 0 h 950432"/>
                <a:gd name="connsiteX12026" fmla="*/ 3238612 w 4190171"/>
                <a:gd name="connsiteY12026" fmla="*/ 16444 h 950432"/>
                <a:gd name="connsiteX12027" fmla="*/ 3239400 w 4190171"/>
                <a:gd name="connsiteY12027" fmla="*/ 36879 h 950432"/>
                <a:gd name="connsiteX12028" fmla="*/ 3224519 w 4190171"/>
                <a:gd name="connsiteY12028" fmla="*/ 52951 h 950432"/>
                <a:gd name="connsiteX12029" fmla="*/ 3204084 w 4190171"/>
                <a:gd name="connsiteY12029" fmla="*/ 53739 h 950432"/>
                <a:gd name="connsiteX12030" fmla="*/ 3174414 w 4190171"/>
                <a:gd name="connsiteY12030" fmla="*/ 26269 h 950432"/>
                <a:gd name="connsiteX12031" fmla="*/ 3173627 w 4190171"/>
                <a:gd name="connsiteY12031" fmla="*/ 5834 h 950432"/>
                <a:gd name="connsiteX12032" fmla="*/ 3148473 w 4190171"/>
                <a:gd name="connsiteY12032" fmla="*/ 0 h 950432"/>
                <a:gd name="connsiteX12033" fmla="*/ 3163238 w 4190171"/>
                <a:gd name="connsiteY12033" fmla="*/ 0 h 950432"/>
                <a:gd name="connsiteX12034" fmla="*/ 3165006 w 4190171"/>
                <a:gd name="connsiteY12034" fmla="*/ 3111 h 950432"/>
                <a:gd name="connsiteX12035" fmla="*/ 3163249 w 4190171"/>
                <a:gd name="connsiteY12035" fmla="*/ 9498 h 950432"/>
                <a:gd name="connsiteX12036" fmla="*/ 3157080 w 4190171"/>
                <a:gd name="connsiteY12036" fmla="*/ 13006 h 950432"/>
                <a:gd name="connsiteX12037" fmla="*/ 3150692 w 4190171"/>
                <a:gd name="connsiteY12037" fmla="*/ 11248 h 950432"/>
                <a:gd name="connsiteX12038" fmla="*/ 3147112 w 4190171"/>
                <a:gd name="connsiteY12038" fmla="*/ 4950 h 950432"/>
                <a:gd name="connsiteX12039" fmla="*/ 2980612 w 4190171"/>
                <a:gd name="connsiteY12039" fmla="*/ 0 h 950432"/>
                <a:gd name="connsiteX12040" fmla="*/ 3025548 w 4190171"/>
                <a:gd name="connsiteY12040" fmla="*/ 0 h 950432"/>
                <a:gd name="connsiteX12041" fmla="*/ 3008705 w 4190171"/>
                <a:gd name="connsiteY12041" fmla="*/ 16843 h 950432"/>
                <a:gd name="connsiteX12042" fmla="*/ 2997455 w 4190171"/>
                <a:gd name="connsiteY12042" fmla="*/ 16843 h 950432"/>
                <a:gd name="connsiteX12043" fmla="*/ 2922334 w 4190171"/>
                <a:gd name="connsiteY12043" fmla="*/ 0 h 950432"/>
                <a:gd name="connsiteX12044" fmla="*/ 2965665 w 4190171"/>
                <a:gd name="connsiteY12044" fmla="*/ 0 h 950432"/>
                <a:gd name="connsiteX12045" fmla="*/ 3021538 w 4190171"/>
                <a:gd name="connsiteY12045" fmla="*/ 55873 h 950432"/>
                <a:gd name="connsiteX12046" fmla="*/ 3021538 w 4190171"/>
                <a:gd name="connsiteY12046" fmla="*/ 73055 h 950432"/>
                <a:gd name="connsiteX12047" fmla="*/ 2987114 w 4190171"/>
                <a:gd name="connsiteY12047" fmla="*/ 107480 h 950432"/>
                <a:gd name="connsiteX12048" fmla="*/ 2969932 w 4190171"/>
                <a:gd name="connsiteY12048" fmla="*/ 107480 h 950432"/>
                <a:gd name="connsiteX12049" fmla="*/ 2900984 w 4190171"/>
                <a:gd name="connsiteY12049" fmla="*/ 38532 h 950432"/>
                <a:gd name="connsiteX12050" fmla="*/ 2900984 w 4190171"/>
                <a:gd name="connsiteY12050" fmla="*/ 21350 h 950432"/>
                <a:gd name="connsiteX12051" fmla="*/ 2852343 w 4190171"/>
                <a:gd name="connsiteY12051" fmla="*/ 0 h 950432"/>
                <a:gd name="connsiteX12052" fmla="*/ 2906825 w 4190171"/>
                <a:gd name="connsiteY12052" fmla="*/ 0 h 950432"/>
                <a:gd name="connsiteX12053" fmla="*/ 2899541 w 4190171"/>
                <a:gd name="connsiteY12053" fmla="*/ 7284 h 950432"/>
                <a:gd name="connsiteX12054" fmla="*/ 2879651 w 4190171"/>
                <a:gd name="connsiteY12054" fmla="*/ 15523 h 950432"/>
                <a:gd name="connsiteX12055" fmla="*/ 2879651 w 4190171"/>
                <a:gd name="connsiteY12055" fmla="*/ 15523 h 950432"/>
                <a:gd name="connsiteX12056" fmla="*/ 2879651 w 4190171"/>
                <a:gd name="connsiteY12056" fmla="*/ 15497 h 950432"/>
                <a:gd name="connsiteX12057" fmla="*/ 2879518 w 4190171"/>
                <a:gd name="connsiteY12057" fmla="*/ 15523 h 950432"/>
                <a:gd name="connsiteX12058" fmla="*/ 2859627 w 4190171"/>
                <a:gd name="connsiteY12058" fmla="*/ 7284 h 950432"/>
                <a:gd name="connsiteX12059" fmla="*/ 2803191 w 4190171"/>
                <a:gd name="connsiteY12059" fmla="*/ 0 h 950432"/>
                <a:gd name="connsiteX12060" fmla="*/ 2845013 w 4190171"/>
                <a:gd name="connsiteY12060" fmla="*/ 0 h 950432"/>
                <a:gd name="connsiteX12061" fmla="*/ 2862774 w 4190171"/>
                <a:gd name="connsiteY12061" fmla="*/ 16444 h 950432"/>
                <a:gd name="connsiteX12062" fmla="*/ 2863562 w 4190171"/>
                <a:gd name="connsiteY12062" fmla="*/ 36879 h 950432"/>
                <a:gd name="connsiteX12063" fmla="*/ 2848681 w 4190171"/>
                <a:gd name="connsiteY12063" fmla="*/ 52951 h 950432"/>
                <a:gd name="connsiteX12064" fmla="*/ 2828246 w 4190171"/>
                <a:gd name="connsiteY12064" fmla="*/ 53739 h 950432"/>
                <a:gd name="connsiteX12065" fmla="*/ 2798576 w 4190171"/>
                <a:gd name="connsiteY12065" fmla="*/ 26269 h 950432"/>
                <a:gd name="connsiteX12066" fmla="*/ 2797790 w 4190171"/>
                <a:gd name="connsiteY12066" fmla="*/ 5834 h 950432"/>
                <a:gd name="connsiteX12067" fmla="*/ 2772635 w 4190171"/>
                <a:gd name="connsiteY12067" fmla="*/ 0 h 950432"/>
                <a:gd name="connsiteX12068" fmla="*/ 2787400 w 4190171"/>
                <a:gd name="connsiteY12068" fmla="*/ 0 h 950432"/>
                <a:gd name="connsiteX12069" fmla="*/ 2789168 w 4190171"/>
                <a:gd name="connsiteY12069" fmla="*/ 3111 h 950432"/>
                <a:gd name="connsiteX12070" fmla="*/ 2787410 w 4190171"/>
                <a:gd name="connsiteY12070" fmla="*/ 9498 h 950432"/>
                <a:gd name="connsiteX12071" fmla="*/ 2781242 w 4190171"/>
                <a:gd name="connsiteY12071" fmla="*/ 13006 h 950432"/>
                <a:gd name="connsiteX12072" fmla="*/ 2774854 w 4190171"/>
                <a:gd name="connsiteY12072" fmla="*/ 11248 h 950432"/>
                <a:gd name="connsiteX12073" fmla="*/ 2771274 w 4190171"/>
                <a:gd name="connsiteY12073" fmla="*/ 4950 h 950432"/>
                <a:gd name="connsiteX12074" fmla="*/ 2604774 w 4190171"/>
                <a:gd name="connsiteY12074" fmla="*/ 0 h 950432"/>
                <a:gd name="connsiteX12075" fmla="*/ 2649710 w 4190171"/>
                <a:gd name="connsiteY12075" fmla="*/ 0 h 950432"/>
                <a:gd name="connsiteX12076" fmla="*/ 2632867 w 4190171"/>
                <a:gd name="connsiteY12076" fmla="*/ 16843 h 950432"/>
                <a:gd name="connsiteX12077" fmla="*/ 2621617 w 4190171"/>
                <a:gd name="connsiteY12077" fmla="*/ 16843 h 950432"/>
                <a:gd name="connsiteX12078" fmla="*/ 2546496 w 4190171"/>
                <a:gd name="connsiteY12078" fmla="*/ 0 h 950432"/>
                <a:gd name="connsiteX12079" fmla="*/ 2589827 w 4190171"/>
                <a:gd name="connsiteY12079" fmla="*/ 0 h 950432"/>
                <a:gd name="connsiteX12080" fmla="*/ 2645700 w 4190171"/>
                <a:gd name="connsiteY12080" fmla="*/ 55873 h 950432"/>
                <a:gd name="connsiteX12081" fmla="*/ 2645700 w 4190171"/>
                <a:gd name="connsiteY12081" fmla="*/ 73055 h 950432"/>
                <a:gd name="connsiteX12082" fmla="*/ 2611276 w 4190171"/>
                <a:gd name="connsiteY12082" fmla="*/ 107480 h 950432"/>
                <a:gd name="connsiteX12083" fmla="*/ 2594094 w 4190171"/>
                <a:gd name="connsiteY12083" fmla="*/ 107480 h 950432"/>
                <a:gd name="connsiteX12084" fmla="*/ 2525146 w 4190171"/>
                <a:gd name="connsiteY12084" fmla="*/ 38532 h 950432"/>
                <a:gd name="connsiteX12085" fmla="*/ 2525146 w 4190171"/>
                <a:gd name="connsiteY12085" fmla="*/ 21350 h 950432"/>
                <a:gd name="connsiteX12086" fmla="*/ 2476506 w 4190171"/>
                <a:gd name="connsiteY12086" fmla="*/ 0 h 950432"/>
                <a:gd name="connsiteX12087" fmla="*/ 2530988 w 4190171"/>
                <a:gd name="connsiteY12087" fmla="*/ 0 h 950432"/>
                <a:gd name="connsiteX12088" fmla="*/ 2523704 w 4190171"/>
                <a:gd name="connsiteY12088" fmla="*/ 7284 h 950432"/>
                <a:gd name="connsiteX12089" fmla="*/ 2503813 w 4190171"/>
                <a:gd name="connsiteY12089" fmla="*/ 15523 h 950432"/>
                <a:gd name="connsiteX12090" fmla="*/ 2503813 w 4190171"/>
                <a:gd name="connsiteY12090" fmla="*/ 15523 h 950432"/>
                <a:gd name="connsiteX12091" fmla="*/ 2503813 w 4190171"/>
                <a:gd name="connsiteY12091" fmla="*/ 15497 h 950432"/>
                <a:gd name="connsiteX12092" fmla="*/ 2503680 w 4190171"/>
                <a:gd name="connsiteY12092" fmla="*/ 15523 h 950432"/>
                <a:gd name="connsiteX12093" fmla="*/ 2483790 w 4190171"/>
                <a:gd name="connsiteY12093" fmla="*/ 7284 h 950432"/>
                <a:gd name="connsiteX12094" fmla="*/ 2427352 w 4190171"/>
                <a:gd name="connsiteY12094" fmla="*/ 0 h 950432"/>
                <a:gd name="connsiteX12095" fmla="*/ 2469176 w 4190171"/>
                <a:gd name="connsiteY12095" fmla="*/ 0 h 950432"/>
                <a:gd name="connsiteX12096" fmla="*/ 2486936 w 4190171"/>
                <a:gd name="connsiteY12096" fmla="*/ 16444 h 950432"/>
                <a:gd name="connsiteX12097" fmla="*/ 2487724 w 4190171"/>
                <a:gd name="connsiteY12097" fmla="*/ 36879 h 950432"/>
                <a:gd name="connsiteX12098" fmla="*/ 2472844 w 4190171"/>
                <a:gd name="connsiteY12098" fmla="*/ 52951 h 950432"/>
                <a:gd name="connsiteX12099" fmla="*/ 2452408 w 4190171"/>
                <a:gd name="connsiteY12099" fmla="*/ 53739 h 950432"/>
                <a:gd name="connsiteX12100" fmla="*/ 2422738 w 4190171"/>
                <a:gd name="connsiteY12100" fmla="*/ 26269 h 950432"/>
                <a:gd name="connsiteX12101" fmla="*/ 2421951 w 4190171"/>
                <a:gd name="connsiteY12101" fmla="*/ 5834 h 950432"/>
                <a:gd name="connsiteX12102" fmla="*/ 2396797 w 4190171"/>
                <a:gd name="connsiteY12102" fmla="*/ 0 h 950432"/>
                <a:gd name="connsiteX12103" fmla="*/ 2411562 w 4190171"/>
                <a:gd name="connsiteY12103" fmla="*/ 0 h 950432"/>
                <a:gd name="connsiteX12104" fmla="*/ 2413330 w 4190171"/>
                <a:gd name="connsiteY12104" fmla="*/ 3111 h 950432"/>
                <a:gd name="connsiteX12105" fmla="*/ 2411573 w 4190171"/>
                <a:gd name="connsiteY12105" fmla="*/ 9498 h 950432"/>
                <a:gd name="connsiteX12106" fmla="*/ 2405404 w 4190171"/>
                <a:gd name="connsiteY12106" fmla="*/ 13006 h 950432"/>
                <a:gd name="connsiteX12107" fmla="*/ 2399016 w 4190171"/>
                <a:gd name="connsiteY12107" fmla="*/ 11248 h 950432"/>
                <a:gd name="connsiteX12108" fmla="*/ 2395435 w 4190171"/>
                <a:gd name="connsiteY12108" fmla="*/ 4950 h 950432"/>
                <a:gd name="connsiteX12109" fmla="*/ 2228936 w 4190171"/>
                <a:gd name="connsiteY12109" fmla="*/ 0 h 950432"/>
                <a:gd name="connsiteX12110" fmla="*/ 2273872 w 4190171"/>
                <a:gd name="connsiteY12110" fmla="*/ 0 h 950432"/>
                <a:gd name="connsiteX12111" fmla="*/ 2257029 w 4190171"/>
                <a:gd name="connsiteY12111" fmla="*/ 16843 h 950432"/>
                <a:gd name="connsiteX12112" fmla="*/ 2245779 w 4190171"/>
                <a:gd name="connsiteY12112" fmla="*/ 16843 h 950432"/>
                <a:gd name="connsiteX12113" fmla="*/ 2170658 w 4190171"/>
                <a:gd name="connsiteY12113" fmla="*/ 0 h 950432"/>
                <a:gd name="connsiteX12114" fmla="*/ 2213989 w 4190171"/>
                <a:gd name="connsiteY12114" fmla="*/ 0 h 950432"/>
                <a:gd name="connsiteX12115" fmla="*/ 2269862 w 4190171"/>
                <a:gd name="connsiteY12115" fmla="*/ 55873 h 950432"/>
                <a:gd name="connsiteX12116" fmla="*/ 2269862 w 4190171"/>
                <a:gd name="connsiteY12116" fmla="*/ 73055 h 950432"/>
                <a:gd name="connsiteX12117" fmla="*/ 2235437 w 4190171"/>
                <a:gd name="connsiteY12117" fmla="*/ 107480 h 950432"/>
                <a:gd name="connsiteX12118" fmla="*/ 2218256 w 4190171"/>
                <a:gd name="connsiteY12118" fmla="*/ 107480 h 950432"/>
                <a:gd name="connsiteX12119" fmla="*/ 2149308 w 4190171"/>
                <a:gd name="connsiteY12119" fmla="*/ 38532 h 950432"/>
                <a:gd name="connsiteX12120" fmla="*/ 2149308 w 4190171"/>
                <a:gd name="connsiteY12120" fmla="*/ 21350 h 950432"/>
                <a:gd name="connsiteX12121" fmla="*/ 2100667 w 4190171"/>
                <a:gd name="connsiteY12121" fmla="*/ 0 h 950432"/>
                <a:gd name="connsiteX12122" fmla="*/ 2155149 w 4190171"/>
                <a:gd name="connsiteY12122" fmla="*/ 0 h 950432"/>
                <a:gd name="connsiteX12123" fmla="*/ 2147865 w 4190171"/>
                <a:gd name="connsiteY12123" fmla="*/ 7284 h 950432"/>
                <a:gd name="connsiteX12124" fmla="*/ 2127975 w 4190171"/>
                <a:gd name="connsiteY12124" fmla="*/ 15523 h 950432"/>
                <a:gd name="connsiteX12125" fmla="*/ 2127974 w 4190171"/>
                <a:gd name="connsiteY12125" fmla="*/ 15523 h 950432"/>
                <a:gd name="connsiteX12126" fmla="*/ 2127974 w 4190171"/>
                <a:gd name="connsiteY12126" fmla="*/ 15497 h 950432"/>
                <a:gd name="connsiteX12127" fmla="*/ 2127842 w 4190171"/>
                <a:gd name="connsiteY12127" fmla="*/ 15523 h 950432"/>
                <a:gd name="connsiteX12128" fmla="*/ 2107951 w 4190171"/>
                <a:gd name="connsiteY12128" fmla="*/ 7284 h 950432"/>
                <a:gd name="connsiteX12129" fmla="*/ 2051514 w 4190171"/>
                <a:gd name="connsiteY12129" fmla="*/ 0 h 950432"/>
                <a:gd name="connsiteX12130" fmla="*/ 2093337 w 4190171"/>
                <a:gd name="connsiteY12130" fmla="*/ 0 h 950432"/>
                <a:gd name="connsiteX12131" fmla="*/ 2111098 w 4190171"/>
                <a:gd name="connsiteY12131" fmla="*/ 16444 h 950432"/>
                <a:gd name="connsiteX12132" fmla="*/ 2111885 w 4190171"/>
                <a:gd name="connsiteY12132" fmla="*/ 36879 h 950432"/>
                <a:gd name="connsiteX12133" fmla="*/ 2097005 w 4190171"/>
                <a:gd name="connsiteY12133" fmla="*/ 52951 h 950432"/>
                <a:gd name="connsiteX12134" fmla="*/ 2076570 w 4190171"/>
                <a:gd name="connsiteY12134" fmla="*/ 53739 h 950432"/>
                <a:gd name="connsiteX12135" fmla="*/ 2046900 w 4190171"/>
                <a:gd name="connsiteY12135" fmla="*/ 26269 h 950432"/>
                <a:gd name="connsiteX12136" fmla="*/ 2046113 w 4190171"/>
                <a:gd name="connsiteY12136" fmla="*/ 5834 h 950432"/>
                <a:gd name="connsiteX12137" fmla="*/ 2020959 w 4190171"/>
                <a:gd name="connsiteY12137" fmla="*/ 0 h 950432"/>
                <a:gd name="connsiteX12138" fmla="*/ 2035724 w 4190171"/>
                <a:gd name="connsiteY12138" fmla="*/ 0 h 950432"/>
                <a:gd name="connsiteX12139" fmla="*/ 2037492 w 4190171"/>
                <a:gd name="connsiteY12139" fmla="*/ 3111 h 950432"/>
                <a:gd name="connsiteX12140" fmla="*/ 2035734 w 4190171"/>
                <a:gd name="connsiteY12140" fmla="*/ 9498 h 950432"/>
                <a:gd name="connsiteX12141" fmla="*/ 2029566 w 4190171"/>
                <a:gd name="connsiteY12141" fmla="*/ 13006 h 950432"/>
                <a:gd name="connsiteX12142" fmla="*/ 2023178 w 4190171"/>
                <a:gd name="connsiteY12142" fmla="*/ 11248 h 950432"/>
                <a:gd name="connsiteX12143" fmla="*/ 2019597 w 4190171"/>
                <a:gd name="connsiteY12143" fmla="*/ 4950 h 950432"/>
                <a:gd name="connsiteX12144" fmla="*/ 1853098 w 4190171"/>
                <a:gd name="connsiteY12144" fmla="*/ 0 h 950432"/>
                <a:gd name="connsiteX12145" fmla="*/ 1898033 w 4190171"/>
                <a:gd name="connsiteY12145" fmla="*/ 0 h 950432"/>
                <a:gd name="connsiteX12146" fmla="*/ 1881190 w 4190171"/>
                <a:gd name="connsiteY12146" fmla="*/ 16843 h 950432"/>
                <a:gd name="connsiteX12147" fmla="*/ 1869940 w 4190171"/>
                <a:gd name="connsiteY12147" fmla="*/ 16843 h 950432"/>
                <a:gd name="connsiteX12148" fmla="*/ 1794820 w 4190171"/>
                <a:gd name="connsiteY12148" fmla="*/ 0 h 950432"/>
                <a:gd name="connsiteX12149" fmla="*/ 1838151 w 4190171"/>
                <a:gd name="connsiteY12149" fmla="*/ 0 h 950432"/>
                <a:gd name="connsiteX12150" fmla="*/ 1894024 w 4190171"/>
                <a:gd name="connsiteY12150" fmla="*/ 55873 h 950432"/>
                <a:gd name="connsiteX12151" fmla="*/ 1894024 w 4190171"/>
                <a:gd name="connsiteY12151" fmla="*/ 73055 h 950432"/>
                <a:gd name="connsiteX12152" fmla="*/ 1859599 w 4190171"/>
                <a:gd name="connsiteY12152" fmla="*/ 107480 h 950432"/>
                <a:gd name="connsiteX12153" fmla="*/ 1842418 w 4190171"/>
                <a:gd name="connsiteY12153" fmla="*/ 107480 h 950432"/>
                <a:gd name="connsiteX12154" fmla="*/ 1773470 w 4190171"/>
                <a:gd name="connsiteY12154" fmla="*/ 38532 h 950432"/>
                <a:gd name="connsiteX12155" fmla="*/ 1773470 w 4190171"/>
                <a:gd name="connsiteY12155" fmla="*/ 21350 h 950432"/>
                <a:gd name="connsiteX12156" fmla="*/ 1724829 w 4190171"/>
                <a:gd name="connsiteY12156" fmla="*/ 0 h 950432"/>
                <a:gd name="connsiteX12157" fmla="*/ 1779311 w 4190171"/>
                <a:gd name="connsiteY12157" fmla="*/ 0 h 950432"/>
                <a:gd name="connsiteX12158" fmla="*/ 1772027 w 4190171"/>
                <a:gd name="connsiteY12158" fmla="*/ 7284 h 950432"/>
                <a:gd name="connsiteX12159" fmla="*/ 1752137 w 4190171"/>
                <a:gd name="connsiteY12159" fmla="*/ 15523 h 950432"/>
                <a:gd name="connsiteX12160" fmla="*/ 1752136 w 4190171"/>
                <a:gd name="connsiteY12160" fmla="*/ 15523 h 950432"/>
                <a:gd name="connsiteX12161" fmla="*/ 1752136 w 4190171"/>
                <a:gd name="connsiteY12161" fmla="*/ 15497 h 950432"/>
                <a:gd name="connsiteX12162" fmla="*/ 1752003 w 4190171"/>
                <a:gd name="connsiteY12162" fmla="*/ 15523 h 950432"/>
                <a:gd name="connsiteX12163" fmla="*/ 1732113 w 4190171"/>
                <a:gd name="connsiteY12163" fmla="*/ 7284 h 950432"/>
                <a:gd name="connsiteX12164" fmla="*/ 1675676 w 4190171"/>
                <a:gd name="connsiteY12164" fmla="*/ 0 h 950432"/>
                <a:gd name="connsiteX12165" fmla="*/ 1717499 w 4190171"/>
                <a:gd name="connsiteY12165" fmla="*/ 0 h 950432"/>
                <a:gd name="connsiteX12166" fmla="*/ 1735259 w 4190171"/>
                <a:gd name="connsiteY12166" fmla="*/ 16444 h 950432"/>
                <a:gd name="connsiteX12167" fmla="*/ 1736047 w 4190171"/>
                <a:gd name="connsiteY12167" fmla="*/ 36879 h 950432"/>
                <a:gd name="connsiteX12168" fmla="*/ 1721167 w 4190171"/>
                <a:gd name="connsiteY12168" fmla="*/ 52951 h 950432"/>
                <a:gd name="connsiteX12169" fmla="*/ 1700732 w 4190171"/>
                <a:gd name="connsiteY12169" fmla="*/ 53739 h 950432"/>
                <a:gd name="connsiteX12170" fmla="*/ 1671062 w 4190171"/>
                <a:gd name="connsiteY12170" fmla="*/ 26269 h 950432"/>
                <a:gd name="connsiteX12171" fmla="*/ 1670275 w 4190171"/>
                <a:gd name="connsiteY12171" fmla="*/ 5834 h 950432"/>
                <a:gd name="connsiteX12172" fmla="*/ 1645120 w 4190171"/>
                <a:gd name="connsiteY12172" fmla="*/ 0 h 950432"/>
                <a:gd name="connsiteX12173" fmla="*/ 1659886 w 4190171"/>
                <a:gd name="connsiteY12173" fmla="*/ 0 h 950432"/>
                <a:gd name="connsiteX12174" fmla="*/ 1661654 w 4190171"/>
                <a:gd name="connsiteY12174" fmla="*/ 3111 h 950432"/>
                <a:gd name="connsiteX12175" fmla="*/ 1659896 w 4190171"/>
                <a:gd name="connsiteY12175" fmla="*/ 9498 h 950432"/>
                <a:gd name="connsiteX12176" fmla="*/ 1653727 w 4190171"/>
                <a:gd name="connsiteY12176" fmla="*/ 13006 h 950432"/>
                <a:gd name="connsiteX12177" fmla="*/ 1647340 w 4190171"/>
                <a:gd name="connsiteY12177" fmla="*/ 11248 h 950432"/>
                <a:gd name="connsiteX12178" fmla="*/ 1643759 w 4190171"/>
                <a:gd name="connsiteY12178" fmla="*/ 4950 h 950432"/>
                <a:gd name="connsiteX12179" fmla="*/ 1477260 w 4190171"/>
                <a:gd name="connsiteY12179" fmla="*/ 0 h 950432"/>
                <a:gd name="connsiteX12180" fmla="*/ 1522195 w 4190171"/>
                <a:gd name="connsiteY12180" fmla="*/ 0 h 950432"/>
                <a:gd name="connsiteX12181" fmla="*/ 1505352 w 4190171"/>
                <a:gd name="connsiteY12181" fmla="*/ 16843 h 950432"/>
                <a:gd name="connsiteX12182" fmla="*/ 1494102 w 4190171"/>
                <a:gd name="connsiteY12182" fmla="*/ 16843 h 950432"/>
                <a:gd name="connsiteX12183" fmla="*/ 1418982 w 4190171"/>
                <a:gd name="connsiteY12183" fmla="*/ 0 h 950432"/>
                <a:gd name="connsiteX12184" fmla="*/ 1462313 w 4190171"/>
                <a:gd name="connsiteY12184" fmla="*/ 0 h 950432"/>
                <a:gd name="connsiteX12185" fmla="*/ 1518186 w 4190171"/>
                <a:gd name="connsiteY12185" fmla="*/ 55873 h 950432"/>
                <a:gd name="connsiteX12186" fmla="*/ 1518186 w 4190171"/>
                <a:gd name="connsiteY12186" fmla="*/ 73055 h 950432"/>
                <a:gd name="connsiteX12187" fmla="*/ 1483761 w 4190171"/>
                <a:gd name="connsiteY12187" fmla="*/ 107480 h 950432"/>
                <a:gd name="connsiteX12188" fmla="*/ 1466579 w 4190171"/>
                <a:gd name="connsiteY12188" fmla="*/ 107480 h 950432"/>
                <a:gd name="connsiteX12189" fmla="*/ 1397632 w 4190171"/>
                <a:gd name="connsiteY12189" fmla="*/ 38532 h 950432"/>
                <a:gd name="connsiteX12190" fmla="*/ 1397632 w 4190171"/>
                <a:gd name="connsiteY12190" fmla="*/ 21350 h 950432"/>
                <a:gd name="connsiteX12191" fmla="*/ 1348991 w 4190171"/>
                <a:gd name="connsiteY12191" fmla="*/ 0 h 950432"/>
                <a:gd name="connsiteX12192" fmla="*/ 1403473 w 4190171"/>
                <a:gd name="connsiteY12192" fmla="*/ 0 h 950432"/>
                <a:gd name="connsiteX12193" fmla="*/ 1396189 w 4190171"/>
                <a:gd name="connsiteY12193" fmla="*/ 7284 h 950432"/>
                <a:gd name="connsiteX12194" fmla="*/ 1376298 w 4190171"/>
                <a:gd name="connsiteY12194" fmla="*/ 15523 h 950432"/>
                <a:gd name="connsiteX12195" fmla="*/ 1376298 w 4190171"/>
                <a:gd name="connsiteY12195" fmla="*/ 15523 h 950432"/>
                <a:gd name="connsiteX12196" fmla="*/ 1376298 w 4190171"/>
                <a:gd name="connsiteY12196" fmla="*/ 15497 h 950432"/>
                <a:gd name="connsiteX12197" fmla="*/ 1376166 w 4190171"/>
                <a:gd name="connsiteY12197" fmla="*/ 15523 h 950432"/>
                <a:gd name="connsiteX12198" fmla="*/ 1356275 w 4190171"/>
                <a:gd name="connsiteY12198" fmla="*/ 7284 h 950432"/>
                <a:gd name="connsiteX12199" fmla="*/ 1299838 w 4190171"/>
                <a:gd name="connsiteY12199" fmla="*/ 0 h 950432"/>
                <a:gd name="connsiteX12200" fmla="*/ 1341661 w 4190171"/>
                <a:gd name="connsiteY12200" fmla="*/ 0 h 950432"/>
                <a:gd name="connsiteX12201" fmla="*/ 1359422 w 4190171"/>
                <a:gd name="connsiteY12201" fmla="*/ 16444 h 950432"/>
                <a:gd name="connsiteX12202" fmla="*/ 1360209 w 4190171"/>
                <a:gd name="connsiteY12202" fmla="*/ 36879 h 950432"/>
                <a:gd name="connsiteX12203" fmla="*/ 1345329 w 4190171"/>
                <a:gd name="connsiteY12203" fmla="*/ 52951 h 950432"/>
                <a:gd name="connsiteX12204" fmla="*/ 1324893 w 4190171"/>
                <a:gd name="connsiteY12204" fmla="*/ 53739 h 950432"/>
                <a:gd name="connsiteX12205" fmla="*/ 1295224 w 4190171"/>
                <a:gd name="connsiteY12205" fmla="*/ 26269 h 950432"/>
                <a:gd name="connsiteX12206" fmla="*/ 1294437 w 4190171"/>
                <a:gd name="connsiteY12206" fmla="*/ 5834 h 950432"/>
                <a:gd name="connsiteX12207" fmla="*/ 1269282 w 4190171"/>
                <a:gd name="connsiteY12207" fmla="*/ 0 h 950432"/>
                <a:gd name="connsiteX12208" fmla="*/ 1284047 w 4190171"/>
                <a:gd name="connsiteY12208" fmla="*/ 0 h 950432"/>
                <a:gd name="connsiteX12209" fmla="*/ 1285815 w 4190171"/>
                <a:gd name="connsiteY12209" fmla="*/ 3111 h 950432"/>
                <a:gd name="connsiteX12210" fmla="*/ 1284058 w 4190171"/>
                <a:gd name="connsiteY12210" fmla="*/ 9498 h 950432"/>
                <a:gd name="connsiteX12211" fmla="*/ 1277890 w 4190171"/>
                <a:gd name="connsiteY12211" fmla="*/ 13006 h 950432"/>
                <a:gd name="connsiteX12212" fmla="*/ 1271502 w 4190171"/>
                <a:gd name="connsiteY12212" fmla="*/ 11248 h 950432"/>
                <a:gd name="connsiteX12213" fmla="*/ 1267921 w 4190171"/>
                <a:gd name="connsiteY12213" fmla="*/ 4950 h 950432"/>
                <a:gd name="connsiteX12214" fmla="*/ 1101421 w 4190171"/>
                <a:gd name="connsiteY12214" fmla="*/ 0 h 950432"/>
                <a:gd name="connsiteX12215" fmla="*/ 1146357 w 4190171"/>
                <a:gd name="connsiteY12215" fmla="*/ 0 h 950432"/>
                <a:gd name="connsiteX12216" fmla="*/ 1129514 w 4190171"/>
                <a:gd name="connsiteY12216" fmla="*/ 16843 h 950432"/>
                <a:gd name="connsiteX12217" fmla="*/ 1118264 w 4190171"/>
                <a:gd name="connsiteY12217" fmla="*/ 16843 h 950432"/>
                <a:gd name="connsiteX12218" fmla="*/ 1043144 w 4190171"/>
                <a:gd name="connsiteY12218" fmla="*/ 0 h 950432"/>
                <a:gd name="connsiteX12219" fmla="*/ 1086474 w 4190171"/>
                <a:gd name="connsiteY12219" fmla="*/ 0 h 950432"/>
                <a:gd name="connsiteX12220" fmla="*/ 1142347 w 4190171"/>
                <a:gd name="connsiteY12220" fmla="*/ 55873 h 950432"/>
                <a:gd name="connsiteX12221" fmla="*/ 1142348 w 4190171"/>
                <a:gd name="connsiteY12221" fmla="*/ 73055 h 950432"/>
                <a:gd name="connsiteX12222" fmla="*/ 1107923 w 4190171"/>
                <a:gd name="connsiteY12222" fmla="*/ 107480 h 950432"/>
                <a:gd name="connsiteX12223" fmla="*/ 1090741 w 4190171"/>
                <a:gd name="connsiteY12223" fmla="*/ 107480 h 950432"/>
                <a:gd name="connsiteX12224" fmla="*/ 1021794 w 4190171"/>
                <a:gd name="connsiteY12224" fmla="*/ 38532 h 950432"/>
                <a:gd name="connsiteX12225" fmla="*/ 1021794 w 4190171"/>
                <a:gd name="connsiteY12225" fmla="*/ 21350 h 950432"/>
                <a:gd name="connsiteX12226" fmla="*/ 973153 w 4190171"/>
                <a:gd name="connsiteY12226" fmla="*/ 0 h 950432"/>
                <a:gd name="connsiteX12227" fmla="*/ 1027635 w 4190171"/>
                <a:gd name="connsiteY12227" fmla="*/ 0 h 950432"/>
                <a:gd name="connsiteX12228" fmla="*/ 1020351 w 4190171"/>
                <a:gd name="connsiteY12228" fmla="*/ 7284 h 950432"/>
                <a:gd name="connsiteX12229" fmla="*/ 1000460 w 4190171"/>
                <a:gd name="connsiteY12229" fmla="*/ 15523 h 950432"/>
                <a:gd name="connsiteX12230" fmla="*/ 1000460 w 4190171"/>
                <a:gd name="connsiteY12230" fmla="*/ 15523 h 950432"/>
                <a:gd name="connsiteX12231" fmla="*/ 1000460 w 4190171"/>
                <a:gd name="connsiteY12231" fmla="*/ 15497 h 950432"/>
                <a:gd name="connsiteX12232" fmla="*/ 1000328 w 4190171"/>
                <a:gd name="connsiteY12232" fmla="*/ 15523 h 950432"/>
                <a:gd name="connsiteX12233" fmla="*/ 980437 w 4190171"/>
                <a:gd name="connsiteY12233" fmla="*/ 7284 h 950432"/>
                <a:gd name="connsiteX12234" fmla="*/ 924000 w 4190171"/>
                <a:gd name="connsiteY12234" fmla="*/ 0 h 950432"/>
                <a:gd name="connsiteX12235" fmla="*/ 965823 w 4190171"/>
                <a:gd name="connsiteY12235" fmla="*/ 0 h 950432"/>
                <a:gd name="connsiteX12236" fmla="*/ 983584 w 4190171"/>
                <a:gd name="connsiteY12236" fmla="*/ 16444 h 950432"/>
                <a:gd name="connsiteX12237" fmla="*/ 984371 w 4190171"/>
                <a:gd name="connsiteY12237" fmla="*/ 36879 h 950432"/>
                <a:gd name="connsiteX12238" fmla="*/ 969490 w 4190171"/>
                <a:gd name="connsiteY12238" fmla="*/ 52951 h 950432"/>
                <a:gd name="connsiteX12239" fmla="*/ 949056 w 4190171"/>
                <a:gd name="connsiteY12239" fmla="*/ 53739 h 950432"/>
                <a:gd name="connsiteX12240" fmla="*/ 919386 w 4190171"/>
                <a:gd name="connsiteY12240" fmla="*/ 26269 h 950432"/>
                <a:gd name="connsiteX12241" fmla="*/ 918599 w 4190171"/>
                <a:gd name="connsiteY12241" fmla="*/ 5834 h 950432"/>
                <a:gd name="connsiteX12242" fmla="*/ 893444 w 4190171"/>
                <a:gd name="connsiteY12242" fmla="*/ 0 h 950432"/>
                <a:gd name="connsiteX12243" fmla="*/ 908210 w 4190171"/>
                <a:gd name="connsiteY12243" fmla="*/ 0 h 950432"/>
                <a:gd name="connsiteX12244" fmla="*/ 909978 w 4190171"/>
                <a:gd name="connsiteY12244" fmla="*/ 3111 h 950432"/>
                <a:gd name="connsiteX12245" fmla="*/ 908220 w 4190171"/>
                <a:gd name="connsiteY12245" fmla="*/ 9498 h 950432"/>
                <a:gd name="connsiteX12246" fmla="*/ 902052 w 4190171"/>
                <a:gd name="connsiteY12246" fmla="*/ 13006 h 950432"/>
                <a:gd name="connsiteX12247" fmla="*/ 895663 w 4190171"/>
                <a:gd name="connsiteY12247" fmla="*/ 11248 h 950432"/>
                <a:gd name="connsiteX12248" fmla="*/ 892083 w 4190171"/>
                <a:gd name="connsiteY12248" fmla="*/ 4950 h 950432"/>
                <a:gd name="connsiteX12249" fmla="*/ 725584 w 4190171"/>
                <a:gd name="connsiteY12249" fmla="*/ 0 h 950432"/>
                <a:gd name="connsiteX12250" fmla="*/ 770519 w 4190171"/>
                <a:gd name="connsiteY12250" fmla="*/ 0 h 950432"/>
                <a:gd name="connsiteX12251" fmla="*/ 753677 w 4190171"/>
                <a:gd name="connsiteY12251" fmla="*/ 16843 h 950432"/>
                <a:gd name="connsiteX12252" fmla="*/ 742427 w 4190171"/>
                <a:gd name="connsiteY12252" fmla="*/ 16843 h 950432"/>
                <a:gd name="connsiteX12253" fmla="*/ 667306 w 4190171"/>
                <a:gd name="connsiteY12253" fmla="*/ 0 h 950432"/>
                <a:gd name="connsiteX12254" fmla="*/ 710637 w 4190171"/>
                <a:gd name="connsiteY12254" fmla="*/ 0 h 950432"/>
                <a:gd name="connsiteX12255" fmla="*/ 766510 w 4190171"/>
                <a:gd name="connsiteY12255" fmla="*/ 55873 h 950432"/>
                <a:gd name="connsiteX12256" fmla="*/ 766510 w 4190171"/>
                <a:gd name="connsiteY12256" fmla="*/ 73055 h 950432"/>
                <a:gd name="connsiteX12257" fmla="*/ 732085 w 4190171"/>
                <a:gd name="connsiteY12257" fmla="*/ 107480 h 950432"/>
                <a:gd name="connsiteX12258" fmla="*/ 714904 w 4190171"/>
                <a:gd name="connsiteY12258" fmla="*/ 107480 h 950432"/>
                <a:gd name="connsiteX12259" fmla="*/ 645956 w 4190171"/>
                <a:gd name="connsiteY12259" fmla="*/ 38532 h 950432"/>
                <a:gd name="connsiteX12260" fmla="*/ 645956 w 4190171"/>
                <a:gd name="connsiteY12260" fmla="*/ 21350 h 950432"/>
                <a:gd name="connsiteX12261" fmla="*/ 597315 w 4190171"/>
                <a:gd name="connsiteY12261" fmla="*/ 0 h 950432"/>
                <a:gd name="connsiteX12262" fmla="*/ 651797 w 4190171"/>
                <a:gd name="connsiteY12262" fmla="*/ 0 h 950432"/>
                <a:gd name="connsiteX12263" fmla="*/ 644513 w 4190171"/>
                <a:gd name="connsiteY12263" fmla="*/ 7284 h 950432"/>
                <a:gd name="connsiteX12264" fmla="*/ 624623 w 4190171"/>
                <a:gd name="connsiteY12264" fmla="*/ 15523 h 950432"/>
                <a:gd name="connsiteX12265" fmla="*/ 624622 w 4190171"/>
                <a:gd name="connsiteY12265" fmla="*/ 15523 h 950432"/>
                <a:gd name="connsiteX12266" fmla="*/ 624622 w 4190171"/>
                <a:gd name="connsiteY12266" fmla="*/ 15497 h 950432"/>
                <a:gd name="connsiteX12267" fmla="*/ 624490 w 4190171"/>
                <a:gd name="connsiteY12267" fmla="*/ 15523 h 950432"/>
                <a:gd name="connsiteX12268" fmla="*/ 604599 w 4190171"/>
                <a:gd name="connsiteY12268" fmla="*/ 7284 h 950432"/>
                <a:gd name="connsiteX12269" fmla="*/ 548162 w 4190171"/>
                <a:gd name="connsiteY12269" fmla="*/ 0 h 950432"/>
                <a:gd name="connsiteX12270" fmla="*/ 589985 w 4190171"/>
                <a:gd name="connsiteY12270" fmla="*/ 0 h 950432"/>
                <a:gd name="connsiteX12271" fmla="*/ 607745 w 4190171"/>
                <a:gd name="connsiteY12271" fmla="*/ 16444 h 950432"/>
                <a:gd name="connsiteX12272" fmla="*/ 608533 w 4190171"/>
                <a:gd name="connsiteY12272" fmla="*/ 36879 h 950432"/>
                <a:gd name="connsiteX12273" fmla="*/ 593653 w 4190171"/>
                <a:gd name="connsiteY12273" fmla="*/ 52951 h 950432"/>
                <a:gd name="connsiteX12274" fmla="*/ 573218 w 4190171"/>
                <a:gd name="connsiteY12274" fmla="*/ 53739 h 950432"/>
                <a:gd name="connsiteX12275" fmla="*/ 543548 w 4190171"/>
                <a:gd name="connsiteY12275" fmla="*/ 26269 h 950432"/>
                <a:gd name="connsiteX12276" fmla="*/ 542761 w 4190171"/>
                <a:gd name="connsiteY12276" fmla="*/ 5834 h 950432"/>
                <a:gd name="connsiteX12277" fmla="*/ 517606 w 4190171"/>
                <a:gd name="connsiteY12277" fmla="*/ 0 h 950432"/>
                <a:gd name="connsiteX12278" fmla="*/ 532372 w 4190171"/>
                <a:gd name="connsiteY12278" fmla="*/ 0 h 950432"/>
                <a:gd name="connsiteX12279" fmla="*/ 534140 w 4190171"/>
                <a:gd name="connsiteY12279" fmla="*/ 3111 h 950432"/>
                <a:gd name="connsiteX12280" fmla="*/ 532382 w 4190171"/>
                <a:gd name="connsiteY12280" fmla="*/ 9498 h 950432"/>
                <a:gd name="connsiteX12281" fmla="*/ 526213 w 4190171"/>
                <a:gd name="connsiteY12281" fmla="*/ 13006 h 950432"/>
                <a:gd name="connsiteX12282" fmla="*/ 519826 w 4190171"/>
                <a:gd name="connsiteY12282" fmla="*/ 11248 h 950432"/>
                <a:gd name="connsiteX12283" fmla="*/ 516245 w 4190171"/>
                <a:gd name="connsiteY12283" fmla="*/ 4950 h 950432"/>
                <a:gd name="connsiteX12284" fmla="*/ 349746 w 4190171"/>
                <a:gd name="connsiteY12284" fmla="*/ 0 h 950432"/>
                <a:gd name="connsiteX12285" fmla="*/ 394681 w 4190171"/>
                <a:gd name="connsiteY12285" fmla="*/ 0 h 950432"/>
                <a:gd name="connsiteX12286" fmla="*/ 377838 w 4190171"/>
                <a:gd name="connsiteY12286" fmla="*/ 16843 h 950432"/>
                <a:gd name="connsiteX12287" fmla="*/ 366588 w 4190171"/>
                <a:gd name="connsiteY12287" fmla="*/ 16843 h 950432"/>
                <a:gd name="connsiteX12288" fmla="*/ 309013 w 4190171"/>
                <a:gd name="connsiteY12288" fmla="*/ 0 h 950432"/>
                <a:gd name="connsiteX12289" fmla="*/ 334799 w 4190171"/>
                <a:gd name="connsiteY12289" fmla="*/ 0 h 950432"/>
                <a:gd name="connsiteX12290" fmla="*/ 390672 w 4190171"/>
                <a:gd name="connsiteY12290" fmla="*/ 55873 h 950432"/>
                <a:gd name="connsiteX12291" fmla="*/ 390672 w 4190171"/>
                <a:gd name="connsiteY12291" fmla="*/ 73055 h 950432"/>
                <a:gd name="connsiteX12292" fmla="*/ 356247 w 4190171"/>
                <a:gd name="connsiteY12292" fmla="*/ 107480 h 950432"/>
                <a:gd name="connsiteX12293" fmla="*/ 339065 w 4190171"/>
                <a:gd name="connsiteY12293" fmla="*/ 107480 h 950432"/>
                <a:gd name="connsiteX12294" fmla="*/ 289848 w 4190171"/>
                <a:gd name="connsiteY12294" fmla="*/ 58263 h 950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  <a:cxn ang="0">
                  <a:pos x="connsiteX2904" y="connsiteY2904"/>
                </a:cxn>
                <a:cxn ang="0">
                  <a:pos x="connsiteX2905" y="connsiteY2905"/>
                </a:cxn>
                <a:cxn ang="0">
                  <a:pos x="connsiteX2906" y="connsiteY2906"/>
                </a:cxn>
                <a:cxn ang="0">
                  <a:pos x="connsiteX2907" y="connsiteY2907"/>
                </a:cxn>
                <a:cxn ang="0">
                  <a:pos x="connsiteX2908" y="connsiteY2908"/>
                </a:cxn>
                <a:cxn ang="0">
                  <a:pos x="connsiteX2909" y="connsiteY2909"/>
                </a:cxn>
                <a:cxn ang="0">
                  <a:pos x="connsiteX2910" y="connsiteY2910"/>
                </a:cxn>
                <a:cxn ang="0">
                  <a:pos x="connsiteX2911" y="connsiteY2911"/>
                </a:cxn>
                <a:cxn ang="0">
                  <a:pos x="connsiteX2912" y="connsiteY2912"/>
                </a:cxn>
                <a:cxn ang="0">
                  <a:pos x="connsiteX2913" y="connsiteY2913"/>
                </a:cxn>
                <a:cxn ang="0">
                  <a:pos x="connsiteX2914" y="connsiteY2914"/>
                </a:cxn>
                <a:cxn ang="0">
                  <a:pos x="connsiteX2915" y="connsiteY2915"/>
                </a:cxn>
                <a:cxn ang="0">
                  <a:pos x="connsiteX2916" y="connsiteY2916"/>
                </a:cxn>
                <a:cxn ang="0">
                  <a:pos x="connsiteX2917" y="connsiteY2917"/>
                </a:cxn>
                <a:cxn ang="0">
                  <a:pos x="connsiteX2918" y="connsiteY2918"/>
                </a:cxn>
                <a:cxn ang="0">
                  <a:pos x="connsiteX2919" y="connsiteY2919"/>
                </a:cxn>
                <a:cxn ang="0">
                  <a:pos x="connsiteX2920" y="connsiteY2920"/>
                </a:cxn>
                <a:cxn ang="0">
                  <a:pos x="connsiteX2921" y="connsiteY2921"/>
                </a:cxn>
                <a:cxn ang="0">
                  <a:pos x="connsiteX2922" y="connsiteY2922"/>
                </a:cxn>
                <a:cxn ang="0">
                  <a:pos x="connsiteX2923" y="connsiteY2923"/>
                </a:cxn>
                <a:cxn ang="0">
                  <a:pos x="connsiteX2924" y="connsiteY2924"/>
                </a:cxn>
                <a:cxn ang="0">
                  <a:pos x="connsiteX2925" y="connsiteY2925"/>
                </a:cxn>
                <a:cxn ang="0">
                  <a:pos x="connsiteX2926" y="connsiteY2926"/>
                </a:cxn>
                <a:cxn ang="0">
                  <a:pos x="connsiteX2927" y="connsiteY2927"/>
                </a:cxn>
                <a:cxn ang="0">
                  <a:pos x="connsiteX2928" y="connsiteY2928"/>
                </a:cxn>
                <a:cxn ang="0">
                  <a:pos x="connsiteX2929" y="connsiteY2929"/>
                </a:cxn>
                <a:cxn ang="0">
                  <a:pos x="connsiteX2930" y="connsiteY2930"/>
                </a:cxn>
                <a:cxn ang="0">
                  <a:pos x="connsiteX2931" y="connsiteY2931"/>
                </a:cxn>
                <a:cxn ang="0">
                  <a:pos x="connsiteX2932" y="connsiteY2932"/>
                </a:cxn>
                <a:cxn ang="0">
                  <a:pos x="connsiteX2933" y="connsiteY2933"/>
                </a:cxn>
                <a:cxn ang="0">
                  <a:pos x="connsiteX2934" y="connsiteY2934"/>
                </a:cxn>
                <a:cxn ang="0">
                  <a:pos x="connsiteX2935" y="connsiteY2935"/>
                </a:cxn>
                <a:cxn ang="0">
                  <a:pos x="connsiteX2936" y="connsiteY2936"/>
                </a:cxn>
                <a:cxn ang="0">
                  <a:pos x="connsiteX2937" y="connsiteY2937"/>
                </a:cxn>
                <a:cxn ang="0">
                  <a:pos x="connsiteX2938" y="connsiteY2938"/>
                </a:cxn>
                <a:cxn ang="0">
                  <a:pos x="connsiteX2939" y="connsiteY2939"/>
                </a:cxn>
                <a:cxn ang="0">
                  <a:pos x="connsiteX2940" y="connsiteY2940"/>
                </a:cxn>
                <a:cxn ang="0">
                  <a:pos x="connsiteX2941" y="connsiteY2941"/>
                </a:cxn>
                <a:cxn ang="0">
                  <a:pos x="connsiteX2942" y="connsiteY2942"/>
                </a:cxn>
                <a:cxn ang="0">
                  <a:pos x="connsiteX2943" y="connsiteY2943"/>
                </a:cxn>
                <a:cxn ang="0">
                  <a:pos x="connsiteX2944" y="connsiteY2944"/>
                </a:cxn>
                <a:cxn ang="0">
                  <a:pos x="connsiteX2945" y="connsiteY2945"/>
                </a:cxn>
                <a:cxn ang="0">
                  <a:pos x="connsiteX2946" y="connsiteY2946"/>
                </a:cxn>
                <a:cxn ang="0">
                  <a:pos x="connsiteX2947" y="connsiteY2947"/>
                </a:cxn>
                <a:cxn ang="0">
                  <a:pos x="connsiteX2948" y="connsiteY2948"/>
                </a:cxn>
                <a:cxn ang="0">
                  <a:pos x="connsiteX2949" y="connsiteY2949"/>
                </a:cxn>
                <a:cxn ang="0">
                  <a:pos x="connsiteX2950" y="connsiteY2950"/>
                </a:cxn>
                <a:cxn ang="0">
                  <a:pos x="connsiteX2951" y="connsiteY2951"/>
                </a:cxn>
                <a:cxn ang="0">
                  <a:pos x="connsiteX2952" y="connsiteY2952"/>
                </a:cxn>
                <a:cxn ang="0">
                  <a:pos x="connsiteX2953" y="connsiteY2953"/>
                </a:cxn>
                <a:cxn ang="0">
                  <a:pos x="connsiteX2954" y="connsiteY2954"/>
                </a:cxn>
                <a:cxn ang="0">
                  <a:pos x="connsiteX2955" y="connsiteY2955"/>
                </a:cxn>
                <a:cxn ang="0">
                  <a:pos x="connsiteX2956" y="connsiteY2956"/>
                </a:cxn>
                <a:cxn ang="0">
                  <a:pos x="connsiteX2957" y="connsiteY2957"/>
                </a:cxn>
                <a:cxn ang="0">
                  <a:pos x="connsiteX2958" y="connsiteY2958"/>
                </a:cxn>
                <a:cxn ang="0">
                  <a:pos x="connsiteX2959" y="connsiteY2959"/>
                </a:cxn>
                <a:cxn ang="0">
                  <a:pos x="connsiteX2960" y="connsiteY2960"/>
                </a:cxn>
                <a:cxn ang="0">
                  <a:pos x="connsiteX2961" y="connsiteY2961"/>
                </a:cxn>
                <a:cxn ang="0">
                  <a:pos x="connsiteX2962" y="connsiteY2962"/>
                </a:cxn>
                <a:cxn ang="0">
                  <a:pos x="connsiteX2963" y="connsiteY2963"/>
                </a:cxn>
                <a:cxn ang="0">
                  <a:pos x="connsiteX2964" y="connsiteY2964"/>
                </a:cxn>
                <a:cxn ang="0">
                  <a:pos x="connsiteX2965" y="connsiteY2965"/>
                </a:cxn>
                <a:cxn ang="0">
                  <a:pos x="connsiteX2966" y="connsiteY2966"/>
                </a:cxn>
                <a:cxn ang="0">
                  <a:pos x="connsiteX2967" y="connsiteY2967"/>
                </a:cxn>
                <a:cxn ang="0">
                  <a:pos x="connsiteX2968" y="connsiteY2968"/>
                </a:cxn>
                <a:cxn ang="0">
                  <a:pos x="connsiteX2969" y="connsiteY2969"/>
                </a:cxn>
                <a:cxn ang="0">
                  <a:pos x="connsiteX2970" y="connsiteY2970"/>
                </a:cxn>
                <a:cxn ang="0">
                  <a:pos x="connsiteX2971" y="connsiteY2971"/>
                </a:cxn>
                <a:cxn ang="0">
                  <a:pos x="connsiteX2972" y="connsiteY2972"/>
                </a:cxn>
                <a:cxn ang="0">
                  <a:pos x="connsiteX2973" y="connsiteY2973"/>
                </a:cxn>
                <a:cxn ang="0">
                  <a:pos x="connsiteX2974" y="connsiteY2974"/>
                </a:cxn>
                <a:cxn ang="0">
                  <a:pos x="connsiteX2975" y="connsiteY2975"/>
                </a:cxn>
                <a:cxn ang="0">
                  <a:pos x="connsiteX2976" y="connsiteY2976"/>
                </a:cxn>
                <a:cxn ang="0">
                  <a:pos x="connsiteX2977" y="connsiteY2977"/>
                </a:cxn>
                <a:cxn ang="0">
                  <a:pos x="connsiteX2978" y="connsiteY2978"/>
                </a:cxn>
                <a:cxn ang="0">
                  <a:pos x="connsiteX2979" y="connsiteY2979"/>
                </a:cxn>
                <a:cxn ang="0">
                  <a:pos x="connsiteX2980" y="connsiteY2980"/>
                </a:cxn>
                <a:cxn ang="0">
                  <a:pos x="connsiteX2981" y="connsiteY2981"/>
                </a:cxn>
                <a:cxn ang="0">
                  <a:pos x="connsiteX2982" y="connsiteY2982"/>
                </a:cxn>
                <a:cxn ang="0">
                  <a:pos x="connsiteX2983" y="connsiteY2983"/>
                </a:cxn>
                <a:cxn ang="0">
                  <a:pos x="connsiteX2984" y="connsiteY2984"/>
                </a:cxn>
                <a:cxn ang="0">
                  <a:pos x="connsiteX2985" y="connsiteY2985"/>
                </a:cxn>
                <a:cxn ang="0">
                  <a:pos x="connsiteX2986" y="connsiteY2986"/>
                </a:cxn>
                <a:cxn ang="0">
                  <a:pos x="connsiteX2987" y="connsiteY2987"/>
                </a:cxn>
                <a:cxn ang="0">
                  <a:pos x="connsiteX2988" y="connsiteY2988"/>
                </a:cxn>
                <a:cxn ang="0">
                  <a:pos x="connsiteX2989" y="connsiteY2989"/>
                </a:cxn>
                <a:cxn ang="0">
                  <a:pos x="connsiteX2990" y="connsiteY2990"/>
                </a:cxn>
                <a:cxn ang="0">
                  <a:pos x="connsiteX2991" y="connsiteY2991"/>
                </a:cxn>
                <a:cxn ang="0">
                  <a:pos x="connsiteX2992" y="connsiteY2992"/>
                </a:cxn>
                <a:cxn ang="0">
                  <a:pos x="connsiteX2993" y="connsiteY2993"/>
                </a:cxn>
                <a:cxn ang="0">
                  <a:pos x="connsiteX2994" y="connsiteY2994"/>
                </a:cxn>
                <a:cxn ang="0">
                  <a:pos x="connsiteX2995" y="connsiteY2995"/>
                </a:cxn>
                <a:cxn ang="0">
                  <a:pos x="connsiteX2996" y="connsiteY2996"/>
                </a:cxn>
                <a:cxn ang="0">
                  <a:pos x="connsiteX2997" y="connsiteY2997"/>
                </a:cxn>
                <a:cxn ang="0">
                  <a:pos x="connsiteX2998" y="connsiteY2998"/>
                </a:cxn>
                <a:cxn ang="0">
                  <a:pos x="connsiteX2999" y="connsiteY2999"/>
                </a:cxn>
                <a:cxn ang="0">
                  <a:pos x="connsiteX3000" y="connsiteY3000"/>
                </a:cxn>
                <a:cxn ang="0">
                  <a:pos x="connsiteX3001" y="connsiteY3001"/>
                </a:cxn>
                <a:cxn ang="0">
                  <a:pos x="connsiteX3002" y="connsiteY3002"/>
                </a:cxn>
                <a:cxn ang="0">
                  <a:pos x="connsiteX3003" y="connsiteY3003"/>
                </a:cxn>
                <a:cxn ang="0">
                  <a:pos x="connsiteX3004" y="connsiteY3004"/>
                </a:cxn>
                <a:cxn ang="0">
                  <a:pos x="connsiteX3005" y="connsiteY3005"/>
                </a:cxn>
                <a:cxn ang="0">
                  <a:pos x="connsiteX3006" y="connsiteY3006"/>
                </a:cxn>
                <a:cxn ang="0">
                  <a:pos x="connsiteX3007" y="connsiteY3007"/>
                </a:cxn>
                <a:cxn ang="0">
                  <a:pos x="connsiteX3008" y="connsiteY3008"/>
                </a:cxn>
                <a:cxn ang="0">
                  <a:pos x="connsiteX3009" y="connsiteY3009"/>
                </a:cxn>
                <a:cxn ang="0">
                  <a:pos x="connsiteX3010" y="connsiteY3010"/>
                </a:cxn>
                <a:cxn ang="0">
                  <a:pos x="connsiteX3011" y="connsiteY3011"/>
                </a:cxn>
                <a:cxn ang="0">
                  <a:pos x="connsiteX3012" y="connsiteY3012"/>
                </a:cxn>
                <a:cxn ang="0">
                  <a:pos x="connsiteX3013" y="connsiteY3013"/>
                </a:cxn>
                <a:cxn ang="0">
                  <a:pos x="connsiteX3014" y="connsiteY3014"/>
                </a:cxn>
                <a:cxn ang="0">
                  <a:pos x="connsiteX3015" y="connsiteY3015"/>
                </a:cxn>
                <a:cxn ang="0">
                  <a:pos x="connsiteX3016" y="connsiteY3016"/>
                </a:cxn>
                <a:cxn ang="0">
                  <a:pos x="connsiteX3017" y="connsiteY3017"/>
                </a:cxn>
                <a:cxn ang="0">
                  <a:pos x="connsiteX3018" y="connsiteY3018"/>
                </a:cxn>
                <a:cxn ang="0">
                  <a:pos x="connsiteX3019" y="connsiteY3019"/>
                </a:cxn>
                <a:cxn ang="0">
                  <a:pos x="connsiteX3020" y="connsiteY3020"/>
                </a:cxn>
                <a:cxn ang="0">
                  <a:pos x="connsiteX3021" y="connsiteY3021"/>
                </a:cxn>
                <a:cxn ang="0">
                  <a:pos x="connsiteX3022" y="connsiteY3022"/>
                </a:cxn>
                <a:cxn ang="0">
                  <a:pos x="connsiteX3023" y="connsiteY3023"/>
                </a:cxn>
                <a:cxn ang="0">
                  <a:pos x="connsiteX3024" y="connsiteY3024"/>
                </a:cxn>
                <a:cxn ang="0">
                  <a:pos x="connsiteX3025" y="connsiteY3025"/>
                </a:cxn>
                <a:cxn ang="0">
                  <a:pos x="connsiteX3026" y="connsiteY3026"/>
                </a:cxn>
                <a:cxn ang="0">
                  <a:pos x="connsiteX3027" y="connsiteY3027"/>
                </a:cxn>
                <a:cxn ang="0">
                  <a:pos x="connsiteX3028" y="connsiteY3028"/>
                </a:cxn>
                <a:cxn ang="0">
                  <a:pos x="connsiteX3029" y="connsiteY3029"/>
                </a:cxn>
                <a:cxn ang="0">
                  <a:pos x="connsiteX3030" y="connsiteY3030"/>
                </a:cxn>
                <a:cxn ang="0">
                  <a:pos x="connsiteX3031" y="connsiteY3031"/>
                </a:cxn>
                <a:cxn ang="0">
                  <a:pos x="connsiteX3032" y="connsiteY3032"/>
                </a:cxn>
                <a:cxn ang="0">
                  <a:pos x="connsiteX3033" y="connsiteY3033"/>
                </a:cxn>
                <a:cxn ang="0">
                  <a:pos x="connsiteX3034" y="connsiteY3034"/>
                </a:cxn>
                <a:cxn ang="0">
                  <a:pos x="connsiteX3035" y="connsiteY3035"/>
                </a:cxn>
                <a:cxn ang="0">
                  <a:pos x="connsiteX3036" y="connsiteY3036"/>
                </a:cxn>
                <a:cxn ang="0">
                  <a:pos x="connsiteX3037" y="connsiteY3037"/>
                </a:cxn>
                <a:cxn ang="0">
                  <a:pos x="connsiteX3038" y="connsiteY3038"/>
                </a:cxn>
                <a:cxn ang="0">
                  <a:pos x="connsiteX3039" y="connsiteY3039"/>
                </a:cxn>
                <a:cxn ang="0">
                  <a:pos x="connsiteX3040" y="connsiteY3040"/>
                </a:cxn>
                <a:cxn ang="0">
                  <a:pos x="connsiteX3041" y="connsiteY3041"/>
                </a:cxn>
                <a:cxn ang="0">
                  <a:pos x="connsiteX3042" y="connsiteY3042"/>
                </a:cxn>
                <a:cxn ang="0">
                  <a:pos x="connsiteX3043" y="connsiteY3043"/>
                </a:cxn>
                <a:cxn ang="0">
                  <a:pos x="connsiteX3044" y="connsiteY3044"/>
                </a:cxn>
                <a:cxn ang="0">
                  <a:pos x="connsiteX3045" y="connsiteY3045"/>
                </a:cxn>
                <a:cxn ang="0">
                  <a:pos x="connsiteX3046" y="connsiteY3046"/>
                </a:cxn>
                <a:cxn ang="0">
                  <a:pos x="connsiteX3047" y="connsiteY3047"/>
                </a:cxn>
                <a:cxn ang="0">
                  <a:pos x="connsiteX3048" y="connsiteY3048"/>
                </a:cxn>
                <a:cxn ang="0">
                  <a:pos x="connsiteX3049" y="connsiteY3049"/>
                </a:cxn>
                <a:cxn ang="0">
                  <a:pos x="connsiteX3050" y="connsiteY3050"/>
                </a:cxn>
                <a:cxn ang="0">
                  <a:pos x="connsiteX3051" y="connsiteY3051"/>
                </a:cxn>
                <a:cxn ang="0">
                  <a:pos x="connsiteX3052" y="connsiteY3052"/>
                </a:cxn>
                <a:cxn ang="0">
                  <a:pos x="connsiteX3053" y="connsiteY3053"/>
                </a:cxn>
                <a:cxn ang="0">
                  <a:pos x="connsiteX3054" y="connsiteY3054"/>
                </a:cxn>
                <a:cxn ang="0">
                  <a:pos x="connsiteX3055" y="connsiteY3055"/>
                </a:cxn>
                <a:cxn ang="0">
                  <a:pos x="connsiteX3056" y="connsiteY3056"/>
                </a:cxn>
                <a:cxn ang="0">
                  <a:pos x="connsiteX3057" y="connsiteY3057"/>
                </a:cxn>
                <a:cxn ang="0">
                  <a:pos x="connsiteX3058" y="connsiteY3058"/>
                </a:cxn>
                <a:cxn ang="0">
                  <a:pos x="connsiteX3059" y="connsiteY3059"/>
                </a:cxn>
                <a:cxn ang="0">
                  <a:pos x="connsiteX3060" y="connsiteY3060"/>
                </a:cxn>
                <a:cxn ang="0">
                  <a:pos x="connsiteX3061" y="connsiteY3061"/>
                </a:cxn>
                <a:cxn ang="0">
                  <a:pos x="connsiteX3062" y="connsiteY3062"/>
                </a:cxn>
                <a:cxn ang="0">
                  <a:pos x="connsiteX3063" y="connsiteY3063"/>
                </a:cxn>
                <a:cxn ang="0">
                  <a:pos x="connsiteX3064" y="connsiteY3064"/>
                </a:cxn>
                <a:cxn ang="0">
                  <a:pos x="connsiteX3065" y="connsiteY3065"/>
                </a:cxn>
                <a:cxn ang="0">
                  <a:pos x="connsiteX3066" y="connsiteY3066"/>
                </a:cxn>
                <a:cxn ang="0">
                  <a:pos x="connsiteX3067" y="connsiteY3067"/>
                </a:cxn>
                <a:cxn ang="0">
                  <a:pos x="connsiteX3068" y="connsiteY3068"/>
                </a:cxn>
                <a:cxn ang="0">
                  <a:pos x="connsiteX3069" y="connsiteY3069"/>
                </a:cxn>
                <a:cxn ang="0">
                  <a:pos x="connsiteX3070" y="connsiteY3070"/>
                </a:cxn>
                <a:cxn ang="0">
                  <a:pos x="connsiteX3071" y="connsiteY3071"/>
                </a:cxn>
                <a:cxn ang="0">
                  <a:pos x="connsiteX3072" y="connsiteY3072"/>
                </a:cxn>
                <a:cxn ang="0">
                  <a:pos x="connsiteX3073" y="connsiteY3073"/>
                </a:cxn>
                <a:cxn ang="0">
                  <a:pos x="connsiteX3074" y="connsiteY3074"/>
                </a:cxn>
                <a:cxn ang="0">
                  <a:pos x="connsiteX3075" y="connsiteY3075"/>
                </a:cxn>
                <a:cxn ang="0">
                  <a:pos x="connsiteX3076" y="connsiteY3076"/>
                </a:cxn>
                <a:cxn ang="0">
                  <a:pos x="connsiteX3077" y="connsiteY3077"/>
                </a:cxn>
                <a:cxn ang="0">
                  <a:pos x="connsiteX3078" y="connsiteY3078"/>
                </a:cxn>
                <a:cxn ang="0">
                  <a:pos x="connsiteX3079" y="connsiteY3079"/>
                </a:cxn>
                <a:cxn ang="0">
                  <a:pos x="connsiteX3080" y="connsiteY3080"/>
                </a:cxn>
                <a:cxn ang="0">
                  <a:pos x="connsiteX3081" y="connsiteY3081"/>
                </a:cxn>
                <a:cxn ang="0">
                  <a:pos x="connsiteX3082" y="connsiteY3082"/>
                </a:cxn>
                <a:cxn ang="0">
                  <a:pos x="connsiteX3083" y="connsiteY3083"/>
                </a:cxn>
                <a:cxn ang="0">
                  <a:pos x="connsiteX3084" y="connsiteY3084"/>
                </a:cxn>
                <a:cxn ang="0">
                  <a:pos x="connsiteX3085" y="connsiteY3085"/>
                </a:cxn>
                <a:cxn ang="0">
                  <a:pos x="connsiteX3086" y="connsiteY3086"/>
                </a:cxn>
                <a:cxn ang="0">
                  <a:pos x="connsiteX3087" y="connsiteY3087"/>
                </a:cxn>
                <a:cxn ang="0">
                  <a:pos x="connsiteX3088" y="connsiteY3088"/>
                </a:cxn>
                <a:cxn ang="0">
                  <a:pos x="connsiteX3089" y="connsiteY3089"/>
                </a:cxn>
                <a:cxn ang="0">
                  <a:pos x="connsiteX3090" y="connsiteY3090"/>
                </a:cxn>
                <a:cxn ang="0">
                  <a:pos x="connsiteX3091" y="connsiteY3091"/>
                </a:cxn>
                <a:cxn ang="0">
                  <a:pos x="connsiteX3092" y="connsiteY3092"/>
                </a:cxn>
                <a:cxn ang="0">
                  <a:pos x="connsiteX3093" y="connsiteY3093"/>
                </a:cxn>
                <a:cxn ang="0">
                  <a:pos x="connsiteX3094" y="connsiteY3094"/>
                </a:cxn>
                <a:cxn ang="0">
                  <a:pos x="connsiteX3095" y="connsiteY3095"/>
                </a:cxn>
                <a:cxn ang="0">
                  <a:pos x="connsiteX3096" y="connsiteY3096"/>
                </a:cxn>
                <a:cxn ang="0">
                  <a:pos x="connsiteX3097" y="connsiteY3097"/>
                </a:cxn>
                <a:cxn ang="0">
                  <a:pos x="connsiteX3098" y="connsiteY3098"/>
                </a:cxn>
                <a:cxn ang="0">
                  <a:pos x="connsiteX3099" y="connsiteY3099"/>
                </a:cxn>
                <a:cxn ang="0">
                  <a:pos x="connsiteX3100" y="connsiteY3100"/>
                </a:cxn>
                <a:cxn ang="0">
                  <a:pos x="connsiteX3101" y="connsiteY3101"/>
                </a:cxn>
                <a:cxn ang="0">
                  <a:pos x="connsiteX3102" y="connsiteY3102"/>
                </a:cxn>
                <a:cxn ang="0">
                  <a:pos x="connsiteX3103" y="connsiteY3103"/>
                </a:cxn>
                <a:cxn ang="0">
                  <a:pos x="connsiteX3104" y="connsiteY3104"/>
                </a:cxn>
                <a:cxn ang="0">
                  <a:pos x="connsiteX3105" y="connsiteY3105"/>
                </a:cxn>
                <a:cxn ang="0">
                  <a:pos x="connsiteX3106" y="connsiteY3106"/>
                </a:cxn>
                <a:cxn ang="0">
                  <a:pos x="connsiteX3107" y="connsiteY3107"/>
                </a:cxn>
                <a:cxn ang="0">
                  <a:pos x="connsiteX3108" y="connsiteY3108"/>
                </a:cxn>
                <a:cxn ang="0">
                  <a:pos x="connsiteX3109" y="connsiteY3109"/>
                </a:cxn>
                <a:cxn ang="0">
                  <a:pos x="connsiteX3110" y="connsiteY3110"/>
                </a:cxn>
                <a:cxn ang="0">
                  <a:pos x="connsiteX3111" y="connsiteY3111"/>
                </a:cxn>
                <a:cxn ang="0">
                  <a:pos x="connsiteX3112" y="connsiteY3112"/>
                </a:cxn>
                <a:cxn ang="0">
                  <a:pos x="connsiteX3113" y="connsiteY3113"/>
                </a:cxn>
                <a:cxn ang="0">
                  <a:pos x="connsiteX3114" y="connsiteY3114"/>
                </a:cxn>
                <a:cxn ang="0">
                  <a:pos x="connsiteX3115" y="connsiteY3115"/>
                </a:cxn>
                <a:cxn ang="0">
                  <a:pos x="connsiteX3116" y="connsiteY3116"/>
                </a:cxn>
                <a:cxn ang="0">
                  <a:pos x="connsiteX3117" y="connsiteY3117"/>
                </a:cxn>
                <a:cxn ang="0">
                  <a:pos x="connsiteX3118" y="connsiteY3118"/>
                </a:cxn>
                <a:cxn ang="0">
                  <a:pos x="connsiteX3119" y="connsiteY3119"/>
                </a:cxn>
                <a:cxn ang="0">
                  <a:pos x="connsiteX3120" y="connsiteY3120"/>
                </a:cxn>
                <a:cxn ang="0">
                  <a:pos x="connsiteX3121" y="connsiteY3121"/>
                </a:cxn>
                <a:cxn ang="0">
                  <a:pos x="connsiteX3122" y="connsiteY3122"/>
                </a:cxn>
                <a:cxn ang="0">
                  <a:pos x="connsiteX3123" y="connsiteY3123"/>
                </a:cxn>
                <a:cxn ang="0">
                  <a:pos x="connsiteX3124" y="connsiteY3124"/>
                </a:cxn>
                <a:cxn ang="0">
                  <a:pos x="connsiteX3125" y="connsiteY3125"/>
                </a:cxn>
                <a:cxn ang="0">
                  <a:pos x="connsiteX3126" y="connsiteY3126"/>
                </a:cxn>
                <a:cxn ang="0">
                  <a:pos x="connsiteX3127" y="connsiteY3127"/>
                </a:cxn>
                <a:cxn ang="0">
                  <a:pos x="connsiteX3128" y="connsiteY3128"/>
                </a:cxn>
                <a:cxn ang="0">
                  <a:pos x="connsiteX3129" y="connsiteY3129"/>
                </a:cxn>
                <a:cxn ang="0">
                  <a:pos x="connsiteX3130" y="connsiteY3130"/>
                </a:cxn>
                <a:cxn ang="0">
                  <a:pos x="connsiteX3131" y="connsiteY3131"/>
                </a:cxn>
                <a:cxn ang="0">
                  <a:pos x="connsiteX3132" y="connsiteY3132"/>
                </a:cxn>
                <a:cxn ang="0">
                  <a:pos x="connsiteX3133" y="connsiteY3133"/>
                </a:cxn>
                <a:cxn ang="0">
                  <a:pos x="connsiteX3134" y="connsiteY3134"/>
                </a:cxn>
                <a:cxn ang="0">
                  <a:pos x="connsiteX3135" y="connsiteY3135"/>
                </a:cxn>
                <a:cxn ang="0">
                  <a:pos x="connsiteX3136" y="connsiteY3136"/>
                </a:cxn>
                <a:cxn ang="0">
                  <a:pos x="connsiteX3137" y="connsiteY3137"/>
                </a:cxn>
                <a:cxn ang="0">
                  <a:pos x="connsiteX3138" y="connsiteY3138"/>
                </a:cxn>
                <a:cxn ang="0">
                  <a:pos x="connsiteX3139" y="connsiteY3139"/>
                </a:cxn>
                <a:cxn ang="0">
                  <a:pos x="connsiteX3140" y="connsiteY3140"/>
                </a:cxn>
                <a:cxn ang="0">
                  <a:pos x="connsiteX3141" y="connsiteY3141"/>
                </a:cxn>
                <a:cxn ang="0">
                  <a:pos x="connsiteX3142" y="connsiteY3142"/>
                </a:cxn>
                <a:cxn ang="0">
                  <a:pos x="connsiteX3143" y="connsiteY3143"/>
                </a:cxn>
                <a:cxn ang="0">
                  <a:pos x="connsiteX3144" y="connsiteY3144"/>
                </a:cxn>
                <a:cxn ang="0">
                  <a:pos x="connsiteX3145" y="connsiteY3145"/>
                </a:cxn>
                <a:cxn ang="0">
                  <a:pos x="connsiteX3146" y="connsiteY3146"/>
                </a:cxn>
                <a:cxn ang="0">
                  <a:pos x="connsiteX3147" y="connsiteY3147"/>
                </a:cxn>
                <a:cxn ang="0">
                  <a:pos x="connsiteX3148" y="connsiteY3148"/>
                </a:cxn>
                <a:cxn ang="0">
                  <a:pos x="connsiteX3149" y="connsiteY3149"/>
                </a:cxn>
                <a:cxn ang="0">
                  <a:pos x="connsiteX3150" y="connsiteY3150"/>
                </a:cxn>
                <a:cxn ang="0">
                  <a:pos x="connsiteX3151" y="connsiteY3151"/>
                </a:cxn>
                <a:cxn ang="0">
                  <a:pos x="connsiteX3152" y="connsiteY3152"/>
                </a:cxn>
                <a:cxn ang="0">
                  <a:pos x="connsiteX3153" y="connsiteY3153"/>
                </a:cxn>
                <a:cxn ang="0">
                  <a:pos x="connsiteX3154" y="connsiteY3154"/>
                </a:cxn>
                <a:cxn ang="0">
                  <a:pos x="connsiteX3155" y="connsiteY3155"/>
                </a:cxn>
                <a:cxn ang="0">
                  <a:pos x="connsiteX3156" y="connsiteY3156"/>
                </a:cxn>
                <a:cxn ang="0">
                  <a:pos x="connsiteX3157" y="connsiteY3157"/>
                </a:cxn>
                <a:cxn ang="0">
                  <a:pos x="connsiteX3158" y="connsiteY3158"/>
                </a:cxn>
                <a:cxn ang="0">
                  <a:pos x="connsiteX3159" y="connsiteY3159"/>
                </a:cxn>
                <a:cxn ang="0">
                  <a:pos x="connsiteX3160" y="connsiteY3160"/>
                </a:cxn>
                <a:cxn ang="0">
                  <a:pos x="connsiteX3161" y="connsiteY3161"/>
                </a:cxn>
                <a:cxn ang="0">
                  <a:pos x="connsiteX3162" y="connsiteY3162"/>
                </a:cxn>
                <a:cxn ang="0">
                  <a:pos x="connsiteX3163" y="connsiteY3163"/>
                </a:cxn>
                <a:cxn ang="0">
                  <a:pos x="connsiteX3164" y="connsiteY3164"/>
                </a:cxn>
                <a:cxn ang="0">
                  <a:pos x="connsiteX3165" y="connsiteY3165"/>
                </a:cxn>
                <a:cxn ang="0">
                  <a:pos x="connsiteX3166" y="connsiteY3166"/>
                </a:cxn>
                <a:cxn ang="0">
                  <a:pos x="connsiteX3167" y="connsiteY3167"/>
                </a:cxn>
                <a:cxn ang="0">
                  <a:pos x="connsiteX3168" y="connsiteY3168"/>
                </a:cxn>
                <a:cxn ang="0">
                  <a:pos x="connsiteX3169" y="connsiteY3169"/>
                </a:cxn>
                <a:cxn ang="0">
                  <a:pos x="connsiteX3170" y="connsiteY3170"/>
                </a:cxn>
                <a:cxn ang="0">
                  <a:pos x="connsiteX3171" y="connsiteY3171"/>
                </a:cxn>
                <a:cxn ang="0">
                  <a:pos x="connsiteX3172" y="connsiteY3172"/>
                </a:cxn>
                <a:cxn ang="0">
                  <a:pos x="connsiteX3173" y="connsiteY3173"/>
                </a:cxn>
                <a:cxn ang="0">
                  <a:pos x="connsiteX3174" y="connsiteY3174"/>
                </a:cxn>
                <a:cxn ang="0">
                  <a:pos x="connsiteX3175" y="connsiteY3175"/>
                </a:cxn>
                <a:cxn ang="0">
                  <a:pos x="connsiteX3176" y="connsiteY3176"/>
                </a:cxn>
                <a:cxn ang="0">
                  <a:pos x="connsiteX3177" y="connsiteY3177"/>
                </a:cxn>
                <a:cxn ang="0">
                  <a:pos x="connsiteX3178" y="connsiteY3178"/>
                </a:cxn>
                <a:cxn ang="0">
                  <a:pos x="connsiteX3179" y="connsiteY3179"/>
                </a:cxn>
                <a:cxn ang="0">
                  <a:pos x="connsiteX3180" y="connsiteY3180"/>
                </a:cxn>
                <a:cxn ang="0">
                  <a:pos x="connsiteX3181" y="connsiteY3181"/>
                </a:cxn>
                <a:cxn ang="0">
                  <a:pos x="connsiteX3182" y="connsiteY3182"/>
                </a:cxn>
                <a:cxn ang="0">
                  <a:pos x="connsiteX3183" y="connsiteY3183"/>
                </a:cxn>
                <a:cxn ang="0">
                  <a:pos x="connsiteX3184" y="connsiteY3184"/>
                </a:cxn>
                <a:cxn ang="0">
                  <a:pos x="connsiteX3185" y="connsiteY3185"/>
                </a:cxn>
                <a:cxn ang="0">
                  <a:pos x="connsiteX3186" y="connsiteY3186"/>
                </a:cxn>
                <a:cxn ang="0">
                  <a:pos x="connsiteX3187" y="connsiteY3187"/>
                </a:cxn>
                <a:cxn ang="0">
                  <a:pos x="connsiteX3188" y="connsiteY3188"/>
                </a:cxn>
                <a:cxn ang="0">
                  <a:pos x="connsiteX3189" y="connsiteY3189"/>
                </a:cxn>
                <a:cxn ang="0">
                  <a:pos x="connsiteX3190" y="connsiteY3190"/>
                </a:cxn>
                <a:cxn ang="0">
                  <a:pos x="connsiteX3191" y="connsiteY3191"/>
                </a:cxn>
                <a:cxn ang="0">
                  <a:pos x="connsiteX3192" y="connsiteY3192"/>
                </a:cxn>
                <a:cxn ang="0">
                  <a:pos x="connsiteX3193" y="connsiteY3193"/>
                </a:cxn>
                <a:cxn ang="0">
                  <a:pos x="connsiteX3194" y="connsiteY3194"/>
                </a:cxn>
                <a:cxn ang="0">
                  <a:pos x="connsiteX3195" y="connsiteY3195"/>
                </a:cxn>
                <a:cxn ang="0">
                  <a:pos x="connsiteX3196" y="connsiteY3196"/>
                </a:cxn>
                <a:cxn ang="0">
                  <a:pos x="connsiteX3197" y="connsiteY3197"/>
                </a:cxn>
                <a:cxn ang="0">
                  <a:pos x="connsiteX3198" y="connsiteY3198"/>
                </a:cxn>
                <a:cxn ang="0">
                  <a:pos x="connsiteX3199" y="connsiteY3199"/>
                </a:cxn>
                <a:cxn ang="0">
                  <a:pos x="connsiteX3200" y="connsiteY3200"/>
                </a:cxn>
                <a:cxn ang="0">
                  <a:pos x="connsiteX3201" y="connsiteY3201"/>
                </a:cxn>
                <a:cxn ang="0">
                  <a:pos x="connsiteX3202" y="connsiteY3202"/>
                </a:cxn>
                <a:cxn ang="0">
                  <a:pos x="connsiteX3203" y="connsiteY3203"/>
                </a:cxn>
                <a:cxn ang="0">
                  <a:pos x="connsiteX3204" y="connsiteY3204"/>
                </a:cxn>
                <a:cxn ang="0">
                  <a:pos x="connsiteX3205" y="connsiteY3205"/>
                </a:cxn>
                <a:cxn ang="0">
                  <a:pos x="connsiteX3206" y="connsiteY3206"/>
                </a:cxn>
                <a:cxn ang="0">
                  <a:pos x="connsiteX3207" y="connsiteY3207"/>
                </a:cxn>
                <a:cxn ang="0">
                  <a:pos x="connsiteX3208" y="connsiteY3208"/>
                </a:cxn>
                <a:cxn ang="0">
                  <a:pos x="connsiteX3209" y="connsiteY3209"/>
                </a:cxn>
                <a:cxn ang="0">
                  <a:pos x="connsiteX3210" y="connsiteY3210"/>
                </a:cxn>
                <a:cxn ang="0">
                  <a:pos x="connsiteX3211" y="connsiteY3211"/>
                </a:cxn>
                <a:cxn ang="0">
                  <a:pos x="connsiteX3212" y="connsiteY3212"/>
                </a:cxn>
                <a:cxn ang="0">
                  <a:pos x="connsiteX3213" y="connsiteY3213"/>
                </a:cxn>
                <a:cxn ang="0">
                  <a:pos x="connsiteX3214" y="connsiteY3214"/>
                </a:cxn>
                <a:cxn ang="0">
                  <a:pos x="connsiteX3215" y="connsiteY3215"/>
                </a:cxn>
                <a:cxn ang="0">
                  <a:pos x="connsiteX3216" y="connsiteY3216"/>
                </a:cxn>
                <a:cxn ang="0">
                  <a:pos x="connsiteX3217" y="connsiteY3217"/>
                </a:cxn>
                <a:cxn ang="0">
                  <a:pos x="connsiteX3218" y="connsiteY3218"/>
                </a:cxn>
                <a:cxn ang="0">
                  <a:pos x="connsiteX3219" y="connsiteY3219"/>
                </a:cxn>
                <a:cxn ang="0">
                  <a:pos x="connsiteX3220" y="connsiteY3220"/>
                </a:cxn>
                <a:cxn ang="0">
                  <a:pos x="connsiteX3221" y="connsiteY3221"/>
                </a:cxn>
                <a:cxn ang="0">
                  <a:pos x="connsiteX3222" y="connsiteY3222"/>
                </a:cxn>
                <a:cxn ang="0">
                  <a:pos x="connsiteX3223" y="connsiteY3223"/>
                </a:cxn>
                <a:cxn ang="0">
                  <a:pos x="connsiteX3224" y="connsiteY3224"/>
                </a:cxn>
                <a:cxn ang="0">
                  <a:pos x="connsiteX3225" y="connsiteY3225"/>
                </a:cxn>
                <a:cxn ang="0">
                  <a:pos x="connsiteX3226" y="connsiteY3226"/>
                </a:cxn>
                <a:cxn ang="0">
                  <a:pos x="connsiteX3227" y="connsiteY3227"/>
                </a:cxn>
                <a:cxn ang="0">
                  <a:pos x="connsiteX3228" y="connsiteY3228"/>
                </a:cxn>
                <a:cxn ang="0">
                  <a:pos x="connsiteX3229" y="connsiteY3229"/>
                </a:cxn>
                <a:cxn ang="0">
                  <a:pos x="connsiteX3230" y="connsiteY3230"/>
                </a:cxn>
                <a:cxn ang="0">
                  <a:pos x="connsiteX3231" y="connsiteY3231"/>
                </a:cxn>
                <a:cxn ang="0">
                  <a:pos x="connsiteX3232" y="connsiteY3232"/>
                </a:cxn>
                <a:cxn ang="0">
                  <a:pos x="connsiteX3233" y="connsiteY3233"/>
                </a:cxn>
                <a:cxn ang="0">
                  <a:pos x="connsiteX3234" y="connsiteY3234"/>
                </a:cxn>
                <a:cxn ang="0">
                  <a:pos x="connsiteX3235" y="connsiteY3235"/>
                </a:cxn>
                <a:cxn ang="0">
                  <a:pos x="connsiteX3236" y="connsiteY3236"/>
                </a:cxn>
                <a:cxn ang="0">
                  <a:pos x="connsiteX3237" y="connsiteY3237"/>
                </a:cxn>
                <a:cxn ang="0">
                  <a:pos x="connsiteX3238" y="connsiteY3238"/>
                </a:cxn>
                <a:cxn ang="0">
                  <a:pos x="connsiteX3239" y="connsiteY3239"/>
                </a:cxn>
                <a:cxn ang="0">
                  <a:pos x="connsiteX3240" y="connsiteY3240"/>
                </a:cxn>
                <a:cxn ang="0">
                  <a:pos x="connsiteX3241" y="connsiteY3241"/>
                </a:cxn>
                <a:cxn ang="0">
                  <a:pos x="connsiteX3242" y="connsiteY3242"/>
                </a:cxn>
                <a:cxn ang="0">
                  <a:pos x="connsiteX3243" y="connsiteY3243"/>
                </a:cxn>
                <a:cxn ang="0">
                  <a:pos x="connsiteX3244" y="connsiteY3244"/>
                </a:cxn>
                <a:cxn ang="0">
                  <a:pos x="connsiteX3245" y="connsiteY3245"/>
                </a:cxn>
                <a:cxn ang="0">
                  <a:pos x="connsiteX3246" y="connsiteY3246"/>
                </a:cxn>
                <a:cxn ang="0">
                  <a:pos x="connsiteX3247" y="connsiteY3247"/>
                </a:cxn>
                <a:cxn ang="0">
                  <a:pos x="connsiteX3248" y="connsiteY3248"/>
                </a:cxn>
                <a:cxn ang="0">
                  <a:pos x="connsiteX3249" y="connsiteY3249"/>
                </a:cxn>
                <a:cxn ang="0">
                  <a:pos x="connsiteX3250" y="connsiteY3250"/>
                </a:cxn>
                <a:cxn ang="0">
                  <a:pos x="connsiteX3251" y="connsiteY3251"/>
                </a:cxn>
                <a:cxn ang="0">
                  <a:pos x="connsiteX3252" y="connsiteY3252"/>
                </a:cxn>
                <a:cxn ang="0">
                  <a:pos x="connsiteX3253" y="connsiteY3253"/>
                </a:cxn>
                <a:cxn ang="0">
                  <a:pos x="connsiteX3254" y="connsiteY3254"/>
                </a:cxn>
                <a:cxn ang="0">
                  <a:pos x="connsiteX3255" y="connsiteY3255"/>
                </a:cxn>
                <a:cxn ang="0">
                  <a:pos x="connsiteX3256" y="connsiteY3256"/>
                </a:cxn>
                <a:cxn ang="0">
                  <a:pos x="connsiteX3257" y="connsiteY3257"/>
                </a:cxn>
                <a:cxn ang="0">
                  <a:pos x="connsiteX3258" y="connsiteY3258"/>
                </a:cxn>
                <a:cxn ang="0">
                  <a:pos x="connsiteX3259" y="connsiteY3259"/>
                </a:cxn>
                <a:cxn ang="0">
                  <a:pos x="connsiteX3260" y="connsiteY3260"/>
                </a:cxn>
                <a:cxn ang="0">
                  <a:pos x="connsiteX3261" y="connsiteY3261"/>
                </a:cxn>
                <a:cxn ang="0">
                  <a:pos x="connsiteX3262" y="connsiteY3262"/>
                </a:cxn>
                <a:cxn ang="0">
                  <a:pos x="connsiteX3263" y="connsiteY3263"/>
                </a:cxn>
                <a:cxn ang="0">
                  <a:pos x="connsiteX3264" y="connsiteY3264"/>
                </a:cxn>
                <a:cxn ang="0">
                  <a:pos x="connsiteX3265" y="connsiteY3265"/>
                </a:cxn>
                <a:cxn ang="0">
                  <a:pos x="connsiteX3266" y="connsiteY3266"/>
                </a:cxn>
                <a:cxn ang="0">
                  <a:pos x="connsiteX3267" y="connsiteY3267"/>
                </a:cxn>
                <a:cxn ang="0">
                  <a:pos x="connsiteX3268" y="connsiteY3268"/>
                </a:cxn>
                <a:cxn ang="0">
                  <a:pos x="connsiteX3269" y="connsiteY3269"/>
                </a:cxn>
                <a:cxn ang="0">
                  <a:pos x="connsiteX3270" y="connsiteY3270"/>
                </a:cxn>
                <a:cxn ang="0">
                  <a:pos x="connsiteX3271" y="connsiteY3271"/>
                </a:cxn>
                <a:cxn ang="0">
                  <a:pos x="connsiteX3272" y="connsiteY3272"/>
                </a:cxn>
                <a:cxn ang="0">
                  <a:pos x="connsiteX3273" y="connsiteY3273"/>
                </a:cxn>
                <a:cxn ang="0">
                  <a:pos x="connsiteX3274" y="connsiteY3274"/>
                </a:cxn>
                <a:cxn ang="0">
                  <a:pos x="connsiteX3275" y="connsiteY3275"/>
                </a:cxn>
                <a:cxn ang="0">
                  <a:pos x="connsiteX3276" y="connsiteY3276"/>
                </a:cxn>
                <a:cxn ang="0">
                  <a:pos x="connsiteX3277" y="connsiteY3277"/>
                </a:cxn>
                <a:cxn ang="0">
                  <a:pos x="connsiteX3278" y="connsiteY3278"/>
                </a:cxn>
                <a:cxn ang="0">
                  <a:pos x="connsiteX3279" y="connsiteY3279"/>
                </a:cxn>
                <a:cxn ang="0">
                  <a:pos x="connsiteX3280" y="connsiteY3280"/>
                </a:cxn>
                <a:cxn ang="0">
                  <a:pos x="connsiteX3281" y="connsiteY3281"/>
                </a:cxn>
                <a:cxn ang="0">
                  <a:pos x="connsiteX3282" y="connsiteY3282"/>
                </a:cxn>
                <a:cxn ang="0">
                  <a:pos x="connsiteX3283" y="connsiteY3283"/>
                </a:cxn>
                <a:cxn ang="0">
                  <a:pos x="connsiteX3284" y="connsiteY3284"/>
                </a:cxn>
                <a:cxn ang="0">
                  <a:pos x="connsiteX3285" y="connsiteY3285"/>
                </a:cxn>
                <a:cxn ang="0">
                  <a:pos x="connsiteX3286" y="connsiteY3286"/>
                </a:cxn>
                <a:cxn ang="0">
                  <a:pos x="connsiteX3287" y="connsiteY3287"/>
                </a:cxn>
                <a:cxn ang="0">
                  <a:pos x="connsiteX3288" y="connsiteY3288"/>
                </a:cxn>
                <a:cxn ang="0">
                  <a:pos x="connsiteX3289" y="connsiteY3289"/>
                </a:cxn>
                <a:cxn ang="0">
                  <a:pos x="connsiteX3290" y="connsiteY3290"/>
                </a:cxn>
                <a:cxn ang="0">
                  <a:pos x="connsiteX3291" y="connsiteY3291"/>
                </a:cxn>
                <a:cxn ang="0">
                  <a:pos x="connsiteX3292" y="connsiteY3292"/>
                </a:cxn>
                <a:cxn ang="0">
                  <a:pos x="connsiteX3293" y="connsiteY3293"/>
                </a:cxn>
                <a:cxn ang="0">
                  <a:pos x="connsiteX3294" y="connsiteY3294"/>
                </a:cxn>
                <a:cxn ang="0">
                  <a:pos x="connsiteX3295" y="connsiteY3295"/>
                </a:cxn>
                <a:cxn ang="0">
                  <a:pos x="connsiteX3296" y="connsiteY3296"/>
                </a:cxn>
                <a:cxn ang="0">
                  <a:pos x="connsiteX3297" y="connsiteY3297"/>
                </a:cxn>
                <a:cxn ang="0">
                  <a:pos x="connsiteX3298" y="connsiteY3298"/>
                </a:cxn>
                <a:cxn ang="0">
                  <a:pos x="connsiteX3299" y="connsiteY3299"/>
                </a:cxn>
                <a:cxn ang="0">
                  <a:pos x="connsiteX3300" y="connsiteY3300"/>
                </a:cxn>
                <a:cxn ang="0">
                  <a:pos x="connsiteX3301" y="connsiteY3301"/>
                </a:cxn>
                <a:cxn ang="0">
                  <a:pos x="connsiteX3302" y="connsiteY3302"/>
                </a:cxn>
                <a:cxn ang="0">
                  <a:pos x="connsiteX3303" y="connsiteY3303"/>
                </a:cxn>
                <a:cxn ang="0">
                  <a:pos x="connsiteX3304" y="connsiteY3304"/>
                </a:cxn>
                <a:cxn ang="0">
                  <a:pos x="connsiteX3305" y="connsiteY3305"/>
                </a:cxn>
                <a:cxn ang="0">
                  <a:pos x="connsiteX3306" y="connsiteY3306"/>
                </a:cxn>
                <a:cxn ang="0">
                  <a:pos x="connsiteX3307" y="connsiteY3307"/>
                </a:cxn>
                <a:cxn ang="0">
                  <a:pos x="connsiteX3308" y="connsiteY3308"/>
                </a:cxn>
                <a:cxn ang="0">
                  <a:pos x="connsiteX3309" y="connsiteY3309"/>
                </a:cxn>
                <a:cxn ang="0">
                  <a:pos x="connsiteX3310" y="connsiteY3310"/>
                </a:cxn>
                <a:cxn ang="0">
                  <a:pos x="connsiteX3311" y="connsiteY3311"/>
                </a:cxn>
                <a:cxn ang="0">
                  <a:pos x="connsiteX3312" y="connsiteY3312"/>
                </a:cxn>
                <a:cxn ang="0">
                  <a:pos x="connsiteX3313" y="connsiteY3313"/>
                </a:cxn>
                <a:cxn ang="0">
                  <a:pos x="connsiteX3314" y="connsiteY3314"/>
                </a:cxn>
                <a:cxn ang="0">
                  <a:pos x="connsiteX3315" y="connsiteY3315"/>
                </a:cxn>
                <a:cxn ang="0">
                  <a:pos x="connsiteX3316" y="connsiteY3316"/>
                </a:cxn>
                <a:cxn ang="0">
                  <a:pos x="connsiteX3317" y="connsiteY3317"/>
                </a:cxn>
                <a:cxn ang="0">
                  <a:pos x="connsiteX3318" y="connsiteY3318"/>
                </a:cxn>
                <a:cxn ang="0">
                  <a:pos x="connsiteX3319" y="connsiteY3319"/>
                </a:cxn>
                <a:cxn ang="0">
                  <a:pos x="connsiteX3320" y="connsiteY3320"/>
                </a:cxn>
                <a:cxn ang="0">
                  <a:pos x="connsiteX3321" y="connsiteY3321"/>
                </a:cxn>
                <a:cxn ang="0">
                  <a:pos x="connsiteX3322" y="connsiteY3322"/>
                </a:cxn>
                <a:cxn ang="0">
                  <a:pos x="connsiteX3323" y="connsiteY3323"/>
                </a:cxn>
                <a:cxn ang="0">
                  <a:pos x="connsiteX3324" y="connsiteY3324"/>
                </a:cxn>
                <a:cxn ang="0">
                  <a:pos x="connsiteX3325" y="connsiteY3325"/>
                </a:cxn>
                <a:cxn ang="0">
                  <a:pos x="connsiteX3326" y="connsiteY3326"/>
                </a:cxn>
                <a:cxn ang="0">
                  <a:pos x="connsiteX3327" y="connsiteY3327"/>
                </a:cxn>
                <a:cxn ang="0">
                  <a:pos x="connsiteX3328" y="connsiteY3328"/>
                </a:cxn>
                <a:cxn ang="0">
                  <a:pos x="connsiteX3329" y="connsiteY3329"/>
                </a:cxn>
                <a:cxn ang="0">
                  <a:pos x="connsiteX3330" y="connsiteY3330"/>
                </a:cxn>
                <a:cxn ang="0">
                  <a:pos x="connsiteX3331" y="connsiteY3331"/>
                </a:cxn>
                <a:cxn ang="0">
                  <a:pos x="connsiteX3332" y="connsiteY3332"/>
                </a:cxn>
                <a:cxn ang="0">
                  <a:pos x="connsiteX3333" y="connsiteY3333"/>
                </a:cxn>
                <a:cxn ang="0">
                  <a:pos x="connsiteX3334" y="connsiteY3334"/>
                </a:cxn>
                <a:cxn ang="0">
                  <a:pos x="connsiteX3335" y="connsiteY3335"/>
                </a:cxn>
                <a:cxn ang="0">
                  <a:pos x="connsiteX3336" y="connsiteY3336"/>
                </a:cxn>
                <a:cxn ang="0">
                  <a:pos x="connsiteX3337" y="connsiteY3337"/>
                </a:cxn>
                <a:cxn ang="0">
                  <a:pos x="connsiteX3338" y="connsiteY3338"/>
                </a:cxn>
                <a:cxn ang="0">
                  <a:pos x="connsiteX3339" y="connsiteY3339"/>
                </a:cxn>
                <a:cxn ang="0">
                  <a:pos x="connsiteX3340" y="connsiteY3340"/>
                </a:cxn>
                <a:cxn ang="0">
                  <a:pos x="connsiteX3341" y="connsiteY3341"/>
                </a:cxn>
                <a:cxn ang="0">
                  <a:pos x="connsiteX3342" y="connsiteY3342"/>
                </a:cxn>
                <a:cxn ang="0">
                  <a:pos x="connsiteX3343" y="connsiteY3343"/>
                </a:cxn>
                <a:cxn ang="0">
                  <a:pos x="connsiteX3344" y="connsiteY3344"/>
                </a:cxn>
                <a:cxn ang="0">
                  <a:pos x="connsiteX3345" y="connsiteY3345"/>
                </a:cxn>
                <a:cxn ang="0">
                  <a:pos x="connsiteX3346" y="connsiteY3346"/>
                </a:cxn>
                <a:cxn ang="0">
                  <a:pos x="connsiteX3347" y="connsiteY3347"/>
                </a:cxn>
                <a:cxn ang="0">
                  <a:pos x="connsiteX3348" y="connsiteY3348"/>
                </a:cxn>
                <a:cxn ang="0">
                  <a:pos x="connsiteX3349" y="connsiteY3349"/>
                </a:cxn>
                <a:cxn ang="0">
                  <a:pos x="connsiteX3350" y="connsiteY3350"/>
                </a:cxn>
                <a:cxn ang="0">
                  <a:pos x="connsiteX3351" y="connsiteY3351"/>
                </a:cxn>
                <a:cxn ang="0">
                  <a:pos x="connsiteX3352" y="connsiteY3352"/>
                </a:cxn>
                <a:cxn ang="0">
                  <a:pos x="connsiteX3353" y="connsiteY3353"/>
                </a:cxn>
                <a:cxn ang="0">
                  <a:pos x="connsiteX3354" y="connsiteY3354"/>
                </a:cxn>
                <a:cxn ang="0">
                  <a:pos x="connsiteX3355" y="connsiteY3355"/>
                </a:cxn>
                <a:cxn ang="0">
                  <a:pos x="connsiteX3356" y="connsiteY3356"/>
                </a:cxn>
                <a:cxn ang="0">
                  <a:pos x="connsiteX3357" y="connsiteY3357"/>
                </a:cxn>
                <a:cxn ang="0">
                  <a:pos x="connsiteX3358" y="connsiteY3358"/>
                </a:cxn>
                <a:cxn ang="0">
                  <a:pos x="connsiteX3359" y="connsiteY3359"/>
                </a:cxn>
                <a:cxn ang="0">
                  <a:pos x="connsiteX3360" y="connsiteY3360"/>
                </a:cxn>
                <a:cxn ang="0">
                  <a:pos x="connsiteX3361" y="connsiteY3361"/>
                </a:cxn>
                <a:cxn ang="0">
                  <a:pos x="connsiteX3362" y="connsiteY3362"/>
                </a:cxn>
                <a:cxn ang="0">
                  <a:pos x="connsiteX3363" y="connsiteY3363"/>
                </a:cxn>
                <a:cxn ang="0">
                  <a:pos x="connsiteX3364" y="connsiteY3364"/>
                </a:cxn>
                <a:cxn ang="0">
                  <a:pos x="connsiteX3365" y="connsiteY3365"/>
                </a:cxn>
                <a:cxn ang="0">
                  <a:pos x="connsiteX3366" y="connsiteY3366"/>
                </a:cxn>
                <a:cxn ang="0">
                  <a:pos x="connsiteX3367" y="connsiteY3367"/>
                </a:cxn>
                <a:cxn ang="0">
                  <a:pos x="connsiteX3368" y="connsiteY3368"/>
                </a:cxn>
                <a:cxn ang="0">
                  <a:pos x="connsiteX3369" y="connsiteY3369"/>
                </a:cxn>
                <a:cxn ang="0">
                  <a:pos x="connsiteX3370" y="connsiteY3370"/>
                </a:cxn>
                <a:cxn ang="0">
                  <a:pos x="connsiteX3371" y="connsiteY3371"/>
                </a:cxn>
                <a:cxn ang="0">
                  <a:pos x="connsiteX3372" y="connsiteY3372"/>
                </a:cxn>
                <a:cxn ang="0">
                  <a:pos x="connsiteX3373" y="connsiteY3373"/>
                </a:cxn>
                <a:cxn ang="0">
                  <a:pos x="connsiteX3374" y="connsiteY3374"/>
                </a:cxn>
                <a:cxn ang="0">
                  <a:pos x="connsiteX3375" y="connsiteY3375"/>
                </a:cxn>
                <a:cxn ang="0">
                  <a:pos x="connsiteX3376" y="connsiteY3376"/>
                </a:cxn>
                <a:cxn ang="0">
                  <a:pos x="connsiteX3377" y="connsiteY3377"/>
                </a:cxn>
                <a:cxn ang="0">
                  <a:pos x="connsiteX3378" y="connsiteY3378"/>
                </a:cxn>
                <a:cxn ang="0">
                  <a:pos x="connsiteX3379" y="connsiteY3379"/>
                </a:cxn>
                <a:cxn ang="0">
                  <a:pos x="connsiteX3380" y="connsiteY3380"/>
                </a:cxn>
                <a:cxn ang="0">
                  <a:pos x="connsiteX3381" y="connsiteY3381"/>
                </a:cxn>
                <a:cxn ang="0">
                  <a:pos x="connsiteX3382" y="connsiteY3382"/>
                </a:cxn>
                <a:cxn ang="0">
                  <a:pos x="connsiteX3383" y="connsiteY3383"/>
                </a:cxn>
                <a:cxn ang="0">
                  <a:pos x="connsiteX3384" y="connsiteY3384"/>
                </a:cxn>
                <a:cxn ang="0">
                  <a:pos x="connsiteX3385" y="connsiteY3385"/>
                </a:cxn>
                <a:cxn ang="0">
                  <a:pos x="connsiteX3386" y="connsiteY3386"/>
                </a:cxn>
                <a:cxn ang="0">
                  <a:pos x="connsiteX3387" y="connsiteY3387"/>
                </a:cxn>
                <a:cxn ang="0">
                  <a:pos x="connsiteX3388" y="connsiteY3388"/>
                </a:cxn>
                <a:cxn ang="0">
                  <a:pos x="connsiteX3389" y="connsiteY3389"/>
                </a:cxn>
                <a:cxn ang="0">
                  <a:pos x="connsiteX3390" y="connsiteY3390"/>
                </a:cxn>
                <a:cxn ang="0">
                  <a:pos x="connsiteX3391" y="connsiteY3391"/>
                </a:cxn>
                <a:cxn ang="0">
                  <a:pos x="connsiteX3392" y="connsiteY3392"/>
                </a:cxn>
                <a:cxn ang="0">
                  <a:pos x="connsiteX3393" y="connsiteY3393"/>
                </a:cxn>
                <a:cxn ang="0">
                  <a:pos x="connsiteX3394" y="connsiteY3394"/>
                </a:cxn>
                <a:cxn ang="0">
                  <a:pos x="connsiteX3395" y="connsiteY3395"/>
                </a:cxn>
                <a:cxn ang="0">
                  <a:pos x="connsiteX3396" y="connsiteY3396"/>
                </a:cxn>
                <a:cxn ang="0">
                  <a:pos x="connsiteX3397" y="connsiteY3397"/>
                </a:cxn>
                <a:cxn ang="0">
                  <a:pos x="connsiteX3398" y="connsiteY3398"/>
                </a:cxn>
                <a:cxn ang="0">
                  <a:pos x="connsiteX3399" y="connsiteY3399"/>
                </a:cxn>
                <a:cxn ang="0">
                  <a:pos x="connsiteX3400" y="connsiteY3400"/>
                </a:cxn>
                <a:cxn ang="0">
                  <a:pos x="connsiteX3401" y="connsiteY3401"/>
                </a:cxn>
                <a:cxn ang="0">
                  <a:pos x="connsiteX3402" y="connsiteY3402"/>
                </a:cxn>
                <a:cxn ang="0">
                  <a:pos x="connsiteX3403" y="connsiteY3403"/>
                </a:cxn>
                <a:cxn ang="0">
                  <a:pos x="connsiteX3404" y="connsiteY3404"/>
                </a:cxn>
                <a:cxn ang="0">
                  <a:pos x="connsiteX3405" y="connsiteY3405"/>
                </a:cxn>
                <a:cxn ang="0">
                  <a:pos x="connsiteX3406" y="connsiteY3406"/>
                </a:cxn>
                <a:cxn ang="0">
                  <a:pos x="connsiteX3407" y="connsiteY3407"/>
                </a:cxn>
                <a:cxn ang="0">
                  <a:pos x="connsiteX3408" y="connsiteY3408"/>
                </a:cxn>
                <a:cxn ang="0">
                  <a:pos x="connsiteX3409" y="connsiteY3409"/>
                </a:cxn>
                <a:cxn ang="0">
                  <a:pos x="connsiteX3410" y="connsiteY3410"/>
                </a:cxn>
                <a:cxn ang="0">
                  <a:pos x="connsiteX3411" y="connsiteY3411"/>
                </a:cxn>
                <a:cxn ang="0">
                  <a:pos x="connsiteX3412" y="connsiteY3412"/>
                </a:cxn>
                <a:cxn ang="0">
                  <a:pos x="connsiteX3413" y="connsiteY3413"/>
                </a:cxn>
                <a:cxn ang="0">
                  <a:pos x="connsiteX3414" y="connsiteY3414"/>
                </a:cxn>
                <a:cxn ang="0">
                  <a:pos x="connsiteX3415" y="connsiteY3415"/>
                </a:cxn>
                <a:cxn ang="0">
                  <a:pos x="connsiteX3416" y="connsiteY3416"/>
                </a:cxn>
                <a:cxn ang="0">
                  <a:pos x="connsiteX3417" y="connsiteY3417"/>
                </a:cxn>
                <a:cxn ang="0">
                  <a:pos x="connsiteX3418" y="connsiteY3418"/>
                </a:cxn>
                <a:cxn ang="0">
                  <a:pos x="connsiteX3419" y="connsiteY3419"/>
                </a:cxn>
                <a:cxn ang="0">
                  <a:pos x="connsiteX3420" y="connsiteY3420"/>
                </a:cxn>
                <a:cxn ang="0">
                  <a:pos x="connsiteX3421" y="connsiteY3421"/>
                </a:cxn>
                <a:cxn ang="0">
                  <a:pos x="connsiteX3422" y="connsiteY3422"/>
                </a:cxn>
                <a:cxn ang="0">
                  <a:pos x="connsiteX3423" y="connsiteY3423"/>
                </a:cxn>
                <a:cxn ang="0">
                  <a:pos x="connsiteX3424" y="connsiteY3424"/>
                </a:cxn>
                <a:cxn ang="0">
                  <a:pos x="connsiteX3425" y="connsiteY3425"/>
                </a:cxn>
                <a:cxn ang="0">
                  <a:pos x="connsiteX3426" y="connsiteY3426"/>
                </a:cxn>
                <a:cxn ang="0">
                  <a:pos x="connsiteX3427" y="connsiteY3427"/>
                </a:cxn>
                <a:cxn ang="0">
                  <a:pos x="connsiteX3428" y="connsiteY3428"/>
                </a:cxn>
                <a:cxn ang="0">
                  <a:pos x="connsiteX3429" y="connsiteY3429"/>
                </a:cxn>
                <a:cxn ang="0">
                  <a:pos x="connsiteX3430" y="connsiteY3430"/>
                </a:cxn>
                <a:cxn ang="0">
                  <a:pos x="connsiteX3431" y="connsiteY3431"/>
                </a:cxn>
                <a:cxn ang="0">
                  <a:pos x="connsiteX3432" y="connsiteY3432"/>
                </a:cxn>
                <a:cxn ang="0">
                  <a:pos x="connsiteX3433" y="connsiteY3433"/>
                </a:cxn>
                <a:cxn ang="0">
                  <a:pos x="connsiteX3434" y="connsiteY3434"/>
                </a:cxn>
                <a:cxn ang="0">
                  <a:pos x="connsiteX3435" y="connsiteY3435"/>
                </a:cxn>
                <a:cxn ang="0">
                  <a:pos x="connsiteX3436" y="connsiteY3436"/>
                </a:cxn>
                <a:cxn ang="0">
                  <a:pos x="connsiteX3437" y="connsiteY3437"/>
                </a:cxn>
                <a:cxn ang="0">
                  <a:pos x="connsiteX3438" y="connsiteY3438"/>
                </a:cxn>
                <a:cxn ang="0">
                  <a:pos x="connsiteX3439" y="connsiteY3439"/>
                </a:cxn>
                <a:cxn ang="0">
                  <a:pos x="connsiteX3440" y="connsiteY3440"/>
                </a:cxn>
                <a:cxn ang="0">
                  <a:pos x="connsiteX3441" y="connsiteY3441"/>
                </a:cxn>
                <a:cxn ang="0">
                  <a:pos x="connsiteX3442" y="connsiteY3442"/>
                </a:cxn>
                <a:cxn ang="0">
                  <a:pos x="connsiteX3443" y="connsiteY3443"/>
                </a:cxn>
                <a:cxn ang="0">
                  <a:pos x="connsiteX3444" y="connsiteY3444"/>
                </a:cxn>
                <a:cxn ang="0">
                  <a:pos x="connsiteX3445" y="connsiteY3445"/>
                </a:cxn>
                <a:cxn ang="0">
                  <a:pos x="connsiteX3446" y="connsiteY3446"/>
                </a:cxn>
                <a:cxn ang="0">
                  <a:pos x="connsiteX3447" y="connsiteY3447"/>
                </a:cxn>
                <a:cxn ang="0">
                  <a:pos x="connsiteX3448" y="connsiteY3448"/>
                </a:cxn>
                <a:cxn ang="0">
                  <a:pos x="connsiteX3449" y="connsiteY3449"/>
                </a:cxn>
                <a:cxn ang="0">
                  <a:pos x="connsiteX3450" y="connsiteY3450"/>
                </a:cxn>
                <a:cxn ang="0">
                  <a:pos x="connsiteX3451" y="connsiteY3451"/>
                </a:cxn>
                <a:cxn ang="0">
                  <a:pos x="connsiteX3452" y="connsiteY3452"/>
                </a:cxn>
                <a:cxn ang="0">
                  <a:pos x="connsiteX3453" y="connsiteY3453"/>
                </a:cxn>
                <a:cxn ang="0">
                  <a:pos x="connsiteX3454" y="connsiteY3454"/>
                </a:cxn>
                <a:cxn ang="0">
                  <a:pos x="connsiteX3455" y="connsiteY3455"/>
                </a:cxn>
                <a:cxn ang="0">
                  <a:pos x="connsiteX3456" y="connsiteY3456"/>
                </a:cxn>
                <a:cxn ang="0">
                  <a:pos x="connsiteX3457" y="connsiteY3457"/>
                </a:cxn>
                <a:cxn ang="0">
                  <a:pos x="connsiteX3458" y="connsiteY3458"/>
                </a:cxn>
                <a:cxn ang="0">
                  <a:pos x="connsiteX3459" y="connsiteY3459"/>
                </a:cxn>
                <a:cxn ang="0">
                  <a:pos x="connsiteX3460" y="connsiteY3460"/>
                </a:cxn>
                <a:cxn ang="0">
                  <a:pos x="connsiteX3461" y="connsiteY3461"/>
                </a:cxn>
                <a:cxn ang="0">
                  <a:pos x="connsiteX3462" y="connsiteY3462"/>
                </a:cxn>
                <a:cxn ang="0">
                  <a:pos x="connsiteX3463" y="connsiteY3463"/>
                </a:cxn>
                <a:cxn ang="0">
                  <a:pos x="connsiteX3464" y="connsiteY3464"/>
                </a:cxn>
                <a:cxn ang="0">
                  <a:pos x="connsiteX3465" y="connsiteY3465"/>
                </a:cxn>
                <a:cxn ang="0">
                  <a:pos x="connsiteX3466" y="connsiteY3466"/>
                </a:cxn>
                <a:cxn ang="0">
                  <a:pos x="connsiteX3467" y="connsiteY3467"/>
                </a:cxn>
                <a:cxn ang="0">
                  <a:pos x="connsiteX3468" y="connsiteY3468"/>
                </a:cxn>
                <a:cxn ang="0">
                  <a:pos x="connsiteX3469" y="connsiteY3469"/>
                </a:cxn>
                <a:cxn ang="0">
                  <a:pos x="connsiteX3470" y="connsiteY3470"/>
                </a:cxn>
                <a:cxn ang="0">
                  <a:pos x="connsiteX3471" y="connsiteY3471"/>
                </a:cxn>
                <a:cxn ang="0">
                  <a:pos x="connsiteX3472" y="connsiteY3472"/>
                </a:cxn>
                <a:cxn ang="0">
                  <a:pos x="connsiteX3473" y="connsiteY3473"/>
                </a:cxn>
                <a:cxn ang="0">
                  <a:pos x="connsiteX3474" y="connsiteY3474"/>
                </a:cxn>
                <a:cxn ang="0">
                  <a:pos x="connsiteX3475" y="connsiteY3475"/>
                </a:cxn>
                <a:cxn ang="0">
                  <a:pos x="connsiteX3476" y="connsiteY3476"/>
                </a:cxn>
                <a:cxn ang="0">
                  <a:pos x="connsiteX3477" y="connsiteY3477"/>
                </a:cxn>
                <a:cxn ang="0">
                  <a:pos x="connsiteX3478" y="connsiteY3478"/>
                </a:cxn>
                <a:cxn ang="0">
                  <a:pos x="connsiteX3479" y="connsiteY3479"/>
                </a:cxn>
                <a:cxn ang="0">
                  <a:pos x="connsiteX3480" y="connsiteY3480"/>
                </a:cxn>
                <a:cxn ang="0">
                  <a:pos x="connsiteX3481" y="connsiteY3481"/>
                </a:cxn>
                <a:cxn ang="0">
                  <a:pos x="connsiteX3482" y="connsiteY3482"/>
                </a:cxn>
                <a:cxn ang="0">
                  <a:pos x="connsiteX3483" y="connsiteY3483"/>
                </a:cxn>
                <a:cxn ang="0">
                  <a:pos x="connsiteX3484" y="connsiteY3484"/>
                </a:cxn>
                <a:cxn ang="0">
                  <a:pos x="connsiteX3485" y="connsiteY3485"/>
                </a:cxn>
                <a:cxn ang="0">
                  <a:pos x="connsiteX3486" y="connsiteY3486"/>
                </a:cxn>
                <a:cxn ang="0">
                  <a:pos x="connsiteX3487" y="connsiteY3487"/>
                </a:cxn>
                <a:cxn ang="0">
                  <a:pos x="connsiteX3488" y="connsiteY3488"/>
                </a:cxn>
                <a:cxn ang="0">
                  <a:pos x="connsiteX3489" y="connsiteY3489"/>
                </a:cxn>
                <a:cxn ang="0">
                  <a:pos x="connsiteX3490" y="connsiteY3490"/>
                </a:cxn>
                <a:cxn ang="0">
                  <a:pos x="connsiteX3491" y="connsiteY3491"/>
                </a:cxn>
                <a:cxn ang="0">
                  <a:pos x="connsiteX3492" y="connsiteY3492"/>
                </a:cxn>
                <a:cxn ang="0">
                  <a:pos x="connsiteX3493" y="connsiteY3493"/>
                </a:cxn>
                <a:cxn ang="0">
                  <a:pos x="connsiteX3494" y="connsiteY3494"/>
                </a:cxn>
                <a:cxn ang="0">
                  <a:pos x="connsiteX3495" y="connsiteY3495"/>
                </a:cxn>
                <a:cxn ang="0">
                  <a:pos x="connsiteX3496" y="connsiteY3496"/>
                </a:cxn>
                <a:cxn ang="0">
                  <a:pos x="connsiteX3497" y="connsiteY3497"/>
                </a:cxn>
                <a:cxn ang="0">
                  <a:pos x="connsiteX3498" y="connsiteY3498"/>
                </a:cxn>
                <a:cxn ang="0">
                  <a:pos x="connsiteX3499" y="connsiteY3499"/>
                </a:cxn>
                <a:cxn ang="0">
                  <a:pos x="connsiteX3500" y="connsiteY3500"/>
                </a:cxn>
                <a:cxn ang="0">
                  <a:pos x="connsiteX3501" y="connsiteY3501"/>
                </a:cxn>
                <a:cxn ang="0">
                  <a:pos x="connsiteX3502" y="connsiteY3502"/>
                </a:cxn>
                <a:cxn ang="0">
                  <a:pos x="connsiteX3503" y="connsiteY3503"/>
                </a:cxn>
                <a:cxn ang="0">
                  <a:pos x="connsiteX3504" y="connsiteY3504"/>
                </a:cxn>
                <a:cxn ang="0">
                  <a:pos x="connsiteX3505" y="connsiteY3505"/>
                </a:cxn>
                <a:cxn ang="0">
                  <a:pos x="connsiteX3506" y="connsiteY3506"/>
                </a:cxn>
                <a:cxn ang="0">
                  <a:pos x="connsiteX3507" y="connsiteY3507"/>
                </a:cxn>
                <a:cxn ang="0">
                  <a:pos x="connsiteX3508" y="connsiteY3508"/>
                </a:cxn>
                <a:cxn ang="0">
                  <a:pos x="connsiteX3509" y="connsiteY3509"/>
                </a:cxn>
                <a:cxn ang="0">
                  <a:pos x="connsiteX3510" y="connsiteY3510"/>
                </a:cxn>
                <a:cxn ang="0">
                  <a:pos x="connsiteX3511" y="connsiteY3511"/>
                </a:cxn>
                <a:cxn ang="0">
                  <a:pos x="connsiteX3512" y="connsiteY3512"/>
                </a:cxn>
                <a:cxn ang="0">
                  <a:pos x="connsiteX3513" y="connsiteY3513"/>
                </a:cxn>
                <a:cxn ang="0">
                  <a:pos x="connsiteX3514" y="connsiteY3514"/>
                </a:cxn>
                <a:cxn ang="0">
                  <a:pos x="connsiteX3515" y="connsiteY3515"/>
                </a:cxn>
                <a:cxn ang="0">
                  <a:pos x="connsiteX3516" y="connsiteY3516"/>
                </a:cxn>
                <a:cxn ang="0">
                  <a:pos x="connsiteX3517" y="connsiteY3517"/>
                </a:cxn>
                <a:cxn ang="0">
                  <a:pos x="connsiteX3518" y="connsiteY3518"/>
                </a:cxn>
                <a:cxn ang="0">
                  <a:pos x="connsiteX3519" y="connsiteY3519"/>
                </a:cxn>
                <a:cxn ang="0">
                  <a:pos x="connsiteX3520" y="connsiteY3520"/>
                </a:cxn>
                <a:cxn ang="0">
                  <a:pos x="connsiteX3521" y="connsiteY3521"/>
                </a:cxn>
                <a:cxn ang="0">
                  <a:pos x="connsiteX3522" y="connsiteY3522"/>
                </a:cxn>
                <a:cxn ang="0">
                  <a:pos x="connsiteX3523" y="connsiteY3523"/>
                </a:cxn>
                <a:cxn ang="0">
                  <a:pos x="connsiteX3524" y="connsiteY3524"/>
                </a:cxn>
                <a:cxn ang="0">
                  <a:pos x="connsiteX3525" y="connsiteY3525"/>
                </a:cxn>
                <a:cxn ang="0">
                  <a:pos x="connsiteX3526" y="connsiteY3526"/>
                </a:cxn>
                <a:cxn ang="0">
                  <a:pos x="connsiteX3527" y="connsiteY3527"/>
                </a:cxn>
                <a:cxn ang="0">
                  <a:pos x="connsiteX3528" y="connsiteY3528"/>
                </a:cxn>
                <a:cxn ang="0">
                  <a:pos x="connsiteX3529" y="connsiteY3529"/>
                </a:cxn>
                <a:cxn ang="0">
                  <a:pos x="connsiteX3530" y="connsiteY3530"/>
                </a:cxn>
                <a:cxn ang="0">
                  <a:pos x="connsiteX3531" y="connsiteY3531"/>
                </a:cxn>
                <a:cxn ang="0">
                  <a:pos x="connsiteX3532" y="connsiteY3532"/>
                </a:cxn>
                <a:cxn ang="0">
                  <a:pos x="connsiteX3533" y="connsiteY3533"/>
                </a:cxn>
                <a:cxn ang="0">
                  <a:pos x="connsiteX3534" y="connsiteY3534"/>
                </a:cxn>
                <a:cxn ang="0">
                  <a:pos x="connsiteX3535" y="connsiteY3535"/>
                </a:cxn>
                <a:cxn ang="0">
                  <a:pos x="connsiteX3536" y="connsiteY3536"/>
                </a:cxn>
                <a:cxn ang="0">
                  <a:pos x="connsiteX3537" y="connsiteY3537"/>
                </a:cxn>
                <a:cxn ang="0">
                  <a:pos x="connsiteX3538" y="connsiteY3538"/>
                </a:cxn>
                <a:cxn ang="0">
                  <a:pos x="connsiteX3539" y="connsiteY3539"/>
                </a:cxn>
                <a:cxn ang="0">
                  <a:pos x="connsiteX3540" y="connsiteY3540"/>
                </a:cxn>
                <a:cxn ang="0">
                  <a:pos x="connsiteX3541" y="connsiteY3541"/>
                </a:cxn>
                <a:cxn ang="0">
                  <a:pos x="connsiteX3542" y="connsiteY3542"/>
                </a:cxn>
                <a:cxn ang="0">
                  <a:pos x="connsiteX3543" y="connsiteY3543"/>
                </a:cxn>
                <a:cxn ang="0">
                  <a:pos x="connsiteX3544" y="connsiteY3544"/>
                </a:cxn>
                <a:cxn ang="0">
                  <a:pos x="connsiteX3545" y="connsiteY3545"/>
                </a:cxn>
                <a:cxn ang="0">
                  <a:pos x="connsiteX3546" y="connsiteY3546"/>
                </a:cxn>
                <a:cxn ang="0">
                  <a:pos x="connsiteX3547" y="connsiteY3547"/>
                </a:cxn>
                <a:cxn ang="0">
                  <a:pos x="connsiteX3548" y="connsiteY3548"/>
                </a:cxn>
                <a:cxn ang="0">
                  <a:pos x="connsiteX3549" y="connsiteY3549"/>
                </a:cxn>
                <a:cxn ang="0">
                  <a:pos x="connsiteX3550" y="connsiteY3550"/>
                </a:cxn>
                <a:cxn ang="0">
                  <a:pos x="connsiteX3551" y="connsiteY3551"/>
                </a:cxn>
                <a:cxn ang="0">
                  <a:pos x="connsiteX3552" y="connsiteY3552"/>
                </a:cxn>
                <a:cxn ang="0">
                  <a:pos x="connsiteX3553" y="connsiteY3553"/>
                </a:cxn>
                <a:cxn ang="0">
                  <a:pos x="connsiteX3554" y="connsiteY3554"/>
                </a:cxn>
                <a:cxn ang="0">
                  <a:pos x="connsiteX3555" y="connsiteY3555"/>
                </a:cxn>
                <a:cxn ang="0">
                  <a:pos x="connsiteX3556" y="connsiteY3556"/>
                </a:cxn>
                <a:cxn ang="0">
                  <a:pos x="connsiteX3557" y="connsiteY3557"/>
                </a:cxn>
                <a:cxn ang="0">
                  <a:pos x="connsiteX3558" y="connsiteY3558"/>
                </a:cxn>
                <a:cxn ang="0">
                  <a:pos x="connsiteX3559" y="connsiteY3559"/>
                </a:cxn>
                <a:cxn ang="0">
                  <a:pos x="connsiteX3560" y="connsiteY3560"/>
                </a:cxn>
                <a:cxn ang="0">
                  <a:pos x="connsiteX3561" y="connsiteY3561"/>
                </a:cxn>
                <a:cxn ang="0">
                  <a:pos x="connsiteX3562" y="connsiteY3562"/>
                </a:cxn>
                <a:cxn ang="0">
                  <a:pos x="connsiteX3563" y="connsiteY3563"/>
                </a:cxn>
                <a:cxn ang="0">
                  <a:pos x="connsiteX3564" y="connsiteY3564"/>
                </a:cxn>
                <a:cxn ang="0">
                  <a:pos x="connsiteX3565" y="connsiteY3565"/>
                </a:cxn>
                <a:cxn ang="0">
                  <a:pos x="connsiteX3566" y="connsiteY3566"/>
                </a:cxn>
                <a:cxn ang="0">
                  <a:pos x="connsiteX3567" y="connsiteY3567"/>
                </a:cxn>
                <a:cxn ang="0">
                  <a:pos x="connsiteX3568" y="connsiteY3568"/>
                </a:cxn>
                <a:cxn ang="0">
                  <a:pos x="connsiteX3569" y="connsiteY3569"/>
                </a:cxn>
                <a:cxn ang="0">
                  <a:pos x="connsiteX3570" y="connsiteY3570"/>
                </a:cxn>
                <a:cxn ang="0">
                  <a:pos x="connsiteX3571" y="connsiteY3571"/>
                </a:cxn>
                <a:cxn ang="0">
                  <a:pos x="connsiteX3572" y="connsiteY3572"/>
                </a:cxn>
                <a:cxn ang="0">
                  <a:pos x="connsiteX3573" y="connsiteY3573"/>
                </a:cxn>
                <a:cxn ang="0">
                  <a:pos x="connsiteX3574" y="connsiteY3574"/>
                </a:cxn>
                <a:cxn ang="0">
                  <a:pos x="connsiteX3575" y="connsiteY3575"/>
                </a:cxn>
                <a:cxn ang="0">
                  <a:pos x="connsiteX3576" y="connsiteY3576"/>
                </a:cxn>
                <a:cxn ang="0">
                  <a:pos x="connsiteX3577" y="connsiteY3577"/>
                </a:cxn>
                <a:cxn ang="0">
                  <a:pos x="connsiteX3578" y="connsiteY3578"/>
                </a:cxn>
                <a:cxn ang="0">
                  <a:pos x="connsiteX3579" y="connsiteY3579"/>
                </a:cxn>
                <a:cxn ang="0">
                  <a:pos x="connsiteX3580" y="connsiteY3580"/>
                </a:cxn>
                <a:cxn ang="0">
                  <a:pos x="connsiteX3581" y="connsiteY3581"/>
                </a:cxn>
                <a:cxn ang="0">
                  <a:pos x="connsiteX3582" y="connsiteY3582"/>
                </a:cxn>
                <a:cxn ang="0">
                  <a:pos x="connsiteX3583" y="connsiteY3583"/>
                </a:cxn>
                <a:cxn ang="0">
                  <a:pos x="connsiteX3584" y="connsiteY3584"/>
                </a:cxn>
                <a:cxn ang="0">
                  <a:pos x="connsiteX3585" y="connsiteY3585"/>
                </a:cxn>
                <a:cxn ang="0">
                  <a:pos x="connsiteX3586" y="connsiteY3586"/>
                </a:cxn>
                <a:cxn ang="0">
                  <a:pos x="connsiteX3587" y="connsiteY3587"/>
                </a:cxn>
                <a:cxn ang="0">
                  <a:pos x="connsiteX3588" y="connsiteY3588"/>
                </a:cxn>
                <a:cxn ang="0">
                  <a:pos x="connsiteX3589" y="connsiteY3589"/>
                </a:cxn>
                <a:cxn ang="0">
                  <a:pos x="connsiteX3590" y="connsiteY3590"/>
                </a:cxn>
                <a:cxn ang="0">
                  <a:pos x="connsiteX3591" y="connsiteY3591"/>
                </a:cxn>
                <a:cxn ang="0">
                  <a:pos x="connsiteX3592" y="connsiteY3592"/>
                </a:cxn>
                <a:cxn ang="0">
                  <a:pos x="connsiteX3593" y="connsiteY3593"/>
                </a:cxn>
                <a:cxn ang="0">
                  <a:pos x="connsiteX3594" y="connsiteY3594"/>
                </a:cxn>
                <a:cxn ang="0">
                  <a:pos x="connsiteX3595" y="connsiteY3595"/>
                </a:cxn>
                <a:cxn ang="0">
                  <a:pos x="connsiteX3596" y="connsiteY3596"/>
                </a:cxn>
                <a:cxn ang="0">
                  <a:pos x="connsiteX3597" y="connsiteY3597"/>
                </a:cxn>
                <a:cxn ang="0">
                  <a:pos x="connsiteX3598" y="connsiteY3598"/>
                </a:cxn>
                <a:cxn ang="0">
                  <a:pos x="connsiteX3599" y="connsiteY3599"/>
                </a:cxn>
                <a:cxn ang="0">
                  <a:pos x="connsiteX3600" y="connsiteY3600"/>
                </a:cxn>
                <a:cxn ang="0">
                  <a:pos x="connsiteX3601" y="connsiteY3601"/>
                </a:cxn>
                <a:cxn ang="0">
                  <a:pos x="connsiteX3602" y="connsiteY3602"/>
                </a:cxn>
                <a:cxn ang="0">
                  <a:pos x="connsiteX3603" y="connsiteY3603"/>
                </a:cxn>
                <a:cxn ang="0">
                  <a:pos x="connsiteX3604" y="connsiteY3604"/>
                </a:cxn>
                <a:cxn ang="0">
                  <a:pos x="connsiteX3605" y="connsiteY3605"/>
                </a:cxn>
                <a:cxn ang="0">
                  <a:pos x="connsiteX3606" y="connsiteY3606"/>
                </a:cxn>
                <a:cxn ang="0">
                  <a:pos x="connsiteX3607" y="connsiteY3607"/>
                </a:cxn>
                <a:cxn ang="0">
                  <a:pos x="connsiteX3608" y="connsiteY3608"/>
                </a:cxn>
                <a:cxn ang="0">
                  <a:pos x="connsiteX3609" y="connsiteY3609"/>
                </a:cxn>
                <a:cxn ang="0">
                  <a:pos x="connsiteX3610" y="connsiteY3610"/>
                </a:cxn>
                <a:cxn ang="0">
                  <a:pos x="connsiteX3611" y="connsiteY3611"/>
                </a:cxn>
                <a:cxn ang="0">
                  <a:pos x="connsiteX3612" y="connsiteY3612"/>
                </a:cxn>
                <a:cxn ang="0">
                  <a:pos x="connsiteX3613" y="connsiteY3613"/>
                </a:cxn>
                <a:cxn ang="0">
                  <a:pos x="connsiteX3614" y="connsiteY3614"/>
                </a:cxn>
                <a:cxn ang="0">
                  <a:pos x="connsiteX3615" y="connsiteY3615"/>
                </a:cxn>
                <a:cxn ang="0">
                  <a:pos x="connsiteX3616" y="connsiteY3616"/>
                </a:cxn>
                <a:cxn ang="0">
                  <a:pos x="connsiteX3617" y="connsiteY3617"/>
                </a:cxn>
                <a:cxn ang="0">
                  <a:pos x="connsiteX3618" y="connsiteY3618"/>
                </a:cxn>
                <a:cxn ang="0">
                  <a:pos x="connsiteX3619" y="connsiteY3619"/>
                </a:cxn>
                <a:cxn ang="0">
                  <a:pos x="connsiteX3620" y="connsiteY3620"/>
                </a:cxn>
                <a:cxn ang="0">
                  <a:pos x="connsiteX3621" y="connsiteY3621"/>
                </a:cxn>
                <a:cxn ang="0">
                  <a:pos x="connsiteX3622" y="connsiteY3622"/>
                </a:cxn>
                <a:cxn ang="0">
                  <a:pos x="connsiteX3623" y="connsiteY3623"/>
                </a:cxn>
                <a:cxn ang="0">
                  <a:pos x="connsiteX3624" y="connsiteY3624"/>
                </a:cxn>
                <a:cxn ang="0">
                  <a:pos x="connsiteX3625" y="connsiteY3625"/>
                </a:cxn>
                <a:cxn ang="0">
                  <a:pos x="connsiteX3626" y="connsiteY3626"/>
                </a:cxn>
                <a:cxn ang="0">
                  <a:pos x="connsiteX3627" y="connsiteY3627"/>
                </a:cxn>
                <a:cxn ang="0">
                  <a:pos x="connsiteX3628" y="connsiteY3628"/>
                </a:cxn>
                <a:cxn ang="0">
                  <a:pos x="connsiteX3629" y="connsiteY3629"/>
                </a:cxn>
                <a:cxn ang="0">
                  <a:pos x="connsiteX3630" y="connsiteY3630"/>
                </a:cxn>
                <a:cxn ang="0">
                  <a:pos x="connsiteX3631" y="connsiteY3631"/>
                </a:cxn>
                <a:cxn ang="0">
                  <a:pos x="connsiteX3632" y="connsiteY3632"/>
                </a:cxn>
                <a:cxn ang="0">
                  <a:pos x="connsiteX3633" y="connsiteY3633"/>
                </a:cxn>
                <a:cxn ang="0">
                  <a:pos x="connsiteX3634" y="connsiteY3634"/>
                </a:cxn>
                <a:cxn ang="0">
                  <a:pos x="connsiteX3635" y="connsiteY3635"/>
                </a:cxn>
                <a:cxn ang="0">
                  <a:pos x="connsiteX3636" y="connsiteY3636"/>
                </a:cxn>
                <a:cxn ang="0">
                  <a:pos x="connsiteX3637" y="connsiteY3637"/>
                </a:cxn>
                <a:cxn ang="0">
                  <a:pos x="connsiteX3638" y="connsiteY3638"/>
                </a:cxn>
                <a:cxn ang="0">
                  <a:pos x="connsiteX3639" y="connsiteY3639"/>
                </a:cxn>
                <a:cxn ang="0">
                  <a:pos x="connsiteX3640" y="connsiteY3640"/>
                </a:cxn>
                <a:cxn ang="0">
                  <a:pos x="connsiteX3641" y="connsiteY3641"/>
                </a:cxn>
                <a:cxn ang="0">
                  <a:pos x="connsiteX3642" y="connsiteY3642"/>
                </a:cxn>
                <a:cxn ang="0">
                  <a:pos x="connsiteX3643" y="connsiteY3643"/>
                </a:cxn>
                <a:cxn ang="0">
                  <a:pos x="connsiteX3644" y="connsiteY3644"/>
                </a:cxn>
                <a:cxn ang="0">
                  <a:pos x="connsiteX3645" y="connsiteY3645"/>
                </a:cxn>
                <a:cxn ang="0">
                  <a:pos x="connsiteX3646" y="connsiteY3646"/>
                </a:cxn>
                <a:cxn ang="0">
                  <a:pos x="connsiteX3647" y="connsiteY3647"/>
                </a:cxn>
                <a:cxn ang="0">
                  <a:pos x="connsiteX3648" y="connsiteY3648"/>
                </a:cxn>
                <a:cxn ang="0">
                  <a:pos x="connsiteX3649" y="connsiteY3649"/>
                </a:cxn>
                <a:cxn ang="0">
                  <a:pos x="connsiteX3650" y="connsiteY3650"/>
                </a:cxn>
                <a:cxn ang="0">
                  <a:pos x="connsiteX3651" y="connsiteY3651"/>
                </a:cxn>
                <a:cxn ang="0">
                  <a:pos x="connsiteX3652" y="connsiteY3652"/>
                </a:cxn>
                <a:cxn ang="0">
                  <a:pos x="connsiteX3653" y="connsiteY3653"/>
                </a:cxn>
                <a:cxn ang="0">
                  <a:pos x="connsiteX3654" y="connsiteY3654"/>
                </a:cxn>
                <a:cxn ang="0">
                  <a:pos x="connsiteX3655" y="connsiteY3655"/>
                </a:cxn>
                <a:cxn ang="0">
                  <a:pos x="connsiteX3656" y="connsiteY3656"/>
                </a:cxn>
                <a:cxn ang="0">
                  <a:pos x="connsiteX3657" y="connsiteY3657"/>
                </a:cxn>
                <a:cxn ang="0">
                  <a:pos x="connsiteX3658" y="connsiteY3658"/>
                </a:cxn>
                <a:cxn ang="0">
                  <a:pos x="connsiteX3659" y="connsiteY3659"/>
                </a:cxn>
                <a:cxn ang="0">
                  <a:pos x="connsiteX3660" y="connsiteY3660"/>
                </a:cxn>
                <a:cxn ang="0">
                  <a:pos x="connsiteX3661" y="connsiteY3661"/>
                </a:cxn>
                <a:cxn ang="0">
                  <a:pos x="connsiteX3662" y="connsiteY3662"/>
                </a:cxn>
                <a:cxn ang="0">
                  <a:pos x="connsiteX3663" y="connsiteY3663"/>
                </a:cxn>
                <a:cxn ang="0">
                  <a:pos x="connsiteX3664" y="connsiteY3664"/>
                </a:cxn>
                <a:cxn ang="0">
                  <a:pos x="connsiteX3665" y="connsiteY3665"/>
                </a:cxn>
                <a:cxn ang="0">
                  <a:pos x="connsiteX3666" y="connsiteY3666"/>
                </a:cxn>
                <a:cxn ang="0">
                  <a:pos x="connsiteX3667" y="connsiteY3667"/>
                </a:cxn>
                <a:cxn ang="0">
                  <a:pos x="connsiteX3668" y="connsiteY3668"/>
                </a:cxn>
                <a:cxn ang="0">
                  <a:pos x="connsiteX3669" y="connsiteY3669"/>
                </a:cxn>
                <a:cxn ang="0">
                  <a:pos x="connsiteX3670" y="connsiteY3670"/>
                </a:cxn>
                <a:cxn ang="0">
                  <a:pos x="connsiteX3671" y="connsiteY3671"/>
                </a:cxn>
                <a:cxn ang="0">
                  <a:pos x="connsiteX3672" y="connsiteY3672"/>
                </a:cxn>
                <a:cxn ang="0">
                  <a:pos x="connsiteX3673" y="connsiteY3673"/>
                </a:cxn>
                <a:cxn ang="0">
                  <a:pos x="connsiteX3674" y="connsiteY3674"/>
                </a:cxn>
                <a:cxn ang="0">
                  <a:pos x="connsiteX3675" y="connsiteY3675"/>
                </a:cxn>
                <a:cxn ang="0">
                  <a:pos x="connsiteX3676" y="connsiteY3676"/>
                </a:cxn>
                <a:cxn ang="0">
                  <a:pos x="connsiteX3677" y="connsiteY3677"/>
                </a:cxn>
                <a:cxn ang="0">
                  <a:pos x="connsiteX3678" y="connsiteY3678"/>
                </a:cxn>
                <a:cxn ang="0">
                  <a:pos x="connsiteX3679" y="connsiteY3679"/>
                </a:cxn>
                <a:cxn ang="0">
                  <a:pos x="connsiteX3680" y="connsiteY3680"/>
                </a:cxn>
                <a:cxn ang="0">
                  <a:pos x="connsiteX3681" y="connsiteY3681"/>
                </a:cxn>
                <a:cxn ang="0">
                  <a:pos x="connsiteX3682" y="connsiteY3682"/>
                </a:cxn>
                <a:cxn ang="0">
                  <a:pos x="connsiteX3683" y="connsiteY3683"/>
                </a:cxn>
                <a:cxn ang="0">
                  <a:pos x="connsiteX3684" y="connsiteY3684"/>
                </a:cxn>
                <a:cxn ang="0">
                  <a:pos x="connsiteX3685" y="connsiteY3685"/>
                </a:cxn>
                <a:cxn ang="0">
                  <a:pos x="connsiteX3686" y="connsiteY3686"/>
                </a:cxn>
                <a:cxn ang="0">
                  <a:pos x="connsiteX3687" y="connsiteY3687"/>
                </a:cxn>
                <a:cxn ang="0">
                  <a:pos x="connsiteX3688" y="connsiteY3688"/>
                </a:cxn>
                <a:cxn ang="0">
                  <a:pos x="connsiteX3689" y="connsiteY3689"/>
                </a:cxn>
                <a:cxn ang="0">
                  <a:pos x="connsiteX3690" y="connsiteY3690"/>
                </a:cxn>
                <a:cxn ang="0">
                  <a:pos x="connsiteX3691" y="connsiteY3691"/>
                </a:cxn>
                <a:cxn ang="0">
                  <a:pos x="connsiteX3692" y="connsiteY3692"/>
                </a:cxn>
                <a:cxn ang="0">
                  <a:pos x="connsiteX3693" y="connsiteY3693"/>
                </a:cxn>
                <a:cxn ang="0">
                  <a:pos x="connsiteX3694" y="connsiteY3694"/>
                </a:cxn>
                <a:cxn ang="0">
                  <a:pos x="connsiteX3695" y="connsiteY3695"/>
                </a:cxn>
                <a:cxn ang="0">
                  <a:pos x="connsiteX3696" y="connsiteY3696"/>
                </a:cxn>
                <a:cxn ang="0">
                  <a:pos x="connsiteX3697" y="connsiteY3697"/>
                </a:cxn>
                <a:cxn ang="0">
                  <a:pos x="connsiteX3698" y="connsiteY3698"/>
                </a:cxn>
                <a:cxn ang="0">
                  <a:pos x="connsiteX3699" y="connsiteY3699"/>
                </a:cxn>
                <a:cxn ang="0">
                  <a:pos x="connsiteX3700" y="connsiteY3700"/>
                </a:cxn>
                <a:cxn ang="0">
                  <a:pos x="connsiteX3701" y="connsiteY3701"/>
                </a:cxn>
                <a:cxn ang="0">
                  <a:pos x="connsiteX3702" y="connsiteY3702"/>
                </a:cxn>
                <a:cxn ang="0">
                  <a:pos x="connsiteX3703" y="connsiteY3703"/>
                </a:cxn>
                <a:cxn ang="0">
                  <a:pos x="connsiteX3704" y="connsiteY3704"/>
                </a:cxn>
                <a:cxn ang="0">
                  <a:pos x="connsiteX3705" y="connsiteY3705"/>
                </a:cxn>
                <a:cxn ang="0">
                  <a:pos x="connsiteX3706" y="connsiteY3706"/>
                </a:cxn>
                <a:cxn ang="0">
                  <a:pos x="connsiteX3707" y="connsiteY3707"/>
                </a:cxn>
                <a:cxn ang="0">
                  <a:pos x="connsiteX3708" y="connsiteY3708"/>
                </a:cxn>
                <a:cxn ang="0">
                  <a:pos x="connsiteX3709" y="connsiteY3709"/>
                </a:cxn>
                <a:cxn ang="0">
                  <a:pos x="connsiteX3710" y="connsiteY3710"/>
                </a:cxn>
                <a:cxn ang="0">
                  <a:pos x="connsiteX3711" y="connsiteY3711"/>
                </a:cxn>
                <a:cxn ang="0">
                  <a:pos x="connsiteX3712" y="connsiteY3712"/>
                </a:cxn>
                <a:cxn ang="0">
                  <a:pos x="connsiteX3713" y="connsiteY3713"/>
                </a:cxn>
                <a:cxn ang="0">
                  <a:pos x="connsiteX3714" y="connsiteY3714"/>
                </a:cxn>
                <a:cxn ang="0">
                  <a:pos x="connsiteX3715" y="connsiteY3715"/>
                </a:cxn>
                <a:cxn ang="0">
                  <a:pos x="connsiteX3716" y="connsiteY3716"/>
                </a:cxn>
                <a:cxn ang="0">
                  <a:pos x="connsiteX3717" y="connsiteY3717"/>
                </a:cxn>
                <a:cxn ang="0">
                  <a:pos x="connsiteX3718" y="connsiteY3718"/>
                </a:cxn>
                <a:cxn ang="0">
                  <a:pos x="connsiteX3719" y="connsiteY3719"/>
                </a:cxn>
                <a:cxn ang="0">
                  <a:pos x="connsiteX3720" y="connsiteY3720"/>
                </a:cxn>
                <a:cxn ang="0">
                  <a:pos x="connsiteX3721" y="connsiteY3721"/>
                </a:cxn>
                <a:cxn ang="0">
                  <a:pos x="connsiteX3722" y="connsiteY3722"/>
                </a:cxn>
                <a:cxn ang="0">
                  <a:pos x="connsiteX3723" y="connsiteY3723"/>
                </a:cxn>
                <a:cxn ang="0">
                  <a:pos x="connsiteX3724" y="connsiteY3724"/>
                </a:cxn>
                <a:cxn ang="0">
                  <a:pos x="connsiteX3725" y="connsiteY3725"/>
                </a:cxn>
                <a:cxn ang="0">
                  <a:pos x="connsiteX3726" y="connsiteY3726"/>
                </a:cxn>
                <a:cxn ang="0">
                  <a:pos x="connsiteX3727" y="connsiteY3727"/>
                </a:cxn>
                <a:cxn ang="0">
                  <a:pos x="connsiteX3728" y="connsiteY3728"/>
                </a:cxn>
                <a:cxn ang="0">
                  <a:pos x="connsiteX3729" y="connsiteY3729"/>
                </a:cxn>
                <a:cxn ang="0">
                  <a:pos x="connsiteX3730" y="connsiteY3730"/>
                </a:cxn>
                <a:cxn ang="0">
                  <a:pos x="connsiteX3731" y="connsiteY3731"/>
                </a:cxn>
                <a:cxn ang="0">
                  <a:pos x="connsiteX3732" y="connsiteY3732"/>
                </a:cxn>
                <a:cxn ang="0">
                  <a:pos x="connsiteX3733" y="connsiteY3733"/>
                </a:cxn>
                <a:cxn ang="0">
                  <a:pos x="connsiteX3734" y="connsiteY3734"/>
                </a:cxn>
                <a:cxn ang="0">
                  <a:pos x="connsiteX3735" y="connsiteY3735"/>
                </a:cxn>
                <a:cxn ang="0">
                  <a:pos x="connsiteX3736" y="connsiteY3736"/>
                </a:cxn>
                <a:cxn ang="0">
                  <a:pos x="connsiteX3737" y="connsiteY3737"/>
                </a:cxn>
                <a:cxn ang="0">
                  <a:pos x="connsiteX3738" y="connsiteY3738"/>
                </a:cxn>
                <a:cxn ang="0">
                  <a:pos x="connsiteX3739" y="connsiteY3739"/>
                </a:cxn>
                <a:cxn ang="0">
                  <a:pos x="connsiteX3740" y="connsiteY3740"/>
                </a:cxn>
                <a:cxn ang="0">
                  <a:pos x="connsiteX3741" y="connsiteY3741"/>
                </a:cxn>
                <a:cxn ang="0">
                  <a:pos x="connsiteX3742" y="connsiteY3742"/>
                </a:cxn>
                <a:cxn ang="0">
                  <a:pos x="connsiteX3743" y="connsiteY3743"/>
                </a:cxn>
                <a:cxn ang="0">
                  <a:pos x="connsiteX3744" y="connsiteY3744"/>
                </a:cxn>
                <a:cxn ang="0">
                  <a:pos x="connsiteX3745" y="connsiteY3745"/>
                </a:cxn>
                <a:cxn ang="0">
                  <a:pos x="connsiteX3746" y="connsiteY3746"/>
                </a:cxn>
                <a:cxn ang="0">
                  <a:pos x="connsiteX3747" y="connsiteY3747"/>
                </a:cxn>
                <a:cxn ang="0">
                  <a:pos x="connsiteX3748" y="connsiteY3748"/>
                </a:cxn>
                <a:cxn ang="0">
                  <a:pos x="connsiteX3749" y="connsiteY3749"/>
                </a:cxn>
                <a:cxn ang="0">
                  <a:pos x="connsiteX3750" y="connsiteY3750"/>
                </a:cxn>
                <a:cxn ang="0">
                  <a:pos x="connsiteX3751" y="connsiteY3751"/>
                </a:cxn>
                <a:cxn ang="0">
                  <a:pos x="connsiteX3752" y="connsiteY3752"/>
                </a:cxn>
                <a:cxn ang="0">
                  <a:pos x="connsiteX3753" y="connsiteY3753"/>
                </a:cxn>
                <a:cxn ang="0">
                  <a:pos x="connsiteX3754" y="connsiteY3754"/>
                </a:cxn>
                <a:cxn ang="0">
                  <a:pos x="connsiteX3755" y="connsiteY3755"/>
                </a:cxn>
                <a:cxn ang="0">
                  <a:pos x="connsiteX3756" y="connsiteY3756"/>
                </a:cxn>
                <a:cxn ang="0">
                  <a:pos x="connsiteX3757" y="connsiteY3757"/>
                </a:cxn>
                <a:cxn ang="0">
                  <a:pos x="connsiteX3758" y="connsiteY3758"/>
                </a:cxn>
                <a:cxn ang="0">
                  <a:pos x="connsiteX3759" y="connsiteY3759"/>
                </a:cxn>
                <a:cxn ang="0">
                  <a:pos x="connsiteX3760" y="connsiteY3760"/>
                </a:cxn>
                <a:cxn ang="0">
                  <a:pos x="connsiteX3761" y="connsiteY3761"/>
                </a:cxn>
                <a:cxn ang="0">
                  <a:pos x="connsiteX3762" y="connsiteY3762"/>
                </a:cxn>
                <a:cxn ang="0">
                  <a:pos x="connsiteX3763" y="connsiteY3763"/>
                </a:cxn>
                <a:cxn ang="0">
                  <a:pos x="connsiteX3764" y="connsiteY3764"/>
                </a:cxn>
                <a:cxn ang="0">
                  <a:pos x="connsiteX3765" y="connsiteY3765"/>
                </a:cxn>
                <a:cxn ang="0">
                  <a:pos x="connsiteX3766" y="connsiteY3766"/>
                </a:cxn>
                <a:cxn ang="0">
                  <a:pos x="connsiteX3767" y="connsiteY3767"/>
                </a:cxn>
                <a:cxn ang="0">
                  <a:pos x="connsiteX3768" y="connsiteY3768"/>
                </a:cxn>
                <a:cxn ang="0">
                  <a:pos x="connsiteX3769" y="connsiteY3769"/>
                </a:cxn>
                <a:cxn ang="0">
                  <a:pos x="connsiteX3770" y="connsiteY3770"/>
                </a:cxn>
                <a:cxn ang="0">
                  <a:pos x="connsiteX3771" y="connsiteY3771"/>
                </a:cxn>
                <a:cxn ang="0">
                  <a:pos x="connsiteX3772" y="connsiteY3772"/>
                </a:cxn>
                <a:cxn ang="0">
                  <a:pos x="connsiteX3773" y="connsiteY3773"/>
                </a:cxn>
                <a:cxn ang="0">
                  <a:pos x="connsiteX3774" y="connsiteY3774"/>
                </a:cxn>
                <a:cxn ang="0">
                  <a:pos x="connsiteX3775" y="connsiteY3775"/>
                </a:cxn>
                <a:cxn ang="0">
                  <a:pos x="connsiteX3776" y="connsiteY3776"/>
                </a:cxn>
                <a:cxn ang="0">
                  <a:pos x="connsiteX3777" y="connsiteY3777"/>
                </a:cxn>
                <a:cxn ang="0">
                  <a:pos x="connsiteX3778" y="connsiteY3778"/>
                </a:cxn>
                <a:cxn ang="0">
                  <a:pos x="connsiteX3779" y="connsiteY3779"/>
                </a:cxn>
                <a:cxn ang="0">
                  <a:pos x="connsiteX3780" y="connsiteY3780"/>
                </a:cxn>
                <a:cxn ang="0">
                  <a:pos x="connsiteX3781" y="connsiteY3781"/>
                </a:cxn>
                <a:cxn ang="0">
                  <a:pos x="connsiteX3782" y="connsiteY3782"/>
                </a:cxn>
                <a:cxn ang="0">
                  <a:pos x="connsiteX3783" y="connsiteY3783"/>
                </a:cxn>
                <a:cxn ang="0">
                  <a:pos x="connsiteX3784" y="connsiteY3784"/>
                </a:cxn>
                <a:cxn ang="0">
                  <a:pos x="connsiteX3785" y="connsiteY3785"/>
                </a:cxn>
                <a:cxn ang="0">
                  <a:pos x="connsiteX3786" y="connsiteY3786"/>
                </a:cxn>
                <a:cxn ang="0">
                  <a:pos x="connsiteX3787" y="connsiteY3787"/>
                </a:cxn>
                <a:cxn ang="0">
                  <a:pos x="connsiteX3788" y="connsiteY3788"/>
                </a:cxn>
                <a:cxn ang="0">
                  <a:pos x="connsiteX3789" y="connsiteY3789"/>
                </a:cxn>
                <a:cxn ang="0">
                  <a:pos x="connsiteX3790" y="connsiteY3790"/>
                </a:cxn>
                <a:cxn ang="0">
                  <a:pos x="connsiteX3791" y="connsiteY3791"/>
                </a:cxn>
                <a:cxn ang="0">
                  <a:pos x="connsiteX3792" y="connsiteY3792"/>
                </a:cxn>
                <a:cxn ang="0">
                  <a:pos x="connsiteX3793" y="connsiteY3793"/>
                </a:cxn>
                <a:cxn ang="0">
                  <a:pos x="connsiteX3794" y="connsiteY3794"/>
                </a:cxn>
                <a:cxn ang="0">
                  <a:pos x="connsiteX3795" y="connsiteY3795"/>
                </a:cxn>
                <a:cxn ang="0">
                  <a:pos x="connsiteX3796" y="connsiteY3796"/>
                </a:cxn>
                <a:cxn ang="0">
                  <a:pos x="connsiteX3797" y="connsiteY3797"/>
                </a:cxn>
                <a:cxn ang="0">
                  <a:pos x="connsiteX3798" y="connsiteY3798"/>
                </a:cxn>
                <a:cxn ang="0">
                  <a:pos x="connsiteX3799" y="connsiteY3799"/>
                </a:cxn>
                <a:cxn ang="0">
                  <a:pos x="connsiteX3800" y="connsiteY3800"/>
                </a:cxn>
                <a:cxn ang="0">
                  <a:pos x="connsiteX3801" y="connsiteY3801"/>
                </a:cxn>
                <a:cxn ang="0">
                  <a:pos x="connsiteX3802" y="connsiteY3802"/>
                </a:cxn>
                <a:cxn ang="0">
                  <a:pos x="connsiteX3803" y="connsiteY3803"/>
                </a:cxn>
                <a:cxn ang="0">
                  <a:pos x="connsiteX3804" y="connsiteY3804"/>
                </a:cxn>
                <a:cxn ang="0">
                  <a:pos x="connsiteX3805" y="connsiteY3805"/>
                </a:cxn>
                <a:cxn ang="0">
                  <a:pos x="connsiteX3806" y="connsiteY3806"/>
                </a:cxn>
                <a:cxn ang="0">
                  <a:pos x="connsiteX3807" y="connsiteY3807"/>
                </a:cxn>
                <a:cxn ang="0">
                  <a:pos x="connsiteX3808" y="connsiteY3808"/>
                </a:cxn>
                <a:cxn ang="0">
                  <a:pos x="connsiteX3809" y="connsiteY3809"/>
                </a:cxn>
                <a:cxn ang="0">
                  <a:pos x="connsiteX3810" y="connsiteY3810"/>
                </a:cxn>
                <a:cxn ang="0">
                  <a:pos x="connsiteX3811" y="connsiteY3811"/>
                </a:cxn>
                <a:cxn ang="0">
                  <a:pos x="connsiteX3812" y="connsiteY3812"/>
                </a:cxn>
                <a:cxn ang="0">
                  <a:pos x="connsiteX3813" y="connsiteY3813"/>
                </a:cxn>
                <a:cxn ang="0">
                  <a:pos x="connsiteX3814" y="connsiteY3814"/>
                </a:cxn>
                <a:cxn ang="0">
                  <a:pos x="connsiteX3815" y="connsiteY3815"/>
                </a:cxn>
                <a:cxn ang="0">
                  <a:pos x="connsiteX3816" y="connsiteY3816"/>
                </a:cxn>
                <a:cxn ang="0">
                  <a:pos x="connsiteX3817" y="connsiteY3817"/>
                </a:cxn>
                <a:cxn ang="0">
                  <a:pos x="connsiteX3818" y="connsiteY3818"/>
                </a:cxn>
                <a:cxn ang="0">
                  <a:pos x="connsiteX3819" y="connsiteY3819"/>
                </a:cxn>
                <a:cxn ang="0">
                  <a:pos x="connsiteX3820" y="connsiteY3820"/>
                </a:cxn>
                <a:cxn ang="0">
                  <a:pos x="connsiteX3821" y="connsiteY3821"/>
                </a:cxn>
                <a:cxn ang="0">
                  <a:pos x="connsiteX3822" y="connsiteY3822"/>
                </a:cxn>
                <a:cxn ang="0">
                  <a:pos x="connsiteX3823" y="connsiteY3823"/>
                </a:cxn>
                <a:cxn ang="0">
                  <a:pos x="connsiteX3824" y="connsiteY3824"/>
                </a:cxn>
                <a:cxn ang="0">
                  <a:pos x="connsiteX3825" y="connsiteY3825"/>
                </a:cxn>
                <a:cxn ang="0">
                  <a:pos x="connsiteX3826" y="connsiteY3826"/>
                </a:cxn>
                <a:cxn ang="0">
                  <a:pos x="connsiteX3827" y="connsiteY3827"/>
                </a:cxn>
                <a:cxn ang="0">
                  <a:pos x="connsiteX3828" y="connsiteY3828"/>
                </a:cxn>
                <a:cxn ang="0">
                  <a:pos x="connsiteX3829" y="connsiteY3829"/>
                </a:cxn>
                <a:cxn ang="0">
                  <a:pos x="connsiteX3830" y="connsiteY3830"/>
                </a:cxn>
                <a:cxn ang="0">
                  <a:pos x="connsiteX3831" y="connsiteY3831"/>
                </a:cxn>
                <a:cxn ang="0">
                  <a:pos x="connsiteX3832" y="connsiteY3832"/>
                </a:cxn>
                <a:cxn ang="0">
                  <a:pos x="connsiteX3833" y="connsiteY3833"/>
                </a:cxn>
                <a:cxn ang="0">
                  <a:pos x="connsiteX3834" y="connsiteY3834"/>
                </a:cxn>
                <a:cxn ang="0">
                  <a:pos x="connsiteX3835" y="connsiteY3835"/>
                </a:cxn>
                <a:cxn ang="0">
                  <a:pos x="connsiteX3836" y="connsiteY3836"/>
                </a:cxn>
                <a:cxn ang="0">
                  <a:pos x="connsiteX3837" y="connsiteY3837"/>
                </a:cxn>
                <a:cxn ang="0">
                  <a:pos x="connsiteX3838" y="connsiteY3838"/>
                </a:cxn>
                <a:cxn ang="0">
                  <a:pos x="connsiteX3839" y="connsiteY3839"/>
                </a:cxn>
                <a:cxn ang="0">
                  <a:pos x="connsiteX3840" y="connsiteY3840"/>
                </a:cxn>
                <a:cxn ang="0">
                  <a:pos x="connsiteX3841" y="connsiteY3841"/>
                </a:cxn>
                <a:cxn ang="0">
                  <a:pos x="connsiteX3842" y="connsiteY3842"/>
                </a:cxn>
                <a:cxn ang="0">
                  <a:pos x="connsiteX3843" y="connsiteY3843"/>
                </a:cxn>
                <a:cxn ang="0">
                  <a:pos x="connsiteX3844" y="connsiteY3844"/>
                </a:cxn>
                <a:cxn ang="0">
                  <a:pos x="connsiteX3845" y="connsiteY3845"/>
                </a:cxn>
                <a:cxn ang="0">
                  <a:pos x="connsiteX3846" y="connsiteY3846"/>
                </a:cxn>
                <a:cxn ang="0">
                  <a:pos x="connsiteX3847" y="connsiteY3847"/>
                </a:cxn>
                <a:cxn ang="0">
                  <a:pos x="connsiteX3848" y="connsiteY3848"/>
                </a:cxn>
                <a:cxn ang="0">
                  <a:pos x="connsiteX3849" y="connsiteY3849"/>
                </a:cxn>
                <a:cxn ang="0">
                  <a:pos x="connsiteX3850" y="connsiteY3850"/>
                </a:cxn>
                <a:cxn ang="0">
                  <a:pos x="connsiteX3851" y="connsiteY3851"/>
                </a:cxn>
                <a:cxn ang="0">
                  <a:pos x="connsiteX3852" y="connsiteY3852"/>
                </a:cxn>
                <a:cxn ang="0">
                  <a:pos x="connsiteX3853" y="connsiteY3853"/>
                </a:cxn>
                <a:cxn ang="0">
                  <a:pos x="connsiteX3854" y="connsiteY3854"/>
                </a:cxn>
                <a:cxn ang="0">
                  <a:pos x="connsiteX3855" y="connsiteY3855"/>
                </a:cxn>
                <a:cxn ang="0">
                  <a:pos x="connsiteX3856" y="connsiteY3856"/>
                </a:cxn>
                <a:cxn ang="0">
                  <a:pos x="connsiteX3857" y="connsiteY3857"/>
                </a:cxn>
                <a:cxn ang="0">
                  <a:pos x="connsiteX3858" y="connsiteY3858"/>
                </a:cxn>
                <a:cxn ang="0">
                  <a:pos x="connsiteX3859" y="connsiteY3859"/>
                </a:cxn>
                <a:cxn ang="0">
                  <a:pos x="connsiteX3860" y="connsiteY3860"/>
                </a:cxn>
                <a:cxn ang="0">
                  <a:pos x="connsiteX3861" y="connsiteY3861"/>
                </a:cxn>
                <a:cxn ang="0">
                  <a:pos x="connsiteX3862" y="connsiteY3862"/>
                </a:cxn>
                <a:cxn ang="0">
                  <a:pos x="connsiteX3863" y="connsiteY3863"/>
                </a:cxn>
                <a:cxn ang="0">
                  <a:pos x="connsiteX3864" y="connsiteY3864"/>
                </a:cxn>
                <a:cxn ang="0">
                  <a:pos x="connsiteX3865" y="connsiteY3865"/>
                </a:cxn>
                <a:cxn ang="0">
                  <a:pos x="connsiteX3866" y="connsiteY3866"/>
                </a:cxn>
                <a:cxn ang="0">
                  <a:pos x="connsiteX3867" y="connsiteY3867"/>
                </a:cxn>
                <a:cxn ang="0">
                  <a:pos x="connsiteX3868" y="connsiteY3868"/>
                </a:cxn>
                <a:cxn ang="0">
                  <a:pos x="connsiteX3869" y="connsiteY3869"/>
                </a:cxn>
                <a:cxn ang="0">
                  <a:pos x="connsiteX3870" y="connsiteY3870"/>
                </a:cxn>
                <a:cxn ang="0">
                  <a:pos x="connsiteX3871" y="connsiteY3871"/>
                </a:cxn>
                <a:cxn ang="0">
                  <a:pos x="connsiteX3872" y="connsiteY3872"/>
                </a:cxn>
                <a:cxn ang="0">
                  <a:pos x="connsiteX3873" y="connsiteY3873"/>
                </a:cxn>
                <a:cxn ang="0">
                  <a:pos x="connsiteX3874" y="connsiteY3874"/>
                </a:cxn>
                <a:cxn ang="0">
                  <a:pos x="connsiteX3875" y="connsiteY3875"/>
                </a:cxn>
                <a:cxn ang="0">
                  <a:pos x="connsiteX3876" y="connsiteY3876"/>
                </a:cxn>
                <a:cxn ang="0">
                  <a:pos x="connsiteX3877" y="connsiteY3877"/>
                </a:cxn>
                <a:cxn ang="0">
                  <a:pos x="connsiteX3878" y="connsiteY3878"/>
                </a:cxn>
                <a:cxn ang="0">
                  <a:pos x="connsiteX3879" y="connsiteY3879"/>
                </a:cxn>
                <a:cxn ang="0">
                  <a:pos x="connsiteX3880" y="connsiteY3880"/>
                </a:cxn>
                <a:cxn ang="0">
                  <a:pos x="connsiteX3881" y="connsiteY3881"/>
                </a:cxn>
                <a:cxn ang="0">
                  <a:pos x="connsiteX3882" y="connsiteY3882"/>
                </a:cxn>
                <a:cxn ang="0">
                  <a:pos x="connsiteX3883" y="connsiteY3883"/>
                </a:cxn>
                <a:cxn ang="0">
                  <a:pos x="connsiteX3884" y="connsiteY3884"/>
                </a:cxn>
                <a:cxn ang="0">
                  <a:pos x="connsiteX3885" y="connsiteY3885"/>
                </a:cxn>
                <a:cxn ang="0">
                  <a:pos x="connsiteX3886" y="connsiteY3886"/>
                </a:cxn>
                <a:cxn ang="0">
                  <a:pos x="connsiteX3887" y="connsiteY3887"/>
                </a:cxn>
                <a:cxn ang="0">
                  <a:pos x="connsiteX3888" y="connsiteY3888"/>
                </a:cxn>
                <a:cxn ang="0">
                  <a:pos x="connsiteX3889" y="connsiteY3889"/>
                </a:cxn>
                <a:cxn ang="0">
                  <a:pos x="connsiteX3890" y="connsiteY3890"/>
                </a:cxn>
                <a:cxn ang="0">
                  <a:pos x="connsiteX3891" y="connsiteY3891"/>
                </a:cxn>
                <a:cxn ang="0">
                  <a:pos x="connsiteX3892" y="connsiteY3892"/>
                </a:cxn>
                <a:cxn ang="0">
                  <a:pos x="connsiteX3893" y="connsiteY3893"/>
                </a:cxn>
                <a:cxn ang="0">
                  <a:pos x="connsiteX3894" y="connsiteY3894"/>
                </a:cxn>
                <a:cxn ang="0">
                  <a:pos x="connsiteX3895" y="connsiteY3895"/>
                </a:cxn>
                <a:cxn ang="0">
                  <a:pos x="connsiteX3896" y="connsiteY3896"/>
                </a:cxn>
                <a:cxn ang="0">
                  <a:pos x="connsiteX3897" y="connsiteY3897"/>
                </a:cxn>
                <a:cxn ang="0">
                  <a:pos x="connsiteX3898" y="connsiteY3898"/>
                </a:cxn>
                <a:cxn ang="0">
                  <a:pos x="connsiteX3899" y="connsiteY3899"/>
                </a:cxn>
                <a:cxn ang="0">
                  <a:pos x="connsiteX3900" y="connsiteY3900"/>
                </a:cxn>
                <a:cxn ang="0">
                  <a:pos x="connsiteX3901" y="connsiteY3901"/>
                </a:cxn>
                <a:cxn ang="0">
                  <a:pos x="connsiteX3902" y="connsiteY3902"/>
                </a:cxn>
                <a:cxn ang="0">
                  <a:pos x="connsiteX3903" y="connsiteY3903"/>
                </a:cxn>
                <a:cxn ang="0">
                  <a:pos x="connsiteX3904" y="connsiteY3904"/>
                </a:cxn>
                <a:cxn ang="0">
                  <a:pos x="connsiteX3905" y="connsiteY3905"/>
                </a:cxn>
                <a:cxn ang="0">
                  <a:pos x="connsiteX3906" y="connsiteY3906"/>
                </a:cxn>
                <a:cxn ang="0">
                  <a:pos x="connsiteX3907" y="connsiteY3907"/>
                </a:cxn>
                <a:cxn ang="0">
                  <a:pos x="connsiteX3908" y="connsiteY3908"/>
                </a:cxn>
                <a:cxn ang="0">
                  <a:pos x="connsiteX3909" y="connsiteY3909"/>
                </a:cxn>
                <a:cxn ang="0">
                  <a:pos x="connsiteX3910" y="connsiteY3910"/>
                </a:cxn>
                <a:cxn ang="0">
                  <a:pos x="connsiteX3911" y="connsiteY3911"/>
                </a:cxn>
                <a:cxn ang="0">
                  <a:pos x="connsiteX3912" y="connsiteY3912"/>
                </a:cxn>
                <a:cxn ang="0">
                  <a:pos x="connsiteX3913" y="connsiteY3913"/>
                </a:cxn>
                <a:cxn ang="0">
                  <a:pos x="connsiteX3914" y="connsiteY3914"/>
                </a:cxn>
                <a:cxn ang="0">
                  <a:pos x="connsiteX3915" y="connsiteY3915"/>
                </a:cxn>
                <a:cxn ang="0">
                  <a:pos x="connsiteX3916" y="connsiteY3916"/>
                </a:cxn>
                <a:cxn ang="0">
                  <a:pos x="connsiteX3917" y="connsiteY3917"/>
                </a:cxn>
                <a:cxn ang="0">
                  <a:pos x="connsiteX3918" y="connsiteY3918"/>
                </a:cxn>
                <a:cxn ang="0">
                  <a:pos x="connsiteX3919" y="connsiteY3919"/>
                </a:cxn>
                <a:cxn ang="0">
                  <a:pos x="connsiteX3920" y="connsiteY3920"/>
                </a:cxn>
                <a:cxn ang="0">
                  <a:pos x="connsiteX3921" y="connsiteY3921"/>
                </a:cxn>
                <a:cxn ang="0">
                  <a:pos x="connsiteX3922" y="connsiteY3922"/>
                </a:cxn>
                <a:cxn ang="0">
                  <a:pos x="connsiteX3923" y="connsiteY3923"/>
                </a:cxn>
                <a:cxn ang="0">
                  <a:pos x="connsiteX3924" y="connsiteY3924"/>
                </a:cxn>
                <a:cxn ang="0">
                  <a:pos x="connsiteX3925" y="connsiteY3925"/>
                </a:cxn>
                <a:cxn ang="0">
                  <a:pos x="connsiteX3926" y="connsiteY3926"/>
                </a:cxn>
                <a:cxn ang="0">
                  <a:pos x="connsiteX3927" y="connsiteY3927"/>
                </a:cxn>
                <a:cxn ang="0">
                  <a:pos x="connsiteX3928" y="connsiteY3928"/>
                </a:cxn>
                <a:cxn ang="0">
                  <a:pos x="connsiteX3929" y="connsiteY3929"/>
                </a:cxn>
                <a:cxn ang="0">
                  <a:pos x="connsiteX3930" y="connsiteY3930"/>
                </a:cxn>
                <a:cxn ang="0">
                  <a:pos x="connsiteX3931" y="connsiteY3931"/>
                </a:cxn>
                <a:cxn ang="0">
                  <a:pos x="connsiteX3932" y="connsiteY3932"/>
                </a:cxn>
                <a:cxn ang="0">
                  <a:pos x="connsiteX3933" y="connsiteY3933"/>
                </a:cxn>
                <a:cxn ang="0">
                  <a:pos x="connsiteX3934" y="connsiteY3934"/>
                </a:cxn>
                <a:cxn ang="0">
                  <a:pos x="connsiteX3935" y="connsiteY3935"/>
                </a:cxn>
                <a:cxn ang="0">
                  <a:pos x="connsiteX3936" y="connsiteY3936"/>
                </a:cxn>
                <a:cxn ang="0">
                  <a:pos x="connsiteX3937" y="connsiteY3937"/>
                </a:cxn>
                <a:cxn ang="0">
                  <a:pos x="connsiteX3938" y="connsiteY3938"/>
                </a:cxn>
                <a:cxn ang="0">
                  <a:pos x="connsiteX3939" y="connsiteY3939"/>
                </a:cxn>
                <a:cxn ang="0">
                  <a:pos x="connsiteX3940" y="connsiteY3940"/>
                </a:cxn>
                <a:cxn ang="0">
                  <a:pos x="connsiteX3941" y="connsiteY3941"/>
                </a:cxn>
                <a:cxn ang="0">
                  <a:pos x="connsiteX3942" y="connsiteY3942"/>
                </a:cxn>
                <a:cxn ang="0">
                  <a:pos x="connsiteX3943" y="connsiteY3943"/>
                </a:cxn>
                <a:cxn ang="0">
                  <a:pos x="connsiteX3944" y="connsiteY3944"/>
                </a:cxn>
                <a:cxn ang="0">
                  <a:pos x="connsiteX3945" y="connsiteY3945"/>
                </a:cxn>
                <a:cxn ang="0">
                  <a:pos x="connsiteX3946" y="connsiteY3946"/>
                </a:cxn>
                <a:cxn ang="0">
                  <a:pos x="connsiteX3947" y="connsiteY3947"/>
                </a:cxn>
                <a:cxn ang="0">
                  <a:pos x="connsiteX3948" y="connsiteY3948"/>
                </a:cxn>
                <a:cxn ang="0">
                  <a:pos x="connsiteX3949" y="connsiteY3949"/>
                </a:cxn>
                <a:cxn ang="0">
                  <a:pos x="connsiteX3950" y="connsiteY3950"/>
                </a:cxn>
                <a:cxn ang="0">
                  <a:pos x="connsiteX3951" y="connsiteY3951"/>
                </a:cxn>
                <a:cxn ang="0">
                  <a:pos x="connsiteX3952" y="connsiteY3952"/>
                </a:cxn>
                <a:cxn ang="0">
                  <a:pos x="connsiteX3953" y="connsiteY3953"/>
                </a:cxn>
                <a:cxn ang="0">
                  <a:pos x="connsiteX3954" y="connsiteY3954"/>
                </a:cxn>
                <a:cxn ang="0">
                  <a:pos x="connsiteX3955" y="connsiteY3955"/>
                </a:cxn>
                <a:cxn ang="0">
                  <a:pos x="connsiteX3956" y="connsiteY3956"/>
                </a:cxn>
                <a:cxn ang="0">
                  <a:pos x="connsiteX3957" y="connsiteY3957"/>
                </a:cxn>
                <a:cxn ang="0">
                  <a:pos x="connsiteX3958" y="connsiteY3958"/>
                </a:cxn>
                <a:cxn ang="0">
                  <a:pos x="connsiteX3959" y="connsiteY3959"/>
                </a:cxn>
                <a:cxn ang="0">
                  <a:pos x="connsiteX3960" y="connsiteY3960"/>
                </a:cxn>
                <a:cxn ang="0">
                  <a:pos x="connsiteX3961" y="connsiteY3961"/>
                </a:cxn>
                <a:cxn ang="0">
                  <a:pos x="connsiteX3962" y="connsiteY3962"/>
                </a:cxn>
                <a:cxn ang="0">
                  <a:pos x="connsiteX3963" y="connsiteY3963"/>
                </a:cxn>
                <a:cxn ang="0">
                  <a:pos x="connsiteX3964" y="connsiteY3964"/>
                </a:cxn>
                <a:cxn ang="0">
                  <a:pos x="connsiteX3965" y="connsiteY3965"/>
                </a:cxn>
                <a:cxn ang="0">
                  <a:pos x="connsiteX3966" y="connsiteY3966"/>
                </a:cxn>
                <a:cxn ang="0">
                  <a:pos x="connsiteX3967" y="connsiteY3967"/>
                </a:cxn>
                <a:cxn ang="0">
                  <a:pos x="connsiteX3968" y="connsiteY3968"/>
                </a:cxn>
                <a:cxn ang="0">
                  <a:pos x="connsiteX3969" y="connsiteY3969"/>
                </a:cxn>
                <a:cxn ang="0">
                  <a:pos x="connsiteX3970" y="connsiteY3970"/>
                </a:cxn>
                <a:cxn ang="0">
                  <a:pos x="connsiteX3971" y="connsiteY3971"/>
                </a:cxn>
                <a:cxn ang="0">
                  <a:pos x="connsiteX3972" y="connsiteY3972"/>
                </a:cxn>
                <a:cxn ang="0">
                  <a:pos x="connsiteX3973" y="connsiteY3973"/>
                </a:cxn>
                <a:cxn ang="0">
                  <a:pos x="connsiteX3974" y="connsiteY3974"/>
                </a:cxn>
                <a:cxn ang="0">
                  <a:pos x="connsiteX3975" y="connsiteY3975"/>
                </a:cxn>
                <a:cxn ang="0">
                  <a:pos x="connsiteX3976" y="connsiteY3976"/>
                </a:cxn>
                <a:cxn ang="0">
                  <a:pos x="connsiteX3977" y="connsiteY3977"/>
                </a:cxn>
                <a:cxn ang="0">
                  <a:pos x="connsiteX3978" y="connsiteY3978"/>
                </a:cxn>
                <a:cxn ang="0">
                  <a:pos x="connsiteX3979" y="connsiteY3979"/>
                </a:cxn>
                <a:cxn ang="0">
                  <a:pos x="connsiteX3980" y="connsiteY3980"/>
                </a:cxn>
                <a:cxn ang="0">
                  <a:pos x="connsiteX3981" y="connsiteY3981"/>
                </a:cxn>
                <a:cxn ang="0">
                  <a:pos x="connsiteX3982" y="connsiteY3982"/>
                </a:cxn>
                <a:cxn ang="0">
                  <a:pos x="connsiteX3983" y="connsiteY3983"/>
                </a:cxn>
                <a:cxn ang="0">
                  <a:pos x="connsiteX3984" y="connsiteY3984"/>
                </a:cxn>
                <a:cxn ang="0">
                  <a:pos x="connsiteX3985" y="connsiteY3985"/>
                </a:cxn>
                <a:cxn ang="0">
                  <a:pos x="connsiteX3986" y="connsiteY3986"/>
                </a:cxn>
                <a:cxn ang="0">
                  <a:pos x="connsiteX3987" y="connsiteY3987"/>
                </a:cxn>
                <a:cxn ang="0">
                  <a:pos x="connsiteX3988" y="connsiteY3988"/>
                </a:cxn>
                <a:cxn ang="0">
                  <a:pos x="connsiteX3989" y="connsiteY3989"/>
                </a:cxn>
                <a:cxn ang="0">
                  <a:pos x="connsiteX3990" y="connsiteY3990"/>
                </a:cxn>
                <a:cxn ang="0">
                  <a:pos x="connsiteX3991" y="connsiteY3991"/>
                </a:cxn>
                <a:cxn ang="0">
                  <a:pos x="connsiteX3992" y="connsiteY3992"/>
                </a:cxn>
                <a:cxn ang="0">
                  <a:pos x="connsiteX3993" y="connsiteY3993"/>
                </a:cxn>
                <a:cxn ang="0">
                  <a:pos x="connsiteX3994" y="connsiteY3994"/>
                </a:cxn>
                <a:cxn ang="0">
                  <a:pos x="connsiteX3995" y="connsiteY3995"/>
                </a:cxn>
                <a:cxn ang="0">
                  <a:pos x="connsiteX3996" y="connsiteY3996"/>
                </a:cxn>
                <a:cxn ang="0">
                  <a:pos x="connsiteX3997" y="connsiteY3997"/>
                </a:cxn>
                <a:cxn ang="0">
                  <a:pos x="connsiteX3998" y="connsiteY3998"/>
                </a:cxn>
                <a:cxn ang="0">
                  <a:pos x="connsiteX3999" y="connsiteY3999"/>
                </a:cxn>
                <a:cxn ang="0">
                  <a:pos x="connsiteX4000" y="connsiteY4000"/>
                </a:cxn>
                <a:cxn ang="0">
                  <a:pos x="connsiteX4001" y="connsiteY4001"/>
                </a:cxn>
                <a:cxn ang="0">
                  <a:pos x="connsiteX4002" y="connsiteY4002"/>
                </a:cxn>
                <a:cxn ang="0">
                  <a:pos x="connsiteX4003" y="connsiteY4003"/>
                </a:cxn>
                <a:cxn ang="0">
                  <a:pos x="connsiteX4004" y="connsiteY4004"/>
                </a:cxn>
                <a:cxn ang="0">
                  <a:pos x="connsiteX4005" y="connsiteY4005"/>
                </a:cxn>
                <a:cxn ang="0">
                  <a:pos x="connsiteX4006" y="connsiteY4006"/>
                </a:cxn>
                <a:cxn ang="0">
                  <a:pos x="connsiteX4007" y="connsiteY4007"/>
                </a:cxn>
                <a:cxn ang="0">
                  <a:pos x="connsiteX4008" y="connsiteY4008"/>
                </a:cxn>
                <a:cxn ang="0">
                  <a:pos x="connsiteX4009" y="connsiteY4009"/>
                </a:cxn>
                <a:cxn ang="0">
                  <a:pos x="connsiteX4010" y="connsiteY4010"/>
                </a:cxn>
                <a:cxn ang="0">
                  <a:pos x="connsiteX4011" y="connsiteY4011"/>
                </a:cxn>
                <a:cxn ang="0">
                  <a:pos x="connsiteX4012" y="connsiteY4012"/>
                </a:cxn>
                <a:cxn ang="0">
                  <a:pos x="connsiteX4013" y="connsiteY4013"/>
                </a:cxn>
                <a:cxn ang="0">
                  <a:pos x="connsiteX4014" y="connsiteY4014"/>
                </a:cxn>
                <a:cxn ang="0">
                  <a:pos x="connsiteX4015" y="connsiteY4015"/>
                </a:cxn>
                <a:cxn ang="0">
                  <a:pos x="connsiteX4016" y="connsiteY4016"/>
                </a:cxn>
                <a:cxn ang="0">
                  <a:pos x="connsiteX4017" y="connsiteY4017"/>
                </a:cxn>
                <a:cxn ang="0">
                  <a:pos x="connsiteX4018" y="connsiteY4018"/>
                </a:cxn>
                <a:cxn ang="0">
                  <a:pos x="connsiteX4019" y="connsiteY4019"/>
                </a:cxn>
                <a:cxn ang="0">
                  <a:pos x="connsiteX4020" y="connsiteY4020"/>
                </a:cxn>
                <a:cxn ang="0">
                  <a:pos x="connsiteX4021" y="connsiteY4021"/>
                </a:cxn>
                <a:cxn ang="0">
                  <a:pos x="connsiteX4022" y="connsiteY4022"/>
                </a:cxn>
                <a:cxn ang="0">
                  <a:pos x="connsiteX4023" y="connsiteY4023"/>
                </a:cxn>
                <a:cxn ang="0">
                  <a:pos x="connsiteX4024" y="connsiteY4024"/>
                </a:cxn>
                <a:cxn ang="0">
                  <a:pos x="connsiteX4025" y="connsiteY4025"/>
                </a:cxn>
                <a:cxn ang="0">
                  <a:pos x="connsiteX4026" y="connsiteY4026"/>
                </a:cxn>
                <a:cxn ang="0">
                  <a:pos x="connsiteX4027" y="connsiteY4027"/>
                </a:cxn>
                <a:cxn ang="0">
                  <a:pos x="connsiteX4028" y="connsiteY4028"/>
                </a:cxn>
                <a:cxn ang="0">
                  <a:pos x="connsiteX4029" y="connsiteY4029"/>
                </a:cxn>
                <a:cxn ang="0">
                  <a:pos x="connsiteX4030" y="connsiteY4030"/>
                </a:cxn>
                <a:cxn ang="0">
                  <a:pos x="connsiteX4031" y="connsiteY4031"/>
                </a:cxn>
                <a:cxn ang="0">
                  <a:pos x="connsiteX4032" y="connsiteY4032"/>
                </a:cxn>
                <a:cxn ang="0">
                  <a:pos x="connsiteX4033" y="connsiteY4033"/>
                </a:cxn>
                <a:cxn ang="0">
                  <a:pos x="connsiteX4034" y="connsiteY4034"/>
                </a:cxn>
                <a:cxn ang="0">
                  <a:pos x="connsiteX4035" y="connsiteY4035"/>
                </a:cxn>
                <a:cxn ang="0">
                  <a:pos x="connsiteX4036" y="connsiteY4036"/>
                </a:cxn>
                <a:cxn ang="0">
                  <a:pos x="connsiteX4037" y="connsiteY4037"/>
                </a:cxn>
                <a:cxn ang="0">
                  <a:pos x="connsiteX4038" y="connsiteY4038"/>
                </a:cxn>
                <a:cxn ang="0">
                  <a:pos x="connsiteX4039" y="connsiteY4039"/>
                </a:cxn>
                <a:cxn ang="0">
                  <a:pos x="connsiteX4040" y="connsiteY4040"/>
                </a:cxn>
                <a:cxn ang="0">
                  <a:pos x="connsiteX4041" y="connsiteY4041"/>
                </a:cxn>
                <a:cxn ang="0">
                  <a:pos x="connsiteX4042" y="connsiteY4042"/>
                </a:cxn>
                <a:cxn ang="0">
                  <a:pos x="connsiteX4043" y="connsiteY4043"/>
                </a:cxn>
                <a:cxn ang="0">
                  <a:pos x="connsiteX4044" y="connsiteY4044"/>
                </a:cxn>
                <a:cxn ang="0">
                  <a:pos x="connsiteX4045" y="connsiteY4045"/>
                </a:cxn>
                <a:cxn ang="0">
                  <a:pos x="connsiteX4046" y="connsiteY4046"/>
                </a:cxn>
                <a:cxn ang="0">
                  <a:pos x="connsiteX4047" y="connsiteY4047"/>
                </a:cxn>
                <a:cxn ang="0">
                  <a:pos x="connsiteX4048" y="connsiteY4048"/>
                </a:cxn>
                <a:cxn ang="0">
                  <a:pos x="connsiteX4049" y="connsiteY4049"/>
                </a:cxn>
                <a:cxn ang="0">
                  <a:pos x="connsiteX4050" y="connsiteY4050"/>
                </a:cxn>
                <a:cxn ang="0">
                  <a:pos x="connsiteX4051" y="connsiteY4051"/>
                </a:cxn>
                <a:cxn ang="0">
                  <a:pos x="connsiteX4052" y="connsiteY4052"/>
                </a:cxn>
                <a:cxn ang="0">
                  <a:pos x="connsiteX4053" y="connsiteY4053"/>
                </a:cxn>
                <a:cxn ang="0">
                  <a:pos x="connsiteX4054" y="connsiteY4054"/>
                </a:cxn>
                <a:cxn ang="0">
                  <a:pos x="connsiteX4055" y="connsiteY4055"/>
                </a:cxn>
                <a:cxn ang="0">
                  <a:pos x="connsiteX4056" y="connsiteY4056"/>
                </a:cxn>
                <a:cxn ang="0">
                  <a:pos x="connsiteX4057" y="connsiteY4057"/>
                </a:cxn>
                <a:cxn ang="0">
                  <a:pos x="connsiteX4058" y="connsiteY4058"/>
                </a:cxn>
                <a:cxn ang="0">
                  <a:pos x="connsiteX4059" y="connsiteY4059"/>
                </a:cxn>
                <a:cxn ang="0">
                  <a:pos x="connsiteX4060" y="connsiteY4060"/>
                </a:cxn>
                <a:cxn ang="0">
                  <a:pos x="connsiteX4061" y="connsiteY4061"/>
                </a:cxn>
                <a:cxn ang="0">
                  <a:pos x="connsiteX4062" y="connsiteY4062"/>
                </a:cxn>
                <a:cxn ang="0">
                  <a:pos x="connsiteX4063" y="connsiteY4063"/>
                </a:cxn>
                <a:cxn ang="0">
                  <a:pos x="connsiteX4064" y="connsiteY4064"/>
                </a:cxn>
                <a:cxn ang="0">
                  <a:pos x="connsiteX4065" y="connsiteY4065"/>
                </a:cxn>
                <a:cxn ang="0">
                  <a:pos x="connsiteX4066" y="connsiteY4066"/>
                </a:cxn>
                <a:cxn ang="0">
                  <a:pos x="connsiteX4067" y="connsiteY4067"/>
                </a:cxn>
                <a:cxn ang="0">
                  <a:pos x="connsiteX4068" y="connsiteY4068"/>
                </a:cxn>
                <a:cxn ang="0">
                  <a:pos x="connsiteX4069" y="connsiteY4069"/>
                </a:cxn>
                <a:cxn ang="0">
                  <a:pos x="connsiteX4070" y="connsiteY4070"/>
                </a:cxn>
                <a:cxn ang="0">
                  <a:pos x="connsiteX4071" y="connsiteY4071"/>
                </a:cxn>
                <a:cxn ang="0">
                  <a:pos x="connsiteX4072" y="connsiteY4072"/>
                </a:cxn>
                <a:cxn ang="0">
                  <a:pos x="connsiteX4073" y="connsiteY4073"/>
                </a:cxn>
                <a:cxn ang="0">
                  <a:pos x="connsiteX4074" y="connsiteY4074"/>
                </a:cxn>
                <a:cxn ang="0">
                  <a:pos x="connsiteX4075" y="connsiteY4075"/>
                </a:cxn>
                <a:cxn ang="0">
                  <a:pos x="connsiteX4076" y="connsiteY4076"/>
                </a:cxn>
                <a:cxn ang="0">
                  <a:pos x="connsiteX4077" y="connsiteY4077"/>
                </a:cxn>
                <a:cxn ang="0">
                  <a:pos x="connsiteX4078" y="connsiteY4078"/>
                </a:cxn>
                <a:cxn ang="0">
                  <a:pos x="connsiteX4079" y="connsiteY4079"/>
                </a:cxn>
                <a:cxn ang="0">
                  <a:pos x="connsiteX4080" y="connsiteY4080"/>
                </a:cxn>
                <a:cxn ang="0">
                  <a:pos x="connsiteX4081" y="connsiteY4081"/>
                </a:cxn>
                <a:cxn ang="0">
                  <a:pos x="connsiteX4082" y="connsiteY4082"/>
                </a:cxn>
                <a:cxn ang="0">
                  <a:pos x="connsiteX4083" y="connsiteY4083"/>
                </a:cxn>
                <a:cxn ang="0">
                  <a:pos x="connsiteX4084" y="connsiteY4084"/>
                </a:cxn>
                <a:cxn ang="0">
                  <a:pos x="connsiteX4085" y="connsiteY4085"/>
                </a:cxn>
                <a:cxn ang="0">
                  <a:pos x="connsiteX4086" y="connsiteY4086"/>
                </a:cxn>
                <a:cxn ang="0">
                  <a:pos x="connsiteX4087" y="connsiteY4087"/>
                </a:cxn>
                <a:cxn ang="0">
                  <a:pos x="connsiteX4088" y="connsiteY4088"/>
                </a:cxn>
                <a:cxn ang="0">
                  <a:pos x="connsiteX4089" y="connsiteY4089"/>
                </a:cxn>
                <a:cxn ang="0">
                  <a:pos x="connsiteX4090" y="connsiteY4090"/>
                </a:cxn>
                <a:cxn ang="0">
                  <a:pos x="connsiteX4091" y="connsiteY4091"/>
                </a:cxn>
                <a:cxn ang="0">
                  <a:pos x="connsiteX4092" y="connsiteY4092"/>
                </a:cxn>
                <a:cxn ang="0">
                  <a:pos x="connsiteX4093" y="connsiteY4093"/>
                </a:cxn>
                <a:cxn ang="0">
                  <a:pos x="connsiteX4094" y="connsiteY4094"/>
                </a:cxn>
                <a:cxn ang="0">
                  <a:pos x="connsiteX4095" y="connsiteY4095"/>
                </a:cxn>
                <a:cxn ang="0">
                  <a:pos x="connsiteX4096" y="connsiteY4096"/>
                </a:cxn>
                <a:cxn ang="0">
                  <a:pos x="connsiteX4097" y="connsiteY4097"/>
                </a:cxn>
                <a:cxn ang="0">
                  <a:pos x="connsiteX4098" y="connsiteY4098"/>
                </a:cxn>
                <a:cxn ang="0">
                  <a:pos x="connsiteX4099" y="connsiteY4099"/>
                </a:cxn>
                <a:cxn ang="0">
                  <a:pos x="connsiteX4100" y="connsiteY4100"/>
                </a:cxn>
                <a:cxn ang="0">
                  <a:pos x="connsiteX4101" y="connsiteY4101"/>
                </a:cxn>
                <a:cxn ang="0">
                  <a:pos x="connsiteX4102" y="connsiteY4102"/>
                </a:cxn>
                <a:cxn ang="0">
                  <a:pos x="connsiteX4103" y="connsiteY4103"/>
                </a:cxn>
                <a:cxn ang="0">
                  <a:pos x="connsiteX4104" y="connsiteY4104"/>
                </a:cxn>
                <a:cxn ang="0">
                  <a:pos x="connsiteX4105" y="connsiteY4105"/>
                </a:cxn>
                <a:cxn ang="0">
                  <a:pos x="connsiteX4106" y="connsiteY4106"/>
                </a:cxn>
                <a:cxn ang="0">
                  <a:pos x="connsiteX4107" y="connsiteY4107"/>
                </a:cxn>
                <a:cxn ang="0">
                  <a:pos x="connsiteX4108" y="connsiteY4108"/>
                </a:cxn>
                <a:cxn ang="0">
                  <a:pos x="connsiteX4109" y="connsiteY4109"/>
                </a:cxn>
                <a:cxn ang="0">
                  <a:pos x="connsiteX4110" y="connsiteY4110"/>
                </a:cxn>
                <a:cxn ang="0">
                  <a:pos x="connsiteX4111" y="connsiteY4111"/>
                </a:cxn>
                <a:cxn ang="0">
                  <a:pos x="connsiteX4112" y="connsiteY4112"/>
                </a:cxn>
                <a:cxn ang="0">
                  <a:pos x="connsiteX4113" y="connsiteY4113"/>
                </a:cxn>
                <a:cxn ang="0">
                  <a:pos x="connsiteX4114" y="connsiteY4114"/>
                </a:cxn>
                <a:cxn ang="0">
                  <a:pos x="connsiteX4115" y="connsiteY4115"/>
                </a:cxn>
                <a:cxn ang="0">
                  <a:pos x="connsiteX4116" y="connsiteY4116"/>
                </a:cxn>
                <a:cxn ang="0">
                  <a:pos x="connsiteX4117" y="connsiteY4117"/>
                </a:cxn>
                <a:cxn ang="0">
                  <a:pos x="connsiteX4118" y="connsiteY4118"/>
                </a:cxn>
                <a:cxn ang="0">
                  <a:pos x="connsiteX4119" y="connsiteY4119"/>
                </a:cxn>
                <a:cxn ang="0">
                  <a:pos x="connsiteX4120" y="connsiteY4120"/>
                </a:cxn>
                <a:cxn ang="0">
                  <a:pos x="connsiteX4121" y="connsiteY4121"/>
                </a:cxn>
                <a:cxn ang="0">
                  <a:pos x="connsiteX4122" y="connsiteY4122"/>
                </a:cxn>
                <a:cxn ang="0">
                  <a:pos x="connsiteX4123" y="connsiteY4123"/>
                </a:cxn>
                <a:cxn ang="0">
                  <a:pos x="connsiteX4124" y="connsiteY4124"/>
                </a:cxn>
                <a:cxn ang="0">
                  <a:pos x="connsiteX4125" y="connsiteY4125"/>
                </a:cxn>
                <a:cxn ang="0">
                  <a:pos x="connsiteX4126" y="connsiteY4126"/>
                </a:cxn>
                <a:cxn ang="0">
                  <a:pos x="connsiteX4127" y="connsiteY4127"/>
                </a:cxn>
                <a:cxn ang="0">
                  <a:pos x="connsiteX4128" y="connsiteY4128"/>
                </a:cxn>
                <a:cxn ang="0">
                  <a:pos x="connsiteX4129" y="connsiteY4129"/>
                </a:cxn>
                <a:cxn ang="0">
                  <a:pos x="connsiteX4130" y="connsiteY4130"/>
                </a:cxn>
                <a:cxn ang="0">
                  <a:pos x="connsiteX4131" y="connsiteY4131"/>
                </a:cxn>
                <a:cxn ang="0">
                  <a:pos x="connsiteX4132" y="connsiteY4132"/>
                </a:cxn>
                <a:cxn ang="0">
                  <a:pos x="connsiteX4133" y="connsiteY4133"/>
                </a:cxn>
                <a:cxn ang="0">
                  <a:pos x="connsiteX4134" y="connsiteY4134"/>
                </a:cxn>
                <a:cxn ang="0">
                  <a:pos x="connsiteX4135" y="connsiteY4135"/>
                </a:cxn>
                <a:cxn ang="0">
                  <a:pos x="connsiteX4136" y="connsiteY4136"/>
                </a:cxn>
                <a:cxn ang="0">
                  <a:pos x="connsiteX4137" y="connsiteY4137"/>
                </a:cxn>
                <a:cxn ang="0">
                  <a:pos x="connsiteX4138" y="connsiteY4138"/>
                </a:cxn>
                <a:cxn ang="0">
                  <a:pos x="connsiteX4139" y="connsiteY4139"/>
                </a:cxn>
                <a:cxn ang="0">
                  <a:pos x="connsiteX4140" y="connsiteY4140"/>
                </a:cxn>
                <a:cxn ang="0">
                  <a:pos x="connsiteX4141" y="connsiteY4141"/>
                </a:cxn>
                <a:cxn ang="0">
                  <a:pos x="connsiteX4142" y="connsiteY4142"/>
                </a:cxn>
                <a:cxn ang="0">
                  <a:pos x="connsiteX4143" y="connsiteY4143"/>
                </a:cxn>
                <a:cxn ang="0">
                  <a:pos x="connsiteX4144" y="connsiteY4144"/>
                </a:cxn>
                <a:cxn ang="0">
                  <a:pos x="connsiteX4145" y="connsiteY4145"/>
                </a:cxn>
                <a:cxn ang="0">
                  <a:pos x="connsiteX4146" y="connsiteY4146"/>
                </a:cxn>
                <a:cxn ang="0">
                  <a:pos x="connsiteX4147" y="connsiteY4147"/>
                </a:cxn>
                <a:cxn ang="0">
                  <a:pos x="connsiteX4148" y="connsiteY4148"/>
                </a:cxn>
                <a:cxn ang="0">
                  <a:pos x="connsiteX4149" y="connsiteY4149"/>
                </a:cxn>
                <a:cxn ang="0">
                  <a:pos x="connsiteX4150" y="connsiteY4150"/>
                </a:cxn>
                <a:cxn ang="0">
                  <a:pos x="connsiteX4151" y="connsiteY4151"/>
                </a:cxn>
                <a:cxn ang="0">
                  <a:pos x="connsiteX4152" y="connsiteY4152"/>
                </a:cxn>
                <a:cxn ang="0">
                  <a:pos x="connsiteX4153" y="connsiteY4153"/>
                </a:cxn>
                <a:cxn ang="0">
                  <a:pos x="connsiteX4154" y="connsiteY4154"/>
                </a:cxn>
                <a:cxn ang="0">
                  <a:pos x="connsiteX4155" y="connsiteY4155"/>
                </a:cxn>
                <a:cxn ang="0">
                  <a:pos x="connsiteX4156" y="connsiteY4156"/>
                </a:cxn>
                <a:cxn ang="0">
                  <a:pos x="connsiteX4157" y="connsiteY4157"/>
                </a:cxn>
                <a:cxn ang="0">
                  <a:pos x="connsiteX4158" y="connsiteY4158"/>
                </a:cxn>
                <a:cxn ang="0">
                  <a:pos x="connsiteX4159" y="connsiteY4159"/>
                </a:cxn>
                <a:cxn ang="0">
                  <a:pos x="connsiteX4160" y="connsiteY4160"/>
                </a:cxn>
                <a:cxn ang="0">
                  <a:pos x="connsiteX4161" y="connsiteY4161"/>
                </a:cxn>
                <a:cxn ang="0">
                  <a:pos x="connsiteX4162" y="connsiteY4162"/>
                </a:cxn>
                <a:cxn ang="0">
                  <a:pos x="connsiteX4163" y="connsiteY4163"/>
                </a:cxn>
                <a:cxn ang="0">
                  <a:pos x="connsiteX4164" y="connsiteY4164"/>
                </a:cxn>
                <a:cxn ang="0">
                  <a:pos x="connsiteX4165" y="connsiteY4165"/>
                </a:cxn>
                <a:cxn ang="0">
                  <a:pos x="connsiteX4166" y="connsiteY4166"/>
                </a:cxn>
                <a:cxn ang="0">
                  <a:pos x="connsiteX4167" y="connsiteY4167"/>
                </a:cxn>
                <a:cxn ang="0">
                  <a:pos x="connsiteX4168" y="connsiteY4168"/>
                </a:cxn>
                <a:cxn ang="0">
                  <a:pos x="connsiteX4169" y="connsiteY4169"/>
                </a:cxn>
                <a:cxn ang="0">
                  <a:pos x="connsiteX4170" y="connsiteY4170"/>
                </a:cxn>
                <a:cxn ang="0">
                  <a:pos x="connsiteX4171" y="connsiteY4171"/>
                </a:cxn>
                <a:cxn ang="0">
                  <a:pos x="connsiteX4172" y="connsiteY4172"/>
                </a:cxn>
                <a:cxn ang="0">
                  <a:pos x="connsiteX4173" y="connsiteY4173"/>
                </a:cxn>
                <a:cxn ang="0">
                  <a:pos x="connsiteX4174" y="connsiteY4174"/>
                </a:cxn>
                <a:cxn ang="0">
                  <a:pos x="connsiteX4175" y="connsiteY4175"/>
                </a:cxn>
                <a:cxn ang="0">
                  <a:pos x="connsiteX4176" y="connsiteY4176"/>
                </a:cxn>
                <a:cxn ang="0">
                  <a:pos x="connsiteX4177" y="connsiteY4177"/>
                </a:cxn>
                <a:cxn ang="0">
                  <a:pos x="connsiteX4178" y="connsiteY4178"/>
                </a:cxn>
                <a:cxn ang="0">
                  <a:pos x="connsiteX4179" y="connsiteY4179"/>
                </a:cxn>
                <a:cxn ang="0">
                  <a:pos x="connsiteX4180" y="connsiteY4180"/>
                </a:cxn>
                <a:cxn ang="0">
                  <a:pos x="connsiteX4181" y="connsiteY4181"/>
                </a:cxn>
                <a:cxn ang="0">
                  <a:pos x="connsiteX4182" y="connsiteY4182"/>
                </a:cxn>
                <a:cxn ang="0">
                  <a:pos x="connsiteX4183" y="connsiteY4183"/>
                </a:cxn>
                <a:cxn ang="0">
                  <a:pos x="connsiteX4184" y="connsiteY4184"/>
                </a:cxn>
                <a:cxn ang="0">
                  <a:pos x="connsiteX4185" y="connsiteY4185"/>
                </a:cxn>
                <a:cxn ang="0">
                  <a:pos x="connsiteX4186" y="connsiteY4186"/>
                </a:cxn>
                <a:cxn ang="0">
                  <a:pos x="connsiteX4187" y="connsiteY4187"/>
                </a:cxn>
                <a:cxn ang="0">
                  <a:pos x="connsiteX4188" y="connsiteY4188"/>
                </a:cxn>
                <a:cxn ang="0">
                  <a:pos x="connsiteX4189" y="connsiteY4189"/>
                </a:cxn>
                <a:cxn ang="0">
                  <a:pos x="connsiteX4190" y="connsiteY4190"/>
                </a:cxn>
                <a:cxn ang="0">
                  <a:pos x="connsiteX4191" y="connsiteY4191"/>
                </a:cxn>
                <a:cxn ang="0">
                  <a:pos x="connsiteX4192" y="connsiteY4192"/>
                </a:cxn>
                <a:cxn ang="0">
                  <a:pos x="connsiteX4193" y="connsiteY4193"/>
                </a:cxn>
                <a:cxn ang="0">
                  <a:pos x="connsiteX4194" y="connsiteY4194"/>
                </a:cxn>
                <a:cxn ang="0">
                  <a:pos x="connsiteX4195" y="connsiteY4195"/>
                </a:cxn>
                <a:cxn ang="0">
                  <a:pos x="connsiteX4196" y="connsiteY4196"/>
                </a:cxn>
                <a:cxn ang="0">
                  <a:pos x="connsiteX4197" y="connsiteY4197"/>
                </a:cxn>
                <a:cxn ang="0">
                  <a:pos x="connsiteX4198" y="connsiteY4198"/>
                </a:cxn>
                <a:cxn ang="0">
                  <a:pos x="connsiteX4199" y="connsiteY4199"/>
                </a:cxn>
                <a:cxn ang="0">
                  <a:pos x="connsiteX4200" y="connsiteY4200"/>
                </a:cxn>
                <a:cxn ang="0">
                  <a:pos x="connsiteX4201" y="connsiteY4201"/>
                </a:cxn>
                <a:cxn ang="0">
                  <a:pos x="connsiteX4202" y="connsiteY4202"/>
                </a:cxn>
                <a:cxn ang="0">
                  <a:pos x="connsiteX4203" y="connsiteY4203"/>
                </a:cxn>
                <a:cxn ang="0">
                  <a:pos x="connsiteX4204" y="connsiteY4204"/>
                </a:cxn>
                <a:cxn ang="0">
                  <a:pos x="connsiteX4205" y="connsiteY4205"/>
                </a:cxn>
                <a:cxn ang="0">
                  <a:pos x="connsiteX4206" y="connsiteY4206"/>
                </a:cxn>
                <a:cxn ang="0">
                  <a:pos x="connsiteX4207" y="connsiteY4207"/>
                </a:cxn>
                <a:cxn ang="0">
                  <a:pos x="connsiteX4208" y="connsiteY4208"/>
                </a:cxn>
                <a:cxn ang="0">
                  <a:pos x="connsiteX4209" y="connsiteY4209"/>
                </a:cxn>
                <a:cxn ang="0">
                  <a:pos x="connsiteX4210" y="connsiteY4210"/>
                </a:cxn>
                <a:cxn ang="0">
                  <a:pos x="connsiteX4211" y="connsiteY4211"/>
                </a:cxn>
                <a:cxn ang="0">
                  <a:pos x="connsiteX4212" y="connsiteY4212"/>
                </a:cxn>
                <a:cxn ang="0">
                  <a:pos x="connsiteX4213" y="connsiteY4213"/>
                </a:cxn>
                <a:cxn ang="0">
                  <a:pos x="connsiteX4214" y="connsiteY4214"/>
                </a:cxn>
                <a:cxn ang="0">
                  <a:pos x="connsiteX4215" y="connsiteY4215"/>
                </a:cxn>
                <a:cxn ang="0">
                  <a:pos x="connsiteX4216" y="connsiteY4216"/>
                </a:cxn>
                <a:cxn ang="0">
                  <a:pos x="connsiteX4217" y="connsiteY4217"/>
                </a:cxn>
                <a:cxn ang="0">
                  <a:pos x="connsiteX4218" y="connsiteY4218"/>
                </a:cxn>
                <a:cxn ang="0">
                  <a:pos x="connsiteX4219" y="connsiteY4219"/>
                </a:cxn>
                <a:cxn ang="0">
                  <a:pos x="connsiteX4220" y="connsiteY4220"/>
                </a:cxn>
                <a:cxn ang="0">
                  <a:pos x="connsiteX4221" y="connsiteY4221"/>
                </a:cxn>
                <a:cxn ang="0">
                  <a:pos x="connsiteX4222" y="connsiteY4222"/>
                </a:cxn>
                <a:cxn ang="0">
                  <a:pos x="connsiteX4223" y="connsiteY4223"/>
                </a:cxn>
                <a:cxn ang="0">
                  <a:pos x="connsiteX4224" y="connsiteY4224"/>
                </a:cxn>
                <a:cxn ang="0">
                  <a:pos x="connsiteX4225" y="connsiteY4225"/>
                </a:cxn>
                <a:cxn ang="0">
                  <a:pos x="connsiteX4226" y="connsiteY4226"/>
                </a:cxn>
                <a:cxn ang="0">
                  <a:pos x="connsiteX4227" y="connsiteY4227"/>
                </a:cxn>
                <a:cxn ang="0">
                  <a:pos x="connsiteX4228" y="connsiteY4228"/>
                </a:cxn>
                <a:cxn ang="0">
                  <a:pos x="connsiteX4229" y="connsiteY4229"/>
                </a:cxn>
                <a:cxn ang="0">
                  <a:pos x="connsiteX4230" y="connsiteY4230"/>
                </a:cxn>
                <a:cxn ang="0">
                  <a:pos x="connsiteX4231" y="connsiteY4231"/>
                </a:cxn>
                <a:cxn ang="0">
                  <a:pos x="connsiteX4232" y="connsiteY4232"/>
                </a:cxn>
                <a:cxn ang="0">
                  <a:pos x="connsiteX4233" y="connsiteY4233"/>
                </a:cxn>
                <a:cxn ang="0">
                  <a:pos x="connsiteX4234" y="connsiteY4234"/>
                </a:cxn>
                <a:cxn ang="0">
                  <a:pos x="connsiteX4235" y="connsiteY4235"/>
                </a:cxn>
                <a:cxn ang="0">
                  <a:pos x="connsiteX4236" y="connsiteY4236"/>
                </a:cxn>
                <a:cxn ang="0">
                  <a:pos x="connsiteX4237" y="connsiteY4237"/>
                </a:cxn>
                <a:cxn ang="0">
                  <a:pos x="connsiteX4238" y="connsiteY4238"/>
                </a:cxn>
                <a:cxn ang="0">
                  <a:pos x="connsiteX4239" y="connsiteY4239"/>
                </a:cxn>
                <a:cxn ang="0">
                  <a:pos x="connsiteX4240" y="connsiteY4240"/>
                </a:cxn>
                <a:cxn ang="0">
                  <a:pos x="connsiteX4241" y="connsiteY4241"/>
                </a:cxn>
                <a:cxn ang="0">
                  <a:pos x="connsiteX4242" y="connsiteY4242"/>
                </a:cxn>
                <a:cxn ang="0">
                  <a:pos x="connsiteX4243" y="connsiteY4243"/>
                </a:cxn>
                <a:cxn ang="0">
                  <a:pos x="connsiteX4244" y="connsiteY4244"/>
                </a:cxn>
                <a:cxn ang="0">
                  <a:pos x="connsiteX4245" y="connsiteY4245"/>
                </a:cxn>
                <a:cxn ang="0">
                  <a:pos x="connsiteX4246" y="connsiteY4246"/>
                </a:cxn>
                <a:cxn ang="0">
                  <a:pos x="connsiteX4247" y="connsiteY4247"/>
                </a:cxn>
                <a:cxn ang="0">
                  <a:pos x="connsiteX4248" y="connsiteY4248"/>
                </a:cxn>
                <a:cxn ang="0">
                  <a:pos x="connsiteX4249" y="connsiteY4249"/>
                </a:cxn>
                <a:cxn ang="0">
                  <a:pos x="connsiteX4250" y="connsiteY4250"/>
                </a:cxn>
                <a:cxn ang="0">
                  <a:pos x="connsiteX4251" y="connsiteY4251"/>
                </a:cxn>
                <a:cxn ang="0">
                  <a:pos x="connsiteX4252" y="connsiteY4252"/>
                </a:cxn>
                <a:cxn ang="0">
                  <a:pos x="connsiteX4253" y="connsiteY4253"/>
                </a:cxn>
                <a:cxn ang="0">
                  <a:pos x="connsiteX4254" y="connsiteY4254"/>
                </a:cxn>
                <a:cxn ang="0">
                  <a:pos x="connsiteX4255" y="connsiteY4255"/>
                </a:cxn>
                <a:cxn ang="0">
                  <a:pos x="connsiteX4256" y="connsiteY4256"/>
                </a:cxn>
                <a:cxn ang="0">
                  <a:pos x="connsiteX4257" y="connsiteY4257"/>
                </a:cxn>
                <a:cxn ang="0">
                  <a:pos x="connsiteX4258" y="connsiteY4258"/>
                </a:cxn>
                <a:cxn ang="0">
                  <a:pos x="connsiteX4259" y="connsiteY4259"/>
                </a:cxn>
                <a:cxn ang="0">
                  <a:pos x="connsiteX4260" y="connsiteY4260"/>
                </a:cxn>
                <a:cxn ang="0">
                  <a:pos x="connsiteX4261" y="connsiteY4261"/>
                </a:cxn>
                <a:cxn ang="0">
                  <a:pos x="connsiteX4262" y="connsiteY4262"/>
                </a:cxn>
                <a:cxn ang="0">
                  <a:pos x="connsiteX4263" y="connsiteY4263"/>
                </a:cxn>
                <a:cxn ang="0">
                  <a:pos x="connsiteX4264" y="connsiteY4264"/>
                </a:cxn>
                <a:cxn ang="0">
                  <a:pos x="connsiteX4265" y="connsiteY4265"/>
                </a:cxn>
                <a:cxn ang="0">
                  <a:pos x="connsiteX4266" y="connsiteY4266"/>
                </a:cxn>
                <a:cxn ang="0">
                  <a:pos x="connsiteX4267" y="connsiteY4267"/>
                </a:cxn>
                <a:cxn ang="0">
                  <a:pos x="connsiteX4268" y="connsiteY4268"/>
                </a:cxn>
                <a:cxn ang="0">
                  <a:pos x="connsiteX4269" y="connsiteY4269"/>
                </a:cxn>
                <a:cxn ang="0">
                  <a:pos x="connsiteX4270" y="connsiteY4270"/>
                </a:cxn>
                <a:cxn ang="0">
                  <a:pos x="connsiteX4271" y="connsiteY4271"/>
                </a:cxn>
                <a:cxn ang="0">
                  <a:pos x="connsiteX4272" y="connsiteY4272"/>
                </a:cxn>
                <a:cxn ang="0">
                  <a:pos x="connsiteX4273" y="connsiteY4273"/>
                </a:cxn>
                <a:cxn ang="0">
                  <a:pos x="connsiteX4274" y="connsiteY4274"/>
                </a:cxn>
                <a:cxn ang="0">
                  <a:pos x="connsiteX4275" y="connsiteY4275"/>
                </a:cxn>
                <a:cxn ang="0">
                  <a:pos x="connsiteX4276" y="connsiteY4276"/>
                </a:cxn>
                <a:cxn ang="0">
                  <a:pos x="connsiteX4277" y="connsiteY4277"/>
                </a:cxn>
                <a:cxn ang="0">
                  <a:pos x="connsiteX4278" y="connsiteY4278"/>
                </a:cxn>
                <a:cxn ang="0">
                  <a:pos x="connsiteX4279" y="connsiteY4279"/>
                </a:cxn>
                <a:cxn ang="0">
                  <a:pos x="connsiteX4280" y="connsiteY4280"/>
                </a:cxn>
                <a:cxn ang="0">
                  <a:pos x="connsiteX4281" y="connsiteY4281"/>
                </a:cxn>
                <a:cxn ang="0">
                  <a:pos x="connsiteX4282" y="connsiteY4282"/>
                </a:cxn>
                <a:cxn ang="0">
                  <a:pos x="connsiteX4283" y="connsiteY4283"/>
                </a:cxn>
                <a:cxn ang="0">
                  <a:pos x="connsiteX4284" y="connsiteY4284"/>
                </a:cxn>
                <a:cxn ang="0">
                  <a:pos x="connsiteX4285" y="connsiteY4285"/>
                </a:cxn>
                <a:cxn ang="0">
                  <a:pos x="connsiteX4286" y="connsiteY4286"/>
                </a:cxn>
                <a:cxn ang="0">
                  <a:pos x="connsiteX4287" y="connsiteY4287"/>
                </a:cxn>
                <a:cxn ang="0">
                  <a:pos x="connsiteX4288" y="connsiteY4288"/>
                </a:cxn>
                <a:cxn ang="0">
                  <a:pos x="connsiteX4289" y="connsiteY4289"/>
                </a:cxn>
                <a:cxn ang="0">
                  <a:pos x="connsiteX4290" y="connsiteY4290"/>
                </a:cxn>
                <a:cxn ang="0">
                  <a:pos x="connsiteX4291" y="connsiteY4291"/>
                </a:cxn>
                <a:cxn ang="0">
                  <a:pos x="connsiteX4292" y="connsiteY4292"/>
                </a:cxn>
                <a:cxn ang="0">
                  <a:pos x="connsiteX4293" y="connsiteY4293"/>
                </a:cxn>
                <a:cxn ang="0">
                  <a:pos x="connsiteX4294" y="connsiteY4294"/>
                </a:cxn>
                <a:cxn ang="0">
                  <a:pos x="connsiteX4295" y="connsiteY4295"/>
                </a:cxn>
                <a:cxn ang="0">
                  <a:pos x="connsiteX4296" y="connsiteY4296"/>
                </a:cxn>
                <a:cxn ang="0">
                  <a:pos x="connsiteX4297" y="connsiteY4297"/>
                </a:cxn>
                <a:cxn ang="0">
                  <a:pos x="connsiteX4298" y="connsiteY4298"/>
                </a:cxn>
                <a:cxn ang="0">
                  <a:pos x="connsiteX4299" y="connsiteY4299"/>
                </a:cxn>
                <a:cxn ang="0">
                  <a:pos x="connsiteX4300" y="connsiteY4300"/>
                </a:cxn>
                <a:cxn ang="0">
                  <a:pos x="connsiteX4301" y="connsiteY4301"/>
                </a:cxn>
                <a:cxn ang="0">
                  <a:pos x="connsiteX4302" y="connsiteY4302"/>
                </a:cxn>
                <a:cxn ang="0">
                  <a:pos x="connsiteX4303" y="connsiteY4303"/>
                </a:cxn>
                <a:cxn ang="0">
                  <a:pos x="connsiteX4304" y="connsiteY4304"/>
                </a:cxn>
                <a:cxn ang="0">
                  <a:pos x="connsiteX4305" y="connsiteY4305"/>
                </a:cxn>
                <a:cxn ang="0">
                  <a:pos x="connsiteX4306" y="connsiteY4306"/>
                </a:cxn>
                <a:cxn ang="0">
                  <a:pos x="connsiteX4307" y="connsiteY4307"/>
                </a:cxn>
                <a:cxn ang="0">
                  <a:pos x="connsiteX4308" y="connsiteY4308"/>
                </a:cxn>
                <a:cxn ang="0">
                  <a:pos x="connsiteX4309" y="connsiteY4309"/>
                </a:cxn>
                <a:cxn ang="0">
                  <a:pos x="connsiteX4310" y="connsiteY4310"/>
                </a:cxn>
                <a:cxn ang="0">
                  <a:pos x="connsiteX4311" y="connsiteY4311"/>
                </a:cxn>
                <a:cxn ang="0">
                  <a:pos x="connsiteX4312" y="connsiteY4312"/>
                </a:cxn>
                <a:cxn ang="0">
                  <a:pos x="connsiteX4313" y="connsiteY4313"/>
                </a:cxn>
                <a:cxn ang="0">
                  <a:pos x="connsiteX4314" y="connsiteY4314"/>
                </a:cxn>
                <a:cxn ang="0">
                  <a:pos x="connsiteX4315" y="connsiteY4315"/>
                </a:cxn>
                <a:cxn ang="0">
                  <a:pos x="connsiteX4316" y="connsiteY4316"/>
                </a:cxn>
                <a:cxn ang="0">
                  <a:pos x="connsiteX4317" y="connsiteY4317"/>
                </a:cxn>
                <a:cxn ang="0">
                  <a:pos x="connsiteX4318" y="connsiteY4318"/>
                </a:cxn>
                <a:cxn ang="0">
                  <a:pos x="connsiteX4319" y="connsiteY4319"/>
                </a:cxn>
                <a:cxn ang="0">
                  <a:pos x="connsiteX4320" y="connsiteY4320"/>
                </a:cxn>
                <a:cxn ang="0">
                  <a:pos x="connsiteX4321" y="connsiteY4321"/>
                </a:cxn>
                <a:cxn ang="0">
                  <a:pos x="connsiteX4322" y="connsiteY4322"/>
                </a:cxn>
                <a:cxn ang="0">
                  <a:pos x="connsiteX4323" y="connsiteY4323"/>
                </a:cxn>
                <a:cxn ang="0">
                  <a:pos x="connsiteX4324" y="connsiteY4324"/>
                </a:cxn>
                <a:cxn ang="0">
                  <a:pos x="connsiteX4325" y="connsiteY4325"/>
                </a:cxn>
                <a:cxn ang="0">
                  <a:pos x="connsiteX4326" y="connsiteY4326"/>
                </a:cxn>
                <a:cxn ang="0">
                  <a:pos x="connsiteX4327" y="connsiteY4327"/>
                </a:cxn>
                <a:cxn ang="0">
                  <a:pos x="connsiteX4328" y="connsiteY4328"/>
                </a:cxn>
                <a:cxn ang="0">
                  <a:pos x="connsiteX4329" y="connsiteY4329"/>
                </a:cxn>
                <a:cxn ang="0">
                  <a:pos x="connsiteX4330" y="connsiteY4330"/>
                </a:cxn>
                <a:cxn ang="0">
                  <a:pos x="connsiteX4331" y="connsiteY4331"/>
                </a:cxn>
                <a:cxn ang="0">
                  <a:pos x="connsiteX4332" y="connsiteY4332"/>
                </a:cxn>
                <a:cxn ang="0">
                  <a:pos x="connsiteX4333" y="connsiteY4333"/>
                </a:cxn>
                <a:cxn ang="0">
                  <a:pos x="connsiteX4334" y="connsiteY4334"/>
                </a:cxn>
                <a:cxn ang="0">
                  <a:pos x="connsiteX4335" y="connsiteY4335"/>
                </a:cxn>
                <a:cxn ang="0">
                  <a:pos x="connsiteX4336" y="connsiteY4336"/>
                </a:cxn>
                <a:cxn ang="0">
                  <a:pos x="connsiteX4337" y="connsiteY4337"/>
                </a:cxn>
                <a:cxn ang="0">
                  <a:pos x="connsiteX4338" y="connsiteY4338"/>
                </a:cxn>
                <a:cxn ang="0">
                  <a:pos x="connsiteX4339" y="connsiteY4339"/>
                </a:cxn>
                <a:cxn ang="0">
                  <a:pos x="connsiteX4340" y="connsiteY4340"/>
                </a:cxn>
                <a:cxn ang="0">
                  <a:pos x="connsiteX4341" y="connsiteY4341"/>
                </a:cxn>
                <a:cxn ang="0">
                  <a:pos x="connsiteX4342" y="connsiteY4342"/>
                </a:cxn>
                <a:cxn ang="0">
                  <a:pos x="connsiteX4343" y="connsiteY4343"/>
                </a:cxn>
                <a:cxn ang="0">
                  <a:pos x="connsiteX4344" y="connsiteY4344"/>
                </a:cxn>
                <a:cxn ang="0">
                  <a:pos x="connsiteX4345" y="connsiteY4345"/>
                </a:cxn>
                <a:cxn ang="0">
                  <a:pos x="connsiteX4346" y="connsiteY4346"/>
                </a:cxn>
                <a:cxn ang="0">
                  <a:pos x="connsiteX4347" y="connsiteY4347"/>
                </a:cxn>
                <a:cxn ang="0">
                  <a:pos x="connsiteX4348" y="connsiteY4348"/>
                </a:cxn>
                <a:cxn ang="0">
                  <a:pos x="connsiteX4349" y="connsiteY4349"/>
                </a:cxn>
                <a:cxn ang="0">
                  <a:pos x="connsiteX4350" y="connsiteY4350"/>
                </a:cxn>
                <a:cxn ang="0">
                  <a:pos x="connsiteX4351" y="connsiteY4351"/>
                </a:cxn>
                <a:cxn ang="0">
                  <a:pos x="connsiteX4352" y="connsiteY4352"/>
                </a:cxn>
                <a:cxn ang="0">
                  <a:pos x="connsiteX4353" y="connsiteY4353"/>
                </a:cxn>
                <a:cxn ang="0">
                  <a:pos x="connsiteX4354" y="connsiteY4354"/>
                </a:cxn>
                <a:cxn ang="0">
                  <a:pos x="connsiteX4355" y="connsiteY4355"/>
                </a:cxn>
                <a:cxn ang="0">
                  <a:pos x="connsiteX4356" y="connsiteY4356"/>
                </a:cxn>
                <a:cxn ang="0">
                  <a:pos x="connsiteX4357" y="connsiteY4357"/>
                </a:cxn>
                <a:cxn ang="0">
                  <a:pos x="connsiteX4358" y="connsiteY4358"/>
                </a:cxn>
                <a:cxn ang="0">
                  <a:pos x="connsiteX4359" y="connsiteY4359"/>
                </a:cxn>
                <a:cxn ang="0">
                  <a:pos x="connsiteX4360" y="connsiteY4360"/>
                </a:cxn>
                <a:cxn ang="0">
                  <a:pos x="connsiteX4361" y="connsiteY4361"/>
                </a:cxn>
                <a:cxn ang="0">
                  <a:pos x="connsiteX4362" y="connsiteY4362"/>
                </a:cxn>
                <a:cxn ang="0">
                  <a:pos x="connsiteX4363" y="connsiteY4363"/>
                </a:cxn>
                <a:cxn ang="0">
                  <a:pos x="connsiteX4364" y="connsiteY4364"/>
                </a:cxn>
                <a:cxn ang="0">
                  <a:pos x="connsiteX4365" y="connsiteY4365"/>
                </a:cxn>
                <a:cxn ang="0">
                  <a:pos x="connsiteX4366" y="connsiteY4366"/>
                </a:cxn>
                <a:cxn ang="0">
                  <a:pos x="connsiteX4367" y="connsiteY4367"/>
                </a:cxn>
                <a:cxn ang="0">
                  <a:pos x="connsiteX4368" y="connsiteY4368"/>
                </a:cxn>
                <a:cxn ang="0">
                  <a:pos x="connsiteX4369" y="connsiteY4369"/>
                </a:cxn>
                <a:cxn ang="0">
                  <a:pos x="connsiteX4370" y="connsiteY4370"/>
                </a:cxn>
                <a:cxn ang="0">
                  <a:pos x="connsiteX4371" y="connsiteY4371"/>
                </a:cxn>
                <a:cxn ang="0">
                  <a:pos x="connsiteX4372" y="connsiteY4372"/>
                </a:cxn>
                <a:cxn ang="0">
                  <a:pos x="connsiteX4373" y="connsiteY4373"/>
                </a:cxn>
                <a:cxn ang="0">
                  <a:pos x="connsiteX4374" y="connsiteY4374"/>
                </a:cxn>
                <a:cxn ang="0">
                  <a:pos x="connsiteX4375" y="connsiteY4375"/>
                </a:cxn>
                <a:cxn ang="0">
                  <a:pos x="connsiteX4376" y="connsiteY4376"/>
                </a:cxn>
                <a:cxn ang="0">
                  <a:pos x="connsiteX4377" y="connsiteY4377"/>
                </a:cxn>
                <a:cxn ang="0">
                  <a:pos x="connsiteX4378" y="connsiteY4378"/>
                </a:cxn>
                <a:cxn ang="0">
                  <a:pos x="connsiteX4379" y="connsiteY4379"/>
                </a:cxn>
                <a:cxn ang="0">
                  <a:pos x="connsiteX4380" y="connsiteY4380"/>
                </a:cxn>
                <a:cxn ang="0">
                  <a:pos x="connsiteX4381" y="connsiteY4381"/>
                </a:cxn>
                <a:cxn ang="0">
                  <a:pos x="connsiteX4382" y="connsiteY4382"/>
                </a:cxn>
                <a:cxn ang="0">
                  <a:pos x="connsiteX4383" y="connsiteY4383"/>
                </a:cxn>
                <a:cxn ang="0">
                  <a:pos x="connsiteX4384" y="connsiteY4384"/>
                </a:cxn>
                <a:cxn ang="0">
                  <a:pos x="connsiteX4385" y="connsiteY4385"/>
                </a:cxn>
                <a:cxn ang="0">
                  <a:pos x="connsiteX4386" y="connsiteY4386"/>
                </a:cxn>
                <a:cxn ang="0">
                  <a:pos x="connsiteX4387" y="connsiteY4387"/>
                </a:cxn>
                <a:cxn ang="0">
                  <a:pos x="connsiteX4388" y="connsiteY4388"/>
                </a:cxn>
                <a:cxn ang="0">
                  <a:pos x="connsiteX4389" y="connsiteY4389"/>
                </a:cxn>
                <a:cxn ang="0">
                  <a:pos x="connsiteX4390" y="connsiteY4390"/>
                </a:cxn>
                <a:cxn ang="0">
                  <a:pos x="connsiteX4391" y="connsiteY4391"/>
                </a:cxn>
                <a:cxn ang="0">
                  <a:pos x="connsiteX4392" y="connsiteY4392"/>
                </a:cxn>
                <a:cxn ang="0">
                  <a:pos x="connsiteX4393" y="connsiteY4393"/>
                </a:cxn>
                <a:cxn ang="0">
                  <a:pos x="connsiteX4394" y="connsiteY4394"/>
                </a:cxn>
                <a:cxn ang="0">
                  <a:pos x="connsiteX4395" y="connsiteY4395"/>
                </a:cxn>
                <a:cxn ang="0">
                  <a:pos x="connsiteX4396" y="connsiteY4396"/>
                </a:cxn>
                <a:cxn ang="0">
                  <a:pos x="connsiteX4397" y="connsiteY4397"/>
                </a:cxn>
                <a:cxn ang="0">
                  <a:pos x="connsiteX4398" y="connsiteY4398"/>
                </a:cxn>
                <a:cxn ang="0">
                  <a:pos x="connsiteX4399" y="connsiteY4399"/>
                </a:cxn>
                <a:cxn ang="0">
                  <a:pos x="connsiteX4400" y="connsiteY4400"/>
                </a:cxn>
                <a:cxn ang="0">
                  <a:pos x="connsiteX4401" y="connsiteY4401"/>
                </a:cxn>
                <a:cxn ang="0">
                  <a:pos x="connsiteX4402" y="connsiteY4402"/>
                </a:cxn>
                <a:cxn ang="0">
                  <a:pos x="connsiteX4403" y="connsiteY4403"/>
                </a:cxn>
                <a:cxn ang="0">
                  <a:pos x="connsiteX4404" y="connsiteY4404"/>
                </a:cxn>
                <a:cxn ang="0">
                  <a:pos x="connsiteX4405" y="connsiteY4405"/>
                </a:cxn>
                <a:cxn ang="0">
                  <a:pos x="connsiteX4406" y="connsiteY4406"/>
                </a:cxn>
                <a:cxn ang="0">
                  <a:pos x="connsiteX4407" y="connsiteY4407"/>
                </a:cxn>
                <a:cxn ang="0">
                  <a:pos x="connsiteX4408" y="connsiteY4408"/>
                </a:cxn>
                <a:cxn ang="0">
                  <a:pos x="connsiteX4409" y="connsiteY4409"/>
                </a:cxn>
                <a:cxn ang="0">
                  <a:pos x="connsiteX4410" y="connsiteY4410"/>
                </a:cxn>
                <a:cxn ang="0">
                  <a:pos x="connsiteX4411" y="connsiteY4411"/>
                </a:cxn>
                <a:cxn ang="0">
                  <a:pos x="connsiteX4412" y="connsiteY4412"/>
                </a:cxn>
                <a:cxn ang="0">
                  <a:pos x="connsiteX4413" y="connsiteY4413"/>
                </a:cxn>
                <a:cxn ang="0">
                  <a:pos x="connsiteX4414" y="connsiteY4414"/>
                </a:cxn>
                <a:cxn ang="0">
                  <a:pos x="connsiteX4415" y="connsiteY4415"/>
                </a:cxn>
                <a:cxn ang="0">
                  <a:pos x="connsiteX4416" y="connsiteY4416"/>
                </a:cxn>
                <a:cxn ang="0">
                  <a:pos x="connsiteX4417" y="connsiteY4417"/>
                </a:cxn>
                <a:cxn ang="0">
                  <a:pos x="connsiteX4418" y="connsiteY4418"/>
                </a:cxn>
                <a:cxn ang="0">
                  <a:pos x="connsiteX4419" y="connsiteY4419"/>
                </a:cxn>
                <a:cxn ang="0">
                  <a:pos x="connsiteX4420" y="connsiteY4420"/>
                </a:cxn>
                <a:cxn ang="0">
                  <a:pos x="connsiteX4421" y="connsiteY4421"/>
                </a:cxn>
                <a:cxn ang="0">
                  <a:pos x="connsiteX4422" y="connsiteY4422"/>
                </a:cxn>
                <a:cxn ang="0">
                  <a:pos x="connsiteX4423" y="connsiteY4423"/>
                </a:cxn>
                <a:cxn ang="0">
                  <a:pos x="connsiteX4424" y="connsiteY4424"/>
                </a:cxn>
                <a:cxn ang="0">
                  <a:pos x="connsiteX4425" y="connsiteY4425"/>
                </a:cxn>
                <a:cxn ang="0">
                  <a:pos x="connsiteX4426" y="connsiteY4426"/>
                </a:cxn>
                <a:cxn ang="0">
                  <a:pos x="connsiteX4427" y="connsiteY4427"/>
                </a:cxn>
                <a:cxn ang="0">
                  <a:pos x="connsiteX4428" y="connsiteY4428"/>
                </a:cxn>
                <a:cxn ang="0">
                  <a:pos x="connsiteX4429" y="connsiteY4429"/>
                </a:cxn>
                <a:cxn ang="0">
                  <a:pos x="connsiteX4430" y="connsiteY4430"/>
                </a:cxn>
                <a:cxn ang="0">
                  <a:pos x="connsiteX4431" y="connsiteY4431"/>
                </a:cxn>
                <a:cxn ang="0">
                  <a:pos x="connsiteX4432" y="connsiteY4432"/>
                </a:cxn>
                <a:cxn ang="0">
                  <a:pos x="connsiteX4433" y="connsiteY4433"/>
                </a:cxn>
                <a:cxn ang="0">
                  <a:pos x="connsiteX4434" y="connsiteY4434"/>
                </a:cxn>
                <a:cxn ang="0">
                  <a:pos x="connsiteX4435" y="connsiteY4435"/>
                </a:cxn>
                <a:cxn ang="0">
                  <a:pos x="connsiteX4436" y="connsiteY4436"/>
                </a:cxn>
                <a:cxn ang="0">
                  <a:pos x="connsiteX4437" y="connsiteY4437"/>
                </a:cxn>
                <a:cxn ang="0">
                  <a:pos x="connsiteX4438" y="connsiteY4438"/>
                </a:cxn>
                <a:cxn ang="0">
                  <a:pos x="connsiteX4439" y="connsiteY4439"/>
                </a:cxn>
                <a:cxn ang="0">
                  <a:pos x="connsiteX4440" y="connsiteY4440"/>
                </a:cxn>
                <a:cxn ang="0">
                  <a:pos x="connsiteX4441" y="connsiteY4441"/>
                </a:cxn>
                <a:cxn ang="0">
                  <a:pos x="connsiteX4442" y="connsiteY4442"/>
                </a:cxn>
                <a:cxn ang="0">
                  <a:pos x="connsiteX4443" y="connsiteY4443"/>
                </a:cxn>
                <a:cxn ang="0">
                  <a:pos x="connsiteX4444" y="connsiteY4444"/>
                </a:cxn>
                <a:cxn ang="0">
                  <a:pos x="connsiteX4445" y="connsiteY4445"/>
                </a:cxn>
                <a:cxn ang="0">
                  <a:pos x="connsiteX4446" y="connsiteY4446"/>
                </a:cxn>
                <a:cxn ang="0">
                  <a:pos x="connsiteX4447" y="connsiteY4447"/>
                </a:cxn>
                <a:cxn ang="0">
                  <a:pos x="connsiteX4448" y="connsiteY4448"/>
                </a:cxn>
                <a:cxn ang="0">
                  <a:pos x="connsiteX4449" y="connsiteY4449"/>
                </a:cxn>
                <a:cxn ang="0">
                  <a:pos x="connsiteX4450" y="connsiteY4450"/>
                </a:cxn>
                <a:cxn ang="0">
                  <a:pos x="connsiteX4451" y="connsiteY4451"/>
                </a:cxn>
                <a:cxn ang="0">
                  <a:pos x="connsiteX4452" y="connsiteY4452"/>
                </a:cxn>
                <a:cxn ang="0">
                  <a:pos x="connsiteX4453" y="connsiteY4453"/>
                </a:cxn>
                <a:cxn ang="0">
                  <a:pos x="connsiteX4454" y="connsiteY4454"/>
                </a:cxn>
                <a:cxn ang="0">
                  <a:pos x="connsiteX4455" y="connsiteY4455"/>
                </a:cxn>
                <a:cxn ang="0">
                  <a:pos x="connsiteX4456" y="connsiteY4456"/>
                </a:cxn>
                <a:cxn ang="0">
                  <a:pos x="connsiteX4457" y="connsiteY4457"/>
                </a:cxn>
                <a:cxn ang="0">
                  <a:pos x="connsiteX4458" y="connsiteY4458"/>
                </a:cxn>
                <a:cxn ang="0">
                  <a:pos x="connsiteX4459" y="connsiteY4459"/>
                </a:cxn>
                <a:cxn ang="0">
                  <a:pos x="connsiteX4460" y="connsiteY4460"/>
                </a:cxn>
                <a:cxn ang="0">
                  <a:pos x="connsiteX4461" y="connsiteY4461"/>
                </a:cxn>
                <a:cxn ang="0">
                  <a:pos x="connsiteX4462" y="connsiteY4462"/>
                </a:cxn>
                <a:cxn ang="0">
                  <a:pos x="connsiteX4463" y="connsiteY4463"/>
                </a:cxn>
                <a:cxn ang="0">
                  <a:pos x="connsiteX4464" y="connsiteY4464"/>
                </a:cxn>
                <a:cxn ang="0">
                  <a:pos x="connsiteX4465" y="connsiteY4465"/>
                </a:cxn>
                <a:cxn ang="0">
                  <a:pos x="connsiteX4466" y="connsiteY4466"/>
                </a:cxn>
                <a:cxn ang="0">
                  <a:pos x="connsiteX4467" y="connsiteY4467"/>
                </a:cxn>
                <a:cxn ang="0">
                  <a:pos x="connsiteX4468" y="connsiteY4468"/>
                </a:cxn>
                <a:cxn ang="0">
                  <a:pos x="connsiteX4469" y="connsiteY4469"/>
                </a:cxn>
                <a:cxn ang="0">
                  <a:pos x="connsiteX4470" y="connsiteY4470"/>
                </a:cxn>
                <a:cxn ang="0">
                  <a:pos x="connsiteX4471" y="connsiteY4471"/>
                </a:cxn>
                <a:cxn ang="0">
                  <a:pos x="connsiteX4472" y="connsiteY4472"/>
                </a:cxn>
                <a:cxn ang="0">
                  <a:pos x="connsiteX4473" y="connsiteY4473"/>
                </a:cxn>
                <a:cxn ang="0">
                  <a:pos x="connsiteX4474" y="connsiteY4474"/>
                </a:cxn>
                <a:cxn ang="0">
                  <a:pos x="connsiteX4475" y="connsiteY4475"/>
                </a:cxn>
                <a:cxn ang="0">
                  <a:pos x="connsiteX4476" y="connsiteY4476"/>
                </a:cxn>
                <a:cxn ang="0">
                  <a:pos x="connsiteX4477" y="connsiteY4477"/>
                </a:cxn>
                <a:cxn ang="0">
                  <a:pos x="connsiteX4478" y="connsiteY4478"/>
                </a:cxn>
                <a:cxn ang="0">
                  <a:pos x="connsiteX4479" y="connsiteY4479"/>
                </a:cxn>
                <a:cxn ang="0">
                  <a:pos x="connsiteX4480" y="connsiteY4480"/>
                </a:cxn>
                <a:cxn ang="0">
                  <a:pos x="connsiteX4481" y="connsiteY4481"/>
                </a:cxn>
                <a:cxn ang="0">
                  <a:pos x="connsiteX4482" y="connsiteY4482"/>
                </a:cxn>
                <a:cxn ang="0">
                  <a:pos x="connsiteX4483" y="connsiteY4483"/>
                </a:cxn>
                <a:cxn ang="0">
                  <a:pos x="connsiteX4484" y="connsiteY4484"/>
                </a:cxn>
                <a:cxn ang="0">
                  <a:pos x="connsiteX4485" y="connsiteY4485"/>
                </a:cxn>
                <a:cxn ang="0">
                  <a:pos x="connsiteX4486" y="connsiteY4486"/>
                </a:cxn>
                <a:cxn ang="0">
                  <a:pos x="connsiteX4487" y="connsiteY4487"/>
                </a:cxn>
                <a:cxn ang="0">
                  <a:pos x="connsiteX4488" y="connsiteY4488"/>
                </a:cxn>
                <a:cxn ang="0">
                  <a:pos x="connsiteX4489" y="connsiteY4489"/>
                </a:cxn>
                <a:cxn ang="0">
                  <a:pos x="connsiteX4490" y="connsiteY4490"/>
                </a:cxn>
                <a:cxn ang="0">
                  <a:pos x="connsiteX4491" y="connsiteY4491"/>
                </a:cxn>
                <a:cxn ang="0">
                  <a:pos x="connsiteX4492" y="connsiteY4492"/>
                </a:cxn>
                <a:cxn ang="0">
                  <a:pos x="connsiteX4493" y="connsiteY4493"/>
                </a:cxn>
                <a:cxn ang="0">
                  <a:pos x="connsiteX4494" y="connsiteY4494"/>
                </a:cxn>
                <a:cxn ang="0">
                  <a:pos x="connsiteX4495" y="connsiteY4495"/>
                </a:cxn>
                <a:cxn ang="0">
                  <a:pos x="connsiteX4496" y="connsiteY4496"/>
                </a:cxn>
                <a:cxn ang="0">
                  <a:pos x="connsiteX4497" y="connsiteY4497"/>
                </a:cxn>
                <a:cxn ang="0">
                  <a:pos x="connsiteX4498" y="connsiteY4498"/>
                </a:cxn>
                <a:cxn ang="0">
                  <a:pos x="connsiteX4499" y="connsiteY4499"/>
                </a:cxn>
                <a:cxn ang="0">
                  <a:pos x="connsiteX4500" y="connsiteY4500"/>
                </a:cxn>
                <a:cxn ang="0">
                  <a:pos x="connsiteX4501" y="connsiteY4501"/>
                </a:cxn>
                <a:cxn ang="0">
                  <a:pos x="connsiteX4502" y="connsiteY4502"/>
                </a:cxn>
                <a:cxn ang="0">
                  <a:pos x="connsiteX4503" y="connsiteY4503"/>
                </a:cxn>
                <a:cxn ang="0">
                  <a:pos x="connsiteX4504" y="connsiteY4504"/>
                </a:cxn>
                <a:cxn ang="0">
                  <a:pos x="connsiteX4505" y="connsiteY4505"/>
                </a:cxn>
                <a:cxn ang="0">
                  <a:pos x="connsiteX4506" y="connsiteY4506"/>
                </a:cxn>
                <a:cxn ang="0">
                  <a:pos x="connsiteX4507" y="connsiteY4507"/>
                </a:cxn>
                <a:cxn ang="0">
                  <a:pos x="connsiteX4508" y="connsiteY4508"/>
                </a:cxn>
                <a:cxn ang="0">
                  <a:pos x="connsiteX4509" y="connsiteY4509"/>
                </a:cxn>
                <a:cxn ang="0">
                  <a:pos x="connsiteX4510" y="connsiteY4510"/>
                </a:cxn>
                <a:cxn ang="0">
                  <a:pos x="connsiteX4511" y="connsiteY4511"/>
                </a:cxn>
                <a:cxn ang="0">
                  <a:pos x="connsiteX4512" y="connsiteY4512"/>
                </a:cxn>
                <a:cxn ang="0">
                  <a:pos x="connsiteX4513" y="connsiteY4513"/>
                </a:cxn>
                <a:cxn ang="0">
                  <a:pos x="connsiteX4514" y="connsiteY4514"/>
                </a:cxn>
                <a:cxn ang="0">
                  <a:pos x="connsiteX4515" y="connsiteY4515"/>
                </a:cxn>
                <a:cxn ang="0">
                  <a:pos x="connsiteX4516" y="connsiteY4516"/>
                </a:cxn>
                <a:cxn ang="0">
                  <a:pos x="connsiteX4517" y="connsiteY4517"/>
                </a:cxn>
                <a:cxn ang="0">
                  <a:pos x="connsiteX4518" y="connsiteY4518"/>
                </a:cxn>
                <a:cxn ang="0">
                  <a:pos x="connsiteX4519" y="connsiteY4519"/>
                </a:cxn>
                <a:cxn ang="0">
                  <a:pos x="connsiteX4520" y="connsiteY4520"/>
                </a:cxn>
                <a:cxn ang="0">
                  <a:pos x="connsiteX4521" y="connsiteY4521"/>
                </a:cxn>
                <a:cxn ang="0">
                  <a:pos x="connsiteX4522" y="connsiteY4522"/>
                </a:cxn>
                <a:cxn ang="0">
                  <a:pos x="connsiteX4523" y="connsiteY4523"/>
                </a:cxn>
                <a:cxn ang="0">
                  <a:pos x="connsiteX4524" y="connsiteY4524"/>
                </a:cxn>
                <a:cxn ang="0">
                  <a:pos x="connsiteX4525" y="connsiteY4525"/>
                </a:cxn>
                <a:cxn ang="0">
                  <a:pos x="connsiteX4526" y="connsiteY4526"/>
                </a:cxn>
                <a:cxn ang="0">
                  <a:pos x="connsiteX4527" y="connsiteY4527"/>
                </a:cxn>
                <a:cxn ang="0">
                  <a:pos x="connsiteX4528" y="connsiteY4528"/>
                </a:cxn>
                <a:cxn ang="0">
                  <a:pos x="connsiteX4529" y="connsiteY4529"/>
                </a:cxn>
                <a:cxn ang="0">
                  <a:pos x="connsiteX4530" y="connsiteY4530"/>
                </a:cxn>
                <a:cxn ang="0">
                  <a:pos x="connsiteX4531" y="connsiteY4531"/>
                </a:cxn>
                <a:cxn ang="0">
                  <a:pos x="connsiteX4532" y="connsiteY4532"/>
                </a:cxn>
                <a:cxn ang="0">
                  <a:pos x="connsiteX4533" y="connsiteY4533"/>
                </a:cxn>
                <a:cxn ang="0">
                  <a:pos x="connsiteX4534" y="connsiteY4534"/>
                </a:cxn>
                <a:cxn ang="0">
                  <a:pos x="connsiteX4535" y="connsiteY4535"/>
                </a:cxn>
                <a:cxn ang="0">
                  <a:pos x="connsiteX4536" y="connsiteY4536"/>
                </a:cxn>
                <a:cxn ang="0">
                  <a:pos x="connsiteX4537" y="connsiteY4537"/>
                </a:cxn>
                <a:cxn ang="0">
                  <a:pos x="connsiteX4538" y="connsiteY4538"/>
                </a:cxn>
                <a:cxn ang="0">
                  <a:pos x="connsiteX4539" y="connsiteY4539"/>
                </a:cxn>
                <a:cxn ang="0">
                  <a:pos x="connsiteX4540" y="connsiteY4540"/>
                </a:cxn>
                <a:cxn ang="0">
                  <a:pos x="connsiteX4541" y="connsiteY4541"/>
                </a:cxn>
                <a:cxn ang="0">
                  <a:pos x="connsiteX4542" y="connsiteY4542"/>
                </a:cxn>
                <a:cxn ang="0">
                  <a:pos x="connsiteX4543" y="connsiteY4543"/>
                </a:cxn>
                <a:cxn ang="0">
                  <a:pos x="connsiteX4544" y="connsiteY4544"/>
                </a:cxn>
                <a:cxn ang="0">
                  <a:pos x="connsiteX4545" y="connsiteY4545"/>
                </a:cxn>
                <a:cxn ang="0">
                  <a:pos x="connsiteX4546" y="connsiteY4546"/>
                </a:cxn>
                <a:cxn ang="0">
                  <a:pos x="connsiteX4547" y="connsiteY4547"/>
                </a:cxn>
                <a:cxn ang="0">
                  <a:pos x="connsiteX4548" y="connsiteY4548"/>
                </a:cxn>
                <a:cxn ang="0">
                  <a:pos x="connsiteX4549" y="connsiteY4549"/>
                </a:cxn>
                <a:cxn ang="0">
                  <a:pos x="connsiteX4550" y="connsiteY4550"/>
                </a:cxn>
                <a:cxn ang="0">
                  <a:pos x="connsiteX4551" y="connsiteY4551"/>
                </a:cxn>
                <a:cxn ang="0">
                  <a:pos x="connsiteX4552" y="connsiteY4552"/>
                </a:cxn>
                <a:cxn ang="0">
                  <a:pos x="connsiteX4553" y="connsiteY4553"/>
                </a:cxn>
                <a:cxn ang="0">
                  <a:pos x="connsiteX4554" y="connsiteY4554"/>
                </a:cxn>
                <a:cxn ang="0">
                  <a:pos x="connsiteX4555" y="connsiteY4555"/>
                </a:cxn>
                <a:cxn ang="0">
                  <a:pos x="connsiteX4556" y="connsiteY4556"/>
                </a:cxn>
                <a:cxn ang="0">
                  <a:pos x="connsiteX4557" y="connsiteY4557"/>
                </a:cxn>
                <a:cxn ang="0">
                  <a:pos x="connsiteX4558" y="connsiteY4558"/>
                </a:cxn>
                <a:cxn ang="0">
                  <a:pos x="connsiteX4559" y="connsiteY4559"/>
                </a:cxn>
                <a:cxn ang="0">
                  <a:pos x="connsiteX4560" y="connsiteY4560"/>
                </a:cxn>
                <a:cxn ang="0">
                  <a:pos x="connsiteX4561" y="connsiteY4561"/>
                </a:cxn>
                <a:cxn ang="0">
                  <a:pos x="connsiteX4562" y="connsiteY4562"/>
                </a:cxn>
                <a:cxn ang="0">
                  <a:pos x="connsiteX4563" y="connsiteY4563"/>
                </a:cxn>
                <a:cxn ang="0">
                  <a:pos x="connsiteX4564" y="connsiteY4564"/>
                </a:cxn>
                <a:cxn ang="0">
                  <a:pos x="connsiteX4565" y="connsiteY4565"/>
                </a:cxn>
                <a:cxn ang="0">
                  <a:pos x="connsiteX4566" y="connsiteY4566"/>
                </a:cxn>
                <a:cxn ang="0">
                  <a:pos x="connsiteX4567" y="connsiteY4567"/>
                </a:cxn>
                <a:cxn ang="0">
                  <a:pos x="connsiteX4568" y="connsiteY4568"/>
                </a:cxn>
                <a:cxn ang="0">
                  <a:pos x="connsiteX4569" y="connsiteY4569"/>
                </a:cxn>
                <a:cxn ang="0">
                  <a:pos x="connsiteX4570" y="connsiteY4570"/>
                </a:cxn>
                <a:cxn ang="0">
                  <a:pos x="connsiteX4571" y="connsiteY4571"/>
                </a:cxn>
                <a:cxn ang="0">
                  <a:pos x="connsiteX4572" y="connsiteY4572"/>
                </a:cxn>
                <a:cxn ang="0">
                  <a:pos x="connsiteX4573" y="connsiteY4573"/>
                </a:cxn>
                <a:cxn ang="0">
                  <a:pos x="connsiteX4574" y="connsiteY4574"/>
                </a:cxn>
                <a:cxn ang="0">
                  <a:pos x="connsiteX4575" y="connsiteY4575"/>
                </a:cxn>
                <a:cxn ang="0">
                  <a:pos x="connsiteX4576" y="connsiteY4576"/>
                </a:cxn>
                <a:cxn ang="0">
                  <a:pos x="connsiteX4577" y="connsiteY4577"/>
                </a:cxn>
                <a:cxn ang="0">
                  <a:pos x="connsiteX4578" y="connsiteY4578"/>
                </a:cxn>
                <a:cxn ang="0">
                  <a:pos x="connsiteX4579" y="connsiteY4579"/>
                </a:cxn>
                <a:cxn ang="0">
                  <a:pos x="connsiteX4580" y="connsiteY4580"/>
                </a:cxn>
                <a:cxn ang="0">
                  <a:pos x="connsiteX4581" y="connsiteY4581"/>
                </a:cxn>
                <a:cxn ang="0">
                  <a:pos x="connsiteX4582" y="connsiteY4582"/>
                </a:cxn>
                <a:cxn ang="0">
                  <a:pos x="connsiteX4583" y="connsiteY4583"/>
                </a:cxn>
                <a:cxn ang="0">
                  <a:pos x="connsiteX4584" y="connsiteY4584"/>
                </a:cxn>
                <a:cxn ang="0">
                  <a:pos x="connsiteX4585" y="connsiteY4585"/>
                </a:cxn>
                <a:cxn ang="0">
                  <a:pos x="connsiteX4586" y="connsiteY4586"/>
                </a:cxn>
                <a:cxn ang="0">
                  <a:pos x="connsiteX4587" y="connsiteY4587"/>
                </a:cxn>
                <a:cxn ang="0">
                  <a:pos x="connsiteX4588" y="connsiteY4588"/>
                </a:cxn>
                <a:cxn ang="0">
                  <a:pos x="connsiteX4589" y="connsiteY4589"/>
                </a:cxn>
                <a:cxn ang="0">
                  <a:pos x="connsiteX4590" y="connsiteY4590"/>
                </a:cxn>
                <a:cxn ang="0">
                  <a:pos x="connsiteX4591" y="connsiteY4591"/>
                </a:cxn>
                <a:cxn ang="0">
                  <a:pos x="connsiteX4592" y="connsiteY4592"/>
                </a:cxn>
                <a:cxn ang="0">
                  <a:pos x="connsiteX4593" y="connsiteY4593"/>
                </a:cxn>
                <a:cxn ang="0">
                  <a:pos x="connsiteX4594" y="connsiteY4594"/>
                </a:cxn>
                <a:cxn ang="0">
                  <a:pos x="connsiteX4595" y="connsiteY4595"/>
                </a:cxn>
                <a:cxn ang="0">
                  <a:pos x="connsiteX4596" y="connsiteY4596"/>
                </a:cxn>
                <a:cxn ang="0">
                  <a:pos x="connsiteX4597" y="connsiteY4597"/>
                </a:cxn>
                <a:cxn ang="0">
                  <a:pos x="connsiteX4598" y="connsiteY4598"/>
                </a:cxn>
                <a:cxn ang="0">
                  <a:pos x="connsiteX4599" y="connsiteY4599"/>
                </a:cxn>
                <a:cxn ang="0">
                  <a:pos x="connsiteX4600" y="connsiteY4600"/>
                </a:cxn>
                <a:cxn ang="0">
                  <a:pos x="connsiteX4601" y="connsiteY4601"/>
                </a:cxn>
                <a:cxn ang="0">
                  <a:pos x="connsiteX4602" y="connsiteY4602"/>
                </a:cxn>
                <a:cxn ang="0">
                  <a:pos x="connsiteX4603" y="connsiteY4603"/>
                </a:cxn>
                <a:cxn ang="0">
                  <a:pos x="connsiteX4604" y="connsiteY4604"/>
                </a:cxn>
                <a:cxn ang="0">
                  <a:pos x="connsiteX4605" y="connsiteY4605"/>
                </a:cxn>
                <a:cxn ang="0">
                  <a:pos x="connsiteX4606" y="connsiteY4606"/>
                </a:cxn>
                <a:cxn ang="0">
                  <a:pos x="connsiteX4607" y="connsiteY4607"/>
                </a:cxn>
                <a:cxn ang="0">
                  <a:pos x="connsiteX4608" y="connsiteY4608"/>
                </a:cxn>
                <a:cxn ang="0">
                  <a:pos x="connsiteX4609" y="connsiteY4609"/>
                </a:cxn>
                <a:cxn ang="0">
                  <a:pos x="connsiteX4610" y="connsiteY4610"/>
                </a:cxn>
                <a:cxn ang="0">
                  <a:pos x="connsiteX4611" y="connsiteY4611"/>
                </a:cxn>
                <a:cxn ang="0">
                  <a:pos x="connsiteX4612" y="connsiteY4612"/>
                </a:cxn>
                <a:cxn ang="0">
                  <a:pos x="connsiteX4613" y="connsiteY4613"/>
                </a:cxn>
                <a:cxn ang="0">
                  <a:pos x="connsiteX4614" y="connsiteY4614"/>
                </a:cxn>
                <a:cxn ang="0">
                  <a:pos x="connsiteX4615" y="connsiteY4615"/>
                </a:cxn>
                <a:cxn ang="0">
                  <a:pos x="connsiteX4616" y="connsiteY4616"/>
                </a:cxn>
                <a:cxn ang="0">
                  <a:pos x="connsiteX4617" y="connsiteY4617"/>
                </a:cxn>
                <a:cxn ang="0">
                  <a:pos x="connsiteX4618" y="connsiteY4618"/>
                </a:cxn>
                <a:cxn ang="0">
                  <a:pos x="connsiteX4619" y="connsiteY4619"/>
                </a:cxn>
                <a:cxn ang="0">
                  <a:pos x="connsiteX4620" y="connsiteY4620"/>
                </a:cxn>
                <a:cxn ang="0">
                  <a:pos x="connsiteX4621" y="connsiteY4621"/>
                </a:cxn>
                <a:cxn ang="0">
                  <a:pos x="connsiteX4622" y="connsiteY4622"/>
                </a:cxn>
                <a:cxn ang="0">
                  <a:pos x="connsiteX4623" y="connsiteY4623"/>
                </a:cxn>
                <a:cxn ang="0">
                  <a:pos x="connsiteX4624" y="connsiteY4624"/>
                </a:cxn>
                <a:cxn ang="0">
                  <a:pos x="connsiteX4625" y="connsiteY4625"/>
                </a:cxn>
                <a:cxn ang="0">
                  <a:pos x="connsiteX4626" y="connsiteY4626"/>
                </a:cxn>
                <a:cxn ang="0">
                  <a:pos x="connsiteX4627" y="connsiteY4627"/>
                </a:cxn>
                <a:cxn ang="0">
                  <a:pos x="connsiteX4628" y="connsiteY4628"/>
                </a:cxn>
                <a:cxn ang="0">
                  <a:pos x="connsiteX4629" y="connsiteY4629"/>
                </a:cxn>
                <a:cxn ang="0">
                  <a:pos x="connsiteX4630" y="connsiteY4630"/>
                </a:cxn>
                <a:cxn ang="0">
                  <a:pos x="connsiteX4631" y="connsiteY4631"/>
                </a:cxn>
                <a:cxn ang="0">
                  <a:pos x="connsiteX4632" y="connsiteY4632"/>
                </a:cxn>
                <a:cxn ang="0">
                  <a:pos x="connsiteX4633" y="connsiteY4633"/>
                </a:cxn>
                <a:cxn ang="0">
                  <a:pos x="connsiteX4634" y="connsiteY4634"/>
                </a:cxn>
                <a:cxn ang="0">
                  <a:pos x="connsiteX4635" y="connsiteY4635"/>
                </a:cxn>
                <a:cxn ang="0">
                  <a:pos x="connsiteX4636" y="connsiteY4636"/>
                </a:cxn>
                <a:cxn ang="0">
                  <a:pos x="connsiteX4637" y="connsiteY4637"/>
                </a:cxn>
                <a:cxn ang="0">
                  <a:pos x="connsiteX4638" y="connsiteY4638"/>
                </a:cxn>
                <a:cxn ang="0">
                  <a:pos x="connsiteX4639" y="connsiteY4639"/>
                </a:cxn>
                <a:cxn ang="0">
                  <a:pos x="connsiteX4640" y="connsiteY4640"/>
                </a:cxn>
                <a:cxn ang="0">
                  <a:pos x="connsiteX4641" y="connsiteY4641"/>
                </a:cxn>
                <a:cxn ang="0">
                  <a:pos x="connsiteX4642" y="connsiteY4642"/>
                </a:cxn>
                <a:cxn ang="0">
                  <a:pos x="connsiteX4643" y="connsiteY4643"/>
                </a:cxn>
                <a:cxn ang="0">
                  <a:pos x="connsiteX4644" y="connsiteY4644"/>
                </a:cxn>
                <a:cxn ang="0">
                  <a:pos x="connsiteX4645" y="connsiteY4645"/>
                </a:cxn>
                <a:cxn ang="0">
                  <a:pos x="connsiteX4646" y="connsiteY4646"/>
                </a:cxn>
                <a:cxn ang="0">
                  <a:pos x="connsiteX4647" y="connsiteY4647"/>
                </a:cxn>
                <a:cxn ang="0">
                  <a:pos x="connsiteX4648" y="connsiteY4648"/>
                </a:cxn>
                <a:cxn ang="0">
                  <a:pos x="connsiteX4649" y="connsiteY4649"/>
                </a:cxn>
                <a:cxn ang="0">
                  <a:pos x="connsiteX4650" y="connsiteY4650"/>
                </a:cxn>
                <a:cxn ang="0">
                  <a:pos x="connsiteX4651" y="connsiteY4651"/>
                </a:cxn>
                <a:cxn ang="0">
                  <a:pos x="connsiteX4652" y="connsiteY4652"/>
                </a:cxn>
                <a:cxn ang="0">
                  <a:pos x="connsiteX4653" y="connsiteY4653"/>
                </a:cxn>
                <a:cxn ang="0">
                  <a:pos x="connsiteX4654" y="connsiteY4654"/>
                </a:cxn>
                <a:cxn ang="0">
                  <a:pos x="connsiteX4655" y="connsiteY4655"/>
                </a:cxn>
                <a:cxn ang="0">
                  <a:pos x="connsiteX4656" y="connsiteY4656"/>
                </a:cxn>
                <a:cxn ang="0">
                  <a:pos x="connsiteX4657" y="connsiteY4657"/>
                </a:cxn>
                <a:cxn ang="0">
                  <a:pos x="connsiteX4658" y="connsiteY4658"/>
                </a:cxn>
                <a:cxn ang="0">
                  <a:pos x="connsiteX4659" y="connsiteY4659"/>
                </a:cxn>
                <a:cxn ang="0">
                  <a:pos x="connsiteX4660" y="connsiteY4660"/>
                </a:cxn>
                <a:cxn ang="0">
                  <a:pos x="connsiteX4661" y="connsiteY4661"/>
                </a:cxn>
                <a:cxn ang="0">
                  <a:pos x="connsiteX4662" y="connsiteY4662"/>
                </a:cxn>
                <a:cxn ang="0">
                  <a:pos x="connsiteX4663" y="connsiteY4663"/>
                </a:cxn>
                <a:cxn ang="0">
                  <a:pos x="connsiteX4664" y="connsiteY4664"/>
                </a:cxn>
                <a:cxn ang="0">
                  <a:pos x="connsiteX4665" y="connsiteY4665"/>
                </a:cxn>
                <a:cxn ang="0">
                  <a:pos x="connsiteX4666" y="connsiteY4666"/>
                </a:cxn>
                <a:cxn ang="0">
                  <a:pos x="connsiteX4667" y="connsiteY4667"/>
                </a:cxn>
                <a:cxn ang="0">
                  <a:pos x="connsiteX4668" y="connsiteY4668"/>
                </a:cxn>
                <a:cxn ang="0">
                  <a:pos x="connsiteX4669" y="connsiteY4669"/>
                </a:cxn>
                <a:cxn ang="0">
                  <a:pos x="connsiteX4670" y="connsiteY4670"/>
                </a:cxn>
                <a:cxn ang="0">
                  <a:pos x="connsiteX4671" y="connsiteY4671"/>
                </a:cxn>
                <a:cxn ang="0">
                  <a:pos x="connsiteX4672" y="connsiteY4672"/>
                </a:cxn>
                <a:cxn ang="0">
                  <a:pos x="connsiteX4673" y="connsiteY4673"/>
                </a:cxn>
                <a:cxn ang="0">
                  <a:pos x="connsiteX4674" y="connsiteY4674"/>
                </a:cxn>
                <a:cxn ang="0">
                  <a:pos x="connsiteX4675" y="connsiteY4675"/>
                </a:cxn>
                <a:cxn ang="0">
                  <a:pos x="connsiteX4676" y="connsiteY4676"/>
                </a:cxn>
                <a:cxn ang="0">
                  <a:pos x="connsiteX4677" y="connsiteY4677"/>
                </a:cxn>
                <a:cxn ang="0">
                  <a:pos x="connsiteX4678" y="connsiteY4678"/>
                </a:cxn>
                <a:cxn ang="0">
                  <a:pos x="connsiteX4679" y="connsiteY4679"/>
                </a:cxn>
                <a:cxn ang="0">
                  <a:pos x="connsiteX4680" y="connsiteY4680"/>
                </a:cxn>
                <a:cxn ang="0">
                  <a:pos x="connsiteX4681" y="connsiteY4681"/>
                </a:cxn>
                <a:cxn ang="0">
                  <a:pos x="connsiteX4682" y="connsiteY4682"/>
                </a:cxn>
                <a:cxn ang="0">
                  <a:pos x="connsiteX4683" y="connsiteY4683"/>
                </a:cxn>
                <a:cxn ang="0">
                  <a:pos x="connsiteX4684" y="connsiteY4684"/>
                </a:cxn>
                <a:cxn ang="0">
                  <a:pos x="connsiteX4685" y="connsiteY4685"/>
                </a:cxn>
                <a:cxn ang="0">
                  <a:pos x="connsiteX4686" y="connsiteY4686"/>
                </a:cxn>
                <a:cxn ang="0">
                  <a:pos x="connsiteX4687" y="connsiteY4687"/>
                </a:cxn>
                <a:cxn ang="0">
                  <a:pos x="connsiteX4688" y="connsiteY4688"/>
                </a:cxn>
                <a:cxn ang="0">
                  <a:pos x="connsiteX4689" y="connsiteY4689"/>
                </a:cxn>
                <a:cxn ang="0">
                  <a:pos x="connsiteX4690" y="connsiteY4690"/>
                </a:cxn>
                <a:cxn ang="0">
                  <a:pos x="connsiteX4691" y="connsiteY4691"/>
                </a:cxn>
                <a:cxn ang="0">
                  <a:pos x="connsiteX4692" y="connsiteY4692"/>
                </a:cxn>
                <a:cxn ang="0">
                  <a:pos x="connsiteX4693" y="connsiteY4693"/>
                </a:cxn>
                <a:cxn ang="0">
                  <a:pos x="connsiteX4694" y="connsiteY4694"/>
                </a:cxn>
                <a:cxn ang="0">
                  <a:pos x="connsiteX4695" y="connsiteY4695"/>
                </a:cxn>
                <a:cxn ang="0">
                  <a:pos x="connsiteX4696" y="connsiteY4696"/>
                </a:cxn>
                <a:cxn ang="0">
                  <a:pos x="connsiteX4697" y="connsiteY4697"/>
                </a:cxn>
                <a:cxn ang="0">
                  <a:pos x="connsiteX4698" y="connsiteY4698"/>
                </a:cxn>
                <a:cxn ang="0">
                  <a:pos x="connsiteX4699" y="connsiteY4699"/>
                </a:cxn>
                <a:cxn ang="0">
                  <a:pos x="connsiteX4700" y="connsiteY4700"/>
                </a:cxn>
                <a:cxn ang="0">
                  <a:pos x="connsiteX4701" y="connsiteY4701"/>
                </a:cxn>
                <a:cxn ang="0">
                  <a:pos x="connsiteX4702" y="connsiteY4702"/>
                </a:cxn>
                <a:cxn ang="0">
                  <a:pos x="connsiteX4703" y="connsiteY4703"/>
                </a:cxn>
                <a:cxn ang="0">
                  <a:pos x="connsiteX4704" y="connsiteY4704"/>
                </a:cxn>
                <a:cxn ang="0">
                  <a:pos x="connsiteX4705" y="connsiteY4705"/>
                </a:cxn>
                <a:cxn ang="0">
                  <a:pos x="connsiteX4706" y="connsiteY4706"/>
                </a:cxn>
                <a:cxn ang="0">
                  <a:pos x="connsiteX4707" y="connsiteY4707"/>
                </a:cxn>
                <a:cxn ang="0">
                  <a:pos x="connsiteX4708" y="connsiteY4708"/>
                </a:cxn>
                <a:cxn ang="0">
                  <a:pos x="connsiteX4709" y="connsiteY4709"/>
                </a:cxn>
                <a:cxn ang="0">
                  <a:pos x="connsiteX4710" y="connsiteY4710"/>
                </a:cxn>
                <a:cxn ang="0">
                  <a:pos x="connsiteX4711" y="connsiteY4711"/>
                </a:cxn>
                <a:cxn ang="0">
                  <a:pos x="connsiteX4712" y="connsiteY4712"/>
                </a:cxn>
                <a:cxn ang="0">
                  <a:pos x="connsiteX4713" y="connsiteY4713"/>
                </a:cxn>
                <a:cxn ang="0">
                  <a:pos x="connsiteX4714" y="connsiteY4714"/>
                </a:cxn>
                <a:cxn ang="0">
                  <a:pos x="connsiteX4715" y="connsiteY4715"/>
                </a:cxn>
                <a:cxn ang="0">
                  <a:pos x="connsiteX4716" y="connsiteY4716"/>
                </a:cxn>
                <a:cxn ang="0">
                  <a:pos x="connsiteX4717" y="connsiteY4717"/>
                </a:cxn>
                <a:cxn ang="0">
                  <a:pos x="connsiteX4718" y="connsiteY4718"/>
                </a:cxn>
                <a:cxn ang="0">
                  <a:pos x="connsiteX4719" y="connsiteY4719"/>
                </a:cxn>
                <a:cxn ang="0">
                  <a:pos x="connsiteX4720" y="connsiteY4720"/>
                </a:cxn>
                <a:cxn ang="0">
                  <a:pos x="connsiteX4721" y="connsiteY4721"/>
                </a:cxn>
                <a:cxn ang="0">
                  <a:pos x="connsiteX4722" y="connsiteY4722"/>
                </a:cxn>
                <a:cxn ang="0">
                  <a:pos x="connsiteX4723" y="connsiteY4723"/>
                </a:cxn>
                <a:cxn ang="0">
                  <a:pos x="connsiteX4724" y="connsiteY4724"/>
                </a:cxn>
                <a:cxn ang="0">
                  <a:pos x="connsiteX4725" y="connsiteY4725"/>
                </a:cxn>
                <a:cxn ang="0">
                  <a:pos x="connsiteX4726" y="connsiteY4726"/>
                </a:cxn>
                <a:cxn ang="0">
                  <a:pos x="connsiteX4727" y="connsiteY4727"/>
                </a:cxn>
                <a:cxn ang="0">
                  <a:pos x="connsiteX4728" y="connsiteY4728"/>
                </a:cxn>
                <a:cxn ang="0">
                  <a:pos x="connsiteX4729" y="connsiteY4729"/>
                </a:cxn>
                <a:cxn ang="0">
                  <a:pos x="connsiteX4730" y="connsiteY4730"/>
                </a:cxn>
                <a:cxn ang="0">
                  <a:pos x="connsiteX4731" y="connsiteY4731"/>
                </a:cxn>
                <a:cxn ang="0">
                  <a:pos x="connsiteX4732" y="connsiteY4732"/>
                </a:cxn>
                <a:cxn ang="0">
                  <a:pos x="connsiteX4733" y="connsiteY4733"/>
                </a:cxn>
                <a:cxn ang="0">
                  <a:pos x="connsiteX4734" y="connsiteY4734"/>
                </a:cxn>
                <a:cxn ang="0">
                  <a:pos x="connsiteX4735" y="connsiteY4735"/>
                </a:cxn>
                <a:cxn ang="0">
                  <a:pos x="connsiteX4736" y="connsiteY4736"/>
                </a:cxn>
                <a:cxn ang="0">
                  <a:pos x="connsiteX4737" y="connsiteY4737"/>
                </a:cxn>
                <a:cxn ang="0">
                  <a:pos x="connsiteX4738" y="connsiteY4738"/>
                </a:cxn>
                <a:cxn ang="0">
                  <a:pos x="connsiteX4739" y="connsiteY4739"/>
                </a:cxn>
                <a:cxn ang="0">
                  <a:pos x="connsiteX4740" y="connsiteY4740"/>
                </a:cxn>
                <a:cxn ang="0">
                  <a:pos x="connsiteX4741" y="connsiteY4741"/>
                </a:cxn>
                <a:cxn ang="0">
                  <a:pos x="connsiteX4742" y="connsiteY4742"/>
                </a:cxn>
                <a:cxn ang="0">
                  <a:pos x="connsiteX4743" y="connsiteY4743"/>
                </a:cxn>
                <a:cxn ang="0">
                  <a:pos x="connsiteX4744" y="connsiteY4744"/>
                </a:cxn>
                <a:cxn ang="0">
                  <a:pos x="connsiteX4745" y="connsiteY4745"/>
                </a:cxn>
                <a:cxn ang="0">
                  <a:pos x="connsiteX4746" y="connsiteY4746"/>
                </a:cxn>
                <a:cxn ang="0">
                  <a:pos x="connsiteX4747" y="connsiteY4747"/>
                </a:cxn>
                <a:cxn ang="0">
                  <a:pos x="connsiteX4748" y="connsiteY4748"/>
                </a:cxn>
                <a:cxn ang="0">
                  <a:pos x="connsiteX4749" y="connsiteY4749"/>
                </a:cxn>
                <a:cxn ang="0">
                  <a:pos x="connsiteX4750" y="connsiteY4750"/>
                </a:cxn>
                <a:cxn ang="0">
                  <a:pos x="connsiteX4751" y="connsiteY4751"/>
                </a:cxn>
                <a:cxn ang="0">
                  <a:pos x="connsiteX4752" y="connsiteY4752"/>
                </a:cxn>
                <a:cxn ang="0">
                  <a:pos x="connsiteX4753" y="connsiteY4753"/>
                </a:cxn>
                <a:cxn ang="0">
                  <a:pos x="connsiteX4754" y="connsiteY4754"/>
                </a:cxn>
                <a:cxn ang="0">
                  <a:pos x="connsiteX4755" y="connsiteY4755"/>
                </a:cxn>
                <a:cxn ang="0">
                  <a:pos x="connsiteX4756" y="connsiteY4756"/>
                </a:cxn>
                <a:cxn ang="0">
                  <a:pos x="connsiteX4757" y="connsiteY4757"/>
                </a:cxn>
                <a:cxn ang="0">
                  <a:pos x="connsiteX4758" y="connsiteY4758"/>
                </a:cxn>
                <a:cxn ang="0">
                  <a:pos x="connsiteX4759" y="connsiteY4759"/>
                </a:cxn>
                <a:cxn ang="0">
                  <a:pos x="connsiteX4760" y="connsiteY4760"/>
                </a:cxn>
                <a:cxn ang="0">
                  <a:pos x="connsiteX4761" y="connsiteY4761"/>
                </a:cxn>
                <a:cxn ang="0">
                  <a:pos x="connsiteX4762" y="connsiteY4762"/>
                </a:cxn>
                <a:cxn ang="0">
                  <a:pos x="connsiteX4763" y="connsiteY4763"/>
                </a:cxn>
                <a:cxn ang="0">
                  <a:pos x="connsiteX4764" y="connsiteY4764"/>
                </a:cxn>
                <a:cxn ang="0">
                  <a:pos x="connsiteX4765" y="connsiteY4765"/>
                </a:cxn>
                <a:cxn ang="0">
                  <a:pos x="connsiteX4766" y="connsiteY4766"/>
                </a:cxn>
                <a:cxn ang="0">
                  <a:pos x="connsiteX4767" y="connsiteY4767"/>
                </a:cxn>
                <a:cxn ang="0">
                  <a:pos x="connsiteX4768" y="connsiteY4768"/>
                </a:cxn>
                <a:cxn ang="0">
                  <a:pos x="connsiteX4769" y="connsiteY4769"/>
                </a:cxn>
                <a:cxn ang="0">
                  <a:pos x="connsiteX4770" y="connsiteY4770"/>
                </a:cxn>
                <a:cxn ang="0">
                  <a:pos x="connsiteX4771" y="connsiteY4771"/>
                </a:cxn>
                <a:cxn ang="0">
                  <a:pos x="connsiteX4772" y="connsiteY4772"/>
                </a:cxn>
                <a:cxn ang="0">
                  <a:pos x="connsiteX4773" y="connsiteY4773"/>
                </a:cxn>
                <a:cxn ang="0">
                  <a:pos x="connsiteX4774" y="connsiteY4774"/>
                </a:cxn>
                <a:cxn ang="0">
                  <a:pos x="connsiteX4775" y="connsiteY4775"/>
                </a:cxn>
                <a:cxn ang="0">
                  <a:pos x="connsiteX4776" y="connsiteY4776"/>
                </a:cxn>
                <a:cxn ang="0">
                  <a:pos x="connsiteX4777" y="connsiteY4777"/>
                </a:cxn>
                <a:cxn ang="0">
                  <a:pos x="connsiteX4778" y="connsiteY4778"/>
                </a:cxn>
                <a:cxn ang="0">
                  <a:pos x="connsiteX4779" y="connsiteY4779"/>
                </a:cxn>
                <a:cxn ang="0">
                  <a:pos x="connsiteX4780" y="connsiteY4780"/>
                </a:cxn>
                <a:cxn ang="0">
                  <a:pos x="connsiteX4781" y="connsiteY4781"/>
                </a:cxn>
                <a:cxn ang="0">
                  <a:pos x="connsiteX4782" y="connsiteY4782"/>
                </a:cxn>
                <a:cxn ang="0">
                  <a:pos x="connsiteX4783" y="connsiteY4783"/>
                </a:cxn>
                <a:cxn ang="0">
                  <a:pos x="connsiteX4784" y="connsiteY4784"/>
                </a:cxn>
                <a:cxn ang="0">
                  <a:pos x="connsiteX4785" y="connsiteY4785"/>
                </a:cxn>
                <a:cxn ang="0">
                  <a:pos x="connsiteX4786" y="connsiteY4786"/>
                </a:cxn>
                <a:cxn ang="0">
                  <a:pos x="connsiteX4787" y="connsiteY4787"/>
                </a:cxn>
                <a:cxn ang="0">
                  <a:pos x="connsiteX4788" y="connsiteY4788"/>
                </a:cxn>
                <a:cxn ang="0">
                  <a:pos x="connsiteX4789" y="connsiteY4789"/>
                </a:cxn>
                <a:cxn ang="0">
                  <a:pos x="connsiteX4790" y="connsiteY4790"/>
                </a:cxn>
                <a:cxn ang="0">
                  <a:pos x="connsiteX4791" y="connsiteY4791"/>
                </a:cxn>
                <a:cxn ang="0">
                  <a:pos x="connsiteX4792" y="connsiteY4792"/>
                </a:cxn>
                <a:cxn ang="0">
                  <a:pos x="connsiteX4793" y="connsiteY4793"/>
                </a:cxn>
                <a:cxn ang="0">
                  <a:pos x="connsiteX4794" y="connsiteY4794"/>
                </a:cxn>
                <a:cxn ang="0">
                  <a:pos x="connsiteX4795" y="connsiteY4795"/>
                </a:cxn>
                <a:cxn ang="0">
                  <a:pos x="connsiteX4796" y="connsiteY4796"/>
                </a:cxn>
                <a:cxn ang="0">
                  <a:pos x="connsiteX4797" y="connsiteY4797"/>
                </a:cxn>
                <a:cxn ang="0">
                  <a:pos x="connsiteX4798" y="connsiteY4798"/>
                </a:cxn>
                <a:cxn ang="0">
                  <a:pos x="connsiteX4799" y="connsiteY4799"/>
                </a:cxn>
                <a:cxn ang="0">
                  <a:pos x="connsiteX4800" y="connsiteY4800"/>
                </a:cxn>
                <a:cxn ang="0">
                  <a:pos x="connsiteX4801" y="connsiteY4801"/>
                </a:cxn>
                <a:cxn ang="0">
                  <a:pos x="connsiteX4802" y="connsiteY4802"/>
                </a:cxn>
                <a:cxn ang="0">
                  <a:pos x="connsiteX4803" y="connsiteY4803"/>
                </a:cxn>
                <a:cxn ang="0">
                  <a:pos x="connsiteX4804" y="connsiteY4804"/>
                </a:cxn>
                <a:cxn ang="0">
                  <a:pos x="connsiteX4805" y="connsiteY4805"/>
                </a:cxn>
                <a:cxn ang="0">
                  <a:pos x="connsiteX4806" y="connsiteY4806"/>
                </a:cxn>
                <a:cxn ang="0">
                  <a:pos x="connsiteX4807" y="connsiteY4807"/>
                </a:cxn>
                <a:cxn ang="0">
                  <a:pos x="connsiteX4808" y="connsiteY4808"/>
                </a:cxn>
                <a:cxn ang="0">
                  <a:pos x="connsiteX4809" y="connsiteY4809"/>
                </a:cxn>
                <a:cxn ang="0">
                  <a:pos x="connsiteX4810" y="connsiteY4810"/>
                </a:cxn>
                <a:cxn ang="0">
                  <a:pos x="connsiteX4811" y="connsiteY4811"/>
                </a:cxn>
                <a:cxn ang="0">
                  <a:pos x="connsiteX4812" y="connsiteY4812"/>
                </a:cxn>
                <a:cxn ang="0">
                  <a:pos x="connsiteX4813" y="connsiteY4813"/>
                </a:cxn>
                <a:cxn ang="0">
                  <a:pos x="connsiteX4814" y="connsiteY4814"/>
                </a:cxn>
                <a:cxn ang="0">
                  <a:pos x="connsiteX4815" y="connsiteY4815"/>
                </a:cxn>
                <a:cxn ang="0">
                  <a:pos x="connsiteX4816" y="connsiteY4816"/>
                </a:cxn>
                <a:cxn ang="0">
                  <a:pos x="connsiteX4817" y="connsiteY4817"/>
                </a:cxn>
                <a:cxn ang="0">
                  <a:pos x="connsiteX4818" y="connsiteY4818"/>
                </a:cxn>
                <a:cxn ang="0">
                  <a:pos x="connsiteX4819" y="connsiteY4819"/>
                </a:cxn>
                <a:cxn ang="0">
                  <a:pos x="connsiteX4820" y="connsiteY4820"/>
                </a:cxn>
                <a:cxn ang="0">
                  <a:pos x="connsiteX4821" y="connsiteY4821"/>
                </a:cxn>
                <a:cxn ang="0">
                  <a:pos x="connsiteX4822" y="connsiteY4822"/>
                </a:cxn>
                <a:cxn ang="0">
                  <a:pos x="connsiteX4823" y="connsiteY4823"/>
                </a:cxn>
                <a:cxn ang="0">
                  <a:pos x="connsiteX4824" y="connsiteY4824"/>
                </a:cxn>
                <a:cxn ang="0">
                  <a:pos x="connsiteX4825" y="connsiteY4825"/>
                </a:cxn>
                <a:cxn ang="0">
                  <a:pos x="connsiteX4826" y="connsiteY4826"/>
                </a:cxn>
                <a:cxn ang="0">
                  <a:pos x="connsiteX4827" y="connsiteY4827"/>
                </a:cxn>
                <a:cxn ang="0">
                  <a:pos x="connsiteX4828" y="connsiteY4828"/>
                </a:cxn>
                <a:cxn ang="0">
                  <a:pos x="connsiteX4829" y="connsiteY4829"/>
                </a:cxn>
                <a:cxn ang="0">
                  <a:pos x="connsiteX4830" y="connsiteY4830"/>
                </a:cxn>
                <a:cxn ang="0">
                  <a:pos x="connsiteX4831" y="connsiteY4831"/>
                </a:cxn>
                <a:cxn ang="0">
                  <a:pos x="connsiteX4832" y="connsiteY4832"/>
                </a:cxn>
                <a:cxn ang="0">
                  <a:pos x="connsiteX4833" y="connsiteY4833"/>
                </a:cxn>
                <a:cxn ang="0">
                  <a:pos x="connsiteX4834" y="connsiteY4834"/>
                </a:cxn>
                <a:cxn ang="0">
                  <a:pos x="connsiteX4835" y="connsiteY4835"/>
                </a:cxn>
                <a:cxn ang="0">
                  <a:pos x="connsiteX4836" y="connsiteY4836"/>
                </a:cxn>
                <a:cxn ang="0">
                  <a:pos x="connsiteX4837" y="connsiteY4837"/>
                </a:cxn>
                <a:cxn ang="0">
                  <a:pos x="connsiteX4838" y="connsiteY4838"/>
                </a:cxn>
                <a:cxn ang="0">
                  <a:pos x="connsiteX4839" y="connsiteY4839"/>
                </a:cxn>
                <a:cxn ang="0">
                  <a:pos x="connsiteX4840" y="connsiteY4840"/>
                </a:cxn>
                <a:cxn ang="0">
                  <a:pos x="connsiteX4841" y="connsiteY4841"/>
                </a:cxn>
                <a:cxn ang="0">
                  <a:pos x="connsiteX4842" y="connsiteY4842"/>
                </a:cxn>
                <a:cxn ang="0">
                  <a:pos x="connsiteX4843" y="connsiteY4843"/>
                </a:cxn>
                <a:cxn ang="0">
                  <a:pos x="connsiteX4844" y="connsiteY4844"/>
                </a:cxn>
                <a:cxn ang="0">
                  <a:pos x="connsiteX4845" y="connsiteY4845"/>
                </a:cxn>
                <a:cxn ang="0">
                  <a:pos x="connsiteX4846" y="connsiteY4846"/>
                </a:cxn>
                <a:cxn ang="0">
                  <a:pos x="connsiteX4847" y="connsiteY4847"/>
                </a:cxn>
                <a:cxn ang="0">
                  <a:pos x="connsiteX4848" y="connsiteY4848"/>
                </a:cxn>
                <a:cxn ang="0">
                  <a:pos x="connsiteX4849" y="connsiteY4849"/>
                </a:cxn>
                <a:cxn ang="0">
                  <a:pos x="connsiteX4850" y="connsiteY4850"/>
                </a:cxn>
                <a:cxn ang="0">
                  <a:pos x="connsiteX4851" y="connsiteY4851"/>
                </a:cxn>
                <a:cxn ang="0">
                  <a:pos x="connsiteX4852" y="connsiteY4852"/>
                </a:cxn>
                <a:cxn ang="0">
                  <a:pos x="connsiteX4853" y="connsiteY4853"/>
                </a:cxn>
                <a:cxn ang="0">
                  <a:pos x="connsiteX4854" y="connsiteY4854"/>
                </a:cxn>
                <a:cxn ang="0">
                  <a:pos x="connsiteX4855" y="connsiteY4855"/>
                </a:cxn>
                <a:cxn ang="0">
                  <a:pos x="connsiteX4856" y="connsiteY4856"/>
                </a:cxn>
                <a:cxn ang="0">
                  <a:pos x="connsiteX4857" y="connsiteY4857"/>
                </a:cxn>
                <a:cxn ang="0">
                  <a:pos x="connsiteX4858" y="connsiteY4858"/>
                </a:cxn>
                <a:cxn ang="0">
                  <a:pos x="connsiteX4859" y="connsiteY4859"/>
                </a:cxn>
                <a:cxn ang="0">
                  <a:pos x="connsiteX4860" y="connsiteY4860"/>
                </a:cxn>
                <a:cxn ang="0">
                  <a:pos x="connsiteX4861" y="connsiteY4861"/>
                </a:cxn>
                <a:cxn ang="0">
                  <a:pos x="connsiteX4862" y="connsiteY4862"/>
                </a:cxn>
                <a:cxn ang="0">
                  <a:pos x="connsiteX4863" y="connsiteY4863"/>
                </a:cxn>
                <a:cxn ang="0">
                  <a:pos x="connsiteX4864" y="connsiteY4864"/>
                </a:cxn>
                <a:cxn ang="0">
                  <a:pos x="connsiteX4865" y="connsiteY4865"/>
                </a:cxn>
                <a:cxn ang="0">
                  <a:pos x="connsiteX4866" y="connsiteY4866"/>
                </a:cxn>
                <a:cxn ang="0">
                  <a:pos x="connsiteX4867" y="connsiteY4867"/>
                </a:cxn>
                <a:cxn ang="0">
                  <a:pos x="connsiteX4868" y="connsiteY4868"/>
                </a:cxn>
                <a:cxn ang="0">
                  <a:pos x="connsiteX4869" y="connsiteY4869"/>
                </a:cxn>
                <a:cxn ang="0">
                  <a:pos x="connsiteX4870" y="connsiteY4870"/>
                </a:cxn>
                <a:cxn ang="0">
                  <a:pos x="connsiteX4871" y="connsiteY4871"/>
                </a:cxn>
                <a:cxn ang="0">
                  <a:pos x="connsiteX4872" y="connsiteY4872"/>
                </a:cxn>
                <a:cxn ang="0">
                  <a:pos x="connsiteX4873" y="connsiteY4873"/>
                </a:cxn>
                <a:cxn ang="0">
                  <a:pos x="connsiteX4874" y="connsiteY4874"/>
                </a:cxn>
                <a:cxn ang="0">
                  <a:pos x="connsiteX4875" y="connsiteY4875"/>
                </a:cxn>
                <a:cxn ang="0">
                  <a:pos x="connsiteX4876" y="connsiteY4876"/>
                </a:cxn>
                <a:cxn ang="0">
                  <a:pos x="connsiteX4877" y="connsiteY4877"/>
                </a:cxn>
                <a:cxn ang="0">
                  <a:pos x="connsiteX4878" y="connsiteY4878"/>
                </a:cxn>
                <a:cxn ang="0">
                  <a:pos x="connsiteX4879" y="connsiteY4879"/>
                </a:cxn>
                <a:cxn ang="0">
                  <a:pos x="connsiteX4880" y="connsiteY4880"/>
                </a:cxn>
                <a:cxn ang="0">
                  <a:pos x="connsiteX4881" y="connsiteY4881"/>
                </a:cxn>
                <a:cxn ang="0">
                  <a:pos x="connsiteX4882" y="connsiteY4882"/>
                </a:cxn>
                <a:cxn ang="0">
                  <a:pos x="connsiteX4883" y="connsiteY4883"/>
                </a:cxn>
                <a:cxn ang="0">
                  <a:pos x="connsiteX4884" y="connsiteY4884"/>
                </a:cxn>
                <a:cxn ang="0">
                  <a:pos x="connsiteX4885" y="connsiteY4885"/>
                </a:cxn>
                <a:cxn ang="0">
                  <a:pos x="connsiteX4886" y="connsiteY4886"/>
                </a:cxn>
                <a:cxn ang="0">
                  <a:pos x="connsiteX4887" y="connsiteY4887"/>
                </a:cxn>
                <a:cxn ang="0">
                  <a:pos x="connsiteX4888" y="connsiteY4888"/>
                </a:cxn>
                <a:cxn ang="0">
                  <a:pos x="connsiteX4889" y="connsiteY4889"/>
                </a:cxn>
                <a:cxn ang="0">
                  <a:pos x="connsiteX4890" y="connsiteY4890"/>
                </a:cxn>
                <a:cxn ang="0">
                  <a:pos x="connsiteX4891" y="connsiteY4891"/>
                </a:cxn>
                <a:cxn ang="0">
                  <a:pos x="connsiteX4892" y="connsiteY4892"/>
                </a:cxn>
                <a:cxn ang="0">
                  <a:pos x="connsiteX4893" y="connsiteY4893"/>
                </a:cxn>
                <a:cxn ang="0">
                  <a:pos x="connsiteX4894" y="connsiteY4894"/>
                </a:cxn>
                <a:cxn ang="0">
                  <a:pos x="connsiteX4895" y="connsiteY4895"/>
                </a:cxn>
                <a:cxn ang="0">
                  <a:pos x="connsiteX4896" y="connsiteY4896"/>
                </a:cxn>
                <a:cxn ang="0">
                  <a:pos x="connsiteX4897" y="connsiteY4897"/>
                </a:cxn>
                <a:cxn ang="0">
                  <a:pos x="connsiteX4898" y="connsiteY4898"/>
                </a:cxn>
                <a:cxn ang="0">
                  <a:pos x="connsiteX4899" y="connsiteY4899"/>
                </a:cxn>
                <a:cxn ang="0">
                  <a:pos x="connsiteX4900" y="connsiteY4900"/>
                </a:cxn>
                <a:cxn ang="0">
                  <a:pos x="connsiteX4901" y="connsiteY4901"/>
                </a:cxn>
                <a:cxn ang="0">
                  <a:pos x="connsiteX4902" y="connsiteY4902"/>
                </a:cxn>
                <a:cxn ang="0">
                  <a:pos x="connsiteX4903" y="connsiteY4903"/>
                </a:cxn>
                <a:cxn ang="0">
                  <a:pos x="connsiteX4904" y="connsiteY4904"/>
                </a:cxn>
                <a:cxn ang="0">
                  <a:pos x="connsiteX4905" y="connsiteY4905"/>
                </a:cxn>
                <a:cxn ang="0">
                  <a:pos x="connsiteX4906" y="connsiteY4906"/>
                </a:cxn>
                <a:cxn ang="0">
                  <a:pos x="connsiteX4907" y="connsiteY4907"/>
                </a:cxn>
                <a:cxn ang="0">
                  <a:pos x="connsiteX4908" y="connsiteY4908"/>
                </a:cxn>
                <a:cxn ang="0">
                  <a:pos x="connsiteX4909" y="connsiteY4909"/>
                </a:cxn>
                <a:cxn ang="0">
                  <a:pos x="connsiteX4910" y="connsiteY4910"/>
                </a:cxn>
                <a:cxn ang="0">
                  <a:pos x="connsiteX4911" y="connsiteY4911"/>
                </a:cxn>
                <a:cxn ang="0">
                  <a:pos x="connsiteX4912" y="connsiteY4912"/>
                </a:cxn>
                <a:cxn ang="0">
                  <a:pos x="connsiteX4913" y="connsiteY4913"/>
                </a:cxn>
                <a:cxn ang="0">
                  <a:pos x="connsiteX4914" y="connsiteY4914"/>
                </a:cxn>
                <a:cxn ang="0">
                  <a:pos x="connsiteX4915" y="connsiteY4915"/>
                </a:cxn>
                <a:cxn ang="0">
                  <a:pos x="connsiteX4916" y="connsiteY4916"/>
                </a:cxn>
                <a:cxn ang="0">
                  <a:pos x="connsiteX4917" y="connsiteY4917"/>
                </a:cxn>
                <a:cxn ang="0">
                  <a:pos x="connsiteX4918" y="connsiteY4918"/>
                </a:cxn>
                <a:cxn ang="0">
                  <a:pos x="connsiteX4919" y="connsiteY4919"/>
                </a:cxn>
                <a:cxn ang="0">
                  <a:pos x="connsiteX4920" y="connsiteY4920"/>
                </a:cxn>
                <a:cxn ang="0">
                  <a:pos x="connsiteX4921" y="connsiteY4921"/>
                </a:cxn>
                <a:cxn ang="0">
                  <a:pos x="connsiteX4922" y="connsiteY4922"/>
                </a:cxn>
                <a:cxn ang="0">
                  <a:pos x="connsiteX4923" y="connsiteY4923"/>
                </a:cxn>
                <a:cxn ang="0">
                  <a:pos x="connsiteX4924" y="connsiteY4924"/>
                </a:cxn>
                <a:cxn ang="0">
                  <a:pos x="connsiteX4925" y="connsiteY4925"/>
                </a:cxn>
                <a:cxn ang="0">
                  <a:pos x="connsiteX4926" y="connsiteY4926"/>
                </a:cxn>
                <a:cxn ang="0">
                  <a:pos x="connsiteX4927" y="connsiteY4927"/>
                </a:cxn>
                <a:cxn ang="0">
                  <a:pos x="connsiteX4928" y="connsiteY4928"/>
                </a:cxn>
                <a:cxn ang="0">
                  <a:pos x="connsiteX4929" y="connsiteY4929"/>
                </a:cxn>
                <a:cxn ang="0">
                  <a:pos x="connsiteX4930" y="connsiteY4930"/>
                </a:cxn>
                <a:cxn ang="0">
                  <a:pos x="connsiteX4931" y="connsiteY4931"/>
                </a:cxn>
                <a:cxn ang="0">
                  <a:pos x="connsiteX4932" y="connsiteY4932"/>
                </a:cxn>
                <a:cxn ang="0">
                  <a:pos x="connsiteX4933" y="connsiteY4933"/>
                </a:cxn>
                <a:cxn ang="0">
                  <a:pos x="connsiteX4934" y="connsiteY4934"/>
                </a:cxn>
                <a:cxn ang="0">
                  <a:pos x="connsiteX4935" y="connsiteY4935"/>
                </a:cxn>
                <a:cxn ang="0">
                  <a:pos x="connsiteX4936" y="connsiteY4936"/>
                </a:cxn>
                <a:cxn ang="0">
                  <a:pos x="connsiteX4937" y="connsiteY4937"/>
                </a:cxn>
                <a:cxn ang="0">
                  <a:pos x="connsiteX4938" y="connsiteY4938"/>
                </a:cxn>
                <a:cxn ang="0">
                  <a:pos x="connsiteX4939" y="connsiteY4939"/>
                </a:cxn>
                <a:cxn ang="0">
                  <a:pos x="connsiteX4940" y="connsiteY4940"/>
                </a:cxn>
                <a:cxn ang="0">
                  <a:pos x="connsiteX4941" y="connsiteY4941"/>
                </a:cxn>
                <a:cxn ang="0">
                  <a:pos x="connsiteX4942" y="connsiteY4942"/>
                </a:cxn>
                <a:cxn ang="0">
                  <a:pos x="connsiteX4943" y="connsiteY4943"/>
                </a:cxn>
                <a:cxn ang="0">
                  <a:pos x="connsiteX4944" y="connsiteY4944"/>
                </a:cxn>
                <a:cxn ang="0">
                  <a:pos x="connsiteX4945" y="connsiteY4945"/>
                </a:cxn>
                <a:cxn ang="0">
                  <a:pos x="connsiteX4946" y="connsiteY4946"/>
                </a:cxn>
                <a:cxn ang="0">
                  <a:pos x="connsiteX4947" y="connsiteY4947"/>
                </a:cxn>
                <a:cxn ang="0">
                  <a:pos x="connsiteX4948" y="connsiteY4948"/>
                </a:cxn>
                <a:cxn ang="0">
                  <a:pos x="connsiteX4949" y="connsiteY4949"/>
                </a:cxn>
                <a:cxn ang="0">
                  <a:pos x="connsiteX4950" y="connsiteY4950"/>
                </a:cxn>
                <a:cxn ang="0">
                  <a:pos x="connsiteX4951" y="connsiteY4951"/>
                </a:cxn>
                <a:cxn ang="0">
                  <a:pos x="connsiteX4952" y="connsiteY4952"/>
                </a:cxn>
                <a:cxn ang="0">
                  <a:pos x="connsiteX4953" y="connsiteY4953"/>
                </a:cxn>
                <a:cxn ang="0">
                  <a:pos x="connsiteX4954" y="connsiteY4954"/>
                </a:cxn>
                <a:cxn ang="0">
                  <a:pos x="connsiteX4955" y="connsiteY4955"/>
                </a:cxn>
                <a:cxn ang="0">
                  <a:pos x="connsiteX4956" y="connsiteY4956"/>
                </a:cxn>
                <a:cxn ang="0">
                  <a:pos x="connsiteX4957" y="connsiteY4957"/>
                </a:cxn>
                <a:cxn ang="0">
                  <a:pos x="connsiteX4958" y="connsiteY4958"/>
                </a:cxn>
                <a:cxn ang="0">
                  <a:pos x="connsiteX4959" y="connsiteY4959"/>
                </a:cxn>
                <a:cxn ang="0">
                  <a:pos x="connsiteX4960" y="connsiteY4960"/>
                </a:cxn>
                <a:cxn ang="0">
                  <a:pos x="connsiteX4961" y="connsiteY4961"/>
                </a:cxn>
                <a:cxn ang="0">
                  <a:pos x="connsiteX4962" y="connsiteY4962"/>
                </a:cxn>
                <a:cxn ang="0">
                  <a:pos x="connsiteX4963" y="connsiteY4963"/>
                </a:cxn>
                <a:cxn ang="0">
                  <a:pos x="connsiteX4964" y="connsiteY4964"/>
                </a:cxn>
                <a:cxn ang="0">
                  <a:pos x="connsiteX4965" y="connsiteY4965"/>
                </a:cxn>
                <a:cxn ang="0">
                  <a:pos x="connsiteX4966" y="connsiteY4966"/>
                </a:cxn>
                <a:cxn ang="0">
                  <a:pos x="connsiteX4967" y="connsiteY4967"/>
                </a:cxn>
                <a:cxn ang="0">
                  <a:pos x="connsiteX4968" y="connsiteY4968"/>
                </a:cxn>
                <a:cxn ang="0">
                  <a:pos x="connsiteX4969" y="connsiteY4969"/>
                </a:cxn>
                <a:cxn ang="0">
                  <a:pos x="connsiteX4970" y="connsiteY4970"/>
                </a:cxn>
                <a:cxn ang="0">
                  <a:pos x="connsiteX4971" y="connsiteY4971"/>
                </a:cxn>
                <a:cxn ang="0">
                  <a:pos x="connsiteX4972" y="connsiteY4972"/>
                </a:cxn>
                <a:cxn ang="0">
                  <a:pos x="connsiteX4973" y="connsiteY4973"/>
                </a:cxn>
                <a:cxn ang="0">
                  <a:pos x="connsiteX4974" y="connsiteY4974"/>
                </a:cxn>
                <a:cxn ang="0">
                  <a:pos x="connsiteX4975" y="connsiteY4975"/>
                </a:cxn>
                <a:cxn ang="0">
                  <a:pos x="connsiteX4976" y="connsiteY4976"/>
                </a:cxn>
                <a:cxn ang="0">
                  <a:pos x="connsiteX4977" y="connsiteY4977"/>
                </a:cxn>
                <a:cxn ang="0">
                  <a:pos x="connsiteX4978" y="connsiteY4978"/>
                </a:cxn>
                <a:cxn ang="0">
                  <a:pos x="connsiteX4979" y="connsiteY4979"/>
                </a:cxn>
                <a:cxn ang="0">
                  <a:pos x="connsiteX4980" y="connsiteY4980"/>
                </a:cxn>
                <a:cxn ang="0">
                  <a:pos x="connsiteX4981" y="connsiteY4981"/>
                </a:cxn>
                <a:cxn ang="0">
                  <a:pos x="connsiteX4982" y="connsiteY4982"/>
                </a:cxn>
                <a:cxn ang="0">
                  <a:pos x="connsiteX4983" y="connsiteY4983"/>
                </a:cxn>
                <a:cxn ang="0">
                  <a:pos x="connsiteX4984" y="connsiteY4984"/>
                </a:cxn>
                <a:cxn ang="0">
                  <a:pos x="connsiteX4985" y="connsiteY4985"/>
                </a:cxn>
                <a:cxn ang="0">
                  <a:pos x="connsiteX4986" y="connsiteY4986"/>
                </a:cxn>
                <a:cxn ang="0">
                  <a:pos x="connsiteX4987" y="connsiteY4987"/>
                </a:cxn>
                <a:cxn ang="0">
                  <a:pos x="connsiteX4988" y="connsiteY4988"/>
                </a:cxn>
                <a:cxn ang="0">
                  <a:pos x="connsiteX4989" y="connsiteY4989"/>
                </a:cxn>
                <a:cxn ang="0">
                  <a:pos x="connsiteX4990" y="connsiteY4990"/>
                </a:cxn>
                <a:cxn ang="0">
                  <a:pos x="connsiteX4991" y="connsiteY4991"/>
                </a:cxn>
                <a:cxn ang="0">
                  <a:pos x="connsiteX4992" y="connsiteY4992"/>
                </a:cxn>
                <a:cxn ang="0">
                  <a:pos x="connsiteX4993" y="connsiteY4993"/>
                </a:cxn>
                <a:cxn ang="0">
                  <a:pos x="connsiteX4994" y="connsiteY4994"/>
                </a:cxn>
                <a:cxn ang="0">
                  <a:pos x="connsiteX4995" y="connsiteY4995"/>
                </a:cxn>
                <a:cxn ang="0">
                  <a:pos x="connsiteX4996" y="connsiteY4996"/>
                </a:cxn>
                <a:cxn ang="0">
                  <a:pos x="connsiteX4997" y="connsiteY4997"/>
                </a:cxn>
                <a:cxn ang="0">
                  <a:pos x="connsiteX4998" y="connsiteY4998"/>
                </a:cxn>
                <a:cxn ang="0">
                  <a:pos x="connsiteX4999" y="connsiteY4999"/>
                </a:cxn>
                <a:cxn ang="0">
                  <a:pos x="connsiteX5000" y="connsiteY5000"/>
                </a:cxn>
                <a:cxn ang="0">
                  <a:pos x="connsiteX5001" y="connsiteY5001"/>
                </a:cxn>
                <a:cxn ang="0">
                  <a:pos x="connsiteX5002" y="connsiteY5002"/>
                </a:cxn>
                <a:cxn ang="0">
                  <a:pos x="connsiteX5003" y="connsiteY5003"/>
                </a:cxn>
                <a:cxn ang="0">
                  <a:pos x="connsiteX5004" y="connsiteY5004"/>
                </a:cxn>
                <a:cxn ang="0">
                  <a:pos x="connsiteX5005" y="connsiteY5005"/>
                </a:cxn>
                <a:cxn ang="0">
                  <a:pos x="connsiteX5006" y="connsiteY5006"/>
                </a:cxn>
                <a:cxn ang="0">
                  <a:pos x="connsiteX5007" y="connsiteY5007"/>
                </a:cxn>
                <a:cxn ang="0">
                  <a:pos x="connsiteX5008" y="connsiteY5008"/>
                </a:cxn>
                <a:cxn ang="0">
                  <a:pos x="connsiteX5009" y="connsiteY5009"/>
                </a:cxn>
                <a:cxn ang="0">
                  <a:pos x="connsiteX5010" y="connsiteY5010"/>
                </a:cxn>
                <a:cxn ang="0">
                  <a:pos x="connsiteX5011" y="connsiteY5011"/>
                </a:cxn>
                <a:cxn ang="0">
                  <a:pos x="connsiteX5012" y="connsiteY5012"/>
                </a:cxn>
                <a:cxn ang="0">
                  <a:pos x="connsiteX5013" y="connsiteY5013"/>
                </a:cxn>
                <a:cxn ang="0">
                  <a:pos x="connsiteX5014" y="connsiteY5014"/>
                </a:cxn>
                <a:cxn ang="0">
                  <a:pos x="connsiteX5015" y="connsiteY5015"/>
                </a:cxn>
                <a:cxn ang="0">
                  <a:pos x="connsiteX5016" y="connsiteY5016"/>
                </a:cxn>
                <a:cxn ang="0">
                  <a:pos x="connsiteX5017" y="connsiteY5017"/>
                </a:cxn>
                <a:cxn ang="0">
                  <a:pos x="connsiteX5018" y="connsiteY5018"/>
                </a:cxn>
                <a:cxn ang="0">
                  <a:pos x="connsiteX5019" y="connsiteY5019"/>
                </a:cxn>
                <a:cxn ang="0">
                  <a:pos x="connsiteX5020" y="connsiteY5020"/>
                </a:cxn>
                <a:cxn ang="0">
                  <a:pos x="connsiteX5021" y="connsiteY5021"/>
                </a:cxn>
                <a:cxn ang="0">
                  <a:pos x="connsiteX5022" y="connsiteY5022"/>
                </a:cxn>
                <a:cxn ang="0">
                  <a:pos x="connsiteX5023" y="connsiteY5023"/>
                </a:cxn>
                <a:cxn ang="0">
                  <a:pos x="connsiteX5024" y="connsiteY5024"/>
                </a:cxn>
                <a:cxn ang="0">
                  <a:pos x="connsiteX5025" y="connsiteY5025"/>
                </a:cxn>
                <a:cxn ang="0">
                  <a:pos x="connsiteX5026" y="connsiteY5026"/>
                </a:cxn>
                <a:cxn ang="0">
                  <a:pos x="connsiteX5027" y="connsiteY5027"/>
                </a:cxn>
                <a:cxn ang="0">
                  <a:pos x="connsiteX5028" y="connsiteY5028"/>
                </a:cxn>
                <a:cxn ang="0">
                  <a:pos x="connsiteX5029" y="connsiteY5029"/>
                </a:cxn>
                <a:cxn ang="0">
                  <a:pos x="connsiteX5030" y="connsiteY5030"/>
                </a:cxn>
                <a:cxn ang="0">
                  <a:pos x="connsiteX5031" y="connsiteY5031"/>
                </a:cxn>
                <a:cxn ang="0">
                  <a:pos x="connsiteX5032" y="connsiteY5032"/>
                </a:cxn>
                <a:cxn ang="0">
                  <a:pos x="connsiteX5033" y="connsiteY5033"/>
                </a:cxn>
                <a:cxn ang="0">
                  <a:pos x="connsiteX5034" y="connsiteY5034"/>
                </a:cxn>
                <a:cxn ang="0">
                  <a:pos x="connsiteX5035" y="connsiteY5035"/>
                </a:cxn>
                <a:cxn ang="0">
                  <a:pos x="connsiteX5036" y="connsiteY5036"/>
                </a:cxn>
                <a:cxn ang="0">
                  <a:pos x="connsiteX5037" y="connsiteY5037"/>
                </a:cxn>
                <a:cxn ang="0">
                  <a:pos x="connsiteX5038" y="connsiteY5038"/>
                </a:cxn>
                <a:cxn ang="0">
                  <a:pos x="connsiteX5039" y="connsiteY5039"/>
                </a:cxn>
                <a:cxn ang="0">
                  <a:pos x="connsiteX5040" y="connsiteY5040"/>
                </a:cxn>
                <a:cxn ang="0">
                  <a:pos x="connsiteX5041" y="connsiteY5041"/>
                </a:cxn>
                <a:cxn ang="0">
                  <a:pos x="connsiteX5042" y="connsiteY5042"/>
                </a:cxn>
                <a:cxn ang="0">
                  <a:pos x="connsiteX5043" y="connsiteY5043"/>
                </a:cxn>
                <a:cxn ang="0">
                  <a:pos x="connsiteX5044" y="connsiteY5044"/>
                </a:cxn>
                <a:cxn ang="0">
                  <a:pos x="connsiteX5045" y="connsiteY5045"/>
                </a:cxn>
                <a:cxn ang="0">
                  <a:pos x="connsiteX5046" y="connsiteY5046"/>
                </a:cxn>
                <a:cxn ang="0">
                  <a:pos x="connsiteX5047" y="connsiteY5047"/>
                </a:cxn>
                <a:cxn ang="0">
                  <a:pos x="connsiteX5048" y="connsiteY5048"/>
                </a:cxn>
                <a:cxn ang="0">
                  <a:pos x="connsiteX5049" y="connsiteY5049"/>
                </a:cxn>
                <a:cxn ang="0">
                  <a:pos x="connsiteX5050" y="connsiteY5050"/>
                </a:cxn>
                <a:cxn ang="0">
                  <a:pos x="connsiteX5051" y="connsiteY5051"/>
                </a:cxn>
                <a:cxn ang="0">
                  <a:pos x="connsiteX5052" y="connsiteY5052"/>
                </a:cxn>
                <a:cxn ang="0">
                  <a:pos x="connsiteX5053" y="connsiteY5053"/>
                </a:cxn>
                <a:cxn ang="0">
                  <a:pos x="connsiteX5054" y="connsiteY5054"/>
                </a:cxn>
                <a:cxn ang="0">
                  <a:pos x="connsiteX5055" y="connsiteY5055"/>
                </a:cxn>
                <a:cxn ang="0">
                  <a:pos x="connsiteX5056" y="connsiteY5056"/>
                </a:cxn>
                <a:cxn ang="0">
                  <a:pos x="connsiteX5057" y="connsiteY5057"/>
                </a:cxn>
                <a:cxn ang="0">
                  <a:pos x="connsiteX5058" y="connsiteY5058"/>
                </a:cxn>
                <a:cxn ang="0">
                  <a:pos x="connsiteX5059" y="connsiteY5059"/>
                </a:cxn>
                <a:cxn ang="0">
                  <a:pos x="connsiteX5060" y="connsiteY5060"/>
                </a:cxn>
                <a:cxn ang="0">
                  <a:pos x="connsiteX5061" y="connsiteY5061"/>
                </a:cxn>
                <a:cxn ang="0">
                  <a:pos x="connsiteX5062" y="connsiteY5062"/>
                </a:cxn>
                <a:cxn ang="0">
                  <a:pos x="connsiteX5063" y="connsiteY5063"/>
                </a:cxn>
                <a:cxn ang="0">
                  <a:pos x="connsiteX5064" y="connsiteY5064"/>
                </a:cxn>
                <a:cxn ang="0">
                  <a:pos x="connsiteX5065" y="connsiteY5065"/>
                </a:cxn>
                <a:cxn ang="0">
                  <a:pos x="connsiteX5066" y="connsiteY5066"/>
                </a:cxn>
                <a:cxn ang="0">
                  <a:pos x="connsiteX5067" y="connsiteY5067"/>
                </a:cxn>
                <a:cxn ang="0">
                  <a:pos x="connsiteX5068" y="connsiteY5068"/>
                </a:cxn>
                <a:cxn ang="0">
                  <a:pos x="connsiteX5069" y="connsiteY5069"/>
                </a:cxn>
                <a:cxn ang="0">
                  <a:pos x="connsiteX5070" y="connsiteY5070"/>
                </a:cxn>
                <a:cxn ang="0">
                  <a:pos x="connsiteX5071" y="connsiteY5071"/>
                </a:cxn>
                <a:cxn ang="0">
                  <a:pos x="connsiteX5072" y="connsiteY5072"/>
                </a:cxn>
                <a:cxn ang="0">
                  <a:pos x="connsiteX5073" y="connsiteY5073"/>
                </a:cxn>
                <a:cxn ang="0">
                  <a:pos x="connsiteX5074" y="connsiteY5074"/>
                </a:cxn>
                <a:cxn ang="0">
                  <a:pos x="connsiteX5075" y="connsiteY5075"/>
                </a:cxn>
                <a:cxn ang="0">
                  <a:pos x="connsiteX5076" y="connsiteY5076"/>
                </a:cxn>
                <a:cxn ang="0">
                  <a:pos x="connsiteX5077" y="connsiteY5077"/>
                </a:cxn>
                <a:cxn ang="0">
                  <a:pos x="connsiteX5078" y="connsiteY5078"/>
                </a:cxn>
                <a:cxn ang="0">
                  <a:pos x="connsiteX5079" y="connsiteY5079"/>
                </a:cxn>
                <a:cxn ang="0">
                  <a:pos x="connsiteX5080" y="connsiteY5080"/>
                </a:cxn>
                <a:cxn ang="0">
                  <a:pos x="connsiteX5081" y="connsiteY5081"/>
                </a:cxn>
                <a:cxn ang="0">
                  <a:pos x="connsiteX5082" y="connsiteY5082"/>
                </a:cxn>
                <a:cxn ang="0">
                  <a:pos x="connsiteX5083" y="connsiteY5083"/>
                </a:cxn>
                <a:cxn ang="0">
                  <a:pos x="connsiteX5084" y="connsiteY5084"/>
                </a:cxn>
                <a:cxn ang="0">
                  <a:pos x="connsiteX5085" y="connsiteY5085"/>
                </a:cxn>
                <a:cxn ang="0">
                  <a:pos x="connsiteX5086" y="connsiteY5086"/>
                </a:cxn>
                <a:cxn ang="0">
                  <a:pos x="connsiteX5087" y="connsiteY5087"/>
                </a:cxn>
                <a:cxn ang="0">
                  <a:pos x="connsiteX5088" y="connsiteY5088"/>
                </a:cxn>
                <a:cxn ang="0">
                  <a:pos x="connsiteX5089" y="connsiteY5089"/>
                </a:cxn>
                <a:cxn ang="0">
                  <a:pos x="connsiteX5090" y="connsiteY5090"/>
                </a:cxn>
                <a:cxn ang="0">
                  <a:pos x="connsiteX5091" y="connsiteY5091"/>
                </a:cxn>
                <a:cxn ang="0">
                  <a:pos x="connsiteX5092" y="connsiteY5092"/>
                </a:cxn>
                <a:cxn ang="0">
                  <a:pos x="connsiteX5093" y="connsiteY5093"/>
                </a:cxn>
                <a:cxn ang="0">
                  <a:pos x="connsiteX5094" y="connsiteY5094"/>
                </a:cxn>
                <a:cxn ang="0">
                  <a:pos x="connsiteX5095" y="connsiteY5095"/>
                </a:cxn>
                <a:cxn ang="0">
                  <a:pos x="connsiteX5096" y="connsiteY5096"/>
                </a:cxn>
                <a:cxn ang="0">
                  <a:pos x="connsiteX5097" y="connsiteY5097"/>
                </a:cxn>
                <a:cxn ang="0">
                  <a:pos x="connsiteX5098" y="connsiteY5098"/>
                </a:cxn>
                <a:cxn ang="0">
                  <a:pos x="connsiteX5099" y="connsiteY5099"/>
                </a:cxn>
                <a:cxn ang="0">
                  <a:pos x="connsiteX5100" y="connsiteY5100"/>
                </a:cxn>
                <a:cxn ang="0">
                  <a:pos x="connsiteX5101" y="connsiteY5101"/>
                </a:cxn>
                <a:cxn ang="0">
                  <a:pos x="connsiteX5102" y="connsiteY5102"/>
                </a:cxn>
                <a:cxn ang="0">
                  <a:pos x="connsiteX5103" y="connsiteY5103"/>
                </a:cxn>
                <a:cxn ang="0">
                  <a:pos x="connsiteX5104" y="connsiteY5104"/>
                </a:cxn>
                <a:cxn ang="0">
                  <a:pos x="connsiteX5105" y="connsiteY5105"/>
                </a:cxn>
                <a:cxn ang="0">
                  <a:pos x="connsiteX5106" y="connsiteY5106"/>
                </a:cxn>
                <a:cxn ang="0">
                  <a:pos x="connsiteX5107" y="connsiteY5107"/>
                </a:cxn>
                <a:cxn ang="0">
                  <a:pos x="connsiteX5108" y="connsiteY5108"/>
                </a:cxn>
                <a:cxn ang="0">
                  <a:pos x="connsiteX5109" y="connsiteY5109"/>
                </a:cxn>
                <a:cxn ang="0">
                  <a:pos x="connsiteX5110" y="connsiteY5110"/>
                </a:cxn>
                <a:cxn ang="0">
                  <a:pos x="connsiteX5111" y="connsiteY5111"/>
                </a:cxn>
                <a:cxn ang="0">
                  <a:pos x="connsiteX5112" y="connsiteY5112"/>
                </a:cxn>
                <a:cxn ang="0">
                  <a:pos x="connsiteX5113" y="connsiteY5113"/>
                </a:cxn>
                <a:cxn ang="0">
                  <a:pos x="connsiteX5114" y="connsiteY5114"/>
                </a:cxn>
                <a:cxn ang="0">
                  <a:pos x="connsiteX5115" y="connsiteY5115"/>
                </a:cxn>
                <a:cxn ang="0">
                  <a:pos x="connsiteX5116" y="connsiteY5116"/>
                </a:cxn>
                <a:cxn ang="0">
                  <a:pos x="connsiteX5117" y="connsiteY5117"/>
                </a:cxn>
                <a:cxn ang="0">
                  <a:pos x="connsiteX5118" y="connsiteY5118"/>
                </a:cxn>
                <a:cxn ang="0">
                  <a:pos x="connsiteX5119" y="connsiteY5119"/>
                </a:cxn>
                <a:cxn ang="0">
                  <a:pos x="connsiteX5120" y="connsiteY5120"/>
                </a:cxn>
                <a:cxn ang="0">
                  <a:pos x="connsiteX5121" y="connsiteY5121"/>
                </a:cxn>
                <a:cxn ang="0">
                  <a:pos x="connsiteX5122" y="connsiteY5122"/>
                </a:cxn>
                <a:cxn ang="0">
                  <a:pos x="connsiteX5123" y="connsiteY5123"/>
                </a:cxn>
                <a:cxn ang="0">
                  <a:pos x="connsiteX5124" y="connsiteY5124"/>
                </a:cxn>
                <a:cxn ang="0">
                  <a:pos x="connsiteX5125" y="connsiteY5125"/>
                </a:cxn>
                <a:cxn ang="0">
                  <a:pos x="connsiteX5126" y="connsiteY5126"/>
                </a:cxn>
                <a:cxn ang="0">
                  <a:pos x="connsiteX5127" y="connsiteY5127"/>
                </a:cxn>
                <a:cxn ang="0">
                  <a:pos x="connsiteX5128" y="connsiteY5128"/>
                </a:cxn>
                <a:cxn ang="0">
                  <a:pos x="connsiteX5129" y="connsiteY5129"/>
                </a:cxn>
                <a:cxn ang="0">
                  <a:pos x="connsiteX5130" y="connsiteY5130"/>
                </a:cxn>
                <a:cxn ang="0">
                  <a:pos x="connsiteX5131" y="connsiteY5131"/>
                </a:cxn>
                <a:cxn ang="0">
                  <a:pos x="connsiteX5132" y="connsiteY5132"/>
                </a:cxn>
                <a:cxn ang="0">
                  <a:pos x="connsiteX5133" y="connsiteY5133"/>
                </a:cxn>
                <a:cxn ang="0">
                  <a:pos x="connsiteX5134" y="connsiteY5134"/>
                </a:cxn>
                <a:cxn ang="0">
                  <a:pos x="connsiteX5135" y="connsiteY5135"/>
                </a:cxn>
                <a:cxn ang="0">
                  <a:pos x="connsiteX5136" y="connsiteY5136"/>
                </a:cxn>
                <a:cxn ang="0">
                  <a:pos x="connsiteX5137" y="connsiteY5137"/>
                </a:cxn>
                <a:cxn ang="0">
                  <a:pos x="connsiteX5138" y="connsiteY5138"/>
                </a:cxn>
                <a:cxn ang="0">
                  <a:pos x="connsiteX5139" y="connsiteY5139"/>
                </a:cxn>
                <a:cxn ang="0">
                  <a:pos x="connsiteX5140" y="connsiteY5140"/>
                </a:cxn>
                <a:cxn ang="0">
                  <a:pos x="connsiteX5141" y="connsiteY5141"/>
                </a:cxn>
                <a:cxn ang="0">
                  <a:pos x="connsiteX5142" y="connsiteY5142"/>
                </a:cxn>
                <a:cxn ang="0">
                  <a:pos x="connsiteX5143" y="connsiteY5143"/>
                </a:cxn>
                <a:cxn ang="0">
                  <a:pos x="connsiteX5144" y="connsiteY5144"/>
                </a:cxn>
                <a:cxn ang="0">
                  <a:pos x="connsiteX5145" y="connsiteY5145"/>
                </a:cxn>
                <a:cxn ang="0">
                  <a:pos x="connsiteX5146" y="connsiteY5146"/>
                </a:cxn>
                <a:cxn ang="0">
                  <a:pos x="connsiteX5147" y="connsiteY5147"/>
                </a:cxn>
                <a:cxn ang="0">
                  <a:pos x="connsiteX5148" y="connsiteY5148"/>
                </a:cxn>
                <a:cxn ang="0">
                  <a:pos x="connsiteX5149" y="connsiteY5149"/>
                </a:cxn>
                <a:cxn ang="0">
                  <a:pos x="connsiteX5150" y="connsiteY5150"/>
                </a:cxn>
                <a:cxn ang="0">
                  <a:pos x="connsiteX5151" y="connsiteY5151"/>
                </a:cxn>
                <a:cxn ang="0">
                  <a:pos x="connsiteX5152" y="connsiteY5152"/>
                </a:cxn>
                <a:cxn ang="0">
                  <a:pos x="connsiteX5153" y="connsiteY5153"/>
                </a:cxn>
                <a:cxn ang="0">
                  <a:pos x="connsiteX5154" y="connsiteY5154"/>
                </a:cxn>
                <a:cxn ang="0">
                  <a:pos x="connsiteX5155" y="connsiteY5155"/>
                </a:cxn>
                <a:cxn ang="0">
                  <a:pos x="connsiteX5156" y="connsiteY5156"/>
                </a:cxn>
                <a:cxn ang="0">
                  <a:pos x="connsiteX5157" y="connsiteY5157"/>
                </a:cxn>
                <a:cxn ang="0">
                  <a:pos x="connsiteX5158" y="connsiteY5158"/>
                </a:cxn>
                <a:cxn ang="0">
                  <a:pos x="connsiteX5159" y="connsiteY5159"/>
                </a:cxn>
                <a:cxn ang="0">
                  <a:pos x="connsiteX5160" y="connsiteY5160"/>
                </a:cxn>
                <a:cxn ang="0">
                  <a:pos x="connsiteX5161" y="connsiteY5161"/>
                </a:cxn>
                <a:cxn ang="0">
                  <a:pos x="connsiteX5162" y="connsiteY5162"/>
                </a:cxn>
                <a:cxn ang="0">
                  <a:pos x="connsiteX5163" y="connsiteY5163"/>
                </a:cxn>
                <a:cxn ang="0">
                  <a:pos x="connsiteX5164" y="connsiteY5164"/>
                </a:cxn>
                <a:cxn ang="0">
                  <a:pos x="connsiteX5165" y="connsiteY5165"/>
                </a:cxn>
                <a:cxn ang="0">
                  <a:pos x="connsiteX5166" y="connsiteY5166"/>
                </a:cxn>
                <a:cxn ang="0">
                  <a:pos x="connsiteX5167" y="connsiteY5167"/>
                </a:cxn>
                <a:cxn ang="0">
                  <a:pos x="connsiteX5168" y="connsiteY5168"/>
                </a:cxn>
                <a:cxn ang="0">
                  <a:pos x="connsiteX5169" y="connsiteY5169"/>
                </a:cxn>
                <a:cxn ang="0">
                  <a:pos x="connsiteX5170" y="connsiteY5170"/>
                </a:cxn>
                <a:cxn ang="0">
                  <a:pos x="connsiteX5171" y="connsiteY5171"/>
                </a:cxn>
                <a:cxn ang="0">
                  <a:pos x="connsiteX5172" y="connsiteY5172"/>
                </a:cxn>
                <a:cxn ang="0">
                  <a:pos x="connsiteX5173" y="connsiteY5173"/>
                </a:cxn>
                <a:cxn ang="0">
                  <a:pos x="connsiteX5174" y="connsiteY5174"/>
                </a:cxn>
                <a:cxn ang="0">
                  <a:pos x="connsiteX5175" y="connsiteY5175"/>
                </a:cxn>
                <a:cxn ang="0">
                  <a:pos x="connsiteX5176" y="connsiteY5176"/>
                </a:cxn>
                <a:cxn ang="0">
                  <a:pos x="connsiteX5177" y="connsiteY5177"/>
                </a:cxn>
                <a:cxn ang="0">
                  <a:pos x="connsiteX5178" y="connsiteY5178"/>
                </a:cxn>
                <a:cxn ang="0">
                  <a:pos x="connsiteX5179" y="connsiteY5179"/>
                </a:cxn>
                <a:cxn ang="0">
                  <a:pos x="connsiteX5180" y="connsiteY5180"/>
                </a:cxn>
                <a:cxn ang="0">
                  <a:pos x="connsiteX5181" y="connsiteY5181"/>
                </a:cxn>
                <a:cxn ang="0">
                  <a:pos x="connsiteX5182" y="connsiteY5182"/>
                </a:cxn>
                <a:cxn ang="0">
                  <a:pos x="connsiteX5183" y="connsiteY5183"/>
                </a:cxn>
                <a:cxn ang="0">
                  <a:pos x="connsiteX5184" y="connsiteY5184"/>
                </a:cxn>
                <a:cxn ang="0">
                  <a:pos x="connsiteX5185" y="connsiteY5185"/>
                </a:cxn>
                <a:cxn ang="0">
                  <a:pos x="connsiteX5186" y="connsiteY5186"/>
                </a:cxn>
                <a:cxn ang="0">
                  <a:pos x="connsiteX5187" y="connsiteY5187"/>
                </a:cxn>
                <a:cxn ang="0">
                  <a:pos x="connsiteX5188" y="connsiteY5188"/>
                </a:cxn>
                <a:cxn ang="0">
                  <a:pos x="connsiteX5189" y="connsiteY5189"/>
                </a:cxn>
                <a:cxn ang="0">
                  <a:pos x="connsiteX5190" y="connsiteY5190"/>
                </a:cxn>
                <a:cxn ang="0">
                  <a:pos x="connsiteX5191" y="connsiteY5191"/>
                </a:cxn>
                <a:cxn ang="0">
                  <a:pos x="connsiteX5192" y="connsiteY5192"/>
                </a:cxn>
                <a:cxn ang="0">
                  <a:pos x="connsiteX5193" y="connsiteY5193"/>
                </a:cxn>
                <a:cxn ang="0">
                  <a:pos x="connsiteX5194" y="connsiteY5194"/>
                </a:cxn>
                <a:cxn ang="0">
                  <a:pos x="connsiteX5195" y="connsiteY5195"/>
                </a:cxn>
                <a:cxn ang="0">
                  <a:pos x="connsiteX5196" y="connsiteY5196"/>
                </a:cxn>
                <a:cxn ang="0">
                  <a:pos x="connsiteX5197" y="connsiteY5197"/>
                </a:cxn>
                <a:cxn ang="0">
                  <a:pos x="connsiteX5198" y="connsiteY5198"/>
                </a:cxn>
                <a:cxn ang="0">
                  <a:pos x="connsiteX5199" y="connsiteY5199"/>
                </a:cxn>
                <a:cxn ang="0">
                  <a:pos x="connsiteX5200" y="connsiteY5200"/>
                </a:cxn>
                <a:cxn ang="0">
                  <a:pos x="connsiteX5201" y="connsiteY5201"/>
                </a:cxn>
                <a:cxn ang="0">
                  <a:pos x="connsiteX5202" y="connsiteY5202"/>
                </a:cxn>
                <a:cxn ang="0">
                  <a:pos x="connsiteX5203" y="connsiteY5203"/>
                </a:cxn>
                <a:cxn ang="0">
                  <a:pos x="connsiteX5204" y="connsiteY5204"/>
                </a:cxn>
                <a:cxn ang="0">
                  <a:pos x="connsiteX5205" y="connsiteY5205"/>
                </a:cxn>
                <a:cxn ang="0">
                  <a:pos x="connsiteX5206" y="connsiteY5206"/>
                </a:cxn>
                <a:cxn ang="0">
                  <a:pos x="connsiteX5207" y="connsiteY5207"/>
                </a:cxn>
                <a:cxn ang="0">
                  <a:pos x="connsiteX5208" y="connsiteY5208"/>
                </a:cxn>
                <a:cxn ang="0">
                  <a:pos x="connsiteX5209" y="connsiteY5209"/>
                </a:cxn>
                <a:cxn ang="0">
                  <a:pos x="connsiteX5210" y="connsiteY5210"/>
                </a:cxn>
                <a:cxn ang="0">
                  <a:pos x="connsiteX5211" y="connsiteY5211"/>
                </a:cxn>
                <a:cxn ang="0">
                  <a:pos x="connsiteX5212" y="connsiteY5212"/>
                </a:cxn>
                <a:cxn ang="0">
                  <a:pos x="connsiteX5213" y="connsiteY5213"/>
                </a:cxn>
                <a:cxn ang="0">
                  <a:pos x="connsiteX5214" y="connsiteY5214"/>
                </a:cxn>
                <a:cxn ang="0">
                  <a:pos x="connsiteX5215" y="connsiteY5215"/>
                </a:cxn>
                <a:cxn ang="0">
                  <a:pos x="connsiteX5216" y="connsiteY5216"/>
                </a:cxn>
                <a:cxn ang="0">
                  <a:pos x="connsiteX5217" y="connsiteY5217"/>
                </a:cxn>
                <a:cxn ang="0">
                  <a:pos x="connsiteX5218" y="connsiteY5218"/>
                </a:cxn>
                <a:cxn ang="0">
                  <a:pos x="connsiteX5219" y="connsiteY5219"/>
                </a:cxn>
                <a:cxn ang="0">
                  <a:pos x="connsiteX5220" y="connsiteY5220"/>
                </a:cxn>
                <a:cxn ang="0">
                  <a:pos x="connsiteX5221" y="connsiteY5221"/>
                </a:cxn>
                <a:cxn ang="0">
                  <a:pos x="connsiteX5222" y="connsiteY5222"/>
                </a:cxn>
                <a:cxn ang="0">
                  <a:pos x="connsiteX5223" y="connsiteY5223"/>
                </a:cxn>
                <a:cxn ang="0">
                  <a:pos x="connsiteX5224" y="connsiteY5224"/>
                </a:cxn>
                <a:cxn ang="0">
                  <a:pos x="connsiteX5225" y="connsiteY5225"/>
                </a:cxn>
                <a:cxn ang="0">
                  <a:pos x="connsiteX5226" y="connsiteY5226"/>
                </a:cxn>
                <a:cxn ang="0">
                  <a:pos x="connsiteX5227" y="connsiteY5227"/>
                </a:cxn>
                <a:cxn ang="0">
                  <a:pos x="connsiteX5228" y="connsiteY5228"/>
                </a:cxn>
                <a:cxn ang="0">
                  <a:pos x="connsiteX5229" y="connsiteY5229"/>
                </a:cxn>
                <a:cxn ang="0">
                  <a:pos x="connsiteX5230" y="connsiteY5230"/>
                </a:cxn>
                <a:cxn ang="0">
                  <a:pos x="connsiteX5231" y="connsiteY5231"/>
                </a:cxn>
                <a:cxn ang="0">
                  <a:pos x="connsiteX5232" y="connsiteY5232"/>
                </a:cxn>
                <a:cxn ang="0">
                  <a:pos x="connsiteX5233" y="connsiteY5233"/>
                </a:cxn>
                <a:cxn ang="0">
                  <a:pos x="connsiteX5234" y="connsiteY5234"/>
                </a:cxn>
                <a:cxn ang="0">
                  <a:pos x="connsiteX5235" y="connsiteY5235"/>
                </a:cxn>
                <a:cxn ang="0">
                  <a:pos x="connsiteX5236" y="connsiteY5236"/>
                </a:cxn>
                <a:cxn ang="0">
                  <a:pos x="connsiteX5237" y="connsiteY5237"/>
                </a:cxn>
                <a:cxn ang="0">
                  <a:pos x="connsiteX5238" y="connsiteY5238"/>
                </a:cxn>
                <a:cxn ang="0">
                  <a:pos x="connsiteX5239" y="connsiteY5239"/>
                </a:cxn>
                <a:cxn ang="0">
                  <a:pos x="connsiteX5240" y="connsiteY5240"/>
                </a:cxn>
                <a:cxn ang="0">
                  <a:pos x="connsiteX5241" y="connsiteY5241"/>
                </a:cxn>
                <a:cxn ang="0">
                  <a:pos x="connsiteX5242" y="connsiteY5242"/>
                </a:cxn>
                <a:cxn ang="0">
                  <a:pos x="connsiteX5243" y="connsiteY5243"/>
                </a:cxn>
                <a:cxn ang="0">
                  <a:pos x="connsiteX5244" y="connsiteY5244"/>
                </a:cxn>
                <a:cxn ang="0">
                  <a:pos x="connsiteX5245" y="connsiteY5245"/>
                </a:cxn>
                <a:cxn ang="0">
                  <a:pos x="connsiteX5246" y="connsiteY5246"/>
                </a:cxn>
                <a:cxn ang="0">
                  <a:pos x="connsiteX5247" y="connsiteY5247"/>
                </a:cxn>
                <a:cxn ang="0">
                  <a:pos x="connsiteX5248" y="connsiteY5248"/>
                </a:cxn>
                <a:cxn ang="0">
                  <a:pos x="connsiteX5249" y="connsiteY5249"/>
                </a:cxn>
                <a:cxn ang="0">
                  <a:pos x="connsiteX5250" y="connsiteY5250"/>
                </a:cxn>
                <a:cxn ang="0">
                  <a:pos x="connsiteX5251" y="connsiteY5251"/>
                </a:cxn>
                <a:cxn ang="0">
                  <a:pos x="connsiteX5252" y="connsiteY5252"/>
                </a:cxn>
                <a:cxn ang="0">
                  <a:pos x="connsiteX5253" y="connsiteY5253"/>
                </a:cxn>
                <a:cxn ang="0">
                  <a:pos x="connsiteX5254" y="connsiteY5254"/>
                </a:cxn>
                <a:cxn ang="0">
                  <a:pos x="connsiteX5255" y="connsiteY5255"/>
                </a:cxn>
                <a:cxn ang="0">
                  <a:pos x="connsiteX5256" y="connsiteY5256"/>
                </a:cxn>
                <a:cxn ang="0">
                  <a:pos x="connsiteX5257" y="connsiteY5257"/>
                </a:cxn>
                <a:cxn ang="0">
                  <a:pos x="connsiteX5258" y="connsiteY5258"/>
                </a:cxn>
                <a:cxn ang="0">
                  <a:pos x="connsiteX5259" y="connsiteY5259"/>
                </a:cxn>
                <a:cxn ang="0">
                  <a:pos x="connsiteX5260" y="connsiteY5260"/>
                </a:cxn>
                <a:cxn ang="0">
                  <a:pos x="connsiteX5261" y="connsiteY5261"/>
                </a:cxn>
                <a:cxn ang="0">
                  <a:pos x="connsiteX5262" y="connsiteY5262"/>
                </a:cxn>
                <a:cxn ang="0">
                  <a:pos x="connsiteX5263" y="connsiteY5263"/>
                </a:cxn>
                <a:cxn ang="0">
                  <a:pos x="connsiteX5264" y="connsiteY5264"/>
                </a:cxn>
                <a:cxn ang="0">
                  <a:pos x="connsiteX5265" y="connsiteY5265"/>
                </a:cxn>
                <a:cxn ang="0">
                  <a:pos x="connsiteX5266" y="connsiteY5266"/>
                </a:cxn>
                <a:cxn ang="0">
                  <a:pos x="connsiteX5267" y="connsiteY5267"/>
                </a:cxn>
                <a:cxn ang="0">
                  <a:pos x="connsiteX5268" y="connsiteY5268"/>
                </a:cxn>
                <a:cxn ang="0">
                  <a:pos x="connsiteX5269" y="connsiteY5269"/>
                </a:cxn>
                <a:cxn ang="0">
                  <a:pos x="connsiteX5270" y="connsiteY5270"/>
                </a:cxn>
                <a:cxn ang="0">
                  <a:pos x="connsiteX5271" y="connsiteY5271"/>
                </a:cxn>
                <a:cxn ang="0">
                  <a:pos x="connsiteX5272" y="connsiteY5272"/>
                </a:cxn>
                <a:cxn ang="0">
                  <a:pos x="connsiteX5273" y="connsiteY5273"/>
                </a:cxn>
                <a:cxn ang="0">
                  <a:pos x="connsiteX5274" y="connsiteY5274"/>
                </a:cxn>
                <a:cxn ang="0">
                  <a:pos x="connsiteX5275" y="connsiteY5275"/>
                </a:cxn>
                <a:cxn ang="0">
                  <a:pos x="connsiteX5276" y="connsiteY5276"/>
                </a:cxn>
                <a:cxn ang="0">
                  <a:pos x="connsiteX5277" y="connsiteY5277"/>
                </a:cxn>
                <a:cxn ang="0">
                  <a:pos x="connsiteX5278" y="connsiteY5278"/>
                </a:cxn>
                <a:cxn ang="0">
                  <a:pos x="connsiteX5279" y="connsiteY5279"/>
                </a:cxn>
                <a:cxn ang="0">
                  <a:pos x="connsiteX5280" y="connsiteY5280"/>
                </a:cxn>
                <a:cxn ang="0">
                  <a:pos x="connsiteX5281" y="connsiteY5281"/>
                </a:cxn>
                <a:cxn ang="0">
                  <a:pos x="connsiteX5282" y="connsiteY5282"/>
                </a:cxn>
                <a:cxn ang="0">
                  <a:pos x="connsiteX5283" y="connsiteY5283"/>
                </a:cxn>
                <a:cxn ang="0">
                  <a:pos x="connsiteX5284" y="connsiteY5284"/>
                </a:cxn>
                <a:cxn ang="0">
                  <a:pos x="connsiteX5285" y="connsiteY5285"/>
                </a:cxn>
                <a:cxn ang="0">
                  <a:pos x="connsiteX5286" y="connsiteY5286"/>
                </a:cxn>
                <a:cxn ang="0">
                  <a:pos x="connsiteX5287" y="connsiteY5287"/>
                </a:cxn>
                <a:cxn ang="0">
                  <a:pos x="connsiteX5288" y="connsiteY5288"/>
                </a:cxn>
                <a:cxn ang="0">
                  <a:pos x="connsiteX5289" y="connsiteY5289"/>
                </a:cxn>
                <a:cxn ang="0">
                  <a:pos x="connsiteX5290" y="connsiteY5290"/>
                </a:cxn>
                <a:cxn ang="0">
                  <a:pos x="connsiteX5291" y="connsiteY5291"/>
                </a:cxn>
                <a:cxn ang="0">
                  <a:pos x="connsiteX5292" y="connsiteY5292"/>
                </a:cxn>
                <a:cxn ang="0">
                  <a:pos x="connsiteX5293" y="connsiteY5293"/>
                </a:cxn>
                <a:cxn ang="0">
                  <a:pos x="connsiteX5294" y="connsiteY5294"/>
                </a:cxn>
                <a:cxn ang="0">
                  <a:pos x="connsiteX5295" y="connsiteY5295"/>
                </a:cxn>
                <a:cxn ang="0">
                  <a:pos x="connsiteX5296" y="connsiteY5296"/>
                </a:cxn>
                <a:cxn ang="0">
                  <a:pos x="connsiteX5297" y="connsiteY5297"/>
                </a:cxn>
                <a:cxn ang="0">
                  <a:pos x="connsiteX5298" y="connsiteY5298"/>
                </a:cxn>
                <a:cxn ang="0">
                  <a:pos x="connsiteX5299" y="connsiteY5299"/>
                </a:cxn>
                <a:cxn ang="0">
                  <a:pos x="connsiteX5300" y="connsiteY5300"/>
                </a:cxn>
                <a:cxn ang="0">
                  <a:pos x="connsiteX5301" y="connsiteY5301"/>
                </a:cxn>
                <a:cxn ang="0">
                  <a:pos x="connsiteX5302" y="connsiteY5302"/>
                </a:cxn>
                <a:cxn ang="0">
                  <a:pos x="connsiteX5303" y="connsiteY5303"/>
                </a:cxn>
                <a:cxn ang="0">
                  <a:pos x="connsiteX5304" y="connsiteY5304"/>
                </a:cxn>
                <a:cxn ang="0">
                  <a:pos x="connsiteX5305" y="connsiteY5305"/>
                </a:cxn>
                <a:cxn ang="0">
                  <a:pos x="connsiteX5306" y="connsiteY5306"/>
                </a:cxn>
                <a:cxn ang="0">
                  <a:pos x="connsiteX5307" y="connsiteY5307"/>
                </a:cxn>
                <a:cxn ang="0">
                  <a:pos x="connsiteX5308" y="connsiteY5308"/>
                </a:cxn>
                <a:cxn ang="0">
                  <a:pos x="connsiteX5309" y="connsiteY5309"/>
                </a:cxn>
                <a:cxn ang="0">
                  <a:pos x="connsiteX5310" y="connsiteY5310"/>
                </a:cxn>
                <a:cxn ang="0">
                  <a:pos x="connsiteX5311" y="connsiteY5311"/>
                </a:cxn>
                <a:cxn ang="0">
                  <a:pos x="connsiteX5312" y="connsiteY5312"/>
                </a:cxn>
                <a:cxn ang="0">
                  <a:pos x="connsiteX5313" y="connsiteY5313"/>
                </a:cxn>
                <a:cxn ang="0">
                  <a:pos x="connsiteX5314" y="connsiteY5314"/>
                </a:cxn>
                <a:cxn ang="0">
                  <a:pos x="connsiteX5315" y="connsiteY5315"/>
                </a:cxn>
                <a:cxn ang="0">
                  <a:pos x="connsiteX5316" y="connsiteY5316"/>
                </a:cxn>
                <a:cxn ang="0">
                  <a:pos x="connsiteX5317" y="connsiteY5317"/>
                </a:cxn>
                <a:cxn ang="0">
                  <a:pos x="connsiteX5318" y="connsiteY5318"/>
                </a:cxn>
                <a:cxn ang="0">
                  <a:pos x="connsiteX5319" y="connsiteY5319"/>
                </a:cxn>
                <a:cxn ang="0">
                  <a:pos x="connsiteX5320" y="connsiteY5320"/>
                </a:cxn>
                <a:cxn ang="0">
                  <a:pos x="connsiteX5321" y="connsiteY5321"/>
                </a:cxn>
                <a:cxn ang="0">
                  <a:pos x="connsiteX5322" y="connsiteY5322"/>
                </a:cxn>
                <a:cxn ang="0">
                  <a:pos x="connsiteX5323" y="connsiteY5323"/>
                </a:cxn>
                <a:cxn ang="0">
                  <a:pos x="connsiteX5324" y="connsiteY5324"/>
                </a:cxn>
                <a:cxn ang="0">
                  <a:pos x="connsiteX5325" y="connsiteY5325"/>
                </a:cxn>
                <a:cxn ang="0">
                  <a:pos x="connsiteX5326" y="connsiteY5326"/>
                </a:cxn>
                <a:cxn ang="0">
                  <a:pos x="connsiteX5327" y="connsiteY5327"/>
                </a:cxn>
                <a:cxn ang="0">
                  <a:pos x="connsiteX5328" y="connsiteY5328"/>
                </a:cxn>
                <a:cxn ang="0">
                  <a:pos x="connsiteX5329" y="connsiteY5329"/>
                </a:cxn>
                <a:cxn ang="0">
                  <a:pos x="connsiteX5330" y="connsiteY5330"/>
                </a:cxn>
                <a:cxn ang="0">
                  <a:pos x="connsiteX5331" y="connsiteY5331"/>
                </a:cxn>
                <a:cxn ang="0">
                  <a:pos x="connsiteX5332" y="connsiteY5332"/>
                </a:cxn>
                <a:cxn ang="0">
                  <a:pos x="connsiteX5333" y="connsiteY5333"/>
                </a:cxn>
                <a:cxn ang="0">
                  <a:pos x="connsiteX5334" y="connsiteY5334"/>
                </a:cxn>
                <a:cxn ang="0">
                  <a:pos x="connsiteX5335" y="connsiteY5335"/>
                </a:cxn>
                <a:cxn ang="0">
                  <a:pos x="connsiteX5336" y="connsiteY5336"/>
                </a:cxn>
                <a:cxn ang="0">
                  <a:pos x="connsiteX5337" y="connsiteY5337"/>
                </a:cxn>
                <a:cxn ang="0">
                  <a:pos x="connsiteX5338" y="connsiteY5338"/>
                </a:cxn>
                <a:cxn ang="0">
                  <a:pos x="connsiteX5339" y="connsiteY5339"/>
                </a:cxn>
                <a:cxn ang="0">
                  <a:pos x="connsiteX5340" y="connsiteY5340"/>
                </a:cxn>
                <a:cxn ang="0">
                  <a:pos x="connsiteX5341" y="connsiteY5341"/>
                </a:cxn>
                <a:cxn ang="0">
                  <a:pos x="connsiteX5342" y="connsiteY5342"/>
                </a:cxn>
                <a:cxn ang="0">
                  <a:pos x="connsiteX5343" y="connsiteY5343"/>
                </a:cxn>
                <a:cxn ang="0">
                  <a:pos x="connsiteX5344" y="connsiteY5344"/>
                </a:cxn>
                <a:cxn ang="0">
                  <a:pos x="connsiteX5345" y="connsiteY5345"/>
                </a:cxn>
                <a:cxn ang="0">
                  <a:pos x="connsiteX5346" y="connsiteY5346"/>
                </a:cxn>
                <a:cxn ang="0">
                  <a:pos x="connsiteX5347" y="connsiteY5347"/>
                </a:cxn>
                <a:cxn ang="0">
                  <a:pos x="connsiteX5348" y="connsiteY5348"/>
                </a:cxn>
                <a:cxn ang="0">
                  <a:pos x="connsiteX5349" y="connsiteY5349"/>
                </a:cxn>
                <a:cxn ang="0">
                  <a:pos x="connsiteX5350" y="connsiteY5350"/>
                </a:cxn>
                <a:cxn ang="0">
                  <a:pos x="connsiteX5351" y="connsiteY5351"/>
                </a:cxn>
                <a:cxn ang="0">
                  <a:pos x="connsiteX5352" y="connsiteY5352"/>
                </a:cxn>
                <a:cxn ang="0">
                  <a:pos x="connsiteX5353" y="connsiteY5353"/>
                </a:cxn>
                <a:cxn ang="0">
                  <a:pos x="connsiteX5354" y="connsiteY5354"/>
                </a:cxn>
                <a:cxn ang="0">
                  <a:pos x="connsiteX5355" y="connsiteY5355"/>
                </a:cxn>
                <a:cxn ang="0">
                  <a:pos x="connsiteX5356" y="connsiteY5356"/>
                </a:cxn>
                <a:cxn ang="0">
                  <a:pos x="connsiteX5357" y="connsiteY5357"/>
                </a:cxn>
                <a:cxn ang="0">
                  <a:pos x="connsiteX5358" y="connsiteY5358"/>
                </a:cxn>
                <a:cxn ang="0">
                  <a:pos x="connsiteX5359" y="connsiteY5359"/>
                </a:cxn>
                <a:cxn ang="0">
                  <a:pos x="connsiteX5360" y="connsiteY5360"/>
                </a:cxn>
                <a:cxn ang="0">
                  <a:pos x="connsiteX5361" y="connsiteY5361"/>
                </a:cxn>
                <a:cxn ang="0">
                  <a:pos x="connsiteX5362" y="connsiteY5362"/>
                </a:cxn>
                <a:cxn ang="0">
                  <a:pos x="connsiteX5363" y="connsiteY5363"/>
                </a:cxn>
                <a:cxn ang="0">
                  <a:pos x="connsiteX5364" y="connsiteY5364"/>
                </a:cxn>
                <a:cxn ang="0">
                  <a:pos x="connsiteX5365" y="connsiteY5365"/>
                </a:cxn>
                <a:cxn ang="0">
                  <a:pos x="connsiteX5366" y="connsiteY5366"/>
                </a:cxn>
                <a:cxn ang="0">
                  <a:pos x="connsiteX5367" y="connsiteY5367"/>
                </a:cxn>
                <a:cxn ang="0">
                  <a:pos x="connsiteX5368" y="connsiteY5368"/>
                </a:cxn>
                <a:cxn ang="0">
                  <a:pos x="connsiteX5369" y="connsiteY5369"/>
                </a:cxn>
                <a:cxn ang="0">
                  <a:pos x="connsiteX5370" y="connsiteY5370"/>
                </a:cxn>
                <a:cxn ang="0">
                  <a:pos x="connsiteX5371" y="connsiteY5371"/>
                </a:cxn>
                <a:cxn ang="0">
                  <a:pos x="connsiteX5372" y="connsiteY5372"/>
                </a:cxn>
                <a:cxn ang="0">
                  <a:pos x="connsiteX5373" y="connsiteY5373"/>
                </a:cxn>
                <a:cxn ang="0">
                  <a:pos x="connsiteX5374" y="connsiteY5374"/>
                </a:cxn>
                <a:cxn ang="0">
                  <a:pos x="connsiteX5375" y="connsiteY5375"/>
                </a:cxn>
                <a:cxn ang="0">
                  <a:pos x="connsiteX5376" y="connsiteY5376"/>
                </a:cxn>
                <a:cxn ang="0">
                  <a:pos x="connsiteX5377" y="connsiteY5377"/>
                </a:cxn>
                <a:cxn ang="0">
                  <a:pos x="connsiteX5378" y="connsiteY5378"/>
                </a:cxn>
                <a:cxn ang="0">
                  <a:pos x="connsiteX5379" y="connsiteY5379"/>
                </a:cxn>
                <a:cxn ang="0">
                  <a:pos x="connsiteX5380" y="connsiteY5380"/>
                </a:cxn>
                <a:cxn ang="0">
                  <a:pos x="connsiteX5381" y="connsiteY5381"/>
                </a:cxn>
                <a:cxn ang="0">
                  <a:pos x="connsiteX5382" y="connsiteY5382"/>
                </a:cxn>
                <a:cxn ang="0">
                  <a:pos x="connsiteX5383" y="connsiteY5383"/>
                </a:cxn>
                <a:cxn ang="0">
                  <a:pos x="connsiteX5384" y="connsiteY5384"/>
                </a:cxn>
                <a:cxn ang="0">
                  <a:pos x="connsiteX5385" y="connsiteY5385"/>
                </a:cxn>
                <a:cxn ang="0">
                  <a:pos x="connsiteX5386" y="connsiteY5386"/>
                </a:cxn>
                <a:cxn ang="0">
                  <a:pos x="connsiteX5387" y="connsiteY5387"/>
                </a:cxn>
                <a:cxn ang="0">
                  <a:pos x="connsiteX5388" y="connsiteY5388"/>
                </a:cxn>
                <a:cxn ang="0">
                  <a:pos x="connsiteX5389" y="connsiteY5389"/>
                </a:cxn>
                <a:cxn ang="0">
                  <a:pos x="connsiteX5390" y="connsiteY5390"/>
                </a:cxn>
                <a:cxn ang="0">
                  <a:pos x="connsiteX5391" y="connsiteY5391"/>
                </a:cxn>
                <a:cxn ang="0">
                  <a:pos x="connsiteX5392" y="connsiteY5392"/>
                </a:cxn>
                <a:cxn ang="0">
                  <a:pos x="connsiteX5393" y="connsiteY5393"/>
                </a:cxn>
                <a:cxn ang="0">
                  <a:pos x="connsiteX5394" y="connsiteY5394"/>
                </a:cxn>
                <a:cxn ang="0">
                  <a:pos x="connsiteX5395" y="connsiteY5395"/>
                </a:cxn>
                <a:cxn ang="0">
                  <a:pos x="connsiteX5396" y="connsiteY5396"/>
                </a:cxn>
                <a:cxn ang="0">
                  <a:pos x="connsiteX5397" y="connsiteY5397"/>
                </a:cxn>
                <a:cxn ang="0">
                  <a:pos x="connsiteX5398" y="connsiteY5398"/>
                </a:cxn>
                <a:cxn ang="0">
                  <a:pos x="connsiteX5399" y="connsiteY5399"/>
                </a:cxn>
                <a:cxn ang="0">
                  <a:pos x="connsiteX5400" y="connsiteY5400"/>
                </a:cxn>
                <a:cxn ang="0">
                  <a:pos x="connsiteX5401" y="connsiteY5401"/>
                </a:cxn>
                <a:cxn ang="0">
                  <a:pos x="connsiteX5402" y="connsiteY5402"/>
                </a:cxn>
                <a:cxn ang="0">
                  <a:pos x="connsiteX5403" y="connsiteY5403"/>
                </a:cxn>
                <a:cxn ang="0">
                  <a:pos x="connsiteX5404" y="connsiteY5404"/>
                </a:cxn>
                <a:cxn ang="0">
                  <a:pos x="connsiteX5405" y="connsiteY5405"/>
                </a:cxn>
                <a:cxn ang="0">
                  <a:pos x="connsiteX5406" y="connsiteY5406"/>
                </a:cxn>
                <a:cxn ang="0">
                  <a:pos x="connsiteX5407" y="connsiteY5407"/>
                </a:cxn>
                <a:cxn ang="0">
                  <a:pos x="connsiteX5408" y="connsiteY5408"/>
                </a:cxn>
                <a:cxn ang="0">
                  <a:pos x="connsiteX5409" y="connsiteY5409"/>
                </a:cxn>
                <a:cxn ang="0">
                  <a:pos x="connsiteX5410" y="connsiteY5410"/>
                </a:cxn>
                <a:cxn ang="0">
                  <a:pos x="connsiteX5411" y="connsiteY5411"/>
                </a:cxn>
                <a:cxn ang="0">
                  <a:pos x="connsiteX5412" y="connsiteY5412"/>
                </a:cxn>
                <a:cxn ang="0">
                  <a:pos x="connsiteX5413" y="connsiteY5413"/>
                </a:cxn>
                <a:cxn ang="0">
                  <a:pos x="connsiteX5414" y="connsiteY5414"/>
                </a:cxn>
                <a:cxn ang="0">
                  <a:pos x="connsiteX5415" y="connsiteY5415"/>
                </a:cxn>
                <a:cxn ang="0">
                  <a:pos x="connsiteX5416" y="connsiteY5416"/>
                </a:cxn>
                <a:cxn ang="0">
                  <a:pos x="connsiteX5417" y="connsiteY5417"/>
                </a:cxn>
                <a:cxn ang="0">
                  <a:pos x="connsiteX5418" y="connsiteY5418"/>
                </a:cxn>
                <a:cxn ang="0">
                  <a:pos x="connsiteX5419" y="connsiteY5419"/>
                </a:cxn>
                <a:cxn ang="0">
                  <a:pos x="connsiteX5420" y="connsiteY5420"/>
                </a:cxn>
                <a:cxn ang="0">
                  <a:pos x="connsiteX5421" y="connsiteY5421"/>
                </a:cxn>
                <a:cxn ang="0">
                  <a:pos x="connsiteX5422" y="connsiteY5422"/>
                </a:cxn>
                <a:cxn ang="0">
                  <a:pos x="connsiteX5423" y="connsiteY5423"/>
                </a:cxn>
                <a:cxn ang="0">
                  <a:pos x="connsiteX5424" y="connsiteY5424"/>
                </a:cxn>
                <a:cxn ang="0">
                  <a:pos x="connsiteX5425" y="connsiteY5425"/>
                </a:cxn>
                <a:cxn ang="0">
                  <a:pos x="connsiteX5426" y="connsiteY5426"/>
                </a:cxn>
                <a:cxn ang="0">
                  <a:pos x="connsiteX5427" y="connsiteY5427"/>
                </a:cxn>
                <a:cxn ang="0">
                  <a:pos x="connsiteX5428" y="connsiteY5428"/>
                </a:cxn>
                <a:cxn ang="0">
                  <a:pos x="connsiteX5429" y="connsiteY5429"/>
                </a:cxn>
                <a:cxn ang="0">
                  <a:pos x="connsiteX5430" y="connsiteY5430"/>
                </a:cxn>
                <a:cxn ang="0">
                  <a:pos x="connsiteX5431" y="connsiteY5431"/>
                </a:cxn>
                <a:cxn ang="0">
                  <a:pos x="connsiteX5432" y="connsiteY5432"/>
                </a:cxn>
                <a:cxn ang="0">
                  <a:pos x="connsiteX5433" y="connsiteY5433"/>
                </a:cxn>
                <a:cxn ang="0">
                  <a:pos x="connsiteX5434" y="connsiteY5434"/>
                </a:cxn>
                <a:cxn ang="0">
                  <a:pos x="connsiteX5435" y="connsiteY5435"/>
                </a:cxn>
                <a:cxn ang="0">
                  <a:pos x="connsiteX5436" y="connsiteY5436"/>
                </a:cxn>
                <a:cxn ang="0">
                  <a:pos x="connsiteX5437" y="connsiteY5437"/>
                </a:cxn>
                <a:cxn ang="0">
                  <a:pos x="connsiteX5438" y="connsiteY5438"/>
                </a:cxn>
                <a:cxn ang="0">
                  <a:pos x="connsiteX5439" y="connsiteY5439"/>
                </a:cxn>
                <a:cxn ang="0">
                  <a:pos x="connsiteX5440" y="connsiteY5440"/>
                </a:cxn>
                <a:cxn ang="0">
                  <a:pos x="connsiteX5441" y="connsiteY5441"/>
                </a:cxn>
                <a:cxn ang="0">
                  <a:pos x="connsiteX5442" y="connsiteY5442"/>
                </a:cxn>
                <a:cxn ang="0">
                  <a:pos x="connsiteX5443" y="connsiteY5443"/>
                </a:cxn>
                <a:cxn ang="0">
                  <a:pos x="connsiteX5444" y="connsiteY5444"/>
                </a:cxn>
                <a:cxn ang="0">
                  <a:pos x="connsiteX5445" y="connsiteY5445"/>
                </a:cxn>
                <a:cxn ang="0">
                  <a:pos x="connsiteX5446" y="connsiteY5446"/>
                </a:cxn>
                <a:cxn ang="0">
                  <a:pos x="connsiteX5447" y="connsiteY5447"/>
                </a:cxn>
                <a:cxn ang="0">
                  <a:pos x="connsiteX5448" y="connsiteY5448"/>
                </a:cxn>
                <a:cxn ang="0">
                  <a:pos x="connsiteX5449" y="connsiteY5449"/>
                </a:cxn>
                <a:cxn ang="0">
                  <a:pos x="connsiteX5450" y="connsiteY5450"/>
                </a:cxn>
                <a:cxn ang="0">
                  <a:pos x="connsiteX5451" y="connsiteY5451"/>
                </a:cxn>
                <a:cxn ang="0">
                  <a:pos x="connsiteX5452" y="connsiteY5452"/>
                </a:cxn>
                <a:cxn ang="0">
                  <a:pos x="connsiteX5453" y="connsiteY5453"/>
                </a:cxn>
                <a:cxn ang="0">
                  <a:pos x="connsiteX5454" y="connsiteY5454"/>
                </a:cxn>
                <a:cxn ang="0">
                  <a:pos x="connsiteX5455" y="connsiteY5455"/>
                </a:cxn>
                <a:cxn ang="0">
                  <a:pos x="connsiteX5456" y="connsiteY5456"/>
                </a:cxn>
                <a:cxn ang="0">
                  <a:pos x="connsiteX5457" y="connsiteY5457"/>
                </a:cxn>
                <a:cxn ang="0">
                  <a:pos x="connsiteX5458" y="connsiteY5458"/>
                </a:cxn>
                <a:cxn ang="0">
                  <a:pos x="connsiteX5459" y="connsiteY5459"/>
                </a:cxn>
                <a:cxn ang="0">
                  <a:pos x="connsiteX5460" y="connsiteY5460"/>
                </a:cxn>
                <a:cxn ang="0">
                  <a:pos x="connsiteX5461" y="connsiteY5461"/>
                </a:cxn>
                <a:cxn ang="0">
                  <a:pos x="connsiteX5462" y="connsiteY5462"/>
                </a:cxn>
                <a:cxn ang="0">
                  <a:pos x="connsiteX5463" y="connsiteY5463"/>
                </a:cxn>
                <a:cxn ang="0">
                  <a:pos x="connsiteX5464" y="connsiteY5464"/>
                </a:cxn>
                <a:cxn ang="0">
                  <a:pos x="connsiteX5465" y="connsiteY5465"/>
                </a:cxn>
                <a:cxn ang="0">
                  <a:pos x="connsiteX5466" y="connsiteY5466"/>
                </a:cxn>
                <a:cxn ang="0">
                  <a:pos x="connsiteX5467" y="connsiteY5467"/>
                </a:cxn>
                <a:cxn ang="0">
                  <a:pos x="connsiteX5468" y="connsiteY5468"/>
                </a:cxn>
                <a:cxn ang="0">
                  <a:pos x="connsiteX5469" y="connsiteY5469"/>
                </a:cxn>
                <a:cxn ang="0">
                  <a:pos x="connsiteX5470" y="connsiteY5470"/>
                </a:cxn>
                <a:cxn ang="0">
                  <a:pos x="connsiteX5471" y="connsiteY5471"/>
                </a:cxn>
                <a:cxn ang="0">
                  <a:pos x="connsiteX5472" y="connsiteY5472"/>
                </a:cxn>
                <a:cxn ang="0">
                  <a:pos x="connsiteX5473" y="connsiteY5473"/>
                </a:cxn>
                <a:cxn ang="0">
                  <a:pos x="connsiteX5474" y="connsiteY5474"/>
                </a:cxn>
                <a:cxn ang="0">
                  <a:pos x="connsiteX5475" y="connsiteY5475"/>
                </a:cxn>
                <a:cxn ang="0">
                  <a:pos x="connsiteX5476" y="connsiteY5476"/>
                </a:cxn>
                <a:cxn ang="0">
                  <a:pos x="connsiteX5477" y="connsiteY5477"/>
                </a:cxn>
                <a:cxn ang="0">
                  <a:pos x="connsiteX5478" y="connsiteY5478"/>
                </a:cxn>
                <a:cxn ang="0">
                  <a:pos x="connsiteX5479" y="connsiteY5479"/>
                </a:cxn>
                <a:cxn ang="0">
                  <a:pos x="connsiteX5480" y="connsiteY5480"/>
                </a:cxn>
                <a:cxn ang="0">
                  <a:pos x="connsiteX5481" y="connsiteY5481"/>
                </a:cxn>
                <a:cxn ang="0">
                  <a:pos x="connsiteX5482" y="connsiteY5482"/>
                </a:cxn>
                <a:cxn ang="0">
                  <a:pos x="connsiteX5483" y="connsiteY5483"/>
                </a:cxn>
                <a:cxn ang="0">
                  <a:pos x="connsiteX5484" y="connsiteY5484"/>
                </a:cxn>
                <a:cxn ang="0">
                  <a:pos x="connsiteX5485" y="connsiteY5485"/>
                </a:cxn>
                <a:cxn ang="0">
                  <a:pos x="connsiteX5486" y="connsiteY5486"/>
                </a:cxn>
                <a:cxn ang="0">
                  <a:pos x="connsiteX5487" y="connsiteY5487"/>
                </a:cxn>
                <a:cxn ang="0">
                  <a:pos x="connsiteX5488" y="connsiteY5488"/>
                </a:cxn>
                <a:cxn ang="0">
                  <a:pos x="connsiteX5489" y="connsiteY5489"/>
                </a:cxn>
                <a:cxn ang="0">
                  <a:pos x="connsiteX5490" y="connsiteY5490"/>
                </a:cxn>
                <a:cxn ang="0">
                  <a:pos x="connsiteX5491" y="connsiteY5491"/>
                </a:cxn>
                <a:cxn ang="0">
                  <a:pos x="connsiteX5492" y="connsiteY5492"/>
                </a:cxn>
                <a:cxn ang="0">
                  <a:pos x="connsiteX5493" y="connsiteY5493"/>
                </a:cxn>
                <a:cxn ang="0">
                  <a:pos x="connsiteX5494" y="connsiteY5494"/>
                </a:cxn>
                <a:cxn ang="0">
                  <a:pos x="connsiteX5495" y="connsiteY5495"/>
                </a:cxn>
                <a:cxn ang="0">
                  <a:pos x="connsiteX5496" y="connsiteY5496"/>
                </a:cxn>
                <a:cxn ang="0">
                  <a:pos x="connsiteX5497" y="connsiteY5497"/>
                </a:cxn>
                <a:cxn ang="0">
                  <a:pos x="connsiteX5498" y="connsiteY5498"/>
                </a:cxn>
                <a:cxn ang="0">
                  <a:pos x="connsiteX5499" y="connsiteY5499"/>
                </a:cxn>
                <a:cxn ang="0">
                  <a:pos x="connsiteX5500" y="connsiteY5500"/>
                </a:cxn>
                <a:cxn ang="0">
                  <a:pos x="connsiteX5501" y="connsiteY5501"/>
                </a:cxn>
                <a:cxn ang="0">
                  <a:pos x="connsiteX5502" y="connsiteY5502"/>
                </a:cxn>
                <a:cxn ang="0">
                  <a:pos x="connsiteX5503" y="connsiteY5503"/>
                </a:cxn>
                <a:cxn ang="0">
                  <a:pos x="connsiteX5504" y="connsiteY5504"/>
                </a:cxn>
                <a:cxn ang="0">
                  <a:pos x="connsiteX5505" y="connsiteY5505"/>
                </a:cxn>
                <a:cxn ang="0">
                  <a:pos x="connsiteX5506" y="connsiteY5506"/>
                </a:cxn>
                <a:cxn ang="0">
                  <a:pos x="connsiteX5507" y="connsiteY5507"/>
                </a:cxn>
                <a:cxn ang="0">
                  <a:pos x="connsiteX5508" y="connsiteY5508"/>
                </a:cxn>
                <a:cxn ang="0">
                  <a:pos x="connsiteX5509" y="connsiteY5509"/>
                </a:cxn>
                <a:cxn ang="0">
                  <a:pos x="connsiteX5510" y="connsiteY5510"/>
                </a:cxn>
                <a:cxn ang="0">
                  <a:pos x="connsiteX5511" y="connsiteY5511"/>
                </a:cxn>
                <a:cxn ang="0">
                  <a:pos x="connsiteX5512" y="connsiteY5512"/>
                </a:cxn>
                <a:cxn ang="0">
                  <a:pos x="connsiteX5513" y="connsiteY5513"/>
                </a:cxn>
                <a:cxn ang="0">
                  <a:pos x="connsiteX5514" y="connsiteY5514"/>
                </a:cxn>
                <a:cxn ang="0">
                  <a:pos x="connsiteX5515" y="connsiteY5515"/>
                </a:cxn>
                <a:cxn ang="0">
                  <a:pos x="connsiteX5516" y="connsiteY5516"/>
                </a:cxn>
                <a:cxn ang="0">
                  <a:pos x="connsiteX5517" y="connsiteY5517"/>
                </a:cxn>
                <a:cxn ang="0">
                  <a:pos x="connsiteX5518" y="connsiteY5518"/>
                </a:cxn>
                <a:cxn ang="0">
                  <a:pos x="connsiteX5519" y="connsiteY5519"/>
                </a:cxn>
                <a:cxn ang="0">
                  <a:pos x="connsiteX5520" y="connsiteY5520"/>
                </a:cxn>
                <a:cxn ang="0">
                  <a:pos x="connsiteX5521" y="connsiteY5521"/>
                </a:cxn>
                <a:cxn ang="0">
                  <a:pos x="connsiteX5522" y="connsiteY5522"/>
                </a:cxn>
                <a:cxn ang="0">
                  <a:pos x="connsiteX5523" y="connsiteY5523"/>
                </a:cxn>
                <a:cxn ang="0">
                  <a:pos x="connsiteX5524" y="connsiteY5524"/>
                </a:cxn>
                <a:cxn ang="0">
                  <a:pos x="connsiteX5525" y="connsiteY5525"/>
                </a:cxn>
                <a:cxn ang="0">
                  <a:pos x="connsiteX5526" y="connsiteY5526"/>
                </a:cxn>
                <a:cxn ang="0">
                  <a:pos x="connsiteX5527" y="connsiteY5527"/>
                </a:cxn>
                <a:cxn ang="0">
                  <a:pos x="connsiteX5528" y="connsiteY5528"/>
                </a:cxn>
                <a:cxn ang="0">
                  <a:pos x="connsiteX5529" y="connsiteY5529"/>
                </a:cxn>
                <a:cxn ang="0">
                  <a:pos x="connsiteX5530" y="connsiteY5530"/>
                </a:cxn>
                <a:cxn ang="0">
                  <a:pos x="connsiteX5531" y="connsiteY5531"/>
                </a:cxn>
                <a:cxn ang="0">
                  <a:pos x="connsiteX5532" y="connsiteY5532"/>
                </a:cxn>
                <a:cxn ang="0">
                  <a:pos x="connsiteX5533" y="connsiteY5533"/>
                </a:cxn>
                <a:cxn ang="0">
                  <a:pos x="connsiteX5534" y="connsiteY5534"/>
                </a:cxn>
                <a:cxn ang="0">
                  <a:pos x="connsiteX5535" y="connsiteY5535"/>
                </a:cxn>
                <a:cxn ang="0">
                  <a:pos x="connsiteX5536" y="connsiteY5536"/>
                </a:cxn>
                <a:cxn ang="0">
                  <a:pos x="connsiteX5537" y="connsiteY5537"/>
                </a:cxn>
                <a:cxn ang="0">
                  <a:pos x="connsiteX5538" y="connsiteY5538"/>
                </a:cxn>
                <a:cxn ang="0">
                  <a:pos x="connsiteX5539" y="connsiteY5539"/>
                </a:cxn>
                <a:cxn ang="0">
                  <a:pos x="connsiteX5540" y="connsiteY5540"/>
                </a:cxn>
                <a:cxn ang="0">
                  <a:pos x="connsiteX5541" y="connsiteY5541"/>
                </a:cxn>
                <a:cxn ang="0">
                  <a:pos x="connsiteX5542" y="connsiteY5542"/>
                </a:cxn>
                <a:cxn ang="0">
                  <a:pos x="connsiteX5543" y="connsiteY5543"/>
                </a:cxn>
                <a:cxn ang="0">
                  <a:pos x="connsiteX5544" y="connsiteY5544"/>
                </a:cxn>
                <a:cxn ang="0">
                  <a:pos x="connsiteX5545" y="connsiteY5545"/>
                </a:cxn>
                <a:cxn ang="0">
                  <a:pos x="connsiteX5546" y="connsiteY5546"/>
                </a:cxn>
                <a:cxn ang="0">
                  <a:pos x="connsiteX5547" y="connsiteY5547"/>
                </a:cxn>
                <a:cxn ang="0">
                  <a:pos x="connsiteX5548" y="connsiteY5548"/>
                </a:cxn>
                <a:cxn ang="0">
                  <a:pos x="connsiteX5549" y="connsiteY5549"/>
                </a:cxn>
                <a:cxn ang="0">
                  <a:pos x="connsiteX5550" y="connsiteY5550"/>
                </a:cxn>
                <a:cxn ang="0">
                  <a:pos x="connsiteX5551" y="connsiteY5551"/>
                </a:cxn>
                <a:cxn ang="0">
                  <a:pos x="connsiteX5552" y="connsiteY5552"/>
                </a:cxn>
                <a:cxn ang="0">
                  <a:pos x="connsiteX5553" y="connsiteY5553"/>
                </a:cxn>
                <a:cxn ang="0">
                  <a:pos x="connsiteX5554" y="connsiteY5554"/>
                </a:cxn>
                <a:cxn ang="0">
                  <a:pos x="connsiteX5555" y="connsiteY5555"/>
                </a:cxn>
                <a:cxn ang="0">
                  <a:pos x="connsiteX5556" y="connsiteY5556"/>
                </a:cxn>
                <a:cxn ang="0">
                  <a:pos x="connsiteX5557" y="connsiteY5557"/>
                </a:cxn>
                <a:cxn ang="0">
                  <a:pos x="connsiteX5558" y="connsiteY5558"/>
                </a:cxn>
                <a:cxn ang="0">
                  <a:pos x="connsiteX5559" y="connsiteY5559"/>
                </a:cxn>
                <a:cxn ang="0">
                  <a:pos x="connsiteX5560" y="connsiteY5560"/>
                </a:cxn>
                <a:cxn ang="0">
                  <a:pos x="connsiteX5561" y="connsiteY5561"/>
                </a:cxn>
                <a:cxn ang="0">
                  <a:pos x="connsiteX5562" y="connsiteY5562"/>
                </a:cxn>
                <a:cxn ang="0">
                  <a:pos x="connsiteX5563" y="connsiteY5563"/>
                </a:cxn>
                <a:cxn ang="0">
                  <a:pos x="connsiteX5564" y="connsiteY5564"/>
                </a:cxn>
                <a:cxn ang="0">
                  <a:pos x="connsiteX5565" y="connsiteY5565"/>
                </a:cxn>
                <a:cxn ang="0">
                  <a:pos x="connsiteX5566" y="connsiteY5566"/>
                </a:cxn>
                <a:cxn ang="0">
                  <a:pos x="connsiteX5567" y="connsiteY5567"/>
                </a:cxn>
                <a:cxn ang="0">
                  <a:pos x="connsiteX5568" y="connsiteY5568"/>
                </a:cxn>
                <a:cxn ang="0">
                  <a:pos x="connsiteX5569" y="connsiteY5569"/>
                </a:cxn>
                <a:cxn ang="0">
                  <a:pos x="connsiteX5570" y="connsiteY5570"/>
                </a:cxn>
                <a:cxn ang="0">
                  <a:pos x="connsiteX5571" y="connsiteY5571"/>
                </a:cxn>
                <a:cxn ang="0">
                  <a:pos x="connsiteX5572" y="connsiteY5572"/>
                </a:cxn>
                <a:cxn ang="0">
                  <a:pos x="connsiteX5573" y="connsiteY5573"/>
                </a:cxn>
                <a:cxn ang="0">
                  <a:pos x="connsiteX5574" y="connsiteY5574"/>
                </a:cxn>
                <a:cxn ang="0">
                  <a:pos x="connsiteX5575" y="connsiteY5575"/>
                </a:cxn>
                <a:cxn ang="0">
                  <a:pos x="connsiteX5576" y="connsiteY5576"/>
                </a:cxn>
                <a:cxn ang="0">
                  <a:pos x="connsiteX5577" y="connsiteY5577"/>
                </a:cxn>
                <a:cxn ang="0">
                  <a:pos x="connsiteX5578" y="connsiteY5578"/>
                </a:cxn>
                <a:cxn ang="0">
                  <a:pos x="connsiteX5579" y="connsiteY5579"/>
                </a:cxn>
                <a:cxn ang="0">
                  <a:pos x="connsiteX5580" y="connsiteY5580"/>
                </a:cxn>
                <a:cxn ang="0">
                  <a:pos x="connsiteX5581" y="connsiteY5581"/>
                </a:cxn>
                <a:cxn ang="0">
                  <a:pos x="connsiteX5582" y="connsiteY5582"/>
                </a:cxn>
                <a:cxn ang="0">
                  <a:pos x="connsiteX5583" y="connsiteY5583"/>
                </a:cxn>
                <a:cxn ang="0">
                  <a:pos x="connsiteX5584" y="connsiteY5584"/>
                </a:cxn>
                <a:cxn ang="0">
                  <a:pos x="connsiteX5585" y="connsiteY5585"/>
                </a:cxn>
                <a:cxn ang="0">
                  <a:pos x="connsiteX5586" y="connsiteY5586"/>
                </a:cxn>
                <a:cxn ang="0">
                  <a:pos x="connsiteX5587" y="connsiteY5587"/>
                </a:cxn>
                <a:cxn ang="0">
                  <a:pos x="connsiteX5588" y="connsiteY5588"/>
                </a:cxn>
                <a:cxn ang="0">
                  <a:pos x="connsiteX5589" y="connsiteY5589"/>
                </a:cxn>
                <a:cxn ang="0">
                  <a:pos x="connsiteX5590" y="connsiteY5590"/>
                </a:cxn>
                <a:cxn ang="0">
                  <a:pos x="connsiteX5591" y="connsiteY5591"/>
                </a:cxn>
                <a:cxn ang="0">
                  <a:pos x="connsiteX5592" y="connsiteY5592"/>
                </a:cxn>
                <a:cxn ang="0">
                  <a:pos x="connsiteX5593" y="connsiteY5593"/>
                </a:cxn>
                <a:cxn ang="0">
                  <a:pos x="connsiteX5594" y="connsiteY5594"/>
                </a:cxn>
                <a:cxn ang="0">
                  <a:pos x="connsiteX5595" y="connsiteY5595"/>
                </a:cxn>
                <a:cxn ang="0">
                  <a:pos x="connsiteX5596" y="connsiteY5596"/>
                </a:cxn>
                <a:cxn ang="0">
                  <a:pos x="connsiteX5597" y="connsiteY5597"/>
                </a:cxn>
                <a:cxn ang="0">
                  <a:pos x="connsiteX5598" y="connsiteY5598"/>
                </a:cxn>
                <a:cxn ang="0">
                  <a:pos x="connsiteX5599" y="connsiteY5599"/>
                </a:cxn>
                <a:cxn ang="0">
                  <a:pos x="connsiteX5600" y="connsiteY5600"/>
                </a:cxn>
                <a:cxn ang="0">
                  <a:pos x="connsiteX5601" y="connsiteY5601"/>
                </a:cxn>
                <a:cxn ang="0">
                  <a:pos x="connsiteX5602" y="connsiteY5602"/>
                </a:cxn>
                <a:cxn ang="0">
                  <a:pos x="connsiteX5603" y="connsiteY5603"/>
                </a:cxn>
                <a:cxn ang="0">
                  <a:pos x="connsiteX5604" y="connsiteY5604"/>
                </a:cxn>
                <a:cxn ang="0">
                  <a:pos x="connsiteX5605" y="connsiteY5605"/>
                </a:cxn>
                <a:cxn ang="0">
                  <a:pos x="connsiteX5606" y="connsiteY5606"/>
                </a:cxn>
                <a:cxn ang="0">
                  <a:pos x="connsiteX5607" y="connsiteY5607"/>
                </a:cxn>
                <a:cxn ang="0">
                  <a:pos x="connsiteX5608" y="connsiteY5608"/>
                </a:cxn>
                <a:cxn ang="0">
                  <a:pos x="connsiteX5609" y="connsiteY5609"/>
                </a:cxn>
                <a:cxn ang="0">
                  <a:pos x="connsiteX5610" y="connsiteY5610"/>
                </a:cxn>
                <a:cxn ang="0">
                  <a:pos x="connsiteX5611" y="connsiteY5611"/>
                </a:cxn>
                <a:cxn ang="0">
                  <a:pos x="connsiteX5612" y="connsiteY5612"/>
                </a:cxn>
                <a:cxn ang="0">
                  <a:pos x="connsiteX5613" y="connsiteY5613"/>
                </a:cxn>
                <a:cxn ang="0">
                  <a:pos x="connsiteX5614" y="connsiteY5614"/>
                </a:cxn>
                <a:cxn ang="0">
                  <a:pos x="connsiteX5615" y="connsiteY5615"/>
                </a:cxn>
                <a:cxn ang="0">
                  <a:pos x="connsiteX5616" y="connsiteY5616"/>
                </a:cxn>
                <a:cxn ang="0">
                  <a:pos x="connsiteX5617" y="connsiteY5617"/>
                </a:cxn>
                <a:cxn ang="0">
                  <a:pos x="connsiteX5618" y="connsiteY5618"/>
                </a:cxn>
                <a:cxn ang="0">
                  <a:pos x="connsiteX5619" y="connsiteY5619"/>
                </a:cxn>
                <a:cxn ang="0">
                  <a:pos x="connsiteX5620" y="connsiteY5620"/>
                </a:cxn>
                <a:cxn ang="0">
                  <a:pos x="connsiteX5621" y="connsiteY5621"/>
                </a:cxn>
                <a:cxn ang="0">
                  <a:pos x="connsiteX5622" y="connsiteY5622"/>
                </a:cxn>
                <a:cxn ang="0">
                  <a:pos x="connsiteX5623" y="connsiteY5623"/>
                </a:cxn>
                <a:cxn ang="0">
                  <a:pos x="connsiteX5624" y="connsiteY5624"/>
                </a:cxn>
                <a:cxn ang="0">
                  <a:pos x="connsiteX5625" y="connsiteY5625"/>
                </a:cxn>
                <a:cxn ang="0">
                  <a:pos x="connsiteX5626" y="connsiteY5626"/>
                </a:cxn>
                <a:cxn ang="0">
                  <a:pos x="connsiteX5627" y="connsiteY5627"/>
                </a:cxn>
                <a:cxn ang="0">
                  <a:pos x="connsiteX5628" y="connsiteY5628"/>
                </a:cxn>
                <a:cxn ang="0">
                  <a:pos x="connsiteX5629" y="connsiteY5629"/>
                </a:cxn>
                <a:cxn ang="0">
                  <a:pos x="connsiteX5630" y="connsiteY5630"/>
                </a:cxn>
                <a:cxn ang="0">
                  <a:pos x="connsiteX5631" y="connsiteY5631"/>
                </a:cxn>
                <a:cxn ang="0">
                  <a:pos x="connsiteX5632" y="connsiteY5632"/>
                </a:cxn>
                <a:cxn ang="0">
                  <a:pos x="connsiteX5633" y="connsiteY5633"/>
                </a:cxn>
                <a:cxn ang="0">
                  <a:pos x="connsiteX5634" y="connsiteY5634"/>
                </a:cxn>
                <a:cxn ang="0">
                  <a:pos x="connsiteX5635" y="connsiteY5635"/>
                </a:cxn>
                <a:cxn ang="0">
                  <a:pos x="connsiteX5636" y="connsiteY5636"/>
                </a:cxn>
                <a:cxn ang="0">
                  <a:pos x="connsiteX5637" y="connsiteY5637"/>
                </a:cxn>
                <a:cxn ang="0">
                  <a:pos x="connsiteX5638" y="connsiteY5638"/>
                </a:cxn>
                <a:cxn ang="0">
                  <a:pos x="connsiteX5639" y="connsiteY5639"/>
                </a:cxn>
                <a:cxn ang="0">
                  <a:pos x="connsiteX5640" y="connsiteY5640"/>
                </a:cxn>
                <a:cxn ang="0">
                  <a:pos x="connsiteX5641" y="connsiteY5641"/>
                </a:cxn>
                <a:cxn ang="0">
                  <a:pos x="connsiteX5642" y="connsiteY5642"/>
                </a:cxn>
                <a:cxn ang="0">
                  <a:pos x="connsiteX5643" y="connsiteY5643"/>
                </a:cxn>
                <a:cxn ang="0">
                  <a:pos x="connsiteX5644" y="connsiteY5644"/>
                </a:cxn>
                <a:cxn ang="0">
                  <a:pos x="connsiteX5645" y="connsiteY5645"/>
                </a:cxn>
                <a:cxn ang="0">
                  <a:pos x="connsiteX5646" y="connsiteY5646"/>
                </a:cxn>
                <a:cxn ang="0">
                  <a:pos x="connsiteX5647" y="connsiteY5647"/>
                </a:cxn>
                <a:cxn ang="0">
                  <a:pos x="connsiteX5648" y="connsiteY5648"/>
                </a:cxn>
                <a:cxn ang="0">
                  <a:pos x="connsiteX5649" y="connsiteY5649"/>
                </a:cxn>
                <a:cxn ang="0">
                  <a:pos x="connsiteX5650" y="connsiteY5650"/>
                </a:cxn>
                <a:cxn ang="0">
                  <a:pos x="connsiteX5651" y="connsiteY5651"/>
                </a:cxn>
                <a:cxn ang="0">
                  <a:pos x="connsiteX5652" y="connsiteY5652"/>
                </a:cxn>
                <a:cxn ang="0">
                  <a:pos x="connsiteX5653" y="connsiteY5653"/>
                </a:cxn>
                <a:cxn ang="0">
                  <a:pos x="connsiteX5654" y="connsiteY5654"/>
                </a:cxn>
                <a:cxn ang="0">
                  <a:pos x="connsiteX5655" y="connsiteY5655"/>
                </a:cxn>
                <a:cxn ang="0">
                  <a:pos x="connsiteX5656" y="connsiteY5656"/>
                </a:cxn>
                <a:cxn ang="0">
                  <a:pos x="connsiteX5657" y="connsiteY5657"/>
                </a:cxn>
                <a:cxn ang="0">
                  <a:pos x="connsiteX5658" y="connsiteY5658"/>
                </a:cxn>
                <a:cxn ang="0">
                  <a:pos x="connsiteX5659" y="connsiteY5659"/>
                </a:cxn>
                <a:cxn ang="0">
                  <a:pos x="connsiteX5660" y="connsiteY5660"/>
                </a:cxn>
                <a:cxn ang="0">
                  <a:pos x="connsiteX5661" y="connsiteY5661"/>
                </a:cxn>
                <a:cxn ang="0">
                  <a:pos x="connsiteX5662" y="connsiteY5662"/>
                </a:cxn>
                <a:cxn ang="0">
                  <a:pos x="connsiteX5663" y="connsiteY5663"/>
                </a:cxn>
                <a:cxn ang="0">
                  <a:pos x="connsiteX5664" y="connsiteY5664"/>
                </a:cxn>
                <a:cxn ang="0">
                  <a:pos x="connsiteX5665" y="connsiteY5665"/>
                </a:cxn>
                <a:cxn ang="0">
                  <a:pos x="connsiteX5666" y="connsiteY5666"/>
                </a:cxn>
                <a:cxn ang="0">
                  <a:pos x="connsiteX5667" y="connsiteY5667"/>
                </a:cxn>
                <a:cxn ang="0">
                  <a:pos x="connsiteX5668" y="connsiteY5668"/>
                </a:cxn>
                <a:cxn ang="0">
                  <a:pos x="connsiteX5669" y="connsiteY5669"/>
                </a:cxn>
                <a:cxn ang="0">
                  <a:pos x="connsiteX5670" y="connsiteY5670"/>
                </a:cxn>
                <a:cxn ang="0">
                  <a:pos x="connsiteX5671" y="connsiteY5671"/>
                </a:cxn>
                <a:cxn ang="0">
                  <a:pos x="connsiteX5672" y="connsiteY5672"/>
                </a:cxn>
                <a:cxn ang="0">
                  <a:pos x="connsiteX5673" y="connsiteY5673"/>
                </a:cxn>
                <a:cxn ang="0">
                  <a:pos x="connsiteX5674" y="connsiteY5674"/>
                </a:cxn>
                <a:cxn ang="0">
                  <a:pos x="connsiteX5675" y="connsiteY5675"/>
                </a:cxn>
                <a:cxn ang="0">
                  <a:pos x="connsiteX5676" y="connsiteY5676"/>
                </a:cxn>
                <a:cxn ang="0">
                  <a:pos x="connsiteX5677" y="connsiteY5677"/>
                </a:cxn>
                <a:cxn ang="0">
                  <a:pos x="connsiteX5678" y="connsiteY5678"/>
                </a:cxn>
                <a:cxn ang="0">
                  <a:pos x="connsiteX5679" y="connsiteY5679"/>
                </a:cxn>
                <a:cxn ang="0">
                  <a:pos x="connsiteX5680" y="connsiteY5680"/>
                </a:cxn>
                <a:cxn ang="0">
                  <a:pos x="connsiteX5681" y="connsiteY5681"/>
                </a:cxn>
                <a:cxn ang="0">
                  <a:pos x="connsiteX5682" y="connsiteY5682"/>
                </a:cxn>
                <a:cxn ang="0">
                  <a:pos x="connsiteX5683" y="connsiteY5683"/>
                </a:cxn>
                <a:cxn ang="0">
                  <a:pos x="connsiteX5684" y="connsiteY5684"/>
                </a:cxn>
                <a:cxn ang="0">
                  <a:pos x="connsiteX5685" y="connsiteY5685"/>
                </a:cxn>
                <a:cxn ang="0">
                  <a:pos x="connsiteX5686" y="connsiteY5686"/>
                </a:cxn>
                <a:cxn ang="0">
                  <a:pos x="connsiteX5687" y="connsiteY5687"/>
                </a:cxn>
                <a:cxn ang="0">
                  <a:pos x="connsiteX5688" y="connsiteY5688"/>
                </a:cxn>
                <a:cxn ang="0">
                  <a:pos x="connsiteX5689" y="connsiteY5689"/>
                </a:cxn>
                <a:cxn ang="0">
                  <a:pos x="connsiteX5690" y="connsiteY5690"/>
                </a:cxn>
                <a:cxn ang="0">
                  <a:pos x="connsiteX5691" y="connsiteY5691"/>
                </a:cxn>
                <a:cxn ang="0">
                  <a:pos x="connsiteX5692" y="connsiteY5692"/>
                </a:cxn>
                <a:cxn ang="0">
                  <a:pos x="connsiteX5693" y="connsiteY5693"/>
                </a:cxn>
                <a:cxn ang="0">
                  <a:pos x="connsiteX5694" y="connsiteY5694"/>
                </a:cxn>
                <a:cxn ang="0">
                  <a:pos x="connsiteX5695" y="connsiteY5695"/>
                </a:cxn>
                <a:cxn ang="0">
                  <a:pos x="connsiteX5696" y="connsiteY5696"/>
                </a:cxn>
                <a:cxn ang="0">
                  <a:pos x="connsiteX5697" y="connsiteY5697"/>
                </a:cxn>
                <a:cxn ang="0">
                  <a:pos x="connsiteX5698" y="connsiteY5698"/>
                </a:cxn>
                <a:cxn ang="0">
                  <a:pos x="connsiteX5699" y="connsiteY5699"/>
                </a:cxn>
                <a:cxn ang="0">
                  <a:pos x="connsiteX5700" y="connsiteY5700"/>
                </a:cxn>
                <a:cxn ang="0">
                  <a:pos x="connsiteX5701" y="connsiteY5701"/>
                </a:cxn>
                <a:cxn ang="0">
                  <a:pos x="connsiteX5702" y="connsiteY5702"/>
                </a:cxn>
                <a:cxn ang="0">
                  <a:pos x="connsiteX5703" y="connsiteY5703"/>
                </a:cxn>
                <a:cxn ang="0">
                  <a:pos x="connsiteX5704" y="connsiteY5704"/>
                </a:cxn>
                <a:cxn ang="0">
                  <a:pos x="connsiteX5705" y="connsiteY5705"/>
                </a:cxn>
                <a:cxn ang="0">
                  <a:pos x="connsiteX5706" y="connsiteY5706"/>
                </a:cxn>
                <a:cxn ang="0">
                  <a:pos x="connsiteX5707" y="connsiteY5707"/>
                </a:cxn>
                <a:cxn ang="0">
                  <a:pos x="connsiteX5708" y="connsiteY5708"/>
                </a:cxn>
                <a:cxn ang="0">
                  <a:pos x="connsiteX5709" y="connsiteY5709"/>
                </a:cxn>
                <a:cxn ang="0">
                  <a:pos x="connsiteX5710" y="connsiteY5710"/>
                </a:cxn>
                <a:cxn ang="0">
                  <a:pos x="connsiteX5711" y="connsiteY5711"/>
                </a:cxn>
                <a:cxn ang="0">
                  <a:pos x="connsiteX5712" y="connsiteY5712"/>
                </a:cxn>
                <a:cxn ang="0">
                  <a:pos x="connsiteX5713" y="connsiteY5713"/>
                </a:cxn>
                <a:cxn ang="0">
                  <a:pos x="connsiteX5714" y="connsiteY5714"/>
                </a:cxn>
                <a:cxn ang="0">
                  <a:pos x="connsiteX5715" y="connsiteY5715"/>
                </a:cxn>
                <a:cxn ang="0">
                  <a:pos x="connsiteX5716" y="connsiteY5716"/>
                </a:cxn>
                <a:cxn ang="0">
                  <a:pos x="connsiteX5717" y="connsiteY5717"/>
                </a:cxn>
                <a:cxn ang="0">
                  <a:pos x="connsiteX5718" y="connsiteY5718"/>
                </a:cxn>
                <a:cxn ang="0">
                  <a:pos x="connsiteX5719" y="connsiteY5719"/>
                </a:cxn>
                <a:cxn ang="0">
                  <a:pos x="connsiteX5720" y="connsiteY5720"/>
                </a:cxn>
                <a:cxn ang="0">
                  <a:pos x="connsiteX5721" y="connsiteY5721"/>
                </a:cxn>
                <a:cxn ang="0">
                  <a:pos x="connsiteX5722" y="connsiteY5722"/>
                </a:cxn>
                <a:cxn ang="0">
                  <a:pos x="connsiteX5723" y="connsiteY5723"/>
                </a:cxn>
                <a:cxn ang="0">
                  <a:pos x="connsiteX5724" y="connsiteY5724"/>
                </a:cxn>
                <a:cxn ang="0">
                  <a:pos x="connsiteX5725" y="connsiteY5725"/>
                </a:cxn>
                <a:cxn ang="0">
                  <a:pos x="connsiteX5726" y="connsiteY5726"/>
                </a:cxn>
                <a:cxn ang="0">
                  <a:pos x="connsiteX5727" y="connsiteY5727"/>
                </a:cxn>
                <a:cxn ang="0">
                  <a:pos x="connsiteX5728" y="connsiteY5728"/>
                </a:cxn>
                <a:cxn ang="0">
                  <a:pos x="connsiteX5729" y="connsiteY5729"/>
                </a:cxn>
                <a:cxn ang="0">
                  <a:pos x="connsiteX5730" y="connsiteY5730"/>
                </a:cxn>
                <a:cxn ang="0">
                  <a:pos x="connsiteX5731" y="connsiteY5731"/>
                </a:cxn>
                <a:cxn ang="0">
                  <a:pos x="connsiteX5732" y="connsiteY5732"/>
                </a:cxn>
                <a:cxn ang="0">
                  <a:pos x="connsiteX5733" y="connsiteY5733"/>
                </a:cxn>
                <a:cxn ang="0">
                  <a:pos x="connsiteX5734" y="connsiteY5734"/>
                </a:cxn>
                <a:cxn ang="0">
                  <a:pos x="connsiteX5735" y="connsiteY5735"/>
                </a:cxn>
                <a:cxn ang="0">
                  <a:pos x="connsiteX5736" y="connsiteY5736"/>
                </a:cxn>
                <a:cxn ang="0">
                  <a:pos x="connsiteX5737" y="connsiteY5737"/>
                </a:cxn>
                <a:cxn ang="0">
                  <a:pos x="connsiteX5738" y="connsiteY5738"/>
                </a:cxn>
                <a:cxn ang="0">
                  <a:pos x="connsiteX5739" y="connsiteY5739"/>
                </a:cxn>
                <a:cxn ang="0">
                  <a:pos x="connsiteX5740" y="connsiteY5740"/>
                </a:cxn>
                <a:cxn ang="0">
                  <a:pos x="connsiteX5741" y="connsiteY5741"/>
                </a:cxn>
                <a:cxn ang="0">
                  <a:pos x="connsiteX5742" y="connsiteY5742"/>
                </a:cxn>
                <a:cxn ang="0">
                  <a:pos x="connsiteX5743" y="connsiteY5743"/>
                </a:cxn>
                <a:cxn ang="0">
                  <a:pos x="connsiteX5744" y="connsiteY5744"/>
                </a:cxn>
                <a:cxn ang="0">
                  <a:pos x="connsiteX5745" y="connsiteY5745"/>
                </a:cxn>
                <a:cxn ang="0">
                  <a:pos x="connsiteX5746" y="connsiteY5746"/>
                </a:cxn>
                <a:cxn ang="0">
                  <a:pos x="connsiteX5747" y="connsiteY5747"/>
                </a:cxn>
                <a:cxn ang="0">
                  <a:pos x="connsiteX5748" y="connsiteY5748"/>
                </a:cxn>
                <a:cxn ang="0">
                  <a:pos x="connsiteX5749" y="connsiteY5749"/>
                </a:cxn>
                <a:cxn ang="0">
                  <a:pos x="connsiteX5750" y="connsiteY5750"/>
                </a:cxn>
                <a:cxn ang="0">
                  <a:pos x="connsiteX5751" y="connsiteY5751"/>
                </a:cxn>
                <a:cxn ang="0">
                  <a:pos x="connsiteX5752" y="connsiteY5752"/>
                </a:cxn>
                <a:cxn ang="0">
                  <a:pos x="connsiteX5753" y="connsiteY5753"/>
                </a:cxn>
                <a:cxn ang="0">
                  <a:pos x="connsiteX5754" y="connsiteY5754"/>
                </a:cxn>
                <a:cxn ang="0">
                  <a:pos x="connsiteX5755" y="connsiteY5755"/>
                </a:cxn>
                <a:cxn ang="0">
                  <a:pos x="connsiteX5756" y="connsiteY5756"/>
                </a:cxn>
                <a:cxn ang="0">
                  <a:pos x="connsiteX5757" y="connsiteY5757"/>
                </a:cxn>
                <a:cxn ang="0">
                  <a:pos x="connsiteX5758" y="connsiteY5758"/>
                </a:cxn>
                <a:cxn ang="0">
                  <a:pos x="connsiteX5759" y="connsiteY5759"/>
                </a:cxn>
                <a:cxn ang="0">
                  <a:pos x="connsiteX5760" y="connsiteY5760"/>
                </a:cxn>
                <a:cxn ang="0">
                  <a:pos x="connsiteX5761" y="connsiteY5761"/>
                </a:cxn>
                <a:cxn ang="0">
                  <a:pos x="connsiteX5762" y="connsiteY5762"/>
                </a:cxn>
                <a:cxn ang="0">
                  <a:pos x="connsiteX5763" y="connsiteY5763"/>
                </a:cxn>
                <a:cxn ang="0">
                  <a:pos x="connsiteX5764" y="connsiteY5764"/>
                </a:cxn>
                <a:cxn ang="0">
                  <a:pos x="connsiteX5765" y="connsiteY5765"/>
                </a:cxn>
                <a:cxn ang="0">
                  <a:pos x="connsiteX5766" y="connsiteY5766"/>
                </a:cxn>
                <a:cxn ang="0">
                  <a:pos x="connsiteX5767" y="connsiteY5767"/>
                </a:cxn>
                <a:cxn ang="0">
                  <a:pos x="connsiteX5768" y="connsiteY5768"/>
                </a:cxn>
                <a:cxn ang="0">
                  <a:pos x="connsiteX5769" y="connsiteY5769"/>
                </a:cxn>
                <a:cxn ang="0">
                  <a:pos x="connsiteX5770" y="connsiteY5770"/>
                </a:cxn>
                <a:cxn ang="0">
                  <a:pos x="connsiteX5771" y="connsiteY5771"/>
                </a:cxn>
                <a:cxn ang="0">
                  <a:pos x="connsiteX5772" y="connsiteY5772"/>
                </a:cxn>
                <a:cxn ang="0">
                  <a:pos x="connsiteX5773" y="connsiteY5773"/>
                </a:cxn>
                <a:cxn ang="0">
                  <a:pos x="connsiteX5774" y="connsiteY5774"/>
                </a:cxn>
                <a:cxn ang="0">
                  <a:pos x="connsiteX5775" y="connsiteY5775"/>
                </a:cxn>
                <a:cxn ang="0">
                  <a:pos x="connsiteX5776" y="connsiteY5776"/>
                </a:cxn>
                <a:cxn ang="0">
                  <a:pos x="connsiteX5777" y="connsiteY5777"/>
                </a:cxn>
                <a:cxn ang="0">
                  <a:pos x="connsiteX5778" y="connsiteY5778"/>
                </a:cxn>
                <a:cxn ang="0">
                  <a:pos x="connsiteX5779" y="connsiteY5779"/>
                </a:cxn>
                <a:cxn ang="0">
                  <a:pos x="connsiteX5780" y="connsiteY5780"/>
                </a:cxn>
                <a:cxn ang="0">
                  <a:pos x="connsiteX5781" y="connsiteY5781"/>
                </a:cxn>
                <a:cxn ang="0">
                  <a:pos x="connsiteX5782" y="connsiteY5782"/>
                </a:cxn>
                <a:cxn ang="0">
                  <a:pos x="connsiteX5783" y="connsiteY5783"/>
                </a:cxn>
                <a:cxn ang="0">
                  <a:pos x="connsiteX5784" y="connsiteY5784"/>
                </a:cxn>
                <a:cxn ang="0">
                  <a:pos x="connsiteX5785" y="connsiteY5785"/>
                </a:cxn>
                <a:cxn ang="0">
                  <a:pos x="connsiteX5786" y="connsiteY5786"/>
                </a:cxn>
                <a:cxn ang="0">
                  <a:pos x="connsiteX5787" y="connsiteY5787"/>
                </a:cxn>
                <a:cxn ang="0">
                  <a:pos x="connsiteX5788" y="connsiteY5788"/>
                </a:cxn>
                <a:cxn ang="0">
                  <a:pos x="connsiteX5789" y="connsiteY5789"/>
                </a:cxn>
                <a:cxn ang="0">
                  <a:pos x="connsiteX5790" y="connsiteY5790"/>
                </a:cxn>
                <a:cxn ang="0">
                  <a:pos x="connsiteX5791" y="connsiteY5791"/>
                </a:cxn>
                <a:cxn ang="0">
                  <a:pos x="connsiteX5792" y="connsiteY5792"/>
                </a:cxn>
                <a:cxn ang="0">
                  <a:pos x="connsiteX5793" y="connsiteY5793"/>
                </a:cxn>
                <a:cxn ang="0">
                  <a:pos x="connsiteX5794" y="connsiteY5794"/>
                </a:cxn>
                <a:cxn ang="0">
                  <a:pos x="connsiteX5795" y="connsiteY5795"/>
                </a:cxn>
                <a:cxn ang="0">
                  <a:pos x="connsiteX5796" y="connsiteY5796"/>
                </a:cxn>
                <a:cxn ang="0">
                  <a:pos x="connsiteX5797" y="connsiteY5797"/>
                </a:cxn>
                <a:cxn ang="0">
                  <a:pos x="connsiteX5798" y="connsiteY5798"/>
                </a:cxn>
                <a:cxn ang="0">
                  <a:pos x="connsiteX5799" y="connsiteY5799"/>
                </a:cxn>
                <a:cxn ang="0">
                  <a:pos x="connsiteX5800" y="connsiteY5800"/>
                </a:cxn>
                <a:cxn ang="0">
                  <a:pos x="connsiteX5801" y="connsiteY5801"/>
                </a:cxn>
                <a:cxn ang="0">
                  <a:pos x="connsiteX5802" y="connsiteY5802"/>
                </a:cxn>
                <a:cxn ang="0">
                  <a:pos x="connsiteX5803" y="connsiteY5803"/>
                </a:cxn>
                <a:cxn ang="0">
                  <a:pos x="connsiteX5804" y="connsiteY5804"/>
                </a:cxn>
                <a:cxn ang="0">
                  <a:pos x="connsiteX5805" y="connsiteY5805"/>
                </a:cxn>
                <a:cxn ang="0">
                  <a:pos x="connsiteX5806" y="connsiteY5806"/>
                </a:cxn>
                <a:cxn ang="0">
                  <a:pos x="connsiteX5807" y="connsiteY5807"/>
                </a:cxn>
                <a:cxn ang="0">
                  <a:pos x="connsiteX5808" y="connsiteY5808"/>
                </a:cxn>
                <a:cxn ang="0">
                  <a:pos x="connsiteX5809" y="connsiteY5809"/>
                </a:cxn>
                <a:cxn ang="0">
                  <a:pos x="connsiteX5810" y="connsiteY5810"/>
                </a:cxn>
                <a:cxn ang="0">
                  <a:pos x="connsiteX5811" y="connsiteY5811"/>
                </a:cxn>
                <a:cxn ang="0">
                  <a:pos x="connsiteX5812" y="connsiteY5812"/>
                </a:cxn>
                <a:cxn ang="0">
                  <a:pos x="connsiteX5813" y="connsiteY5813"/>
                </a:cxn>
                <a:cxn ang="0">
                  <a:pos x="connsiteX5814" y="connsiteY5814"/>
                </a:cxn>
                <a:cxn ang="0">
                  <a:pos x="connsiteX5815" y="connsiteY5815"/>
                </a:cxn>
                <a:cxn ang="0">
                  <a:pos x="connsiteX5816" y="connsiteY5816"/>
                </a:cxn>
                <a:cxn ang="0">
                  <a:pos x="connsiteX5817" y="connsiteY5817"/>
                </a:cxn>
                <a:cxn ang="0">
                  <a:pos x="connsiteX5818" y="connsiteY5818"/>
                </a:cxn>
                <a:cxn ang="0">
                  <a:pos x="connsiteX5819" y="connsiteY5819"/>
                </a:cxn>
                <a:cxn ang="0">
                  <a:pos x="connsiteX5820" y="connsiteY5820"/>
                </a:cxn>
                <a:cxn ang="0">
                  <a:pos x="connsiteX5821" y="connsiteY5821"/>
                </a:cxn>
                <a:cxn ang="0">
                  <a:pos x="connsiteX5822" y="connsiteY5822"/>
                </a:cxn>
                <a:cxn ang="0">
                  <a:pos x="connsiteX5823" y="connsiteY5823"/>
                </a:cxn>
                <a:cxn ang="0">
                  <a:pos x="connsiteX5824" y="connsiteY5824"/>
                </a:cxn>
                <a:cxn ang="0">
                  <a:pos x="connsiteX5825" y="connsiteY5825"/>
                </a:cxn>
                <a:cxn ang="0">
                  <a:pos x="connsiteX5826" y="connsiteY5826"/>
                </a:cxn>
                <a:cxn ang="0">
                  <a:pos x="connsiteX5827" y="connsiteY5827"/>
                </a:cxn>
                <a:cxn ang="0">
                  <a:pos x="connsiteX5828" y="connsiteY5828"/>
                </a:cxn>
                <a:cxn ang="0">
                  <a:pos x="connsiteX5829" y="connsiteY5829"/>
                </a:cxn>
                <a:cxn ang="0">
                  <a:pos x="connsiteX5830" y="connsiteY5830"/>
                </a:cxn>
                <a:cxn ang="0">
                  <a:pos x="connsiteX5831" y="connsiteY5831"/>
                </a:cxn>
                <a:cxn ang="0">
                  <a:pos x="connsiteX5832" y="connsiteY5832"/>
                </a:cxn>
                <a:cxn ang="0">
                  <a:pos x="connsiteX5833" y="connsiteY5833"/>
                </a:cxn>
                <a:cxn ang="0">
                  <a:pos x="connsiteX5834" y="connsiteY5834"/>
                </a:cxn>
                <a:cxn ang="0">
                  <a:pos x="connsiteX5835" y="connsiteY5835"/>
                </a:cxn>
                <a:cxn ang="0">
                  <a:pos x="connsiteX5836" y="connsiteY5836"/>
                </a:cxn>
                <a:cxn ang="0">
                  <a:pos x="connsiteX5837" y="connsiteY5837"/>
                </a:cxn>
                <a:cxn ang="0">
                  <a:pos x="connsiteX5838" y="connsiteY5838"/>
                </a:cxn>
                <a:cxn ang="0">
                  <a:pos x="connsiteX5839" y="connsiteY5839"/>
                </a:cxn>
                <a:cxn ang="0">
                  <a:pos x="connsiteX5840" y="connsiteY5840"/>
                </a:cxn>
                <a:cxn ang="0">
                  <a:pos x="connsiteX5841" y="connsiteY5841"/>
                </a:cxn>
                <a:cxn ang="0">
                  <a:pos x="connsiteX5842" y="connsiteY5842"/>
                </a:cxn>
                <a:cxn ang="0">
                  <a:pos x="connsiteX5843" y="connsiteY5843"/>
                </a:cxn>
                <a:cxn ang="0">
                  <a:pos x="connsiteX5844" y="connsiteY5844"/>
                </a:cxn>
                <a:cxn ang="0">
                  <a:pos x="connsiteX5845" y="connsiteY5845"/>
                </a:cxn>
                <a:cxn ang="0">
                  <a:pos x="connsiteX5846" y="connsiteY5846"/>
                </a:cxn>
                <a:cxn ang="0">
                  <a:pos x="connsiteX5847" y="connsiteY5847"/>
                </a:cxn>
                <a:cxn ang="0">
                  <a:pos x="connsiteX5848" y="connsiteY5848"/>
                </a:cxn>
                <a:cxn ang="0">
                  <a:pos x="connsiteX5849" y="connsiteY5849"/>
                </a:cxn>
                <a:cxn ang="0">
                  <a:pos x="connsiteX5850" y="connsiteY5850"/>
                </a:cxn>
                <a:cxn ang="0">
                  <a:pos x="connsiteX5851" y="connsiteY5851"/>
                </a:cxn>
                <a:cxn ang="0">
                  <a:pos x="connsiteX5852" y="connsiteY5852"/>
                </a:cxn>
                <a:cxn ang="0">
                  <a:pos x="connsiteX5853" y="connsiteY5853"/>
                </a:cxn>
                <a:cxn ang="0">
                  <a:pos x="connsiteX5854" y="connsiteY5854"/>
                </a:cxn>
                <a:cxn ang="0">
                  <a:pos x="connsiteX5855" y="connsiteY5855"/>
                </a:cxn>
                <a:cxn ang="0">
                  <a:pos x="connsiteX5856" y="connsiteY5856"/>
                </a:cxn>
                <a:cxn ang="0">
                  <a:pos x="connsiteX5857" y="connsiteY5857"/>
                </a:cxn>
                <a:cxn ang="0">
                  <a:pos x="connsiteX5858" y="connsiteY5858"/>
                </a:cxn>
                <a:cxn ang="0">
                  <a:pos x="connsiteX5859" y="connsiteY5859"/>
                </a:cxn>
                <a:cxn ang="0">
                  <a:pos x="connsiteX5860" y="connsiteY5860"/>
                </a:cxn>
                <a:cxn ang="0">
                  <a:pos x="connsiteX5861" y="connsiteY5861"/>
                </a:cxn>
                <a:cxn ang="0">
                  <a:pos x="connsiteX5862" y="connsiteY5862"/>
                </a:cxn>
                <a:cxn ang="0">
                  <a:pos x="connsiteX5863" y="connsiteY5863"/>
                </a:cxn>
                <a:cxn ang="0">
                  <a:pos x="connsiteX5864" y="connsiteY5864"/>
                </a:cxn>
                <a:cxn ang="0">
                  <a:pos x="connsiteX5865" y="connsiteY5865"/>
                </a:cxn>
                <a:cxn ang="0">
                  <a:pos x="connsiteX5866" y="connsiteY5866"/>
                </a:cxn>
                <a:cxn ang="0">
                  <a:pos x="connsiteX5867" y="connsiteY5867"/>
                </a:cxn>
                <a:cxn ang="0">
                  <a:pos x="connsiteX5868" y="connsiteY5868"/>
                </a:cxn>
                <a:cxn ang="0">
                  <a:pos x="connsiteX5869" y="connsiteY5869"/>
                </a:cxn>
                <a:cxn ang="0">
                  <a:pos x="connsiteX5870" y="connsiteY5870"/>
                </a:cxn>
                <a:cxn ang="0">
                  <a:pos x="connsiteX5871" y="connsiteY5871"/>
                </a:cxn>
                <a:cxn ang="0">
                  <a:pos x="connsiteX5872" y="connsiteY5872"/>
                </a:cxn>
                <a:cxn ang="0">
                  <a:pos x="connsiteX5873" y="connsiteY5873"/>
                </a:cxn>
                <a:cxn ang="0">
                  <a:pos x="connsiteX5874" y="connsiteY5874"/>
                </a:cxn>
                <a:cxn ang="0">
                  <a:pos x="connsiteX5875" y="connsiteY5875"/>
                </a:cxn>
                <a:cxn ang="0">
                  <a:pos x="connsiteX5876" y="connsiteY5876"/>
                </a:cxn>
                <a:cxn ang="0">
                  <a:pos x="connsiteX5877" y="connsiteY5877"/>
                </a:cxn>
                <a:cxn ang="0">
                  <a:pos x="connsiteX5878" y="connsiteY5878"/>
                </a:cxn>
                <a:cxn ang="0">
                  <a:pos x="connsiteX5879" y="connsiteY5879"/>
                </a:cxn>
                <a:cxn ang="0">
                  <a:pos x="connsiteX5880" y="connsiteY5880"/>
                </a:cxn>
                <a:cxn ang="0">
                  <a:pos x="connsiteX5881" y="connsiteY5881"/>
                </a:cxn>
                <a:cxn ang="0">
                  <a:pos x="connsiteX5882" y="connsiteY5882"/>
                </a:cxn>
                <a:cxn ang="0">
                  <a:pos x="connsiteX5883" y="connsiteY5883"/>
                </a:cxn>
                <a:cxn ang="0">
                  <a:pos x="connsiteX5884" y="connsiteY5884"/>
                </a:cxn>
                <a:cxn ang="0">
                  <a:pos x="connsiteX5885" y="connsiteY5885"/>
                </a:cxn>
                <a:cxn ang="0">
                  <a:pos x="connsiteX5886" y="connsiteY5886"/>
                </a:cxn>
                <a:cxn ang="0">
                  <a:pos x="connsiteX5887" y="connsiteY5887"/>
                </a:cxn>
                <a:cxn ang="0">
                  <a:pos x="connsiteX5888" y="connsiteY5888"/>
                </a:cxn>
                <a:cxn ang="0">
                  <a:pos x="connsiteX5889" y="connsiteY5889"/>
                </a:cxn>
                <a:cxn ang="0">
                  <a:pos x="connsiteX5890" y="connsiteY5890"/>
                </a:cxn>
                <a:cxn ang="0">
                  <a:pos x="connsiteX5891" y="connsiteY5891"/>
                </a:cxn>
                <a:cxn ang="0">
                  <a:pos x="connsiteX5892" y="connsiteY5892"/>
                </a:cxn>
                <a:cxn ang="0">
                  <a:pos x="connsiteX5893" y="connsiteY5893"/>
                </a:cxn>
                <a:cxn ang="0">
                  <a:pos x="connsiteX5894" y="connsiteY5894"/>
                </a:cxn>
                <a:cxn ang="0">
                  <a:pos x="connsiteX5895" y="connsiteY5895"/>
                </a:cxn>
                <a:cxn ang="0">
                  <a:pos x="connsiteX5896" y="connsiteY5896"/>
                </a:cxn>
                <a:cxn ang="0">
                  <a:pos x="connsiteX5897" y="connsiteY5897"/>
                </a:cxn>
                <a:cxn ang="0">
                  <a:pos x="connsiteX5898" y="connsiteY5898"/>
                </a:cxn>
                <a:cxn ang="0">
                  <a:pos x="connsiteX5899" y="connsiteY5899"/>
                </a:cxn>
                <a:cxn ang="0">
                  <a:pos x="connsiteX5900" y="connsiteY5900"/>
                </a:cxn>
                <a:cxn ang="0">
                  <a:pos x="connsiteX5901" y="connsiteY5901"/>
                </a:cxn>
                <a:cxn ang="0">
                  <a:pos x="connsiteX5902" y="connsiteY5902"/>
                </a:cxn>
                <a:cxn ang="0">
                  <a:pos x="connsiteX5903" y="connsiteY5903"/>
                </a:cxn>
                <a:cxn ang="0">
                  <a:pos x="connsiteX5904" y="connsiteY5904"/>
                </a:cxn>
                <a:cxn ang="0">
                  <a:pos x="connsiteX5905" y="connsiteY5905"/>
                </a:cxn>
                <a:cxn ang="0">
                  <a:pos x="connsiteX5906" y="connsiteY5906"/>
                </a:cxn>
                <a:cxn ang="0">
                  <a:pos x="connsiteX5907" y="connsiteY5907"/>
                </a:cxn>
                <a:cxn ang="0">
                  <a:pos x="connsiteX5908" y="connsiteY5908"/>
                </a:cxn>
                <a:cxn ang="0">
                  <a:pos x="connsiteX5909" y="connsiteY5909"/>
                </a:cxn>
                <a:cxn ang="0">
                  <a:pos x="connsiteX5910" y="connsiteY5910"/>
                </a:cxn>
                <a:cxn ang="0">
                  <a:pos x="connsiteX5911" y="connsiteY5911"/>
                </a:cxn>
                <a:cxn ang="0">
                  <a:pos x="connsiteX5912" y="connsiteY5912"/>
                </a:cxn>
                <a:cxn ang="0">
                  <a:pos x="connsiteX5913" y="connsiteY5913"/>
                </a:cxn>
                <a:cxn ang="0">
                  <a:pos x="connsiteX5914" y="connsiteY5914"/>
                </a:cxn>
                <a:cxn ang="0">
                  <a:pos x="connsiteX5915" y="connsiteY5915"/>
                </a:cxn>
                <a:cxn ang="0">
                  <a:pos x="connsiteX5916" y="connsiteY5916"/>
                </a:cxn>
                <a:cxn ang="0">
                  <a:pos x="connsiteX5917" y="connsiteY5917"/>
                </a:cxn>
                <a:cxn ang="0">
                  <a:pos x="connsiteX5918" y="connsiteY5918"/>
                </a:cxn>
                <a:cxn ang="0">
                  <a:pos x="connsiteX5919" y="connsiteY5919"/>
                </a:cxn>
                <a:cxn ang="0">
                  <a:pos x="connsiteX5920" y="connsiteY5920"/>
                </a:cxn>
                <a:cxn ang="0">
                  <a:pos x="connsiteX5921" y="connsiteY5921"/>
                </a:cxn>
                <a:cxn ang="0">
                  <a:pos x="connsiteX5922" y="connsiteY5922"/>
                </a:cxn>
                <a:cxn ang="0">
                  <a:pos x="connsiteX5923" y="connsiteY5923"/>
                </a:cxn>
                <a:cxn ang="0">
                  <a:pos x="connsiteX5924" y="connsiteY5924"/>
                </a:cxn>
                <a:cxn ang="0">
                  <a:pos x="connsiteX5925" y="connsiteY5925"/>
                </a:cxn>
                <a:cxn ang="0">
                  <a:pos x="connsiteX5926" y="connsiteY5926"/>
                </a:cxn>
                <a:cxn ang="0">
                  <a:pos x="connsiteX5927" y="connsiteY5927"/>
                </a:cxn>
                <a:cxn ang="0">
                  <a:pos x="connsiteX5928" y="connsiteY5928"/>
                </a:cxn>
                <a:cxn ang="0">
                  <a:pos x="connsiteX5929" y="connsiteY5929"/>
                </a:cxn>
                <a:cxn ang="0">
                  <a:pos x="connsiteX5930" y="connsiteY5930"/>
                </a:cxn>
                <a:cxn ang="0">
                  <a:pos x="connsiteX5931" y="connsiteY5931"/>
                </a:cxn>
                <a:cxn ang="0">
                  <a:pos x="connsiteX5932" y="connsiteY5932"/>
                </a:cxn>
                <a:cxn ang="0">
                  <a:pos x="connsiteX5933" y="connsiteY5933"/>
                </a:cxn>
                <a:cxn ang="0">
                  <a:pos x="connsiteX5934" y="connsiteY5934"/>
                </a:cxn>
                <a:cxn ang="0">
                  <a:pos x="connsiteX5935" y="connsiteY5935"/>
                </a:cxn>
                <a:cxn ang="0">
                  <a:pos x="connsiteX5936" y="connsiteY5936"/>
                </a:cxn>
                <a:cxn ang="0">
                  <a:pos x="connsiteX5937" y="connsiteY5937"/>
                </a:cxn>
                <a:cxn ang="0">
                  <a:pos x="connsiteX5938" y="connsiteY5938"/>
                </a:cxn>
                <a:cxn ang="0">
                  <a:pos x="connsiteX5939" y="connsiteY5939"/>
                </a:cxn>
                <a:cxn ang="0">
                  <a:pos x="connsiteX5940" y="connsiteY5940"/>
                </a:cxn>
                <a:cxn ang="0">
                  <a:pos x="connsiteX5941" y="connsiteY5941"/>
                </a:cxn>
                <a:cxn ang="0">
                  <a:pos x="connsiteX5942" y="connsiteY5942"/>
                </a:cxn>
                <a:cxn ang="0">
                  <a:pos x="connsiteX5943" y="connsiteY5943"/>
                </a:cxn>
                <a:cxn ang="0">
                  <a:pos x="connsiteX5944" y="connsiteY5944"/>
                </a:cxn>
                <a:cxn ang="0">
                  <a:pos x="connsiteX5945" y="connsiteY5945"/>
                </a:cxn>
                <a:cxn ang="0">
                  <a:pos x="connsiteX5946" y="connsiteY5946"/>
                </a:cxn>
                <a:cxn ang="0">
                  <a:pos x="connsiteX5947" y="connsiteY5947"/>
                </a:cxn>
                <a:cxn ang="0">
                  <a:pos x="connsiteX5948" y="connsiteY5948"/>
                </a:cxn>
                <a:cxn ang="0">
                  <a:pos x="connsiteX5949" y="connsiteY5949"/>
                </a:cxn>
                <a:cxn ang="0">
                  <a:pos x="connsiteX5950" y="connsiteY5950"/>
                </a:cxn>
                <a:cxn ang="0">
                  <a:pos x="connsiteX5951" y="connsiteY5951"/>
                </a:cxn>
                <a:cxn ang="0">
                  <a:pos x="connsiteX5952" y="connsiteY5952"/>
                </a:cxn>
                <a:cxn ang="0">
                  <a:pos x="connsiteX5953" y="connsiteY5953"/>
                </a:cxn>
                <a:cxn ang="0">
                  <a:pos x="connsiteX5954" y="connsiteY5954"/>
                </a:cxn>
                <a:cxn ang="0">
                  <a:pos x="connsiteX5955" y="connsiteY5955"/>
                </a:cxn>
                <a:cxn ang="0">
                  <a:pos x="connsiteX5956" y="connsiteY5956"/>
                </a:cxn>
                <a:cxn ang="0">
                  <a:pos x="connsiteX5957" y="connsiteY5957"/>
                </a:cxn>
                <a:cxn ang="0">
                  <a:pos x="connsiteX5958" y="connsiteY5958"/>
                </a:cxn>
                <a:cxn ang="0">
                  <a:pos x="connsiteX5959" y="connsiteY5959"/>
                </a:cxn>
                <a:cxn ang="0">
                  <a:pos x="connsiteX5960" y="connsiteY5960"/>
                </a:cxn>
                <a:cxn ang="0">
                  <a:pos x="connsiteX5961" y="connsiteY5961"/>
                </a:cxn>
                <a:cxn ang="0">
                  <a:pos x="connsiteX5962" y="connsiteY5962"/>
                </a:cxn>
                <a:cxn ang="0">
                  <a:pos x="connsiteX5963" y="connsiteY5963"/>
                </a:cxn>
                <a:cxn ang="0">
                  <a:pos x="connsiteX5964" y="connsiteY5964"/>
                </a:cxn>
                <a:cxn ang="0">
                  <a:pos x="connsiteX5965" y="connsiteY5965"/>
                </a:cxn>
                <a:cxn ang="0">
                  <a:pos x="connsiteX5966" y="connsiteY5966"/>
                </a:cxn>
                <a:cxn ang="0">
                  <a:pos x="connsiteX5967" y="connsiteY5967"/>
                </a:cxn>
                <a:cxn ang="0">
                  <a:pos x="connsiteX5968" y="connsiteY5968"/>
                </a:cxn>
                <a:cxn ang="0">
                  <a:pos x="connsiteX5969" y="connsiteY5969"/>
                </a:cxn>
                <a:cxn ang="0">
                  <a:pos x="connsiteX5970" y="connsiteY5970"/>
                </a:cxn>
                <a:cxn ang="0">
                  <a:pos x="connsiteX5971" y="connsiteY5971"/>
                </a:cxn>
                <a:cxn ang="0">
                  <a:pos x="connsiteX5972" y="connsiteY5972"/>
                </a:cxn>
                <a:cxn ang="0">
                  <a:pos x="connsiteX5973" y="connsiteY5973"/>
                </a:cxn>
                <a:cxn ang="0">
                  <a:pos x="connsiteX5974" y="connsiteY5974"/>
                </a:cxn>
                <a:cxn ang="0">
                  <a:pos x="connsiteX5975" y="connsiteY5975"/>
                </a:cxn>
                <a:cxn ang="0">
                  <a:pos x="connsiteX5976" y="connsiteY5976"/>
                </a:cxn>
                <a:cxn ang="0">
                  <a:pos x="connsiteX5977" y="connsiteY5977"/>
                </a:cxn>
                <a:cxn ang="0">
                  <a:pos x="connsiteX5978" y="connsiteY5978"/>
                </a:cxn>
                <a:cxn ang="0">
                  <a:pos x="connsiteX5979" y="connsiteY5979"/>
                </a:cxn>
                <a:cxn ang="0">
                  <a:pos x="connsiteX5980" y="connsiteY5980"/>
                </a:cxn>
                <a:cxn ang="0">
                  <a:pos x="connsiteX5981" y="connsiteY5981"/>
                </a:cxn>
                <a:cxn ang="0">
                  <a:pos x="connsiteX5982" y="connsiteY5982"/>
                </a:cxn>
                <a:cxn ang="0">
                  <a:pos x="connsiteX5983" y="connsiteY5983"/>
                </a:cxn>
                <a:cxn ang="0">
                  <a:pos x="connsiteX5984" y="connsiteY5984"/>
                </a:cxn>
                <a:cxn ang="0">
                  <a:pos x="connsiteX5985" y="connsiteY5985"/>
                </a:cxn>
                <a:cxn ang="0">
                  <a:pos x="connsiteX5986" y="connsiteY5986"/>
                </a:cxn>
                <a:cxn ang="0">
                  <a:pos x="connsiteX5987" y="connsiteY5987"/>
                </a:cxn>
                <a:cxn ang="0">
                  <a:pos x="connsiteX5988" y="connsiteY5988"/>
                </a:cxn>
                <a:cxn ang="0">
                  <a:pos x="connsiteX5989" y="connsiteY5989"/>
                </a:cxn>
                <a:cxn ang="0">
                  <a:pos x="connsiteX5990" y="connsiteY5990"/>
                </a:cxn>
                <a:cxn ang="0">
                  <a:pos x="connsiteX5991" y="connsiteY5991"/>
                </a:cxn>
                <a:cxn ang="0">
                  <a:pos x="connsiteX5992" y="connsiteY5992"/>
                </a:cxn>
                <a:cxn ang="0">
                  <a:pos x="connsiteX5993" y="connsiteY5993"/>
                </a:cxn>
                <a:cxn ang="0">
                  <a:pos x="connsiteX5994" y="connsiteY5994"/>
                </a:cxn>
                <a:cxn ang="0">
                  <a:pos x="connsiteX5995" y="connsiteY5995"/>
                </a:cxn>
                <a:cxn ang="0">
                  <a:pos x="connsiteX5996" y="connsiteY5996"/>
                </a:cxn>
                <a:cxn ang="0">
                  <a:pos x="connsiteX5997" y="connsiteY5997"/>
                </a:cxn>
                <a:cxn ang="0">
                  <a:pos x="connsiteX5998" y="connsiteY5998"/>
                </a:cxn>
                <a:cxn ang="0">
                  <a:pos x="connsiteX5999" y="connsiteY5999"/>
                </a:cxn>
                <a:cxn ang="0">
                  <a:pos x="connsiteX6000" y="connsiteY6000"/>
                </a:cxn>
                <a:cxn ang="0">
                  <a:pos x="connsiteX6001" y="connsiteY6001"/>
                </a:cxn>
                <a:cxn ang="0">
                  <a:pos x="connsiteX6002" y="connsiteY6002"/>
                </a:cxn>
                <a:cxn ang="0">
                  <a:pos x="connsiteX6003" y="connsiteY6003"/>
                </a:cxn>
                <a:cxn ang="0">
                  <a:pos x="connsiteX6004" y="connsiteY6004"/>
                </a:cxn>
                <a:cxn ang="0">
                  <a:pos x="connsiteX6005" y="connsiteY6005"/>
                </a:cxn>
                <a:cxn ang="0">
                  <a:pos x="connsiteX6006" y="connsiteY6006"/>
                </a:cxn>
                <a:cxn ang="0">
                  <a:pos x="connsiteX6007" y="connsiteY6007"/>
                </a:cxn>
                <a:cxn ang="0">
                  <a:pos x="connsiteX6008" y="connsiteY6008"/>
                </a:cxn>
                <a:cxn ang="0">
                  <a:pos x="connsiteX6009" y="connsiteY6009"/>
                </a:cxn>
                <a:cxn ang="0">
                  <a:pos x="connsiteX6010" y="connsiteY6010"/>
                </a:cxn>
                <a:cxn ang="0">
                  <a:pos x="connsiteX6011" y="connsiteY6011"/>
                </a:cxn>
                <a:cxn ang="0">
                  <a:pos x="connsiteX6012" y="connsiteY6012"/>
                </a:cxn>
                <a:cxn ang="0">
                  <a:pos x="connsiteX6013" y="connsiteY6013"/>
                </a:cxn>
                <a:cxn ang="0">
                  <a:pos x="connsiteX6014" y="connsiteY6014"/>
                </a:cxn>
                <a:cxn ang="0">
                  <a:pos x="connsiteX6015" y="connsiteY6015"/>
                </a:cxn>
                <a:cxn ang="0">
                  <a:pos x="connsiteX6016" y="connsiteY6016"/>
                </a:cxn>
                <a:cxn ang="0">
                  <a:pos x="connsiteX6017" y="connsiteY6017"/>
                </a:cxn>
                <a:cxn ang="0">
                  <a:pos x="connsiteX6018" y="connsiteY6018"/>
                </a:cxn>
                <a:cxn ang="0">
                  <a:pos x="connsiteX6019" y="connsiteY6019"/>
                </a:cxn>
                <a:cxn ang="0">
                  <a:pos x="connsiteX6020" y="connsiteY6020"/>
                </a:cxn>
                <a:cxn ang="0">
                  <a:pos x="connsiteX6021" y="connsiteY6021"/>
                </a:cxn>
                <a:cxn ang="0">
                  <a:pos x="connsiteX6022" y="connsiteY6022"/>
                </a:cxn>
                <a:cxn ang="0">
                  <a:pos x="connsiteX6023" y="connsiteY6023"/>
                </a:cxn>
                <a:cxn ang="0">
                  <a:pos x="connsiteX6024" y="connsiteY6024"/>
                </a:cxn>
                <a:cxn ang="0">
                  <a:pos x="connsiteX6025" y="connsiteY6025"/>
                </a:cxn>
                <a:cxn ang="0">
                  <a:pos x="connsiteX6026" y="connsiteY6026"/>
                </a:cxn>
                <a:cxn ang="0">
                  <a:pos x="connsiteX6027" y="connsiteY6027"/>
                </a:cxn>
                <a:cxn ang="0">
                  <a:pos x="connsiteX6028" y="connsiteY6028"/>
                </a:cxn>
                <a:cxn ang="0">
                  <a:pos x="connsiteX6029" y="connsiteY6029"/>
                </a:cxn>
                <a:cxn ang="0">
                  <a:pos x="connsiteX6030" y="connsiteY6030"/>
                </a:cxn>
                <a:cxn ang="0">
                  <a:pos x="connsiteX6031" y="connsiteY6031"/>
                </a:cxn>
                <a:cxn ang="0">
                  <a:pos x="connsiteX6032" y="connsiteY6032"/>
                </a:cxn>
                <a:cxn ang="0">
                  <a:pos x="connsiteX6033" y="connsiteY6033"/>
                </a:cxn>
                <a:cxn ang="0">
                  <a:pos x="connsiteX6034" y="connsiteY6034"/>
                </a:cxn>
                <a:cxn ang="0">
                  <a:pos x="connsiteX6035" y="connsiteY6035"/>
                </a:cxn>
                <a:cxn ang="0">
                  <a:pos x="connsiteX6036" y="connsiteY6036"/>
                </a:cxn>
                <a:cxn ang="0">
                  <a:pos x="connsiteX6037" y="connsiteY6037"/>
                </a:cxn>
                <a:cxn ang="0">
                  <a:pos x="connsiteX6038" y="connsiteY6038"/>
                </a:cxn>
                <a:cxn ang="0">
                  <a:pos x="connsiteX6039" y="connsiteY6039"/>
                </a:cxn>
                <a:cxn ang="0">
                  <a:pos x="connsiteX6040" y="connsiteY6040"/>
                </a:cxn>
                <a:cxn ang="0">
                  <a:pos x="connsiteX6041" y="connsiteY6041"/>
                </a:cxn>
                <a:cxn ang="0">
                  <a:pos x="connsiteX6042" y="connsiteY6042"/>
                </a:cxn>
                <a:cxn ang="0">
                  <a:pos x="connsiteX6043" y="connsiteY6043"/>
                </a:cxn>
                <a:cxn ang="0">
                  <a:pos x="connsiteX6044" y="connsiteY6044"/>
                </a:cxn>
                <a:cxn ang="0">
                  <a:pos x="connsiteX6045" y="connsiteY6045"/>
                </a:cxn>
                <a:cxn ang="0">
                  <a:pos x="connsiteX6046" y="connsiteY6046"/>
                </a:cxn>
                <a:cxn ang="0">
                  <a:pos x="connsiteX6047" y="connsiteY6047"/>
                </a:cxn>
                <a:cxn ang="0">
                  <a:pos x="connsiteX6048" y="connsiteY6048"/>
                </a:cxn>
                <a:cxn ang="0">
                  <a:pos x="connsiteX6049" y="connsiteY6049"/>
                </a:cxn>
                <a:cxn ang="0">
                  <a:pos x="connsiteX6050" y="connsiteY6050"/>
                </a:cxn>
                <a:cxn ang="0">
                  <a:pos x="connsiteX6051" y="connsiteY6051"/>
                </a:cxn>
                <a:cxn ang="0">
                  <a:pos x="connsiteX6052" y="connsiteY6052"/>
                </a:cxn>
                <a:cxn ang="0">
                  <a:pos x="connsiteX6053" y="connsiteY6053"/>
                </a:cxn>
                <a:cxn ang="0">
                  <a:pos x="connsiteX6054" y="connsiteY6054"/>
                </a:cxn>
                <a:cxn ang="0">
                  <a:pos x="connsiteX6055" y="connsiteY6055"/>
                </a:cxn>
                <a:cxn ang="0">
                  <a:pos x="connsiteX6056" y="connsiteY6056"/>
                </a:cxn>
                <a:cxn ang="0">
                  <a:pos x="connsiteX6057" y="connsiteY6057"/>
                </a:cxn>
                <a:cxn ang="0">
                  <a:pos x="connsiteX6058" y="connsiteY6058"/>
                </a:cxn>
                <a:cxn ang="0">
                  <a:pos x="connsiteX6059" y="connsiteY6059"/>
                </a:cxn>
                <a:cxn ang="0">
                  <a:pos x="connsiteX6060" y="connsiteY6060"/>
                </a:cxn>
                <a:cxn ang="0">
                  <a:pos x="connsiteX6061" y="connsiteY6061"/>
                </a:cxn>
                <a:cxn ang="0">
                  <a:pos x="connsiteX6062" y="connsiteY6062"/>
                </a:cxn>
                <a:cxn ang="0">
                  <a:pos x="connsiteX6063" y="connsiteY6063"/>
                </a:cxn>
                <a:cxn ang="0">
                  <a:pos x="connsiteX6064" y="connsiteY6064"/>
                </a:cxn>
                <a:cxn ang="0">
                  <a:pos x="connsiteX6065" y="connsiteY6065"/>
                </a:cxn>
                <a:cxn ang="0">
                  <a:pos x="connsiteX6066" y="connsiteY6066"/>
                </a:cxn>
                <a:cxn ang="0">
                  <a:pos x="connsiteX6067" y="connsiteY6067"/>
                </a:cxn>
                <a:cxn ang="0">
                  <a:pos x="connsiteX6068" y="connsiteY6068"/>
                </a:cxn>
                <a:cxn ang="0">
                  <a:pos x="connsiteX6069" y="connsiteY6069"/>
                </a:cxn>
                <a:cxn ang="0">
                  <a:pos x="connsiteX6070" y="connsiteY6070"/>
                </a:cxn>
                <a:cxn ang="0">
                  <a:pos x="connsiteX6071" y="connsiteY6071"/>
                </a:cxn>
                <a:cxn ang="0">
                  <a:pos x="connsiteX6072" y="connsiteY6072"/>
                </a:cxn>
                <a:cxn ang="0">
                  <a:pos x="connsiteX6073" y="connsiteY6073"/>
                </a:cxn>
                <a:cxn ang="0">
                  <a:pos x="connsiteX6074" y="connsiteY6074"/>
                </a:cxn>
                <a:cxn ang="0">
                  <a:pos x="connsiteX6075" y="connsiteY6075"/>
                </a:cxn>
                <a:cxn ang="0">
                  <a:pos x="connsiteX6076" y="connsiteY6076"/>
                </a:cxn>
                <a:cxn ang="0">
                  <a:pos x="connsiteX6077" y="connsiteY6077"/>
                </a:cxn>
                <a:cxn ang="0">
                  <a:pos x="connsiteX6078" y="connsiteY6078"/>
                </a:cxn>
                <a:cxn ang="0">
                  <a:pos x="connsiteX6079" y="connsiteY6079"/>
                </a:cxn>
                <a:cxn ang="0">
                  <a:pos x="connsiteX6080" y="connsiteY6080"/>
                </a:cxn>
                <a:cxn ang="0">
                  <a:pos x="connsiteX6081" y="connsiteY6081"/>
                </a:cxn>
                <a:cxn ang="0">
                  <a:pos x="connsiteX6082" y="connsiteY6082"/>
                </a:cxn>
                <a:cxn ang="0">
                  <a:pos x="connsiteX6083" y="connsiteY6083"/>
                </a:cxn>
                <a:cxn ang="0">
                  <a:pos x="connsiteX6084" y="connsiteY6084"/>
                </a:cxn>
                <a:cxn ang="0">
                  <a:pos x="connsiteX6085" y="connsiteY6085"/>
                </a:cxn>
                <a:cxn ang="0">
                  <a:pos x="connsiteX6086" y="connsiteY6086"/>
                </a:cxn>
                <a:cxn ang="0">
                  <a:pos x="connsiteX6087" y="connsiteY6087"/>
                </a:cxn>
                <a:cxn ang="0">
                  <a:pos x="connsiteX6088" y="connsiteY6088"/>
                </a:cxn>
                <a:cxn ang="0">
                  <a:pos x="connsiteX6089" y="connsiteY6089"/>
                </a:cxn>
                <a:cxn ang="0">
                  <a:pos x="connsiteX6090" y="connsiteY6090"/>
                </a:cxn>
                <a:cxn ang="0">
                  <a:pos x="connsiteX6091" y="connsiteY6091"/>
                </a:cxn>
                <a:cxn ang="0">
                  <a:pos x="connsiteX6092" y="connsiteY6092"/>
                </a:cxn>
                <a:cxn ang="0">
                  <a:pos x="connsiteX6093" y="connsiteY6093"/>
                </a:cxn>
                <a:cxn ang="0">
                  <a:pos x="connsiteX6094" y="connsiteY6094"/>
                </a:cxn>
                <a:cxn ang="0">
                  <a:pos x="connsiteX6095" y="connsiteY6095"/>
                </a:cxn>
                <a:cxn ang="0">
                  <a:pos x="connsiteX6096" y="connsiteY6096"/>
                </a:cxn>
                <a:cxn ang="0">
                  <a:pos x="connsiteX6097" y="connsiteY6097"/>
                </a:cxn>
                <a:cxn ang="0">
                  <a:pos x="connsiteX6098" y="connsiteY6098"/>
                </a:cxn>
                <a:cxn ang="0">
                  <a:pos x="connsiteX6099" y="connsiteY6099"/>
                </a:cxn>
                <a:cxn ang="0">
                  <a:pos x="connsiteX6100" y="connsiteY6100"/>
                </a:cxn>
                <a:cxn ang="0">
                  <a:pos x="connsiteX6101" y="connsiteY6101"/>
                </a:cxn>
                <a:cxn ang="0">
                  <a:pos x="connsiteX6102" y="connsiteY6102"/>
                </a:cxn>
                <a:cxn ang="0">
                  <a:pos x="connsiteX6103" y="connsiteY6103"/>
                </a:cxn>
                <a:cxn ang="0">
                  <a:pos x="connsiteX6104" y="connsiteY6104"/>
                </a:cxn>
                <a:cxn ang="0">
                  <a:pos x="connsiteX6105" y="connsiteY6105"/>
                </a:cxn>
                <a:cxn ang="0">
                  <a:pos x="connsiteX6106" y="connsiteY6106"/>
                </a:cxn>
                <a:cxn ang="0">
                  <a:pos x="connsiteX6107" y="connsiteY6107"/>
                </a:cxn>
                <a:cxn ang="0">
                  <a:pos x="connsiteX6108" y="connsiteY6108"/>
                </a:cxn>
                <a:cxn ang="0">
                  <a:pos x="connsiteX6109" y="connsiteY6109"/>
                </a:cxn>
                <a:cxn ang="0">
                  <a:pos x="connsiteX6110" y="connsiteY6110"/>
                </a:cxn>
                <a:cxn ang="0">
                  <a:pos x="connsiteX6111" y="connsiteY6111"/>
                </a:cxn>
                <a:cxn ang="0">
                  <a:pos x="connsiteX6112" y="connsiteY6112"/>
                </a:cxn>
                <a:cxn ang="0">
                  <a:pos x="connsiteX6113" y="connsiteY6113"/>
                </a:cxn>
                <a:cxn ang="0">
                  <a:pos x="connsiteX6114" y="connsiteY6114"/>
                </a:cxn>
                <a:cxn ang="0">
                  <a:pos x="connsiteX6115" y="connsiteY6115"/>
                </a:cxn>
                <a:cxn ang="0">
                  <a:pos x="connsiteX6116" y="connsiteY6116"/>
                </a:cxn>
                <a:cxn ang="0">
                  <a:pos x="connsiteX6117" y="connsiteY6117"/>
                </a:cxn>
                <a:cxn ang="0">
                  <a:pos x="connsiteX6118" y="connsiteY6118"/>
                </a:cxn>
                <a:cxn ang="0">
                  <a:pos x="connsiteX6119" y="connsiteY6119"/>
                </a:cxn>
                <a:cxn ang="0">
                  <a:pos x="connsiteX6120" y="connsiteY6120"/>
                </a:cxn>
                <a:cxn ang="0">
                  <a:pos x="connsiteX6121" y="connsiteY6121"/>
                </a:cxn>
                <a:cxn ang="0">
                  <a:pos x="connsiteX6122" y="connsiteY6122"/>
                </a:cxn>
                <a:cxn ang="0">
                  <a:pos x="connsiteX6123" y="connsiteY6123"/>
                </a:cxn>
                <a:cxn ang="0">
                  <a:pos x="connsiteX6124" y="connsiteY6124"/>
                </a:cxn>
                <a:cxn ang="0">
                  <a:pos x="connsiteX6125" y="connsiteY6125"/>
                </a:cxn>
                <a:cxn ang="0">
                  <a:pos x="connsiteX6126" y="connsiteY6126"/>
                </a:cxn>
                <a:cxn ang="0">
                  <a:pos x="connsiteX6127" y="connsiteY6127"/>
                </a:cxn>
                <a:cxn ang="0">
                  <a:pos x="connsiteX6128" y="connsiteY6128"/>
                </a:cxn>
                <a:cxn ang="0">
                  <a:pos x="connsiteX6129" y="connsiteY6129"/>
                </a:cxn>
                <a:cxn ang="0">
                  <a:pos x="connsiteX6130" y="connsiteY6130"/>
                </a:cxn>
                <a:cxn ang="0">
                  <a:pos x="connsiteX6131" y="connsiteY6131"/>
                </a:cxn>
                <a:cxn ang="0">
                  <a:pos x="connsiteX6132" y="connsiteY6132"/>
                </a:cxn>
                <a:cxn ang="0">
                  <a:pos x="connsiteX6133" y="connsiteY6133"/>
                </a:cxn>
                <a:cxn ang="0">
                  <a:pos x="connsiteX6134" y="connsiteY6134"/>
                </a:cxn>
                <a:cxn ang="0">
                  <a:pos x="connsiteX6135" y="connsiteY6135"/>
                </a:cxn>
                <a:cxn ang="0">
                  <a:pos x="connsiteX6136" y="connsiteY6136"/>
                </a:cxn>
                <a:cxn ang="0">
                  <a:pos x="connsiteX6137" y="connsiteY6137"/>
                </a:cxn>
                <a:cxn ang="0">
                  <a:pos x="connsiteX6138" y="connsiteY6138"/>
                </a:cxn>
                <a:cxn ang="0">
                  <a:pos x="connsiteX6139" y="connsiteY6139"/>
                </a:cxn>
                <a:cxn ang="0">
                  <a:pos x="connsiteX6140" y="connsiteY6140"/>
                </a:cxn>
                <a:cxn ang="0">
                  <a:pos x="connsiteX6141" y="connsiteY6141"/>
                </a:cxn>
                <a:cxn ang="0">
                  <a:pos x="connsiteX6142" y="connsiteY6142"/>
                </a:cxn>
                <a:cxn ang="0">
                  <a:pos x="connsiteX6143" y="connsiteY6143"/>
                </a:cxn>
                <a:cxn ang="0">
                  <a:pos x="connsiteX6144" y="connsiteY6144"/>
                </a:cxn>
                <a:cxn ang="0">
                  <a:pos x="connsiteX6145" y="connsiteY6145"/>
                </a:cxn>
                <a:cxn ang="0">
                  <a:pos x="connsiteX6146" y="connsiteY6146"/>
                </a:cxn>
                <a:cxn ang="0">
                  <a:pos x="connsiteX6147" y="connsiteY6147"/>
                </a:cxn>
                <a:cxn ang="0">
                  <a:pos x="connsiteX6148" y="connsiteY6148"/>
                </a:cxn>
                <a:cxn ang="0">
                  <a:pos x="connsiteX6149" y="connsiteY6149"/>
                </a:cxn>
                <a:cxn ang="0">
                  <a:pos x="connsiteX6150" y="connsiteY6150"/>
                </a:cxn>
                <a:cxn ang="0">
                  <a:pos x="connsiteX6151" y="connsiteY6151"/>
                </a:cxn>
                <a:cxn ang="0">
                  <a:pos x="connsiteX6152" y="connsiteY6152"/>
                </a:cxn>
                <a:cxn ang="0">
                  <a:pos x="connsiteX6153" y="connsiteY6153"/>
                </a:cxn>
                <a:cxn ang="0">
                  <a:pos x="connsiteX6154" y="connsiteY6154"/>
                </a:cxn>
                <a:cxn ang="0">
                  <a:pos x="connsiteX6155" y="connsiteY6155"/>
                </a:cxn>
                <a:cxn ang="0">
                  <a:pos x="connsiteX6156" y="connsiteY6156"/>
                </a:cxn>
                <a:cxn ang="0">
                  <a:pos x="connsiteX6157" y="connsiteY6157"/>
                </a:cxn>
                <a:cxn ang="0">
                  <a:pos x="connsiteX6158" y="connsiteY6158"/>
                </a:cxn>
                <a:cxn ang="0">
                  <a:pos x="connsiteX6159" y="connsiteY6159"/>
                </a:cxn>
                <a:cxn ang="0">
                  <a:pos x="connsiteX6160" y="connsiteY6160"/>
                </a:cxn>
                <a:cxn ang="0">
                  <a:pos x="connsiteX6161" y="connsiteY6161"/>
                </a:cxn>
                <a:cxn ang="0">
                  <a:pos x="connsiteX6162" y="connsiteY6162"/>
                </a:cxn>
                <a:cxn ang="0">
                  <a:pos x="connsiteX6163" y="connsiteY6163"/>
                </a:cxn>
                <a:cxn ang="0">
                  <a:pos x="connsiteX6164" y="connsiteY6164"/>
                </a:cxn>
                <a:cxn ang="0">
                  <a:pos x="connsiteX6165" y="connsiteY6165"/>
                </a:cxn>
                <a:cxn ang="0">
                  <a:pos x="connsiteX6166" y="connsiteY6166"/>
                </a:cxn>
                <a:cxn ang="0">
                  <a:pos x="connsiteX6167" y="connsiteY6167"/>
                </a:cxn>
                <a:cxn ang="0">
                  <a:pos x="connsiteX6168" y="connsiteY6168"/>
                </a:cxn>
                <a:cxn ang="0">
                  <a:pos x="connsiteX6169" y="connsiteY6169"/>
                </a:cxn>
                <a:cxn ang="0">
                  <a:pos x="connsiteX6170" y="connsiteY6170"/>
                </a:cxn>
                <a:cxn ang="0">
                  <a:pos x="connsiteX6171" y="connsiteY6171"/>
                </a:cxn>
                <a:cxn ang="0">
                  <a:pos x="connsiteX6172" y="connsiteY6172"/>
                </a:cxn>
                <a:cxn ang="0">
                  <a:pos x="connsiteX6173" y="connsiteY6173"/>
                </a:cxn>
                <a:cxn ang="0">
                  <a:pos x="connsiteX6174" y="connsiteY6174"/>
                </a:cxn>
                <a:cxn ang="0">
                  <a:pos x="connsiteX6175" y="connsiteY6175"/>
                </a:cxn>
                <a:cxn ang="0">
                  <a:pos x="connsiteX6176" y="connsiteY6176"/>
                </a:cxn>
                <a:cxn ang="0">
                  <a:pos x="connsiteX6177" y="connsiteY6177"/>
                </a:cxn>
                <a:cxn ang="0">
                  <a:pos x="connsiteX6178" y="connsiteY6178"/>
                </a:cxn>
                <a:cxn ang="0">
                  <a:pos x="connsiteX6179" y="connsiteY6179"/>
                </a:cxn>
                <a:cxn ang="0">
                  <a:pos x="connsiteX6180" y="connsiteY6180"/>
                </a:cxn>
                <a:cxn ang="0">
                  <a:pos x="connsiteX6181" y="connsiteY6181"/>
                </a:cxn>
                <a:cxn ang="0">
                  <a:pos x="connsiteX6182" y="connsiteY6182"/>
                </a:cxn>
                <a:cxn ang="0">
                  <a:pos x="connsiteX6183" y="connsiteY6183"/>
                </a:cxn>
                <a:cxn ang="0">
                  <a:pos x="connsiteX6184" y="connsiteY6184"/>
                </a:cxn>
                <a:cxn ang="0">
                  <a:pos x="connsiteX6185" y="connsiteY6185"/>
                </a:cxn>
                <a:cxn ang="0">
                  <a:pos x="connsiteX6186" y="connsiteY6186"/>
                </a:cxn>
                <a:cxn ang="0">
                  <a:pos x="connsiteX6187" y="connsiteY6187"/>
                </a:cxn>
                <a:cxn ang="0">
                  <a:pos x="connsiteX6188" y="connsiteY6188"/>
                </a:cxn>
                <a:cxn ang="0">
                  <a:pos x="connsiteX6189" y="connsiteY6189"/>
                </a:cxn>
                <a:cxn ang="0">
                  <a:pos x="connsiteX6190" y="connsiteY6190"/>
                </a:cxn>
                <a:cxn ang="0">
                  <a:pos x="connsiteX6191" y="connsiteY6191"/>
                </a:cxn>
                <a:cxn ang="0">
                  <a:pos x="connsiteX6192" y="connsiteY6192"/>
                </a:cxn>
                <a:cxn ang="0">
                  <a:pos x="connsiteX6193" y="connsiteY6193"/>
                </a:cxn>
                <a:cxn ang="0">
                  <a:pos x="connsiteX6194" y="connsiteY6194"/>
                </a:cxn>
                <a:cxn ang="0">
                  <a:pos x="connsiteX6195" y="connsiteY6195"/>
                </a:cxn>
                <a:cxn ang="0">
                  <a:pos x="connsiteX6196" y="connsiteY6196"/>
                </a:cxn>
                <a:cxn ang="0">
                  <a:pos x="connsiteX6197" y="connsiteY6197"/>
                </a:cxn>
                <a:cxn ang="0">
                  <a:pos x="connsiteX6198" y="connsiteY6198"/>
                </a:cxn>
                <a:cxn ang="0">
                  <a:pos x="connsiteX6199" y="connsiteY6199"/>
                </a:cxn>
                <a:cxn ang="0">
                  <a:pos x="connsiteX6200" y="connsiteY6200"/>
                </a:cxn>
                <a:cxn ang="0">
                  <a:pos x="connsiteX6201" y="connsiteY6201"/>
                </a:cxn>
                <a:cxn ang="0">
                  <a:pos x="connsiteX6202" y="connsiteY6202"/>
                </a:cxn>
                <a:cxn ang="0">
                  <a:pos x="connsiteX6203" y="connsiteY6203"/>
                </a:cxn>
                <a:cxn ang="0">
                  <a:pos x="connsiteX6204" y="connsiteY6204"/>
                </a:cxn>
                <a:cxn ang="0">
                  <a:pos x="connsiteX6205" y="connsiteY6205"/>
                </a:cxn>
                <a:cxn ang="0">
                  <a:pos x="connsiteX6206" y="connsiteY6206"/>
                </a:cxn>
                <a:cxn ang="0">
                  <a:pos x="connsiteX6207" y="connsiteY6207"/>
                </a:cxn>
                <a:cxn ang="0">
                  <a:pos x="connsiteX6208" y="connsiteY6208"/>
                </a:cxn>
                <a:cxn ang="0">
                  <a:pos x="connsiteX6209" y="connsiteY6209"/>
                </a:cxn>
                <a:cxn ang="0">
                  <a:pos x="connsiteX6210" y="connsiteY6210"/>
                </a:cxn>
                <a:cxn ang="0">
                  <a:pos x="connsiteX6211" y="connsiteY6211"/>
                </a:cxn>
                <a:cxn ang="0">
                  <a:pos x="connsiteX6212" y="connsiteY6212"/>
                </a:cxn>
                <a:cxn ang="0">
                  <a:pos x="connsiteX6213" y="connsiteY6213"/>
                </a:cxn>
                <a:cxn ang="0">
                  <a:pos x="connsiteX6214" y="connsiteY6214"/>
                </a:cxn>
                <a:cxn ang="0">
                  <a:pos x="connsiteX6215" y="connsiteY6215"/>
                </a:cxn>
                <a:cxn ang="0">
                  <a:pos x="connsiteX6216" y="connsiteY6216"/>
                </a:cxn>
                <a:cxn ang="0">
                  <a:pos x="connsiteX6217" y="connsiteY6217"/>
                </a:cxn>
                <a:cxn ang="0">
                  <a:pos x="connsiteX6218" y="connsiteY6218"/>
                </a:cxn>
                <a:cxn ang="0">
                  <a:pos x="connsiteX6219" y="connsiteY6219"/>
                </a:cxn>
                <a:cxn ang="0">
                  <a:pos x="connsiteX6220" y="connsiteY6220"/>
                </a:cxn>
                <a:cxn ang="0">
                  <a:pos x="connsiteX6221" y="connsiteY6221"/>
                </a:cxn>
                <a:cxn ang="0">
                  <a:pos x="connsiteX6222" y="connsiteY6222"/>
                </a:cxn>
                <a:cxn ang="0">
                  <a:pos x="connsiteX6223" y="connsiteY6223"/>
                </a:cxn>
                <a:cxn ang="0">
                  <a:pos x="connsiteX6224" y="connsiteY6224"/>
                </a:cxn>
                <a:cxn ang="0">
                  <a:pos x="connsiteX6225" y="connsiteY6225"/>
                </a:cxn>
                <a:cxn ang="0">
                  <a:pos x="connsiteX6226" y="connsiteY6226"/>
                </a:cxn>
                <a:cxn ang="0">
                  <a:pos x="connsiteX6227" y="connsiteY6227"/>
                </a:cxn>
                <a:cxn ang="0">
                  <a:pos x="connsiteX6228" y="connsiteY6228"/>
                </a:cxn>
                <a:cxn ang="0">
                  <a:pos x="connsiteX6229" y="connsiteY6229"/>
                </a:cxn>
                <a:cxn ang="0">
                  <a:pos x="connsiteX6230" y="connsiteY6230"/>
                </a:cxn>
                <a:cxn ang="0">
                  <a:pos x="connsiteX6231" y="connsiteY6231"/>
                </a:cxn>
                <a:cxn ang="0">
                  <a:pos x="connsiteX6232" y="connsiteY6232"/>
                </a:cxn>
                <a:cxn ang="0">
                  <a:pos x="connsiteX6233" y="connsiteY6233"/>
                </a:cxn>
                <a:cxn ang="0">
                  <a:pos x="connsiteX6234" y="connsiteY6234"/>
                </a:cxn>
                <a:cxn ang="0">
                  <a:pos x="connsiteX6235" y="connsiteY6235"/>
                </a:cxn>
                <a:cxn ang="0">
                  <a:pos x="connsiteX6236" y="connsiteY6236"/>
                </a:cxn>
                <a:cxn ang="0">
                  <a:pos x="connsiteX6237" y="connsiteY6237"/>
                </a:cxn>
                <a:cxn ang="0">
                  <a:pos x="connsiteX6238" y="connsiteY6238"/>
                </a:cxn>
                <a:cxn ang="0">
                  <a:pos x="connsiteX6239" y="connsiteY6239"/>
                </a:cxn>
                <a:cxn ang="0">
                  <a:pos x="connsiteX6240" y="connsiteY6240"/>
                </a:cxn>
                <a:cxn ang="0">
                  <a:pos x="connsiteX6241" y="connsiteY6241"/>
                </a:cxn>
                <a:cxn ang="0">
                  <a:pos x="connsiteX6242" y="connsiteY6242"/>
                </a:cxn>
                <a:cxn ang="0">
                  <a:pos x="connsiteX6243" y="connsiteY6243"/>
                </a:cxn>
                <a:cxn ang="0">
                  <a:pos x="connsiteX6244" y="connsiteY6244"/>
                </a:cxn>
                <a:cxn ang="0">
                  <a:pos x="connsiteX6245" y="connsiteY6245"/>
                </a:cxn>
                <a:cxn ang="0">
                  <a:pos x="connsiteX6246" y="connsiteY6246"/>
                </a:cxn>
                <a:cxn ang="0">
                  <a:pos x="connsiteX6247" y="connsiteY6247"/>
                </a:cxn>
                <a:cxn ang="0">
                  <a:pos x="connsiteX6248" y="connsiteY6248"/>
                </a:cxn>
                <a:cxn ang="0">
                  <a:pos x="connsiteX6249" y="connsiteY6249"/>
                </a:cxn>
                <a:cxn ang="0">
                  <a:pos x="connsiteX6250" y="connsiteY6250"/>
                </a:cxn>
                <a:cxn ang="0">
                  <a:pos x="connsiteX6251" y="connsiteY6251"/>
                </a:cxn>
                <a:cxn ang="0">
                  <a:pos x="connsiteX6252" y="connsiteY6252"/>
                </a:cxn>
                <a:cxn ang="0">
                  <a:pos x="connsiteX6253" y="connsiteY6253"/>
                </a:cxn>
                <a:cxn ang="0">
                  <a:pos x="connsiteX6254" y="connsiteY6254"/>
                </a:cxn>
                <a:cxn ang="0">
                  <a:pos x="connsiteX6255" y="connsiteY6255"/>
                </a:cxn>
                <a:cxn ang="0">
                  <a:pos x="connsiteX6256" y="connsiteY6256"/>
                </a:cxn>
                <a:cxn ang="0">
                  <a:pos x="connsiteX6257" y="connsiteY6257"/>
                </a:cxn>
                <a:cxn ang="0">
                  <a:pos x="connsiteX6258" y="connsiteY6258"/>
                </a:cxn>
                <a:cxn ang="0">
                  <a:pos x="connsiteX6259" y="connsiteY6259"/>
                </a:cxn>
                <a:cxn ang="0">
                  <a:pos x="connsiteX6260" y="connsiteY6260"/>
                </a:cxn>
                <a:cxn ang="0">
                  <a:pos x="connsiteX6261" y="connsiteY6261"/>
                </a:cxn>
                <a:cxn ang="0">
                  <a:pos x="connsiteX6262" y="connsiteY6262"/>
                </a:cxn>
                <a:cxn ang="0">
                  <a:pos x="connsiteX6263" y="connsiteY6263"/>
                </a:cxn>
                <a:cxn ang="0">
                  <a:pos x="connsiteX6264" y="connsiteY6264"/>
                </a:cxn>
                <a:cxn ang="0">
                  <a:pos x="connsiteX6265" y="connsiteY6265"/>
                </a:cxn>
                <a:cxn ang="0">
                  <a:pos x="connsiteX6266" y="connsiteY6266"/>
                </a:cxn>
                <a:cxn ang="0">
                  <a:pos x="connsiteX6267" y="connsiteY6267"/>
                </a:cxn>
                <a:cxn ang="0">
                  <a:pos x="connsiteX6268" y="connsiteY6268"/>
                </a:cxn>
                <a:cxn ang="0">
                  <a:pos x="connsiteX6269" y="connsiteY6269"/>
                </a:cxn>
                <a:cxn ang="0">
                  <a:pos x="connsiteX6270" y="connsiteY6270"/>
                </a:cxn>
                <a:cxn ang="0">
                  <a:pos x="connsiteX6271" y="connsiteY6271"/>
                </a:cxn>
                <a:cxn ang="0">
                  <a:pos x="connsiteX6272" y="connsiteY6272"/>
                </a:cxn>
                <a:cxn ang="0">
                  <a:pos x="connsiteX6273" y="connsiteY6273"/>
                </a:cxn>
                <a:cxn ang="0">
                  <a:pos x="connsiteX6274" y="connsiteY6274"/>
                </a:cxn>
                <a:cxn ang="0">
                  <a:pos x="connsiteX6275" y="connsiteY6275"/>
                </a:cxn>
                <a:cxn ang="0">
                  <a:pos x="connsiteX6276" y="connsiteY6276"/>
                </a:cxn>
                <a:cxn ang="0">
                  <a:pos x="connsiteX6277" y="connsiteY6277"/>
                </a:cxn>
                <a:cxn ang="0">
                  <a:pos x="connsiteX6278" y="connsiteY6278"/>
                </a:cxn>
                <a:cxn ang="0">
                  <a:pos x="connsiteX6279" y="connsiteY6279"/>
                </a:cxn>
                <a:cxn ang="0">
                  <a:pos x="connsiteX6280" y="connsiteY6280"/>
                </a:cxn>
                <a:cxn ang="0">
                  <a:pos x="connsiteX6281" y="connsiteY6281"/>
                </a:cxn>
                <a:cxn ang="0">
                  <a:pos x="connsiteX6282" y="connsiteY6282"/>
                </a:cxn>
                <a:cxn ang="0">
                  <a:pos x="connsiteX6283" y="connsiteY6283"/>
                </a:cxn>
                <a:cxn ang="0">
                  <a:pos x="connsiteX6284" y="connsiteY6284"/>
                </a:cxn>
                <a:cxn ang="0">
                  <a:pos x="connsiteX6285" y="connsiteY6285"/>
                </a:cxn>
                <a:cxn ang="0">
                  <a:pos x="connsiteX6286" y="connsiteY6286"/>
                </a:cxn>
                <a:cxn ang="0">
                  <a:pos x="connsiteX6287" y="connsiteY6287"/>
                </a:cxn>
                <a:cxn ang="0">
                  <a:pos x="connsiteX6288" y="connsiteY6288"/>
                </a:cxn>
                <a:cxn ang="0">
                  <a:pos x="connsiteX6289" y="connsiteY6289"/>
                </a:cxn>
                <a:cxn ang="0">
                  <a:pos x="connsiteX6290" y="connsiteY6290"/>
                </a:cxn>
                <a:cxn ang="0">
                  <a:pos x="connsiteX6291" y="connsiteY6291"/>
                </a:cxn>
                <a:cxn ang="0">
                  <a:pos x="connsiteX6292" y="connsiteY6292"/>
                </a:cxn>
                <a:cxn ang="0">
                  <a:pos x="connsiteX6293" y="connsiteY6293"/>
                </a:cxn>
                <a:cxn ang="0">
                  <a:pos x="connsiteX6294" y="connsiteY6294"/>
                </a:cxn>
                <a:cxn ang="0">
                  <a:pos x="connsiteX6295" y="connsiteY6295"/>
                </a:cxn>
                <a:cxn ang="0">
                  <a:pos x="connsiteX6296" y="connsiteY6296"/>
                </a:cxn>
                <a:cxn ang="0">
                  <a:pos x="connsiteX6297" y="connsiteY6297"/>
                </a:cxn>
                <a:cxn ang="0">
                  <a:pos x="connsiteX6298" y="connsiteY6298"/>
                </a:cxn>
                <a:cxn ang="0">
                  <a:pos x="connsiteX6299" y="connsiteY6299"/>
                </a:cxn>
                <a:cxn ang="0">
                  <a:pos x="connsiteX6300" y="connsiteY6300"/>
                </a:cxn>
                <a:cxn ang="0">
                  <a:pos x="connsiteX6301" y="connsiteY6301"/>
                </a:cxn>
                <a:cxn ang="0">
                  <a:pos x="connsiteX6302" y="connsiteY6302"/>
                </a:cxn>
                <a:cxn ang="0">
                  <a:pos x="connsiteX6303" y="connsiteY6303"/>
                </a:cxn>
                <a:cxn ang="0">
                  <a:pos x="connsiteX6304" y="connsiteY6304"/>
                </a:cxn>
                <a:cxn ang="0">
                  <a:pos x="connsiteX6305" y="connsiteY6305"/>
                </a:cxn>
                <a:cxn ang="0">
                  <a:pos x="connsiteX6306" y="connsiteY6306"/>
                </a:cxn>
                <a:cxn ang="0">
                  <a:pos x="connsiteX6307" y="connsiteY6307"/>
                </a:cxn>
                <a:cxn ang="0">
                  <a:pos x="connsiteX6308" y="connsiteY6308"/>
                </a:cxn>
                <a:cxn ang="0">
                  <a:pos x="connsiteX6309" y="connsiteY6309"/>
                </a:cxn>
                <a:cxn ang="0">
                  <a:pos x="connsiteX6310" y="connsiteY6310"/>
                </a:cxn>
                <a:cxn ang="0">
                  <a:pos x="connsiteX6311" y="connsiteY6311"/>
                </a:cxn>
                <a:cxn ang="0">
                  <a:pos x="connsiteX6312" y="connsiteY6312"/>
                </a:cxn>
                <a:cxn ang="0">
                  <a:pos x="connsiteX6313" y="connsiteY6313"/>
                </a:cxn>
                <a:cxn ang="0">
                  <a:pos x="connsiteX6314" y="connsiteY6314"/>
                </a:cxn>
                <a:cxn ang="0">
                  <a:pos x="connsiteX6315" y="connsiteY6315"/>
                </a:cxn>
                <a:cxn ang="0">
                  <a:pos x="connsiteX6316" y="connsiteY6316"/>
                </a:cxn>
                <a:cxn ang="0">
                  <a:pos x="connsiteX6317" y="connsiteY6317"/>
                </a:cxn>
                <a:cxn ang="0">
                  <a:pos x="connsiteX6318" y="connsiteY6318"/>
                </a:cxn>
                <a:cxn ang="0">
                  <a:pos x="connsiteX6319" y="connsiteY6319"/>
                </a:cxn>
                <a:cxn ang="0">
                  <a:pos x="connsiteX6320" y="connsiteY6320"/>
                </a:cxn>
                <a:cxn ang="0">
                  <a:pos x="connsiteX6321" y="connsiteY6321"/>
                </a:cxn>
                <a:cxn ang="0">
                  <a:pos x="connsiteX6322" y="connsiteY6322"/>
                </a:cxn>
                <a:cxn ang="0">
                  <a:pos x="connsiteX6323" y="connsiteY6323"/>
                </a:cxn>
                <a:cxn ang="0">
                  <a:pos x="connsiteX6324" y="connsiteY6324"/>
                </a:cxn>
                <a:cxn ang="0">
                  <a:pos x="connsiteX6325" y="connsiteY6325"/>
                </a:cxn>
                <a:cxn ang="0">
                  <a:pos x="connsiteX6326" y="connsiteY6326"/>
                </a:cxn>
                <a:cxn ang="0">
                  <a:pos x="connsiteX6327" y="connsiteY6327"/>
                </a:cxn>
                <a:cxn ang="0">
                  <a:pos x="connsiteX6328" y="connsiteY6328"/>
                </a:cxn>
                <a:cxn ang="0">
                  <a:pos x="connsiteX6329" y="connsiteY6329"/>
                </a:cxn>
                <a:cxn ang="0">
                  <a:pos x="connsiteX6330" y="connsiteY6330"/>
                </a:cxn>
                <a:cxn ang="0">
                  <a:pos x="connsiteX6331" y="connsiteY6331"/>
                </a:cxn>
                <a:cxn ang="0">
                  <a:pos x="connsiteX6332" y="connsiteY6332"/>
                </a:cxn>
                <a:cxn ang="0">
                  <a:pos x="connsiteX6333" y="connsiteY6333"/>
                </a:cxn>
                <a:cxn ang="0">
                  <a:pos x="connsiteX6334" y="connsiteY6334"/>
                </a:cxn>
                <a:cxn ang="0">
                  <a:pos x="connsiteX6335" y="connsiteY6335"/>
                </a:cxn>
                <a:cxn ang="0">
                  <a:pos x="connsiteX6336" y="connsiteY6336"/>
                </a:cxn>
                <a:cxn ang="0">
                  <a:pos x="connsiteX6337" y="connsiteY6337"/>
                </a:cxn>
                <a:cxn ang="0">
                  <a:pos x="connsiteX6338" y="connsiteY6338"/>
                </a:cxn>
                <a:cxn ang="0">
                  <a:pos x="connsiteX6339" y="connsiteY6339"/>
                </a:cxn>
                <a:cxn ang="0">
                  <a:pos x="connsiteX6340" y="connsiteY6340"/>
                </a:cxn>
                <a:cxn ang="0">
                  <a:pos x="connsiteX6341" y="connsiteY6341"/>
                </a:cxn>
                <a:cxn ang="0">
                  <a:pos x="connsiteX6342" y="connsiteY6342"/>
                </a:cxn>
                <a:cxn ang="0">
                  <a:pos x="connsiteX6343" y="connsiteY6343"/>
                </a:cxn>
                <a:cxn ang="0">
                  <a:pos x="connsiteX6344" y="connsiteY6344"/>
                </a:cxn>
                <a:cxn ang="0">
                  <a:pos x="connsiteX6345" y="connsiteY6345"/>
                </a:cxn>
                <a:cxn ang="0">
                  <a:pos x="connsiteX6346" y="connsiteY6346"/>
                </a:cxn>
                <a:cxn ang="0">
                  <a:pos x="connsiteX6347" y="connsiteY6347"/>
                </a:cxn>
                <a:cxn ang="0">
                  <a:pos x="connsiteX6348" y="connsiteY6348"/>
                </a:cxn>
                <a:cxn ang="0">
                  <a:pos x="connsiteX6349" y="connsiteY6349"/>
                </a:cxn>
                <a:cxn ang="0">
                  <a:pos x="connsiteX6350" y="connsiteY6350"/>
                </a:cxn>
                <a:cxn ang="0">
                  <a:pos x="connsiteX6351" y="connsiteY6351"/>
                </a:cxn>
                <a:cxn ang="0">
                  <a:pos x="connsiteX6352" y="connsiteY6352"/>
                </a:cxn>
                <a:cxn ang="0">
                  <a:pos x="connsiteX6353" y="connsiteY6353"/>
                </a:cxn>
                <a:cxn ang="0">
                  <a:pos x="connsiteX6354" y="connsiteY6354"/>
                </a:cxn>
                <a:cxn ang="0">
                  <a:pos x="connsiteX6355" y="connsiteY6355"/>
                </a:cxn>
                <a:cxn ang="0">
                  <a:pos x="connsiteX6356" y="connsiteY6356"/>
                </a:cxn>
                <a:cxn ang="0">
                  <a:pos x="connsiteX6357" y="connsiteY6357"/>
                </a:cxn>
                <a:cxn ang="0">
                  <a:pos x="connsiteX6358" y="connsiteY6358"/>
                </a:cxn>
                <a:cxn ang="0">
                  <a:pos x="connsiteX6359" y="connsiteY6359"/>
                </a:cxn>
                <a:cxn ang="0">
                  <a:pos x="connsiteX6360" y="connsiteY6360"/>
                </a:cxn>
                <a:cxn ang="0">
                  <a:pos x="connsiteX6361" y="connsiteY6361"/>
                </a:cxn>
                <a:cxn ang="0">
                  <a:pos x="connsiteX6362" y="connsiteY6362"/>
                </a:cxn>
                <a:cxn ang="0">
                  <a:pos x="connsiteX6363" y="connsiteY6363"/>
                </a:cxn>
                <a:cxn ang="0">
                  <a:pos x="connsiteX6364" y="connsiteY6364"/>
                </a:cxn>
                <a:cxn ang="0">
                  <a:pos x="connsiteX6365" y="connsiteY6365"/>
                </a:cxn>
                <a:cxn ang="0">
                  <a:pos x="connsiteX6366" y="connsiteY6366"/>
                </a:cxn>
                <a:cxn ang="0">
                  <a:pos x="connsiteX6367" y="connsiteY6367"/>
                </a:cxn>
                <a:cxn ang="0">
                  <a:pos x="connsiteX6368" y="connsiteY6368"/>
                </a:cxn>
                <a:cxn ang="0">
                  <a:pos x="connsiteX6369" y="connsiteY6369"/>
                </a:cxn>
                <a:cxn ang="0">
                  <a:pos x="connsiteX6370" y="connsiteY6370"/>
                </a:cxn>
                <a:cxn ang="0">
                  <a:pos x="connsiteX6371" y="connsiteY6371"/>
                </a:cxn>
                <a:cxn ang="0">
                  <a:pos x="connsiteX6372" y="connsiteY6372"/>
                </a:cxn>
                <a:cxn ang="0">
                  <a:pos x="connsiteX6373" y="connsiteY6373"/>
                </a:cxn>
                <a:cxn ang="0">
                  <a:pos x="connsiteX6374" y="connsiteY6374"/>
                </a:cxn>
                <a:cxn ang="0">
                  <a:pos x="connsiteX6375" y="connsiteY6375"/>
                </a:cxn>
                <a:cxn ang="0">
                  <a:pos x="connsiteX6376" y="connsiteY6376"/>
                </a:cxn>
                <a:cxn ang="0">
                  <a:pos x="connsiteX6377" y="connsiteY6377"/>
                </a:cxn>
                <a:cxn ang="0">
                  <a:pos x="connsiteX6378" y="connsiteY6378"/>
                </a:cxn>
                <a:cxn ang="0">
                  <a:pos x="connsiteX6379" y="connsiteY6379"/>
                </a:cxn>
                <a:cxn ang="0">
                  <a:pos x="connsiteX6380" y="connsiteY6380"/>
                </a:cxn>
                <a:cxn ang="0">
                  <a:pos x="connsiteX6381" y="connsiteY6381"/>
                </a:cxn>
                <a:cxn ang="0">
                  <a:pos x="connsiteX6382" y="connsiteY6382"/>
                </a:cxn>
                <a:cxn ang="0">
                  <a:pos x="connsiteX6383" y="connsiteY6383"/>
                </a:cxn>
                <a:cxn ang="0">
                  <a:pos x="connsiteX6384" y="connsiteY6384"/>
                </a:cxn>
                <a:cxn ang="0">
                  <a:pos x="connsiteX6385" y="connsiteY6385"/>
                </a:cxn>
                <a:cxn ang="0">
                  <a:pos x="connsiteX6386" y="connsiteY6386"/>
                </a:cxn>
                <a:cxn ang="0">
                  <a:pos x="connsiteX6387" y="connsiteY6387"/>
                </a:cxn>
                <a:cxn ang="0">
                  <a:pos x="connsiteX6388" y="connsiteY6388"/>
                </a:cxn>
                <a:cxn ang="0">
                  <a:pos x="connsiteX6389" y="connsiteY6389"/>
                </a:cxn>
                <a:cxn ang="0">
                  <a:pos x="connsiteX6390" y="connsiteY6390"/>
                </a:cxn>
                <a:cxn ang="0">
                  <a:pos x="connsiteX6391" y="connsiteY6391"/>
                </a:cxn>
                <a:cxn ang="0">
                  <a:pos x="connsiteX6392" y="connsiteY6392"/>
                </a:cxn>
                <a:cxn ang="0">
                  <a:pos x="connsiteX6393" y="connsiteY6393"/>
                </a:cxn>
                <a:cxn ang="0">
                  <a:pos x="connsiteX6394" y="connsiteY6394"/>
                </a:cxn>
                <a:cxn ang="0">
                  <a:pos x="connsiteX6395" y="connsiteY6395"/>
                </a:cxn>
                <a:cxn ang="0">
                  <a:pos x="connsiteX6396" y="connsiteY6396"/>
                </a:cxn>
                <a:cxn ang="0">
                  <a:pos x="connsiteX6397" y="connsiteY6397"/>
                </a:cxn>
                <a:cxn ang="0">
                  <a:pos x="connsiteX6398" y="connsiteY6398"/>
                </a:cxn>
                <a:cxn ang="0">
                  <a:pos x="connsiteX6399" y="connsiteY6399"/>
                </a:cxn>
                <a:cxn ang="0">
                  <a:pos x="connsiteX6400" y="connsiteY6400"/>
                </a:cxn>
                <a:cxn ang="0">
                  <a:pos x="connsiteX6401" y="connsiteY6401"/>
                </a:cxn>
                <a:cxn ang="0">
                  <a:pos x="connsiteX6402" y="connsiteY6402"/>
                </a:cxn>
                <a:cxn ang="0">
                  <a:pos x="connsiteX6403" y="connsiteY6403"/>
                </a:cxn>
                <a:cxn ang="0">
                  <a:pos x="connsiteX6404" y="connsiteY6404"/>
                </a:cxn>
                <a:cxn ang="0">
                  <a:pos x="connsiteX6405" y="connsiteY6405"/>
                </a:cxn>
                <a:cxn ang="0">
                  <a:pos x="connsiteX6406" y="connsiteY6406"/>
                </a:cxn>
                <a:cxn ang="0">
                  <a:pos x="connsiteX6407" y="connsiteY6407"/>
                </a:cxn>
                <a:cxn ang="0">
                  <a:pos x="connsiteX6408" y="connsiteY6408"/>
                </a:cxn>
                <a:cxn ang="0">
                  <a:pos x="connsiteX6409" y="connsiteY6409"/>
                </a:cxn>
                <a:cxn ang="0">
                  <a:pos x="connsiteX6410" y="connsiteY6410"/>
                </a:cxn>
                <a:cxn ang="0">
                  <a:pos x="connsiteX6411" y="connsiteY6411"/>
                </a:cxn>
                <a:cxn ang="0">
                  <a:pos x="connsiteX6412" y="connsiteY6412"/>
                </a:cxn>
                <a:cxn ang="0">
                  <a:pos x="connsiteX6413" y="connsiteY6413"/>
                </a:cxn>
                <a:cxn ang="0">
                  <a:pos x="connsiteX6414" y="connsiteY6414"/>
                </a:cxn>
                <a:cxn ang="0">
                  <a:pos x="connsiteX6415" y="connsiteY6415"/>
                </a:cxn>
                <a:cxn ang="0">
                  <a:pos x="connsiteX6416" y="connsiteY6416"/>
                </a:cxn>
                <a:cxn ang="0">
                  <a:pos x="connsiteX6417" y="connsiteY6417"/>
                </a:cxn>
                <a:cxn ang="0">
                  <a:pos x="connsiteX6418" y="connsiteY6418"/>
                </a:cxn>
                <a:cxn ang="0">
                  <a:pos x="connsiteX6419" y="connsiteY6419"/>
                </a:cxn>
                <a:cxn ang="0">
                  <a:pos x="connsiteX6420" y="connsiteY6420"/>
                </a:cxn>
                <a:cxn ang="0">
                  <a:pos x="connsiteX6421" y="connsiteY6421"/>
                </a:cxn>
                <a:cxn ang="0">
                  <a:pos x="connsiteX6422" y="connsiteY6422"/>
                </a:cxn>
                <a:cxn ang="0">
                  <a:pos x="connsiteX6423" y="connsiteY6423"/>
                </a:cxn>
                <a:cxn ang="0">
                  <a:pos x="connsiteX6424" y="connsiteY6424"/>
                </a:cxn>
                <a:cxn ang="0">
                  <a:pos x="connsiteX6425" y="connsiteY6425"/>
                </a:cxn>
                <a:cxn ang="0">
                  <a:pos x="connsiteX6426" y="connsiteY6426"/>
                </a:cxn>
                <a:cxn ang="0">
                  <a:pos x="connsiteX6427" y="connsiteY6427"/>
                </a:cxn>
                <a:cxn ang="0">
                  <a:pos x="connsiteX6428" y="connsiteY6428"/>
                </a:cxn>
                <a:cxn ang="0">
                  <a:pos x="connsiteX6429" y="connsiteY6429"/>
                </a:cxn>
                <a:cxn ang="0">
                  <a:pos x="connsiteX6430" y="connsiteY6430"/>
                </a:cxn>
                <a:cxn ang="0">
                  <a:pos x="connsiteX6431" y="connsiteY6431"/>
                </a:cxn>
                <a:cxn ang="0">
                  <a:pos x="connsiteX6432" y="connsiteY6432"/>
                </a:cxn>
                <a:cxn ang="0">
                  <a:pos x="connsiteX6433" y="connsiteY6433"/>
                </a:cxn>
                <a:cxn ang="0">
                  <a:pos x="connsiteX6434" y="connsiteY6434"/>
                </a:cxn>
                <a:cxn ang="0">
                  <a:pos x="connsiteX6435" y="connsiteY6435"/>
                </a:cxn>
                <a:cxn ang="0">
                  <a:pos x="connsiteX6436" y="connsiteY6436"/>
                </a:cxn>
                <a:cxn ang="0">
                  <a:pos x="connsiteX6437" y="connsiteY6437"/>
                </a:cxn>
                <a:cxn ang="0">
                  <a:pos x="connsiteX6438" y="connsiteY6438"/>
                </a:cxn>
                <a:cxn ang="0">
                  <a:pos x="connsiteX6439" y="connsiteY6439"/>
                </a:cxn>
                <a:cxn ang="0">
                  <a:pos x="connsiteX6440" y="connsiteY6440"/>
                </a:cxn>
                <a:cxn ang="0">
                  <a:pos x="connsiteX6441" y="connsiteY6441"/>
                </a:cxn>
                <a:cxn ang="0">
                  <a:pos x="connsiteX6442" y="connsiteY6442"/>
                </a:cxn>
                <a:cxn ang="0">
                  <a:pos x="connsiteX6443" y="connsiteY6443"/>
                </a:cxn>
                <a:cxn ang="0">
                  <a:pos x="connsiteX6444" y="connsiteY6444"/>
                </a:cxn>
                <a:cxn ang="0">
                  <a:pos x="connsiteX6445" y="connsiteY6445"/>
                </a:cxn>
                <a:cxn ang="0">
                  <a:pos x="connsiteX6446" y="connsiteY6446"/>
                </a:cxn>
                <a:cxn ang="0">
                  <a:pos x="connsiteX6447" y="connsiteY6447"/>
                </a:cxn>
                <a:cxn ang="0">
                  <a:pos x="connsiteX6448" y="connsiteY6448"/>
                </a:cxn>
                <a:cxn ang="0">
                  <a:pos x="connsiteX6449" y="connsiteY6449"/>
                </a:cxn>
                <a:cxn ang="0">
                  <a:pos x="connsiteX6450" y="connsiteY6450"/>
                </a:cxn>
                <a:cxn ang="0">
                  <a:pos x="connsiteX6451" y="connsiteY6451"/>
                </a:cxn>
                <a:cxn ang="0">
                  <a:pos x="connsiteX6452" y="connsiteY6452"/>
                </a:cxn>
                <a:cxn ang="0">
                  <a:pos x="connsiteX6453" y="connsiteY6453"/>
                </a:cxn>
                <a:cxn ang="0">
                  <a:pos x="connsiteX6454" y="connsiteY6454"/>
                </a:cxn>
                <a:cxn ang="0">
                  <a:pos x="connsiteX6455" y="connsiteY6455"/>
                </a:cxn>
                <a:cxn ang="0">
                  <a:pos x="connsiteX6456" y="connsiteY6456"/>
                </a:cxn>
                <a:cxn ang="0">
                  <a:pos x="connsiteX6457" y="connsiteY6457"/>
                </a:cxn>
                <a:cxn ang="0">
                  <a:pos x="connsiteX6458" y="connsiteY6458"/>
                </a:cxn>
                <a:cxn ang="0">
                  <a:pos x="connsiteX6459" y="connsiteY6459"/>
                </a:cxn>
                <a:cxn ang="0">
                  <a:pos x="connsiteX6460" y="connsiteY6460"/>
                </a:cxn>
                <a:cxn ang="0">
                  <a:pos x="connsiteX6461" y="connsiteY6461"/>
                </a:cxn>
                <a:cxn ang="0">
                  <a:pos x="connsiteX6462" y="connsiteY6462"/>
                </a:cxn>
                <a:cxn ang="0">
                  <a:pos x="connsiteX6463" y="connsiteY6463"/>
                </a:cxn>
                <a:cxn ang="0">
                  <a:pos x="connsiteX6464" y="connsiteY6464"/>
                </a:cxn>
                <a:cxn ang="0">
                  <a:pos x="connsiteX6465" y="connsiteY6465"/>
                </a:cxn>
                <a:cxn ang="0">
                  <a:pos x="connsiteX6466" y="connsiteY6466"/>
                </a:cxn>
                <a:cxn ang="0">
                  <a:pos x="connsiteX6467" y="connsiteY6467"/>
                </a:cxn>
                <a:cxn ang="0">
                  <a:pos x="connsiteX6468" y="connsiteY6468"/>
                </a:cxn>
                <a:cxn ang="0">
                  <a:pos x="connsiteX6469" y="connsiteY6469"/>
                </a:cxn>
                <a:cxn ang="0">
                  <a:pos x="connsiteX6470" y="connsiteY6470"/>
                </a:cxn>
                <a:cxn ang="0">
                  <a:pos x="connsiteX6471" y="connsiteY6471"/>
                </a:cxn>
                <a:cxn ang="0">
                  <a:pos x="connsiteX6472" y="connsiteY6472"/>
                </a:cxn>
                <a:cxn ang="0">
                  <a:pos x="connsiteX6473" y="connsiteY6473"/>
                </a:cxn>
                <a:cxn ang="0">
                  <a:pos x="connsiteX6474" y="connsiteY6474"/>
                </a:cxn>
                <a:cxn ang="0">
                  <a:pos x="connsiteX6475" y="connsiteY6475"/>
                </a:cxn>
                <a:cxn ang="0">
                  <a:pos x="connsiteX6476" y="connsiteY6476"/>
                </a:cxn>
                <a:cxn ang="0">
                  <a:pos x="connsiteX6477" y="connsiteY6477"/>
                </a:cxn>
                <a:cxn ang="0">
                  <a:pos x="connsiteX6478" y="connsiteY6478"/>
                </a:cxn>
                <a:cxn ang="0">
                  <a:pos x="connsiteX6479" y="connsiteY6479"/>
                </a:cxn>
                <a:cxn ang="0">
                  <a:pos x="connsiteX6480" y="connsiteY6480"/>
                </a:cxn>
                <a:cxn ang="0">
                  <a:pos x="connsiteX6481" y="connsiteY6481"/>
                </a:cxn>
                <a:cxn ang="0">
                  <a:pos x="connsiteX6482" y="connsiteY6482"/>
                </a:cxn>
                <a:cxn ang="0">
                  <a:pos x="connsiteX6483" y="connsiteY6483"/>
                </a:cxn>
                <a:cxn ang="0">
                  <a:pos x="connsiteX6484" y="connsiteY6484"/>
                </a:cxn>
                <a:cxn ang="0">
                  <a:pos x="connsiteX6485" y="connsiteY6485"/>
                </a:cxn>
                <a:cxn ang="0">
                  <a:pos x="connsiteX6486" y="connsiteY6486"/>
                </a:cxn>
                <a:cxn ang="0">
                  <a:pos x="connsiteX6487" y="connsiteY6487"/>
                </a:cxn>
                <a:cxn ang="0">
                  <a:pos x="connsiteX6488" y="connsiteY6488"/>
                </a:cxn>
                <a:cxn ang="0">
                  <a:pos x="connsiteX6489" y="connsiteY6489"/>
                </a:cxn>
                <a:cxn ang="0">
                  <a:pos x="connsiteX6490" y="connsiteY6490"/>
                </a:cxn>
                <a:cxn ang="0">
                  <a:pos x="connsiteX6491" y="connsiteY6491"/>
                </a:cxn>
                <a:cxn ang="0">
                  <a:pos x="connsiteX6492" y="connsiteY6492"/>
                </a:cxn>
                <a:cxn ang="0">
                  <a:pos x="connsiteX6493" y="connsiteY6493"/>
                </a:cxn>
                <a:cxn ang="0">
                  <a:pos x="connsiteX6494" y="connsiteY6494"/>
                </a:cxn>
                <a:cxn ang="0">
                  <a:pos x="connsiteX6495" y="connsiteY6495"/>
                </a:cxn>
                <a:cxn ang="0">
                  <a:pos x="connsiteX6496" y="connsiteY6496"/>
                </a:cxn>
                <a:cxn ang="0">
                  <a:pos x="connsiteX6497" y="connsiteY6497"/>
                </a:cxn>
                <a:cxn ang="0">
                  <a:pos x="connsiteX6498" y="connsiteY6498"/>
                </a:cxn>
                <a:cxn ang="0">
                  <a:pos x="connsiteX6499" y="connsiteY6499"/>
                </a:cxn>
                <a:cxn ang="0">
                  <a:pos x="connsiteX6500" y="connsiteY6500"/>
                </a:cxn>
                <a:cxn ang="0">
                  <a:pos x="connsiteX6501" y="connsiteY6501"/>
                </a:cxn>
                <a:cxn ang="0">
                  <a:pos x="connsiteX6502" y="connsiteY6502"/>
                </a:cxn>
                <a:cxn ang="0">
                  <a:pos x="connsiteX6503" y="connsiteY6503"/>
                </a:cxn>
                <a:cxn ang="0">
                  <a:pos x="connsiteX6504" y="connsiteY6504"/>
                </a:cxn>
                <a:cxn ang="0">
                  <a:pos x="connsiteX6505" y="connsiteY6505"/>
                </a:cxn>
                <a:cxn ang="0">
                  <a:pos x="connsiteX6506" y="connsiteY6506"/>
                </a:cxn>
                <a:cxn ang="0">
                  <a:pos x="connsiteX6507" y="connsiteY6507"/>
                </a:cxn>
                <a:cxn ang="0">
                  <a:pos x="connsiteX6508" y="connsiteY6508"/>
                </a:cxn>
                <a:cxn ang="0">
                  <a:pos x="connsiteX6509" y="connsiteY6509"/>
                </a:cxn>
                <a:cxn ang="0">
                  <a:pos x="connsiteX6510" y="connsiteY6510"/>
                </a:cxn>
                <a:cxn ang="0">
                  <a:pos x="connsiteX6511" y="connsiteY6511"/>
                </a:cxn>
                <a:cxn ang="0">
                  <a:pos x="connsiteX6512" y="connsiteY6512"/>
                </a:cxn>
                <a:cxn ang="0">
                  <a:pos x="connsiteX6513" y="connsiteY6513"/>
                </a:cxn>
                <a:cxn ang="0">
                  <a:pos x="connsiteX6514" y="connsiteY6514"/>
                </a:cxn>
                <a:cxn ang="0">
                  <a:pos x="connsiteX6515" y="connsiteY6515"/>
                </a:cxn>
                <a:cxn ang="0">
                  <a:pos x="connsiteX6516" y="connsiteY6516"/>
                </a:cxn>
                <a:cxn ang="0">
                  <a:pos x="connsiteX6517" y="connsiteY6517"/>
                </a:cxn>
                <a:cxn ang="0">
                  <a:pos x="connsiteX6518" y="connsiteY6518"/>
                </a:cxn>
                <a:cxn ang="0">
                  <a:pos x="connsiteX6519" y="connsiteY6519"/>
                </a:cxn>
                <a:cxn ang="0">
                  <a:pos x="connsiteX6520" y="connsiteY6520"/>
                </a:cxn>
                <a:cxn ang="0">
                  <a:pos x="connsiteX6521" y="connsiteY6521"/>
                </a:cxn>
                <a:cxn ang="0">
                  <a:pos x="connsiteX6522" y="connsiteY6522"/>
                </a:cxn>
                <a:cxn ang="0">
                  <a:pos x="connsiteX6523" y="connsiteY6523"/>
                </a:cxn>
                <a:cxn ang="0">
                  <a:pos x="connsiteX6524" y="connsiteY6524"/>
                </a:cxn>
                <a:cxn ang="0">
                  <a:pos x="connsiteX6525" y="connsiteY6525"/>
                </a:cxn>
                <a:cxn ang="0">
                  <a:pos x="connsiteX6526" y="connsiteY6526"/>
                </a:cxn>
                <a:cxn ang="0">
                  <a:pos x="connsiteX6527" y="connsiteY6527"/>
                </a:cxn>
                <a:cxn ang="0">
                  <a:pos x="connsiteX6528" y="connsiteY6528"/>
                </a:cxn>
                <a:cxn ang="0">
                  <a:pos x="connsiteX6529" y="connsiteY6529"/>
                </a:cxn>
                <a:cxn ang="0">
                  <a:pos x="connsiteX6530" y="connsiteY6530"/>
                </a:cxn>
                <a:cxn ang="0">
                  <a:pos x="connsiteX6531" y="connsiteY6531"/>
                </a:cxn>
                <a:cxn ang="0">
                  <a:pos x="connsiteX6532" y="connsiteY6532"/>
                </a:cxn>
                <a:cxn ang="0">
                  <a:pos x="connsiteX6533" y="connsiteY6533"/>
                </a:cxn>
                <a:cxn ang="0">
                  <a:pos x="connsiteX6534" y="connsiteY6534"/>
                </a:cxn>
                <a:cxn ang="0">
                  <a:pos x="connsiteX6535" y="connsiteY6535"/>
                </a:cxn>
                <a:cxn ang="0">
                  <a:pos x="connsiteX6536" y="connsiteY6536"/>
                </a:cxn>
                <a:cxn ang="0">
                  <a:pos x="connsiteX6537" y="connsiteY6537"/>
                </a:cxn>
                <a:cxn ang="0">
                  <a:pos x="connsiteX6538" y="connsiteY6538"/>
                </a:cxn>
                <a:cxn ang="0">
                  <a:pos x="connsiteX6539" y="connsiteY6539"/>
                </a:cxn>
                <a:cxn ang="0">
                  <a:pos x="connsiteX6540" y="connsiteY6540"/>
                </a:cxn>
                <a:cxn ang="0">
                  <a:pos x="connsiteX6541" y="connsiteY6541"/>
                </a:cxn>
                <a:cxn ang="0">
                  <a:pos x="connsiteX6542" y="connsiteY6542"/>
                </a:cxn>
                <a:cxn ang="0">
                  <a:pos x="connsiteX6543" y="connsiteY6543"/>
                </a:cxn>
                <a:cxn ang="0">
                  <a:pos x="connsiteX6544" y="connsiteY6544"/>
                </a:cxn>
                <a:cxn ang="0">
                  <a:pos x="connsiteX6545" y="connsiteY6545"/>
                </a:cxn>
                <a:cxn ang="0">
                  <a:pos x="connsiteX6546" y="connsiteY6546"/>
                </a:cxn>
                <a:cxn ang="0">
                  <a:pos x="connsiteX6547" y="connsiteY6547"/>
                </a:cxn>
                <a:cxn ang="0">
                  <a:pos x="connsiteX6548" y="connsiteY6548"/>
                </a:cxn>
                <a:cxn ang="0">
                  <a:pos x="connsiteX6549" y="connsiteY6549"/>
                </a:cxn>
                <a:cxn ang="0">
                  <a:pos x="connsiteX6550" y="connsiteY6550"/>
                </a:cxn>
                <a:cxn ang="0">
                  <a:pos x="connsiteX6551" y="connsiteY6551"/>
                </a:cxn>
                <a:cxn ang="0">
                  <a:pos x="connsiteX6552" y="connsiteY6552"/>
                </a:cxn>
                <a:cxn ang="0">
                  <a:pos x="connsiteX6553" y="connsiteY6553"/>
                </a:cxn>
                <a:cxn ang="0">
                  <a:pos x="connsiteX6554" y="connsiteY6554"/>
                </a:cxn>
                <a:cxn ang="0">
                  <a:pos x="connsiteX6555" y="connsiteY6555"/>
                </a:cxn>
                <a:cxn ang="0">
                  <a:pos x="connsiteX6556" y="connsiteY6556"/>
                </a:cxn>
                <a:cxn ang="0">
                  <a:pos x="connsiteX6557" y="connsiteY6557"/>
                </a:cxn>
                <a:cxn ang="0">
                  <a:pos x="connsiteX6558" y="connsiteY6558"/>
                </a:cxn>
                <a:cxn ang="0">
                  <a:pos x="connsiteX6559" y="connsiteY6559"/>
                </a:cxn>
                <a:cxn ang="0">
                  <a:pos x="connsiteX6560" y="connsiteY6560"/>
                </a:cxn>
                <a:cxn ang="0">
                  <a:pos x="connsiteX6561" y="connsiteY6561"/>
                </a:cxn>
                <a:cxn ang="0">
                  <a:pos x="connsiteX6562" y="connsiteY6562"/>
                </a:cxn>
                <a:cxn ang="0">
                  <a:pos x="connsiteX6563" y="connsiteY6563"/>
                </a:cxn>
                <a:cxn ang="0">
                  <a:pos x="connsiteX6564" y="connsiteY6564"/>
                </a:cxn>
                <a:cxn ang="0">
                  <a:pos x="connsiteX6565" y="connsiteY6565"/>
                </a:cxn>
                <a:cxn ang="0">
                  <a:pos x="connsiteX6566" y="connsiteY6566"/>
                </a:cxn>
                <a:cxn ang="0">
                  <a:pos x="connsiteX6567" y="connsiteY6567"/>
                </a:cxn>
                <a:cxn ang="0">
                  <a:pos x="connsiteX6568" y="connsiteY6568"/>
                </a:cxn>
                <a:cxn ang="0">
                  <a:pos x="connsiteX6569" y="connsiteY6569"/>
                </a:cxn>
                <a:cxn ang="0">
                  <a:pos x="connsiteX6570" y="connsiteY6570"/>
                </a:cxn>
                <a:cxn ang="0">
                  <a:pos x="connsiteX6571" y="connsiteY6571"/>
                </a:cxn>
                <a:cxn ang="0">
                  <a:pos x="connsiteX6572" y="connsiteY6572"/>
                </a:cxn>
                <a:cxn ang="0">
                  <a:pos x="connsiteX6573" y="connsiteY6573"/>
                </a:cxn>
                <a:cxn ang="0">
                  <a:pos x="connsiteX6574" y="connsiteY6574"/>
                </a:cxn>
                <a:cxn ang="0">
                  <a:pos x="connsiteX6575" y="connsiteY6575"/>
                </a:cxn>
                <a:cxn ang="0">
                  <a:pos x="connsiteX6576" y="connsiteY6576"/>
                </a:cxn>
                <a:cxn ang="0">
                  <a:pos x="connsiteX6577" y="connsiteY6577"/>
                </a:cxn>
                <a:cxn ang="0">
                  <a:pos x="connsiteX6578" y="connsiteY6578"/>
                </a:cxn>
                <a:cxn ang="0">
                  <a:pos x="connsiteX6579" y="connsiteY6579"/>
                </a:cxn>
                <a:cxn ang="0">
                  <a:pos x="connsiteX6580" y="connsiteY6580"/>
                </a:cxn>
                <a:cxn ang="0">
                  <a:pos x="connsiteX6581" y="connsiteY6581"/>
                </a:cxn>
                <a:cxn ang="0">
                  <a:pos x="connsiteX6582" y="connsiteY6582"/>
                </a:cxn>
                <a:cxn ang="0">
                  <a:pos x="connsiteX6583" y="connsiteY6583"/>
                </a:cxn>
                <a:cxn ang="0">
                  <a:pos x="connsiteX6584" y="connsiteY6584"/>
                </a:cxn>
                <a:cxn ang="0">
                  <a:pos x="connsiteX6585" y="connsiteY6585"/>
                </a:cxn>
                <a:cxn ang="0">
                  <a:pos x="connsiteX6586" y="connsiteY6586"/>
                </a:cxn>
                <a:cxn ang="0">
                  <a:pos x="connsiteX6587" y="connsiteY6587"/>
                </a:cxn>
                <a:cxn ang="0">
                  <a:pos x="connsiteX6588" y="connsiteY6588"/>
                </a:cxn>
                <a:cxn ang="0">
                  <a:pos x="connsiteX6589" y="connsiteY6589"/>
                </a:cxn>
                <a:cxn ang="0">
                  <a:pos x="connsiteX6590" y="connsiteY6590"/>
                </a:cxn>
                <a:cxn ang="0">
                  <a:pos x="connsiteX6591" y="connsiteY6591"/>
                </a:cxn>
                <a:cxn ang="0">
                  <a:pos x="connsiteX6592" y="connsiteY6592"/>
                </a:cxn>
                <a:cxn ang="0">
                  <a:pos x="connsiteX6593" y="connsiteY6593"/>
                </a:cxn>
                <a:cxn ang="0">
                  <a:pos x="connsiteX6594" y="connsiteY6594"/>
                </a:cxn>
                <a:cxn ang="0">
                  <a:pos x="connsiteX6595" y="connsiteY6595"/>
                </a:cxn>
                <a:cxn ang="0">
                  <a:pos x="connsiteX6596" y="connsiteY6596"/>
                </a:cxn>
                <a:cxn ang="0">
                  <a:pos x="connsiteX6597" y="connsiteY6597"/>
                </a:cxn>
                <a:cxn ang="0">
                  <a:pos x="connsiteX6598" y="connsiteY6598"/>
                </a:cxn>
                <a:cxn ang="0">
                  <a:pos x="connsiteX6599" y="connsiteY6599"/>
                </a:cxn>
                <a:cxn ang="0">
                  <a:pos x="connsiteX6600" y="connsiteY6600"/>
                </a:cxn>
                <a:cxn ang="0">
                  <a:pos x="connsiteX6601" y="connsiteY6601"/>
                </a:cxn>
                <a:cxn ang="0">
                  <a:pos x="connsiteX6602" y="connsiteY6602"/>
                </a:cxn>
                <a:cxn ang="0">
                  <a:pos x="connsiteX6603" y="connsiteY6603"/>
                </a:cxn>
                <a:cxn ang="0">
                  <a:pos x="connsiteX6604" y="connsiteY6604"/>
                </a:cxn>
                <a:cxn ang="0">
                  <a:pos x="connsiteX6605" y="connsiteY6605"/>
                </a:cxn>
                <a:cxn ang="0">
                  <a:pos x="connsiteX6606" y="connsiteY6606"/>
                </a:cxn>
                <a:cxn ang="0">
                  <a:pos x="connsiteX6607" y="connsiteY6607"/>
                </a:cxn>
                <a:cxn ang="0">
                  <a:pos x="connsiteX6608" y="connsiteY6608"/>
                </a:cxn>
                <a:cxn ang="0">
                  <a:pos x="connsiteX6609" y="connsiteY6609"/>
                </a:cxn>
                <a:cxn ang="0">
                  <a:pos x="connsiteX6610" y="connsiteY6610"/>
                </a:cxn>
                <a:cxn ang="0">
                  <a:pos x="connsiteX6611" y="connsiteY6611"/>
                </a:cxn>
                <a:cxn ang="0">
                  <a:pos x="connsiteX6612" y="connsiteY6612"/>
                </a:cxn>
                <a:cxn ang="0">
                  <a:pos x="connsiteX6613" y="connsiteY6613"/>
                </a:cxn>
                <a:cxn ang="0">
                  <a:pos x="connsiteX6614" y="connsiteY6614"/>
                </a:cxn>
                <a:cxn ang="0">
                  <a:pos x="connsiteX6615" y="connsiteY6615"/>
                </a:cxn>
                <a:cxn ang="0">
                  <a:pos x="connsiteX6616" y="connsiteY6616"/>
                </a:cxn>
                <a:cxn ang="0">
                  <a:pos x="connsiteX6617" y="connsiteY6617"/>
                </a:cxn>
                <a:cxn ang="0">
                  <a:pos x="connsiteX6618" y="connsiteY6618"/>
                </a:cxn>
                <a:cxn ang="0">
                  <a:pos x="connsiteX6619" y="connsiteY6619"/>
                </a:cxn>
                <a:cxn ang="0">
                  <a:pos x="connsiteX6620" y="connsiteY6620"/>
                </a:cxn>
                <a:cxn ang="0">
                  <a:pos x="connsiteX6621" y="connsiteY6621"/>
                </a:cxn>
                <a:cxn ang="0">
                  <a:pos x="connsiteX6622" y="connsiteY6622"/>
                </a:cxn>
                <a:cxn ang="0">
                  <a:pos x="connsiteX6623" y="connsiteY6623"/>
                </a:cxn>
                <a:cxn ang="0">
                  <a:pos x="connsiteX6624" y="connsiteY6624"/>
                </a:cxn>
                <a:cxn ang="0">
                  <a:pos x="connsiteX6625" y="connsiteY6625"/>
                </a:cxn>
                <a:cxn ang="0">
                  <a:pos x="connsiteX6626" y="connsiteY6626"/>
                </a:cxn>
                <a:cxn ang="0">
                  <a:pos x="connsiteX6627" y="connsiteY6627"/>
                </a:cxn>
                <a:cxn ang="0">
                  <a:pos x="connsiteX6628" y="connsiteY6628"/>
                </a:cxn>
                <a:cxn ang="0">
                  <a:pos x="connsiteX6629" y="connsiteY6629"/>
                </a:cxn>
                <a:cxn ang="0">
                  <a:pos x="connsiteX6630" y="connsiteY6630"/>
                </a:cxn>
                <a:cxn ang="0">
                  <a:pos x="connsiteX6631" y="connsiteY6631"/>
                </a:cxn>
                <a:cxn ang="0">
                  <a:pos x="connsiteX6632" y="connsiteY6632"/>
                </a:cxn>
                <a:cxn ang="0">
                  <a:pos x="connsiteX6633" y="connsiteY6633"/>
                </a:cxn>
                <a:cxn ang="0">
                  <a:pos x="connsiteX6634" y="connsiteY6634"/>
                </a:cxn>
                <a:cxn ang="0">
                  <a:pos x="connsiteX6635" y="connsiteY6635"/>
                </a:cxn>
                <a:cxn ang="0">
                  <a:pos x="connsiteX6636" y="connsiteY6636"/>
                </a:cxn>
                <a:cxn ang="0">
                  <a:pos x="connsiteX6637" y="connsiteY6637"/>
                </a:cxn>
                <a:cxn ang="0">
                  <a:pos x="connsiteX6638" y="connsiteY6638"/>
                </a:cxn>
                <a:cxn ang="0">
                  <a:pos x="connsiteX6639" y="connsiteY6639"/>
                </a:cxn>
                <a:cxn ang="0">
                  <a:pos x="connsiteX6640" y="connsiteY6640"/>
                </a:cxn>
                <a:cxn ang="0">
                  <a:pos x="connsiteX6641" y="connsiteY6641"/>
                </a:cxn>
                <a:cxn ang="0">
                  <a:pos x="connsiteX6642" y="connsiteY6642"/>
                </a:cxn>
                <a:cxn ang="0">
                  <a:pos x="connsiteX6643" y="connsiteY6643"/>
                </a:cxn>
                <a:cxn ang="0">
                  <a:pos x="connsiteX6644" y="connsiteY6644"/>
                </a:cxn>
                <a:cxn ang="0">
                  <a:pos x="connsiteX6645" y="connsiteY6645"/>
                </a:cxn>
                <a:cxn ang="0">
                  <a:pos x="connsiteX6646" y="connsiteY6646"/>
                </a:cxn>
                <a:cxn ang="0">
                  <a:pos x="connsiteX6647" y="connsiteY6647"/>
                </a:cxn>
                <a:cxn ang="0">
                  <a:pos x="connsiteX6648" y="connsiteY6648"/>
                </a:cxn>
                <a:cxn ang="0">
                  <a:pos x="connsiteX6649" y="connsiteY6649"/>
                </a:cxn>
                <a:cxn ang="0">
                  <a:pos x="connsiteX6650" y="connsiteY6650"/>
                </a:cxn>
                <a:cxn ang="0">
                  <a:pos x="connsiteX6651" y="connsiteY6651"/>
                </a:cxn>
                <a:cxn ang="0">
                  <a:pos x="connsiteX6652" y="connsiteY6652"/>
                </a:cxn>
                <a:cxn ang="0">
                  <a:pos x="connsiteX6653" y="connsiteY6653"/>
                </a:cxn>
                <a:cxn ang="0">
                  <a:pos x="connsiteX6654" y="connsiteY6654"/>
                </a:cxn>
                <a:cxn ang="0">
                  <a:pos x="connsiteX6655" y="connsiteY6655"/>
                </a:cxn>
                <a:cxn ang="0">
                  <a:pos x="connsiteX6656" y="connsiteY6656"/>
                </a:cxn>
                <a:cxn ang="0">
                  <a:pos x="connsiteX6657" y="connsiteY6657"/>
                </a:cxn>
                <a:cxn ang="0">
                  <a:pos x="connsiteX6658" y="connsiteY6658"/>
                </a:cxn>
                <a:cxn ang="0">
                  <a:pos x="connsiteX6659" y="connsiteY6659"/>
                </a:cxn>
                <a:cxn ang="0">
                  <a:pos x="connsiteX6660" y="connsiteY6660"/>
                </a:cxn>
                <a:cxn ang="0">
                  <a:pos x="connsiteX6661" y="connsiteY6661"/>
                </a:cxn>
                <a:cxn ang="0">
                  <a:pos x="connsiteX6662" y="connsiteY6662"/>
                </a:cxn>
                <a:cxn ang="0">
                  <a:pos x="connsiteX6663" y="connsiteY6663"/>
                </a:cxn>
                <a:cxn ang="0">
                  <a:pos x="connsiteX6664" y="connsiteY6664"/>
                </a:cxn>
                <a:cxn ang="0">
                  <a:pos x="connsiteX6665" y="connsiteY6665"/>
                </a:cxn>
                <a:cxn ang="0">
                  <a:pos x="connsiteX6666" y="connsiteY6666"/>
                </a:cxn>
                <a:cxn ang="0">
                  <a:pos x="connsiteX6667" y="connsiteY6667"/>
                </a:cxn>
                <a:cxn ang="0">
                  <a:pos x="connsiteX6668" y="connsiteY6668"/>
                </a:cxn>
                <a:cxn ang="0">
                  <a:pos x="connsiteX6669" y="connsiteY6669"/>
                </a:cxn>
                <a:cxn ang="0">
                  <a:pos x="connsiteX6670" y="connsiteY6670"/>
                </a:cxn>
                <a:cxn ang="0">
                  <a:pos x="connsiteX6671" y="connsiteY6671"/>
                </a:cxn>
                <a:cxn ang="0">
                  <a:pos x="connsiteX6672" y="connsiteY6672"/>
                </a:cxn>
                <a:cxn ang="0">
                  <a:pos x="connsiteX6673" y="connsiteY6673"/>
                </a:cxn>
                <a:cxn ang="0">
                  <a:pos x="connsiteX6674" y="connsiteY6674"/>
                </a:cxn>
                <a:cxn ang="0">
                  <a:pos x="connsiteX6675" y="connsiteY6675"/>
                </a:cxn>
                <a:cxn ang="0">
                  <a:pos x="connsiteX6676" y="connsiteY6676"/>
                </a:cxn>
                <a:cxn ang="0">
                  <a:pos x="connsiteX6677" y="connsiteY6677"/>
                </a:cxn>
                <a:cxn ang="0">
                  <a:pos x="connsiteX6678" y="connsiteY6678"/>
                </a:cxn>
                <a:cxn ang="0">
                  <a:pos x="connsiteX6679" y="connsiteY6679"/>
                </a:cxn>
                <a:cxn ang="0">
                  <a:pos x="connsiteX6680" y="connsiteY6680"/>
                </a:cxn>
                <a:cxn ang="0">
                  <a:pos x="connsiteX6681" y="connsiteY6681"/>
                </a:cxn>
                <a:cxn ang="0">
                  <a:pos x="connsiteX6682" y="connsiteY6682"/>
                </a:cxn>
                <a:cxn ang="0">
                  <a:pos x="connsiteX6683" y="connsiteY6683"/>
                </a:cxn>
                <a:cxn ang="0">
                  <a:pos x="connsiteX6684" y="connsiteY6684"/>
                </a:cxn>
                <a:cxn ang="0">
                  <a:pos x="connsiteX6685" y="connsiteY6685"/>
                </a:cxn>
                <a:cxn ang="0">
                  <a:pos x="connsiteX6686" y="connsiteY6686"/>
                </a:cxn>
                <a:cxn ang="0">
                  <a:pos x="connsiteX6687" y="connsiteY6687"/>
                </a:cxn>
                <a:cxn ang="0">
                  <a:pos x="connsiteX6688" y="connsiteY6688"/>
                </a:cxn>
                <a:cxn ang="0">
                  <a:pos x="connsiteX6689" y="connsiteY6689"/>
                </a:cxn>
                <a:cxn ang="0">
                  <a:pos x="connsiteX6690" y="connsiteY6690"/>
                </a:cxn>
                <a:cxn ang="0">
                  <a:pos x="connsiteX6691" y="connsiteY6691"/>
                </a:cxn>
                <a:cxn ang="0">
                  <a:pos x="connsiteX6692" y="connsiteY6692"/>
                </a:cxn>
                <a:cxn ang="0">
                  <a:pos x="connsiteX6693" y="connsiteY6693"/>
                </a:cxn>
                <a:cxn ang="0">
                  <a:pos x="connsiteX6694" y="connsiteY6694"/>
                </a:cxn>
                <a:cxn ang="0">
                  <a:pos x="connsiteX6695" y="connsiteY6695"/>
                </a:cxn>
                <a:cxn ang="0">
                  <a:pos x="connsiteX6696" y="connsiteY6696"/>
                </a:cxn>
                <a:cxn ang="0">
                  <a:pos x="connsiteX6697" y="connsiteY6697"/>
                </a:cxn>
                <a:cxn ang="0">
                  <a:pos x="connsiteX6698" y="connsiteY6698"/>
                </a:cxn>
                <a:cxn ang="0">
                  <a:pos x="connsiteX6699" y="connsiteY6699"/>
                </a:cxn>
                <a:cxn ang="0">
                  <a:pos x="connsiteX6700" y="connsiteY6700"/>
                </a:cxn>
                <a:cxn ang="0">
                  <a:pos x="connsiteX6701" y="connsiteY6701"/>
                </a:cxn>
                <a:cxn ang="0">
                  <a:pos x="connsiteX6702" y="connsiteY6702"/>
                </a:cxn>
                <a:cxn ang="0">
                  <a:pos x="connsiteX6703" y="connsiteY6703"/>
                </a:cxn>
                <a:cxn ang="0">
                  <a:pos x="connsiteX6704" y="connsiteY6704"/>
                </a:cxn>
                <a:cxn ang="0">
                  <a:pos x="connsiteX6705" y="connsiteY6705"/>
                </a:cxn>
                <a:cxn ang="0">
                  <a:pos x="connsiteX6706" y="connsiteY6706"/>
                </a:cxn>
                <a:cxn ang="0">
                  <a:pos x="connsiteX6707" y="connsiteY6707"/>
                </a:cxn>
                <a:cxn ang="0">
                  <a:pos x="connsiteX6708" y="connsiteY6708"/>
                </a:cxn>
                <a:cxn ang="0">
                  <a:pos x="connsiteX6709" y="connsiteY6709"/>
                </a:cxn>
                <a:cxn ang="0">
                  <a:pos x="connsiteX6710" y="connsiteY6710"/>
                </a:cxn>
                <a:cxn ang="0">
                  <a:pos x="connsiteX6711" y="connsiteY6711"/>
                </a:cxn>
                <a:cxn ang="0">
                  <a:pos x="connsiteX6712" y="connsiteY6712"/>
                </a:cxn>
                <a:cxn ang="0">
                  <a:pos x="connsiteX6713" y="connsiteY6713"/>
                </a:cxn>
                <a:cxn ang="0">
                  <a:pos x="connsiteX6714" y="connsiteY6714"/>
                </a:cxn>
                <a:cxn ang="0">
                  <a:pos x="connsiteX6715" y="connsiteY6715"/>
                </a:cxn>
                <a:cxn ang="0">
                  <a:pos x="connsiteX6716" y="connsiteY6716"/>
                </a:cxn>
                <a:cxn ang="0">
                  <a:pos x="connsiteX6717" y="connsiteY6717"/>
                </a:cxn>
                <a:cxn ang="0">
                  <a:pos x="connsiteX6718" y="connsiteY6718"/>
                </a:cxn>
                <a:cxn ang="0">
                  <a:pos x="connsiteX6719" y="connsiteY6719"/>
                </a:cxn>
                <a:cxn ang="0">
                  <a:pos x="connsiteX6720" y="connsiteY6720"/>
                </a:cxn>
                <a:cxn ang="0">
                  <a:pos x="connsiteX6721" y="connsiteY6721"/>
                </a:cxn>
                <a:cxn ang="0">
                  <a:pos x="connsiteX6722" y="connsiteY6722"/>
                </a:cxn>
                <a:cxn ang="0">
                  <a:pos x="connsiteX6723" y="connsiteY6723"/>
                </a:cxn>
                <a:cxn ang="0">
                  <a:pos x="connsiteX6724" y="connsiteY6724"/>
                </a:cxn>
                <a:cxn ang="0">
                  <a:pos x="connsiteX6725" y="connsiteY6725"/>
                </a:cxn>
                <a:cxn ang="0">
                  <a:pos x="connsiteX6726" y="connsiteY6726"/>
                </a:cxn>
                <a:cxn ang="0">
                  <a:pos x="connsiteX6727" y="connsiteY6727"/>
                </a:cxn>
                <a:cxn ang="0">
                  <a:pos x="connsiteX6728" y="connsiteY6728"/>
                </a:cxn>
                <a:cxn ang="0">
                  <a:pos x="connsiteX6729" y="connsiteY6729"/>
                </a:cxn>
                <a:cxn ang="0">
                  <a:pos x="connsiteX6730" y="connsiteY6730"/>
                </a:cxn>
                <a:cxn ang="0">
                  <a:pos x="connsiteX6731" y="connsiteY6731"/>
                </a:cxn>
                <a:cxn ang="0">
                  <a:pos x="connsiteX6732" y="connsiteY6732"/>
                </a:cxn>
                <a:cxn ang="0">
                  <a:pos x="connsiteX6733" y="connsiteY6733"/>
                </a:cxn>
                <a:cxn ang="0">
                  <a:pos x="connsiteX6734" y="connsiteY6734"/>
                </a:cxn>
                <a:cxn ang="0">
                  <a:pos x="connsiteX6735" y="connsiteY6735"/>
                </a:cxn>
                <a:cxn ang="0">
                  <a:pos x="connsiteX6736" y="connsiteY6736"/>
                </a:cxn>
                <a:cxn ang="0">
                  <a:pos x="connsiteX6737" y="connsiteY6737"/>
                </a:cxn>
                <a:cxn ang="0">
                  <a:pos x="connsiteX6738" y="connsiteY6738"/>
                </a:cxn>
                <a:cxn ang="0">
                  <a:pos x="connsiteX6739" y="connsiteY6739"/>
                </a:cxn>
                <a:cxn ang="0">
                  <a:pos x="connsiteX6740" y="connsiteY6740"/>
                </a:cxn>
                <a:cxn ang="0">
                  <a:pos x="connsiteX6741" y="connsiteY6741"/>
                </a:cxn>
                <a:cxn ang="0">
                  <a:pos x="connsiteX6742" y="connsiteY6742"/>
                </a:cxn>
                <a:cxn ang="0">
                  <a:pos x="connsiteX6743" y="connsiteY6743"/>
                </a:cxn>
                <a:cxn ang="0">
                  <a:pos x="connsiteX6744" y="connsiteY6744"/>
                </a:cxn>
                <a:cxn ang="0">
                  <a:pos x="connsiteX6745" y="connsiteY6745"/>
                </a:cxn>
                <a:cxn ang="0">
                  <a:pos x="connsiteX6746" y="connsiteY6746"/>
                </a:cxn>
                <a:cxn ang="0">
                  <a:pos x="connsiteX6747" y="connsiteY6747"/>
                </a:cxn>
                <a:cxn ang="0">
                  <a:pos x="connsiteX6748" y="connsiteY6748"/>
                </a:cxn>
                <a:cxn ang="0">
                  <a:pos x="connsiteX6749" y="connsiteY6749"/>
                </a:cxn>
                <a:cxn ang="0">
                  <a:pos x="connsiteX6750" y="connsiteY6750"/>
                </a:cxn>
                <a:cxn ang="0">
                  <a:pos x="connsiteX6751" y="connsiteY6751"/>
                </a:cxn>
                <a:cxn ang="0">
                  <a:pos x="connsiteX6752" y="connsiteY6752"/>
                </a:cxn>
                <a:cxn ang="0">
                  <a:pos x="connsiteX6753" y="connsiteY6753"/>
                </a:cxn>
                <a:cxn ang="0">
                  <a:pos x="connsiteX6754" y="connsiteY6754"/>
                </a:cxn>
                <a:cxn ang="0">
                  <a:pos x="connsiteX6755" y="connsiteY6755"/>
                </a:cxn>
                <a:cxn ang="0">
                  <a:pos x="connsiteX6756" y="connsiteY6756"/>
                </a:cxn>
                <a:cxn ang="0">
                  <a:pos x="connsiteX6757" y="connsiteY6757"/>
                </a:cxn>
                <a:cxn ang="0">
                  <a:pos x="connsiteX6758" y="connsiteY6758"/>
                </a:cxn>
                <a:cxn ang="0">
                  <a:pos x="connsiteX6759" y="connsiteY6759"/>
                </a:cxn>
                <a:cxn ang="0">
                  <a:pos x="connsiteX6760" y="connsiteY6760"/>
                </a:cxn>
                <a:cxn ang="0">
                  <a:pos x="connsiteX6761" y="connsiteY6761"/>
                </a:cxn>
                <a:cxn ang="0">
                  <a:pos x="connsiteX6762" y="connsiteY6762"/>
                </a:cxn>
                <a:cxn ang="0">
                  <a:pos x="connsiteX6763" y="connsiteY6763"/>
                </a:cxn>
                <a:cxn ang="0">
                  <a:pos x="connsiteX6764" y="connsiteY6764"/>
                </a:cxn>
                <a:cxn ang="0">
                  <a:pos x="connsiteX6765" y="connsiteY6765"/>
                </a:cxn>
                <a:cxn ang="0">
                  <a:pos x="connsiteX6766" y="connsiteY6766"/>
                </a:cxn>
                <a:cxn ang="0">
                  <a:pos x="connsiteX6767" y="connsiteY6767"/>
                </a:cxn>
                <a:cxn ang="0">
                  <a:pos x="connsiteX6768" y="connsiteY6768"/>
                </a:cxn>
                <a:cxn ang="0">
                  <a:pos x="connsiteX6769" y="connsiteY6769"/>
                </a:cxn>
                <a:cxn ang="0">
                  <a:pos x="connsiteX6770" y="connsiteY6770"/>
                </a:cxn>
                <a:cxn ang="0">
                  <a:pos x="connsiteX6771" y="connsiteY6771"/>
                </a:cxn>
                <a:cxn ang="0">
                  <a:pos x="connsiteX6772" y="connsiteY6772"/>
                </a:cxn>
                <a:cxn ang="0">
                  <a:pos x="connsiteX6773" y="connsiteY6773"/>
                </a:cxn>
                <a:cxn ang="0">
                  <a:pos x="connsiteX6774" y="connsiteY6774"/>
                </a:cxn>
                <a:cxn ang="0">
                  <a:pos x="connsiteX6775" y="connsiteY6775"/>
                </a:cxn>
                <a:cxn ang="0">
                  <a:pos x="connsiteX6776" y="connsiteY6776"/>
                </a:cxn>
                <a:cxn ang="0">
                  <a:pos x="connsiteX6777" y="connsiteY6777"/>
                </a:cxn>
                <a:cxn ang="0">
                  <a:pos x="connsiteX6778" y="connsiteY6778"/>
                </a:cxn>
                <a:cxn ang="0">
                  <a:pos x="connsiteX6779" y="connsiteY6779"/>
                </a:cxn>
                <a:cxn ang="0">
                  <a:pos x="connsiteX6780" y="connsiteY6780"/>
                </a:cxn>
                <a:cxn ang="0">
                  <a:pos x="connsiteX6781" y="connsiteY6781"/>
                </a:cxn>
                <a:cxn ang="0">
                  <a:pos x="connsiteX6782" y="connsiteY6782"/>
                </a:cxn>
                <a:cxn ang="0">
                  <a:pos x="connsiteX6783" y="connsiteY6783"/>
                </a:cxn>
                <a:cxn ang="0">
                  <a:pos x="connsiteX6784" y="connsiteY6784"/>
                </a:cxn>
                <a:cxn ang="0">
                  <a:pos x="connsiteX6785" y="connsiteY6785"/>
                </a:cxn>
                <a:cxn ang="0">
                  <a:pos x="connsiteX6786" y="connsiteY6786"/>
                </a:cxn>
                <a:cxn ang="0">
                  <a:pos x="connsiteX6787" y="connsiteY6787"/>
                </a:cxn>
                <a:cxn ang="0">
                  <a:pos x="connsiteX6788" y="connsiteY6788"/>
                </a:cxn>
                <a:cxn ang="0">
                  <a:pos x="connsiteX6789" y="connsiteY6789"/>
                </a:cxn>
                <a:cxn ang="0">
                  <a:pos x="connsiteX6790" y="connsiteY6790"/>
                </a:cxn>
                <a:cxn ang="0">
                  <a:pos x="connsiteX6791" y="connsiteY6791"/>
                </a:cxn>
                <a:cxn ang="0">
                  <a:pos x="connsiteX6792" y="connsiteY6792"/>
                </a:cxn>
                <a:cxn ang="0">
                  <a:pos x="connsiteX6793" y="connsiteY6793"/>
                </a:cxn>
                <a:cxn ang="0">
                  <a:pos x="connsiteX6794" y="connsiteY6794"/>
                </a:cxn>
                <a:cxn ang="0">
                  <a:pos x="connsiteX6795" y="connsiteY6795"/>
                </a:cxn>
                <a:cxn ang="0">
                  <a:pos x="connsiteX6796" y="connsiteY6796"/>
                </a:cxn>
                <a:cxn ang="0">
                  <a:pos x="connsiteX6797" y="connsiteY6797"/>
                </a:cxn>
                <a:cxn ang="0">
                  <a:pos x="connsiteX6798" y="connsiteY6798"/>
                </a:cxn>
                <a:cxn ang="0">
                  <a:pos x="connsiteX6799" y="connsiteY6799"/>
                </a:cxn>
                <a:cxn ang="0">
                  <a:pos x="connsiteX6800" y="connsiteY6800"/>
                </a:cxn>
                <a:cxn ang="0">
                  <a:pos x="connsiteX6801" y="connsiteY6801"/>
                </a:cxn>
                <a:cxn ang="0">
                  <a:pos x="connsiteX6802" y="connsiteY6802"/>
                </a:cxn>
                <a:cxn ang="0">
                  <a:pos x="connsiteX6803" y="connsiteY6803"/>
                </a:cxn>
                <a:cxn ang="0">
                  <a:pos x="connsiteX6804" y="connsiteY6804"/>
                </a:cxn>
                <a:cxn ang="0">
                  <a:pos x="connsiteX6805" y="connsiteY6805"/>
                </a:cxn>
                <a:cxn ang="0">
                  <a:pos x="connsiteX6806" y="connsiteY6806"/>
                </a:cxn>
                <a:cxn ang="0">
                  <a:pos x="connsiteX6807" y="connsiteY6807"/>
                </a:cxn>
                <a:cxn ang="0">
                  <a:pos x="connsiteX6808" y="connsiteY6808"/>
                </a:cxn>
                <a:cxn ang="0">
                  <a:pos x="connsiteX6809" y="connsiteY6809"/>
                </a:cxn>
                <a:cxn ang="0">
                  <a:pos x="connsiteX6810" y="connsiteY6810"/>
                </a:cxn>
                <a:cxn ang="0">
                  <a:pos x="connsiteX6811" y="connsiteY6811"/>
                </a:cxn>
                <a:cxn ang="0">
                  <a:pos x="connsiteX6812" y="connsiteY6812"/>
                </a:cxn>
                <a:cxn ang="0">
                  <a:pos x="connsiteX6813" y="connsiteY6813"/>
                </a:cxn>
                <a:cxn ang="0">
                  <a:pos x="connsiteX6814" y="connsiteY6814"/>
                </a:cxn>
                <a:cxn ang="0">
                  <a:pos x="connsiteX6815" y="connsiteY6815"/>
                </a:cxn>
                <a:cxn ang="0">
                  <a:pos x="connsiteX6816" y="connsiteY6816"/>
                </a:cxn>
                <a:cxn ang="0">
                  <a:pos x="connsiteX6817" y="connsiteY6817"/>
                </a:cxn>
                <a:cxn ang="0">
                  <a:pos x="connsiteX6818" y="connsiteY6818"/>
                </a:cxn>
                <a:cxn ang="0">
                  <a:pos x="connsiteX6819" y="connsiteY6819"/>
                </a:cxn>
                <a:cxn ang="0">
                  <a:pos x="connsiteX6820" y="connsiteY6820"/>
                </a:cxn>
                <a:cxn ang="0">
                  <a:pos x="connsiteX6821" y="connsiteY6821"/>
                </a:cxn>
                <a:cxn ang="0">
                  <a:pos x="connsiteX6822" y="connsiteY6822"/>
                </a:cxn>
                <a:cxn ang="0">
                  <a:pos x="connsiteX6823" y="connsiteY6823"/>
                </a:cxn>
                <a:cxn ang="0">
                  <a:pos x="connsiteX6824" y="connsiteY6824"/>
                </a:cxn>
                <a:cxn ang="0">
                  <a:pos x="connsiteX6825" y="connsiteY6825"/>
                </a:cxn>
                <a:cxn ang="0">
                  <a:pos x="connsiteX6826" y="connsiteY6826"/>
                </a:cxn>
                <a:cxn ang="0">
                  <a:pos x="connsiteX6827" y="connsiteY6827"/>
                </a:cxn>
                <a:cxn ang="0">
                  <a:pos x="connsiteX6828" y="connsiteY6828"/>
                </a:cxn>
                <a:cxn ang="0">
                  <a:pos x="connsiteX6829" y="connsiteY6829"/>
                </a:cxn>
                <a:cxn ang="0">
                  <a:pos x="connsiteX6830" y="connsiteY6830"/>
                </a:cxn>
                <a:cxn ang="0">
                  <a:pos x="connsiteX6831" y="connsiteY6831"/>
                </a:cxn>
                <a:cxn ang="0">
                  <a:pos x="connsiteX6832" y="connsiteY6832"/>
                </a:cxn>
                <a:cxn ang="0">
                  <a:pos x="connsiteX6833" y="connsiteY6833"/>
                </a:cxn>
                <a:cxn ang="0">
                  <a:pos x="connsiteX6834" y="connsiteY6834"/>
                </a:cxn>
                <a:cxn ang="0">
                  <a:pos x="connsiteX6835" y="connsiteY6835"/>
                </a:cxn>
                <a:cxn ang="0">
                  <a:pos x="connsiteX6836" y="connsiteY6836"/>
                </a:cxn>
                <a:cxn ang="0">
                  <a:pos x="connsiteX6837" y="connsiteY6837"/>
                </a:cxn>
                <a:cxn ang="0">
                  <a:pos x="connsiteX6838" y="connsiteY6838"/>
                </a:cxn>
                <a:cxn ang="0">
                  <a:pos x="connsiteX6839" y="connsiteY6839"/>
                </a:cxn>
                <a:cxn ang="0">
                  <a:pos x="connsiteX6840" y="connsiteY6840"/>
                </a:cxn>
                <a:cxn ang="0">
                  <a:pos x="connsiteX6841" y="connsiteY6841"/>
                </a:cxn>
                <a:cxn ang="0">
                  <a:pos x="connsiteX6842" y="connsiteY6842"/>
                </a:cxn>
                <a:cxn ang="0">
                  <a:pos x="connsiteX6843" y="connsiteY6843"/>
                </a:cxn>
                <a:cxn ang="0">
                  <a:pos x="connsiteX6844" y="connsiteY6844"/>
                </a:cxn>
                <a:cxn ang="0">
                  <a:pos x="connsiteX6845" y="connsiteY6845"/>
                </a:cxn>
                <a:cxn ang="0">
                  <a:pos x="connsiteX6846" y="connsiteY6846"/>
                </a:cxn>
                <a:cxn ang="0">
                  <a:pos x="connsiteX6847" y="connsiteY6847"/>
                </a:cxn>
                <a:cxn ang="0">
                  <a:pos x="connsiteX6848" y="connsiteY6848"/>
                </a:cxn>
                <a:cxn ang="0">
                  <a:pos x="connsiteX6849" y="connsiteY6849"/>
                </a:cxn>
                <a:cxn ang="0">
                  <a:pos x="connsiteX6850" y="connsiteY6850"/>
                </a:cxn>
                <a:cxn ang="0">
                  <a:pos x="connsiteX6851" y="connsiteY6851"/>
                </a:cxn>
                <a:cxn ang="0">
                  <a:pos x="connsiteX6852" y="connsiteY6852"/>
                </a:cxn>
                <a:cxn ang="0">
                  <a:pos x="connsiteX6853" y="connsiteY6853"/>
                </a:cxn>
                <a:cxn ang="0">
                  <a:pos x="connsiteX6854" y="connsiteY6854"/>
                </a:cxn>
                <a:cxn ang="0">
                  <a:pos x="connsiteX6855" y="connsiteY6855"/>
                </a:cxn>
                <a:cxn ang="0">
                  <a:pos x="connsiteX6856" y="connsiteY6856"/>
                </a:cxn>
                <a:cxn ang="0">
                  <a:pos x="connsiteX6857" y="connsiteY6857"/>
                </a:cxn>
                <a:cxn ang="0">
                  <a:pos x="connsiteX6858" y="connsiteY6858"/>
                </a:cxn>
                <a:cxn ang="0">
                  <a:pos x="connsiteX6859" y="connsiteY6859"/>
                </a:cxn>
                <a:cxn ang="0">
                  <a:pos x="connsiteX6860" y="connsiteY6860"/>
                </a:cxn>
                <a:cxn ang="0">
                  <a:pos x="connsiteX6861" y="connsiteY6861"/>
                </a:cxn>
                <a:cxn ang="0">
                  <a:pos x="connsiteX6862" y="connsiteY6862"/>
                </a:cxn>
                <a:cxn ang="0">
                  <a:pos x="connsiteX6863" y="connsiteY6863"/>
                </a:cxn>
                <a:cxn ang="0">
                  <a:pos x="connsiteX6864" y="connsiteY6864"/>
                </a:cxn>
                <a:cxn ang="0">
                  <a:pos x="connsiteX6865" y="connsiteY6865"/>
                </a:cxn>
                <a:cxn ang="0">
                  <a:pos x="connsiteX6866" y="connsiteY6866"/>
                </a:cxn>
                <a:cxn ang="0">
                  <a:pos x="connsiteX6867" y="connsiteY6867"/>
                </a:cxn>
                <a:cxn ang="0">
                  <a:pos x="connsiteX6868" y="connsiteY6868"/>
                </a:cxn>
                <a:cxn ang="0">
                  <a:pos x="connsiteX6869" y="connsiteY6869"/>
                </a:cxn>
                <a:cxn ang="0">
                  <a:pos x="connsiteX6870" y="connsiteY6870"/>
                </a:cxn>
                <a:cxn ang="0">
                  <a:pos x="connsiteX6871" y="connsiteY6871"/>
                </a:cxn>
                <a:cxn ang="0">
                  <a:pos x="connsiteX6872" y="connsiteY6872"/>
                </a:cxn>
                <a:cxn ang="0">
                  <a:pos x="connsiteX6873" y="connsiteY6873"/>
                </a:cxn>
                <a:cxn ang="0">
                  <a:pos x="connsiteX6874" y="connsiteY6874"/>
                </a:cxn>
                <a:cxn ang="0">
                  <a:pos x="connsiteX6875" y="connsiteY6875"/>
                </a:cxn>
                <a:cxn ang="0">
                  <a:pos x="connsiteX6876" y="connsiteY6876"/>
                </a:cxn>
                <a:cxn ang="0">
                  <a:pos x="connsiteX6877" y="connsiteY6877"/>
                </a:cxn>
                <a:cxn ang="0">
                  <a:pos x="connsiteX6878" y="connsiteY6878"/>
                </a:cxn>
                <a:cxn ang="0">
                  <a:pos x="connsiteX6879" y="connsiteY6879"/>
                </a:cxn>
                <a:cxn ang="0">
                  <a:pos x="connsiteX6880" y="connsiteY6880"/>
                </a:cxn>
                <a:cxn ang="0">
                  <a:pos x="connsiteX6881" y="connsiteY6881"/>
                </a:cxn>
                <a:cxn ang="0">
                  <a:pos x="connsiteX6882" y="connsiteY6882"/>
                </a:cxn>
                <a:cxn ang="0">
                  <a:pos x="connsiteX6883" y="connsiteY6883"/>
                </a:cxn>
                <a:cxn ang="0">
                  <a:pos x="connsiteX6884" y="connsiteY6884"/>
                </a:cxn>
                <a:cxn ang="0">
                  <a:pos x="connsiteX6885" y="connsiteY6885"/>
                </a:cxn>
                <a:cxn ang="0">
                  <a:pos x="connsiteX6886" y="connsiteY6886"/>
                </a:cxn>
                <a:cxn ang="0">
                  <a:pos x="connsiteX6887" y="connsiteY6887"/>
                </a:cxn>
                <a:cxn ang="0">
                  <a:pos x="connsiteX6888" y="connsiteY6888"/>
                </a:cxn>
                <a:cxn ang="0">
                  <a:pos x="connsiteX6889" y="connsiteY6889"/>
                </a:cxn>
                <a:cxn ang="0">
                  <a:pos x="connsiteX6890" y="connsiteY6890"/>
                </a:cxn>
                <a:cxn ang="0">
                  <a:pos x="connsiteX6891" y="connsiteY6891"/>
                </a:cxn>
                <a:cxn ang="0">
                  <a:pos x="connsiteX6892" y="connsiteY6892"/>
                </a:cxn>
                <a:cxn ang="0">
                  <a:pos x="connsiteX6893" y="connsiteY6893"/>
                </a:cxn>
                <a:cxn ang="0">
                  <a:pos x="connsiteX6894" y="connsiteY6894"/>
                </a:cxn>
                <a:cxn ang="0">
                  <a:pos x="connsiteX6895" y="connsiteY6895"/>
                </a:cxn>
                <a:cxn ang="0">
                  <a:pos x="connsiteX6896" y="connsiteY6896"/>
                </a:cxn>
                <a:cxn ang="0">
                  <a:pos x="connsiteX6897" y="connsiteY6897"/>
                </a:cxn>
                <a:cxn ang="0">
                  <a:pos x="connsiteX6898" y="connsiteY6898"/>
                </a:cxn>
                <a:cxn ang="0">
                  <a:pos x="connsiteX6899" y="connsiteY6899"/>
                </a:cxn>
                <a:cxn ang="0">
                  <a:pos x="connsiteX6900" y="connsiteY6900"/>
                </a:cxn>
                <a:cxn ang="0">
                  <a:pos x="connsiteX6901" y="connsiteY6901"/>
                </a:cxn>
                <a:cxn ang="0">
                  <a:pos x="connsiteX6902" y="connsiteY6902"/>
                </a:cxn>
                <a:cxn ang="0">
                  <a:pos x="connsiteX6903" y="connsiteY6903"/>
                </a:cxn>
                <a:cxn ang="0">
                  <a:pos x="connsiteX6904" y="connsiteY6904"/>
                </a:cxn>
                <a:cxn ang="0">
                  <a:pos x="connsiteX6905" y="connsiteY6905"/>
                </a:cxn>
                <a:cxn ang="0">
                  <a:pos x="connsiteX6906" y="connsiteY6906"/>
                </a:cxn>
                <a:cxn ang="0">
                  <a:pos x="connsiteX6907" y="connsiteY6907"/>
                </a:cxn>
                <a:cxn ang="0">
                  <a:pos x="connsiteX6908" y="connsiteY6908"/>
                </a:cxn>
                <a:cxn ang="0">
                  <a:pos x="connsiteX6909" y="connsiteY6909"/>
                </a:cxn>
                <a:cxn ang="0">
                  <a:pos x="connsiteX6910" y="connsiteY6910"/>
                </a:cxn>
                <a:cxn ang="0">
                  <a:pos x="connsiteX6911" y="connsiteY6911"/>
                </a:cxn>
                <a:cxn ang="0">
                  <a:pos x="connsiteX6912" y="connsiteY6912"/>
                </a:cxn>
                <a:cxn ang="0">
                  <a:pos x="connsiteX6913" y="connsiteY6913"/>
                </a:cxn>
                <a:cxn ang="0">
                  <a:pos x="connsiteX6914" y="connsiteY6914"/>
                </a:cxn>
                <a:cxn ang="0">
                  <a:pos x="connsiteX6915" y="connsiteY6915"/>
                </a:cxn>
                <a:cxn ang="0">
                  <a:pos x="connsiteX6916" y="connsiteY6916"/>
                </a:cxn>
                <a:cxn ang="0">
                  <a:pos x="connsiteX6917" y="connsiteY6917"/>
                </a:cxn>
                <a:cxn ang="0">
                  <a:pos x="connsiteX6918" y="connsiteY6918"/>
                </a:cxn>
                <a:cxn ang="0">
                  <a:pos x="connsiteX6919" y="connsiteY6919"/>
                </a:cxn>
                <a:cxn ang="0">
                  <a:pos x="connsiteX6920" y="connsiteY6920"/>
                </a:cxn>
                <a:cxn ang="0">
                  <a:pos x="connsiteX6921" y="connsiteY6921"/>
                </a:cxn>
                <a:cxn ang="0">
                  <a:pos x="connsiteX6922" y="connsiteY6922"/>
                </a:cxn>
                <a:cxn ang="0">
                  <a:pos x="connsiteX6923" y="connsiteY6923"/>
                </a:cxn>
                <a:cxn ang="0">
                  <a:pos x="connsiteX6924" y="connsiteY6924"/>
                </a:cxn>
                <a:cxn ang="0">
                  <a:pos x="connsiteX6925" y="connsiteY6925"/>
                </a:cxn>
                <a:cxn ang="0">
                  <a:pos x="connsiteX6926" y="connsiteY6926"/>
                </a:cxn>
                <a:cxn ang="0">
                  <a:pos x="connsiteX6927" y="connsiteY6927"/>
                </a:cxn>
                <a:cxn ang="0">
                  <a:pos x="connsiteX6928" y="connsiteY6928"/>
                </a:cxn>
                <a:cxn ang="0">
                  <a:pos x="connsiteX6929" y="connsiteY6929"/>
                </a:cxn>
                <a:cxn ang="0">
                  <a:pos x="connsiteX6930" y="connsiteY6930"/>
                </a:cxn>
                <a:cxn ang="0">
                  <a:pos x="connsiteX6931" y="connsiteY6931"/>
                </a:cxn>
                <a:cxn ang="0">
                  <a:pos x="connsiteX6932" y="connsiteY6932"/>
                </a:cxn>
                <a:cxn ang="0">
                  <a:pos x="connsiteX6933" y="connsiteY6933"/>
                </a:cxn>
                <a:cxn ang="0">
                  <a:pos x="connsiteX6934" y="connsiteY6934"/>
                </a:cxn>
                <a:cxn ang="0">
                  <a:pos x="connsiteX6935" y="connsiteY6935"/>
                </a:cxn>
                <a:cxn ang="0">
                  <a:pos x="connsiteX6936" y="connsiteY6936"/>
                </a:cxn>
                <a:cxn ang="0">
                  <a:pos x="connsiteX6937" y="connsiteY6937"/>
                </a:cxn>
                <a:cxn ang="0">
                  <a:pos x="connsiteX6938" y="connsiteY6938"/>
                </a:cxn>
                <a:cxn ang="0">
                  <a:pos x="connsiteX6939" y="connsiteY6939"/>
                </a:cxn>
                <a:cxn ang="0">
                  <a:pos x="connsiteX6940" y="connsiteY6940"/>
                </a:cxn>
                <a:cxn ang="0">
                  <a:pos x="connsiteX6941" y="connsiteY6941"/>
                </a:cxn>
                <a:cxn ang="0">
                  <a:pos x="connsiteX6942" y="connsiteY6942"/>
                </a:cxn>
                <a:cxn ang="0">
                  <a:pos x="connsiteX6943" y="connsiteY6943"/>
                </a:cxn>
                <a:cxn ang="0">
                  <a:pos x="connsiteX6944" y="connsiteY6944"/>
                </a:cxn>
                <a:cxn ang="0">
                  <a:pos x="connsiteX6945" y="connsiteY6945"/>
                </a:cxn>
                <a:cxn ang="0">
                  <a:pos x="connsiteX6946" y="connsiteY6946"/>
                </a:cxn>
                <a:cxn ang="0">
                  <a:pos x="connsiteX6947" y="connsiteY6947"/>
                </a:cxn>
                <a:cxn ang="0">
                  <a:pos x="connsiteX6948" y="connsiteY6948"/>
                </a:cxn>
                <a:cxn ang="0">
                  <a:pos x="connsiteX6949" y="connsiteY6949"/>
                </a:cxn>
                <a:cxn ang="0">
                  <a:pos x="connsiteX6950" y="connsiteY6950"/>
                </a:cxn>
                <a:cxn ang="0">
                  <a:pos x="connsiteX6951" y="connsiteY6951"/>
                </a:cxn>
                <a:cxn ang="0">
                  <a:pos x="connsiteX6952" y="connsiteY6952"/>
                </a:cxn>
                <a:cxn ang="0">
                  <a:pos x="connsiteX6953" y="connsiteY6953"/>
                </a:cxn>
                <a:cxn ang="0">
                  <a:pos x="connsiteX6954" y="connsiteY6954"/>
                </a:cxn>
                <a:cxn ang="0">
                  <a:pos x="connsiteX6955" y="connsiteY6955"/>
                </a:cxn>
                <a:cxn ang="0">
                  <a:pos x="connsiteX6956" y="connsiteY6956"/>
                </a:cxn>
                <a:cxn ang="0">
                  <a:pos x="connsiteX6957" y="connsiteY6957"/>
                </a:cxn>
                <a:cxn ang="0">
                  <a:pos x="connsiteX6958" y="connsiteY6958"/>
                </a:cxn>
                <a:cxn ang="0">
                  <a:pos x="connsiteX6959" y="connsiteY6959"/>
                </a:cxn>
                <a:cxn ang="0">
                  <a:pos x="connsiteX6960" y="connsiteY6960"/>
                </a:cxn>
                <a:cxn ang="0">
                  <a:pos x="connsiteX6961" y="connsiteY6961"/>
                </a:cxn>
                <a:cxn ang="0">
                  <a:pos x="connsiteX6962" y="connsiteY6962"/>
                </a:cxn>
                <a:cxn ang="0">
                  <a:pos x="connsiteX6963" y="connsiteY6963"/>
                </a:cxn>
                <a:cxn ang="0">
                  <a:pos x="connsiteX6964" y="connsiteY6964"/>
                </a:cxn>
                <a:cxn ang="0">
                  <a:pos x="connsiteX6965" y="connsiteY6965"/>
                </a:cxn>
                <a:cxn ang="0">
                  <a:pos x="connsiteX6966" y="connsiteY6966"/>
                </a:cxn>
                <a:cxn ang="0">
                  <a:pos x="connsiteX6967" y="connsiteY6967"/>
                </a:cxn>
                <a:cxn ang="0">
                  <a:pos x="connsiteX6968" y="connsiteY6968"/>
                </a:cxn>
                <a:cxn ang="0">
                  <a:pos x="connsiteX6969" y="connsiteY6969"/>
                </a:cxn>
                <a:cxn ang="0">
                  <a:pos x="connsiteX6970" y="connsiteY6970"/>
                </a:cxn>
                <a:cxn ang="0">
                  <a:pos x="connsiteX6971" y="connsiteY6971"/>
                </a:cxn>
                <a:cxn ang="0">
                  <a:pos x="connsiteX6972" y="connsiteY6972"/>
                </a:cxn>
                <a:cxn ang="0">
                  <a:pos x="connsiteX6973" y="connsiteY6973"/>
                </a:cxn>
                <a:cxn ang="0">
                  <a:pos x="connsiteX6974" y="connsiteY6974"/>
                </a:cxn>
                <a:cxn ang="0">
                  <a:pos x="connsiteX6975" y="connsiteY6975"/>
                </a:cxn>
                <a:cxn ang="0">
                  <a:pos x="connsiteX6976" y="connsiteY6976"/>
                </a:cxn>
                <a:cxn ang="0">
                  <a:pos x="connsiteX6977" y="connsiteY6977"/>
                </a:cxn>
                <a:cxn ang="0">
                  <a:pos x="connsiteX6978" y="connsiteY6978"/>
                </a:cxn>
                <a:cxn ang="0">
                  <a:pos x="connsiteX6979" y="connsiteY6979"/>
                </a:cxn>
                <a:cxn ang="0">
                  <a:pos x="connsiteX6980" y="connsiteY6980"/>
                </a:cxn>
                <a:cxn ang="0">
                  <a:pos x="connsiteX6981" y="connsiteY6981"/>
                </a:cxn>
                <a:cxn ang="0">
                  <a:pos x="connsiteX6982" y="connsiteY6982"/>
                </a:cxn>
                <a:cxn ang="0">
                  <a:pos x="connsiteX6983" y="connsiteY6983"/>
                </a:cxn>
                <a:cxn ang="0">
                  <a:pos x="connsiteX6984" y="connsiteY6984"/>
                </a:cxn>
                <a:cxn ang="0">
                  <a:pos x="connsiteX6985" y="connsiteY6985"/>
                </a:cxn>
                <a:cxn ang="0">
                  <a:pos x="connsiteX6986" y="connsiteY6986"/>
                </a:cxn>
                <a:cxn ang="0">
                  <a:pos x="connsiteX6987" y="connsiteY6987"/>
                </a:cxn>
                <a:cxn ang="0">
                  <a:pos x="connsiteX6988" y="connsiteY6988"/>
                </a:cxn>
                <a:cxn ang="0">
                  <a:pos x="connsiteX6989" y="connsiteY6989"/>
                </a:cxn>
                <a:cxn ang="0">
                  <a:pos x="connsiteX6990" y="connsiteY6990"/>
                </a:cxn>
                <a:cxn ang="0">
                  <a:pos x="connsiteX6991" y="connsiteY6991"/>
                </a:cxn>
                <a:cxn ang="0">
                  <a:pos x="connsiteX6992" y="connsiteY6992"/>
                </a:cxn>
                <a:cxn ang="0">
                  <a:pos x="connsiteX6993" y="connsiteY6993"/>
                </a:cxn>
                <a:cxn ang="0">
                  <a:pos x="connsiteX6994" y="connsiteY6994"/>
                </a:cxn>
                <a:cxn ang="0">
                  <a:pos x="connsiteX6995" y="connsiteY6995"/>
                </a:cxn>
                <a:cxn ang="0">
                  <a:pos x="connsiteX6996" y="connsiteY6996"/>
                </a:cxn>
                <a:cxn ang="0">
                  <a:pos x="connsiteX6997" y="connsiteY6997"/>
                </a:cxn>
                <a:cxn ang="0">
                  <a:pos x="connsiteX6998" y="connsiteY6998"/>
                </a:cxn>
                <a:cxn ang="0">
                  <a:pos x="connsiteX6999" y="connsiteY6999"/>
                </a:cxn>
                <a:cxn ang="0">
                  <a:pos x="connsiteX7000" y="connsiteY7000"/>
                </a:cxn>
                <a:cxn ang="0">
                  <a:pos x="connsiteX7001" y="connsiteY7001"/>
                </a:cxn>
                <a:cxn ang="0">
                  <a:pos x="connsiteX7002" y="connsiteY7002"/>
                </a:cxn>
                <a:cxn ang="0">
                  <a:pos x="connsiteX7003" y="connsiteY7003"/>
                </a:cxn>
                <a:cxn ang="0">
                  <a:pos x="connsiteX7004" y="connsiteY7004"/>
                </a:cxn>
                <a:cxn ang="0">
                  <a:pos x="connsiteX7005" y="connsiteY7005"/>
                </a:cxn>
                <a:cxn ang="0">
                  <a:pos x="connsiteX7006" y="connsiteY7006"/>
                </a:cxn>
                <a:cxn ang="0">
                  <a:pos x="connsiteX7007" y="connsiteY7007"/>
                </a:cxn>
                <a:cxn ang="0">
                  <a:pos x="connsiteX7008" y="connsiteY7008"/>
                </a:cxn>
                <a:cxn ang="0">
                  <a:pos x="connsiteX7009" y="connsiteY7009"/>
                </a:cxn>
                <a:cxn ang="0">
                  <a:pos x="connsiteX7010" y="connsiteY7010"/>
                </a:cxn>
                <a:cxn ang="0">
                  <a:pos x="connsiteX7011" y="connsiteY7011"/>
                </a:cxn>
                <a:cxn ang="0">
                  <a:pos x="connsiteX7012" y="connsiteY7012"/>
                </a:cxn>
                <a:cxn ang="0">
                  <a:pos x="connsiteX7013" y="connsiteY7013"/>
                </a:cxn>
                <a:cxn ang="0">
                  <a:pos x="connsiteX7014" y="connsiteY7014"/>
                </a:cxn>
                <a:cxn ang="0">
                  <a:pos x="connsiteX7015" y="connsiteY7015"/>
                </a:cxn>
                <a:cxn ang="0">
                  <a:pos x="connsiteX7016" y="connsiteY7016"/>
                </a:cxn>
                <a:cxn ang="0">
                  <a:pos x="connsiteX7017" y="connsiteY7017"/>
                </a:cxn>
                <a:cxn ang="0">
                  <a:pos x="connsiteX7018" y="connsiteY7018"/>
                </a:cxn>
                <a:cxn ang="0">
                  <a:pos x="connsiteX7019" y="connsiteY7019"/>
                </a:cxn>
                <a:cxn ang="0">
                  <a:pos x="connsiteX7020" y="connsiteY7020"/>
                </a:cxn>
                <a:cxn ang="0">
                  <a:pos x="connsiteX7021" y="connsiteY7021"/>
                </a:cxn>
                <a:cxn ang="0">
                  <a:pos x="connsiteX7022" y="connsiteY7022"/>
                </a:cxn>
                <a:cxn ang="0">
                  <a:pos x="connsiteX7023" y="connsiteY7023"/>
                </a:cxn>
                <a:cxn ang="0">
                  <a:pos x="connsiteX7024" y="connsiteY7024"/>
                </a:cxn>
                <a:cxn ang="0">
                  <a:pos x="connsiteX7025" y="connsiteY7025"/>
                </a:cxn>
                <a:cxn ang="0">
                  <a:pos x="connsiteX7026" y="connsiteY7026"/>
                </a:cxn>
                <a:cxn ang="0">
                  <a:pos x="connsiteX7027" y="connsiteY7027"/>
                </a:cxn>
                <a:cxn ang="0">
                  <a:pos x="connsiteX7028" y="connsiteY7028"/>
                </a:cxn>
                <a:cxn ang="0">
                  <a:pos x="connsiteX7029" y="connsiteY7029"/>
                </a:cxn>
                <a:cxn ang="0">
                  <a:pos x="connsiteX7030" y="connsiteY7030"/>
                </a:cxn>
                <a:cxn ang="0">
                  <a:pos x="connsiteX7031" y="connsiteY7031"/>
                </a:cxn>
                <a:cxn ang="0">
                  <a:pos x="connsiteX7032" y="connsiteY7032"/>
                </a:cxn>
                <a:cxn ang="0">
                  <a:pos x="connsiteX7033" y="connsiteY7033"/>
                </a:cxn>
                <a:cxn ang="0">
                  <a:pos x="connsiteX7034" y="connsiteY7034"/>
                </a:cxn>
                <a:cxn ang="0">
                  <a:pos x="connsiteX7035" y="connsiteY7035"/>
                </a:cxn>
                <a:cxn ang="0">
                  <a:pos x="connsiteX7036" y="connsiteY7036"/>
                </a:cxn>
                <a:cxn ang="0">
                  <a:pos x="connsiteX7037" y="connsiteY7037"/>
                </a:cxn>
                <a:cxn ang="0">
                  <a:pos x="connsiteX7038" y="connsiteY7038"/>
                </a:cxn>
                <a:cxn ang="0">
                  <a:pos x="connsiteX7039" y="connsiteY7039"/>
                </a:cxn>
                <a:cxn ang="0">
                  <a:pos x="connsiteX7040" y="connsiteY7040"/>
                </a:cxn>
                <a:cxn ang="0">
                  <a:pos x="connsiteX7041" y="connsiteY7041"/>
                </a:cxn>
                <a:cxn ang="0">
                  <a:pos x="connsiteX7042" y="connsiteY7042"/>
                </a:cxn>
                <a:cxn ang="0">
                  <a:pos x="connsiteX7043" y="connsiteY7043"/>
                </a:cxn>
                <a:cxn ang="0">
                  <a:pos x="connsiteX7044" y="connsiteY7044"/>
                </a:cxn>
                <a:cxn ang="0">
                  <a:pos x="connsiteX7045" y="connsiteY7045"/>
                </a:cxn>
                <a:cxn ang="0">
                  <a:pos x="connsiteX7046" y="connsiteY7046"/>
                </a:cxn>
                <a:cxn ang="0">
                  <a:pos x="connsiteX7047" y="connsiteY7047"/>
                </a:cxn>
                <a:cxn ang="0">
                  <a:pos x="connsiteX7048" y="connsiteY7048"/>
                </a:cxn>
                <a:cxn ang="0">
                  <a:pos x="connsiteX7049" y="connsiteY7049"/>
                </a:cxn>
                <a:cxn ang="0">
                  <a:pos x="connsiteX7050" y="connsiteY7050"/>
                </a:cxn>
                <a:cxn ang="0">
                  <a:pos x="connsiteX7051" y="connsiteY7051"/>
                </a:cxn>
                <a:cxn ang="0">
                  <a:pos x="connsiteX7052" y="connsiteY7052"/>
                </a:cxn>
                <a:cxn ang="0">
                  <a:pos x="connsiteX7053" y="connsiteY7053"/>
                </a:cxn>
                <a:cxn ang="0">
                  <a:pos x="connsiteX7054" y="connsiteY7054"/>
                </a:cxn>
                <a:cxn ang="0">
                  <a:pos x="connsiteX7055" y="connsiteY7055"/>
                </a:cxn>
                <a:cxn ang="0">
                  <a:pos x="connsiteX7056" y="connsiteY7056"/>
                </a:cxn>
                <a:cxn ang="0">
                  <a:pos x="connsiteX7057" y="connsiteY7057"/>
                </a:cxn>
                <a:cxn ang="0">
                  <a:pos x="connsiteX7058" y="connsiteY7058"/>
                </a:cxn>
                <a:cxn ang="0">
                  <a:pos x="connsiteX7059" y="connsiteY7059"/>
                </a:cxn>
                <a:cxn ang="0">
                  <a:pos x="connsiteX7060" y="connsiteY7060"/>
                </a:cxn>
                <a:cxn ang="0">
                  <a:pos x="connsiteX7061" y="connsiteY7061"/>
                </a:cxn>
                <a:cxn ang="0">
                  <a:pos x="connsiteX7062" y="connsiteY7062"/>
                </a:cxn>
                <a:cxn ang="0">
                  <a:pos x="connsiteX7063" y="connsiteY7063"/>
                </a:cxn>
                <a:cxn ang="0">
                  <a:pos x="connsiteX7064" y="connsiteY7064"/>
                </a:cxn>
                <a:cxn ang="0">
                  <a:pos x="connsiteX7065" y="connsiteY7065"/>
                </a:cxn>
                <a:cxn ang="0">
                  <a:pos x="connsiteX7066" y="connsiteY7066"/>
                </a:cxn>
                <a:cxn ang="0">
                  <a:pos x="connsiteX7067" y="connsiteY7067"/>
                </a:cxn>
                <a:cxn ang="0">
                  <a:pos x="connsiteX7068" y="connsiteY7068"/>
                </a:cxn>
                <a:cxn ang="0">
                  <a:pos x="connsiteX7069" y="connsiteY7069"/>
                </a:cxn>
                <a:cxn ang="0">
                  <a:pos x="connsiteX7070" y="connsiteY7070"/>
                </a:cxn>
                <a:cxn ang="0">
                  <a:pos x="connsiteX7071" y="connsiteY7071"/>
                </a:cxn>
                <a:cxn ang="0">
                  <a:pos x="connsiteX7072" y="connsiteY7072"/>
                </a:cxn>
                <a:cxn ang="0">
                  <a:pos x="connsiteX7073" y="connsiteY7073"/>
                </a:cxn>
                <a:cxn ang="0">
                  <a:pos x="connsiteX7074" y="connsiteY7074"/>
                </a:cxn>
                <a:cxn ang="0">
                  <a:pos x="connsiteX7075" y="connsiteY7075"/>
                </a:cxn>
                <a:cxn ang="0">
                  <a:pos x="connsiteX7076" y="connsiteY7076"/>
                </a:cxn>
                <a:cxn ang="0">
                  <a:pos x="connsiteX7077" y="connsiteY7077"/>
                </a:cxn>
                <a:cxn ang="0">
                  <a:pos x="connsiteX7078" y="connsiteY7078"/>
                </a:cxn>
                <a:cxn ang="0">
                  <a:pos x="connsiteX7079" y="connsiteY7079"/>
                </a:cxn>
                <a:cxn ang="0">
                  <a:pos x="connsiteX7080" y="connsiteY7080"/>
                </a:cxn>
                <a:cxn ang="0">
                  <a:pos x="connsiteX7081" y="connsiteY7081"/>
                </a:cxn>
                <a:cxn ang="0">
                  <a:pos x="connsiteX7082" y="connsiteY7082"/>
                </a:cxn>
                <a:cxn ang="0">
                  <a:pos x="connsiteX7083" y="connsiteY7083"/>
                </a:cxn>
                <a:cxn ang="0">
                  <a:pos x="connsiteX7084" y="connsiteY7084"/>
                </a:cxn>
                <a:cxn ang="0">
                  <a:pos x="connsiteX7085" y="connsiteY7085"/>
                </a:cxn>
                <a:cxn ang="0">
                  <a:pos x="connsiteX7086" y="connsiteY7086"/>
                </a:cxn>
                <a:cxn ang="0">
                  <a:pos x="connsiteX7087" y="connsiteY7087"/>
                </a:cxn>
                <a:cxn ang="0">
                  <a:pos x="connsiteX7088" y="connsiteY7088"/>
                </a:cxn>
                <a:cxn ang="0">
                  <a:pos x="connsiteX7089" y="connsiteY7089"/>
                </a:cxn>
                <a:cxn ang="0">
                  <a:pos x="connsiteX7090" y="connsiteY7090"/>
                </a:cxn>
                <a:cxn ang="0">
                  <a:pos x="connsiteX7091" y="connsiteY7091"/>
                </a:cxn>
                <a:cxn ang="0">
                  <a:pos x="connsiteX7092" y="connsiteY7092"/>
                </a:cxn>
                <a:cxn ang="0">
                  <a:pos x="connsiteX7093" y="connsiteY7093"/>
                </a:cxn>
                <a:cxn ang="0">
                  <a:pos x="connsiteX7094" y="connsiteY7094"/>
                </a:cxn>
                <a:cxn ang="0">
                  <a:pos x="connsiteX7095" y="connsiteY7095"/>
                </a:cxn>
                <a:cxn ang="0">
                  <a:pos x="connsiteX7096" y="connsiteY7096"/>
                </a:cxn>
                <a:cxn ang="0">
                  <a:pos x="connsiteX7097" y="connsiteY7097"/>
                </a:cxn>
                <a:cxn ang="0">
                  <a:pos x="connsiteX7098" y="connsiteY7098"/>
                </a:cxn>
                <a:cxn ang="0">
                  <a:pos x="connsiteX7099" y="connsiteY7099"/>
                </a:cxn>
                <a:cxn ang="0">
                  <a:pos x="connsiteX7100" y="connsiteY7100"/>
                </a:cxn>
                <a:cxn ang="0">
                  <a:pos x="connsiteX7101" y="connsiteY7101"/>
                </a:cxn>
                <a:cxn ang="0">
                  <a:pos x="connsiteX7102" y="connsiteY7102"/>
                </a:cxn>
                <a:cxn ang="0">
                  <a:pos x="connsiteX7103" y="connsiteY7103"/>
                </a:cxn>
                <a:cxn ang="0">
                  <a:pos x="connsiteX7104" y="connsiteY7104"/>
                </a:cxn>
                <a:cxn ang="0">
                  <a:pos x="connsiteX7105" y="connsiteY7105"/>
                </a:cxn>
                <a:cxn ang="0">
                  <a:pos x="connsiteX7106" y="connsiteY7106"/>
                </a:cxn>
                <a:cxn ang="0">
                  <a:pos x="connsiteX7107" y="connsiteY7107"/>
                </a:cxn>
                <a:cxn ang="0">
                  <a:pos x="connsiteX7108" y="connsiteY7108"/>
                </a:cxn>
                <a:cxn ang="0">
                  <a:pos x="connsiteX7109" y="connsiteY7109"/>
                </a:cxn>
                <a:cxn ang="0">
                  <a:pos x="connsiteX7110" y="connsiteY7110"/>
                </a:cxn>
                <a:cxn ang="0">
                  <a:pos x="connsiteX7111" y="connsiteY7111"/>
                </a:cxn>
                <a:cxn ang="0">
                  <a:pos x="connsiteX7112" y="connsiteY7112"/>
                </a:cxn>
                <a:cxn ang="0">
                  <a:pos x="connsiteX7113" y="connsiteY7113"/>
                </a:cxn>
                <a:cxn ang="0">
                  <a:pos x="connsiteX7114" y="connsiteY7114"/>
                </a:cxn>
                <a:cxn ang="0">
                  <a:pos x="connsiteX7115" y="connsiteY7115"/>
                </a:cxn>
                <a:cxn ang="0">
                  <a:pos x="connsiteX7116" y="connsiteY7116"/>
                </a:cxn>
                <a:cxn ang="0">
                  <a:pos x="connsiteX7117" y="connsiteY7117"/>
                </a:cxn>
                <a:cxn ang="0">
                  <a:pos x="connsiteX7118" y="connsiteY7118"/>
                </a:cxn>
                <a:cxn ang="0">
                  <a:pos x="connsiteX7119" y="connsiteY7119"/>
                </a:cxn>
                <a:cxn ang="0">
                  <a:pos x="connsiteX7120" y="connsiteY7120"/>
                </a:cxn>
                <a:cxn ang="0">
                  <a:pos x="connsiteX7121" y="connsiteY7121"/>
                </a:cxn>
                <a:cxn ang="0">
                  <a:pos x="connsiteX7122" y="connsiteY7122"/>
                </a:cxn>
                <a:cxn ang="0">
                  <a:pos x="connsiteX7123" y="connsiteY7123"/>
                </a:cxn>
                <a:cxn ang="0">
                  <a:pos x="connsiteX7124" y="connsiteY7124"/>
                </a:cxn>
                <a:cxn ang="0">
                  <a:pos x="connsiteX7125" y="connsiteY7125"/>
                </a:cxn>
                <a:cxn ang="0">
                  <a:pos x="connsiteX7126" y="connsiteY7126"/>
                </a:cxn>
                <a:cxn ang="0">
                  <a:pos x="connsiteX7127" y="connsiteY7127"/>
                </a:cxn>
                <a:cxn ang="0">
                  <a:pos x="connsiteX7128" y="connsiteY7128"/>
                </a:cxn>
                <a:cxn ang="0">
                  <a:pos x="connsiteX7129" y="connsiteY7129"/>
                </a:cxn>
                <a:cxn ang="0">
                  <a:pos x="connsiteX7130" y="connsiteY7130"/>
                </a:cxn>
                <a:cxn ang="0">
                  <a:pos x="connsiteX7131" y="connsiteY7131"/>
                </a:cxn>
                <a:cxn ang="0">
                  <a:pos x="connsiteX7132" y="connsiteY7132"/>
                </a:cxn>
                <a:cxn ang="0">
                  <a:pos x="connsiteX7133" y="connsiteY7133"/>
                </a:cxn>
                <a:cxn ang="0">
                  <a:pos x="connsiteX7134" y="connsiteY7134"/>
                </a:cxn>
                <a:cxn ang="0">
                  <a:pos x="connsiteX7135" y="connsiteY7135"/>
                </a:cxn>
                <a:cxn ang="0">
                  <a:pos x="connsiteX7136" y="connsiteY7136"/>
                </a:cxn>
                <a:cxn ang="0">
                  <a:pos x="connsiteX7137" y="connsiteY7137"/>
                </a:cxn>
                <a:cxn ang="0">
                  <a:pos x="connsiteX7138" y="connsiteY7138"/>
                </a:cxn>
                <a:cxn ang="0">
                  <a:pos x="connsiteX7139" y="connsiteY7139"/>
                </a:cxn>
                <a:cxn ang="0">
                  <a:pos x="connsiteX7140" y="connsiteY7140"/>
                </a:cxn>
                <a:cxn ang="0">
                  <a:pos x="connsiteX7141" y="connsiteY7141"/>
                </a:cxn>
                <a:cxn ang="0">
                  <a:pos x="connsiteX7142" y="connsiteY7142"/>
                </a:cxn>
                <a:cxn ang="0">
                  <a:pos x="connsiteX7143" y="connsiteY7143"/>
                </a:cxn>
                <a:cxn ang="0">
                  <a:pos x="connsiteX7144" y="connsiteY7144"/>
                </a:cxn>
                <a:cxn ang="0">
                  <a:pos x="connsiteX7145" y="connsiteY7145"/>
                </a:cxn>
                <a:cxn ang="0">
                  <a:pos x="connsiteX7146" y="connsiteY7146"/>
                </a:cxn>
                <a:cxn ang="0">
                  <a:pos x="connsiteX7147" y="connsiteY7147"/>
                </a:cxn>
                <a:cxn ang="0">
                  <a:pos x="connsiteX7148" y="connsiteY7148"/>
                </a:cxn>
                <a:cxn ang="0">
                  <a:pos x="connsiteX7149" y="connsiteY7149"/>
                </a:cxn>
                <a:cxn ang="0">
                  <a:pos x="connsiteX7150" y="connsiteY7150"/>
                </a:cxn>
                <a:cxn ang="0">
                  <a:pos x="connsiteX7151" y="connsiteY7151"/>
                </a:cxn>
                <a:cxn ang="0">
                  <a:pos x="connsiteX7152" y="connsiteY7152"/>
                </a:cxn>
                <a:cxn ang="0">
                  <a:pos x="connsiteX7153" y="connsiteY7153"/>
                </a:cxn>
                <a:cxn ang="0">
                  <a:pos x="connsiteX7154" y="connsiteY7154"/>
                </a:cxn>
                <a:cxn ang="0">
                  <a:pos x="connsiteX7155" y="connsiteY7155"/>
                </a:cxn>
                <a:cxn ang="0">
                  <a:pos x="connsiteX7156" y="connsiteY7156"/>
                </a:cxn>
                <a:cxn ang="0">
                  <a:pos x="connsiteX7157" y="connsiteY7157"/>
                </a:cxn>
                <a:cxn ang="0">
                  <a:pos x="connsiteX7158" y="connsiteY7158"/>
                </a:cxn>
                <a:cxn ang="0">
                  <a:pos x="connsiteX7159" y="connsiteY7159"/>
                </a:cxn>
                <a:cxn ang="0">
                  <a:pos x="connsiteX7160" y="connsiteY7160"/>
                </a:cxn>
                <a:cxn ang="0">
                  <a:pos x="connsiteX7161" y="connsiteY7161"/>
                </a:cxn>
                <a:cxn ang="0">
                  <a:pos x="connsiteX7162" y="connsiteY7162"/>
                </a:cxn>
                <a:cxn ang="0">
                  <a:pos x="connsiteX7163" y="connsiteY7163"/>
                </a:cxn>
                <a:cxn ang="0">
                  <a:pos x="connsiteX7164" y="connsiteY7164"/>
                </a:cxn>
                <a:cxn ang="0">
                  <a:pos x="connsiteX7165" y="connsiteY7165"/>
                </a:cxn>
                <a:cxn ang="0">
                  <a:pos x="connsiteX7166" y="connsiteY7166"/>
                </a:cxn>
                <a:cxn ang="0">
                  <a:pos x="connsiteX7167" y="connsiteY7167"/>
                </a:cxn>
                <a:cxn ang="0">
                  <a:pos x="connsiteX7168" y="connsiteY7168"/>
                </a:cxn>
                <a:cxn ang="0">
                  <a:pos x="connsiteX7169" y="connsiteY7169"/>
                </a:cxn>
                <a:cxn ang="0">
                  <a:pos x="connsiteX7170" y="connsiteY7170"/>
                </a:cxn>
                <a:cxn ang="0">
                  <a:pos x="connsiteX7171" y="connsiteY7171"/>
                </a:cxn>
                <a:cxn ang="0">
                  <a:pos x="connsiteX7172" y="connsiteY7172"/>
                </a:cxn>
                <a:cxn ang="0">
                  <a:pos x="connsiteX7173" y="connsiteY7173"/>
                </a:cxn>
                <a:cxn ang="0">
                  <a:pos x="connsiteX7174" y="connsiteY7174"/>
                </a:cxn>
                <a:cxn ang="0">
                  <a:pos x="connsiteX7175" y="connsiteY7175"/>
                </a:cxn>
                <a:cxn ang="0">
                  <a:pos x="connsiteX7176" y="connsiteY7176"/>
                </a:cxn>
                <a:cxn ang="0">
                  <a:pos x="connsiteX7177" y="connsiteY7177"/>
                </a:cxn>
                <a:cxn ang="0">
                  <a:pos x="connsiteX7178" y="connsiteY7178"/>
                </a:cxn>
                <a:cxn ang="0">
                  <a:pos x="connsiteX7179" y="connsiteY7179"/>
                </a:cxn>
                <a:cxn ang="0">
                  <a:pos x="connsiteX7180" y="connsiteY7180"/>
                </a:cxn>
                <a:cxn ang="0">
                  <a:pos x="connsiteX7181" y="connsiteY7181"/>
                </a:cxn>
                <a:cxn ang="0">
                  <a:pos x="connsiteX7182" y="connsiteY7182"/>
                </a:cxn>
                <a:cxn ang="0">
                  <a:pos x="connsiteX7183" y="connsiteY7183"/>
                </a:cxn>
                <a:cxn ang="0">
                  <a:pos x="connsiteX7184" y="connsiteY7184"/>
                </a:cxn>
                <a:cxn ang="0">
                  <a:pos x="connsiteX7185" y="connsiteY7185"/>
                </a:cxn>
                <a:cxn ang="0">
                  <a:pos x="connsiteX7186" y="connsiteY7186"/>
                </a:cxn>
                <a:cxn ang="0">
                  <a:pos x="connsiteX7187" y="connsiteY7187"/>
                </a:cxn>
                <a:cxn ang="0">
                  <a:pos x="connsiteX7188" y="connsiteY7188"/>
                </a:cxn>
                <a:cxn ang="0">
                  <a:pos x="connsiteX7189" y="connsiteY7189"/>
                </a:cxn>
                <a:cxn ang="0">
                  <a:pos x="connsiteX7190" y="connsiteY7190"/>
                </a:cxn>
                <a:cxn ang="0">
                  <a:pos x="connsiteX7191" y="connsiteY7191"/>
                </a:cxn>
                <a:cxn ang="0">
                  <a:pos x="connsiteX7192" y="connsiteY7192"/>
                </a:cxn>
                <a:cxn ang="0">
                  <a:pos x="connsiteX7193" y="connsiteY7193"/>
                </a:cxn>
                <a:cxn ang="0">
                  <a:pos x="connsiteX7194" y="connsiteY7194"/>
                </a:cxn>
                <a:cxn ang="0">
                  <a:pos x="connsiteX7195" y="connsiteY7195"/>
                </a:cxn>
                <a:cxn ang="0">
                  <a:pos x="connsiteX7196" y="connsiteY7196"/>
                </a:cxn>
                <a:cxn ang="0">
                  <a:pos x="connsiteX7197" y="connsiteY7197"/>
                </a:cxn>
                <a:cxn ang="0">
                  <a:pos x="connsiteX7198" y="connsiteY7198"/>
                </a:cxn>
                <a:cxn ang="0">
                  <a:pos x="connsiteX7199" y="connsiteY7199"/>
                </a:cxn>
                <a:cxn ang="0">
                  <a:pos x="connsiteX7200" y="connsiteY7200"/>
                </a:cxn>
                <a:cxn ang="0">
                  <a:pos x="connsiteX7201" y="connsiteY7201"/>
                </a:cxn>
                <a:cxn ang="0">
                  <a:pos x="connsiteX7202" y="connsiteY7202"/>
                </a:cxn>
                <a:cxn ang="0">
                  <a:pos x="connsiteX7203" y="connsiteY7203"/>
                </a:cxn>
                <a:cxn ang="0">
                  <a:pos x="connsiteX7204" y="connsiteY7204"/>
                </a:cxn>
                <a:cxn ang="0">
                  <a:pos x="connsiteX7205" y="connsiteY7205"/>
                </a:cxn>
                <a:cxn ang="0">
                  <a:pos x="connsiteX7206" y="connsiteY7206"/>
                </a:cxn>
                <a:cxn ang="0">
                  <a:pos x="connsiteX7207" y="connsiteY7207"/>
                </a:cxn>
                <a:cxn ang="0">
                  <a:pos x="connsiteX7208" y="connsiteY7208"/>
                </a:cxn>
                <a:cxn ang="0">
                  <a:pos x="connsiteX7209" y="connsiteY7209"/>
                </a:cxn>
                <a:cxn ang="0">
                  <a:pos x="connsiteX7210" y="connsiteY7210"/>
                </a:cxn>
                <a:cxn ang="0">
                  <a:pos x="connsiteX7211" y="connsiteY7211"/>
                </a:cxn>
                <a:cxn ang="0">
                  <a:pos x="connsiteX7212" y="connsiteY7212"/>
                </a:cxn>
                <a:cxn ang="0">
                  <a:pos x="connsiteX7213" y="connsiteY7213"/>
                </a:cxn>
                <a:cxn ang="0">
                  <a:pos x="connsiteX7214" y="connsiteY7214"/>
                </a:cxn>
                <a:cxn ang="0">
                  <a:pos x="connsiteX7215" y="connsiteY7215"/>
                </a:cxn>
                <a:cxn ang="0">
                  <a:pos x="connsiteX7216" y="connsiteY7216"/>
                </a:cxn>
                <a:cxn ang="0">
                  <a:pos x="connsiteX7217" y="connsiteY7217"/>
                </a:cxn>
                <a:cxn ang="0">
                  <a:pos x="connsiteX7218" y="connsiteY7218"/>
                </a:cxn>
                <a:cxn ang="0">
                  <a:pos x="connsiteX7219" y="connsiteY7219"/>
                </a:cxn>
                <a:cxn ang="0">
                  <a:pos x="connsiteX7220" y="connsiteY7220"/>
                </a:cxn>
                <a:cxn ang="0">
                  <a:pos x="connsiteX7221" y="connsiteY7221"/>
                </a:cxn>
                <a:cxn ang="0">
                  <a:pos x="connsiteX7222" y="connsiteY7222"/>
                </a:cxn>
                <a:cxn ang="0">
                  <a:pos x="connsiteX7223" y="connsiteY7223"/>
                </a:cxn>
                <a:cxn ang="0">
                  <a:pos x="connsiteX7224" y="connsiteY7224"/>
                </a:cxn>
                <a:cxn ang="0">
                  <a:pos x="connsiteX7225" y="connsiteY7225"/>
                </a:cxn>
                <a:cxn ang="0">
                  <a:pos x="connsiteX7226" y="connsiteY7226"/>
                </a:cxn>
                <a:cxn ang="0">
                  <a:pos x="connsiteX7227" y="connsiteY7227"/>
                </a:cxn>
                <a:cxn ang="0">
                  <a:pos x="connsiteX7228" y="connsiteY7228"/>
                </a:cxn>
                <a:cxn ang="0">
                  <a:pos x="connsiteX7229" y="connsiteY7229"/>
                </a:cxn>
                <a:cxn ang="0">
                  <a:pos x="connsiteX7230" y="connsiteY7230"/>
                </a:cxn>
                <a:cxn ang="0">
                  <a:pos x="connsiteX7231" y="connsiteY7231"/>
                </a:cxn>
                <a:cxn ang="0">
                  <a:pos x="connsiteX7232" y="connsiteY7232"/>
                </a:cxn>
                <a:cxn ang="0">
                  <a:pos x="connsiteX7233" y="connsiteY7233"/>
                </a:cxn>
                <a:cxn ang="0">
                  <a:pos x="connsiteX7234" y="connsiteY7234"/>
                </a:cxn>
                <a:cxn ang="0">
                  <a:pos x="connsiteX7235" y="connsiteY7235"/>
                </a:cxn>
                <a:cxn ang="0">
                  <a:pos x="connsiteX7236" y="connsiteY7236"/>
                </a:cxn>
                <a:cxn ang="0">
                  <a:pos x="connsiteX7237" y="connsiteY7237"/>
                </a:cxn>
                <a:cxn ang="0">
                  <a:pos x="connsiteX7238" y="connsiteY7238"/>
                </a:cxn>
                <a:cxn ang="0">
                  <a:pos x="connsiteX7239" y="connsiteY7239"/>
                </a:cxn>
                <a:cxn ang="0">
                  <a:pos x="connsiteX7240" y="connsiteY7240"/>
                </a:cxn>
                <a:cxn ang="0">
                  <a:pos x="connsiteX7241" y="connsiteY7241"/>
                </a:cxn>
                <a:cxn ang="0">
                  <a:pos x="connsiteX7242" y="connsiteY7242"/>
                </a:cxn>
                <a:cxn ang="0">
                  <a:pos x="connsiteX7243" y="connsiteY7243"/>
                </a:cxn>
                <a:cxn ang="0">
                  <a:pos x="connsiteX7244" y="connsiteY7244"/>
                </a:cxn>
                <a:cxn ang="0">
                  <a:pos x="connsiteX7245" y="connsiteY7245"/>
                </a:cxn>
                <a:cxn ang="0">
                  <a:pos x="connsiteX7246" y="connsiteY7246"/>
                </a:cxn>
                <a:cxn ang="0">
                  <a:pos x="connsiteX7247" y="connsiteY7247"/>
                </a:cxn>
                <a:cxn ang="0">
                  <a:pos x="connsiteX7248" y="connsiteY7248"/>
                </a:cxn>
                <a:cxn ang="0">
                  <a:pos x="connsiteX7249" y="connsiteY7249"/>
                </a:cxn>
                <a:cxn ang="0">
                  <a:pos x="connsiteX7250" y="connsiteY7250"/>
                </a:cxn>
                <a:cxn ang="0">
                  <a:pos x="connsiteX7251" y="connsiteY7251"/>
                </a:cxn>
                <a:cxn ang="0">
                  <a:pos x="connsiteX7252" y="connsiteY7252"/>
                </a:cxn>
                <a:cxn ang="0">
                  <a:pos x="connsiteX7253" y="connsiteY7253"/>
                </a:cxn>
                <a:cxn ang="0">
                  <a:pos x="connsiteX7254" y="connsiteY7254"/>
                </a:cxn>
                <a:cxn ang="0">
                  <a:pos x="connsiteX7255" y="connsiteY7255"/>
                </a:cxn>
                <a:cxn ang="0">
                  <a:pos x="connsiteX7256" y="connsiteY7256"/>
                </a:cxn>
                <a:cxn ang="0">
                  <a:pos x="connsiteX7257" y="connsiteY7257"/>
                </a:cxn>
                <a:cxn ang="0">
                  <a:pos x="connsiteX7258" y="connsiteY7258"/>
                </a:cxn>
                <a:cxn ang="0">
                  <a:pos x="connsiteX7259" y="connsiteY7259"/>
                </a:cxn>
                <a:cxn ang="0">
                  <a:pos x="connsiteX7260" y="connsiteY7260"/>
                </a:cxn>
                <a:cxn ang="0">
                  <a:pos x="connsiteX7261" y="connsiteY7261"/>
                </a:cxn>
                <a:cxn ang="0">
                  <a:pos x="connsiteX7262" y="connsiteY7262"/>
                </a:cxn>
                <a:cxn ang="0">
                  <a:pos x="connsiteX7263" y="connsiteY7263"/>
                </a:cxn>
                <a:cxn ang="0">
                  <a:pos x="connsiteX7264" y="connsiteY7264"/>
                </a:cxn>
                <a:cxn ang="0">
                  <a:pos x="connsiteX7265" y="connsiteY7265"/>
                </a:cxn>
                <a:cxn ang="0">
                  <a:pos x="connsiteX7266" y="connsiteY7266"/>
                </a:cxn>
                <a:cxn ang="0">
                  <a:pos x="connsiteX7267" y="connsiteY7267"/>
                </a:cxn>
                <a:cxn ang="0">
                  <a:pos x="connsiteX7268" y="connsiteY7268"/>
                </a:cxn>
                <a:cxn ang="0">
                  <a:pos x="connsiteX7269" y="connsiteY7269"/>
                </a:cxn>
                <a:cxn ang="0">
                  <a:pos x="connsiteX7270" y="connsiteY7270"/>
                </a:cxn>
                <a:cxn ang="0">
                  <a:pos x="connsiteX7271" y="connsiteY7271"/>
                </a:cxn>
                <a:cxn ang="0">
                  <a:pos x="connsiteX7272" y="connsiteY7272"/>
                </a:cxn>
                <a:cxn ang="0">
                  <a:pos x="connsiteX7273" y="connsiteY7273"/>
                </a:cxn>
                <a:cxn ang="0">
                  <a:pos x="connsiteX7274" y="connsiteY7274"/>
                </a:cxn>
                <a:cxn ang="0">
                  <a:pos x="connsiteX7275" y="connsiteY7275"/>
                </a:cxn>
                <a:cxn ang="0">
                  <a:pos x="connsiteX7276" y="connsiteY7276"/>
                </a:cxn>
                <a:cxn ang="0">
                  <a:pos x="connsiteX7277" y="connsiteY7277"/>
                </a:cxn>
                <a:cxn ang="0">
                  <a:pos x="connsiteX7278" y="connsiteY7278"/>
                </a:cxn>
                <a:cxn ang="0">
                  <a:pos x="connsiteX7279" y="connsiteY7279"/>
                </a:cxn>
                <a:cxn ang="0">
                  <a:pos x="connsiteX7280" y="connsiteY7280"/>
                </a:cxn>
                <a:cxn ang="0">
                  <a:pos x="connsiteX7281" y="connsiteY7281"/>
                </a:cxn>
                <a:cxn ang="0">
                  <a:pos x="connsiteX7282" y="connsiteY7282"/>
                </a:cxn>
                <a:cxn ang="0">
                  <a:pos x="connsiteX7283" y="connsiteY7283"/>
                </a:cxn>
                <a:cxn ang="0">
                  <a:pos x="connsiteX7284" y="connsiteY7284"/>
                </a:cxn>
                <a:cxn ang="0">
                  <a:pos x="connsiteX7285" y="connsiteY7285"/>
                </a:cxn>
                <a:cxn ang="0">
                  <a:pos x="connsiteX7286" y="connsiteY7286"/>
                </a:cxn>
                <a:cxn ang="0">
                  <a:pos x="connsiteX7287" y="connsiteY7287"/>
                </a:cxn>
                <a:cxn ang="0">
                  <a:pos x="connsiteX7288" y="connsiteY7288"/>
                </a:cxn>
                <a:cxn ang="0">
                  <a:pos x="connsiteX7289" y="connsiteY7289"/>
                </a:cxn>
                <a:cxn ang="0">
                  <a:pos x="connsiteX7290" y="connsiteY7290"/>
                </a:cxn>
                <a:cxn ang="0">
                  <a:pos x="connsiteX7291" y="connsiteY7291"/>
                </a:cxn>
                <a:cxn ang="0">
                  <a:pos x="connsiteX7292" y="connsiteY7292"/>
                </a:cxn>
                <a:cxn ang="0">
                  <a:pos x="connsiteX7293" y="connsiteY7293"/>
                </a:cxn>
                <a:cxn ang="0">
                  <a:pos x="connsiteX7294" y="connsiteY7294"/>
                </a:cxn>
                <a:cxn ang="0">
                  <a:pos x="connsiteX7295" y="connsiteY7295"/>
                </a:cxn>
                <a:cxn ang="0">
                  <a:pos x="connsiteX7296" y="connsiteY7296"/>
                </a:cxn>
                <a:cxn ang="0">
                  <a:pos x="connsiteX7297" y="connsiteY7297"/>
                </a:cxn>
                <a:cxn ang="0">
                  <a:pos x="connsiteX7298" y="connsiteY7298"/>
                </a:cxn>
                <a:cxn ang="0">
                  <a:pos x="connsiteX7299" y="connsiteY7299"/>
                </a:cxn>
                <a:cxn ang="0">
                  <a:pos x="connsiteX7300" y="connsiteY7300"/>
                </a:cxn>
                <a:cxn ang="0">
                  <a:pos x="connsiteX7301" y="connsiteY7301"/>
                </a:cxn>
                <a:cxn ang="0">
                  <a:pos x="connsiteX7302" y="connsiteY7302"/>
                </a:cxn>
                <a:cxn ang="0">
                  <a:pos x="connsiteX7303" y="connsiteY7303"/>
                </a:cxn>
                <a:cxn ang="0">
                  <a:pos x="connsiteX7304" y="connsiteY7304"/>
                </a:cxn>
                <a:cxn ang="0">
                  <a:pos x="connsiteX7305" y="connsiteY7305"/>
                </a:cxn>
                <a:cxn ang="0">
                  <a:pos x="connsiteX7306" y="connsiteY7306"/>
                </a:cxn>
                <a:cxn ang="0">
                  <a:pos x="connsiteX7307" y="connsiteY7307"/>
                </a:cxn>
                <a:cxn ang="0">
                  <a:pos x="connsiteX7308" y="connsiteY7308"/>
                </a:cxn>
                <a:cxn ang="0">
                  <a:pos x="connsiteX7309" y="connsiteY7309"/>
                </a:cxn>
                <a:cxn ang="0">
                  <a:pos x="connsiteX7310" y="connsiteY7310"/>
                </a:cxn>
                <a:cxn ang="0">
                  <a:pos x="connsiteX7311" y="connsiteY7311"/>
                </a:cxn>
                <a:cxn ang="0">
                  <a:pos x="connsiteX7312" y="connsiteY7312"/>
                </a:cxn>
                <a:cxn ang="0">
                  <a:pos x="connsiteX7313" y="connsiteY7313"/>
                </a:cxn>
                <a:cxn ang="0">
                  <a:pos x="connsiteX7314" y="connsiteY7314"/>
                </a:cxn>
                <a:cxn ang="0">
                  <a:pos x="connsiteX7315" y="connsiteY7315"/>
                </a:cxn>
                <a:cxn ang="0">
                  <a:pos x="connsiteX7316" y="connsiteY7316"/>
                </a:cxn>
                <a:cxn ang="0">
                  <a:pos x="connsiteX7317" y="connsiteY7317"/>
                </a:cxn>
                <a:cxn ang="0">
                  <a:pos x="connsiteX7318" y="connsiteY7318"/>
                </a:cxn>
                <a:cxn ang="0">
                  <a:pos x="connsiteX7319" y="connsiteY7319"/>
                </a:cxn>
                <a:cxn ang="0">
                  <a:pos x="connsiteX7320" y="connsiteY7320"/>
                </a:cxn>
                <a:cxn ang="0">
                  <a:pos x="connsiteX7321" y="connsiteY7321"/>
                </a:cxn>
                <a:cxn ang="0">
                  <a:pos x="connsiteX7322" y="connsiteY7322"/>
                </a:cxn>
                <a:cxn ang="0">
                  <a:pos x="connsiteX7323" y="connsiteY7323"/>
                </a:cxn>
                <a:cxn ang="0">
                  <a:pos x="connsiteX7324" y="connsiteY7324"/>
                </a:cxn>
                <a:cxn ang="0">
                  <a:pos x="connsiteX7325" y="connsiteY7325"/>
                </a:cxn>
                <a:cxn ang="0">
                  <a:pos x="connsiteX7326" y="connsiteY7326"/>
                </a:cxn>
                <a:cxn ang="0">
                  <a:pos x="connsiteX7327" y="connsiteY7327"/>
                </a:cxn>
                <a:cxn ang="0">
                  <a:pos x="connsiteX7328" y="connsiteY7328"/>
                </a:cxn>
                <a:cxn ang="0">
                  <a:pos x="connsiteX7329" y="connsiteY7329"/>
                </a:cxn>
                <a:cxn ang="0">
                  <a:pos x="connsiteX7330" y="connsiteY7330"/>
                </a:cxn>
                <a:cxn ang="0">
                  <a:pos x="connsiteX7331" y="connsiteY7331"/>
                </a:cxn>
                <a:cxn ang="0">
                  <a:pos x="connsiteX7332" y="connsiteY7332"/>
                </a:cxn>
                <a:cxn ang="0">
                  <a:pos x="connsiteX7333" y="connsiteY7333"/>
                </a:cxn>
                <a:cxn ang="0">
                  <a:pos x="connsiteX7334" y="connsiteY7334"/>
                </a:cxn>
                <a:cxn ang="0">
                  <a:pos x="connsiteX7335" y="connsiteY7335"/>
                </a:cxn>
                <a:cxn ang="0">
                  <a:pos x="connsiteX7336" y="connsiteY7336"/>
                </a:cxn>
                <a:cxn ang="0">
                  <a:pos x="connsiteX7337" y="connsiteY7337"/>
                </a:cxn>
                <a:cxn ang="0">
                  <a:pos x="connsiteX7338" y="connsiteY7338"/>
                </a:cxn>
                <a:cxn ang="0">
                  <a:pos x="connsiteX7339" y="connsiteY7339"/>
                </a:cxn>
                <a:cxn ang="0">
                  <a:pos x="connsiteX7340" y="connsiteY7340"/>
                </a:cxn>
                <a:cxn ang="0">
                  <a:pos x="connsiteX7341" y="connsiteY7341"/>
                </a:cxn>
                <a:cxn ang="0">
                  <a:pos x="connsiteX7342" y="connsiteY7342"/>
                </a:cxn>
                <a:cxn ang="0">
                  <a:pos x="connsiteX7343" y="connsiteY7343"/>
                </a:cxn>
                <a:cxn ang="0">
                  <a:pos x="connsiteX7344" y="connsiteY7344"/>
                </a:cxn>
                <a:cxn ang="0">
                  <a:pos x="connsiteX7345" y="connsiteY7345"/>
                </a:cxn>
                <a:cxn ang="0">
                  <a:pos x="connsiteX7346" y="connsiteY7346"/>
                </a:cxn>
                <a:cxn ang="0">
                  <a:pos x="connsiteX7347" y="connsiteY7347"/>
                </a:cxn>
                <a:cxn ang="0">
                  <a:pos x="connsiteX7348" y="connsiteY7348"/>
                </a:cxn>
                <a:cxn ang="0">
                  <a:pos x="connsiteX7349" y="connsiteY7349"/>
                </a:cxn>
                <a:cxn ang="0">
                  <a:pos x="connsiteX7350" y="connsiteY7350"/>
                </a:cxn>
                <a:cxn ang="0">
                  <a:pos x="connsiteX7351" y="connsiteY7351"/>
                </a:cxn>
                <a:cxn ang="0">
                  <a:pos x="connsiteX7352" y="connsiteY7352"/>
                </a:cxn>
                <a:cxn ang="0">
                  <a:pos x="connsiteX7353" y="connsiteY7353"/>
                </a:cxn>
                <a:cxn ang="0">
                  <a:pos x="connsiteX7354" y="connsiteY7354"/>
                </a:cxn>
                <a:cxn ang="0">
                  <a:pos x="connsiteX7355" y="connsiteY7355"/>
                </a:cxn>
                <a:cxn ang="0">
                  <a:pos x="connsiteX7356" y="connsiteY7356"/>
                </a:cxn>
                <a:cxn ang="0">
                  <a:pos x="connsiteX7357" y="connsiteY7357"/>
                </a:cxn>
                <a:cxn ang="0">
                  <a:pos x="connsiteX7358" y="connsiteY7358"/>
                </a:cxn>
                <a:cxn ang="0">
                  <a:pos x="connsiteX7359" y="connsiteY7359"/>
                </a:cxn>
                <a:cxn ang="0">
                  <a:pos x="connsiteX7360" y="connsiteY7360"/>
                </a:cxn>
                <a:cxn ang="0">
                  <a:pos x="connsiteX7361" y="connsiteY7361"/>
                </a:cxn>
                <a:cxn ang="0">
                  <a:pos x="connsiteX7362" y="connsiteY7362"/>
                </a:cxn>
                <a:cxn ang="0">
                  <a:pos x="connsiteX7363" y="connsiteY7363"/>
                </a:cxn>
                <a:cxn ang="0">
                  <a:pos x="connsiteX7364" y="connsiteY7364"/>
                </a:cxn>
                <a:cxn ang="0">
                  <a:pos x="connsiteX7365" y="connsiteY7365"/>
                </a:cxn>
                <a:cxn ang="0">
                  <a:pos x="connsiteX7366" y="connsiteY7366"/>
                </a:cxn>
                <a:cxn ang="0">
                  <a:pos x="connsiteX7367" y="connsiteY7367"/>
                </a:cxn>
                <a:cxn ang="0">
                  <a:pos x="connsiteX7368" y="connsiteY7368"/>
                </a:cxn>
                <a:cxn ang="0">
                  <a:pos x="connsiteX7369" y="connsiteY7369"/>
                </a:cxn>
                <a:cxn ang="0">
                  <a:pos x="connsiteX7370" y="connsiteY7370"/>
                </a:cxn>
                <a:cxn ang="0">
                  <a:pos x="connsiteX7371" y="connsiteY7371"/>
                </a:cxn>
                <a:cxn ang="0">
                  <a:pos x="connsiteX7372" y="connsiteY7372"/>
                </a:cxn>
                <a:cxn ang="0">
                  <a:pos x="connsiteX7373" y="connsiteY7373"/>
                </a:cxn>
                <a:cxn ang="0">
                  <a:pos x="connsiteX7374" y="connsiteY7374"/>
                </a:cxn>
                <a:cxn ang="0">
                  <a:pos x="connsiteX7375" y="connsiteY7375"/>
                </a:cxn>
                <a:cxn ang="0">
                  <a:pos x="connsiteX7376" y="connsiteY7376"/>
                </a:cxn>
                <a:cxn ang="0">
                  <a:pos x="connsiteX7377" y="connsiteY7377"/>
                </a:cxn>
                <a:cxn ang="0">
                  <a:pos x="connsiteX7378" y="connsiteY7378"/>
                </a:cxn>
                <a:cxn ang="0">
                  <a:pos x="connsiteX7379" y="connsiteY7379"/>
                </a:cxn>
                <a:cxn ang="0">
                  <a:pos x="connsiteX7380" y="connsiteY7380"/>
                </a:cxn>
                <a:cxn ang="0">
                  <a:pos x="connsiteX7381" y="connsiteY7381"/>
                </a:cxn>
                <a:cxn ang="0">
                  <a:pos x="connsiteX7382" y="connsiteY7382"/>
                </a:cxn>
                <a:cxn ang="0">
                  <a:pos x="connsiteX7383" y="connsiteY7383"/>
                </a:cxn>
                <a:cxn ang="0">
                  <a:pos x="connsiteX7384" y="connsiteY7384"/>
                </a:cxn>
                <a:cxn ang="0">
                  <a:pos x="connsiteX7385" y="connsiteY7385"/>
                </a:cxn>
                <a:cxn ang="0">
                  <a:pos x="connsiteX7386" y="connsiteY7386"/>
                </a:cxn>
                <a:cxn ang="0">
                  <a:pos x="connsiteX7387" y="connsiteY7387"/>
                </a:cxn>
                <a:cxn ang="0">
                  <a:pos x="connsiteX7388" y="connsiteY7388"/>
                </a:cxn>
                <a:cxn ang="0">
                  <a:pos x="connsiteX7389" y="connsiteY7389"/>
                </a:cxn>
                <a:cxn ang="0">
                  <a:pos x="connsiteX7390" y="connsiteY7390"/>
                </a:cxn>
                <a:cxn ang="0">
                  <a:pos x="connsiteX7391" y="connsiteY7391"/>
                </a:cxn>
                <a:cxn ang="0">
                  <a:pos x="connsiteX7392" y="connsiteY7392"/>
                </a:cxn>
                <a:cxn ang="0">
                  <a:pos x="connsiteX7393" y="connsiteY7393"/>
                </a:cxn>
                <a:cxn ang="0">
                  <a:pos x="connsiteX7394" y="connsiteY7394"/>
                </a:cxn>
                <a:cxn ang="0">
                  <a:pos x="connsiteX7395" y="connsiteY7395"/>
                </a:cxn>
                <a:cxn ang="0">
                  <a:pos x="connsiteX7396" y="connsiteY7396"/>
                </a:cxn>
                <a:cxn ang="0">
                  <a:pos x="connsiteX7397" y="connsiteY7397"/>
                </a:cxn>
                <a:cxn ang="0">
                  <a:pos x="connsiteX7398" y="connsiteY7398"/>
                </a:cxn>
                <a:cxn ang="0">
                  <a:pos x="connsiteX7399" y="connsiteY7399"/>
                </a:cxn>
                <a:cxn ang="0">
                  <a:pos x="connsiteX7400" y="connsiteY7400"/>
                </a:cxn>
                <a:cxn ang="0">
                  <a:pos x="connsiteX7401" y="connsiteY7401"/>
                </a:cxn>
                <a:cxn ang="0">
                  <a:pos x="connsiteX7402" y="connsiteY7402"/>
                </a:cxn>
                <a:cxn ang="0">
                  <a:pos x="connsiteX7403" y="connsiteY7403"/>
                </a:cxn>
                <a:cxn ang="0">
                  <a:pos x="connsiteX7404" y="connsiteY7404"/>
                </a:cxn>
                <a:cxn ang="0">
                  <a:pos x="connsiteX7405" y="connsiteY7405"/>
                </a:cxn>
                <a:cxn ang="0">
                  <a:pos x="connsiteX7406" y="connsiteY7406"/>
                </a:cxn>
                <a:cxn ang="0">
                  <a:pos x="connsiteX7407" y="connsiteY7407"/>
                </a:cxn>
                <a:cxn ang="0">
                  <a:pos x="connsiteX7408" y="connsiteY7408"/>
                </a:cxn>
                <a:cxn ang="0">
                  <a:pos x="connsiteX7409" y="connsiteY7409"/>
                </a:cxn>
                <a:cxn ang="0">
                  <a:pos x="connsiteX7410" y="connsiteY7410"/>
                </a:cxn>
                <a:cxn ang="0">
                  <a:pos x="connsiteX7411" y="connsiteY7411"/>
                </a:cxn>
                <a:cxn ang="0">
                  <a:pos x="connsiteX7412" y="connsiteY7412"/>
                </a:cxn>
                <a:cxn ang="0">
                  <a:pos x="connsiteX7413" y="connsiteY7413"/>
                </a:cxn>
                <a:cxn ang="0">
                  <a:pos x="connsiteX7414" y="connsiteY7414"/>
                </a:cxn>
                <a:cxn ang="0">
                  <a:pos x="connsiteX7415" y="connsiteY7415"/>
                </a:cxn>
                <a:cxn ang="0">
                  <a:pos x="connsiteX7416" y="connsiteY7416"/>
                </a:cxn>
                <a:cxn ang="0">
                  <a:pos x="connsiteX7417" y="connsiteY7417"/>
                </a:cxn>
                <a:cxn ang="0">
                  <a:pos x="connsiteX7418" y="connsiteY7418"/>
                </a:cxn>
                <a:cxn ang="0">
                  <a:pos x="connsiteX7419" y="connsiteY7419"/>
                </a:cxn>
                <a:cxn ang="0">
                  <a:pos x="connsiteX7420" y="connsiteY7420"/>
                </a:cxn>
                <a:cxn ang="0">
                  <a:pos x="connsiteX7421" y="connsiteY7421"/>
                </a:cxn>
                <a:cxn ang="0">
                  <a:pos x="connsiteX7422" y="connsiteY7422"/>
                </a:cxn>
                <a:cxn ang="0">
                  <a:pos x="connsiteX7423" y="connsiteY7423"/>
                </a:cxn>
                <a:cxn ang="0">
                  <a:pos x="connsiteX7424" y="connsiteY7424"/>
                </a:cxn>
                <a:cxn ang="0">
                  <a:pos x="connsiteX7425" y="connsiteY7425"/>
                </a:cxn>
                <a:cxn ang="0">
                  <a:pos x="connsiteX7426" y="connsiteY7426"/>
                </a:cxn>
                <a:cxn ang="0">
                  <a:pos x="connsiteX7427" y="connsiteY7427"/>
                </a:cxn>
                <a:cxn ang="0">
                  <a:pos x="connsiteX7428" y="connsiteY7428"/>
                </a:cxn>
                <a:cxn ang="0">
                  <a:pos x="connsiteX7429" y="connsiteY7429"/>
                </a:cxn>
                <a:cxn ang="0">
                  <a:pos x="connsiteX7430" y="connsiteY7430"/>
                </a:cxn>
                <a:cxn ang="0">
                  <a:pos x="connsiteX7431" y="connsiteY7431"/>
                </a:cxn>
                <a:cxn ang="0">
                  <a:pos x="connsiteX7432" y="connsiteY7432"/>
                </a:cxn>
                <a:cxn ang="0">
                  <a:pos x="connsiteX7433" y="connsiteY7433"/>
                </a:cxn>
                <a:cxn ang="0">
                  <a:pos x="connsiteX7434" y="connsiteY7434"/>
                </a:cxn>
                <a:cxn ang="0">
                  <a:pos x="connsiteX7435" y="connsiteY7435"/>
                </a:cxn>
                <a:cxn ang="0">
                  <a:pos x="connsiteX7436" y="connsiteY7436"/>
                </a:cxn>
                <a:cxn ang="0">
                  <a:pos x="connsiteX7437" y="connsiteY7437"/>
                </a:cxn>
                <a:cxn ang="0">
                  <a:pos x="connsiteX7438" y="connsiteY7438"/>
                </a:cxn>
                <a:cxn ang="0">
                  <a:pos x="connsiteX7439" y="connsiteY7439"/>
                </a:cxn>
                <a:cxn ang="0">
                  <a:pos x="connsiteX7440" y="connsiteY7440"/>
                </a:cxn>
                <a:cxn ang="0">
                  <a:pos x="connsiteX7441" y="connsiteY7441"/>
                </a:cxn>
                <a:cxn ang="0">
                  <a:pos x="connsiteX7442" y="connsiteY7442"/>
                </a:cxn>
                <a:cxn ang="0">
                  <a:pos x="connsiteX7443" y="connsiteY7443"/>
                </a:cxn>
                <a:cxn ang="0">
                  <a:pos x="connsiteX7444" y="connsiteY7444"/>
                </a:cxn>
                <a:cxn ang="0">
                  <a:pos x="connsiteX7445" y="connsiteY7445"/>
                </a:cxn>
                <a:cxn ang="0">
                  <a:pos x="connsiteX7446" y="connsiteY7446"/>
                </a:cxn>
                <a:cxn ang="0">
                  <a:pos x="connsiteX7447" y="connsiteY7447"/>
                </a:cxn>
                <a:cxn ang="0">
                  <a:pos x="connsiteX7448" y="connsiteY7448"/>
                </a:cxn>
                <a:cxn ang="0">
                  <a:pos x="connsiteX7449" y="connsiteY7449"/>
                </a:cxn>
                <a:cxn ang="0">
                  <a:pos x="connsiteX7450" y="connsiteY7450"/>
                </a:cxn>
                <a:cxn ang="0">
                  <a:pos x="connsiteX7451" y="connsiteY7451"/>
                </a:cxn>
                <a:cxn ang="0">
                  <a:pos x="connsiteX7452" y="connsiteY7452"/>
                </a:cxn>
                <a:cxn ang="0">
                  <a:pos x="connsiteX7453" y="connsiteY7453"/>
                </a:cxn>
                <a:cxn ang="0">
                  <a:pos x="connsiteX7454" y="connsiteY7454"/>
                </a:cxn>
                <a:cxn ang="0">
                  <a:pos x="connsiteX7455" y="connsiteY7455"/>
                </a:cxn>
                <a:cxn ang="0">
                  <a:pos x="connsiteX7456" y="connsiteY7456"/>
                </a:cxn>
                <a:cxn ang="0">
                  <a:pos x="connsiteX7457" y="connsiteY7457"/>
                </a:cxn>
                <a:cxn ang="0">
                  <a:pos x="connsiteX7458" y="connsiteY7458"/>
                </a:cxn>
                <a:cxn ang="0">
                  <a:pos x="connsiteX7459" y="connsiteY7459"/>
                </a:cxn>
                <a:cxn ang="0">
                  <a:pos x="connsiteX7460" y="connsiteY7460"/>
                </a:cxn>
                <a:cxn ang="0">
                  <a:pos x="connsiteX7461" y="connsiteY7461"/>
                </a:cxn>
                <a:cxn ang="0">
                  <a:pos x="connsiteX7462" y="connsiteY7462"/>
                </a:cxn>
                <a:cxn ang="0">
                  <a:pos x="connsiteX7463" y="connsiteY7463"/>
                </a:cxn>
                <a:cxn ang="0">
                  <a:pos x="connsiteX7464" y="connsiteY7464"/>
                </a:cxn>
                <a:cxn ang="0">
                  <a:pos x="connsiteX7465" y="connsiteY7465"/>
                </a:cxn>
                <a:cxn ang="0">
                  <a:pos x="connsiteX7466" y="connsiteY7466"/>
                </a:cxn>
                <a:cxn ang="0">
                  <a:pos x="connsiteX7467" y="connsiteY7467"/>
                </a:cxn>
                <a:cxn ang="0">
                  <a:pos x="connsiteX7468" y="connsiteY7468"/>
                </a:cxn>
                <a:cxn ang="0">
                  <a:pos x="connsiteX7469" y="connsiteY7469"/>
                </a:cxn>
                <a:cxn ang="0">
                  <a:pos x="connsiteX7470" y="connsiteY7470"/>
                </a:cxn>
                <a:cxn ang="0">
                  <a:pos x="connsiteX7471" y="connsiteY7471"/>
                </a:cxn>
                <a:cxn ang="0">
                  <a:pos x="connsiteX7472" y="connsiteY7472"/>
                </a:cxn>
                <a:cxn ang="0">
                  <a:pos x="connsiteX7473" y="connsiteY7473"/>
                </a:cxn>
                <a:cxn ang="0">
                  <a:pos x="connsiteX7474" y="connsiteY7474"/>
                </a:cxn>
                <a:cxn ang="0">
                  <a:pos x="connsiteX7475" y="connsiteY7475"/>
                </a:cxn>
                <a:cxn ang="0">
                  <a:pos x="connsiteX7476" y="connsiteY7476"/>
                </a:cxn>
                <a:cxn ang="0">
                  <a:pos x="connsiteX7477" y="connsiteY7477"/>
                </a:cxn>
                <a:cxn ang="0">
                  <a:pos x="connsiteX7478" y="connsiteY7478"/>
                </a:cxn>
                <a:cxn ang="0">
                  <a:pos x="connsiteX7479" y="connsiteY7479"/>
                </a:cxn>
                <a:cxn ang="0">
                  <a:pos x="connsiteX7480" y="connsiteY7480"/>
                </a:cxn>
                <a:cxn ang="0">
                  <a:pos x="connsiteX7481" y="connsiteY7481"/>
                </a:cxn>
                <a:cxn ang="0">
                  <a:pos x="connsiteX7482" y="connsiteY7482"/>
                </a:cxn>
                <a:cxn ang="0">
                  <a:pos x="connsiteX7483" y="connsiteY7483"/>
                </a:cxn>
                <a:cxn ang="0">
                  <a:pos x="connsiteX7484" y="connsiteY7484"/>
                </a:cxn>
                <a:cxn ang="0">
                  <a:pos x="connsiteX7485" y="connsiteY7485"/>
                </a:cxn>
                <a:cxn ang="0">
                  <a:pos x="connsiteX7486" y="connsiteY7486"/>
                </a:cxn>
                <a:cxn ang="0">
                  <a:pos x="connsiteX7487" y="connsiteY7487"/>
                </a:cxn>
                <a:cxn ang="0">
                  <a:pos x="connsiteX7488" y="connsiteY7488"/>
                </a:cxn>
                <a:cxn ang="0">
                  <a:pos x="connsiteX7489" y="connsiteY7489"/>
                </a:cxn>
                <a:cxn ang="0">
                  <a:pos x="connsiteX7490" y="connsiteY7490"/>
                </a:cxn>
                <a:cxn ang="0">
                  <a:pos x="connsiteX7491" y="connsiteY7491"/>
                </a:cxn>
                <a:cxn ang="0">
                  <a:pos x="connsiteX7492" y="connsiteY7492"/>
                </a:cxn>
                <a:cxn ang="0">
                  <a:pos x="connsiteX7493" y="connsiteY7493"/>
                </a:cxn>
                <a:cxn ang="0">
                  <a:pos x="connsiteX7494" y="connsiteY7494"/>
                </a:cxn>
                <a:cxn ang="0">
                  <a:pos x="connsiteX7495" y="connsiteY7495"/>
                </a:cxn>
                <a:cxn ang="0">
                  <a:pos x="connsiteX7496" y="connsiteY7496"/>
                </a:cxn>
                <a:cxn ang="0">
                  <a:pos x="connsiteX7497" y="connsiteY7497"/>
                </a:cxn>
                <a:cxn ang="0">
                  <a:pos x="connsiteX7498" y="connsiteY7498"/>
                </a:cxn>
                <a:cxn ang="0">
                  <a:pos x="connsiteX7499" y="connsiteY7499"/>
                </a:cxn>
                <a:cxn ang="0">
                  <a:pos x="connsiteX7500" y="connsiteY7500"/>
                </a:cxn>
                <a:cxn ang="0">
                  <a:pos x="connsiteX7501" y="connsiteY7501"/>
                </a:cxn>
                <a:cxn ang="0">
                  <a:pos x="connsiteX7502" y="connsiteY7502"/>
                </a:cxn>
                <a:cxn ang="0">
                  <a:pos x="connsiteX7503" y="connsiteY7503"/>
                </a:cxn>
                <a:cxn ang="0">
                  <a:pos x="connsiteX7504" y="connsiteY7504"/>
                </a:cxn>
                <a:cxn ang="0">
                  <a:pos x="connsiteX7505" y="connsiteY7505"/>
                </a:cxn>
                <a:cxn ang="0">
                  <a:pos x="connsiteX7506" y="connsiteY7506"/>
                </a:cxn>
                <a:cxn ang="0">
                  <a:pos x="connsiteX7507" y="connsiteY7507"/>
                </a:cxn>
                <a:cxn ang="0">
                  <a:pos x="connsiteX7508" y="connsiteY7508"/>
                </a:cxn>
                <a:cxn ang="0">
                  <a:pos x="connsiteX7509" y="connsiteY7509"/>
                </a:cxn>
                <a:cxn ang="0">
                  <a:pos x="connsiteX7510" y="connsiteY7510"/>
                </a:cxn>
                <a:cxn ang="0">
                  <a:pos x="connsiteX7511" y="connsiteY7511"/>
                </a:cxn>
                <a:cxn ang="0">
                  <a:pos x="connsiteX7512" y="connsiteY7512"/>
                </a:cxn>
                <a:cxn ang="0">
                  <a:pos x="connsiteX7513" y="connsiteY7513"/>
                </a:cxn>
                <a:cxn ang="0">
                  <a:pos x="connsiteX7514" y="connsiteY7514"/>
                </a:cxn>
                <a:cxn ang="0">
                  <a:pos x="connsiteX7515" y="connsiteY7515"/>
                </a:cxn>
                <a:cxn ang="0">
                  <a:pos x="connsiteX7516" y="connsiteY7516"/>
                </a:cxn>
                <a:cxn ang="0">
                  <a:pos x="connsiteX7517" y="connsiteY7517"/>
                </a:cxn>
                <a:cxn ang="0">
                  <a:pos x="connsiteX7518" y="connsiteY7518"/>
                </a:cxn>
                <a:cxn ang="0">
                  <a:pos x="connsiteX7519" y="connsiteY7519"/>
                </a:cxn>
                <a:cxn ang="0">
                  <a:pos x="connsiteX7520" y="connsiteY7520"/>
                </a:cxn>
                <a:cxn ang="0">
                  <a:pos x="connsiteX7521" y="connsiteY7521"/>
                </a:cxn>
                <a:cxn ang="0">
                  <a:pos x="connsiteX7522" y="connsiteY7522"/>
                </a:cxn>
                <a:cxn ang="0">
                  <a:pos x="connsiteX7523" y="connsiteY7523"/>
                </a:cxn>
                <a:cxn ang="0">
                  <a:pos x="connsiteX7524" y="connsiteY7524"/>
                </a:cxn>
                <a:cxn ang="0">
                  <a:pos x="connsiteX7525" y="connsiteY7525"/>
                </a:cxn>
                <a:cxn ang="0">
                  <a:pos x="connsiteX7526" y="connsiteY7526"/>
                </a:cxn>
                <a:cxn ang="0">
                  <a:pos x="connsiteX7527" y="connsiteY7527"/>
                </a:cxn>
                <a:cxn ang="0">
                  <a:pos x="connsiteX7528" y="connsiteY7528"/>
                </a:cxn>
                <a:cxn ang="0">
                  <a:pos x="connsiteX7529" y="connsiteY7529"/>
                </a:cxn>
                <a:cxn ang="0">
                  <a:pos x="connsiteX7530" y="connsiteY7530"/>
                </a:cxn>
                <a:cxn ang="0">
                  <a:pos x="connsiteX7531" y="connsiteY7531"/>
                </a:cxn>
                <a:cxn ang="0">
                  <a:pos x="connsiteX7532" y="connsiteY7532"/>
                </a:cxn>
                <a:cxn ang="0">
                  <a:pos x="connsiteX7533" y="connsiteY7533"/>
                </a:cxn>
                <a:cxn ang="0">
                  <a:pos x="connsiteX7534" y="connsiteY7534"/>
                </a:cxn>
                <a:cxn ang="0">
                  <a:pos x="connsiteX7535" y="connsiteY7535"/>
                </a:cxn>
                <a:cxn ang="0">
                  <a:pos x="connsiteX7536" y="connsiteY7536"/>
                </a:cxn>
                <a:cxn ang="0">
                  <a:pos x="connsiteX7537" y="connsiteY7537"/>
                </a:cxn>
                <a:cxn ang="0">
                  <a:pos x="connsiteX7538" y="connsiteY7538"/>
                </a:cxn>
                <a:cxn ang="0">
                  <a:pos x="connsiteX7539" y="connsiteY7539"/>
                </a:cxn>
                <a:cxn ang="0">
                  <a:pos x="connsiteX7540" y="connsiteY7540"/>
                </a:cxn>
                <a:cxn ang="0">
                  <a:pos x="connsiteX7541" y="connsiteY7541"/>
                </a:cxn>
                <a:cxn ang="0">
                  <a:pos x="connsiteX7542" y="connsiteY7542"/>
                </a:cxn>
                <a:cxn ang="0">
                  <a:pos x="connsiteX7543" y="connsiteY7543"/>
                </a:cxn>
                <a:cxn ang="0">
                  <a:pos x="connsiteX7544" y="connsiteY7544"/>
                </a:cxn>
                <a:cxn ang="0">
                  <a:pos x="connsiteX7545" y="connsiteY7545"/>
                </a:cxn>
                <a:cxn ang="0">
                  <a:pos x="connsiteX7546" y="connsiteY7546"/>
                </a:cxn>
                <a:cxn ang="0">
                  <a:pos x="connsiteX7547" y="connsiteY7547"/>
                </a:cxn>
                <a:cxn ang="0">
                  <a:pos x="connsiteX7548" y="connsiteY7548"/>
                </a:cxn>
                <a:cxn ang="0">
                  <a:pos x="connsiteX7549" y="connsiteY7549"/>
                </a:cxn>
                <a:cxn ang="0">
                  <a:pos x="connsiteX7550" y="connsiteY7550"/>
                </a:cxn>
                <a:cxn ang="0">
                  <a:pos x="connsiteX7551" y="connsiteY7551"/>
                </a:cxn>
                <a:cxn ang="0">
                  <a:pos x="connsiteX7552" y="connsiteY7552"/>
                </a:cxn>
                <a:cxn ang="0">
                  <a:pos x="connsiteX7553" y="connsiteY7553"/>
                </a:cxn>
                <a:cxn ang="0">
                  <a:pos x="connsiteX7554" y="connsiteY7554"/>
                </a:cxn>
                <a:cxn ang="0">
                  <a:pos x="connsiteX7555" y="connsiteY7555"/>
                </a:cxn>
                <a:cxn ang="0">
                  <a:pos x="connsiteX7556" y="connsiteY7556"/>
                </a:cxn>
                <a:cxn ang="0">
                  <a:pos x="connsiteX7557" y="connsiteY7557"/>
                </a:cxn>
                <a:cxn ang="0">
                  <a:pos x="connsiteX7558" y="connsiteY7558"/>
                </a:cxn>
                <a:cxn ang="0">
                  <a:pos x="connsiteX7559" y="connsiteY7559"/>
                </a:cxn>
                <a:cxn ang="0">
                  <a:pos x="connsiteX7560" y="connsiteY7560"/>
                </a:cxn>
                <a:cxn ang="0">
                  <a:pos x="connsiteX7561" y="connsiteY7561"/>
                </a:cxn>
                <a:cxn ang="0">
                  <a:pos x="connsiteX7562" y="connsiteY7562"/>
                </a:cxn>
                <a:cxn ang="0">
                  <a:pos x="connsiteX7563" y="connsiteY7563"/>
                </a:cxn>
                <a:cxn ang="0">
                  <a:pos x="connsiteX7564" y="connsiteY7564"/>
                </a:cxn>
                <a:cxn ang="0">
                  <a:pos x="connsiteX7565" y="connsiteY7565"/>
                </a:cxn>
                <a:cxn ang="0">
                  <a:pos x="connsiteX7566" y="connsiteY7566"/>
                </a:cxn>
                <a:cxn ang="0">
                  <a:pos x="connsiteX7567" y="connsiteY7567"/>
                </a:cxn>
                <a:cxn ang="0">
                  <a:pos x="connsiteX7568" y="connsiteY7568"/>
                </a:cxn>
                <a:cxn ang="0">
                  <a:pos x="connsiteX7569" y="connsiteY7569"/>
                </a:cxn>
                <a:cxn ang="0">
                  <a:pos x="connsiteX7570" y="connsiteY7570"/>
                </a:cxn>
                <a:cxn ang="0">
                  <a:pos x="connsiteX7571" y="connsiteY7571"/>
                </a:cxn>
                <a:cxn ang="0">
                  <a:pos x="connsiteX7572" y="connsiteY7572"/>
                </a:cxn>
                <a:cxn ang="0">
                  <a:pos x="connsiteX7573" y="connsiteY7573"/>
                </a:cxn>
                <a:cxn ang="0">
                  <a:pos x="connsiteX7574" y="connsiteY7574"/>
                </a:cxn>
                <a:cxn ang="0">
                  <a:pos x="connsiteX7575" y="connsiteY7575"/>
                </a:cxn>
                <a:cxn ang="0">
                  <a:pos x="connsiteX7576" y="connsiteY7576"/>
                </a:cxn>
                <a:cxn ang="0">
                  <a:pos x="connsiteX7577" y="connsiteY7577"/>
                </a:cxn>
                <a:cxn ang="0">
                  <a:pos x="connsiteX7578" y="connsiteY7578"/>
                </a:cxn>
                <a:cxn ang="0">
                  <a:pos x="connsiteX7579" y="connsiteY7579"/>
                </a:cxn>
                <a:cxn ang="0">
                  <a:pos x="connsiteX7580" y="connsiteY7580"/>
                </a:cxn>
                <a:cxn ang="0">
                  <a:pos x="connsiteX7581" y="connsiteY7581"/>
                </a:cxn>
                <a:cxn ang="0">
                  <a:pos x="connsiteX7582" y="connsiteY7582"/>
                </a:cxn>
                <a:cxn ang="0">
                  <a:pos x="connsiteX7583" y="connsiteY7583"/>
                </a:cxn>
                <a:cxn ang="0">
                  <a:pos x="connsiteX7584" y="connsiteY7584"/>
                </a:cxn>
                <a:cxn ang="0">
                  <a:pos x="connsiteX7585" y="connsiteY7585"/>
                </a:cxn>
                <a:cxn ang="0">
                  <a:pos x="connsiteX7586" y="connsiteY7586"/>
                </a:cxn>
                <a:cxn ang="0">
                  <a:pos x="connsiteX7587" y="connsiteY7587"/>
                </a:cxn>
                <a:cxn ang="0">
                  <a:pos x="connsiteX7588" y="connsiteY7588"/>
                </a:cxn>
                <a:cxn ang="0">
                  <a:pos x="connsiteX7589" y="connsiteY7589"/>
                </a:cxn>
                <a:cxn ang="0">
                  <a:pos x="connsiteX7590" y="connsiteY7590"/>
                </a:cxn>
                <a:cxn ang="0">
                  <a:pos x="connsiteX7591" y="connsiteY7591"/>
                </a:cxn>
                <a:cxn ang="0">
                  <a:pos x="connsiteX7592" y="connsiteY7592"/>
                </a:cxn>
                <a:cxn ang="0">
                  <a:pos x="connsiteX7593" y="connsiteY7593"/>
                </a:cxn>
                <a:cxn ang="0">
                  <a:pos x="connsiteX7594" y="connsiteY7594"/>
                </a:cxn>
                <a:cxn ang="0">
                  <a:pos x="connsiteX7595" y="connsiteY7595"/>
                </a:cxn>
                <a:cxn ang="0">
                  <a:pos x="connsiteX7596" y="connsiteY7596"/>
                </a:cxn>
                <a:cxn ang="0">
                  <a:pos x="connsiteX7597" y="connsiteY7597"/>
                </a:cxn>
                <a:cxn ang="0">
                  <a:pos x="connsiteX7598" y="connsiteY7598"/>
                </a:cxn>
                <a:cxn ang="0">
                  <a:pos x="connsiteX7599" y="connsiteY7599"/>
                </a:cxn>
                <a:cxn ang="0">
                  <a:pos x="connsiteX7600" y="connsiteY7600"/>
                </a:cxn>
                <a:cxn ang="0">
                  <a:pos x="connsiteX7601" y="connsiteY7601"/>
                </a:cxn>
                <a:cxn ang="0">
                  <a:pos x="connsiteX7602" y="connsiteY7602"/>
                </a:cxn>
                <a:cxn ang="0">
                  <a:pos x="connsiteX7603" y="connsiteY7603"/>
                </a:cxn>
                <a:cxn ang="0">
                  <a:pos x="connsiteX7604" y="connsiteY7604"/>
                </a:cxn>
                <a:cxn ang="0">
                  <a:pos x="connsiteX7605" y="connsiteY7605"/>
                </a:cxn>
                <a:cxn ang="0">
                  <a:pos x="connsiteX7606" y="connsiteY7606"/>
                </a:cxn>
                <a:cxn ang="0">
                  <a:pos x="connsiteX7607" y="connsiteY7607"/>
                </a:cxn>
                <a:cxn ang="0">
                  <a:pos x="connsiteX7608" y="connsiteY7608"/>
                </a:cxn>
                <a:cxn ang="0">
                  <a:pos x="connsiteX7609" y="connsiteY7609"/>
                </a:cxn>
                <a:cxn ang="0">
                  <a:pos x="connsiteX7610" y="connsiteY7610"/>
                </a:cxn>
                <a:cxn ang="0">
                  <a:pos x="connsiteX7611" y="connsiteY7611"/>
                </a:cxn>
                <a:cxn ang="0">
                  <a:pos x="connsiteX7612" y="connsiteY7612"/>
                </a:cxn>
                <a:cxn ang="0">
                  <a:pos x="connsiteX7613" y="connsiteY7613"/>
                </a:cxn>
                <a:cxn ang="0">
                  <a:pos x="connsiteX7614" y="connsiteY7614"/>
                </a:cxn>
                <a:cxn ang="0">
                  <a:pos x="connsiteX7615" y="connsiteY7615"/>
                </a:cxn>
                <a:cxn ang="0">
                  <a:pos x="connsiteX7616" y="connsiteY7616"/>
                </a:cxn>
                <a:cxn ang="0">
                  <a:pos x="connsiteX7617" y="connsiteY7617"/>
                </a:cxn>
                <a:cxn ang="0">
                  <a:pos x="connsiteX7618" y="connsiteY7618"/>
                </a:cxn>
                <a:cxn ang="0">
                  <a:pos x="connsiteX7619" y="connsiteY7619"/>
                </a:cxn>
                <a:cxn ang="0">
                  <a:pos x="connsiteX7620" y="connsiteY7620"/>
                </a:cxn>
                <a:cxn ang="0">
                  <a:pos x="connsiteX7621" y="connsiteY7621"/>
                </a:cxn>
                <a:cxn ang="0">
                  <a:pos x="connsiteX7622" y="connsiteY7622"/>
                </a:cxn>
                <a:cxn ang="0">
                  <a:pos x="connsiteX7623" y="connsiteY7623"/>
                </a:cxn>
                <a:cxn ang="0">
                  <a:pos x="connsiteX7624" y="connsiteY7624"/>
                </a:cxn>
                <a:cxn ang="0">
                  <a:pos x="connsiteX7625" y="connsiteY7625"/>
                </a:cxn>
                <a:cxn ang="0">
                  <a:pos x="connsiteX7626" y="connsiteY7626"/>
                </a:cxn>
                <a:cxn ang="0">
                  <a:pos x="connsiteX7627" y="connsiteY7627"/>
                </a:cxn>
                <a:cxn ang="0">
                  <a:pos x="connsiteX7628" y="connsiteY7628"/>
                </a:cxn>
                <a:cxn ang="0">
                  <a:pos x="connsiteX7629" y="connsiteY7629"/>
                </a:cxn>
                <a:cxn ang="0">
                  <a:pos x="connsiteX7630" y="connsiteY7630"/>
                </a:cxn>
                <a:cxn ang="0">
                  <a:pos x="connsiteX7631" y="connsiteY7631"/>
                </a:cxn>
                <a:cxn ang="0">
                  <a:pos x="connsiteX7632" y="connsiteY7632"/>
                </a:cxn>
                <a:cxn ang="0">
                  <a:pos x="connsiteX7633" y="connsiteY7633"/>
                </a:cxn>
                <a:cxn ang="0">
                  <a:pos x="connsiteX7634" y="connsiteY7634"/>
                </a:cxn>
                <a:cxn ang="0">
                  <a:pos x="connsiteX7635" y="connsiteY7635"/>
                </a:cxn>
                <a:cxn ang="0">
                  <a:pos x="connsiteX7636" y="connsiteY7636"/>
                </a:cxn>
                <a:cxn ang="0">
                  <a:pos x="connsiteX7637" y="connsiteY7637"/>
                </a:cxn>
                <a:cxn ang="0">
                  <a:pos x="connsiteX7638" y="connsiteY7638"/>
                </a:cxn>
                <a:cxn ang="0">
                  <a:pos x="connsiteX7639" y="connsiteY7639"/>
                </a:cxn>
                <a:cxn ang="0">
                  <a:pos x="connsiteX7640" y="connsiteY7640"/>
                </a:cxn>
                <a:cxn ang="0">
                  <a:pos x="connsiteX7641" y="connsiteY7641"/>
                </a:cxn>
                <a:cxn ang="0">
                  <a:pos x="connsiteX7642" y="connsiteY7642"/>
                </a:cxn>
                <a:cxn ang="0">
                  <a:pos x="connsiteX7643" y="connsiteY7643"/>
                </a:cxn>
                <a:cxn ang="0">
                  <a:pos x="connsiteX7644" y="connsiteY7644"/>
                </a:cxn>
                <a:cxn ang="0">
                  <a:pos x="connsiteX7645" y="connsiteY7645"/>
                </a:cxn>
                <a:cxn ang="0">
                  <a:pos x="connsiteX7646" y="connsiteY7646"/>
                </a:cxn>
                <a:cxn ang="0">
                  <a:pos x="connsiteX7647" y="connsiteY7647"/>
                </a:cxn>
                <a:cxn ang="0">
                  <a:pos x="connsiteX7648" y="connsiteY7648"/>
                </a:cxn>
                <a:cxn ang="0">
                  <a:pos x="connsiteX7649" y="connsiteY7649"/>
                </a:cxn>
                <a:cxn ang="0">
                  <a:pos x="connsiteX7650" y="connsiteY7650"/>
                </a:cxn>
                <a:cxn ang="0">
                  <a:pos x="connsiteX7651" y="connsiteY7651"/>
                </a:cxn>
                <a:cxn ang="0">
                  <a:pos x="connsiteX7652" y="connsiteY7652"/>
                </a:cxn>
                <a:cxn ang="0">
                  <a:pos x="connsiteX7653" y="connsiteY7653"/>
                </a:cxn>
                <a:cxn ang="0">
                  <a:pos x="connsiteX7654" y="connsiteY7654"/>
                </a:cxn>
                <a:cxn ang="0">
                  <a:pos x="connsiteX7655" y="connsiteY7655"/>
                </a:cxn>
                <a:cxn ang="0">
                  <a:pos x="connsiteX7656" y="connsiteY7656"/>
                </a:cxn>
                <a:cxn ang="0">
                  <a:pos x="connsiteX7657" y="connsiteY7657"/>
                </a:cxn>
                <a:cxn ang="0">
                  <a:pos x="connsiteX7658" y="connsiteY7658"/>
                </a:cxn>
                <a:cxn ang="0">
                  <a:pos x="connsiteX7659" y="connsiteY7659"/>
                </a:cxn>
                <a:cxn ang="0">
                  <a:pos x="connsiteX7660" y="connsiteY7660"/>
                </a:cxn>
                <a:cxn ang="0">
                  <a:pos x="connsiteX7661" y="connsiteY7661"/>
                </a:cxn>
                <a:cxn ang="0">
                  <a:pos x="connsiteX7662" y="connsiteY7662"/>
                </a:cxn>
                <a:cxn ang="0">
                  <a:pos x="connsiteX7663" y="connsiteY7663"/>
                </a:cxn>
                <a:cxn ang="0">
                  <a:pos x="connsiteX7664" y="connsiteY7664"/>
                </a:cxn>
                <a:cxn ang="0">
                  <a:pos x="connsiteX7665" y="connsiteY7665"/>
                </a:cxn>
                <a:cxn ang="0">
                  <a:pos x="connsiteX7666" y="connsiteY7666"/>
                </a:cxn>
                <a:cxn ang="0">
                  <a:pos x="connsiteX7667" y="connsiteY7667"/>
                </a:cxn>
                <a:cxn ang="0">
                  <a:pos x="connsiteX7668" y="connsiteY7668"/>
                </a:cxn>
                <a:cxn ang="0">
                  <a:pos x="connsiteX7669" y="connsiteY7669"/>
                </a:cxn>
                <a:cxn ang="0">
                  <a:pos x="connsiteX7670" y="connsiteY7670"/>
                </a:cxn>
                <a:cxn ang="0">
                  <a:pos x="connsiteX7671" y="connsiteY7671"/>
                </a:cxn>
                <a:cxn ang="0">
                  <a:pos x="connsiteX7672" y="connsiteY7672"/>
                </a:cxn>
                <a:cxn ang="0">
                  <a:pos x="connsiteX7673" y="connsiteY7673"/>
                </a:cxn>
                <a:cxn ang="0">
                  <a:pos x="connsiteX7674" y="connsiteY7674"/>
                </a:cxn>
                <a:cxn ang="0">
                  <a:pos x="connsiteX7675" y="connsiteY7675"/>
                </a:cxn>
                <a:cxn ang="0">
                  <a:pos x="connsiteX7676" y="connsiteY7676"/>
                </a:cxn>
                <a:cxn ang="0">
                  <a:pos x="connsiteX7677" y="connsiteY7677"/>
                </a:cxn>
                <a:cxn ang="0">
                  <a:pos x="connsiteX7678" y="connsiteY7678"/>
                </a:cxn>
                <a:cxn ang="0">
                  <a:pos x="connsiteX7679" y="connsiteY7679"/>
                </a:cxn>
                <a:cxn ang="0">
                  <a:pos x="connsiteX7680" y="connsiteY7680"/>
                </a:cxn>
                <a:cxn ang="0">
                  <a:pos x="connsiteX7681" y="connsiteY7681"/>
                </a:cxn>
                <a:cxn ang="0">
                  <a:pos x="connsiteX7682" y="connsiteY7682"/>
                </a:cxn>
                <a:cxn ang="0">
                  <a:pos x="connsiteX7683" y="connsiteY7683"/>
                </a:cxn>
                <a:cxn ang="0">
                  <a:pos x="connsiteX7684" y="connsiteY7684"/>
                </a:cxn>
                <a:cxn ang="0">
                  <a:pos x="connsiteX7685" y="connsiteY7685"/>
                </a:cxn>
                <a:cxn ang="0">
                  <a:pos x="connsiteX7686" y="connsiteY7686"/>
                </a:cxn>
                <a:cxn ang="0">
                  <a:pos x="connsiteX7687" y="connsiteY7687"/>
                </a:cxn>
                <a:cxn ang="0">
                  <a:pos x="connsiteX7688" y="connsiteY7688"/>
                </a:cxn>
                <a:cxn ang="0">
                  <a:pos x="connsiteX7689" y="connsiteY7689"/>
                </a:cxn>
                <a:cxn ang="0">
                  <a:pos x="connsiteX7690" y="connsiteY7690"/>
                </a:cxn>
                <a:cxn ang="0">
                  <a:pos x="connsiteX7691" y="connsiteY7691"/>
                </a:cxn>
                <a:cxn ang="0">
                  <a:pos x="connsiteX7692" y="connsiteY7692"/>
                </a:cxn>
                <a:cxn ang="0">
                  <a:pos x="connsiteX7693" y="connsiteY7693"/>
                </a:cxn>
                <a:cxn ang="0">
                  <a:pos x="connsiteX7694" y="connsiteY7694"/>
                </a:cxn>
                <a:cxn ang="0">
                  <a:pos x="connsiteX7695" y="connsiteY7695"/>
                </a:cxn>
                <a:cxn ang="0">
                  <a:pos x="connsiteX7696" y="connsiteY7696"/>
                </a:cxn>
                <a:cxn ang="0">
                  <a:pos x="connsiteX7697" y="connsiteY7697"/>
                </a:cxn>
                <a:cxn ang="0">
                  <a:pos x="connsiteX7698" y="connsiteY7698"/>
                </a:cxn>
                <a:cxn ang="0">
                  <a:pos x="connsiteX7699" y="connsiteY7699"/>
                </a:cxn>
                <a:cxn ang="0">
                  <a:pos x="connsiteX7700" y="connsiteY7700"/>
                </a:cxn>
                <a:cxn ang="0">
                  <a:pos x="connsiteX7701" y="connsiteY7701"/>
                </a:cxn>
                <a:cxn ang="0">
                  <a:pos x="connsiteX7702" y="connsiteY7702"/>
                </a:cxn>
                <a:cxn ang="0">
                  <a:pos x="connsiteX7703" y="connsiteY7703"/>
                </a:cxn>
                <a:cxn ang="0">
                  <a:pos x="connsiteX7704" y="connsiteY7704"/>
                </a:cxn>
                <a:cxn ang="0">
                  <a:pos x="connsiteX7705" y="connsiteY7705"/>
                </a:cxn>
                <a:cxn ang="0">
                  <a:pos x="connsiteX7706" y="connsiteY7706"/>
                </a:cxn>
                <a:cxn ang="0">
                  <a:pos x="connsiteX7707" y="connsiteY7707"/>
                </a:cxn>
                <a:cxn ang="0">
                  <a:pos x="connsiteX7708" y="connsiteY7708"/>
                </a:cxn>
                <a:cxn ang="0">
                  <a:pos x="connsiteX7709" y="connsiteY7709"/>
                </a:cxn>
                <a:cxn ang="0">
                  <a:pos x="connsiteX7710" y="connsiteY7710"/>
                </a:cxn>
                <a:cxn ang="0">
                  <a:pos x="connsiteX7711" y="connsiteY7711"/>
                </a:cxn>
                <a:cxn ang="0">
                  <a:pos x="connsiteX7712" y="connsiteY7712"/>
                </a:cxn>
                <a:cxn ang="0">
                  <a:pos x="connsiteX7713" y="connsiteY7713"/>
                </a:cxn>
                <a:cxn ang="0">
                  <a:pos x="connsiteX7714" y="connsiteY7714"/>
                </a:cxn>
                <a:cxn ang="0">
                  <a:pos x="connsiteX7715" y="connsiteY7715"/>
                </a:cxn>
                <a:cxn ang="0">
                  <a:pos x="connsiteX7716" y="connsiteY7716"/>
                </a:cxn>
                <a:cxn ang="0">
                  <a:pos x="connsiteX7717" y="connsiteY7717"/>
                </a:cxn>
                <a:cxn ang="0">
                  <a:pos x="connsiteX7718" y="connsiteY7718"/>
                </a:cxn>
                <a:cxn ang="0">
                  <a:pos x="connsiteX7719" y="connsiteY7719"/>
                </a:cxn>
                <a:cxn ang="0">
                  <a:pos x="connsiteX7720" y="connsiteY7720"/>
                </a:cxn>
                <a:cxn ang="0">
                  <a:pos x="connsiteX7721" y="connsiteY7721"/>
                </a:cxn>
                <a:cxn ang="0">
                  <a:pos x="connsiteX7722" y="connsiteY7722"/>
                </a:cxn>
                <a:cxn ang="0">
                  <a:pos x="connsiteX7723" y="connsiteY7723"/>
                </a:cxn>
                <a:cxn ang="0">
                  <a:pos x="connsiteX7724" y="connsiteY7724"/>
                </a:cxn>
                <a:cxn ang="0">
                  <a:pos x="connsiteX7725" y="connsiteY7725"/>
                </a:cxn>
                <a:cxn ang="0">
                  <a:pos x="connsiteX7726" y="connsiteY7726"/>
                </a:cxn>
                <a:cxn ang="0">
                  <a:pos x="connsiteX7727" y="connsiteY7727"/>
                </a:cxn>
                <a:cxn ang="0">
                  <a:pos x="connsiteX7728" y="connsiteY7728"/>
                </a:cxn>
                <a:cxn ang="0">
                  <a:pos x="connsiteX7729" y="connsiteY7729"/>
                </a:cxn>
                <a:cxn ang="0">
                  <a:pos x="connsiteX7730" y="connsiteY7730"/>
                </a:cxn>
                <a:cxn ang="0">
                  <a:pos x="connsiteX7731" y="connsiteY7731"/>
                </a:cxn>
                <a:cxn ang="0">
                  <a:pos x="connsiteX7732" y="connsiteY7732"/>
                </a:cxn>
                <a:cxn ang="0">
                  <a:pos x="connsiteX7733" y="connsiteY7733"/>
                </a:cxn>
                <a:cxn ang="0">
                  <a:pos x="connsiteX7734" y="connsiteY7734"/>
                </a:cxn>
                <a:cxn ang="0">
                  <a:pos x="connsiteX7735" y="connsiteY7735"/>
                </a:cxn>
                <a:cxn ang="0">
                  <a:pos x="connsiteX7736" y="connsiteY7736"/>
                </a:cxn>
                <a:cxn ang="0">
                  <a:pos x="connsiteX7737" y="connsiteY7737"/>
                </a:cxn>
                <a:cxn ang="0">
                  <a:pos x="connsiteX7738" y="connsiteY7738"/>
                </a:cxn>
                <a:cxn ang="0">
                  <a:pos x="connsiteX7739" y="connsiteY7739"/>
                </a:cxn>
                <a:cxn ang="0">
                  <a:pos x="connsiteX7740" y="connsiteY7740"/>
                </a:cxn>
                <a:cxn ang="0">
                  <a:pos x="connsiteX7741" y="connsiteY7741"/>
                </a:cxn>
                <a:cxn ang="0">
                  <a:pos x="connsiteX7742" y="connsiteY7742"/>
                </a:cxn>
                <a:cxn ang="0">
                  <a:pos x="connsiteX7743" y="connsiteY7743"/>
                </a:cxn>
                <a:cxn ang="0">
                  <a:pos x="connsiteX7744" y="connsiteY7744"/>
                </a:cxn>
                <a:cxn ang="0">
                  <a:pos x="connsiteX7745" y="connsiteY7745"/>
                </a:cxn>
                <a:cxn ang="0">
                  <a:pos x="connsiteX7746" y="connsiteY7746"/>
                </a:cxn>
                <a:cxn ang="0">
                  <a:pos x="connsiteX7747" y="connsiteY7747"/>
                </a:cxn>
                <a:cxn ang="0">
                  <a:pos x="connsiteX7748" y="connsiteY7748"/>
                </a:cxn>
                <a:cxn ang="0">
                  <a:pos x="connsiteX7749" y="connsiteY7749"/>
                </a:cxn>
                <a:cxn ang="0">
                  <a:pos x="connsiteX7750" y="connsiteY7750"/>
                </a:cxn>
                <a:cxn ang="0">
                  <a:pos x="connsiteX7751" y="connsiteY7751"/>
                </a:cxn>
                <a:cxn ang="0">
                  <a:pos x="connsiteX7752" y="connsiteY7752"/>
                </a:cxn>
                <a:cxn ang="0">
                  <a:pos x="connsiteX7753" y="connsiteY7753"/>
                </a:cxn>
                <a:cxn ang="0">
                  <a:pos x="connsiteX7754" y="connsiteY7754"/>
                </a:cxn>
                <a:cxn ang="0">
                  <a:pos x="connsiteX7755" y="connsiteY7755"/>
                </a:cxn>
                <a:cxn ang="0">
                  <a:pos x="connsiteX7756" y="connsiteY7756"/>
                </a:cxn>
                <a:cxn ang="0">
                  <a:pos x="connsiteX7757" y="connsiteY7757"/>
                </a:cxn>
                <a:cxn ang="0">
                  <a:pos x="connsiteX7758" y="connsiteY7758"/>
                </a:cxn>
                <a:cxn ang="0">
                  <a:pos x="connsiteX7759" y="connsiteY7759"/>
                </a:cxn>
                <a:cxn ang="0">
                  <a:pos x="connsiteX7760" y="connsiteY7760"/>
                </a:cxn>
                <a:cxn ang="0">
                  <a:pos x="connsiteX7761" y="connsiteY7761"/>
                </a:cxn>
                <a:cxn ang="0">
                  <a:pos x="connsiteX7762" y="connsiteY7762"/>
                </a:cxn>
                <a:cxn ang="0">
                  <a:pos x="connsiteX7763" y="connsiteY7763"/>
                </a:cxn>
                <a:cxn ang="0">
                  <a:pos x="connsiteX7764" y="connsiteY7764"/>
                </a:cxn>
                <a:cxn ang="0">
                  <a:pos x="connsiteX7765" y="connsiteY7765"/>
                </a:cxn>
                <a:cxn ang="0">
                  <a:pos x="connsiteX7766" y="connsiteY7766"/>
                </a:cxn>
                <a:cxn ang="0">
                  <a:pos x="connsiteX7767" y="connsiteY7767"/>
                </a:cxn>
                <a:cxn ang="0">
                  <a:pos x="connsiteX7768" y="connsiteY7768"/>
                </a:cxn>
                <a:cxn ang="0">
                  <a:pos x="connsiteX7769" y="connsiteY7769"/>
                </a:cxn>
                <a:cxn ang="0">
                  <a:pos x="connsiteX7770" y="connsiteY7770"/>
                </a:cxn>
                <a:cxn ang="0">
                  <a:pos x="connsiteX7771" y="connsiteY7771"/>
                </a:cxn>
                <a:cxn ang="0">
                  <a:pos x="connsiteX7772" y="connsiteY7772"/>
                </a:cxn>
                <a:cxn ang="0">
                  <a:pos x="connsiteX7773" y="connsiteY7773"/>
                </a:cxn>
                <a:cxn ang="0">
                  <a:pos x="connsiteX7774" y="connsiteY7774"/>
                </a:cxn>
                <a:cxn ang="0">
                  <a:pos x="connsiteX7775" y="connsiteY7775"/>
                </a:cxn>
                <a:cxn ang="0">
                  <a:pos x="connsiteX7776" y="connsiteY7776"/>
                </a:cxn>
                <a:cxn ang="0">
                  <a:pos x="connsiteX7777" y="connsiteY7777"/>
                </a:cxn>
                <a:cxn ang="0">
                  <a:pos x="connsiteX7778" y="connsiteY7778"/>
                </a:cxn>
                <a:cxn ang="0">
                  <a:pos x="connsiteX7779" y="connsiteY7779"/>
                </a:cxn>
                <a:cxn ang="0">
                  <a:pos x="connsiteX7780" y="connsiteY7780"/>
                </a:cxn>
                <a:cxn ang="0">
                  <a:pos x="connsiteX7781" y="connsiteY7781"/>
                </a:cxn>
                <a:cxn ang="0">
                  <a:pos x="connsiteX7782" y="connsiteY7782"/>
                </a:cxn>
                <a:cxn ang="0">
                  <a:pos x="connsiteX7783" y="connsiteY7783"/>
                </a:cxn>
                <a:cxn ang="0">
                  <a:pos x="connsiteX7784" y="connsiteY7784"/>
                </a:cxn>
                <a:cxn ang="0">
                  <a:pos x="connsiteX7785" y="connsiteY7785"/>
                </a:cxn>
                <a:cxn ang="0">
                  <a:pos x="connsiteX7786" y="connsiteY7786"/>
                </a:cxn>
                <a:cxn ang="0">
                  <a:pos x="connsiteX7787" y="connsiteY7787"/>
                </a:cxn>
                <a:cxn ang="0">
                  <a:pos x="connsiteX7788" y="connsiteY7788"/>
                </a:cxn>
                <a:cxn ang="0">
                  <a:pos x="connsiteX7789" y="connsiteY7789"/>
                </a:cxn>
                <a:cxn ang="0">
                  <a:pos x="connsiteX7790" y="connsiteY7790"/>
                </a:cxn>
                <a:cxn ang="0">
                  <a:pos x="connsiteX7791" y="connsiteY7791"/>
                </a:cxn>
                <a:cxn ang="0">
                  <a:pos x="connsiteX7792" y="connsiteY7792"/>
                </a:cxn>
                <a:cxn ang="0">
                  <a:pos x="connsiteX7793" y="connsiteY7793"/>
                </a:cxn>
                <a:cxn ang="0">
                  <a:pos x="connsiteX7794" y="connsiteY7794"/>
                </a:cxn>
                <a:cxn ang="0">
                  <a:pos x="connsiteX7795" y="connsiteY7795"/>
                </a:cxn>
                <a:cxn ang="0">
                  <a:pos x="connsiteX7796" y="connsiteY7796"/>
                </a:cxn>
                <a:cxn ang="0">
                  <a:pos x="connsiteX7797" y="connsiteY7797"/>
                </a:cxn>
                <a:cxn ang="0">
                  <a:pos x="connsiteX7798" y="connsiteY7798"/>
                </a:cxn>
                <a:cxn ang="0">
                  <a:pos x="connsiteX7799" y="connsiteY7799"/>
                </a:cxn>
                <a:cxn ang="0">
                  <a:pos x="connsiteX7800" y="connsiteY7800"/>
                </a:cxn>
                <a:cxn ang="0">
                  <a:pos x="connsiteX7801" y="connsiteY7801"/>
                </a:cxn>
                <a:cxn ang="0">
                  <a:pos x="connsiteX7802" y="connsiteY7802"/>
                </a:cxn>
                <a:cxn ang="0">
                  <a:pos x="connsiteX7803" y="connsiteY7803"/>
                </a:cxn>
                <a:cxn ang="0">
                  <a:pos x="connsiteX7804" y="connsiteY7804"/>
                </a:cxn>
                <a:cxn ang="0">
                  <a:pos x="connsiteX7805" y="connsiteY7805"/>
                </a:cxn>
                <a:cxn ang="0">
                  <a:pos x="connsiteX7806" y="connsiteY7806"/>
                </a:cxn>
                <a:cxn ang="0">
                  <a:pos x="connsiteX7807" y="connsiteY7807"/>
                </a:cxn>
                <a:cxn ang="0">
                  <a:pos x="connsiteX7808" y="connsiteY7808"/>
                </a:cxn>
                <a:cxn ang="0">
                  <a:pos x="connsiteX7809" y="connsiteY7809"/>
                </a:cxn>
                <a:cxn ang="0">
                  <a:pos x="connsiteX7810" y="connsiteY7810"/>
                </a:cxn>
                <a:cxn ang="0">
                  <a:pos x="connsiteX7811" y="connsiteY7811"/>
                </a:cxn>
                <a:cxn ang="0">
                  <a:pos x="connsiteX7812" y="connsiteY7812"/>
                </a:cxn>
                <a:cxn ang="0">
                  <a:pos x="connsiteX7813" y="connsiteY7813"/>
                </a:cxn>
                <a:cxn ang="0">
                  <a:pos x="connsiteX7814" y="connsiteY7814"/>
                </a:cxn>
                <a:cxn ang="0">
                  <a:pos x="connsiteX7815" y="connsiteY7815"/>
                </a:cxn>
                <a:cxn ang="0">
                  <a:pos x="connsiteX7816" y="connsiteY7816"/>
                </a:cxn>
                <a:cxn ang="0">
                  <a:pos x="connsiteX7817" y="connsiteY7817"/>
                </a:cxn>
                <a:cxn ang="0">
                  <a:pos x="connsiteX7818" y="connsiteY7818"/>
                </a:cxn>
                <a:cxn ang="0">
                  <a:pos x="connsiteX7819" y="connsiteY7819"/>
                </a:cxn>
                <a:cxn ang="0">
                  <a:pos x="connsiteX7820" y="connsiteY7820"/>
                </a:cxn>
                <a:cxn ang="0">
                  <a:pos x="connsiteX7821" y="connsiteY7821"/>
                </a:cxn>
                <a:cxn ang="0">
                  <a:pos x="connsiteX7822" y="connsiteY7822"/>
                </a:cxn>
                <a:cxn ang="0">
                  <a:pos x="connsiteX7823" y="connsiteY7823"/>
                </a:cxn>
                <a:cxn ang="0">
                  <a:pos x="connsiteX7824" y="connsiteY7824"/>
                </a:cxn>
                <a:cxn ang="0">
                  <a:pos x="connsiteX7825" y="connsiteY7825"/>
                </a:cxn>
                <a:cxn ang="0">
                  <a:pos x="connsiteX7826" y="connsiteY7826"/>
                </a:cxn>
                <a:cxn ang="0">
                  <a:pos x="connsiteX7827" y="connsiteY7827"/>
                </a:cxn>
                <a:cxn ang="0">
                  <a:pos x="connsiteX7828" y="connsiteY7828"/>
                </a:cxn>
                <a:cxn ang="0">
                  <a:pos x="connsiteX7829" y="connsiteY7829"/>
                </a:cxn>
                <a:cxn ang="0">
                  <a:pos x="connsiteX7830" y="connsiteY7830"/>
                </a:cxn>
                <a:cxn ang="0">
                  <a:pos x="connsiteX7831" y="connsiteY7831"/>
                </a:cxn>
                <a:cxn ang="0">
                  <a:pos x="connsiteX7832" y="connsiteY7832"/>
                </a:cxn>
                <a:cxn ang="0">
                  <a:pos x="connsiteX7833" y="connsiteY7833"/>
                </a:cxn>
                <a:cxn ang="0">
                  <a:pos x="connsiteX7834" y="connsiteY7834"/>
                </a:cxn>
                <a:cxn ang="0">
                  <a:pos x="connsiteX7835" y="connsiteY7835"/>
                </a:cxn>
                <a:cxn ang="0">
                  <a:pos x="connsiteX7836" y="connsiteY7836"/>
                </a:cxn>
                <a:cxn ang="0">
                  <a:pos x="connsiteX7837" y="connsiteY7837"/>
                </a:cxn>
                <a:cxn ang="0">
                  <a:pos x="connsiteX7838" y="connsiteY7838"/>
                </a:cxn>
                <a:cxn ang="0">
                  <a:pos x="connsiteX7839" y="connsiteY7839"/>
                </a:cxn>
                <a:cxn ang="0">
                  <a:pos x="connsiteX7840" y="connsiteY7840"/>
                </a:cxn>
                <a:cxn ang="0">
                  <a:pos x="connsiteX7841" y="connsiteY7841"/>
                </a:cxn>
                <a:cxn ang="0">
                  <a:pos x="connsiteX7842" y="connsiteY7842"/>
                </a:cxn>
                <a:cxn ang="0">
                  <a:pos x="connsiteX7843" y="connsiteY7843"/>
                </a:cxn>
                <a:cxn ang="0">
                  <a:pos x="connsiteX7844" y="connsiteY7844"/>
                </a:cxn>
                <a:cxn ang="0">
                  <a:pos x="connsiteX7845" y="connsiteY7845"/>
                </a:cxn>
                <a:cxn ang="0">
                  <a:pos x="connsiteX7846" y="connsiteY7846"/>
                </a:cxn>
                <a:cxn ang="0">
                  <a:pos x="connsiteX7847" y="connsiteY7847"/>
                </a:cxn>
                <a:cxn ang="0">
                  <a:pos x="connsiteX7848" y="connsiteY7848"/>
                </a:cxn>
                <a:cxn ang="0">
                  <a:pos x="connsiteX7849" y="connsiteY7849"/>
                </a:cxn>
                <a:cxn ang="0">
                  <a:pos x="connsiteX7850" y="connsiteY7850"/>
                </a:cxn>
                <a:cxn ang="0">
                  <a:pos x="connsiteX7851" y="connsiteY7851"/>
                </a:cxn>
                <a:cxn ang="0">
                  <a:pos x="connsiteX7852" y="connsiteY7852"/>
                </a:cxn>
                <a:cxn ang="0">
                  <a:pos x="connsiteX7853" y="connsiteY7853"/>
                </a:cxn>
                <a:cxn ang="0">
                  <a:pos x="connsiteX7854" y="connsiteY7854"/>
                </a:cxn>
                <a:cxn ang="0">
                  <a:pos x="connsiteX7855" y="connsiteY7855"/>
                </a:cxn>
                <a:cxn ang="0">
                  <a:pos x="connsiteX7856" y="connsiteY7856"/>
                </a:cxn>
                <a:cxn ang="0">
                  <a:pos x="connsiteX7857" y="connsiteY7857"/>
                </a:cxn>
                <a:cxn ang="0">
                  <a:pos x="connsiteX7858" y="connsiteY7858"/>
                </a:cxn>
                <a:cxn ang="0">
                  <a:pos x="connsiteX7859" y="connsiteY7859"/>
                </a:cxn>
                <a:cxn ang="0">
                  <a:pos x="connsiteX7860" y="connsiteY7860"/>
                </a:cxn>
                <a:cxn ang="0">
                  <a:pos x="connsiteX7861" y="connsiteY7861"/>
                </a:cxn>
                <a:cxn ang="0">
                  <a:pos x="connsiteX7862" y="connsiteY7862"/>
                </a:cxn>
                <a:cxn ang="0">
                  <a:pos x="connsiteX7863" y="connsiteY7863"/>
                </a:cxn>
                <a:cxn ang="0">
                  <a:pos x="connsiteX7864" y="connsiteY7864"/>
                </a:cxn>
                <a:cxn ang="0">
                  <a:pos x="connsiteX7865" y="connsiteY7865"/>
                </a:cxn>
                <a:cxn ang="0">
                  <a:pos x="connsiteX7866" y="connsiteY7866"/>
                </a:cxn>
                <a:cxn ang="0">
                  <a:pos x="connsiteX7867" y="connsiteY7867"/>
                </a:cxn>
                <a:cxn ang="0">
                  <a:pos x="connsiteX7868" y="connsiteY7868"/>
                </a:cxn>
                <a:cxn ang="0">
                  <a:pos x="connsiteX7869" y="connsiteY7869"/>
                </a:cxn>
                <a:cxn ang="0">
                  <a:pos x="connsiteX7870" y="connsiteY7870"/>
                </a:cxn>
                <a:cxn ang="0">
                  <a:pos x="connsiteX7871" y="connsiteY7871"/>
                </a:cxn>
                <a:cxn ang="0">
                  <a:pos x="connsiteX7872" y="connsiteY7872"/>
                </a:cxn>
                <a:cxn ang="0">
                  <a:pos x="connsiteX7873" y="connsiteY7873"/>
                </a:cxn>
                <a:cxn ang="0">
                  <a:pos x="connsiteX7874" y="connsiteY7874"/>
                </a:cxn>
                <a:cxn ang="0">
                  <a:pos x="connsiteX7875" y="connsiteY7875"/>
                </a:cxn>
                <a:cxn ang="0">
                  <a:pos x="connsiteX7876" y="connsiteY7876"/>
                </a:cxn>
                <a:cxn ang="0">
                  <a:pos x="connsiteX7877" y="connsiteY7877"/>
                </a:cxn>
                <a:cxn ang="0">
                  <a:pos x="connsiteX7878" y="connsiteY7878"/>
                </a:cxn>
                <a:cxn ang="0">
                  <a:pos x="connsiteX7879" y="connsiteY7879"/>
                </a:cxn>
                <a:cxn ang="0">
                  <a:pos x="connsiteX7880" y="connsiteY7880"/>
                </a:cxn>
                <a:cxn ang="0">
                  <a:pos x="connsiteX7881" y="connsiteY7881"/>
                </a:cxn>
                <a:cxn ang="0">
                  <a:pos x="connsiteX7882" y="connsiteY7882"/>
                </a:cxn>
                <a:cxn ang="0">
                  <a:pos x="connsiteX7883" y="connsiteY7883"/>
                </a:cxn>
                <a:cxn ang="0">
                  <a:pos x="connsiteX7884" y="connsiteY7884"/>
                </a:cxn>
                <a:cxn ang="0">
                  <a:pos x="connsiteX7885" y="connsiteY7885"/>
                </a:cxn>
                <a:cxn ang="0">
                  <a:pos x="connsiteX7886" y="connsiteY7886"/>
                </a:cxn>
                <a:cxn ang="0">
                  <a:pos x="connsiteX7887" y="connsiteY7887"/>
                </a:cxn>
                <a:cxn ang="0">
                  <a:pos x="connsiteX7888" y="connsiteY7888"/>
                </a:cxn>
                <a:cxn ang="0">
                  <a:pos x="connsiteX7889" y="connsiteY7889"/>
                </a:cxn>
                <a:cxn ang="0">
                  <a:pos x="connsiteX7890" y="connsiteY7890"/>
                </a:cxn>
                <a:cxn ang="0">
                  <a:pos x="connsiteX7891" y="connsiteY7891"/>
                </a:cxn>
                <a:cxn ang="0">
                  <a:pos x="connsiteX7892" y="connsiteY7892"/>
                </a:cxn>
                <a:cxn ang="0">
                  <a:pos x="connsiteX7893" y="connsiteY7893"/>
                </a:cxn>
                <a:cxn ang="0">
                  <a:pos x="connsiteX7894" y="connsiteY7894"/>
                </a:cxn>
                <a:cxn ang="0">
                  <a:pos x="connsiteX7895" y="connsiteY7895"/>
                </a:cxn>
                <a:cxn ang="0">
                  <a:pos x="connsiteX7896" y="connsiteY7896"/>
                </a:cxn>
                <a:cxn ang="0">
                  <a:pos x="connsiteX7897" y="connsiteY7897"/>
                </a:cxn>
                <a:cxn ang="0">
                  <a:pos x="connsiteX7898" y="connsiteY7898"/>
                </a:cxn>
                <a:cxn ang="0">
                  <a:pos x="connsiteX7899" y="connsiteY7899"/>
                </a:cxn>
                <a:cxn ang="0">
                  <a:pos x="connsiteX7900" y="connsiteY7900"/>
                </a:cxn>
                <a:cxn ang="0">
                  <a:pos x="connsiteX7901" y="connsiteY7901"/>
                </a:cxn>
                <a:cxn ang="0">
                  <a:pos x="connsiteX7902" y="connsiteY7902"/>
                </a:cxn>
                <a:cxn ang="0">
                  <a:pos x="connsiteX7903" y="connsiteY7903"/>
                </a:cxn>
                <a:cxn ang="0">
                  <a:pos x="connsiteX7904" y="connsiteY7904"/>
                </a:cxn>
                <a:cxn ang="0">
                  <a:pos x="connsiteX7905" y="connsiteY7905"/>
                </a:cxn>
                <a:cxn ang="0">
                  <a:pos x="connsiteX7906" y="connsiteY7906"/>
                </a:cxn>
                <a:cxn ang="0">
                  <a:pos x="connsiteX7907" y="connsiteY7907"/>
                </a:cxn>
                <a:cxn ang="0">
                  <a:pos x="connsiteX7908" y="connsiteY7908"/>
                </a:cxn>
                <a:cxn ang="0">
                  <a:pos x="connsiteX7909" y="connsiteY7909"/>
                </a:cxn>
                <a:cxn ang="0">
                  <a:pos x="connsiteX7910" y="connsiteY7910"/>
                </a:cxn>
                <a:cxn ang="0">
                  <a:pos x="connsiteX7911" y="connsiteY7911"/>
                </a:cxn>
                <a:cxn ang="0">
                  <a:pos x="connsiteX7912" y="connsiteY7912"/>
                </a:cxn>
                <a:cxn ang="0">
                  <a:pos x="connsiteX7913" y="connsiteY7913"/>
                </a:cxn>
                <a:cxn ang="0">
                  <a:pos x="connsiteX7914" y="connsiteY7914"/>
                </a:cxn>
                <a:cxn ang="0">
                  <a:pos x="connsiteX7915" y="connsiteY7915"/>
                </a:cxn>
                <a:cxn ang="0">
                  <a:pos x="connsiteX7916" y="connsiteY7916"/>
                </a:cxn>
                <a:cxn ang="0">
                  <a:pos x="connsiteX7917" y="connsiteY7917"/>
                </a:cxn>
                <a:cxn ang="0">
                  <a:pos x="connsiteX7918" y="connsiteY7918"/>
                </a:cxn>
                <a:cxn ang="0">
                  <a:pos x="connsiteX7919" y="connsiteY7919"/>
                </a:cxn>
                <a:cxn ang="0">
                  <a:pos x="connsiteX7920" y="connsiteY7920"/>
                </a:cxn>
                <a:cxn ang="0">
                  <a:pos x="connsiteX7921" y="connsiteY7921"/>
                </a:cxn>
                <a:cxn ang="0">
                  <a:pos x="connsiteX7922" y="connsiteY7922"/>
                </a:cxn>
                <a:cxn ang="0">
                  <a:pos x="connsiteX7923" y="connsiteY7923"/>
                </a:cxn>
                <a:cxn ang="0">
                  <a:pos x="connsiteX7924" y="connsiteY7924"/>
                </a:cxn>
                <a:cxn ang="0">
                  <a:pos x="connsiteX7925" y="connsiteY7925"/>
                </a:cxn>
                <a:cxn ang="0">
                  <a:pos x="connsiteX7926" y="connsiteY7926"/>
                </a:cxn>
                <a:cxn ang="0">
                  <a:pos x="connsiteX7927" y="connsiteY7927"/>
                </a:cxn>
                <a:cxn ang="0">
                  <a:pos x="connsiteX7928" y="connsiteY7928"/>
                </a:cxn>
                <a:cxn ang="0">
                  <a:pos x="connsiteX7929" y="connsiteY7929"/>
                </a:cxn>
                <a:cxn ang="0">
                  <a:pos x="connsiteX7930" y="connsiteY7930"/>
                </a:cxn>
                <a:cxn ang="0">
                  <a:pos x="connsiteX7931" y="connsiteY7931"/>
                </a:cxn>
                <a:cxn ang="0">
                  <a:pos x="connsiteX7932" y="connsiteY7932"/>
                </a:cxn>
                <a:cxn ang="0">
                  <a:pos x="connsiteX7933" y="connsiteY7933"/>
                </a:cxn>
                <a:cxn ang="0">
                  <a:pos x="connsiteX7934" y="connsiteY7934"/>
                </a:cxn>
                <a:cxn ang="0">
                  <a:pos x="connsiteX7935" y="connsiteY7935"/>
                </a:cxn>
                <a:cxn ang="0">
                  <a:pos x="connsiteX7936" y="connsiteY7936"/>
                </a:cxn>
                <a:cxn ang="0">
                  <a:pos x="connsiteX7937" y="connsiteY7937"/>
                </a:cxn>
                <a:cxn ang="0">
                  <a:pos x="connsiteX7938" y="connsiteY7938"/>
                </a:cxn>
                <a:cxn ang="0">
                  <a:pos x="connsiteX7939" y="connsiteY7939"/>
                </a:cxn>
                <a:cxn ang="0">
                  <a:pos x="connsiteX7940" y="connsiteY7940"/>
                </a:cxn>
                <a:cxn ang="0">
                  <a:pos x="connsiteX7941" y="connsiteY7941"/>
                </a:cxn>
                <a:cxn ang="0">
                  <a:pos x="connsiteX7942" y="connsiteY7942"/>
                </a:cxn>
                <a:cxn ang="0">
                  <a:pos x="connsiteX7943" y="connsiteY7943"/>
                </a:cxn>
                <a:cxn ang="0">
                  <a:pos x="connsiteX7944" y="connsiteY7944"/>
                </a:cxn>
                <a:cxn ang="0">
                  <a:pos x="connsiteX7945" y="connsiteY7945"/>
                </a:cxn>
                <a:cxn ang="0">
                  <a:pos x="connsiteX7946" y="connsiteY7946"/>
                </a:cxn>
                <a:cxn ang="0">
                  <a:pos x="connsiteX7947" y="connsiteY7947"/>
                </a:cxn>
                <a:cxn ang="0">
                  <a:pos x="connsiteX7948" y="connsiteY7948"/>
                </a:cxn>
                <a:cxn ang="0">
                  <a:pos x="connsiteX7949" y="connsiteY7949"/>
                </a:cxn>
                <a:cxn ang="0">
                  <a:pos x="connsiteX7950" y="connsiteY7950"/>
                </a:cxn>
                <a:cxn ang="0">
                  <a:pos x="connsiteX7951" y="connsiteY7951"/>
                </a:cxn>
                <a:cxn ang="0">
                  <a:pos x="connsiteX7952" y="connsiteY7952"/>
                </a:cxn>
                <a:cxn ang="0">
                  <a:pos x="connsiteX7953" y="connsiteY7953"/>
                </a:cxn>
                <a:cxn ang="0">
                  <a:pos x="connsiteX7954" y="connsiteY7954"/>
                </a:cxn>
                <a:cxn ang="0">
                  <a:pos x="connsiteX7955" y="connsiteY7955"/>
                </a:cxn>
                <a:cxn ang="0">
                  <a:pos x="connsiteX7956" y="connsiteY7956"/>
                </a:cxn>
                <a:cxn ang="0">
                  <a:pos x="connsiteX7957" y="connsiteY7957"/>
                </a:cxn>
                <a:cxn ang="0">
                  <a:pos x="connsiteX7958" y="connsiteY7958"/>
                </a:cxn>
                <a:cxn ang="0">
                  <a:pos x="connsiteX7959" y="connsiteY7959"/>
                </a:cxn>
                <a:cxn ang="0">
                  <a:pos x="connsiteX7960" y="connsiteY7960"/>
                </a:cxn>
                <a:cxn ang="0">
                  <a:pos x="connsiteX7961" y="connsiteY7961"/>
                </a:cxn>
                <a:cxn ang="0">
                  <a:pos x="connsiteX7962" y="connsiteY7962"/>
                </a:cxn>
                <a:cxn ang="0">
                  <a:pos x="connsiteX7963" y="connsiteY7963"/>
                </a:cxn>
                <a:cxn ang="0">
                  <a:pos x="connsiteX7964" y="connsiteY7964"/>
                </a:cxn>
                <a:cxn ang="0">
                  <a:pos x="connsiteX7965" y="connsiteY7965"/>
                </a:cxn>
                <a:cxn ang="0">
                  <a:pos x="connsiteX7966" y="connsiteY7966"/>
                </a:cxn>
                <a:cxn ang="0">
                  <a:pos x="connsiteX7967" y="connsiteY7967"/>
                </a:cxn>
                <a:cxn ang="0">
                  <a:pos x="connsiteX7968" y="connsiteY7968"/>
                </a:cxn>
                <a:cxn ang="0">
                  <a:pos x="connsiteX7969" y="connsiteY7969"/>
                </a:cxn>
                <a:cxn ang="0">
                  <a:pos x="connsiteX7970" y="connsiteY7970"/>
                </a:cxn>
                <a:cxn ang="0">
                  <a:pos x="connsiteX7971" y="connsiteY7971"/>
                </a:cxn>
                <a:cxn ang="0">
                  <a:pos x="connsiteX7972" y="connsiteY7972"/>
                </a:cxn>
                <a:cxn ang="0">
                  <a:pos x="connsiteX7973" y="connsiteY7973"/>
                </a:cxn>
                <a:cxn ang="0">
                  <a:pos x="connsiteX7974" y="connsiteY7974"/>
                </a:cxn>
                <a:cxn ang="0">
                  <a:pos x="connsiteX7975" y="connsiteY7975"/>
                </a:cxn>
                <a:cxn ang="0">
                  <a:pos x="connsiteX7976" y="connsiteY7976"/>
                </a:cxn>
                <a:cxn ang="0">
                  <a:pos x="connsiteX7977" y="connsiteY7977"/>
                </a:cxn>
                <a:cxn ang="0">
                  <a:pos x="connsiteX7978" y="connsiteY7978"/>
                </a:cxn>
                <a:cxn ang="0">
                  <a:pos x="connsiteX7979" y="connsiteY7979"/>
                </a:cxn>
                <a:cxn ang="0">
                  <a:pos x="connsiteX7980" y="connsiteY7980"/>
                </a:cxn>
                <a:cxn ang="0">
                  <a:pos x="connsiteX7981" y="connsiteY7981"/>
                </a:cxn>
                <a:cxn ang="0">
                  <a:pos x="connsiteX7982" y="connsiteY7982"/>
                </a:cxn>
                <a:cxn ang="0">
                  <a:pos x="connsiteX7983" y="connsiteY7983"/>
                </a:cxn>
                <a:cxn ang="0">
                  <a:pos x="connsiteX7984" y="connsiteY7984"/>
                </a:cxn>
                <a:cxn ang="0">
                  <a:pos x="connsiteX7985" y="connsiteY7985"/>
                </a:cxn>
                <a:cxn ang="0">
                  <a:pos x="connsiteX7986" y="connsiteY7986"/>
                </a:cxn>
                <a:cxn ang="0">
                  <a:pos x="connsiteX7987" y="connsiteY7987"/>
                </a:cxn>
                <a:cxn ang="0">
                  <a:pos x="connsiteX7988" y="connsiteY7988"/>
                </a:cxn>
                <a:cxn ang="0">
                  <a:pos x="connsiteX7989" y="connsiteY7989"/>
                </a:cxn>
                <a:cxn ang="0">
                  <a:pos x="connsiteX7990" y="connsiteY7990"/>
                </a:cxn>
                <a:cxn ang="0">
                  <a:pos x="connsiteX7991" y="connsiteY7991"/>
                </a:cxn>
                <a:cxn ang="0">
                  <a:pos x="connsiteX7992" y="connsiteY7992"/>
                </a:cxn>
                <a:cxn ang="0">
                  <a:pos x="connsiteX7993" y="connsiteY7993"/>
                </a:cxn>
                <a:cxn ang="0">
                  <a:pos x="connsiteX7994" y="connsiteY7994"/>
                </a:cxn>
                <a:cxn ang="0">
                  <a:pos x="connsiteX7995" y="connsiteY7995"/>
                </a:cxn>
                <a:cxn ang="0">
                  <a:pos x="connsiteX7996" y="connsiteY7996"/>
                </a:cxn>
                <a:cxn ang="0">
                  <a:pos x="connsiteX7997" y="connsiteY7997"/>
                </a:cxn>
                <a:cxn ang="0">
                  <a:pos x="connsiteX7998" y="connsiteY7998"/>
                </a:cxn>
                <a:cxn ang="0">
                  <a:pos x="connsiteX7999" y="connsiteY7999"/>
                </a:cxn>
                <a:cxn ang="0">
                  <a:pos x="connsiteX8000" y="connsiteY8000"/>
                </a:cxn>
                <a:cxn ang="0">
                  <a:pos x="connsiteX8001" y="connsiteY8001"/>
                </a:cxn>
                <a:cxn ang="0">
                  <a:pos x="connsiteX8002" y="connsiteY8002"/>
                </a:cxn>
                <a:cxn ang="0">
                  <a:pos x="connsiteX8003" y="connsiteY8003"/>
                </a:cxn>
                <a:cxn ang="0">
                  <a:pos x="connsiteX8004" y="connsiteY8004"/>
                </a:cxn>
                <a:cxn ang="0">
                  <a:pos x="connsiteX8005" y="connsiteY8005"/>
                </a:cxn>
                <a:cxn ang="0">
                  <a:pos x="connsiteX8006" y="connsiteY8006"/>
                </a:cxn>
                <a:cxn ang="0">
                  <a:pos x="connsiteX8007" y="connsiteY8007"/>
                </a:cxn>
                <a:cxn ang="0">
                  <a:pos x="connsiteX8008" y="connsiteY8008"/>
                </a:cxn>
                <a:cxn ang="0">
                  <a:pos x="connsiteX8009" y="connsiteY8009"/>
                </a:cxn>
                <a:cxn ang="0">
                  <a:pos x="connsiteX8010" y="connsiteY8010"/>
                </a:cxn>
                <a:cxn ang="0">
                  <a:pos x="connsiteX8011" y="connsiteY8011"/>
                </a:cxn>
                <a:cxn ang="0">
                  <a:pos x="connsiteX8012" y="connsiteY8012"/>
                </a:cxn>
                <a:cxn ang="0">
                  <a:pos x="connsiteX8013" y="connsiteY8013"/>
                </a:cxn>
                <a:cxn ang="0">
                  <a:pos x="connsiteX8014" y="connsiteY8014"/>
                </a:cxn>
                <a:cxn ang="0">
                  <a:pos x="connsiteX8015" y="connsiteY8015"/>
                </a:cxn>
                <a:cxn ang="0">
                  <a:pos x="connsiteX8016" y="connsiteY8016"/>
                </a:cxn>
                <a:cxn ang="0">
                  <a:pos x="connsiteX8017" y="connsiteY8017"/>
                </a:cxn>
                <a:cxn ang="0">
                  <a:pos x="connsiteX8018" y="connsiteY8018"/>
                </a:cxn>
                <a:cxn ang="0">
                  <a:pos x="connsiteX8019" y="connsiteY8019"/>
                </a:cxn>
                <a:cxn ang="0">
                  <a:pos x="connsiteX8020" y="connsiteY8020"/>
                </a:cxn>
                <a:cxn ang="0">
                  <a:pos x="connsiteX8021" y="connsiteY8021"/>
                </a:cxn>
                <a:cxn ang="0">
                  <a:pos x="connsiteX8022" y="connsiteY8022"/>
                </a:cxn>
                <a:cxn ang="0">
                  <a:pos x="connsiteX8023" y="connsiteY8023"/>
                </a:cxn>
                <a:cxn ang="0">
                  <a:pos x="connsiteX8024" y="connsiteY8024"/>
                </a:cxn>
                <a:cxn ang="0">
                  <a:pos x="connsiteX8025" y="connsiteY8025"/>
                </a:cxn>
                <a:cxn ang="0">
                  <a:pos x="connsiteX8026" y="connsiteY8026"/>
                </a:cxn>
                <a:cxn ang="0">
                  <a:pos x="connsiteX8027" y="connsiteY8027"/>
                </a:cxn>
                <a:cxn ang="0">
                  <a:pos x="connsiteX8028" y="connsiteY8028"/>
                </a:cxn>
                <a:cxn ang="0">
                  <a:pos x="connsiteX8029" y="connsiteY8029"/>
                </a:cxn>
                <a:cxn ang="0">
                  <a:pos x="connsiteX8030" y="connsiteY8030"/>
                </a:cxn>
                <a:cxn ang="0">
                  <a:pos x="connsiteX8031" y="connsiteY8031"/>
                </a:cxn>
                <a:cxn ang="0">
                  <a:pos x="connsiteX8032" y="connsiteY8032"/>
                </a:cxn>
                <a:cxn ang="0">
                  <a:pos x="connsiteX8033" y="connsiteY8033"/>
                </a:cxn>
                <a:cxn ang="0">
                  <a:pos x="connsiteX8034" y="connsiteY8034"/>
                </a:cxn>
                <a:cxn ang="0">
                  <a:pos x="connsiteX8035" y="connsiteY8035"/>
                </a:cxn>
                <a:cxn ang="0">
                  <a:pos x="connsiteX8036" y="connsiteY8036"/>
                </a:cxn>
                <a:cxn ang="0">
                  <a:pos x="connsiteX8037" y="connsiteY8037"/>
                </a:cxn>
                <a:cxn ang="0">
                  <a:pos x="connsiteX8038" y="connsiteY8038"/>
                </a:cxn>
                <a:cxn ang="0">
                  <a:pos x="connsiteX8039" y="connsiteY8039"/>
                </a:cxn>
                <a:cxn ang="0">
                  <a:pos x="connsiteX8040" y="connsiteY8040"/>
                </a:cxn>
                <a:cxn ang="0">
                  <a:pos x="connsiteX8041" y="connsiteY8041"/>
                </a:cxn>
                <a:cxn ang="0">
                  <a:pos x="connsiteX8042" y="connsiteY8042"/>
                </a:cxn>
                <a:cxn ang="0">
                  <a:pos x="connsiteX8043" y="connsiteY8043"/>
                </a:cxn>
                <a:cxn ang="0">
                  <a:pos x="connsiteX8044" y="connsiteY8044"/>
                </a:cxn>
                <a:cxn ang="0">
                  <a:pos x="connsiteX8045" y="connsiteY8045"/>
                </a:cxn>
                <a:cxn ang="0">
                  <a:pos x="connsiteX8046" y="connsiteY8046"/>
                </a:cxn>
                <a:cxn ang="0">
                  <a:pos x="connsiteX8047" y="connsiteY8047"/>
                </a:cxn>
                <a:cxn ang="0">
                  <a:pos x="connsiteX8048" y="connsiteY8048"/>
                </a:cxn>
                <a:cxn ang="0">
                  <a:pos x="connsiteX8049" y="connsiteY8049"/>
                </a:cxn>
                <a:cxn ang="0">
                  <a:pos x="connsiteX8050" y="connsiteY8050"/>
                </a:cxn>
                <a:cxn ang="0">
                  <a:pos x="connsiteX8051" y="connsiteY8051"/>
                </a:cxn>
                <a:cxn ang="0">
                  <a:pos x="connsiteX8052" y="connsiteY8052"/>
                </a:cxn>
                <a:cxn ang="0">
                  <a:pos x="connsiteX8053" y="connsiteY8053"/>
                </a:cxn>
                <a:cxn ang="0">
                  <a:pos x="connsiteX8054" y="connsiteY8054"/>
                </a:cxn>
                <a:cxn ang="0">
                  <a:pos x="connsiteX8055" y="connsiteY8055"/>
                </a:cxn>
                <a:cxn ang="0">
                  <a:pos x="connsiteX8056" y="connsiteY8056"/>
                </a:cxn>
                <a:cxn ang="0">
                  <a:pos x="connsiteX8057" y="connsiteY8057"/>
                </a:cxn>
                <a:cxn ang="0">
                  <a:pos x="connsiteX8058" y="connsiteY8058"/>
                </a:cxn>
                <a:cxn ang="0">
                  <a:pos x="connsiteX8059" y="connsiteY8059"/>
                </a:cxn>
                <a:cxn ang="0">
                  <a:pos x="connsiteX8060" y="connsiteY8060"/>
                </a:cxn>
                <a:cxn ang="0">
                  <a:pos x="connsiteX8061" y="connsiteY8061"/>
                </a:cxn>
                <a:cxn ang="0">
                  <a:pos x="connsiteX8062" y="connsiteY8062"/>
                </a:cxn>
                <a:cxn ang="0">
                  <a:pos x="connsiteX8063" y="connsiteY8063"/>
                </a:cxn>
                <a:cxn ang="0">
                  <a:pos x="connsiteX8064" y="connsiteY8064"/>
                </a:cxn>
                <a:cxn ang="0">
                  <a:pos x="connsiteX8065" y="connsiteY8065"/>
                </a:cxn>
                <a:cxn ang="0">
                  <a:pos x="connsiteX8066" y="connsiteY8066"/>
                </a:cxn>
                <a:cxn ang="0">
                  <a:pos x="connsiteX8067" y="connsiteY8067"/>
                </a:cxn>
                <a:cxn ang="0">
                  <a:pos x="connsiteX8068" y="connsiteY8068"/>
                </a:cxn>
                <a:cxn ang="0">
                  <a:pos x="connsiteX8069" y="connsiteY8069"/>
                </a:cxn>
                <a:cxn ang="0">
                  <a:pos x="connsiteX8070" y="connsiteY8070"/>
                </a:cxn>
                <a:cxn ang="0">
                  <a:pos x="connsiteX8071" y="connsiteY8071"/>
                </a:cxn>
                <a:cxn ang="0">
                  <a:pos x="connsiteX8072" y="connsiteY8072"/>
                </a:cxn>
                <a:cxn ang="0">
                  <a:pos x="connsiteX8073" y="connsiteY8073"/>
                </a:cxn>
                <a:cxn ang="0">
                  <a:pos x="connsiteX8074" y="connsiteY8074"/>
                </a:cxn>
                <a:cxn ang="0">
                  <a:pos x="connsiteX8075" y="connsiteY8075"/>
                </a:cxn>
                <a:cxn ang="0">
                  <a:pos x="connsiteX8076" y="connsiteY8076"/>
                </a:cxn>
                <a:cxn ang="0">
                  <a:pos x="connsiteX8077" y="connsiteY8077"/>
                </a:cxn>
                <a:cxn ang="0">
                  <a:pos x="connsiteX8078" y="connsiteY8078"/>
                </a:cxn>
                <a:cxn ang="0">
                  <a:pos x="connsiteX8079" y="connsiteY8079"/>
                </a:cxn>
                <a:cxn ang="0">
                  <a:pos x="connsiteX8080" y="connsiteY8080"/>
                </a:cxn>
                <a:cxn ang="0">
                  <a:pos x="connsiteX8081" y="connsiteY8081"/>
                </a:cxn>
                <a:cxn ang="0">
                  <a:pos x="connsiteX8082" y="connsiteY8082"/>
                </a:cxn>
                <a:cxn ang="0">
                  <a:pos x="connsiteX8083" y="connsiteY8083"/>
                </a:cxn>
                <a:cxn ang="0">
                  <a:pos x="connsiteX8084" y="connsiteY8084"/>
                </a:cxn>
                <a:cxn ang="0">
                  <a:pos x="connsiteX8085" y="connsiteY8085"/>
                </a:cxn>
                <a:cxn ang="0">
                  <a:pos x="connsiteX8086" y="connsiteY8086"/>
                </a:cxn>
                <a:cxn ang="0">
                  <a:pos x="connsiteX8087" y="connsiteY8087"/>
                </a:cxn>
                <a:cxn ang="0">
                  <a:pos x="connsiteX8088" y="connsiteY8088"/>
                </a:cxn>
                <a:cxn ang="0">
                  <a:pos x="connsiteX8089" y="connsiteY8089"/>
                </a:cxn>
                <a:cxn ang="0">
                  <a:pos x="connsiteX8090" y="connsiteY8090"/>
                </a:cxn>
                <a:cxn ang="0">
                  <a:pos x="connsiteX8091" y="connsiteY8091"/>
                </a:cxn>
                <a:cxn ang="0">
                  <a:pos x="connsiteX8092" y="connsiteY8092"/>
                </a:cxn>
                <a:cxn ang="0">
                  <a:pos x="connsiteX8093" y="connsiteY8093"/>
                </a:cxn>
                <a:cxn ang="0">
                  <a:pos x="connsiteX8094" y="connsiteY8094"/>
                </a:cxn>
                <a:cxn ang="0">
                  <a:pos x="connsiteX8095" y="connsiteY8095"/>
                </a:cxn>
                <a:cxn ang="0">
                  <a:pos x="connsiteX8096" y="connsiteY8096"/>
                </a:cxn>
                <a:cxn ang="0">
                  <a:pos x="connsiteX8097" y="connsiteY8097"/>
                </a:cxn>
                <a:cxn ang="0">
                  <a:pos x="connsiteX8098" y="connsiteY8098"/>
                </a:cxn>
                <a:cxn ang="0">
                  <a:pos x="connsiteX8099" y="connsiteY8099"/>
                </a:cxn>
                <a:cxn ang="0">
                  <a:pos x="connsiteX8100" y="connsiteY8100"/>
                </a:cxn>
                <a:cxn ang="0">
                  <a:pos x="connsiteX8101" y="connsiteY8101"/>
                </a:cxn>
                <a:cxn ang="0">
                  <a:pos x="connsiteX8102" y="connsiteY8102"/>
                </a:cxn>
                <a:cxn ang="0">
                  <a:pos x="connsiteX8103" y="connsiteY8103"/>
                </a:cxn>
                <a:cxn ang="0">
                  <a:pos x="connsiteX8104" y="connsiteY8104"/>
                </a:cxn>
                <a:cxn ang="0">
                  <a:pos x="connsiteX8105" y="connsiteY8105"/>
                </a:cxn>
                <a:cxn ang="0">
                  <a:pos x="connsiteX8106" y="connsiteY8106"/>
                </a:cxn>
                <a:cxn ang="0">
                  <a:pos x="connsiteX8107" y="connsiteY8107"/>
                </a:cxn>
                <a:cxn ang="0">
                  <a:pos x="connsiteX8108" y="connsiteY8108"/>
                </a:cxn>
                <a:cxn ang="0">
                  <a:pos x="connsiteX8109" y="connsiteY8109"/>
                </a:cxn>
                <a:cxn ang="0">
                  <a:pos x="connsiteX8110" y="connsiteY8110"/>
                </a:cxn>
                <a:cxn ang="0">
                  <a:pos x="connsiteX8111" y="connsiteY8111"/>
                </a:cxn>
                <a:cxn ang="0">
                  <a:pos x="connsiteX8112" y="connsiteY8112"/>
                </a:cxn>
                <a:cxn ang="0">
                  <a:pos x="connsiteX8113" y="connsiteY8113"/>
                </a:cxn>
                <a:cxn ang="0">
                  <a:pos x="connsiteX8114" y="connsiteY8114"/>
                </a:cxn>
                <a:cxn ang="0">
                  <a:pos x="connsiteX8115" y="connsiteY8115"/>
                </a:cxn>
                <a:cxn ang="0">
                  <a:pos x="connsiteX8116" y="connsiteY8116"/>
                </a:cxn>
                <a:cxn ang="0">
                  <a:pos x="connsiteX8117" y="connsiteY8117"/>
                </a:cxn>
                <a:cxn ang="0">
                  <a:pos x="connsiteX8118" y="connsiteY8118"/>
                </a:cxn>
                <a:cxn ang="0">
                  <a:pos x="connsiteX8119" y="connsiteY8119"/>
                </a:cxn>
                <a:cxn ang="0">
                  <a:pos x="connsiteX8120" y="connsiteY8120"/>
                </a:cxn>
                <a:cxn ang="0">
                  <a:pos x="connsiteX8121" y="connsiteY8121"/>
                </a:cxn>
                <a:cxn ang="0">
                  <a:pos x="connsiteX8122" y="connsiteY8122"/>
                </a:cxn>
                <a:cxn ang="0">
                  <a:pos x="connsiteX8123" y="connsiteY8123"/>
                </a:cxn>
                <a:cxn ang="0">
                  <a:pos x="connsiteX8124" y="connsiteY8124"/>
                </a:cxn>
                <a:cxn ang="0">
                  <a:pos x="connsiteX8125" y="connsiteY8125"/>
                </a:cxn>
                <a:cxn ang="0">
                  <a:pos x="connsiteX8126" y="connsiteY8126"/>
                </a:cxn>
                <a:cxn ang="0">
                  <a:pos x="connsiteX8127" y="connsiteY8127"/>
                </a:cxn>
                <a:cxn ang="0">
                  <a:pos x="connsiteX8128" y="connsiteY8128"/>
                </a:cxn>
                <a:cxn ang="0">
                  <a:pos x="connsiteX8129" y="connsiteY8129"/>
                </a:cxn>
                <a:cxn ang="0">
                  <a:pos x="connsiteX8130" y="connsiteY8130"/>
                </a:cxn>
                <a:cxn ang="0">
                  <a:pos x="connsiteX8131" y="connsiteY8131"/>
                </a:cxn>
                <a:cxn ang="0">
                  <a:pos x="connsiteX8132" y="connsiteY8132"/>
                </a:cxn>
                <a:cxn ang="0">
                  <a:pos x="connsiteX8133" y="connsiteY8133"/>
                </a:cxn>
                <a:cxn ang="0">
                  <a:pos x="connsiteX8134" y="connsiteY8134"/>
                </a:cxn>
                <a:cxn ang="0">
                  <a:pos x="connsiteX8135" y="connsiteY8135"/>
                </a:cxn>
                <a:cxn ang="0">
                  <a:pos x="connsiteX8136" y="connsiteY8136"/>
                </a:cxn>
                <a:cxn ang="0">
                  <a:pos x="connsiteX8137" y="connsiteY8137"/>
                </a:cxn>
                <a:cxn ang="0">
                  <a:pos x="connsiteX8138" y="connsiteY8138"/>
                </a:cxn>
                <a:cxn ang="0">
                  <a:pos x="connsiteX8139" y="connsiteY8139"/>
                </a:cxn>
                <a:cxn ang="0">
                  <a:pos x="connsiteX8140" y="connsiteY8140"/>
                </a:cxn>
                <a:cxn ang="0">
                  <a:pos x="connsiteX8141" y="connsiteY8141"/>
                </a:cxn>
                <a:cxn ang="0">
                  <a:pos x="connsiteX8142" y="connsiteY8142"/>
                </a:cxn>
                <a:cxn ang="0">
                  <a:pos x="connsiteX8143" y="connsiteY8143"/>
                </a:cxn>
                <a:cxn ang="0">
                  <a:pos x="connsiteX8144" y="connsiteY8144"/>
                </a:cxn>
                <a:cxn ang="0">
                  <a:pos x="connsiteX8145" y="connsiteY8145"/>
                </a:cxn>
                <a:cxn ang="0">
                  <a:pos x="connsiteX8146" y="connsiteY8146"/>
                </a:cxn>
                <a:cxn ang="0">
                  <a:pos x="connsiteX8147" y="connsiteY8147"/>
                </a:cxn>
                <a:cxn ang="0">
                  <a:pos x="connsiteX8148" y="connsiteY8148"/>
                </a:cxn>
                <a:cxn ang="0">
                  <a:pos x="connsiteX8149" y="connsiteY8149"/>
                </a:cxn>
                <a:cxn ang="0">
                  <a:pos x="connsiteX8150" y="connsiteY8150"/>
                </a:cxn>
                <a:cxn ang="0">
                  <a:pos x="connsiteX8151" y="connsiteY8151"/>
                </a:cxn>
                <a:cxn ang="0">
                  <a:pos x="connsiteX8152" y="connsiteY8152"/>
                </a:cxn>
                <a:cxn ang="0">
                  <a:pos x="connsiteX8153" y="connsiteY8153"/>
                </a:cxn>
                <a:cxn ang="0">
                  <a:pos x="connsiteX8154" y="connsiteY8154"/>
                </a:cxn>
                <a:cxn ang="0">
                  <a:pos x="connsiteX8155" y="connsiteY8155"/>
                </a:cxn>
                <a:cxn ang="0">
                  <a:pos x="connsiteX8156" y="connsiteY8156"/>
                </a:cxn>
                <a:cxn ang="0">
                  <a:pos x="connsiteX8157" y="connsiteY8157"/>
                </a:cxn>
                <a:cxn ang="0">
                  <a:pos x="connsiteX8158" y="connsiteY8158"/>
                </a:cxn>
                <a:cxn ang="0">
                  <a:pos x="connsiteX8159" y="connsiteY8159"/>
                </a:cxn>
                <a:cxn ang="0">
                  <a:pos x="connsiteX8160" y="connsiteY8160"/>
                </a:cxn>
                <a:cxn ang="0">
                  <a:pos x="connsiteX8161" y="connsiteY8161"/>
                </a:cxn>
                <a:cxn ang="0">
                  <a:pos x="connsiteX8162" y="connsiteY8162"/>
                </a:cxn>
                <a:cxn ang="0">
                  <a:pos x="connsiteX8163" y="connsiteY8163"/>
                </a:cxn>
                <a:cxn ang="0">
                  <a:pos x="connsiteX8164" y="connsiteY8164"/>
                </a:cxn>
                <a:cxn ang="0">
                  <a:pos x="connsiteX8165" y="connsiteY8165"/>
                </a:cxn>
                <a:cxn ang="0">
                  <a:pos x="connsiteX8166" y="connsiteY8166"/>
                </a:cxn>
                <a:cxn ang="0">
                  <a:pos x="connsiteX8167" y="connsiteY8167"/>
                </a:cxn>
                <a:cxn ang="0">
                  <a:pos x="connsiteX8168" y="connsiteY8168"/>
                </a:cxn>
                <a:cxn ang="0">
                  <a:pos x="connsiteX8169" y="connsiteY8169"/>
                </a:cxn>
                <a:cxn ang="0">
                  <a:pos x="connsiteX8170" y="connsiteY8170"/>
                </a:cxn>
                <a:cxn ang="0">
                  <a:pos x="connsiteX8171" y="connsiteY8171"/>
                </a:cxn>
                <a:cxn ang="0">
                  <a:pos x="connsiteX8172" y="connsiteY8172"/>
                </a:cxn>
                <a:cxn ang="0">
                  <a:pos x="connsiteX8173" y="connsiteY8173"/>
                </a:cxn>
                <a:cxn ang="0">
                  <a:pos x="connsiteX8174" y="connsiteY8174"/>
                </a:cxn>
                <a:cxn ang="0">
                  <a:pos x="connsiteX8175" y="connsiteY8175"/>
                </a:cxn>
                <a:cxn ang="0">
                  <a:pos x="connsiteX8176" y="connsiteY8176"/>
                </a:cxn>
                <a:cxn ang="0">
                  <a:pos x="connsiteX8177" y="connsiteY8177"/>
                </a:cxn>
                <a:cxn ang="0">
                  <a:pos x="connsiteX8178" y="connsiteY8178"/>
                </a:cxn>
                <a:cxn ang="0">
                  <a:pos x="connsiteX8179" y="connsiteY8179"/>
                </a:cxn>
                <a:cxn ang="0">
                  <a:pos x="connsiteX8180" y="connsiteY8180"/>
                </a:cxn>
                <a:cxn ang="0">
                  <a:pos x="connsiteX8181" y="connsiteY8181"/>
                </a:cxn>
                <a:cxn ang="0">
                  <a:pos x="connsiteX8182" y="connsiteY8182"/>
                </a:cxn>
                <a:cxn ang="0">
                  <a:pos x="connsiteX8183" y="connsiteY8183"/>
                </a:cxn>
                <a:cxn ang="0">
                  <a:pos x="connsiteX8184" y="connsiteY8184"/>
                </a:cxn>
                <a:cxn ang="0">
                  <a:pos x="connsiteX8185" y="connsiteY8185"/>
                </a:cxn>
                <a:cxn ang="0">
                  <a:pos x="connsiteX8186" y="connsiteY8186"/>
                </a:cxn>
                <a:cxn ang="0">
                  <a:pos x="connsiteX8187" y="connsiteY8187"/>
                </a:cxn>
                <a:cxn ang="0">
                  <a:pos x="connsiteX8188" y="connsiteY8188"/>
                </a:cxn>
                <a:cxn ang="0">
                  <a:pos x="connsiteX8189" y="connsiteY8189"/>
                </a:cxn>
                <a:cxn ang="0">
                  <a:pos x="connsiteX8190" y="connsiteY8190"/>
                </a:cxn>
                <a:cxn ang="0">
                  <a:pos x="connsiteX8191" y="connsiteY8191"/>
                </a:cxn>
                <a:cxn ang="0">
                  <a:pos x="connsiteX8192" y="connsiteY8192"/>
                </a:cxn>
                <a:cxn ang="0">
                  <a:pos x="connsiteX8193" y="connsiteY8193"/>
                </a:cxn>
                <a:cxn ang="0">
                  <a:pos x="connsiteX8194" y="connsiteY8194"/>
                </a:cxn>
                <a:cxn ang="0">
                  <a:pos x="connsiteX8195" y="connsiteY8195"/>
                </a:cxn>
                <a:cxn ang="0">
                  <a:pos x="connsiteX8196" y="connsiteY8196"/>
                </a:cxn>
                <a:cxn ang="0">
                  <a:pos x="connsiteX8197" y="connsiteY8197"/>
                </a:cxn>
                <a:cxn ang="0">
                  <a:pos x="connsiteX8198" y="connsiteY8198"/>
                </a:cxn>
                <a:cxn ang="0">
                  <a:pos x="connsiteX8199" y="connsiteY8199"/>
                </a:cxn>
                <a:cxn ang="0">
                  <a:pos x="connsiteX8200" y="connsiteY8200"/>
                </a:cxn>
                <a:cxn ang="0">
                  <a:pos x="connsiteX8201" y="connsiteY8201"/>
                </a:cxn>
                <a:cxn ang="0">
                  <a:pos x="connsiteX8202" y="connsiteY8202"/>
                </a:cxn>
                <a:cxn ang="0">
                  <a:pos x="connsiteX8203" y="connsiteY8203"/>
                </a:cxn>
                <a:cxn ang="0">
                  <a:pos x="connsiteX8204" y="connsiteY8204"/>
                </a:cxn>
                <a:cxn ang="0">
                  <a:pos x="connsiteX8205" y="connsiteY8205"/>
                </a:cxn>
                <a:cxn ang="0">
                  <a:pos x="connsiteX8206" y="connsiteY8206"/>
                </a:cxn>
                <a:cxn ang="0">
                  <a:pos x="connsiteX8207" y="connsiteY8207"/>
                </a:cxn>
                <a:cxn ang="0">
                  <a:pos x="connsiteX8208" y="connsiteY8208"/>
                </a:cxn>
                <a:cxn ang="0">
                  <a:pos x="connsiteX8209" y="connsiteY8209"/>
                </a:cxn>
                <a:cxn ang="0">
                  <a:pos x="connsiteX8210" y="connsiteY8210"/>
                </a:cxn>
                <a:cxn ang="0">
                  <a:pos x="connsiteX8211" y="connsiteY8211"/>
                </a:cxn>
                <a:cxn ang="0">
                  <a:pos x="connsiteX8212" y="connsiteY8212"/>
                </a:cxn>
                <a:cxn ang="0">
                  <a:pos x="connsiteX8213" y="connsiteY8213"/>
                </a:cxn>
                <a:cxn ang="0">
                  <a:pos x="connsiteX8214" y="connsiteY8214"/>
                </a:cxn>
                <a:cxn ang="0">
                  <a:pos x="connsiteX8215" y="connsiteY8215"/>
                </a:cxn>
                <a:cxn ang="0">
                  <a:pos x="connsiteX8216" y="connsiteY8216"/>
                </a:cxn>
                <a:cxn ang="0">
                  <a:pos x="connsiteX8217" y="connsiteY8217"/>
                </a:cxn>
                <a:cxn ang="0">
                  <a:pos x="connsiteX8218" y="connsiteY8218"/>
                </a:cxn>
                <a:cxn ang="0">
                  <a:pos x="connsiteX8219" y="connsiteY8219"/>
                </a:cxn>
                <a:cxn ang="0">
                  <a:pos x="connsiteX8220" y="connsiteY8220"/>
                </a:cxn>
                <a:cxn ang="0">
                  <a:pos x="connsiteX8221" y="connsiteY8221"/>
                </a:cxn>
                <a:cxn ang="0">
                  <a:pos x="connsiteX8222" y="connsiteY8222"/>
                </a:cxn>
                <a:cxn ang="0">
                  <a:pos x="connsiteX8223" y="connsiteY8223"/>
                </a:cxn>
                <a:cxn ang="0">
                  <a:pos x="connsiteX8224" y="connsiteY8224"/>
                </a:cxn>
                <a:cxn ang="0">
                  <a:pos x="connsiteX8225" y="connsiteY8225"/>
                </a:cxn>
                <a:cxn ang="0">
                  <a:pos x="connsiteX8226" y="connsiteY8226"/>
                </a:cxn>
                <a:cxn ang="0">
                  <a:pos x="connsiteX8227" y="connsiteY8227"/>
                </a:cxn>
                <a:cxn ang="0">
                  <a:pos x="connsiteX8228" y="connsiteY8228"/>
                </a:cxn>
                <a:cxn ang="0">
                  <a:pos x="connsiteX8229" y="connsiteY8229"/>
                </a:cxn>
                <a:cxn ang="0">
                  <a:pos x="connsiteX8230" y="connsiteY8230"/>
                </a:cxn>
                <a:cxn ang="0">
                  <a:pos x="connsiteX8231" y="connsiteY8231"/>
                </a:cxn>
                <a:cxn ang="0">
                  <a:pos x="connsiteX8232" y="connsiteY8232"/>
                </a:cxn>
                <a:cxn ang="0">
                  <a:pos x="connsiteX8233" y="connsiteY8233"/>
                </a:cxn>
                <a:cxn ang="0">
                  <a:pos x="connsiteX8234" y="connsiteY8234"/>
                </a:cxn>
                <a:cxn ang="0">
                  <a:pos x="connsiteX8235" y="connsiteY8235"/>
                </a:cxn>
                <a:cxn ang="0">
                  <a:pos x="connsiteX8236" y="connsiteY8236"/>
                </a:cxn>
                <a:cxn ang="0">
                  <a:pos x="connsiteX8237" y="connsiteY8237"/>
                </a:cxn>
                <a:cxn ang="0">
                  <a:pos x="connsiteX8238" y="connsiteY8238"/>
                </a:cxn>
                <a:cxn ang="0">
                  <a:pos x="connsiteX8239" y="connsiteY8239"/>
                </a:cxn>
                <a:cxn ang="0">
                  <a:pos x="connsiteX8240" y="connsiteY8240"/>
                </a:cxn>
                <a:cxn ang="0">
                  <a:pos x="connsiteX8241" y="connsiteY8241"/>
                </a:cxn>
                <a:cxn ang="0">
                  <a:pos x="connsiteX8242" y="connsiteY8242"/>
                </a:cxn>
                <a:cxn ang="0">
                  <a:pos x="connsiteX8243" y="connsiteY8243"/>
                </a:cxn>
                <a:cxn ang="0">
                  <a:pos x="connsiteX8244" y="connsiteY8244"/>
                </a:cxn>
                <a:cxn ang="0">
                  <a:pos x="connsiteX8245" y="connsiteY8245"/>
                </a:cxn>
                <a:cxn ang="0">
                  <a:pos x="connsiteX8246" y="connsiteY8246"/>
                </a:cxn>
                <a:cxn ang="0">
                  <a:pos x="connsiteX8247" y="connsiteY8247"/>
                </a:cxn>
                <a:cxn ang="0">
                  <a:pos x="connsiteX8248" y="connsiteY8248"/>
                </a:cxn>
                <a:cxn ang="0">
                  <a:pos x="connsiteX8249" y="connsiteY8249"/>
                </a:cxn>
                <a:cxn ang="0">
                  <a:pos x="connsiteX8250" y="connsiteY8250"/>
                </a:cxn>
                <a:cxn ang="0">
                  <a:pos x="connsiteX8251" y="connsiteY8251"/>
                </a:cxn>
                <a:cxn ang="0">
                  <a:pos x="connsiteX8252" y="connsiteY8252"/>
                </a:cxn>
                <a:cxn ang="0">
                  <a:pos x="connsiteX8253" y="connsiteY8253"/>
                </a:cxn>
                <a:cxn ang="0">
                  <a:pos x="connsiteX8254" y="connsiteY8254"/>
                </a:cxn>
                <a:cxn ang="0">
                  <a:pos x="connsiteX8255" y="connsiteY8255"/>
                </a:cxn>
                <a:cxn ang="0">
                  <a:pos x="connsiteX8256" y="connsiteY8256"/>
                </a:cxn>
                <a:cxn ang="0">
                  <a:pos x="connsiteX8257" y="connsiteY8257"/>
                </a:cxn>
                <a:cxn ang="0">
                  <a:pos x="connsiteX8258" y="connsiteY8258"/>
                </a:cxn>
                <a:cxn ang="0">
                  <a:pos x="connsiteX8259" y="connsiteY8259"/>
                </a:cxn>
                <a:cxn ang="0">
                  <a:pos x="connsiteX8260" y="connsiteY8260"/>
                </a:cxn>
                <a:cxn ang="0">
                  <a:pos x="connsiteX8261" y="connsiteY8261"/>
                </a:cxn>
                <a:cxn ang="0">
                  <a:pos x="connsiteX8262" y="connsiteY8262"/>
                </a:cxn>
                <a:cxn ang="0">
                  <a:pos x="connsiteX8263" y="connsiteY8263"/>
                </a:cxn>
                <a:cxn ang="0">
                  <a:pos x="connsiteX8264" y="connsiteY8264"/>
                </a:cxn>
                <a:cxn ang="0">
                  <a:pos x="connsiteX8265" y="connsiteY8265"/>
                </a:cxn>
                <a:cxn ang="0">
                  <a:pos x="connsiteX8266" y="connsiteY8266"/>
                </a:cxn>
                <a:cxn ang="0">
                  <a:pos x="connsiteX8267" y="connsiteY8267"/>
                </a:cxn>
                <a:cxn ang="0">
                  <a:pos x="connsiteX8268" y="connsiteY8268"/>
                </a:cxn>
                <a:cxn ang="0">
                  <a:pos x="connsiteX8269" y="connsiteY8269"/>
                </a:cxn>
                <a:cxn ang="0">
                  <a:pos x="connsiteX8270" y="connsiteY8270"/>
                </a:cxn>
                <a:cxn ang="0">
                  <a:pos x="connsiteX8271" y="connsiteY8271"/>
                </a:cxn>
                <a:cxn ang="0">
                  <a:pos x="connsiteX8272" y="connsiteY8272"/>
                </a:cxn>
                <a:cxn ang="0">
                  <a:pos x="connsiteX8273" y="connsiteY8273"/>
                </a:cxn>
                <a:cxn ang="0">
                  <a:pos x="connsiteX8274" y="connsiteY8274"/>
                </a:cxn>
                <a:cxn ang="0">
                  <a:pos x="connsiteX8275" y="connsiteY8275"/>
                </a:cxn>
                <a:cxn ang="0">
                  <a:pos x="connsiteX8276" y="connsiteY8276"/>
                </a:cxn>
                <a:cxn ang="0">
                  <a:pos x="connsiteX8277" y="connsiteY8277"/>
                </a:cxn>
                <a:cxn ang="0">
                  <a:pos x="connsiteX8278" y="connsiteY8278"/>
                </a:cxn>
                <a:cxn ang="0">
                  <a:pos x="connsiteX8279" y="connsiteY8279"/>
                </a:cxn>
                <a:cxn ang="0">
                  <a:pos x="connsiteX8280" y="connsiteY8280"/>
                </a:cxn>
                <a:cxn ang="0">
                  <a:pos x="connsiteX8281" y="connsiteY8281"/>
                </a:cxn>
                <a:cxn ang="0">
                  <a:pos x="connsiteX8282" y="connsiteY8282"/>
                </a:cxn>
                <a:cxn ang="0">
                  <a:pos x="connsiteX8283" y="connsiteY8283"/>
                </a:cxn>
                <a:cxn ang="0">
                  <a:pos x="connsiteX8284" y="connsiteY8284"/>
                </a:cxn>
                <a:cxn ang="0">
                  <a:pos x="connsiteX8285" y="connsiteY8285"/>
                </a:cxn>
                <a:cxn ang="0">
                  <a:pos x="connsiteX8286" y="connsiteY8286"/>
                </a:cxn>
                <a:cxn ang="0">
                  <a:pos x="connsiteX8287" y="connsiteY8287"/>
                </a:cxn>
                <a:cxn ang="0">
                  <a:pos x="connsiteX8288" y="connsiteY8288"/>
                </a:cxn>
                <a:cxn ang="0">
                  <a:pos x="connsiteX8289" y="connsiteY8289"/>
                </a:cxn>
                <a:cxn ang="0">
                  <a:pos x="connsiteX8290" y="connsiteY8290"/>
                </a:cxn>
                <a:cxn ang="0">
                  <a:pos x="connsiteX8291" y="connsiteY8291"/>
                </a:cxn>
                <a:cxn ang="0">
                  <a:pos x="connsiteX8292" y="connsiteY8292"/>
                </a:cxn>
                <a:cxn ang="0">
                  <a:pos x="connsiteX8293" y="connsiteY8293"/>
                </a:cxn>
                <a:cxn ang="0">
                  <a:pos x="connsiteX8294" y="connsiteY8294"/>
                </a:cxn>
                <a:cxn ang="0">
                  <a:pos x="connsiteX8295" y="connsiteY8295"/>
                </a:cxn>
                <a:cxn ang="0">
                  <a:pos x="connsiteX8296" y="connsiteY8296"/>
                </a:cxn>
                <a:cxn ang="0">
                  <a:pos x="connsiteX8297" y="connsiteY8297"/>
                </a:cxn>
                <a:cxn ang="0">
                  <a:pos x="connsiteX8298" y="connsiteY8298"/>
                </a:cxn>
                <a:cxn ang="0">
                  <a:pos x="connsiteX8299" y="connsiteY8299"/>
                </a:cxn>
                <a:cxn ang="0">
                  <a:pos x="connsiteX8300" y="connsiteY8300"/>
                </a:cxn>
                <a:cxn ang="0">
                  <a:pos x="connsiteX8301" y="connsiteY8301"/>
                </a:cxn>
                <a:cxn ang="0">
                  <a:pos x="connsiteX8302" y="connsiteY8302"/>
                </a:cxn>
                <a:cxn ang="0">
                  <a:pos x="connsiteX8303" y="connsiteY8303"/>
                </a:cxn>
                <a:cxn ang="0">
                  <a:pos x="connsiteX8304" y="connsiteY8304"/>
                </a:cxn>
                <a:cxn ang="0">
                  <a:pos x="connsiteX8305" y="connsiteY8305"/>
                </a:cxn>
                <a:cxn ang="0">
                  <a:pos x="connsiteX8306" y="connsiteY8306"/>
                </a:cxn>
                <a:cxn ang="0">
                  <a:pos x="connsiteX8307" y="connsiteY8307"/>
                </a:cxn>
                <a:cxn ang="0">
                  <a:pos x="connsiteX8308" y="connsiteY8308"/>
                </a:cxn>
                <a:cxn ang="0">
                  <a:pos x="connsiteX8309" y="connsiteY8309"/>
                </a:cxn>
                <a:cxn ang="0">
                  <a:pos x="connsiteX8310" y="connsiteY8310"/>
                </a:cxn>
                <a:cxn ang="0">
                  <a:pos x="connsiteX8311" y="connsiteY8311"/>
                </a:cxn>
                <a:cxn ang="0">
                  <a:pos x="connsiteX8312" y="connsiteY8312"/>
                </a:cxn>
                <a:cxn ang="0">
                  <a:pos x="connsiteX8313" y="connsiteY8313"/>
                </a:cxn>
                <a:cxn ang="0">
                  <a:pos x="connsiteX8314" y="connsiteY8314"/>
                </a:cxn>
                <a:cxn ang="0">
                  <a:pos x="connsiteX8315" y="connsiteY8315"/>
                </a:cxn>
                <a:cxn ang="0">
                  <a:pos x="connsiteX8316" y="connsiteY8316"/>
                </a:cxn>
                <a:cxn ang="0">
                  <a:pos x="connsiteX8317" y="connsiteY8317"/>
                </a:cxn>
                <a:cxn ang="0">
                  <a:pos x="connsiteX8318" y="connsiteY8318"/>
                </a:cxn>
                <a:cxn ang="0">
                  <a:pos x="connsiteX8319" y="connsiteY8319"/>
                </a:cxn>
                <a:cxn ang="0">
                  <a:pos x="connsiteX8320" y="connsiteY8320"/>
                </a:cxn>
                <a:cxn ang="0">
                  <a:pos x="connsiteX8321" y="connsiteY8321"/>
                </a:cxn>
                <a:cxn ang="0">
                  <a:pos x="connsiteX8322" y="connsiteY8322"/>
                </a:cxn>
                <a:cxn ang="0">
                  <a:pos x="connsiteX8323" y="connsiteY8323"/>
                </a:cxn>
                <a:cxn ang="0">
                  <a:pos x="connsiteX8324" y="connsiteY8324"/>
                </a:cxn>
                <a:cxn ang="0">
                  <a:pos x="connsiteX8325" y="connsiteY8325"/>
                </a:cxn>
                <a:cxn ang="0">
                  <a:pos x="connsiteX8326" y="connsiteY8326"/>
                </a:cxn>
                <a:cxn ang="0">
                  <a:pos x="connsiteX8327" y="connsiteY8327"/>
                </a:cxn>
                <a:cxn ang="0">
                  <a:pos x="connsiteX8328" y="connsiteY8328"/>
                </a:cxn>
                <a:cxn ang="0">
                  <a:pos x="connsiteX8329" y="connsiteY8329"/>
                </a:cxn>
                <a:cxn ang="0">
                  <a:pos x="connsiteX8330" y="connsiteY8330"/>
                </a:cxn>
                <a:cxn ang="0">
                  <a:pos x="connsiteX8331" y="connsiteY8331"/>
                </a:cxn>
                <a:cxn ang="0">
                  <a:pos x="connsiteX8332" y="connsiteY8332"/>
                </a:cxn>
                <a:cxn ang="0">
                  <a:pos x="connsiteX8333" y="connsiteY8333"/>
                </a:cxn>
                <a:cxn ang="0">
                  <a:pos x="connsiteX8334" y="connsiteY8334"/>
                </a:cxn>
                <a:cxn ang="0">
                  <a:pos x="connsiteX8335" y="connsiteY8335"/>
                </a:cxn>
                <a:cxn ang="0">
                  <a:pos x="connsiteX8336" y="connsiteY8336"/>
                </a:cxn>
                <a:cxn ang="0">
                  <a:pos x="connsiteX8337" y="connsiteY8337"/>
                </a:cxn>
                <a:cxn ang="0">
                  <a:pos x="connsiteX8338" y="connsiteY8338"/>
                </a:cxn>
                <a:cxn ang="0">
                  <a:pos x="connsiteX8339" y="connsiteY8339"/>
                </a:cxn>
                <a:cxn ang="0">
                  <a:pos x="connsiteX8340" y="connsiteY8340"/>
                </a:cxn>
                <a:cxn ang="0">
                  <a:pos x="connsiteX8341" y="connsiteY8341"/>
                </a:cxn>
                <a:cxn ang="0">
                  <a:pos x="connsiteX8342" y="connsiteY8342"/>
                </a:cxn>
                <a:cxn ang="0">
                  <a:pos x="connsiteX8343" y="connsiteY8343"/>
                </a:cxn>
                <a:cxn ang="0">
                  <a:pos x="connsiteX8344" y="connsiteY8344"/>
                </a:cxn>
                <a:cxn ang="0">
                  <a:pos x="connsiteX8345" y="connsiteY8345"/>
                </a:cxn>
                <a:cxn ang="0">
                  <a:pos x="connsiteX8346" y="connsiteY8346"/>
                </a:cxn>
                <a:cxn ang="0">
                  <a:pos x="connsiteX8347" y="connsiteY8347"/>
                </a:cxn>
                <a:cxn ang="0">
                  <a:pos x="connsiteX8348" y="connsiteY8348"/>
                </a:cxn>
                <a:cxn ang="0">
                  <a:pos x="connsiteX8349" y="connsiteY8349"/>
                </a:cxn>
                <a:cxn ang="0">
                  <a:pos x="connsiteX8350" y="connsiteY8350"/>
                </a:cxn>
                <a:cxn ang="0">
                  <a:pos x="connsiteX8351" y="connsiteY8351"/>
                </a:cxn>
                <a:cxn ang="0">
                  <a:pos x="connsiteX8352" y="connsiteY8352"/>
                </a:cxn>
                <a:cxn ang="0">
                  <a:pos x="connsiteX8353" y="connsiteY8353"/>
                </a:cxn>
                <a:cxn ang="0">
                  <a:pos x="connsiteX8354" y="connsiteY8354"/>
                </a:cxn>
                <a:cxn ang="0">
                  <a:pos x="connsiteX8355" y="connsiteY8355"/>
                </a:cxn>
                <a:cxn ang="0">
                  <a:pos x="connsiteX8356" y="connsiteY8356"/>
                </a:cxn>
                <a:cxn ang="0">
                  <a:pos x="connsiteX8357" y="connsiteY8357"/>
                </a:cxn>
                <a:cxn ang="0">
                  <a:pos x="connsiteX8358" y="connsiteY8358"/>
                </a:cxn>
                <a:cxn ang="0">
                  <a:pos x="connsiteX8359" y="connsiteY8359"/>
                </a:cxn>
                <a:cxn ang="0">
                  <a:pos x="connsiteX8360" y="connsiteY8360"/>
                </a:cxn>
                <a:cxn ang="0">
                  <a:pos x="connsiteX8361" y="connsiteY8361"/>
                </a:cxn>
                <a:cxn ang="0">
                  <a:pos x="connsiteX8362" y="connsiteY8362"/>
                </a:cxn>
                <a:cxn ang="0">
                  <a:pos x="connsiteX8363" y="connsiteY8363"/>
                </a:cxn>
                <a:cxn ang="0">
                  <a:pos x="connsiteX8364" y="connsiteY8364"/>
                </a:cxn>
                <a:cxn ang="0">
                  <a:pos x="connsiteX8365" y="connsiteY8365"/>
                </a:cxn>
                <a:cxn ang="0">
                  <a:pos x="connsiteX8366" y="connsiteY8366"/>
                </a:cxn>
                <a:cxn ang="0">
                  <a:pos x="connsiteX8367" y="connsiteY8367"/>
                </a:cxn>
                <a:cxn ang="0">
                  <a:pos x="connsiteX8368" y="connsiteY8368"/>
                </a:cxn>
                <a:cxn ang="0">
                  <a:pos x="connsiteX8369" y="connsiteY8369"/>
                </a:cxn>
                <a:cxn ang="0">
                  <a:pos x="connsiteX8370" y="connsiteY8370"/>
                </a:cxn>
                <a:cxn ang="0">
                  <a:pos x="connsiteX8371" y="connsiteY8371"/>
                </a:cxn>
                <a:cxn ang="0">
                  <a:pos x="connsiteX8372" y="connsiteY8372"/>
                </a:cxn>
                <a:cxn ang="0">
                  <a:pos x="connsiteX8373" y="connsiteY8373"/>
                </a:cxn>
                <a:cxn ang="0">
                  <a:pos x="connsiteX8374" y="connsiteY8374"/>
                </a:cxn>
                <a:cxn ang="0">
                  <a:pos x="connsiteX8375" y="connsiteY8375"/>
                </a:cxn>
                <a:cxn ang="0">
                  <a:pos x="connsiteX8376" y="connsiteY8376"/>
                </a:cxn>
                <a:cxn ang="0">
                  <a:pos x="connsiteX8377" y="connsiteY8377"/>
                </a:cxn>
                <a:cxn ang="0">
                  <a:pos x="connsiteX8378" y="connsiteY8378"/>
                </a:cxn>
                <a:cxn ang="0">
                  <a:pos x="connsiteX8379" y="connsiteY8379"/>
                </a:cxn>
                <a:cxn ang="0">
                  <a:pos x="connsiteX8380" y="connsiteY8380"/>
                </a:cxn>
                <a:cxn ang="0">
                  <a:pos x="connsiteX8381" y="connsiteY8381"/>
                </a:cxn>
                <a:cxn ang="0">
                  <a:pos x="connsiteX8382" y="connsiteY8382"/>
                </a:cxn>
                <a:cxn ang="0">
                  <a:pos x="connsiteX8383" y="connsiteY8383"/>
                </a:cxn>
                <a:cxn ang="0">
                  <a:pos x="connsiteX8384" y="connsiteY8384"/>
                </a:cxn>
                <a:cxn ang="0">
                  <a:pos x="connsiteX8385" y="connsiteY8385"/>
                </a:cxn>
                <a:cxn ang="0">
                  <a:pos x="connsiteX8386" y="connsiteY8386"/>
                </a:cxn>
                <a:cxn ang="0">
                  <a:pos x="connsiteX8387" y="connsiteY8387"/>
                </a:cxn>
                <a:cxn ang="0">
                  <a:pos x="connsiteX8388" y="connsiteY8388"/>
                </a:cxn>
                <a:cxn ang="0">
                  <a:pos x="connsiteX8389" y="connsiteY8389"/>
                </a:cxn>
                <a:cxn ang="0">
                  <a:pos x="connsiteX8390" y="connsiteY8390"/>
                </a:cxn>
                <a:cxn ang="0">
                  <a:pos x="connsiteX8391" y="connsiteY8391"/>
                </a:cxn>
                <a:cxn ang="0">
                  <a:pos x="connsiteX8392" y="connsiteY8392"/>
                </a:cxn>
                <a:cxn ang="0">
                  <a:pos x="connsiteX8393" y="connsiteY8393"/>
                </a:cxn>
                <a:cxn ang="0">
                  <a:pos x="connsiteX8394" y="connsiteY8394"/>
                </a:cxn>
                <a:cxn ang="0">
                  <a:pos x="connsiteX8395" y="connsiteY8395"/>
                </a:cxn>
                <a:cxn ang="0">
                  <a:pos x="connsiteX8396" y="connsiteY8396"/>
                </a:cxn>
                <a:cxn ang="0">
                  <a:pos x="connsiteX8397" y="connsiteY8397"/>
                </a:cxn>
                <a:cxn ang="0">
                  <a:pos x="connsiteX8398" y="connsiteY8398"/>
                </a:cxn>
                <a:cxn ang="0">
                  <a:pos x="connsiteX8399" y="connsiteY8399"/>
                </a:cxn>
                <a:cxn ang="0">
                  <a:pos x="connsiteX8400" y="connsiteY8400"/>
                </a:cxn>
                <a:cxn ang="0">
                  <a:pos x="connsiteX8401" y="connsiteY8401"/>
                </a:cxn>
                <a:cxn ang="0">
                  <a:pos x="connsiteX8402" y="connsiteY8402"/>
                </a:cxn>
                <a:cxn ang="0">
                  <a:pos x="connsiteX8403" y="connsiteY8403"/>
                </a:cxn>
                <a:cxn ang="0">
                  <a:pos x="connsiteX8404" y="connsiteY8404"/>
                </a:cxn>
                <a:cxn ang="0">
                  <a:pos x="connsiteX8405" y="connsiteY8405"/>
                </a:cxn>
                <a:cxn ang="0">
                  <a:pos x="connsiteX8406" y="connsiteY8406"/>
                </a:cxn>
                <a:cxn ang="0">
                  <a:pos x="connsiteX8407" y="connsiteY8407"/>
                </a:cxn>
                <a:cxn ang="0">
                  <a:pos x="connsiteX8408" y="connsiteY8408"/>
                </a:cxn>
                <a:cxn ang="0">
                  <a:pos x="connsiteX8409" y="connsiteY8409"/>
                </a:cxn>
                <a:cxn ang="0">
                  <a:pos x="connsiteX8410" y="connsiteY8410"/>
                </a:cxn>
                <a:cxn ang="0">
                  <a:pos x="connsiteX8411" y="connsiteY8411"/>
                </a:cxn>
                <a:cxn ang="0">
                  <a:pos x="connsiteX8412" y="connsiteY8412"/>
                </a:cxn>
                <a:cxn ang="0">
                  <a:pos x="connsiteX8413" y="connsiteY8413"/>
                </a:cxn>
                <a:cxn ang="0">
                  <a:pos x="connsiteX8414" y="connsiteY8414"/>
                </a:cxn>
                <a:cxn ang="0">
                  <a:pos x="connsiteX8415" y="connsiteY8415"/>
                </a:cxn>
                <a:cxn ang="0">
                  <a:pos x="connsiteX8416" y="connsiteY8416"/>
                </a:cxn>
                <a:cxn ang="0">
                  <a:pos x="connsiteX8417" y="connsiteY8417"/>
                </a:cxn>
                <a:cxn ang="0">
                  <a:pos x="connsiteX8418" y="connsiteY8418"/>
                </a:cxn>
                <a:cxn ang="0">
                  <a:pos x="connsiteX8419" y="connsiteY8419"/>
                </a:cxn>
                <a:cxn ang="0">
                  <a:pos x="connsiteX8420" y="connsiteY8420"/>
                </a:cxn>
                <a:cxn ang="0">
                  <a:pos x="connsiteX8421" y="connsiteY8421"/>
                </a:cxn>
                <a:cxn ang="0">
                  <a:pos x="connsiteX8422" y="connsiteY8422"/>
                </a:cxn>
                <a:cxn ang="0">
                  <a:pos x="connsiteX8423" y="connsiteY8423"/>
                </a:cxn>
                <a:cxn ang="0">
                  <a:pos x="connsiteX8424" y="connsiteY8424"/>
                </a:cxn>
                <a:cxn ang="0">
                  <a:pos x="connsiteX8425" y="connsiteY8425"/>
                </a:cxn>
                <a:cxn ang="0">
                  <a:pos x="connsiteX8426" y="connsiteY8426"/>
                </a:cxn>
                <a:cxn ang="0">
                  <a:pos x="connsiteX8427" y="connsiteY8427"/>
                </a:cxn>
                <a:cxn ang="0">
                  <a:pos x="connsiteX8428" y="connsiteY8428"/>
                </a:cxn>
                <a:cxn ang="0">
                  <a:pos x="connsiteX8429" y="connsiteY8429"/>
                </a:cxn>
                <a:cxn ang="0">
                  <a:pos x="connsiteX8430" y="connsiteY8430"/>
                </a:cxn>
                <a:cxn ang="0">
                  <a:pos x="connsiteX8431" y="connsiteY8431"/>
                </a:cxn>
                <a:cxn ang="0">
                  <a:pos x="connsiteX8432" y="connsiteY8432"/>
                </a:cxn>
                <a:cxn ang="0">
                  <a:pos x="connsiteX8433" y="connsiteY8433"/>
                </a:cxn>
                <a:cxn ang="0">
                  <a:pos x="connsiteX8434" y="connsiteY8434"/>
                </a:cxn>
                <a:cxn ang="0">
                  <a:pos x="connsiteX8435" y="connsiteY8435"/>
                </a:cxn>
                <a:cxn ang="0">
                  <a:pos x="connsiteX8436" y="connsiteY8436"/>
                </a:cxn>
                <a:cxn ang="0">
                  <a:pos x="connsiteX8437" y="connsiteY8437"/>
                </a:cxn>
                <a:cxn ang="0">
                  <a:pos x="connsiteX8438" y="connsiteY8438"/>
                </a:cxn>
                <a:cxn ang="0">
                  <a:pos x="connsiteX8439" y="connsiteY8439"/>
                </a:cxn>
                <a:cxn ang="0">
                  <a:pos x="connsiteX8440" y="connsiteY8440"/>
                </a:cxn>
                <a:cxn ang="0">
                  <a:pos x="connsiteX8441" y="connsiteY8441"/>
                </a:cxn>
                <a:cxn ang="0">
                  <a:pos x="connsiteX8442" y="connsiteY8442"/>
                </a:cxn>
                <a:cxn ang="0">
                  <a:pos x="connsiteX8443" y="connsiteY8443"/>
                </a:cxn>
                <a:cxn ang="0">
                  <a:pos x="connsiteX8444" y="connsiteY8444"/>
                </a:cxn>
                <a:cxn ang="0">
                  <a:pos x="connsiteX8445" y="connsiteY8445"/>
                </a:cxn>
                <a:cxn ang="0">
                  <a:pos x="connsiteX8446" y="connsiteY8446"/>
                </a:cxn>
                <a:cxn ang="0">
                  <a:pos x="connsiteX8447" y="connsiteY8447"/>
                </a:cxn>
                <a:cxn ang="0">
                  <a:pos x="connsiteX8448" y="connsiteY8448"/>
                </a:cxn>
                <a:cxn ang="0">
                  <a:pos x="connsiteX8449" y="connsiteY8449"/>
                </a:cxn>
                <a:cxn ang="0">
                  <a:pos x="connsiteX8450" y="connsiteY8450"/>
                </a:cxn>
                <a:cxn ang="0">
                  <a:pos x="connsiteX8451" y="connsiteY8451"/>
                </a:cxn>
                <a:cxn ang="0">
                  <a:pos x="connsiteX8452" y="connsiteY8452"/>
                </a:cxn>
                <a:cxn ang="0">
                  <a:pos x="connsiteX8453" y="connsiteY8453"/>
                </a:cxn>
                <a:cxn ang="0">
                  <a:pos x="connsiteX8454" y="connsiteY8454"/>
                </a:cxn>
                <a:cxn ang="0">
                  <a:pos x="connsiteX8455" y="connsiteY8455"/>
                </a:cxn>
                <a:cxn ang="0">
                  <a:pos x="connsiteX8456" y="connsiteY8456"/>
                </a:cxn>
                <a:cxn ang="0">
                  <a:pos x="connsiteX8457" y="connsiteY8457"/>
                </a:cxn>
                <a:cxn ang="0">
                  <a:pos x="connsiteX8458" y="connsiteY8458"/>
                </a:cxn>
                <a:cxn ang="0">
                  <a:pos x="connsiteX8459" y="connsiteY8459"/>
                </a:cxn>
                <a:cxn ang="0">
                  <a:pos x="connsiteX8460" y="connsiteY8460"/>
                </a:cxn>
                <a:cxn ang="0">
                  <a:pos x="connsiteX8461" y="connsiteY8461"/>
                </a:cxn>
                <a:cxn ang="0">
                  <a:pos x="connsiteX8462" y="connsiteY8462"/>
                </a:cxn>
                <a:cxn ang="0">
                  <a:pos x="connsiteX8463" y="connsiteY8463"/>
                </a:cxn>
                <a:cxn ang="0">
                  <a:pos x="connsiteX8464" y="connsiteY8464"/>
                </a:cxn>
                <a:cxn ang="0">
                  <a:pos x="connsiteX8465" y="connsiteY8465"/>
                </a:cxn>
                <a:cxn ang="0">
                  <a:pos x="connsiteX8466" y="connsiteY8466"/>
                </a:cxn>
                <a:cxn ang="0">
                  <a:pos x="connsiteX8467" y="connsiteY8467"/>
                </a:cxn>
                <a:cxn ang="0">
                  <a:pos x="connsiteX8468" y="connsiteY8468"/>
                </a:cxn>
                <a:cxn ang="0">
                  <a:pos x="connsiteX8469" y="connsiteY8469"/>
                </a:cxn>
                <a:cxn ang="0">
                  <a:pos x="connsiteX8470" y="connsiteY8470"/>
                </a:cxn>
                <a:cxn ang="0">
                  <a:pos x="connsiteX8471" y="connsiteY8471"/>
                </a:cxn>
                <a:cxn ang="0">
                  <a:pos x="connsiteX8472" y="connsiteY8472"/>
                </a:cxn>
                <a:cxn ang="0">
                  <a:pos x="connsiteX8473" y="connsiteY8473"/>
                </a:cxn>
                <a:cxn ang="0">
                  <a:pos x="connsiteX8474" y="connsiteY8474"/>
                </a:cxn>
                <a:cxn ang="0">
                  <a:pos x="connsiteX8475" y="connsiteY8475"/>
                </a:cxn>
                <a:cxn ang="0">
                  <a:pos x="connsiteX8476" y="connsiteY8476"/>
                </a:cxn>
                <a:cxn ang="0">
                  <a:pos x="connsiteX8477" y="connsiteY8477"/>
                </a:cxn>
                <a:cxn ang="0">
                  <a:pos x="connsiteX8478" y="connsiteY8478"/>
                </a:cxn>
                <a:cxn ang="0">
                  <a:pos x="connsiteX8479" y="connsiteY8479"/>
                </a:cxn>
                <a:cxn ang="0">
                  <a:pos x="connsiteX8480" y="connsiteY8480"/>
                </a:cxn>
                <a:cxn ang="0">
                  <a:pos x="connsiteX8481" y="connsiteY8481"/>
                </a:cxn>
                <a:cxn ang="0">
                  <a:pos x="connsiteX8482" y="connsiteY8482"/>
                </a:cxn>
                <a:cxn ang="0">
                  <a:pos x="connsiteX8483" y="connsiteY8483"/>
                </a:cxn>
                <a:cxn ang="0">
                  <a:pos x="connsiteX8484" y="connsiteY8484"/>
                </a:cxn>
                <a:cxn ang="0">
                  <a:pos x="connsiteX8485" y="connsiteY8485"/>
                </a:cxn>
                <a:cxn ang="0">
                  <a:pos x="connsiteX8486" y="connsiteY8486"/>
                </a:cxn>
                <a:cxn ang="0">
                  <a:pos x="connsiteX8487" y="connsiteY8487"/>
                </a:cxn>
                <a:cxn ang="0">
                  <a:pos x="connsiteX8488" y="connsiteY8488"/>
                </a:cxn>
                <a:cxn ang="0">
                  <a:pos x="connsiteX8489" y="connsiteY8489"/>
                </a:cxn>
                <a:cxn ang="0">
                  <a:pos x="connsiteX8490" y="connsiteY8490"/>
                </a:cxn>
                <a:cxn ang="0">
                  <a:pos x="connsiteX8491" y="connsiteY8491"/>
                </a:cxn>
                <a:cxn ang="0">
                  <a:pos x="connsiteX8492" y="connsiteY8492"/>
                </a:cxn>
                <a:cxn ang="0">
                  <a:pos x="connsiteX8493" y="connsiteY8493"/>
                </a:cxn>
                <a:cxn ang="0">
                  <a:pos x="connsiteX8494" y="connsiteY8494"/>
                </a:cxn>
                <a:cxn ang="0">
                  <a:pos x="connsiteX8495" y="connsiteY8495"/>
                </a:cxn>
                <a:cxn ang="0">
                  <a:pos x="connsiteX8496" y="connsiteY8496"/>
                </a:cxn>
                <a:cxn ang="0">
                  <a:pos x="connsiteX8497" y="connsiteY8497"/>
                </a:cxn>
                <a:cxn ang="0">
                  <a:pos x="connsiteX8498" y="connsiteY8498"/>
                </a:cxn>
                <a:cxn ang="0">
                  <a:pos x="connsiteX8499" y="connsiteY8499"/>
                </a:cxn>
                <a:cxn ang="0">
                  <a:pos x="connsiteX8500" y="connsiteY8500"/>
                </a:cxn>
                <a:cxn ang="0">
                  <a:pos x="connsiteX8501" y="connsiteY8501"/>
                </a:cxn>
                <a:cxn ang="0">
                  <a:pos x="connsiteX8502" y="connsiteY8502"/>
                </a:cxn>
                <a:cxn ang="0">
                  <a:pos x="connsiteX8503" y="connsiteY8503"/>
                </a:cxn>
                <a:cxn ang="0">
                  <a:pos x="connsiteX8504" y="connsiteY8504"/>
                </a:cxn>
                <a:cxn ang="0">
                  <a:pos x="connsiteX8505" y="connsiteY8505"/>
                </a:cxn>
                <a:cxn ang="0">
                  <a:pos x="connsiteX8506" y="connsiteY8506"/>
                </a:cxn>
                <a:cxn ang="0">
                  <a:pos x="connsiteX8507" y="connsiteY8507"/>
                </a:cxn>
                <a:cxn ang="0">
                  <a:pos x="connsiteX8508" y="connsiteY8508"/>
                </a:cxn>
                <a:cxn ang="0">
                  <a:pos x="connsiteX8509" y="connsiteY8509"/>
                </a:cxn>
                <a:cxn ang="0">
                  <a:pos x="connsiteX8510" y="connsiteY8510"/>
                </a:cxn>
                <a:cxn ang="0">
                  <a:pos x="connsiteX8511" y="connsiteY8511"/>
                </a:cxn>
                <a:cxn ang="0">
                  <a:pos x="connsiteX8512" y="connsiteY8512"/>
                </a:cxn>
                <a:cxn ang="0">
                  <a:pos x="connsiteX8513" y="connsiteY8513"/>
                </a:cxn>
                <a:cxn ang="0">
                  <a:pos x="connsiteX8514" y="connsiteY8514"/>
                </a:cxn>
                <a:cxn ang="0">
                  <a:pos x="connsiteX8515" y="connsiteY8515"/>
                </a:cxn>
                <a:cxn ang="0">
                  <a:pos x="connsiteX8516" y="connsiteY8516"/>
                </a:cxn>
                <a:cxn ang="0">
                  <a:pos x="connsiteX8517" y="connsiteY8517"/>
                </a:cxn>
                <a:cxn ang="0">
                  <a:pos x="connsiteX8518" y="connsiteY8518"/>
                </a:cxn>
                <a:cxn ang="0">
                  <a:pos x="connsiteX8519" y="connsiteY8519"/>
                </a:cxn>
                <a:cxn ang="0">
                  <a:pos x="connsiteX8520" y="connsiteY8520"/>
                </a:cxn>
                <a:cxn ang="0">
                  <a:pos x="connsiteX8521" y="connsiteY8521"/>
                </a:cxn>
                <a:cxn ang="0">
                  <a:pos x="connsiteX8522" y="connsiteY8522"/>
                </a:cxn>
                <a:cxn ang="0">
                  <a:pos x="connsiteX8523" y="connsiteY8523"/>
                </a:cxn>
                <a:cxn ang="0">
                  <a:pos x="connsiteX8524" y="connsiteY8524"/>
                </a:cxn>
                <a:cxn ang="0">
                  <a:pos x="connsiteX8525" y="connsiteY8525"/>
                </a:cxn>
                <a:cxn ang="0">
                  <a:pos x="connsiteX8526" y="connsiteY8526"/>
                </a:cxn>
                <a:cxn ang="0">
                  <a:pos x="connsiteX8527" y="connsiteY8527"/>
                </a:cxn>
                <a:cxn ang="0">
                  <a:pos x="connsiteX8528" y="connsiteY8528"/>
                </a:cxn>
                <a:cxn ang="0">
                  <a:pos x="connsiteX8529" y="connsiteY8529"/>
                </a:cxn>
                <a:cxn ang="0">
                  <a:pos x="connsiteX8530" y="connsiteY8530"/>
                </a:cxn>
                <a:cxn ang="0">
                  <a:pos x="connsiteX8531" y="connsiteY8531"/>
                </a:cxn>
                <a:cxn ang="0">
                  <a:pos x="connsiteX8532" y="connsiteY8532"/>
                </a:cxn>
                <a:cxn ang="0">
                  <a:pos x="connsiteX8533" y="connsiteY8533"/>
                </a:cxn>
                <a:cxn ang="0">
                  <a:pos x="connsiteX8534" y="connsiteY8534"/>
                </a:cxn>
                <a:cxn ang="0">
                  <a:pos x="connsiteX8535" y="connsiteY8535"/>
                </a:cxn>
                <a:cxn ang="0">
                  <a:pos x="connsiteX8536" y="connsiteY8536"/>
                </a:cxn>
                <a:cxn ang="0">
                  <a:pos x="connsiteX8537" y="connsiteY8537"/>
                </a:cxn>
                <a:cxn ang="0">
                  <a:pos x="connsiteX8538" y="connsiteY8538"/>
                </a:cxn>
                <a:cxn ang="0">
                  <a:pos x="connsiteX8539" y="connsiteY8539"/>
                </a:cxn>
                <a:cxn ang="0">
                  <a:pos x="connsiteX8540" y="connsiteY8540"/>
                </a:cxn>
                <a:cxn ang="0">
                  <a:pos x="connsiteX8541" y="connsiteY8541"/>
                </a:cxn>
                <a:cxn ang="0">
                  <a:pos x="connsiteX8542" y="connsiteY8542"/>
                </a:cxn>
                <a:cxn ang="0">
                  <a:pos x="connsiteX8543" y="connsiteY8543"/>
                </a:cxn>
                <a:cxn ang="0">
                  <a:pos x="connsiteX8544" y="connsiteY8544"/>
                </a:cxn>
                <a:cxn ang="0">
                  <a:pos x="connsiteX8545" y="connsiteY8545"/>
                </a:cxn>
                <a:cxn ang="0">
                  <a:pos x="connsiteX8546" y="connsiteY8546"/>
                </a:cxn>
                <a:cxn ang="0">
                  <a:pos x="connsiteX8547" y="connsiteY8547"/>
                </a:cxn>
                <a:cxn ang="0">
                  <a:pos x="connsiteX8548" y="connsiteY8548"/>
                </a:cxn>
                <a:cxn ang="0">
                  <a:pos x="connsiteX8549" y="connsiteY8549"/>
                </a:cxn>
                <a:cxn ang="0">
                  <a:pos x="connsiteX8550" y="connsiteY8550"/>
                </a:cxn>
                <a:cxn ang="0">
                  <a:pos x="connsiteX8551" y="connsiteY8551"/>
                </a:cxn>
                <a:cxn ang="0">
                  <a:pos x="connsiteX8552" y="connsiteY8552"/>
                </a:cxn>
                <a:cxn ang="0">
                  <a:pos x="connsiteX8553" y="connsiteY8553"/>
                </a:cxn>
                <a:cxn ang="0">
                  <a:pos x="connsiteX8554" y="connsiteY8554"/>
                </a:cxn>
                <a:cxn ang="0">
                  <a:pos x="connsiteX8555" y="connsiteY8555"/>
                </a:cxn>
                <a:cxn ang="0">
                  <a:pos x="connsiteX8556" y="connsiteY8556"/>
                </a:cxn>
                <a:cxn ang="0">
                  <a:pos x="connsiteX8557" y="connsiteY8557"/>
                </a:cxn>
                <a:cxn ang="0">
                  <a:pos x="connsiteX8558" y="connsiteY8558"/>
                </a:cxn>
                <a:cxn ang="0">
                  <a:pos x="connsiteX8559" y="connsiteY8559"/>
                </a:cxn>
                <a:cxn ang="0">
                  <a:pos x="connsiteX8560" y="connsiteY8560"/>
                </a:cxn>
                <a:cxn ang="0">
                  <a:pos x="connsiteX8561" y="connsiteY8561"/>
                </a:cxn>
                <a:cxn ang="0">
                  <a:pos x="connsiteX8562" y="connsiteY8562"/>
                </a:cxn>
                <a:cxn ang="0">
                  <a:pos x="connsiteX8563" y="connsiteY8563"/>
                </a:cxn>
                <a:cxn ang="0">
                  <a:pos x="connsiteX8564" y="connsiteY8564"/>
                </a:cxn>
                <a:cxn ang="0">
                  <a:pos x="connsiteX8565" y="connsiteY8565"/>
                </a:cxn>
                <a:cxn ang="0">
                  <a:pos x="connsiteX8566" y="connsiteY8566"/>
                </a:cxn>
                <a:cxn ang="0">
                  <a:pos x="connsiteX8567" y="connsiteY8567"/>
                </a:cxn>
                <a:cxn ang="0">
                  <a:pos x="connsiteX8568" y="connsiteY8568"/>
                </a:cxn>
                <a:cxn ang="0">
                  <a:pos x="connsiteX8569" y="connsiteY8569"/>
                </a:cxn>
                <a:cxn ang="0">
                  <a:pos x="connsiteX8570" y="connsiteY8570"/>
                </a:cxn>
                <a:cxn ang="0">
                  <a:pos x="connsiteX8571" y="connsiteY8571"/>
                </a:cxn>
                <a:cxn ang="0">
                  <a:pos x="connsiteX8572" y="connsiteY8572"/>
                </a:cxn>
                <a:cxn ang="0">
                  <a:pos x="connsiteX8573" y="connsiteY8573"/>
                </a:cxn>
                <a:cxn ang="0">
                  <a:pos x="connsiteX8574" y="connsiteY8574"/>
                </a:cxn>
                <a:cxn ang="0">
                  <a:pos x="connsiteX8575" y="connsiteY8575"/>
                </a:cxn>
                <a:cxn ang="0">
                  <a:pos x="connsiteX8576" y="connsiteY8576"/>
                </a:cxn>
                <a:cxn ang="0">
                  <a:pos x="connsiteX8577" y="connsiteY8577"/>
                </a:cxn>
                <a:cxn ang="0">
                  <a:pos x="connsiteX8578" y="connsiteY8578"/>
                </a:cxn>
                <a:cxn ang="0">
                  <a:pos x="connsiteX8579" y="connsiteY8579"/>
                </a:cxn>
                <a:cxn ang="0">
                  <a:pos x="connsiteX8580" y="connsiteY8580"/>
                </a:cxn>
                <a:cxn ang="0">
                  <a:pos x="connsiteX8581" y="connsiteY8581"/>
                </a:cxn>
                <a:cxn ang="0">
                  <a:pos x="connsiteX8582" y="connsiteY8582"/>
                </a:cxn>
                <a:cxn ang="0">
                  <a:pos x="connsiteX8583" y="connsiteY8583"/>
                </a:cxn>
                <a:cxn ang="0">
                  <a:pos x="connsiteX8584" y="connsiteY8584"/>
                </a:cxn>
                <a:cxn ang="0">
                  <a:pos x="connsiteX8585" y="connsiteY8585"/>
                </a:cxn>
                <a:cxn ang="0">
                  <a:pos x="connsiteX8586" y="connsiteY8586"/>
                </a:cxn>
                <a:cxn ang="0">
                  <a:pos x="connsiteX8587" y="connsiteY8587"/>
                </a:cxn>
                <a:cxn ang="0">
                  <a:pos x="connsiteX8588" y="connsiteY8588"/>
                </a:cxn>
                <a:cxn ang="0">
                  <a:pos x="connsiteX8589" y="connsiteY8589"/>
                </a:cxn>
                <a:cxn ang="0">
                  <a:pos x="connsiteX8590" y="connsiteY8590"/>
                </a:cxn>
                <a:cxn ang="0">
                  <a:pos x="connsiteX8591" y="connsiteY8591"/>
                </a:cxn>
                <a:cxn ang="0">
                  <a:pos x="connsiteX8592" y="connsiteY8592"/>
                </a:cxn>
                <a:cxn ang="0">
                  <a:pos x="connsiteX8593" y="connsiteY8593"/>
                </a:cxn>
                <a:cxn ang="0">
                  <a:pos x="connsiteX8594" y="connsiteY8594"/>
                </a:cxn>
                <a:cxn ang="0">
                  <a:pos x="connsiteX8595" y="connsiteY8595"/>
                </a:cxn>
                <a:cxn ang="0">
                  <a:pos x="connsiteX8596" y="connsiteY8596"/>
                </a:cxn>
                <a:cxn ang="0">
                  <a:pos x="connsiteX8597" y="connsiteY8597"/>
                </a:cxn>
                <a:cxn ang="0">
                  <a:pos x="connsiteX8598" y="connsiteY8598"/>
                </a:cxn>
                <a:cxn ang="0">
                  <a:pos x="connsiteX8599" y="connsiteY8599"/>
                </a:cxn>
                <a:cxn ang="0">
                  <a:pos x="connsiteX8600" y="connsiteY8600"/>
                </a:cxn>
                <a:cxn ang="0">
                  <a:pos x="connsiteX8601" y="connsiteY8601"/>
                </a:cxn>
                <a:cxn ang="0">
                  <a:pos x="connsiteX8602" y="connsiteY8602"/>
                </a:cxn>
                <a:cxn ang="0">
                  <a:pos x="connsiteX8603" y="connsiteY8603"/>
                </a:cxn>
                <a:cxn ang="0">
                  <a:pos x="connsiteX8604" y="connsiteY8604"/>
                </a:cxn>
                <a:cxn ang="0">
                  <a:pos x="connsiteX8605" y="connsiteY8605"/>
                </a:cxn>
                <a:cxn ang="0">
                  <a:pos x="connsiteX8606" y="connsiteY8606"/>
                </a:cxn>
                <a:cxn ang="0">
                  <a:pos x="connsiteX8607" y="connsiteY8607"/>
                </a:cxn>
                <a:cxn ang="0">
                  <a:pos x="connsiteX8608" y="connsiteY8608"/>
                </a:cxn>
                <a:cxn ang="0">
                  <a:pos x="connsiteX8609" y="connsiteY8609"/>
                </a:cxn>
                <a:cxn ang="0">
                  <a:pos x="connsiteX8610" y="connsiteY8610"/>
                </a:cxn>
                <a:cxn ang="0">
                  <a:pos x="connsiteX8611" y="connsiteY8611"/>
                </a:cxn>
                <a:cxn ang="0">
                  <a:pos x="connsiteX8612" y="connsiteY8612"/>
                </a:cxn>
                <a:cxn ang="0">
                  <a:pos x="connsiteX8613" y="connsiteY8613"/>
                </a:cxn>
                <a:cxn ang="0">
                  <a:pos x="connsiteX8614" y="connsiteY8614"/>
                </a:cxn>
                <a:cxn ang="0">
                  <a:pos x="connsiteX8615" y="connsiteY8615"/>
                </a:cxn>
                <a:cxn ang="0">
                  <a:pos x="connsiteX8616" y="connsiteY8616"/>
                </a:cxn>
                <a:cxn ang="0">
                  <a:pos x="connsiteX8617" y="connsiteY8617"/>
                </a:cxn>
                <a:cxn ang="0">
                  <a:pos x="connsiteX8618" y="connsiteY8618"/>
                </a:cxn>
                <a:cxn ang="0">
                  <a:pos x="connsiteX8619" y="connsiteY8619"/>
                </a:cxn>
                <a:cxn ang="0">
                  <a:pos x="connsiteX8620" y="connsiteY8620"/>
                </a:cxn>
                <a:cxn ang="0">
                  <a:pos x="connsiteX8621" y="connsiteY8621"/>
                </a:cxn>
                <a:cxn ang="0">
                  <a:pos x="connsiteX8622" y="connsiteY8622"/>
                </a:cxn>
                <a:cxn ang="0">
                  <a:pos x="connsiteX8623" y="connsiteY8623"/>
                </a:cxn>
                <a:cxn ang="0">
                  <a:pos x="connsiteX8624" y="connsiteY8624"/>
                </a:cxn>
                <a:cxn ang="0">
                  <a:pos x="connsiteX8625" y="connsiteY8625"/>
                </a:cxn>
                <a:cxn ang="0">
                  <a:pos x="connsiteX8626" y="connsiteY8626"/>
                </a:cxn>
                <a:cxn ang="0">
                  <a:pos x="connsiteX8627" y="connsiteY8627"/>
                </a:cxn>
                <a:cxn ang="0">
                  <a:pos x="connsiteX8628" y="connsiteY8628"/>
                </a:cxn>
                <a:cxn ang="0">
                  <a:pos x="connsiteX8629" y="connsiteY8629"/>
                </a:cxn>
                <a:cxn ang="0">
                  <a:pos x="connsiteX8630" y="connsiteY8630"/>
                </a:cxn>
                <a:cxn ang="0">
                  <a:pos x="connsiteX8631" y="connsiteY8631"/>
                </a:cxn>
                <a:cxn ang="0">
                  <a:pos x="connsiteX8632" y="connsiteY8632"/>
                </a:cxn>
                <a:cxn ang="0">
                  <a:pos x="connsiteX8633" y="connsiteY8633"/>
                </a:cxn>
                <a:cxn ang="0">
                  <a:pos x="connsiteX8634" y="connsiteY8634"/>
                </a:cxn>
                <a:cxn ang="0">
                  <a:pos x="connsiteX8635" y="connsiteY8635"/>
                </a:cxn>
                <a:cxn ang="0">
                  <a:pos x="connsiteX8636" y="connsiteY8636"/>
                </a:cxn>
                <a:cxn ang="0">
                  <a:pos x="connsiteX8637" y="connsiteY8637"/>
                </a:cxn>
                <a:cxn ang="0">
                  <a:pos x="connsiteX8638" y="connsiteY8638"/>
                </a:cxn>
                <a:cxn ang="0">
                  <a:pos x="connsiteX8639" y="connsiteY8639"/>
                </a:cxn>
                <a:cxn ang="0">
                  <a:pos x="connsiteX8640" y="connsiteY8640"/>
                </a:cxn>
                <a:cxn ang="0">
                  <a:pos x="connsiteX8641" y="connsiteY8641"/>
                </a:cxn>
                <a:cxn ang="0">
                  <a:pos x="connsiteX8642" y="connsiteY8642"/>
                </a:cxn>
                <a:cxn ang="0">
                  <a:pos x="connsiteX8643" y="connsiteY8643"/>
                </a:cxn>
                <a:cxn ang="0">
                  <a:pos x="connsiteX8644" y="connsiteY8644"/>
                </a:cxn>
                <a:cxn ang="0">
                  <a:pos x="connsiteX8645" y="connsiteY8645"/>
                </a:cxn>
                <a:cxn ang="0">
                  <a:pos x="connsiteX8646" y="connsiteY8646"/>
                </a:cxn>
                <a:cxn ang="0">
                  <a:pos x="connsiteX8647" y="connsiteY8647"/>
                </a:cxn>
                <a:cxn ang="0">
                  <a:pos x="connsiteX8648" y="connsiteY8648"/>
                </a:cxn>
                <a:cxn ang="0">
                  <a:pos x="connsiteX8649" y="connsiteY8649"/>
                </a:cxn>
                <a:cxn ang="0">
                  <a:pos x="connsiteX8650" y="connsiteY8650"/>
                </a:cxn>
                <a:cxn ang="0">
                  <a:pos x="connsiteX8651" y="connsiteY8651"/>
                </a:cxn>
                <a:cxn ang="0">
                  <a:pos x="connsiteX8652" y="connsiteY8652"/>
                </a:cxn>
                <a:cxn ang="0">
                  <a:pos x="connsiteX8653" y="connsiteY8653"/>
                </a:cxn>
                <a:cxn ang="0">
                  <a:pos x="connsiteX8654" y="connsiteY8654"/>
                </a:cxn>
                <a:cxn ang="0">
                  <a:pos x="connsiteX8655" y="connsiteY8655"/>
                </a:cxn>
                <a:cxn ang="0">
                  <a:pos x="connsiteX8656" y="connsiteY8656"/>
                </a:cxn>
                <a:cxn ang="0">
                  <a:pos x="connsiteX8657" y="connsiteY8657"/>
                </a:cxn>
                <a:cxn ang="0">
                  <a:pos x="connsiteX8658" y="connsiteY8658"/>
                </a:cxn>
                <a:cxn ang="0">
                  <a:pos x="connsiteX8659" y="connsiteY8659"/>
                </a:cxn>
                <a:cxn ang="0">
                  <a:pos x="connsiteX8660" y="connsiteY8660"/>
                </a:cxn>
                <a:cxn ang="0">
                  <a:pos x="connsiteX8661" y="connsiteY8661"/>
                </a:cxn>
                <a:cxn ang="0">
                  <a:pos x="connsiteX8662" y="connsiteY8662"/>
                </a:cxn>
                <a:cxn ang="0">
                  <a:pos x="connsiteX8663" y="connsiteY8663"/>
                </a:cxn>
                <a:cxn ang="0">
                  <a:pos x="connsiteX8664" y="connsiteY8664"/>
                </a:cxn>
                <a:cxn ang="0">
                  <a:pos x="connsiteX8665" y="connsiteY8665"/>
                </a:cxn>
                <a:cxn ang="0">
                  <a:pos x="connsiteX8666" y="connsiteY8666"/>
                </a:cxn>
                <a:cxn ang="0">
                  <a:pos x="connsiteX8667" y="connsiteY8667"/>
                </a:cxn>
                <a:cxn ang="0">
                  <a:pos x="connsiteX8668" y="connsiteY8668"/>
                </a:cxn>
                <a:cxn ang="0">
                  <a:pos x="connsiteX8669" y="connsiteY8669"/>
                </a:cxn>
                <a:cxn ang="0">
                  <a:pos x="connsiteX8670" y="connsiteY8670"/>
                </a:cxn>
                <a:cxn ang="0">
                  <a:pos x="connsiteX8671" y="connsiteY8671"/>
                </a:cxn>
                <a:cxn ang="0">
                  <a:pos x="connsiteX8672" y="connsiteY8672"/>
                </a:cxn>
                <a:cxn ang="0">
                  <a:pos x="connsiteX8673" y="connsiteY8673"/>
                </a:cxn>
                <a:cxn ang="0">
                  <a:pos x="connsiteX8674" y="connsiteY8674"/>
                </a:cxn>
                <a:cxn ang="0">
                  <a:pos x="connsiteX8675" y="connsiteY8675"/>
                </a:cxn>
                <a:cxn ang="0">
                  <a:pos x="connsiteX8676" y="connsiteY8676"/>
                </a:cxn>
                <a:cxn ang="0">
                  <a:pos x="connsiteX8677" y="connsiteY8677"/>
                </a:cxn>
                <a:cxn ang="0">
                  <a:pos x="connsiteX8678" y="connsiteY8678"/>
                </a:cxn>
                <a:cxn ang="0">
                  <a:pos x="connsiteX8679" y="connsiteY8679"/>
                </a:cxn>
                <a:cxn ang="0">
                  <a:pos x="connsiteX8680" y="connsiteY8680"/>
                </a:cxn>
                <a:cxn ang="0">
                  <a:pos x="connsiteX8681" y="connsiteY8681"/>
                </a:cxn>
                <a:cxn ang="0">
                  <a:pos x="connsiteX8682" y="connsiteY8682"/>
                </a:cxn>
                <a:cxn ang="0">
                  <a:pos x="connsiteX8683" y="connsiteY8683"/>
                </a:cxn>
                <a:cxn ang="0">
                  <a:pos x="connsiteX8684" y="connsiteY8684"/>
                </a:cxn>
                <a:cxn ang="0">
                  <a:pos x="connsiteX8685" y="connsiteY8685"/>
                </a:cxn>
                <a:cxn ang="0">
                  <a:pos x="connsiteX8686" y="connsiteY8686"/>
                </a:cxn>
                <a:cxn ang="0">
                  <a:pos x="connsiteX8687" y="connsiteY8687"/>
                </a:cxn>
                <a:cxn ang="0">
                  <a:pos x="connsiteX8688" y="connsiteY8688"/>
                </a:cxn>
                <a:cxn ang="0">
                  <a:pos x="connsiteX8689" y="connsiteY8689"/>
                </a:cxn>
                <a:cxn ang="0">
                  <a:pos x="connsiteX8690" y="connsiteY8690"/>
                </a:cxn>
                <a:cxn ang="0">
                  <a:pos x="connsiteX8691" y="connsiteY8691"/>
                </a:cxn>
                <a:cxn ang="0">
                  <a:pos x="connsiteX8692" y="connsiteY8692"/>
                </a:cxn>
                <a:cxn ang="0">
                  <a:pos x="connsiteX8693" y="connsiteY8693"/>
                </a:cxn>
                <a:cxn ang="0">
                  <a:pos x="connsiteX8694" y="connsiteY8694"/>
                </a:cxn>
                <a:cxn ang="0">
                  <a:pos x="connsiteX8695" y="connsiteY8695"/>
                </a:cxn>
                <a:cxn ang="0">
                  <a:pos x="connsiteX8696" y="connsiteY8696"/>
                </a:cxn>
                <a:cxn ang="0">
                  <a:pos x="connsiteX8697" y="connsiteY8697"/>
                </a:cxn>
                <a:cxn ang="0">
                  <a:pos x="connsiteX8698" y="connsiteY8698"/>
                </a:cxn>
                <a:cxn ang="0">
                  <a:pos x="connsiteX8699" y="connsiteY8699"/>
                </a:cxn>
                <a:cxn ang="0">
                  <a:pos x="connsiteX8700" y="connsiteY8700"/>
                </a:cxn>
                <a:cxn ang="0">
                  <a:pos x="connsiteX8701" y="connsiteY8701"/>
                </a:cxn>
                <a:cxn ang="0">
                  <a:pos x="connsiteX8702" y="connsiteY8702"/>
                </a:cxn>
                <a:cxn ang="0">
                  <a:pos x="connsiteX8703" y="connsiteY8703"/>
                </a:cxn>
                <a:cxn ang="0">
                  <a:pos x="connsiteX8704" y="connsiteY8704"/>
                </a:cxn>
                <a:cxn ang="0">
                  <a:pos x="connsiteX8705" y="connsiteY8705"/>
                </a:cxn>
                <a:cxn ang="0">
                  <a:pos x="connsiteX8706" y="connsiteY8706"/>
                </a:cxn>
                <a:cxn ang="0">
                  <a:pos x="connsiteX8707" y="connsiteY8707"/>
                </a:cxn>
                <a:cxn ang="0">
                  <a:pos x="connsiteX8708" y="connsiteY8708"/>
                </a:cxn>
                <a:cxn ang="0">
                  <a:pos x="connsiteX8709" y="connsiteY8709"/>
                </a:cxn>
                <a:cxn ang="0">
                  <a:pos x="connsiteX8710" y="connsiteY8710"/>
                </a:cxn>
                <a:cxn ang="0">
                  <a:pos x="connsiteX8711" y="connsiteY8711"/>
                </a:cxn>
                <a:cxn ang="0">
                  <a:pos x="connsiteX8712" y="connsiteY8712"/>
                </a:cxn>
                <a:cxn ang="0">
                  <a:pos x="connsiteX8713" y="connsiteY8713"/>
                </a:cxn>
                <a:cxn ang="0">
                  <a:pos x="connsiteX8714" y="connsiteY8714"/>
                </a:cxn>
                <a:cxn ang="0">
                  <a:pos x="connsiteX8715" y="connsiteY8715"/>
                </a:cxn>
                <a:cxn ang="0">
                  <a:pos x="connsiteX8716" y="connsiteY8716"/>
                </a:cxn>
                <a:cxn ang="0">
                  <a:pos x="connsiteX8717" y="connsiteY8717"/>
                </a:cxn>
                <a:cxn ang="0">
                  <a:pos x="connsiteX8718" y="connsiteY8718"/>
                </a:cxn>
                <a:cxn ang="0">
                  <a:pos x="connsiteX8719" y="connsiteY8719"/>
                </a:cxn>
                <a:cxn ang="0">
                  <a:pos x="connsiteX8720" y="connsiteY8720"/>
                </a:cxn>
                <a:cxn ang="0">
                  <a:pos x="connsiteX8721" y="connsiteY8721"/>
                </a:cxn>
                <a:cxn ang="0">
                  <a:pos x="connsiteX8722" y="connsiteY8722"/>
                </a:cxn>
                <a:cxn ang="0">
                  <a:pos x="connsiteX8723" y="connsiteY8723"/>
                </a:cxn>
                <a:cxn ang="0">
                  <a:pos x="connsiteX8724" y="connsiteY8724"/>
                </a:cxn>
                <a:cxn ang="0">
                  <a:pos x="connsiteX8725" y="connsiteY8725"/>
                </a:cxn>
                <a:cxn ang="0">
                  <a:pos x="connsiteX8726" y="connsiteY8726"/>
                </a:cxn>
                <a:cxn ang="0">
                  <a:pos x="connsiteX8727" y="connsiteY8727"/>
                </a:cxn>
                <a:cxn ang="0">
                  <a:pos x="connsiteX8728" y="connsiteY8728"/>
                </a:cxn>
                <a:cxn ang="0">
                  <a:pos x="connsiteX8729" y="connsiteY8729"/>
                </a:cxn>
                <a:cxn ang="0">
                  <a:pos x="connsiteX8730" y="connsiteY8730"/>
                </a:cxn>
                <a:cxn ang="0">
                  <a:pos x="connsiteX8731" y="connsiteY8731"/>
                </a:cxn>
                <a:cxn ang="0">
                  <a:pos x="connsiteX8732" y="connsiteY8732"/>
                </a:cxn>
                <a:cxn ang="0">
                  <a:pos x="connsiteX8733" y="connsiteY8733"/>
                </a:cxn>
                <a:cxn ang="0">
                  <a:pos x="connsiteX8734" y="connsiteY8734"/>
                </a:cxn>
                <a:cxn ang="0">
                  <a:pos x="connsiteX8735" y="connsiteY8735"/>
                </a:cxn>
                <a:cxn ang="0">
                  <a:pos x="connsiteX8736" y="connsiteY8736"/>
                </a:cxn>
                <a:cxn ang="0">
                  <a:pos x="connsiteX8737" y="connsiteY8737"/>
                </a:cxn>
                <a:cxn ang="0">
                  <a:pos x="connsiteX8738" y="connsiteY8738"/>
                </a:cxn>
                <a:cxn ang="0">
                  <a:pos x="connsiteX8739" y="connsiteY8739"/>
                </a:cxn>
                <a:cxn ang="0">
                  <a:pos x="connsiteX8740" y="connsiteY8740"/>
                </a:cxn>
                <a:cxn ang="0">
                  <a:pos x="connsiteX8741" y="connsiteY8741"/>
                </a:cxn>
                <a:cxn ang="0">
                  <a:pos x="connsiteX8742" y="connsiteY8742"/>
                </a:cxn>
                <a:cxn ang="0">
                  <a:pos x="connsiteX8743" y="connsiteY8743"/>
                </a:cxn>
                <a:cxn ang="0">
                  <a:pos x="connsiteX8744" y="connsiteY8744"/>
                </a:cxn>
                <a:cxn ang="0">
                  <a:pos x="connsiteX8745" y="connsiteY8745"/>
                </a:cxn>
                <a:cxn ang="0">
                  <a:pos x="connsiteX8746" y="connsiteY8746"/>
                </a:cxn>
                <a:cxn ang="0">
                  <a:pos x="connsiteX8747" y="connsiteY8747"/>
                </a:cxn>
                <a:cxn ang="0">
                  <a:pos x="connsiteX8748" y="connsiteY8748"/>
                </a:cxn>
                <a:cxn ang="0">
                  <a:pos x="connsiteX8749" y="connsiteY8749"/>
                </a:cxn>
                <a:cxn ang="0">
                  <a:pos x="connsiteX8750" y="connsiteY8750"/>
                </a:cxn>
                <a:cxn ang="0">
                  <a:pos x="connsiteX8751" y="connsiteY8751"/>
                </a:cxn>
                <a:cxn ang="0">
                  <a:pos x="connsiteX8752" y="connsiteY8752"/>
                </a:cxn>
                <a:cxn ang="0">
                  <a:pos x="connsiteX8753" y="connsiteY8753"/>
                </a:cxn>
                <a:cxn ang="0">
                  <a:pos x="connsiteX8754" y="connsiteY8754"/>
                </a:cxn>
                <a:cxn ang="0">
                  <a:pos x="connsiteX8755" y="connsiteY8755"/>
                </a:cxn>
                <a:cxn ang="0">
                  <a:pos x="connsiteX8756" y="connsiteY8756"/>
                </a:cxn>
                <a:cxn ang="0">
                  <a:pos x="connsiteX8757" y="connsiteY8757"/>
                </a:cxn>
                <a:cxn ang="0">
                  <a:pos x="connsiteX8758" y="connsiteY8758"/>
                </a:cxn>
                <a:cxn ang="0">
                  <a:pos x="connsiteX8759" y="connsiteY8759"/>
                </a:cxn>
                <a:cxn ang="0">
                  <a:pos x="connsiteX8760" y="connsiteY8760"/>
                </a:cxn>
                <a:cxn ang="0">
                  <a:pos x="connsiteX8761" y="connsiteY8761"/>
                </a:cxn>
                <a:cxn ang="0">
                  <a:pos x="connsiteX8762" y="connsiteY8762"/>
                </a:cxn>
                <a:cxn ang="0">
                  <a:pos x="connsiteX8763" y="connsiteY8763"/>
                </a:cxn>
                <a:cxn ang="0">
                  <a:pos x="connsiteX8764" y="connsiteY8764"/>
                </a:cxn>
                <a:cxn ang="0">
                  <a:pos x="connsiteX8765" y="connsiteY8765"/>
                </a:cxn>
                <a:cxn ang="0">
                  <a:pos x="connsiteX8766" y="connsiteY8766"/>
                </a:cxn>
                <a:cxn ang="0">
                  <a:pos x="connsiteX8767" y="connsiteY8767"/>
                </a:cxn>
                <a:cxn ang="0">
                  <a:pos x="connsiteX8768" y="connsiteY8768"/>
                </a:cxn>
                <a:cxn ang="0">
                  <a:pos x="connsiteX8769" y="connsiteY8769"/>
                </a:cxn>
                <a:cxn ang="0">
                  <a:pos x="connsiteX8770" y="connsiteY8770"/>
                </a:cxn>
                <a:cxn ang="0">
                  <a:pos x="connsiteX8771" y="connsiteY8771"/>
                </a:cxn>
                <a:cxn ang="0">
                  <a:pos x="connsiteX8772" y="connsiteY8772"/>
                </a:cxn>
                <a:cxn ang="0">
                  <a:pos x="connsiteX8773" y="connsiteY8773"/>
                </a:cxn>
                <a:cxn ang="0">
                  <a:pos x="connsiteX8774" y="connsiteY8774"/>
                </a:cxn>
                <a:cxn ang="0">
                  <a:pos x="connsiteX8775" y="connsiteY8775"/>
                </a:cxn>
                <a:cxn ang="0">
                  <a:pos x="connsiteX8776" y="connsiteY8776"/>
                </a:cxn>
                <a:cxn ang="0">
                  <a:pos x="connsiteX8777" y="connsiteY8777"/>
                </a:cxn>
                <a:cxn ang="0">
                  <a:pos x="connsiteX8778" y="connsiteY8778"/>
                </a:cxn>
                <a:cxn ang="0">
                  <a:pos x="connsiteX8779" y="connsiteY8779"/>
                </a:cxn>
                <a:cxn ang="0">
                  <a:pos x="connsiteX8780" y="connsiteY8780"/>
                </a:cxn>
                <a:cxn ang="0">
                  <a:pos x="connsiteX8781" y="connsiteY8781"/>
                </a:cxn>
                <a:cxn ang="0">
                  <a:pos x="connsiteX8782" y="connsiteY8782"/>
                </a:cxn>
                <a:cxn ang="0">
                  <a:pos x="connsiteX8783" y="connsiteY8783"/>
                </a:cxn>
                <a:cxn ang="0">
                  <a:pos x="connsiteX8784" y="connsiteY8784"/>
                </a:cxn>
                <a:cxn ang="0">
                  <a:pos x="connsiteX8785" y="connsiteY8785"/>
                </a:cxn>
                <a:cxn ang="0">
                  <a:pos x="connsiteX8786" y="connsiteY8786"/>
                </a:cxn>
                <a:cxn ang="0">
                  <a:pos x="connsiteX8787" y="connsiteY8787"/>
                </a:cxn>
                <a:cxn ang="0">
                  <a:pos x="connsiteX8788" y="connsiteY8788"/>
                </a:cxn>
                <a:cxn ang="0">
                  <a:pos x="connsiteX8789" y="connsiteY8789"/>
                </a:cxn>
                <a:cxn ang="0">
                  <a:pos x="connsiteX8790" y="connsiteY8790"/>
                </a:cxn>
                <a:cxn ang="0">
                  <a:pos x="connsiteX8791" y="connsiteY8791"/>
                </a:cxn>
                <a:cxn ang="0">
                  <a:pos x="connsiteX8792" y="connsiteY8792"/>
                </a:cxn>
                <a:cxn ang="0">
                  <a:pos x="connsiteX8793" y="connsiteY8793"/>
                </a:cxn>
                <a:cxn ang="0">
                  <a:pos x="connsiteX8794" y="connsiteY8794"/>
                </a:cxn>
                <a:cxn ang="0">
                  <a:pos x="connsiteX8795" y="connsiteY8795"/>
                </a:cxn>
                <a:cxn ang="0">
                  <a:pos x="connsiteX8796" y="connsiteY8796"/>
                </a:cxn>
                <a:cxn ang="0">
                  <a:pos x="connsiteX8797" y="connsiteY8797"/>
                </a:cxn>
                <a:cxn ang="0">
                  <a:pos x="connsiteX8798" y="connsiteY8798"/>
                </a:cxn>
                <a:cxn ang="0">
                  <a:pos x="connsiteX8799" y="connsiteY8799"/>
                </a:cxn>
                <a:cxn ang="0">
                  <a:pos x="connsiteX8800" y="connsiteY8800"/>
                </a:cxn>
                <a:cxn ang="0">
                  <a:pos x="connsiteX8801" y="connsiteY8801"/>
                </a:cxn>
                <a:cxn ang="0">
                  <a:pos x="connsiteX8802" y="connsiteY8802"/>
                </a:cxn>
                <a:cxn ang="0">
                  <a:pos x="connsiteX8803" y="connsiteY8803"/>
                </a:cxn>
                <a:cxn ang="0">
                  <a:pos x="connsiteX8804" y="connsiteY8804"/>
                </a:cxn>
                <a:cxn ang="0">
                  <a:pos x="connsiteX8805" y="connsiteY8805"/>
                </a:cxn>
                <a:cxn ang="0">
                  <a:pos x="connsiteX8806" y="connsiteY8806"/>
                </a:cxn>
                <a:cxn ang="0">
                  <a:pos x="connsiteX8807" y="connsiteY8807"/>
                </a:cxn>
                <a:cxn ang="0">
                  <a:pos x="connsiteX8808" y="connsiteY8808"/>
                </a:cxn>
                <a:cxn ang="0">
                  <a:pos x="connsiteX8809" y="connsiteY8809"/>
                </a:cxn>
                <a:cxn ang="0">
                  <a:pos x="connsiteX8810" y="connsiteY8810"/>
                </a:cxn>
                <a:cxn ang="0">
                  <a:pos x="connsiteX8811" y="connsiteY8811"/>
                </a:cxn>
                <a:cxn ang="0">
                  <a:pos x="connsiteX8812" y="connsiteY8812"/>
                </a:cxn>
                <a:cxn ang="0">
                  <a:pos x="connsiteX8813" y="connsiteY8813"/>
                </a:cxn>
                <a:cxn ang="0">
                  <a:pos x="connsiteX8814" y="connsiteY8814"/>
                </a:cxn>
                <a:cxn ang="0">
                  <a:pos x="connsiteX8815" y="connsiteY8815"/>
                </a:cxn>
                <a:cxn ang="0">
                  <a:pos x="connsiteX8816" y="connsiteY8816"/>
                </a:cxn>
                <a:cxn ang="0">
                  <a:pos x="connsiteX8817" y="connsiteY8817"/>
                </a:cxn>
                <a:cxn ang="0">
                  <a:pos x="connsiteX8818" y="connsiteY8818"/>
                </a:cxn>
                <a:cxn ang="0">
                  <a:pos x="connsiteX8819" y="connsiteY8819"/>
                </a:cxn>
                <a:cxn ang="0">
                  <a:pos x="connsiteX8820" y="connsiteY8820"/>
                </a:cxn>
                <a:cxn ang="0">
                  <a:pos x="connsiteX8821" y="connsiteY8821"/>
                </a:cxn>
                <a:cxn ang="0">
                  <a:pos x="connsiteX8822" y="connsiteY8822"/>
                </a:cxn>
                <a:cxn ang="0">
                  <a:pos x="connsiteX8823" y="connsiteY8823"/>
                </a:cxn>
                <a:cxn ang="0">
                  <a:pos x="connsiteX8824" y="connsiteY8824"/>
                </a:cxn>
                <a:cxn ang="0">
                  <a:pos x="connsiteX8825" y="connsiteY8825"/>
                </a:cxn>
                <a:cxn ang="0">
                  <a:pos x="connsiteX8826" y="connsiteY8826"/>
                </a:cxn>
                <a:cxn ang="0">
                  <a:pos x="connsiteX8827" y="connsiteY8827"/>
                </a:cxn>
                <a:cxn ang="0">
                  <a:pos x="connsiteX8828" y="connsiteY8828"/>
                </a:cxn>
                <a:cxn ang="0">
                  <a:pos x="connsiteX8829" y="connsiteY8829"/>
                </a:cxn>
                <a:cxn ang="0">
                  <a:pos x="connsiteX8830" y="connsiteY8830"/>
                </a:cxn>
                <a:cxn ang="0">
                  <a:pos x="connsiteX8831" y="connsiteY8831"/>
                </a:cxn>
                <a:cxn ang="0">
                  <a:pos x="connsiteX8832" y="connsiteY8832"/>
                </a:cxn>
                <a:cxn ang="0">
                  <a:pos x="connsiteX8833" y="connsiteY8833"/>
                </a:cxn>
                <a:cxn ang="0">
                  <a:pos x="connsiteX8834" y="connsiteY8834"/>
                </a:cxn>
                <a:cxn ang="0">
                  <a:pos x="connsiteX8835" y="connsiteY8835"/>
                </a:cxn>
                <a:cxn ang="0">
                  <a:pos x="connsiteX8836" y="connsiteY8836"/>
                </a:cxn>
                <a:cxn ang="0">
                  <a:pos x="connsiteX8837" y="connsiteY8837"/>
                </a:cxn>
                <a:cxn ang="0">
                  <a:pos x="connsiteX8838" y="connsiteY8838"/>
                </a:cxn>
                <a:cxn ang="0">
                  <a:pos x="connsiteX8839" y="connsiteY8839"/>
                </a:cxn>
                <a:cxn ang="0">
                  <a:pos x="connsiteX8840" y="connsiteY8840"/>
                </a:cxn>
                <a:cxn ang="0">
                  <a:pos x="connsiteX8841" y="connsiteY8841"/>
                </a:cxn>
                <a:cxn ang="0">
                  <a:pos x="connsiteX8842" y="connsiteY8842"/>
                </a:cxn>
                <a:cxn ang="0">
                  <a:pos x="connsiteX8843" y="connsiteY8843"/>
                </a:cxn>
                <a:cxn ang="0">
                  <a:pos x="connsiteX8844" y="connsiteY8844"/>
                </a:cxn>
                <a:cxn ang="0">
                  <a:pos x="connsiteX8845" y="connsiteY8845"/>
                </a:cxn>
                <a:cxn ang="0">
                  <a:pos x="connsiteX8846" y="connsiteY8846"/>
                </a:cxn>
                <a:cxn ang="0">
                  <a:pos x="connsiteX8847" y="connsiteY8847"/>
                </a:cxn>
                <a:cxn ang="0">
                  <a:pos x="connsiteX8848" y="connsiteY8848"/>
                </a:cxn>
                <a:cxn ang="0">
                  <a:pos x="connsiteX8849" y="connsiteY8849"/>
                </a:cxn>
                <a:cxn ang="0">
                  <a:pos x="connsiteX8850" y="connsiteY8850"/>
                </a:cxn>
                <a:cxn ang="0">
                  <a:pos x="connsiteX8851" y="connsiteY8851"/>
                </a:cxn>
                <a:cxn ang="0">
                  <a:pos x="connsiteX8852" y="connsiteY8852"/>
                </a:cxn>
                <a:cxn ang="0">
                  <a:pos x="connsiteX8853" y="connsiteY8853"/>
                </a:cxn>
                <a:cxn ang="0">
                  <a:pos x="connsiteX8854" y="connsiteY8854"/>
                </a:cxn>
                <a:cxn ang="0">
                  <a:pos x="connsiteX8855" y="connsiteY8855"/>
                </a:cxn>
                <a:cxn ang="0">
                  <a:pos x="connsiteX8856" y="connsiteY8856"/>
                </a:cxn>
                <a:cxn ang="0">
                  <a:pos x="connsiteX8857" y="connsiteY8857"/>
                </a:cxn>
                <a:cxn ang="0">
                  <a:pos x="connsiteX8858" y="connsiteY8858"/>
                </a:cxn>
                <a:cxn ang="0">
                  <a:pos x="connsiteX8859" y="connsiteY8859"/>
                </a:cxn>
                <a:cxn ang="0">
                  <a:pos x="connsiteX8860" y="connsiteY8860"/>
                </a:cxn>
                <a:cxn ang="0">
                  <a:pos x="connsiteX8861" y="connsiteY8861"/>
                </a:cxn>
                <a:cxn ang="0">
                  <a:pos x="connsiteX8862" y="connsiteY8862"/>
                </a:cxn>
                <a:cxn ang="0">
                  <a:pos x="connsiteX8863" y="connsiteY8863"/>
                </a:cxn>
                <a:cxn ang="0">
                  <a:pos x="connsiteX8864" y="connsiteY8864"/>
                </a:cxn>
                <a:cxn ang="0">
                  <a:pos x="connsiteX8865" y="connsiteY8865"/>
                </a:cxn>
                <a:cxn ang="0">
                  <a:pos x="connsiteX8866" y="connsiteY8866"/>
                </a:cxn>
                <a:cxn ang="0">
                  <a:pos x="connsiteX8867" y="connsiteY8867"/>
                </a:cxn>
                <a:cxn ang="0">
                  <a:pos x="connsiteX8868" y="connsiteY8868"/>
                </a:cxn>
                <a:cxn ang="0">
                  <a:pos x="connsiteX8869" y="connsiteY8869"/>
                </a:cxn>
                <a:cxn ang="0">
                  <a:pos x="connsiteX8870" y="connsiteY8870"/>
                </a:cxn>
                <a:cxn ang="0">
                  <a:pos x="connsiteX8871" y="connsiteY8871"/>
                </a:cxn>
                <a:cxn ang="0">
                  <a:pos x="connsiteX8872" y="connsiteY8872"/>
                </a:cxn>
                <a:cxn ang="0">
                  <a:pos x="connsiteX8873" y="connsiteY8873"/>
                </a:cxn>
                <a:cxn ang="0">
                  <a:pos x="connsiteX8874" y="connsiteY8874"/>
                </a:cxn>
                <a:cxn ang="0">
                  <a:pos x="connsiteX8875" y="connsiteY8875"/>
                </a:cxn>
                <a:cxn ang="0">
                  <a:pos x="connsiteX8876" y="connsiteY8876"/>
                </a:cxn>
                <a:cxn ang="0">
                  <a:pos x="connsiteX8877" y="connsiteY8877"/>
                </a:cxn>
                <a:cxn ang="0">
                  <a:pos x="connsiteX8878" y="connsiteY8878"/>
                </a:cxn>
                <a:cxn ang="0">
                  <a:pos x="connsiteX8879" y="connsiteY8879"/>
                </a:cxn>
                <a:cxn ang="0">
                  <a:pos x="connsiteX8880" y="connsiteY8880"/>
                </a:cxn>
                <a:cxn ang="0">
                  <a:pos x="connsiteX8881" y="connsiteY8881"/>
                </a:cxn>
                <a:cxn ang="0">
                  <a:pos x="connsiteX8882" y="connsiteY8882"/>
                </a:cxn>
                <a:cxn ang="0">
                  <a:pos x="connsiteX8883" y="connsiteY8883"/>
                </a:cxn>
                <a:cxn ang="0">
                  <a:pos x="connsiteX8884" y="connsiteY8884"/>
                </a:cxn>
                <a:cxn ang="0">
                  <a:pos x="connsiteX8885" y="connsiteY8885"/>
                </a:cxn>
                <a:cxn ang="0">
                  <a:pos x="connsiteX8886" y="connsiteY8886"/>
                </a:cxn>
                <a:cxn ang="0">
                  <a:pos x="connsiteX8887" y="connsiteY8887"/>
                </a:cxn>
                <a:cxn ang="0">
                  <a:pos x="connsiteX8888" y="connsiteY8888"/>
                </a:cxn>
                <a:cxn ang="0">
                  <a:pos x="connsiteX8889" y="connsiteY8889"/>
                </a:cxn>
                <a:cxn ang="0">
                  <a:pos x="connsiteX8890" y="connsiteY8890"/>
                </a:cxn>
                <a:cxn ang="0">
                  <a:pos x="connsiteX8891" y="connsiteY8891"/>
                </a:cxn>
                <a:cxn ang="0">
                  <a:pos x="connsiteX8892" y="connsiteY8892"/>
                </a:cxn>
                <a:cxn ang="0">
                  <a:pos x="connsiteX8893" y="connsiteY8893"/>
                </a:cxn>
                <a:cxn ang="0">
                  <a:pos x="connsiteX8894" y="connsiteY8894"/>
                </a:cxn>
                <a:cxn ang="0">
                  <a:pos x="connsiteX8895" y="connsiteY8895"/>
                </a:cxn>
                <a:cxn ang="0">
                  <a:pos x="connsiteX8896" y="connsiteY8896"/>
                </a:cxn>
                <a:cxn ang="0">
                  <a:pos x="connsiteX8897" y="connsiteY8897"/>
                </a:cxn>
                <a:cxn ang="0">
                  <a:pos x="connsiteX8898" y="connsiteY8898"/>
                </a:cxn>
                <a:cxn ang="0">
                  <a:pos x="connsiteX8899" y="connsiteY8899"/>
                </a:cxn>
                <a:cxn ang="0">
                  <a:pos x="connsiteX8900" y="connsiteY8900"/>
                </a:cxn>
                <a:cxn ang="0">
                  <a:pos x="connsiteX8901" y="connsiteY8901"/>
                </a:cxn>
                <a:cxn ang="0">
                  <a:pos x="connsiteX8902" y="connsiteY8902"/>
                </a:cxn>
                <a:cxn ang="0">
                  <a:pos x="connsiteX8903" y="connsiteY8903"/>
                </a:cxn>
                <a:cxn ang="0">
                  <a:pos x="connsiteX8904" y="connsiteY8904"/>
                </a:cxn>
                <a:cxn ang="0">
                  <a:pos x="connsiteX8905" y="connsiteY8905"/>
                </a:cxn>
                <a:cxn ang="0">
                  <a:pos x="connsiteX8906" y="connsiteY8906"/>
                </a:cxn>
                <a:cxn ang="0">
                  <a:pos x="connsiteX8907" y="connsiteY8907"/>
                </a:cxn>
                <a:cxn ang="0">
                  <a:pos x="connsiteX8908" y="connsiteY8908"/>
                </a:cxn>
                <a:cxn ang="0">
                  <a:pos x="connsiteX8909" y="connsiteY8909"/>
                </a:cxn>
                <a:cxn ang="0">
                  <a:pos x="connsiteX8910" y="connsiteY8910"/>
                </a:cxn>
                <a:cxn ang="0">
                  <a:pos x="connsiteX8911" y="connsiteY8911"/>
                </a:cxn>
                <a:cxn ang="0">
                  <a:pos x="connsiteX8912" y="connsiteY8912"/>
                </a:cxn>
                <a:cxn ang="0">
                  <a:pos x="connsiteX8913" y="connsiteY8913"/>
                </a:cxn>
                <a:cxn ang="0">
                  <a:pos x="connsiteX8914" y="connsiteY8914"/>
                </a:cxn>
                <a:cxn ang="0">
                  <a:pos x="connsiteX8915" y="connsiteY8915"/>
                </a:cxn>
                <a:cxn ang="0">
                  <a:pos x="connsiteX8916" y="connsiteY8916"/>
                </a:cxn>
                <a:cxn ang="0">
                  <a:pos x="connsiteX8917" y="connsiteY8917"/>
                </a:cxn>
                <a:cxn ang="0">
                  <a:pos x="connsiteX8918" y="connsiteY8918"/>
                </a:cxn>
                <a:cxn ang="0">
                  <a:pos x="connsiteX8919" y="connsiteY8919"/>
                </a:cxn>
                <a:cxn ang="0">
                  <a:pos x="connsiteX8920" y="connsiteY8920"/>
                </a:cxn>
                <a:cxn ang="0">
                  <a:pos x="connsiteX8921" y="connsiteY8921"/>
                </a:cxn>
                <a:cxn ang="0">
                  <a:pos x="connsiteX8922" y="connsiteY8922"/>
                </a:cxn>
                <a:cxn ang="0">
                  <a:pos x="connsiteX8923" y="connsiteY8923"/>
                </a:cxn>
                <a:cxn ang="0">
                  <a:pos x="connsiteX8924" y="connsiteY8924"/>
                </a:cxn>
                <a:cxn ang="0">
                  <a:pos x="connsiteX8925" y="connsiteY8925"/>
                </a:cxn>
                <a:cxn ang="0">
                  <a:pos x="connsiteX8926" y="connsiteY8926"/>
                </a:cxn>
                <a:cxn ang="0">
                  <a:pos x="connsiteX8927" y="connsiteY8927"/>
                </a:cxn>
                <a:cxn ang="0">
                  <a:pos x="connsiteX8928" y="connsiteY8928"/>
                </a:cxn>
                <a:cxn ang="0">
                  <a:pos x="connsiteX8929" y="connsiteY8929"/>
                </a:cxn>
                <a:cxn ang="0">
                  <a:pos x="connsiteX8930" y="connsiteY8930"/>
                </a:cxn>
                <a:cxn ang="0">
                  <a:pos x="connsiteX8931" y="connsiteY8931"/>
                </a:cxn>
                <a:cxn ang="0">
                  <a:pos x="connsiteX8932" y="connsiteY8932"/>
                </a:cxn>
                <a:cxn ang="0">
                  <a:pos x="connsiteX8933" y="connsiteY8933"/>
                </a:cxn>
                <a:cxn ang="0">
                  <a:pos x="connsiteX8934" y="connsiteY8934"/>
                </a:cxn>
                <a:cxn ang="0">
                  <a:pos x="connsiteX8935" y="connsiteY8935"/>
                </a:cxn>
                <a:cxn ang="0">
                  <a:pos x="connsiteX8936" y="connsiteY8936"/>
                </a:cxn>
                <a:cxn ang="0">
                  <a:pos x="connsiteX8937" y="connsiteY8937"/>
                </a:cxn>
                <a:cxn ang="0">
                  <a:pos x="connsiteX8938" y="connsiteY8938"/>
                </a:cxn>
                <a:cxn ang="0">
                  <a:pos x="connsiteX8939" y="connsiteY8939"/>
                </a:cxn>
                <a:cxn ang="0">
                  <a:pos x="connsiteX8940" y="connsiteY8940"/>
                </a:cxn>
                <a:cxn ang="0">
                  <a:pos x="connsiteX8941" y="connsiteY8941"/>
                </a:cxn>
                <a:cxn ang="0">
                  <a:pos x="connsiteX8942" y="connsiteY8942"/>
                </a:cxn>
                <a:cxn ang="0">
                  <a:pos x="connsiteX8943" y="connsiteY8943"/>
                </a:cxn>
                <a:cxn ang="0">
                  <a:pos x="connsiteX8944" y="connsiteY8944"/>
                </a:cxn>
                <a:cxn ang="0">
                  <a:pos x="connsiteX8945" y="connsiteY8945"/>
                </a:cxn>
                <a:cxn ang="0">
                  <a:pos x="connsiteX8946" y="connsiteY8946"/>
                </a:cxn>
                <a:cxn ang="0">
                  <a:pos x="connsiteX8947" y="connsiteY8947"/>
                </a:cxn>
                <a:cxn ang="0">
                  <a:pos x="connsiteX8948" y="connsiteY8948"/>
                </a:cxn>
                <a:cxn ang="0">
                  <a:pos x="connsiteX8949" y="connsiteY8949"/>
                </a:cxn>
                <a:cxn ang="0">
                  <a:pos x="connsiteX8950" y="connsiteY8950"/>
                </a:cxn>
                <a:cxn ang="0">
                  <a:pos x="connsiteX8951" y="connsiteY8951"/>
                </a:cxn>
                <a:cxn ang="0">
                  <a:pos x="connsiteX8952" y="connsiteY8952"/>
                </a:cxn>
                <a:cxn ang="0">
                  <a:pos x="connsiteX8953" y="connsiteY8953"/>
                </a:cxn>
                <a:cxn ang="0">
                  <a:pos x="connsiteX8954" y="connsiteY8954"/>
                </a:cxn>
                <a:cxn ang="0">
                  <a:pos x="connsiteX8955" y="connsiteY8955"/>
                </a:cxn>
                <a:cxn ang="0">
                  <a:pos x="connsiteX8956" y="connsiteY8956"/>
                </a:cxn>
                <a:cxn ang="0">
                  <a:pos x="connsiteX8957" y="connsiteY8957"/>
                </a:cxn>
                <a:cxn ang="0">
                  <a:pos x="connsiteX8958" y="connsiteY8958"/>
                </a:cxn>
                <a:cxn ang="0">
                  <a:pos x="connsiteX8959" y="connsiteY8959"/>
                </a:cxn>
                <a:cxn ang="0">
                  <a:pos x="connsiteX8960" y="connsiteY8960"/>
                </a:cxn>
                <a:cxn ang="0">
                  <a:pos x="connsiteX8961" y="connsiteY8961"/>
                </a:cxn>
                <a:cxn ang="0">
                  <a:pos x="connsiteX8962" y="connsiteY8962"/>
                </a:cxn>
                <a:cxn ang="0">
                  <a:pos x="connsiteX8963" y="connsiteY8963"/>
                </a:cxn>
                <a:cxn ang="0">
                  <a:pos x="connsiteX8964" y="connsiteY8964"/>
                </a:cxn>
                <a:cxn ang="0">
                  <a:pos x="connsiteX8965" y="connsiteY8965"/>
                </a:cxn>
                <a:cxn ang="0">
                  <a:pos x="connsiteX8966" y="connsiteY8966"/>
                </a:cxn>
                <a:cxn ang="0">
                  <a:pos x="connsiteX8967" y="connsiteY8967"/>
                </a:cxn>
                <a:cxn ang="0">
                  <a:pos x="connsiteX8968" y="connsiteY8968"/>
                </a:cxn>
                <a:cxn ang="0">
                  <a:pos x="connsiteX8969" y="connsiteY8969"/>
                </a:cxn>
                <a:cxn ang="0">
                  <a:pos x="connsiteX8970" y="connsiteY8970"/>
                </a:cxn>
                <a:cxn ang="0">
                  <a:pos x="connsiteX8971" y="connsiteY8971"/>
                </a:cxn>
                <a:cxn ang="0">
                  <a:pos x="connsiteX8972" y="connsiteY8972"/>
                </a:cxn>
                <a:cxn ang="0">
                  <a:pos x="connsiteX8973" y="connsiteY8973"/>
                </a:cxn>
                <a:cxn ang="0">
                  <a:pos x="connsiteX8974" y="connsiteY8974"/>
                </a:cxn>
                <a:cxn ang="0">
                  <a:pos x="connsiteX8975" y="connsiteY8975"/>
                </a:cxn>
                <a:cxn ang="0">
                  <a:pos x="connsiteX8976" y="connsiteY8976"/>
                </a:cxn>
                <a:cxn ang="0">
                  <a:pos x="connsiteX8977" y="connsiteY8977"/>
                </a:cxn>
                <a:cxn ang="0">
                  <a:pos x="connsiteX8978" y="connsiteY8978"/>
                </a:cxn>
                <a:cxn ang="0">
                  <a:pos x="connsiteX8979" y="connsiteY8979"/>
                </a:cxn>
                <a:cxn ang="0">
                  <a:pos x="connsiteX8980" y="connsiteY8980"/>
                </a:cxn>
                <a:cxn ang="0">
                  <a:pos x="connsiteX8981" y="connsiteY8981"/>
                </a:cxn>
                <a:cxn ang="0">
                  <a:pos x="connsiteX8982" y="connsiteY8982"/>
                </a:cxn>
                <a:cxn ang="0">
                  <a:pos x="connsiteX8983" y="connsiteY8983"/>
                </a:cxn>
                <a:cxn ang="0">
                  <a:pos x="connsiteX8984" y="connsiteY8984"/>
                </a:cxn>
                <a:cxn ang="0">
                  <a:pos x="connsiteX8985" y="connsiteY8985"/>
                </a:cxn>
                <a:cxn ang="0">
                  <a:pos x="connsiteX8986" y="connsiteY8986"/>
                </a:cxn>
                <a:cxn ang="0">
                  <a:pos x="connsiteX8987" y="connsiteY8987"/>
                </a:cxn>
                <a:cxn ang="0">
                  <a:pos x="connsiteX8988" y="connsiteY8988"/>
                </a:cxn>
                <a:cxn ang="0">
                  <a:pos x="connsiteX8989" y="connsiteY8989"/>
                </a:cxn>
                <a:cxn ang="0">
                  <a:pos x="connsiteX8990" y="connsiteY8990"/>
                </a:cxn>
                <a:cxn ang="0">
                  <a:pos x="connsiteX8991" y="connsiteY8991"/>
                </a:cxn>
                <a:cxn ang="0">
                  <a:pos x="connsiteX8992" y="connsiteY8992"/>
                </a:cxn>
                <a:cxn ang="0">
                  <a:pos x="connsiteX8993" y="connsiteY8993"/>
                </a:cxn>
                <a:cxn ang="0">
                  <a:pos x="connsiteX8994" y="connsiteY8994"/>
                </a:cxn>
                <a:cxn ang="0">
                  <a:pos x="connsiteX8995" y="connsiteY8995"/>
                </a:cxn>
                <a:cxn ang="0">
                  <a:pos x="connsiteX8996" y="connsiteY8996"/>
                </a:cxn>
                <a:cxn ang="0">
                  <a:pos x="connsiteX8997" y="connsiteY8997"/>
                </a:cxn>
                <a:cxn ang="0">
                  <a:pos x="connsiteX8998" y="connsiteY8998"/>
                </a:cxn>
                <a:cxn ang="0">
                  <a:pos x="connsiteX8999" y="connsiteY8999"/>
                </a:cxn>
                <a:cxn ang="0">
                  <a:pos x="connsiteX9000" y="connsiteY9000"/>
                </a:cxn>
                <a:cxn ang="0">
                  <a:pos x="connsiteX9001" y="connsiteY9001"/>
                </a:cxn>
                <a:cxn ang="0">
                  <a:pos x="connsiteX9002" y="connsiteY9002"/>
                </a:cxn>
                <a:cxn ang="0">
                  <a:pos x="connsiteX9003" y="connsiteY9003"/>
                </a:cxn>
                <a:cxn ang="0">
                  <a:pos x="connsiteX9004" y="connsiteY9004"/>
                </a:cxn>
                <a:cxn ang="0">
                  <a:pos x="connsiteX9005" y="connsiteY9005"/>
                </a:cxn>
                <a:cxn ang="0">
                  <a:pos x="connsiteX9006" y="connsiteY9006"/>
                </a:cxn>
                <a:cxn ang="0">
                  <a:pos x="connsiteX9007" y="connsiteY9007"/>
                </a:cxn>
                <a:cxn ang="0">
                  <a:pos x="connsiteX9008" y="connsiteY9008"/>
                </a:cxn>
                <a:cxn ang="0">
                  <a:pos x="connsiteX9009" y="connsiteY9009"/>
                </a:cxn>
                <a:cxn ang="0">
                  <a:pos x="connsiteX9010" y="connsiteY9010"/>
                </a:cxn>
                <a:cxn ang="0">
                  <a:pos x="connsiteX9011" y="connsiteY9011"/>
                </a:cxn>
                <a:cxn ang="0">
                  <a:pos x="connsiteX9012" y="connsiteY9012"/>
                </a:cxn>
                <a:cxn ang="0">
                  <a:pos x="connsiteX9013" y="connsiteY9013"/>
                </a:cxn>
                <a:cxn ang="0">
                  <a:pos x="connsiteX9014" y="connsiteY9014"/>
                </a:cxn>
                <a:cxn ang="0">
                  <a:pos x="connsiteX9015" y="connsiteY9015"/>
                </a:cxn>
                <a:cxn ang="0">
                  <a:pos x="connsiteX9016" y="connsiteY9016"/>
                </a:cxn>
                <a:cxn ang="0">
                  <a:pos x="connsiteX9017" y="connsiteY9017"/>
                </a:cxn>
                <a:cxn ang="0">
                  <a:pos x="connsiteX9018" y="connsiteY9018"/>
                </a:cxn>
                <a:cxn ang="0">
                  <a:pos x="connsiteX9019" y="connsiteY9019"/>
                </a:cxn>
                <a:cxn ang="0">
                  <a:pos x="connsiteX9020" y="connsiteY9020"/>
                </a:cxn>
                <a:cxn ang="0">
                  <a:pos x="connsiteX9021" y="connsiteY9021"/>
                </a:cxn>
                <a:cxn ang="0">
                  <a:pos x="connsiteX9022" y="connsiteY9022"/>
                </a:cxn>
                <a:cxn ang="0">
                  <a:pos x="connsiteX9023" y="connsiteY9023"/>
                </a:cxn>
                <a:cxn ang="0">
                  <a:pos x="connsiteX9024" y="connsiteY9024"/>
                </a:cxn>
                <a:cxn ang="0">
                  <a:pos x="connsiteX9025" y="connsiteY9025"/>
                </a:cxn>
                <a:cxn ang="0">
                  <a:pos x="connsiteX9026" y="connsiteY9026"/>
                </a:cxn>
                <a:cxn ang="0">
                  <a:pos x="connsiteX9027" y="connsiteY9027"/>
                </a:cxn>
                <a:cxn ang="0">
                  <a:pos x="connsiteX9028" y="connsiteY9028"/>
                </a:cxn>
                <a:cxn ang="0">
                  <a:pos x="connsiteX9029" y="connsiteY9029"/>
                </a:cxn>
                <a:cxn ang="0">
                  <a:pos x="connsiteX9030" y="connsiteY9030"/>
                </a:cxn>
                <a:cxn ang="0">
                  <a:pos x="connsiteX9031" y="connsiteY9031"/>
                </a:cxn>
                <a:cxn ang="0">
                  <a:pos x="connsiteX9032" y="connsiteY9032"/>
                </a:cxn>
                <a:cxn ang="0">
                  <a:pos x="connsiteX9033" y="connsiteY9033"/>
                </a:cxn>
                <a:cxn ang="0">
                  <a:pos x="connsiteX9034" y="connsiteY9034"/>
                </a:cxn>
                <a:cxn ang="0">
                  <a:pos x="connsiteX9035" y="connsiteY9035"/>
                </a:cxn>
                <a:cxn ang="0">
                  <a:pos x="connsiteX9036" y="connsiteY9036"/>
                </a:cxn>
                <a:cxn ang="0">
                  <a:pos x="connsiteX9037" y="connsiteY9037"/>
                </a:cxn>
                <a:cxn ang="0">
                  <a:pos x="connsiteX9038" y="connsiteY9038"/>
                </a:cxn>
                <a:cxn ang="0">
                  <a:pos x="connsiteX9039" y="connsiteY9039"/>
                </a:cxn>
                <a:cxn ang="0">
                  <a:pos x="connsiteX9040" y="connsiteY9040"/>
                </a:cxn>
                <a:cxn ang="0">
                  <a:pos x="connsiteX9041" y="connsiteY9041"/>
                </a:cxn>
                <a:cxn ang="0">
                  <a:pos x="connsiteX9042" y="connsiteY9042"/>
                </a:cxn>
                <a:cxn ang="0">
                  <a:pos x="connsiteX9043" y="connsiteY9043"/>
                </a:cxn>
                <a:cxn ang="0">
                  <a:pos x="connsiteX9044" y="connsiteY9044"/>
                </a:cxn>
                <a:cxn ang="0">
                  <a:pos x="connsiteX9045" y="connsiteY9045"/>
                </a:cxn>
                <a:cxn ang="0">
                  <a:pos x="connsiteX9046" y="connsiteY9046"/>
                </a:cxn>
                <a:cxn ang="0">
                  <a:pos x="connsiteX9047" y="connsiteY9047"/>
                </a:cxn>
                <a:cxn ang="0">
                  <a:pos x="connsiteX9048" y="connsiteY9048"/>
                </a:cxn>
                <a:cxn ang="0">
                  <a:pos x="connsiteX9049" y="connsiteY9049"/>
                </a:cxn>
                <a:cxn ang="0">
                  <a:pos x="connsiteX9050" y="connsiteY9050"/>
                </a:cxn>
                <a:cxn ang="0">
                  <a:pos x="connsiteX9051" y="connsiteY9051"/>
                </a:cxn>
                <a:cxn ang="0">
                  <a:pos x="connsiteX9052" y="connsiteY9052"/>
                </a:cxn>
                <a:cxn ang="0">
                  <a:pos x="connsiteX9053" y="connsiteY9053"/>
                </a:cxn>
                <a:cxn ang="0">
                  <a:pos x="connsiteX9054" y="connsiteY9054"/>
                </a:cxn>
                <a:cxn ang="0">
                  <a:pos x="connsiteX9055" y="connsiteY9055"/>
                </a:cxn>
                <a:cxn ang="0">
                  <a:pos x="connsiteX9056" y="connsiteY9056"/>
                </a:cxn>
                <a:cxn ang="0">
                  <a:pos x="connsiteX9057" y="connsiteY9057"/>
                </a:cxn>
                <a:cxn ang="0">
                  <a:pos x="connsiteX9058" y="connsiteY9058"/>
                </a:cxn>
                <a:cxn ang="0">
                  <a:pos x="connsiteX9059" y="connsiteY9059"/>
                </a:cxn>
                <a:cxn ang="0">
                  <a:pos x="connsiteX9060" y="connsiteY9060"/>
                </a:cxn>
                <a:cxn ang="0">
                  <a:pos x="connsiteX9061" y="connsiteY9061"/>
                </a:cxn>
                <a:cxn ang="0">
                  <a:pos x="connsiteX9062" y="connsiteY9062"/>
                </a:cxn>
                <a:cxn ang="0">
                  <a:pos x="connsiteX9063" y="connsiteY9063"/>
                </a:cxn>
                <a:cxn ang="0">
                  <a:pos x="connsiteX9064" y="connsiteY9064"/>
                </a:cxn>
                <a:cxn ang="0">
                  <a:pos x="connsiteX9065" y="connsiteY9065"/>
                </a:cxn>
                <a:cxn ang="0">
                  <a:pos x="connsiteX9066" y="connsiteY9066"/>
                </a:cxn>
                <a:cxn ang="0">
                  <a:pos x="connsiteX9067" y="connsiteY9067"/>
                </a:cxn>
                <a:cxn ang="0">
                  <a:pos x="connsiteX9068" y="connsiteY9068"/>
                </a:cxn>
                <a:cxn ang="0">
                  <a:pos x="connsiteX9069" y="connsiteY9069"/>
                </a:cxn>
                <a:cxn ang="0">
                  <a:pos x="connsiteX9070" y="connsiteY9070"/>
                </a:cxn>
                <a:cxn ang="0">
                  <a:pos x="connsiteX9071" y="connsiteY9071"/>
                </a:cxn>
                <a:cxn ang="0">
                  <a:pos x="connsiteX9072" y="connsiteY9072"/>
                </a:cxn>
                <a:cxn ang="0">
                  <a:pos x="connsiteX9073" y="connsiteY9073"/>
                </a:cxn>
                <a:cxn ang="0">
                  <a:pos x="connsiteX9074" y="connsiteY9074"/>
                </a:cxn>
                <a:cxn ang="0">
                  <a:pos x="connsiteX9075" y="connsiteY9075"/>
                </a:cxn>
                <a:cxn ang="0">
                  <a:pos x="connsiteX9076" y="connsiteY9076"/>
                </a:cxn>
                <a:cxn ang="0">
                  <a:pos x="connsiteX9077" y="connsiteY9077"/>
                </a:cxn>
                <a:cxn ang="0">
                  <a:pos x="connsiteX9078" y="connsiteY9078"/>
                </a:cxn>
                <a:cxn ang="0">
                  <a:pos x="connsiteX9079" y="connsiteY9079"/>
                </a:cxn>
                <a:cxn ang="0">
                  <a:pos x="connsiteX9080" y="connsiteY9080"/>
                </a:cxn>
                <a:cxn ang="0">
                  <a:pos x="connsiteX9081" y="connsiteY9081"/>
                </a:cxn>
                <a:cxn ang="0">
                  <a:pos x="connsiteX9082" y="connsiteY9082"/>
                </a:cxn>
                <a:cxn ang="0">
                  <a:pos x="connsiteX9083" y="connsiteY9083"/>
                </a:cxn>
                <a:cxn ang="0">
                  <a:pos x="connsiteX9084" y="connsiteY9084"/>
                </a:cxn>
                <a:cxn ang="0">
                  <a:pos x="connsiteX9085" y="connsiteY9085"/>
                </a:cxn>
                <a:cxn ang="0">
                  <a:pos x="connsiteX9086" y="connsiteY9086"/>
                </a:cxn>
                <a:cxn ang="0">
                  <a:pos x="connsiteX9087" y="connsiteY9087"/>
                </a:cxn>
                <a:cxn ang="0">
                  <a:pos x="connsiteX9088" y="connsiteY9088"/>
                </a:cxn>
                <a:cxn ang="0">
                  <a:pos x="connsiteX9089" y="connsiteY9089"/>
                </a:cxn>
                <a:cxn ang="0">
                  <a:pos x="connsiteX9090" y="connsiteY9090"/>
                </a:cxn>
                <a:cxn ang="0">
                  <a:pos x="connsiteX9091" y="connsiteY9091"/>
                </a:cxn>
                <a:cxn ang="0">
                  <a:pos x="connsiteX9092" y="connsiteY9092"/>
                </a:cxn>
                <a:cxn ang="0">
                  <a:pos x="connsiteX9093" y="connsiteY9093"/>
                </a:cxn>
                <a:cxn ang="0">
                  <a:pos x="connsiteX9094" y="connsiteY9094"/>
                </a:cxn>
                <a:cxn ang="0">
                  <a:pos x="connsiteX9095" y="connsiteY9095"/>
                </a:cxn>
                <a:cxn ang="0">
                  <a:pos x="connsiteX9096" y="connsiteY9096"/>
                </a:cxn>
                <a:cxn ang="0">
                  <a:pos x="connsiteX9097" y="connsiteY9097"/>
                </a:cxn>
                <a:cxn ang="0">
                  <a:pos x="connsiteX9098" y="connsiteY9098"/>
                </a:cxn>
                <a:cxn ang="0">
                  <a:pos x="connsiteX9099" y="connsiteY9099"/>
                </a:cxn>
                <a:cxn ang="0">
                  <a:pos x="connsiteX9100" y="connsiteY9100"/>
                </a:cxn>
                <a:cxn ang="0">
                  <a:pos x="connsiteX9101" y="connsiteY9101"/>
                </a:cxn>
                <a:cxn ang="0">
                  <a:pos x="connsiteX9102" y="connsiteY9102"/>
                </a:cxn>
                <a:cxn ang="0">
                  <a:pos x="connsiteX9103" y="connsiteY9103"/>
                </a:cxn>
                <a:cxn ang="0">
                  <a:pos x="connsiteX9104" y="connsiteY9104"/>
                </a:cxn>
                <a:cxn ang="0">
                  <a:pos x="connsiteX9105" y="connsiteY9105"/>
                </a:cxn>
                <a:cxn ang="0">
                  <a:pos x="connsiteX9106" y="connsiteY9106"/>
                </a:cxn>
                <a:cxn ang="0">
                  <a:pos x="connsiteX9107" y="connsiteY9107"/>
                </a:cxn>
                <a:cxn ang="0">
                  <a:pos x="connsiteX9108" y="connsiteY9108"/>
                </a:cxn>
                <a:cxn ang="0">
                  <a:pos x="connsiteX9109" y="connsiteY9109"/>
                </a:cxn>
                <a:cxn ang="0">
                  <a:pos x="connsiteX9110" y="connsiteY9110"/>
                </a:cxn>
                <a:cxn ang="0">
                  <a:pos x="connsiteX9111" y="connsiteY9111"/>
                </a:cxn>
                <a:cxn ang="0">
                  <a:pos x="connsiteX9112" y="connsiteY9112"/>
                </a:cxn>
                <a:cxn ang="0">
                  <a:pos x="connsiteX9113" y="connsiteY9113"/>
                </a:cxn>
                <a:cxn ang="0">
                  <a:pos x="connsiteX9114" y="connsiteY9114"/>
                </a:cxn>
                <a:cxn ang="0">
                  <a:pos x="connsiteX9115" y="connsiteY9115"/>
                </a:cxn>
                <a:cxn ang="0">
                  <a:pos x="connsiteX9116" y="connsiteY9116"/>
                </a:cxn>
                <a:cxn ang="0">
                  <a:pos x="connsiteX9117" y="connsiteY9117"/>
                </a:cxn>
                <a:cxn ang="0">
                  <a:pos x="connsiteX9118" y="connsiteY9118"/>
                </a:cxn>
                <a:cxn ang="0">
                  <a:pos x="connsiteX9119" y="connsiteY9119"/>
                </a:cxn>
                <a:cxn ang="0">
                  <a:pos x="connsiteX9120" y="connsiteY9120"/>
                </a:cxn>
                <a:cxn ang="0">
                  <a:pos x="connsiteX9121" y="connsiteY9121"/>
                </a:cxn>
                <a:cxn ang="0">
                  <a:pos x="connsiteX9122" y="connsiteY9122"/>
                </a:cxn>
                <a:cxn ang="0">
                  <a:pos x="connsiteX9123" y="connsiteY9123"/>
                </a:cxn>
                <a:cxn ang="0">
                  <a:pos x="connsiteX9124" y="connsiteY9124"/>
                </a:cxn>
                <a:cxn ang="0">
                  <a:pos x="connsiteX9125" y="connsiteY9125"/>
                </a:cxn>
                <a:cxn ang="0">
                  <a:pos x="connsiteX9126" y="connsiteY9126"/>
                </a:cxn>
                <a:cxn ang="0">
                  <a:pos x="connsiteX9127" y="connsiteY9127"/>
                </a:cxn>
                <a:cxn ang="0">
                  <a:pos x="connsiteX9128" y="connsiteY9128"/>
                </a:cxn>
                <a:cxn ang="0">
                  <a:pos x="connsiteX9129" y="connsiteY9129"/>
                </a:cxn>
                <a:cxn ang="0">
                  <a:pos x="connsiteX9130" y="connsiteY9130"/>
                </a:cxn>
                <a:cxn ang="0">
                  <a:pos x="connsiteX9131" y="connsiteY9131"/>
                </a:cxn>
                <a:cxn ang="0">
                  <a:pos x="connsiteX9132" y="connsiteY9132"/>
                </a:cxn>
                <a:cxn ang="0">
                  <a:pos x="connsiteX9133" y="connsiteY9133"/>
                </a:cxn>
                <a:cxn ang="0">
                  <a:pos x="connsiteX9134" y="connsiteY9134"/>
                </a:cxn>
                <a:cxn ang="0">
                  <a:pos x="connsiteX9135" y="connsiteY9135"/>
                </a:cxn>
                <a:cxn ang="0">
                  <a:pos x="connsiteX9136" y="connsiteY9136"/>
                </a:cxn>
                <a:cxn ang="0">
                  <a:pos x="connsiteX9137" y="connsiteY9137"/>
                </a:cxn>
                <a:cxn ang="0">
                  <a:pos x="connsiteX9138" y="connsiteY9138"/>
                </a:cxn>
                <a:cxn ang="0">
                  <a:pos x="connsiteX9139" y="connsiteY9139"/>
                </a:cxn>
                <a:cxn ang="0">
                  <a:pos x="connsiteX9140" y="connsiteY9140"/>
                </a:cxn>
                <a:cxn ang="0">
                  <a:pos x="connsiteX9141" y="connsiteY9141"/>
                </a:cxn>
                <a:cxn ang="0">
                  <a:pos x="connsiteX9142" y="connsiteY9142"/>
                </a:cxn>
                <a:cxn ang="0">
                  <a:pos x="connsiteX9143" y="connsiteY9143"/>
                </a:cxn>
                <a:cxn ang="0">
                  <a:pos x="connsiteX9144" y="connsiteY9144"/>
                </a:cxn>
                <a:cxn ang="0">
                  <a:pos x="connsiteX9145" y="connsiteY9145"/>
                </a:cxn>
                <a:cxn ang="0">
                  <a:pos x="connsiteX9146" y="connsiteY9146"/>
                </a:cxn>
                <a:cxn ang="0">
                  <a:pos x="connsiteX9147" y="connsiteY9147"/>
                </a:cxn>
                <a:cxn ang="0">
                  <a:pos x="connsiteX9148" y="connsiteY9148"/>
                </a:cxn>
                <a:cxn ang="0">
                  <a:pos x="connsiteX9149" y="connsiteY9149"/>
                </a:cxn>
                <a:cxn ang="0">
                  <a:pos x="connsiteX9150" y="connsiteY9150"/>
                </a:cxn>
                <a:cxn ang="0">
                  <a:pos x="connsiteX9151" y="connsiteY9151"/>
                </a:cxn>
                <a:cxn ang="0">
                  <a:pos x="connsiteX9152" y="connsiteY9152"/>
                </a:cxn>
                <a:cxn ang="0">
                  <a:pos x="connsiteX9153" y="connsiteY9153"/>
                </a:cxn>
                <a:cxn ang="0">
                  <a:pos x="connsiteX9154" y="connsiteY9154"/>
                </a:cxn>
                <a:cxn ang="0">
                  <a:pos x="connsiteX9155" y="connsiteY9155"/>
                </a:cxn>
                <a:cxn ang="0">
                  <a:pos x="connsiteX9156" y="connsiteY9156"/>
                </a:cxn>
                <a:cxn ang="0">
                  <a:pos x="connsiteX9157" y="connsiteY9157"/>
                </a:cxn>
                <a:cxn ang="0">
                  <a:pos x="connsiteX9158" y="connsiteY9158"/>
                </a:cxn>
                <a:cxn ang="0">
                  <a:pos x="connsiteX9159" y="connsiteY9159"/>
                </a:cxn>
                <a:cxn ang="0">
                  <a:pos x="connsiteX9160" y="connsiteY9160"/>
                </a:cxn>
                <a:cxn ang="0">
                  <a:pos x="connsiteX9161" y="connsiteY9161"/>
                </a:cxn>
                <a:cxn ang="0">
                  <a:pos x="connsiteX9162" y="connsiteY9162"/>
                </a:cxn>
                <a:cxn ang="0">
                  <a:pos x="connsiteX9163" y="connsiteY9163"/>
                </a:cxn>
                <a:cxn ang="0">
                  <a:pos x="connsiteX9164" y="connsiteY9164"/>
                </a:cxn>
                <a:cxn ang="0">
                  <a:pos x="connsiteX9165" y="connsiteY9165"/>
                </a:cxn>
                <a:cxn ang="0">
                  <a:pos x="connsiteX9166" y="connsiteY9166"/>
                </a:cxn>
                <a:cxn ang="0">
                  <a:pos x="connsiteX9167" y="connsiteY9167"/>
                </a:cxn>
                <a:cxn ang="0">
                  <a:pos x="connsiteX9168" y="connsiteY9168"/>
                </a:cxn>
                <a:cxn ang="0">
                  <a:pos x="connsiteX9169" y="connsiteY9169"/>
                </a:cxn>
                <a:cxn ang="0">
                  <a:pos x="connsiteX9170" y="connsiteY9170"/>
                </a:cxn>
                <a:cxn ang="0">
                  <a:pos x="connsiteX9171" y="connsiteY9171"/>
                </a:cxn>
                <a:cxn ang="0">
                  <a:pos x="connsiteX9172" y="connsiteY9172"/>
                </a:cxn>
                <a:cxn ang="0">
                  <a:pos x="connsiteX9173" y="connsiteY9173"/>
                </a:cxn>
                <a:cxn ang="0">
                  <a:pos x="connsiteX9174" y="connsiteY9174"/>
                </a:cxn>
                <a:cxn ang="0">
                  <a:pos x="connsiteX9175" y="connsiteY9175"/>
                </a:cxn>
                <a:cxn ang="0">
                  <a:pos x="connsiteX9176" y="connsiteY9176"/>
                </a:cxn>
                <a:cxn ang="0">
                  <a:pos x="connsiteX9177" y="connsiteY9177"/>
                </a:cxn>
                <a:cxn ang="0">
                  <a:pos x="connsiteX9178" y="connsiteY9178"/>
                </a:cxn>
                <a:cxn ang="0">
                  <a:pos x="connsiteX9179" y="connsiteY9179"/>
                </a:cxn>
                <a:cxn ang="0">
                  <a:pos x="connsiteX9180" y="connsiteY9180"/>
                </a:cxn>
                <a:cxn ang="0">
                  <a:pos x="connsiteX9181" y="connsiteY9181"/>
                </a:cxn>
                <a:cxn ang="0">
                  <a:pos x="connsiteX9182" y="connsiteY9182"/>
                </a:cxn>
                <a:cxn ang="0">
                  <a:pos x="connsiteX9183" y="connsiteY9183"/>
                </a:cxn>
                <a:cxn ang="0">
                  <a:pos x="connsiteX9184" y="connsiteY9184"/>
                </a:cxn>
                <a:cxn ang="0">
                  <a:pos x="connsiteX9185" y="connsiteY9185"/>
                </a:cxn>
                <a:cxn ang="0">
                  <a:pos x="connsiteX9186" y="connsiteY9186"/>
                </a:cxn>
                <a:cxn ang="0">
                  <a:pos x="connsiteX9187" y="connsiteY9187"/>
                </a:cxn>
                <a:cxn ang="0">
                  <a:pos x="connsiteX9188" y="connsiteY9188"/>
                </a:cxn>
                <a:cxn ang="0">
                  <a:pos x="connsiteX9189" y="connsiteY9189"/>
                </a:cxn>
                <a:cxn ang="0">
                  <a:pos x="connsiteX9190" y="connsiteY9190"/>
                </a:cxn>
                <a:cxn ang="0">
                  <a:pos x="connsiteX9191" y="connsiteY9191"/>
                </a:cxn>
                <a:cxn ang="0">
                  <a:pos x="connsiteX9192" y="connsiteY9192"/>
                </a:cxn>
                <a:cxn ang="0">
                  <a:pos x="connsiteX9193" y="connsiteY9193"/>
                </a:cxn>
                <a:cxn ang="0">
                  <a:pos x="connsiteX9194" y="connsiteY9194"/>
                </a:cxn>
                <a:cxn ang="0">
                  <a:pos x="connsiteX9195" y="connsiteY9195"/>
                </a:cxn>
                <a:cxn ang="0">
                  <a:pos x="connsiteX9196" y="connsiteY9196"/>
                </a:cxn>
                <a:cxn ang="0">
                  <a:pos x="connsiteX9197" y="connsiteY9197"/>
                </a:cxn>
                <a:cxn ang="0">
                  <a:pos x="connsiteX9198" y="connsiteY9198"/>
                </a:cxn>
                <a:cxn ang="0">
                  <a:pos x="connsiteX9199" y="connsiteY9199"/>
                </a:cxn>
                <a:cxn ang="0">
                  <a:pos x="connsiteX9200" y="connsiteY9200"/>
                </a:cxn>
                <a:cxn ang="0">
                  <a:pos x="connsiteX9201" y="connsiteY9201"/>
                </a:cxn>
                <a:cxn ang="0">
                  <a:pos x="connsiteX9202" y="connsiteY9202"/>
                </a:cxn>
                <a:cxn ang="0">
                  <a:pos x="connsiteX9203" y="connsiteY9203"/>
                </a:cxn>
                <a:cxn ang="0">
                  <a:pos x="connsiteX9204" y="connsiteY9204"/>
                </a:cxn>
                <a:cxn ang="0">
                  <a:pos x="connsiteX9205" y="connsiteY9205"/>
                </a:cxn>
                <a:cxn ang="0">
                  <a:pos x="connsiteX9206" y="connsiteY9206"/>
                </a:cxn>
                <a:cxn ang="0">
                  <a:pos x="connsiteX9207" y="connsiteY9207"/>
                </a:cxn>
                <a:cxn ang="0">
                  <a:pos x="connsiteX9208" y="connsiteY9208"/>
                </a:cxn>
                <a:cxn ang="0">
                  <a:pos x="connsiteX9209" y="connsiteY9209"/>
                </a:cxn>
                <a:cxn ang="0">
                  <a:pos x="connsiteX9210" y="connsiteY9210"/>
                </a:cxn>
                <a:cxn ang="0">
                  <a:pos x="connsiteX9211" y="connsiteY9211"/>
                </a:cxn>
                <a:cxn ang="0">
                  <a:pos x="connsiteX9212" y="connsiteY9212"/>
                </a:cxn>
                <a:cxn ang="0">
                  <a:pos x="connsiteX9213" y="connsiteY9213"/>
                </a:cxn>
                <a:cxn ang="0">
                  <a:pos x="connsiteX9214" y="connsiteY9214"/>
                </a:cxn>
                <a:cxn ang="0">
                  <a:pos x="connsiteX9215" y="connsiteY9215"/>
                </a:cxn>
                <a:cxn ang="0">
                  <a:pos x="connsiteX9216" y="connsiteY9216"/>
                </a:cxn>
                <a:cxn ang="0">
                  <a:pos x="connsiteX9217" y="connsiteY9217"/>
                </a:cxn>
                <a:cxn ang="0">
                  <a:pos x="connsiteX9218" y="connsiteY9218"/>
                </a:cxn>
                <a:cxn ang="0">
                  <a:pos x="connsiteX9219" y="connsiteY9219"/>
                </a:cxn>
                <a:cxn ang="0">
                  <a:pos x="connsiteX9220" y="connsiteY9220"/>
                </a:cxn>
                <a:cxn ang="0">
                  <a:pos x="connsiteX9221" y="connsiteY9221"/>
                </a:cxn>
                <a:cxn ang="0">
                  <a:pos x="connsiteX9222" y="connsiteY9222"/>
                </a:cxn>
                <a:cxn ang="0">
                  <a:pos x="connsiteX9223" y="connsiteY9223"/>
                </a:cxn>
                <a:cxn ang="0">
                  <a:pos x="connsiteX9224" y="connsiteY9224"/>
                </a:cxn>
                <a:cxn ang="0">
                  <a:pos x="connsiteX9225" y="connsiteY9225"/>
                </a:cxn>
                <a:cxn ang="0">
                  <a:pos x="connsiteX9226" y="connsiteY9226"/>
                </a:cxn>
                <a:cxn ang="0">
                  <a:pos x="connsiteX9227" y="connsiteY9227"/>
                </a:cxn>
                <a:cxn ang="0">
                  <a:pos x="connsiteX9228" y="connsiteY9228"/>
                </a:cxn>
                <a:cxn ang="0">
                  <a:pos x="connsiteX9229" y="connsiteY9229"/>
                </a:cxn>
                <a:cxn ang="0">
                  <a:pos x="connsiteX9230" y="connsiteY9230"/>
                </a:cxn>
                <a:cxn ang="0">
                  <a:pos x="connsiteX9231" y="connsiteY9231"/>
                </a:cxn>
                <a:cxn ang="0">
                  <a:pos x="connsiteX9232" y="connsiteY9232"/>
                </a:cxn>
                <a:cxn ang="0">
                  <a:pos x="connsiteX9233" y="connsiteY9233"/>
                </a:cxn>
                <a:cxn ang="0">
                  <a:pos x="connsiteX9234" y="connsiteY9234"/>
                </a:cxn>
                <a:cxn ang="0">
                  <a:pos x="connsiteX9235" y="connsiteY9235"/>
                </a:cxn>
                <a:cxn ang="0">
                  <a:pos x="connsiteX9236" y="connsiteY9236"/>
                </a:cxn>
                <a:cxn ang="0">
                  <a:pos x="connsiteX9237" y="connsiteY9237"/>
                </a:cxn>
                <a:cxn ang="0">
                  <a:pos x="connsiteX9238" y="connsiteY9238"/>
                </a:cxn>
                <a:cxn ang="0">
                  <a:pos x="connsiteX9239" y="connsiteY9239"/>
                </a:cxn>
                <a:cxn ang="0">
                  <a:pos x="connsiteX9240" y="connsiteY9240"/>
                </a:cxn>
                <a:cxn ang="0">
                  <a:pos x="connsiteX9241" y="connsiteY9241"/>
                </a:cxn>
                <a:cxn ang="0">
                  <a:pos x="connsiteX9242" y="connsiteY9242"/>
                </a:cxn>
                <a:cxn ang="0">
                  <a:pos x="connsiteX9243" y="connsiteY9243"/>
                </a:cxn>
                <a:cxn ang="0">
                  <a:pos x="connsiteX9244" y="connsiteY9244"/>
                </a:cxn>
                <a:cxn ang="0">
                  <a:pos x="connsiteX9245" y="connsiteY9245"/>
                </a:cxn>
                <a:cxn ang="0">
                  <a:pos x="connsiteX9246" y="connsiteY9246"/>
                </a:cxn>
                <a:cxn ang="0">
                  <a:pos x="connsiteX9247" y="connsiteY9247"/>
                </a:cxn>
                <a:cxn ang="0">
                  <a:pos x="connsiteX9248" y="connsiteY9248"/>
                </a:cxn>
                <a:cxn ang="0">
                  <a:pos x="connsiteX9249" y="connsiteY9249"/>
                </a:cxn>
                <a:cxn ang="0">
                  <a:pos x="connsiteX9250" y="connsiteY9250"/>
                </a:cxn>
                <a:cxn ang="0">
                  <a:pos x="connsiteX9251" y="connsiteY9251"/>
                </a:cxn>
                <a:cxn ang="0">
                  <a:pos x="connsiteX9252" y="connsiteY9252"/>
                </a:cxn>
                <a:cxn ang="0">
                  <a:pos x="connsiteX9253" y="connsiteY9253"/>
                </a:cxn>
                <a:cxn ang="0">
                  <a:pos x="connsiteX9254" y="connsiteY9254"/>
                </a:cxn>
                <a:cxn ang="0">
                  <a:pos x="connsiteX9255" y="connsiteY9255"/>
                </a:cxn>
                <a:cxn ang="0">
                  <a:pos x="connsiteX9256" y="connsiteY9256"/>
                </a:cxn>
                <a:cxn ang="0">
                  <a:pos x="connsiteX9257" y="connsiteY9257"/>
                </a:cxn>
                <a:cxn ang="0">
                  <a:pos x="connsiteX9258" y="connsiteY9258"/>
                </a:cxn>
                <a:cxn ang="0">
                  <a:pos x="connsiteX9259" y="connsiteY9259"/>
                </a:cxn>
                <a:cxn ang="0">
                  <a:pos x="connsiteX9260" y="connsiteY9260"/>
                </a:cxn>
                <a:cxn ang="0">
                  <a:pos x="connsiteX9261" y="connsiteY9261"/>
                </a:cxn>
                <a:cxn ang="0">
                  <a:pos x="connsiteX9262" y="connsiteY9262"/>
                </a:cxn>
                <a:cxn ang="0">
                  <a:pos x="connsiteX9263" y="connsiteY9263"/>
                </a:cxn>
                <a:cxn ang="0">
                  <a:pos x="connsiteX9264" y="connsiteY9264"/>
                </a:cxn>
                <a:cxn ang="0">
                  <a:pos x="connsiteX9265" y="connsiteY9265"/>
                </a:cxn>
                <a:cxn ang="0">
                  <a:pos x="connsiteX9266" y="connsiteY9266"/>
                </a:cxn>
                <a:cxn ang="0">
                  <a:pos x="connsiteX9267" y="connsiteY9267"/>
                </a:cxn>
                <a:cxn ang="0">
                  <a:pos x="connsiteX9268" y="connsiteY9268"/>
                </a:cxn>
                <a:cxn ang="0">
                  <a:pos x="connsiteX9269" y="connsiteY9269"/>
                </a:cxn>
                <a:cxn ang="0">
                  <a:pos x="connsiteX9270" y="connsiteY9270"/>
                </a:cxn>
                <a:cxn ang="0">
                  <a:pos x="connsiteX9271" y="connsiteY9271"/>
                </a:cxn>
                <a:cxn ang="0">
                  <a:pos x="connsiteX9272" y="connsiteY9272"/>
                </a:cxn>
                <a:cxn ang="0">
                  <a:pos x="connsiteX9273" y="connsiteY9273"/>
                </a:cxn>
                <a:cxn ang="0">
                  <a:pos x="connsiteX9274" y="connsiteY9274"/>
                </a:cxn>
                <a:cxn ang="0">
                  <a:pos x="connsiteX9275" y="connsiteY9275"/>
                </a:cxn>
                <a:cxn ang="0">
                  <a:pos x="connsiteX9276" y="connsiteY9276"/>
                </a:cxn>
                <a:cxn ang="0">
                  <a:pos x="connsiteX9277" y="connsiteY9277"/>
                </a:cxn>
                <a:cxn ang="0">
                  <a:pos x="connsiteX9278" y="connsiteY9278"/>
                </a:cxn>
                <a:cxn ang="0">
                  <a:pos x="connsiteX9279" y="connsiteY9279"/>
                </a:cxn>
                <a:cxn ang="0">
                  <a:pos x="connsiteX9280" y="connsiteY9280"/>
                </a:cxn>
                <a:cxn ang="0">
                  <a:pos x="connsiteX9281" y="connsiteY9281"/>
                </a:cxn>
                <a:cxn ang="0">
                  <a:pos x="connsiteX9282" y="connsiteY9282"/>
                </a:cxn>
                <a:cxn ang="0">
                  <a:pos x="connsiteX9283" y="connsiteY9283"/>
                </a:cxn>
                <a:cxn ang="0">
                  <a:pos x="connsiteX9284" y="connsiteY9284"/>
                </a:cxn>
                <a:cxn ang="0">
                  <a:pos x="connsiteX9285" y="connsiteY9285"/>
                </a:cxn>
                <a:cxn ang="0">
                  <a:pos x="connsiteX9286" y="connsiteY9286"/>
                </a:cxn>
                <a:cxn ang="0">
                  <a:pos x="connsiteX9287" y="connsiteY9287"/>
                </a:cxn>
                <a:cxn ang="0">
                  <a:pos x="connsiteX9288" y="connsiteY9288"/>
                </a:cxn>
                <a:cxn ang="0">
                  <a:pos x="connsiteX9289" y="connsiteY9289"/>
                </a:cxn>
                <a:cxn ang="0">
                  <a:pos x="connsiteX9290" y="connsiteY9290"/>
                </a:cxn>
                <a:cxn ang="0">
                  <a:pos x="connsiteX9291" y="connsiteY9291"/>
                </a:cxn>
                <a:cxn ang="0">
                  <a:pos x="connsiteX9292" y="connsiteY9292"/>
                </a:cxn>
                <a:cxn ang="0">
                  <a:pos x="connsiteX9293" y="connsiteY9293"/>
                </a:cxn>
                <a:cxn ang="0">
                  <a:pos x="connsiteX9294" y="connsiteY9294"/>
                </a:cxn>
                <a:cxn ang="0">
                  <a:pos x="connsiteX9295" y="connsiteY9295"/>
                </a:cxn>
                <a:cxn ang="0">
                  <a:pos x="connsiteX9296" y="connsiteY9296"/>
                </a:cxn>
                <a:cxn ang="0">
                  <a:pos x="connsiteX9297" y="connsiteY9297"/>
                </a:cxn>
                <a:cxn ang="0">
                  <a:pos x="connsiteX9298" y="connsiteY9298"/>
                </a:cxn>
                <a:cxn ang="0">
                  <a:pos x="connsiteX9299" y="connsiteY9299"/>
                </a:cxn>
                <a:cxn ang="0">
                  <a:pos x="connsiteX9300" y="connsiteY9300"/>
                </a:cxn>
                <a:cxn ang="0">
                  <a:pos x="connsiteX9301" y="connsiteY9301"/>
                </a:cxn>
                <a:cxn ang="0">
                  <a:pos x="connsiteX9302" y="connsiteY9302"/>
                </a:cxn>
                <a:cxn ang="0">
                  <a:pos x="connsiteX9303" y="connsiteY9303"/>
                </a:cxn>
                <a:cxn ang="0">
                  <a:pos x="connsiteX9304" y="connsiteY9304"/>
                </a:cxn>
                <a:cxn ang="0">
                  <a:pos x="connsiteX9305" y="connsiteY9305"/>
                </a:cxn>
                <a:cxn ang="0">
                  <a:pos x="connsiteX9306" y="connsiteY9306"/>
                </a:cxn>
                <a:cxn ang="0">
                  <a:pos x="connsiteX9307" y="connsiteY9307"/>
                </a:cxn>
                <a:cxn ang="0">
                  <a:pos x="connsiteX9308" y="connsiteY9308"/>
                </a:cxn>
                <a:cxn ang="0">
                  <a:pos x="connsiteX9309" y="connsiteY9309"/>
                </a:cxn>
                <a:cxn ang="0">
                  <a:pos x="connsiteX9310" y="connsiteY9310"/>
                </a:cxn>
                <a:cxn ang="0">
                  <a:pos x="connsiteX9311" y="connsiteY9311"/>
                </a:cxn>
                <a:cxn ang="0">
                  <a:pos x="connsiteX9312" y="connsiteY9312"/>
                </a:cxn>
                <a:cxn ang="0">
                  <a:pos x="connsiteX9313" y="connsiteY9313"/>
                </a:cxn>
                <a:cxn ang="0">
                  <a:pos x="connsiteX9314" y="connsiteY9314"/>
                </a:cxn>
                <a:cxn ang="0">
                  <a:pos x="connsiteX9315" y="connsiteY9315"/>
                </a:cxn>
                <a:cxn ang="0">
                  <a:pos x="connsiteX9316" y="connsiteY9316"/>
                </a:cxn>
                <a:cxn ang="0">
                  <a:pos x="connsiteX9317" y="connsiteY9317"/>
                </a:cxn>
                <a:cxn ang="0">
                  <a:pos x="connsiteX9318" y="connsiteY9318"/>
                </a:cxn>
                <a:cxn ang="0">
                  <a:pos x="connsiteX9319" y="connsiteY9319"/>
                </a:cxn>
                <a:cxn ang="0">
                  <a:pos x="connsiteX9320" y="connsiteY9320"/>
                </a:cxn>
                <a:cxn ang="0">
                  <a:pos x="connsiteX9321" y="connsiteY9321"/>
                </a:cxn>
                <a:cxn ang="0">
                  <a:pos x="connsiteX9322" y="connsiteY9322"/>
                </a:cxn>
                <a:cxn ang="0">
                  <a:pos x="connsiteX9323" y="connsiteY9323"/>
                </a:cxn>
                <a:cxn ang="0">
                  <a:pos x="connsiteX9324" y="connsiteY9324"/>
                </a:cxn>
                <a:cxn ang="0">
                  <a:pos x="connsiteX9325" y="connsiteY9325"/>
                </a:cxn>
                <a:cxn ang="0">
                  <a:pos x="connsiteX9326" y="connsiteY9326"/>
                </a:cxn>
                <a:cxn ang="0">
                  <a:pos x="connsiteX9327" y="connsiteY9327"/>
                </a:cxn>
                <a:cxn ang="0">
                  <a:pos x="connsiteX9328" y="connsiteY9328"/>
                </a:cxn>
                <a:cxn ang="0">
                  <a:pos x="connsiteX9329" y="connsiteY9329"/>
                </a:cxn>
                <a:cxn ang="0">
                  <a:pos x="connsiteX9330" y="connsiteY9330"/>
                </a:cxn>
                <a:cxn ang="0">
                  <a:pos x="connsiteX9331" y="connsiteY9331"/>
                </a:cxn>
                <a:cxn ang="0">
                  <a:pos x="connsiteX9332" y="connsiteY9332"/>
                </a:cxn>
                <a:cxn ang="0">
                  <a:pos x="connsiteX9333" y="connsiteY9333"/>
                </a:cxn>
                <a:cxn ang="0">
                  <a:pos x="connsiteX9334" y="connsiteY9334"/>
                </a:cxn>
                <a:cxn ang="0">
                  <a:pos x="connsiteX9335" y="connsiteY9335"/>
                </a:cxn>
                <a:cxn ang="0">
                  <a:pos x="connsiteX9336" y="connsiteY9336"/>
                </a:cxn>
                <a:cxn ang="0">
                  <a:pos x="connsiteX9337" y="connsiteY9337"/>
                </a:cxn>
                <a:cxn ang="0">
                  <a:pos x="connsiteX9338" y="connsiteY9338"/>
                </a:cxn>
                <a:cxn ang="0">
                  <a:pos x="connsiteX9339" y="connsiteY9339"/>
                </a:cxn>
                <a:cxn ang="0">
                  <a:pos x="connsiteX9340" y="connsiteY9340"/>
                </a:cxn>
                <a:cxn ang="0">
                  <a:pos x="connsiteX9341" y="connsiteY9341"/>
                </a:cxn>
                <a:cxn ang="0">
                  <a:pos x="connsiteX9342" y="connsiteY9342"/>
                </a:cxn>
                <a:cxn ang="0">
                  <a:pos x="connsiteX9343" y="connsiteY9343"/>
                </a:cxn>
                <a:cxn ang="0">
                  <a:pos x="connsiteX9344" y="connsiteY9344"/>
                </a:cxn>
                <a:cxn ang="0">
                  <a:pos x="connsiteX9345" y="connsiteY9345"/>
                </a:cxn>
                <a:cxn ang="0">
                  <a:pos x="connsiteX9346" y="connsiteY9346"/>
                </a:cxn>
                <a:cxn ang="0">
                  <a:pos x="connsiteX9347" y="connsiteY9347"/>
                </a:cxn>
                <a:cxn ang="0">
                  <a:pos x="connsiteX9348" y="connsiteY9348"/>
                </a:cxn>
                <a:cxn ang="0">
                  <a:pos x="connsiteX9349" y="connsiteY9349"/>
                </a:cxn>
                <a:cxn ang="0">
                  <a:pos x="connsiteX9350" y="connsiteY9350"/>
                </a:cxn>
                <a:cxn ang="0">
                  <a:pos x="connsiteX9351" y="connsiteY9351"/>
                </a:cxn>
                <a:cxn ang="0">
                  <a:pos x="connsiteX9352" y="connsiteY9352"/>
                </a:cxn>
                <a:cxn ang="0">
                  <a:pos x="connsiteX9353" y="connsiteY9353"/>
                </a:cxn>
                <a:cxn ang="0">
                  <a:pos x="connsiteX9354" y="connsiteY9354"/>
                </a:cxn>
                <a:cxn ang="0">
                  <a:pos x="connsiteX9355" y="connsiteY9355"/>
                </a:cxn>
                <a:cxn ang="0">
                  <a:pos x="connsiteX9356" y="connsiteY9356"/>
                </a:cxn>
                <a:cxn ang="0">
                  <a:pos x="connsiteX9357" y="connsiteY9357"/>
                </a:cxn>
                <a:cxn ang="0">
                  <a:pos x="connsiteX9358" y="connsiteY9358"/>
                </a:cxn>
                <a:cxn ang="0">
                  <a:pos x="connsiteX9359" y="connsiteY9359"/>
                </a:cxn>
                <a:cxn ang="0">
                  <a:pos x="connsiteX9360" y="connsiteY9360"/>
                </a:cxn>
                <a:cxn ang="0">
                  <a:pos x="connsiteX9361" y="connsiteY9361"/>
                </a:cxn>
                <a:cxn ang="0">
                  <a:pos x="connsiteX9362" y="connsiteY9362"/>
                </a:cxn>
                <a:cxn ang="0">
                  <a:pos x="connsiteX9363" y="connsiteY9363"/>
                </a:cxn>
                <a:cxn ang="0">
                  <a:pos x="connsiteX9364" y="connsiteY9364"/>
                </a:cxn>
                <a:cxn ang="0">
                  <a:pos x="connsiteX9365" y="connsiteY9365"/>
                </a:cxn>
                <a:cxn ang="0">
                  <a:pos x="connsiteX9366" y="connsiteY9366"/>
                </a:cxn>
                <a:cxn ang="0">
                  <a:pos x="connsiteX9367" y="connsiteY9367"/>
                </a:cxn>
                <a:cxn ang="0">
                  <a:pos x="connsiteX9368" y="connsiteY9368"/>
                </a:cxn>
                <a:cxn ang="0">
                  <a:pos x="connsiteX9369" y="connsiteY9369"/>
                </a:cxn>
                <a:cxn ang="0">
                  <a:pos x="connsiteX9370" y="connsiteY9370"/>
                </a:cxn>
                <a:cxn ang="0">
                  <a:pos x="connsiteX9371" y="connsiteY9371"/>
                </a:cxn>
                <a:cxn ang="0">
                  <a:pos x="connsiteX9372" y="connsiteY9372"/>
                </a:cxn>
                <a:cxn ang="0">
                  <a:pos x="connsiteX9373" y="connsiteY9373"/>
                </a:cxn>
                <a:cxn ang="0">
                  <a:pos x="connsiteX9374" y="connsiteY9374"/>
                </a:cxn>
                <a:cxn ang="0">
                  <a:pos x="connsiteX9375" y="connsiteY9375"/>
                </a:cxn>
                <a:cxn ang="0">
                  <a:pos x="connsiteX9376" y="connsiteY9376"/>
                </a:cxn>
                <a:cxn ang="0">
                  <a:pos x="connsiteX9377" y="connsiteY9377"/>
                </a:cxn>
                <a:cxn ang="0">
                  <a:pos x="connsiteX9378" y="connsiteY9378"/>
                </a:cxn>
                <a:cxn ang="0">
                  <a:pos x="connsiteX9379" y="connsiteY9379"/>
                </a:cxn>
                <a:cxn ang="0">
                  <a:pos x="connsiteX9380" y="connsiteY9380"/>
                </a:cxn>
                <a:cxn ang="0">
                  <a:pos x="connsiteX9381" y="connsiteY9381"/>
                </a:cxn>
                <a:cxn ang="0">
                  <a:pos x="connsiteX9382" y="connsiteY9382"/>
                </a:cxn>
                <a:cxn ang="0">
                  <a:pos x="connsiteX9383" y="connsiteY9383"/>
                </a:cxn>
                <a:cxn ang="0">
                  <a:pos x="connsiteX9384" y="connsiteY9384"/>
                </a:cxn>
                <a:cxn ang="0">
                  <a:pos x="connsiteX9385" y="connsiteY9385"/>
                </a:cxn>
                <a:cxn ang="0">
                  <a:pos x="connsiteX9386" y="connsiteY9386"/>
                </a:cxn>
                <a:cxn ang="0">
                  <a:pos x="connsiteX9387" y="connsiteY9387"/>
                </a:cxn>
                <a:cxn ang="0">
                  <a:pos x="connsiteX9388" y="connsiteY9388"/>
                </a:cxn>
                <a:cxn ang="0">
                  <a:pos x="connsiteX9389" y="connsiteY9389"/>
                </a:cxn>
                <a:cxn ang="0">
                  <a:pos x="connsiteX9390" y="connsiteY9390"/>
                </a:cxn>
                <a:cxn ang="0">
                  <a:pos x="connsiteX9391" y="connsiteY9391"/>
                </a:cxn>
                <a:cxn ang="0">
                  <a:pos x="connsiteX9392" y="connsiteY9392"/>
                </a:cxn>
                <a:cxn ang="0">
                  <a:pos x="connsiteX9393" y="connsiteY9393"/>
                </a:cxn>
                <a:cxn ang="0">
                  <a:pos x="connsiteX9394" y="connsiteY9394"/>
                </a:cxn>
                <a:cxn ang="0">
                  <a:pos x="connsiteX9395" y="connsiteY9395"/>
                </a:cxn>
                <a:cxn ang="0">
                  <a:pos x="connsiteX9396" y="connsiteY9396"/>
                </a:cxn>
                <a:cxn ang="0">
                  <a:pos x="connsiteX9397" y="connsiteY9397"/>
                </a:cxn>
                <a:cxn ang="0">
                  <a:pos x="connsiteX9398" y="connsiteY9398"/>
                </a:cxn>
                <a:cxn ang="0">
                  <a:pos x="connsiteX9399" y="connsiteY9399"/>
                </a:cxn>
                <a:cxn ang="0">
                  <a:pos x="connsiteX9400" y="connsiteY9400"/>
                </a:cxn>
                <a:cxn ang="0">
                  <a:pos x="connsiteX9401" y="connsiteY9401"/>
                </a:cxn>
                <a:cxn ang="0">
                  <a:pos x="connsiteX9402" y="connsiteY9402"/>
                </a:cxn>
                <a:cxn ang="0">
                  <a:pos x="connsiteX9403" y="connsiteY9403"/>
                </a:cxn>
                <a:cxn ang="0">
                  <a:pos x="connsiteX9404" y="connsiteY9404"/>
                </a:cxn>
                <a:cxn ang="0">
                  <a:pos x="connsiteX9405" y="connsiteY9405"/>
                </a:cxn>
                <a:cxn ang="0">
                  <a:pos x="connsiteX9406" y="connsiteY9406"/>
                </a:cxn>
                <a:cxn ang="0">
                  <a:pos x="connsiteX9407" y="connsiteY9407"/>
                </a:cxn>
                <a:cxn ang="0">
                  <a:pos x="connsiteX9408" y="connsiteY9408"/>
                </a:cxn>
                <a:cxn ang="0">
                  <a:pos x="connsiteX9409" y="connsiteY9409"/>
                </a:cxn>
                <a:cxn ang="0">
                  <a:pos x="connsiteX9410" y="connsiteY9410"/>
                </a:cxn>
                <a:cxn ang="0">
                  <a:pos x="connsiteX9411" y="connsiteY9411"/>
                </a:cxn>
                <a:cxn ang="0">
                  <a:pos x="connsiteX9412" y="connsiteY9412"/>
                </a:cxn>
                <a:cxn ang="0">
                  <a:pos x="connsiteX9413" y="connsiteY9413"/>
                </a:cxn>
                <a:cxn ang="0">
                  <a:pos x="connsiteX9414" y="connsiteY9414"/>
                </a:cxn>
                <a:cxn ang="0">
                  <a:pos x="connsiteX9415" y="connsiteY9415"/>
                </a:cxn>
                <a:cxn ang="0">
                  <a:pos x="connsiteX9416" y="connsiteY9416"/>
                </a:cxn>
                <a:cxn ang="0">
                  <a:pos x="connsiteX9417" y="connsiteY9417"/>
                </a:cxn>
                <a:cxn ang="0">
                  <a:pos x="connsiteX9418" y="connsiteY9418"/>
                </a:cxn>
                <a:cxn ang="0">
                  <a:pos x="connsiteX9419" y="connsiteY9419"/>
                </a:cxn>
                <a:cxn ang="0">
                  <a:pos x="connsiteX9420" y="connsiteY9420"/>
                </a:cxn>
                <a:cxn ang="0">
                  <a:pos x="connsiteX9421" y="connsiteY9421"/>
                </a:cxn>
                <a:cxn ang="0">
                  <a:pos x="connsiteX9422" y="connsiteY9422"/>
                </a:cxn>
                <a:cxn ang="0">
                  <a:pos x="connsiteX9423" y="connsiteY9423"/>
                </a:cxn>
                <a:cxn ang="0">
                  <a:pos x="connsiteX9424" y="connsiteY9424"/>
                </a:cxn>
                <a:cxn ang="0">
                  <a:pos x="connsiteX9425" y="connsiteY9425"/>
                </a:cxn>
                <a:cxn ang="0">
                  <a:pos x="connsiteX9426" y="connsiteY9426"/>
                </a:cxn>
                <a:cxn ang="0">
                  <a:pos x="connsiteX9427" y="connsiteY9427"/>
                </a:cxn>
                <a:cxn ang="0">
                  <a:pos x="connsiteX9428" y="connsiteY9428"/>
                </a:cxn>
                <a:cxn ang="0">
                  <a:pos x="connsiteX9429" y="connsiteY9429"/>
                </a:cxn>
                <a:cxn ang="0">
                  <a:pos x="connsiteX9430" y="connsiteY9430"/>
                </a:cxn>
                <a:cxn ang="0">
                  <a:pos x="connsiteX9431" y="connsiteY9431"/>
                </a:cxn>
                <a:cxn ang="0">
                  <a:pos x="connsiteX9432" y="connsiteY9432"/>
                </a:cxn>
                <a:cxn ang="0">
                  <a:pos x="connsiteX9433" y="connsiteY9433"/>
                </a:cxn>
                <a:cxn ang="0">
                  <a:pos x="connsiteX9434" y="connsiteY9434"/>
                </a:cxn>
                <a:cxn ang="0">
                  <a:pos x="connsiteX9435" y="connsiteY9435"/>
                </a:cxn>
                <a:cxn ang="0">
                  <a:pos x="connsiteX9436" y="connsiteY9436"/>
                </a:cxn>
                <a:cxn ang="0">
                  <a:pos x="connsiteX9437" y="connsiteY9437"/>
                </a:cxn>
                <a:cxn ang="0">
                  <a:pos x="connsiteX9438" y="connsiteY9438"/>
                </a:cxn>
                <a:cxn ang="0">
                  <a:pos x="connsiteX9439" y="connsiteY9439"/>
                </a:cxn>
                <a:cxn ang="0">
                  <a:pos x="connsiteX9440" y="connsiteY9440"/>
                </a:cxn>
                <a:cxn ang="0">
                  <a:pos x="connsiteX9441" y="connsiteY9441"/>
                </a:cxn>
                <a:cxn ang="0">
                  <a:pos x="connsiteX9442" y="connsiteY9442"/>
                </a:cxn>
                <a:cxn ang="0">
                  <a:pos x="connsiteX9443" y="connsiteY9443"/>
                </a:cxn>
                <a:cxn ang="0">
                  <a:pos x="connsiteX9444" y="connsiteY9444"/>
                </a:cxn>
                <a:cxn ang="0">
                  <a:pos x="connsiteX9445" y="connsiteY9445"/>
                </a:cxn>
                <a:cxn ang="0">
                  <a:pos x="connsiteX9446" y="connsiteY9446"/>
                </a:cxn>
                <a:cxn ang="0">
                  <a:pos x="connsiteX9447" y="connsiteY9447"/>
                </a:cxn>
                <a:cxn ang="0">
                  <a:pos x="connsiteX9448" y="connsiteY9448"/>
                </a:cxn>
                <a:cxn ang="0">
                  <a:pos x="connsiteX9449" y="connsiteY9449"/>
                </a:cxn>
                <a:cxn ang="0">
                  <a:pos x="connsiteX9450" y="connsiteY9450"/>
                </a:cxn>
                <a:cxn ang="0">
                  <a:pos x="connsiteX9451" y="connsiteY9451"/>
                </a:cxn>
                <a:cxn ang="0">
                  <a:pos x="connsiteX9452" y="connsiteY9452"/>
                </a:cxn>
                <a:cxn ang="0">
                  <a:pos x="connsiteX9453" y="connsiteY9453"/>
                </a:cxn>
                <a:cxn ang="0">
                  <a:pos x="connsiteX9454" y="connsiteY9454"/>
                </a:cxn>
                <a:cxn ang="0">
                  <a:pos x="connsiteX9455" y="connsiteY9455"/>
                </a:cxn>
                <a:cxn ang="0">
                  <a:pos x="connsiteX9456" y="connsiteY9456"/>
                </a:cxn>
                <a:cxn ang="0">
                  <a:pos x="connsiteX9457" y="connsiteY9457"/>
                </a:cxn>
                <a:cxn ang="0">
                  <a:pos x="connsiteX9458" y="connsiteY9458"/>
                </a:cxn>
                <a:cxn ang="0">
                  <a:pos x="connsiteX9459" y="connsiteY9459"/>
                </a:cxn>
                <a:cxn ang="0">
                  <a:pos x="connsiteX9460" y="connsiteY9460"/>
                </a:cxn>
                <a:cxn ang="0">
                  <a:pos x="connsiteX9461" y="connsiteY9461"/>
                </a:cxn>
                <a:cxn ang="0">
                  <a:pos x="connsiteX9462" y="connsiteY9462"/>
                </a:cxn>
                <a:cxn ang="0">
                  <a:pos x="connsiteX9463" y="connsiteY9463"/>
                </a:cxn>
                <a:cxn ang="0">
                  <a:pos x="connsiteX9464" y="connsiteY9464"/>
                </a:cxn>
                <a:cxn ang="0">
                  <a:pos x="connsiteX9465" y="connsiteY9465"/>
                </a:cxn>
                <a:cxn ang="0">
                  <a:pos x="connsiteX9466" y="connsiteY9466"/>
                </a:cxn>
                <a:cxn ang="0">
                  <a:pos x="connsiteX9467" y="connsiteY9467"/>
                </a:cxn>
                <a:cxn ang="0">
                  <a:pos x="connsiteX9468" y="connsiteY9468"/>
                </a:cxn>
                <a:cxn ang="0">
                  <a:pos x="connsiteX9469" y="connsiteY9469"/>
                </a:cxn>
                <a:cxn ang="0">
                  <a:pos x="connsiteX9470" y="connsiteY9470"/>
                </a:cxn>
                <a:cxn ang="0">
                  <a:pos x="connsiteX9471" y="connsiteY9471"/>
                </a:cxn>
                <a:cxn ang="0">
                  <a:pos x="connsiteX9472" y="connsiteY9472"/>
                </a:cxn>
                <a:cxn ang="0">
                  <a:pos x="connsiteX9473" y="connsiteY9473"/>
                </a:cxn>
                <a:cxn ang="0">
                  <a:pos x="connsiteX9474" y="connsiteY9474"/>
                </a:cxn>
                <a:cxn ang="0">
                  <a:pos x="connsiteX9475" y="connsiteY9475"/>
                </a:cxn>
                <a:cxn ang="0">
                  <a:pos x="connsiteX9476" y="connsiteY9476"/>
                </a:cxn>
                <a:cxn ang="0">
                  <a:pos x="connsiteX9477" y="connsiteY9477"/>
                </a:cxn>
                <a:cxn ang="0">
                  <a:pos x="connsiteX9478" y="connsiteY9478"/>
                </a:cxn>
                <a:cxn ang="0">
                  <a:pos x="connsiteX9479" y="connsiteY9479"/>
                </a:cxn>
                <a:cxn ang="0">
                  <a:pos x="connsiteX9480" y="connsiteY9480"/>
                </a:cxn>
                <a:cxn ang="0">
                  <a:pos x="connsiteX9481" y="connsiteY9481"/>
                </a:cxn>
                <a:cxn ang="0">
                  <a:pos x="connsiteX9482" y="connsiteY9482"/>
                </a:cxn>
                <a:cxn ang="0">
                  <a:pos x="connsiteX9483" y="connsiteY9483"/>
                </a:cxn>
                <a:cxn ang="0">
                  <a:pos x="connsiteX9484" y="connsiteY9484"/>
                </a:cxn>
                <a:cxn ang="0">
                  <a:pos x="connsiteX9485" y="connsiteY9485"/>
                </a:cxn>
                <a:cxn ang="0">
                  <a:pos x="connsiteX9486" y="connsiteY9486"/>
                </a:cxn>
                <a:cxn ang="0">
                  <a:pos x="connsiteX9487" y="connsiteY9487"/>
                </a:cxn>
                <a:cxn ang="0">
                  <a:pos x="connsiteX9488" y="connsiteY9488"/>
                </a:cxn>
                <a:cxn ang="0">
                  <a:pos x="connsiteX9489" y="connsiteY9489"/>
                </a:cxn>
                <a:cxn ang="0">
                  <a:pos x="connsiteX9490" y="connsiteY9490"/>
                </a:cxn>
                <a:cxn ang="0">
                  <a:pos x="connsiteX9491" y="connsiteY9491"/>
                </a:cxn>
                <a:cxn ang="0">
                  <a:pos x="connsiteX9492" y="connsiteY9492"/>
                </a:cxn>
                <a:cxn ang="0">
                  <a:pos x="connsiteX9493" y="connsiteY9493"/>
                </a:cxn>
                <a:cxn ang="0">
                  <a:pos x="connsiteX9494" y="connsiteY9494"/>
                </a:cxn>
                <a:cxn ang="0">
                  <a:pos x="connsiteX9495" y="connsiteY9495"/>
                </a:cxn>
                <a:cxn ang="0">
                  <a:pos x="connsiteX9496" y="connsiteY9496"/>
                </a:cxn>
                <a:cxn ang="0">
                  <a:pos x="connsiteX9497" y="connsiteY9497"/>
                </a:cxn>
                <a:cxn ang="0">
                  <a:pos x="connsiteX9498" y="connsiteY9498"/>
                </a:cxn>
                <a:cxn ang="0">
                  <a:pos x="connsiteX9499" y="connsiteY9499"/>
                </a:cxn>
                <a:cxn ang="0">
                  <a:pos x="connsiteX9500" y="connsiteY9500"/>
                </a:cxn>
                <a:cxn ang="0">
                  <a:pos x="connsiteX9501" y="connsiteY9501"/>
                </a:cxn>
                <a:cxn ang="0">
                  <a:pos x="connsiteX9502" y="connsiteY9502"/>
                </a:cxn>
                <a:cxn ang="0">
                  <a:pos x="connsiteX9503" y="connsiteY9503"/>
                </a:cxn>
                <a:cxn ang="0">
                  <a:pos x="connsiteX9504" y="connsiteY9504"/>
                </a:cxn>
                <a:cxn ang="0">
                  <a:pos x="connsiteX9505" y="connsiteY9505"/>
                </a:cxn>
                <a:cxn ang="0">
                  <a:pos x="connsiteX9506" y="connsiteY9506"/>
                </a:cxn>
                <a:cxn ang="0">
                  <a:pos x="connsiteX9507" y="connsiteY9507"/>
                </a:cxn>
                <a:cxn ang="0">
                  <a:pos x="connsiteX9508" y="connsiteY9508"/>
                </a:cxn>
                <a:cxn ang="0">
                  <a:pos x="connsiteX9509" y="connsiteY9509"/>
                </a:cxn>
                <a:cxn ang="0">
                  <a:pos x="connsiteX9510" y="connsiteY9510"/>
                </a:cxn>
                <a:cxn ang="0">
                  <a:pos x="connsiteX9511" y="connsiteY9511"/>
                </a:cxn>
                <a:cxn ang="0">
                  <a:pos x="connsiteX9512" y="connsiteY9512"/>
                </a:cxn>
                <a:cxn ang="0">
                  <a:pos x="connsiteX9513" y="connsiteY9513"/>
                </a:cxn>
                <a:cxn ang="0">
                  <a:pos x="connsiteX9514" y="connsiteY9514"/>
                </a:cxn>
                <a:cxn ang="0">
                  <a:pos x="connsiteX9515" y="connsiteY9515"/>
                </a:cxn>
                <a:cxn ang="0">
                  <a:pos x="connsiteX9516" y="connsiteY9516"/>
                </a:cxn>
                <a:cxn ang="0">
                  <a:pos x="connsiteX9517" y="connsiteY9517"/>
                </a:cxn>
                <a:cxn ang="0">
                  <a:pos x="connsiteX9518" y="connsiteY9518"/>
                </a:cxn>
                <a:cxn ang="0">
                  <a:pos x="connsiteX9519" y="connsiteY9519"/>
                </a:cxn>
                <a:cxn ang="0">
                  <a:pos x="connsiteX9520" y="connsiteY9520"/>
                </a:cxn>
                <a:cxn ang="0">
                  <a:pos x="connsiteX9521" y="connsiteY9521"/>
                </a:cxn>
                <a:cxn ang="0">
                  <a:pos x="connsiteX9522" y="connsiteY9522"/>
                </a:cxn>
                <a:cxn ang="0">
                  <a:pos x="connsiteX9523" y="connsiteY9523"/>
                </a:cxn>
                <a:cxn ang="0">
                  <a:pos x="connsiteX9524" y="connsiteY9524"/>
                </a:cxn>
                <a:cxn ang="0">
                  <a:pos x="connsiteX9525" y="connsiteY9525"/>
                </a:cxn>
                <a:cxn ang="0">
                  <a:pos x="connsiteX9526" y="connsiteY9526"/>
                </a:cxn>
                <a:cxn ang="0">
                  <a:pos x="connsiteX9527" y="connsiteY9527"/>
                </a:cxn>
                <a:cxn ang="0">
                  <a:pos x="connsiteX9528" y="connsiteY9528"/>
                </a:cxn>
                <a:cxn ang="0">
                  <a:pos x="connsiteX9529" y="connsiteY9529"/>
                </a:cxn>
                <a:cxn ang="0">
                  <a:pos x="connsiteX9530" y="connsiteY9530"/>
                </a:cxn>
                <a:cxn ang="0">
                  <a:pos x="connsiteX9531" y="connsiteY9531"/>
                </a:cxn>
                <a:cxn ang="0">
                  <a:pos x="connsiteX9532" y="connsiteY9532"/>
                </a:cxn>
                <a:cxn ang="0">
                  <a:pos x="connsiteX9533" y="connsiteY9533"/>
                </a:cxn>
                <a:cxn ang="0">
                  <a:pos x="connsiteX9534" y="connsiteY9534"/>
                </a:cxn>
                <a:cxn ang="0">
                  <a:pos x="connsiteX9535" y="connsiteY9535"/>
                </a:cxn>
                <a:cxn ang="0">
                  <a:pos x="connsiteX9536" y="connsiteY9536"/>
                </a:cxn>
                <a:cxn ang="0">
                  <a:pos x="connsiteX9537" y="connsiteY9537"/>
                </a:cxn>
                <a:cxn ang="0">
                  <a:pos x="connsiteX9538" y="connsiteY9538"/>
                </a:cxn>
                <a:cxn ang="0">
                  <a:pos x="connsiteX9539" y="connsiteY9539"/>
                </a:cxn>
                <a:cxn ang="0">
                  <a:pos x="connsiteX9540" y="connsiteY9540"/>
                </a:cxn>
                <a:cxn ang="0">
                  <a:pos x="connsiteX9541" y="connsiteY9541"/>
                </a:cxn>
                <a:cxn ang="0">
                  <a:pos x="connsiteX9542" y="connsiteY9542"/>
                </a:cxn>
                <a:cxn ang="0">
                  <a:pos x="connsiteX9543" y="connsiteY9543"/>
                </a:cxn>
                <a:cxn ang="0">
                  <a:pos x="connsiteX9544" y="connsiteY9544"/>
                </a:cxn>
                <a:cxn ang="0">
                  <a:pos x="connsiteX9545" y="connsiteY9545"/>
                </a:cxn>
                <a:cxn ang="0">
                  <a:pos x="connsiteX9546" y="connsiteY9546"/>
                </a:cxn>
                <a:cxn ang="0">
                  <a:pos x="connsiteX9547" y="connsiteY9547"/>
                </a:cxn>
                <a:cxn ang="0">
                  <a:pos x="connsiteX9548" y="connsiteY9548"/>
                </a:cxn>
                <a:cxn ang="0">
                  <a:pos x="connsiteX9549" y="connsiteY9549"/>
                </a:cxn>
                <a:cxn ang="0">
                  <a:pos x="connsiteX9550" y="connsiteY9550"/>
                </a:cxn>
                <a:cxn ang="0">
                  <a:pos x="connsiteX9551" y="connsiteY9551"/>
                </a:cxn>
                <a:cxn ang="0">
                  <a:pos x="connsiteX9552" y="connsiteY9552"/>
                </a:cxn>
                <a:cxn ang="0">
                  <a:pos x="connsiteX9553" y="connsiteY9553"/>
                </a:cxn>
                <a:cxn ang="0">
                  <a:pos x="connsiteX9554" y="connsiteY9554"/>
                </a:cxn>
                <a:cxn ang="0">
                  <a:pos x="connsiteX9555" y="connsiteY9555"/>
                </a:cxn>
                <a:cxn ang="0">
                  <a:pos x="connsiteX9556" y="connsiteY9556"/>
                </a:cxn>
                <a:cxn ang="0">
                  <a:pos x="connsiteX9557" y="connsiteY9557"/>
                </a:cxn>
                <a:cxn ang="0">
                  <a:pos x="connsiteX9558" y="connsiteY9558"/>
                </a:cxn>
                <a:cxn ang="0">
                  <a:pos x="connsiteX9559" y="connsiteY9559"/>
                </a:cxn>
                <a:cxn ang="0">
                  <a:pos x="connsiteX9560" y="connsiteY9560"/>
                </a:cxn>
                <a:cxn ang="0">
                  <a:pos x="connsiteX9561" y="connsiteY9561"/>
                </a:cxn>
                <a:cxn ang="0">
                  <a:pos x="connsiteX9562" y="connsiteY9562"/>
                </a:cxn>
                <a:cxn ang="0">
                  <a:pos x="connsiteX9563" y="connsiteY9563"/>
                </a:cxn>
                <a:cxn ang="0">
                  <a:pos x="connsiteX9564" y="connsiteY9564"/>
                </a:cxn>
                <a:cxn ang="0">
                  <a:pos x="connsiteX9565" y="connsiteY9565"/>
                </a:cxn>
                <a:cxn ang="0">
                  <a:pos x="connsiteX9566" y="connsiteY9566"/>
                </a:cxn>
                <a:cxn ang="0">
                  <a:pos x="connsiteX9567" y="connsiteY9567"/>
                </a:cxn>
                <a:cxn ang="0">
                  <a:pos x="connsiteX9568" y="connsiteY9568"/>
                </a:cxn>
                <a:cxn ang="0">
                  <a:pos x="connsiteX9569" y="connsiteY9569"/>
                </a:cxn>
                <a:cxn ang="0">
                  <a:pos x="connsiteX9570" y="connsiteY9570"/>
                </a:cxn>
                <a:cxn ang="0">
                  <a:pos x="connsiteX9571" y="connsiteY9571"/>
                </a:cxn>
                <a:cxn ang="0">
                  <a:pos x="connsiteX9572" y="connsiteY9572"/>
                </a:cxn>
                <a:cxn ang="0">
                  <a:pos x="connsiteX9573" y="connsiteY9573"/>
                </a:cxn>
                <a:cxn ang="0">
                  <a:pos x="connsiteX9574" y="connsiteY9574"/>
                </a:cxn>
                <a:cxn ang="0">
                  <a:pos x="connsiteX9575" y="connsiteY9575"/>
                </a:cxn>
                <a:cxn ang="0">
                  <a:pos x="connsiteX9576" y="connsiteY9576"/>
                </a:cxn>
                <a:cxn ang="0">
                  <a:pos x="connsiteX9577" y="connsiteY9577"/>
                </a:cxn>
                <a:cxn ang="0">
                  <a:pos x="connsiteX9578" y="connsiteY9578"/>
                </a:cxn>
                <a:cxn ang="0">
                  <a:pos x="connsiteX9579" y="connsiteY9579"/>
                </a:cxn>
                <a:cxn ang="0">
                  <a:pos x="connsiteX9580" y="connsiteY9580"/>
                </a:cxn>
                <a:cxn ang="0">
                  <a:pos x="connsiteX9581" y="connsiteY9581"/>
                </a:cxn>
                <a:cxn ang="0">
                  <a:pos x="connsiteX9582" y="connsiteY9582"/>
                </a:cxn>
                <a:cxn ang="0">
                  <a:pos x="connsiteX9583" y="connsiteY9583"/>
                </a:cxn>
                <a:cxn ang="0">
                  <a:pos x="connsiteX9584" y="connsiteY9584"/>
                </a:cxn>
                <a:cxn ang="0">
                  <a:pos x="connsiteX9585" y="connsiteY9585"/>
                </a:cxn>
                <a:cxn ang="0">
                  <a:pos x="connsiteX9586" y="connsiteY9586"/>
                </a:cxn>
                <a:cxn ang="0">
                  <a:pos x="connsiteX9587" y="connsiteY9587"/>
                </a:cxn>
                <a:cxn ang="0">
                  <a:pos x="connsiteX9588" y="connsiteY9588"/>
                </a:cxn>
                <a:cxn ang="0">
                  <a:pos x="connsiteX9589" y="connsiteY9589"/>
                </a:cxn>
                <a:cxn ang="0">
                  <a:pos x="connsiteX9590" y="connsiteY9590"/>
                </a:cxn>
                <a:cxn ang="0">
                  <a:pos x="connsiteX9591" y="connsiteY9591"/>
                </a:cxn>
                <a:cxn ang="0">
                  <a:pos x="connsiteX9592" y="connsiteY9592"/>
                </a:cxn>
                <a:cxn ang="0">
                  <a:pos x="connsiteX9593" y="connsiteY9593"/>
                </a:cxn>
                <a:cxn ang="0">
                  <a:pos x="connsiteX9594" y="connsiteY9594"/>
                </a:cxn>
                <a:cxn ang="0">
                  <a:pos x="connsiteX9595" y="connsiteY9595"/>
                </a:cxn>
                <a:cxn ang="0">
                  <a:pos x="connsiteX9596" y="connsiteY9596"/>
                </a:cxn>
                <a:cxn ang="0">
                  <a:pos x="connsiteX9597" y="connsiteY9597"/>
                </a:cxn>
                <a:cxn ang="0">
                  <a:pos x="connsiteX9598" y="connsiteY9598"/>
                </a:cxn>
                <a:cxn ang="0">
                  <a:pos x="connsiteX9599" y="connsiteY9599"/>
                </a:cxn>
                <a:cxn ang="0">
                  <a:pos x="connsiteX9600" y="connsiteY9600"/>
                </a:cxn>
                <a:cxn ang="0">
                  <a:pos x="connsiteX9601" y="connsiteY9601"/>
                </a:cxn>
                <a:cxn ang="0">
                  <a:pos x="connsiteX9602" y="connsiteY9602"/>
                </a:cxn>
                <a:cxn ang="0">
                  <a:pos x="connsiteX9603" y="connsiteY9603"/>
                </a:cxn>
                <a:cxn ang="0">
                  <a:pos x="connsiteX9604" y="connsiteY9604"/>
                </a:cxn>
                <a:cxn ang="0">
                  <a:pos x="connsiteX9605" y="connsiteY9605"/>
                </a:cxn>
                <a:cxn ang="0">
                  <a:pos x="connsiteX9606" y="connsiteY9606"/>
                </a:cxn>
                <a:cxn ang="0">
                  <a:pos x="connsiteX9607" y="connsiteY9607"/>
                </a:cxn>
                <a:cxn ang="0">
                  <a:pos x="connsiteX9608" y="connsiteY9608"/>
                </a:cxn>
                <a:cxn ang="0">
                  <a:pos x="connsiteX9609" y="connsiteY9609"/>
                </a:cxn>
                <a:cxn ang="0">
                  <a:pos x="connsiteX9610" y="connsiteY9610"/>
                </a:cxn>
                <a:cxn ang="0">
                  <a:pos x="connsiteX9611" y="connsiteY9611"/>
                </a:cxn>
                <a:cxn ang="0">
                  <a:pos x="connsiteX9612" y="connsiteY9612"/>
                </a:cxn>
                <a:cxn ang="0">
                  <a:pos x="connsiteX9613" y="connsiteY9613"/>
                </a:cxn>
                <a:cxn ang="0">
                  <a:pos x="connsiteX9614" y="connsiteY9614"/>
                </a:cxn>
                <a:cxn ang="0">
                  <a:pos x="connsiteX9615" y="connsiteY9615"/>
                </a:cxn>
                <a:cxn ang="0">
                  <a:pos x="connsiteX9616" y="connsiteY9616"/>
                </a:cxn>
                <a:cxn ang="0">
                  <a:pos x="connsiteX9617" y="connsiteY9617"/>
                </a:cxn>
                <a:cxn ang="0">
                  <a:pos x="connsiteX9618" y="connsiteY9618"/>
                </a:cxn>
                <a:cxn ang="0">
                  <a:pos x="connsiteX9619" y="connsiteY9619"/>
                </a:cxn>
                <a:cxn ang="0">
                  <a:pos x="connsiteX9620" y="connsiteY9620"/>
                </a:cxn>
                <a:cxn ang="0">
                  <a:pos x="connsiteX9621" y="connsiteY9621"/>
                </a:cxn>
                <a:cxn ang="0">
                  <a:pos x="connsiteX9622" y="connsiteY9622"/>
                </a:cxn>
                <a:cxn ang="0">
                  <a:pos x="connsiteX9623" y="connsiteY9623"/>
                </a:cxn>
                <a:cxn ang="0">
                  <a:pos x="connsiteX9624" y="connsiteY9624"/>
                </a:cxn>
                <a:cxn ang="0">
                  <a:pos x="connsiteX9625" y="connsiteY9625"/>
                </a:cxn>
                <a:cxn ang="0">
                  <a:pos x="connsiteX9626" y="connsiteY9626"/>
                </a:cxn>
                <a:cxn ang="0">
                  <a:pos x="connsiteX9627" y="connsiteY9627"/>
                </a:cxn>
                <a:cxn ang="0">
                  <a:pos x="connsiteX9628" y="connsiteY9628"/>
                </a:cxn>
                <a:cxn ang="0">
                  <a:pos x="connsiteX9629" y="connsiteY9629"/>
                </a:cxn>
                <a:cxn ang="0">
                  <a:pos x="connsiteX9630" y="connsiteY9630"/>
                </a:cxn>
                <a:cxn ang="0">
                  <a:pos x="connsiteX9631" y="connsiteY9631"/>
                </a:cxn>
                <a:cxn ang="0">
                  <a:pos x="connsiteX9632" y="connsiteY9632"/>
                </a:cxn>
                <a:cxn ang="0">
                  <a:pos x="connsiteX9633" y="connsiteY9633"/>
                </a:cxn>
                <a:cxn ang="0">
                  <a:pos x="connsiteX9634" y="connsiteY9634"/>
                </a:cxn>
                <a:cxn ang="0">
                  <a:pos x="connsiteX9635" y="connsiteY9635"/>
                </a:cxn>
                <a:cxn ang="0">
                  <a:pos x="connsiteX9636" y="connsiteY9636"/>
                </a:cxn>
                <a:cxn ang="0">
                  <a:pos x="connsiteX9637" y="connsiteY9637"/>
                </a:cxn>
                <a:cxn ang="0">
                  <a:pos x="connsiteX9638" y="connsiteY9638"/>
                </a:cxn>
                <a:cxn ang="0">
                  <a:pos x="connsiteX9639" y="connsiteY9639"/>
                </a:cxn>
                <a:cxn ang="0">
                  <a:pos x="connsiteX9640" y="connsiteY9640"/>
                </a:cxn>
                <a:cxn ang="0">
                  <a:pos x="connsiteX9641" y="connsiteY9641"/>
                </a:cxn>
                <a:cxn ang="0">
                  <a:pos x="connsiteX9642" y="connsiteY9642"/>
                </a:cxn>
                <a:cxn ang="0">
                  <a:pos x="connsiteX9643" y="connsiteY9643"/>
                </a:cxn>
                <a:cxn ang="0">
                  <a:pos x="connsiteX9644" y="connsiteY9644"/>
                </a:cxn>
                <a:cxn ang="0">
                  <a:pos x="connsiteX9645" y="connsiteY9645"/>
                </a:cxn>
                <a:cxn ang="0">
                  <a:pos x="connsiteX9646" y="connsiteY9646"/>
                </a:cxn>
                <a:cxn ang="0">
                  <a:pos x="connsiteX9647" y="connsiteY9647"/>
                </a:cxn>
                <a:cxn ang="0">
                  <a:pos x="connsiteX9648" y="connsiteY9648"/>
                </a:cxn>
                <a:cxn ang="0">
                  <a:pos x="connsiteX9649" y="connsiteY9649"/>
                </a:cxn>
                <a:cxn ang="0">
                  <a:pos x="connsiteX9650" y="connsiteY9650"/>
                </a:cxn>
                <a:cxn ang="0">
                  <a:pos x="connsiteX9651" y="connsiteY9651"/>
                </a:cxn>
                <a:cxn ang="0">
                  <a:pos x="connsiteX9652" y="connsiteY9652"/>
                </a:cxn>
                <a:cxn ang="0">
                  <a:pos x="connsiteX9653" y="connsiteY9653"/>
                </a:cxn>
                <a:cxn ang="0">
                  <a:pos x="connsiteX9654" y="connsiteY9654"/>
                </a:cxn>
                <a:cxn ang="0">
                  <a:pos x="connsiteX9655" y="connsiteY9655"/>
                </a:cxn>
                <a:cxn ang="0">
                  <a:pos x="connsiteX9656" y="connsiteY9656"/>
                </a:cxn>
                <a:cxn ang="0">
                  <a:pos x="connsiteX9657" y="connsiteY9657"/>
                </a:cxn>
                <a:cxn ang="0">
                  <a:pos x="connsiteX9658" y="connsiteY9658"/>
                </a:cxn>
                <a:cxn ang="0">
                  <a:pos x="connsiteX9659" y="connsiteY9659"/>
                </a:cxn>
                <a:cxn ang="0">
                  <a:pos x="connsiteX9660" y="connsiteY9660"/>
                </a:cxn>
                <a:cxn ang="0">
                  <a:pos x="connsiteX9661" y="connsiteY9661"/>
                </a:cxn>
                <a:cxn ang="0">
                  <a:pos x="connsiteX9662" y="connsiteY9662"/>
                </a:cxn>
                <a:cxn ang="0">
                  <a:pos x="connsiteX9663" y="connsiteY9663"/>
                </a:cxn>
                <a:cxn ang="0">
                  <a:pos x="connsiteX9664" y="connsiteY9664"/>
                </a:cxn>
                <a:cxn ang="0">
                  <a:pos x="connsiteX9665" y="connsiteY9665"/>
                </a:cxn>
                <a:cxn ang="0">
                  <a:pos x="connsiteX9666" y="connsiteY9666"/>
                </a:cxn>
                <a:cxn ang="0">
                  <a:pos x="connsiteX9667" y="connsiteY9667"/>
                </a:cxn>
                <a:cxn ang="0">
                  <a:pos x="connsiteX9668" y="connsiteY9668"/>
                </a:cxn>
                <a:cxn ang="0">
                  <a:pos x="connsiteX9669" y="connsiteY9669"/>
                </a:cxn>
                <a:cxn ang="0">
                  <a:pos x="connsiteX9670" y="connsiteY9670"/>
                </a:cxn>
                <a:cxn ang="0">
                  <a:pos x="connsiteX9671" y="connsiteY9671"/>
                </a:cxn>
                <a:cxn ang="0">
                  <a:pos x="connsiteX9672" y="connsiteY9672"/>
                </a:cxn>
                <a:cxn ang="0">
                  <a:pos x="connsiteX9673" y="connsiteY9673"/>
                </a:cxn>
                <a:cxn ang="0">
                  <a:pos x="connsiteX9674" y="connsiteY9674"/>
                </a:cxn>
                <a:cxn ang="0">
                  <a:pos x="connsiteX9675" y="connsiteY9675"/>
                </a:cxn>
                <a:cxn ang="0">
                  <a:pos x="connsiteX9676" y="connsiteY9676"/>
                </a:cxn>
                <a:cxn ang="0">
                  <a:pos x="connsiteX9677" y="connsiteY9677"/>
                </a:cxn>
                <a:cxn ang="0">
                  <a:pos x="connsiteX9678" y="connsiteY9678"/>
                </a:cxn>
                <a:cxn ang="0">
                  <a:pos x="connsiteX9679" y="connsiteY9679"/>
                </a:cxn>
                <a:cxn ang="0">
                  <a:pos x="connsiteX9680" y="connsiteY9680"/>
                </a:cxn>
                <a:cxn ang="0">
                  <a:pos x="connsiteX9681" y="connsiteY9681"/>
                </a:cxn>
                <a:cxn ang="0">
                  <a:pos x="connsiteX9682" y="connsiteY9682"/>
                </a:cxn>
                <a:cxn ang="0">
                  <a:pos x="connsiteX9683" y="connsiteY9683"/>
                </a:cxn>
                <a:cxn ang="0">
                  <a:pos x="connsiteX9684" y="connsiteY9684"/>
                </a:cxn>
                <a:cxn ang="0">
                  <a:pos x="connsiteX9685" y="connsiteY9685"/>
                </a:cxn>
                <a:cxn ang="0">
                  <a:pos x="connsiteX9686" y="connsiteY9686"/>
                </a:cxn>
                <a:cxn ang="0">
                  <a:pos x="connsiteX9687" y="connsiteY9687"/>
                </a:cxn>
                <a:cxn ang="0">
                  <a:pos x="connsiteX9688" y="connsiteY9688"/>
                </a:cxn>
                <a:cxn ang="0">
                  <a:pos x="connsiteX9689" y="connsiteY9689"/>
                </a:cxn>
                <a:cxn ang="0">
                  <a:pos x="connsiteX9690" y="connsiteY9690"/>
                </a:cxn>
                <a:cxn ang="0">
                  <a:pos x="connsiteX9691" y="connsiteY9691"/>
                </a:cxn>
                <a:cxn ang="0">
                  <a:pos x="connsiteX9692" y="connsiteY9692"/>
                </a:cxn>
                <a:cxn ang="0">
                  <a:pos x="connsiteX9693" y="connsiteY9693"/>
                </a:cxn>
                <a:cxn ang="0">
                  <a:pos x="connsiteX9694" y="connsiteY9694"/>
                </a:cxn>
                <a:cxn ang="0">
                  <a:pos x="connsiteX9695" y="connsiteY9695"/>
                </a:cxn>
                <a:cxn ang="0">
                  <a:pos x="connsiteX9696" y="connsiteY9696"/>
                </a:cxn>
                <a:cxn ang="0">
                  <a:pos x="connsiteX9697" y="connsiteY9697"/>
                </a:cxn>
                <a:cxn ang="0">
                  <a:pos x="connsiteX9698" y="connsiteY9698"/>
                </a:cxn>
                <a:cxn ang="0">
                  <a:pos x="connsiteX9699" y="connsiteY9699"/>
                </a:cxn>
                <a:cxn ang="0">
                  <a:pos x="connsiteX9700" y="connsiteY9700"/>
                </a:cxn>
                <a:cxn ang="0">
                  <a:pos x="connsiteX9701" y="connsiteY9701"/>
                </a:cxn>
                <a:cxn ang="0">
                  <a:pos x="connsiteX9702" y="connsiteY9702"/>
                </a:cxn>
                <a:cxn ang="0">
                  <a:pos x="connsiteX9703" y="connsiteY9703"/>
                </a:cxn>
                <a:cxn ang="0">
                  <a:pos x="connsiteX9704" y="connsiteY9704"/>
                </a:cxn>
                <a:cxn ang="0">
                  <a:pos x="connsiteX9705" y="connsiteY9705"/>
                </a:cxn>
                <a:cxn ang="0">
                  <a:pos x="connsiteX9706" y="connsiteY9706"/>
                </a:cxn>
                <a:cxn ang="0">
                  <a:pos x="connsiteX9707" y="connsiteY9707"/>
                </a:cxn>
                <a:cxn ang="0">
                  <a:pos x="connsiteX9708" y="connsiteY9708"/>
                </a:cxn>
                <a:cxn ang="0">
                  <a:pos x="connsiteX9709" y="connsiteY9709"/>
                </a:cxn>
                <a:cxn ang="0">
                  <a:pos x="connsiteX9710" y="connsiteY9710"/>
                </a:cxn>
                <a:cxn ang="0">
                  <a:pos x="connsiteX9711" y="connsiteY9711"/>
                </a:cxn>
                <a:cxn ang="0">
                  <a:pos x="connsiteX9712" y="connsiteY9712"/>
                </a:cxn>
                <a:cxn ang="0">
                  <a:pos x="connsiteX9713" y="connsiteY9713"/>
                </a:cxn>
                <a:cxn ang="0">
                  <a:pos x="connsiteX9714" y="connsiteY9714"/>
                </a:cxn>
                <a:cxn ang="0">
                  <a:pos x="connsiteX9715" y="connsiteY9715"/>
                </a:cxn>
                <a:cxn ang="0">
                  <a:pos x="connsiteX9716" y="connsiteY9716"/>
                </a:cxn>
                <a:cxn ang="0">
                  <a:pos x="connsiteX9717" y="connsiteY9717"/>
                </a:cxn>
                <a:cxn ang="0">
                  <a:pos x="connsiteX9718" y="connsiteY9718"/>
                </a:cxn>
                <a:cxn ang="0">
                  <a:pos x="connsiteX9719" y="connsiteY9719"/>
                </a:cxn>
                <a:cxn ang="0">
                  <a:pos x="connsiteX9720" y="connsiteY9720"/>
                </a:cxn>
                <a:cxn ang="0">
                  <a:pos x="connsiteX9721" y="connsiteY9721"/>
                </a:cxn>
                <a:cxn ang="0">
                  <a:pos x="connsiteX9722" y="connsiteY9722"/>
                </a:cxn>
                <a:cxn ang="0">
                  <a:pos x="connsiteX9723" y="connsiteY9723"/>
                </a:cxn>
                <a:cxn ang="0">
                  <a:pos x="connsiteX9724" y="connsiteY9724"/>
                </a:cxn>
                <a:cxn ang="0">
                  <a:pos x="connsiteX9725" y="connsiteY9725"/>
                </a:cxn>
                <a:cxn ang="0">
                  <a:pos x="connsiteX9726" y="connsiteY9726"/>
                </a:cxn>
                <a:cxn ang="0">
                  <a:pos x="connsiteX9727" y="connsiteY9727"/>
                </a:cxn>
                <a:cxn ang="0">
                  <a:pos x="connsiteX9728" y="connsiteY9728"/>
                </a:cxn>
                <a:cxn ang="0">
                  <a:pos x="connsiteX9729" y="connsiteY9729"/>
                </a:cxn>
                <a:cxn ang="0">
                  <a:pos x="connsiteX9730" y="connsiteY9730"/>
                </a:cxn>
                <a:cxn ang="0">
                  <a:pos x="connsiteX9731" y="connsiteY9731"/>
                </a:cxn>
                <a:cxn ang="0">
                  <a:pos x="connsiteX9732" y="connsiteY9732"/>
                </a:cxn>
                <a:cxn ang="0">
                  <a:pos x="connsiteX9733" y="connsiteY9733"/>
                </a:cxn>
                <a:cxn ang="0">
                  <a:pos x="connsiteX9734" y="connsiteY9734"/>
                </a:cxn>
                <a:cxn ang="0">
                  <a:pos x="connsiteX9735" y="connsiteY9735"/>
                </a:cxn>
                <a:cxn ang="0">
                  <a:pos x="connsiteX9736" y="connsiteY9736"/>
                </a:cxn>
                <a:cxn ang="0">
                  <a:pos x="connsiteX9737" y="connsiteY9737"/>
                </a:cxn>
                <a:cxn ang="0">
                  <a:pos x="connsiteX9738" y="connsiteY9738"/>
                </a:cxn>
                <a:cxn ang="0">
                  <a:pos x="connsiteX9739" y="connsiteY9739"/>
                </a:cxn>
                <a:cxn ang="0">
                  <a:pos x="connsiteX9740" y="connsiteY9740"/>
                </a:cxn>
                <a:cxn ang="0">
                  <a:pos x="connsiteX9741" y="connsiteY9741"/>
                </a:cxn>
                <a:cxn ang="0">
                  <a:pos x="connsiteX9742" y="connsiteY9742"/>
                </a:cxn>
                <a:cxn ang="0">
                  <a:pos x="connsiteX9743" y="connsiteY9743"/>
                </a:cxn>
                <a:cxn ang="0">
                  <a:pos x="connsiteX9744" y="connsiteY9744"/>
                </a:cxn>
                <a:cxn ang="0">
                  <a:pos x="connsiteX9745" y="connsiteY9745"/>
                </a:cxn>
                <a:cxn ang="0">
                  <a:pos x="connsiteX9746" y="connsiteY9746"/>
                </a:cxn>
                <a:cxn ang="0">
                  <a:pos x="connsiteX9747" y="connsiteY9747"/>
                </a:cxn>
                <a:cxn ang="0">
                  <a:pos x="connsiteX9748" y="connsiteY9748"/>
                </a:cxn>
                <a:cxn ang="0">
                  <a:pos x="connsiteX9749" y="connsiteY9749"/>
                </a:cxn>
                <a:cxn ang="0">
                  <a:pos x="connsiteX9750" y="connsiteY9750"/>
                </a:cxn>
                <a:cxn ang="0">
                  <a:pos x="connsiteX9751" y="connsiteY9751"/>
                </a:cxn>
                <a:cxn ang="0">
                  <a:pos x="connsiteX9752" y="connsiteY9752"/>
                </a:cxn>
                <a:cxn ang="0">
                  <a:pos x="connsiteX9753" y="connsiteY9753"/>
                </a:cxn>
                <a:cxn ang="0">
                  <a:pos x="connsiteX9754" y="connsiteY9754"/>
                </a:cxn>
                <a:cxn ang="0">
                  <a:pos x="connsiteX9755" y="connsiteY9755"/>
                </a:cxn>
                <a:cxn ang="0">
                  <a:pos x="connsiteX9756" y="connsiteY9756"/>
                </a:cxn>
                <a:cxn ang="0">
                  <a:pos x="connsiteX9757" y="connsiteY9757"/>
                </a:cxn>
                <a:cxn ang="0">
                  <a:pos x="connsiteX9758" y="connsiteY9758"/>
                </a:cxn>
                <a:cxn ang="0">
                  <a:pos x="connsiteX9759" y="connsiteY9759"/>
                </a:cxn>
                <a:cxn ang="0">
                  <a:pos x="connsiteX9760" y="connsiteY9760"/>
                </a:cxn>
                <a:cxn ang="0">
                  <a:pos x="connsiteX9761" y="connsiteY9761"/>
                </a:cxn>
                <a:cxn ang="0">
                  <a:pos x="connsiteX9762" y="connsiteY9762"/>
                </a:cxn>
                <a:cxn ang="0">
                  <a:pos x="connsiteX9763" y="connsiteY9763"/>
                </a:cxn>
                <a:cxn ang="0">
                  <a:pos x="connsiteX9764" y="connsiteY9764"/>
                </a:cxn>
                <a:cxn ang="0">
                  <a:pos x="connsiteX9765" y="connsiteY9765"/>
                </a:cxn>
                <a:cxn ang="0">
                  <a:pos x="connsiteX9766" y="connsiteY9766"/>
                </a:cxn>
                <a:cxn ang="0">
                  <a:pos x="connsiteX9767" y="connsiteY9767"/>
                </a:cxn>
                <a:cxn ang="0">
                  <a:pos x="connsiteX9768" y="connsiteY9768"/>
                </a:cxn>
                <a:cxn ang="0">
                  <a:pos x="connsiteX9769" y="connsiteY9769"/>
                </a:cxn>
                <a:cxn ang="0">
                  <a:pos x="connsiteX9770" y="connsiteY9770"/>
                </a:cxn>
                <a:cxn ang="0">
                  <a:pos x="connsiteX9771" y="connsiteY9771"/>
                </a:cxn>
                <a:cxn ang="0">
                  <a:pos x="connsiteX9772" y="connsiteY9772"/>
                </a:cxn>
                <a:cxn ang="0">
                  <a:pos x="connsiteX9773" y="connsiteY9773"/>
                </a:cxn>
                <a:cxn ang="0">
                  <a:pos x="connsiteX9774" y="connsiteY9774"/>
                </a:cxn>
                <a:cxn ang="0">
                  <a:pos x="connsiteX9775" y="connsiteY9775"/>
                </a:cxn>
                <a:cxn ang="0">
                  <a:pos x="connsiteX9776" y="connsiteY9776"/>
                </a:cxn>
                <a:cxn ang="0">
                  <a:pos x="connsiteX9777" y="connsiteY9777"/>
                </a:cxn>
                <a:cxn ang="0">
                  <a:pos x="connsiteX9778" y="connsiteY9778"/>
                </a:cxn>
                <a:cxn ang="0">
                  <a:pos x="connsiteX9779" y="connsiteY9779"/>
                </a:cxn>
                <a:cxn ang="0">
                  <a:pos x="connsiteX9780" y="connsiteY9780"/>
                </a:cxn>
                <a:cxn ang="0">
                  <a:pos x="connsiteX9781" y="connsiteY9781"/>
                </a:cxn>
                <a:cxn ang="0">
                  <a:pos x="connsiteX9782" y="connsiteY9782"/>
                </a:cxn>
                <a:cxn ang="0">
                  <a:pos x="connsiteX9783" y="connsiteY9783"/>
                </a:cxn>
                <a:cxn ang="0">
                  <a:pos x="connsiteX9784" y="connsiteY9784"/>
                </a:cxn>
                <a:cxn ang="0">
                  <a:pos x="connsiteX9785" y="connsiteY9785"/>
                </a:cxn>
                <a:cxn ang="0">
                  <a:pos x="connsiteX9786" y="connsiteY9786"/>
                </a:cxn>
                <a:cxn ang="0">
                  <a:pos x="connsiteX9787" y="connsiteY9787"/>
                </a:cxn>
                <a:cxn ang="0">
                  <a:pos x="connsiteX9788" y="connsiteY9788"/>
                </a:cxn>
                <a:cxn ang="0">
                  <a:pos x="connsiteX9789" y="connsiteY9789"/>
                </a:cxn>
                <a:cxn ang="0">
                  <a:pos x="connsiteX9790" y="connsiteY9790"/>
                </a:cxn>
                <a:cxn ang="0">
                  <a:pos x="connsiteX9791" y="connsiteY9791"/>
                </a:cxn>
                <a:cxn ang="0">
                  <a:pos x="connsiteX9792" y="connsiteY9792"/>
                </a:cxn>
                <a:cxn ang="0">
                  <a:pos x="connsiteX9793" y="connsiteY9793"/>
                </a:cxn>
                <a:cxn ang="0">
                  <a:pos x="connsiteX9794" y="connsiteY9794"/>
                </a:cxn>
                <a:cxn ang="0">
                  <a:pos x="connsiteX9795" y="connsiteY9795"/>
                </a:cxn>
                <a:cxn ang="0">
                  <a:pos x="connsiteX9796" y="connsiteY9796"/>
                </a:cxn>
                <a:cxn ang="0">
                  <a:pos x="connsiteX9797" y="connsiteY9797"/>
                </a:cxn>
                <a:cxn ang="0">
                  <a:pos x="connsiteX9798" y="connsiteY9798"/>
                </a:cxn>
                <a:cxn ang="0">
                  <a:pos x="connsiteX9799" y="connsiteY9799"/>
                </a:cxn>
                <a:cxn ang="0">
                  <a:pos x="connsiteX9800" y="connsiteY9800"/>
                </a:cxn>
                <a:cxn ang="0">
                  <a:pos x="connsiteX9801" y="connsiteY9801"/>
                </a:cxn>
                <a:cxn ang="0">
                  <a:pos x="connsiteX9802" y="connsiteY9802"/>
                </a:cxn>
                <a:cxn ang="0">
                  <a:pos x="connsiteX9803" y="connsiteY9803"/>
                </a:cxn>
                <a:cxn ang="0">
                  <a:pos x="connsiteX9804" y="connsiteY9804"/>
                </a:cxn>
                <a:cxn ang="0">
                  <a:pos x="connsiteX9805" y="connsiteY9805"/>
                </a:cxn>
                <a:cxn ang="0">
                  <a:pos x="connsiteX9806" y="connsiteY9806"/>
                </a:cxn>
                <a:cxn ang="0">
                  <a:pos x="connsiteX9807" y="connsiteY9807"/>
                </a:cxn>
                <a:cxn ang="0">
                  <a:pos x="connsiteX9808" y="connsiteY9808"/>
                </a:cxn>
                <a:cxn ang="0">
                  <a:pos x="connsiteX9809" y="connsiteY9809"/>
                </a:cxn>
                <a:cxn ang="0">
                  <a:pos x="connsiteX9810" y="connsiteY9810"/>
                </a:cxn>
                <a:cxn ang="0">
                  <a:pos x="connsiteX9811" y="connsiteY9811"/>
                </a:cxn>
                <a:cxn ang="0">
                  <a:pos x="connsiteX9812" y="connsiteY9812"/>
                </a:cxn>
                <a:cxn ang="0">
                  <a:pos x="connsiteX9813" y="connsiteY9813"/>
                </a:cxn>
                <a:cxn ang="0">
                  <a:pos x="connsiteX9814" y="connsiteY9814"/>
                </a:cxn>
                <a:cxn ang="0">
                  <a:pos x="connsiteX9815" y="connsiteY9815"/>
                </a:cxn>
                <a:cxn ang="0">
                  <a:pos x="connsiteX9816" y="connsiteY9816"/>
                </a:cxn>
                <a:cxn ang="0">
                  <a:pos x="connsiteX9817" y="connsiteY9817"/>
                </a:cxn>
                <a:cxn ang="0">
                  <a:pos x="connsiteX9818" y="connsiteY9818"/>
                </a:cxn>
                <a:cxn ang="0">
                  <a:pos x="connsiteX9819" y="connsiteY9819"/>
                </a:cxn>
                <a:cxn ang="0">
                  <a:pos x="connsiteX9820" y="connsiteY9820"/>
                </a:cxn>
                <a:cxn ang="0">
                  <a:pos x="connsiteX9821" y="connsiteY9821"/>
                </a:cxn>
                <a:cxn ang="0">
                  <a:pos x="connsiteX9822" y="connsiteY9822"/>
                </a:cxn>
                <a:cxn ang="0">
                  <a:pos x="connsiteX9823" y="connsiteY9823"/>
                </a:cxn>
                <a:cxn ang="0">
                  <a:pos x="connsiteX9824" y="connsiteY9824"/>
                </a:cxn>
                <a:cxn ang="0">
                  <a:pos x="connsiteX9825" y="connsiteY9825"/>
                </a:cxn>
                <a:cxn ang="0">
                  <a:pos x="connsiteX9826" y="connsiteY9826"/>
                </a:cxn>
                <a:cxn ang="0">
                  <a:pos x="connsiteX9827" y="connsiteY9827"/>
                </a:cxn>
                <a:cxn ang="0">
                  <a:pos x="connsiteX9828" y="connsiteY9828"/>
                </a:cxn>
                <a:cxn ang="0">
                  <a:pos x="connsiteX9829" y="connsiteY9829"/>
                </a:cxn>
                <a:cxn ang="0">
                  <a:pos x="connsiteX9830" y="connsiteY9830"/>
                </a:cxn>
                <a:cxn ang="0">
                  <a:pos x="connsiteX9831" y="connsiteY9831"/>
                </a:cxn>
                <a:cxn ang="0">
                  <a:pos x="connsiteX9832" y="connsiteY9832"/>
                </a:cxn>
                <a:cxn ang="0">
                  <a:pos x="connsiteX9833" y="connsiteY9833"/>
                </a:cxn>
                <a:cxn ang="0">
                  <a:pos x="connsiteX9834" y="connsiteY9834"/>
                </a:cxn>
                <a:cxn ang="0">
                  <a:pos x="connsiteX9835" y="connsiteY9835"/>
                </a:cxn>
                <a:cxn ang="0">
                  <a:pos x="connsiteX9836" y="connsiteY9836"/>
                </a:cxn>
                <a:cxn ang="0">
                  <a:pos x="connsiteX9837" y="connsiteY9837"/>
                </a:cxn>
                <a:cxn ang="0">
                  <a:pos x="connsiteX9838" y="connsiteY9838"/>
                </a:cxn>
                <a:cxn ang="0">
                  <a:pos x="connsiteX9839" y="connsiteY9839"/>
                </a:cxn>
                <a:cxn ang="0">
                  <a:pos x="connsiteX9840" y="connsiteY9840"/>
                </a:cxn>
                <a:cxn ang="0">
                  <a:pos x="connsiteX9841" y="connsiteY9841"/>
                </a:cxn>
                <a:cxn ang="0">
                  <a:pos x="connsiteX9842" y="connsiteY9842"/>
                </a:cxn>
                <a:cxn ang="0">
                  <a:pos x="connsiteX9843" y="connsiteY9843"/>
                </a:cxn>
                <a:cxn ang="0">
                  <a:pos x="connsiteX9844" y="connsiteY9844"/>
                </a:cxn>
                <a:cxn ang="0">
                  <a:pos x="connsiteX9845" y="connsiteY9845"/>
                </a:cxn>
                <a:cxn ang="0">
                  <a:pos x="connsiteX9846" y="connsiteY9846"/>
                </a:cxn>
                <a:cxn ang="0">
                  <a:pos x="connsiteX9847" y="connsiteY9847"/>
                </a:cxn>
                <a:cxn ang="0">
                  <a:pos x="connsiteX9848" y="connsiteY9848"/>
                </a:cxn>
                <a:cxn ang="0">
                  <a:pos x="connsiteX9849" y="connsiteY9849"/>
                </a:cxn>
                <a:cxn ang="0">
                  <a:pos x="connsiteX9850" y="connsiteY9850"/>
                </a:cxn>
                <a:cxn ang="0">
                  <a:pos x="connsiteX9851" y="connsiteY9851"/>
                </a:cxn>
                <a:cxn ang="0">
                  <a:pos x="connsiteX9852" y="connsiteY9852"/>
                </a:cxn>
                <a:cxn ang="0">
                  <a:pos x="connsiteX9853" y="connsiteY9853"/>
                </a:cxn>
                <a:cxn ang="0">
                  <a:pos x="connsiteX9854" y="connsiteY9854"/>
                </a:cxn>
                <a:cxn ang="0">
                  <a:pos x="connsiteX9855" y="connsiteY9855"/>
                </a:cxn>
                <a:cxn ang="0">
                  <a:pos x="connsiteX9856" y="connsiteY9856"/>
                </a:cxn>
                <a:cxn ang="0">
                  <a:pos x="connsiteX9857" y="connsiteY9857"/>
                </a:cxn>
                <a:cxn ang="0">
                  <a:pos x="connsiteX9858" y="connsiteY9858"/>
                </a:cxn>
                <a:cxn ang="0">
                  <a:pos x="connsiteX9859" y="connsiteY9859"/>
                </a:cxn>
                <a:cxn ang="0">
                  <a:pos x="connsiteX9860" y="connsiteY9860"/>
                </a:cxn>
                <a:cxn ang="0">
                  <a:pos x="connsiteX9861" y="connsiteY9861"/>
                </a:cxn>
                <a:cxn ang="0">
                  <a:pos x="connsiteX9862" y="connsiteY9862"/>
                </a:cxn>
                <a:cxn ang="0">
                  <a:pos x="connsiteX9863" y="connsiteY9863"/>
                </a:cxn>
                <a:cxn ang="0">
                  <a:pos x="connsiteX9864" y="connsiteY9864"/>
                </a:cxn>
                <a:cxn ang="0">
                  <a:pos x="connsiteX9865" y="connsiteY9865"/>
                </a:cxn>
                <a:cxn ang="0">
                  <a:pos x="connsiteX9866" y="connsiteY9866"/>
                </a:cxn>
                <a:cxn ang="0">
                  <a:pos x="connsiteX9867" y="connsiteY9867"/>
                </a:cxn>
                <a:cxn ang="0">
                  <a:pos x="connsiteX9868" y="connsiteY9868"/>
                </a:cxn>
                <a:cxn ang="0">
                  <a:pos x="connsiteX9869" y="connsiteY9869"/>
                </a:cxn>
                <a:cxn ang="0">
                  <a:pos x="connsiteX9870" y="connsiteY9870"/>
                </a:cxn>
                <a:cxn ang="0">
                  <a:pos x="connsiteX9871" y="connsiteY9871"/>
                </a:cxn>
                <a:cxn ang="0">
                  <a:pos x="connsiteX9872" y="connsiteY9872"/>
                </a:cxn>
                <a:cxn ang="0">
                  <a:pos x="connsiteX9873" y="connsiteY9873"/>
                </a:cxn>
                <a:cxn ang="0">
                  <a:pos x="connsiteX9874" y="connsiteY9874"/>
                </a:cxn>
                <a:cxn ang="0">
                  <a:pos x="connsiteX9875" y="connsiteY9875"/>
                </a:cxn>
                <a:cxn ang="0">
                  <a:pos x="connsiteX9876" y="connsiteY9876"/>
                </a:cxn>
                <a:cxn ang="0">
                  <a:pos x="connsiteX9877" y="connsiteY9877"/>
                </a:cxn>
                <a:cxn ang="0">
                  <a:pos x="connsiteX9878" y="connsiteY9878"/>
                </a:cxn>
                <a:cxn ang="0">
                  <a:pos x="connsiteX9879" y="connsiteY9879"/>
                </a:cxn>
                <a:cxn ang="0">
                  <a:pos x="connsiteX9880" y="connsiteY9880"/>
                </a:cxn>
                <a:cxn ang="0">
                  <a:pos x="connsiteX9881" y="connsiteY9881"/>
                </a:cxn>
                <a:cxn ang="0">
                  <a:pos x="connsiteX9882" y="connsiteY9882"/>
                </a:cxn>
                <a:cxn ang="0">
                  <a:pos x="connsiteX9883" y="connsiteY9883"/>
                </a:cxn>
                <a:cxn ang="0">
                  <a:pos x="connsiteX9884" y="connsiteY9884"/>
                </a:cxn>
                <a:cxn ang="0">
                  <a:pos x="connsiteX9885" y="connsiteY9885"/>
                </a:cxn>
                <a:cxn ang="0">
                  <a:pos x="connsiteX9886" y="connsiteY9886"/>
                </a:cxn>
                <a:cxn ang="0">
                  <a:pos x="connsiteX9887" y="connsiteY9887"/>
                </a:cxn>
                <a:cxn ang="0">
                  <a:pos x="connsiteX9888" y="connsiteY9888"/>
                </a:cxn>
                <a:cxn ang="0">
                  <a:pos x="connsiteX9889" y="connsiteY9889"/>
                </a:cxn>
                <a:cxn ang="0">
                  <a:pos x="connsiteX9890" y="connsiteY9890"/>
                </a:cxn>
                <a:cxn ang="0">
                  <a:pos x="connsiteX9891" y="connsiteY9891"/>
                </a:cxn>
                <a:cxn ang="0">
                  <a:pos x="connsiteX9892" y="connsiteY9892"/>
                </a:cxn>
                <a:cxn ang="0">
                  <a:pos x="connsiteX9893" y="connsiteY9893"/>
                </a:cxn>
                <a:cxn ang="0">
                  <a:pos x="connsiteX9894" y="connsiteY9894"/>
                </a:cxn>
                <a:cxn ang="0">
                  <a:pos x="connsiteX9895" y="connsiteY9895"/>
                </a:cxn>
                <a:cxn ang="0">
                  <a:pos x="connsiteX9896" y="connsiteY9896"/>
                </a:cxn>
                <a:cxn ang="0">
                  <a:pos x="connsiteX9897" y="connsiteY9897"/>
                </a:cxn>
                <a:cxn ang="0">
                  <a:pos x="connsiteX9898" y="connsiteY9898"/>
                </a:cxn>
                <a:cxn ang="0">
                  <a:pos x="connsiteX9899" y="connsiteY9899"/>
                </a:cxn>
                <a:cxn ang="0">
                  <a:pos x="connsiteX9900" y="connsiteY9900"/>
                </a:cxn>
                <a:cxn ang="0">
                  <a:pos x="connsiteX9901" y="connsiteY9901"/>
                </a:cxn>
                <a:cxn ang="0">
                  <a:pos x="connsiteX9902" y="connsiteY9902"/>
                </a:cxn>
                <a:cxn ang="0">
                  <a:pos x="connsiteX9903" y="connsiteY9903"/>
                </a:cxn>
                <a:cxn ang="0">
                  <a:pos x="connsiteX9904" y="connsiteY9904"/>
                </a:cxn>
                <a:cxn ang="0">
                  <a:pos x="connsiteX9905" y="connsiteY9905"/>
                </a:cxn>
                <a:cxn ang="0">
                  <a:pos x="connsiteX9906" y="connsiteY9906"/>
                </a:cxn>
                <a:cxn ang="0">
                  <a:pos x="connsiteX9907" y="connsiteY9907"/>
                </a:cxn>
                <a:cxn ang="0">
                  <a:pos x="connsiteX9908" y="connsiteY9908"/>
                </a:cxn>
                <a:cxn ang="0">
                  <a:pos x="connsiteX9909" y="connsiteY9909"/>
                </a:cxn>
                <a:cxn ang="0">
                  <a:pos x="connsiteX9910" y="connsiteY9910"/>
                </a:cxn>
                <a:cxn ang="0">
                  <a:pos x="connsiteX9911" y="connsiteY9911"/>
                </a:cxn>
                <a:cxn ang="0">
                  <a:pos x="connsiteX9912" y="connsiteY9912"/>
                </a:cxn>
                <a:cxn ang="0">
                  <a:pos x="connsiteX9913" y="connsiteY9913"/>
                </a:cxn>
                <a:cxn ang="0">
                  <a:pos x="connsiteX9914" y="connsiteY9914"/>
                </a:cxn>
                <a:cxn ang="0">
                  <a:pos x="connsiteX9915" y="connsiteY9915"/>
                </a:cxn>
                <a:cxn ang="0">
                  <a:pos x="connsiteX9916" y="connsiteY9916"/>
                </a:cxn>
                <a:cxn ang="0">
                  <a:pos x="connsiteX9917" y="connsiteY9917"/>
                </a:cxn>
                <a:cxn ang="0">
                  <a:pos x="connsiteX9918" y="connsiteY9918"/>
                </a:cxn>
                <a:cxn ang="0">
                  <a:pos x="connsiteX9919" y="connsiteY9919"/>
                </a:cxn>
                <a:cxn ang="0">
                  <a:pos x="connsiteX9920" y="connsiteY9920"/>
                </a:cxn>
                <a:cxn ang="0">
                  <a:pos x="connsiteX9921" y="connsiteY9921"/>
                </a:cxn>
                <a:cxn ang="0">
                  <a:pos x="connsiteX9922" y="connsiteY9922"/>
                </a:cxn>
                <a:cxn ang="0">
                  <a:pos x="connsiteX9923" y="connsiteY9923"/>
                </a:cxn>
                <a:cxn ang="0">
                  <a:pos x="connsiteX9924" y="connsiteY9924"/>
                </a:cxn>
                <a:cxn ang="0">
                  <a:pos x="connsiteX9925" y="connsiteY9925"/>
                </a:cxn>
                <a:cxn ang="0">
                  <a:pos x="connsiteX9926" y="connsiteY9926"/>
                </a:cxn>
                <a:cxn ang="0">
                  <a:pos x="connsiteX9927" y="connsiteY9927"/>
                </a:cxn>
                <a:cxn ang="0">
                  <a:pos x="connsiteX9928" y="connsiteY9928"/>
                </a:cxn>
                <a:cxn ang="0">
                  <a:pos x="connsiteX9929" y="connsiteY9929"/>
                </a:cxn>
                <a:cxn ang="0">
                  <a:pos x="connsiteX9930" y="connsiteY9930"/>
                </a:cxn>
                <a:cxn ang="0">
                  <a:pos x="connsiteX9931" y="connsiteY9931"/>
                </a:cxn>
                <a:cxn ang="0">
                  <a:pos x="connsiteX9932" y="connsiteY9932"/>
                </a:cxn>
                <a:cxn ang="0">
                  <a:pos x="connsiteX9933" y="connsiteY9933"/>
                </a:cxn>
                <a:cxn ang="0">
                  <a:pos x="connsiteX9934" y="connsiteY9934"/>
                </a:cxn>
                <a:cxn ang="0">
                  <a:pos x="connsiteX9935" y="connsiteY9935"/>
                </a:cxn>
                <a:cxn ang="0">
                  <a:pos x="connsiteX9936" y="connsiteY9936"/>
                </a:cxn>
                <a:cxn ang="0">
                  <a:pos x="connsiteX9937" y="connsiteY9937"/>
                </a:cxn>
                <a:cxn ang="0">
                  <a:pos x="connsiteX9938" y="connsiteY9938"/>
                </a:cxn>
                <a:cxn ang="0">
                  <a:pos x="connsiteX9939" y="connsiteY9939"/>
                </a:cxn>
                <a:cxn ang="0">
                  <a:pos x="connsiteX9940" y="connsiteY9940"/>
                </a:cxn>
                <a:cxn ang="0">
                  <a:pos x="connsiteX9941" y="connsiteY9941"/>
                </a:cxn>
                <a:cxn ang="0">
                  <a:pos x="connsiteX9942" y="connsiteY9942"/>
                </a:cxn>
                <a:cxn ang="0">
                  <a:pos x="connsiteX9943" y="connsiteY9943"/>
                </a:cxn>
                <a:cxn ang="0">
                  <a:pos x="connsiteX9944" y="connsiteY9944"/>
                </a:cxn>
                <a:cxn ang="0">
                  <a:pos x="connsiteX9945" y="connsiteY9945"/>
                </a:cxn>
                <a:cxn ang="0">
                  <a:pos x="connsiteX9946" y="connsiteY9946"/>
                </a:cxn>
                <a:cxn ang="0">
                  <a:pos x="connsiteX9947" y="connsiteY9947"/>
                </a:cxn>
                <a:cxn ang="0">
                  <a:pos x="connsiteX9948" y="connsiteY9948"/>
                </a:cxn>
                <a:cxn ang="0">
                  <a:pos x="connsiteX9949" y="connsiteY9949"/>
                </a:cxn>
                <a:cxn ang="0">
                  <a:pos x="connsiteX9950" y="connsiteY9950"/>
                </a:cxn>
                <a:cxn ang="0">
                  <a:pos x="connsiteX9951" y="connsiteY9951"/>
                </a:cxn>
                <a:cxn ang="0">
                  <a:pos x="connsiteX9952" y="connsiteY9952"/>
                </a:cxn>
                <a:cxn ang="0">
                  <a:pos x="connsiteX9953" y="connsiteY9953"/>
                </a:cxn>
                <a:cxn ang="0">
                  <a:pos x="connsiteX9954" y="connsiteY9954"/>
                </a:cxn>
                <a:cxn ang="0">
                  <a:pos x="connsiteX9955" y="connsiteY9955"/>
                </a:cxn>
                <a:cxn ang="0">
                  <a:pos x="connsiteX9956" y="connsiteY9956"/>
                </a:cxn>
                <a:cxn ang="0">
                  <a:pos x="connsiteX9957" y="connsiteY9957"/>
                </a:cxn>
                <a:cxn ang="0">
                  <a:pos x="connsiteX9958" y="connsiteY9958"/>
                </a:cxn>
                <a:cxn ang="0">
                  <a:pos x="connsiteX9959" y="connsiteY9959"/>
                </a:cxn>
                <a:cxn ang="0">
                  <a:pos x="connsiteX9960" y="connsiteY9960"/>
                </a:cxn>
                <a:cxn ang="0">
                  <a:pos x="connsiteX9961" y="connsiteY9961"/>
                </a:cxn>
                <a:cxn ang="0">
                  <a:pos x="connsiteX9962" y="connsiteY9962"/>
                </a:cxn>
                <a:cxn ang="0">
                  <a:pos x="connsiteX9963" y="connsiteY9963"/>
                </a:cxn>
                <a:cxn ang="0">
                  <a:pos x="connsiteX9964" y="connsiteY9964"/>
                </a:cxn>
                <a:cxn ang="0">
                  <a:pos x="connsiteX9965" y="connsiteY9965"/>
                </a:cxn>
                <a:cxn ang="0">
                  <a:pos x="connsiteX9966" y="connsiteY9966"/>
                </a:cxn>
                <a:cxn ang="0">
                  <a:pos x="connsiteX9967" y="connsiteY9967"/>
                </a:cxn>
                <a:cxn ang="0">
                  <a:pos x="connsiteX9968" y="connsiteY9968"/>
                </a:cxn>
                <a:cxn ang="0">
                  <a:pos x="connsiteX9969" y="connsiteY9969"/>
                </a:cxn>
                <a:cxn ang="0">
                  <a:pos x="connsiteX9970" y="connsiteY9970"/>
                </a:cxn>
                <a:cxn ang="0">
                  <a:pos x="connsiteX9971" y="connsiteY9971"/>
                </a:cxn>
                <a:cxn ang="0">
                  <a:pos x="connsiteX9972" y="connsiteY9972"/>
                </a:cxn>
                <a:cxn ang="0">
                  <a:pos x="connsiteX9973" y="connsiteY9973"/>
                </a:cxn>
                <a:cxn ang="0">
                  <a:pos x="connsiteX9974" y="connsiteY9974"/>
                </a:cxn>
                <a:cxn ang="0">
                  <a:pos x="connsiteX9975" y="connsiteY9975"/>
                </a:cxn>
                <a:cxn ang="0">
                  <a:pos x="connsiteX9976" y="connsiteY9976"/>
                </a:cxn>
                <a:cxn ang="0">
                  <a:pos x="connsiteX9977" y="connsiteY9977"/>
                </a:cxn>
                <a:cxn ang="0">
                  <a:pos x="connsiteX9978" y="connsiteY9978"/>
                </a:cxn>
                <a:cxn ang="0">
                  <a:pos x="connsiteX9979" y="connsiteY9979"/>
                </a:cxn>
                <a:cxn ang="0">
                  <a:pos x="connsiteX9980" y="connsiteY9980"/>
                </a:cxn>
                <a:cxn ang="0">
                  <a:pos x="connsiteX9981" y="connsiteY9981"/>
                </a:cxn>
                <a:cxn ang="0">
                  <a:pos x="connsiteX9982" y="connsiteY9982"/>
                </a:cxn>
                <a:cxn ang="0">
                  <a:pos x="connsiteX9983" y="connsiteY9983"/>
                </a:cxn>
                <a:cxn ang="0">
                  <a:pos x="connsiteX9984" y="connsiteY9984"/>
                </a:cxn>
                <a:cxn ang="0">
                  <a:pos x="connsiteX9985" y="connsiteY9985"/>
                </a:cxn>
                <a:cxn ang="0">
                  <a:pos x="connsiteX9986" y="connsiteY9986"/>
                </a:cxn>
                <a:cxn ang="0">
                  <a:pos x="connsiteX9987" y="connsiteY9987"/>
                </a:cxn>
                <a:cxn ang="0">
                  <a:pos x="connsiteX9988" y="connsiteY9988"/>
                </a:cxn>
                <a:cxn ang="0">
                  <a:pos x="connsiteX9989" y="connsiteY9989"/>
                </a:cxn>
                <a:cxn ang="0">
                  <a:pos x="connsiteX9990" y="connsiteY9990"/>
                </a:cxn>
                <a:cxn ang="0">
                  <a:pos x="connsiteX9991" y="connsiteY9991"/>
                </a:cxn>
                <a:cxn ang="0">
                  <a:pos x="connsiteX9992" y="connsiteY9992"/>
                </a:cxn>
                <a:cxn ang="0">
                  <a:pos x="connsiteX9993" y="connsiteY9993"/>
                </a:cxn>
                <a:cxn ang="0">
                  <a:pos x="connsiteX9994" y="connsiteY9994"/>
                </a:cxn>
                <a:cxn ang="0">
                  <a:pos x="connsiteX9995" y="connsiteY9995"/>
                </a:cxn>
                <a:cxn ang="0">
                  <a:pos x="connsiteX9996" y="connsiteY9996"/>
                </a:cxn>
                <a:cxn ang="0">
                  <a:pos x="connsiteX9997" y="connsiteY9997"/>
                </a:cxn>
                <a:cxn ang="0">
                  <a:pos x="connsiteX9998" y="connsiteY9998"/>
                </a:cxn>
                <a:cxn ang="0">
                  <a:pos x="connsiteX9999" y="connsiteY9999"/>
                </a:cxn>
                <a:cxn ang="0">
                  <a:pos x="connsiteX10000" y="connsiteY10000"/>
                </a:cxn>
                <a:cxn ang="0">
                  <a:pos x="connsiteX10001" y="connsiteY10001"/>
                </a:cxn>
                <a:cxn ang="0">
                  <a:pos x="connsiteX10002" y="connsiteY10002"/>
                </a:cxn>
                <a:cxn ang="0">
                  <a:pos x="connsiteX10003" y="connsiteY10003"/>
                </a:cxn>
                <a:cxn ang="0">
                  <a:pos x="connsiteX10004" y="connsiteY10004"/>
                </a:cxn>
                <a:cxn ang="0">
                  <a:pos x="connsiteX10005" y="connsiteY10005"/>
                </a:cxn>
                <a:cxn ang="0">
                  <a:pos x="connsiteX10006" y="connsiteY10006"/>
                </a:cxn>
                <a:cxn ang="0">
                  <a:pos x="connsiteX10007" y="connsiteY10007"/>
                </a:cxn>
                <a:cxn ang="0">
                  <a:pos x="connsiteX10008" y="connsiteY10008"/>
                </a:cxn>
                <a:cxn ang="0">
                  <a:pos x="connsiteX10009" y="connsiteY10009"/>
                </a:cxn>
                <a:cxn ang="0">
                  <a:pos x="connsiteX10010" y="connsiteY10010"/>
                </a:cxn>
                <a:cxn ang="0">
                  <a:pos x="connsiteX10011" y="connsiteY10011"/>
                </a:cxn>
                <a:cxn ang="0">
                  <a:pos x="connsiteX10012" y="connsiteY10012"/>
                </a:cxn>
                <a:cxn ang="0">
                  <a:pos x="connsiteX10013" y="connsiteY10013"/>
                </a:cxn>
                <a:cxn ang="0">
                  <a:pos x="connsiteX10014" y="connsiteY10014"/>
                </a:cxn>
                <a:cxn ang="0">
                  <a:pos x="connsiteX10015" y="connsiteY10015"/>
                </a:cxn>
                <a:cxn ang="0">
                  <a:pos x="connsiteX10016" y="connsiteY10016"/>
                </a:cxn>
                <a:cxn ang="0">
                  <a:pos x="connsiteX10017" y="connsiteY10017"/>
                </a:cxn>
                <a:cxn ang="0">
                  <a:pos x="connsiteX10018" y="connsiteY10018"/>
                </a:cxn>
                <a:cxn ang="0">
                  <a:pos x="connsiteX10019" y="connsiteY10019"/>
                </a:cxn>
                <a:cxn ang="0">
                  <a:pos x="connsiteX10020" y="connsiteY10020"/>
                </a:cxn>
                <a:cxn ang="0">
                  <a:pos x="connsiteX10021" y="connsiteY10021"/>
                </a:cxn>
                <a:cxn ang="0">
                  <a:pos x="connsiteX10022" y="connsiteY10022"/>
                </a:cxn>
                <a:cxn ang="0">
                  <a:pos x="connsiteX10023" y="connsiteY10023"/>
                </a:cxn>
                <a:cxn ang="0">
                  <a:pos x="connsiteX10024" y="connsiteY10024"/>
                </a:cxn>
                <a:cxn ang="0">
                  <a:pos x="connsiteX10025" y="connsiteY10025"/>
                </a:cxn>
                <a:cxn ang="0">
                  <a:pos x="connsiteX10026" y="connsiteY10026"/>
                </a:cxn>
                <a:cxn ang="0">
                  <a:pos x="connsiteX10027" y="connsiteY10027"/>
                </a:cxn>
                <a:cxn ang="0">
                  <a:pos x="connsiteX10028" y="connsiteY10028"/>
                </a:cxn>
                <a:cxn ang="0">
                  <a:pos x="connsiteX10029" y="connsiteY10029"/>
                </a:cxn>
                <a:cxn ang="0">
                  <a:pos x="connsiteX10030" y="connsiteY10030"/>
                </a:cxn>
                <a:cxn ang="0">
                  <a:pos x="connsiteX10031" y="connsiteY10031"/>
                </a:cxn>
                <a:cxn ang="0">
                  <a:pos x="connsiteX10032" y="connsiteY10032"/>
                </a:cxn>
                <a:cxn ang="0">
                  <a:pos x="connsiteX10033" y="connsiteY10033"/>
                </a:cxn>
                <a:cxn ang="0">
                  <a:pos x="connsiteX10034" y="connsiteY10034"/>
                </a:cxn>
                <a:cxn ang="0">
                  <a:pos x="connsiteX10035" y="connsiteY10035"/>
                </a:cxn>
                <a:cxn ang="0">
                  <a:pos x="connsiteX10036" y="connsiteY10036"/>
                </a:cxn>
                <a:cxn ang="0">
                  <a:pos x="connsiteX10037" y="connsiteY10037"/>
                </a:cxn>
                <a:cxn ang="0">
                  <a:pos x="connsiteX10038" y="connsiteY10038"/>
                </a:cxn>
                <a:cxn ang="0">
                  <a:pos x="connsiteX10039" y="connsiteY10039"/>
                </a:cxn>
                <a:cxn ang="0">
                  <a:pos x="connsiteX10040" y="connsiteY10040"/>
                </a:cxn>
                <a:cxn ang="0">
                  <a:pos x="connsiteX10041" y="connsiteY10041"/>
                </a:cxn>
                <a:cxn ang="0">
                  <a:pos x="connsiteX10042" y="connsiteY10042"/>
                </a:cxn>
                <a:cxn ang="0">
                  <a:pos x="connsiteX10043" y="connsiteY10043"/>
                </a:cxn>
                <a:cxn ang="0">
                  <a:pos x="connsiteX10044" y="connsiteY10044"/>
                </a:cxn>
                <a:cxn ang="0">
                  <a:pos x="connsiteX10045" y="connsiteY10045"/>
                </a:cxn>
                <a:cxn ang="0">
                  <a:pos x="connsiteX10046" y="connsiteY10046"/>
                </a:cxn>
                <a:cxn ang="0">
                  <a:pos x="connsiteX10047" y="connsiteY10047"/>
                </a:cxn>
                <a:cxn ang="0">
                  <a:pos x="connsiteX10048" y="connsiteY10048"/>
                </a:cxn>
                <a:cxn ang="0">
                  <a:pos x="connsiteX10049" y="connsiteY10049"/>
                </a:cxn>
                <a:cxn ang="0">
                  <a:pos x="connsiteX10050" y="connsiteY10050"/>
                </a:cxn>
                <a:cxn ang="0">
                  <a:pos x="connsiteX10051" y="connsiteY10051"/>
                </a:cxn>
                <a:cxn ang="0">
                  <a:pos x="connsiteX10052" y="connsiteY10052"/>
                </a:cxn>
                <a:cxn ang="0">
                  <a:pos x="connsiteX10053" y="connsiteY10053"/>
                </a:cxn>
                <a:cxn ang="0">
                  <a:pos x="connsiteX10054" y="connsiteY10054"/>
                </a:cxn>
                <a:cxn ang="0">
                  <a:pos x="connsiteX10055" y="connsiteY10055"/>
                </a:cxn>
                <a:cxn ang="0">
                  <a:pos x="connsiteX10056" y="connsiteY10056"/>
                </a:cxn>
                <a:cxn ang="0">
                  <a:pos x="connsiteX10057" y="connsiteY10057"/>
                </a:cxn>
                <a:cxn ang="0">
                  <a:pos x="connsiteX10058" y="connsiteY10058"/>
                </a:cxn>
                <a:cxn ang="0">
                  <a:pos x="connsiteX10059" y="connsiteY10059"/>
                </a:cxn>
                <a:cxn ang="0">
                  <a:pos x="connsiteX10060" y="connsiteY10060"/>
                </a:cxn>
                <a:cxn ang="0">
                  <a:pos x="connsiteX10061" y="connsiteY10061"/>
                </a:cxn>
                <a:cxn ang="0">
                  <a:pos x="connsiteX10062" y="connsiteY10062"/>
                </a:cxn>
                <a:cxn ang="0">
                  <a:pos x="connsiteX10063" y="connsiteY10063"/>
                </a:cxn>
                <a:cxn ang="0">
                  <a:pos x="connsiteX10064" y="connsiteY10064"/>
                </a:cxn>
                <a:cxn ang="0">
                  <a:pos x="connsiteX10065" y="connsiteY10065"/>
                </a:cxn>
                <a:cxn ang="0">
                  <a:pos x="connsiteX10066" y="connsiteY10066"/>
                </a:cxn>
                <a:cxn ang="0">
                  <a:pos x="connsiteX10067" y="connsiteY10067"/>
                </a:cxn>
                <a:cxn ang="0">
                  <a:pos x="connsiteX10068" y="connsiteY10068"/>
                </a:cxn>
                <a:cxn ang="0">
                  <a:pos x="connsiteX10069" y="connsiteY10069"/>
                </a:cxn>
                <a:cxn ang="0">
                  <a:pos x="connsiteX10070" y="connsiteY10070"/>
                </a:cxn>
                <a:cxn ang="0">
                  <a:pos x="connsiteX10071" y="connsiteY10071"/>
                </a:cxn>
                <a:cxn ang="0">
                  <a:pos x="connsiteX10072" y="connsiteY10072"/>
                </a:cxn>
                <a:cxn ang="0">
                  <a:pos x="connsiteX10073" y="connsiteY10073"/>
                </a:cxn>
                <a:cxn ang="0">
                  <a:pos x="connsiteX10074" y="connsiteY10074"/>
                </a:cxn>
                <a:cxn ang="0">
                  <a:pos x="connsiteX10075" y="connsiteY10075"/>
                </a:cxn>
                <a:cxn ang="0">
                  <a:pos x="connsiteX10076" y="connsiteY10076"/>
                </a:cxn>
                <a:cxn ang="0">
                  <a:pos x="connsiteX10077" y="connsiteY10077"/>
                </a:cxn>
                <a:cxn ang="0">
                  <a:pos x="connsiteX10078" y="connsiteY10078"/>
                </a:cxn>
                <a:cxn ang="0">
                  <a:pos x="connsiteX10079" y="connsiteY10079"/>
                </a:cxn>
                <a:cxn ang="0">
                  <a:pos x="connsiteX10080" y="connsiteY10080"/>
                </a:cxn>
                <a:cxn ang="0">
                  <a:pos x="connsiteX10081" y="connsiteY10081"/>
                </a:cxn>
                <a:cxn ang="0">
                  <a:pos x="connsiteX10082" y="connsiteY10082"/>
                </a:cxn>
                <a:cxn ang="0">
                  <a:pos x="connsiteX10083" y="connsiteY10083"/>
                </a:cxn>
                <a:cxn ang="0">
                  <a:pos x="connsiteX10084" y="connsiteY10084"/>
                </a:cxn>
                <a:cxn ang="0">
                  <a:pos x="connsiteX10085" y="connsiteY10085"/>
                </a:cxn>
                <a:cxn ang="0">
                  <a:pos x="connsiteX10086" y="connsiteY10086"/>
                </a:cxn>
                <a:cxn ang="0">
                  <a:pos x="connsiteX10087" y="connsiteY10087"/>
                </a:cxn>
                <a:cxn ang="0">
                  <a:pos x="connsiteX10088" y="connsiteY10088"/>
                </a:cxn>
                <a:cxn ang="0">
                  <a:pos x="connsiteX10089" y="connsiteY10089"/>
                </a:cxn>
                <a:cxn ang="0">
                  <a:pos x="connsiteX10090" y="connsiteY10090"/>
                </a:cxn>
                <a:cxn ang="0">
                  <a:pos x="connsiteX10091" y="connsiteY10091"/>
                </a:cxn>
                <a:cxn ang="0">
                  <a:pos x="connsiteX10092" y="connsiteY10092"/>
                </a:cxn>
                <a:cxn ang="0">
                  <a:pos x="connsiteX10093" y="connsiteY10093"/>
                </a:cxn>
                <a:cxn ang="0">
                  <a:pos x="connsiteX10094" y="connsiteY10094"/>
                </a:cxn>
                <a:cxn ang="0">
                  <a:pos x="connsiteX10095" y="connsiteY10095"/>
                </a:cxn>
                <a:cxn ang="0">
                  <a:pos x="connsiteX10096" y="connsiteY10096"/>
                </a:cxn>
                <a:cxn ang="0">
                  <a:pos x="connsiteX10097" y="connsiteY10097"/>
                </a:cxn>
                <a:cxn ang="0">
                  <a:pos x="connsiteX10098" y="connsiteY10098"/>
                </a:cxn>
                <a:cxn ang="0">
                  <a:pos x="connsiteX10099" y="connsiteY10099"/>
                </a:cxn>
                <a:cxn ang="0">
                  <a:pos x="connsiteX10100" y="connsiteY10100"/>
                </a:cxn>
                <a:cxn ang="0">
                  <a:pos x="connsiteX10101" y="connsiteY10101"/>
                </a:cxn>
                <a:cxn ang="0">
                  <a:pos x="connsiteX10102" y="connsiteY10102"/>
                </a:cxn>
                <a:cxn ang="0">
                  <a:pos x="connsiteX10103" y="connsiteY10103"/>
                </a:cxn>
                <a:cxn ang="0">
                  <a:pos x="connsiteX10104" y="connsiteY10104"/>
                </a:cxn>
                <a:cxn ang="0">
                  <a:pos x="connsiteX10105" y="connsiteY10105"/>
                </a:cxn>
                <a:cxn ang="0">
                  <a:pos x="connsiteX10106" y="connsiteY10106"/>
                </a:cxn>
                <a:cxn ang="0">
                  <a:pos x="connsiteX10107" y="connsiteY10107"/>
                </a:cxn>
                <a:cxn ang="0">
                  <a:pos x="connsiteX10108" y="connsiteY10108"/>
                </a:cxn>
                <a:cxn ang="0">
                  <a:pos x="connsiteX10109" y="connsiteY10109"/>
                </a:cxn>
                <a:cxn ang="0">
                  <a:pos x="connsiteX10110" y="connsiteY10110"/>
                </a:cxn>
                <a:cxn ang="0">
                  <a:pos x="connsiteX10111" y="connsiteY10111"/>
                </a:cxn>
                <a:cxn ang="0">
                  <a:pos x="connsiteX10112" y="connsiteY10112"/>
                </a:cxn>
                <a:cxn ang="0">
                  <a:pos x="connsiteX10113" y="connsiteY10113"/>
                </a:cxn>
                <a:cxn ang="0">
                  <a:pos x="connsiteX10114" y="connsiteY10114"/>
                </a:cxn>
                <a:cxn ang="0">
                  <a:pos x="connsiteX10115" y="connsiteY10115"/>
                </a:cxn>
                <a:cxn ang="0">
                  <a:pos x="connsiteX10116" y="connsiteY10116"/>
                </a:cxn>
                <a:cxn ang="0">
                  <a:pos x="connsiteX10117" y="connsiteY10117"/>
                </a:cxn>
                <a:cxn ang="0">
                  <a:pos x="connsiteX10118" y="connsiteY10118"/>
                </a:cxn>
                <a:cxn ang="0">
                  <a:pos x="connsiteX10119" y="connsiteY10119"/>
                </a:cxn>
                <a:cxn ang="0">
                  <a:pos x="connsiteX10120" y="connsiteY10120"/>
                </a:cxn>
                <a:cxn ang="0">
                  <a:pos x="connsiteX10121" y="connsiteY10121"/>
                </a:cxn>
                <a:cxn ang="0">
                  <a:pos x="connsiteX10122" y="connsiteY10122"/>
                </a:cxn>
                <a:cxn ang="0">
                  <a:pos x="connsiteX10123" y="connsiteY10123"/>
                </a:cxn>
                <a:cxn ang="0">
                  <a:pos x="connsiteX10124" y="connsiteY10124"/>
                </a:cxn>
                <a:cxn ang="0">
                  <a:pos x="connsiteX10125" y="connsiteY10125"/>
                </a:cxn>
                <a:cxn ang="0">
                  <a:pos x="connsiteX10126" y="connsiteY10126"/>
                </a:cxn>
                <a:cxn ang="0">
                  <a:pos x="connsiteX10127" y="connsiteY10127"/>
                </a:cxn>
                <a:cxn ang="0">
                  <a:pos x="connsiteX10128" y="connsiteY10128"/>
                </a:cxn>
                <a:cxn ang="0">
                  <a:pos x="connsiteX10129" y="connsiteY10129"/>
                </a:cxn>
                <a:cxn ang="0">
                  <a:pos x="connsiteX10130" y="connsiteY10130"/>
                </a:cxn>
                <a:cxn ang="0">
                  <a:pos x="connsiteX10131" y="connsiteY10131"/>
                </a:cxn>
                <a:cxn ang="0">
                  <a:pos x="connsiteX10132" y="connsiteY10132"/>
                </a:cxn>
                <a:cxn ang="0">
                  <a:pos x="connsiteX10133" y="connsiteY10133"/>
                </a:cxn>
                <a:cxn ang="0">
                  <a:pos x="connsiteX10134" y="connsiteY10134"/>
                </a:cxn>
                <a:cxn ang="0">
                  <a:pos x="connsiteX10135" y="connsiteY10135"/>
                </a:cxn>
                <a:cxn ang="0">
                  <a:pos x="connsiteX10136" y="connsiteY10136"/>
                </a:cxn>
                <a:cxn ang="0">
                  <a:pos x="connsiteX10137" y="connsiteY10137"/>
                </a:cxn>
                <a:cxn ang="0">
                  <a:pos x="connsiteX10138" y="connsiteY10138"/>
                </a:cxn>
                <a:cxn ang="0">
                  <a:pos x="connsiteX10139" y="connsiteY10139"/>
                </a:cxn>
                <a:cxn ang="0">
                  <a:pos x="connsiteX10140" y="connsiteY10140"/>
                </a:cxn>
                <a:cxn ang="0">
                  <a:pos x="connsiteX10141" y="connsiteY10141"/>
                </a:cxn>
                <a:cxn ang="0">
                  <a:pos x="connsiteX10142" y="connsiteY10142"/>
                </a:cxn>
                <a:cxn ang="0">
                  <a:pos x="connsiteX10143" y="connsiteY10143"/>
                </a:cxn>
                <a:cxn ang="0">
                  <a:pos x="connsiteX10144" y="connsiteY10144"/>
                </a:cxn>
                <a:cxn ang="0">
                  <a:pos x="connsiteX10145" y="connsiteY10145"/>
                </a:cxn>
                <a:cxn ang="0">
                  <a:pos x="connsiteX10146" y="connsiteY10146"/>
                </a:cxn>
                <a:cxn ang="0">
                  <a:pos x="connsiteX10147" y="connsiteY10147"/>
                </a:cxn>
                <a:cxn ang="0">
                  <a:pos x="connsiteX10148" y="connsiteY10148"/>
                </a:cxn>
                <a:cxn ang="0">
                  <a:pos x="connsiteX10149" y="connsiteY10149"/>
                </a:cxn>
                <a:cxn ang="0">
                  <a:pos x="connsiteX10150" y="connsiteY10150"/>
                </a:cxn>
                <a:cxn ang="0">
                  <a:pos x="connsiteX10151" y="connsiteY10151"/>
                </a:cxn>
                <a:cxn ang="0">
                  <a:pos x="connsiteX10152" y="connsiteY10152"/>
                </a:cxn>
                <a:cxn ang="0">
                  <a:pos x="connsiteX10153" y="connsiteY10153"/>
                </a:cxn>
                <a:cxn ang="0">
                  <a:pos x="connsiteX10154" y="connsiteY10154"/>
                </a:cxn>
                <a:cxn ang="0">
                  <a:pos x="connsiteX10155" y="connsiteY10155"/>
                </a:cxn>
                <a:cxn ang="0">
                  <a:pos x="connsiteX10156" y="connsiteY10156"/>
                </a:cxn>
                <a:cxn ang="0">
                  <a:pos x="connsiteX10157" y="connsiteY10157"/>
                </a:cxn>
                <a:cxn ang="0">
                  <a:pos x="connsiteX10158" y="connsiteY10158"/>
                </a:cxn>
                <a:cxn ang="0">
                  <a:pos x="connsiteX10159" y="connsiteY10159"/>
                </a:cxn>
                <a:cxn ang="0">
                  <a:pos x="connsiteX10160" y="connsiteY10160"/>
                </a:cxn>
                <a:cxn ang="0">
                  <a:pos x="connsiteX10161" y="connsiteY10161"/>
                </a:cxn>
                <a:cxn ang="0">
                  <a:pos x="connsiteX10162" y="connsiteY10162"/>
                </a:cxn>
                <a:cxn ang="0">
                  <a:pos x="connsiteX10163" y="connsiteY10163"/>
                </a:cxn>
                <a:cxn ang="0">
                  <a:pos x="connsiteX10164" y="connsiteY10164"/>
                </a:cxn>
                <a:cxn ang="0">
                  <a:pos x="connsiteX10165" y="connsiteY10165"/>
                </a:cxn>
                <a:cxn ang="0">
                  <a:pos x="connsiteX10166" y="connsiteY10166"/>
                </a:cxn>
                <a:cxn ang="0">
                  <a:pos x="connsiteX10167" y="connsiteY10167"/>
                </a:cxn>
                <a:cxn ang="0">
                  <a:pos x="connsiteX10168" y="connsiteY10168"/>
                </a:cxn>
                <a:cxn ang="0">
                  <a:pos x="connsiteX10169" y="connsiteY10169"/>
                </a:cxn>
                <a:cxn ang="0">
                  <a:pos x="connsiteX10170" y="connsiteY10170"/>
                </a:cxn>
                <a:cxn ang="0">
                  <a:pos x="connsiteX10171" y="connsiteY10171"/>
                </a:cxn>
                <a:cxn ang="0">
                  <a:pos x="connsiteX10172" y="connsiteY10172"/>
                </a:cxn>
                <a:cxn ang="0">
                  <a:pos x="connsiteX10173" y="connsiteY10173"/>
                </a:cxn>
                <a:cxn ang="0">
                  <a:pos x="connsiteX10174" y="connsiteY10174"/>
                </a:cxn>
                <a:cxn ang="0">
                  <a:pos x="connsiteX10175" y="connsiteY10175"/>
                </a:cxn>
                <a:cxn ang="0">
                  <a:pos x="connsiteX10176" y="connsiteY10176"/>
                </a:cxn>
                <a:cxn ang="0">
                  <a:pos x="connsiteX10177" y="connsiteY10177"/>
                </a:cxn>
                <a:cxn ang="0">
                  <a:pos x="connsiteX10178" y="connsiteY10178"/>
                </a:cxn>
                <a:cxn ang="0">
                  <a:pos x="connsiteX10179" y="connsiteY10179"/>
                </a:cxn>
                <a:cxn ang="0">
                  <a:pos x="connsiteX10180" y="connsiteY10180"/>
                </a:cxn>
                <a:cxn ang="0">
                  <a:pos x="connsiteX10181" y="connsiteY10181"/>
                </a:cxn>
                <a:cxn ang="0">
                  <a:pos x="connsiteX10182" y="connsiteY10182"/>
                </a:cxn>
                <a:cxn ang="0">
                  <a:pos x="connsiteX10183" y="connsiteY10183"/>
                </a:cxn>
                <a:cxn ang="0">
                  <a:pos x="connsiteX10184" y="connsiteY10184"/>
                </a:cxn>
                <a:cxn ang="0">
                  <a:pos x="connsiteX10185" y="connsiteY10185"/>
                </a:cxn>
                <a:cxn ang="0">
                  <a:pos x="connsiteX10186" y="connsiteY10186"/>
                </a:cxn>
                <a:cxn ang="0">
                  <a:pos x="connsiteX10187" y="connsiteY10187"/>
                </a:cxn>
                <a:cxn ang="0">
                  <a:pos x="connsiteX10188" y="connsiteY10188"/>
                </a:cxn>
                <a:cxn ang="0">
                  <a:pos x="connsiteX10189" y="connsiteY10189"/>
                </a:cxn>
                <a:cxn ang="0">
                  <a:pos x="connsiteX10190" y="connsiteY10190"/>
                </a:cxn>
                <a:cxn ang="0">
                  <a:pos x="connsiteX10191" y="connsiteY10191"/>
                </a:cxn>
                <a:cxn ang="0">
                  <a:pos x="connsiteX10192" y="connsiteY10192"/>
                </a:cxn>
                <a:cxn ang="0">
                  <a:pos x="connsiteX10193" y="connsiteY10193"/>
                </a:cxn>
                <a:cxn ang="0">
                  <a:pos x="connsiteX10194" y="connsiteY10194"/>
                </a:cxn>
                <a:cxn ang="0">
                  <a:pos x="connsiteX10195" y="connsiteY10195"/>
                </a:cxn>
                <a:cxn ang="0">
                  <a:pos x="connsiteX10196" y="connsiteY10196"/>
                </a:cxn>
                <a:cxn ang="0">
                  <a:pos x="connsiteX10197" y="connsiteY10197"/>
                </a:cxn>
                <a:cxn ang="0">
                  <a:pos x="connsiteX10198" y="connsiteY10198"/>
                </a:cxn>
                <a:cxn ang="0">
                  <a:pos x="connsiteX10199" y="connsiteY10199"/>
                </a:cxn>
                <a:cxn ang="0">
                  <a:pos x="connsiteX10200" y="connsiteY10200"/>
                </a:cxn>
                <a:cxn ang="0">
                  <a:pos x="connsiteX10201" y="connsiteY10201"/>
                </a:cxn>
                <a:cxn ang="0">
                  <a:pos x="connsiteX10202" y="connsiteY10202"/>
                </a:cxn>
                <a:cxn ang="0">
                  <a:pos x="connsiteX10203" y="connsiteY10203"/>
                </a:cxn>
                <a:cxn ang="0">
                  <a:pos x="connsiteX10204" y="connsiteY10204"/>
                </a:cxn>
                <a:cxn ang="0">
                  <a:pos x="connsiteX10205" y="connsiteY10205"/>
                </a:cxn>
                <a:cxn ang="0">
                  <a:pos x="connsiteX10206" y="connsiteY10206"/>
                </a:cxn>
                <a:cxn ang="0">
                  <a:pos x="connsiteX10207" y="connsiteY10207"/>
                </a:cxn>
                <a:cxn ang="0">
                  <a:pos x="connsiteX10208" y="connsiteY10208"/>
                </a:cxn>
                <a:cxn ang="0">
                  <a:pos x="connsiteX10209" y="connsiteY10209"/>
                </a:cxn>
                <a:cxn ang="0">
                  <a:pos x="connsiteX10210" y="connsiteY10210"/>
                </a:cxn>
                <a:cxn ang="0">
                  <a:pos x="connsiteX10211" y="connsiteY10211"/>
                </a:cxn>
                <a:cxn ang="0">
                  <a:pos x="connsiteX10212" y="connsiteY10212"/>
                </a:cxn>
                <a:cxn ang="0">
                  <a:pos x="connsiteX10213" y="connsiteY10213"/>
                </a:cxn>
                <a:cxn ang="0">
                  <a:pos x="connsiteX10214" y="connsiteY10214"/>
                </a:cxn>
                <a:cxn ang="0">
                  <a:pos x="connsiteX10215" y="connsiteY10215"/>
                </a:cxn>
                <a:cxn ang="0">
                  <a:pos x="connsiteX10216" y="connsiteY10216"/>
                </a:cxn>
                <a:cxn ang="0">
                  <a:pos x="connsiteX10217" y="connsiteY10217"/>
                </a:cxn>
                <a:cxn ang="0">
                  <a:pos x="connsiteX10218" y="connsiteY10218"/>
                </a:cxn>
                <a:cxn ang="0">
                  <a:pos x="connsiteX10219" y="connsiteY10219"/>
                </a:cxn>
                <a:cxn ang="0">
                  <a:pos x="connsiteX10220" y="connsiteY10220"/>
                </a:cxn>
                <a:cxn ang="0">
                  <a:pos x="connsiteX10221" y="connsiteY10221"/>
                </a:cxn>
                <a:cxn ang="0">
                  <a:pos x="connsiteX10222" y="connsiteY10222"/>
                </a:cxn>
                <a:cxn ang="0">
                  <a:pos x="connsiteX10223" y="connsiteY10223"/>
                </a:cxn>
                <a:cxn ang="0">
                  <a:pos x="connsiteX10224" y="connsiteY10224"/>
                </a:cxn>
                <a:cxn ang="0">
                  <a:pos x="connsiteX10225" y="connsiteY10225"/>
                </a:cxn>
                <a:cxn ang="0">
                  <a:pos x="connsiteX10226" y="connsiteY10226"/>
                </a:cxn>
                <a:cxn ang="0">
                  <a:pos x="connsiteX10227" y="connsiteY10227"/>
                </a:cxn>
                <a:cxn ang="0">
                  <a:pos x="connsiteX10228" y="connsiteY10228"/>
                </a:cxn>
                <a:cxn ang="0">
                  <a:pos x="connsiteX10229" y="connsiteY10229"/>
                </a:cxn>
                <a:cxn ang="0">
                  <a:pos x="connsiteX10230" y="connsiteY10230"/>
                </a:cxn>
                <a:cxn ang="0">
                  <a:pos x="connsiteX10231" y="connsiteY10231"/>
                </a:cxn>
                <a:cxn ang="0">
                  <a:pos x="connsiteX10232" y="connsiteY10232"/>
                </a:cxn>
                <a:cxn ang="0">
                  <a:pos x="connsiteX10233" y="connsiteY10233"/>
                </a:cxn>
                <a:cxn ang="0">
                  <a:pos x="connsiteX10234" y="connsiteY10234"/>
                </a:cxn>
                <a:cxn ang="0">
                  <a:pos x="connsiteX10235" y="connsiteY10235"/>
                </a:cxn>
                <a:cxn ang="0">
                  <a:pos x="connsiteX10236" y="connsiteY10236"/>
                </a:cxn>
                <a:cxn ang="0">
                  <a:pos x="connsiteX10237" y="connsiteY10237"/>
                </a:cxn>
                <a:cxn ang="0">
                  <a:pos x="connsiteX10238" y="connsiteY10238"/>
                </a:cxn>
                <a:cxn ang="0">
                  <a:pos x="connsiteX10239" y="connsiteY10239"/>
                </a:cxn>
                <a:cxn ang="0">
                  <a:pos x="connsiteX10240" y="connsiteY10240"/>
                </a:cxn>
                <a:cxn ang="0">
                  <a:pos x="connsiteX10241" y="connsiteY10241"/>
                </a:cxn>
                <a:cxn ang="0">
                  <a:pos x="connsiteX10242" y="connsiteY10242"/>
                </a:cxn>
                <a:cxn ang="0">
                  <a:pos x="connsiteX10243" y="connsiteY10243"/>
                </a:cxn>
                <a:cxn ang="0">
                  <a:pos x="connsiteX10244" y="connsiteY10244"/>
                </a:cxn>
                <a:cxn ang="0">
                  <a:pos x="connsiteX10245" y="connsiteY10245"/>
                </a:cxn>
                <a:cxn ang="0">
                  <a:pos x="connsiteX10246" y="connsiteY10246"/>
                </a:cxn>
                <a:cxn ang="0">
                  <a:pos x="connsiteX10247" y="connsiteY10247"/>
                </a:cxn>
                <a:cxn ang="0">
                  <a:pos x="connsiteX10248" y="connsiteY10248"/>
                </a:cxn>
                <a:cxn ang="0">
                  <a:pos x="connsiteX10249" y="connsiteY10249"/>
                </a:cxn>
                <a:cxn ang="0">
                  <a:pos x="connsiteX10250" y="connsiteY10250"/>
                </a:cxn>
                <a:cxn ang="0">
                  <a:pos x="connsiteX10251" y="connsiteY10251"/>
                </a:cxn>
                <a:cxn ang="0">
                  <a:pos x="connsiteX10252" y="connsiteY10252"/>
                </a:cxn>
                <a:cxn ang="0">
                  <a:pos x="connsiteX10253" y="connsiteY10253"/>
                </a:cxn>
                <a:cxn ang="0">
                  <a:pos x="connsiteX10254" y="connsiteY10254"/>
                </a:cxn>
                <a:cxn ang="0">
                  <a:pos x="connsiteX10255" y="connsiteY10255"/>
                </a:cxn>
                <a:cxn ang="0">
                  <a:pos x="connsiteX10256" y="connsiteY10256"/>
                </a:cxn>
                <a:cxn ang="0">
                  <a:pos x="connsiteX10257" y="connsiteY10257"/>
                </a:cxn>
                <a:cxn ang="0">
                  <a:pos x="connsiteX10258" y="connsiteY10258"/>
                </a:cxn>
                <a:cxn ang="0">
                  <a:pos x="connsiteX10259" y="connsiteY10259"/>
                </a:cxn>
                <a:cxn ang="0">
                  <a:pos x="connsiteX10260" y="connsiteY10260"/>
                </a:cxn>
                <a:cxn ang="0">
                  <a:pos x="connsiteX10261" y="connsiteY10261"/>
                </a:cxn>
                <a:cxn ang="0">
                  <a:pos x="connsiteX10262" y="connsiteY10262"/>
                </a:cxn>
                <a:cxn ang="0">
                  <a:pos x="connsiteX10263" y="connsiteY10263"/>
                </a:cxn>
                <a:cxn ang="0">
                  <a:pos x="connsiteX10264" y="connsiteY10264"/>
                </a:cxn>
                <a:cxn ang="0">
                  <a:pos x="connsiteX10265" y="connsiteY10265"/>
                </a:cxn>
                <a:cxn ang="0">
                  <a:pos x="connsiteX10266" y="connsiteY10266"/>
                </a:cxn>
                <a:cxn ang="0">
                  <a:pos x="connsiteX10267" y="connsiteY10267"/>
                </a:cxn>
                <a:cxn ang="0">
                  <a:pos x="connsiteX10268" y="connsiteY10268"/>
                </a:cxn>
                <a:cxn ang="0">
                  <a:pos x="connsiteX10269" y="connsiteY10269"/>
                </a:cxn>
                <a:cxn ang="0">
                  <a:pos x="connsiteX10270" y="connsiteY10270"/>
                </a:cxn>
                <a:cxn ang="0">
                  <a:pos x="connsiteX10271" y="connsiteY10271"/>
                </a:cxn>
                <a:cxn ang="0">
                  <a:pos x="connsiteX10272" y="connsiteY10272"/>
                </a:cxn>
                <a:cxn ang="0">
                  <a:pos x="connsiteX10273" y="connsiteY10273"/>
                </a:cxn>
                <a:cxn ang="0">
                  <a:pos x="connsiteX10274" y="connsiteY10274"/>
                </a:cxn>
                <a:cxn ang="0">
                  <a:pos x="connsiteX10275" y="connsiteY10275"/>
                </a:cxn>
                <a:cxn ang="0">
                  <a:pos x="connsiteX10276" y="connsiteY10276"/>
                </a:cxn>
                <a:cxn ang="0">
                  <a:pos x="connsiteX10277" y="connsiteY10277"/>
                </a:cxn>
                <a:cxn ang="0">
                  <a:pos x="connsiteX10278" y="connsiteY10278"/>
                </a:cxn>
                <a:cxn ang="0">
                  <a:pos x="connsiteX10279" y="connsiteY10279"/>
                </a:cxn>
                <a:cxn ang="0">
                  <a:pos x="connsiteX10280" y="connsiteY10280"/>
                </a:cxn>
                <a:cxn ang="0">
                  <a:pos x="connsiteX10281" y="connsiteY10281"/>
                </a:cxn>
                <a:cxn ang="0">
                  <a:pos x="connsiteX10282" y="connsiteY10282"/>
                </a:cxn>
                <a:cxn ang="0">
                  <a:pos x="connsiteX10283" y="connsiteY10283"/>
                </a:cxn>
                <a:cxn ang="0">
                  <a:pos x="connsiteX10284" y="connsiteY10284"/>
                </a:cxn>
                <a:cxn ang="0">
                  <a:pos x="connsiteX10285" y="connsiteY10285"/>
                </a:cxn>
                <a:cxn ang="0">
                  <a:pos x="connsiteX10286" y="connsiteY10286"/>
                </a:cxn>
                <a:cxn ang="0">
                  <a:pos x="connsiteX10287" y="connsiteY10287"/>
                </a:cxn>
                <a:cxn ang="0">
                  <a:pos x="connsiteX10288" y="connsiteY10288"/>
                </a:cxn>
                <a:cxn ang="0">
                  <a:pos x="connsiteX10289" y="connsiteY10289"/>
                </a:cxn>
                <a:cxn ang="0">
                  <a:pos x="connsiteX10290" y="connsiteY10290"/>
                </a:cxn>
                <a:cxn ang="0">
                  <a:pos x="connsiteX10291" y="connsiteY10291"/>
                </a:cxn>
                <a:cxn ang="0">
                  <a:pos x="connsiteX10292" y="connsiteY10292"/>
                </a:cxn>
                <a:cxn ang="0">
                  <a:pos x="connsiteX10293" y="connsiteY10293"/>
                </a:cxn>
                <a:cxn ang="0">
                  <a:pos x="connsiteX10294" y="connsiteY10294"/>
                </a:cxn>
                <a:cxn ang="0">
                  <a:pos x="connsiteX10295" y="connsiteY10295"/>
                </a:cxn>
                <a:cxn ang="0">
                  <a:pos x="connsiteX10296" y="connsiteY10296"/>
                </a:cxn>
                <a:cxn ang="0">
                  <a:pos x="connsiteX10297" y="connsiteY10297"/>
                </a:cxn>
                <a:cxn ang="0">
                  <a:pos x="connsiteX10298" y="connsiteY10298"/>
                </a:cxn>
                <a:cxn ang="0">
                  <a:pos x="connsiteX10299" y="connsiteY10299"/>
                </a:cxn>
                <a:cxn ang="0">
                  <a:pos x="connsiteX10300" y="connsiteY10300"/>
                </a:cxn>
                <a:cxn ang="0">
                  <a:pos x="connsiteX10301" y="connsiteY10301"/>
                </a:cxn>
                <a:cxn ang="0">
                  <a:pos x="connsiteX10302" y="connsiteY10302"/>
                </a:cxn>
                <a:cxn ang="0">
                  <a:pos x="connsiteX10303" y="connsiteY10303"/>
                </a:cxn>
                <a:cxn ang="0">
                  <a:pos x="connsiteX10304" y="connsiteY10304"/>
                </a:cxn>
                <a:cxn ang="0">
                  <a:pos x="connsiteX10305" y="connsiteY10305"/>
                </a:cxn>
                <a:cxn ang="0">
                  <a:pos x="connsiteX10306" y="connsiteY10306"/>
                </a:cxn>
                <a:cxn ang="0">
                  <a:pos x="connsiteX10307" y="connsiteY10307"/>
                </a:cxn>
                <a:cxn ang="0">
                  <a:pos x="connsiteX10308" y="connsiteY10308"/>
                </a:cxn>
                <a:cxn ang="0">
                  <a:pos x="connsiteX10309" y="connsiteY10309"/>
                </a:cxn>
                <a:cxn ang="0">
                  <a:pos x="connsiteX10310" y="connsiteY10310"/>
                </a:cxn>
                <a:cxn ang="0">
                  <a:pos x="connsiteX10311" y="connsiteY10311"/>
                </a:cxn>
                <a:cxn ang="0">
                  <a:pos x="connsiteX10312" y="connsiteY10312"/>
                </a:cxn>
                <a:cxn ang="0">
                  <a:pos x="connsiteX10313" y="connsiteY10313"/>
                </a:cxn>
                <a:cxn ang="0">
                  <a:pos x="connsiteX10314" y="connsiteY10314"/>
                </a:cxn>
                <a:cxn ang="0">
                  <a:pos x="connsiteX10315" y="connsiteY10315"/>
                </a:cxn>
                <a:cxn ang="0">
                  <a:pos x="connsiteX10316" y="connsiteY10316"/>
                </a:cxn>
                <a:cxn ang="0">
                  <a:pos x="connsiteX10317" y="connsiteY10317"/>
                </a:cxn>
                <a:cxn ang="0">
                  <a:pos x="connsiteX10318" y="connsiteY10318"/>
                </a:cxn>
                <a:cxn ang="0">
                  <a:pos x="connsiteX10319" y="connsiteY10319"/>
                </a:cxn>
                <a:cxn ang="0">
                  <a:pos x="connsiteX10320" y="connsiteY10320"/>
                </a:cxn>
                <a:cxn ang="0">
                  <a:pos x="connsiteX10321" y="connsiteY10321"/>
                </a:cxn>
                <a:cxn ang="0">
                  <a:pos x="connsiteX10322" y="connsiteY10322"/>
                </a:cxn>
                <a:cxn ang="0">
                  <a:pos x="connsiteX10323" y="connsiteY10323"/>
                </a:cxn>
                <a:cxn ang="0">
                  <a:pos x="connsiteX10324" y="connsiteY10324"/>
                </a:cxn>
                <a:cxn ang="0">
                  <a:pos x="connsiteX10325" y="connsiteY10325"/>
                </a:cxn>
                <a:cxn ang="0">
                  <a:pos x="connsiteX10326" y="connsiteY10326"/>
                </a:cxn>
                <a:cxn ang="0">
                  <a:pos x="connsiteX10327" y="connsiteY10327"/>
                </a:cxn>
                <a:cxn ang="0">
                  <a:pos x="connsiteX10328" y="connsiteY10328"/>
                </a:cxn>
                <a:cxn ang="0">
                  <a:pos x="connsiteX10329" y="connsiteY10329"/>
                </a:cxn>
                <a:cxn ang="0">
                  <a:pos x="connsiteX10330" y="connsiteY10330"/>
                </a:cxn>
                <a:cxn ang="0">
                  <a:pos x="connsiteX10331" y="connsiteY10331"/>
                </a:cxn>
                <a:cxn ang="0">
                  <a:pos x="connsiteX10332" y="connsiteY10332"/>
                </a:cxn>
                <a:cxn ang="0">
                  <a:pos x="connsiteX10333" y="connsiteY10333"/>
                </a:cxn>
                <a:cxn ang="0">
                  <a:pos x="connsiteX10334" y="connsiteY10334"/>
                </a:cxn>
                <a:cxn ang="0">
                  <a:pos x="connsiteX10335" y="connsiteY10335"/>
                </a:cxn>
                <a:cxn ang="0">
                  <a:pos x="connsiteX10336" y="connsiteY10336"/>
                </a:cxn>
                <a:cxn ang="0">
                  <a:pos x="connsiteX10337" y="connsiteY10337"/>
                </a:cxn>
                <a:cxn ang="0">
                  <a:pos x="connsiteX10338" y="connsiteY10338"/>
                </a:cxn>
                <a:cxn ang="0">
                  <a:pos x="connsiteX10339" y="connsiteY10339"/>
                </a:cxn>
                <a:cxn ang="0">
                  <a:pos x="connsiteX10340" y="connsiteY10340"/>
                </a:cxn>
                <a:cxn ang="0">
                  <a:pos x="connsiteX10341" y="connsiteY10341"/>
                </a:cxn>
                <a:cxn ang="0">
                  <a:pos x="connsiteX10342" y="connsiteY10342"/>
                </a:cxn>
                <a:cxn ang="0">
                  <a:pos x="connsiteX10343" y="connsiteY10343"/>
                </a:cxn>
                <a:cxn ang="0">
                  <a:pos x="connsiteX10344" y="connsiteY10344"/>
                </a:cxn>
                <a:cxn ang="0">
                  <a:pos x="connsiteX10345" y="connsiteY10345"/>
                </a:cxn>
                <a:cxn ang="0">
                  <a:pos x="connsiteX10346" y="connsiteY10346"/>
                </a:cxn>
                <a:cxn ang="0">
                  <a:pos x="connsiteX10347" y="connsiteY10347"/>
                </a:cxn>
                <a:cxn ang="0">
                  <a:pos x="connsiteX10348" y="connsiteY10348"/>
                </a:cxn>
                <a:cxn ang="0">
                  <a:pos x="connsiteX10349" y="connsiteY10349"/>
                </a:cxn>
                <a:cxn ang="0">
                  <a:pos x="connsiteX10350" y="connsiteY10350"/>
                </a:cxn>
                <a:cxn ang="0">
                  <a:pos x="connsiteX10351" y="connsiteY10351"/>
                </a:cxn>
                <a:cxn ang="0">
                  <a:pos x="connsiteX10352" y="connsiteY10352"/>
                </a:cxn>
                <a:cxn ang="0">
                  <a:pos x="connsiteX10353" y="connsiteY10353"/>
                </a:cxn>
                <a:cxn ang="0">
                  <a:pos x="connsiteX10354" y="connsiteY10354"/>
                </a:cxn>
                <a:cxn ang="0">
                  <a:pos x="connsiteX10355" y="connsiteY10355"/>
                </a:cxn>
                <a:cxn ang="0">
                  <a:pos x="connsiteX10356" y="connsiteY10356"/>
                </a:cxn>
                <a:cxn ang="0">
                  <a:pos x="connsiteX10357" y="connsiteY10357"/>
                </a:cxn>
                <a:cxn ang="0">
                  <a:pos x="connsiteX10358" y="connsiteY10358"/>
                </a:cxn>
                <a:cxn ang="0">
                  <a:pos x="connsiteX10359" y="connsiteY10359"/>
                </a:cxn>
                <a:cxn ang="0">
                  <a:pos x="connsiteX10360" y="connsiteY10360"/>
                </a:cxn>
                <a:cxn ang="0">
                  <a:pos x="connsiteX10361" y="connsiteY10361"/>
                </a:cxn>
                <a:cxn ang="0">
                  <a:pos x="connsiteX10362" y="connsiteY10362"/>
                </a:cxn>
                <a:cxn ang="0">
                  <a:pos x="connsiteX10363" y="connsiteY10363"/>
                </a:cxn>
                <a:cxn ang="0">
                  <a:pos x="connsiteX10364" y="connsiteY10364"/>
                </a:cxn>
                <a:cxn ang="0">
                  <a:pos x="connsiteX10365" y="connsiteY10365"/>
                </a:cxn>
                <a:cxn ang="0">
                  <a:pos x="connsiteX10366" y="connsiteY10366"/>
                </a:cxn>
                <a:cxn ang="0">
                  <a:pos x="connsiteX10367" y="connsiteY10367"/>
                </a:cxn>
                <a:cxn ang="0">
                  <a:pos x="connsiteX10368" y="connsiteY10368"/>
                </a:cxn>
                <a:cxn ang="0">
                  <a:pos x="connsiteX10369" y="connsiteY10369"/>
                </a:cxn>
                <a:cxn ang="0">
                  <a:pos x="connsiteX10370" y="connsiteY10370"/>
                </a:cxn>
                <a:cxn ang="0">
                  <a:pos x="connsiteX10371" y="connsiteY10371"/>
                </a:cxn>
                <a:cxn ang="0">
                  <a:pos x="connsiteX10372" y="connsiteY10372"/>
                </a:cxn>
                <a:cxn ang="0">
                  <a:pos x="connsiteX10373" y="connsiteY10373"/>
                </a:cxn>
                <a:cxn ang="0">
                  <a:pos x="connsiteX10374" y="connsiteY10374"/>
                </a:cxn>
                <a:cxn ang="0">
                  <a:pos x="connsiteX10375" y="connsiteY10375"/>
                </a:cxn>
                <a:cxn ang="0">
                  <a:pos x="connsiteX10376" y="connsiteY10376"/>
                </a:cxn>
                <a:cxn ang="0">
                  <a:pos x="connsiteX10377" y="connsiteY10377"/>
                </a:cxn>
                <a:cxn ang="0">
                  <a:pos x="connsiteX10378" y="connsiteY10378"/>
                </a:cxn>
                <a:cxn ang="0">
                  <a:pos x="connsiteX10379" y="connsiteY10379"/>
                </a:cxn>
                <a:cxn ang="0">
                  <a:pos x="connsiteX10380" y="connsiteY10380"/>
                </a:cxn>
                <a:cxn ang="0">
                  <a:pos x="connsiteX10381" y="connsiteY10381"/>
                </a:cxn>
                <a:cxn ang="0">
                  <a:pos x="connsiteX10382" y="connsiteY10382"/>
                </a:cxn>
                <a:cxn ang="0">
                  <a:pos x="connsiteX10383" y="connsiteY10383"/>
                </a:cxn>
                <a:cxn ang="0">
                  <a:pos x="connsiteX10384" y="connsiteY10384"/>
                </a:cxn>
                <a:cxn ang="0">
                  <a:pos x="connsiteX10385" y="connsiteY10385"/>
                </a:cxn>
                <a:cxn ang="0">
                  <a:pos x="connsiteX10386" y="connsiteY10386"/>
                </a:cxn>
                <a:cxn ang="0">
                  <a:pos x="connsiteX10387" y="connsiteY10387"/>
                </a:cxn>
                <a:cxn ang="0">
                  <a:pos x="connsiteX10388" y="connsiteY10388"/>
                </a:cxn>
                <a:cxn ang="0">
                  <a:pos x="connsiteX10389" y="connsiteY10389"/>
                </a:cxn>
                <a:cxn ang="0">
                  <a:pos x="connsiteX10390" y="connsiteY10390"/>
                </a:cxn>
                <a:cxn ang="0">
                  <a:pos x="connsiteX10391" y="connsiteY10391"/>
                </a:cxn>
                <a:cxn ang="0">
                  <a:pos x="connsiteX10392" y="connsiteY10392"/>
                </a:cxn>
                <a:cxn ang="0">
                  <a:pos x="connsiteX10393" y="connsiteY10393"/>
                </a:cxn>
                <a:cxn ang="0">
                  <a:pos x="connsiteX10394" y="connsiteY10394"/>
                </a:cxn>
                <a:cxn ang="0">
                  <a:pos x="connsiteX10395" y="connsiteY10395"/>
                </a:cxn>
                <a:cxn ang="0">
                  <a:pos x="connsiteX10396" y="connsiteY10396"/>
                </a:cxn>
                <a:cxn ang="0">
                  <a:pos x="connsiteX10397" y="connsiteY10397"/>
                </a:cxn>
                <a:cxn ang="0">
                  <a:pos x="connsiteX10398" y="connsiteY10398"/>
                </a:cxn>
                <a:cxn ang="0">
                  <a:pos x="connsiteX10399" y="connsiteY10399"/>
                </a:cxn>
                <a:cxn ang="0">
                  <a:pos x="connsiteX10400" y="connsiteY10400"/>
                </a:cxn>
                <a:cxn ang="0">
                  <a:pos x="connsiteX10401" y="connsiteY10401"/>
                </a:cxn>
                <a:cxn ang="0">
                  <a:pos x="connsiteX10402" y="connsiteY10402"/>
                </a:cxn>
                <a:cxn ang="0">
                  <a:pos x="connsiteX10403" y="connsiteY10403"/>
                </a:cxn>
                <a:cxn ang="0">
                  <a:pos x="connsiteX10404" y="connsiteY10404"/>
                </a:cxn>
                <a:cxn ang="0">
                  <a:pos x="connsiteX10405" y="connsiteY10405"/>
                </a:cxn>
                <a:cxn ang="0">
                  <a:pos x="connsiteX10406" y="connsiteY10406"/>
                </a:cxn>
                <a:cxn ang="0">
                  <a:pos x="connsiteX10407" y="connsiteY10407"/>
                </a:cxn>
                <a:cxn ang="0">
                  <a:pos x="connsiteX10408" y="connsiteY10408"/>
                </a:cxn>
                <a:cxn ang="0">
                  <a:pos x="connsiteX10409" y="connsiteY10409"/>
                </a:cxn>
                <a:cxn ang="0">
                  <a:pos x="connsiteX10410" y="connsiteY10410"/>
                </a:cxn>
                <a:cxn ang="0">
                  <a:pos x="connsiteX10411" y="connsiteY10411"/>
                </a:cxn>
                <a:cxn ang="0">
                  <a:pos x="connsiteX10412" y="connsiteY10412"/>
                </a:cxn>
                <a:cxn ang="0">
                  <a:pos x="connsiteX10413" y="connsiteY10413"/>
                </a:cxn>
                <a:cxn ang="0">
                  <a:pos x="connsiteX10414" y="connsiteY10414"/>
                </a:cxn>
                <a:cxn ang="0">
                  <a:pos x="connsiteX10415" y="connsiteY10415"/>
                </a:cxn>
                <a:cxn ang="0">
                  <a:pos x="connsiteX10416" y="connsiteY10416"/>
                </a:cxn>
                <a:cxn ang="0">
                  <a:pos x="connsiteX10417" y="connsiteY10417"/>
                </a:cxn>
                <a:cxn ang="0">
                  <a:pos x="connsiteX10418" y="connsiteY10418"/>
                </a:cxn>
                <a:cxn ang="0">
                  <a:pos x="connsiteX10419" y="connsiteY10419"/>
                </a:cxn>
                <a:cxn ang="0">
                  <a:pos x="connsiteX10420" y="connsiteY10420"/>
                </a:cxn>
                <a:cxn ang="0">
                  <a:pos x="connsiteX10421" y="connsiteY10421"/>
                </a:cxn>
                <a:cxn ang="0">
                  <a:pos x="connsiteX10422" y="connsiteY10422"/>
                </a:cxn>
                <a:cxn ang="0">
                  <a:pos x="connsiteX10423" y="connsiteY10423"/>
                </a:cxn>
                <a:cxn ang="0">
                  <a:pos x="connsiteX10424" y="connsiteY10424"/>
                </a:cxn>
                <a:cxn ang="0">
                  <a:pos x="connsiteX10425" y="connsiteY10425"/>
                </a:cxn>
                <a:cxn ang="0">
                  <a:pos x="connsiteX10426" y="connsiteY10426"/>
                </a:cxn>
                <a:cxn ang="0">
                  <a:pos x="connsiteX10427" y="connsiteY10427"/>
                </a:cxn>
                <a:cxn ang="0">
                  <a:pos x="connsiteX10428" y="connsiteY10428"/>
                </a:cxn>
                <a:cxn ang="0">
                  <a:pos x="connsiteX10429" y="connsiteY10429"/>
                </a:cxn>
                <a:cxn ang="0">
                  <a:pos x="connsiteX10430" y="connsiteY10430"/>
                </a:cxn>
                <a:cxn ang="0">
                  <a:pos x="connsiteX10431" y="connsiteY10431"/>
                </a:cxn>
                <a:cxn ang="0">
                  <a:pos x="connsiteX10432" y="connsiteY10432"/>
                </a:cxn>
                <a:cxn ang="0">
                  <a:pos x="connsiteX10433" y="connsiteY10433"/>
                </a:cxn>
                <a:cxn ang="0">
                  <a:pos x="connsiteX10434" y="connsiteY10434"/>
                </a:cxn>
                <a:cxn ang="0">
                  <a:pos x="connsiteX10435" y="connsiteY10435"/>
                </a:cxn>
                <a:cxn ang="0">
                  <a:pos x="connsiteX10436" y="connsiteY10436"/>
                </a:cxn>
                <a:cxn ang="0">
                  <a:pos x="connsiteX10437" y="connsiteY10437"/>
                </a:cxn>
                <a:cxn ang="0">
                  <a:pos x="connsiteX10438" y="connsiteY10438"/>
                </a:cxn>
                <a:cxn ang="0">
                  <a:pos x="connsiteX10439" y="connsiteY10439"/>
                </a:cxn>
                <a:cxn ang="0">
                  <a:pos x="connsiteX10440" y="connsiteY10440"/>
                </a:cxn>
                <a:cxn ang="0">
                  <a:pos x="connsiteX10441" y="connsiteY10441"/>
                </a:cxn>
                <a:cxn ang="0">
                  <a:pos x="connsiteX10442" y="connsiteY10442"/>
                </a:cxn>
                <a:cxn ang="0">
                  <a:pos x="connsiteX10443" y="connsiteY10443"/>
                </a:cxn>
                <a:cxn ang="0">
                  <a:pos x="connsiteX10444" y="connsiteY10444"/>
                </a:cxn>
                <a:cxn ang="0">
                  <a:pos x="connsiteX10445" y="connsiteY10445"/>
                </a:cxn>
                <a:cxn ang="0">
                  <a:pos x="connsiteX10446" y="connsiteY10446"/>
                </a:cxn>
                <a:cxn ang="0">
                  <a:pos x="connsiteX10447" y="connsiteY10447"/>
                </a:cxn>
                <a:cxn ang="0">
                  <a:pos x="connsiteX10448" y="connsiteY10448"/>
                </a:cxn>
                <a:cxn ang="0">
                  <a:pos x="connsiteX10449" y="connsiteY10449"/>
                </a:cxn>
                <a:cxn ang="0">
                  <a:pos x="connsiteX10450" y="connsiteY10450"/>
                </a:cxn>
                <a:cxn ang="0">
                  <a:pos x="connsiteX10451" y="connsiteY10451"/>
                </a:cxn>
                <a:cxn ang="0">
                  <a:pos x="connsiteX10452" y="connsiteY10452"/>
                </a:cxn>
                <a:cxn ang="0">
                  <a:pos x="connsiteX10453" y="connsiteY10453"/>
                </a:cxn>
                <a:cxn ang="0">
                  <a:pos x="connsiteX10454" y="connsiteY10454"/>
                </a:cxn>
                <a:cxn ang="0">
                  <a:pos x="connsiteX10455" y="connsiteY10455"/>
                </a:cxn>
                <a:cxn ang="0">
                  <a:pos x="connsiteX10456" y="connsiteY10456"/>
                </a:cxn>
                <a:cxn ang="0">
                  <a:pos x="connsiteX10457" y="connsiteY10457"/>
                </a:cxn>
                <a:cxn ang="0">
                  <a:pos x="connsiteX10458" y="connsiteY10458"/>
                </a:cxn>
                <a:cxn ang="0">
                  <a:pos x="connsiteX10459" y="connsiteY10459"/>
                </a:cxn>
                <a:cxn ang="0">
                  <a:pos x="connsiteX10460" y="connsiteY10460"/>
                </a:cxn>
                <a:cxn ang="0">
                  <a:pos x="connsiteX10461" y="connsiteY10461"/>
                </a:cxn>
                <a:cxn ang="0">
                  <a:pos x="connsiteX10462" y="connsiteY10462"/>
                </a:cxn>
                <a:cxn ang="0">
                  <a:pos x="connsiteX10463" y="connsiteY10463"/>
                </a:cxn>
                <a:cxn ang="0">
                  <a:pos x="connsiteX10464" y="connsiteY10464"/>
                </a:cxn>
                <a:cxn ang="0">
                  <a:pos x="connsiteX10465" y="connsiteY10465"/>
                </a:cxn>
                <a:cxn ang="0">
                  <a:pos x="connsiteX10466" y="connsiteY10466"/>
                </a:cxn>
                <a:cxn ang="0">
                  <a:pos x="connsiteX10467" y="connsiteY10467"/>
                </a:cxn>
                <a:cxn ang="0">
                  <a:pos x="connsiteX10468" y="connsiteY10468"/>
                </a:cxn>
                <a:cxn ang="0">
                  <a:pos x="connsiteX10469" y="connsiteY10469"/>
                </a:cxn>
                <a:cxn ang="0">
                  <a:pos x="connsiteX10470" y="connsiteY10470"/>
                </a:cxn>
                <a:cxn ang="0">
                  <a:pos x="connsiteX10471" y="connsiteY10471"/>
                </a:cxn>
                <a:cxn ang="0">
                  <a:pos x="connsiteX10472" y="connsiteY10472"/>
                </a:cxn>
                <a:cxn ang="0">
                  <a:pos x="connsiteX10473" y="connsiteY10473"/>
                </a:cxn>
                <a:cxn ang="0">
                  <a:pos x="connsiteX10474" y="connsiteY10474"/>
                </a:cxn>
                <a:cxn ang="0">
                  <a:pos x="connsiteX10475" y="connsiteY10475"/>
                </a:cxn>
                <a:cxn ang="0">
                  <a:pos x="connsiteX10476" y="connsiteY10476"/>
                </a:cxn>
                <a:cxn ang="0">
                  <a:pos x="connsiteX10477" y="connsiteY10477"/>
                </a:cxn>
                <a:cxn ang="0">
                  <a:pos x="connsiteX10478" y="connsiteY10478"/>
                </a:cxn>
                <a:cxn ang="0">
                  <a:pos x="connsiteX10479" y="connsiteY10479"/>
                </a:cxn>
                <a:cxn ang="0">
                  <a:pos x="connsiteX10480" y="connsiteY10480"/>
                </a:cxn>
                <a:cxn ang="0">
                  <a:pos x="connsiteX10481" y="connsiteY10481"/>
                </a:cxn>
                <a:cxn ang="0">
                  <a:pos x="connsiteX10482" y="connsiteY10482"/>
                </a:cxn>
                <a:cxn ang="0">
                  <a:pos x="connsiteX10483" y="connsiteY10483"/>
                </a:cxn>
                <a:cxn ang="0">
                  <a:pos x="connsiteX10484" y="connsiteY10484"/>
                </a:cxn>
                <a:cxn ang="0">
                  <a:pos x="connsiteX10485" y="connsiteY10485"/>
                </a:cxn>
                <a:cxn ang="0">
                  <a:pos x="connsiteX10486" y="connsiteY10486"/>
                </a:cxn>
                <a:cxn ang="0">
                  <a:pos x="connsiteX10487" y="connsiteY10487"/>
                </a:cxn>
                <a:cxn ang="0">
                  <a:pos x="connsiteX10488" y="connsiteY10488"/>
                </a:cxn>
                <a:cxn ang="0">
                  <a:pos x="connsiteX10489" y="connsiteY10489"/>
                </a:cxn>
                <a:cxn ang="0">
                  <a:pos x="connsiteX10490" y="connsiteY10490"/>
                </a:cxn>
                <a:cxn ang="0">
                  <a:pos x="connsiteX10491" y="connsiteY10491"/>
                </a:cxn>
                <a:cxn ang="0">
                  <a:pos x="connsiteX10492" y="connsiteY10492"/>
                </a:cxn>
                <a:cxn ang="0">
                  <a:pos x="connsiteX10493" y="connsiteY10493"/>
                </a:cxn>
                <a:cxn ang="0">
                  <a:pos x="connsiteX10494" y="connsiteY10494"/>
                </a:cxn>
                <a:cxn ang="0">
                  <a:pos x="connsiteX10495" y="connsiteY10495"/>
                </a:cxn>
                <a:cxn ang="0">
                  <a:pos x="connsiteX10496" y="connsiteY10496"/>
                </a:cxn>
                <a:cxn ang="0">
                  <a:pos x="connsiteX10497" y="connsiteY10497"/>
                </a:cxn>
                <a:cxn ang="0">
                  <a:pos x="connsiteX10498" y="connsiteY10498"/>
                </a:cxn>
                <a:cxn ang="0">
                  <a:pos x="connsiteX10499" y="connsiteY10499"/>
                </a:cxn>
                <a:cxn ang="0">
                  <a:pos x="connsiteX10500" y="connsiteY10500"/>
                </a:cxn>
                <a:cxn ang="0">
                  <a:pos x="connsiteX10501" y="connsiteY10501"/>
                </a:cxn>
                <a:cxn ang="0">
                  <a:pos x="connsiteX10502" y="connsiteY10502"/>
                </a:cxn>
                <a:cxn ang="0">
                  <a:pos x="connsiteX10503" y="connsiteY10503"/>
                </a:cxn>
                <a:cxn ang="0">
                  <a:pos x="connsiteX10504" y="connsiteY10504"/>
                </a:cxn>
                <a:cxn ang="0">
                  <a:pos x="connsiteX10505" y="connsiteY10505"/>
                </a:cxn>
                <a:cxn ang="0">
                  <a:pos x="connsiteX10506" y="connsiteY10506"/>
                </a:cxn>
                <a:cxn ang="0">
                  <a:pos x="connsiteX10507" y="connsiteY10507"/>
                </a:cxn>
                <a:cxn ang="0">
                  <a:pos x="connsiteX10508" y="connsiteY10508"/>
                </a:cxn>
                <a:cxn ang="0">
                  <a:pos x="connsiteX10509" y="connsiteY10509"/>
                </a:cxn>
                <a:cxn ang="0">
                  <a:pos x="connsiteX10510" y="connsiteY10510"/>
                </a:cxn>
                <a:cxn ang="0">
                  <a:pos x="connsiteX10511" y="connsiteY10511"/>
                </a:cxn>
                <a:cxn ang="0">
                  <a:pos x="connsiteX10512" y="connsiteY10512"/>
                </a:cxn>
                <a:cxn ang="0">
                  <a:pos x="connsiteX10513" y="connsiteY10513"/>
                </a:cxn>
                <a:cxn ang="0">
                  <a:pos x="connsiteX10514" y="connsiteY10514"/>
                </a:cxn>
                <a:cxn ang="0">
                  <a:pos x="connsiteX10515" y="connsiteY10515"/>
                </a:cxn>
                <a:cxn ang="0">
                  <a:pos x="connsiteX10516" y="connsiteY10516"/>
                </a:cxn>
                <a:cxn ang="0">
                  <a:pos x="connsiteX10517" y="connsiteY10517"/>
                </a:cxn>
                <a:cxn ang="0">
                  <a:pos x="connsiteX10518" y="connsiteY10518"/>
                </a:cxn>
                <a:cxn ang="0">
                  <a:pos x="connsiteX10519" y="connsiteY10519"/>
                </a:cxn>
                <a:cxn ang="0">
                  <a:pos x="connsiteX10520" y="connsiteY10520"/>
                </a:cxn>
                <a:cxn ang="0">
                  <a:pos x="connsiteX10521" y="connsiteY10521"/>
                </a:cxn>
                <a:cxn ang="0">
                  <a:pos x="connsiteX10522" y="connsiteY10522"/>
                </a:cxn>
                <a:cxn ang="0">
                  <a:pos x="connsiteX10523" y="connsiteY10523"/>
                </a:cxn>
                <a:cxn ang="0">
                  <a:pos x="connsiteX10524" y="connsiteY10524"/>
                </a:cxn>
                <a:cxn ang="0">
                  <a:pos x="connsiteX10525" y="connsiteY10525"/>
                </a:cxn>
                <a:cxn ang="0">
                  <a:pos x="connsiteX10526" y="connsiteY10526"/>
                </a:cxn>
                <a:cxn ang="0">
                  <a:pos x="connsiteX10527" y="connsiteY10527"/>
                </a:cxn>
                <a:cxn ang="0">
                  <a:pos x="connsiteX10528" y="connsiteY10528"/>
                </a:cxn>
                <a:cxn ang="0">
                  <a:pos x="connsiteX10529" y="connsiteY10529"/>
                </a:cxn>
                <a:cxn ang="0">
                  <a:pos x="connsiteX10530" y="connsiteY10530"/>
                </a:cxn>
                <a:cxn ang="0">
                  <a:pos x="connsiteX10531" y="connsiteY10531"/>
                </a:cxn>
                <a:cxn ang="0">
                  <a:pos x="connsiteX10532" y="connsiteY10532"/>
                </a:cxn>
                <a:cxn ang="0">
                  <a:pos x="connsiteX10533" y="connsiteY10533"/>
                </a:cxn>
                <a:cxn ang="0">
                  <a:pos x="connsiteX10534" y="connsiteY10534"/>
                </a:cxn>
                <a:cxn ang="0">
                  <a:pos x="connsiteX10535" y="connsiteY10535"/>
                </a:cxn>
                <a:cxn ang="0">
                  <a:pos x="connsiteX10536" y="connsiteY10536"/>
                </a:cxn>
                <a:cxn ang="0">
                  <a:pos x="connsiteX10537" y="connsiteY10537"/>
                </a:cxn>
                <a:cxn ang="0">
                  <a:pos x="connsiteX10538" y="connsiteY10538"/>
                </a:cxn>
                <a:cxn ang="0">
                  <a:pos x="connsiteX10539" y="connsiteY10539"/>
                </a:cxn>
                <a:cxn ang="0">
                  <a:pos x="connsiteX10540" y="connsiteY10540"/>
                </a:cxn>
                <a:cxn ang="0">
                  <a:pos x="connsiteX10541" y="connsiteY10541"/>
                </a:cxn>
                <a:cxn ang="0">
                  <a:pos x="connsiteX10542" y="connsiteY10542"/>
                </a:cxn>
                <a:cxn ang="0">
                  <a:pos x="connsiteX10543" y="connsiteY10543"/>
                </a:cxn>
                <a:cxn ang="0">
                  <a:pos x="connsiteX10544" y="connsiteY10544"/>
                </a:cxn>
                <a:cxn ang="0">
                  <a:pos x="connsiteX10545" y="connsiteY10545"/>
                </a:cxn>
                <a:cxn ang="0">
                  <a:pos x="connsiteX10546" y="connsiteY10546"/>
                </a:cxn>
                <a:cxn ang="0">
                  <a:pos x="connsiteX10547" y="connsiteY10547"/>
                </a:cxn>
                <a:cxn ang="0">
                  <a:pos x="connsiteX10548" y="connsiteY10548"/>
                </a:cxn>
                <a:cxn ang="0">
                  <a:pos x="connsiteX10549" y="connsiteY10549"/>
                </a:cxn>
                <a:cxn ang="0">
                  <a:pos x="connsiteX10550" y="connsiteY10550"/>
                </a:cxn>
                <a:cxn ang="0">
                  <a:pos x="connsiteX10551" y="connsiteY10551"/>
                </a:cxn>
                <a:cxn ang="0">
                  <a:pos x="connsiteX10552" y="connsiteY10552"/>
                </a:cxn>
                <a:cxn ang="0">
                  <a:pos x="connsiteX10553" y="connsiteY10553"/>
                </a:cxn>
                <a:cxn ang="0">
                  <a:pos x="connsiteX10554" y="connsiteY10554"/>
                </a:cxn>
                <a:cxn ang="0">
                  <a:pos x="connsiteX10555" y="connsiteY10555"/>
                </a:cxn>
                <a:cxn ang="0">
                  <a:pos x="connsiteX10556" y="connsiteY10556"/>
                </a:cxn>
                <a:cxn ang="0">
                  <a:pos x="connsiteX10557" y="connsiteY10557"/>
                </a:cxn>
                <a:cxn ang="0">
                  <a:pos x="connsiteX10558" y="connsiteY10558"/>
                </a:cxn>
                <a:cxn ang="0">
                  <a:pos x="connsiteX10559" y="connsiteY10559"/>
                </a:cxn>
                <a:cxn ang="0">
                  <a:pos x="connsiteX10560" y="connsiteY10560"/>
                </a:cxn>
                <a:cxn ang="0">
                  <a:pos x="connsiteX10561" y="connsiteY10561"/>
                </a:cxn>
                <a:cxn ang="0">
                  <a:pos x="connsiteX10562" y="connsiteY10562"/>
                </a:cxn>
                <a:cxn ang="0">
                  <a:pos x="connsiteX10563" y="connsiteY10563"/>
                </a:cxn>
                <a:cxn ang="0">
                  <a:pos x="connsiteX10564" y="connsiteY10564"/>
                </a:cxn>
                <a:cxn ang="0">
                  <a:pos x="connsiteX10565" y="connsiteY10565"/>
                </a:cxn>
                <a:cxn ang="0">
                  <a:pos x="connsiteX10566" y="connsiteY10566"/>
                </a:cxn>
                <a:cxn ang="0">
                  <a:pos x="connsiteX10567" y="connsiteY10567"/>
                </a:cxn>
                <a:cxn ang="0">
                  <a:pos x="connsiteX10568" y="connsiteY10568"/>
                </a:cxn>
                <a:cxn ang="0">
                  <a:pos x="connsiteX10569" y="connsiteY10569"/>
                </a:cxn>
                <a:cxn ang="0">
                  <a:pos x="connsiteX10570" y="connsiteY10570"/>
                </a:cxn>
                <a:cxn ang="0">
                  <a:pos x="connsiteX10571" y="connsiteY10571"/>
                </a:cxn>
                <a:cxn ang="0">
                  <a:pos x="connsiteX10572" y="connsiteY10572"/>
                </a:cxn>
                <a:cxn ang="0">
                  <a:pos x="connsiteX10573" y="connsiteY10573"/>
                </a:cxn>
                <a:cxn ang="0">
                  <a:pos x="connsiteX10574" y="connsiteY10574"/>
                </a:cxn>
                <a:cxn ang="0">
                  <a:pos x="connsiteX10575" y="connsiteY10575"/>
                </a:cxn>
                <a:cxn ang="0">
                  <a:pos x="connsiteX10576" y="connsiteY10576"/>
                </a:cxn>
                <a:cxn ang="0">
                  <a:pos x="connsiteX10577" y="connsiteY10577"/>
                </a:cxn>
                <a:cxn ang="0">
                  <a:pos x="connsiteX10578" y="connsiteY10578"/>
                </a:cxn>
                <a:cxn ang="0">
                  <a:pos x="connsiteX10579" y="connsiteY10579"/>
                </a:cxn>
                <a:cxn ang="0">
                  <a:pos x="connsiteX10580" y="connsiteY10580"/>
                </a:cxn>
                <a:cxn ang="0">
                  <a:pos x="connsiteX10581" y="connsiteY10581"/>
                </a:cxn>
                <a:cxn ang="0">
                  <a:pos x="connsiteX10582" y="connsiteY10582"/>
                </a:cxn>
                <a:cxn ang="0">
                  <a:pos x="connsiteX10583" y="connsiteY10583"/>
                </a:cxn>
                <a:cxn ang="0">
                  <a:pos x="connsiteX10584" y="connsiteY10584"/>
                </a:cxn>
                <a:cxn ang="0">
                  <a:pos x="connsiteX10585" y="connsiteY10585"/>
                </a:cxn>
                <a:cxn ang="0">
                  <a:pos x="connsiteX10586" y="connsiteY10586"/>
                </a:cxn>
                <a:cxn ang="0">
                  <a:pos x="connsiteX10587" y="connsiteY10587"/>
                </a:cxn>
                <a:cxn ang="0">
                  <a:pos x="connsiteX10588" y="connsiteY10588"/>
                </a:cxn>
                <a:cxn ang="0">
                  <a:pos x="connsiteX10589" y="connsiteY10589"/>
                </a:cxn>
                <a:cxn ang="0">
                  <a:pos x="connsiteX10590" y="connsiteY10590"/>
                </a:cxn>
                <a:cxn ang="0">
                  <a:pos x="connsiteX10591" y="connsiteY10591"/>
                </a:cxn>
                <a:cxn ang="0">
                  <a:pos x="connsiteX10592" y="connsiteY10592"/>
                </a:cxn>
                <a:cxn ang="0">
                  <a:pos x="connsiteX10593" y="connsiteY10593"/>
                </a:cxn>
                <a:cxn ang="0">
                  <a:pos x="connsiteX10594" y="connsiteY10594"/>
                </a:cxn>
                <a:cxn ang="0">
                  <a:pos x="connsiteX10595" y="connsiteY10595"/>
                </a:cxn>
                <a:cxn ang="0">
                  <a:pos x="connsiteX10596" y="connsiteY10596"/>
                </a:cxn>
                <a:cxn ang="0">
                  <a:pos x="connsiteX10597" y="connsiteY10597"/>
                </a:cxn>
                <a:cxn ang="0">
                  <a:pos x="connsiteX10598" y="connsiteY10598"/>
                </a:cxn>
                <a:cxn ang="0">
                  <a:pos x="connsiteX10599" y="connsiteY10599"/>
                </a:cxn>
                <a:cxn ang="0">
                  <a:pos x="connsiteX10600" y="connsiteY10600"/>
                </a:cxn>
                <a:cxn ang="0">
                  <a:pos x="connsiteX10601" y="connsiteY10601"/>
                </a:cxn>
                <a:cxn ang="0">
                  <a:pos x="connsiteX10602" y="connsiteY10602"/>
                </a:cxn>
                <a:cxn ang="0">
                  <a:pos x="connsiteX10603" y="connsiteY10603"/>
                </a:cxn>
                <a:cxn ang="0">
                  <a:pos x="connsiteX10604" y="connsiteY10604"/>
                </a:cxn>
                <a:cxn ang="0">
                  <a:pos x="connsiteX10605" y="connsiteY10605"/>
                </a:cxn>
                <a:cxn ang="0">
                  <a:pos x="connsiteX10606" y="connsiteY10606"/>
                </a:cxn>
                <a:cxn ang="0">
                  <a:pos x="connsiteX10607" y="connsiteY10607"/>
                </a:cxn>
                <a:cxn ang="0">
                  <a:pos x="connsiteX10608" y="connsiteY10608"/>
                </a:cxn>
                <a:cxn ang="0">
                  <a:pos x="connsiteX10609" y="connsiteY10609"/>
                </a:cxn>
                <a:cxn ang="0">
                  <a:pos x="connsiteX10610" y="connsiteY10610"/>
                </a:cxn>
                <a:cxn ang="0">
                  <a:pos x="connsiteX10611" y="connsiteY10611"/>
                </a:cxn>
                <a:cxn ang="0">
                  <a:pos x="connsiteX10612" y="connsiteY10612"/>
                </a:cxn>
                <a:cxn ang="0">
                  <a:pos x="connsiteX10613" y="connsiteY10613"/>
                </a:cxn>
                <a:cxn ang="0">
                  <a:pos x="connsiteX10614" y="connsiteY10614"/>
                </a:cxn>
                <a:cxn ang="0">
                  <a:pos x="connsiteX10615" y="connsiteY10615"/>
                </a:cxn>
                <a:cxn ang="0">
                  <a:pos x="connsiteX10616" y="connsiteY10616"/>
                </a:cxn>
                <a:cxn ang="0">
                  <a:pos x="connsiteX10617" y="connsiteY10617"/>
                </a:cxn>
                <a:cxn ang="0">
                  <a:pos x="connsiteX10618" y="connsiteY10618"/>
                </a:cxn>
                <a:cxn ang="0">
                  <a:pos x="connsiteX10619" y="connsiteY10619"/>
                </a:cxn>
                <a:cxn ang="0">
                  <a:pos x="connsiteX10620" y="connsiteY10620"/>
                </a:cxn>
                <a:cxn ang="0">
                  <a:pos x="connsiteX10621" y="connsiteY10621"/>
                </a:cxn>
                <a:cxn ang="0">
                  <a:pos x="connsiteX10622" y="connsiteY10622"/>
                </a:cxn>
                <a:cxn ang="0">
                  <a:pos x="connsiteX10623" y="connsiteY10623"/>
                </a:cxn>
                <a:cxn ang="0">
                  <a:pos x="connsiteX10624" y="connsiteY10624"/>
                </a:cxn>
                <a:cxn ang="0">
                  <a:pos x="connsiteX10625" y="connsiteY10625"/>
                </a:cxn>
                <a:cxn ang="0">
                  <a:pos x="connsiteX10626" y="connsiteY10626"/>
                </a:cxn>
                <a:cxn ang="0">
                  <a:pos x="connsiteX10627" y="connsiteY10627"/>
                </a:cxn>
                <a:cxn ang="0">
                  <a:pos x="connsiteX10628" y="connsiteY10628"/>
                </a:cxn>
                <a:cxn ang="0">
                  <a:pos x="connsiteX10629" y="connsiteY10629"/>
                </a:cxn>
                <a:cxn ang="0">
                  <a:pos x="connsiteX10630" y="connsiteY10630"/>
                </a:cxn>
                <a:cxn ang="0">
                  <a:pos x="connsiteX10631" y="connsiteY10631"/>
                </a:cxn>
                <a:cxn ang="0">
                  <a:pos x="connsiteX10632" y="connsiteY10632"/>
                </a:cxn>
                <a:cxn ang="0">
                  <a:pos x="connsiteX10633" y="connsiteY10633"/>
                </a:cxn>
                <a:cxn ang="0">
                  <a:pos x="connsiteX10634" y="connsiteY10634"/>
                </a:cxn>
                <a:cxn ang="0">
                  <a:pos x="connsiteX10635" y="connsiteY10635"/>
                </a:cxn>
                <a:cxn ang="0">
                  <a:pos x="connsiteX10636" y="connsiteY10636"/>
                </a:cxn>
                <a:cxn ang="0">
                  <a:pos x="connsiteX10637" y="connsiteY10637"/>
                </a:cxn>
                <a:cxn ang="0">
                  <a:pos x="connsiteX10638" y="connsiteY10638"/>
                </a:cxn>
                <a:cxn ang="0">
                  <a:pos x="connsiteX10639" y="connsiteY10639"/>
                </a:cxn>
                <a:cxn ang="0">
                  <a:pos x="connsiteX10640" y="connsiteY10640"/>
                </a:cxn>
                <a:cxn ang="0">
                  <a:pos x="connsiteX10641" y="connsiteY10641"/>
                </a:cxn>
                <a:cxn ang="0">
                  <a:pos x="connsiteX10642" y="connsiteY10642"/>
                </a:cxn>
                <a:cxn ang="0">
                  <a:pos x="connsiteX10643" y="connsiteY10643"/>
                </a:cxn>
                <a:cxn ang="0">
                  <a:pos x="connsiteX10644" y="connsiteY10644"/>
                </a:cxn>
                <a:cxn ang="0">
                  <a:pos x="connsiteX10645" y="connsiteY10645"/>
                </a:cxn>
                <a:cxn ang="0">
                  <a:pos x="connsiteX10646" y="connsiteY10646"/>
                </a:cxn>
                <a:cxn ang="0">
                  <a:pos x="connsiteX10647" y="connsiteY10647"/>
                </a:cxn>
                <a:cxn ang="0">
                  <a:pos x="connsiteX10648" y="connsiteY10648"/>
                </a:cxn>
                <a:cxn ang="0">
                  <a:pos x="connsiteX10649" y="connsiteY10649"/>
                </a:cxn>
                <a:cxn ang="0">
                  <a:pos x="connsiteX10650" y="connsiteY10650"/>
                </a:cxn>
                <a:cxn ang="0">
                  <a:pos x="connsiteX10651" y="connsiteY10651"/>
                </a:cxn>
                <a:cxn ang="0">
                  <a:pos x="connsiteX10652" y="connsiteY10652"/>
                </a:cxn>
                <a:cxn ang="0">
                  <a:pos x="connsiteX10653" y="connsiteY10653"/>
                </a:cxn>
                <a:cxn ang="0">
                  <a:pos x="connsiteX10654" y="connsiteY10654"/>
                </a:cxn>
                <a:cxn ang="0">
                  <a:pos x="connsiteX10655" y="connsiteY10655"/>
                </a:cxn>
                <a:cxn ang="0">
                  <a:pos x="connsiteX10656" y="connsiteY10656"/>
                </a:cxn>
                <a:cxn ang="0">
                  <a:pos x="connsiteX10657" y="connsiteY10657"/>
                </a:cxn>
                <a:cxn ang="0">
                  <a:pos x="connsiteX10658" y="connsiteY10658"/>
                </a:cxn>
                <a:cxn ang="0">
                  <a:pos x="connsiteX10659" y="connsiteY10659"/>
                </a:cxn>
                <a:cxn ang="0">
                  <a:pos x="connsiteX10660" y="connsiteY10660"/>
                </a:cxn>
                <a:cxn ang="0">
                  <a:pos x="connsiteX10661" y="connsiteY10661"/>
                </a:cxn>
                <a:cxn ang="0">
                  <a:pos x="connsiteX10662" y="connsiteY10662"/>
                </a:cxn>
                <a:cxn ang="0">
                  <a:pos x="connsiteX10663" y="connsiteY10663"/>
                </a:cxn>
                <a:cxn ang="0">
                  <a:pos x="connsiteX10664" y="connsiteY10664"/>
                </a:cxn>
                <a:cxn ang="0">
                  <a:pos x="connsiteX10665" y="connsiteY10665"/>
                </a:cxn>
                <a:cxn ang="0">
                  <a:pos x="connsiteX10666" y="connsiteY10666"/>
                </a:cxn>
                <a:cxn ang="0">
                  <a:pos x="connsiteX10667" y="connsiteY10667"/>
                </a:cxn>
                <a:cxn ang="0">
                  <a:pos x="connsiteX10668" y="connsiteY10668"/>
                </a:cxn>
                <a:cxn ang="0">
                  <a:pos x="connsiteX10669" y="connsiteY10669"/>
                </a:cxn>
                <a:cxn ang="0">
                  <a:pos x="connsiteX10670" y="connsiteY10670"/>
                </a:cxn>
                <a:cxn ang="0">
                  <a:pos x="connsiteX10671" y="connsiteY10671"/>
                </a:cxn>
                <a:cxn ang="0">
                  <a:pos x="connsiteX10672" y="connsiteY10672"/>
                </a:cxn>
                <a:cxn ang="0">
                  <a:pos x="connsiteX10673" y="connsiteY10673"/>
                </a:cxn>
                <a:cxn ang="0">
                  <a:pos x="connsiteX10674" y="connsiteY10674"/>
                </a:cxn>
                <a:cxn ang="0">
                  <a:pos x="connsiteX10675" y="connsiteY10675"/>
                </a:cxn>
                <a:cxn ang="0">
                  <a:pos x="connsiteX10676" y="connsiteY10676"/>
                </a:cxn>
                <a:cxn ang="0">
                  <a:pos x="connsiteX10677" y="connsiteY10677"/>
                </a:cxn>
                <a:cxn ang="0">
                  <a:pos x="connsiteX10678" y="connsiteY10678"/>
                </a:cxn>
                <a:cxn ang="0">
                  <a:pos x="connsiteX10679" y="connsiteY10679"/>
                </a:cxn>
                <a:cxn ang="0">
                  <a:pos x="connsiteX10680" y="connsiteY10680"/>
                </a:cxn>
                <a:cxn ang="0">
                  <a:pos x="connsiteX10681" y="connsiteY10681"/>
                </a:cxn>
                <a:cxn ang="0">
                  <a:pos x="connsiteX10682" y="connsiteY10682"/>
                </a:cxn>
                <a:cxn ang="0">
                  <a:pos x="connsiteX10683" y="connsiteY10683"/>
                </a:cxn>
                <a:cxn ang="0">
                  <a:pos x="connsiteX10684" y="connsiteY10684"/>
                </a:cxn>
                <a:cxn ang="0">
                  <a:pos x="connsiteX10685" y="connsiteY10685"/>
                </a:cxn>
                <a:cxn ang="0">
                  <a:pos x="connsiteX10686" y="connsiteY10686"/>
                </a:cxn>
                <a:cxn ang="0">
                  <a:pos x="connsiteX10687" y="connsiteY10687"/>
                </a:cxn>
                <a:cxn ang="0">
                  <a:pos x="connsiteX10688" y="connsiteY10688"/>
                </a:cxn>
                <a:cxn ang="0">
                  <a:pos x="connsiteX10689" y="connsiteY10689"/>
                </a:cxn>
                <a:cxn ang="0">
                  <a:pos x="connsiteX10690" y="connsiteY10690"/>
                </a:cxn>
                <a:cxn ang="0">
                  <a:pos x="connsiteX10691" y="connsiteY10691"/>
                </a:cxn>
                <a:cxn ang="0">
                  <a:pos x="connsiteX10692" y="connsiteY10692"/>
                </a:cxn>
                <a:cxn ang="0">
                  <a:pos x="connsiteX10693" y="connsiteY10693"/>
                </a:cxn>
                <a:cxn ang="0">
                  <a:pos x="connsiteX10694" y="connsiteY10694"/>
                </a:cxn>
                <a:cxn ang="0">
                  <a:pos x="connsiteX10695" y="connsiteY10695"/>
                </a:cxn>
                <a:cxn ang="0">
                  <a:pos x="connsiteX10696" y="connsiteY10696"/>
                </a:cxn>
                <a:cxn ang="0">
                  <a:pos x="connsiteX10697" y="connsiteY10697"/>
                </a:cxn>
                <a:cxn ang="0">
                  <a:pos x="connsiteX10698" y="connsiteY10698"/>
                </a:cxn>
                <a:cxn ang="0">
                  <a:pos x="connsiteX10699" y="connsiteY10699"/>
                </a:cxn>
                <a:cxn ang="0">
                  <a:pos x="connsiteX10700" y="connsiteY10700"/>
                </a:cxn>
                <a:cxn ang="0">
                  <a:pos x="connsiteX10701" y="connsiteY10701"/>
                </a:cxn>
                <a:cxn ang="0">
                  <a:pos x="connsiteX10702" y="connsiteY10702"/>
                </a:cxn>
                <a:cxn ang="0">
                  <a:pos x="connsiteX10703" y="connsiteY10703"/>
                </a:cxn>
                <a:cxn ang="0">
                  <a:pos x="connsiteX10704" y="connsiteY10704"/>
                </a:cxn>
                <a:cxn ang="0">
                  <a:pos x="connsiteX10705" y="connsiteY10705"/>
                </a:cxn>
                <a:cxn ang="0">
                  <a:pos x="connsiteX10706" y="connsiteY10706"/>
                </a:cxn>
                <a:cxn ang="0">
                  <a:pos x="connsiteX10707" y="connsiteY10707"/>
                </a:cxn>
                <a:cxn ang="0">
                  <a:pos x="connsiteX10708" y="connsiteY10708"/>
                </a:cxn>
                <a:cxn ang="0">
                  <a:pos x="connsiteX10709" y="connsiteY10709"/>
                </a:cxn>
                <a:cxn ang="0">
                  <a:pos x="connsiteX10710" y="connsiteY10710"/>
                </a:cxn>
                <a:cxn ang="0">
                  <a:pos x="connsiteX10711" y="connsiteY10711"/>
                </a:cxn>
                <a:cxn ang="0">
                  <a:pos x="connsiteX10712" y="connsiteY10712"/>
                </a:cxn>
                <a:cxn ang="0">
                  <a:pos x="connsiteX10713" y="connsiteY10713"/>
                </a:cxn>
                <a:cxn ang="0">
                  <a:pos x="connsiteX10714" y="connsiteY10714"/>
                </a:cxn>
                <a:cxn ang="0">
                  <a:pos x="connsiteX10715" y="connsiteY10715"/>
                </a:cxn>
                <a:cxn ang="0">
                  <a:pos x="connsiteX10716" y="connsiteY10716"/>
                </a:cxn>
                <a:cxn ang="0">
                  <a:pos x="connsiteX10717" y="connsiteY10717"/>
                </a:cxn>
                <a:cxn ang="0">
                  <a:pos x="connsiteX10718" y="connsiteY10718"/>
                </a:cxn>
                <a:cxn ang="0">
                  <a:pos x="connsiteX10719" y="connsiteY10719"/>
                </a:cxn>
                <a:cxn ang="0">
                  <a:pos x="connsiteX10720" y="connsiteY10720"/>
                </a:cxn>
                <a:cxn ang="0">
                  <a:pos x="connsiteX10721" y="connsiteY10721"/>
                </a:cxn>
                <a:cxn ang="0">
                  <a:pos x="connsiteX10722" y="connsiteY10722"/>
                </a:cxn>
                <a:cxn ang="0">
                  <a:pos x="connsiteX10723" y="connsiteY10723"/>
                </a:cxn>
                <a:cxn ang="0">
                  <a:pos x="connsiteX10724" y="connsiteY10724"/>
                </a:cxn>
                <a:cxn ang="0">
                  <a:pos x="connsiteX10725" y="connsiteY10725"/>
                </a:cxn>
                <a:cxn ang="0">
                  <a:pos x="connsiteX10726" y="connsiteY10726"/>
                </a:cxn>
                <a:cxn ang="0">
                  <a:pos x="connsiteX10727" y="connsiteY10727"/>
                </a:cxn>
                <a:cxn ang="0">
                  <a:pos x="connsiteX10728" y="connsiteY10728"/>
                </a:cxn>
                <a:cxn ang="0">
                  <a:pos x="connsiteX10729" y="connsiteY10729"/>
                </a:cxn>
                <a:cxn ang="0">
                  <a:pos x="connsiteX10730" y="connsiteY10730"/>
                </a:cxn>
                <a:cxn ang="0">
                  <a:pos x="connsiteX10731" y="connsiteY10731"/>
                </a:cxn>
                <a:cxn ang="0">
                  <a:pos x="connsiteX10732" y="connsiteY10732"/>
                </a:cxn>
                <a:cxn ang="0">
                  <a:pos x="connsiteX10733" y="connsiteY10733"/>
                </a:cxn>
                <a:cxn ang="0">
                  <a:pos x="connsiteX10734" y="connsiteY10734"/>
                </a:cxn>
                <a:cxn ang="0">
                  <a:pos x="connsiteX10735" y="connsiteY10735"/>
                </a:cxn>
                <a:cxn ang="0">
                  <a:pos x="connsiteX10736" y="connsiteY10736"/>
                </a:cxn>
                <a:cxn ang="0">
                  <a:pos x="connsiteX10737" y="connsiteY10737"/>
                </a:cxn>
                <a:cxn ang="0">
                  <a:pos x="connsiteX10738" y="connsiteY10738"/>
                </a:cxn>
                <a:cxn ang="0">
                  <a:pos x="connsiteX10739" y="connsiteY10739"/>
                </a:cxn>
                <a:cxn ang="0">
                  <a:pos x="connsiteX10740" y="connsiteY10740"/>
                </a:cxn>
                <a:cxn ang="0">
                  <a:pos x="connsiteX10741" y="connsiteY10741"/>
                </a:cxn>
                <a:cxn ang="0">
                  <a:pos x="connsiteX10742" y="connsiteY10742"/>
                </a:cxn>
                <a:cxn ang="0">
                  <a:pos x="connsiteX10743" y="connsiteY10743"/>
                </a:cxn>
                <a:cxn ang="0">
                  <a:pos x="connsiteX10744" y="connsiteY10744"/>
                </a:cxn>
                <a:cxn ang="0">
                  <a:pos x="connsiteX10745" y="connsiteY10745"/>
                </a:cxn>
                <a:cxn ang="0">
                  <a:pos x="connsiteX10746" y="connsiteY10746"/>
                </a:cxn>
                <a:cxn ang="0">
                  <a:pos x="connsiteX10747" y="connsiteY10747"/>
                </a:cxn>
                <a:cxn ang="0">
                  <a:pos x="connsiteX10748" y="connsiteY10748"/>
                </a:cxn>
                <a:cxn ang="0">
                  <a:pos x="connsiteX10749" y="connsiteY10749"/>
                </a:cxn>
                <a:cxn ang="0">
                  <a:pos x="connsiteX10750" y="connsiteY10750"/>
                </a:cxn>
                <a:cxn ang="0">
                  <a:pos x="connsiteX10751" y="connsiteY10751"/>
                </a:cxn>
                <a:cxn ang="0">
                  <a:pos x="connsiteX10752" y="connsiteY10752"/>
                </a:cxn>
                <a:cxn ang="0">
                  <a:pos x="connsiteX10753" y="connsiteY10753"/>
                </a:cxn>
                <a:cxn ang="0">
                  <a:pos x="connsiteX10754" y="connsiteY10754"/>
                </a:cxn>
                <a:cxn ang="0">
                  <a:pos x="connsiteX10755" y="connsiteY10755"/>
                </a:cxn>
                <a:cxn ang="0">
                  <a:pos x="connsiteX10756" y="connsiteY10756"/>
                </a:cxn>
                <a:cxn ang="0">
                  <a:pos x="connsiteX10757" y="connsiteY10757"/>
                </a:cxn>
                <a:cxn ang="0">
                  <a:pos x="connsiteX10758" y="connsiteY10758"/>
                </a:cxn>
                <a:cxn ang="0">
                  <a:pos x="connsiteX10759" y="connsiteY10759"/>
                </a:cxn>
                <a:cxn ang="0">
                  <a:pos x="connsiteX10760" y="connsiteY10760"/>
                </a:cxn>
                <a:cxn ang="0">
                  <a:pos x="connsiteX10761" y="connsiteY10761"/>
                </a:cxn>
                <a:cxn ang="0">
                  <a:pos x="connsiteX10762" y="connsiteY10762"/>
                </a:cxn>
                <a:cxn ang="0">
                  <a:pos x="connsiteX10763" y="connsiteY10763"/>
                </a:cxn>
                <a:cxn ang="0">
                  <a:pos x="connsiteX10764" y="connsiteY10764"/>
                </a:cxn>
                <a:cxn ang="0">
                  <a:pos x="connsiteX10765" y="connsiteY10765"/>
                </a:cxn>
                <a:cxn ang="0">
                  <a:pos x="connsiteX10766" y="connsiteY10766"/>
                </a:cxn>
                <a:cxn ang="0">
                  <a:pos x="connsiteX10767" y="connsiteY10767"/>
                </a:cxn>
                <a:cxn ang="0">
                  <a:pos x="connsiteX10768" y="connsiteY10768"/>
                </a:cxn>
                <a:cxn ang="0">
                  <a:pos x="connsiteX10769" y="connsiteY10769"/>
                </a:cxn>
                <a:cxn ang="0">
                  <a:pos x="connsiteX10770" y="connsiteY10770"/>
                </a:cxn>
                <a:cxn ang="0">
                  <a:pos x="connsiteX10771" y="connsiteY10771"/>
                </a:cxn>
                <a:cxn ang="0">
                  <a:pos x="connsiteX10772" y="connsiteY10772"/>
                </a:cxn>
                <a:cxn ang="0">
                  <a:pos x="connsiteX10773" y="connsiteY10773"/>
                </a:cxn>
                <a:cxn ang="0">
                  <a:pos x="connsiteX10774" y="connsiteY10774"/>
                </a:cxn>
                <a:cxn ang="0">
                  <a:pos x="connsiteX10775" y="connsiteY10775"/>
                </a:cxn>
                <a:cxn ang="0">
                  <a:pos x="connsiteX10776" y="connsiteY10776"/>
                </a:cxn>
                <a:cxn ang="0">
                  <a:pos x="connsiteX10777" y="connsiteY10777"/>
                </a:cxn>
                <a:cxn ang="0">
                  <a:pos x="connsiteX10778" y="connsiteY10778"/>
                </a:cxn>
                <a:cxn ang="0">
                  <a:pos x="connsiteX10779" y="connsiteY10779"/>
                </a:cxn>
                <a:cxn ang="0">
                  <a:pos x="connsiteX10780" y="connsiteY10780"/>
                </a:cxn>
                <a:cxn ang="0">
                  <a:pos x="connsiteX10781" y="connsiteY10781"/>
                </a:cxn>
                <a:cxn ang="0">
                  <a:pos x="connsiteX10782" y="connsiteY10782"/>
                </a:cxn>
                <a:cxn ang="0">
                  <a:pos x="connsiteX10783" y="connsiteY10783"/>
                </a:cxn>
                <a:cxn ang="0">
                  <a:pos x="connsiteX10784" y="connsiteY10784"/>
                </a:cxn>
                <a:cxn ang="0">
                  <a:pos x="connsiteX10785" y="connsiteY10785"/>
                </a:cxn>
                <a:cxn ang="0">
                  <a:pos x="connsiteX10786" y="connsiteY10786"/>
                </a:cxn>
                <a:cxn ang="0">
                  <a:pos x="connsiteX10787" y="connsiteY10787"/>
                </a:cxn>
                <a:cxn ang="0">
                  <a:pos x="connsiteX10788" y="connsiteY10788"/>
                </a:cxn>
                <a:cxn ang="0">
                  <a:pos x="connsiteX10789" y="connsiteY10789"/>
                </a:cxn>
                <a:cxn ang="0">
                  <a:pos x="connsiteX10790" y="connsiteY10790"/>
                </a:cxn>
                <a:cxn ang="0">
                  <a:pos x="connsiteX10791" y="connsiteY10791"/>
                </a:cxn>
                <a:cxn ang="0">
                  <a:pos x="connsiteX10792" y="connsiteY10792"/>
                </a:cxn>
                <a:cxn ang="0">
                  <a:pos x="connsiteX10793" y="connsiteY10793"/>
                </a:cxn>
                <a:cxn ang="0">
                  <a:pos x="connsiteX10794" y="connsiteY10794"/>
                </a:cxn>
                <a:cxn ang="0">
                  <a:pos x="connsiteX10795" y="connsiteY10795"/>
                </a:cxn>
                <a:cxn ang="0">
                  <a:pos x="connsiteX10796" y="connsiteY10796"/>
                </a:cxn>
                <a:cxn ang="0">
                  <a:pos x="connsiteX10797" y="connsiteY10797"/>
                </a:cxn>
                <a:cxn ang="0">
                  <a:pos x="connsiteX10798" y="connsiteY10798"/>
                </a:cxn>
                <a:cxn ang="0">
                  <a:pos x="connsiteX10799" y="connsiteY10799"/>
                </a:cxn>
                <a:cxn ang="0">
                  <a:pos x="connsiteX10800" y="connsiteY10800"/>
                </a:cxn>
                <a:cxn ang="0">
                  <a:pos x="connsiteX10801" y="connsiteY10801"/>
                </a:cxn>
                <a:cxn ang="0">
                  <a:pos x="connsiteX10802" y="connsiteY10802"/>
                </a:cxn>
                <a:cxn ang="0">
                  <a:pos x="connsiteX10803" y="connsiteY10803"/>
                </a:cxn>
                <a:cxn ang="0">
                  <a:pos x="connsiteX10804" y="connsiteY10804"/>
                </a:cxn>
                <a:cxn ang="0">
                  <a:pos x="connsiteX10805" y="connsiteY10805"/>
                </a:cxn>
                <a:cxn ang="0">
                  <a:pos x="connsiteX10806" y="connsiteY10806"/>
                </a:cxn>
                <a:cxn ang="0">
                  <a:pos x="connsiteX10807" y="connsiteY10807"/>
                </a:cxn>
                <a:cxn ang="0">
                  <a:pos x="connsiteX10808" y="connsiteY10808"/>
                </a:cxn>
                <a:cxn ang="0">
                  <a:pos x="connsiteX10809" y="connsiteY10809"/>
                </a:cxn>
                <a:cxn ang="0">
                  <a:pos x="connsiteX10810" y="connsiteY10810"/>
                </a:cxn>
                <a:cxn ang="0">
                  <a:pos x="connsiteX10811" y="connsiteY10811"/>
                </a:cxn>
                <a:cxn ang="0">
                  <a:pos x="connsiteX10812" y="connsiteY10812"/>
                </a:cxn>
                <a:cxn ang="0">
                  <a:pos x="connsiteX10813" y="connsiteY10813"/>
                </a:cxn>
                <a:cxn ang="0">
                  <a:pos x="connsiteX10814" y="connsiteY10814"/>
                </a:cxn>
                <a:cxn ang="0">
                  <a:pos x="connsiteX10815" y="connsiteY10815"/>
                </a:cxn>
                <a:cxn ang="0">
                  <a:pos x="connsiteX10816" y="connsiteY10816"/>
                </a:cxn>
                <a:cxn ang="0">
                  <a:pos x="connsiteX10817" y="connsiteY10817"/>
                </a:cxn>
                <a:cxn ang="0">
                  <a:pos x="connsiteX10818" y="connsiteY10818"/>
                </a:cxn>
                <a:cxn ang="0">
                  <a:pos x="connsiteX10819" y="connsiteY10819"/>
                </a:cxn>
                <a:cxn ang="0">
                  <a:pos x="connsiteX10820" y="connsiteY10820"/>
                </a:cxn>
                <a:cxn ang="0">
                  <a:pos x="connsiteX10821" y="connsiteY10821"/>
                </a:cxn>
                <a:cxn ang="0">
                  <a:pos x="connsiteX10822" y="connsiteY10822"/>
                </a:cxn>
                <a:cxn ang="0">
                  <a:pos x="connsiteX10823" y="connsiteY10823"/>
                </a:cxn>
                <a:cxn ang="0">
                  <a:pos x="connsiteX10824" y="connsiteY10824"/>
                </a:cxn>
                <a:cxn ang="0">
                  <a:pos x="connsiteX10825" y="connsiteY10825"/>
                </a:cxn>
                <a:cxn ang="0">
                  <a:pos x="connsiteX10826" y="connsiteY10826"/>
                </a:cxn>
                <a:cxn ang="0">
                  <a:pos x="connsiteX10827" y="connsiteY10827"/>
                </a:cxn>
                <a:cxn ang="0">
                  <a:pos x="connsiteX10828" y="connsiteY10828"/>
                </a:cxn>
                <a:cxn ang="0">
                  <a:pos x="connsiteX10829" y="connsiteY10829"/>
                </a:cxn>
                <a:cxn ang="0">
                  <a:pos x="connsiteX10830" y="connsiteY10830"/>
                </a:cxn>
                <a:cxn ang="0">
                  <a:pos x="connsiteX10831" y="connsiteY10831"/>
                </a:cxn>
                <a:cxn ang="0">
                  <a:pos x="connsiteX10832" y="connsiteY10832"/>
                </a:cxn>
                <a:cxn ang="0">
                  <a:pos x="connsiteX10833" y="connsiteY10833"/>
                </a:cxn>
                <a:cxn ang="0">
                  <a:pos x="connsiteX10834" y="connsiteY10834"/>
                </a:cxn>
                <a:cxn ang="0">
                  <a:pos x="connsiteX10835" y="connsiteY10835"/>
                </a:cxn>
                <a:cxn ang="0">
                  <a:pos x="connsiteX10836" y="connsiteY10836"/>
                </a:cxn>
                <a:cxn ang="0">
                  <a:pos x="connsiteX10837" y="connsiteY10837"/>
                </a:cxn>
                <a:cxn ang="0">
                  <a:pos x="connsiteX10838" y="connsiteY10838"/>
                </a:cxn>
                <a:cxn ang="0">
                  <a:pos x="connsiteX10839" y="connsiteY10839"/>
                </a:cxn>
                <a:cxn ang="0">
                  <a:pos x="connsiteX10840" y="connsiteY10840"/>
                </a:cxn>
                <a:cxn ang="0">
                  <a:pos x="connsiteX10841" y="connsiteY10841"/>
                </a:cxn>
                <a:cxn ang="0">
                  <a:pos x="connsiteX10842" y="connsiteY10842"/>
                </a:cxn>
                <a:cxn ang="0">
                  <a:pos x="connsiteX10843" y="connsiteY10843"/>
                </a:cxn>
                <a:cxn ang="0">
                  <a:pos x="connsiteX10844" y="connsiteY10844"/>
                </a:cxn>
                <a:cxn ang="0">
                  <a:pos x="connsiteX10845" y="connsiteY10845"/>
                </a:cxn>
                <a:cxn ang="0">
                  <a:pos x="connsiteX10846" y="connsiteY10846"/>
                </a:cxn>
                <a:cxn ang="0">
                  <a:pos x="connsiteX10847" y="connsiteY10847"/>
                </a:cxn>
                <a:cxn ang="0">
                  <a:pos x="connsiteX10848" y="connsiteY10848"/>
                </a:cxn>
                <a:cxn ang="0">
                  <a:pos x="connsiteX10849" y="connsiteY10849"/>
                </a:cxn>
                <a:cxn ang="0">
                  <a:pos x="connsiteX10850" y="connsiteY10850"/>
                </a:cxn>
                <a:cxn ang="0">
                  <a:pos x="connsiteX10851" y="connsiteY10851"/>
                </a:cxn>
                <a:cxn ang="0">
                  <a:pos x="connsiteX10852" y="connsiteY10852"/>
                </a:cxn>
                <a:cxn ang="0">
                  <a:pos x="connsiteX10853" y="connsiteY10853"/>
                </a:cxn>
                <a:cxn ang="0">
                  <a:pos x="connsiteX10854" y="connsiteY10854"/>
                </a:cxn>
                <a:cxn ang="0">
                  <a:pos x="connsiteX10855" y="connsiteY10855"/>
                </a:cxn>
                <a:cxn ang="0">
                  <a:pos x="connsiteX10856" y="connsiteY10856"/>
                </a:cxn>
                <a:cxn ang="0">
                  <a:pos x="connsiteX10857" y="connsiteY10857"/>
                </a:cxn>
                <a:cxn ang="0">
                  <a:pos x="connsiteX10858" y="connsiteY10858"/>
                </a:cxn>
                <a:cxn ang="0">
                  <a:pos x="connsiteX10859" y="connsiteY10859"/>
                </a:cxn>
                <a:cxn ang="0">
                  <a:pos x="connsiteX10860" y="connsiteY10860"/>
                </a:cxn>
                <a:cxn ang="0">
                  <a:pos x="connsiteX10861" y="connsiteY10861"/>
                </a:cxn>
                <a:cxn ang="0">
                  <a:pos x="connsiteX10862" y="connsiteY10862"/>
                </a:cxn>
                <a:cxn ang="0">
                  <a:pos x="connsiteX10863" y="connsiteY10863"/>
                </a:cxn>
                <a:cxn ang="0">
                  <a:pos x="connsiteX10864" y="connsiteY10864"/>
                </a:cxn>
                <a:cxn ang="0">
                  <a:pos x="connsiteX10865" y="connsiteY10865"/>
                </a:cxn>
                <a:cxn ang="0">
                  <a:pos x="connsiteX10866" y="connsiteY10866"/>
                </a:cxn>
                <a:cxn ang="0">
                  <a:pos x="connsiteX10867" y="connsiteY10867"/>
                </a:cxn>
                <a:cxn ang="0">
                  <a:pos x="connsiteX10868" y="connsiteY10868"/>
                </a:cxn>
                <a:cxn ang="0">
                  <a:pos x="connsiteX10869" y="connsiteY10869"/>
                </a:cxn>
                <a:cxn ang="0">
                  <a:pos x="connsiteX10870" y="connsiteY10870"/>
                </a:cxn>
                <a:cxn ang="0">
                  <a:pos x="connsiteX10871" y="connsiteY10871"/>
                </a:cxn>
                <a:cxn ang="0">
                  <a:pos x="connsiteX10872" y="connsiteY10872"/>
                </a:cxn>
                <a:cxn ang="0">
                  <a:pos x="connsiteX10873" y="connsiteY10873"/>
                </a:cxn>
                <a:cxn ang="0">
                  <a:pos x="connsiteX10874" y="connsiteY10874"/>
                </a:cxn>
                <a:cxn ang="0">
                  <a:pos x="connsiteX10875" y="connsiteY10875"/>
                </a:cxn>
                <a:cxn ang="0">
                  <a:pos x="connsiteX10876" y="connsiteY10876"/>
                </a:cxn>
                <a:cxn ang="0">
                  <a:pos x="connsiteX10877" y="connsiteY10877"/>
                </a:cxn>
                <a:cxn ang="0">
                  <a:pos x="connsiteX10878" y="connsiteY10878"/>
                </a:cxn>
                <a:cxn ang="0">
                  <a:pos x="connsiteX10879" y="connsiteY10879"/>
                </a:cxn>
                <a:cxn ang="0">
                  <a:pos x="connsiteX10880" y="connsiteY10880"/>
                </a:cxn>
                <a:cxn ang="0">
                  <a:pos x="connsiteX10881" y="connsiteY10881"/>
                </a:cxn>
                <a:cxn ang="0">
                  <a:pos x="connsiteX10882" y="connsiteY10882"/>
                </a:cxn>
                <a:cxn ang="0">
                  <a:pos x="connsiteX10883" y="connsiteY10883"/>
                </a:cxn>
                <a:cxn ang="0">
                  <a:pos x="connsiteX10884" y="connsiteY10884"/>
                </a:cxn>
                <a:cxn ang="0">
                  <a:pos x="connsiteX10885" y="connsiteY10885"/>
                </a:cxn>
                <a:cxn ang="0">
                  <a:pos x="connsiteX10886" y="connsiteY10886"/>
                </a:cxn>
                <a:cxn ang="0">
                  <a:pos x="connsiteX10887" y="connsiteY10887"/>
                </a:cxn>
                <a:cxn ang="0">
                  <a:pos x="connsiteX10888" y="connsiteY10888"/>
                </a:cxn>
                <a:cxn ang="0">
                  <a:pos x="connsiteX10889" y="connsiteY10889"/>
                </a:cxn>
                <a:cxn ang="0">
                  <a:pos x="connsiteX10890" y="connsiteY10890"/>
                </a:cxn>
                <a:cxn ang="0">
                  <a:pos x="connsiteX10891" y="connsiteY10891"/>
                </a:cxn>
                <a:cxn ang="0">
                  <a:pos x="connsiteX10892" y="connsiteY10892"/>
                </a:cxn>
                <a:cxn ang="0">
                  <a:pos x="connsiteX10893" y="connsiteY10893"/>
                </a:cxn>
                <a:cxn ang="0">
                  <a:pos x="connsiteX10894" y="connsiteY10894"/>
                </a:cxn>
                <a:cxn ang="0">
                  <a:pos x="connsiteX10895" y="connsiteY10895"/>
                </a:cxn>
                <a:cxn ang="0">
                  <a:pos x="connsiteX10896" y="connsiteY10896"/>
                </a:cxn>
                <a:cxn ang="0">
                  <a:pos x="connsiteX10897" y="connsiteY10897"/>
                </a:cxn>
                <a:cxn ang="0">
                  <a:pos x="connsiteX10898" y="connsiteY10898"/>
                </a:cxn>
                <a:cxn ang="0">
                  <a:pos x="connsiteX10899" y="connsiteY10899"/>
                </a:cxn>
                <a:cxn ang="0">
                  <a:pos x="connsiteX10900" y="connsiteY10900"/>
                </a:cxn>
                <a:cxn ang="0">
                  <a:pos x="connsiteX10901" y="connsiteY10901"/>
                </a:cxn>
                <a:cxn ang="0">
                  <a:pos x="connsiteX10902" y="connsiteY10902"/>
                </a:cxn>
                <a:cxn ang="0">
                  <a:pos x="connsiteX10903" y="connsiteY10903"/>
                </a:cxn>
                <a:cxn ang="0">
                  <a:pos x="connsiteX10904" y="connsiteY10904"/>
                </a:cxn>
                <a:cxn ang="0">
                  <a:pos x="connsiteX10905" y="connsiteY10905"/>
                </a:cxn>
                <a:cxn ang="0">
                  <a:pos x="connsiteX10906" y="connsiteY10906"/>
                </a:cxn>
                <a:cxn ang="0">
                  <a:pos x="connsiteX10907" y="connsiteY10907"/>
                </a:cxn>
                <a:cxn ang="0">
                  <a:pos x="connsiteX10908" y="connsiteY10908"/>
                </a:cxn>
                <a:cxn ang="0">
                  <a:pos x="connsiteX10909" y="connsiteY10909"/>
                </a:cxn>
                <a:cxn ang="0">
                  <a:pos x="connsiteX10910" y="connsiteY10910"/>
                </a:cxn>
                <a:cxn ang="0">
                  <a:pos x="connsiteX10911" y="connsiteY10911"/>
                </a:cxn>
                <a:cxn ang="0">
                  <a:pos x="connsiteX10912" y="connsiteY10912"/>
                </a:cxn>
                <a:cxn ang="0">
                  <a:pos x="connsiteX10913" y="connsiteY10913"/>
                </a:cxn>
                <a:cxn ang="0">
                  <a:pos x="connsiteX10914" y="connsiteY10914"/>
                </a:cxn>
                <a:cxn ang="0">
                  <a:pos x="connsiteX10915" y="connsiteY10915"/>
                </a:cxn>
                <a:cxn ang="0">
                  <a:pos x="connsiteX10916" y="connsiteY10916"/>
                </a:cxn>
                <a:cxn ang="0">
                  <a:pos x="connsiteX10917" y="connsiteY10917"/>
                </a:cxn>
                <a:cxn ang="0">
                  <a:pos x="connsiteX10918" y="connsiteY10918"/>
                </a:cxn>
                <a:cxn ang="0">
                  <a:pos x="connsiteX10919" y="connsiteY10919"/>
                </a:cxn>
                <a:cxn ang="0">
                  <a:pos x="connsiteX10920" y="connsiteY10920"/>
                </a:cxn>
                <a:cxn ang="0">
                  <a:pos x="connsiteX10921" y="connsiteY10921"/>
                </a:cxn>
                <a:cxn ang="0">
                  <a:pos x="connsiteX10922" y="connsiteY10922"/>
                </a:cxn>
                <a:cxn ang="0">
                  <a:pos x="connsiteX10923" y="connsiteY10923"/>
                </a:cxn>
                <a:cxn ang="0">
                  <a:pos x="connsiteX10924" y="connsiteY10924"/>
                </a:cxn>
                <a:cxn ang="0">
                  <a:pos x="connsiteX10925" y="connsiteY10925"/>
                </a:cxn>
                <a:cxn ang="0">
                  <a:pos x="connsiteX10926" y="connsiteY10926"/>
                </a:cxn>
                <a:cxn ang="0">
                  <a:pos x="connsiteX10927" y="connsiteY10927"/>
                </a:cxn>
                <a:cxn ang="0">
                  <a:pos x="connsiteX10928" y="connsiteY10928"/>
                </a:cxn>
                <a:cxn ang="0">
                  <a:pos x="connsiteX10929" y="connsiteY10929"/>
                </a:cxn>
                <a:cxn ang="0">
                  <a:pos x="connsiteX10930" y="connsiteY10930"/>
                </a:cxn>
                <a:cxn ang="0">
                  <a:pos x="connsiteX10931" y="connsiteY10931"/>
                </a:cxn>
                <a:cxn ang="0">
                  <a:pos x="connsiteX10932" y="connsiteY10932"/>
                </a:cxn>
                <a:cxn ang="0">
                  <a:pos x="connsiteX10933" y="connsiteY10933"/>
                </a:cxn>
                <a:cxn ang="0">
                  <a:pos x="connsiteX10934" y="connsiteY10934"/>
                </a:cxn>
                <a:cxn ang="0">
                  <a:pos x="connsiteX10935" y="connsiteY10935"/>
                </a:cxn>
                <a:cxn ang="0">
                  <a:pos x="connsiteX10936" y="connsiteY10936"/>
                </a:cxn>
                <a:cxn ang="0">
                  <a:pos x="connsiteX10937" y="connsiteY10937"/>
                </a:cxn>
                <a:cxn ang="0">
                  <a:pos x="connsiteX10938" y="connsiteY10938"/>
                </a:cxn>
                <a:cxn ang="0">
                  <a:pos x="connsiteX10939" y="connsiteY10939"/>
                </a:cxn>
                <a:cxn ang="0">
                  <a:pos x="connsiteX10940" y="connsiteY10940"/>
                </a:cxn>
                <a:cxn ang="0">
                  <a:pos x="connsiteX10941" y="connsiteY10941"/>
                </a:cxn>
                <a:cxn ang="0">
                  <a:pos x="connsiteX10942" y="connsiteY10942"/>
                </a:cxn>
                <a:cxn ang="0">
                  <a:pos x="connsiteX10943" y="connsiteY10943"/>
                </a:cxn>
                <a:cxn ang="0">
                  <a:pos x="connsiteX10944" y="connsiteY10944"/>
                </a:cxn>
                <a:cxn ang="0">
                  <a:pos x="connsiteX10945" y="connsiteY10945"/>
                </a:cxn>
                <a:cxn ang="0">
                  <a:pos x="connsiteX10946" y="connsiteY10946"/>
                </a:cxn>
                <a:cxn ang="0">
                  <a:pos x="connsiteX10947" y="connsiteY10947"/>
                </a:cxn>
                <a:cxn ang="0">
                  <a:pos x="connsiteX10948" y="connsiteY10948"/>
                </a:cxn>
                <a:cxn ang="0">
                  <a:pos x="connsiteX10949" y="connsiteY10949"/>
                </a:cxn>
                <a:cxn ang="0">
                  <a:pos x="connsiteX10950" y="connsiteY10950"/>
                </a:cxn>
                <a:cxn ang="0">
                  <a:pos x="connsiteX10951" y="connsiteY10951"/>
                </a:cxn>
                <a:cxn ang="0">
                  <a:pos x="connsiteX10952" y="connsiteY10952"/>
                </a:cxn>
                <a:cxn ang="0">
                  <a:pos x="connsiteX10953" y="connsiteY10953"/>
                </a:cxn>
                <a:cxn ang="0">
                  <a:pos x="connsiteX10954" y="connsiteY10954"/>
                </a:cxn>
                <a:cxn ang="0">
                  <a:pos x="connsiteX10955" y="connsiteY10955"/>
                </a:cxn>
                <a:cxn ang="0">
                  <a:pos x="connsiteX10956" y="connsiteY10956"/>
                </a:cxn>
                <a:cxn ang="0">
                  <a:pos x="connsiteX10957" y="connsiteY10957"/>
                </a:cxn>
                <a:cxn ang="0">
                  <a:pos x="connsiteX10958" y="connsiteY10958"/>
                </a:cxn>
                <a:cxn ang="0">
                  <a:pos x="connsiteX10959" y="connsiteY10959"/>
                </a:cxn>
                <a:cxn ang="0">
                  <a:pos x="connsiteX10960" y="connsiteY10960"/>
                </a:cxn>
                <a:cxn ang="0">
                  <a:pos x="connsiteX10961" y="connsiteY10961"/>
                </a:cxn>
                <a:cxn ang="0">
                  <a:pos x="connsiteX10962" y="connsiteY10962"/>
                </a:cxn>
                <a:cxn ang="0">
                  <a:pos x="connsiteX10963" y="connsiteY10963"/>
                </a:cxn>
                <a:cxn ang="0">
                  <a:pos x="connsiteX10964" y="connsiteY10964"/>
                </a:cxn>
                <a:cxn ang="0">
                  <a:pos x="connsiteX10965" y="connsiteY10965"/>
                </a:cxn>
                <a:cxn ang="0">
                  <a:pos x="connsiteX10966" y="connsiteY10966"/>
                </a:cxn>
                <a:cxn ang="0">
                  <a:pos x="connsiteX10967" y="connsiteY10967"/>
                </a:cxn>
                <a:cxn ang="0">
                  <a:pos x="connsiteX10968" y="connsiteY10968"/>
                </a:cxn>
                <a:cxn ang="0">
                  <a:pos x="connsiteX10969" y="connsiteY10969"/>
                </a:cxn>
                <a:cxn ang="0">
                  <a:pos x="connsiteX10970" y="connsiteY10970"/>
                </a:cxn>
                <a:cxn ang="0">
                  <a:pos x="connsiteX10971" y="connsiteY10971"/>
                </a:cxn>
                <a:cxn ang="0">
                  <a:pos x="connsiteX10972" y="connsiteY10972"/>
                </a:cxn>
                <a:cxn ang="0">
                  <a:pos x="connsiteX10973" y="connsiteY10973"/>
                </a:cxn>
                <a:cxn ang="0">
                  <a:pos x="connsiteX10974" y="connsiteY10974"/>
                </a:cxn>
                <a:cxn ang="0">
                  <a:pos x="connsiteX10975" y="connsiteY10975"/>
                </a:cxn>
                <a:cxn ang="0">
                  <a:pos x="connsiteX10976" y="connsiteY10976"/>
                </a:cxn>
                <a:cxn ang="0">
                  <a:pos x="connsiteX10977" y="connsiteY10977"/>
                </a:cxn>
                <a:cxn ang="0">
                  <a:pos x="connsiteX10978" y="connsiteY10978"/>
                </a:cxn>
                <a:cxn ang="0">
                  <a:pos x="connsiteX10979" y="connsiteY10979"/>
                </a:cxn>
                <a:cxn ang="0">
                  <a:pos x="connsiteX10980" y="connsiteY10980"/>
                </a:cxn>
                <a:cxn ang="0">
                  <a:pos x="connsiteX10981" y="connsiteY10981"/>
                </a:cxn>
                <a:cxn ang="0">
                  <a:pos x="connsiteX10982" y="connsiteY10982"/>
                </a:cxn>
                <a:cxn ang="0">
                  <a:pos x="connsiteX10983" y="connsiteY10983"/>
                </a:cxn>
                <a:cxn ang="0">
                  <a:pos x="connsiteX10984" y="connsiteY10984"/>
                </a:cxn>
                <a:cxn ang="0">
                  <a:pos x="connsiteX10985" y="connsiteY10985"/>
                </a:cxn>
                <a:cxn ang="0">
                  <a:pos x="connsiteX10986" y="connsiteY10986"/>
                </a:cxn>
                <a:cxn ang="0">
                  <a:pos x="connsiteX10987" y="connsiteY10987"/>
                </a:cxn>
                <a:cxn ang="0">
                  <a:pos x="connsiteX10988" y="connsiteY10988"/>
                </a:cxn>
                <a:cxn ang="0">
                  <a:pos x="connsiteX10989" y="connsiteY10989"/>
                </a:cxn>
                <a:cxn ang="0">
                  <a:pos x="connsiteX10990" y="connsiteY10990"/>
                </a:cxn>
                <a:cxn ang="0">
                  <a:pos x="connsiteX10991" y="connsiteY10991"/>
                </a:cxn>
                <a:cxn ang="0">
                  <a:pos x="connsiteX10992" y="connsiteY10992"/>
                </a:cxn>
                <a:cxn ang="0">
                  <a:pos x="connsiteX10993" y="connsiteY10993"/>
                </a:cxn>
                <a:cxn ang="0">
                  <a:pos x="connsiteX10994" y="connsiteY10994"/>
                </a:cxn>
                <a:cxn ang="0">
                  <a:pos x="connsiteX10995" y="connsiteY10995"/>
                </a:cxn>
                <a:cxn ang="0">
                  <a:pos x="connsiteX10996" y="connsiteY10996"/>
                </a:cxn>
                <a:cxn ang="0">
                  <a:pos x="connsiteX10997" y="connsiteY10997"/>
                </a:cxn>
                <a:cxn ang="0">
                  <a:pos x="connsiteX10998" y="connsiteY10998"/>
                </a:cxn>
                <a:cxn ang="0">
                  <a:pos x="connsiteX10999" y="connsiteY10999"/>
                </a:cxn>
                <a:cxn ang="0">
                  <a:pos x="connsiteX11000" y="connsiteY11000"/>
                </a:cxn>
                <a:cxn ang="0">
                  <a:pos x="connsiteX11001" y="connsiteY11001"/>
                </a:cxn>
                <a:cxn ang="0">
                  <a:pos x="connsiteX11002" y="connsiteY11002"/>
                </a:cxn>
                <a:cxn ang="0">
                  <a:pos x="connsiteX11003" y="connsiteY11003"/>
                </a:cxn>
                <a:cxn ang="0">
                  <a:pos x="connsiteX11004" y="connsiteY11004"/>
                </a:cxn>
                <a:cxn ang="0">
                  <a:pos x="connsiteX11005" y="connsiteY11005"/>
                </a:cxn>
                <a:cxn ang="0">
                  <a:pos x="connsiteX11006" y="connsiteY11006"/>
                </a:cxn>
                <a:cxn ang="0">
                  <a:pos x="connsiteX11007" y="connsiteY11007"/>
                </a:cxn>
                <a:cxn ang="0">
                  <a:pos x="connsiteX11008" y="connsiteY11008"/>
                </a:cxn>
                <a:cxn ang="0">
                  <a:pos x="connsiteX11009" y="connsiteY11009"/>
                </a:cxn>
                <a:cxn ang="0">
                  <a:pos x="connsiteX11010" y="connsiteY11010"/>
                </a:cxn>
                <a:cxn ang="0">
                  <a:pos x="connsiteX11011" y="connsiteY11011"/>
                </a:cxn>
                <a:cxn ang="0">
                  <a:pos x="connsiteX11012" y="connsiteY11012"/>
                </a:cxn>
                <a:cxn ang="0">
                  <a:pos x="connsiteX11013" y="connsiteY11013"/>
                </a:cxn>
                <a:cxn ang="0">
                  <a:pos x="connsiteX11014" y="connsiteY11014"/>
                </a:cxn>
                <a:cxn ang="0">
                  <a:pos x="connsiteX11015" y="connsiteY11015"/>
                </a:cxn>
                <a:cxn ang="0">
                  <a:pos x="connsiteX11016" y="connsiteY11016"/>
                </a:cxn>
                <a:cxn ang="0">
                  <a:pos x="connsiteX11017" y="connsiteY11017"/>
                </a:cxn>
                <a:cxn ang="0">
                  <a:pos x="connsiteX11018" y="connsiteY11018"/>
                </a:cxn>
                <a:cxn ang="0">
                  <a:pos x="connsiteX11019" y="connsiteY11019"/>
                </a:cxn>
                <a:cxn ang="0">
                  <a:pos x="connsiteX11020" y="connsiteY11020"/>
                </a:cxn>
                <a:cxn ang="0">
                  <a:pos x="connsiteX11021" y="connsiteY11021"/>
                </a:cxn>
                <a:cxn ang="0">
                  <a:pos x="connsiteX11022" y="connsiteY11022"/>
                </a:cxn>
                <a:cxn ang="0">
                  <a:pos x="connsiteX11023" y="connsiteY11023"/>
                </a:cxn>
                <a:cxn ang="0">
                  <a:pos x="connsiteX11024" y="connsiteY11024"/>
                </a:cxn>
                <a:cxn ang="0">
                  <a:pos x="connsiteX11025" y="connsiteY11025"/>
                </a:cxn>
                <a:cxn ang="0">
                  <a:pos x="connsiteX11026" y="connsiteY11026"/>
                </a:cxn>
                <a:cxn ang="0">
                  <a:pos x="connsiteX11027" y="connsiteY11027"/>
                </a:cxn>
                <a:cxn ang="0">
                  <a:pos x="connsiteX11028" y="connsiteY11028"/>
                </a:cxn>
                <a:cxn ang="0">
                  <a:pos x="connsiteX11029" y="connsiteY11029"/>
                </a:cxn>
                <a:cxn ang="0">
                  <a:pos x="connsiteX11030" y="connsiteY11030"/>
                </a:cxn>
                <a:cxn ang="0">
                  <a:pos x="connsiteX11031" y="connsiteY11031"/>
                </a:cxn>
                <a:cxn ang="0">
                  <a:pos x="connsiteX11032" y="connsiteY11032"/>
                </a:cxn>
                <a:cxn ang="0">
                  <a:pos x="connsiteX11033" y="connsiteY11033"/>
                </a:cxn>
                <a:cxn ang="0">
                  <a:pos x="connsiteX11034" y="connsiteY11034"/>
                </a:cxn>
                <a:cxn ang="0">
                  <a:pos x="connsiteX11035" y="connsiteY11035"/>
                </a:cxn>
                <a:cxn ang="0">
                  <a:pos x="connsiteX11036" y="connsiteY11036"/>
                </a:cxn>
                <a:cxn ang="0">
                  <a:pos x="connsiteX11037" y="connsiteY11037"/>
                </a:cxn>
                <a:cxn ang="0">
                  <a:pos x="connsiteX11038" y="connsiteY11038"/>
                </a:cxn>
                <a:cxn ang="0">
                  <a:pos x="connsiteX11039" y="connsiteY11039"/>
                </a:cxn>
                <a:cxn ang="0">
                  <a:pos x="connsiteX11040" y="connsiteY11040"/>
                </a:cxn>
                <a:cxn ang="0">
                  <a:pos x="connsiteX11041" y="connsiteY11041"/>
                </a:cxn>
                <a:cxn ang="0">
                  <a:pos x="connsiteX11042" y="connsiteY11042"/>
                </a:cxn>
                <a:cxn ang="0">
                  <a:pos x="connsiteX11043" y="connsiteY11043"/>
                </a:cxn>
                <a:cxn ang="0">
                  <a:pos x="connsiteX11044" y="connsiteY11044"/>
                </a:cxn>
                <a:cxn ang="0">
                  <a:pos x="connsiteX11045" y="connsiteY11045"/>
                </a:cxn>
                <a:cxn ang="0">
                  <a:pos x="connsiteX11046" y="connsiteY11046"/>
                </a:cxn>
                <a:cxn ang="0">
                  <a:pos x="connsiteX11047" y="connsiteY11047"/>
                </a:cxn>
                <a:cxn ang="0">
                  <a:pos x="connsiteX11048" y="connsiteY11048"/>
                </a:cxn>
                <a:cxn ang="0">
                  <a:pos x="connsiteX11049" y="connsiteY11049"/>
                </a:cxn>
                <a:cxn ang="0">
                  <a:pos x="connsiteX11050" y="connsiteY11050"/>
                </a:cxn>
                <a:cxn ang="0">
                  <a:pos x="connsiteX11051" y="connsiteY11051"/>
                </a:cxn>
                <a:cxn ang="0">
                  <a:pos x="connsiteX11052" y="connsiteY11052"/>
                </a:cxn>
                <a:cxn ang="0">
                  <a:pos x="connsiteX11053" y="connsiteY11053"/>
                </a:cxn>
                <a:cxn ang="0">
                  <a:pos x="connsiteX11054" y="connsiteY11054"/>
                </a:cxn>
                <a:cxn ang="0">
                  <a:pos x="connsiteX11055" y="connsiteY11055"/>
                </a:cxn>
                <a:cxn ang="0">
                  <a:pos x="connsiteX11056" y="connsiteY11056"/>
                </a:cxn>
                <a:cxn ang="0">
                  <a:pos x="connsiteX11057" y="connsiteY11057"/>
                </a:cxn>
                <a:cxn ang="0">
                  <a:pos x="connsiteX11058" y="connsiteY11058"/>
                </a:cxn>
                <a:cxn ang="0">
                  <a:pos x="connsiteX11059" y="connsiteY11059"/>
                </a:cxn>
                <a:cxn ang="0">
                  <a:pos x="connsiteX11060" y="connsiteY11060"/>
                </a:cxn>
                <a:cxn ang="0">
                  <a:pos x="connsiteX11061" y="connsiteY11061"/>
                </a:cxn>
                <a:cxn ang="0">
                  <a:pos x="connsiteX11062" y="connsiteY11062"/>
                </a:cxn>
                <a:cxn ang="0">
                  <a:pos x="connsiteX11063" y="connsiteY11063"/>
                </a:cxn>
                <a:cxn ang="0">
                  <a:pos x="connsiteX11064" y="connsiteY11064"/>
                </a:cxn>
                <a:cxn ang="0">
                  <a:pos x="connsiteX11065" y="connsiteY11065"/>
                </a:cxn>
                <a:cxn ang="0">
                  <a:pos x="connsiteX11066" y="connsiteY11066"/>
                </a:cxn>
                <a:cxn ang="0">
                  <a:pos x="connsiteX11067" y="connsiteY11067"/>
                </a:cxn>
                <a:cxn ang="0">
                  <a:pos x="connsiteX11068" y="connsiteY11068"/>
                </a:cxn>
                <a:cxn ang="0">
                  <a:pos x="connsiteX11069" y="connsiteY11069"/>
                </a:cxn>
                <a:cxn ang="0">
                  <a:pos x="connsiteX11070" y="connsiteY11070"/>
                </a:cxn>
                <a:cxn ang="0">
                  <a:pos x="connsiteX11071" y="connsiteY11071"/>
                </a:cxn>
                <a:cxn ang="0">
                  <a:pos x="connsiteX11072" y="connsiteY11072"/>
                </a:cxn>
                <a:cxn ang="0">
                  <a:pos x="connsiteX11073" y="connsiteY11073"/>
                </a:cxn>
                <a:cxn ang="0">
                  <a:pos x="connsiteX11074" y="connsiteY11074"/>
                </a:cxn>
                <a:cxn ang="0">
                  <a:pos x="connsiteX11075" y="connsiteY11075"/>
                </a:cxn>
                <a:cxn ang="0">
                  <a:pos x="connsiteX11076" y="connsiteY11076"/>
                </a:cxn>
                <a:cxn ang="0">
                  <a:pos x="connsiteX11077" y="connsiteY11077"/>
                </a:cxn>
                <a:cxn ang="0">
                  <a:pos x="connsiteX11078" y="connsiteY11078"/>
                </a:cxn>
                <a:cxn ang="0">
                  <a:pos x="connsiteX11079" y="connsiteY11079"/>
                </a:cxn>
                <a:cxn ang="0">
                  <a:pos x="connsiteX11080" y="connsiteY11080"/>
                </a:cxn>
                <a:cxn ang="0">
                  <a:pos x="connsiteX11081" y="connsiteY11081"/>
                </a:cxn>
                <a:cxn ang="0">
                  <a:pos x="connsiteX11082" y="connsiteY11082"/>
                </a:cxn>
                <a:cxn ang="0">
                  <a:pos x="connsiteX11083" y="connsiteY11083"/>
                </a:cxn>
                <a:cxn ang="0">
                  <a:pos x="connsiteX11084" y="connsiteY11084"/>
                </a:cxn>
                <a:cxn ang="0">
                  <a:pos x="connsiteX11085" y="connsiteY11085"/>
                </a:cxn>
                <a:cxn ang="0">
                  <a:pos x="connsiteX11086" y="connsiteY11086"/>
                </a:cxn>
                <a:cxn ang="0">
                  <a:pos x="connsiteX11087" y="connsiteY11087"/>
                </a:cxn>
                <a:cxn ang="0">
                  <a:pos x="connsiteX11088" y="connsiteY11088"/>
                </a:cxn>
                <a:cxn ang="0">
                  <a:pos x="connsiteX11089" y="connsiteY11089"/>
                </a:cxn>
                <a:cxn ang="0">
                  <a:pos x="connsiteX11090" y="connsiteY11090"/>
                </a:cxn>
                <a:cxn ang="0">
                  <a:pos x="connsiteX11091" y="connsiteY11091"/>
                </a:cxn>
                <a:cxn ang="0">
                  <a:pos x="connsiteX11092" y="connsiteY11092"/>
                </a:cxn>
                <a:cxn ang="0">
                  <a:pos x="connsiteX11093" y="connsiteY11093"/>
                </a:cxn>
                <a:cxn ang="0">
                  <a:pos x="connsiteX11094" y="connsiteY11094"/>
                </a:cxn>
                <a:cxn ang="0">
                  <a:pos x="connsiteX11095" y="connsiteY11095"/>
                </a:cxn>
                <a:cxn ang="0">
                  <a:pos x="connsiteX11096" y="connsiteY11096"/>
                </a:cxn>
                <a:cxn ang="0">
                  <a:pos x="connsiteX11097" y="connsiteY11097"/>
                </a:cxn>
                <a:cxn ang="0">
                  <a:pos x="connsiteX11098" y="connsiteY11098"/>
                </a:cxn>
                <a:cxn ang="0">
                  <a:pos x="connsiteX11099" y="connsiteY11099"/>
                </a:cxn>
                <a:cxn ang="0">
                  <a:pos x="connsiteX11100" y="connsiteY11100"/>
                </a:cxn>
                <a:cxn ang="0">
                  <a:pos x="connsiteX11101" y="connsiteY11101"/>
                </a:cxn>
                <a:cxn ang="0">
                  <a:pos x="connsiteX11102" y="connsiteY11102"/>
                </a:cxn>
                <a:cxn ang="0">
                  <a:pos x="connsiteX11103" y="connsiteY11103"/>
                </a:cxn>
                <a:cxn ang="0">
                  <a:pos x="connsiteX11104" y="connsiteY11104"/>
                </a:cxn>
                <a:cxn ang="0">
                  <a:pos x="connsiteX11105" y="connsiteY11105"/>
                </a:cxn>
                <a:cxn ang="0">
                  <a:pos x="connsiteX11106" y="connsiteY11106"/>
                </a:cxn>
                <a:cxn ang="0">
                  <a:pos x="connsiteX11107" y="connsiteY11107"/>
                </a:cxn>
                <a:cxn ang="0">
                  <a:pos x="connsiteX11108" y="connsiteY11108"/>
                </a:cxn>
                <a:cxn ang="0">
                  <a:pos x="connsiteX11109" y="connsiteY11109"/>
                </a:cxn>
                <a:cxn ang="0">
                  <a:pos x="connsiteX11110" y="connsiteY11110"/>
                </a:cxn>
                <a:cxn ang="0">
                  <a:pos x="connsiteX11111" y="connsiteY11111"/>
                </a:cxn>
                <a:cxn ang="0">
                  <a:pos x="connsiteX11112" y="connsiteY11112"/>
                </a:cxn>
                <a:cxn ang="0">
                  <a:pos x="connsiteX11113" y="connsiteY11113"/>
                </a:cxn>
                <a:cxn ang="0">
                  <a:pos x="connsiteX11114" y="connsiteY11114"/>
                </a:cxn>
                <a:cxn ang="0">
                  <a:pos x="connsiteX11115" y="connsiteY11115"/>
                </a:cxn>
                <a:cxn ang="0">
                  <a:pos x="connsiteX11116" y="connsiteY11116"/>
                </a:cxn>
                <a:cxn ang="0">
                  <a:pos x="connsiteX11117" y="connsiteY11117"/>
                </a:cxn>
                <a:cxn ang="0">
                  <a:pos x="connsiteX11118" y="connsiteY11118"/>
                </a:cxn>
                <a:cxn ang="0">
                  <a:pos x="connsiteX11119" y="connsiteY11119"/>
                </a:cxn>
                <a:cxn ang="0">
                  <a:pos x="connsiteX11120" y="connsiteY11120"/>
                </a:cxn>
                <a:cxn ang="0">
                  <a:pos x="connsiteX11121" y="connsiteY11121"/>
                </a:cxn>
                <a:cxn ang="0">
                  <a:pos x="connsiteX11122" y="connsiteY11122"/>
                </a:cxn>
                <a:cxn ang="0">
                  <a:pos x="connsiteX11123" y="connsiteY11123"/>
                </a:cxn>
                <a:cxn ang="0">
                  <a:pos x="connsiteX11124" y="connsiteY11124"/>
                </a:cxn>
                <a:cxn ang="0">
                  <a:pos x="connsiteX11125" y="connsiteY11125"/>
                </a:cxn>
                <a:cxn ang="0">
                  <a:pos x="connsiteX11126" y="connsiteY11126"/>
                </a:cxn>
                <a:cxn ang="0">
                  <a:pos x="connsiteX11127" y="connsiteY11127"/>
                </a:cxn>
                <a:cxn ang="0">
                  <a:pos x="connsiteX11128" y="connsiteY11128"/>
                </a:cxn>
                <a:cxn ang="0">
                  <a:pos x="connsiteX11129" y="connsiteY11129"/>
                </a:cxn>
                <a:cxn ang="0">
                  <a:pos x="connsiteX11130" y="connsiteY11130"/>
                </a:cxn>
                <a:cxn ang="0">
                  <a:pos x="connsiteX11131" y="connsiteY11131"/>
                </a:cxn>
                <a:cxn ang="0">
                  <a:pos x="connsiteX11132" y="connsiteY11132"/>
                </a:cxn>
                <a:cxn ang="0">
                  <a:pos x="connsiteX11133" y="connsiteY11133"/>
                </a:cxn>
                <a:cxn ang="0">
                  <a:pos x="connsiteX11134" y="connsiteY11134"/>
                </a:cxn>
                <a:cxn ang="0">
                  <a:pos x="connsiteX11135" y="connsiteY11135"/>
                </a:cxn>
                <a:cxn ang="0">
                  <a:pos x="connsiteX11136" y="connsiteY11136"/>
                </a:cxn>
                <a:cxn ang="0">
                  <a:pos x="connsiteX11137" y="connsiteY11137"/>
                </a:cxn>
                <a:cxn ang="0">
                  <a:pos x="connsiteX11138" y="connsiteY11138"/>
                </a:cxn>
                <a:cxn ang="0">
                  <a:pos x="connsiteX11139" y="connsiteY11139"/>
                </a:cxn>
                <a:cxn ang="0">
                  <a:pos x="connsiteX11140" y="connsiteY11140"/>
                </a:cxn>
                <a:cxn ang="0">
                  <a:pos x="connsiteX11141" y="connsiteY11141"/>
                </a:cxn>
                <a:cxn ang="0">
                  <a:pos x="connsiteX11142" y="connsiteY11142"/>
                </a:cxn>
                <a:cxn ang="0">
                  <a:pos x="connsiteX11143" y="connsiteY11143"/>
                </a:cxn>
                <a:cxn ang="0">
                  <a:pos x="connsiteX11144" y="connsiteY11144"/>
                </a:cxn>
                <a:cxn ang="0">
                  <a:pos x="connsiteX11145" y="connsiteY11145"/>
                </a:cxn>
                <a:cxn ang="0">
                  <a:pos x="connsiteX11146" y="connsiteY11146"/>
                </a:cxn>
                <a:cxn ang="0">
                  <a:pos x="connsiteX11147" y="connsiteY11147"/>
                </a:cxn>
                <a:cxn ang="0">
                  <a:pos x="connsiteX11148" y="connsiteY11148"/>
                </a:cxn>
                <a:cxn ang="0">
                  <a:pos x="connsiteX11149" y="connsiteY11149"/>
                </a:cxn>
                <a:cxn ang="0">
                  <a:pos x="connsiteX11150" y="connsiteY11150"/>
                </a:cxn>
                <a:cxn ang="0">
                  <a:pos x="connsiteX11151" y="connsiteY11151"/>
                </a:cxn>
                <a:cxn ang="0">
                  <a:pos x="connsiteX11152" y="connsiteY11152"/>
                </a:cxn>
                <a:cxn ang="0">
                  <a:pos x="connsiteX11153" y="connsiteY11153"/>
                </a:cxn>
                <a:cxn ang="0">
                  <a:pos x="connsiteX11154" y="connsiteY11154"/>
                </a:cxn>
                <a:cxn ang="0">
                  <a:pos x="connsiteX11155" y="connsiteY11155"/>
                </a:cxn>
                <a:cxn ang="0">
                  <a:pos x="connsiteX11156" y="connsiteY11156"/>
                </a:cxn>
                <a:cxn ang="0">
                  <a:pos x="connsiteX11157" y="connsiteY11157"/>
                </a:cxn>
                <a:cxn ang="0">
                  <a:pos x="connsiteX11158" y="connsiteY11158"/>
                </a:cxn>
                <a:cxn ang="0">
                  <a:pos x="connsiteX11159" y="connsiteY11159"/>
                </a:cxn>
                <a:cxn ang="0">
                  <a:pos x="connsiteX11160" y="connsiteY11160"/>
                </a:cxn>
                <a:cxn ang="0">
                  <a:pos x="connsiteX11161" y="connsiteY11161"/>
                </a:cxn>
                <a:cxn ang="0">
                  <a:pos x="connsiteX11162" y="connsiteY11162"/>
                </a:cxn>
                <a:cxn ang="0">
                  <a:pos x="connsiteX11163" y="connsiteY11163"/>
                </a:cxn>
                <a:cxn ang="0">
                  <a:pos x="connsiteX11164" y="connsiteY11164"/>
                </a:cxn>
                <a:cxn ang="0">
                  <a:pos x="connsiteX11165" y="connsiteY11165"/>
                </a:cxn>
                <a:cxn ang="0">
                  <a:pos x="connsiteX11166" y="connsiteY11166"/>
                </a:cxn>
                <a:cxn ang="0">
                  <a:pos x="connsiteX11167" y="connsiteY11167"/>
                </a:cxn>
                <a:cxn ang="0">
                  <a:pos x="connsiteX11168" y="connsiteY11168"/>
                </a:cxn>
                <a:cxn ang="0">
                  <a:pos x="connsiteX11169" y="connsiteY11169"/>
                </a:cxn>
                <a:cxn ang="0">
                  <a:pos x="connsiteX11170" y="connsiteY11170"/>
                </a:cxn>
                <a:cxn ang="0">
                  <a:pos x="connsiteX11171" y="connsiteY11171"/>
                </a:cxn>
                <a:cxn ang="0">
                  <a:pos x="connsiteX11172" y="connsiteY11172"/>
                </a:cxn>
                <a:cxn ang="0">
                  <a:pos x="connsiteX11173" y="connsiteY11173"/>
                </a:cxn>
                <a:cxn ang="0">
                  <a:pos x="connsiteX11174" y="connsiteY11174"/>
                </a:cxn>
                <a:cxn ang="0">
                  <a:pos x="connsiteX11175" y="connsiteY11175"/>
                </a:cxn>
                <a:cxn ang="0">
                  <a:pos x="connsiteX11176" y="connsiteY11176"/>
                </a:cxn>
                <a:cxn ang="0">
                  <a:pos x="connsiteX11177" y="connsiteY11177"/>
                </a:cxn>
                <a:cxn ang="0">
                  <a:pos x="connsiteX11178" y="connsiteY11178"/>
                </a:cxn>
                <a:cxn ang="0">
                  <a:pos x="connsiteX11179" y="connsiteY11179"/>
                </a:cxn>
                <a:cxn ang="0">
                  <a:pos x="connsiteX11180" y="connsiteY11180"/>
                </a:cxn>
                <a:cxn ang="0">
                  <a:pos x="connsiteX11181" y="connsiteY11181"/>
                </a:cxn>
                <a:cxn ang="0">
                  <a:pos x="connsiteX11182" y="connsiteY11182"/>
                </a:cxn>
                <a:cxn ang="0">
                  <a:pos x="connsiteX11183" y="connsiteY11183"/>
                </a:cxn>
                <a:cxn ang="0">
                  <a:pos x="connsiteX11184" y="connsiteY11184"/>
                </a:cxn>
                <a:cxn ang="0">
                  <a:pos x="connsiteX11185" y="connsiteY11185"/>
                </a:cxn>
                <a:cxn ang="0">
                  <a:pos x="connsiteX11186" y="connsiteY11186"/>
                </a:cxn>
                <a:cxn ang="0">
                  <a:pos x="connsiteX11187" y="connsiteY11187"/>
                </a:cxn>
                <a:cxn ang="0">
                  <a:pos x="connsiteX11188" y="connsiteY11188"/>
                </a:cxn>
                <a:cxn ang="0">
                  <a:pos x="connsiteX11189" y="connsiteY11189"/>
                </a:cxn>
                <a:cxn ang="0">
                  <a:pos x="connsiteX11190" y="connsiteY11190"/>
                </a:cxn>
                <a:cxn ang="0">
                  <a:pos x="connsiteX11191" y="connsiteY11191"/>
                </a:cxn>
                <a:cxn ang="0">
                  <a:pos x="connsiteX11192" y="connsiteY11192"/>
                </a:cxn>
                <a:cxn ang="0">
                  <a:pos x="connsiteX11193" y="connsiteY11193"/>
                </a:cxn>
                <a:cxn ang="0">
                  <a:pos x="connsiteX11194" y="connsiteY11194"/>
                </a:cxn>
                <a:cxn ang="0">
                  <a:pos x="connsiteX11195" y="connsiteY11195"/>
                </a:cxn>
                <a:cxn ang="0">
                  <a:pos x="connsiteX11196" y="connsiteY11196"/>
                </a:cxn>
                <a:cxn ang="0">
                  <a:pos x="connsiteX11197" y="connsiteY11197"/>
                </a:cxn>
                <a:cxn ang="0">
                  <a:pos x="connsiteX11198" y="connsiteY11198"/>
                </a:cxn>
                <a:cxn ang="0">
                  <a:pos x="connsiteX11199" y="connsiteY11199"/>
                </a:cxn>
                <a:cxn ang="0">
                  <a:pos x="connsiteX11200" y="connsiteY11200"/>
                </a:cxn>
                <a:cxn ang="0">
                  <a:pos x="connsiteX11201" y="connsiteY11201"/>
                </a:cxn>
                <a:cxn ang="0">
                  <a:pos x="connsiteX11202" y="connsiteY11202"/>
                </a:cxn>
                <a:cxn ang="0">
                  <a:pos x="connsiteX11203" y="connsiteY11203"/>
                </a:cxn>
                <a:cxn ang="0">
                  <a:pos x="connsiteX11204" y="connsiteY11204"/>
                </a:cxn>
                <a:cxn ang="0">
                  <a:pos x="connsiteX11205" y="connsiteY11205"/>
                </a:cxn>
                <a:cxn ang="0">
                  <a:pos x="connsiteX11206" y="connsiteY11206"/>
                </a:cxn>
                <a:cxn ang="0">
                  <a:pos x="connsiteX11207" y="connsiteY11207"/>
                </a:cxn>
                <a:cxn ang="0">
                  <a:pos x="connsiteX11208" y="connsiteY11208"/>
                </a:cxn>
                <a:cxn ang="0">
                  <a:pos x="connsiteX11209" y="connsiteY11209"/>
                </a:cxn>
                <a:cxn ang="0">
                  <a:pos x="connsiteX11210" y="connsiteY11210"/>
                </a:cxn>
                <a:cxn ang="0">
                  <a:pos x="connsiteX11211" y="connsiteY11211"/>
                </a:cxn>
                <a:cxn ang="0">
                  <a:pos x="connsiteX11212" y="connsiteY11212"/>
                </a:cxn>
                <a:cxn ang="0">
                  <a:pos x="connsiteX11213" y="connsiteY11213"/>
                </a:cxn>
                <a:cxn ang="0">
                  <a:pos x="connsiteX11214" y="connsiteY11214"/>
                </a:cxn>
                <a:cxn ang="0">
                  <a:pos x="connsiteX11215" y="connsiteY11215"/>
                </a:cxn>
                <a:cxn ang="0">
                  <a:pos x="connsiteX11216" y="connsiteY11216"/>
                </a:cxn>
                <a:cxn ang="0">
                  <a:pos x="connsiteX11217" y="connsiteY11217"/>
                </a:cxn>
                <a:cxn ang="0">
                  <a:pos x="connsiteX11218" y="connsiteY11218"/>
                </a:cxn>
                <a:cxn ang="0">
                  <a:pos x="connsiteX11219" y="connsiteY11219"/>
                </a:cxn>
                <a:cxn ang="0">
                  <a:pos x="connsiteX11220" y="connsiteY11220"/>
                </a:cxn>
                <a:cxn ang="0">
                  <a:pos x="connsiteX11221" y="connsiteY11221"/>
                </a:cxn>
                <a:cxn ang="0">
                  <a:pos x="connsiteX11222" y="connsiteY11222"/>
                </a:cxn>
                <a:cxn ang="0">
                  <a:pos x="connsiteX11223" y="connsiteY11223"/>
                </a:cxn>
                <a:cxn ang="0">
                  <a:pos x="connsiteX11224" y="connsiteY11224"/>
                </a:cxn>
                <a:cxn ang="0">
                  <a:pos x="connsiteX11225" y="connsiteY11225"/>
                </a:cxn>
                <a:cxn ang="0">
                  <a:pos x="connsiteX11226" y="connsiteY11226"/>
                </a:cxn>
                <a:cxn ang="0">
                  <a:pos x="connsiteX11227" y="connsiteY11227"/>
                </a:cxn>
                <a:cxn ang="0">
                  <a:pos x="connsiteX11228" y="connsiteY11228"/>
                </a:cxn>
                <a:cxn ang="0">
                  <a:pos x="connsiteX11229" y="connsiteY11229"/>
                </a:cxn>
                <a:cxn ang="0">
                  <a:pos x="connsiteX11230" y="connsiteY11230"/>
                </a:cxn>
                <a:cxn ang="0">
                  <a:pos x="connsiteX11231" y="connsiteY11231"/>
                </a:cxn>
                <a:cxn ang="0">
                  <a:pos x="connsiteX11232" y="connsiteY11232"/>
                </a:cxn>
                <a:cxn ang="0">
                  <a:pos x="connsiteX11233" y="connsiteY11233"/>
                </a:cxn>
                <a:cxn ang="0">
                  <a:pos x="connsiteX11234" y="connsiteY11234"/>
                </a:cxn>
                <a:cxn ang="0">
                  <a:pos x="connsiteX11235" y="connsiteY11235"/>
                </a:cxn>
                <a:cxn ang="0">
                  <a:pos x="connsiteX11236" y="connsiteY11236"/>
                </a:cxn>
                <a:cxn ang="0">
                  <a:pos x="connsiteX11237" y="connsiteY11237"/>
                </a:cxn>
                <a:cxn ang="0">
                  <a:pos x="connsiteX11238" y="connsiteY11238"/>
                </a:cxn>
                <a:cxn ang="0">
                  <a:pos x="connsiteX11239" y="connsiteY11239"/>
                </a:cxn>
                <a:cxn ang="0">
                  <a:pos x="connsiteX11240" y="connsiteY11240"/>
                </a:cxn>
                <a:cxn ang="0">
                  <a:pos x="connsiteX11241" y="connsiteY11241"/>
                </a:cxn>
                <a:cxn ang="0">
                  <a:pos x="connsiteX11242" y="connsiteY11242"/>
                </a:cxn>
                <a:cxn ang="0">
                  <a:pos x="connsiteX11243" y="connsiteY11243"/>
                </a:cxn>
                <a:cxn ang="0">
                  <a:pos x="connsiteX11244" y="connsiteY11244"/>
                </a:cxn>
                <a:cxn ang="0">
                  <a:pos x="connsiteX11245" y="connsiteY11245"/>
                </a:cxn>
                <a:cxn ang="0">
                  <a:pos x="connsiteX11246" y="connsiteY11246"/>
                </a:cxn>
                <a:cxn ang="0">
                  <a:pos x="connsiteX11247" y="connsiteY11247"/>
                </a:cxn>
                <a:cxn ang="0">
                  <a:pos x="connsiteX11248" y="connsiteY11248"/>
                </a:cxn>
                <a:cxn ang="0">
                  <a:pos x="connsiteX11249" y="connsiteY11249"/>
                </a:cxn>
                <a:cxn ang="0">
                  <a:pos x="connsiteX11250" y="connsiteY11250"/>
                </a:cxn>
                <a:cxn ang="0">
                  <a:pos x="connsiteX11251" y="connsiteY11251"/>
                </a:cxn>
                <a:cxn ang="0">
                  <a:pos x="connsiteX11252" y="connsiteY11252"/>
                </a:cxn>
                <a:cxn ang="0">
                  <a:pos x="connsiteX11253" y="connsiteY11253"/>
                </a:cxn>
                <a:cxn ang="0">
                  <a:pos x="connsiteX11254" y="connsiteY11254"/>
                </a:cxn>
                <a:cxn ang="0">
                  <a:pos x="connsiteX11255" y="connsiteY11255"/>
                </a:cxn>
                <a:cxn ang="0">
                  <a:pos x="connsiteX11256" y="connsiteY11256"/>
                </a:cxn>
                <a:cxn ang="0">
                  <a:pos x="connsiteX11257" y="connsiteY11257"/>
                </a:cxn>
                <a:cxn ang="0">
                  <a:pos x="connsiteX11258" y="connsiteY11258"/>
                </a:cxn>
                <a:cxn ang="0">
                  <a:pos x="connsiteX11259" y="connsiteY11259"/>
                </a:cxn>
                <a:cxn ang="0">
                  <a:pos x="connsiteX11260" y="connsiteY11260"/>
                </a:cxn>
                <a:cxn ang="0">
                  <a:pos x="connsiteX11261" y="connsiteY11261"/>
                </a:cxn>
                <a:cxn ang="0">
                  <a:pos x="connsiteX11262" y="connsiteY11262"/>
                </a:cxn>
                <a:cxn ang="0">
                  <a:pos x="connsiteX11263" y="connsiteY11263"/>
                </a:cxn>
                <a:cxn ang="0">
                  <a:pos x="connsiteX11264" y="connsiteY11264"/>
                </a:cxn>
                <a:cxn ang="0">
                  <a:pos x="connsiteX11265" y="connsiteY11265"/>
                </a:cxn>
                <a:cxn ang="0">
                  <a:pos x="connsiteX11266" y="connsiteY11266"/>
                </a:cxn>
                <a:cxn ang="0">
                  <a:pos x="connsiteX11267" y="connsiteY11267"/>
                </a:cxn>
                <a:cxn ang="0">
                  <a:pos x="connsiteX11268" y="connsiteY11268"/>
                </a:cxn>
                <a:cxn ang="0">
                  <a:pos x="connsiteX11269" y="connsiteY11269"/>
                </a:cxn>
                <a:cxn ang="0">
                  <a:pos x="connsiteX11270" y="connsiteY11270"/>
                </a:cxn>
                <a:cxn ang="0">
                  <a:pos x="connsiteX11271" y="connsiteY11271"/>
                </a:cxn>
                <a:cxn ang="0">
                  <a:pos x="connsiteX11272" y="connsiteY11272"/>
                </a:cxn>
                <a:cxn ang="0">
                  <a:pos x="connsiteX11273" y="connsiteY11273"/>
                </a:cxn>
                <a:cxn ang="0">
                  <a:pos x="connsiteX11274" y="connsiteY11274"/>
                </a:cxn>
                <a:cxn ang="0">
                  <a:pos x="connsiteX11275" y="connsiteY11275"/>
                </a:cxn>
                <a:cxn ang="0">
                  <a:pos x="connsiteX11276" y="connsiteY11276"/>
                </a:cxn>
                <a:cxn ang="0">
                  <a:pos x="connsiteX11277" y="connsiteY11277"/>
                </a:cxn>
                <a:cxn ang="0">
                  <a:pos x="connsiteX11278" y="connsiteY11278"/>
                </a:cxn>
                <a:cxn ang="0">
                  <a:pos x="connsiteX11279" y="connsiteY11279"/>
                </a:cxn>
                <a:cxn ang="0">
                  <a:pos x="connsiteX11280" y="connsiteY11280"/>
                </a:cxn>
                <a:cxn ang="0">
                  <a:pos x="connsiteX11281" y="connsiteY11281"/>
                </a:cxn>
                <a:cxn ang="0">
                  <a:pos x="connsiteX11282" y="connsiteY11282"/>
                </a:cxn>
                <a:cxn ang="0">
                  <a:pos x="connsiteX11283" y="connsiteY11283"/>
                </a:cxn>
                <a:cxn ang="0">
                  <a:pos x="connsiteX11284" y="connsiteY11284"/>
                </a:cxn>
                <a:cxn ang="0">
                  <a:pos x="connsiteX11285" y="connsiteY11285"/>
                </a:cxn>
                <a:cxn ang="0">
                  <a:pos x="connsiteX11286" y="connsiteY11286"/>
                </a:cxn>
                <a:cxn ang="0">
                  <a:pos x="connsiteX11287" y="connsiteY11287"/>
                </a:cxn>
                <a:cxn ang="0">
                  <a:pos x="connsiteX11288" y="connsiteY11288"/>
                </a:cxn>
                <a:cxn ang="0">
                  <a:pos x="connsiteX11289" y="connsiteY11289"/>
                </a:cxn>
                <a:cxn ang="0">
                  <a:pos x="connsiteX11290" y="connsiteY11290"/>
                </a:cxn>
                <a:cxn ang="0">
                  <a:pos x="connsiteX11291" y="connsiteY11291"/>
                </a:cxn>
                <a:cxn ang="0">
                  <a:pos x="connsiteX11292" y="connsiteY11292"/>
                </a:cxn>
                <a:cxn ang="0">
                  <a:pos x="connsiteX11293" y="connsiteY11293"/>
                </a:cxn>
                <a:cxn ang="0">
                  <a:pos x="connsiteX11294" y="connsiteY11294"/>
                </a:cxn>
                <a:cxn ang="0">
                  <a:pos x="connsiteX11295" y="connsiteY11295"/>
                </a:cxn>
                <a:cxn ang="0">
                  <a:pos x="connsiteX11296" y="connsiteY11296"/>
                </a:cxn>
                <a:cxn ang="0">
                  <a:pos x="connsiteX11297" y="connsiteY11297"/>
                </a:cxn>
                <a:cxn ang="0">
                  <a:pos x="connsiteX11298" y="connsiteY11298"/>
                </a:cxn>
                <a:cxn ang="0">
                  <a:pos x="connsiteX11299" y="connsiteY11299"/>
                </a:cxn>
                <a:cxn ang="0">
                  <a:pos x="connsiteX11300" y="connsiteY11300"/>
                </a:cxn>
                <a:cxn ang="0">
                  <a:pos x="connsiteX11301" y="connsiteY11301"/>
                </a:cxn>
                <a:cxn ang="0">
                  <a:pos x="connsiteX11302" y="connsiteY11302"/>
                </a:cxn>
                <a:cxn ang="0">
                  <a:pos x="connsiteX11303" y="connsiteY11303"/>
                </a:cxn>
                <a:cxn ang="0">
                  <a:pos x="connsiteX11304" y="connsiteY11304"/>
                </a:cxn>
                <a:cxn ang="0">
                  <a:pos x="connsiteX11305" y="connsiteY11305"/>
                </a:cxn>
                <a:cxn ang="0">
                  <a:pos x="connsiteX11306" y="connsiteY11306"/>
                </a:cxn>
                <a:cxn ang="0">
                  <a:pos x="connsiteX11307" y="connsiteY11307"/>
                </a:cxn>
                <a:cxn ang="0">
                  <a:pos x="connsiteX11308" y="connsiteY11308"/>
                </a:cxn>
                <a:cxn ang="0">
                  <a:pos x="connsiteX11309" y="connsiteY11309"/>
                </a:cxn>
                <a:cxn ang="0">
                  <a:pos x="connsiteX11310" y="connsiteY11310"/>
                </a:cxn>
                <a:cxn ang="0">
                  <a:pos x="connsiteX11311" y="connsiteY11311"/>
                </a:cxn>
                <a:cxn ang="0">
                  <a:pos x="connsiteX11312" y="connsiteY11312"/>
                </a:cxn>
                <a:cxn ang="0">
                  <a:pos x="connsiteX11313" y="connsiteY11313"/>
                </a:cxn>
                <a:cxn ang="0">
                  <a:pos x="connsiteX11314" y="connsiteY11314"/>
                </a:cxn>
                <a:cxn ang="0">
                  <a:pos x="connsiteX11315" y="connsiteY11315"/>
                </a:cxn>
                <a:cxn ang="0">
                  <a:pos x="connsiteX11316" y="connsiteY11316"/>
                </a:cxn>
                <a:cxn ang="0">
                  <a:pos x="connsiteX11317" y="connsiteY11317"/>
                </a:cxn>
                <a:cxn ang="0">
                  <a:pos x="connsiteX11318" y="connsiteY11318"/>
                </a:cxn>
                <a:cxn ang="0">
                  <a:pos x="connsiteX11319" y="connsiteY11319"/>
                </a:cxn>
                <a:cxn ang="0">
                  <a:pos x="connsiteX11320" y="connsiteY11320"/>
                </a:cxn>
                <a:cxn ang="0">
                  <a:pos x="connsiteX11321" y="connsiteY11321"/>
                </a:cxn>
                <a:cxn ang="0">
                  <a:pos x="connsiteX11322" y="connsiteY11322"/>
                </a:cxn>
                <a:cxn ang="0">
                  <a:pos x="connsiteX11323" y="connsiteY11323"/>
                </a:cxn>
                <a:cxn ang="0">
                  <a:pos x="connsiteX11324" y="connsiteY11324"/>
                </a:cxn>
                <a:cxn ang="0">
                  <a:pos x="connsiteX11325" y="connsiteY11325"/>
                </a:cxn>
                <a:cxn ang="0">
                  <a:pos x="connsiteX11326" y="connsiteY11326"/>
                </a:cxn>
                <a:cxn ang="0">
                  <a:pos x="connsiteX11327" y="connsiteY11327"/>
                </a:cxn>
                <a:cxn ang="0">
                  <a:pos x="connsiteX11328" y="connsiteY11328"/>
                </a:cxn>
                <a:cxn ang="0">
                  <a:pos x="connsiteX11329" y="connsiteY11329"/>
                </a:cxn>
                <a:cxn ang="0">
                  <a:pos x="connsiteX11330" y="connsiteY11330"/>
                </a:cxn>
                <a:cxn ang="0">
                  <a:pos x="connsiteX11331" y="connsiteY11331"/>
                </a:cxn>
                <a:cxn ang="0">
                  <a:pos x="connsiteX11332" y="connsiteY11332"/>
                </a:cxn>
                <a:cxn ang="0">
                  <a:pos x="connsiteX11333" y="connsiteY11333"/>
                </a:cxn>
                <a:cxn ang="0">
                  <a:pos x="connsiteX11334" y="connsiteY11334"/>
                </a:cxn>
                <a:cxn ang="0">
                  <a:pos x="connsiteX11335" y="connsiteY11335"/>
                </a:cxn>
                <a:cxn ang="0">
                  <a:pos x="connsiteX11336" y="connsiteY11336"/>
                </a:cxn>
                <a:cxn ang="0">
                  <a:pos x="connsiteX11337" y="connsiteY11337"/>
                </a:cxn>
                <a:cxn ang="0">
                  <a:pos x="connsiteX11338" y="connsiteY11338"/>
                </a:cxn>
                <a:cxn ang="0">
                  <a:pos x="connsiteX11339" y="connsiteY11339"/>
                </a:cxn>
                <a:cxn ang="0">
                  <a:pos x="connsiteX11340" y="connsiteY11340"/>
                </a:cxn>
                <a:cxn ang="0">
                  <a:pos x="connsiteX11341" y="connsiteY11341"/>
                </a:cxn>
                <a:cxn ang="0">
                  <a:pos x="connsiteX11342" y="connsiteY11342"/>
                </a:cxn>
                <a:cxn ang="0">
                  <a:pos x="connsiteX11343" y="connsiteY11343"/>
                </a:cxn>
                <a:cxn ang="0">
                  <a:pos x="connsiteX11344" y="connsiteY11344"/>
                </a:cxn>
                <a:cxn ang="0">
                  <a:pos x="connsiteX11345" y="connsiteY11345"/>
                </a:cxn>
                <a:cxn ang="0">
                  <a:pos x="connsiteX11346" y="connsiteY11346"/>
                </a:cxn>
                <a:cxn ang="0">
                  <a:pos x="connsiteX11347" y="connsiteY11347"/>
                </a:cxn>
                <a:cxn ang="0">
                  <a:pos x="connsiteX11348" y="connsiteY11348"/>
                </a:cxn>
                <a:cxn ang="0">
                  <a:pos x="connsiteX11349" y="connsiteY11349"/>
                </a:cxn>
                <a:cxn ang="0">
                  <a:pos x="connsiteX11350" y="connsiteY11350"/>
                </a:cxn>
                <a:cxn ang="0">
                  <a:pos x="connsiteX11351" y="connsiteY11351"/>
                </a:cxn>
                <a:cxn ang="0">
                  <a:pos x="connsiteX11352" y="connsiteY11352"/>
                </a:cxn>
                <a:cxn ang="0">
                  <a:pos x="connsiteX11353" y="connsiteY11353"/>
                </a:cxn>
                <a:cxn ang="0">
                  <a:pos x="connsiteX11354" y="connsiteY11354"/>
                </a:cxn>
                <a:cxn ang="0">
                  <a:pos x="connsiteX11355" y="connsiteY11355"/>
                </a:cxn>
                <a:cxn ang="0">
                  <a:pos x="connsiteX11356" y="connsiteY11356"/>
                </a:cxn>
                <a:cxn ang="0">
                  <a:pos x="connsiteX11357" y="connsiteY11357"/>
                </a:cxn>
                <a:cxn ang="0">
                  <a:pos x="connsiteX11358" y="connsiteY11358"/>
                </a:cxn>
                <a:cxn ang="0">
                  <a:pos x="connsiteX11359" y="connsiteY11359"/>
                </a:cxn>
                <a:cxn ang="0">
                  <a:pos x="connsiteX11360" y="connsiteY11360"/>
                </a:cxn>
                <a:cxn ang="0">
                  <a:pos x="connsiteX11361" y="connsiteY11361"/>
                </a:cxn>
                <a:cxn ang="0">
                  <a:pos x="connsiteX11362" y="connsiteY11362"/>
                </a:cxn>
                <a:cxn ang="0">
                  <a:pos x="connsiteX11363" y="connsiteY11363"/>
                </a:cxn>
                <a:cxn ang="0">
                  <a:pos x="connsiteX11364" y="connsiteY11364"/>
                </a:cxn>
                <a:cxn ang="0">
                  <a:pos x="connsiteX11365" y="connsiteY11365"/>
                </a:cxn>
                <a:cxn ang="0">
                  <a:pos x="connsiteX11366" y="connsiteY11366"/>
                </a:cxn>
                <a:cxn ang="0">
                  <a:pos x="connsiteX11367" y="connsiteY11367"/>
                </a:cxn>
                <a:cxn ang="0">
                  <a:pos x="connsiteX11368" y="connsiteY11368"/>
                </a:cxn>
                <a:cxn ang="0">
                  <a:pos x="connsiteX11369" y="connsiteY11369"/>
                </a:cxn>
                <a:cxn ang="0">
                  <a:pos x="connsiteX11370" y="connsiteY11370"/>
                </a:cxn>
                <a:cxn ang="0">
                  <a:pos x="connsiteX11371" y="connsiteY11371"/>
                </a:cxn>
                <a:cxn ang="0">
                  <a:pos x="connsiteX11372" y="connsiteY11372"/>
                </a:cxn>
                <a:cxn ang="0">
                  <a:pos x="connsiteX11373" y="connsiteY11373"/>
                </a:cxn>
                <a:cxn ang="0">
                  <a:pos x="connsiteX11374" y="connsiteY11374"/>
                </a:cxn>
                <a:cxn ang="0">
                  <a:pos x="connsiteX11375" y="connsiteY11375"/>
                </a:cxn>
                <a:cxn ang="0">
                  <a:pos x="connsiteX11376" y="connsiteY11376"/>
                </a:cxn>
                <a:cxn ang="0">
                  <a:pos x="connsiteX11377" y="connsiteY11377"/>
                </a:cxn>
                <a:cxn ang="0">
                  <a:pos x="connsiteX11378" y="connsiteY11378"/>
                </a:cxn>
                <a:cxn ang="0">
                  <a:pos x="connsiteX11379" y="connsiteY11379"/>
                </a:cxn>
                <a:cxn ang="0">
                  <a:pos x="connsiteX11380" y="connsiteY11380"/>
                </a:cxn>
                <a:cxn ang="0">
                  <a:pos x="connsiteX11381" y="connsiteY11381"/>
                </a:cxn>
                <a:cxn ang="0">
                  <a:pos x="connsiteX11382" y="connsiteY11382"/>
                </a:cxn>
                <a:cxn ang="0">
                  <a:pos x="connsiteX11383" y="connsiteY11383"/>
                </a:cxn>
                <a:cxn ang="0">
                  <a:pos x="connsiteX11384" y="connsiteY11384"/>
                </a:cxn>
                <a:cxn ang="0">
                  <a:pos x="connsiteX11385" y="connsiteY11385"/>
                </a:cxn>
                <a:cxn ang="0">
                  <a:pos x="connsiteX11386" y="connsiteY11386"/>
                </a:cxn>
                <a:cxn ang="0">
                  <a:pos x="connsiteX11387" y="connsiteY11387"/>
                </a:cxn>
                <a:cxn ang="0">
                  <a:pos x="connsiteX11388" y="connsiteY11388"/>
                </a:cxn>
                <a:cxn ang="0">
                  <a:pos x="connsiteX11389" y="connsiteY11389"/>
                </a:cxn>
                <a:cxn ang="0">
                  <a:pos x="connsiteX11390" y="connsiteY11390"/>
                </a:cxn>
                <a:cxn ang="0">
                  <a:pos x="connsiteX11391" y="connsiteY11391"/>
                </a:cxn>
                <a:cxn ang="0">
                  <a:pos x="connsiteX11392" y="connsiteY11392"/>
                </a:cxn>
                <a:cxn ang="0">
                  <a:pos x="connsiteX11393" y="connsiteY11393"/>
                </a:cxn>
                <a:cxn ang="0">
                  <a:pos x="connsiteX11394" y="connsiteY11394"/>
                </a:cxn>
                <a:cxn ang="0">
                  <a:pos x="connsiteX11395" y="connsiteY11395"/>
                </a:cxn>
                <a:cxn ang="0">
                  <a:pos x="connsiteX11396" y="connsiteY11396"/>
                </a:cxn>
                <a:cxn ang="0">
                  <a:pos x="connsiteX11397" y="connsiteY11397"/>
                </a:cxn>
                <a:cxn ang="0">
                  <a:pos x="connsiteX11398" y="connsiteY11398"/>
                </a:cxn>
                <a:cxn ang="0">
                  <a:pos x="connsiteX11399" y="connsiteY11399"/>
                </a:cxn>
                <a:cxn ang="0">
                  <a:pos x="connsiteX11400" y="connsiteY11400"/>
                </a:cxn>
                <a:cxn ang="0">
                  <a:pos x="connsiteX11401" y="connsiteY11401"/>
                </a:cxn>
                <a:cxn ang="0">
                  <a:pos x="connsiteX11402" y="connsiteY11402"/>
                </a:cxn>
                <a:cxn ang="0">
                  <a:pos x="connsiteX11403" y="connsiteY11403"/>
                </a:cxn>
                <a:cxn ang="0">
                  <a:pos x="connsiteX11404" y="connsiteY11404"/>
                </a:cxn>
                <a:cxn ang="0">
                  <a:pos x="connsiteX11405" y="connsiteY11405"/>
                </a:cxn>
                <a:cxn ang="0">
                  <a:pos x="connsiteX11406" y="connsiteY11406"/>
                </a:cxn>
                <a:cxn ang="0">
                  <a:pos x="connsiteX11407" y="connsiteY11407"/>
                </a:cxn>
                <a:cxn ang="0">
                  <a:pos x="connsiteX11408" y="connsiteY11408"/>
                </a:cxn>
                <a:cxn ang="0">
                  <a:pos x="connsiteX11409" y="connsiteY11409"/>
                </a:cxn>
                <a:cxn ang="0">
                  <a:pos x="connsiteX11410" y="connsiteY11410"/>
                </a:cxn>
                <a:cxn ang="0">
                  <a:pos x="connsiteX11411" y="connsiteY11411"/>
                </a:cxn>
                <a:cxn ang="0">
                  <a:pos x="connsiteX11412" y="connsiteY11412"/>
                </a:cxn>
                <a:cxn ang="0">
                  <a:pos x="connsiteX11413" y="connsiteY11413"/>
                </a:cxn>
                <a:cxn ang="0">
                  <a:pos x="connsiteX11414" y="connsiteY11414"/>
                </a:cxn>
                <a:cxn ang="0">
                  <a:pos x="connsiteX11415" y="connsiteY11415"/>
                </a:cxn>
                <a:cxn ang="0">
                  <a:pos x="connsiteX11416" y="connsiteY11416"/>
                </a:cxn>
                <a:cxn ang="0">
                  <a:pos x="connsiteX11417" y="connsiteY11417"/>
                </a:cxn>
                <a:cxn ang="0">
                  <a:pos x="connsiteX11418" y="connsiteY11418"/>
                </a:cxn>
                <a:cxn ang="0">
                  <a:pos x="connsiteX11419" y="connsiteY11419"/>
                </a:cxn>
                <a:cxn ang="0">
                  <a:pos x="connsiteX11420" y="connsiteY11420"/>
                </a:cxn>
                <a:cxn ang="0">
                  <a:pos x="connsiteX11421" y="connsiteY11421"/>
                </a:cxn>
                <a:cxn ang="0">
                  <a:pos x="connsiteX11422" y="connsiteY11422"/>
                </a:cxn>
                <a:cxn ang="0">
                  <a:pos x="connsiteX11423" y="connsiteY11423"/>
                </a:cxn>
                <a:cxn ang="0">
                  <a:pos x="connsiteX11424" y="connsiteY11424"/>
                </a:cxn>
                <a:cxn ang="0">
                  <a:pos x="connsiteX11425" y="connsiteY11425"/>
                </a:cxn>
                <a:cxn ang="0">
                  <a:pos x="connsiteX11426" y="connsiteY11426"/>
                </a:cxn>
                <a:cxn ang="0">
                  <a:pos x="connsiteX11427" y="connsiteY11427"/>
                </a:cxn>
                <a:cxn ang="0">
                  <a:pos x="connsiteX11428" y="connsiteY11428"/>
                </a:cxn>
                <a:cxn ang="0">
                  <a:pos x="connsiteX11429" y="connsiteY11429"/>
                </a:cxn>
                <a:cxn ang="0">
                  <a:pos x="connsiteX11430" y="connsiteY11430"/>
                </a:cxn>
                <a:cxn ang="0">
                  <a:pos x="connsiteX11431" y="connsiteY11431"/>
                </a:cxn>
                <a:cxn ang="0">
                  <a:pos x="connsiteX11432" y="connsiteY11432"/>
                </a:cxn>
                <a:cxn ang="0">
                  <a:pos x="connsiteX11433" y="connsiteY11433"/>
                </a:cxn>
                <a:cxn ang="0">
                  <a:pos x="connsiteX11434" y="connsiteY11434"/>
                </a:cxn>
                <a:cxn ang="0">
                  <a:pos x="connsiteX11435" y="connsiteY11435"/>
                </a:cxn>
                <a:cxn ang="0">
                  <a:pos x="connsiteX11436" y="connsiteY11436"/>
                </a:cxn>
                <a:cxn ang="0">
                  <a:pos x="connsiteX11437" y="connsiteY11437"/>
                </a:cxn>
                <a:cxn ang="0">
                  <a:pos x="connsiteX11438" y="connsiteY11438"/>
                </a:cxn>
                <a:cxn ang="0">
                  <a:pos x="connsiteX11439" y="connsiteY11439"/>
                </a:cxn>
                <a:cxn ang="0">
                  <a:pos x="connsiteX11440" y="connsiteY11440"/>
                </a:cxn>
                <a:cxn ang="0">
                  <a:pos x="connsiteX11441" y="connsiteY11441"/>
                </a:cxn>
                <a:cxn ang="0">
                  <a:pos x="connsiteX11442" y="connsiteY11442"/>
                </a:cxn>
                <a:cxn ang="0">
                  <a:pos x="connsiteX11443" y="connsiteY11443"/>
                </a:cxn>
                <a:cxn ang="0">
                  <a:pos x="connsiteX11444" y="connsiteY11444"/>
                </a:cxn>
                <a:cxn ang="0">
                  <a:pos x="connsiteX11445" y="connsiteY11445"/>
                </a:cxn>
                <a:cxn ang="0">
                  <a:pos x="connsiteX11446" y="connsiteY11446"/>
                </a:cxn>
                <a:cxn ang="0">
                  <a:pos x="connsiteX11447" y="connsiteY11447"/>
                </a:cxn>
                <a:cxn ang="0">
                  <a:pos x="connsiteX11448" y="connsiteY11448"/>
                </a:cxn>
                <a:cxn ang="0">
                  <a:pos x="connsiteX11449" y="connsiteY11449"/>
                </a:cxn>
                <a:cxn ang="0">
                  <a:pos x="connsiteX11450" y="connsiteY11450"/>
                </a:cxn>
                <a:cxn ang="0">
                  <a:pos x="connsiteX11451" y="connsiteY11451"/>
                </a:cxn>
                <a:cxn ang="0">
                  <a:pos x="connsiteX11452" y="connsiteY11452"/>
                </a:cxn>
                <a:cxn ang="0">
                  <a:pos x="connsiteX11453" y="connsiteY11453"/>
                </a:cxn>
                <a:cxn ang="0">
                  <a:pos x="connsiteX11454" y="connsiteY11454"/>
                </a:cxn>
                <a:cxn ang="0">
                  <a:pos x="connsiteX11455" y="connsiteY11455"/>
                </a:cxn>
                <a:cxn ang="0">
                  <a:pos x="connsiteX11456" y="connsiteY11456"/>
                </a:cxn>
                <a:cxn ang="0">
                  <a:pos x="connsiteX11457" y="connsiteY11457"/>
                </a:cxn>
                <a:cxn ang="0">
                  <a:pos x="connsiteX11458" y="connsiteY11458"/>
                </a:cxn>
                <a:cxn ang="0">
                  <a:pos x="connsiteX11459" y="connsiteY11459"/>
                </a:cxn>
                <a:cxn ang="0">
                  <a:pos x="connsiteX11460" y="connsiteY11460"/>
                </a:cxn>
                <a:cxn ang="0">
                  <a:pos x="connsiteX11461" y="connsiteY11461"/>
                </a:cxn>
                <a:cxn ang="0">
                  <a:pos x="connsiteX11462" y="connsiteY11462"/>
                </a:cxn>
                <a:cxn ang="0">
                  <a:pos x="connsiteX11463" y="connsiteY11463"/>
                </a:cxn>
                <a:cxn ang="0">
                  <a:pos x="connsiteX11464" y="connsiteY11464"/>
                </a:cxn>
                <a:cxn ang="0">
                  <a:pos x="connsiteX11465" y="connsiteY11465"/>
                </a:cxn>
                <a:cxn ang="0">
                  <a:pos x="connsiteX11466" y="connsiteY11466"/>
                </a:cxn>
                <a:cxn ang="0">
                  <a:pos x="connsiteX11467" y="connsiteY11467"/>
                </a:cxn>
                <a:cxn ang="0">
                  <a:pos x="connsiteX11468" y="connsiteY11468"/>
                </a:cxn>
                <a:cxn ang="0">
                  <a:pos x="connsiteX11469" y="connsiteY11469"/>
                </a:cxn>
                <a:cxn ang="0">
                  <a:pos x="connsiteX11470" y="connsiteY11470"/>
                </a:cxn>
                <a:cxn ang="0">
                  <a:pos x="connsiteX11471" y="connsiteY11471"/>
                </a:cxn>
                <a:cxn ang="0">
                  <a:pos x="connsiteX11472" y="connsiteY11472"/>
                </a:cxn>
                <a:cxn ang="0">
                  <a:pos x="connsiteX11473" y="connsiteY11473"/>
                </a:cxn>
                <a:cxn ang="0">
                  <a:pos x="connsiteX11474" y="connsiteY11474"/>
                </a:cxn>
                <a:cxn ang="0">
                  <a:pos x="connsiteX11475" y="connsiteY11475"/>
                </a:cxn>
                <a:cxn ang="0">
                  <a:pos x="connsiteX11476" y="connsiteY11476"/>
                </a:cxn>
                <a:cxn ang="0">
                  <a:pos x="connsiteX11477" y="connsiteY11477"/>
                </a:cxn>
                <a:cxn ang="0">
                  <a:pos x="connsiteX11478" y="connsiteY11478"/>
                </a:cxn>
                <a:cxn ang="0">
                  <a:pos x="connsiteX11479" y="connsiteY11479"/>
                </a:cxn>
                <a:cxn ang="0">
                  <a:pos x="connsiteX11480" y="connsiteY11480"/>
                </a:cxn>
                <a:cxn ang="0">
                  <a:pos x="connsiteX11481" y="connsiteY11481"/>
                </a:cxn>
                <a:cxn ang="0">
                  <a:pos x="connsiteX11482" y="connsiteY11482"/>
                </a:cxn>
                <a:cxn ang="0">
                  <a:pos x="connsiteX11483" y="connsiteY11483"/>
                </a:cxn>
                <a:cxn ang="0">
                  <a:pos x="connsiteX11484" y="connsiteY11484"/>
                </a:cxn>
                <a:cxn ang="0">
                  <a:pos x="connsiteX11485" y="connsiteY11485"/>
                </a:cxn>
                <a:cxn ang="0">
                  <a:pos x="connsiteX11486" y="connsiteY11486"/>
                </a:cxn>
                <a:cxn ang="0">
                  <a:pos x="connsiteX11487" y="connsiteY11487"/>
                </a:cxn>
                <a:cxn ang="0">
                  <a:pos x="connsiteX11488" y="connsiteY11488"/>
                </a:cxn>
                <a:cxn ang="0">
                  <a:pos x="connsiteX11489" y="connsiteY11489"/>
                </a:cxn>
                <a:cxn ang="0">
                  <a:pos x="connsiteX11490" y="connsiteY11490"/>
                </a:cxn>
                <a:cxn ang="0">
                  <a:pos x="connsiteX11491" y="connsiteY11491"/>
                </a:cxn>
                <a:cxn ang="0">
                  <a:pos x="connsiteX11492" y="connsiteY11492"/>
                </a:cxn>
                <a:cxn ang="0">
                  <a:pos x="connsiteX11493" y="connsiteY11493"/>
                </a:cxn>
                <a:cxn ang="0">
                  <a:pos x="connsiteX11494" y="connsiteY11494"/>
                </a:cxn>
                <a:cxn ang="0">
                  <a:pos x="connsiteX11495" y="connsiteY11495"/>
                </a:cxn>
                <a:cxn ang="0">
                  <a:pos x="connsiteX11496" y="connsiteY11496"/>
                </a:cxn>
                <a:cxn ang="0">
                  <a:pos x="connsiteX11497" y="connsiteY11497"/>
                </a:cxn>
                <a:cxn ang="0">
                  <a:pos x="connsiteX11498" y="connsiteY11498"/>
                </a:cxn>
                <a:cxn ang="0">
                  <a:pos x="connsiteX11499" y="connsiteY11499"/>
                </a:cxn>
                <a:cxn ang="0">
                  <a:pos x="connsiteX11500" y="connsiteY11500"/>
                </a:cxn>
                <a:cxn ang="0">
                  <a:pos x="connsiteX11501" y="connsiteY11501"/>
                </a:cxn>
                <a:cxn ang="0">
                  <a:pos x="connsiteX11502" y="connsiteY11502"/>
                </a:cxn>
                <a:cxn ang="0">
                  <a:pos x="connsiteX11503" y="connsiteY11503"/>
                </a:cxn>
                <a:cxn ang="0">
                  <a:pos x="connsiteX11504" y="connsiteY11504"/>
                </a:cxn>
                <a:cxn ang="0">
                  <a:pos x="connsiteX11505" y="connsiteY11505"/>
                </a:cxn>
                <a:cxn ang="0">
                  <a:pos x="connsiteX11506" y="connsiteY11506"/>
                </a:cxn>
                <a:cxn ang="0">
                  <a:pos x="connsiteX11507" y="connsiteY11507"/>
                </a:cxn>
                <a:cxn ang="0">
                  <a:pos x="connsiteX11508" y="connsiteY11508"/>
                </a:cxn>
                <a:cxn ang="0">
                  <a:pos x="connsiteX11509" y="connsiteY11509"/>
                </a:cxn>
                <a:cxn ang="0">
                  <a:pos x="connsiteX11510" y="connsiteY11510"/>
                </a:cxn>
                <a:cxn ang="0">
                  <a:pos x="connsiteX11511" y="connsiteY11511"/>
                </a:cxn>
                <a:cxn ang="0">
                  <a:pos x="connsiteX11512" y="connsiteY11512"/>
                </a:cxn>
                <a:cxn ang="0">
                  <a:pos x="connsiteX11513" y="connsiteY11513"/>
                </a:cxn>
                <a:cxn ang="0">
                  <a:pos x="connsiteX11514" y="connsiteY11514"/>
                </a:cxn>
                <a:cxn ang="0">
                  <a:pos x="connsiteX11515" y="connsiteY11515"/>
                </a:cxn>
                <a:cxn ang="0">
                  <a:pos x="connsiteX11516" y="connsiteY11516"/>
                </a:cxn>
                <a:cxn ang="0">
                  <a:pos x="connsiteX11517" y="connsiteY11517"/>
                </a:cxn>
                <a:cxn ang="0">
                  <a:pos x="connsiteX11518" y="connsiteY11518"/>
                </a:cxn>
                <a:cxn ang="0">
                  <a:pos x="connsiteX11519" y="connsiteY11519"/>
                </a:cxn>
                <a:cxn ang="0">
                  <a:pos x="connsiteX11520" y="connsiteY11520"/>
                </a:cxn>
                <a:cxn ang="0">
                  <a:pos x="connsiteX11521" y="connsiteY11521"/>
                </a:cxn>
                <a:cxn ang="0">
                  <a:pos x="connsiteX11522" y="connsiteY11522"/>
                </a:cxn>
                <a:cxn ang="0">
                  <a:pos x="connsiteX11523" y="connsiteY11523"/>
                </a:cxn>
                <a:cxn ang="0">
                  <a:pos x="connsiteX11524" y="connsiteY11524"/>
                </a:cxn>
                <a:cxn ang="0">
                  <a:pos x="connsiteX11525" y="connsiteY11525"/>
                </a:cxn>
                <a:cxn ang="0">
                  <a:pos x="connsiteX11526" y="connsiteY11526"/>
                </a:cxn>
                <a:cxn ang="0">
                  <a:pos x="connsiteX11527" y="connsiteY11527"/>
                </a:cxn>
                <a:cxn ang="0">
                  <a:pos x="connsiteX11528" y="connsiteY11528"/>
                </a:cxn>
                <a:cxn ang="0">
                  <a:pos x="connsiteX11529" y="connsiteY11529"/>
                </a:cxn>
                <a:cxn ang="0">
                  <a:pos x="connsiteX11530" y="connsiteY11530"/>
                </a:cxn>
                <a:cxn ang="0">
                  <a:pos x="connsiteX11531" y="connsiteY11531"/>
                </a:cxn>
                <a:cxn ang="0">
                  <a:pos x="connsiteX11532" y="connsiteY11532"/>
                </a:cxn>
                <a:cxn ang="0">
                  <a:pos x="connsiteX11533" y="connsiteY11533"/>
                </a:cxn>
                <a:cxn ang="0">
                  <a:pos x="connsiteX11534" y="connsiteY11534"/>
                </a:cxn>
                <a:cxn ang="0">
                  <a:pos x="connsiteX11535" y="connsiteY11535"/>
                </a:cxn>
                <a:cxn ang="0">
                  <a:pos x="connsiteX11536" y="connsiteY11536"/>
                </a:cxn>
                <a:cxn ang="0">
                  <a:pos x="connsiteX11537" y="connsiteY11537"/>
                </a:cxn>
                <a:cxn ang="0">
                  <a:pos x="connsiteX11538" y="connsiteY11538"/>
                </a:cxn>
                <a:cxn ang="0">
                  <a:pos x="connsiteX11539" y="connsiteY11539"/>
                </a:cxn>
                <a:cxn ang="0">
                  <a:pos x="connsiteX11540" y="connsiteY11540"/>
                </a:cxn>
                <a:cxn ang="0">
                  <a:pos x="connsiteX11541" y="connsiteY11541"/>
                </a:cxn>
                <a:cxn ang="0">
                  <a:pos x="connsiteX11542" y="connsiteY11542"/>
                </a:cxn>
                <a:cxn ang="0">
                  <a:pos x="connsiteX11543" y="connsiteY11543"/>
                </a:cxn>
                <a:cxn ang="0">
                  <a:pos x="connsiteX11544" y="connsiteY11544"/>
                </a:cxn>
                <a:cxn ang="0">
                  <a:pos x="connsiteX11545" y="connsiteY11545"/>
                </a:cxn>
                <a:cxn ang="0">
                  <a:pos x="connsiteX11546" y="connsiteY11546"/>
                </a:cxn>
                <a:cxn ang="0">
                  <a:pos x="connsiteX11547" y="connsiteY11547"/>
                </a:cxn>
                <a:cxn ang="0">
                  <a:pos x="connsiteX11548" y="connsiteY11548"/>
                </a:cxn>
                <a:cxn ang="0">
                  <a:pos x="connsiteX11549" y="connsiteY11549"/>
                </a:cxn>
                <a:cxn ang="0">
                  <a:pos x="connsiteX11550" y="connsiteY11550"/>
                </a:cxn>
                <a:cxn ang="0">
                  <a:pos x="connsiteX11551" y="connsiteY11551"/>
                </a:cxn>
                <a:cxn ang="0">
                  <a:pos x="connsiteX11552" y="connsiteY11552"/>
                </a:cxn>
                <a:cxn ang="0">
                  <a:pos x="connsiteX11553" y="connsiteY11553"/>
                </a:cxn>
                <a:cxn ang="0">
                  <a:pos x="connsiteX11554" y="connsiteY11554"/>
                </a:cxn>
                <a:cxn ang="0">
                  <a:pos x="connsiteX11555" y="connsiteY11555"/>
                </a:cxn>
                <a:cxn ang="0">
                  <a:pos x="connsiteX11556" y="connsiteY11556"/>
                </a:cxn>
                <a:cxn ang="0">
                  <a:pos x="connsiteX11557" y="connsiteY11557"/>
                </a:cxn>
                <a:cxn ang="0">
                  <a:pos x="connsiteX11558" y="connsiteY11558"/>
                </a:cxn>
                <a:cxn ang="0">
                  <a:pos x="connsiteX11559" y="connsiteY11559"/>
                </a:cxn>
                <a:cxn ang="0">
                  <a:pos x="connsiteX11560" y="connsiteY11560"/>
                </a:cxn>
                <a:cxn ang="0">
                  <a:pos x="connsiteX11561" y="connsiteY11561"/>
                </a:cxn>
                <a:cxn ang="0">
                  <a:pos x="connsiteX11562" y="connsiteY11562"/>
                </a:cxn>
                <a:cxn ang="0">
                  <a:pos x="connsiteX11563" y="connsiteY11563"/>
                </a:cxn>
                <a:cxn ang="0">
                  <a:pos x="connsiteX11564" y="connsiteY11564"/>
                </a:cxn>
                <a:cxn ang="0">
                  <a:pos x="connsiteX11565" y="connsiteY11565"/>
                </a:cxn>
                <a:cxn ang="0">
                  <a:pos x="connsiteX11566" y="connsiteY11566"/>
                </a:cxn>
                <a:cxn ang="0">
                  <a:pos x="connsiteX11567" y="connsiteY11567"/>
                </a:cxn>
                <a:cxn ang="0">
                  <a:pos x="connsiteX11568" y="connsiteY11568"/>
                </a:cxn>
                <a:cxn ang="0">
                  <a:pos x="connsiteX11569" y="connsiteY11569"/>
                </a:cxn>
                <a:cxn ang="0">
                  <a:pos x="connsiteX11570" y="connsiteY11570"/>
                </a:cxn>
                <a:cxn ang="0">
                  <a:pos x="connsiteX11571" y="connsiteY11571"/>
                </a:cxn>
                <a:cxn ang="0">
                  <a:pos x="connsiteX11572" y="connsiteY11572"/>
                </a:cxn>
                <a:cxn ang="0">
                  <a:pos x="connsiteX11573" y="connsiteY11573"/>
                </a:cxn>
                <a:cxn ang="0">
                  <a:pos x="connsiteX11574" y="connsiteY11574"/>
                </a:cxn>
                <a:cxn ang="0">
                  <a:pos x="connsiteX11575" y="connsiteY11575"/>
                </a:cxn>
                <a:cxn ang="0">
                  <a:pos x="connsiteX11576" y="connsiteY11576"/>
                </a:cxn>
                <a:cxn ang="0">
                  <a:pos x="connsiteX11577" y="connsiteY11577"/>
                </a:cxn>
                <a:cxn ang="0">
                  <a:pos x="connsiteX11578" y="connsiteY11578"/>
                </a:cxn>
                <a:cxn ang="0">
                  <a:pos x="connsiteX11579" y="connsiteY11579"/>
                </a:cxn>
                <a:cxn ang="0">
                  <a:pos x="connsiteX11580" y="connsiteY11580"/>
                </a:cxn>
                <a:cxn ang="0">
                  <a:pos x="connsiteX11581" y="connsiteY11581"/>
                </a:cxn>
                <a:cxn ang="0">
                  <a:pos x="connsiteX11582" y="connsiteY11582"/>
                </a:cxn>
                <a:cxn ang="0">
                  <a:pos x="connsiteX11583" y="connsiteY11583"/>
                </a:cxn>
                <a:cxn ang="0">
                  <a:pos x="connsiteX11584" y="connsiteY11584"/>
                </a:cxn>
                <a:cxn ang="0">
                  <a:pos x="connsiteX11585" y="connsiteY11585"/>
                </a:cxn>
                <a:cxn ang="0">
                  <a:pos x="connsiteX11586" y="connsiteY11586"/>
                </a:cxn>
                <a:cxn ang="0">
                  <a:pos x="connsiteX11587" y="connsiteY11587"/>
                </a:cxn>
                <a:cxn ang="0">
                  <a:pos x="connsiteX11588" y="connsiteY11588"/>
                </a:cxn>
                <a:cxn ang="0">
                  <a:pos x="connsiteX11589" y="connsiteY11589"/>
                </a:cxn>
                <a:cxn ang="0">
                  <a:pos x="connsiteX11590" y="connsiteY11590"/>
                </a:cxn>
                <a:cxn ang="0">
                  <a:pos x="connsiteX11591" y="connsiteY11591"/>
                </a:cxn>
                <a:cxn ang="0">
                  <a:pos x="connsiteX11592" y="connsiteY11592"/>
                </a:cxn>
                <a:cxn ang="0">
                  <a:pos x="connsiteX11593" y="connsiteY11593"/>
                </a:cxn>
                <a:cxn ang="0">
                  <a:pos x="connsiteX11594" y="connsiteY11594"/>
                </a:cxn>
                <a:cxn ang="0">
                  <a:pos x="connsiteX11595" y="connsiteY11595"/>
                </a:cxn>
                <a:cxn ang="0">
                  <a:pos x="connsiteX11596" y="connsiteY11596"/>
                </a:cxn>
                <a:cxn ang="0">
                  <a:pos x="connsiteX11597" y="connsiteY11597"/>
                </a:cxn>
                <a:cxn ang="0">
                  <a:pos x="connsiteX11598" y="connsiteY11598"/>
                </a:cxn>
                <a:cxn ang="0">
                  <a:pos x="connsiteX11599" y="connsiteY11599"/>
                </a:cxn>
                <a:cxn ang="0">
                  <a:pos x="connsiteX11600" y="connsiteY11600"/>
                </a:cxn>
                <a:cxn ang="0">
                  <a:pos x="connsiteX11601" y="connsiteY11601"/>
                </a:cxn>
                <a:cxn ang="0">
                  <a:pos x="connsiteX11602" y="connsiteY11602"/>
                </a:cxn>
                <a:cxn ang="0">
                  <a:pos x="connsiteX11603" y="connsiteY11603"/>
                </a:cxn>
                <a:cxn ang="0">
                  <a:pos x="connsiteX11604" y="connsiteY11604"/>
                </a:cxn>
                <a:cxn ang="0">
                  <a:pos x="connsiteX11605" y="connsiteY11605"/>
                </a:cxn>
                <a:cxn ang="0">
                  <a:pos x="connsiteX11606" y="connsiteY11606"/>
                </a:cxn>
                <a:cxn ang="0">
                  <a:pos x="connsiteX11607" y="connsiteY11607"/>
                </a:cxn>
                <a:cxn ang="0">
                  <a:pos x="connsiteX11608" y="connsiteY11608"/>
                </a:cxn>
                <a:cxn ang="0">
                  <a:pos x="connsiteX11609" y="connsiteY11609"/>
                </a:cxn>
                <a:cxn ang="0">
                  <a:pos x="connsiteX11610" y="connsiteY11610"/>
                </a:cxn>
                <a:cxn ang="0">
                  <a:pos x="connsiteX11611" y="connsiteY11611"/>
                </a:cxn>
                <a:cxn ang="0">
                  <a:pos x="connsiteX11612" y="connsiteY11612"/>
                </a:cxn>
                <a:cxn ang="0">
                  <a:pos x="connsiteX11613" y="connsiteY11613"/>
                </a:cxn>
                <a:cxn ang="0">
                  <a:pos x="connsiteX11614" y="connsiteY11614"/>
                </a:cxn>
                <a:cxn ang="0">
                  <a:pos x="connsiteX11615" y="connsiteY11615"/>
                </a:cxn>
                <a:cxn ang="0">
                  <a:pos x="connsiteX11616" y="connsiteY11616"/>
                </a:cxn>
                <a:cxn ang="0">
                  <a:pos x="connsiteX11617" y="connsiteY11617"/>
                </a:cxn>
                <a:cxn ang="0">
                  <a:pos x="connsiteX11618" y="connsiteY11618"/>
                </a:cxn>
                <a:cxn ang="0">
                  <a:pos x="connsiteX11619" y="connsiteY11619"/>
                </a:cxn>
                <a:cxn ang="0">
                  <a:pos x="connsiteX11620" y="connsiteY11620"/>
                </a:cxn>
                <a:cxn ang="0">
                  <a:pos x="connsiteX11621" y="connsiteY11621"/>
                </a:cxn>
                <a:cxn ang="0">
                  <a:pos x="connsiteX11622" y="connsiteY11622"/>
                </a:cxn>
                <a:cxn ang="0">
                  <a:pos x="connsiteX11623" y="connsiteY11623"/>
                </a:cxn>
                <a:cxn ang="0">
                  <a:pos x="connsiteX11624" y="connsiteY11624"/>
                </a:cxn>
                <a:cxn ang="0">
                  <a:pos x="connsiteX11625" y="connsiteY11625"/>
                </a:cxn>
                <a:cxn ang="0">
                  <a:pos x="connsiteX11626" y="connsiteY11626"/>
                </a:cxn>
                <a:cxn ang="0">
                  <a:pos x="connsiteX11627" y="connsiteY11627"/>
                </a:cxn>
                <a:cxn ang="0">
                  <a:pos x="connsiteX11628" y="connsiteY11628"/>
                </a:cxn>
                <a:cxn ang="0">
                  <a:pos x="connsiteX11629" y="connsiteY11629"/>
                </a:cxn>
                <a:cxn ang="0">
                  <a:pos x="connsiteX11630" y="connsiteY11630"/>
                </a:cxn>
                <a:cxn ang="0">
                  <a:pos x="connsiteX11631" y="connsiteY11631"/>
                </a:cxn>
                <a:cxn ang="0">
                  <a:pos x="connsiteX11632" y="connsiteY11632"/>
                </a:cxn>
                <a:cxn ang="0">
                  <a:pos x="connsiteX11633" y="connsiteY11633"/>
                </a:cxn>
                <a:cxn ang="0">
                  <a:pos x="connsiteX11634" y="connsiteY11634"/>
                </a:cxn>
                <a:cxn ang="0">
                  <a:pos x="connsiteX11635" y="connsiteY11635"/>
                </a:cxn>
                <a:cxn ang="0">
                  <a:pos x="connsiteX11636" y="connsiteY11636"/>
                </a:cxn>
                <a:cxn ang="0">
                  <a:pos x="connsiteX11637" y="connsiteY11637"/>
                </a:cxn>
                <a:cxn ang="0">
                  <a:pos x="connsiteX11638" y="connsiteY11638"/>
                </a:cxn>
                <a:cxn ang="0">
                  <a:pos x="connsiteX11639" y="connsiteY11639"/>
                </a:cxn>
                <a:cxn ang="0">
                  <a:pos x="connsiteX11640" y="connsiteY11640"/>
                </a:cxn>
                <a:cxn ang="0">
                  <a:pos x="connsiteX11641" y="connsiteY11641"/>
                </a:cxn>
                <a:cxn ang="0">
                  <a:pos x="connsiteX11642" y="connsiteY11642"/>
                </a:cxn>
                <a:cxn ang="0">
                  <a:pos x="connsiteX11643" y="connsiteY11643"/>
                </a:cxn>
                <a:cxn ang="0">
                  <a:pos x="connsiteX11644" y="connsiteY11644"/>
                </a:cxn>
                <a:cxn ang="0">
                  <a:pos x="connsiteX11645" y="connsiteY11645"/>
                </a:cxn>
                <a:cxn ang="0">
                  <a:pos x="connsiteX11646" y="connsiteY11646"/>
                </a:cxn>
                <a:cxn ang="0">
                  <a:pos x="connsiteX11647" y="connsiteY11647"/>
                </a:cxn>
                <a:cxn ang="0">
                  <a:pos x="connsiteX11648" y="connsiteY11648"/>
                </a:cxn>
                <a:cxn ang="0">
                  <a:pos x="connsiteX11649" y="connsiteY11649"/>
                </a:cxn>
                <a:cxn ang="0">
                  <a:pos x="connsiteX11650" y="connsiteY11650"/>
                </a:cxn>
                <a:cxn ang="0">
                  <a:pos x="connsiteX11651" y="connsiteY11651"/>
                </a:cxn>
                <a:cxn ang="0">
                  <a:pos x="connsiteX11652" y="connsiteY11652"/>
                </a:cxn>
                <a:cxn ang="0">
                  <a:pos x="connsiteX11653" y="connsiteY11653"/>
                </a:cxn>
                <a:cxn ang="0">
                  <a:pos x="connsiteX11654" y="connsiteY11654"/>
                </a:cxn>
                <a:cxn ang="0">
                  <a:pos x="connsiteX11655" y="connsiteY11655"/>
                </a:cxn>
                <a:cxn ang="0">
                  <a:pos x="connsiteX11656" y="connsiteY11656"/>
                </a:cxn>
                <a:cxn ang="0">
                  <a:pos x="connsiteX11657" y="connsiteY11657"/>
                </a:cxn>
                <a:cxn ang="0">
                  <a:pos x="connsiteX11658" y="connsiteY11658"/>
                </a:cxn>
                <a:cxn ang="0">
                  <a:pos x="connsiteX11659" y="connsiteY11659"/>
                </a:cxn>
                <a:cxn ang="0">
                  <a:pos x="connsiteX11660" y="connsiteY11660"/>
                </a:cxn>
                <a:cxn ang="0">
                  <a:pos x="connsiteX11661" y="connsiteY11661"/>
                </a:cxn>
                <a:cxn ang="0">
                  <a:pos x="connsiteX11662" y="connsiteY11662"/>
                </a:cxn>
                <a:cxn ang="0">
                  <a:pos x="connsiteX11663" y="connsiteY11663"/>
                </a:cxn>
                <a:cxn ang="0">
                  <a:pos x="connsiteX11664" y="connsiteY11664"/>
                </a:cxn>
                <a:cxn ang="0">
                  <a:pos x="connsiteX11665" y="connsiteY11665"/>
                </a:cxn>
                <a:cxn ang="0">
                  <a:pos x="connsiteX11666" y="connsiteY11666"/>
                </a:cxn>
                <a:cxn ang="0">
                  <a:pos x="connsiteX11667" y="connsiteY11667"/>
                </a:cxn>
                <a:cxn ang="0">
                  <a:pos x="connsiteX11668" y="connsiteY11668"/>
                </a:cxn>
                <a:cxn ang="0">
                  <a:pos x="connsiteX11669" y="connsiteY11669"/>
                </a:cxn>
                <a:cxn ang="0">
                  <a:pos x="connsiteX11670" y="connsiteY11670"/>
                </a:cxn>
                <a:cxn ang="0">
                  <a:pos x="connsiteX11671" y="connsiteY11671"/>
                </a:cxn>
                <a:cxn ang="0">
                  <a:pos x="connsiteX11672" y="connsiteY11672"/>
                </a:cxn>
                <a:cxn ang="0">
                  <a:pos x="connsiteX11673" y="connsiteY11673"/>
                </a:cxn>
                <a:cxn ang="0">
                  <a:pos x="connsiteX11674" y="connsiteY11674"/>
                </a:cxn>
                <a:cxn ang="0">
                  <a:pos x="connsiteX11675" y="connsiteY11675"/>
                </a:cxn>
                <a:cxn ang="0">
                  <a:pos x="connsiteX11676" y="connsiteY11676"/>
                </a:cxn>
                <a:cxn ang="0">
                  <a:pos x="connsiteX11677" y="connsiteY11677"/>
                </a:cxn>
                <a:cxn ang="0">
                  <a:pos x="connsiteX11678" y="connsiteY11678"/>
                </a:cxn>
                <a:cxn ang="0">
                  <a:pos x="connsiteX11679" y="connsiteY11679"/>
                </a:cxn>
                <a:cxn ang="0">
                  <a:pos x="connsiteX11680" y="connsiteY11680"/>
                </a:cxn>
                <a:cxn ang="0">
                  <a:pos x="connsiteX11681" y="connsiteY11681"/>
                </a:cxn>
                <a:cxn ang="0">
                  <a:pos x="connsiteX11682" y="connsiteY11682"/>
                </a:cxn>
                <a:cxn ang="0">
                  <a:pos x="connsiteX11683" y="connsiteY11683"/>
                </a:cxn>
                <a:cxn ang="0">
                  <a:pos x="connsiteX11684" y="connsiteY11684"/>
                </a:cxn>
                <a:cxn ang="0">
                  <a:pos x="connsiteX11685" y="connsiteY11685"/>
                </a:cxn>
                <a:cxn ang="0">
                  <a:pos x="connsiteX11686" y="connsiteY11686"/>
                </a:cxn>
                <a:cxn ang="0">
                  <a:pos x="connsiteX11687" y="connsiteY11687"/>
                </a:cxn>
                <a:cxn ang="0">
                  <a:pos x="connsiteX11688" y="connsiteY11688"/>
                </a:cxn>
                <a:cxn ang="0">
                  <a:pos x="connsiteX11689" y="connsiteY11689"/>
                </a:cxn>
                <a:cxn ang="0">
                  <a:pos x="connsiteX11690" y="connsiteY11690"/>
                </a:cxn>
                <a:cxn ang="0">
                  <a:pos x="connsiteX11691" y="connsiteY11691"/>
                </a:cxn>
                <a:cxn ang="0">
                  <a:pos x="connsiteX11692" y="connsiteY11692"/>
                </a:cxn>
                <a:cxn ang="0">
                  <a:pos x="connsiteX11693" y="connsiteY11693"/>
                </a:cxn>
                <a:cxn ang="0">
                  <a:pos x="connsiteX11694" y="connsiteY11694"/>
                </a:cxn>
                <a:cxn ang="0">
                  <a:pos x="connsiteX11695" y="connsiteY11695"/>
                </a:cxn>
                <a:cxn ang="0">
                  <a:pos x="connsiteX11696" y="connsiteY11696"/>
                </a:cxn>
                <a:cxn ang="0">
                  <a:pos x="connsiteX11697" y="connsiteY11697"/>
                </a:cxn>
                <a:cxn ang="0">
                  <a:pos x="connsiteX11698" y="connsiteY11698"/>
                </a:cxn>
                <a:cxn ang="0">
                  <a:pos x="connsiteX11699" y="connsiteY11699"/>
                </a:cxn>
                <a:cxn ang="0">
                  <a:pos x="connsiteX11700" y="connsiteY11700"/>
                </a:cxn>
                <a:cxn ang="0">
                  <a:pos x="connsiteX11701" y="connsiteY11701"/>
                </a:cxn>
                <a:cxn ang="0">
                  <a:pos x="connsiteX11702" y="connsiteY11702"/>
                </a:cxn>
                <a:cxn ang="0">
                  <a:pos x="connsiteX11703" y="connsiteY11703"/>
                </a:cxn>
                <a:cxn ang="0">
                  <a:pos x="connsiteX11704" y="connsiteY11704"/>
                </a:cxn>
                <a:cxn ang="0">
                  <a:pos x="connsiteX11705" y="connsiteY11705"/>
                </a:cxn>
                <a:cxn ang="0">
                  <a:pos x="connsiteX11706" y="connsiteY11706"/>
                </a:cxn>
                <a:cxn ang="0">
                  <a:pos x="connsiteX11707" y="connsiteY11707"/>
                </a:cxn>
                <a:cxn ang="0">
                  <a:pos x="connsiteX11708" y="connsiteY11708"/>
                </a:cxn>
                <a:cxn ang="0">
                  <a:pos x="connsiteX11709" y="connsiteY11709"/>
                </a:cxn>
                <a:cxn ang="0">
                  <a:pos x="connsiteX11710" y="connsiteY11710"/>
                </a:cxn>
                <a:cxn ang="0">
                  <a:pos x="connsiteX11711" y="connsiteY11711"/>
                </a:cxn>
                <a:cxn ang="0">
                  <a:pos x="connsiteX11712" y="connsiteY11712"/>
                </a:cxn>
                <a:cxn ang="0">
                  <a:pos x="connsiteX11713" y="connsiteY11713"/>
                </a:cxn>
                <a:cxn ang="0">
                  <a:pos x="connsiteX11714" y="connsiteY11714"/>
                </a:cxn>
                <a:cxn ang="0">
                  <a:pos x="connsiteX11715" y="connsiteY11715"/>
                </a:cxn>
                <a:cxn ang="0">
                  <a:pos x="connsiteX11716" y="connsiteY11716"/>
                </a:cxn>
                <a:cxn ang="0">
                  <a:pos x="connsiteX11717" y="connsiteY11717"/>
                </a:cxn>
                <a:cxn ang="0">
                  <a:pos x="connsiteX11718" y="connsiteY11718"/>
                </a:cxn>
                <a:cxn ang="0">
                  <a:pos x="connsiteX11719" y="connsiteY11719"/>
                </a:cxn>
                <a:cxn ang="0">
                  <a:pos x="connsiteX11720" y="connsiteY11720"/>
                </a:cxn>
                <a:cxn ang="0">
                  <a:pos x="connsiteX11721" y="connsiteY11721"/>
                </a:cxn>
                <a:cxn ang="0">
                  <a:pos x="connsiteX11722" y="connsiteY11722"/>
                </a:cxn>
                <a:cxn ang="0">
                  <a:pos x="connsiteX11723" y="connsiteY11723"/>
                </a:cxn>
                <a:cxn ang="0">
                  <a:pos x="connsiteX11724" y="connsiteY11724"/>
                </a:cxn>
                <a:cxn ang="0">
                  <a:pos x="connsiteX11725" y="connsiteY11725"/>
                </a:cxn>
                <a:cxn ang="0">
                  <a:pos x="connsiteX11726" y="connsiteY11726"/>
                </a:cxn>
                <a:cxn ang="0">
                  <a:pos x="connsiteX11727" y="connsiteY11727"/>
                </a:cxn>
                <a:cxn ang="0">
                  <a:pos x="connsiteX11728" y="connsiteY11728"/>
                </a:cxn>
                <a:cxn ang="0">
                  <a:pos x="connsiteX11729" y="connsiteY11729"/>
                </a:cxn>
                <a:cxn ang="0">
                  <a:pos x="connsiteX11730" y="connsiteY11730"/>
                </a:cxn>
                <a:cxn ang="0">
                  <a:pos x="connsiteX11731" y="connsiteY11731"/>
                </a:cxn>
                <a:cxn ang="0">
                  <a:pos x="connsiteX11732" y="connsiteY11732"/>
                </a:cxn>
                <a:cxn ang="0">
                  <a:pos x="connsiteX11733" y="connsiteY11733"/>
                </a:cxn>
                <a:cxn ang="0">
                  <a:pos x="connsiteX11734" y="connsiteY11734"/>
                </a:cxn>
                <a:cxn ang="0">
                  <a:pos x="connsiteX11735" y="connsiteY11735"/>
                </a:cxn>
                <a:cxn ang="0">
                  <a:pos x="connsiteX11736" y="connsiteY11736"/>
                </a:cxn>
                <a:cxn ang="0">
                  <a:pos x="connsiteX11737" y="connsiteY11737"/>
                </a:cxn>
                <a:cxn ang="0">
                  <a:pos x="connsiteX11738" y="connsiteY11738"/>
                </a:cxn>
                <a:cxn ang="0">
                  <a:pos x="connsiteX11739" y="connsiteY11739"/>
                </a:cxn>
                <a:cxn ang="0">
                  <a:pos x="connsiteX11740" y="connsiteY11740"/>
                </a:cxn>
                <a:cxn ang="0">
                  <a:pos x="connsiteX11741" y="connsiteY11741"/>
                </a:cxn>
                <a:cxn ang="0">
                  <a:pos x="connsiteX11742" y="connsiteY11742"/>
                </a:cxn>
                <a:cxn ang="0">
                  <a:pos x="connsiteX11743" y="connsiteY11743"/>
                </a:cxn>
                <a:cxn ang="0">
                  <a:pos x="connsiteX11744" y="connsiteY11744"/>
                </a:cxn>
                <a:cxn ang="0">
                  <a:pos x="connsiteX11745" y="connsiteY11745"/>
                </a:cxn>
                <a:cxn ang="0">
                  <a:pos x="connsiteX11746" y="connsiteY11746"/>
                </a:cxn>
                <a:cxn ang="0">
                  <a:pos x="connsiteX11747" y="connsiteY11747"/>
                </a:cxn>
                <a:cxn ang="0">
                  <a:pos x="connsiteX11748" y="connsiteY11748"/>
                </a:cxn>
                <a:cxn ang="0">
                  <a:pos x="connsiteX11749" y="connsiteY11749"/>
                </a:cxn>
                <a:cxn ang="0">
                  <a:pos x="connsiteX11750" y="connsiteY11750"/>
                </a:cxn>
                <a:cxn ang="0">
                  <a:pos x="connsiteX11751" y="connsiteY11751"/>
                </a:cxn>
                <a:cxn ang="0">
                  <a:pos x="connsiteX11752" y="connsiteY11752"/>
                </a:cxn>
                <a:cxn ang="0">
                  <a:pos x="connsiteX11753" y="connsiteY11753"/>
                </a:cxn>
                <a:cxn ang="0">
                  <a:pos x="connsiteX11754" y="connsiteY11754"/>
                </a:cxn>
                <a:cxn ang="0">
                  <a:pos x="connsiteX11755" y="connsiteY11755"/>
                </a:cxn>
                <a:cxn ang="0">
                  <a:pos x="connsiteX11756" y="connsiteY11756"/>
                </a:cxn>
                <a:cxn ang="0">
                  <a:pos x="connsiteX11757" y="connsiteY11757"/>
                </a:cxn>
                <a:cxn ang="0">
                  <a:pos x="connsiteX11758" y="connsiteY11758"/>
                </a:cxn>
                <a:cxn ang="0">
                  <a:pos x="connsiteX11759" y="connsiteY11759"/>
                </a:cxn>
                <a:cxn ang="0">
                  <a:pos x="connsiteX11760" y="connsiteY11760"/>
                </a:cxn>
                <a:cxn ang="0">
                  <a:pos x="connsiteX11761" y="connsiteY11761"/>
                </a:cxn>
                <a:cxn ang="0">
                  <a:pos x="connsiteX11762" y="connsiteY11762"/>
                </a:cxn>
                <a:cxn ang="0">
                  <a:pos x="connsiteX11763" y="connsiteY11763"/>
                </a:cxn>
                <a:cxn ang="0">
                  <a:pos x="connsiteX11764" y="connsiteY11764"/>
                </a:cxn>
                <a:cxn ang="0">
                  <a:pos x="connsiteX11765" y="connsiteY11765"/>
                </a:cxn>
                <a:cxn ang="0">
                  <a:pos x="connsiteX11766" y="connsiteY11766"/>
                </a:cxn>
                <a:cxn ang="0">
                  <a:pos x="connsiteX11767" y="connsiteY11767"/>
                </a:cxn>
                <a:cxn ang="0">
                  <a:pos x="connsiteX11768" y="connsiteY11768"/>
                </a:cxn>
                <a:cxn ang="0">
                  <a:pos x="connsiteX11769" y="connsiteY11769"/>
                </a:cxn>
                <a:cxn ang="0">
                  <a:pos x="connsiteX11770" y="connsiteY11770"/>
                </a:cxn>
                <a:cxn ang="0">
                  <a:pos x="connsiteX11771" y="connsiteY11771"/>
                </a:cxn>
                <a:cxn ang="0">
                  <a:pos x="connsiteX11772" y="connsiteY11772"/>
                </a:cxn>
                <a:cxn ang="0">
                  <a:pos x="connsiteX11773" y="connsiteY11773"/>
                </a:cxn>
                <a:cxn ang="0">
                  <a:pos x="connsiteX11774" y="connsiteY11774"/>
                </a:cxn>
                <a:cxn ang="0">
                  <a:pos x="connsiteX11775" y="connsiteY11775"/>
                </a:cxn>
                <a:cxn ang="0">
                  <a:pos x="connsiteX11776" y="connsiteY11776"/>
                </a:cxn>
                <a:cxn ang="0">
                  <a:pos x="connsiteX11777" y="connsiteY11777"/>
                </a:cxn>
                <a:cxn ang="0">
                  <a:pos x="connsiteX11778" y="connsiteY11778"/>
                </a:cxn>
                <a:cxn ang="0">
                  <a:pos x="connsiteX11779" y="connsiteY11779"/>
                </a:cxn>
                <a:cxn ang="0">
                  <a:pos x="connsiteX11780" y="connsiteY11780"/>
                </a:cxn>
                <a:cxn ang="0">
                  <a:pos x="connsiteX11781" y="connsiteY11781"/>
                </a:cxn>
                <a:cxn ang="0">
                  <a:pos x="connsiteX11782" y="connsiteY11782"/>
                </a:cxn>
                <a:cxn ang="0">
                  <a:pos x="connsiteX11783" y="connsiteY11783"/>
                </a:cxn>
                <a:cxn ang="0">
                  <a:pos x="connsiteX11784" y="connsiteY11784"/>
                </a:cxn>
                <a:cxn ang="0">
                  <a:pos x="connsiteX11785" y="connsiteY11785"/>
                </a:cxn>
                <a:cxn ang="0">
                  <a:pos x="connsiteX11786" y="connsiteY11786"/>
                </a:cxn>
                <a:cxn ang="0">
                  <a:pos x="connsiteX11787" y="connsiteY11787"/>
                </a:cxn>
                <a:cxn ang="0">
                  <a:pos x="connsiteX11788" y="connsiteY11788"/>
                </a:cxn>
                <a:cxn ang="0">
                  <a:pos x="connsiteX11789" y="connsiteY11789"/>
                </a:cxn>
                <a:cxn ang="0">
                  <a:pos x="connsiteX11790" y="connsiteY11790"/>
                </a:cxn>
                <a:cxn ang="0">
                  <a:pos x="connsiteX11791" y="connsiteY11791"/>
                </a:cxn>
                <a:cxn ang="0">
                  <a:pos x="connsiteX11792" y="connsiteY11792"/>
                </a:cxn>
                <a:cxn ang="0">
                  <a:pos x="connsiteX11793" y="connsiteY11793"/>
                </a:cxn>
                <a:cxn ang="0">
                  <a:pos x="connsiteX11794" y="connsiteY11794"/>
                </a:cxn>
                <a:cxn ang="0">
                  <a:pos x="connsiteX11795" y="connsiteY11795"/>
                </a:cxn>
                <a:cxn ang="0">
                  <a:pos x="connsiteX11796" y="connsiteY11796"/>
                </a:cxn>
                <a:cxn ang="0">
                  <a:pos x="connsiteX11797" y="connsiteY11797"/>
                </a:cxn>
                <a:cxn ang="0">
                  <a:pos x="connsiteX11798" y="connsiteY11798"/>
                </a:cxn>
                <a:cxn ang="0">
                  <a:pos x="connsiteX11799" y="connsiteY11799"/>
                </a:cxn>
                <a:cxn ang="0">
                  <a:pos x="connsiteX11800" y="connsiteY11800"/>
                </a:cxn>
                <a:cxn ang="0">
                  <a:pos x="connsiteX11801" y="connsiteY11801"/>
                </a:cxn>
                <a:cxn ang="0">
                  <a:pos x="connsiteX11802" y="connsiteY11802"/>
                </a:cxn>
                <a:cxn ang="0">
                  <a:pos x="connsiteX11803" y="connsiteY11803"/>
                </a:cxn>
                <a:cxn ang="0">
                  <a:pos x="connsiteX11804" y="connsiteY11804"/>
                </a:cxn>
                <a:cxn ang="0">
                  <a:pos x="connsiteX11805" y="connsiteY11805"/>
                </a:cxn>
                <a:cxn ang="0">
                  <a:pos x="connsiteX11806" y="connsiteY11806"/>
                </a:cxn>
                <a:cxn ang="0">
                  <a:pos x="connsiteX11807" y="connsiteY11807"/>
                </a:cxn>
                <a:cxn ang="0">
                  <a:pos x="connsiteX11808" y="connsiteY11808"/>
                </a:cxn>
                <a:cxn ang="0">
                  <a:pos x="connsiteX11809" y="connsiteY11809"/>
                </a:cxn>
                <a:cxn ang="0">
                  <a:pos x="connsiteX11810" y="connsiteY11810"/>
                </a:cxn>
                <a:cxn ang="0">
                  <a:pos x="connsiteX11811" y="connsiteY11811"/>
                </a:cxn>
                <a:cxn ang="0">
                  <a:pos x="connsiteX11812" y="connsiteY11812"/>
                </a:cxn>
                <a:cxn ang="0">
                  <a:pos x="connsiteX11813" y="connsiteY11813"/>
                </a:cxn>
                <a:cxn ang="0">
                  <a:pos x="connsiteX11814" y="connsiteY11814"/>
                </a:cxn>
                <a:cxn ang="0">
                  <a:pos x="connsiteX11815" y="connsiteY11815"/>
                </a:cxn>
                <a:cxn ang="0">
                  <a:pos x="connsiteX11816" y="connsiteY11816"/>
                </a:cxn>
                <a:cxn ang="0">
                  <a:pos x="connsiteX11817" y="connsiteY11817"/>
                </a:cxn>
                <a:cxn ang="0">
                  <a:pos x="connsiteX11818" y="connsiteY11818"/>
                </a:cxn>
                <a:cxn ang="0">
                  <a:pos x="connsiteX11819" y="connsiteY11819"/>
                </a:cxn>
                <a:cxn ang="0">
                  <a:pos x="connsiteX11820" y="connsiteY11820"/>
                </a:cxn>
                <a:cxn ang="0">
                  <a:pos x="connsiteX11821" y="connsiteY11821"/>
                </a:cxn>
                <a:cxn ang="0">
                  <a:pos x="connsiteX11822" y="connsiteY11822"/>
                </a:cxn>
                <a:cxn ang="0">
                  <a:pos x="connsiteX11823" y="connsiteY11823"/>
                </a:cxn>
                <a:cxn ang="0">
                  <a:pos x="connsiteX11824" y="connsiteY11824"/>
                </a:cxn>
                <a:cxn ang="0">
                  <a:pos x="connsiteX11825" y="connsiteY11825"/>
                </a:cxn>
                <a:cxn ang="0">
                  <a:pos x="connsiteX11826" y="connsiteY11826"/>
                </a:cxn>
                <a:cxn ang="0">
                  <a:pos x="connsiteX11827" y="connsiteY11827"/>
                </a:cxn>
                <a:cxn ang="0">
                  <a:pos x="connsiteX11828" y="connsiteY11828"/>
                </a:cxn>
                <a:cxn ang="0">
                  <a:pos x="connsiteX11829" y="connsiteY11829"/>
                </a:cxn>
                <a:cxn ang="0">
                  <a:pos x="connsiteX11830" y="connsiteY11830"/>
                </a:cxn>
                <a:cxn ang="0">
                  <a:pos x="connsiteX11831" y="connsiteY11831"/>
                </a:cxn>
                <a:cxn ang="0">
                  <a:pos x="connsiteX11832" y="connsiteY11832"/>
                </a:cxn>
                <a:cxn ang="0">
                  <a:pos x="connsiteX11833" y="connsiteY11833"/>
                </a:cxn>
                <a:cxn ang="0">
                  <a:pos x="connsiteX11834" y="connsiteY11834"/>
                </a:cxn>
                <a:cxn ang="0">
                  <a:pos x="connsiteX11835" y="connsiteY11835"/>
                </a:cxn>
                <a:cxn ang="0">
                  <a:pos x="connsiteX11836" y="connsiteY11836"/>
                </a:cxn>
                <a:cxn ang="0">
                  <a:pos x="connsiteX11837" y="connsiteY11837"/>
                </a:cxn>
                <a:cxn ang="0">
                  <a:pos x="connsiteX11838" y="connsiteY11838"/>
                </a:cxn>
                <a:cxn ang="0">
                  <a:pos x="connsiteX11839" y="connsiteY11839"/>
                </a:cxn>
                <a:cxn ang="0">
                  <a:pos x="connsiteX11840" y="connsiteY11840"/>
                </a:cxn>
                <a:cxn ang="0">
                  <a:pos x="connsiteX11841" y="connsiteY11841"/>
                </a:cxn>
                <a:cxn ang="0">
                  <a:pos x="connsiteX11842" y="connsiteY11842"/>
                </a:cxn>
                <a:cxn ang="0">
                  <a:pos x="connsiteX11843" y="connsiteY11843"/>
                </a:cxn>
                <a:cxn ang="0">
                  <a:pos x="connsiteX11844" y="connsiteY11844"/>
                </a:cxn>
                <a:cxn ang="0">
                  <a:pos x="connsiteX11845" y="connsiteY11845"/>
                </a:cxn>
                <a:cxn ang="0">
                  <a:pos x="connsiteX11846" y="connsiteY11846"/>
                </a:cxn>
                <a:cxn ang="0">
                  <a:pos x="connsiteX11847" y="connsiteY11847"/>
                </a:cxn>
                <a:cxn ang="0">
                  <a:pos x="connsiteX11848" y="connsiteY11848"/>
                </a:cxn>
                <a:cxn ang="0">
                  <a:pos x="connsiteX11849" y="connsiteY11849"/>
                </a:cxn>
                <a:cxn ang="0">
                  <a:pos x="connsiteX11850" y="connsiteY11850"/>
                </a:cxn>
                <a:cxn ang="0">
                  <a:pos x="connsiteX11851" y="connsiteY11851"/>
                </a:cxn>
                <a:cxn ang="0">
                  <a:pos x="connsiteX11852" y="connsiteY11852"/>
                </a:cxn>
                <a:cxn ang="0">
                  <a:pos x="connsiteX11853" y="connsiteY11853"/>
                </a:cxn>
                <a:cxn ang="0">
                  <a:pos x="connsiteX11854" y="connsiteY11854"/>
                </a:cxn>
                <a:cxn ang="0">
                  <a:pos x="connsiteX11855" y="connsiteY11855"/>
                </a:cxn>
                <a:cxn ang="0">
                  <a:pos x="connsiteX11856" y="connsiteY11856"/>
                </a:cxn>
                <a:cxn ang="0">
                  <a:pos x="connsiteX11857" y="connsiteY11857"/>
                </a:cxn>
                <a:cxn ang="0">
                  <a:pos x="connsiteX11858" y="connsiteY11858"/>
                </a:cxn>
                <a:cxn ang="0">
                  <a:pos x="connsiteX11859" y="connsiteY11859"/>
                </a:cxn>
                <a:cxn ang="0">
                  <a:pos x="connsiteX11860" y="connsiteY11860"/>
                </a:cxn>
                <a:cxn ang="0">
                  <a:pos x="connsiteX11861" y="connsiteY11861"/>
                </a:cxn>
                <a:cxn ang="0">
                  <a:pos x="connsiteX11862" y="connsiteY11862"/>
                </a:cxn>
                <a:cxn ang="0">
                  <a:pos x="connsiteX11863" y="connsiteY11863"/>
                </a:cxn>
                <a:cxn ang="0">
                  <a:pos x="connsiteX11864" y="connsiteY11864"/>
                </a:cxn>
                <a:cxn ang="0">
                  <a:pos x="connsiteX11865" y="connsiteY11865"/>
                </a:cxn>
                <a:cxn ang="0">
                  <a:pos x="connsiteX11866" y="connsiteY11866"/>
                </a:cxn>
                <a:cxn ang="0">
                  <a:pos x="connsiteX11867" y="connsiteY11867"/>
                </a:cxn>
                <a:cxn ang="0">
                  <a:pos x="connsiteX11868" y="connsiteY11868"/>
                </a:cxn>
                <a:cxn ang="0">
                  <a:pos x="connsiteX11869" y="connsiteY11869"/>
                </a:cxn>
                <a:cxn ang="0">
                  <a:pos x="connsiteX11870" y="connsiteY11870"/>
                </a:cxn>
                <a:cxn ang="0">
                  <a:pos x="connsiteX11871" y="connsiteY11871"/>
                </a:cxn>
                <a:cxn ang="0">
                  <a:pos x="connsiteX11872" y="connsiteY11872"/>
                </a:cxn>
                <a:cxn ang="0">
                  <a:pos x="connsiteX11873" y="connsiteY11873"/>
                </a:cxn>
                <a:cxn ang="0">
                  <a:pos x="connsiteX11874" y="connsiteY11874"/>
                </a:cxn>
                <a:cxn ang="0">
                  <a:pos x="connsiteX11875" y="connsiteY11875"/>
                </a:cxn>
                <a:cxn ang="0">
                  <a:pos x="connsiteX11876" y="connsiteY11876"/>
                </a:cxn>
                <a:cxn ang="0">
                  <a:pos x="connsiteX11877" y="connsiteY11877"/>
                </a:cxn>
                <a:cxn ang="0">
                  <a:pos x="connsiteX11878" y="connsiteY11878"/>
                </a:cxn>
                <a:cxn ang="0">
                  <a:pos x="connsiteX11879" y="connsiteY11879"/>
                </a:cxn>
                <a:cxn ang="0">
                  <a:pos x="connsiteX11880" y="connsiteY11880"/>
                </a:cxn>
                <a:cxn ang="0">
                  <a:pos x="connsiteX11881" y="connsiteY11881"/>
                </a:cxn>
                <a:cxn ang="0">
                  <a:pos x="connsiteX11882" y="connsiteY11882"/>
                </a:cxn>
                <a:cxn ang="0">
                  <a:pos x="connsiteX11883" y="connsiteY11883"/>
                </a:cxn>
                <a:cxn ang="0">
                  <a:pos x="connsiteX11884" y="connsiteY11884"/>
                </a:cxn>
                <a:cxn ang="0">
                  <a:pos x="connsiteX11885" y="connsiteY11885"/>
                </a:cxn>
                <a:cxn ang="0">
                  <a:pos x="connsiteX11886" y="connsiteY11886"/>
                </a:cxn>
                <a:cxn ang="0">
                  <a:pos x="connsiteX11887" y="connsiteY11887"/>
                </a:cxn>
                <a:cxn ang="0">
                  <a:pos x="connsiteX11888" y="connsiteY11888"/>
                </a:cxn>
                <a:cxn ang="0">
                  <a:pos x="connsiteX11889" y="connsiteY11889"/>
                </a:cxn>
                <a:cxn ang="0">
                  <a:pos x="connsiteX11890" y="connsiteY11890"/>
                </a:cxn>
                <a:cxn ang="0">
                  <a:pos x="connsiteX11891" y="connsiteY11891"/>
                </a:cxn>
                <a:cxn ang="0">
                  <a:pos x="connsiteX11892" y="connsiteY11892"/>
                </a:cxn>
                <a:cxn ang="0">
                  <a:pos x="connsiteX11893" y="connsiteY11893"/>
                </a:cxn>
                <a:cxn ang="0">
                  <a:pos x="connsiteX11894" y="connsiteY11894"/>
                </a:cxn>
                <a:cxn ang="0">
                  <a:pos x="connsiteX11895" y="connsiteY11895"/>
                </a:cxn>
                <a:cxn ang="0">
                  <a:pos x="connsiteX11896" y="connsiteY11896"/>
                </a:cxn>
                <a:cxn ang="0">
                  <a:pos x="connsiteX11897" y="connsiteY11897"/>
                </a:cxn>
                <a:cxn ang="0">
                  <a:pos x="connsiteX11898" y="connsiteY11898"/>
                </a:cxn>
                <a:cxn ang="0">
                  <a:pos x="connsiteX11899" y="connsiteY11899"/>
                </a:cxn>
                <a:cxn ang="0">
                  <a:pos x="connsiteX11900" y="connsiteY11900"/>
                </a:cxn>
                <a:cxn ang="0">
                  <a:pos x="connsiteX11901" y="connsiteY11901"/>
                </a:cxn>
                <a:cxn ang="0">
                  <a:pos x="connsiteX11902" y="connsiteY11902"/>
                </a:cxn>
                <a:cxn ang="0">
                  <a:pos x="connsiteX11903" y="connsiteY11903"/>
                </a:cxn>
                <a:cxn ang="0">
                  <a:pos x="connsiteX11904" y="connsiteY11904"/>
                </a:cxn>
                <a:cxn ang="0">
                  <a:pos x="connsiteX11905" y="connsiteY11905"/>
                </a:cxn>
                <a:cxn ang="0">
                  <a:pos x="connsiteX11906" y="connsiteY11906"/>
                </a:cxn>
                <a:cxn ang="0">
                  <a:pos x="connsiteX11907" y="connsiteY11907"/>
                </a:cxn>
                <a:cxn ang="0">
                  <a:pos x="connsiteX11908" y="connsiteY11908"/>
                </a:cxn>
                <a:cxn ang="0">
                  <a:pos x="connsiteX11909" y="connsiteY11909"/>
                </a:cxn>
                <a:cxn ang="0">
                  <a:pos x="connsiteX11910" y="connsiteY11910"/>
                </a:cxn>
                <a:cxn ang="0">
                  <a:pos x="connsiteX11911" y="connsiteY11911"/>
                </a:cxn>
                <a:cxn ang="0">
                  <a:pos x="connsiteX11912" y="connsiteY11912"/>
                </a:cxn>
                <a:cxn ang="0">
                  <a:pos x="connsiteX11913" y="connsiteY11913"/>
                </a:cxn>
                <a:cxn ang="0">
                  <a:pos x="connsiteX11914" y="connsiteY11914"/>
                </a:cxn>
                <a:cxn ang="0">
                  <a:pos x="connsiteX11915" y="connsiteY11915"/>
                </a:cxn>
                <a:cxn ang="0">
                  <a:pos x="connsiteX11916" y="connsiteY11916"/>
                </a:cxn>
                <a:cxn ang="0">
                  <a:pos x="connsiteX11917" y="connsiteY11917"/>
                </a:cxn>
                <a:cxn ang="0">
                  <a:pos x="connsiteX11918" y="connsiteY11918"/>
                </a:cxn>
                <a:cxn ang="0">
                  <a:pos x="connsiteX11919" y="connsiteY11919"/>
                </a:cxn>
                <a:cxn ang="0">
                  <a:pos x="connsiteX11920" y="connsiteY11920"/>
                </a:cxn>
                <a:cxn ang="0">
                  <a:pos x="connsiteX11921" y="connsiteY11921"/>
                </a:cxn>
                <a:cxn ang="0">
                  <a:pos x="connsiteX11922" y="connsiteY11922"/>
                </a:cxn>
                <a:cxn ang="0">
                  <a:pos x="connsiteX11923" y="connsiteY11923"/>
                </a:cxn>
                <a:cxn ang="0">
                  <a:pos x="connsiteX11924" y="connsiteY11924"/>
                </a:cxn>
                <a:cxn ang="0">
                  <a:pos x="connsiteX11925" y="connsiteY11925"/>
                </a:cxn>
                <a:cxn ang="0">
                  <a:pos x="connsiteX11926" y="connsiteY11926"/>
                </a:cxn>
                <a:cxn ang="0">
                  <a:pos x="connsiteX11927" y="connsiteY11927"/>
                </a:cxn>
                <a:cxn ang="0">
                  <a:pos x="connsiteX11928" y="connsiteY11928"/>
                </a:cxn>
                <a:cxn ang="0">
                  <a:pos x="connsiteX11929" y="connsiteY11929"/>
                </a:cxn>
                <a:cxn ang="0">
                  <a:pos x="connsiteX11930" y="connsiteY11930"/>
                </a:cxn>
                <a:cxn ang="0">
                  <a:pos x="connsiteX11931" y="connsiteY11931"/>
                </a:cxn>
                <a:cxn ang="0">
                  <a:pos x="connsiteX11932" y="connsiteY11932"/>
                </a:cxn>
                <a:cxn ang="0">
                  <a:pos x="connsiteX11933" y="connsiteY11933"/>
                </a:cxn>
                <a:cxn ang="0">
                  <a:pos x="connsiteX11934" y="connsiteY11934"/>
                </a:cxn>
                <a:cxn ang="0">
                  <a:pos x="connsiteX11935" y="connsiteY11935"/>
                </a:cxn>
                <a:cxn ang="0">
                  <a:pos x="connsiteX11936" y="connsiteY11936"/>
                </a:cxn>
                <a:cxn ang="0">
                  <a:pos x="connsiteX11937" y="connsiteY11937"/>
                </a:cxn>
                <a:cxn ang="0">
                  <a:pos x="connsiteX11938" y="connsiteY11938"/>
                </a:cxn>
                <a:cxn ang="0">
                  <a:pos x="connsiteX11939" y="connsiteY11939"/>
                </a:cxn>
                <a:cxn ang="0">
                  <a:pos x="connsiteX11940" y="connsiteY11940"/>
                </a:cxn>
                <a:cxn ang="0">
                  <a:pos x="connsiteX11941" y="connsiteY11941"/>
                </a:cxn>
                <a:cxn ang="0">
                  <a:pos x="connsiteX11942" y="connsiteY11942"/>
                </a:cxn>
                <a:cxn ang="0">
                  <a:pos x="connsiteX11943" y="connsiteY11943"/>
                </a:cxn>
                <a:cxn ang="0">
                  <a:pos x="connsiteX11944" y="connsiteY11944"/>
                </a:cxn>
                <a:cxn ang="0">
                  <a:pos x="connsiteX11945" y="connsiteY11945"/>
                </a:cxn>
                <a:cxn ang="0">
                  <a:pos x="connsiteX11946" y="connsiteY11946"/>
                </a:cxn>
                <a:cxn ang="0">
                  <a:pos x="connsiteX11947" y="connsiteY11947"/>
                </a:cxn>
                <a:cxn ang="0">
                  <a:pos x="connsiteX11948" y="connsiteY11948"/>
                </a:cxn>
                <a:cxn ang="0">
                  <a:pos x="connsiteX11949" y="connsiteY11949"/>
                </a:cxn>
                <a:cxn ang="0">
                  <a:pos x="connsiteX11950" y="connsiteY11950"/>
                </a:cxn>
                <a:cxn ang="0">
                  <a:pos x="connsiteX11951" y="connsiteY11951"/>
                </a:cxn>
                <a:cxn ang="0">
                  <a:pos x="connsiteX11952" y="connsiteY11952"/>
                </a:cxn>
                <a:cxn ang="0">
                  <a:pos x="connsiteX11953" y="connsiteY11953"/>
                </a:cxn>
                <a:cxn ang="0">
                  <a:pos x="connsiteX11954" y="connsiteY11954"/>
                </a:cxn>
                <a:cxn ang="0">
                  <a:pos x="connsiteX11955" y="connsiteY11955"/>
                </a:cxn>
                <a:cxn ang="0">
                  <a:pos x="connsiteX11956" y="connsiteY11956"/>
                </a:cxn>
                <a:cxn ang="0">
                  <a:pos x="connsiteX11957" y="connsiteY11957"/>
                </a:cxn>
                <a:cxn ang="0">
                  <a:pos x="connsiteX11958" y="connsiteY11958"/>
                </a:cxn>
                <a:cxn ang="0">
                  <a:pos x="connsiteX11959" y="connsiteY11959"/>
                </a:cxn>
                <a:cxn ang="0">
                  <a:pos x="connsiteX11960" y="connsiteY11960"/>
                </a:cxn>
                <a:cxn ang="0">
                  <a:pos x="connsiteX11961" y="connsiteY11961"/>
                </a:cxn>
                <a:cxn ang="0">
                  <a:pos x="connsiteX11962" y="connsiteY11962"/>
                </a:cxn>
                <a:cxn ang="0">
                  <a:pos x="connsiteX11963" y="connsiteY11963"/>
                </a:cxn>
                <a:cxn ang="0">
                  <a:pos x="connsiteX11964" y="connsiteY11964"/>
                </a:cxn>
                <a:cxn ang="0">
                  <a:pos x="connsiteX11965" y="connsiteY11965"/>
                </a:cxn>
                <a:cxn ang="0">
                  <a:pos x="connsiteX11966" y="connsiteY11966"/>
                </a:cxn>
                <a:cxn ang="0">
                  <a:pos x="connsiteX11967" y="connsiteY11967"/>
                </a:cxn>
                <a:cxn ang="0">
                  <a:pos x="connsiteX11968" y="connsiteY11968"/>
                </a:cxn>
                <a:cxn ang="0">
                  <a:pos x="connsiteX11969" y="connsiteY11969"/>
                </a:cxn>
                <a:cxn ang="0">
                  <a:pos x="connsiteX11970" y="connsiteY11970"/>
                </a:cxn>
                <a:cxn ang="0">
                  <a:pos x="connsiteX11971" y="connsiteY11971"/>
                </a:cxn>
                <a:cxn ang="0">
                  <a:pos x="connsiteX11972" y="connsiteY11972"/>
                </a:cxn>
                <a:cxn ang="0">
                  <a:pos x="connsiteX11973" y="connsiteY11973"/>
                </a:cxn>
                <a:cxn ang="0">
                  <a:pos x="connsiteX11974" y="connsiteY11974"/>
                </a:cxn>
                <a:cxn ang="0">
                  <a:pos x="connsiteX11975" y="connsiteY11975"/>
                </a:cxn>
                <a:cxn ang="0">
                  <a:pos x="connsiteX11976" y="connsiteY11976"/>
                </a:cxn>
                <a:cxn ang="0">
                  <a:pos x="connsiteX11977" y="connsiteY11977"/>
                </a:cxn>
                <a:cxn ang="0">
                  <a:pos x="connsiteX11978" y="connsiteY11978"/>
                </a:cxn>
                <a:cxn ang="0">
                  <a:pos x="connsiteX11979" y="connsiteY11979"/>
                </a:cxn>
                <a:cxn ang="0">
                  <a:pos x="connsiteX11980" y="connsiteY11980"/>
                </a:cxn>
                <a:cxn ang="0">
                  <a:pos x="connsiteX11981" y="connsiteY11981"/>
                </a:cxn>
                <a:cxn ang="0">
                  <a:pos x="connsiteX11982" y="connsiteY11982"/>
                </a:cxn>
                <a:cxn ang="0">
                  <a:pos x="connsiteX11983" y="connsiteY11983"/>
                </a:cxn>
                <a:cxn ang="0">
                  <a:pos x="connsiteX11984" y="connsiteY11984"/>
                </a:cxn>
                <a:cxn ang="0">
                  <a:pos x="connsiteX11985" y="connsiteY11985"/>
                </a:cxn>
                <a:cxn ang="0">
                  <a:pos x="connsiteX11986" y="connsiteY11986"/>
                </a:cxn>
                <a:cxn ang="0">
                  <a:pos x="connsiteX11987" y="connsiteY11987"/>
                </a:cxn>
                <a:cxn ang="0">
                  <a:pos x="connsiteX11988" y="connsiteY11988"/>
                </a:cxn>
                <a:cxn ang="0">
                  <a:pos x="connsiteX11989" y="connsiteY11989"/>
                </a:cxn>
                <a:cxn ang="0">
                  <a:pos x="connsiteX11990" y="connsiteY11990"/>
                </a:cxn>
                <a:cxn ang="0">
                  <a:pos x="connsiteX11991" y="connsiteY11991"/>
                </a:cxn>
                <a:cxn ang="0">
                  <a:pos x="connsiteX11992" y="connsiteY11992"/>
                </a:cxn>
                <a:cxn ang="0">
                  <a:pos x="connsiteX11993" y="connsiteY11993"/>
                </a:cxn>
                <a:cxn ang="0">
                  <a:pos x="connsiteX11994" y="connsiteY11994"/>
                </a:cxn>
                <a:cxn ang="0">
                  <a:pos x="connsiteX11995" y="connsiteY11995"/>
                </a:cxn>
                <a:cxn ang="0">
                  <a:pos x="connsiteX11996" y="connsiteY11996"/>
                </a:cxn>
                <a:cxn ang="0">
                  <a:pos x="connsiteX11997" y="connsiteY11997"/>
                </a:cxn>
                <a:cxn ang="0">
                  <a:pos x="connsiteX11998" y="connsiteY11998"/>
                </a:cxn>
                <a:cxn ang="0">
                  <a:pos x="connsiteX11999" y="connsiteY11999"/>
                </a:cxn>
                <a:cxn ang="0">
                  <a:pos x="connsiteX12000" y="connsiteY12000"/>
                </a:cxn>
                <a:cxn ang="0">
                  <a:pos x="connsiteX12001" y="connsiteY12001"/>
                </a:cxn>
                <a:cxn ang="0">
                  <a:pos x="connsiteX12002" y="connsiteY12002"/>
                </a:cxn>
                <a:cxn ang="0">
                  <a:pos x="connsiteX12003" y="connsiteY12003"/>
                </a:cxn>
                <a:cxn ang="0">
                  <a:pos x="connsiteX12004" y="connsiteY12004"/>
                </a:cxn>
                <a:cxn ang="0">
                  <a:pos x="connsiteX12005" y="connsiteY12005"/>
                </a:cxn>
                <a:cxn ang="0">
                  <a:pos x="connsiteX12006" y="connsiteY12006"/>
                </a:cxn>
                <a:cxn ang="0">
                  <a:pos x="connsiteX12007" y="connsiteY12007"/>
                </a:cxn>
                <a:cxn ang="0">
                  <a:pos x="connsiteX12008" y="connsiteY12008"/>
                </a:cxn>
                <a:cxn ang="0">
                  <a:pos x="connsiteX12009" y="connsiteY12009"/>
                </a:cxn>
                <a:cxn ang="0">
                  <a:pos x="connsiteX12010" y="connsiteY12010"/>
                </a:cxn>
                <a:cxn ang="0">
                  <a:pos x="connsiteX12011" y="connsiteY12011"/>
                </a:cxn>
                <a:cxn ang="0">
                  <a:pos x="connsiteX12012" y="connsiteY12012"/>
                </a:cxn>
                <a:cxn ang="0">
                  <a:pos x="connsiteX12013" y="connsiteY12013"/>
                </a:cxn>
                <a:cxn ang="0">
                  <a:pos x="connsiteX12014" y="connsiteY12014"/>
                </a:cxn>
                <a:cxn ang="0">
                  <a:pos x="connsiteX12015" y="connsiteY12015"/>
                </a:cxn>
                <a:cxn ang="0">
                  <a:pos x="connsiteX12016" y="connsiteY12016"/>
                </a:cxn>
                <a:cxn ang="0">
                  <a:pos x="connsiteX12017" y="connsiteY12017"/>
                </a:cxn>
                <a:cxn ang="0">
                  <a:pos x="connsiteX12018" y="connsiteY12018"/>
                </a:cxn>
                <a:cxn ang="0">
                  <a:pos x="connsiteX12019" y="connsiteY12019"/>
                </a:cxn>
                <a:cxn ang="0">
                  <a:pos x="connsiteX12020" y="connsiteY12020"/>
                </a:cxn>
                <a:cxn ang="0">
                  <a:pos x="connsiteX12021" y="connsiteY12021"/>
                </a:cxn>
                <a:cxn ang="0">
                  <a:pos x="connsiteX12022" y="connsiteY12022"/>
                </a:cxn>
                <a:cxn ang="0">
                  <a:pos x="connsiteX12023" y="connsiteY12023"/>
                </a:cxn>
                <a:cxn ang="0">
                  <a:pos x="connsiteX12024" y="connsiteY12024"/>
                </a:cxn>
                <a:cxn ang="0">
                  <a:pos x="connsiteX12025" y="connsiteY12025"/>
                </a:cxn>
                <a:cxn ang="0">
                  <a:pos x="connsiteX12026" y="connsiteY12026"/>
                </a:cxn>
                <a:cxn ang="0">
                  <a:pos x="connsiteX12027" y="connsiteY12027"/>
                </a:cxn>
                <a:cxn ang="0">
                  <a:pos x="connsiteX12028" y="connsiteY12028"/>
                </a:cxn>
                <a:cxn ang="0">
                  <a:pos x="connsiteX12029" y="connsiteY12029"/>
                </a:cxn>
                <a:cxn ang="0">
                  <a:pos x="connsiteX12030" y="connsiteY12030"/>
                </a:cxn>
                <a:cxn ang="0">
                  <a:pos x="connsiteX12031" y="connsiteY12031"/>
                </a:cxn>
                <a:cxn ang="0">
                  <a:pos x="connsiteX12032" y="connsiteY12032"/>
                </a:cxn>
                <a:cxn ang="0">
                  <a:pos x="connsiteX12033" y="connsiteY12033"/>
                </a:cxn>
                <a:cxn ang="0">
                  <a:pos x="connsiteX12034" y="connsiteY12034"/>
                </a:cxn>
                <a:cxn ang="0">
                  <a:pos x="connsiteX12035" y="connsiteY12035"/>
                </a:cxn>
                <a:cxn ang="0">
                  <a:pos x="connsiteX12036" y="connsiteY12036"/>
                </a:cxn>
                <a:cxn ang="0">
                  <a:pos x="connsiteX12037" y="connsiteY12037"/>
                </a:cxn>
                <a:cxn ang="0">
                  <a:pos x="connsiteX12038" y="connsiteY12038"/>
                </a:cxn>
                <a:cxn ang="0">
                  <a:pos x="connsiteX12039" y="connsiteY12039"/>
                </a:cxn>
                <a:cxn ang="0">
                  <a:pos x="connsiteX12040" y="connsiteY12040"/>
                </a:cxn>
                <a:cxn ang="0">
                  <a:pos x="connsiteX12041" y="connsiteY12041"/>
                </a:cxn>
                <a:cxn ang="0">
                  <a:pos x="connsiteX12042" y="connsiteY12042"/>
                </a:cxn>
                <a:cxn ang="0">
                  <a:pos x="connsiteX12043" y="connsiteY12043"/>
                </a:cxn>
                <a:cxn ang="0">
                  <a:pos x="connsiteX12044" y="connsiteY12044"/>
                </a:cxn>
                <a:cxn ang="0">
                  <a:pos x="connsiteX12045" y="connsiteY12045"/>
                </a:cxn>
                <a:cxn ang="0">
                  <a:pos x="connsiteX12046" y="connsiteY12046"/>
                </a:cxn>
                <a:cxn ang="0">
                  <a:pos x="connsiteX12047" y="connsiteY12047"/>
                </a:cxn>
                <a:cxn ang="0">
                  <a:pos x="connsiteX12048" y="connsiteY12048"/>
                </a:cxn>
                <a:cxn ang="0">
                  <a:pos x="connsiteX12049" y="connsiteY12049"/>
                </a:cxn>
                <a:cxn ang="0">
                  <a:pos x="connsiteX12050" y="connsiteY12050"/>
                </a:cxn>
                <a:cxn ang="0">
                  <a:pos x="connsiteX12051" y="connsiteY12051"/>
                </a:cxn>
                <a:cxn ang="0">
                  <a:pos x="connsiteX12052" y="connsiteY12052"/>
                </a:cxn>
                <a:cxn ang="0">
                  <a:pos x="connsiteX12053" y="connsiteY12053"/>
                </a:cxn>
                <a:cxn ang="0">
                  <a:pos x="connsiteX12054" y="connsiteY12054"/>
                </a:cxn>
                <a:cxn ang="0">
                  <a:pos x="connsiteX12055" y="connsiteY12055"/>
                </a:cxn>
                <a:cxn ang="0">
                  <a:pos x="connsiteX12056" y="connsiteY12056"/>
                </a:cxn>
                <a:cxn ang="0">
                  <a:pos x="connsiteX12057" y="connsiteY12057"/>
                </a:cxn>
                <a:cxn ang="0">
                  <a:pos x="connsiteX12058" y="connsiteY12058"/>
                </a:cxn>
                <a:cxn ang="0">
                  <a:pos x="connsiteX12059" y="connsiteY12059"/>
                </a:cxn>
                <a:cxn ang="0">
                  <a:pos x="connsiteX12060" y="connsiteY12060"/>
                </a:cxn>
                <a:cxn ang="0">
                  <a:pos x="connsiteX12061" y="connsiteY12061"/>
                </a:cxn>
                <a:cxn ang="0">
                  <a:pos x="connsiteX12062" y="connsiteY12062"/>
                </a:cxn>
                <a:cxn ang="0">
                  <a:pos x="connsiteX12063" y="connsiteY12063"/>
                </a:cxn>
                <a:cxn ang="0">
                  <a:pos x="connsiteX12064" y="connsiteY12064"/>
                </a:cxn>
                <a:cxn ang="0">
                  <a:pos x="connsiteX12065" y="connsiteY12065"/>
                </a:cxn>
                <a:cxn ang="0">
                  <a:pos x="connsiteX12066" y="connsiteY12066"/>
                </a:cxn>
                <a:cxn ang="0">
                  <a:pos x="connsiteX12067" y="connsiteY12067"/>
                </a:cxn>
                <a:cxn ang="0">
                  <a:pos x="connsiteX12068" y="connsiteY12068"/>
                </a:cxn>
                <a:cxn ang="0">
                  <a:pos x="connsiteX12069" y="connsiteY12069"/>
                </a:cxn>
                <a:cxn ang="0">
                  <a:pos x="connsiteX12070" y="connsiteY12070"/>
                </a:cxn>
                <a:cxn ang="0">
                  <a:pos x="connsiteX12071" y="connsiteY12071"/>
                </a:cxn>
                <a:cxn ang="0">
                  <a:pos x="connsiteX12072" y="connsiteY12072"/>
                </a:cxn>
                <a:cxn ang="0">
                  <a:pos x="connsiteX12073" y="connsiteY12073"/>
                </a:cxn>
                <a:cxn ang="0">
                  <a:pos x="connsiteX12074" y="connsiteY12074"/>
                </a:cxn>
                <a:cxn ang="0">
                  <a:pos x="connsiteX12075" y="connsiteY12075"/>
                </a:cxn>
                <a:cxn ang="0">
                  <a:pos x="connsiteX12076" y="connsiteY12076"/>
                </a:cxn>
                <a:cxn ang="0">
                  <a:pos x="connsiteX12077" y="connsiteY12077"/>
                </a:cxn>
                <a:cxn ang="0">
                  <a:pos x="connsiteX12078" y="connsiteY12078"/>
                </a:cxn>
                <a:cxn ang="0">
                  <a:pos x="connsiteX12079" y="connsiteY12079"/>
                </a:cxn>
                <a:cxn ang="0">
                  <a:pos x="connsiteX12080" y="connsiteY12080"/>
                </a:cxn>
                <a:cxn ang="0">
                  <a:pos x="connsiteX12081" y="connsiteY12081"/>
                </a:cxn>
                <a:cxn ang="0">
                  <a:pos x="connsiteX12082" y="connsiteY12082"/>
                </a:cxn>
                <a:cxn ang="0">
                  <a:pos x="connsiteX12083" y="connsiteY12083"/>
                </a:cxn>
                <a:cxn ang="0">
                  <a:pos x="connsiteX12084" y="connsiteY12084"/>
                </a:cxn>
                <a:cxn ang="0">
                  <a:pos x="connsiteX12085" y="connsiteY12085"/>
                </a:cxn>
                <a:cxn ang="0">
                  <a:pos x="connsiteX12086" y="connsiteY12086"/>
                </a:cxn>
                <a:cxn ang="0">
                  <a:pos x="connsiteX12087" y="connsiteY12087"/>
                </a:cxn>
                <a:cxn ang="0">
                  <a:pos x="connsiteX12088" y="connsiteY12088"/>
                </a:cxn>
                <a:cxn ang="0">
                  <a:pos x="connsiteX12089" y="connsiteY12089"/>
                </a:cxn>
                <a:cxn ang="0">
                  <a:pos x="connsiteX12090" y="connsiteY12090"/>
                </a:cxn>
                <a:cxn ang="0">
                  <a:pos x="connsiteX12091" y="connsiteY12091"/>
                </a:cxn>
                <a:cxn ang="0">
                  <a:pos x="connsiteX12092" y="connsiteY12092"/>
                </a:cxn>
                <a:cxn ang="0">
                  <a:pos x="connsiteX12093" y="connsiteY12093"/>
                </a:cxn>
                <a:cxn ang="0">
                  <a:pos x="connsiteX12094" y="connsiteY12094"/>
                </a:cxn>
                <a:cxn ang="0">
                  <a:pos x="connsiteX12095" y="connsiteY12095"/>
                </a:cxn>
                <a:cxn ang="0">
                  <a:pos x="connsiteX12096" y="connsiteY12096"/>
                </a:cxn>
                <a:cxn ang="0">
                  <a:pos x="connsiteX12097" y="connsiteY12097"/>
                </a:cxn>
                <a:cxn ang="0">
                  <a:pos x="connsiteX12098" y="connsiteY12098"/>
                </a:cxn>
                <a:cxn ang="0">
                  <a:pos x="connsiteX12099" y="connsiteY12099"/>
                </a:cxn>
                <a:cxn ang="0">
                  <a:pos x="connsiteX12100" y="connsiteY12100"/>
                </a:cxn>
                <a:cxn ang="0">
                  <a:pos x="connsiteX12101" y="connsiteY12101"/>
                </a:cxn>
                <a:cxn ang="0">
                  <a:pos x="connsiteX12102" y="connsiteY12102"/>
                </a:cxn>
                <a:cxn ang="0">
                  <a:pos x="connsiteX12103" y="connsiteY12103"/>
                </a:cxn>
                <a:cxn ang="0">
                  <a:pos x="connsiteX12104" y="connsiteY12104"/>
                </a:cxn>
                <a:cxn ang="0">
                  <a:pos x="connsiteX12105" y="connsiteY12105"/>
                </a:cxn>
                <a:cxn ang="0">
                  <a:pos x="connsiteX12106" y="connsiteY12106"/>
                </a:cxn>
                <a:cxn ang="0">
                  <a:pos x="connsiteX12107" y="connsiteY12107"/>
                </a:cxn>
                <a:cxn ang="0">
                  <a:pos x="connsiteX12108" y="connsiteY12108"/>
                </a:cxn>
                <a:cxn ang="0">
                  <a:pos x="connsiteX12109" y="connsiteY12109"/>
                </a:cxn>
                <a:cxn ang="0">
                  <a:pos x="connsiteX12110" y="connsiteY12110"/>
                </a:cxn>
                <a:cxn ang="0">
                  <a:pos x="connsiteX12111" y="connsiteY12111"/>
                </a:cxn>
                <a:cxn ang="0">
                  <a:pos x="connsiteX12112" y="connsiteY12112"/>
                </a:cxn>
                <a:cxn ang="0">
                  <a:pos x="connsiteX12113" y="connsiteY12113"/>
                </a:cxn>
                <a:cxn ang="0">
                  <a:pos x="connsiteX12114" y="connsiteY12114"/>
                </a:cxn>
                <a:cxn ang="0">
                  <a:pos x="connsiteX12115" y="connsiteY12115"/>
                </a:cxn>
                <a:cxn ang="0">
                  <a:pos x="connsiteX12116" y="connsiteY12116"/>
                </a:cxn>
                <a:cxn ang="0">
                  <a:pos x="connsiteX12117" y="connsiteY12117"/>
                </a:cxn>
                <a:cxn ang="0">
                  <a:pos x="connsiteX12118" y="connsiteY12118"/>
                </a:cxn>
                <a:cxn ang="0">
                  <a:pos x="connsiteX12119" y="connsiteY12119"/>
                </a:cxn>
                <a:cxn ang="0">
                  <a:pos x="connsiteX12120" y="connsiteY12120"/>
                </a:cxn>
                <a:cxn ang="0">
                  <a:pos x="connsiteX12121" y="connsiteY12121"/>
                </a:cxn>
                <a:cxn ang="0">
                  <a:pos x="connsiteX12122" y="connsiteY12122"/>
                </a:cxn>
                <a:cxn ang="0">
                  <a:pos x="connsiteX12123" y="connsiteY12123"/>
                </a:cxn>
                <a:cxn ang="0">
                  <a:pos x="connsiteX12124" y="connsiteY12124"/>
                </a:cxn>
                <a:cxn ang="0">
                  <a:pos x="connsiteX12125" y="connsiteY12125"/>
                </a:cxn>
                <a:cxn ang="0">
                  <a:pos x="connsiteX12126" y="connsiteY12126"/>
                </a:cxn>
                <a:cxn ang="0">
                  <a:pos x="connsiteX12127" y="connsiteY12127"/>
                </a:cxn>
                <a:cxn ang="0">
                  <a:pos x="connsiteX12128" y="connsiteY12128"/>
                </a:cxn>
                <a:cxn ang="0">
                  <a:pos x="connsiteX12129" y="connsiteY12129"/>
                </a:cxn>
                <a:cxn ang="0">
                  <a:pos x="connsiteX12130" y="connsiteY12130"/>
                </a:cxn>
                <a:cxn ang="0">
                  <a:pos x="connsiteX12131" y="connsiteY12131"/>
                </a:cxn>
                <a:cxn ang="0">
                  <a:pos x="connsiteX12132" y="connsiteY12132"/>
                </a:cxn>
                <a:cxn ang="0">
                  <a:pos x="connsiteX12133" y="connsiteY12133"/>
                </a:cxn>
                <a:cxn ang="0">
                  <a:pos x="connsiteX12134" y="connsiteY12134"/>
                </a:cxn>
                <a:cxn ang="0">
                  <a:pos x="connsiteX12135" y="connsiteY12135"/>
                </a:cxn>
                <a:cxn ang="0">
                  <a:pos x="connsiteX12136" y="connsiteY12136"/>
                </a:cxn>
                <a:cxn ang="0">
                  <a:pos x="connsiteX12137" y="connsiteY12137"/>
                </a:cxn>
                <a:cxn ang="0">
                  <a:pos x="connsiteX12138" y="connsiteY12138"/>
                </a:cxn>
                <a:cxn ang="0">
                  <a:pos x="connsiteX12139" y="connsiteY12139"/>
                </a:cxn>
                <a:cxn ang="0">
                  <a:pos x="connsiteX12140" y="connsiteY12140"/>
                </a:cxn>
                <a:cxn ang="0">
                  <a:pos x="connsiteX12141" y="connsiteY12141"/>
                </a:cxn>
                <a:cxn ang="0">
                  <a:pos x="connsiteX12142" y="connsiteY12142"/>
                </a:cxn>
                <a:cxn ang="0">
                  <a:pos x="connsiteX12143" y="connsiteY12143"/>
                </a:cxn>
                <a:cxn ang="0">
                  <a:pos x="connsiteX12144" y="connsiteY12144"/>
                </a:cxn>
                <a:cxn ang="0">
                  <a:pos x="connsiteX12145" y="connsiteY12145"/>
                </a:cxn>
                <a:cxn ang="0">
                  <a:pos x="connsiteX12146" y="connsiteY12146"/>
                </a:cxn>
                <a:cxn ang="0">
                  <a:pos x="connsiteX12147" y="connsiteY12147"/>
                </a:cxn>
                <a:cxn ang="0">
                  <a:pos x="connsiteX12148" y="connsiteY12148"/>
                </a:cxn>
                <a:cxn ang="0">
                  <a:pos x="connsiteX12149" y="connsiteY12149"/>
                </a:cxn>
                <a:cxn ang="0">
                  <a:pos x="connsiteX12150" y="connsiteY12150"/>
                </a:cxn>
                <a:cxn ang="0">
                  <a:pos x="connsiteX12151" y="connsiteY12151"/>
                </a:cxn>
                <a:cxn ang="0">
                  <a:pos x="connsiteX12152" y="connsiteY12152"/>
                </a:cxn>
                <a:cxn ang="0">
                  <a:pos x="connsiteX12153" y="connsiteY12153"/>
                </a:cxn>
                <a:cxn ang="0">
                  <a:pos x="connsiteX12154" y="connsiteY12154"/>
                </a:cxn>
                <a:cxn ang="0">
                  <a:pos x="connsiteX12155" y="connsiteY12155"/>
                </a:cxn>
                <a:cxn ang="0">
                  <a:pos x="connsiteX12156" y="connsiteY12156"/>
                </a:cxn>
                <a:cxn ang="0">
                  <a:pos x="connsiteX12157" y="connsiteY12157"/>
                </a:cxn>
                <a:cxn ang="0">
                  <a:pos x="connsiteX12158" y="connsiteY12158"/>
                </a:cxn>
                <a:cxn ang="0">
                  <a:pos x="connsiteX12159" y="connsiteY12159"/>
                </a:cxn>
                <a:cxn ang="0">
                  <a:pos x="connsiteX12160" y="connsiteY12160"/>
                </a:cxn>
                <a:cxn ang="0">
                  <a:pos x="connsiteX12161" y="connsiteY12161"/>
                </a:cxn>
                <a:cxn ang="0">
                  <a:pos x="connsiteX12162" y="connsiteY12162"/>
                </a:cxn>
                <a:cxn ang="0">
                  <a:pos x="connsiteX12163" y="connsiteY12163"/>
                </a:cxn>
                <a:cxn ang="0">
                  <a:pos x="connsiteX12164" y="connsiteY12164"/>
                </a:cxn>
                <a:cxn ang="0">
                  <a:pos x="connsiteX12165" y="connsiteY12165"/>
                </a:cxn>
                <a:cxn ang="0">
                  <a:pos x="connsiteX12166" y="connsiteY12166"/>
                </a:cxn>
                <a:cxn ang="0">
                  <a:pos x="connsiteX12167" y="connsiteY12167"/>
                </a:cxn>
                <a:cxn ang="0">
                  <a:pos x="connsiteX12168" y="connsiteY12168"/>
                </a:cxn>
                <a:cxn ang="0">
                  <a:pos x="connsiteX12169" y="connsiteY12169"/>
                </a:cxn>
                <a:cxn ang="0">
                  <a:pos x="connsiteX12170" y="connsiteY12170"/>
                </a:cxn>
                <a:cxn ang="0">
                  <a:pos x="connsiteX12171" y="connsiteY12171"/>
                </a:cxn>
                <a:cxn ang="0">
                  <a:pos x="connsiteX12172" y="connsiteY12172"/>
                </a:cxn>
                <a:cxn ang="0">
                  <a:pos x="connsiteX12173" y="connsiteY12173"/>
                </a:cxn>
                <a:cxn ang="0">
                  <a:pos x="connsiteX12174" y="connsiteY12174"/>
                </a:cxn>
                <a:cxn ang="0">
                  <a:pos x="connsiteX12175" y="connsiteY12175"/>
                </a:cxn>
                <a:cxn ang="0">
                  <a:pos x="connsiteX12176" y="connsiteY12176"/>
                </a:cxn>
                <a:cxn ang="0">
                  <a:pos x="connsiteX12177" y="connsiteY12177"/>
                </a:cxn>
                <a:cxn ang="0">
                  <a:pos x="connsiteX12178" y="connsiteY12178"/>
                </a:cxn>
                <a:cxn ang="0">
                  <a:pos x="connsiteX12179" y="connsiteY12179"/>
                </a:cxn>
                <a:cxn ang="0">
                  <a:pos x="connsiteX12180" y="connsiteY12180"/>
                </a:cxn>
                <a:cxn ang="0">
                  <a:pos x="connsiteX12181" y="connsiteY12181"/>
                </a:cxn>
                <a:cxn ang="0">
                  <a:pos x="connsiteX12182" y="connsiteY12182"/>
                </a:cxn>
                <a:cxn ang="0">
                  <a:pos x="connsiteX12183" y="connsiteY12183"/>
                </a:cxn>
                <a:cxn ang="0">
                  <a:pos x="connsiteX12184" y="connsiteY12184"/>
                </a:cxn>
                <a:cxn ang="0">
                  <a:pos x="connsiteX12185" y="connsiteY12185"/>
                </a:cxn>
                <a:cxn ang="0">
                  <a:pos x="connsiteX12186" y="connsiteY12186"/>
                </a:cxn>
                <a:cxn ang="0">
                  <a:pos x="connsiteX12187" y="connsiteY12187"/>
                </a:cxn>
                <a:cxn ang="0">
                  <a:pos x="connsiteX12188" y="connsiteY12188"/>
                </a:cxn>
                <a:cxn ang="0">
                  <a:pos x="connsiteX12189" y="connsiteY12189"/>
                </a:cxn>
                <a:cxn ang="0">
                  <a:pos x="connsiteX12190" y="connsiteY12190"/>
                </a:cxn>
                <a:cxn ang="0">
                  <a:pos x="connsiteX12191" y="connsiteY12191"/>
                </a:cxn>
                <a:cxn ang="0">
                  <a:pos x="connsiteX12192" y="connsiteY12192"/>
                </a:cxn>
                <a:cxn ang="0">
                  <a:pos x="connsiteX12193" y="connsiteY12193"/>
                </a:cxn>
                <a:cxn ang="0">
                  <a:pos x="connsiteX12194" y="connsiteY12194"/>
                </a:cxn>
                <a:cxn ang="0">
                  <a:pos x="connsiteX12195" y="connsiteY12195"/>
                </a:cxn>
                <a:cxn ang="0">
                  <a:pos x="connsiteX12196" y="connsiteY12196"/>
                </a:cxn>
                <a:cxn ang="0">
                  <a:pos x="connsiteX12197" y="connsiteY12197"/>
                </a:cxn>
                <a:cxn ang="0">
                  <a:pos x="connsiteX12198" y="connsiteY12198"/>
                </a:cxn>
                <a:cxn ang="0">
                  <a:pos x="connsiteX12199" y="connsiteY12199"/>
                </a:cxn>
                <a:cxn ang="0">
                  <a:pos x="connsiteX12200" y="connsiteY12200"/>
                </a:cxn>
                <a:cxn ang="0">
                  <a:pos x="connsiteX12201" y="connsiteY12201"/>
                </a:cxn>
                <a:cxn ang="0">
                  <a:pos x="connsiteX12202" y="connsiteY12202"/>
                </a:cxn>
                <a:cxn ang="0">
                  <a:pos x="connsiteX12203" y="connsiteY12203"/>
                </a:cxn>
                <a:cxn ang="0">
                  <a:pos x="connsiteX12204" y="connsiteY12204"/>
                </a:cxn>
                <a:cxn ang="0">
                  <a:pos x="connsiteX12205" y="connsiteY12205"/>
                </a:cxn>
                <a:cxn ang="0">
                  <a:pos x="connsiteX12206" y="connsiteY12206"/>
                </a:cxn>
                <a:cxn ang="0">
                  <a:pos x="connsiteX12207" y="connsiteY12207"/>
                </a:cxn>
                <a:cxn ang="0">
                  <a:pos x="connsiteX12208" y="connsiteY12208"/>
                </a:cxn>
                <a:cxn ang="0">
                  <a:pos x="connsiteX12209" y="connsiteY12209"/>
                </a:cxn>
                <a:cxn ang="0">
                  <a:pos x="connsiteX12210" y="connsiteY12210"/>
                </a:cxn>
                <a:cxn ang="0">
                  <a:pos x="connsiteX12211" y="connsiteY12211"/>
                </a:cxn>
                <a:cxn ang="0">
                  <a:pos x="connsiteX12212" y="connsiteY12212"/>
                </a:cxn>
                <a:cxn ang="0">
                  <a:pos x="connsiteX12213" y="connsiteY12213"/>
                </a:cxn>
                <a:cxn ang="0">
                  <a:pos x="connsiteX12214" y="connsiteY12214"/>
                </a:cxn>
                <a:cxn ang="0">
                  <a:pos x="connsiteX12215" y="connsiteY12215"/>
                </a:cxn>
                <a:cxn ang="0">
                  <a:pos x="connsiteX12216" y="connsiteY12216"/>
                </a:cxn>
                <a:cxn ang="0">
                  <a:pos x="connsiteX12217" y="connsiteY12217"/>
                </a:cxn>
                <a:cxn ang="0">
                  <a:pos x="connsiteX12218" y="connsiteY12218"/>
                </a:cxn>
                <a:cxn ang="0">
                  <a:pos x="connsiteX12219" y="connsiteY12219"/>
                </a:cxn>
                <a:cxn ang="0">
                  <a:pos x="connsiteX12220" y="connsiteY12220"/>
                </a:cxn>
                <a:cxn ang="0">
                  <a:pos x="connsiteX12221" y="connsiteY12221"/>
                </a:cxn>
                <a:cxn ang="0">
                  <a:pos x="connsiteX12222" y="connsiteY12222"/>
                </a:cxn>
                <a:cxn ang="0">
                  <a:pos x="connsiteX12223" y="connsiteY12223"/>
                </a:cxn>
                <a:cxn ang="0">
                  <a:pos x="connsiteX12224" y="connsiteY12224"/>
                </a:cxn>
                <a:cxn ang="0">
                  <a:pos x="connsiteX12225" y="connsiteY12225"/>
                </a:cxn>
                <a:cxn ang="0">
                  <a:pos x="connsiteX12226" y="connsiteY12226"/>
                </a:cxn>
                <a:cxn ang="0">
                  <a:pos x="connsiteX12227" y="connsiteY12227"/>
                </a:cxn>
                <a:cxn ang="0">
                  <a:pos x="connsiteX12228" y="connsiteY12228"/>
                </a:cxn>
                <a:cxn ang="0">
                  <a:pos x="connsiteX12229" y="connsiteY12229"/>
                </a:cxn>
                <a:cxn ang="0">
                  <a:pos x="connsiteX12230" y="connsiteY12230"/>
                </a:cxn>
                <a:cxn ang="0">
                  <a:pos x="connsiteX12231" y="connsiteY12231"/>
                </a:cxn>
                <a:cxn ang="0">
                  <a:pos x="connsiteX12232" y="connsiteY12232"/>
                </a:cxn>
                <a:cxn ang="0">
                  <a:pos x="connsiteX12233" y="connsiteY12233"/>
                </a:cxn>
                <a:cxn ang="0">
                  <a:pos x="connsiteX12234" y="connsiteY12234"/>
                </a:cxn>
                <a:cxn ang="0">
                  <a:pos x="connsiteX12235" y="connsiteY12235"/>
                </a:cxn>
                <a:cxn ang="0">
                  <a:pos x="connsiteX12236" y="connsiteY12236"/>
                </a:cxn>
                <a:cxn ang="0">
                  <a:pos x="connsiteX12237" y="connsiteY12237"/>
                </a:cxn>
                <a:cxn ang="0">
                  <a:pos x="connsiteX12238" y="connsiteY12238"/>
                </a:cxn>
                <a:cxn ang="0">
                  <a:pos x="connsiteX12239" y="connsiteY12239"/>
                </a:cxn>
                <a:cxn ang="0">
                  <a:pos x="connsiteX12240" y="connsiteY12240"/>
                </a:cxn>
                <a:cxn ang="0">
                  <a:pos x="connsiteX12241" y="connsiteY12241"/>
                </a:cxn>
                <a:cxn ang="0">
                  <a:pos x="connsiteX12242" y="connsiteY12242"/>
                </a:cxn>
                <a:cxn ang="0">
                  <a:pos x="connsiteX12243" y="connsiteY12243"/>
                </a:cxn>
                <a:cxn ang="0">
                  <a:pos x="connsiteX12244" y="connsiteY12244"/>
                </a:cxn>
                <a:cxn ang="0">
                  <a:pos x="connsiteX12245" y="connsiteY12245"/>
                </a:cxn>
                <a:cxn ang="0">
                  <a:pos x="connsiteX12246" y="connsiteY12246"/>
                </a:cxn>
                <a:cxn ang="0">
                  <a:pos x="connsiteX12247" y="connsiteY12247"/>
                </a:cxn>
                <a:cxn ang="0">
                  <a:pos x="connsiteX12248" y="connsiteY12248"/>
                </a:cxn>
                <a:cxn ang="0">
                  <a:pos x="connsiteX12249" y="connsiteY12249"/>
                </a:cxn>
                <a:cxn ang="0">
                  <a:pos x="connsiteX12250" y="connsiteY12250"/>
                </a:cxn>
                <a:cxn ang="0">
                  <a:pos x="connsiteX12251" y="connsiteY12251"/>
                </a:cxn>
                <a:cxn ang="0">
                  <a:pos x="connsiteX12252" y="connsiteY12252"/>
                </a:cxn>
                <a:cxn ang="0">
                  <a:pos x="connsiteX12253" y="connsiteY12253"/>
                </a:cxn>
                <a:cxn ang="0">
                  <a:pos x="connsiteX12254" y="connsiteY12254"/>
                </a:cxn>
                <a:cxn ang="0">
                  <a:pos x="connsiteX12255" y="connsiteY12255"/>
                </a:cxn>
                <a:cxn ang="0">
                  <a:pos x="connsiteX12256" y="connsiteY12256"/>
                </a:cxn>
                <a:cxn ang="0">
                  <a:pos x="connsiteX12257" y="connsiteY12257"/>
                </a:cxn>
                <a:cxn ang="0">
                  <a:pos x="connsiteX12258" y="connsiteY12258"/>
                </a:cxn>
                <a:cxn ang="0">
                  <a:pos x="connsiteX12259" y="connsiteY12259"/>
                </a:cxn>
                <a:cxn ang="0">
                  <a:pos x="connsiteX12260" y="connsiteY12260"/>
                </a:cxn>
                <a:cxn ang="0">
                  <a:pos x="connsiteX12261" y="connsiteY12261"/>
                </a:cxn>
                <a:cxn ang="0">
                  <a:pos x="connsiteX12262" y="connsiteY12262"/>
                </a:cxn>
                <a:cxn ang="0">
                  <a:pos x="connsiteX12263" y="connsiteY12263"/>
                </a:cxn>
                <a:cxn ang="0">
                  <a:pos x="connsiteX12264" y="connsiteY12264"/>
                </a:cxn>
                <a:cxn ang="0">
                  <a:pos x="connsiteX12265" y="connsiteY12265"/>
                </a:cxn>
                <a:cxn ang="0">
                  <a:pos x="connsiteX12266" y="connsiteY12266"/>
                </a:cxn>
                <a:cxn ang="0">
                  <a:pos x="connsiteX12267" y="connsiteY12267"/>
                </a:cxn>
                <a:cxn ang="0">
                  <a:pos x="connsiteX12268" y="connsiteY12268"/>
                </a:cxn>
                <a:cxn ang="0">
                  <a:pos x="connsiteX12269" y="connsiteY12269"/>
                </a:cxn>
                <a:cxn ang="0">
                  <a:pos x="connsiteX12270" y="connsiteY12270"/>
                </a:cxn>
                <a:cxn ang="0">
                  <a:pos x="connsiteX12271" y="connsiteY12271"/>
                </a:cxn>
                <a:cxn ang="0">
                  <a:pos x="connsiteX12272" y="connsiteY12272"/>
                </a:cxn>
                <a:cxn ang="0">
                  <a:pos x="connsiteX12273" y="connsiteY12273"/>
                </a:cxn>
                <a:cxn ang="0">
                  <a:pos x="connsiteX12274" y="connsiteY12274"/>
                </a:cxn>
                <a:cxn ang="0">
                  <a:pos x="connsiteX12275" y="connsiteY12275"/>
                </a:cxn>
                <a:cxn ang="0">
                  <a:pos x="connsiteX12276" y="connsiteY12276"/>
                </a:cxn>
                <a:cxn ang="0">
                  <a:pos x="connsiteX12277" y="connsiteY12277"/>
                </a:cxn>
                <a:cxn ang="0">
                  <a:pos x="connsiteX12278" y="connsiteY12278"/>
                </a:cxn>
                <a:cxn ang="0">
                  <a:pos x="connsiteX12279" y="connsiteY12279"/>
                </a:cxn>
                <a:cxn ang="0">
                  <a:pos x="connsiteX12280" y="connsiteY12280"/>
                </a:cxn>
                <a:cxn ang="0">
                  <a:pos x="connsiteX12281" y="connsiteY12281"/>
                </a:cxn>
                <a:cxn ang="0">
                  <a:pos x="connsiteX12282" y="connsiteY12282"/>
                </a:cxn>
                <a:cxn ang="0">
                  <a:pos x="connsiteX12283" y="connsiteY12283"/>
                </a:cxn>
                <a:cxn ang="0">
                  <a:pos x="connsiteX12284" y="connsiteY12284"/>
                </a:cxn>
                <a:cxn ang="0">
                  <a:pos x="connsiteX12285" y="connsiteY12285"/>
                </a:cxn>
                <a:cxn ang="0">
                  <a:pos x="connsiteX12286" y="connsiteY12286"/>
                </a:cxn>
                <a:cxn ang="0">
                  <a:pos x="connsiteX12287" y="connsiteY12287"/>
                </a:cxn>
                <a:cxn ang="0">
                  <a:pos x="connsiteX12288" y="connsiteY12288"/>
                </a:cxn>
                <a:cxn ang="0">
                  <a:pos x="connsiteX12289" y="connsiteY12289"/>
                </a:cxn>
                <a:cxn ang="0">
                  <a:pos x="connsiteX12290" y="connsiteY12290"/>
                </a:cxn>
                <a:cxn ang="0">
                  <a:pos x="connsiteX12291" y="connsiteY12291"/>
                </a:cxn>
                <a:cxn ang="0">
                  <a:pos x="connsiteX12292" y="connsiteY12292"/>
                </a:cxn>
                <a:cxn ang="0">
                  <a:pos x="connsiteX12293" y="connsiteY12293"/>
                </a:cxn>
                <a:cxn ang="0">
                  <a:pos x="connsiteX12294" y="connsiteY12294"/>
                </a:cxn>
              </a:cxnLst>
              <a:rect l="l" t="t" r="r" b="b"/>
              <a:pathLst>
                <a:path w="4190171" h="950432">
                  <a:moveTo>
                    <a:pt x="3984518" y="950175"/>
                  </a:moveTo>
                  <a:cubicBezTo>
                    <a:pt x="3985838" y="948856"/>
                    <a:pt x="3987977" y="948856"/>
                    <a:pt x="3989296" y="950175"/>
                  </a:cubicBezTo>
                  <a:lnTo>
                    <a:pt x="3989553" y="950432"/>
                  </a:lnTo>
                  <a:lnTo>
                    <a:pt x="3984261" y="950432"/>
                  </a:lnTo>
                  <a:close/>
                  <a:moveTo>
                    <a:pt x="3608680" y="950175"/>
                  </a:moveTo>
                  <a:cubicBezTo>
                    <a:pt x="3610000" y="948856"/>
                    <a:pt x="3612139" y="948856"/>
                    <a:pt x="3613459" y="950175"/>
                  </a:cubicBezTo>
                  <a:lnTo>
                    <a:pt x="3613716" y="950432"/>
                  </a:lnTo>
                  <a:lnTo>
                    <a:pt x="3608423" y="950432"/>
                  </a:lnTo>
                  <a:close/>
                  <a:moveTo>
                    <a:pt x="3232842" y="950175"/>
                  </a:moveTo>
                  <a:cubicBezTo>
                    <a:pt x="3234162" y="948856"/>
                    <a:pt x="3236301" y="948856"/>
                    <a:pt x="3237620" y="950175"/>
                  </a:cubicBezTo>
                  <a:lnTo>
                    <a:pt x="3237877" y="950432"/>
                  </a:lnTo>
                  <a:lnTo>
                    <a:pt x="3232585" y="950432"/>
                  </a:lnTo>
                  <a:close/>
                  <a:moveTo>
                    <a:pt x="2857004" y="950175"/>
                  </a:moveTo>
                  <a:cubicBezTo>
                    <a:pt x="2858324" y="948856"/>
                    <a:pt x="2860462" y="948856"/>
                    <a:pt x="2861782" y="950175"/>
                  </a:cubicBezTo>
                  <a:lnTo>
                    <a:pt x="2862039" y="950432"/>
                  </a:lnTo>
                  <a:lnTo>
                    <a:pt x="2856747" y="950432"/>
                  </a:lnTo>
                  <a:close/>
                  <a:moveTo>
                    <a:pt x="2481166" y="950175"/>
                  </a:moveTo>
                  <a:cubicBezTo>
                    <a:pt x="2482486" y="948856"/>
                    <a:pt x="2484625" y="948856"/>
                    <a:pt x="2485944" y="950175"/>
                  </a:cubicBezTo>
                  <a:lnTo>
                    <a:pt x="2486201" y="950432"/>
                  </a:lnTo>
                  <a:lnTo>
                    <a:pt x="2480909" y="950432"/>
                  </a:lnTo>
                  <a:close/>
                  <a:moveTo>
                    <a:pt x="2105328" y="950175"/>
                  </a:moveTo>
                  <a:cubicBezTo>
                    <a:pt x="2106648" y="948856"/>
                    <a:pt x="2108787" y="948856"/>
                    <a:pt x="2110106" y="950175"/>
                  </a:cubicBezTo>
                  <a:lnTo>
                    <a:pt x="2110363" y="950432"/>
                  </a:lnTo>
                  <a:lnTo>
                    <a:pt x="2105071" y="950432"/>
                  </a:lnTo>
                  <a:close/>
                  <a:moveTo>
                    <a:pt x="1729490" y="950175"/>
                  </a:moveTo>
                  <a:cubicBezTo>
                    <a:pt x="1730809" y="948856"/>
                    <a:pt x="1732949" y="948856"/>
                    <a:pt x="1734268" y="950175"/>
                  </a:cubicBezTo>
                  <a:lnTo>
                    <a:pt x="1734525" y="950432"/>
                  </a:lnTo>
                  <a:lnTo>
                    <a:pt x="1729233" y="950432"/>
                  </a:lnTo>
                  <a:close/>
                  <a:moveTo>
                    <a:pt x="1353652" y="950175"/>
                  </a:moveTo>
                  <a:cubicBezTo>
                    <a:pt x="1354971" y="948856"/>
                    <a:pt x="1357110" y="948856"/>
                    <a:pt x="1358430" y="950175"/>
                  </a:cubicBezTo>
                  <a:lnTo>
                    <a:pt x="1358687" y="950432"/>
                  </a:lnTo>
                  <a:lnTo>
                    <a:pt x="1353395" y="950432"/>
                  </a:lnTo>
                  <a:close/>
                  <a:moveTo>
                    <a:pt x="977813" y="950175"/>
                  </a:moveTo>
                  <a:cubicBezTo>
                    <a:pt x="979133" y="948856"/>
                    <a:pt x="981272" y="948856"/>
                    <a:pt x="982592" y="950175"/>
                  </a:cubicBezTo>
                  <a:lnTo>
                    <a:pt x="982849" y="950432"/>
                  </a:lnTo>
                  <a:lnTo>
                    <a:pt x="977556" y="950432"/>
                  </a:lnTo>
                  <a:close/>
                  <a:moveTo>
                    <a:pt x="601975" y="950175"/>
                  </a:moveTo>
                  <a:cubicBezTo>
                    <a:pt x="603295" y="948856"/>
                    <a:pt x="605434" y="948856"/>
                    <a:pt x="606754" y="950175"/>
                  </a:cubicBezTo>
                  <a:lnTo>
                    <a:pt x="607011" y="950432"/>
                  </a:lnTo>
                  <a:lnTo>
                    <a:pt x="601718" y="950432"/>
                  </a:lnTo>
                  <a:close/>
                  <a:moveTo>
                    <a:pt x="226138" y="950175"/>
                  </a:moveTo>
                  <a:cubicBezTo>
                    <a:pt x="227457" y="948856"/>
                    <a:pt x="229597" y="948856"/>
                    <a:pt x="230916" y="950175"/>
                  </a:cubicBezTo>
                  <a:lnTo>
                    <a:pt x="231173" y="950432"/>
                  </a:lnTo>
                  <a:lnTo>
                    <a:pt x="225881" y="950432"/>
                  </a:lnTo>
                  <a:close/>
                  <a:moveTo>
                    <a:pt x="3907022" y="934582"/>
                  </a:moveTo>
                  <a:cubicBezTo>
                    <a:pt x="3911124" y="934545"/>
                    <a:pt x="3915241" y="936075"/>
                    <a:pt x="3918398" y="939177"/>
                  </a:cubicBezTo>
                  <a:lnTo>
                    <a:pt x="3929857" y="950432"/>
                  </a:lnTo>
                  <a:lnTo>
                    <a:pt x="3884870" y="950432"/>
                  </a:lnTo>
                  <a:lnTo>
                    <a:pt x="3895727" y="939380"/>
                  </a:lnTo>
                  <a:cubicBezTo>
                    <a:pt x="3898830" y="936221"/>
                    <a:pt x="3902918" y="934619"/>
                    <a:pt x="3907022" y="934582"/>
                  </a:cubicBezTo>
                  <a:close/>
                  <a:moveTo>
                    <a:pt x="3531183" y="934582"/>
                  </a:moveTo>
                  <a:cubicBezTo>
                    <a:pt x="3535286" y="934545"/>
                    <a:pt x="3539402" y="936075"/>
                    <a:pt x="3542560" y="939177"/>
                  </a:cubicBezTo>
                  <a:lnTo>
                    <a:pt x="3554019" y="950432"/>
                  </a:lnTo>
                  <a:lnTo>
                    <a:pt x="3509032" y="950432"/>
                  </a:lnTo>
                  <a:lnTo>
                    <a:pt x="3519889" y="939380"/>
                  </a:lnTo>
                  <a:cubicBezTo>
                    <a:pt x="3522992" y="936221"/>
                    <a:pt x="3527080" y="934619"/>
                    <a:pt x="3531183" y="934582"/>
                  </a:cubicBezTo>
                  <a:close/>
                  <a:moveTo>
                    <a:pt x="3155345" y="934582"/>
                  </a:moveTo>
                  <a:cubicBezTo>
                    <a:pt x="3159448" y="934545"/>
                    <a:pt x="3163564" y="936075"/>
                    <a:pt x="3166722" y="939177"/>
                  </a:cubicBezTo>
                  <a:lnTo>
                    <a:pt x="3178181" y="950432"/>
                  </a:lnTo>
                  <a:lnTo>
                    <a:pt x="3133194" y="950432"/>
                  </a:lnTo>
                  <a:lnTo>
                    <a:pt x="3144051" y="939380"/>
                  </a:lnTo>
                  <a:cubicBezTo>
                    <a:pt x="3147154" y="936221"/>
                    <a:pt x="3151242" y="934619"/>
                    <a:pt x="3155345" y="934582"/>
                  </a:cubicBezTo>
                  <a:close/>
                  <a:moveTo>
                    <a:pt x="2779507" y="934582"/>
                  </a:moveTo>
                  <a:cubicBezTo>
                    <a:pt x="2783609" y="934545"/>
                    <a:pt x="2787726" y="936075"/>
                    <a:pt x="2790884" y="939177"/>
                  </a:cubicBezTo>
                  <a:lnTo>
                    <a:pt x="2802343" y="950432"/>
                  </a:lnTo>
                  <a:lnTo>
                    <a:pt x="2757356" y="950432"/>
                  </a:lnTo>
                  <a:lnTo>
                    <a:pt x="2768213" y="939380"/>
                  </a:lnTo>
                  <a:cubicBezTo>
                    <a:pt x="2771315" y="936221"/>
                    <a:pt x="2775404" y="934619"/>
                    <a:pt x="2779507" y="934582"/>
                  </a:cubicBezTo>
                  <a:close/>
                  <a:moveTo>
                    <a:pt x="2403669" y="934582"/>
                  </a:moveTo>
                  <a:cubicBezTo>
                    <a:pt x="2407772" y="934545"/>
                    <a:pt x="2411888" y="936075"/>
                    <a:pt x="2415046" y="939177"/>
                  </a:cubicBezTo>
                  <a:lnTo>
                    <a:pt x="2426505" y="950432"/>
                  </a:lnTo>
                  <a:lnTo>
                    <a:pt x="2381518" y="950432"/>
                  </a:lnTo>
                  <a:lnTo>
                    <a:pt x="2392375" y="939380"/>
                  </a:lnTo>
                  <a:cubicBezTo>
                    <a:pt x="2395478" y="936221"/>
                    <a:pt x="2399566" y="934619"/>
                    <a:pt x="2403669" y="934582"/>
                  </a:cubicBezTo>
                  <a:close/>
                  <a:moveTo>
                    <a:pt x="2027831" y="934582"/>
                  </a:moveTo>
                  <a:cubicBezTo>
                    <a:pt x="2031933" y="934545"/>
                    <a:pt x="2036050" y="936075"/>
                    <a:pt x="2039208" y="939177"/>
                  </a:cubicBezTo>
                  <a:lnTo>
                    <a:pt x="2050667" y="950432"/>
                  </a:lnTo>
                  <a:lnTo>
                    <a:pt x="2005680" y="950432"/>
                  </a:lnTo>
                  <a:lnTo>
                    <a:pt x="2016537" y="939380"/>
                  </a:lnTo>
                  <a:cubicBezTo>
                    <a:pt x="2019639" y="936221"/>
                    <a:pt x="2023728" y="934619"/>
                    <a:pt x="2027831" y="934582"/>
                  </a:cubicBezTo>
                  <a:close/>
                  <a:moveTo>
                    <a:pt x="1651993" y="934582"/>
                  </a:moveTo>
                  <a:cubicBezTo>
                    <a:pt x="1656095" y="934545"/>
                    <a:pt x="1660212" y="936075"/>
                    <a:pt x="1663370" y="939177"/>
                  </a:cubicBezTo>
                  <a:lnTo>
                    <a:pt x="1674829" y="950432"/>
                  </a:lnTo>
                  <a:lnTo>
                    <a:pt x="1629842" y="950432"/>
                  </a:lnTo>
                  <a:lnTo>
                    <a:pt x="1640698" y="939380"/>
                  </a:lnTo>
                  <a:cubicBezTo>
                    <a:pt x="1643801" y="936221"/>
                    <a:pt x="1647890" y="934619"/>
                    <a:pt x="1651993" y="934582"/>
                  </a:cubicBezTo>
                  <a:close/>
                  <a:moveTo>
                    <a:pt x="1276155" y="934582"/>
                  </a:moveTo>
                  <a:cubicBezTo>
                    <a:pt x="1280257" y="934545"/>
                    <a:pt x="1284374" y="936075"/>
                    <a:pt x="1287532" y="939177"/>
                  </a:cubicBezTo>
                  <a:lnTo>
                    <a:pt x="1298991" y="950432"/>
                  </a:lnTo>
                  <a:lnTo>
                    <a:pt x="1254004" y="950432"/>
                  </a:lnTo>
                  <a:lnTo>
                    <a:pt x="1264861" y="939380"/>
                  </a:lnTo>
                  <a:cubicBezTo>
                    <a:pt x="1267963" y="936221"/>
                    <a:pt x="1272052" y="934619"/>
                    <a:pt x="1276155" y="934582"/>
                  </a:cubicBezTo>
                  <a:close/>
                  <a:moveTo>
                    <a:pt x="900316" y="934582"/>
                  </a:moveTo>
                  <a:cubicBezTo>
                    <a:pt x="904419" y="934545"/>
                    <a:pt x="908535" y="936075"/>
                    <a:pt x="911694" y="939177"/>
                  </a:cubicBezTo>
                  <a:lnTo>
                    <a:pt x="923152" y="950432"/>
                  </a:lnTo>
                  <a:lnTo>
                    <a:pt x="878165" y="950432"/>
                  </a:lnTo>
                  <a:lnTo>
                    <a:pt x="889022" y="939380"/>
                  </a:lnTo>
                  <a:cubicBezTo>
                    <a:pt x="892125" y="936221"/>
                    <a:pt x="896214" y="934619"/>
                    <a:pt x="900316" y="934582"/>
                  </a:cubicBezTo>
                  <a:close/>
                  <a:moveTo>
                    <a:pt x="524478" y="934582"/>
                  </a:moveTo>
                  <a:cubicBezTo>
                    <a:pt x="528581" y="934545"/>
                    <a:pt x="532698" y="936075"/>
                    <a:pt x="535856" y="939177"/>
                  </a:cubicBezTo>
                  <a:lnTo>
                    <a:pt x="547314" y="950432"/>
                  </a:lnTo>
                  <a:lnTo>
                    <a:pt x="502328" y="950432"/>
                  </a:lnTo>
                  <a:lnTo>
                    <a:pt x="513185" y="939380"/>
                  </a:lnTo>
                  <a:cubicBezTo>
                    <a:pt x="516287" y="936221"/>
                    <a:pt x="520376" y="934619"/>
                    <a:pt x="524478" y="934582"/>
                  </a:cubicBezTo>
                  <a:close/>
                  <a:moveTo>
                    <a:pt x="148641" y="934582"/>
                  </a:moveTo>
                  <a:cubicBezTo>
                    <a:pt x="152743" y="934545"/>
                    <a:pt x="156860" y="936075"/>
                    <a:pt x="160018" y="939177"/>
                  </a:cubicBezTo>
                  <a:lnTo>
                    <a:pt x="171477" y="950432"/>
                  </a:lnTo>
                  <a:lnTo>
                    <a:pt x="126490" y="950432"/>
                  </a:lnTo>
                  <a:lnTo>
                    <a:pt x="137346" y="939380"/>
                  </a:lnTo>
                  <a:cubicBezTo>
                    <a:pt x="140449" y="936221"/>
                    <a:pt x="144538" y="934619"/>
                    <a:pt x="148641" y="934582"/>
                  </a:cubicBezTo>
                  <a:close/>
                  <a:moveTo>
                    <a:pt x="3995387" y="931387"/>
                  </a:moveTo>
                  <a:cubicBezTo>
                    <a:pt x="3996484" y="931436"/>
                    <a:pt x="3997562" y="931903"/>
                    <a:pt x="3998362" y="932777"/>
                  </a:cubicBezTo>
                  <a:lnTo>
                    <a:pt x="4001796" y="936529"/>
                  </a:lnTo>
                  <a:cubicBezTo>
                    <a:pt x="4003395" y="938277"/>
                    <a:pt x="4003274" y="940991"/>
                    <a:pt x="4001527" y="942590"/>
                  </a:cubicBezTo>
                  <a:lnTo>
                    <a:pt x="3997774" y="946024"/>
                  </a:lnTo>
                  <a:cubicBezTo>
                    <a:pt x="3996026" y="947623"/>
                    <a:pt x="3993312" y="947503"/>
                    <a:pt x="3991712" y="945755"/>
                  </a:cubicBezTo>
                  <a:lnTo>
                    <a:pt x="3988279" y="942003"/>
                  </a:lnTo>
                  <a:cubicBezTo>
                    <a:pt x="3986680" y="940255"/>
                    <a:pt x="3986800" y="937541"/>
                    <a:pt x="3988548" y="935941"/>
                  </a:cubicBezTo>
                  <a:lnTo>
                    <a:pt x="3992300" y="932508"/>
                  </a:lnTo>
                  <a:cubicBezTo>
                    <a:pt x="3993175" y="931708"/>
                    <a:pt x="3994290" y="931339"/>
                    <a:pt x="3995387" y="931387"/>
                  </a:cubicBezTo>
                  <a:close/>
                  <a:moveTo>
                    <a:pt x="3619549" y="931387"/>
                  </a:moveTo>
                  <a:cubicBezTo>
                    <a:pt x="3620646" y="931436"/>
                    <a:pt x="3621724" y="931903"/>
                    <a:pt x="3622524" y="932777"/>
                  </a:cubicBezTo>
                  <a:lnTo>
                    <a:pt x="3625957" y="936529"/>
                  </a:lnTo>
                  <a:cubicBezTo>
                    <a:pt x="3627556" y="938277"/>
                    <a:pt x="3627436" y="940991"/>
                    <a:pt x="3625688" y="942590"/>
                  </a:cubicBezTo>
                  <a:lnTo>
                    <a:pt x="3621936" y="946024"/>
                  </a:lnTo>
                  <a:cubicBezTo>
                    <a:pt x="3620188" y="947623"/>
                    <a:pt x="3617474" y="947503"/>
                    <a:pt x="3615874" y="945755"/>
                  </a:cubicBezTo>
                  <a:lnTo>
                    <a:pt x="3612442" y="942003"/>
                  </a:lnTo>
                  <a:cubicBezTo>
                    <a:pt x="3610842" y="940255"/>
                    <a:pt x="3610962" y="937541"/>
                    <a:pt x="3612710" y="935941"/>
                  </a:cubicBezTo>
                  <a:lnTo>
                    <a:pt x="3616462" y="932508"/>
                  </a:lnTo>
                  <a:cubicBezTo>
                    <a:pt x="3617336" y="931708"/>
                    <a:pt x="3618452" y="931339"/>
                    <a:pt x="3619549" y="931387"/>
                  </a:cubicBezTo>
                  <a:close/>
                  <a:moveTo>
                    <a:pt x="3243710" y="931387"/>
                  </a:moveTo>
                  <a:cubicBezTo>
                    <a:pt x="3244808" y="931436"/>
                    <a:pt x="3245886" y="931903"/>
                    <a:pt x="3246686" y="932777"/>
                  </a:cubicBezTo>
                  <a:lnTo>
                    <a:pt x="3250119" y="936529"/>
                  </a:lnTo>
                  <a:cubicBezTo>
                    <a:pt x="3251719" y="938277"/>
                    <a:pt x="3251598" y="940991"/>
                    <a:pt x="3249850" y="942590"/>
                  </a:cubicBezTo>
                  <a:lnTo>
                    <a:pt x="3246098" y="946024"/>
                  </a:lnTo>
                  <a:cubicBezTo>
                    <a:pt x="3244350" y="947623"/>
                    <a:pt x="3241636" y="947503"/>
                    <a:pt x="3240036" y="945755"/>
                  </a:cubicBezTo>
                  <a:lnTo>
                    <a:pt x="3236603" y="942003"/>
                  </a:lnTo>
                  <a:cubicBezTo>
                    <a:pt x="3235004" y="940255"/>
                    <a:pt x="3235124" y="937541"/>
                    <a:pt x="3236872" y="935941"/>
                  </a:cubicBezTo>
                  <a:lnTo>
                    <a:pt x="3240624" y="932508"/>
                  </a:lnTo>
                  <a:cubicBezTo>
                    <a:pt x="3241499" y="931708"/>
                    <a:pt x="3242614" y="931339"/>
                    <a:pt x="3243710" y="931387"/>
                  </a:cubicBezTo>
                  <a:close/>
                  <a:moveTo>
                    <a:pt x="2867873" y="931387"/>
                  </a:moveTo>
                  <a:cubicBezTo>
                    <a:pt x="2868970" y="931436"/>
                    <a:pt x="2870048" y="931903"/>
                    <a:pt x="2870848" y="932777"/>
                  </a:cubicBezTo>
                  <a:lnTo>
                    <a:pt x="2874281" y="936529"/>
                  </a:lnTo>
                  <a:cubicBezTo>
                    <a:pt x="2875880" y="938277"/>
                    <a:pt x="2875760" y="940991"/>
                    <a:pt x="2874012" y="942590"/>
                  </a:cubicBezTo>
                  <a:lnTo>
                    <a:pt x="2870260" y="946024"/>
                  </a:lnTo>
                  <a:cubicBezTo>
                    <a:pt x="2868512" y="947623"/>
                    <a:pt x="2865798" y="947503"/>
                    <a:pt x="2864198" y="945755"/>
                  </a:cubicBezTo>
                  <a:lnTo>
                    <a:pt x="2860766" y="942003"/>
                  </a:lnTo>
                  <a:cubicBezTo>
                    <a:pt x="2859166" y="940255"/>
                    <a:pt x="2859286" y="937541"/>
                    <a:pt x="2861034" y="935941"/>
                  </a:cubicBezTo>
                  <a:lnTo>
                    <a:pt x="2864786" y="932508"/>
                  </a:lnTo>
                  <a:cubicBezTo>
                    <a:pt x="2865660" y="931708"/>
                    <a:pt x="2866776" y="931339"/>
                    <a:pt x="2867873" y="931387"/>
                  </a:cubicBezTo>
                  <a:close/>
                  <a:moveTo>
                    <a:pt x="2492034" y="931387"/>
                  </a:moveTo>
                  <a:cubicBezTo>
                    <a:pt x="2493132" y="931436"/>
                    <a:pt x="2494210" y="931903"/>
                    <a:pt x="2495010" y="932777"/>
                  </a:cubicBezTo>
                  <a:lnTo>
                    <a:pt x="2498443" y="936529"/>
                  </a:lnTo>
                  <a:cubicBezTo>
                    <a:pt x="2500042" y="938277"/>
                    <a:pt x="2499922" y="940991"/>
                    <a:pt x="2498174" y="942590"/>
                  </a:cubicBezTo>
                  <a:lnTo>
                    <a:pt x="2494422" y="946024"/>
                  </a:lnTo>
                  <a:cubicBezTo>
                    <a:pt x="2492674" y="947623"/>
                    <a:pt x="2489960" y="947503"/>
                    <a:pt x="2488360" y="945755"/>
                  </a:cubicBezTo>
                  <a:lnTo>
                    <a:pt x="2484927" y="942003"/>
                  </a:lnTo>
                  <a:cubicBezTo>
                    <a:pt x="2483328" y="940255"/>
                    <a:pt x="2483448" y="937541"/>
                    <a:pt x="2485196" y="935941"/>
                  </a:cubicBezTo>
                  <a:lnTo>
                    <a:pt x="2488949" y="932508"/>
                  </a:lnTo>
                  <a:cubicBezTo>
                    <a:pt x="2489822" y="931708"/>
                    <a:pt x="2490938" y="931339"/>
                    <a:pt x="2492034" y="931387"/>
                  </a:cubicBezTo>
                  <a:close/>
                  <a:moveTo>
                    <a:pt x="2116197" y="931387"/>
                  </a:moveTo>
                  <a:cubicBezTo>
                    <a:pt x="2117294" y="931436"/>
                    <a:pt x="2118372" y="931903"/>
                    <a:pt x="2119172" y="932777"/>
                  </a:cubicBezTo>
                  <a:lnTo>
                    <a:pt x="2122605" y="936529"/>
                  </a:lnTo>
                  <a:cubicBezTo>
                    <a:pt x="2124205" y="938277"/>
                    <a:pt x="2124084" y="940991"/>
                    <a:pt x="2122336" y="942590"/>
                  </a:cubicBezTo>
                  <a:lnTo>
                    <a:pt x="2118584" y="946024"/>
                  </a:lnTo>
                  <a:cubicBezTo>
                    <a:pt x="2116836" y="947623"/>
                    <a:pt x="2114122" y="947503"/>
                    <a:pt x="2112522" y="945755"/>
                  </a:cubicBezTo>
                  <a:lnTo>
                    <a:pt x="2109089" y="942003"/>
                  </a:lnTo>
                  <a:cubicBezTo>
                    <a:pt x="2107490" y="940255"/>
                    <a:pt x="2107610" y="937541"/>
                    <a:pt x="2109358" y="935941"/>
                  </a:cubicBezTo>
                  <a:lnTo>
                    <a:pt x="2113110" y="932508"/>
                  </a:lnTo>
                  <a:cubicBezTo>
                    <a:pt x="2113984" y="931708"/>
                    <a:pt x="2115100" y="931339"/>
                    <a:pt x="2116197" y="931387"/>
                  </a:cubicBezTo>
                  <a:close/>
                  <a:moveTo>
                    <a:pt x="1740358" y="931387"/>
                  </a:moveTo>
                  <a:cubicBezTo>
                    <a:pt x="1741455" y="931436"/>
                    <a:pt x="1742534" y="931903"/>
                    <a:pt x="1743334" y="932777"/>
                  </a:cubicBezTo>
                  <a:lnTo>
                    <a:pt x="1746767" y="936529"/>
                  </a:lnTo>
                  <a:cubicBezTo>
                    <a:pt x="1748366" y="938277"/>
                    <a:pt x="1748246" y="940991"/>
                    <a:pt x="1746498" y="942590"/>
                  </a:cubicBezTo>
                  <a:lnTo>
                    <a:pt x="1742746" y="946024"/>
                  </a:lnTo>
                  <a:cubicBezTo>
                    <a:pt x="1740998" y="947623"/>
                    <a:pt x="1738284" y="947503"/>
                    <a:pt x="1736684" y="945755"/>
                  </a:cubicBezTo>
                  <a:lnTo>
                    <a:pt x="1733251" y="942003"/>
                  </a:lnTo>
                  <a:cubicBezTo>
                    <a:pt x="1731652" y="940255"/>
                    <a:pt x="1731772" y="937541"/>
                    <a:pt x="1733520" y="935941"/>
                  </a:cubicBezTo>
                  <a:lnTo>
                    <a:pt x="1737272" y="932508"/>
                  </a:lnTo>
                  <a:cubicBezTo>
                    <a:pt x="1738146" y="931708"/>
                    <a:pt x="1739262" y="931339"/>
                    <a:pt x="1740358" y="931387"/>
                  </a:cubicBezTo>
                  <a:close/>
                  <a:moveTo>
                    <a:pt x="1364520" y="931387"/>
                  </a:moveTo>
                  <a:cubicBezTo>
                    <a:pt x="1365618" y="931436"/>
                    <a:pt x="1366696" y="931903"/>
                    <a:pt x="1367496" y="932777"/>
                  </a:cubicBezTo>
                  <a:lnTo>
                    <a:pt x="1370929" y="936529"/>
                  </a:lnTo>
                  <a:cubicBezTo>
                    <a:pt x="1372528" y="938277"/>
                    <a:pt x="1372408" y="940991"/>
                    <a:pt x="1370660" y="942590"/>
                  </a:cubicBezTo>
                  <a:lnTo>
                    <a:pt x="1366908" y="946024"/>
                  </a:lnTo>
                  <a:cubicBezTo>
                    <a:pt x="1365159" y="947623"/>
                    <a:pt x="1362446" y="947503"/>
                    <a:pt x="1360846" y="945755"/>
                  </a:cubicBezTo>
                  <a:lnTo>
                    <a:pt x="1357413" y="942003"/>
                  </a:lnTo>
                  <a:cubicBezTo>
                    <a:pt x="1355814" y="940255"/>
                    <a:pt x="1355934" y="937541"/>
                    <a:pt x="1357682" y="935941"/>
                  </a:cubicBezTo>
                  <a:lnTo>
                    <a:pt x="1361434" y="932508"/>
                  </a:lnTo>
                  <a:cubicBezTo>
                    <a:pt x="1362308" y="931708"/>
                    <a:pt x="1363424" y="931339"/>
                    <a:pt x="1364520" y="931387"/>
                  </a:cubicBezTo>
                  <a:close/>
                  <a:moveTo>
                    <a:pt x="988682" y="931387"/>
                  </a:moveTo>
                  <a:cubicBezTo>
                    <a:pt x="989779" y="931436"/>
                    <a:pt x="990857" y="931903"/>
                    <a:pt x="991657" y="932777"/>
                  </a:cubicBezTo>
                  <a:lnTo>
                    <a:pt x="995090" y="936529"/>
                  </a:lnTo>
                  <a:cubicBezTo>
                    <a:pt x="996690" y="938277"/>
                    <a:pt x="996570" y="940991"/>
                    <a:pt x="994822" y="942590"/>
                  </a:cubicBezTo>
                  <a:lnTo>
                    <a:pt x="991070" y="946024"/>
                  </a:lnTo>
                  <a:cubicBezTo>
                    <a:pt x="989322" y="947623"/>
                    <a:pt x="986608" y="947503"/>
                    <a:pt x="985008" y="945755"/>
                  </a:cubicBezTo>
                  <a:lnTo>
                    <a:pt x="981575" y="942003"/>
                  </a:lnTo>
                  <a:cubicBezTo>
                    <a:pt x="979975" y="940255"/>
                    <a:pt x="980096" y="937541"/>
                    <a:pt x="981844" y="935941"/>
                  </a:cubicBezTo>
                  <a:lnTo>
                    <a:pt x="985596" y="932508"/>
                  </a:lnTo>
                  <a:cubicBezTo>
                    <a:pt x="986470" y="931708"/>
                    <a:pt x="987586" y="931339"/>
                    <a:pt x="988682" y="931387"/>
                  </a:cubicBezTo>
                  <a:close/>
                  <a:moveTo>
                    <a:pt x="612844" y="931387"/>
                  </a:moveTo>
                  <a:cubicBezTo>
                    <a:pt x="613941" y="931436"/>
                    <a:pt x="615019" y="931903"/>
                    <a:pt x="615819" y="932777"/>
                  </a:cubicBezTo>
                  <a:lnTo>
                    <a:pt x="619253" y="936529"/>
                  </a:lnTo>
                  <a:cubicBezTo>
                    <a:pt x="620852" y="938277"/>
                    <a:pt x="620732" y="940991"/>
                    <a:pt x="618984" y="942590"/>
                  </a:cubicBezTo>
                  <a:lnTo>
                    <a:pt x="615232" y="946024"/>
                  </a:lnTo>
                  <a:cubicBezTo>
                    <a:pt x="613483" y="947623"/>
                    <a:pt x="610769" y="947503"/>
                    <a:pt x="609170" y="945755"/>
                  </a:cubicBezTo>
                  <a:lnTo>
                    <a:pt x="605736" y="942003"/>
                  </a:lnTo>
                  <a:cubicBezTo>
                    <a:pt x="604137" y="940255"/>
                    <a:pt x="604257" y="937541"/>
                    <a:pt x="606006" y="935941"/>
                  </a:cubicBezTo>
                  <a:lnTo>
                    <a:pt x="609758" y="932508"/>
                  </a:lnTo>
                  <a:cubicBezTo>
                    <a:pt x="610632" y="931708"/>
                    <a:pt x="611747" y="931339"/>
                    <a:pt x="612844" y="931387"/>
                  </a:cubicBezTo>
                  <a:close/>
                  <a:moveTo>
                    <a:pt x="237006" y="931387"/>
                  </a:moveTo>
                  <a:cubicBezTo>
                    <a:pt x="238103" y="931436"/>
                    <a:pt x="239182" y="931903"/>
                    <a:pt x="239981" y="932777"/>
                  </a:cubicBezTo>
                  <a:lnTo>
                    <a:pt x="243415" y="936529"/>
                  </a:lnTo>
                  <a:cubicBezTo>
                    <a:pt x="245014" y="938277"/>
                    <a:pt x="244894" y="940991"/>
                    <a:pt x="243146" y="942590"/>
                  </a:cubicBezTo>
                  <a:lnTo>
                    <a:pt x="239394" y="946024"/>
                  </a:lnTo>
                  <a:cubicBezTo>
                    <a:pt x="237646" y="947623"/>
                    <a:pt x="234932" y="947503"/>
                    <a:pt x="233332" y="945755"/>
                  </a:cubicBezTo>
                  <a:lnTo>
                    <a:pt x="229899" y="942003"/>
                  </a:lnTo>
                  <a:cubicBezTo>
                    <a:pt x="228299" y="940255"/>
                    <a:pt x="228420" y="937541"/>
                    <a:pt x="230168" y="935941"/>
                  </a:cubicBezTo>
                  <a:lnTo>
                    <a:pt x="233920" y="932508"/>
                  </a:lnTo>
                  <a:cubicBezTo>
                    <a:pt x="234794" y="931708"/>
                    <a:pt x="235910" y="931339"/>
                    <a:pt x="237006" y="931387"/>
                  </a:cubicBezTo>
                  <a:close/>
                  <a:moveTo>
                    <a:pt x="3932748" y="927117"/>
                  </a:moveTo>
                  <a:cubicBezTo>
                    <a:pt x="3933845" y="927165"/>
                    <a:pt x="3934923" y="927632"/>
                    <a:pt x="3935723" y="928506"/>
                  </a:cubicBezTo>
                  <a:lnTo>
                    <a:pt x="3939156" y="932258"/>
                  </a:lnTo>
                  <a:cubicBezTo>
                    <a:pt x="3940756" y="934007"/>
                    <a:pt x="3940636" y="936721"/>
                    <a:pt x="3938887" y="938320"/>
                  </a:cubicBezTo>
                  <a:lnTo>
                    <a:pt x="3935135" y="941753"/>
                  </a:lnTo>
                  <a:cubicBezTo>
                    <a:pt x="3933387" y="943353"/>
                    <a:pt x="3930673" y="943232"/>
                    <a:pt x="3929074" y="941484"/>
                  </a:cubicBezTo>
                  <a:lnTo>
                    <a:pt x="3925641" y="937732"/>
                  </a:lnTo>
                  <a:cubicBezTo>
                    <a:pt x="3924041" y="935984"/>
                    <a:pt x="3924161" y="933270"/>
                    <a:pt x="3925910" y="931670"/>
                  </a:cubicBezTo>
                  <a:lnTo>
                    <a:pt x="3929661" y="928238"/>
                  </a:lnTo>
                  <a:cubicBezTo>
                    <a:pt x="3930536" y="927438"/>
                    <a:pt x="3931651" y="927068"/>
                    <a:pt x="3932748" y="927117"/>
                  </a:cubicBezTo>
                  <a:close/>
                  <a:moveTo>
                    <a:pt x="3556910" y="927117"/>
                  </a:moveTo>
                  <a:cubicBezTo>
                    <a:pt x="3558007" y="927165"/>
                    <a:pt x="3559086" y="927632"/>
                    <a:pt x="3559885" y="928506"/>
                  </a:cubicBezTo>
                  <a:lnTo>
                    <a:pt x="3563318" y="932258"/>
                  </a:lnTo>
                  <a:cubicBezTo>
                    <a:pt x="3564918" y="934007"/>
                    <a:pt x="3564798" y="936721"/>
                    <a:pt x="3563049" y="938320"/>
                  </a:cubicBezTo>
                  <a:lnTo>
                    <a:pt x="3559297" y="941753"/>
                  </a:lnTo>
                  <a:cubicBezTo>
                    <a:pt x="3557549" y="943353"/>
                    <a:pt x="3554835" y="943232"/>
                    <a:pt x="3553236" y="941484"/>
                  </a:cubicBezTo>
                  <a:lnTo>
                    <a:pt x="3549802" y="937732"/>
                  </a:lnTo>
                  <a:cubicBezTo>
                    <a:pt x="3548202" y="935984"/>
                    <a:pt x="3548324" y="933270"/>
                    <a:pt x="3550071" y="931670"/>
                  </a:cubicBezTo>
                  <a:lnTo>
                    <a:pt x="3553823" y="928238"/>
                  </a:lnTo>
                  <a:cubicBezTo>
                    <a:pt x="3554697" y="927438"/>
                    <a:pt x="3555813" y="927068"/>
                    <a:pt x="3556910" y="927117"/>
                  </a:cubicBezTo>
                  <a:close/>
                  <a:moveTo>
                    <a:pt x="3181072" y="927117"/>
                  </a:moveTo>
                  <a:cubicBezTo>
                    <a:pt x="3182169" y="927165"/>
                    <a:pt x="3183247" y="927632"/>
                    <a:pt x="3184047" y="928506"/>
                  </a:cubicBezTo>
                  <a:lnTo>
                    <a:pt x="3187480" y="932258"/>
                  </a:lnTo>
                  <a:cubicBezTo>
                    <a:pt x="3189080" y="934007"/>
                    <a:pt x="3188959" y="936721"/>
                    <a:pt x="3187211" y="938320"/>
                  </a:cubicBezTo>
                  <a:lnTo>
                    <a:pt x="3183459" y="941753"/>
                  </a:lnTo>
                  <a:cubicBezTo>
                    <a:pt x="3181711" y="943353"/>
                    <a:pt x="3178997" y="943232"/>
                    <a:pt x="3177398" y="941484"/>
                  </a:cubicBezTo>
                  <a:lnTo>
                    <a:pt x="3173965" y="937732"/>
                  </a:lnTo>
                  <a:cubicBezTo>
                    <a:pt x="3172365" y="935984"/>
                    <a:pt x="3172485" y="933270"/>
                    <a:pt x="3174233" y="931670"/>
                  </a:cubicBezTo>
                  <a:lnTo>
                    <a:pt x="3177985" y="928238"/>
                  </a:lnTo>
                  <a:cubicBezTo>
                    <a:pt x="3178860" y="927438"/>
                    <a:pt x="3179975" y="927068"/>
                    <a:pt x="3181072" y="927117"/>
                  </a:cubicBezTo>
                  <a:close/>
                  <a:moveTo>
                    <a:pt x="2805234" y="927117"/>
                  </a:moveTo>
                  <a:cubicBezTo>
                    <a:pt x="2806331" y="927165"/>
                    <a:pt x="2807409" y="927632"/>
                    <a:pt x="2808209" y="928506"/>
                  </a:cubicBezTo>
                  <a:lnTo>
                    <a:pt x="2811642" y="932258"/>
                  </a:lnTo>
                  <a:cubicBezTo>
                    <a:pt x="2813241" y="934007"/>
                    <a:pt x="2813122" y="936721"/>
                    <a:pt x="2811373" y="938320"/>
                  </a:cubicBezTo>
                  <a:lnTo>
                    <a:pt x="2807621" y="941753"/>
                  </a:lnTo>
                  <a:cubicBezTo>
                    <a:pt x="2805873" y="943353"/>
                    <a:pt x="2803158" y="943232"/>
                    <a:pt x="2801559" y="941484"/>
                  </a:cubicBezTo>
                  <a:lnTo>
                    <a:pt x="2798126" y="937732"/>
                  </a:lnTo>
                  <a:cubicBezTo>
                    <a:pt x="2796526" y="935984"/>
                    <a:pt x="2796647" y="933270"/>
                    <a:pt x="2798395" y="931670"/>
                  </a:cubicBezTo>
                  <a:lnTo>
                    <a:pt x="2802147" y="928238"/>
                  </a:lnTo>
                  <a:cubicBezTo>
                    <a:pt x="2803021" y="927438"/>
                    <a:pt x="2804137" y="927068"/>
                    <a:pt x="2805234" y="927117"/>
                  </a:cubicBezTo>
                  <a:close/>
                  <a:moveTo>
                    <a:pt x="2429395" y="927117"/>
                  </a:moveTo>
                  <a:cubicBezTo>
                    <a:pt x="2430493" y="927165"/>
                    <a:pt x="2431572" y="927632"/>
                    <a:pt x="2432371" y="928506"/>
                  </a:cubicBezTo>
                  <a:lnTo>
                    <a:pt x="2435804" y="932258"/>
                  </a:lnTo>
                  <a:cubicBezTo>
                    <a:pt x="2437404" y="934007"/>
                    <a:pt x="2437284" y="936721"/>
                    <a:pt x="2435535" y="938320"/>
                  </a:cubicBezTo>
                  <a:lnTo>
                    <a:pt x="2431783" y="941753"/>
                  </a:lnTo>
                  <a:cubicBezTo>
                    <a:pt x="2430035" y="943353"/>
                    <a:pt x="2427321" y="943232"/>
                    <a:pt x="2425722" y="941484"/>
                  </a:cubicBezTo>
                  <a:lnTo>
                    <a:pt x="2422288" y="937732"/>
                  </a:lnTo>
                  <a:cubicBezTo>
                    <a:pt x="2420688" y="935984"/>
                    <a:pt x="2420810" y="933270"/>
                    <a:pt x="2422557" y="931670"/>
                  </a:cubicBezTo>
                  <a:lnTo>
                    <a:pt x="2426309" y="928238"/>
                  </a:lnTo>
                  <a:cubicBezTo>
                    <a:pt x="2427184" y="927438"/>
                    <a:pt x="2428299" y="927068"/>
                    <a:pt x="2429395" y="927117"/>
                  </a:cubicBezTo>
                  <a:close/>
                  <a:moveTo>
                    <a:pt x="2053558" y="927117"/>
                  </a:moveTo>
                  <a:cubicBezTo>
                    <a:pt x="2054655" y="927165"/>
                    <a:pt x="2055733" y="927632"/>
                    <a:pt x="2056533" y="928506"/>
                  </a:cubicBezTo>
                  <a:lnTo>
                    <a:pt x="2059966" y="932258"/>
                  </a:lnTo>
                  <a:cubicBezTo>
                    <a:pt x="2061565" y="934007"/>
                    <a:pt x="2061445" y="936721"/>
                    <a:pt x="2059697" y="938320"/>
                  </a:cubicBezTo>
                  <a:lnTo>
                    <a:pt x="2055945" y="941753"/>
                  </a:lnTo>
                  <a:cubicBezTo>
                    <a:pt x="2054197" y="943353"/>
                    <a:pt x="2051482" y="943232"/>
                    <a:pt x="2049883" y="941484"/>
                  </a:cubicBezTo>
                  <a:lnTo>
                    <a:pt x="2046450" y="937732"/>
                  </a:lnTo>
                  <a:cubicBezTo>
                    <a:pt x="2044850" y="935984"/>
                    <a:pt x="2044971" y="933270"/>
                    <a:pt x="2046719" y="931670"/>
                  </a:cubicBezTo>
                  <a:lnTo>
                    <a:pt x="2050470" y="928238"/>
                  </a:lnTo>
                  <a:cubicBezTo>
                    <a:pt x="2051345" y="927438"/>
                    <a:pt x="2052461" y="927068"/>
                    <a:pt x="2053558" y="927117"/>
                  </a:cubicBezTo>
                  <a:close/>
                  <a:moveTo>
                    <a:pt x="1677720" y="927117"/>
                  </a:moveTo>
                  <a:cubicBezTo>
                    <a:pt x="1678816" y="927165"/>
                    <a:pt x="1679895" y="927632"/>
                    <a:pt x="1680694" y="928506"/>
                  </a:cubicBezTo>
                  <a:lnTo>
                    <a:pt x="1684127" y="932258"/>
                  </a:lnTo>
                  <a:cubicBezTo>
                    <a:pt x="1685727" y="934007"/>
                    <a:pt x="1685607" y="936721"/>
                    <a:pt x="1683858" y="938320"/>
                  </a:cubicBezTo>
                  <a:lnTo>
                    <a:pt x="1680106" y="941753"/>
                  </a:lnTo>
                  <a:cubicBezTo>
                    <a:pt x="1678359" y="943353"/>
                    <a:pt x="1675645" y="943232"/>
                    <a:pt x="1674045" y="941484"/>
                  </a:cubicBezTo>
                  <a:lnTo>
                    <a:pt x="1670612" y="937732"/>
                  </a:lnTo>
                  <a:cubicBezTo>
                    <a:pt x="1669012" y="935984"/>
                    <a:pt x="1669133" y="933270"/>
                    <a:pt x="1670881" y="931670"/>
                  </a:cubicBezTo>
                  <a:lnTo>
                    <a:pt x="1674633" y="928238"/>
                  </a:lnTo>
                  <a:cubicBezTo>
                    <a:pt x="1675507" y="927438"/>
                    <a:pt x="1676622" y="927068"/>
                    <a:pt x="1677720" y="927117"/>
                  </a:cubicBezTo>
                  <a:close/>
                  <a:moveTo>
                    <a:pt x="1301881" y="927117"/>
                  </a:moveTo>
                  <a:cubicBezTo>
                    <a:pt x="1302978" y="927165"/>
                    <a:pt x="1304057" y="927632"/>
                    <a:pt x="1304857" y="928506"/>
                  </a:cubicBezTo>
                  <a:lnTo>
                    <a:pt x="1308290" y="932258"/>
                  </a:lnTo>
                  <a:cubicBezTo>
                    <a:pt x="1309889" y="934007"/>
                    <a:pt x="1309769" y="936721"/>
                    <a:pt x="1308021" y="938320"/>
                  </a:cubicBezTo>
                  <a:lnTo>
                    <a:pt x="1304269" y="941753"/>
                  </a:lnTo>
                  <a:cubicBezTo>
                    <a:pt x="1302521" y="943353"/>
                    <a:pt x="1299806" y="943232"/>
                    <a:pt x="1298207" y="941484"/>
                  </a:cubicBezTo>
                  <a:lnTo>
                    <a:pt x="1294774" y="937732"/>
                  </a:lnTo>
                  <a:cubicBezTo>
                    <a:pt x="1293174" y="935984"/>
                    <a:pt x="1293295" y="933270"/>
                    <a:pt x="1295043" y="931670"/>
                  </a:cubicBezTo>
                  <a:lnTo>
                    <a:pt x="1298794" y="928238"/>
                  </a:lnTo>
                  <a:cubicBezTo>
                    <a:pt x="1299669" y="927438"/>
                    <a:pt x="1300784" y="927068"/>
                    <a:pt x="1301881" y="927117"/>
                  </a:cubicBezTo>
                  <a:close/>
                  <a:moveTo>
                    <a:pt x="926043" y="927117"/>
                  </a:moveTo>
                  <a:cubicBezTo>
                    <a:pt x="927140" y="927165"/>
                    <a:pt x="928219" y="927632"/>
                    <a:pt x="929018" y="928506"/>
                  </a:cubicBezTo>
                  <a:lnTo>
                    <a:pt x="932451" y="932258"/>
                  </a:lnTo>
                  <a:cubicBezTo>
                    <a:pt x="934051" y="934007"/>
                    <a:pt x="933931" y="936721"/>
                    <a:pt x="932182" y="938320"/>
                  </a:cubicBezTo>
                  <a:lnTo>
                    <a:pt x="928430" y="941753"/>
                  </a:lnTo>
                  <a:cubicBezTo>
                    <a:pt x="926682" y="943353"/>
                    <a:pt x="923968" y="943232"/>
                    <a:pt x="922369" y="941484"/>
                  </a:cubicBezTo>
                  <a:lnTo>
                    <a:pt x="918936" y="937732"/>
                  </a:lnTo>
                  <a:cubicBezTo>
                    <a:pt x="917336" y="935984"/>
                    <a:pt x="917457" y="933270"/>
                    <a:pt x="919204" y="931670"/>
                  </a:cubicBezTo>
                  <a:lnTo>
                    <a:pt x="922956" y="928238"/>
                  </a:lnTo>
                  <a:cubicBezTo>
                    <a:pt x="923831" y="927438"/>
                    <a:pt x="924946" y="927068"/>
                    <a:pt x="926043" y="927117"/>
                  </a:cubicBezTo>
                  <a:close/>
                  <a:moveTo>
                    <a:pt x="550205" y="927117"/>
                  </a:moveTo>
                  <a:cubicBezTo>
                    <a:pt x="551302" y="927165"/>
                    <a:pt x="552381" y="927632"/>
                    <a:pt x="553180" y="928506"/>
                  </a:cubicBezTo>
                  <a:lnTo>
                    <a:pt x="556613" y="932258"/>
                  </a:lnTo>
                  <a:cubicBezTo>
                    <a:pt x="558213" y="934007"/>
                    <a:pt x="558093" y="936721"/>
                    <a:pt x="556345" y="938320"/>
                  </a:cubicBezTo>
                  <a:lnTo>
                    <a:pt x="552592" y="941753"/>
                  </a:lnTo>
                  <a:cubicBezTo>
                    <a:pt x="550845" y="943353"/>
                    <a:pt x="548130" y="943232"/>
                    <a:pt x="546531" y="941484"/>
                  </a:cubicBezTo>
                  <a:lnTo>
                    <a:pt x="543098" y="937732"/>
                  </a:lnTo>
                  <a:cubicBezTo>
                    <a:pt x="541498" y="935984"/>
                    <a:pt x="541619" y="933270"/>
                    <a:pt x="543367" y="931670"/>
                  </a:cubicBezTo>
                  <a:lnTo>
                    <a:pt x="547118" y="928238"/>
                  </a:lnTo>
                  <a:cubicBezTo>
                    <a:pt x="547993" y="927438"/>
                    <a:pt x="549108" y="927068"/>
                    <a:pt x="550205" y="927117"/>
                  </a:cubicBezTo>
                  <a:close/>
                  <a:moveTo>
                    <a:pt x="174367" y="927117"/>
                  </a:moveTo>
                  <a:cubicBezTo>
                    <a:pt x="175464" y="927165"/>
                    <a:pt x="176543" y="927632"/>
                    <a:pt x="177342" y="928506"/>
                  </a:cubicBezTo>
                  <a:lnTo>
                    <a:pt x="180775" y="932258"/>
                  </a:lnTo>
                  <a:cubicBezTo>
                    <a:pt x="182375" y="934007"/>
                    <a:pt x="182255" y="936721"/>
                    <a:pt x="180506" y="938320"/>
                  </a:cubicBezTo>
                  <a:lnTo>
                    <a:pt x="176755" y="941753"/>
                  </a:lnTo>
                  <a:cubicBezTo>
                    <a:pt x="175006" y="943353"/>
                    <a:pt x="172292" y="943232"/>
                    <a:pt x="170693" y="941484"/>
                  </a:cubicBezTo>
                  <a:lnTo>
                    <a:pt x="167260" y="937732"/>
                  </a:lnTo>
                  <a:cubicBezTo>
                    <a:pt x="165660" y="935984"/>
                    <a:pt x="165781" y="933270"/>
                    <a:pt x="167529" y="931670"/>
                  </a:cubicBezTo>
                  <a:lnTo>
                    <a:pt x="171281" y="928238"/>
                  </a:lnTo>
                  <a:cubicBezTo>
                    <a:pt x="172155" y="927438"/>
                    <a:pt x="173270" y="927068"/>
                    <a:pt x="174367" y="927117"/>
                  </a:cubicBezTo>
                  <a:close/>
                  <a:moveTo>
                    <a:pt x="3961011" y="926371"/>
                  </a:moveTo>
                  <a:cubicBezTo>
                    <a:pt x="3962135" y="926371"/>
                    <a:pt x="3963258" y="926799"/>
                    <a:pt x="3964115" y="927656"/>
                  </a:cubicBezTo>
                  <a:lnTo>
                    <a:pt x="3976357" y="939898"/>
                  </a:lnTo>
                  <a:cubicBezTo>
                    <a:pt x="3978071" y="941613"/>
                    <a:pt x="3978071" y="944392"/>
                    <a:pt x="3976357" y="946106"/>
                  </a:cubicBezTo>
                  <a:lnTo>
                    <a:pt x="3972031" y="950432"/>
                  </a:lnTo>
                  <a:lnTo>
                    <a:pt x="3940145" y="950432"/>
                  </a:lnTo>
                  <a:lnTo>
                    <a:pt x="3940145" y="945418"/>
                  </a:lnTo>
                  <a:lnTo>
                    <a:pt x="3957907" y="927656"/>
                  </a:lnTo>
                  <a:cubicBezTo>
                    <a:pt x="3958764" y="926799"/>
                    <a:pt x="3959888" y="926371"/>
                    <a:pt x="3961011" y="926371"/>
                  </a:cubicBezTo>
                  <a:close/>
                  <a:moveTo>
                    <a:pt x="3585173" y="926371"/>
                  </a:moveTo>
                  <a:cubicBezTo>
                    <a:pt x="3586296" y="926371"/>
                    <a:pt x="3587420" y="926799"/>
                    <a:pt x="3588277" y="927656"/>
                  </a:cubicBezTo>
                  <a:lnTo>
                    <a:pt x="3600519" y="939898"/>
                  </a:lnTo>
                  <a:cubicBezTo>
                    <a:pt x="3602233" y="941613"/>
                    <a:pt x="3602233" y="944392"/>
                    <a:pt x="3600519" y="946106"/>
                  </a:cubicBezTo>
                  <a:lnTo>
                    <a:pt x="3596193" y="950432"/>
                  </a:lnTo>
                  <a:lnTo>
                    <a:pt x="3564307" y="950432"/>
                  </a:lnTo>
                  <a:lnTo>
                    <a:pt x="3564307" y="945418"/>
                  </a:lnTo>
                  <a:lnTo>
                    <a:pt x="3582069" y="927656"/>
                  </a:lnTo>
                  <a:cubicBezTo>
                    <a:pt x="3582926" y="926799"/>
                    <a:pt x="3584049" y="926371"/>
                    <a:pt x="3585173" y="926371"/>
                  </a:cubicBezTo>
                  <a:close/>
                  <a:moveTo>
                    <a:pt x="3209335" y="926371"/>
                  </a:moveTo>
                  <a:cubicBezTo>
                    <a:pt x="3210458" y="926371"/>
                    <a:pt x="3211582" y="926799"/>
                    <a:pt x="3212439" y="927656"/>
                  </a:cubicBezTo>
                  <a:lnTo>
                    <a:pt x="3224680" y="939898"/>
                  </a:lnTo>
                  <a:cubicBezTo>
                    <a:pt x="3226395" y="941613"/>
                    <a:pt x="3226395" y="944392"/>
                    <a:pt x="3224680" y="946106"/>
                  </a:cubicBezTo>
                  <a:lnTo>
                    <a:pt x="3220354" y="950432"/>
                  </a:lnTo>
                  <a:lnTo>
                    <a:pt x="3188469" y="950432"/>
                  </a:lnTo>
                  <a:lnTo>
                    <a:pt x="3188469" y="945418"/>
                  </a:lnTo>
                  <a:lnTo>
                    <a:pt x="3206231" y="927656"/>
                  </a:lnTo>
                  <a:cubicBezTo>
                    <a:pt x="3207088" y="926799"/>
                    <a:pt x="3208212" y="926371"/>
                    <a:pt x="3209335" y="926371"/>
                  </a:cubicBezTo>
                  <a:close/>
                  <a:moveTo>
                    <a:pt x="2833497" y="926371"/>
                  </a:moveTo>
                  <a:cubicBezTo>
                    <a:pt x="2834620" y="926371"/>
                    <a:pt x="2835744" y="926799"/>
                    <a:pt x="2836601" y="927656"/>
                  </a:cubicBezTo>
                  <a:lnTo>
                    <a:pt x="2848842" y="939898"/>
                  </a:lnTo>
                  <a:cubicBezTo>
                    <a:pt x="2850557" y="941613"/>
                    <a:pt x="2850557" y="944392"/>
                    <a:pt x="2848842" y="946106"/>
                  </a:cubicBezTo>
                  <a:lnTo>
                    <a:pt x="2844516" y="950432"/>
                  </a:lnTo>
                  <a:lnTo>
                    <a:pt x="2812631" y="950432"/>
                  </a:lnTo>
                  <a:lnTo>
                    <a:pt x="2812631" y="945418"/>
                  </a:lnTo>
                  <a:lnTo>
                    <a:pt x="2830393" y="927656"/>
                  </a:lnTo>
                  <a:cubicBezTo>
                    <a:pt x="2831250" y="926799"/>
                    <a:pt x="2832373" y="926371"/>
                    <a:pt x="2833497" y="926371"/>
                  </a:cubicBezTo>
                  <a:close/>
                  <a:moveTo>
                    <a:pt x="2457659" y="926371"/>
                  </a:moveTo>
                  <a:cubicBezTo>
                    <a:pt x="2458782" y="926371"/>
                    <a:pt x="2459906" y="926799"/>
                    <a:pt x="2460763" y="927656"/>
                  </a:cubicBezTo>
                  <a:lnTo>
                    <a:pt x="2473005" y="939898"/>
                  </a:lnTo>
                  <a:cubicBezTo>
                    <a:pt x="2474719" y="941613"/>
                    <a:pt x="2474719" y="944392"/>
                    <a:pt x="2473005" y="946106"/>
                  </a:cubicBezTo>
                  <a:lnTo>
                    <a:pt x="2468679" y="950432"/>
                  </a:lnTo>
                  <a:lnTo>
                    <a:pt x="2436793" y="950432"/>
                  </a:lnTo>
                  <a:lnTo>
                    <a:pt x="2436793" y="945418"/>
                  </a:lnTo>
                  <a:lnTo>
                    <a:pt x="2454555" y="927656"/>
                  </a:lnTo>
                  <a:cubicBezTo>
                    <a:pt x="2455412" y="926799"/>
                    <a:pt x="2456536" y="926371"/>
                    <a:pt x="2457659" y="926371"/>
                  </a:cubicBezTo>
                  <a:close/>
                  <a:moveTo>
                    <a:pt x="2081820" y="926371"/>
                  </a:moveTo>
                  <a:cubicBezTo>
                    <a:pt x="2082944" y="926371"/>
                    <a:pt x="2084068" y="926799"/>
                    <a:pt x="2084925" y="927656"/>
                  </a:cubicBezTo>
                  <a:lnTo>
                    <a:pt x="2097166" y="939898"/>
                  </a:lnTo>
                  <a:cubicBezTo>
                    <a:pt x="2098881" y="941613"/>
                    <a:pt x="2098881" y="944392"/>
                    <a:pt x="2097166" y="946106"/>
                  </a:cubicBezTo>
                  <a:lnTo>
                    <a:pt x="2092840" y="950432"/>
                  </a:lnTo>
                  <a:lnTo>
                    <a:pt x="2060955" y="950432"/>
                  </a:lnTo>
                  <a:lnTo>
                    <a:pt x="2060955" y="945418"/>
                  </a:lnTo>
                  <a:lnTo>
                    <a:pt x="2078716" y="927656"/>
                  </a:lnTo>
                  <a:cubicBezTo>
                    <a:pt x="2079574" y="926799"/>
                    <a:pt x="2080697" y="926371"/>
                    <a:pt x="2081820" y="926371"/>
                  </a:cubicBezTo>
                  <a:close/>
                  <a:moveTo>
                    <a:pt x="1705983" y="926371"/>
                  </a:moveTo>
                  <a:cubicBezTo>
                    <a:pt x="1707106" y="926371"/>
                    <a:pt x="1708229" y="926799"/>
                    <a:pt x="1709087" y="927656"/>
                  </a:cubicBezTo>
                  <a:lnTo>
                    <a:pt x="1721329" y="939898"/>
                  </a:lnTo>
                  <a:cubicBezTo>
                    <a:pt x="1723042" y="941613"/>
                    <a:pt x="1723042" y="944392"/>
                    <a:pt x="1721329" y="946106"/>
                  </a:cubicBezTo>
                  <a:lnTo>
                    <a:pt x="1717003" y="950432"/>
                  </a:lnTo>
                  <a:lnTo>
                    <a:pt x="1685116" y="950432"/>
                  </a:lnTo>
                  <a:lnTo>
                    <a:pt x="1685116" y="945418"/>
                  </a:lnTo>
                  <a:lnTo>
                    <a:pt x="1702879" y="927656"/>
                  </a:lnTo>
                  <a:cubicBezTo>
                    <a:pt x="1703736" y="926799"/>
                    <a:pt x="1704859" y="926371"/>
                    <a:pt x="1705983" y="926371"/>
                  </a:cubicBezTo>
                  <a:close/>
                  <a:moveTo>
                    <a:pt x="1330144" y="926371"/>
                  </a:moveTo>
                  <a:cubicBezTo>
                    <a:pt x="1331268" y="926371"/>
                    <a:pt x="1332391" y="926799"/>
                    <a:pt x="1333248" y="927656"/>
                  </a:cubicBezTo>
                  <a:lnTo>
                    <a:pt x="1345490" y="939898"/>
                  </a:lnTo>
                  <a:cubicBezTo>
                    <a:pt x="1347205" y="941613"/>
                    <a:pt x="1347205" y="944392"/>
                    <a:pt x="1345490" y="946106"/>
                  </a:cubicBezTo>
                  <a:lnTo>
                    <a:pt x="1341164" y="950432"/>
                  </a:lnTo>
                  <a:lnTo>
                    <a:pt x="1309278" y="950432"/>
                  </a:lnTo>
                  <a:lnTo>
                    <a:pt x="1309278" y="945418"/>
                  </a:lnTo>
                  <a:lnTo>
                    <a:pt x="1327040" y="927656"/>
                  </a:lnTo>
                  <a:cubicBezTo>
                    <a:pt x="1327897" y="926799"/>
                    <a:pt x="1329021" y="926371"/>
                    <a:pt x="1330144" y="926371"/>
                  </a:cubicBezTo>
                  <a:close/>
                  <a:moveTo>
                    <a:pt x="954306" y="926371"/>
                  </a:moveTo>
                  <a:cubicBezTo>
                    <a:pt x="955430" y="926371"/>
                    <a:pt x="956553" y="926799"/>
                    <a:pt x="957410" y="927656"/>
                  </a:cubicBezTo>
                  <a:lnTo>
                    <a:pt x="969652" y="939898"/>
                  </a:lnTo>
                  <a:cubicBezTo>
                    <a:pt x="971366" y="941613"/>
                    <a:pt x="971366" y="944392"/>
                    <a:pt x="969652" y="946106"/>
                  </a:cubicBezTo>
                  <a:lnTo>
                    <a:pt x="965326" y="950432"/>
                  </a:lnTo>
                  <a:lnTo>
                    <a:pt x="933440" y="950432"/>
                  </a:lnTo>
                  <a:lnTo>
                    <a:pt x="933440" y="945418"/>
                  </a:lnTo>
                  <a:lnTo>
                    <a:pt x="951203" y="927656"/>
                  </a:lnTo>
                  <a:cubicBezTo>
                    <a:pt x="952060" y="926799"/>
                    <a:pt x="953183" y="926371"/>
                    <a:pt x="954306" y="926371"/>
                  </a:cubicBezTo>
                  <a:close/>
                  <a:moveTo>
                    <a:pt x="578468" y="926371"/>
                  </a:moveTo>
                  <a:cubicBezTo>
                    <a:pt x="579592" y="926371"/>
                    <a:pt x="580715" y="926799"/>
                    <a:pt x="581572" y="927656"/>
                  </a:cubicBezTo>
                  <a:lnTo>
                    <a:pt x="593814" y="939898"/>
                  </a:lnTo>
                  <a:cubicBezTo>
                    <a:pt x="595528" y="941613"/>
                    <a:pt x="595528" y="944392"/>
                    <a:pt x="593814" y="946106"/>
                  </a:cubicBezTo>
                  <a:lnTo>
                    <a:pt x="589488" y="950432"/>
                  </a:lnTo>
                  <a:lnTo>
                    <a:pt x="557602" y="950432"/>
                  </a:lnTo>
                  <a:lnTo>
                    <a:pt x="557602" y="945418"/>
                  </a:lnTo>
                  <a:lnTo>
                    <a:pt x="575364" y="927656"/>
                  </a:lnTo>
                  <a:cubicBezTo>
                    <a:pt x="576221" y="926799"/>
                    <a:pt x="577345" y="926371"/>
                    <a:pt x="578468" y="926371"/>
                  </a:cubicBezTo>
                  <a:close/>
                  <a:moveTo>
                    <a:pt x="202631" y="926371"/>
                  </a:moveTo>
                  <a:cubicBezTo>
                    <a:pt x="203754" y="926371"/>
                    <a:pt x="204878" y="926799"/>
                    <a:pt x="205735" y="927656"/>
                  </a:cubicBezTo>
                  <a:lnTo>
                    <a:pt x="217977" y="939898"/>
                  </a:lnTo>
                  <a:cubicBezTo>
                    <a:pt x="219691" y="941613"/>
                    <a:pt x="219691" y="944392"/>
                    <a:pt x="217977" y="946106"/>
                  </a:cubicBezTo>
                  <a:lnTo>
                    <a:pt x="213651" y="950432"/>
                  </a:lnTo>
                  <a:lnTo>
                    <a:pt x="181764" y="950432"/>
                  </a:lnTo>
                  <a:lnTo>
                    <a:pt x="181764" y="945418"/>
                  </a:lnTo>
                  <a:lnTo>
                    <a:pt x="199526" y="927656"/>
                  </a:lnTo>
                  <a:cubicBezTo>
                    <a:pt x="200384" y="926799"/>
                    <a:pt x="201507" y="926371"/>
                    <a:pt x="202631" y="926371"/>
                  </a:cubicBezTo>
                  <a:close/>
                  <a:moveTo>
                    <a:pt x="4018878" y="922134"/>
                  </a:moveTo>
                  <a:cubicBezTo>
                    <a:pt x="4019974" y="922182"/>
                    <a:pt x="4021053" y="922650"/>
                    <a:pt x="4021852" y="923523"/>
                  </a:cubicBezTo>
                  <a:lnTo>
                    <a:pt x="4025286" y="927276"/>
                  </a:lnTo>
                  <a:cubicBezTo>
                    <a:pt x="4026885" y="929024"/>
                    <a:pt x="4026765" y="931737"/>
                    <a:pt x="4025017" y="933337"/>
                  </a:cubicBezTo>
                  <a:lnTo>
                    <a:pt x="4021265" y="936770"/>
                  </a:lnTo>
                  <a:cubicBezTo>
                    <a:pt x="4019517" y="938370"/>
                    <a:pt x="4016802" y="938249"/>
                    <a:pt x="4015203" y="936501"/>
                  </a:cubicBezTo>
                  <a:lnTo>
                    <a:pt x="4011770" y="932749"/>
                  </a:lnTo>
                  <a:cubicBezTo>
                    <a:pt x="4010170" y="931001"/>
                    <a:pt x="4010291" y="928287"/>
                    <a:pt x="4012039" y="926688"/>
                  </a:cubicBezTo>
                  <a:lnTo>
                    <a:pt x="4015791" y="923255"/>
                  </a:lnTo>
                  <a:cubicBezTo>
                    <a:pt x="4016665" y="922455"/>
                    <a:pt x="4017780" y="922085"/>
                    <a:pt x="4018878" y="922134"/>
                  </a:cubicBezTo>
                  <a:close/>
                  <a:moveTo>
                    <a:pt x="3643039" y="922134"/>
                  </a:moveTo>
                  <a:cubicBezTo>
                    <a:pt x="3644136" y="922182"/>
                    <a:pt x="3645215" y="922650"/>
                    <a:pt x="3646014" y="923523"/>
                  </a:cubicBezTo>
                  <a:lnTo>
                    <a:pt x="3649448" y="927276"/>
                  </a:lnTo>
                  <a:cubicBezTo>
                    <a:pt x="3651048" y="929024"/>
                    <a:pt x="3650927" y="931737"/>
                    <a:pt x="3649179" y="933337"/>
                  </a:cubicBezTo>
                  <a:lnTo>
                    <a:pt x="3645426" y="936770"/>
                  </a:lnTo>
                  <a:cubicBezTo>
                    <a:pt x="3643679" y="938370"/>
                    <a:pt x="3640965" y="938249"/>
                    <a:pt x="3639366" y="936501"/>
                  </a:cubicBezTo>
                  <a:lnTo>
                    <a:pt x="3635932" y="932749"/>
                  </a:lnTo>
                  <a:cubicBezTo>
                    <a:pt x="3634332" y="931001"/>
                    <a:pt x="3634453" y="928287"/>
                    <a:pt x="3636201" y="926688"/>
                  </a:cubicBezTo>
                  <a:lnTo>
                    <a:pt x="3639953" y="923255"/>
                  </a:lnTo>
                  <a:cubicBezTo>
                    <a:pt x="3640827" y="922455"/>
                    <a:pt x="3641942" y="922085"/>
                    <a:pt x="3643039" y="922134"/>
                  </a:cubicBezTo>
                  <a:close/>
                  <a:moveTo>
                    <a:pt x="3267202" y="922134"/>
                  </a:moveTo>
                  <a:cubicBezTo>
                    <a:pt x="3268298" y="922182"/>
                    <a:pt x="3269376" y="922650"/>
                    <a:pt x="3270176" y="923523"/>
                  </a:cubicBezTo>
                  <a:lnTo>
                    <a:pt x="3273610" y="927276"/>
                  </a:lnTo>
                  <a:cubicBezTo>
                    <a:pt x="3275209" y="929024"/>
                    <a:pt x="3275088" y="931737"/>
                    <a:pt x="3273340" y="933337"/>
                  </a:cubicBezTo>
                  <a:lnTo>
                    <a:pt x="3269588" y="936770"/>
                  </a:lnTo>
                  <a:cubicBezTo>
                    <a:pt x="3267840" y="938370"/>
                    <a:pt x="3265126" y="938249"/>
                    <a:pt x="3263527" y="936501"/>
                  </a:cubicBezTo>
                  <a:lnTo>
                    <a:pt x="3260094" y="932749"/>
                  </a:lnTo>
                  <a:cubicBezTo>
                    <a:pt x="3258494" y="931001"/>
                    <a:pt x="3258614" y="928287"/>
                    <a:pt x="3260363" y="926688"/>
                  </a:cubicBezTo>
                  <a:lnTo>
                    <a:pt x="3264114" y="923255"/>
                  </a:lnTo>
                  <a:cubicBezTo>
                    <a:pt x="3264989" y="922455"/>
                    <a:pt x="3266104" y="922085"/>
                    <a:pt x="3267202" y="922134"/>
                  </a:cubicBezTo>
                  <a:close/>
                  <a:moveTo>
                    <a:pt x="2891363" y="922134"/>
                  </a:moveTo>
                  <a:cubicBezTo>
                    <a:pt x="2892460" y="922182"/>
                    <a:pt x="2893539" y="922650"/>
                    <a:pt x="2894338" y="923523"/>
                  </a:cubicBezTo>
                  <a:lnTo>
                    <a:pt x="2897771" y="927276"/>
                  </a:lnTo>
                  <a:cubicBezTo>
                    <a:pt x="2899371" y="929024"/>
                    <a:pt x="2899251" y="931737"/>
                    <a:pt x="2897502" y="933337"/>
                  </a:cubicBezTo>
                  <a:lnTo>
                    <a:pt x="2893750" y="936770"/>
                  </a:lnTo>
                  <a:cubicBezTo>
                    <a:pt x="2892002" y="938370"/>
                    <a:pt x="2889288" y="938249"/>
                    <a:pt x="2887689" y="936501"/>
                  </a:cubicBezTo>
                  <a:lnTo>
                    <a:pt x="2884256" y="932749"/>
                  </a:lnTo>
                  <a:cubicBezTo>
                    <a:pt x="2882656" y="931001"/>
                    <a:pt x="2882776" y="928287"/>
                    <a:pt x="2884524" y="926688"/>
                  </a:cubicBezTo>
                  <a:lnTo>
                    <a:pt x="2888276" y="923255"/>
                  </a:lnTo>
                  <a:cubicBezTo>
                    <a:pt x="2889150" y="922455"/>
                    <a:pt x="2890266" y="922085"/>
                    <a:pt x="2891363" y="922134"/>
                  </a:cubicBezTo>
                  <a:close/>
                  <a:moveTo>
                    <a:pt x="2515525" y="922134"/>
                  </a:moveTo>
                  <a:cubicBezTo>
                    <a:pt x="2516622" y="922182"/>
                    <a:pt x="2517700" y="922650"/>
                    <a:pt x="2518500" y="923523"/>
                  </a:cubicBezTo>
                  <a:lnTo>
                    <a:pt x="2521934" y="927276"/>
                  </a:lnTo>
                  <a:cubicBezTo>
                    <a:pt x="2523533" y="929024"/>
                    <a:pt x="2523412" y="931737"/>
                    <a:pt x="2521664" y="933337"/>
                  </a:cubicBezTo>
                  <a:lnTo>
                    <a:pt x="2517912" y="936770"/>
                  </a:lnTo>
                  <a:cubicBezTo>
                    <a:pt x="2516164" y="938370"/>
                    <a:pt x="2513450" y="938249"/>
                    <a:pt x="2511851" y="936501"/>
                  </a:cubicBezTo>
                  <a:lnTo>
                    <a:pt x="2508418" y="932749"/>
                  </a:lnTo>
                  <a:cubicBezTo>
                    <a:pt x="2506818" y="931001"/>
                    <a:pt x="2506938" y="928287"/>
                    <a:pt x="2508686" y="926688"/>
                  </a:cubicBezTo>
                  <a:lnTo>
                    <a:pt x="2512438" y="923255"/>
                  </a:lnTo>
                  <a:cubicBezTo>
                    <a:pt x="2513313" y="922455"/>
                    <a:pt x="2514428" y="922085"/>
                    <a:pt x="2515525" y="922134"/>
                  </a:cubicBezTo>
                  <a:close/>
                  <a:moveTo>
                    <a:pt x="2139687" y="922134"/>
                  </a:moveTo>
                  <a:cubicBezTo>
                    <a:pt x="2140784" y="922182"/>
                    <a:pt x="2141862" y="922650"/>
                    <a:pt x="2142662" y="923523"/>
                  </a:cubicBezTo>
                  <a:lnTo>
                    <a:pt x="2146095" y="927276"/>
                  </a:lnTo>
                  <a:cubicBezTo>
                    <a:pt x="2147694" y="929024"/>
                    <a:pt x="2147575" y="931737"/>
                    <a:pt x="2145826" y="933337"/>
                  </a:cubicBezTo>
                  <a:lnTo>
                    <a:pt x="2142074" y="936770"/>
                  </a:lnTo>
                  <a:cubicBezTo>
                    <a:pt x="2140326" y="938370"/>
                    <a:pt x="2137612" y="938249"/>
                    <a:pt x="2136013" y="936501"/>
                  </a:cubicBezTo>
                  <a:lnTo>
                    <a:pt x="2132580" y="932749"/>
                  </a:lnTo>
                  <a:cubicBezTo>
                    <a:pt x="2130980" y="931001"/>
                    <a:pt x="2131100" y="928287"/>
                    <a:pt x="2132848" y="926688"/>
                  </a:cubicBezTo>
                  <a:lnTo>
                    <a:pt x="2136600" y="923255"/>
                  </a:lnTo>
                  <a:cubicBezTo>
                    <a:pt x="2137475" y="922455"/>
                    <a:pt x="2138590" y="922085"/>
                    <a:pt x="2139687" y="922134"/>
                  </a:cubicBezTo>
                  <a:close/>
                  <a:moveTo>
                    <a:pt x="1763848" y="922134"/>
                  </a:moveTo>
                  <a:cubicBezTo>
                    <a:pt x="1764946" y="922182"/>
                    <a:pt x="1766025" y="922650"/>
                    <a:pt x="1766824" y="923523"/>
                  </a:cubicBezTo>
                  <a:lnTo>
                    <a:pt x="1770257" y="927276"/>
                  </a:lnTo>
                  <a:cubicBezTo>
                    <a:pt x="1771857" y="929024"/>
                    <a:pt x="1771736" y="931737"/>
                    <a:pt x="1769988" y="933337"/>
                  </a:cubicBezTo>
                  <a:lnTo>
                    <a:pt x="1766236" y="936770"/>
                  </a:lnTo>
                  <a:cubicBezTo>
                    <a:pt x="1764489" y="938370"/>
                    <a:pt x="1761774" y="938249"/>
                    <a:pt x="1760175" y="936501"/>
                  </a:cubicBezTo>
                  <a:lnTo>
                    <a:pt x="1756742" y="932749"/>
                  </a:lnTo>
                  <a:cubicBezTo>
                    <a:pt x="1755142" y="931001"/>
                    <a:pt x="1755262" y="928287"/>
                    <a:pt x="1757011" y="926688"/>
                  </a:cubicBezTo>
                  <a:lnTo>
                    <a:pt x="1760762" y="923255"/>
                  </a:lnTo>
                  <a:cubicBezTo>
                    <a:pt x="1761637" y="922455"/>
                    <a:pt x="1762752" y="922085"/>
                    <a:pt x="1763848" y="922134"/>
                  </a:cubicBezTo>
                  <a:close/>
                  <a:moveTo>
                    <a:pt x="1388011" y="922134"/>
                  </a:moveTo>
                  <a:cubicBezTo>
                    <a:pt x="1389108" y="922182"/>
                    <a:pt x="1390186" y="922650"/>
                    <a:pt x="1390986" y="923523"/>
                  </a:cubicBezTo>
                  <a:lnTo>
                    <a:pt x="1394419" y="927276"/>
                  </a:lnTo>
                  <a:cubicBezTo>
                    <a:pt x="1396018" y="929024"/>
                    <a:pt x="1395898" y="931737"/>
                    <a:pt x="1394150" y="933337"/>
                  </a:cubicBezTo>
                  <a:lnTo>
                    <a:pt x="1390398" y="936770"/>
                  </a:lnTo>
                  <a:cubicBezTo>
                    <a:pt x="1388650" y="938370"/>
                    <a:pt x="1385936" y="938249"/>
                    <a:pt x="1384336" y="936501"/>
                  </a:cubicBezTo>
                  <a:lnTo>
                    <a:pt x="1380903" y="932749"/>
                  </a:lnTo>
                  <a:cubicBezTo>
                    <a:pt x="1379304" y="931001"/>
                    <a:pt x="1379424" y="928287"/>
                    <a:pt x="1381172" y="926688"/>
                  </a:cubicBezTo>
                  <a:lnTo>
                    <a:pt x="1384924" y="923255"/>
                  </a:lnTo>
                  <a:cubicBezTo>
                    <a:pt x="1385798" y="922455"/>
                    <a:pt x="1386914" y="922085"/>
                    <a:pt x="1388011" y="922134"/>
                  </a:cubicBezTo>
                  <a:close/>
                  <a:moveTo>
                    <a:pt x="1012173" y="922134"/>
                  </a:moveTo>
                  <a:cubicBezTo>
                    <a:pt x="1013270" y="922182"/>
                    <a:pt x="1014348" y="922650"/>
                    <a:pt x="1015148" y="923523"/>
                  </a:cubicBezTo>
                  <a:lnTo>
                    <a:pt x="1018581" y="927276"/>
                  </a:lnTo>
                  <a:cubicBezTo>
                    <a:pt x="1020180" y="929024"/>
                    <a:pt x="1020060" y="931737"/>
                    <a:pt x="1018312" y="933337"/>
                  </a:cubicBezTo>
                  <a:lnTo>
                    <a:pt x="1014560" y="936770"/>
                  </a:lnTo>
                  <a:cubicBezTo>
                    <a:pt x="1012812" y="938370"/>
                    <a:pt x="1010098" y="938249"/>
                    <a:pt x="1008498" y="936501"/>
                  </a:cubicBezTo>
                  <a:lnTo>
                    <a:pt x="1005066" y="932749"/>
                  </a:lnTo>
                  <a:cubicBezTo>
                    <a:pt x="1003466" y="931001"/>
                    <a:pt x="1003586" y="928287"/>
                    <a:pt x="1005334" y="926688"/>
                  </a:cubicBezTo>
                  <a:lnTo>
                    <a:pt x="1009086" y="923255"/>
                  </a:lnTo>
                  <a:cubicBezTo>
                    <a:pt x="1009960" y="922455"/>
                    <a:pt x="1011075" y="922085"/>
                    <a:pt x="1012173" y="922134"/>
                  </a:cubicBezTo>
                  <a:close/>
                  <a:moveTo>
                    <a:pt x="636335" y="922134"/>
                  </a:moveTo>
                  <a:cubicBezTo>
                    <a:pt x="637432" y="922182"/>
                    <a:pt x="638510" y="922650"/>
                    <a:pt x="639310" y="923523"/>
                  </a:cubicBezTo>
                  <a:lnTo>
                    <a:pt x="642743" y="927276"/>
                  </a:lnTo>
                  <a:cubicBezTo>
                    <a:pt x="644342" y="929024"/>
                    <a:pt x="644222" y="931737"/>
                    <a:pt x="642474" y="933337"/>
                  </a:cubicBezTo>
                  <a:lnTo>
                    <a:pt x="638722" y="936770"/>
                  </a:lnTo>
                  <a:cubicBezTo>
                    <a:pt x="636974" y="938370"/>
                    <a:pt x="634259" y="938249"/>
                    <a:pt x="632660" y="936501"/>
                  </a:cubicBezTo>
                  <a:lnTo>
                    <a:pt x="629227" y="932749"/>
                  </a:lnTo>
                  <a:cubicBezTo>
                    <a:pt x="627627" y="931001"/>
                    <a:pt x="627748" y="928287"/>
                    <a:pt x="629496" y="926688"/>
                  </a:cubicBezTo>
                  <a:lnTo>
                    <a:pt x="633248" y="923255"/>
                  </a:lnTo>
                  <a:cubicBezTo>
                    <a:pt x="634122" y="922455"/>
                    <a:pt x="635237" y="922085"/>
                    <a:pt x="636335" y="922134"/>
                  </a:cubicBezTo>
                  <a:close/>
                  <a:moveTo>
                    <a:pt x="260496" y="922134"/>
                  </a:moveTo>
                  <a:cubicBezTo>
                    <a:pt x="261594" y="922182"/>
                    <a:pt x="262672" y="922650"/>
                    <a:pt x="263472" y="923523"/>
                  </a:cubicBezTo>
                  <a:lnTo>
                    <a:pt x="266905" y="927276"/>
                  </a:lnTo>
                  <a:cubicBezTo>
                    <a:pt x="268505" y="929024"/>
                    <a:pt x="268384" y="931737"/>
                    <a:pt x="266636" y="933337"/>
                  </a:cubicBezTo>
                  <a:lnTo>
                    <a:pt x="262884" y="936770"/>
                  </a:lnTo>
                  <a:cubicBezTo>
                    <a:pt x="261136" y="938370"/>
                    <a:pt x="258422" y="938249"/>
                    <a:pt x="256823" y="936501"/>
                  </a:cubicBezTo>
                  <a:lnTo>
                    <a:pt x="253390" y="932749"/>
                  </a:lnTo>
                  <a:cubicBezTo>
                    <a:pt x="251790" y="931001"/>
                    <a:pt x="251910" y="928287"/>
                    <a:pt x="253658" y="926688"/>
                  </a:cubicBezTo>
                  <a:lnTo>
                    <a:pt x="257410" y="923255"/>
                  </a:lnTo>
                  <a:cubicBezTo>
                    <a:pt x="258284" y="922455"/>
                    <a:pt x="259400" y="922085"/>
                    <a:pt x="260496" y="922134"/>
                  </a:cubicBezTo>
                  <a:close/>
                  <a:moveTo>
                    <a:pt x="4070262" y="901190"/>
                  </a:moveTo>
                  <a:cubicBezTo>
                    <a:pt x="4074079" y="901190"/>
                    <a:pt x="4077896" y="902647"/>
                    <a:pt x="4080808" y="905559"/>
                  </a:cubicBezTo>
                  <a:lnTo>
                    <a:pt x="4125682" y="950432"/>
                  </a:lnTo>
                  <a:lnTo>
                    <a:pt x="4017457" y="950432"/>
                  </a:lnTo>
                  <a:lnTo>
                    <a:pt x="4017457" y="947817"/>
                  </a:lnTo>
                  <a:lnTo>
                    <a:pt x="4059716" y="905559"/>
                  </a:lnTo>
                  <a:cubicBezTo>
                    <a:pt x="4062628" y="902647"/>
                    <a:pt x="4066446" y="901190"/>
                    <a:pt x="4070262" y="901190"/>
                  </a:cubicBezTo>
                  <a:close/>
                  <a:moveTo>
                    <a:pt x="3694424" y="901190"/>
                  </a:moveTo>
                  <a:cubicBezTo>
                    <a:pt x="3698241" y="901190"/>
                    <a:pt x="3702058" y="902647"/>
                    <a:pt x="3704970" y="905559"/>
                  </a:cubicBezTo>
                  <a:lnTo>
                    <a:pt x="3749843" y="950432"/>
                  </a:lnTo>
                  <a:lnTo>
                    <a:pt x="3641619" y="950432"/>
                  </a:lnTo>
                  <a:lnTo>
                    <a:pt x="3641619" y="947817"/>
                  </a:lnTo>
                  <a:lnTo>
                    <a:pt x="3683878" y="905559"/>
                  </a:lnTo>
                  <a:cubicBezTo>
                    <a:pt x="3686790" y="902647"/>
                    <a:pt x="3690607" y="901190"/>
                    <a:pt x="3694424" y="901190"/>
                  </a:cubicBezTo>
                  <a:close/>
                  <a:moveTo>
                    <a:pt x="3318586" y="901190"/>
                  </a:moveTo>
                  <a:cubicBezTo>
                    <a:pt x="3322403" y="901190"/>
                    <a:pt x="3326220" y="902647"/>
                    <a:pt x="3329132" y="905559"/>
                  </a:cubicBezTo>
                  <a:lnTo>
                    <a:pt x="3374006" y="950432"/>
                  </a:lnTo>
                  <a:lnTo>
                    <a:pt x="3265780" y="950432"/>
                  </a:lnTo>
                  <a:lnTo>
                    <a:pt x="3265780" y="947817"/>
                  </a:lnTo>
                  <a:lnTo>
                    <a:pt x="3308040" y="905559"/>
                  </a:lnTo>
                  <a:cubicBezTo>
                    <a:pt x="3310952" y="902647"/>
                    <a:pt x="3314769" y="901190"/>
                    <a:pt x="3318586" y="901190"/>
                  </a:cubicBezTo>
                  <a:close/>
                  <a:moveTo>
                    <a:pt x="2942748" y="901190"/>
                  </a:moveTo>
                  <a:cubicBezTo>
                    <a:pt x="2946565" y="901190"/>
                    <a:pt x="2950382" y="902647"/>
                    <a:pt x="2953294" y="905559"/>
                  </a:cubicBezTo>
                  <a:lnTo>
                    <a:pt x="2998167" y="950432"/>
                  </a:lnTo>
                  <a:lnTo>
                    <a:pt x="2889943" y="950432"/>
                  </a:lnTo>
                  <a:lnTo>
                    <a:pt x="2889943" y="947817"/>
                  </a:lnTo>
                  <a:lnTo>
                    <a:pt x="2932202" y="905559"/>
                  </a:lnTo>
                  <a:cubicBezTo>
                    <a:pt x="2935114" y="902647"/>
                    <a:pt x="2938931" y="901190"/>
                    <a:pt x="2942748" y="901190"/>
                  </a:cubicBezTo>
                  <a:close/>
                  <a:moveTo>
                    <a:pt x="2566910" y="901190"/>
                  </a:moveTo>
                  <a:cubicBezTo>
                    <a:pt x="2570727" y="901190"/>
                    <a:pt x="2574543" y="902647"/>
                    <a:pt x="2577455" y="905559"/>
                  </a:cubicBezTo>
                  <a:lnTo>
                    <a:pt x="2622329" y="950432"/>
                  </a:lnTo>
                  <a:lnTo>
                    <a:pt x="2514104" y="950432"/>
                  </a:lnTo>
                  <a:lnTo>
                    <a:pt x="2514104" y="947817"/>
                  </a:lnTo>
                  <a:lnTo>
                    <a:pt x="2556364" y="905559"/>
                  </a:lnTo>
                  <a:cubicBezTo>
                    <a:pt x="2559276" y="902647"/>
                    <a:pt x="2563093" y="901190"/>
                    <a:pt x="2566910" y="901190"/>
                  </a:cubicBezTo>
                  <a:close/>
                  <a:moveTo>
                    <a:pt x="2191072" y="901190"/>
                  </a:moveTo>
                  <a:cubicBezTo>
                    <a:pt x="2194889" y="901190"/>
                    <a:pt x="2198706" y="902647"/>
                    <a:pt x="2201618" y="905559"/>
                  </a:cubicBezTo>
                  <a:lnTo>
                    <a:pt x="2246492" y="950432"/>
                  </a:lnTo>
                  <a:lnTo>
                    <a:pt x="2138266" y="950432"/>
                  </a:lnTo>
                  <a:lnTo>
                    <a:pt x="2138266" y="947817"/>
                  </a:lnTo>
                  <a:lnTo>
                    <a:pt x="2180526" y="905559"/>
                  </a:lnTo>
                  <a:cubicBezTo>
                    <a:pt x="2183438" y="902647"/>
                    <a:pt x="2187255" y="901190"/>
                    <a:pt x="2191072" y="901190"/>
                  </a:cubicBezTo>
                  <a:close/>
                  <a:moveTo>
                    <a:pt x="1815234" y="901190"/>
                  </a:moveTo>
                  <a:cubicBezTo>
                    <a:pt x="1819051" y="901190"/>
                    <a:pt x="1822868" y="902647"/>
                    <a:pt x="1825779" y="905559"/>
                  </a:cubicBezTo>
                  <a:lnTo>
                    <a:pt x="1870653" y="950432"/>
                  </a:lnTo>
                  <a:lnTo>
                    <a:pt x="1762429" y="950432"/>
                  </a:lnTo>
                  <a:lnTo>
                    <a:pt x="1762429" y="947817"/>
                  </a:lnTo>
                  <a:lnTo>
                    <a:pt x="1804687" y="905559"/>
                  </a:lnTo>
                  <a:cubicBezTo>
                    <a:pt x="1807600" y="902647"/>
                    <a:pt x="1811417" y="901190"/>
                    <a:pt x="1815234" y="901190"/>
                  </a:cubicBezTo>
                  <a:close/>
                  <a:moveTo>
                    <a:pt x="1439396" y="901190"/>
                  </a:moveTo>
                  <a:cubicBezTo>
                    <a:pt x="1443213" y="901190"/>
                    <a:pt x="1447029" y="902647"/>
                    <a:pt x="1449941" y="905559"/>
                  </a:cubicBezTo>
                  <a:lnTo>
                    <a:pt x="1494815" y="950432"/>
                  </a:lnTo>
                  <a:lnTo>
                    <a:pt x="1386590" y="950432"/>
                  </a:lnTo>
                  <a:lnTo>
                    <a:pt x="1386590" y="947817"/>
                  </a:lnTo>
                  <a:lnTo>
                    <a:pt x="1428850" y="905559"/>
                  </a:lnTo>
                  <a:cubicBezTo>
                    <a:pt x="1431761" y="902647"/>
                    <a:pt x="1435579" y="901190"/>
                    <a:pt x="1439396" y="901190"/>
                  </a:cubicBezTo>
                  <a:close/>
                  <a:moveTo>
                    <a:pt x="1063557" y="901190"/>
                  </a:moveTo>
                  <a:cubicBezTo>
                    <a:pt x="1067374" y="901190"/>
                    <a:pt x="1071191" y="902647"/>
                    <a:pt x="1074103" y="905559"/>
                  </a:cubicBezTo>
                  <a:lnTo>
                    <a:pt x="1118977" y="950432"/>
                  </a:lnTo>
                  <a:lnTo>
                    <a:pt x="1010752" y="950432"/>
                  </a:lnTo>
                  <a:lnTo>
                    <a:pt x="1010752" y="947817"/>
                  </a:lnTo>
                  <a:lnTo>
                    <a:pt x="1053011" y="905559"/>
                  </a:lnTo>
                  <a:cubicBezTo>
                    <a:pt x="1055923" y="902647"/>
                    <a:pt x="1059740" y="901190"/>
                    <a:pt x="1063557" y="901190"/>
                  </a:cubicBezTo>
                  <a:close/>
                  <a:moveTo>
                    <a:pt x="687720" y="901190"/>
                  </a:moveTo>
                  <a:cubicBezTo>
                    <a:pt x="691536" y="901190"/>
                    <a:pt x="695353" y="902647"/>
                    <a:pt x="698265" y="905559"/>
                  </a:cubicBezTo>
                  <a:lnTo>
                    <a:pt x="743139" y="950432"/>
                  </a:lnTo>
                  <a:lnTo>
                    <a:pt x="634914" y="950432"/>
                  </a:lnTo>
                  <a:lnTo>
                    <a:pt x="634914" y="947817"/>
                  </a:lnTo>
                  <a:lnTo>
                    <a:pt x="677173" y="905559"/>
                  </a:lnTo>
                  <a:cubicBezTo>
                    <a:pt x="680085" y="902647"/>
                    <a:pt x="683903" y="901190"/>
                    <a:pt x="687720" y="901190"/>
                  </a:cubicBezTo>
                  <a:close/>
                  <a:moveTo>
                    <a:pt x="311881" y="901190"/>
                  </a:moveTo>
                  <a:cubicBezTo>
                    <a:pt x="315698" y="901190"/>
                    <a:pt x="319515" y="902647"/>
                    <a:pt x="322427" y="905559"/>
                  </a:cubicBezTo>
                  <a:lnTo>
                    <a:pt x="367301" y="950432"/>
                  </a:lnTo>
                  <a:lnTo>
                    <a:pt x="259076" y="950432"/>
                  </a:lnTo>
                  <a:lnTo>
                    <a:pt x="259076" y="947817"/>
                  </a:lnTo>
                  <a:lnTo>
                    <a:pt x="301335" y="905559"/>
                  </a:lnTo>
                  <a:cubicBezTo>
                    <a:pt x="304247" y="902647"/>
                    <a:pt x="308064" y="901190"/>
                    <a:pt x="311881" y="901190"/>
                  </a:cubicBezTo>
                  <a:close/>
                  <a:moveTo>
                    <a:pt x="4040228" y="897058"/>
                  </a:moveTo>
                  <a:cubicBezTo>
                    <a:pt x="4041598" y="897036"/>
                    <a:pt x="4042977" y="897538"/>
                    <a:pt x="4044038" y="898567"/>
                  </a:cubicBezTo>
                  <a:lnTo>
                    <a:pt x="4048596" y="902983"/>
                  </a:lnTo>
                  <a:cubicBezTo>
                    <a:pt x="4050718" y="905042"/>
                    <a:pt x="4050772" y="908432"/>
                    <a:pt x="4048714" y="910555"/>
                  </a:cubicBezTo>
                  <a:lnTo>
                    <a:pt x="4036302" y="923362"/>
                  </a:lnTo>
                  <a:cubicBezTo>
                    <a:pt x="4034243" y="925485"/>
                    <a:pt x="4030854" y="925538"/>
                    <a:pt x="4028730" y="923480"/>
                  </a:cubicBezTo>
                  <a:lnTo>
                    <a:pt x="4024173" y="919063"/>
                  </a:lnTo>
                  <a:cubicBezTo>
                    <a:pt x="4022049" y="917005"/>
                    <a:pt x="4021997" y="913615"/>
                    <a:pt x="4024054" y="911492"/>
                  </a:cubicBezTo>
                  <a:lnTo>
                    <a:pt x="4036467" y="898685"/>
                  </a:lnTo>
                  <a:cubicBezTo>
                    <a:pt x="4037496" y="897624"/>
                    <a:pt x="4038858" y="897080"/>
                    <a:pt x="4040228" y="897058"/>
                  </a:cubicBezTo>
                  <a:close/>
                  <a:moveTo>
                    <a:pt x="3664390" y="897058"/>
                  </a:moveTo>
                  <a:cubicBezTo>
                    <a:pt x="3665760" y="897036"/>
                    <a:pt x="3667138" y="897538"/>
                    <a:pt x="3668200" y="898567"/>
                  </a:cubicBezTo>
                  <a:lnTo>
                    <a:pt x="3672758" y="902983"/>
                  </a:lnTo>
                  <a:cubicBezTo>
                    <a:pt x="3674881" y="905042"/>
                    <a:pt x="3674934" y="908432"/>
                    <a:pt x="3672876" y="910555"/>
                  </a:cubicBezTo>
                  <a:lnTo>
                    <a:pt x="3660464" y="923362"/>
                  </a:lnTo>
                  <a:cubicBezTo>
                    <a:pt x="3658406" y="925485"/>
                    <a:pt x="3655015" y="925538"/>
                    <a:pt x="3652892" y="923480"/>
                  </a:cubicBezTo>
                  <a:lnTo>
                    <a:pt x="3648335" y="919063"/>
                  </a:lnTo>
                  <a:cubicBezTo>
                    <a:pt x="3646212" y="917005"/>
                    <a:pt x="3646158" y="913615"/>
                    <a:pt x="3648216" y="911492"/>
                  </a:cubicBezTo>
                  <a:lnTo>
                    <a:pt x="3660628" y="898685"/>
                  </a:lnTo>
                  <a:cubicBezTo>
                    <a:pt x="3661658" y="897624"/>
                    <a:pt x="3663020" y="897080"/>
                    <a:pt x="3664390" y="897058"/>
                  </a:cubicBezTo>
                  <a:close/>
                  <a:moveTo>
                    <a:pt x="3288552" y="897058"/>
                  </a:moveTo>
                  <a:cubicBezTo>
                    <a:pt x="3289922" y="897036"/>
                    <a:pt x="3291300" y="897538"/>
                    <a:pt x="3292362" y="898567"/>
                  </a:cubicBezTo>
                  <a:lnTo>
                    <a:pt x="3296920" y="902983"/>
                  </a:lnTo>
                  <a:cubicBezTo>
                    <a:pt x="3299042" y="905042"/>
                    <a:pt x="3299096" y="908432"/>
                    <a:pt x="3297038" y="910555"/>
                  </a:cubicBezTo>
                  <a:lnTo>
                    <a:pt x="3284625" y="923362"/>
                  </a:lnTo>
                  <a:cubicBezTo>
                    <a:pt x="3282567" y="925485"/>
                    <a:pt x="3279178" y="925538"/>
                    <a:pt x="3277054" y="923480"/>
                  </a:cubicBezTo>
                  <a:lnTo>
                    <a:pt x="3272497" y="919063"/>
                  </a:lnTo>
                  <a:cubicBezTo>
                    <a:pt x="3270373" y="917005"/>
                    <a:pt x="3270320" y="913615"/>
                    <a:pt x="3272378" y="911492"/>
                  </a:cubicBezTo>
                  <a:lnTo>
                    <a:pt x="3284791" y="898685"/>
                  </a:lnTo>
                  <a:cubicBezTo>
                    <a:pt x="3285820" y="897624"/>
                    <a:pt x="3287182" y="897080"/>
                    <a:pt x="3288552" y="897058"/>
                  </a:cubicBezTo>
                  <a:close/>
                  <a:moveTo>
                    <a:pt x="2912714" y="897058"/>
                  </a:moveTo>
                  <a:cubicBezTo>
                    <a:pt x="2914084" y="897036"/>
                    <a:pt x="2915462" y="897538"/>
                    <a:pt x="2916524" y="898567"/>
                  </a:cubicBezTo>
                  <a:lnTo>
                    <a:pt x="2921081" y="902983"/>
                  </a:lnTo>
                  <a:cubicBezTo>
                    <a:pt x="2923205" y="905042"/>
                    <a:pt x="2923258" y="908432"/>
                    <a:pt x="2921200" y="910555"/>
                  </a:cubicBezTo>
                  <a:lnTo>
                    <a:pt x="2908788" y="923362"/>
                  </a:lnTo>
                  <a:cubicBezTo>
                    <a:pt x="2906730" y="925485"/>
                    <a:pt x="2903339" y="925538"/>
                    <a:pt x="2901216" y="923480"/>
                  </a:cubicBezTo>
                  <a:lnTo>
                    <a:pt x="2896659" y="919063"/>
                  </a:lnTo>
                  <a:cubicBezTo>
                    <a:pt x="2894535" y="917005"/>
                    <a:pt x="2894482" y="913615"/>
                    <a:pt x="2896540" y="911492"/>
                  </a:cubicBezTo>
                  <a:lnTo>
                    <a:pt x="2908952" y="898685"/>
                  </a:lnTo>
                  <a:cubicBezTo>
                    <a:pt x="2909982" y="897624"/>
                    <a:pt x="2911344" y="897080"/>
                    <a:pt x="2912714" y="897058"/>
                  </a:cubicBezTo>
                  <a:close/>
                  <a:moveTo>
                    <a:pt x="2536876" y="897058"/>
                  </a:moveTo>
                  <a:cubicBezTo>
                    <a:pt x="2538246" y="897036"/>
                    <a:pt x="2539624" y="897538"/>
                    <a:pt x="2540686" y="898567"/>
                  </a:cubicBezTo>
                  <a:lnTo>
                    <a:pt x="2545243" y="902983"/>
                  </a:lnTo>
                  <a:cubicBezTo>
                    <a:pt x="2547366" y="905042"/>
                    <a:pt x="2547420" y="908432"/>
                    <a:pt x="2545361" y="910555"/>
                  </a:cubicBezTo>
                  <a:lnTo>
                    <a:pt x="2532949" y="923362"/>
                  </a:lnTo>
                  <a:cubicBezTo>
                    <a:pt x="2530891" y="925485"/>
                    <a:pt x="2527501" y="925538"/>
                    <a:pt x="2525378" y="923480"/>
                  </a:cubicBezTo>
                  <a:lnTo>
                    <a:pt x="2520820" y="919063"/>
                  </a:lnTo>
                  <a:cubicBezTo>
                    <a:pt x="2518697" y="917005"/>
                    <a:pt x="2518644" y="913615"/>
                    <a:pt x="2520702" y="911492"/>
                  </a:cubicBezTo>
                  <a:lnTo>
                    <a:pt x="2533114" y="898685"/>
                  </a:lnTo>
                  <a:cubicBezTo>
                    <a:pt x="2534144" y="897624"/>
                    <a:pt x="2535506" y="897080"/>
                    <a:pt x="2536876" y="897058"/>
                  </a:cubicBezTo>
                  <a:close/>
                  <a:moveTo>
                    <a:pt x="2161038" y="897058"/>
                  </a:moveTo>
                  <a:cubicBezTo>
                    <a:pt x="2162408" y="897036"/>
                    <a:pt x="2163786" y="897538"/>
                    <a:pt x="2164848" y="898567"/>
                  </a:cubicBezTo>
                  <a:lnTo>
                    <a:pt x="2169405" y="902983"/>
                  </a:lnTo>
                  <a:cubicBezTo>
                    <a:pt x="2171528" y="905042"/>
                    <a:pt x="2171582" y="908432"/>
                    <a:pt x="2169524" y="910555"/>
                  </a:cubicBezTo>
                  <a:lnTo>
                    <a:pt x="2157112" y="923362"/>
                  </a:lnTo>
                  <a:cubicBezTo>
                    <a:pt x="2155053" y="925485"/>
                    <a:pt x="2151663" y="925538"/>
                    <a:pt x="2149540" y="923480"/>
                  </a:cubicBezTo>
                  <a:lnTo>
                    <a:pt x="2144983" y="919063"/>
                  </a:lnTo>
                  <a:cubicBezTo>
                    <a:pt x="2142859" y="917005"/>
                    <a:pt x="2142806" y="913615"/>
                    <a:pt x="2144864" y="911492"/>
                  </a:cubicBezTo>
                  <a:lnTo>
                    <a:pt x="2157276" y="898685"/>
                  </a:lnTo>
                  <a:cubicBezTo>
                    <a:pt x="2158306" y="897624"/>
                    <a:pt x="2159668" y="897080"/>
                    <a:pt x="2161038" y="897058"/>
                  </a:cubicBezTo>
                  <a:close/>
                  <a:moveTo>
                    <a:pt x="1785199" y="897058"/>
                  </a:moveTo>
                  <a:cubicBezTo>
                    <a:pt x="1786570" y="897036"/>
                    <a:pt x="1787948" y="897538"/>
                    <a:pt x="1789010" y="898567"/>
                  </a:cubicBezTo>
                  <a:lnTo>
                    <a:pt x="1793567" y="902983"/>
                  </a:lnTo>
                  <a:cubicBezTo>
                    <a:pt x="1795690" y="905042"/>
                    <a:pt x="1795743" y="908432"/>
                    <a:pt x="1793686" y="910555"/>
                  </a:cubicBezTo>
                  <a:lnTo>
                    <a:pt x="1781273" y="923362"/>
                  </a:lnTo>
                  <a:cubicBezTo>
                    <a:pt x="1779215" y="925485"/>
                    <a:pt x="1775825" y="925538"/>
                    <a:pt x="1773702" y="923480"/>
                  </a:cubicBezTo>
                  <a:lnTo>
                    <a:pt x="1769144" y="919063"/>
                  </a:lnTo>
                  <a:cubicBezTo>
                    <a:pt x="1767021" y="917005"/>
                    <a:pt x="1766968" y="913615"/>
                    <a:pt x="1769026" y="911492"/>
                  </a:cubicBezTo>
                  <a:lnTo>
                    <a:pt x="1781438" y="898685"/>
                  </a:lnTo>
                  <a:cubicBezTo>
                    <a:pt x="1782467" y="897624"/>
                    <a:pt x="1783830" y="897080"/>
                    <a:pt x="1785199" y="897058"/>
                  </a:cubicBezTo>
                  <a:close/>
                  <a:moveTo>
                    <a:pt x="1409362" y="897058"/>
                  </a:moveTo>
                  <a:cubicBezTo>
                    <a:pt x="1410732" y="897036"/>
                    <a:pt x="1412110" y="897538"/>
                    <a:pt x="1413172" y="898567"/>
                  </a:cubicBezTo>
                  <a:lnTo>
                    <a:pt x="1417729" y="902983"/>
                  </a:lnTo>
                  <a:cubicBezTo>
                    <a:pt x="1419852" y="905042"/>
                    <a:pt x="1419906" y="908432"/>
                    <a:pt x="1417847" y="910555"/>
                  </a:cubicBezTo>
                  <a:lnTo>
                    <a:pt x="1405435" y="923362"/>
                  </a:lnTo>
                  <a:cubicBezTo>
                    <a:pt x="1403377" y="925485"/>
                    <a:pt x="1399987" y="925538"/>
                    <a:pt x="1397863" y="923480"/>
                  </a:cubicBezTo>
                  <a:lnTo>
                    <a:pt x="1393307" y="919063"/>
                  </a:lnTo>
                  <a:cubicBezTo>
                    <a:pt x="1391183" y="917005"/>
                    <a:pt x="1391130" y="913615"/>
                    <a:pt x="1393188" y="911492"/>
                  </a:cubicBezTo>
                  <a:lnTo>
                    <a:pt x="1405600" y="898685"/>
                  </a:lnTo>
                  <a:cubicBezTo>
                    <a:pt x="1406630" y="897624"/>
                    <a:pt x="1407991" y="897080"/>
                    <a:pt x="1409362" y="897058"/>
                  </a:cubicBezTo>
                  <a:close/>
                  <a:moveTo>
                    <a:pt x="1033523" y="897058"/>
                  </a:moveTo>
                  <a:cubicBezTo>
                    <a:pt x="1034893" y="897036"/>
                    <a:pt x="1036272" y="897538"/>
                    <a:pt x="1037334" y="898567"/>
                  </a:cubicBezTo>
                  <a:lnTo>
                    <a:pt x="1041891" y="902983"/>
                  </a:lnTo>
                  <a:cubicBezTo>
                    <a:pt x="1044014" y="905042"/>
                    <a:pt x="1044067" y="908432"/>
                    <a:pt x="1042009" y="910555"/>
                  </a:cubicBezTo>
                  <a:lnTo>
                    <a:pt x="1029597" y="923362"/>
                  </a:lnTo>
                  <a:cubicBezTo>
                    <a:pt x="1027539" y="925485"/>
                    <a:pt x="1024148" y="925538"/>
                    <a:pt x="1022025" y="923480"/>
                  </a:cubicBezTo>
                  <a:lnTo>
                    <a:pt x="1017468" y="919063"/>
                  </a:lnTo>
                  <a:cubicBezTo>
                    <a:pt x="1015345" y="917005"/>
                    <a:pt x="1015292" y="913615"/>
                    <a:pt x="1017350" y="911492"/>
                  </a:cubicBezTo>
                  <a:lnTo>
                    <a:pt x="1029762" y="898685"/>
                  </a:lnTo>
                  <a:cubicBezTo>
                    <a:pt x="1030791" y="897624"/>
                    <a:pt x="1032153" y="897080"/>
                    <a:pt x="1033523" y="897058"/>
                  </a:cubicBezTo>
                  <a:close/>
                  <a:moveTo>
                    <a:pt x="657685" y="897058"/>
                  </a:moveTo>
                  <a:cubicBezTo>
                    <a:pt x="659056" y="897036"/>
                    <a:pt x="660434" y="897538"/>
                    <a:pt x="661495" y="898567"/>
                  </a:cubicBezTo>
                  <a:lnTo>
                    <a:pt x="666052" y="902983"/>
                  </a:lnTo>
                  <a:cubicBezTo>
                    <a:pt x="668176" y="905042"/>
                    <a:pt x="668229" y="908432"/>
                    <a:pt x="666171" y="910555"/>
                  </a:cubicBezTo>
                  <a:lnTo>
                    <a:pt x="653759" y="923362"/>
                  </a:lnTo>
                  <a:cubicBezTo>
                    <a:pt x="651701" y="925485"/>
                    <a:pt x="648311" y="925538"/>
                    <a:pt x="646187" y="923480"/>
                  </a:cubicBezTo>
                  <a:lnTo>
                    <a:pt x="641630" y="919063"/>
                  </a:lnTo>
                  <a:cubicBezTo>
                    <a:pt x="639507" y="917005"/>
                    <a:pt x="639454" y="913615"/>
                    <a:pt x="641512" y="911492"/>
                  </a:cubicBezTo>
                  <a:lnTo>
                    <a:pt x="653924" y="898685"/>
                  </a:lnTo>
                  <a:cubicBezTo>
                    <a:pt x="654953" y="897624"/>
                    <a:pt x="656315" y="897080"/>
                    <a:pt x="657685" y="897058"/>
                  </a:cubicBezTo>
                  <a:close/>
                  <a:moveTo>
                    <a:pt x="281847" y="897058"/>
                  </a:moveTo>
                  <a:cubicBezTo>
                    <a:pt x="283217" y="897036"/>
                    <a:pt x="284596" y="897538"/>
                    <a:pt x="285658" y="898567"/>
                  </a:cubicBezTo>
                  <a:lnTo>
                    <a:pt x="290215" y="902983"/>
                  </a:lnTo>
                  <a:cubicBezTo>
                    <a:pt x="292338" y="905042"/>
                    <a:pt x="292391" y="908432"/>
                    <a:pt x="290333" y="910555"/>
                  </a:cubicBezTo>
                  <a:lnTo>
                    <a:pt x="277921" y="923362"/>
                  </a:lnTo>
                  <a:cubicBezTo>
                    <a:pt x="275863" y="925485"/>
                    <a:pt x="272472" y="925538"/>
                    <a:pt x="270349" y="923480"/>
                  </a:cubicBezTo>
                  <a:lnTo>
                    <a:pt x="265792" y="919063"/>
                  </a:lnTo>
                  <a:cubicBezTo>
                    <a:pt x="263669" y="917005"/>
                    <a:pt x="263616" y="913615"/>
                    <a:pt x="265674" y="911492"/>
                  </a:cubicBezTo>
                  <a:lnTo>
                    <a:pt x="278086" y="898685"/>
                  </a:lnTo>
                  <a:cubicBezTo>
                    <a:pt x="279115" y="897624"/>
                    <a:pt x="280477" y="897080"/>
                    <a:pt x="281847" y="897058"/>
                  </a:cubicBezTo>
                  <a:close/>
                  <a:moveTo>
                    <a:pt x="3976790" y="896897"/>
                  </a:moveTo>
                  <a:lnTo>
                    <a:pt x="3993699" y="896897"/>
                  </a:lnTo>
                  <a:cubicBezTo>
                    <a:pt x="3998926" y="896897"/>
                    <a:pt x="4003162" y="901134"/>
                    <a:pt x="4003162" y="906360"/>
                  </a:cubicBezTo>
                  <a:lnTo>
                    <a:pt x="4003162" y="917576"/>
                  </a:lnTo>
                  <a:cubicBezTo>
                    <a:pt x="4003162" y="922802"/>
                    <a:pt x="3998926" y="927038"/>
                    <a:pt x="3993699" y="927038"/>
                  </a:cubicBezTo>
                  <a:lnTo>
                    <a:pt x="3976790" y="927038"/>
                  </a:lnTo>
                  <a:cubicBezTo>
                    <a:pt x="3971564" y="927038"/>
                    <a:pt x="3967327" y="922802"/>
                    <a:pt x="3967328" y="917576"/>
                  </a:cubicBezTo>
                  <a:lnTo>
                    <a:pt x="3967327" y="906360"/>
                  </a:lnTo>
                  <a:cubicBezTo>
                    <a:pt x="3967328" y="901134"/>
                    <a:pt x="3971564" y="896897"/>
                    <a:pt x="3976790" y="896897"/>
                  </a:cubicBezTo>
                  <a:close/>
                  <a:moveTo>
                    <a:pt x="3600952" y="896897"/>
                  </a:moveTo>
                  <a:lnTo>
                    <a:pt x="3617862" y="896897"/>
                  </a:lnTo>
                  <a:cubicBezTo>
                    <a:pt x="3623088" y="896897"/>
                    <a:pt x="3627324" y="901134"/>
                    <a:pt x="3627324" y="906360"/>
                  </a:cubicBezTo>
                  <a:lnTo>
                    <a:pt x="3627324" y="917576"/>
                  </a:lnTo>
                  <a:cubicBezTo>
                    <a:pt x="3627324" y="922802"/>
                    <a:pt x="3623088" y="927038"/>
                    <a:pt x="3617862" y="927038"/>
                  </a:cubicBezTo>
                  <a:lnTo>
                    <a:pt x="3600952" y="927038"/>
                  </a:lnTo>
                  <a:cubicBezTo>
                    <a:pt x="3595726" y="927038"/>
                    <a:pt x="3591489" y="922802"/>
                    <a:pt x="3591489" y="917576"/>
                  </a:cubicBezTo>
                  <a:lnTo>
                    <a:pt x="3591489" y="906360"/>
                  </a:lnTo>
                  <a:cubicBezTo>
                    <a:pt x="3591489" y="901134"/>
                    <a:pt x="3595726" y="896897"/>
                    <a:pt x="3600952" y="896897"/>
                  </a:cubicBezTo>
                  <a:close/>
                  <a:moveTo>
                    <a:pt x="3225114" y="896897"/>
                  </a:moveTo>
                  <a:lnTo>
                    <a:pt x="3242023" y="896897"/>
                  </a:lnTo>
                  <a:cubicBezTo>
                    <a:pt x="3247250" y="896897"/>
                    <a:pt x="3251486" y="901134"/>
                    <a:pt x="3251486" y="906360"/>
                  </a:cubicBezTo>
                  <a:lnTo>
                    <a:pt x="3251486" y="917576"/>
                  </a:lnTo>
                  <a:cubicBezTo>
                    <a:pt x="3251486" y="922802"/>
                    <a:pt x="3247250" y="927038"/>
                    <a:pt x="3242023" y="927038"/>
                  </a:cubicBezTo>
                  <a:lnTo>
                    <a:pt x="3225114" y="927038"/>
                  </a:lnTo>
                  <a:cubicBezTo>
                    <a:pt x="3219888" y="927038"/>
                    <a:pt x="3215651" y="922802"/>
                    <a:pt x="3215652" y="917576"/>
                  </a:cubicBezTo>
                  <a:lnTo>
                    <a:pt x="3215651" y="906360"/>
                  </a:lnTo>
                  <a:cubicBezTo>
                    <a:pt x="3215652" y="901134"/>
                    <a:pt x="3219888" y="896897"/>
                    <a:pt x="3225114" y="896897"/>
                  </a:cubicBezTo>
                  <a:close/>
                  <a:moveTo>
                    <a:pt x="2849276" y="896897"/>
                  </a:moveTo>
                  <a:lnTo>
                    <a:pt x="2866185" y="896897"/>
                  </a:lnTo>
                  <a:cubicBezTo>
                    <a:pt x="2871412" y="896897"/>
                    <a:pt x="2875648" y="901134"/>
                    <a:pt x="2875648" y="906360"/>
                  </a:cubicBezTo>
                  <a:lnTo>
                    <a:pt x="2875648" y="917576"/>
                  </a:lnTo>
                  <a:cubicBezTo>
                    <a:pt x="2875648" y="922802"/>
                    <a:pt x="2871412" y="927038"/>
                    <a:pt x="2866185" y="927038"/>
                  </a:cubicBezTo>
                  <a:lnTo>
                    <a:pt x="2849276" y="927038"/>
                  </a:lnTo>
                  <a:cubicBezTo>
                    <a:pt x="2844050" y="927038"/>
                    <a:pt x="2839812" y="922802"/>
                    <a:pt x="2839813" y="917576"/>
                  </a:cubicBezTo>
                  <a:lnTo>
                    <a:pt x="2839812" y="906360"/>
                  </a:lnTo>
                  <a:cubicBezTo>
                    <a:pt x="2839813" y="901134"/>
                    <a:pt x="2844050" y="896897"/>
                    <a:pt x="2849276" y="896897"/>
                  </a:cubicBezTo>
                  <a:close/>
                  <a:moveTo>
                    <a:pt x="2473438" y="896897"/>
                  </a:moveTo>
                  <a:lnTo>
                    <a:pt x="2490347" y="896897"/>
                  </a:lnTo>
                  <a:cubicBezTo>
                    <a:pt x="2495573" y="896897"/>
                    <a:pt x="2499810" y="901134"/>
                    <a:pt x="2499809" y="906360"/>
                  </a:cubicBezTo>
                  <a:lnTo>
                    <a:pt x="2499810" y="917576"/>
                  </a:lnTo>
                  <a:cubicBezTo>
                    <a:pt x="2499809" y="922802"/>
                    <a:pt x="2495573" y="927038"/>
                    <a:pt x="2490347" y="927038"/>
                  </a:cubicBezTo>
                  <a:lnTo>
                    <a:pt x="2473438" y="927038"/>
                  </a:lnTo>
                  <a:cubicBezTo>
                    <a:pt x="2468212" y="927038"/>
                    <a:pt x="2463975" y="922802"/>
                    <a:pt x="2463976" y="917576"/>
                  </a:cubicBezTo>
                  <a:lnTo>
                    <a:pt x="2463975" y="906360"/>
                  </a:lnTo>
                  <a:cubicBezTo>
                    <a:pt x="2463976" y="901134"/>
                    <a:pt x="2468212" y="896897"/>
                    <a:pt x="2473438" y="896897"/>
                  </a:cubicBezTo>
                  <a:close/>
                  <a:moveTo>
                    <a:pt x="2097600" y="896897"/>
                  </a:moveTo>
                  <a:lnTo>
                    <a:pt x="2114509" y="896897"/>
                  </a:lnTo>
                  <a:cubicBezTo>
                    <a:pt x="2119736" y="896897"/>
                    <a:pt x="2123972" y="901134"/>
                    <a:pt x="2123972" y="906360"/>
                  </a:cubicBezTo>
                  <a:lnTo>
                    <a:pt x="2123972" y="917576"/>
                  </a:lnTo>
                  <a:cubicBezTo>
                    <a:pt x="2123972" y="922802"/>
                    <a:pt x="2119736" y="927038"/>
                    <a:pt x="2114509" y="927038"/>
                  </a:cubicBezTo>
                  <a:lnTo>
                    <a:pt x="2097600" y="927038"/>
                  </a:lnTo>
                  <a:cubicBezTo>
                    <a:pt x="2092374" y="927038"/>
                    <a:pt x="2088136" y="922802"/>
                    <a:pt x="2088137" y="917576"/>
                  </a:cubicBezTo>
                  <a:lnTo>
                    <a:pt x="2088136" y="906360"/>
                  </a:lnTo>
                  <a:cubicBezTo>
                    <a:pt x="2088137" y="901134"/>
                    <a:pt x="2092374" y="896897"/>
                    <a:pt x="2097600" y="896897"/>
                  </a:cubicBezTo>
                  <a:close/>
                  <a:moveTo>
                    <a:pt x="1721762" y="896897"/>
                  </a:moveTo>
                  <a:lnTo>
                    <a:pt x="1738671" y="896897"/>
                  </a:lnTo>
                  <a:cubicBezTo>
                    <a:pt x="1743897" y="896897"/>
                    <a:pt x="1748134" y="901134"/>
                    <a:pt x="1748133" y="906360"/>
                  </a:cubicBezTo>
                  <a:lnTo>
                    <a:pt x="1748134" y="917576"/>
                  </a:lnTo>
                  <a:cubicBezTo>
                    <a:pt x="1748133" y="922802"/>
                    <a:pt x="1743897" y="927038"/>
                    <a:pt x="1738671" y="927038"/>
                  </a:cubicBezTo>
                  <a:lnTo>
                    <a:pt x="1721762" y="927038"/>
                  </a:lnTo>
                  <a:cubicBezTo>
                    <a:pt x="1716535" y="927038"/>
                    <a:pt x="1712299" y="922802"/>
                    <a:pt x="1712299" y="917576"/>
                  </a:cubicBezTo>
                  <a:lnTo>
                    <a:pt x="1712299" y="906360"/>
                  </a:lnTo>
                  <a:cubicBezTo>
                    <a:pt x="1712299" y="901134"/>
                    <a:pt x="1716535" y="896897"/>
                    <a:pt x="1721762" y="896897"/>
                  </a:cubicBezTo>
                  <a:close/>
                  <a:moveTo>
                    <a:pt x="1345923" y="896897"/>
                  </a:moveTo>
                  <a:lnTo>
                    <a:pt x="1362832" y="896897"/>
                  </a:lnTo>
                  <a:cubicBezTo>
                    <a:pt x="1368059" y="896897"/>
                    <a:pt x="1372295" y="901134"/>
                    <a:pt x="1372295" y="906360"/>
                  </a:cubicBezTo>
                  <a:lnTo>
                    <a:pt x="1372295" y="917576"/>
                  </a:lnTo>
                  <a:cubicBezTo>
                    <a:pt x="1372295" y="922802"/>
                    <a:pt x="1368059" y="927038"/>
                    <a:pt x="1362832" y="927038"/>
                  </a:cubicBezTo>
                  <a:lnTo>
                    <a:pt x="1345923" y="927038"/>
                  </a:lnTo>
                  <a:cubicBezTo>
                    <a:pt x="1340698" y="927038"/>
                    <a:pt x="1336461" y="922802"/>
                    <a:pt x="1336461" y="917576"/>
                  </a:cubicBezTo>
                  <a:lnTo>
                    <a:pt x="1336461" y="906360"/>
                  </a:lnTo>
                  <a:cubicBezTo>
                    <a:pt x="1336461" y="901134"/>
                    <a:pt x="1340698" y="896897"/>
                    <a:pt x="1345923" y="896897"/>
                  </a:cubicBezTo>
                  <a:close/>
                  <a:moveTo>
                    <a:pt x="970086" y="896897"/>
                  </a:moveTo>
                  <a:lnTo>
                    <a:pt x="986994" y="896897"/>
                  </a:lnTo>
                  <a:cubicBezTo>
                    <a:pt x="992221" y="896897"/>
                    <a:pt x="996458" y="901134"/>
                    <a:pt x="996457" y="906360"/>
                  </a:cubicBezTo>
                  <a:lnTo>
                    <a:pt x="996458" y="917576"/>
                  </a:lnTo>
                  <a:cubicBezTo>
                    <a:pt x="996457" y="922802"/>
                    <a:pt x="992221" y="927038"/>
                    <a:pt x="986994" y="927038"/>
                  </a:cubicBezTo>
                  <a:lnTo>
                    <a:pt x="970086" y="927038"/>
                  </a:lnTo>
                  <a:cubicBezTo>
                    <a:pt x="964859" y="927038"/>
                    <a:pt x="960622" y="922802"/>
                    <a:pt x="960623" y="917576"/>
                  </a:cubicBezTo>
                  <a:lnTo>
                    <a:pt x="960622" y="906360"/>
                  </a:lnTo>
                  <a:cubicBezTo>
                    <a:pt x="960623" y="901134"/>
                    <a:pt x="964859" y="896897"/>
                    <a:pt x="970086" y="896897"/>
                  </a:cubicBezTo>
                  <a:close/>
                  <a:moveTo>
                    <a:pt x="594247" y="896897"/>
                  </a:moveTo>
                  <a:lnTo>
                    <a:pt x="611156" y="896897"/>
                  </a:lnTo>
                  <a:cubicBezTo>
                    <a:pt x="616382" y="896897"/>
                    <a:pt x="620619" y="901134"/>
                    <a:pt x="620619" y="906360"/>
                  </a:cubicBezTo>
                  <a:lnTo>
                    <a:pt x="620619" y="917576"/>
                  </a:lnTo>
                  <a:cubicBezTo>
                    <a:pt x="620619" y="922802"/>
                    <a:pt x="616382" y="927038"/>
                    <a:pt x="611156" y="927038"/>
                  </a:cubicBezTo>
                  <a:lnTo>
                    <a:pt x="594247" y="927038"/>
                  </a:lnTo>
                  <a:cubicBezTo>
                    <a:pt x="589021" y="927038"/>
                    <a:pt x="584784" y="922802"/>
                    <a:pt x="584785" y="917576"/>
                  </a:cubicBezTo>
                  <a:lnTo>
                    <a:pt x="584784" y="906360"/>
                  </a:lnTo>
                  <a:cubicBezTo>
                    <a:pt x="584785" y="901134"/>
                    <a:pt x="589021" y="896897"/>
                    <a:pt x="594247" y="896897"/>
                  </a:cubicBezTo>
                  <a:close/>
                  <a:moveTo>
                    <a:pt x="218410" y="896897"/>
                  </a:moveTo>
                  <a:lnTo>
                    <a:pt x="235319" y="896897"/>
                  </a:lnTo>
                  <a:cubicBezTo>
                    <a:pt x="240545" y="896897"/>
                    <a:pt x="244782" y="901134"/>
                    <a:pt x="244781" y="906360"/>
                  </a:cubicBezTo>
                  <a:lnTo>
                    <a:pt x="244782" y="917576"/>
                  </a:lnTo>
                  <a:cubicBezTo>
                    <a:pt x="244781" y="922802"/>
                    <a:pt x="240545" y="927038"/>
                    <a:pt x="235319" y="927038"/>
                  </a:cubicBezTo>
                  <a:lnTo>
                    <a:pt x="218410" y="927038"/>
                  </a:lnTo>
                  <a:cubicBezTo>
                    <a:pt x="213184" y="927038"/>
                    <a:pt x="208947" y="922802"/>
                    <a:pt x="208947" y="917576"/>
                  </a:cubicBezTo>
                  <a:lnTo>
                    <a:pt x="208947" y="906360"/>
                  </a:lnTo>
                  <a:cubicBezTo>
                    <a:pt x="208947" y="901134"/>
                    <a:pt x="213184" y="896897"/>
                    <a:pt x="218410" y="896897"/>
                  </a:cubicBezTo>
                  <a:close/>
                  <a:moveTo>
                    <a:pt x="4075777" y="857220"/>
                  </a:moveTo>
                  <a:lnTo>
                    <a:pt x="4088988" y="861945"/>
                  </a:lnTo>
                  <a:cubicBezTo>
                    <a:pt x="4093308" y="863490"/>
                    <a:pt x="4095558" y="868245"/>
                    <a:pt x="4094013" y="872566"/>
                  </a:cubicBezTo>
                  <a:lnTo>
                    <a:pt x="4089775" y="884415"/>
                  </a:lnTo>
                  <a:cubicBezTo>
                    <a:pt x="4088230" y="888736"/>
                    <a:pt x="4083475" y="890985"/>
                    <a:pt x="4079154" y="889440"/>
                  </a:cubicBezTo>
                  <a:lnTo>
                    <a:pt x="4065944" y="884715"/>
                  </a:lnTo>
                  <a:cubicBezTo>
                    <a:pt x="4061624" y="883170"/>
                    <a:pt x="4059374" y="878416"/>
                    <a:pt x="4060919" y="874095"/>
                  </a:cubicBezTo>
                  <a:lnTo>
                    <a:pt x="4065157" y="862245"/>
                  </a:lnTo>
                  <a:cubicBezTo>
                    <a:pt x="4066702" y="857925"/>
                    <a:pt x="4071457" y="855675"/>
                    <a:pt x="4075777" y="857220"/>
                  </a:cubicBezTo>
                  <a:close/>
                  <a:moveTo>
                    <a:pt x="3699940" y="857220"/>
                  </a:moveTo>
                  <a:lnTo>
                    <a:pt x="3713150" y="861945"/>
                  </a:lnTo>
                  <a:cubicBezTo>
                    <a:pt x="3717470" y="863490"/>
                    <a:pt x="3719720" y="868245"/>
                    <a:pt x="3718175" y="872566"/>
                  </a:cubicBezTo>
                  <a:lnTo>
                    <a:pt x="3713937" y="884415"/>
                  </a:lnTo>
                  <a:cubicBezTo>
                    <a:pt x="3712392" y="888736"/>
                    <a:pt x="3707637" y="890985"/>
                    <a:pt x="3703317" y="889440"/>
                  </a:cubicBezTo>
                  <a:lnTo>
                    <a:pt x="3690106" y="884715"/>
                  </a:lnTo>
                  <a:cubicBezTo>
                    <a:pt x="3685785" y="883170"/>
                    <a:pt x="3683536" y="878416"/>
                    <a:pt x="3685081" y="874095"/>
                  </a:cubicBezTo>
                  <a:lnTo>
                    <a:pt x="3689318" y="862245"/>
                  </a:lnTo>
                  <a:cubicBezTo>
                    <a:pt x="3690864" y="857925"/>
                    <a:pt x="3695618" y="855675"/>
                    <a:pt x="3699940" y="857220"/>
                  </a:cubicBezTo>
                  <a:close/>
                  <a:moveTo>
                    <a:pt x="3324101" y="857220"/>
                  </a:moveTo>
                  <a:lnTo>
                    <a:pt x="3337312" y="861945"/>
                  </a:lnTo>
                  <a:cubicBezTo>
                    <a:pt x="3341632" y="863490"/>
                    <a:pt x="3343882" y="868245"/>
                    <a:pt x="3342337" y="872566"/>
                  </a:cubicBezTo>
                  <a:lnTo>
                    <a:pt x="3338099" y="884415"/>
                  </a:lnTo>
                  <a:cubicBezTo>
                    <a:pt x="3336554" y="888736"/>
                    <a:pt x="3331799" y="890985"/>
                    <a:pt x="3327478" y="889440"/>
                  </a:cubicBezTo>
                  <a:lnTo>
                    <a:pt x="3314268" y="884715"/>
                  </a:lnTo>
                  <a:cubicBezTo>
                    <a:pt x="3309948" y="883170"/>
                    <a:pt x="3307698" y="878416"/>
                    <a:pt x="3309242" y="874095"/>
                  </a:cubicBezTo>
                  <a:lnTo>
                    <a:pt x="3313480" y="862245"/>
                  </a:lnTo>
                  <a:cubicBezTo>
                    <a:pt x="3315026" y="857925"/>
                    <a:pt x="3319781" y="855675"/>
                    <a:pt x="3324101" y="857220"/>
                  </a:cubicBezTo>
                  <a:close/>
                  <a:moveTo>
                    <a:pt x="2948263" y="857220"/>
                  </a:moveTo>
                  <a:lnTo>
                    <a:pt x="2961474" y="861945"/>
                  </a:lnTo>
                  <a:cubicBezTo>
                    <a:pt x="2965795" y="863490"/>
                    <a:pt x="2968044" y="868245"/>
                    <a:pt x="2966499" y="872566"/>
                  </a:cubicBezTo>
                  <a:lnTo>
                    <a:pt x="2962261" y="884415"/>
                  </a:lnTo>
                  <a:cubicBezTo>
                    <a:pt x="2960716" y="888736"/>
                    <a:pt x="2955961" y="890985"/>
                    <a:pt x="2951640" y="889440"/>
                  </a:cubicBezTo>
                  <a:lnTo>
                    <a:pt x="2938430" y="884715"/>
                  </a:lnTo>
                  <a:cubicBezTo>
                    <a:pt x="2934110" y="883170"/>
                    <a:pt x="2931859" y="878416"/>
                    <a:pt x="2933405" y="874095"/>
                  </a:cubicBezTo>
                  <a:lnTo>
                    <a:pt x="2937643" y="862245"/>
                  </a:lnTo>
                  <a:cubicBezTo>
                    <a:pt x="2939188" y="857925"/>
                    <a:pt x="2943943" y="855675"/>
                    <a:pt x="2948263" y="857220"/>
                  </a:cubicBezTo>
                  <a:close/>
                  <a:moveTo>
                    <a:pt x="2572426" y="857220"/>
                  </a:moveTo>
                  <a:lnTo>
                    <a:pt x="2585636" y="861945"/>
                  </a:lnTo>
                  <a:cubicBezTo>
                    <a:pt x="2589956" y="863490"/>
                    <a:pt x="2592206" y="868245"/>
                    <a:pt x="2590661" y="872566"/>
                  </a:cubicBezTo>
                  <a:lnTo>
                    <a:pt x="2586423" y="884415"/>
                  </a:lnTo>
                  <a:cubicBezTo>
                    <a:pt x="2584878" y="888736"/>
                    <a:pt x="2580122" y="890985"/>
                    <a:pt x="2575802" y="889440"/>
                  </a:cubicBezTo>
                  <a:lnTo>
                    <a:pt x="2562592" y="884715"/>
                  </a:lnTo>
                  <a:cubicBezTo>
                    <a:pt x="2558272" y="883170"/>
                    <a:pt x="2556022" y="878416"/>
                    <a:pt x="2557567" y="874095"/>
                  </a:cubicBezTo>
                  <a:lnTo>
                    <a:pt x="2561804" y="862245"/>
                  </a:lnTo>
                  <a:cubicBezTo>
                    <a:pt x="2563350" y="857925"/>
                    <a:pt x="2568104" y="855675"/>
                    <a:pt x="2572426" y="857220"/>
                  </a:cubicBezTo>
                  <a:close/>
                  <a:moveTo>
                    <a:pt x="2196587" y="857220"/>
                  </a:moveTo>
                  <a:lnTo>
                    <a:pt x="2209798" y="861945"/>
                  </a:lnTo>
                  <a:cubicBezTo>
                    <a:pt x="2214118" y="863490"/>
                    <a:pt x="2216368" y="868245"/>
                    <a:pt x="2214823" y="872566"/>
                  </a:cubicBezTo>
                  <a:lnTo>
                    <a:pt x="2210585" y="884415"/>
                  </a:lnTo>
                  <a:cubicBezTo>
                    <a:pt x="2209040" y="888736"/>
                    <a:pt x="2204285" y="890985"/>
                    <a:pt x="2199964" y="889440"/>
                  </a:cubicBezTo>
                  <a:lnTo>
                    <a:pt x="2186754" y="884715"/>
                  </a:lnTo>
                  <a:cubicBezTo>
                    <a:pt x="2182434" y="883170"/>
                    <a:pt x="2180183" y="878416"/>
                    <a:pt x="2181729" y="874095"/>
                  </a:cubicBezTo>
                  <a:lnTo>
                    <a:pt x="2185966" y="862245"/>
                  </a:lnTo>
                  <a:cubicBezTo>
                    <a:pt x="2187512" y="857925"/>
                    <a:pt x="2192267" y="855675"/>
                    <a:pt x="2196587" y="857220"/>
                  </a:cubicBezTo>
                  <a:close/>
                  <a:moveTo>
                    <a:pt x="1820749" y="857220"/>
                  </a:moveTo>
                  <a:lnTo>
                    <a:pt x="1833960" y="861945"/>
                  </a:lnTo>
                  <a:cubicBezTo>
                    <a:pt x="1838280" y="863490"/>
                    <a:pt x="1840530" y="868245"/>
                    <a:pt x="1838984" y="872566"/>
                  </a:cubicBezTo>
                  <a:lnTo>
                    <a:pt x="1834747" y="884415"/>
                  </a:lnTo>
                  <a:cubicBezTo>
                    <a:pt x="1833202" y="888736"/>
                    <a:pt x="1828446" y="890985"/>
                    <a:pt x="1824126" y="889440"/>
                  </a:cubicBezTo>
                  <a:lnTo>
                    <a:pt x="1810916" y="884715"/>
                  </a:lnTo>
                  <a:cubicBezTo>
                    <a:pt x="1806595" y="883170"/>
                    <a:pt x="1804345" y="878416"/>
                    <a:pt x="1805891" y="874095"/>
                  </a:cubicBezTo>
                  <a:lnTo>
                    <a:pt x="1810128" y="862245"/>
                  </a:lnTo>
                  <a:cubicBezTo>
                    <a:pt x="1811674" y="857925"/>
                    <a:pt x="1816428" y="855675"/>
                    <a:pt x="1820749" y="857220"/>
                  </a:cubicBezTo>
                  <a:close/>
                  <a:moveTo>
                    <a:pt x="1444911" y="857220"/>
                  </a:moveTo>
                  <a:lnTo>
                    <a:pt x="1458122" y="861945"/>
                  </a:lnTo>
                  <a:cubicBezTo>
                    <a:pt x="1462442" y="863490"/>
                    <a:pt x="1464692" y="868245"/>
                    <a:pt x="1463146" y="872566"/>
                  </a:cubicBezTo>
                  <a:lnTo>
                    <a:pt x="1458908" y="884415"/>
                  </a:lnTo>
                  <a:cubicBezTo>
                    <a:pt x="1457363" y="888736"/>
                    <a:pt x="1452609" y="890985"/>
                    <a:pt x="1448288" y="889440"/>
                  </a:cubicBezTo>
                  <a:lnTo>
                    <a:pt x="1435077" y="884715"/>
                  </a:lnTo>
                  <a:cubicBezTo>
                    <a:pt x="1430757" y="883170"/>
                    <a:pt x="1428507" y="878416"/>
                    <a:pt x="1430052" y="874095"/>
                  </a:cubicBezTo>
                  <a:lnTo>
                    <a:pt x="1434290" y="862245"/>
                  </a:lnTo>
                  <a:cubicBezTo>
                    <a:pt x="1435835" y="857925"/>
                    <a:pt x="1440590" y="855675"/>
                    <a:pt x="1444911" y="857220"/>
                  </a:cubicBezTo>
                  <a:close/>
                  <a:moveTo>
                    <a:pt x="1069072" y="857220"/>
                  </a:moveTo>
                  <a:lnTo>
                    <a:pt x="1082283" y="861945"/>
                  </a:lnTo>
                  <a:cubicBezTo>
                    <a:pt x="1086604" y="863490"/>
                    <a:pt x="1088853" y="868245"/>
                    <a:pt x="1087308" y="872566"/>
                  </a:cubicBezTo>
                  <a:lnTo>
                    <a:pt x="1083070" y="884415"/>
                  </a:lnTo>
                  <a:cubicBezTo>
                    <a:pt x="1081525" y="888736"/>
                    <a:pt x="1076770" y="890985"/>
                    <a:pt x="1072450" y="889440"/>
                  </a:cubicBezTo>
                  <a:lnTo>
                    <a:pt x="1059239" y="884715"/>
                  </a:lnTo>
                  <a:cubicBezTo>
                    <a:pt x="1054919" y="883170"/>
                    <a:pt x="1052669" y="878416"/>
                    <a:pt x="1054214" y="874095"/>
                  </a:cubicBezTo>
                  <a:lnTo>
                    <a:pt x="1058451" y="862245"/>
                  </a:lnTo>
                  <a:cubicBezTo>
                    <a:pt x="1059998" y="857925"/>
                    <a:pt x="1064752" y="855675"/>
                    <a:pt x="1069072" y="857220"/>
                  </a:cubicBezTo>
                  <a:close/>
                  <a:moveTo>
                    <a:pt x="693235" y="857220"/>
                  </a:moveTo>
                  <a:lnTo>
                    <a:pt x="706445" y="861945"/>
                  </a:lnTo>
                  <a:cubicBezTo>
                    <a:pt x="710766" y="863490"/>
                    <a:pt x="713016" y="868245"/>
                    <a:pt x="711471" y="872566"/>
                  </a:cubicBezTo>
                  <a:lnTo>
                    <a:pt x="707233" y="884415"/>
                  </a:lnTo>
                  <a:cubicBezTo>
                    <a:pt x="705687" y="888736"/>
                    <a:pt x="700932" y="890985"/>
                    <a:pt x="696612" y="889440"/>
                  </a:cubicBezTo>
                  <a:lnTo>
                    <a:pt x="683401" y="884715"/>
                  </a:lnTo>
                  <a:cubicBezTo>
                    <a:pt x="679081" y="883170"/>
                    <a:pt x="676831" y="878416"/>
                    <a:pt x="678376" y="874095"/>
                  </a:cubicBezTo>
                  <a:lnTo>
                    <a:pt x="682614" y="862245"/>
                  </a:lnTo>
                  <a:cubicBezTo>
                    <a:pt x="684159" y="857925"/>
                    <a:pt x="688914" y="855675"/>
                    <a:pt x="693235" y="857220"/>
                  </a:cubicBezTo>
                  <a:close/>
                  <a:moveTo>
                    <a:pt x="317397" y="857220"/>
                  </a:moveTo>
                  <a:lnTo>
                    <a:pt x="330608" y="861945"/>
                  </a:lnTo>
                  <a:cubicBezTo>
                    <a:pt x="334928" y="863490"/>
                    <a:pt x="337178" y="868245"/>
                    <a:pt x="335632" y="872566"/>
                  </a:cubicBezTo>
                  <a:lnTo>
                    <a:pt x="331395" y="884415"/>
                  </a:lnTo>
                  <a:cubicBezTo>
                    <a:pt x="329850" y="888736"/>
                    <a:pt x="325094" y="890985"/>
                    <a:pt x="320774" y="889440"/>
                  </a:cubicBezTo>
                  <a:lnTo>
                    <a:pt x="307563" y="884715"/>
                  </a:lnTo>
                  <a:cubicBezTo>
                    <a:pt x="303243" y="883170"/>
                    <a:pt x="300993" y="878416"/>
                    <a:pt x="302539" y="874095"/>
                  </a:cubicBezTo>
                  <a:lnTo>
                    <a:pt x="306776" y="862245"/>
                  </a:lnTo>
                  <a:cubicBezTo>
                    <a:pt x="308322" y="857925"/>
                    <a:pt x="313076" y="855675"/>
                    <a:pt x="317397" y="857220"/>
                  </a:cubicBezTo>
                  <a:close/>
                  <a:moveTo>
                    <a:pt x="3928729" y="848865"/>
                  </a:moveTo>
                  <a:lnTo>
                    <a:pt x="3945281" y="848865"/>
                  </a:lnTo>
                  <a:cubicBezTo>
                    <a:pt x="3951317" y="848865"/>
                    <a:pt x="3956209" y="853758"/>
                    <a:pt x="3956209" y="859793"/>
                  </a:cubicBezTo>
                  <a:lnTo>
                    <a:pt x="3956209" y="893701"/>
                  </a:lnTo>
                  <a:lnTo>
                    <a:pt x="3956209" y="894569"/>
                  </a:lnTo>
                  <a:lnTo>
                    <a:pt x="3956209" y="913952"/>
                  </a:lnTo>
                  <a:cubicBezTo>
                    <a:pt x="3956209" y="919988"/>
                    <a:pt x="3951317" y="924880"/>
                    <a:pt x="3945281" y="924880"/>
                  </a:cubicBezTo>
                  <a:lnTo>
                    <a:pt x="3928729" y="924880"/>
                  </a:lnTo>
                  <a:cubicBezTo>
                    <a:pt x="3922694" y="924880"/>
                    <a:pt x="3917801" y="919988"/>
                    <a:pt x="3917801" y="913952"/>
                  </a:cubicBezTo>
                  <a:lnTo>
                    <a:pt x="3917801" y="894569"/>
                  </a:lnTo>
                  <a:lnTo>
                    <a:pt x="3917801" y="893701"/>
                  </a:lnTo>
                  <a:lnTo>
                    <a:pt x="3917801" y="859793"/>
                  </a:lnTo>
                  <a:cubicBezTo>
                    <a:pt x="3917801" y="853758"/>
                    <a:pt x="3922694" y="848865"/>
                    <a:pt x="3928729" y="848865"/>
                  </a:cubicBezTo>
                  <a:close/>
                  <a:moveTo>
                    <a:pt x="3552890" y="848865"/>
                  </a:moveTo>
                  <a:lnTo>
                    <a:pt x="3569443" y="848865"/>
                  </a:lnTo>
                  <a:cubicBezTo>
                    <a:pt x="3575478" y="848865"/>
                    <a:pt x="3580372" y="853758"/>
                    <a:pt x="3580372" y="859793"/>
                  </a:cubicBezTo>
                  <a:lnTo>
                    <a:pt x="3580372" y="893701"/>
                  </a:lnTo>
                  <a:lnTo>
                    <a:pt x="3580372" y="894569"/>
                  </a:lnTo>
                  <a:lnTo>
                    <a:pt x="3580372" y="913952"/>
                  </a:lnTo>
                  <a:cubicBezTo>
                    <a:pt x="3580372" y="919988"/>
                    <a:pt x="3575478" y="924880"/>
                    <a:pt x="3569443" y="924880"/>
                  </a:cubicBezTo>
                  <a:lnTo>
                    <a:pt x="3552890" y="924880"/>
                  </a:lnTo>
                  <a:cubicBezTo>
                    <a:pt x="3546855" y="924880"/>
                    <a:pt x="3541962" y="919988"/>
                    <a:pt x="3541962" y="913952"/>
                  </a:cubicBezTo>
                  <a:lnTo>
                    <a:pt x="3541962" y="894569"/>
                  </a:lnTo>
                  <a:lnTo>
                    <a:pt x="3541962" y="893701"/>
                  </a:lnTo>
                  <a:lnTo>
                    <a:pt x="3541962" y="859793"/>
                  </a:lnTo>
                  <a:cubicBezTo>
                    <a:pt x="3541962" y="853758"/>
                    <a:pt x="3546855" y="848865"/>
                    <a:pt x="3552890" y="848865"/>
                  </a:cubicBezTo>
                  <a:close/>
                  <a:moveTo>
                    <a:pt x="3177053" y="848865"/>
                  </a:moveTo>
                  <a:lnTo>
                    <a:pt x="3193605" y="848865"/>
                  </a:lnTo>
                  <a:cubicBezTo>
                    <a:pt x="3199640" y="848865"/>
                    <a:pt x="3204533" y="853758"/>
                    <a:pt x="3204533" y="859793"/>
                  </a:cubicBezTo>
                  <a:lnTo>
                    <a:pt x="3204533" y="893701"/>
                  </a:lnTo>
                  <a:lnTo>
                    <a:pt x="3204533" y="894569"/>
                  </a:lnTo>
                  <a:lnTo>
                    <a:pt x="3204533" y="913952"/>
                  </a:lnTo>
                  <a:cubicBezTo>
                    <a:pt x="3204533" y="919988"/>
                    <a:pt x="3199640" y="924880"/>
                    <a:pt x="3193605" y="924880"/>
                  </a:cubicBezTo>
                  <a:lnTo>
                    <a:pt x="3177053" y="924880"/>
                  </a:lnTo>
                  <a:cubicBezTo>
                    <a:pt x="3171018" y="924880"/>
                    <a:pt x="3166125" y="919988"/>
                    <a:pt x="3166125" y="913952"/>
                  </a:cubicBezTo>
                  <a:lnTo>
                    <a:pt x="3166125" y="894569"/>
                  </a:lnTo>
                  <a:lnTo>
                    <a:pt x="3166125" y="893701"/>
                  </a:lnTo>
                  <a:lnTo>
                    <a:pt x="3166125" y="859793"/>
                  </a:lnTo>
                  <a:cubicBezTo>
                    <a:pt x="3166125" y="853758"/>
                    <a:pt x="3171018" y="848865"/>
                    <a:pt x="3177053" y="848865"/>
                  </a:cubicBezTo>
                  <a:close/>
                  <a:moveTo>
                    <a:pt x="2801215" y="848865"/>
                  </a:moveTo>
                  <a:lnTo>
                    <a:pt x="2817767" y="848865"/>
                  </a:lnTo>
                  <a:cubicBezTo>
                    <a:pt x="2823803" y="848865"/>
                    <a:pt x="2828695" y="853758"/>
                    <a:pt x="2828695" y="859793"/>
                  </a:cubicBezTo>
                  <a:lnTo>
                    <a:pt x="2828695" y="894569"/>
                  </a:lnTo>
                  <a:lnTo>
                    <a:pt x="2828695" y="913952"/>
                  </a:lnTo>
                  <a:cubicBezTo>
                    <a:pt x="2828695" y="919988"/>
                    <a:pt x="2823802" y="924880"/>
                    <a:pt x="2817767" y="924880"/>
                  </a:cubicBezTo>
                  <a:lnTo>
                    <a:pt x="2801214" y="924880"/>
                  </a:lnTo>
                  <a:cubicBezTo>
                    <a:pt x="2795179" y="924880"/>
                    <a:pt x="2790286" y="919988"/>
                    <a:pt x="2790286" y="913952"/>
                  </a:cubicBezTo>
                  <a:lnTo>
                    <a:pt x="2790286" y="893701"/>
                  </a:lnTo>
                  <a:lnTo>
                    <a:pt x="2790286" y="859793"/>
                  </a:lnTo>
                  <a:cubicBezTo>
                    <a:pt x="2790286" y="853758"/>
                    <a:pt x="2795180" y="848865"/>
                    <a:pt x="2801215" y="848865"/>
                  </a:cubicBezTo>
                  <a:close/>
                  <a:moveTo>
                    <a:pt x="2425376" y="848865"/>
                  </a:moveTo>
                  <a:lnTo>
                    <a:pt x="2441929" y="848865"/>
                  </a:lnTo>
                  <a:cubicBezTo>
                    <a:pt x="2447964" y="848865"/>
                    <a:pt x="2452857" y="853758"/>
                    <a:pt x="2452857" y="859793"/>
                  </a:cubicBezTo>
                  <a:lnTo>
                    <a:pt x="2452857" y="894569"/>
                  </a:lnTo>
                  <a:lnTo>
                    <a:pt x="2452857" y="913952"/>
                  </a:lnTo>
                  <a:cubicBezTo>
                    <a:pt x="2452857" y="919988"/>
                    <a:pt x="2447964" y="924880"/>
                    <a:pt x="2441929" y="924880"/>
                  </a:cubicBezTo>
                  <a:lnTo>
                    <a:pt x="2425376" y="924880"/>
                  </a:lnTo>
                  <a:cubicBezTo>
                    <a:pt x="2419341" y="924880"/>
                    <a:pt x="2414449" y="919988"/>
                    <a:pt x="2414449" y="913952"/>
                  </a:cubicBezTo>
                  <a:lnTo>
                    <a:pt x="2414449" y="893701"/>
                  </a:lnTo>
                  <a:lnTo>
                    <a:pt x="2414449" y="859793"/>
                  </a:lnTo>
                  <a:cubicBezTo>
                    <a:pt x="2414449" y="853758"/>
                    <a:pt x="2419341" y="848865"/>
                    <a:pt x="2425376" y="848865"/>
                  </a:cubicBezTo>
                  <a:close/>
                  <a:moveTo>
                    <a:pt x="2049538" y="848865"/>
                  </a:moveTo>
                  <a:lnTo>
                    <a:pt x="2066090" y="848865"/>
                  </a:lnTo>
                  <a:cubicBezTo>
                    <a:pt x="2072126" y="848865"/>
                    <a:pt x="2077019" y="853758"/>
                    <a:pt x="2077019" y="859793"/>
                  </a:cubicBezTo>
                  <a:lnTo>
                    <a:pt x="2077019" y="893701"/>
                  </a:lnTo>
                  <a:lnTo>
                    <a:pt x="2077019" y="894569"/>
                  </a:lnTo>
                  <a:lnTo>
                    <a:pt x="2077019" y="913952"/>
                  </a:lnTo>
                  <a:cubicBezTo>
                    <a:pt x="2077019" y="919988"/>
                    <a:pt x="2072126" y="924880"/>
                    <a:pt x="2066090" y="924880"/>
                  </a:cubicBezTo>
                  <a:lnTo>
                    <a:pt x="2049538" y="924880"/>
                  </a:lnTo>
                  <a:cubicBezTo>
                    <a:pt x="2043503" y="924880"/>
                    <a:pt x="2038610" y="919988"/>
                    <a:pt x="2038610" y="913952"/>
                  </a:cubicBezTo>
                  <a:lnTo>
                    <a:pt x="2038610" y="894569"/>
                  </a:lnTo>
                  <a:lnTo>
                    <a:pt x="2038610" y="893701"/>
                  </a:lnTo>
                  <a:lnTo>
                    <a:pt x="2038610" y="859793"/>
                  </a:lnTo>
                  <a:cubicBezTo>
                    <a:pt x="2038610" y="853758"/>
                    <a:pt x="2043503" y="848865"/>
                    <a:pt x="2049538" y="848865"/>
                  </a:cubicBezTo>
                  <a:close/>
                  <a:moveTo>
                    <a:pt x="1673700" y="848865"/>
                  </a:moveTo>
                  <a:lnTo>
                    <a:pt x="1690253" y="848865"/>
                  </a:lnTo>
                  <a:cubicBezTo>
                    <a:pt x="1696288" y="848865"/>
                    <a:pt x="1701181" y="853758"/>
                    <a:pt x="1701181" y="859793"/>
                  </a:cubicBezTo>
                  <a:lnTo>
                    <a:pt x="1701181" y="893701"/>
                  </a:lnTo>
                  <a:lnTo>
                    <a:pt x="1701181" y="894569"/>
                  </a:lnTo>
                  <a:lnTo>
                    <a:pt x="1701181" y="913952"/>
                  </a:lnTo>
                  <a:cubicBezTo>
                    <a:pt x="1701181" y="919988"/>
                    <a:pt x="1696288" y="924880"/>
                    <a:pt x="1690253" y="924880"/>
                  </a:cubicBezTo>
                  <a:lnTo>
                    <a:pt x="1673700" y="924880"/>
                  </a:lnTo>
                  <a:cubicBezTo>
                    <a:pt x="1667665" y="924880"/>
                    <a:pt x="1662772" y="919988"/>
                    <a:pt x="1662772" y="913952"/>
                  </a:cubicBezTo>
                  <a:lnTo>
                    <a:pt x="1662772" y="894569"/>
                  </a:lnTo>
                  <a:lnTo>
                    <a:pt x="1662772" y="893701"/>
                  </a:lnTo>
                  <a:lnTo>
                    <a:pt x="1662772" y="859793"/>
                  </a:lnTo>
                  <a:cubicBezTo>
                    <a:pt x="1662772" y="853758"/>
                    <a:pt x="1667665" y="848865"/>
                    <a:pt x="1673700" y="848865"/>
                  </a:cubicBezTo>
                  <a:close/>
                  <a:moveTo>
                    <a:pt x="1297862" y="848865"/>
                  </a:moveTo>
                  <a:lnTo>
                    <a:pt x="1314414" y="848865"/>
                  </a:lnTo>
                  <a:cubicBezTo>
                    <a:pt x="1320450" y="848865"/>
                    <a:pt x="1325342" y="853758"/>
                    <a:pt x="1325342" y="859793"/>
                  </a:cubicBezTo>
                  <a:lnTo>
                    <a:pt x="1325342" y="893701"/>
                  </a:lnTo>
                  <a:lnTo>
                    <a:pt x="1325342" y="894569"/>
                  </a:lnTo>
                  <a:lnTo>
                    <a:pt x="1325342" y="913952"/>
                  </a:lnTo>
                  <a:cubicBezTo>
                    <a:pt x="1325342" y="919988"/>
                    <a:pt x="1320450" y="924880"/>
                    <a:pt x="1314414" y="924880"/>
                  </a:cubicBezTo>
                  <a:lnTo>
                    <a:pt x="1297862" y="924880"/>
                  </a:lnTo>
                  <a:cubicBezTo>
                    <a:pt x="1291827" y="924880"/>
                    <a:pt x="1286934" y="919988"/>
                    <a:pt x="1286934" y="913952"/>
                  </a:cubicBezTo>
                  <a:lnTo>
                    <a:pt x="1286934" y="894569"/>
                  </a:lnTo>
                  <a:lnTo>
                    <a:pt x="1286934" y="893701"/>
                  </a:lnTo>
                  <a:lnTo>
                    <a:pt x="1286934" y="859793"/>
                  </a:lnTo>
                  <a:cubicBezTo>
                    <a:pt x="1286934" y="853758"/>
                    <a:pt x="1291827" y="848865"/>
                    <a:pt x="1297862" y="848865"/>
                  </a:cubicBezTo>
                  <a:close/>
                  <a:moveTo>
                    <a:pt x="922024" y="848865"/>
                  </a:moveTo>
                  <a:lnTo>
                    <a:pt x="938576" y="848865"/>
                  </a:lnTo>
                  <a:cubicBezTo>
                    <a:pt x="944612" y="848865"/>
                    <a:pt x="949505" y="853758"/>
                    <a:pt x="949505" y="859793"/>
                  </a:cubicBezTo>
                  <a:lnTo>
                    <a:pt x="949505" y="893701"/>
                  </a:lnTo>
                  <a:lnTo>
                    <a:pt x="949505" y="894569"/>
                  </a:lnTo>
                  <a:lnTo>
                    <a:pt x="949505" y="913952"/>
                  </a:lnTo>
                  <a:cubicBezTo>
                    <a:pt x="949505" y="919988"/>
                    <a:pt x="944611" y="924880"/>
                    <a:pt x="938576" y="924880"/>
                  </a:cubicBezTo>
                  <a:lnTo>
                    <a:pt x="922024" y="924880"/>
                  </a:lnTo>
                  <a:cubicBezTo>
                    <a:pt x="915989" y="924880"/>
                    <a:pt x="911096" y="919988"/>
                    <a:pt x="911096" y="913952"/>
                  </a:cubicBezTo>
                  <a:lnTo>
                    <a:pt x="911096" y="894569"/>
                  </a:lnTo>
                  <a:lnTo>
                    <a:pt x="911096" y="893701"/>
                  </a:lnTo>
                  <a:lnTo>
                    <a:pt x="911096" y="859793"/>
                  </a:lnTo>
                  <a:cubicBezTo>
                    <a:pt x="911096" y="853758"/>
                    <a:pt x="915989" y="848865"/>
                    <a:pt x="922024" y="848865"/>
                  </a:cubicBezTo>
                  <a:close/>
                  <a:moveTo>
                    <a:pt x="546186" y="848865"/>
                  </a:moveTo>
                  <a:lnTo>
                    <a:pt x="562739" y="848865"/>
                  </a:lnTo>
                  <a:cubicBezTo>
                    <a:pt x="568774" y="848865"/>
                    <a:pt x="573667" y="853758"/>
                    <a:pt x="573667" y="859793"/>
                  </a:cubicBezTo>
                  <a:lnTo>
                    <a:pt x="573667" y="894569"/>
                  </a:lnTo>
                  <a:lnTo>
                    <a:pt x="573666" y="894569"/>
                  </a:lnTo>
                  <a:lnTo>
                    <a:pt x="573666" y="913952"/>
                  </a:lnTo>
                  <a:cubicBezTo>
                    <a:pt x="573666" y="919988"/>
                    <a:pt x="568774" y="924880"/>
                    <a:pt x="562738" y="924880"/>
                  </a:cubicBezTo>
                  <a:lnTo>
                    <a:pt x="546186" y="924880"/>
                  </a:lnTo>
                  <a:cubicBezTo>
                    <a:pt x="540150" y="924880"/>
                    <a:pt x="535258" y="919988"/>
                    <a:pt x="535258" y="913952"/>
                  </a:cubicBezTo>
                  <a:lnTo>
                    <a:pt x="535258" y="893701"/>
                  </a:lnTo>
                  <a:lnTo>
                    <a:pt x="535258" y="859793"/>
                  </a:lnTo>
                  <a:cubicBezTo>
                    <a:pt x="535258" y="853758"/>
                    <a:pt x="540151" y="848865"/>
                    <a:pt x="546186" y="848865"/>
                  </a:cubicBezTo>
                  <a:close/>
                  <a:moveTo>
                    <a:pt x="170348" y="848865"/>
                  </a:moveTo>
                  <a:lnTo>
                    <a:pt x="186901" y="848865"/>
                  </a:lnTo>
                  <a:cubicBezTo>
                    <a:pt x="192936" y="848865"/>
                    <a:pt x="197829" y="853758"/>
                    <a:pt x="197829" y="859793"/>
                  </a:cubicBezTo>
                  <a:lnTo>
                    <a:pt x="197829" y="894569"/>
                  </a:lnTo>
                  <a:lnTo>
                    <a:pt x="197829" y="913952"/>
                  </a:lnTo>
                  <a:cubicBezTo>
                    <a:pt x="197829" y="919988"/>
                    <a:pt x="192936" y="924880"/>
                    <a:pt x="186901" y="924880"/>
                  </a:cubicBezTo>
                  <a:lnTo>
                    <a:pt x="170348" y="924880"/>
                  </a:lnTo>
                  <a:cubicBezTo>
                    <a:pt x="164313" y="924880"/>
                    <a:pt x="159420" y="919988"/>
                    <a:pt x="159420" y="913952"/>
                  </a:cubicBezTo>
                  <a:lnTo>
                    <a:pt x="159420" y="893701"/>
                  </a:lnTo>
                  <a:lnTo>
                    <a:pt x="159420" y="859793"/>
                  </a:lnTo>
                  <a:cubicBezTo>
                    <a:pt x="159420" y="853758"/>
                    <a:pt x="164313" y="848865"/>
                    <a:pt x="170348" y="848865"/>
                  </a:cubicBezTo>
                  <a:close/>
                  <a:moveTo>
                    <a:pt x="3906001" y="843649"/>
                  </a:moveTo>
                  <a:cubicBezTo>
                    <a:pt x="3907156" y="843967"/>
                    <a:pt x="3908191" y="844726"/>
                    <a:pt x="3908831" y="845851"/>
                  </a:cubicBezTo>
                  <a:lnTo>
                    <a:pt x="3912411" y="852149"/>
                  </a:lnTo>
                  <a:cubicBezTo>
                    <a:pt x="3913690" y="854398"/>
                    <a:pt x="3912903" y="857258"/>
                    <a:pt x="3910654" y="858537"/>
                  </a:cubicBezTo>
                  <a:lnTo>
                    <a:pt x="3904485" y="862044"/>
                  </a:lnTo>
                  <a:cubicBezTo>
                    <a:pt x="3902236" y="863322"/>
                    <a:pt x="3899376" y="862536"/>
                    <a:pt x="3898097" y="860286"/>
                  </a:cubicBezTo>
                  <a:lnTo>
                    <a:pt x="3894516" y="853988"/>
                  </a:lnTo>
                  <a:cubicBezTo>
                    <a:pt x="3893238" y="851739"/>
                    <a:pt x="3894025" y="848878"/>
                    <a:pt x="3896274" y="847600"/>
                  </a:cubicBezTo>
                  <a:lnTo>
                    <a:pt x="3902443" y="844093"/>
                  </a:lnTo>
                  <a:cubicBezTo>
                    <a:pt x="3903568" y="843454"/>
                    <a:pt x="3904845" y="843331"/>
                    <a:pt x="3906001" y="843649"/>
                  </a:cubicBezTo>
                  <a:close/>
                  <a:moveTo>
                    <a:pt x="3530162" y="843649"/>
                  </a:moveTo>
                  <a:cubicBezTo>
                    <a:pt x="3531319" y="843967"/>
                    <a:pt x="3532353" y="844726"/>
                    <a:pt x="3532992" y="845851"/>
                  </a:cubicBezTo>
                  <a:lnTo>
                    <a:pt x="3536573" y="852149"/>
                  </a:lnTo>
                  <a:cubicBezTo>
                    <a:pt x="3537852" y="854398"/>
                    <a:pt x="3537065" y="857258"/>
                    <a:pt x="3534816" y="858537"/>
                  </a:cubicBezTo>
                  <a:lnTo>
                    <a:pt x="3528647" y="862044"/>
                  </a:lnTo>
                  <a:cubicBezTo>
                    <a:pt x="3526398" y="863322"/>
                    <a:pt x="3523538" y="862536"/>
                    <a:pt x="3522260" y="860286"/>
                  </a:cubicBezTo>
                  <a:lnTo>
                    <a:pt x="3518679" y="853988"/>
                  </a:lnTo>
                  <a:cubicBezTo>
                    <a:pt x="3517400" y="851739"/>
                    <a:pt x="3518186" y="848878"/>
                    <a:pt x="3520436" y="847600"/>
                  </a:cubicBezTo>
                  <a:lnTo>
                    <a:pt x="3526605" y="844093"/>
                  </a:lnTo>
                  <a:cubicBezTo>
                    <a:pt x="3527729" y="843454"/>
                    <a:pt x="3529006" y="843331"/>
                    <a:pt x="3530162" y="843649"/>
                  </a:cubicBezTo>
                  <a:close/>
                  <a:moveTo>
                    <a:pt x="3154325" y="843649"/>
                  </a:moveTo>
                  <a:cubicBezTo>
                    <a:pt x="3155480" y="843967"/>
                    <a:pt x="3156516" y="844726"/>
                    <a:pt x="3157154" y="845851"/>
                  </a:cubicBezTo>
                  <a:lnTo>
                    <a:pt x="3160735" y="852149"/>
                  </a:lnTo>
                  <a:cubicBezTo>
                    <a:pt x="3162014" y="854398"/>
                    <a:pt x="3161228" y="857258"/>
                    <a:pt x="3158978" y="858537"/>
                  </a:cubicBezTo>
                  <a:lnTo>
                    <a:pt x="3152809" y="862044"/>
                  </a:lnTo>
                  <a:cubicBezTo>
                    <a:pt x="3150560" y="863322"/>
                    <a:pt x="3147700" y="862536"/>
                    <a:pt x="3146422" y="860286"/>
                  </a:cubicBezTo>
                  <a:lnTo>
                    <a:pt x="3142840" y="853988"/>
                  </a:lnTo>
                  <a:cubicBezTo>
                    <a:pt x="3141562" y="851739"/>
                    <a:pt x="3142349" y="848878"/>
                    <a:pt x="3144598" y="847600"/>
                  </a:cubicBezTo>
                  <a:lnTo>
                    <a:pt x="3150767" y="844093"/>
                  </a:lnTo>
                  <a:cubicBezTo>
                    <a:pt x="3151891" y="843454"/>
                    <a:pt x="3153168" y="843331"/>
                    <a:pt x="3154325" y="843649"/>
                  </a:cubicBezTo>
                  <a:close/>
                  <a:moveTo>
                    <a:pt x="2778487" y="843649"/>
                  </a:moveTo>
                  <a:cubicBezTo>
                    <a:pt x="2779642" y="843967"/>
                    <a:pt x="2780677" y="844726"/>
                    <a:pt x="2781317" y="845851"/>
                  </a:cubicBezTo>
                  <a:lnTo>
                    <a:pt x="2784897" y="852149"/>
                  </a:lnTo>
                  <a:cubicBezTo>
                    <a:pt x="2786176" y="854398"/>
                    <a:pt x="2785389" y="857258"/>
                    <a:pt x="2783140" y="858537"/>
                  </a:cubicBezTo>
                  <a:lnTo>
                    <a:pt x="2776971" y="862044"/>
                  </a:lnTo>
                  <a:cubicBezTo>
                    <a:pt x="2774722" y="863322"/>
                    <a:pt x="2771862" y="862536"/>
                    <a:pt x="2770584" y="860286"/>
                  </a:cubicBezTo>
                  <a:lnTo>
                    <a:pt x="2767002" y="853988"/>
                  </a:lnTo>
                  <a:cubicBezTo>
                    <a:pt x="2765724" y="851739"/>
                    <a:pt x="2766511" y="848878"/>
                    <a:pt x="2768760" y="847600"/>
                  </a:cubicBezTo>
                  <a:lnTo>
                    <a:pt x="2774929" y="844093"/>
                  </a:lnTo>
                  <a:cubicBezTo>
                    <a:pt x="2776053" y="843454"/>
                    <a:pt x="2777330" y="843331"/>
                    <a:pt x="2778487" y="843649"/>
                  </a:cubicBezTo>
                  <a:close/>
                  <a:moveTo>
                    <a:pt x="2402648" y="843649"/>
                  </a:moveTo>
                  <a:cubicBezTo>
                    <a:pt x="2403805" y="843967"/>
                    <a:pt x="2404839" y="844726"/>
                    <a:pt x="2405478" y="845851"/>
                  </a:cubicBezTo>
                  <a:lnTo>
                    <a:pt x="2409059" y="852149"/>
                  </a:lnTo>
                  <a:cubicBezTo>
                    <a:pt x="2410338" y="854398"/>
                    <a:pt x="2409551" y="857258"/>
                    <a:pt x="2407302" y="858537"/>
                  </a:cubicBezTo>
                  <a:lnTo>
                    <a:pt x="2401133" y="862044"/>
                  </a:lnTo>
                  <a:cubicBezTo>
                    <a:pt x="2398884" y="863322"/>
                    <a:pt x="2396024" y="862536"/>
                    <a:pt x="2394745" y="860286"/>
                  </a:cubicBezTo>
                  <a:lnTo>
                    <a:pt x="2391165" y="853988"/>
                  </a:lnTo>
                  <a:cubicBezTo>
                    <a:pt x="2389886" y="851739"/>
                    <a:pt x="2390672" y="848878"/>
                    <a:pt x="2392922" y="847600"/>
                  </a:cubicBezTo>
                  <a:lnTo>
                    <a:pt x="2399090" y="844093"/>
                  </a:lnTo>
                  <a:cubicBezTo>
                    <a:pt x="2400215" y="843454"/>
                    <a:pt x="2401492" y="843331"/>
                    <a:pt x="2402648" y="843649"/>
                  </a:cubicBezTo>
                  <a:close/>
                  <a:moveTo>
                    <a:pt x="2026810" y="843649"/>
                  </a:moveTo>
                  <a:cubicBezTo>
                    <a:pt x="2027966" y="843967"/>
                    <a:pt x="2029000" y="844726"/>
                    <a:pt x="2029640" y="845851"/>
                  </a:cubicBezTo>
                  <a:lnTo>
                    <a:pt x="2033221" y="852149"/>
                  </a:lnTo>
                  <a:cubicBezTo>
                    <a:pt x="2034499" y="854398"/>
                    <a:pt x="2033712" y="857258"/>
                    <a:pt x="2031464" y="858537"/>
                  </a:cubicBezTo>
                  <a:lnTo>
                    <a:pt x="2025295" y="862044"/>
                  </a:lnTo>
                  <a:cubicBezTo>
                    <a:pt x="2023046" y="863322"/>
                    <a:pt x="2020186" y="862536"/>
                    <a:pt x="2018907" y="860286"/>
                  </a:cubicBezTo>
                  <a:lnTo>
                    <a:pt x="2015326" y="853988"/>
                  </a:lnTo>
                  <a:cubicBezTo>
                    <a:pt x="2014048" y="851739"/>
                    <a:pt x="2014834" y="848878"/>
                    <a:pt x="2017084" y="847600"/>
                  </a:cubicBezTo>
                  <a:lnTo>
                    <a:pt x="2023253" y="844093"/>
                  </a:lnTo>
                  <a:cubicBezTo>
                    <a:pt x="2024377" y="843454"/>
                    <a:pt x="2025654" y="843331"/>
                    <a:pt x="2026810" y="843649"/>
                  </a:cubicBezTo>
                  <a:close/>
                  <a:moveTo>
                    <a:pt x="1650972" y="843649"/>
                  </a:moveTo>
                  <a:cubicBezTo>
                    <a:pt x="1652128" y="843967"/>
                    <a:pt x="1653163" y="844726"/>
                    <a:pt x="1653802" y="845851"/>
                  </a:cubicBezTo>
                  <a:lnTo>
                    <a:pt x="1657382" y="852149"/>
                  </a:lnTo>
                  <a:cubicBezTo>
                    <a:pt x="1658661" y="854398"/>
                    <a:pt x="1657875" y="857258"/>
                    <a:pt x="1655625" y="858537"/>
                  </a:cubicBezTo>
                  <a:lnTo>
                    <a:pt x="1649457" y="862044"/>
                  </a:lnTo>
                  <a:cubicBezTo>
                    <a:pt x="1647207" y="863322"/>
                    <a:pt x="1644347" y="862536"/>
                    <a:pt x="1643069" y="860286"/>
                  </a:cubicBezTo>
                  <a:lnTo>
                    <a:pt x="1639488" y="853988"/>
                  </a:lnTo>
                  <a:cubicBezTo>
                    <a:pt x="1638210" y="851739"/>
                    <a:pt x="1638996" y="848878"/>
                    <a:pt x="1641246" y="847600"/>
                  </a:cubicBezTo>
                  <a:lnTo>
                    <a:pt x="1647414" y="844093"/>
                  </a:lnTo>
                  <a:cubicBezTo>
                    <a:pt x="1648538" y="843454"/>
                    <a:pt x="1649816" y="843331"/>
                    <a:pt x="1650972" y="843649"/>
                  </a:cubicBezTo>
                  <a:close/>
                  <a:moveTo>
                    <a:pt x="1275134" y="843649"/>
                  </a:moveTo>
                  <a:cubicBezTo>
                    <a:pt x="1276290" y="843967"/>
                    <a:pt x="1277324" y="844726"/>
                    <a:pt x="1277964" y="845851"/>
                  </a:cubicBezTo>
                  <a:lnTo>
                    <a:pt x="1281545" y="852149"/>
                  </a:lnTo>
                  <a:cubicBezTo>
                    <a:pt x="1282824" y="854398"/>
                    <a:pt x="1282036" y="857258"/>
                    <a:pt x="1279788" y="858537"/>
                  </a:cubicBezTo>
                  <a:lnTo>
                    <a:pt x="1273618" y="862044"/>
                  </a:lnTo>
                  <a:cubicBezTo>
                    <a:pt x="1271370" y="863322"/>
                    <a:pt x="1268509" y="862536"/>
                    <a:pt x="1267230" y="860286"/>
                  </a:cubicBezTo>
                  <a:lnTo>
                    <a:pt x="1263650" y="853988"/>
                  </a:lnTo>
                  <a:cubicBezTo>
                    <a:pt x="1262371" y="851739"/>
                    <a:pt x="1263158" y="848878"/>
                    <a:pt x="1265407" y="847600"/>
                  </a:cubicBezTo>
                  <a:lnTo>
                    <a:pt x="1271576" y="844093"/>
                  </a:lnTo>
                  <a:cubicBezTo>
                    <a:pt x="1272701" y="843454"/>
                    <a:pt x="1273978" y="843331"/>
                    <a:pt x="1275134" y="843649"/>
                  </a:cubicBezTo>
                  <a:close/>
                  <a:moveTo>
                    <a:pt x="899296" y="843649"/>
                  </a:moveTo>
                  <a:cubicBezTo>
                    <a:pt x="900452" y="843967"/>
                    <a:pt x="901486" y="844726"/>
                    <a:pt x="902126" y="845851"/>
                  </a:cubicBezTo>
                  <a:lnTo>
                    <a:pt x="905706" y="852149"/>
                  </a:lnTo>
                  <a:cubicBezTo>
                    <a:pt x="906986" y="854398"/>
                    <a:pt x="906199" y="857258"/>
                    <a:pt x="903949" y="858537"/>
                  </a:cubicBezTo>
                  <a:lnTo>
                    <a:pt x="897780" y="862044"/>
                  </a:lnTo>
                  <a:cubicBezTo>
                    <a:pt x="895531" y="863322"/>
                    <a:pt x="892672" y="862536"/>
                    <a:pt x="891393" y="860286"/>
                  </a:cubicBezTo>
                  <a:lnTo>
                    <a:pt x="887812" y="853988"/>
                  </a:lnTo>
                  <a:cubicBezTo>
                    <a:pt x="886533" y="851739"/>
                    <a:pt x="887320" y="848878"/>
                    <a:pt x="889569" y="847600"/>
                  </a:cubicBezTo>
                  <a:lnTo>
                    <a:pt x="895738" y="844093"/>
                  </a:lnTo>
                  <a:cubicBezTo>
                    <a:pt x="896862" y="843454"/>
                    <a:pt x="898140" y="843331"/>
                    <a:pt x="899296" y="843649"/>
                  </a:cubicBezTo>
                  <a:close/>
                  <a:moveTo>
                    <a:pt x="523458" y="843649"/>
                  </a:moveTo>
                  <a:cubicBezTo>
                    <a:pt x="524614" y="843967"/>
                    <a:pt x="525649" y="844726"/>
                    <a:pt x="526288" y="845851"/>
                  </a:cubicBezTo>
                  <a:lnTo>
                    <a:pt x="529868" y="852149"/>
                  </a:lnTo>
                  <a:cubicBezTo>
                    <a:pt x="531147" y="854398"/>
                    <a:pt x="530361" y="857258"/>
                    <a:pt x="528111" y="858537"/>
                  </a:cubicBezTo>
                  <a:lnTo>
                    <a:pt x="521942" y="862044"/>
                  </a:lnTo>
                  <a:cubicBezTo>
                    <a:pt x="519693" y="863322"/>
                    <a:pt x="516833" y="862536"/>
                    <a:pt x="515555" y="860286"/>
                  </a:cubicBezTo>
                  <a:lnTo>
                    <a:pt x="511974" y="853988"/>
                  </a:lnTo>
                  <a:cubicBezTo>
                    <a:pt x="510696" y="851739"/>
                    <a:pt x="511482" y="848878"/>
                    <a:pt x="513731" y="847600"/>
                  </a:cubicBezTo>
                  <a:lnTo>
                    <a:pt x="519900" y="844093"/>
                  </a:lnTo>
                  <a:cubicBezTo>
                    <a:pt x="521024" y="843454"/>
                    <a:pt x="522302" y="843331"/>
                    <a:pt x="523458" y="843649"/>
                  </a:cubicBezTo>
                  <a:close/>
                  <a:moveTo>
                    <a:pt x="147620" y="843649"/>
                  </a:moveTo>
                  <a:cubicBezTo>
                    <a:pt x="148776" y="843967"/>
                    <a:pt x="149811" y="844726"/>
                    <a:pt x="150450" y="845851"/>
                  </a:cubicBezTo>
                  <a:lnTo>
                    <a:pt x="154031" y="852149"/>
                  </a:lnTo>
                  <a:cubicBezTo>
                    <a:pt x="155309" y="854398"/>
                    <a:pt x="154523" y="857258"/>
                    <a:pt x="152274" y="858537"/>
                  </a:cubicBezTo>
                  <a:lnTo>
                    <a:pt x="146105" y="862044"/>
                  </a:lnTo>
                  <a:cubicBezTo>
                    <a:pt x="143855" y="863322"/>
                    <a:pt x="140996" y="862536"/>
                    <a:pt x="139717" y="860286"/>
                  </a:cubicBezTo>
                  <a:lnTo>
                    <a:pt x="136136" y="853988"/>
                  </a:lnTo>
                  <a:cubicBezTo>
                    <a:pt x="134857" y="851739"/>
                    <a:pt x="135644" y="848878"/>
                    <a:pt x="137894" y="847600"/>
                  </a:cubicBezTo>
                  <a:lnTo>
                    <a:pt x="144062" y="844093"/>
                  </a:lnTo>
                  <a:cubicBezTo>
                    <a:pt x="145187" y="843454"/>
                    <a:pt x="146464" y="843331"/>
                    <a:pt x="147620" y="843649"/>
                  </a:cubicBezTo>
                  <a:close/>
                  <a:moveTo>
                    <a:pt x="4066568" y="837585"/>
                  </a:moveTo>
                  <a:cubicBezTo>
                    <a:pt x="4067665" y="837633"/>
                    <a:pt x="4068744" y="838100"/>
                    <a:pt x="4069544" y="838974"/>
                  </a:cubicBezTo>
                  <a:lnTo>
                    <a:pt x="4072976" y="842726"/>
                  </a:lnTo>
                  <a:cubicBezTo>
                    <a:pt x="4074576" y="844474"/>
                    <a:pt x="4074456" y="847188"/>
                    <a:pt x="4072708" y="848788"/>
                  </a:cubicBezTo>
                  <a:lnTo>
                    <a:pt x="4068956" y="852221"/>
                  </a:lnTo>
                  <a:cubicBezTo>
                    <a:pt x="4067208" y="853821"/>
                    <a:pt x="4064493" y="853700"/>
                    <a:pt x="4062894" y="851952"/>
                  </a:cubicBezTo>
                  <a:lnTo>
                    <a:pt x="4059461" y="848200"/>
                  </a:lnTo>
                  <a:cubicBezTo>
                    <a:pt x="4057861" y="846451"/>
                    <a:pt x="4057982" y="843738"/>
                    <a:pt x="4059730" y="842138"/>
                  </a:cubicBezTo>
                  <a:lnTo>
                    <a:pt x="4063482" y="838705"/>
                  </a:lnTo>
                  <a:cubicBezTo>
                    <a:pt x="4064356" y="837906"/>
                    <a:pt x="4065471" y="837536"/>
                    <a:pt x="4066568" y="837585"/>
                  </a:cubicBezTo>
                  <a:close/>
                  <a:moveTo>
                    <a:pt x="3690730" y="837585"/>
                  </a:moveTo>
                  <a:cubicBezTo>
                    <a:pt x="3691827" y="837633"/>
                    <a:pt x="3692906" y="838100"/>
                    <a:pt x="3693705" y="838974"/>
                  </a:cubicBezTo>
                  <a:lnTo>
                    <a:pt x="3697138" y="842726"/>
                  </a:lnTo>
                  <a:cubicBezTo>
                    <a:pt x="3698738" y="844474"/>
                    <a:pt x="3698618" y="847188"/>
                    <a:pt x="3696870" y="848788"/>
                  </a:cubicBezTo>
                  <a:lnTo>
                    <a:pt x="3693117" y="852221"/>
                  </a:lnTo>
                  <a:cubicBezTo>
                    <a:pt x="3691370" y="853821"/>
                    <a:pt x="3688656" y="853700"/>
                    <a:pt x="3687056" y="851952"/>
                  </a:cubicBezTo>
                  <a:lnTo>
                    <a:pt x="3683622" y="848200"/>
                  </a:lnTo>
                  <a:cubicBezTo>
                    <a:pt x="3682023" y="846451"/>
                    <a:pt x="3682144" y="843738"/>
                    <a:pt x="3683892" y="842138"/>
                  </a:cubicBezTo>
                  <a:lnTo>
                    <a:pt x="3687644" y="838705"/>
                  </a:lnTo>
                  <a:cubicBezTo>
                    <a:pt x="3688518" y="837906"/>
                    <a:pt x="3689634" y="837536"/>
                    <a:pt x="3690730" y="837585"/>
                  </a:cubicBezTo>
                  <a:close/>
                  <a:moveTo>
                    <a:pt x="3314892" y="837585"/>
                  </a:moveTo>
                  <a:cubicBezTo>
                    <a:pt x="3315989" y="837633"/>
                    <a:pt x="3317067" y="838100"/>
                    <a:pt x="3317867" y="838974"/>
                  </a:cubicBezTo>
                  <a:lnTo>
                    <a:pt x="3321300" y="842726"/>
                  </a:lnTo>
                  <a:cubicBezTo>
                    <a:pt x="3322900" y="844474"/>
                    <a:pt x="3322780" y="847188"/>
                    <a:pt x="3321031" y="848788"/>
                  </a:cubicBezTo>
                  <a:lnTo>
                    <a:pt x="3317280" y="852221"/>
                  </a:lnTo>
                  <a:cubicBezTo>
                    <a:pt x="3315531" y="853821"/>
                    <a:pt x="3312817" y="853700"/>
                    <a:pt x="3311218" y="851952"/>
                  </a:cubicBezTo>
                  <a:lnTo>
                    <a:pt x="3307785" y="848200"/>
                  </a:lnTo>
                  <a:cubicBezTo>
                    <a:pt x="3306185" y="846451"/>
                    <a:pt x="3306305" y="843738"/>
                    <a:pt x="3308054" y="842138"/>
                  </a:cubicBezTo>
                  <a:lnTo>
                    <a:pt x="3311805" y="838705"/>
                  </a:lnTo>
                  <a:cubicBezTo>
                    <a:pt x="3312680" y="837906"/>
                    <a:pt x="3313795" y="837536"/>
                    <a:pt x="3314892" y="837585"/>
                  </a:cubicBezTo>
                  <a:close/>
                  <a:moveTo>
                    <a:pt x="2939054" y="837585"/>
                  </a:moveTo>
                  <a:cubicBezTo>
                    <a:pt x="2940151" y="837633"/>
                    <a:pt x="2941230" y="838100"/>
                    <a:pt x="2942029" y="838974"/>
                  </a:cubicBezTo>
                  <a:lnTo>
                    <a:pt x="2945463" y="842726"/>
                  </a:lnTo>
                  <a:cubicBezTo>
                    <a:pt x="2947062" y="844474"/>
                    <a:pt x="2946942" y="847188"/>
                    <a:pt x="2945193" y="848788"/>
                  </a:cubicBezTo>
                  <a:lnTo>
                    <a:pt x="2941441" y="852221"/>
                  </a:lnTo>
                  <a:cubicBezTo>
                    <a:pt x="2939693" y="853821"/>
                    <a:pt x="2936979" y="853700"/>
                    <a:pt x="2935380" y="851952"/>
                  </a:cubicBezTo>
                  <a:lnTo>
                    <a:pt x="2931947" y="848200"/>
                  </a:lnTo>
                  <a:cubicBezTo>
                    <a:pt x="2930347" y="846451"/>
                    <a:pt x="2930468" y="843738"/>
                    <a:pt x="2932216" y="842138"/>
                  </a:cubicBezTo>
                  <a:lnTo>
                    <a:pt x="2935968" y="838705"/>
                  </a:lnTo>
                  <a:cubicBezTo>
                    <a:pt x="2936842" y="837906"/>
                    <a:pt x="2937957" y="837536"/>
                    <a:pt x="2939054" y="837585"/>
                  </a:cubicBezTo>
                  <a:close/>
                  <a:moveTo>
                    <a:pt x="2563216" y="837585"/>
                  </a:moveTo>
                  <a:cubicBezTo>
                    <a:pt x="2564313" y="837633"/>
                    <a:pt x="2565392" y="838100"/>
                    <a:pt x="2566191" y="838974"/>
                  </a:cubicBezTo>
                  <a:lnTo>
                    <a:pt x="2569624" y="842726"/>
                  </a:lnTo>
                  <a:cubicBezTo>
                    <a:pt x="2571224" y="844474"/>
                    <a:pt x="2571104" y="847188"/>
                    <a:pt x="2569356" y="848788"/>
                  </a:cubicBezTo>
                  <a:lnTo>
                    <a:pt x="2565603" y="852221"/>
                  </a:lnTo>
                  <a:cubicBezTo>
                    <a:pt x="2563856" y="853821"/>
                    <a:pt x="2561141" y="853700"/>
                    <a:pt x="2559542" y="851952"/>
                  </a:cubicBezTo>
                  <a:lnTo>
                    <a:pt x="2556108" y="848200"/>
                  </a:lnTo>
                  <a:cubicBezTo>
                    <a:pt x="2554509" y="846451"/>
                    <a:pt x="2554629" y="843738"/>
                    <a:pt x="2556378" y="842138"/>
                  </a:cubicBezTo>
                  <a:lnTo>
                    <a:pt x="2560129" y="838705"/>
                  </a:lnTo>
                  <a:cubicBezTo>
                    <a:pt x="2561004" y="837906"/>
                    <a:pt x="2562120" y="837536"/>
                    <a:pt x="2563216" y="837585"/>
                  </a:cubicBezTo>
                  <a:close/>
                  <a:moveTo>
                    <a:pt x="2187378" y="837585"/>
                  </a:moveTo>
                  <a:cubicBezTo>
                    <a:pt x="2188475" y="837633"/>
                    <a:pt x="2189553" y="838100"/>
                    <a:pt x="2190353" y="838974"/>
                  </a:cubicBezTo>
                  <a:lnTo>
                    <a:pt x="2193786" y="842726"/>
                  </a:lnTo>
                  <a:cubicBezTo>
                    <a:pt x="2195386" y="844474"/>
                    <a:pt x="2195266" y="847188"/>
                    <a:pt x="2193517" y="848788"/>
                  </a:cubicBezTo>
                  <a:lnTo>
                    <a:pt x="2189765" y="852221"/>
                  </a:lnTo>
                  <a:cubicBezTo>
                    <a:pt x="2188017" y="853821"/>
                    <a:pt x="2185303" y="853700"/>
                    <a:pt x="2183704" y="851952"/>
                  </a:cubicBezTo>
                  <a:lnTo>
                    <a:pt x="2180271" y="848200"/>
                  </a:lnTo>
                  <a:cubicBezTo>
                    <a:pt x="2178671" y="846451"/>
                    <a:pt x="2178791" y="843738"/>
                    <a:pt x="2180539" y="842138"/>
                  </a:cubicBezTo>
                  <a:lnTo>
                    <a:pt x="2184291" y="838705"/>
                  </a:lnTo>
                  <a:cubicBezTo>
                    <a:pt x="2185166" y="837906"/>
                    <a:pt x="2186281" y="837536"/>
                    <a:pt x="2187378" y="837585"/>
                  </a:cubicBezTo>
                  <a:close/>
                  <a:moveTo>
                    <a:pt x="1811539" y="837585"/>
                  </a:moveTo>
                  <a:cubicBezTo>
                    <a:pt x="1812636" y="837633"/>
                    <a:pt x="1813716" y="838100"/>
                    <a:pt x="1814515" y="838974"/>
                  </a:cubicBezTo>
                  <a:lnTo>
                    <a:pt x="1817948" y="842726"/>
                  </a:lnTo>
                  <a:cubicBezTo>
                    <a:pt x="1819548" y="844474"/>
                    <a:pt x="1819427" y="847188"/>
                    <a:pt x="1817679" y="848788"/>
                  </a:cubicBezTo>
                  <a:lnTo>
                    <a:pt x="1813926" y="852221"/>
                  </a:lnTo>
                  <a:cubicBezTo>
                    <a:pt x="1812179" y="853821"/>
                    <a:pt x="1809465" y="853700"/>
                    <a:pt x="1807866" y="851952"/>
                  </a:cubicBezTo>
                  <a:lnTo>
                    <a:pt x="1804432" y="848200"/>
                  </a:lnTo>
                  <a:cubicBezTo>
                    <a:pt x="1802833" y="846451"/>
                    <a:pt x="1802953" y="843738"/>
                    <a:pt x="1804701" y="842138"/>
                  </a:cubicBezTo>
                  <a:lnTo>
                    <a:pt x="1808453" y="838705"/>
                  </a:lnTo>
                  <a:cubicBezTo>
                    <a:pt x="1809327" y="837906"/>
                    <a:pt x="1810443" y="837536"/>
                    <a:pt x="1811539" y="837585"/>
                  </a:cubicBezTo>
                  <a:close/>
                  <a:moveTo>
                    <a:pt x="1435702" y="837585"/>
                  </a:moveTo>
                  <a:cubicBezTo>
                    <a:pt x="1436799" y="837633"/>
                    <a:pt x="1437877" y="838100"/>
                    <a:pt x="1438677" y="838974"/>
                  </a:cubicBezTo>
                  <a:lnTo>
                    <a:pt x="1442110" y="842726"/>
                  </a:lnTo>
                  <a:cubicBezTo>
                    <a:pt x="1443709" y="844474"/>
                    <a:pt x="1443589" y="847188"/>
                    <a:pt x="1441841" y="848788"/>
                  </a:cubicBezTo>
                  <a:lnTo>
                    <a:pt x="1438089" y="852221"/>
                  </a:lnTo>
                  <a:cubicBezTo>
                    <a:pt x="1436341" y="853821"/>
                    <a:pt x="1433626" y="853700"/>
                    <a:pt x="1432028" y="851952"/>
                  </a:cubicBezTo>
                  <a:lnTo>
                    <a:pt x="1428594" y="848200"/>
                  </a:lnTo>
                  <a:cubicBezTo>
                    <a:pt x="1426994" y="846451"/>
                    <a:pt x="1427115" y="843738"/>
                    <a:pt x="1428863" y="842138"/>
                  </a:cubicBezTo>
                  <a:lnTo>
                    <a:pt x="1432614" y="838705"/>
                  </a:lnTo>
                  <a:cubicBezTo>
                    <a:pt x="1433489" y="837906"/>
                    <a:pt x="1434605" y="837536"/>
                    <a:pt x="1435702" y="837585"/>
                  </a:cubicBezTo>
                  <a:close/>
                  <a:moveTo>
                    <a:pt x="1059864" y="837585"/>
                  </a:moveTo>
                  <a:cubicBezTo>
                    <a:pt x="1060960" y="837633"/>
                    <a:pt x="1062039" y="838100"/>
                    <a:pt x="1062838" y="838974"/>
                  </a:cubicBezTo>
                  <a:lnTo>
                    <a:pt x="1066271" y="842726"/>
                  </a:lnTo>
                  <a:cubicBezTo>
                    <a:pt x="1067871" y="844474"/>
                    <a:pt x="1067751" y="847188"/>
                    <a:pt x="1066002" y="848788"/>
                  </a:cubicBezTo>
                  <a:lnTo>
                    <a:pt x="1062251" y="852221"/>
                  </a:lnTo>
                  <a:cubicBezTo>
                    <a:pt x="1060503" y="853821"/>
                    <a:pt x="1057789" y="853700"/>
                    <a:pt x="1056189" y="851952"/>
                  </a:cubicBezTo>
                  <a:lnTo>
                    <a:pt x="1052756" y="848200"/>
                  </a:lnTo>
                  <a:cubicBezTo>
                    <a:pt x="1051156" y="846451"/>
                    <a:pt x="1051277" y="843738"/>
                    <a:pt x="1053025" y="842138"/>
                  </a:cubicBezTo>
                  <a:lnTo>
                    <a:pt x="1056777" y="838705"/>
                  </a:lnTo>
                  <a:cubicBezTo>
                    <a:pt x="1057651" y="837906"/>
                    <a:pt x="1058766" y="837536"/>
                    <a:pt x="1059864" y="837585"/>
                  </a:cubicBezTo>
                  <a:close/>
                  <a:moveTo>
                    <a:pt x="684025" y="837585"/>
                  </a:moveTo>
                  <a:cubicBezTo>
                    <a:pt x="685122" y="837633"/>
                    <a:pt x="686201" y="838100"/>
                    <a:pt x="687001" y="838974"/>
                  </a:cubicBezTo>
                  <a:lnTo>
                    <a:pt x="690434" y="842726"/>
                  </a:lnTo>
                  <a:cubicBezTo>
                    <a:pt x="692034" y="844474"/>
                    <a:pt x="691913" y="847188"/>
                    <a:pt x="690165" y="848788"/>
                  </a:cubicBezTo>
                  <a:lnTo>
                    <a:pt x="686413" y="852221"/>
                  </a:lnTo>
                  <a:cubicBezTo>
                    <a:pt x="684665" y="853821"/>
                    <a:pt x="681951" y="853700"/>
                    <a:pt x="680352" y="851952"/>
                  </a:cubicBezTo>
                  <a:lnTo>
                    <a:pt x="676918" y="848200"/>
                  </a:lnTo>
                  <a:cubicBezTo>
                    <a:pt x="675319" y="846451"/>
                    <a:pt x="675439" y="843738"/>
                    <a:pt x="677187" y="842138"/>
                  </a:cubicBezTo>
                  <a:lnTo>
                    <a:pt x="680939" y="838705"/>
                  </a:lnTo>
                  <a:cubicBezTo>
                    <a:pt x="681813" y="837906"/>
                    <a:pt x="682929" y="837536"/>
                    <a:pt x="684025" y="837585"/>
                  </a:cubicBezTo>
                  <a:close/>
                  <a:moveTo>
                    <a:pt x="308188" y="837585"/>
                  </a:moveTo>
                  <a:cubicBezTo>
                    <a:pt x="309285" y="837633"/>
                    <a:pt x="310363" y="838100"/>
                    <a:pt x="311163" y="838974"/>
                  </a:cubicBezTo>
                  <a:lnTo>
                    <a:pt x="314596" y="842726"/>
                  </a:lnTo>
                  <a:cubicBezTo>
                    <a:pt x="316195" y="844474"/>
                    <a:pt x="316076" y="847188"/>
                    <a:pt x="314327" y="848788"/>
                  </a:cubicBezTo>
                  <a:lnTo>
                    <a:pt x="310575" y="852221"/>
                  </a:lnTo>
                  <a:cubicBezTo>
                    <a:pt x="308827" y="853821"/>
                    <a:pt x="306113" y="853700"/>
                    <a:pt x="304513" y="851952"/>
                  </a:cubicBezTo>
                  <a:lnTo>
                    <a:pt x="301080" y="848200"/>
                  </a:lnTo>
                  <a:cubicBezTo>
                    <a:pt x="299480" y="846451"/>
                    <a:pt x="299601" y="843738"/>
                    <a:pt x="301349" y="842138"/>
                  </a:cubicBezTo>
                  <a:lnTo>
                    <a:pt x="305101" y="838705"/>
                  </a:lnTo>
                  <a:cubicBezTo>
                    <a:pt x="305975" y="837906"/>
                    <a:pt x="307091" y="837536"/>
                    <a:pt x="308188" y="837585"/>
                  </a:cubicBezTo>
                  <a:close/>
                  <a:moveTo>
                    <a:pt x="4151248" y="832103"/>
                  </a:moveTo>
                  <a:lnTo>
                    <a:pt x="4190171" y="950432"/>
                  </a:lnTo>
                  <a:lnTo>
                    <a:pt x="4145227" y="950432"/>
                  </a:lnTo>
                  <a:lnTo>
                    <a:pt x="4119026" y="924231"/>
                  </a:lnTo>
                  <a:cubicBezTo>
                    <a:pt x="4114850" y="920055"/>
                    <a:pt x="4111718" y="915231"/>
                    <a:pt x="4109630" y="910082"/>
                  </a:cubicBezTo>
                  <a:lnTo>
                    <a:pt x="4106612" y="894569"/>
                  </a:lnTo>
                  <a:lnTo>
                    <a:pt x="4106499" y="894569"/>
                  </a:lnTo>
                  <a:lnTo>
                    <a:pt x="4106556" y="894278"/>
                  </a:lnTo>
                  <a:lnTo>
                    <a:pt x="4106499" y="893986"/>
                  </a:lnTo>
                  <a:lnTo>
                    <a:pt x="4106554" y="893701"/>
                  </a:lnTo>
                  <a:lnTo>
                    <a:pt x="4106668" y="893701"/>
                  </a:lnTo>
                  <a:lnTo>
                    <a:pt x="4109630" y="878474"/>
                  </a:lnTo>
                  <a:cubicBezTo>
                    <a:pt x="4111718" y="873324"/>
                    <a:pt x="4114850" y="868500"/>
                    <a:pt x="4119026" y="864324"/>
                  </a:cubicBezTo>
                  <a:close/>
                  <a:moveTo>
                    <a:pt x="3922684" y="830356"/>
                  </a:moveTo>
                  <a:cubicBezTo>
                    <a:pt x="3923644" y="830619"/>
                    <a:pt x="3924503" y="831249"/>
                    <a:pt x="3925034" y="832183"/>
                  </a:cubicBezTo>
                  <a:lnTo>
                    <a:pt x="3927944" y="837303"/>
                  </a:lnTo>
                  <a:cubicBezTo>
                    <a:pt x="3929006" y="839170"/>
                    <a:pt x="3928352" y="841544"/>
                    <a:pt x="3926486" y="842605"/>
                  </a:cubicBezTo>
                  <a:lnTo>
                    <a:pt x="3921365" y="845516"/>
                  </a:lnTo>
                  <a:cubicBezTo>
                    <a:pt x="3919498" y="846578"/>
                    <a:pt x="3917125" y="845924"/>
                    <a:pt x="3916063" y="844058"/>
                  </a:cubicBezTo>
                  <a:lnTo>
                    <a:pt x="3913153" y="838937"/>
                  </a:lnTo>
                  <a:cubicBezTo>
                    <a:pt x="3912090" y="837070"/>
                    <a:pt x="3912744" y="834696"/>
                    <a:pt x="3914611" y="833635"/>
                  </a:cubicBezTo>
                  <a:lnTo>
                    <a:pt x="3919731" y="830724"/>
                  </a:lnTo>
                  <a:cubicBezTo>
                    <a:pt x="3920665" y="830194"/>
                    <a:pt x="3921725" y="830091"/>
                    <a:pt x="3922684" y="830356"/>
                  </a:cubicBezTo>
                  <a:close/>
                  <a:moveTo>
                    <a:pt x="3546846" y="830356"/>
                  </a:moveTo>
                  <a:cubicBezTo>
                    <a:pt x="3547806" y="830619"/>
                    <a:pt x="3548665" y="831249"/>
                    <a:pt x="3549195" y="832183"/>
                  </a:cubicBezTo>
                  <a:lnTo>
                    <a:pt x="3552106" y="837303"/>
                  </a:lnTo>
                  <a:cubicBezTo>
                    <a:pt x="3553168" y="839170"/>
                    <a:pt x="3552515" y="841544"/>
                    <a:pt x="3550648" y="842605"/>
                  </a:cubicBezTo>
                  <a:lnTo>
                    <a:pt x="3545527" y="845516"/>
                  </a:lnTo>
                  <a:cubicBezTo>
                    <a:pt x="3543660" y="846578"/>
                    <a:pt x="3541286" y="845924"/>
                    <a:pt x="3540225" y="844058"/>
                  </a:cubicBezTo>
                  <a:lnTo>
                    <a:pt x="3537314" y="838937"/>
                  </a:lnTo>
                  <a:cubicBezTo>
                    <a:pt x="3536253" y="837070"/>
                    <a:pt x="3536906" y="834696"/>
                    <a:pt x="3538773" y="833635"/>
                  </a:cubicBezTo>
                  <a:lnTo>
                    <a:pt x="3543893" y="830724"/>
                  </a:lnTo>
                  <a:cubicBezTo>
                    <a:pt x="3544827" y="830194"/>
                    <a:pt x="3545887" y="830091"/>
                    <a:pt x="3546846" y="830356"/>
                  </a:cubicBezTo>
                  <a:close/>
                  <a:moveTo>
                    <a:pt x="3171008" y="830356"/>
                  </a:moveTo>
                  <a:cubicBezTo>
                    <a:pt x="3171968" y="830619"/>
                    <a:pt x="3172826" y="831249"/>
                    <a:pt x="3173357" y="832183"/>
                  </a:cubicBezTo>
                  <a:lnTo>
                    <a:pt x="3176268" y="837303"/>
                  </a:lnTo>
                  <a:cubicBezTo>
                    <a:pt x="3177329" y="839170"/>
                    <a:pt x="3176676" y="841544"/>
                    <a:pt x="3174810" y="842605"/>
                  </a:cubicBezTo>
                  <a:lnTo>
                    <a:pt x="3169689" y="845516"/>
                  </a:lnTo>
                  <a:cubicBezTo>
                    <a:pt x="3167822" y="846578"/>
                    <a:pt x="3165448" y="845924"/>
                    <a:pt x="3164387" y="844058"/>
                  </a:cubicBezTo>
                  <a:lnTo>
                    <a:pt x="3161476" y="838937"/>
                  </a:lnTo>
                  <a:cubicBezTo>
                    <a:pt x="3160415" y="837070"/>
                    <a:pt x="3161068" y="834696"/>
                    <a:pt x="3162935" y="833635"/>
                  </a:cubicBezTo>
                  <a:lnTo>
                    <a:pt x="3168055" y="830724"/>
                  </a:lnTo>
                  <a:cubicBezTo>
                    <a:pt x="3168989" y="830194"/>
                    <a:pt x="3170050" y="830091"/>
                    <a:pt x="3171008" y="830356"/>
                  </a:cubicBezTo>
                  <a:close/>
                  <a:moveTo>
                    <a:pt x="2795170" y="830356"/>
                  </a:moveTo>
                  <a:cubicBezTo>
                    <a:pt x="2796130" y="830619"/>
                    <a:pt x="2796989" y="831249"/>
                    <a:pt x="2797519" y="832183"/>
                  </a:cubicBezTo>
                  <a:lnTo>
                    <a:pt x="2800430" y="837303"/>
                  </a:lnTo>
                  <a:cubicBezTo>
                    <a:pt x="2801492" y="839170"/>
                    <a:pt x="2800838" y="841544"/>
                    <a:pt x="2798972" y="842605"/>
                  </a:cubicBezTo>
                  <a:lnTo>
                    <a:pt x="2793851" y="845516"/>
                  </a:lnTo>
                  <a:cubicBezTo>
                    <a:pt x="2791984" y="846578"/>
                    <a:pt x="2789611" y="845924"/>
                    <a:pt x="2788549" y="844058"/>
                  </a:cubicBezTo>
                  <a:lnTo>
                    <a:pt x="2785638" y="838937"/>
                  </a:lnTo>
                  <a:cubicBezTo>
                    <a:pt x="2784577" y="837070"/>
                    <a:pt x="2785230" y="834696"/>
                    <a:pt x="2787096" y="833635"/>
                  </a:cubicBezTo>
                  <a:lnTo>
                    <a:pt x="2792217" y="830724"/>
                  </a:lnTo>
                  <a:cubicBezTo>
                    <a:pt x="2793151" y="830194"/>
                    <a:pt x="2794211" y="830091"/>
                    <a:pt x="2795170" y="830356"/>
                  </a:cubicBezTo>
                  <a:close/>
                  <a:moveTo>
                    <a:pt x="2419332" y="830356"/>
                  </a:moveTo>
                  <a:cubicBezTo>
                    <a:pt x="2420292" y="830619"/>
                    <a:pt x="2421151" y="831249"/>
                    <a:pt x="2421681" y="832183"/>
                  </a:cubicBezTo>
                  <a:lnTo>
                    <a:pt x="2424592" y="837303"/>
                  </a:lnTo>
                  <a:cubicBezTo>
                    <a:pt x="2425654" y="839170"/>
                    <a:pt x="2425000" y="841544"/>
                    <a:pt x="2423134" y="842605"/>
                  </a:cubicBezTo>
                  <a:lnTo>
                    <a:pt x="2418013" y="845516"/>
                  </a:lnTo>
                  <a:cubicBezTo>
                    <a:pt x="2416146" y="846578"/>
                    <a:pt x="2413772" y="845924"/>
                    <a:pt x="2412711" y="844058"/>
                  </a:cubicBezTo>
                  <a:lnTo>
                    <a:pt x="2409800" y="838937"/>
                  </a:lnTo>
                  <a:cubicBezTo>
                    <a:pt x="2408738" y="837070"/>
                    <a:pt x="2409392" y="834696"/>
                    <a:pt x="2411259" y="833635"/>
                  </a:cubicBezTo>
                  <a:lnTo>
                    <a:pt x="2416379" y="830724"/>
                  </a:lnTo>
                  <a:cubicBezTo>
                    <a:pt x="2417313" y="830194"/>
                    <a:pt x="2418373" y="830091"/>
                    <a:pt x="2419332" y="830356"/>
                  </a:cubicBezTo>
                  <a:close/>
                  <a:moveTo>
                    <a:pt x="2043494" y="830356"/>
                  </a:moveTo>
                  <a:cubicBezTo>
                    <a:pt x="2044453" y="830619"/>
                    <a:pt x="2045312" y="831249"/>
                    <a:pt x="2045843" y="832183"/>
                  </a:cubicBezTo>
                  <a:lnTo>
                    <a:pt x="2048754" y="837303"/>
                  </a:lnTo>
                  <a:cubicBezTo>
                    <a:pt x="2049815" y="839170"/>
                    <a:pt x="2049162" y="841544"/>
                    <a:pt x="2047295" y="842605"/>
                  </a:cubicBezTo>
                  <a:lnTo>
                    <a:pt x="2042175" y="845516"/>
                  </a:lnTo>
                  <a:cubicBezTo>
                    <a:pt x="2040308" y="846578"/>
                    <a:pt x="2037934" y="845924"/>
                    <a:pt x="2036873" y="844058"/>
                  </a:cubicBezTo>
                  <a:lnTo>
                    <a:pt x="2033962" y="838937"/>
                  </a:lnTo>
                  <a:cubicBezTo>
                    <a:pt x="2032900" y="837070"/>
                    <a:pt x="2033554" y="834696"/>
                    <a:pt x="2035420" y="833635"/>
                  </a:cubicBezTo>
                  <a:lnTo>
                    <a:pt x="2040541" y="830724"/>
                  </a:lnTo>
                  <a:cubicBezTo>
                    <a:pt x="2041474" y="830194"/>
                    <a:pt x="2042535" y="830091"/>
                    <a:pt x="2043494" y="830356"/>
                  </a:cubicBezTo>
                  <a:close/>
                  <a:moveTo>
                    <a:pt x="1667656" y="830356"/>
                  </a:moveTo>
                  <a:cubicBezTo>
                    <a:pt x="1668615" y="830619"/>
                    <a:pt x="1669474" y="831249"/>
                    <a:pt x="1670005" y="832183"/>
                  </a:cubicBezTo>
                  <a:lnTo>
                    <a:pt x="1672915" y="837303"/>
                  </a:lnTo>
                  <a:cubicBezTo>
                    <a:pt x="1673977" y="839170"/>
                    <a:pt x="1673324" y="841544"/>
                    <a:pt x="1671457" y="842605"/>
                  </a:cubicBezTo>
                  <a:lnTo>
                    <a:pt x="1666336" y="845516"/>
                  </a:lnTo>
                  <a:cubicBezTo>
                    <a:pt x="1664470" y="846578"/>
                    <a:pt x="1662096" y="845924"/>
                    <a:pt x="1661035" y="844058"/>
                  </a:cubicBezTo>
                  <a:lnTo>
                    <a:pt x="1658124" y="838937"/>
                  </a:lnTo>
                  <a:cubicBezTo>
                    <a:pt x="1657062" y="837070"/>
                    <a:pt x="1657716" y="834696"/>
                    <a:pt x="1659583" y="833635"/>
                  </a:cubicBezTo>
                  <a:lnTo>
                    <a:pt x="1664703" y="830724"/>
                  </a:lnTo>
                  <a:cubicBezTo>
                    <a:pt x="1665637" y="830194"/>
                    <a:pt x="1666696" y="830091"/>
                    <a:pt x="1667656" y="830356"/>
                  </a:cubicBezTo>
                  <a:close/>
                  <a:moveTo>
                    <a:pt x="1291817" y="830356"/>
                  </a:moveTo>
                  <a:cubicBezTo>
                    <a:pt x="1292777" y="830619"/>
                    <a:pt x="1293636" y="831249"/>
                    <a:pt x="1294167" y="832183"/>
                  </a:cubicBezTo>
                  <a:lnTo>
                    <a:pt x="1297078" y="837303"/>
                  </a:lnTo>
                  <a:cubicBezTo>
                    <a:pt x="1298139" y="839170"/>
                    <a:pt x="1297486" y="841544"/>
                    <a:pt x="1295619" y="842605"/>
                  </a:cubicBezTo>
                  <a:lnTo>
                    <a:pt x="1290499" y="845516"/>
                  </a:lnTo>
                  <a:cubicBezTo>
                    <a:pt x="1288632" y="846578"/>
                    <a:pt x="1286258" y="845924"/>
                    <a:pt x="1285196" y="844058"/>
                  </a:cubicBezTo>
                  <a:lnTo>
                    <a:pt x="1282286" y="838937"/>
                  </a:lnTo>
                  <a:cubicBezTo>
                    <a:pt x="1281224" y="837070"/>
                    <a:pt x="1281877" y="834696"/>
                    <a:pt x="1283744" y="833635"/>
                  </a:cubicBezTo>
                  <a:lnTo>
                    <a:pt x="1288865" y="830724"/>
                  </a:lnTo>
                  <a:cubicBezTo>
                    <a:pt x="1289798" y="830194"/>
                    <a:pt x="1290858" y="830091"/>
                    <a:pt x="1291817" y="830356"/>
                  </a:cubicBezTo>
                  <a:close/>
                  <a:moveTo>
                    <a:pt x="915980" y="830356"/>
                  </a:moveTo>
                  <a:cubicBezTo>
                    <a:pt x="916939" y="830619"/>
                    <a:pt x="917798" y="831249"/>
                    <a:pt x="918328" y="832183"/>
                  </a:cubicBezTo>
                  <a:lnTo>
                    <a:pt x="921239" y="837303"/>
                  </a:lnTo>
                  <a:cubicBezTo>
                    <a:pt x="922301" y="839170"/>
                    <a:pt x="921648" y="841544"/>
                    <a:pt x="919781" y="842605"/>
                  </a:cubicBezTo>
                  <a:lnTo>
                    <a:pt x="914660" y="845516"/>
                  </a:lnTo>
                  <a:cubicBezTo>
                    <a:pt x="912793" y="846578"/>
                    <a:pt x="910420" y="845924"/>
                    <a:pt x="909358" y="844058"/>
                  </a:cubicBezTo>
                  <a:lnTo>
                    <a:pt x="906448" y="838937"/>
                  </a:lnTo>
                  <a:cubicBezTo>
                    <a:pt x="905386" y="837070"/>
                    <a:pt x="906039" y="834696"/>
                    <a:pt x="907906" y="833635"/>
                  </a:cubicBezTo>
                  <a:lnTo>
                    <a:pt x="913026" y="830724"/>
                  </a:lnTo>
                  <a:cubicBezTo>
                    <a:pt x="913960" y="830194"/>
                    <a:pt x="915020" y="830091"/>
                    <a:pt x="915980" y="830356"/>
                  </a:cubicBezTo>
                  <a:close/>
                  <a:moveTo>
                    <a:pt x="540142" y="830356"/>
                  </a:moveTo>
                  <a:cubicBezTo>
                    <a:pt x="541101" y="830619"/>
                    <a:pt x="541960" y="831249"/>
                    <a:pt x="542490" y="832183"/>
                  </a:cubicBezTo>
                  <a:lnTo>
                    <a:pt x="545401" y="837303"/>
                  </a:lnTo>
                  <a:cubicBezTo>
                    <a:pt x="546463" y="839170"/>
                    <a:pt x="545810" y="841544"/>
                    <a:pt x="543943" y="842605"/>
                  </a:cubicBezTo>
                  <a:lnTo>
                    <a:pt x="538822" y="845516"/>
                  </a:lnTo>
                  <a:cubicBezTo>
                    <a:pt x="536956" y="846578"/>
                    <a:pt x="534582" y="845924"/>
                    <a:pt x="533521" y="844058"/>
                  </a:cubicBezTo>
                  <a:lnTo>
                    <a:pt x="530610" y="838937"/>
                  </a:lnTo>
                  <a:cubicBezTo>
                    <a:pt x="529548" y="837070"/>
                    <a:pt x="530201" y="834696"/>
                    <a:pt x="532068" y="833635"/>
                  </a:cubicBezTo>
                  <a:lnTo>
                    <a:pt x="537189" y="830724"/>
                  </a:lnTo>
                  <a:cubicBezTo>
                    <a:pt x="538122" y="830194"/>
                    <a:pt x="539182" y="830091"/>
                    <a:pt x="540142" y="830356"/>
                  </a:cubicBezTo>
                  <a:close/>
                  <a:moveTo>
                    <a:pt x="164304" y="830356"/>
                  </a:moveTo>
                  <a:cubicBezTo>
                    <a:pt x="165263" y="830619"/>
                    <a:pt x="166123" y="831249"/>
                    <a:pt x="166653" y="832183"/>
                  </a:cubicBezTo>
                  <a:lnTo>
                    <a:pt x="169564" y="837303"/>
                  </a:lnTo>
                  <a:cubicBezTo>
                    <a:pt x="170625" y="839170"/>
                    <a:pt x="169972" y="841544"/>
                    <a:pt x="168105" y="842605"/>
                  </a:cubicBezTo>
                  <a:lnTo>
                    <a:pt x="162985" y="845516"/>
                  </a:lnTo>
                  <a:cubicBezTo>
                    <a:pt x="161118" y="846578"/>
                    <a:pt x="158744" y="845924"/>
                    <a:pt x="157683" y="844058"/>
                  </a:cubicBezTo>
                  <a:lnTo>
                    <a:pt x="154772" y="838937"/>
                  </a:lnTo>
                  <a:cubicBezTo>
                    <a:pt x="153710" y="837070"/>
                    <a:pt x="154364" y="834696"/>
                    <a:pt x="156231" y="833635"/>
                  </a:cubicBezTo>
                  <a:lnTo>
                    <a:pt x="161351" y="830724"/>
                  </a:lnTo>
                  <a:cubicBezTo>
                    <a:pt x="162285" y="830194"/>
                    <a:pt x="163344" y="830091"/>
                    <a:pt x="164304" y="830356"/>
                  </a:cubicBezTo>
                  <a:close/>
                  <a:moveTo>
                    <a:pt x="3980328" y="821772"/>
                  </a:moveTo>
                  <a:lnTo>
                    <a:pt x="4007165" y="821772"/>
                  </a:lnTo>
                  <a:lnTo>
                    <a:pt x="4034002" y="821772"/>
                  </a:lnTo>
                  <a:cubicBezTo>
                    <a:pt x="4044518" y="821772"/>
                    <a:pt x="4053042" y="830295"/>
                    <a:pt x="4053042" y="840811"/>
                  </a:cubicBezTo>
                  <a:lnTo>
                    <a:pt x="4053042" y="869649"/>
                  </a:lnTo>
                  <a:cubicBezTo>
                    <a:pt x="4053042" y="880164"/>
                    <a:pt x="4044518" y="888689"/>
                    <a:pt x="4034002" y="888689"/>
                  </a:cubicBezTo>
                  <a:lnTo>
                    <a:pt x="4007165" y="888689"/>
                  </a:lnTo>
                  <a:lnTo>
                    <a:pt x="3980328" y="888689"/>
                  </a:lnTo>
                  <a:cubicBezTo>
                    <a:pt x="3969812" y="888689"/>
                    <a:pt x="3961289" y="880164"/>
                    <a:pt x="3961289" y="869649"/>
                  </a:cubicBezTo>
                  <a:lnTo>
                    <a:pt x="3961289" y="840811"/>
                  </a:lnTo>
                  <a:cubicBezTo>
                    <a:pt x="3961289" y="830295"/>
                    <a:pt x="3969812" y="821772"/>
                    <a:pt x="3980328" y="821772"/>
                  </a:cubicBezTo>
                  <a:close/>
                  <a:moveTo>
                    <a:pt x="3604490" y="821772"/>
                  </a:moveTo>
                  <a:lnTo>
                    <a:pt x="3631327" y="821772"/>
                  </a:lnTo>
                  <a:lnTo>
                    <a:pt x="3658165" y="821772"/>
                  </a:lnTo>
                  <a:cubicBezTo>
                    <a:pt x="3668680" y="821772"/>
                    <a:pt x="3677204" y="830295"/>
                    <a:pt x="3677204" y="840811"/>
                  </a:cubicBezTo>
                  <a:lnTo>
                    <a:pt x="3677204" y="869649"/>
                  </a:lnTo>
                  <a:cubicBezTo>
                    <a:pt x="3677204" y="880164"/>
                    <a:pt x="3668680" y="888689"/>
                    <a:pt x="3658165" y="888689"/>
                  </a:cubicBezTo>
                  <a:lnTo>
                    <a:pt x="3631327" y="888689"/>
                  </a:lnTo>
                  <a:lnTo>
                    <a:pt x="3604490" y="888689"/>
                  </a:lnTo>
                  <a:cubicBezTo>
                    <a:pt x="3593975" y="888689"/>
                    <a:pt x="3585450" y="880164"/>
                    <a:pt x="3585450" y="869649"/>
                  </a:cubicBezTo>
                  <a:lnTo>
                    <a:pt x="3585450" y="840811"/>
                  </a:lnTo>
                  <a:cubicBezTo>
                    <a:pt x="3585451" y="830295"/>
                    <a:pt x="3593975" y="821772"/>
                    <a:pt x="3604490" y="821772"/>
                  </a:cubicBezTo>
                  <a:close/>
                  <a:moveTo>
                    <a:pt x="3228652" y="821772"/>
                  </a:moveTo>
                  <a:lnTo>
                    <a:pt x="3255488" y="821772"/>
                  </a:lnTo>
                  <a:lnTo>
                    <a:pt x="3282326" y="821772"/>
                  </a:lnTo>
                  <a:cubicBezTo>
                    <a:pt x="3292842" y="821772"/>
                    <a:pt x="3301366" y="830295"/>
                    <a:pt x="3301366" y="840811"/>
                  </a:cubicBezTo>
                  <a:lnTo>
                    <a:pt x="3301366" y="869649"/>
                  </a:lnTo>
                  <a:cubicBezTo>
                    <a:pt x="3301366" y="880164"/>
                    <a:pt x="3292842" y="888689"/>
                    <a:pt x="3282326" y="888689"/>
                  </a:cubicBezTo>
                  <a:lnTo>
                    <a:pt x="3255488" y="888689"/>
                  </a:lnTo>
                  <a:lnTo>
                    <a:pt x="3228652" y="888689"/>
                  </a:lnTo>
                  <a:cubicBezTo>
                    <a:pt x="3218137" y="888689"/>
                    <a:pt x="3209613" y="880164"/>
                    <a:pt x="3209613" y="869649"/>
                  </a:cubicBezTo>
                  <a:lnTo>
                    <a:pt x="3209613" y="840811"/>
                  </a:lnTo>
                  <a:cubicBezTo>
                    <a:pt x="3209613" y="830295"/>
                    <a:pt x="3218137" y="821772"/>
                    <a:pt x="3228652" y="821772"/>
                  </a:cubicBezTo>
                  <a:close/>
                  <a:moveTo>
                    <a:pt x="2852814" y="821772"/>
                  </a:moveTo>
                  <a:lnTo>
                    <a:pt x="2879651" y="821772"/>
                  </a:lnTo>
                  <a:lnTo>
                    <a:pt x="2906488" y="821772"/>
                  </a:lnTo>
                  <a:cubicBezTo>
                    <a:pt x="2917004" y="821772"/>
                    <a:pt x="2925528" y="830295"/>
                    <a:pt x="2925528" y="840811"/>
                  </a:cubicBezTo>
                  <a:lnTo>
                    <a:pt x="2925528" y="869649"/>
                  </a:lnTo>
                  <a:cubicBezTo>
                    <a:pt x="2925528" y="880164"/>
                    <a:pt x="2917004" y="888689"/>
                    <a:pt x="2906488" y="888689"/>
                  </a:cubicBezTo>
                  <a:lnTo>
                    <a:pt x="2879651" y="888689"/>
                  </a:lnTo>
                  <a:lnTo>
                    <a:pt x="2852814" y="888689"/>
                  </a:lnTo>
                  <a:cubicBezTo>
                    <a:pt x="2842299" y="888689"/>
                    <a:pt x="2833774" y="880164"/>
                    <a:pt x="2833774" y="869649"/>
                  </a:cubicBezTo>
                  <a:lnTo>
                    <a:pt x="2833774" y="840811"/>
                  </a:lnTo>
                  <a:cubicBezTo>
                    <a:pt x="2833775" y="830295"/>
                    <a:pt x="2842299" y="821772"/>
                    <a:pt x="2852814" y="821772"/>
                  </a:cubicBezTo>
                  <a:close/>
                  <a:moveTo>
                    <a:pt x="2476976" y="821772"/>
                  </a:moveTo>
                  <a:lnTo>
                    <a:pt x="2503813" y="821772"/>
                  </a:lnTo>
                  <a:lnTo>
                    <a:pt x="2530651" y="821772"/>
                  </a:lnTo>
                  <a:cubicBezTo>
                    <a:pt x="2541166" y="821772"/>
                    <a:pt x="2549690" y="830295"/>
                    <a:pt x="2549690" y="840811"/>
                  </a:cubicBezTo>
                  <a:lnTo>
                    <a:pt x="2549690" y="869649"/>
                  </a:lnTo>
                  <a:cubicBezTo>
                    <a:pt x="2549690" y="880164"/>
                    <a:pt x="2541166" y="888689"/>
                    <a:pt x="2530651" y="888689"/>
                  </a:cubicBezTo>
                  <a:lnTo>
                    <a:pt x="2503813" y="888689"/>
                  </a:lnTo>
                  <a:lnTo>
                    <a:pt x="2476976" y="888689"/>
                  </a:lnTo>
                  <a:cubicBezTo>
                    <a:pt x="2466461" y="888689"/>
                    <a:pt x="2457936" y="880164"/>
                    <a:pt x="2457936" y="869649"/>
                  </a:cubicBezTo>
                  <a:lnTo>
                    <a:pt x="2457936" y="840811"/>
                  </a:lnTo>
                  <a:cubicBezTo>
                    <a:pt x="2457936" y="830295"/>
                    <a:pt x="2466461" y="821772"/>
                    <a:pt x="2476976" y="821772"/>
                  </a:cubicBezTo>
                  <a:close/>
                  <a:moveTo>
                    <a:pt x="2101138" y="821772"/>
                  </a:moveTo>
                  <a:lnTo>
                    <a:pt x="2127974" y="821772"/>
                  </a:lnTo>
                  <a:lnTo>
                    <a:pt x="2154812" y="821772"/>
                  </a:lnTo>
                  <a:cubicBezTo>
                    <a:pt x="2165328" y="821772"/>
                    <a:pt x="2173852" y="830295"/>
                    <a:pt x="2173852" y="840811"/>
                  </a:cubicBezTo>
                  <a:lnTo>
                    <a:pt x="2173852" y="869649"/>
                  </a:lnTo>
                  <a:cubicBezTo>
                    <a:pt x="2173852" y="880164"/>
                    <a:pt x="2165328" y="888689"/>
                    <a:pt x="2154812" y="888689"/>
                  </a:cubicBezTo>
                  <a:lnTo>
                    <a:pt x="2127974" y="888689"/>
                  </a:lnTo>
                  <a:lnTo>
                    <a:pt x="2101137" y="888689"/>
                  </a:lnTo>
                  <a:cubicBezTo>
                    <a:pt x="2090622" y="888689"/>
                    <a:pt x="2082098" y="880164"/>
                    <a:pt x="2082098" y="869649"/>
                  </a:cubicBezTo>
                  <a:lnTo>
                    <a:pt x="2082098" y="840811"/>
                  </a:lnTo>
                  <a:cubicBezTo>
                    <a:pt x="2082099" y="830295"/>
                    <a:pt x="2090622" y="821772"/>
                    <a:pt x="2101138" y="821772"/>
                  </a:cubicBezTo>
                  <a:close/>
                  <a:moveTo>
                    <a:pt x="1725299" y="821772"/>
                  </a:moveTo>
                  <a:lnTo>
                    <a:pt x="1752136" y="821772"/>
                  </a:lnTo>
                  <a:lnTo>
                    <a:pt x="1778974" y="821772"/>
                  </a:lnTo>
                  <a:cubicBezTo>
                    <a:pt x="1789489" y="821772"/>
                    <a:pt x="1798013" y="830295"/>
                    <a:pt x="1798013" y="840811"/>
                  </a:cubicBezTo>
                  <a:lnTo>
                    <a:pt x="1798013" y="869649"/>
                  </a:lnTo>
                  <a:cubicBezTo>
                    <a:pt x="1798013" y="880164"/>
                    <a:pt x="1789489" y="888689"/>
                    <a:pt x="1778974" y="888689"/>
                  </a:cubicBezTo>
                  <a:lnTo>
                    <a:pt x="1752136" y="888689"/>
                  </a:lnTo>
                  <a:lnTo>
                    <a:pt x="1725299" y="888689"/>
                  </a:lnTo>
                  <a:cubicBezTo>
                    <a:pt x="1714784" y="888689"/>
                    <a:pt x="1706260" y="880164"/>
                    <a:pt x="1706260" y="869649"/>
                  </a:cubicBezTo>
                  <a:lnTo>
                    <a:pt x="1706260" y="840811"/>
                  </a:lnTo>
                  <a:cubicBezTo>
                    <a:pt x="1706260" y="830295"/>
                    <a:pt x="1714784" y="821772"/>
                    <a:pt x="1725299" y="821772"/>
                  </a:cubicBezTo>
                  <a:close/>
                  <a:moveTo>
                    <a:pt x="1349461" y="821772"/>
                  </a:moveTo>
                  <a:lnTo>
                    <a:pt x="1376298" y="821772"/>
                  </a:lnTo>
                  <a:lnTo>
                    <a:pt x="1403136" y="821772"/>
                  </a:lnTo>
                  <a:cubicBezTo>
                    <a:pt x="1413651" y="821772"/>
                    <a:pt x="1422175" y="830295"/>
                    <a:pt x="1422175" y="840811"/>
                  </a:cubicBezTo>
                  <a:lnTo>
                    <a:pt x="1422175" y="869649"/>
                  </a:lnTo>
                  <a:cubicBezTo>
                    <a:pt x="1422175" y="880164"/>
                    <a:pt x="1413651" y="888689"/>
                    <a:pt x="1403136" y="888689"/>
                  </a:cubicBezTo>
                  <a:lnTo>
                    <a:pt x="1376298" y="888689"/>
                  </a:lnTo>
                  <a:lnTo>
                    <a:pt x="1349461" y="888689"/>
                  </a:lnTo>
                  <a:cubicBezTo>
                    <a:pt x="1338946" y="888689"/>
                    <a:pt x="1330422" y="880164"/>
                    <a:pt x="1330422" y="869649"/>
                  </a:cubicBezTo>
                  <a:lnTo>
                    <a:pt x="1330422" y="840811"/>
                  </a:lnTo>
                  <a:cubicBezTo>
                    <a:pt x="1330422" y="830295"/>
                    <a:pt x="1338946" y="821772"/>
                    <a:pt x="1349461" y="821772"/>
                  </a:cubicBezTo>
                  <a:close/>
                  <a:moveTo>
                    <a:pt x="973623" y="821772"/>
                  </a:moveTo>
                  <a:lnTo>
                    <a:pt x="1000460" y="821772"/>
                  </a:lnTo>
                  <a:lnTo>
                    <a:pt x="1027298" y="821772"/>
                  </a:lnTo>
                  <a:cubicBezTo>
                    <a:pt x="1037812" y="821772"/>
                    <a:pt x="1046337" y="830295"/>
                    <a:pt x="1046337" y="840811"/>
                  </a:cubicBezTo>
                  <a:lnTo>
                    <a:pt x="1046337" y="869649"/>
                  </a:lnTo>
                  <a:cubicBezTo>
                    <a:pt x="1046337" y="880164"/>
                    <a:pt x="1037812" y="888689"/>
                    <a:pt x="1027298" y="888689"/>
                  </a:cubicBezTo>
                  <a:lnTo>
                    <a:pt x="1000460" y="888689"/>
                  </a:lnTo>
                  <a:lnTo>
                    <a:pt x="973623" y="888689"/>
                  </a:lnTo>
                  <a:cubicBezTo>
                    <a:pt x="963108" y="888689"/>
                    <a:pt x="954584" y="880164"/>
                    <a:pt x="954584" y="869649"/>
                  </a:cubicBezTo>
                  <a:lnTo>
                    <a:pt x="954584" y="840811"/>
                  </a:lnTo>
                  <a:cubicBezTo>
                    <a:pt x="954584" y="830295"/>
                    <a:pt x="963108" y="821772"/>
                    <a:pt x="973623" y="821772"/>
                  </a:cubicBezTo>
                  <a:close/>
                  <a:moveTo>
                    <a:pt x="597785" y="821772"/>
                  </a:moveTo>
                  <a:lnTo>
                    <a:pt x="624622" y="821772"/>
                  </a:lnTo>
                  <a:lnTo>
                    <a:pt x="651460" y="821772"/>
                  </a:lnTo>
                  <a:cubicBezTo>
                    <a:pt x="661975" y="821772"/>
                    <a:pt x="670499" y="830295"/>
                    <a:pt x="670499" y="840811"/>
                  </a:cubicBezTo>
                  <a:lnTo>
                    <a:pt x="670499" y="869649"/>
                  </a:lnTo>
                  <a:cubicBezTo>
                    <a:pt x="670499" y="880164"/>
                    <a:pt x="661975" y="888689"/>
                    <a:pt x="651460" y="888689"/>
                  </a:cubicBezTo>
                  <a:lnTo>
                    <a:pt x="624622" y="888689"/>
                  </a:lnTo>
                  <a:lnTo>
                    <a:pt x="597785" y="888689"/>
                  </a:lnTo>
                  <a:cubicBezTo>
                    <a:pt x="587270" y="888689"/>
                    <a:pt x="578746" y="880164"/>
                    <a:pt x="578746" y="869649"/>
                  </a:cubicBezTo>
                  <a:lnTo>
                    <a:pt x="578746" y="840811"/>
                  </a:lnTo>
                  <a:cubicBezTo>
                    <a:pt x="578746" y="830295"/>
                    <a:pt x="587270" y="821772"/>
                    <a:pt x="597785" y="821772"/>
                  </a:cubicBezTo>
                  <a:close/>
                  <a:moveTo>
                    <a:pt x="221947" y="821772"/>
                  </a:moveTo>
                  <a:lnTo>
                    <a:pt x="248785" y="821772"/>
                  </a:lnTo>
                  <a:lnTo>
                    <a:pt x="275622" y="821772"/>
                  </a:lnTo>
                  <a:cubicBezTo>
                    <a:pt x="286137" y="821772"/>
                    <a:pt x="294662" y="830295"/>
                    <a:pt x="294662" y="840811"/>
                  </a:cubicBezTo>
                  <a:lnTo>
                    <a:pt x="294662" y="869649"/>
                  </a:lnTo>
                  <a:cubicBezTo>
                    <a:pt x="294662" y="880164"/>
                    <a:pt x="286137" y="888689"/>
                    <a:pt x="275622" y="888689"/>
                  </a:cubicBezTo>
                  <a:lnTo>
                    <a:pt x="248785" y="888689"/>
                  </a:lnTo>
                  <a:lnTo>
                    <a:pt x="221947" y="888689"/>
                  </a:lnTo>
                  <a:cubicBezTo>
                    <a:pt x="211432" y="888689"/>
                    <a:pt x="202908" y="880164"/>
                    <a:pt x="202908" y="869649"/>
                  </a:cubicBezTo>
                  <a:lnTo>
                    <a:pt x="202908" y="840811"/>
                  </a:lnTo>
                  <a:cubicBezTo>
                    <a:pt x="202908" y="830295"/>
                    <a:pt x="211432" y="821772"/>
                    <a:pt x="221947" y="821772"/>
                  </a:cubicBezTo>
                  <a:close/>
                  <a:moveTo>
                    <a:pt x="3944341" y="806852"/>
                  </a:moveTo>
                  <a:cubicBezTo>
                    <a:pt x="3946144" y="806583"/>
                    <a:pt x="3948050" y="807002"/>
                    <a:pt x="3949631" y="808172"/>
                  </a:cubicBezTo>
                  <a:lnTo>
                    <a:pt x="3958304" y="814593"/>
                  </a:lnTo>
                  <a:cubicBezTo>
                    <a:pt x="3961466" y="816934"/>
                    <a:pt x="3962131" y="821395"/>
                    <a:pt x="3959791" y="824558"/>
                  </a:cubicBezTo>
                  <a:lnTo>
                    <a:pt x="3950106" y="837638"/>
                  </a:lnTo>
                  <a:cubicBezTo>
                    <a:pt x="3947765" y="840801"/>
                    <a:pt x="3943304" y="841467"/>
                    <a:pt x="3940142" y="839125"/>
                  </a:cubicBezTo>
                  <a:lnTo>
                    <a:pt x="3931469" y="832704"/>
                  </a:lnTo>
                  <a:cubicBezTo>
                    <a:pt x="3928307" y="830363"/>
                    <a:pt x="3927641" y="825902"/>
                    <a:pt x="3929982" y="822740"/>
                  </a:cubicBezTo>
                  <a:lnTo>
                    <a:pt x="3939667" y="809659"/>
                  </a:lnTo>
                  <a:cubicBezTo>
                    <a:pt x="3940837" y="808078"/>
                    <a:pt x="3942538" y="807121"/>
                    <a:pt x="3944341" y="806852"/>
                  </a:cubicBezTo>
                  <a:close/>
                  <a:moveTo>
                    <a:pt x="3568502" y="806852"/>
                  </a:moveTo>
                  <a:cubicBezTo>
                    <a:pt x="3570306" y="806583"/>
                    <a:pt x="3572212" y="807002"/>
                    <a:pt x="3573792" y="808172"/>
                  </a:cubicBezTo>
                  <a:lnTo>
                    <a:pt x="3582465" y="814593"/>
                  </a:lnTo>
                  <a:cubicBezTo>
                    <a:pt x="3585628" y="816934"/>
                    <a:pt x="3586294" y="821395"/>
                    <a:pt x="3583952" y="824558"/>
                  </a:cubicBezTo>
                  <a:lnTo>
                    <a:pt x="3574268" y="837638"/>
                  </a:lnTo>
                  <a:cubicBezTo>
                    <a:pt x="3571926" y="840801"/>
                    <a:pt x="3567466" y="841467"/>
                    <a:pt x="3564304" y="839125"/>
                  </a:cubicBezTo>
                  <a:lnTo>
                    <a:pt x="3555631" y="832704"/>
                  </a:lnTo>
                  <a:cubicBezTo>
                    <a:pt x="3552468" y="830363"/>
                    <a:pt x="3551803" y="825902"/>
                    <a:pt x="3554144" y="822740"/>
                  </a:cubicBezTo>
                  <a:lnTo>
                    <a:pt x="3563828" y="809659"/>
                  </a:lnTo>
                  <a:cubicBezTo>
                    <a:pt x="3564999" y="808078"/>
                    <a:pt x="3566700" y="807121"/>
                    <a:pt x="3568502" y="806852"/>
                  </a:cubicBezTo>
                  <a:close/>
                  <a:moveTo>
                    <a:pt x="3192664" y="806852"/>
                  </a:moveTo>
                  <a:cubicBezTo>
                    <a:pt x="3194468" y="806583"/>
                    <a:pt x="3196374" y="807002"/>
                    <a:pt x="3197955" y="808172"/>
                  </a:cubicBezTo>
                  <a:lnTo>
                    <a:pt x="3206628" y="814593"/>
                  </a:lnTo>
                  <a:cubicBezTo>
                    <a:pt x="3209790" y="816934"/>
                    <a:pt x="3210455" y="821395"/>
                    <a:pt x="3208114" y="824558"/>
                  </a:cubicBezTo>
                  <a:lnTo>
                    <a:pt x="3198430" y="837638"/>
                  </a:lnTo>
                  <a:cubicBezTo>
                    <a:pt x="3196089" y="840801"/>
                    <a:pt x="3191628" y="841467"/>
                    <a:pt x="3188465" y="839125"/>
                  </a:cubicBezTo>
                  <a:lnTo>
                    <a:pt x="3179792" y="832704"/>
                  </a:lnTo>
                  <a:cubicBezTo>
                    <a:pt x="3176631" y="830363"/>
                    <a:pt x="3175965" y="825902"/>
                    <a:pt x="3178306" y="822740"/>
                  </a:cubicBezTo>
                  <a:lnTo>
                    <a:pt x="3187991" y="809659"/>
                  </a:lnTo>
                  <a:cubicBezTo>
                    <a:pt x="3189162" y="808078"/>
                    <a:pt x="3190862" y="807121"/>
                    <a:pt x="3192664" y="806852"/>
                  </a:cubicBezTo>
                  <a:close/>
                  <a:moveTo>
                    <a:pt x="2816827" y="806852"/>
                  </a:moveTo>
                  <a:cubicBezTo>
                    <a:pt x="2818630" y="806583"/>
                    <a:pt x="2820536" y="807002"/>
                    <a:pt x="2822117" y="808172"/>
                  </a:cubicBezTo>
                  <a:lnTo>
                    <a:pt x="2830790" y="814593"/>
                  </a:lnTo>
                  <a:cubicBezTo>
                    <a:pt x="2833952" y="816934"/>
                    <a:pt x="2834617" y="821395"/>
                    <a:pt x="2832276" y="824558"/>
                  </a:cubicBezTo>
                  <a:lnTo>
                    <a:pt x="2822592" y="837638"/>
                  </a:lnTo>
                  <a:cubicBezTo>
                    <a:pt x="2820251" y="840801"/>
                    <a:pt x="2815790" y="841467"/>
                    <a:pt x="2812628" y="839125"/>
                  </a:cubicBezTo>
                  <a:lnTo>
                    <a:pt x="2803955" y="832704"/>
                  </a:lnTo>
                  <a:cubicBezTo>
                    <a:pt x="2800793" y="830363"/>
                    <a:pt x="2800127" y="825902"/>
                    <a:pt x="2802468" y="822740"/>
                  </a:cubicBezTo>
                  <a:lnTo>
                    <a:pt x="2812152" y="809659"/>
                  </a:lnTo>
                  <a:cubicBezTo>
                    <a:pt x="2813323" y="808078"/>
                    <a:pt x="2815024" y="807121"/>
                    <a:pt x="2816827" y="806852"/>
                  </a:cubicBezTo>
                  <a:close/>
                  <a:moveTo>
                    <a:pt x="2440988" y="806852"/>
                  </a:moveTo>
                  <a:cubicBezTo>
                    <a:pt x="2442792" y="806583"/>
                    <a:pt x="2444698" y="807002"/>
                    <a:pt x="2446278" y="808172"/>
                  </a:cubicBezTo>
                  <a:lnTo>
                    <a:pt x="2454951" y="814593"/>
                  </a:lnTo>
                  <a:cubicBezTo>
                    <a:pt x="2458114" y="816934"/>
                    <a:pt x="2458779" y="821395"/>
                    <a:pt x="2456438" y="824558"/>
                  </a:cubicBezTo>
                  <a:lnTo>
                    <a:pt x="2446754" y="837638"/>
                  </a:lnTo>
                  <a:cubicBezTo>
                    <a:pt x="2444413" y="840801"/>
                    <a:pt x="2439952" y="841467"/>
                    <a:pt x="2436789" y="839125"/>
                  </a:cubicBezTo>
                  <a:lnTo>
                    <a:pt x="2428117" y="832704"/>
                  </a:lnTo>
                  <a:cubicBezTo>
                    <a:pt x="2424954" y="830363"/>
                    <a:pt x="2424289" y="825902"/>
                    <a:pt x="2426630" y="822740"/>
                  </a:cubicBezTo>
                  <a:lnTo>
                    <a:pt x="2436314" y="809659"/>
                  </a:lnTo>
                  <a:cubicBezTo>
                    <a:pt x="2437485" y="808078"/>
                    <a:pt x="2439186" y="807121"/>
                    <a:pt x="2440988" y="806852"/>
                  </a:cubicBezTo>
                  <a:close/>
                  <a:moveTo>
                    <a:pt x="2065150" y="806852"/>
                  </a:moveTo>
                  <a:cubicBezTo>
                    <a:pt x="2066954" y="806583"/>
                    <a:pt x="2068860" y="807002"/>
                    <a:pt x="2070440" y="808172"/>
                  </a:cubicBezTo>
                  <a:lnTo>
                    <a:pt x="2079113" y="814593"/>
                  </a:lnTo>
                  <a:cubicBezTo>
                    <a:pt x="2082275" y="816934"/>
                    <a:pt x="2082941" y="821395"/>
                    <a:pt x="2080600" y="824558"/>
                  </a:cubicBezTo>
                  <a:lnTo>
                    <a:pt x="2070916" y="837638"/>
                  </a:lnTo>
                  <a:cubicBezTo>
                    <a:pt x="2068575" y="840801"/>
                    <a:pt x="2064113" y="841467"/>
                    <a:pt x="2060951" y="839125"/>
                  </a:cubicBezTo>
                  <a:lnTo>
                    <a:pt x="2052278" y="832704"/>
                  </a:lnTo>
                  <a:cubicBezTo>
                    <a:pt x="2049116" y="830363"/>
                    <a:pt x="2048451" y="825902"/>
                    <a:pt x="2050792" y="822740"/>
                  </a:cubicBezTo>
                  <a:lnTo>
                    <a:pt x="2060476" y="809659"/>
                  </a:lnTo>
                  <a:cubicBezTo>
                    <a:pt x="2061646" y="808078"/>
                    <a:pt x="2063347" y="807121"/>
                    <a:pt x="2065150" y="806852"/>
                  </a:cubicBezTo>
                  <a:close/>
                  <a:moveTo>
                    <a:pt x="1689312" y="806852"/>
                  </a:moveTo>
                  <a:cubicBezTo>
                    <a:pt x="1691116" y="806583"/>
                    <a:pt x="1693021" y="807002"/>
                    <a:pt x="1694602" y="808172"/>
                  </a:cubicBezTo>
                  <a:lnTo>
                    <a:pt x="1703275" y="814593"/>
                  </a:lnTo>
                  <a:cubicBezTo>
                    <a:pt x="1706438" y="816934"/>
                    <a:pt x="1707103" y="821395"/>
                    <a:pt x="1704762" y="824558"/>
                  </a:cubicBezTo>
                  <a:lnTo>
                    <a:pt x="1695078" y="837638"/>
                  </a:lnTo>
                  <a:cubicBezTo>
                    <a:pt x="1692736" y="840801"/>
                    <a:pt x="1688275" y="841467"/>
                    <a:pt x="1685113" y="839125"/>
                  </a:cubicBezTo>
                  <a:lnTo>
                    <a:pt x="1676440" y="832704"/>
                  </a:lnTo>
                  <a:cubicBezTo>
                    <a:pt x="1673278" y="830363"/>
                    <a:pt x="1672613" y="825902"/>
                    <a:pt x="1674954" y="822740"/>
                  </a:cubicBezTo>
                  <a:lnTo>
                    <a:pt x="1684638" y="809659"/>
                  </a:lnTo>
                  <a:cubicBezTo>
                    <a:pt x="1685808" y="808078"/>
                    <a:pt x="1687509" y="807121"/>
                    <a:pt x="1689312" y="806852"/>
                  </a:cubicBezTo>
                  <a:close/>
                  <a:moveTo>
                    <a:pt x="1313474" y="806852"/>
                  </a:moveTo>
                  <a:cubicBezTo>
                    <a:pt x="1315277" y="806583"/>
                    <a:pt x="1317183" y="807002"/>
                    <a:pt x="1318764" y="808172"/>
                  </a:cubicBezTo>
                  <a:lnTo>
                    <a:pt x="1327437" y="814593"/>
                  </a:lnTo>
                  <a:cubicBezTo>
                    <a:pt x="1330599" y="816934"/>
                    <a:pt x="1331265" y="821395"/>
                    <a:pt x="1328924" y="824558"/>
                  </a:cubicBezTo>
                  <a:lnTo>
                    <a:pt x="1319239" y="837638"/>
                  </a:lnTo>
                  <a:cubicBezTo>
                    <a:pt x="1316898" y="840801"/>
                    <a:pt x="1312437" y="841467"/>
                    <a:pt x="1309275" y="839125"/>
                  </a:cubicBezTo>
                  <a:lnTo>
                    <a:pt x="1300602" y="832704"/>
                  </a:lnTo>
                  <a:cubicBezTo>
                    <a:pt x="1297440" y="830363"/>
                    <a:pt x="1296774" y="825902"/>
                    <a:pt x="1299116" y="822740"/>
                  </a:cubicBezTo>
                  <a:lnTo>
                    <a:pt x="1308800" y="809659"/>
                  </a:lnTo>
                  <a:cubicBezTo>
                    <a:pt x="1309970" y="808078"/>
                    <a:pt x="1311671" y="807121"/>
                    <a:pt x="1313474" y="806852"/>
                  </a:cubicBezTo>
                  <a:close/>
                  <a:moveTo>
                    <a:pt x="937636" y="806852"/>
                  </a:moveTo>
                  <a:cubicBezTo>
                    <a:pt x="939439" y="806583"/>
                    <a:pt x="941345" y="807002"/>
                    <a:pt x="942926" y="808172"/>
                  </a:cubicBezTo>
                  <a:lnTo>
                    <a:pt x="951599" y="814593"/>
                  </a:lnTo>
                  <a:cubicBezTo>
                    <a:pt x="954761" y="816934"/>
                    <a:pt x="955426" y="821395"/>
                    <a:pt x="953086" y="824558"/>
                  </a:cubicBezTo>
                  <a:lnTo>
                    <a:pt x="943401" y="837638"/>
                  </a:lnTo>
                  <a:cubicBezTo>
                    <a:pt x="941060" y="840801"/>
                    <a:pt x="936599" y="841467"/>
                    <a:pt x="933437" y="839125"/>
                  </a:cubicBezTo>
                  <a:lnTo>
                    <a:pt x="924764" y="832704"/>
                  </a:lnTo>
                  <a:cubicBezTo>
                    <a:pt x="921602" y="830363"/>
                    <a:pt x="920936" y="825902"/>
                    <a:pt x="923278" y="822740"/>
                  </a:cubicBezTo>
                  <a:lnTo>
                    <a:pt x="932962" y="809659"/>
                  </a:lnTo>
                  <a:cubicBezTo>
                    <a:pt x="934132" y="808078"/>
                    <a:pt x="935833" y="807121"/>
                    <a:pt x="937636" y="806852"/>
                  </a:cubicBezTo>
                  <a:close/>
                  <a:moveTo>
                    <a:pt x="561798" y="806852"/>
                  </a:moveTo>
                  <a:cubicBezTo>
                    <a:pt x="563602" y="806583"/>
                    <a:pt x="565507" y="807002"/>
                    <a:pt x="567088" y="808172"/>
                  </a:cubicBezTo>
                  <a:lnTo>
                    <a:pt x="575761" y="814593"/>
                  </a:lnTo>
                  <a:cubicBezTo>
                    <a:pt x="578924" y="816934"/>
                    <a:pt x="579589" y="821395"/>
                    <a:pt x="577248" y="824558"/>
                  </a:cubicBezTo>
                  <a:lnTo>
                    <a:pt x="567564" y="837638"/>
                  </a:lnTo>
                  <a:cubicBezTo>
                    <a:pt x="565223" y="840801"/>
                    <a:pt x="560761" y="841467"/>
                    <a:pt x="557599" y="839125"/>
                  </a:cubicBezTo>
                  <a:lnTo>
                    <a:pt x="548926" y="832704"/>
                  </a:lnTo>
                  <a:cubicBezTo>
                    <a:pt x="545764" y="830363"/>
                    <a:pt x="545099" y="825902"/>
                    <a:pt x="547440" y="822740"/>
                  </a:cubicBezTo>
                  <a:lnTo>
                    <a:pt x="557124" y="809659"/>
                  </a:lnTo>
                  <a:cubicBezTo>
                    <a:pt x="558295" y="808078"/>
                    <a:pt x="559995" y="807121"/>
                    <a:pt x="561798" y="806852"/>
                  </a:cubicBezTo>
                  <a:close/>
                  <a:moveTo>
                    <a:pt x="185960" y="806852"/>
                  </a:moveTo>
                  <a:cubicBezTo>
                    <a:pt x="187763" y="806583"/>
                    <a:pt x="189670" y="807002"/>
                    <a:pt x="191250" y="808172"/>
                  </a:cubicBezTo>
                  <a:lnTo>
                    <a:pt x="199923" y="814593"/>
                  </a:lnTo>
                  <a:cubicBezTo>
                    <a:pt x="203085" y="816934"/>
                    <a:pt x="203751" y="821395"/>
                    <a:pt x="201410" y="824558"/>
                  </a:cubicBezTo>
                  <a:lnTo>
                    <a:pt x="191725" y="837638"/>
                  </a:lnTo>
                  <a:cubicBezTo>
                    <a:pt x="189384" y="840801"/>
                    <a:pt x="184923" y="841467"/>
                    <a:pt x="181761" y="839125"/>
                  </a:cubicBezTo>
                  <a:lnTo>
                    <a:pt x="173089" y="832704"/>
                  </a:lnTo>
                  <a:cubicBezTo>
                    <a:pt x="169926" y="830363"/>
                    <a:pt x="169260" y="825902"/>
                    <a:pt x="171602" y="822740"/>
                  </a:cubicBezTo>
                  <a:lnTo>
                    <a:pt x="181286" y="809659"/>
                  </a:lnTo>
                  <a:cubicBezTo>
                    <a:pt x="182456" y="808078"/>
                    <a:pt x="184157" y="807121"/>
                    <a:pt x="185960" y="806852"/>
                  </a:cubicBezTo>
                  <a:close/>
                  <a:moveTo>
                    <a:pt x="3819246" y="805984"/>
                  </a:moveTo>
                  <a:cubicBezTo>
                    <a:pt x="3830193" y="805983"/>
                    <a:pt x="3841140" y="810160"/>
                    <a:pt x="3849492" y="818512"/>
                  </a:cubicBezTo>
                  <a:lnTo>
                    <a:pt x="3895304" y="864324"/>
                  </a:lnTo>
                  <a:cubicBezTo>
                    <a:pt x="3899480" y="868500"/>
                    <a:pt x="3902612" y="873324"/>
                    <a:pt x="3904700" y="878474"/>
                  </a:cubicBezTo>
                  <a:lnTo>
                    <a:pt x="3907663" y="893701"/>
                  </a:lnTo>
                  <a:lnTo>
                    <a:pt x="3907777" y="893701"/>
                  </a:lnTo>
                  <a:lnTo>
                    <a:pt x="3907832" y="893986"/>
                  </a:lnTo>
                  <a:lnTo>
                    <a:pt x="3907775" y="894278"/>
                  </a:lnTo>
                  <a:lnTo>
                    <a:pt x="3907832" y="894569"/>
                  </a:lnTo>
                  <a:lnTo>
                    <a:pt x="3907718" y="894569"/>
                  </a:lnTo>
                  <a:lnTo>
                    <a:pt x="3904700" y="910082"/>
                  </a:lnTo>
                  <a:cubicBezTo>
                    <a:pt x="3902612" y="915231"/>
                    <a:pt x="3899480" y="920055"/>
                    <a:pt x="3895304" y="924231"/>
                  </a:cubicBezTo>
                  <a:lnTo>
                    <a:pt x="3869104" y="950432"/>
                  </a:lnTo>
                  <a:lnTo>
                    <a:pt x="3769389" y="950432"/>
                  </a:lnTo>
                  <a:lnTo>
                    <a:pt x="3743189" y="924231"/>
                  </a:lnTo>
                  <a:cubicBezTo>
                    <a:pt x="3739012" y="920055"/>
                    <a:pt x="3735880" y="915231"/>
                    <a:pt x="3733792" y="910082"/>
                  </a:cubicBezTo>
                  <a:lnTo>
                    <a:pt x="3730774" y="894569"/>
                  </a:lnTo>
                  <a:lnTo>
                    <a:pt x="3730660" y="894569"/>
                  </a:lnTo>
                  <a:lnTo>
                    <a:pt x="3730717" y="894278"/>
                  </a:lnTo>
                  <a:lnTo>
                    <a:pt x="3730660" y="893986"/>
                  </a:lnTo>
                  <a:lnTo>
                    <a:pt x="3730716" y="893701"/>
                  </a:lnTo>
                  <a:lnTo>
                    <a:pt x="3730829" y="893701"/>
                  </a:lnTo>
                  <a:lnTo>
                    <a:pt x="3733792" y="878474"/>
                  </a:lnTo>
                  <a:cubicBezTo>
                    <a:pt x="3735880" y="873324"/>
                    <a:pt x="3739012" y="868500"/>
                    <a:pt x="3743189" y="864324"/>
                  </a:cubicBezTo>
                  <a:lnTo>
                    <a:pt x="3789001" y="818512"/>
                  </a:lnTo>
                  <a:cubicBezTo>
                    <a:pt x="3797353" y="810160"/>
                    <a:pt x="3808299" y="805983"/>
                    <a:pt x="3819246" y="805984"/>
                  </a:cubicBezTo>
                  <a:close/>
                  <a:moveTo>
                    <a:pt x="3443408" y="805984"/>
                  </a:moveTo>
                  <a:cubicBezTo>
                    <a:pt x="3454355" y="805983"/>
                    <a:pt x="3465302" y="810160"/>
                    <a:pt x="3473654" y="818512"/>
                  </a:cubicBezTo>
                  <a:lnTo>
                    <a:pt x="3519466" y="864324"/>
                  </a:lnTo>
                  <a:cubicBezTo>
                    <a:pt x="3523642" y="868500"/>
                    <a:pt x="3526774" y="873324"/>
                    <a:pt x="3528862" y="878474"/>
                  </a:cubicBezTo>
                  <a:lnTo>
                    <a:pt x="3531825" y="893701"/>
                  </a:lnTo>
                  <a:lnTo>
                    <a:pt x="3531938" y="893701"/>
                  </a:lnTo>
                  <a:lnTo>
                    <a:pt x="3531994" y="893986"/>
                  </a:lnTo>
                  <a:lnTo>
                    <a:pt x="3531937" y="894278"/>
                  </a:lnTo>
                  <a:lnTo>
                    <a:pt x="3531994" y="894569"/>
                  </a:lnTo>
                  <a:lnTo>
                    <a:pt x="3531880" y="894569"/>
                  </a:lnTo>
                  <a:lnTo>
                    <a:pt x="3528862" y="910082"/>
                  </a:lnTo>
                  <a:cubicBezTo>
                    <a:pt x="3526774" y="915231"/>
                    <a:pt x="3523642" y="920055"/>
                    <a:pt x="3519466" y="924231"/>
                  </a:cubicBezTo>
                  <a:lnTo>
                    <a:pt x="3493266" y="950432"/>
                  </a:lnTo>
                  <a:lnTo>
                    <a:pt x="3393551" y="950432"/>
                  </a:lnTo>
                  <a:lnTo>
                    <a:pt x="3367350" y="924231"/>
                  </a:lnTo>
                  <a:cubicBezTo>
                    <a:pt x="3363174" y="920055"/>
                    <a:pt x="3360042" y="915231"/>
                    <a:pt x="3357954" y="910082"/>
                  </a:cubicBezTo>
                  <a:lnTo>
                    <a:pt x="3354936" y="894569"/>
                  </a:lnTo>
                  <a:lnTo>
                    <a:pt x="3354822" y="894569"/>
                  </a:lnTo>
                  <a:lnTo>
                    <a:pt x="3354879" y="894278"/>
                  </a:lnTo>
                  <a:lnTo>
                    <a:pt x="3354822" y="893986"/>
                  </a:lnTo>
                  <a:lnTo>
                    <a:pt x="3354878" y="893701"/>
                  </a:lnTo>
                  <a:lnTo>
                    <a:pt x="3354991" y="893701"/>
                  </a:lnTo>
                  <a:lnTo>
                    <a:pt x="3357954" y="878474"/>
                  </a:lnTo>
                  <a:cubicBezTo>
                    <a:pt x="3360042" y="873324"/>
                    <a:pt x="3363174" y="868500"/>
                    <a:pt x="3367350" y="864324"/>
                  </a:cubicBezTo>
                  <a:lnTo>
                    <a:pt x="3413163" y="818512"/>
                  </a:lnTo>
                  <a:cubicBezTo>
                    <a:pt x="3421515" y="810160"/>
                    <a:pt x="3432462" y="805983"/>
                    <a:pt x="3443408" y="805984"/>
                  </a:cubicBezTo>
                  <a:close/>
                  <a:moveTo>
                    <a:pt x="3067570" y="805984"/>
                  </a:moveTo>
                  <a:cubicBezTo>
                    <a:pt x="3078517" y="805983"/>
                    <a:pt x="3089464" y="810160"/>
                    <a:pt x="3097816" y="818512"/>
                  </a:cubicBezTo>
                  <a:lnTo>
                    <a:pt x="3143628" y="864324"/>
                  </a:lnTo>
                  <a:cubicBezTo>
                    <a:pt x="3147804" y="868500"/>
                    <a:pt x="3150936" y="873324"/>
                    <a:pt x="3153024" y="878474"/>
                  </a:cubicBezTo>
                  <a:lnTo>
                    <a:pt x="3155986" y="893701"/>
                  </a:lnTo>
                  <a:lnTo>
                    <a:pt x="3156100" y="893701"/>
                  </a:lnTo>
                  <a:lnTo>
                    <a:pt x="3156156" y="893986"/>
                  </a:lnTo>
                  <a:lnTo>
                    <a:pt x="3156099" y="894277"/>
                  </a:lnTo>
                  <a:lnTo>
                    <a:pt x="3156156" y="894569"/>
                  </a:lnTo>
                  <a:lnTo>
                    <a:pt x="3156042" y="894569"/>
                  </a:lnTo>
                  <a:lnTo>
                    <a:pt x="3153024" y="910082"/>
                  </a:lnTo>
                  <a:cubicBezTo>
                    <a:pt x="3150936" y="915231"/>
                    <a:pt x="3147804" y="920055"/>
                    <a:pt x="3143628" y="924231"/>
                  </a:cubicBezTo>
                  <a:lnTo>
                    <a:pt x="3117428" y="950432"/>
                  </a:lnTo>
                  <a:lnTo>
                    <a:pt x="3017713" y="950432"/>
                  </a:lnTo>
                  <a:lnTo>
                    <a:pt x="2991513" y="924231"/>
                  </a:lnTo>
                  <a:cubicBezTo>
                    <a:pt x="2987337" y="920055"/>
                    <a:pt x="2984204" y="915231"/>
                    <a:pt x="2982116" y="910082"/>
                  </a:cubicBezTo>
                  <a:lnTo>
                    <a:pt x="2979098" y="894569"/>
                  </a:lnTo>
                  <a:lnTo>
                    <a:pt x="2978984" y="894569"/>
                  </a:lnTo>
                  <a:lnTo>
                    <a:pt x="2979041" y="894278"/>
                  </a:lnTo>
                  <a:lnTo>
                    <a:pt x="2978984" y="893986"/>
                  </a:lnTo>
                  <a:lnTo>
                    <a:pt x="2979040" y="893701"/>
                  </a:lnTo>
                  <a:lnTo>
                    <a:pt x="2979153" y="893701"/>
                  </a:lnTo>
                  <a:lnTo>
                    <a:pt x="2982116" y="878474"/>
                  </a:lnTo>
                  <a:cubicBezTo>
                    <a:pt x="2984204" y="873324"/>
                    <a:pt x="2987337" y="868500"/>
                    <a:pt x="2991513" y="864324"/>
                  </a:cubicBezTo>
                  <a:lnTo>
                    <a:pt x="3037325" y="818512"/>
                  </a:lnTo>
                  <a:cubicBezTo>
                    <a:pt x="3045676" y="810160"/>
                    <a:pt x="3056624" y="805983"/>
                    <a:pt x="3067570" y="805984"/>
                  </a:cubicBezTo>
                  <a:close/>
                  <a:moveTo>
                    <a:pt x="2691732" y="805984"/>
                  </a:moveTo>
                  <a:cubicBezTo>
                    <a:pt x="2702679" y="805983"/>
                    <a:pt x="2713626" y="810160"/>
                    <a:pt x="2721977" y="818512"/>
                  </a:cubicBezTo>
                  <a:lnTo>
                    <a:pt x="2767790" y="864324"/>
                  </a:lnTo>
                  <a:cubicBezTo>
                    <a:pt x="2771966" y="868500"/>
                    <a:pt x="2775098" y="873324"/>
                    <a:pt x="2777186" y="878474"/>
                  </a:cubicBezTo>
                  <a:lnTo>
                    <a:pt x="2780149" y="893701"/>
                  </a:lnTo>
                  <a:lnTo>
                    <a:pt x="2780262" y="893701"/>
                  </a:lnTo>
                  <a:lnTo>
                    <a:pt x="2780318" y="893986"/>
                  </a:lnTo>
                  <a:lnTo>
                    <a:pt x="2780261" y="894277"/>
                  </a:lnTo>
                  <a:lnTo>
                    <a:pt x="2780318" y="894569"/>
                  </a:lnTo>
                  <a:lnTo>
                    <a:pt x="2780204" y="894569"/>
                  </a:lnTo>
                  <a:lnTo>
                    <a:pt x="2777186" y="910082"/>
                  </a:lnTo>
                  <a:cubicBezTo>
                    <a:pt x="2775098" y="915231"/>
                    <a:pt x="2771966" y="920055"/>
                    <a:pt x="2767790" y="924231"/>
                  </a:cubicBezTo>
                  <a:lnTo>
                    <a:pt x="2741589" y="950432"/>
                  </a:lnTo>
                  <a:lnTo>
                    <a:pt x="2641875" y="950432"/>
                  </a:lnTo>
                  <a:lnTo>
                    <a:pt x="2615674" y="924231"/>
                  </a:lnTo>
                  <a:cubicBezTo>
                    <a:pt x="2611498" y="920055"/>
                    <a:pt x="2608366" y="915231"/>
                    <a:pt x="2606278" y="910082"/>
                  </a:cubicBezTo>
                  <a:lnTo>
                    <a:pt x="2603260" y="894569"/>
                  </a:lnTo>
                  <a:lnTo>
                    <a:pt x="2603146" y="894569"/>
                  </a:lnTo>
                  <a:lnTo>
                    <a:pt x="2603203" y="894278"/>
                  </a:lnTo>
                  <a:lnTo>
                    <a:pt x="2603146" y="893986"/>
                  </a:lnTo>
                  <a:lnTo>
                    <a:pt x="2603202" y="893701"/>
                  </a:lnTo>
                  <a:lnTo>
                    <a:pt x="2603315" y="893701"/>
                  </a:lnTo>
                  <a:lnTo>
                    <a:pt x="2606278" y="878474"/>
                  </a:lnTo>
                  <a:cubicBezTo>
                    <a:pt x="2608366" y="873324"/>
                    <a:pt x="2611499" y="868500"/>
                    <a:pt x="2615675" y="864324"/>
                  </a:cubicBezTo>
                  <a:lnTo>
                    <a:pt x="2661487" y="818512"/>
                  </a:lnTo>
                  <a:cubicBezTo>
                    <a:pt x="2669839" y="810160"/>
                    <a:pt x="2680786" y="805983"/>
                    <a:pt x="2691732" y="805984"/>
                  </a:cubicBezTo>
                  <a:close/>
                  <a:moveTo>
                    <a:pt x="2315894" y="805984"/>
                  </a:moveTo>
                  <a:cubicBezTo>
                    <a:pt x="2326841" y="805983"/>
                    <a:pt x="2337788" y="810160"/>
                    <a:pt x="2346140" y="818512"/>
                  </a:cubicBezTo>
                  <a:lnTo>
                    <a:pt x="2391952" y="864324"/>
                  </a:lnTo>
                  <a:cubicBezTo>
                    <a:pt x="2396128" y="868500"/>
                    <a:pt x="2399260" y="873324"/>
                    <a:pt x="2401348" y="878474"/>
                  </a:cubicBezTo>
                  <a:lnTo>
                    <a:pt x="2404311" y="893701"/>
                  </a:lnTo>
                  <a:lnTo>
                    <a:pt x="2404424" y="893701"/>
                  </a:lnTo>
                  <a:lnTo>
                    <a:pt x="2404479" y="893986"/>
                  </a:lnTo>
                  <a:lnTo>
                    <a:pt x="2404423" y="894277"/>
                  </a:lnTo>
                  <a:lnTo>
                    <a:pt x="2404480" y="894569"/>
                  </a:lnTo>
                  <a:lnTo>
                    <a:pt x="2404366" y="894569"/>
                  </a:lnTo>
                  <a:lnTo>
                    <a:pt x="2401347" y="910082"/>
                  </a:lnTo>
                  <a:cubicBezTo>
                    <a:pt x="2399260" y="915231"/>
                    <a:pt x="2396128" y="920055"/>
                    <a:pt x="2391952" y="924231"/>
                  </a:cubicBezTo>
                  <a:lnTo>
                    <a:pt x="2365752" y="950432"/>
                  </a:lnTo>
                  <a:lnTo>
                    <a:pt x="2266037" y="950432"/>
                  </a:lnTo>
                  <a:lnTo>
                    <a:pt x="2239836" y="924231"/>
                  </a:lnTo>
                  <a:cubicBezTo>
                    <a:pt x="2235660" y="920055"/>
                    <a:pt x="2232528" y="915231"/>
                    <a:pt x="2230440" y="910082"/>
                  </a:cubicBezTo>
                  <a:lnTo>
                    <a:pt x="2227422" y="894569"/>
                  </a:lnTo>
                  <a:lnTo>
                    <a:pt x="2227308" y="894569"/>
                  </a:lnTo>
                  <a:lnTo>
                    <a:pt x="2227365" y="894278"/>
                  </a:lnTo>
                  <a:lnTo>
                    <a:pt x="2227308" y="893986"/>
                  </a:lnTo>
                  <a:lnTo>
                    <a:pt x="2227364" y="893701"/>
                  </a:lnTo>
                  <a:lnTo>
                    <a:pt x="2227477" y="893701"/>
                  </a:lnTo>
                  <a:lnTo>
                    <a:pt x="2230440" y="878474"/>
                  </a:lnTo>
                  <a:cubicBezTo>
                    <a:pt x="2232528" y="873324"/>
                    <a:pt x="2235660" y="868500"/>
                    <a:pt x="2239836" y="864324"/>
                  </a:cubicBezTo>
                  <a:lnTo>
                    <a:pt x="2285649" y="818512"/>
                  </a:lnTo>
                  <a:cubicBezTo>
                    <a:pt x="2294001" y="810160"/>
                    <a:pt x="2304948" y="805983"/>
                    <a:pt x="2315894" y="805984"/>
                  </a:cubicBezTo>
                  <a:close/>
                  <a:moveTo>
                    <a:pt x="1940056" y="805984"/>
                  </a:moveTo>
                  <a:cubicBezTo>
                    <a:pt x="1951002" y="805983"/>
                    <a:pt x="1961949" y="810160"/>
                    <a:pt x="1970301" y="818512"/>
                  </a:cubicBezTo>
                  <a:lnTo>
                    <a:pt x="2016114" y="864324"/>
                  </a:lnTo>
                  <a:cubicBezTo>
                    <a:pt x="2020290" y="868500"/>
                    <a:pt x="2023422" y="873324"/>
                    <a:pt x="2025510" y="878474"/>
                  </a:cubicBezTo>
                  <a:lnTo>
                    <a:pt x="2028472" y="893701"/>
                  </a:lnTo>
                  <a:lnTo>
                    <a:pt x="2028586" y="893701"/>
                  </a:lnTo>
                  <a:lnTo>
                    <a:pt x="2028642" y="893986"/>
                  </a:lnTo>
                  <a:lnTo>
                    <a:pt x="2028585" y="894278"/>
                  </a:lnTo>
                  <a:lnTo>
                    <a:pt x="2028642" y="894569"/>
                  </a:lnTo>
                  <a:lnTo>
                    <a:pt x="2028528" y="894569"/>
                  </a:lnTo>
                  <a:lnTo>
                    <a:pt x="2025510" y="910082"/>
                  </a:lnTo>
                  <a:cubicBezTo>
                    <a:pt x="2023422" y="915231"/>
                    <a:pt x="2020290" y="920055"/>
                    <a:pt x="2016114" y="924231"/>
                  </a:cubicBezTo>
                  <a:lnTo>
                    <a:pt x="1989913" y="950432"/>
                  </a:lnTo>
                  <a:lnTo>
                    <a:pt x="1890199" y="950432"/>
                  </a:lnTo>
                  <a:lnTo>
                    <a:pt x="1863998" y="924231"/>
                  </a:lnTo>
                  <a:cubicBezTo>
                    <a:pt x="1859822" y="920055"/>
                    <a:pt x="1856690" y="915231"/>
                    <a:pt x="1854602" y="910082"/>
                  </a:cubicBezTo>
                  <a:lnTo>
                    <a:pt x="1851584" y="894569"/>
                  </a:lnTo>
                  <a:lnTo>
                    <a:pt x="1851470" y="894569"/>
                  </a:lnTo>
                  <a:lnTo>
                    <a:pt x="1851527" y="894278"/>
                  </a:lnTo>
                  <a:lnTo>
                    <a:pt x="1851470" y="893986"/>
                  </a:lnTo>
                  <a:lnTo>
                    <a:pt x="1851526" y="893701"/>
                  </a:lnTo>
                  <a:lnTo>
                    <a:pt x="1851639" y="893701"/>
                  </a:lnTo>
                  <a:lnTo>
                    <a:pt x="1854602" y="878474"/>
                  </a:lnTo>
                  <a:cubicBezTo>
                    <a:pt x="1856690" y="873324"/>
                    <a:pt x="1859822" y="868500"/>
                    <a:pt x="1863998" y="864324"/>
                  </a:cubicBezTo>
                  <a:lnTo>
                    <a:pt x="1909811" y="818512"/>
                  </a:lnTo>
                  <a:cubicBezTo>
                    <a:pt x="1918163" y="810160"/>
                    <a:pt x="1929109" y="805983"/>
                    <a:pt x="1940056" y="805984"/>
                  </a:cubicBezTo>
                  <a:close/>
                  <a:moveTo>
                    <a:pt x="1564218" y="805984"/>
                  </a:moveTo>
                  <a:cubicBezTo>
                    <a:pt x="1575164" y="805983"/>
                    <a:pt x="1586111" y="810160"/>
                    <a:pt x="1594463" y="818512"/>
                  </a:cubicBezTo>
                  <a:lnTo>
                    <a:pt x="1640275" y="864324"/>
                  </a:lnTo>
                  <a:cubicBezTo>
                    <a:pt x="1644451" y="868500"/>
                    <a:pt x="1647583" y="873324"/>
                    <a:pt x="1649671" y="878474"/>
                  </a:cubicBezTo>
                  <a:lnTo>
                    <a:pt x="1652634" y="893701"/>
                  </a:lnTo>
                  <a:lnTo>
                    <a:pt x="1652748" y="893701"/>
                  </a:lnTo>
                  <a:lnTo>
                    <a:pt x="1652803" y="893986"/>
                  </a:lnTo>
                  <a:lnTo>
                    <a:pt x="1652746" y="894278"/>
                  </a:lnTo>
                  <a:lnTo>
                    <a:pt x="1652803" y="894569"/>
                  </a:lnTo>
                  <a:lnTo>
                    <a:pt x="1652690" y="894569"/>
                  </a:lnTo>
                  <a:lnTo>
                    <a:pt x="1649671" y="910082"/>
                  </a:lnTo>
                  <a:cubicBezTo>
                    <a:pt x="1647583" y="915231"/>
                    <a:pt x="1644451" y="920055"/>
                    <a:pt x="1640275" y="924231"/>
                  </a:cubicBezTo>
                  <a:lnTo>
                    <a:pt x="1614075" y="950432"/>
                  </a:lnTo>
                  <a:lnTo>
                    <a:pt x="1514360" y="950432"/>
                  </a:lnTo>
                  <a:lnTo>
                    <a:pt x="1488160" y="924231"/>
                  </a:lnTo>
                  <a:cubicBezTo>
                    <a:pt x="1483984" y="920055"/>
                    <a:pt x="1480852" y="915231"/>
                    <a:pt x="1478764" y="910082"/>
                  </a:cubicBezTo>
                  <a:lnTo>
                    <a:pt x="1475745" y="894569"/>
                  </a:lnTo>
                  <a:lnTo>
                    <a:pt x="1475632" y="894569"/>
                  </a:lnTo>
                  <a:lnTo>
                    <a:pt x="1475689" y="894278"/>
                  </a:lnTo>
                  <a:lnTo>
                    <a:pt x="1475632" y="893986"/>
                  </a:lnTo>
                  <a:lnTo>
                    <a:pt x="1475687" y="893701"/>
                  </a:lnTo>
                  <a:lnTo>
                    <a:pt x="1475801" y="893701"/>
                  </a:lnTo>
                  <a:lnTo>
                    <a:pt x="1478764" y="878474"/>
                  </a:lnTo>
                  <a:cubicBezTo>
                    <a:pt x="1480852" y="873324"/>
                    <a:pt x="1483984" y="868500"/>
                    <a:pt x="1488160" y="864324"/>
                  </a:cubicBezTo>
                  <a:lnTo>
                    <a:pt x="1533972" y="818512"/>
                  </a:lnTo>
                  <a:cubicBezTo>
                    <a:pt x="1542324" y="810160"/>
                    <a:pt x="1553271" y="805983"/>
                    <a:pt x="1564218" y="805984"/>
                  </a:cubicBezTo>
                  <a:close/>
                  <a:moveTo>
                    <a:pt x="1188379" y="805984"/>
                  </a:moveTo>
                  <a:cubicBezTo>
                    <a:pt x="1199326" y="805983"/>
                    <a:pt x="1210273" y="810160"/>
                    <a:pt x="1218625" y="818512"/>
                  </a:cubicBezTo>
                  <a:lnTo>
                    <a:pt x="1264437" y="864324"/>
                  </a:lnTo>
                  <a:cubicBezTo>
                    <a:pt x="1268614" y="868500"/>
                    <a:pt x="1271745" y="873324"/>
                    <a:pt x="1273833" y="878474"/>
                  </a:cubicBezTo>
                  <a:lnTo>
                    <a:pt x="1276796" y="893701"/>
                  </a:lnTo>
                  <a:lnTo>
                    <a:pt x="1276910" y="893701"/>
                  </a:lnTo>
                  <a:lnTo>
                    <a:pt x="1276965" y="893986"/>
                  </a:lnTo>
                  <a:lnTo>
                    <a:pt x="1276908" y="894278"/>
                  </a:lnTo>
                  <a:lnTo>
                    <a:pt x="1276965" y="894569"/>
                  </a:lnTo>
                  <a:lnTo>
                    <a:pt x="1276852" y="894569"/>
                  </a:lnTo>
                  <a:lnTo>
                    <a:pt x="1273833" y="910082"/>
                  </a:lnTo>
                  <a:cubicBezTo>
                    <a:pt x="1271745" y="915231"/>
                    <a:pt x="1268614" y="920055"/>
                    <a:pt x="1264437" y="924231"/>
                  </a:cubicBezTo>
                  <a:lnTo>
                    <a:pt x="1238237" y="950432"/>
                  </a:lnTo>
                  <a:lnTo>
                    <a:pt x="1138522" y="950432"/>
                  </a:lnTo>
                  <a:lnTo>
                    <a:pt x="1112322" y="924231"/>
                  </a:lnTo>
                  <a:cubicBezTo>
                    <a:pt x="1108146" y="920055"/>
                    <a:pt x="1105014" y="915231"/>
                    <a:pt x="1102926" y="910082"/>
                  </a:cubicBezTo>
                  <a:lnTo>
                    <a:pt x="1099908" y="894569"/>
                  </a:lnTo>
                  <a:lnTo>
                    <a:pt x="1099794" y="894569"/>
                  </a:lnTo>
                  <a:lnTo>
                    <a:pt x="1099850" y="894278"/>
                  </a:lnTo>
                  <a:lnTo>
                    <a:pt x="1099794" y="893986"/>
                  </a:lnTo>
                  <a:lnTo>
                    <a:pt x="1099850" y="893701"/>
                  </a:lnTo>
                  <a:lnTo>
                    <a:pt x="1099962" y="893701"/>
                  </a:lnTo>
                  <a:lnTo>
                    <a:pt x="1102926" y="878474"/>
                  </a:lnTo>
                  <a:cubicBezTo>
                    <a:pt x="1105014" y="873324"/>
                    <a:pt x="1108146" y="868500"/>
                    <a:pt x="1112322" y="864324"/>
                  </a:cubicBezTo>
                  <a:lnTo>
                    <a:pt x="1158134" y="818512"/>
                  </a:lnTo>
                  <a:cubicBezTo>
                    <a:pt x="1166486" y="810160"/>
                    <a:pt x="1177432" y="805983"/>
                    <a:pt x="1188379" y="805984"/>
                  </a:cubicBezTo>
                  <a:close/>
                  <a:moveTo>
                    <a:pt x="812542" y="805984"/>
                  </a:moveTo>
                  <a:cubicBezTo>
                    <a:pt x="823489" y="805983"/>
                    <a:pt x="834435" y="810160"/>
                    <a:pt x="842787" y="818512"/>
                  </a:cubicBezTo>
                  <a:lnTo>
                    <a:pt x="888599" y="864324"/>
                  </a:lnTo>
                  <a:cubicBezTo>
                    <a:pt x="892776" y="868500"/>
                    <a:pt x="895907" y="873324"/>
                    <a:pt x="897995" y="878474"/>
                  </a:cubicBezTo>
                  <a:lnTo>
                    <a:pt x="900958" y="893701"/>
                  </a:lnTo>
                  <a:lnTo>
                    <a:pt x="901072" y="893701"/>
                  </a:lnTo>
                  <a:lnTo>
                    <a:pt x="901127" y="893986"/>
                  </a:lnTo>
                  <a:lnTo>
                    <a:pt x="901070" y="894277"/>
                  </a:lnTo>
                  <a:lnTo>
                    <a:pt x="901127" y="894569"/>
                  </a:lnTo>
                  <a:lnTo>
                    <a:pt x="901014" y="894569"/>
                  </a:lnTo>
                  <a:lnTo>
                    <a:pt x="897995" y="910082"/>
                  </a:lnTo>
                  <a:cubicBezTo>
                    <a:pt x="895907" y="915231"/>
                    <a:pt x="892775" y="920055"/>
                    <a:pt x="888599" y="924231"/>
                  </a:cubicBezTo>
                  <a:lnTo>
                    <a:pt x="862399" y="950432"/>
                  </a:lnTo>
                  <a:lnTo>
                    <a:pt x="762684" y="950432"/>
                  </a:lnTo>
                  <a:lnTo>
                    <a:pt x="736484" y="924231"/>
                  </a:lnTo>
                  <a:cubicBezTo>
                    <a:pt x="732308" y="920055"/>
                    <a:pt x="729176" y="915231"/>
                    <a:pt x="727088" y="910082"/>
                  </a:cubicBezTo>
                  <a:lnTo>
                    <a:pt x="724069" y="894569"/>
                  </a:lnTo>
                  <a:lnTo>
                    <a:pt x="723956" y="894569"/>
                  </a:lnTo>
                  <a:lnTo>
                    <a:pt x="724012" y="894278"/>
                  </a:lnTo>
                  <a:lnTo>
                    <a:pt x="723956" y="893986"/>
                  </a:lnTo>
                  <a:lnTo>
                    <a:pt x="724011" y="893701"/>
                  </a:lnTo>
                  <a:lnTo>
                    <a:pt x="724125" y="893701"/>
                  </a:lnTo>
                  <a:lnTo>
                    <a:pt x="727088" y="878474"/>
                  </a:lnTo>
                  <a:cubicBezTo>
                    <a:pt x="729176" y="873324"/>
                    <a:pt x="732308" y="868500"/>
                    <a:pt x="736484" y="864324"/>
                  </a:cubicBezTo>
                  <a:lnTo>
                    <a:pt x="782297" y="818512"/>
                  </a:lnTo>
                  <a:cubicBezTo>
                    <a:pt x="790648" y="810160"/>
                    <a:pt x="801595" y="805983"/>
                    <a:pt x="812542" y="805984"/>
                  </a:cubicBezTo>
                  <a:close/>
                  <a:moveTo>
                    <a:pt x="436704" y="805984"/>
                  </a:moveTo>
                  <a:cubicBezTo>
                    <a:pt x="447650" y="805983"/>
                    <a:pt x="458597" y="810160"/>
                    <a:pt x="466949" y="818512"/>
                  </a:cubicBezTo>
                  <a:lnTo>
                    <a:pt x="512761" y="864324"/>
                  </a:lnTo>
                  <a:cubicBezTo>
                    <a:pt x="516937" y="868500"/>
                    <a:pt x="520069" y="873324"/>
                    <a:pt x="522157" y="878474"/>
                  </a:cubicBezTo>
                  <a:lnTo>
                    <a:pt x="525120" y="893701"/>
                  </a:lnTo>
                  <a:lnTo>
                    <a:pt x="525234" y="893701"/>
                  </a:lnTo>
                  <a:lnTo>
                    <a:pt x="525289" y="893986"/>
                  </a:lnTo>
                  <a:lnTo>
                    <a:pt x="525232" y="894277"/>
                  </a:lnTo>
                  <a:lnTo>
                    <a:pt x="525289" y="894569"/>
                  </a:lnTo>
                  <a:lnTo>
                    <a:pt x="525175" y="894569"/>
                  </a:lnTo>
                  <a:lnTo>
                    <a:pt x="522157" y="910082"/>
                  </a:lnTo>
                  <a:cubicBezTo>
                    <a:pt x="520069" y="915231"/>
                    <a:pt x="516937" y="920055"/>
                    <a:pt x="512761" y="924231"/>
                  </a:cubicBezTo>
                  <a:lnTo>
                    <a:pt x="486561" y="950432"/>
                  </a:lnTo>
                  <a:lnTo>
                    <a:pt x="386847" y="950432"/>
                  </a:lnTo>
                  <a:lnTo>
                    <a:pt x="360646" y="924231"/>
                  </a:lnTo>
                  <a:cubicBezTo>
                    <a:pt x="356470" y="920055"/>
                    <a:pt x="353338" y="915231"/>
                    <a:pt x="351250" y="910082"/>
                  </a:cubicBezTo>
                  <a:lnTo>
                    <a:pt x="348232" y="894569"/>
                  </a:lnTo>
                  <a:lnTo>
                    <a:pt x="348118" y="894569"/>
                  </a:lnTo>
                  <a:lnTo>
                    <a:pt x="348175" y="894278"/>
                  </a:lnTo>
                  <a:lnTo>
                    <a:pt x="348118" y="893986"/>
                  </a:lnTo>
                  <a:lnTo>
                    <a:pt x="348173" y="893701"/>
                  </a:lnTo>
                  <a:lnTo>
                    <a:pt x="348287" y="893701"/>
                  </a:lnTo>
                  <a:lnTo>
                    <a:pt x="351250" y="878474"/>
                  </a:lnTo>
                  <a:cubicBezTo>
                    <a:pt x="353338" y="873324"/>
                    <a:pt x="356470" y="868500"/>
                    <a:pt x="360646" y="864324"/>
                  </a:cubicBezTo>
                  <a:lnTo>
                    <a:pt x="406459" y="818512"/>
                  </a:lnTo>
                  <a:cubicBezTo>
                    <a:pt x="414810" y="810160"/>
                    <a:pt x="425757" y="805983"/>
                    <a:pt x="436704" y="805984"/>
                  </a:cubicBezTo>
                  <a:close/>
                  <a:moveTo>
                    <a:pt x="60865" y="805984"/>
                  </a:moveTo>
                  <a:cubicBezTo>
                    <a:pt x="71813" y="805983"/>
                    <a:pt x="82759" y="810160"/>
                    <a:pt x="91111" y="818512"/>
                  </a:cubicBezTo>
                  <a:lnTo>
                    <a:pt x="136923" y="864324"/>
                  </a:lnTo>
                  <a:cubicBezTo>
                    <a:pt x="141099" y="868500"/>
                    <a:pt x="144232" y="873324"/>
                    <a:pt x="146320" y="878474"/>
                  </a:cubicBezTo>
                  <a:lnTo>
                    <a:pt x="149283" y="893701"/>
                  </a:lnTo>
                  <a:lnTo>
                    <a:pt x="149396" y="893701"/>
                  </a:lnTo>
                  <a:lnTo>
                    <a:pt x="149451" y="893986"/>
                  </a:lnTo>
                  <a:lnTo>
                    <a:pt x="149394" y="894277"/>
                  </a:lnTo>
                  <a:lnTo>
                    <a:pt x="149452" y="894569"/>
                  </a:lnTo>
                  <a:lnTo>
                    <a:pt x="149338" y="894569"/>
                  </a:lnTo>
                  <a:lnTo>
                    <a:pt x="146319" y="910082"/>
                  </a:lnTo>
                  <a:cubicBezTo>
                    <a:pt x="144231" y="915231"/>
                    <a:pt x="141099" y="920055"/>
                    <a:pt x="136923" y="924231"/>
                  </a:cubicBezTo>
                  <a:lnTo>
                    <a:pt x="110723" y="950432"/>
                  </a:lnTo>
                  <a:lnTo>
                    <a:pt x="11008" y="950432"/>
                  </a:lnTo>
                  <a:lnTo>
                    <a:pt x="0" y="939423"/>
                  </a:lnTo>
                  <a:lnTo>
                    <a:pt x="41216" y="814123"/>
                  </a:lnTo>
                  <a:close/>
                  <a:moveTo>
                    <a:pt x="3986134" y="802706"/>
                  </a:moveTo>
                  <a:cubicBezTo>
                    <a:pt x="3987231" y="802754"/>
                    <a:pt x="3988309" y="803221"/>
                    <a:pt x="3989109" y="804095"/>
                  </a:cubicBezTo>
                  <a:lnTo>
                    <a:pt x="3992542" y="807847"/>
                  </a:lnTo>
                  <a:cubicBezTo>
                    <a:pt x="3994142" y="809595"/>
                    <a:pt x="3994021" y="812310"/>
                    <a:pt x="3992273" y="813910"/>
                  </a:cubicBezTo>
                  <a:lnTo>
                    <a:pt x="3988521" y="817343"/>
                  </a:lnTo>
                  <a:cubicBezTo>
                    <a:pt x="3986773" y="818941"/>
                    <a:pt x="3984058" y="818821"/>
                    <a:pt x="3982459" y="817073"/>
                  </a:cubicBezTo>
                  <a:lnTo>
                    <a:pt x="3979026" y="813322"/>
                  </a:lnTo>
                  <a:cubicBezTo>
                    <a:pt x="3977427" y="811573"/>
                    <a:pt x="3977547" y="808859"/>
                    <a:pt x="3979296" y="807259"/>
                  </a:cubicBezTo>
                  <a:lnTo>
                    <a:pt x="3983047" y="803826"/>
                  </a:lnTo>
                  <a:cubicBezTo>
                    <a:pt x="3983921" y="803027"/>
                    <a:pt x="3985036" y="802657"/>
                    <a:pt x="3986134" y="802706"/>
                  </a:cubicBezTo>
                  <a:close/>
                  <a:moveTo>
                    <a:pt x="3610296" y="802706"/>
                  </a:moveTo>
                  <a:cubicBezTo>
                    <a:pt x="3611393" y="802754"/>
                    <a:pt x="3612471" y="803221"/>
                    <a:pt x="3613271" y="804095"/>
                  </a:cubicBezTo>
                  <a:lnTo>
                    <a:pt x="3616704" y="807847"/>
                  </a:lnTo>
                  <a:cubicBezTo>
                    <a:pt x="3618303" y="809595"/>
                    <a:pt x="3618183" y="812310"/>
                    <a:pt x="3616435" y="813910"/>
                  </a:cubicBezTo>
                  <a:lnTo>
                    <a:pt x="3612683" y="817343"/>
                  </a:lnTo>
                  <a:cubicBezTo>
                    <a:pt x="3610935" y="818941"/>
                    <a:pt x="3608220" y="818821"/>
                    <a:pt x="3606621" y="817073"/>
                  </a:cubicBezTo>
                  <a:lnTo>
                    <a:pt x="3603188" y="813322"/>
                  </a:lnTo>
                  <a:cubicBezTo>
                    <a:pt x="3601588" y="811573"/>
                    <a:pt x="3601709" y="808859"/>
                    <a:pt x="3603457" y="807259"/>
                  </a:cubicBezTo>
                  <a:lnTo>
                    <a:pt x="3607209" y="803826"/>
                  </a:lnTo>
                  <a:cubicBezTo>
                    <a:pt x="3608083" y="803027"/>
                    <a:pt x="3609198" y="802657"/>
                    <a:pt x="3610296" y="802706"/>
                  </a:cubicBezTo>
                  <a:close/>
                  <a:moveTo>
                    <a:pt x="3234457" y="802706"/>
                  </a:moveTo>
                  <a:cubicBezTo>
                    <a:pt x="3235555" y="802754"/>
                    <a:pt x="3236633" y="803221"/>
                    <a:pt x="3237433" y="804095"/>
                  </a:cubicBezTo>
                  <a:lnTo>
                    <a:pt x="3240866" y="807847"/>
                  </a:lnTo>
                  <a:cubicBezTo>
                    <a:pt x="3242466" y="809595"/>
                    <a:pt x="3242345" y="812310"/>
                    <a:pt x="3240597" y="813910"/>
                  </a:cubicBezTo>
                  <a:lnTo>
                    <a:pt x="3236845" y="817343"/>
                  </a:lnTo>
                  <a:cubicBezTo>
                    <a:pt x="3235097" y="818941"/>
                    <a:pt x="3232383" y="818821"/>
                    <a:pt x="3230783" y="817073"/>
                  </a:cubicBezTo>
                  <a:lnTo>
                    <a:pt x="3227350" y="813322"/>
                  </a:lnTo>
                  <a:cubicBezTo>
                    <a:pt x="3225751" y="811573"/>
                    <a:pt x="3225870" y="808859"/>
                    <a:pt x="3227620" y="807259"/>
                  </a:cubicBezTo>
                  <a:lnTo>
                    <a:pt x="3231371" y="803826"/>
                  </a:lnTo>
                  <a:cubicBezTo>
                    <a:pt x="3232245" y="803027"/>
                    <a:pt x="3233361" y="802657"/>
                    <a:pt x="3234457" y="802706"/>
                  </a:cubicBezTo>
                  <a:close/>
                  <a:moveTo>
                    <a:pt x="2858620" y="802706"/>
                  </a:moveTo>
                  <a:cubicBezTo>
                    <a:pt x="2859717" y="802754"/>
                    <a:pt x="2860795" y="803221"/>
                    <a:pt x="2861595" y="804095"/>
                  </a:cubicBezTo>
                  <a:lnTo>
                    <a:pt x="2865028" y="807847"/>
                  </a:lnTo>
                  <a:cubicBezTo>
                    <a:pt x="2866628" y="809595"/>
                    <a:pt x="2866507" y="812310"/>
                    <a:pt x="2864759" y="813910"/>
                  </a:cubicBezTo>
                  <a:lnTo>
                    <a:pt x="2861008" y="817343"/>
                  </a:lnTo>
                  <a:cubicBezTo>
                    <a:pt x="2859259" y="818941"/>
                    <a:pt x="2856544" y="818821"/>
                    <a:pt x="2854945" y="817073"/>
                  </a:cubicBezTo>
                  <a:lnTo>
                    <a:pt x="2851512" y="813322"/>
                  </a:lnTo>
                  <a:cubicBezTo>
                    <a:pt x="2849913" y="811573"/>
                    <a:pt x="2850033" y="808859"/>
                    <a:pt x="2851782" y="807259"/>
                  </a:cubicBezTo>
                  <a:lnTo>
                    <a:pt x="2855533" y="803826"/>
                  </a:lnTo>
                  <a:cubicBezTo>
                    <a:pt x="2856406" y="803027"/>
                    <a:pt x="2857522" y="802657"/>
                    <a:pt x="2858620" y="802706"/>
                  </a:cubicBezTo>
                  <a:close/>
                  <a:moveTo>
                    <a:pt x="2482782" y="802706"/>
                  </a:moveTo>
                  <a:cubicBezTo>
                    <a:pt x="2483879" y="802754"/>
                    <a:pt x="2484957" y="803221"/>
                    <a:pt x="2485757" y="804095"/>
                  </a:cubicBezTo>
                  <a:lnTo>
                    <a:pt x="2489190" y="807847"/>
                  </a:lnTo>
                  <a:cubicBezTo>
                    <a:pt x="2490789" y="809595"/>
                    <a:pt x="2490669" y="812310"/>
                    <a:pt x="2488921" y="813910"/>
                  </a:cubicBezTo>
                  <a:lnTo>
                    <a:pt x="2485169" y="817343"/>
                  </a:lnTo>
                  <a:cubicBezTo>
                    <a:pt x="2483421" y="818941"/>
                    <a:pt x="2480707" y="818821"/>
                    <a:pt x="2479107" y="817073"/>
                  </a:cubicBezTo>
                  <a:lnTo>
                    <a:pt x="2475674" y="813322"/>
                  </a:lnTo>
                  <a:cubicBezTo>
                    <a:pt x="2474074" y="811573"/>
                    <a:pt x="2474195" y="808859"/>
                    <a:pt x="2475943" y="807259"/>
                  </a:cubicBezTo>
                  <a:lnTo>
                    <a:pt x="2479695" y="803826"/>
                  </a:lnTo>
                  <a:cubicBezTo>
                    <a:pt x="2480569" y="803027"/>
                    <a:pt x="2481684" y="802657"/>
                    <a:pt x="2482782" y="802706"/>
                  </a:cubicBezTo>
                  <a:close/>
                  <a:moveTo>
                    <a:pt x="2106944" y="802706"/>
                  </a:moveTo>
                  <a:cubicBezTo>
                    <a:pt x="2108040" y="802754"/>
                    <a:pt x="2109118" y="803221"/>
                    <a:pt x="2109919" y="804095"/>
                  </a:cubicBezTo>
                  <a:lnTo>
                    <a:pt x="2113351" y="807847"/>
                  </a:lnTo>
                  <a:cubicBezTo>
                    <a:pt x="2114951" y="809595"/>
                    <a:pt x="2114830" y="812310"/>
                    <a:pt x="2113083" y="813910"/>
                  </a:cubicBezTo>
                  <a:lnTo>
                    <a:pt x="2109331" y="817343"/>
                  </a:lnTo>
                  <a:cubicBezTo>
                    <a:pt x="2107583" y="818941"/>
                    <a:pt x="2104868" y="818821"/>
                    <a:pt x="2103268" y="817073"/>
                  </a:cubicBezTo>
                  <a:lnTo>
                    <a:pt x="2099836" y="813322"/>
                  </a:lnTo>
                  <a:cubicBezTo>
                    <a:pt x="2098236" y="811573"/>
                    <a:pt x="2098356" y="808859"/>
                    <a:pt x="2100106" y="807259"/>
                  </a:cubicBezTo>
                  <a:lnTo>
                    <a:pt x="2103856" y="803826"/>
                  </a:lnTo>
                  <a:cubicBezTo>
                    <a:pt x="2104730" y="803027"/>
                    <a:pt x="2105846" y="802657"/>
                    <a:pt x="2106944" y="802706"/>
                  </a:cubicBezTo>
                  <a:close/>
                  <a:moveTo>
                    <a:pt x="1731105" y="802706"/>
                  </a:moveTo>
                  <a:cubicBezTo>
                    <a:pt x="1732202" y="802754"/>
                    <a:pt x="1733281" y="803221"/>
                    <a:pt x="1734080" y="804095"/>
                  </a:cubicBezTo>
                  <a:lnTo>
                    <a:pt x="1737513" y="807847"/>
                  </a:lnTo>
                  <a:cubicBezTo>
                    <a:pt x="1739113" y="809595"/>
                    <a:pt x="1738993" y="812310"/>
                    <a:pt x="1737244" y="813910"/>
                  </a:cubicBezTo>
                  <a:lnTo>
                    <a:pt x="1733493" y="817343"/>
                  </a:lnTo>
                  <a:cubicBezTo>
                    <a:pt x="1731744" y="818941"/>
                    <a:pt x="1729030" y="818821"/>
                    <a:pt x="1727431" y="817073"/>
                  </a:cubicBezTo>
                  <a:lnTo>
                    <a:pt x="1723998" y="813322"/>
                  </a:lnTo>
                  <a:cubicBezTo>
                    <a:pt x="1722398" y="811573"/>
                    <a:pt x="1722518" y="808859"/>
                    <a:pt x="1724267" y="807259"/>
                  </a:cubicBezTo>
                  <a:lnTo>
                    <a:pt x="1728019" y="803826"/>
                  </a:lnTo>
                  <a:cubicBezTo>
                    <a:pt x="1728892" y="803027"/>
                    <a:pt x="1730008" y="802657"/>
                    <a:pt x="1731105" y="802706"/>
                  </a:cubicBezTo>
                  <a:close/>
                  <a:moveTo>
                    <a:pt x="1355267" y="802706"/>
                  </a:moveTo>
                  <a:cubicBezTo>
                    <a:pt x="1356364" y="802754"/>
                    <a:pt x="1357442" y="803221"/>
                    <a:pt x="1358242" y="804095"/>
                  </a:cubicBezTo>
                  <a:lnTo>
                    <a:pt x="1361675" y="807847"/>
                  </a:lnTo>
                  <a:cubicBezTo>
                    <a:pt x="1363275" y="809595"/>
                    <a:pt x="1363154" y="812310"/>
                    <a:pt x="1361406" y="813910"/>
                  </a:cubicBezTo>
                  <a:lnTo>
                    <a:pt x="1357654" y="817343"/>
                  </a:lnTo>
                  <a:cubicBezTo>
                    <a:pt x="1355907" y="818941"/>
                    <a:pt x="1353192" y="818821"/>
                    <a:pt x="1351592" y="817073"/>
                  </a:cubicBezTo>
                  <a:lnTo>
                    <a:pt x="1348159" y="813322"/>
                  </a:lnTo>
                  <a:cubicBezTo>
                    <a:pt x="1346560" y="811573"/>
                    <a:pt x="1346680" y="808859"/>
                    <a:pt x="1348429" y="807259"/>
                  </a:cubicBezTo>
                  <a:lnTo>
                    <a:pt x="1352180" y="803826"/>
                  </a:lnTo>
                  <a:cubicBezTo>
                    <a:pt x="1353054" y="803027"/>
                    <a:pt x="1354170" y="802657"/>
                    <a:pt x="1355267" y="802706"/>
                  </a:cubicBezTo>
                  <a:close/>
                  <a:moveTo>
                    <a:pt x="979429" y="802706"/>
                  </a:moveTo>
                  <a:cubicBezTo>
                    <a:pt x="980526" y="802754"/>
                    <a:pt x="981604" y="803221"/>
                    <a:pt x="982404" y="804095"/>
                  </a:cubicBezTo>
                  <a:lnTo>
                    <a:pt x="985837" y="807847"/>
                  </a:lnTo>
                  <a:cubicBezTo>
                    <a:pt x="987437" y="809595"/>
                    <a:pt x="987317" y="812310"/>
                    <a:pt x="985568" y="813910"/>
                  </a:cubicBezTo>
                  <a:lnTo>
                    <a:pt x="981816" y="817343"/>
                  </a:lnTo>
                  <a:cubicBezTo>
                    <a:pt x="980068" y="818941"/>
                    <a:pt x="977354" y="818821"/>
                    <a:pt x="975754" y="817073"/>
                  </a:cubicBezTo>
                  <a:lnTo>
                    <a:pt x="972322" y="813322"/>
                  </a:lnTo>
                  <a:cubicBezTo>
                    <a:pt x="970722" y="811573"/>
                    <a:pt x="970842" y="808859"/>
                    <a:pt x="972591" y="807259"/>
                  </a:cubicBezTo>
                  <a:lnTo>
                    <a:pt x="976342" y="803826"/>
                  </a:lnTo>
                  <a:cubicBezTo>
                    <a:pt x="977216" y="803027"/>
                    <a:pt x="978332" y="802657"/>
                    <a:pt x="979429" y="802706"/>
                  </a:cubicBezTo>
                  <a:close/>
                  <a:moveTo>
                    <a:pt x="603591" y="802706"/>
                  </a:moveTo>
                  <a:cubicBezTo>
                    <a:pt x="604688" y="802754"/>
                    <a:pt x="605767" y="803221"/>
                    <a:pt x="606566" y="804095"/>
                  </a:cubicBezTo>
                  <a:lnTo>
                    <a:pt x="609999" y="807847"/>
                  </a:lnTo>
                  <a:cubicBezTo>
                    <a:pt x="611599" y="809595"/>
                    <a:pt x="611479" y="812310"/>
                    <a:pt x="609730" y="813910"/>
                  </a:cubicBezTo>
                  <a:lnTo>
                    <a:pt x="605979" y="817343"/>
                  </a:lnTo>
                  <a:cubicBezTo>
                    <a:pt x="604231" y="818941"/>
                    <a:pt x="601516" y="818821"/>
                    <a:pt x="599917" y="817073"/>
                  </a:cubicBezTo>
                  <a:lnTo>
                    <a:pt x="596484" y="813322"/>
                  </a:lnTo>
                  <a:cubicBezTo>
                    <a:pt x="594884" y="811573"/>
                    <a:pt x="595004" y="808859"/>
                    <a:pt x="596753" y="807259"/>
                  </a:cubicBezTo>
                  <a:lnTo>
                    <a:pt x="600505" y="803826"/>
                  </a:lnTo>
                  <a:cubicBezTo>
                    <a:pt x="601378" y="803027"/>
                    <a:pt x="602494" y="802657"/>
                    <a:pt x="603591" y="802706"/>
                  </a:cubicBezTo>
                  <a:close/>
                  <a:moveTo>
                    <a:pt x="227753" y="802706"/>
                  </a:moveTo>
                  <a:cubicBezTo>
                    <a:pt x="228850" y="802754"/>
                    <a:pt x="229929" y="803221"/>
                    <a:pt x="230728" y="804095"/>
                  </a:cubicBezTo>
                  <a:lnTo>
                    <a:pt x="234161" y="807847"/>
                  </a:lnTo>
                  <a:cubicBezTo>
                    <a:pt x="235761" y="809595"/>
                    <a:pt x="235641" y="812310"/>
                    <a:pt x="233892" y="813910"/>
                  </a:cubicBezTo>
                  <a:lnTo>
                    <a:pt x="230141" y="817343"/>
                  </a:lnTo>
                  <a:cubicBezTo>
                    <a:pt x="228392" y="818941"/>
                    <a:pt x="225678" y="818821"/>
                    <a:pt x="224079" y="817073"/>
                  </a:cubicBezTo>
                  <a:lnTo>
                    <a:pt x="220646" y="813322"/>
                  </a:lnTo>
                  <a:cubicBezTo>
                    <a:pt x="219046" y="811573"/>
                    <a:pt x="219167" y="808859"/>
                    <a:pt x="220915" y="807259"/>
                  </a:cubicBezTo>
                  <a:lnTo>
                    <a:pt x="224667" y="803826"/>
                  </a:lnTo>
                  <a:cubicBezTo>
                    <a:pt x="225540" y="803027"/>
                    <a:pt x="226656" y="802657"/>
                    <a:pt x="227753" y="802706"/>
                  </a:cubicBezTo>
                  <a:close/>
                  <a:moveTo>
                    <a:pt x="4032401" y="802705"/>
                  </a:moveTo>
                  <a:cubicBezTo>
                    <a:pt x="4033498" y="802754"/>
                    <a:pt x="4034576" y="803221"/>
                    <a:pt x="4035376" y="804095"/>
                  </a:cubicBezTo>
                  <a:lnTo>
                    <a:pt x="4038809" y="807847"/>
                  </a:lnTo>
                  <a:cubicBezTo>
                    <a:pt x="4040409" y="809595"/>
                    <a:pt x="4040288" y="812309"/>
                    <a:pt x="4038540" y="813908"/>
                  </a:cubicBezTo>
                  <a:lnTo>
                    <a:pt x="4034788" y="817341"/>
                  </a:lnTo>
                  <a:cubicBezTo>
                    <a:pt x="4033040" y="818941"/>
                    <a:pt x="4030326" y="818820"/>
                    <a:pt x="4028726" y="817073"/>
                  </a:cubicBezTo>
                  <a:lnTo>
                    <a:pt x="4025294" y="813320"/>
                  </a:lnTo>
                  <a:cubicBezTo>
                    <a:pt x="4023694" y="811572"/>
                    <a:pt x="4023814" y="808859"/>
                    <a:pt x="4025562" y="807259"/>
                  </a:cubicBezTo>
                  <a:lnTo>
                    <a:pt x="4029314" y="803826"/>
                  </a:lnTo>
                  <a:cubicBezTo>
                    <a:pt x="4030188" y="803026"/>
                    <a:pt x="4031304" y="802656"/>
                    <a:pt x="4032401" y="802705"/>
                  </a:cubicBezTo>
                  <a:close/>
                  <a:moveTo>
                    <a:pt x="3656562" y="802705"/>
                  </a:moveTo>
                  <a:cubicBezTo>
                    <a:pt x="3657660" y="802754"/>
                    <a:pt x="3658738" y="803221"/>
                    <a:pt x="3659538" y="804095"/>
                  </a:cubicBezTo>
                  <a:lnTo>
                    <a:pt x="3662971" y="807847"/>
                  </a:lnTo>
                  <a:cubicBezTo>
                    <a:pt x="3664571" y="809595"/>
                    <a:pt x="3664450" y="812309"/>
                    <a:pt x="3662702" y="813908"/>
                  </a:cubicBezTo>
                  <a:lnTo>
                    <a:pt x="3658950" y="817341"/>
                  </a:lnTo>
                  <a:cubicBezTo>
                    <a:pt x="3657202" y="818941"/>
                    <a:pt x="3654488" y="818820"/>
                    <a:pt x="3652889" y="817073"/>
                  </a:cubicBezTo>
                  <a:lnTo>
                    <a:pt x="3649455" y="813320"/>
                  </a:lnTo>
                  <a:cubicBezTo>
                    <a:pt x="3647856" y="811572"/>
                    <a:pt x="3647976" y="808859"/>
                    <a:pt x="3649724" y="807259"/>
                  </a:cubicBezTo>
                  <a:lnTo>
                    <a:pt x="3653476" y="803826"/>
                  </a:lnTo>
                  <a:cubicBezTo>
                    <a:pt x="3654350" y="803026"/>
                    <a:pt x="3655466" y="802656"/>
                    <a:pt x="3656562" y="802705"/>
                  </a:cubicBezTo>
                  <a:close/>
                  <a:moveTo>
                    <a:pt x="3280725" y="802705"/>
                  </a:moveTo>
                  <a:cubicBezTo>
                    <a:pt x="3281821" y="802754"/>
                    <a:pt x="3282900" y="803221"/>
                    <a:pt x="3283700" y="804095"/>
                  </a:cubicBezTo>
                  <a:lnTo>
                    <a:pt x="3287133" y="807847"/>
                  </a:lnTo>
                  <a:cubicBezTo>
                    <a:pt x="3288733" y="809595"/>
                    <a:pt x="3288612" y="812309"/>
                    <a:pt x="3286864" y="813908"/>
                  </a:cubicBezTo>
                  <a:lnTo>
                    <a:pt x="3283112" y="817341"/>
                  </a:lnTo>
                  <a:cubicBezTo>
                    <a:pt x="3281364" y="818941"/>
                    <a:pt x="3278650" y="818820"/>
                    <a:pt x="3277050" y="817073"/>
                  </a:cubicBezTo>
                  <a:lnTo>
                    <a:pt x="3273617" y="813320"/>
                  </a:lnTo>
                  <a:cubicBezTo>
                    <a:pt x="3272018" y="811572"/>
                    <a:pt x="3272138" y="808859"/>
                    <a:pt x="3273886" y="807259"/>
                  </a:cubicBezTo>
                  <a:lnTo>
                    <a:pt x="3277638" y="803826"/>
                  </a:lnTo>
                  <a:cubicBezTo>
                    <a:pt x="3278512" y="803026"/>
                    <a:pt x="3279628" y="802656"/>
                    <a:pt x="3280725" y="802705"/>
                  </a:cubicBezTo>
                  <a:close/>
                  <a:moveTo>
                    <a:pt x="2904887" y="802705"/>
                  </a:moveTo>
                  <a:cubicBezTo>
                    <a:pt x="2905984" y="802754"/>
                    <a:pt x="2907062" y="803221"/>
                    <a:pt x="2907862" y="804095"/>
                  </a:cubicBezTo>
                  <a:lnTo>
                    <a:pt x="2911295" y="807847"/>
                  </a:lnTo>
                  <a:cubicBezTo>
                    <a:pt x="2912895" y="809595"/>
                    <a:pt x="2912774" y="812309"/>
                    <a:pt x="2911026" y="813908"/>
                  </a:cubicBezTo>
                  <a:lnTo>
                    <a:pt x="2907274" y="817341"/>
                  </a:lnTo>
                  <a:cubicBezTo>
                    <a:pt x="2905526" y="818941"/>
                    <a:pt x="2902812" y="818820"/>
                    <a:pt x="2901212" y="817073"/>
                  </a:cubicBezTo>
                  <a:lnTo>
                    <a:pt x="2897779" y="813320"/>
                  </a:lnTo>
                  <a:cubicBezTo>
                    <a:pt x="2896180" y="811572"/>
                    <a:pt x="2896300" y="808859"/>
                    <a:pt x="2898048" y="807259"/>
                  </a:cubicBezTo>
                  <a:lnTo>
                    <a:pt x="2901800" y="803826"/>
                  </a:lnTo>
                  <a:cubicBezTo>
                    <a:pt x="2902674" y="803026"/>
                    <a:pt x="2903790" y="802656"/>
                    <a:pt x="2904887" y="802705"/>
                  </a:cubicBezTo>
                  <a:close/>
                  <a:moveTo>
                    <a:pt x="2529048" y="802705"/>
                  </a:moveTo>
                  <a:cubicBezTo>
                    <a:pt x="2530146" y="802754"/>
                    <a:pt x="2531224" y="803221"/>
                    <a:pt x="2532024" y="804095"/>
                  </a:cubicBezTo>
                  <a:lnTo>
                    <a:pt x="2535457" y="807847"/>
                  </a:lnTo>
                  <a:cubicBezTo>
                    <a:pt x="2537057" y="809595"/>
                    <a:pt x="2536936" y="812309"/>
                    <a:pt x="2535188" y="813908"/>
                  </a:cubicBezTo>
                  <a:lnTo>
                    <a:pt x="2531436" y="817341"/>
                  </a:lnTo>
                  <a:cubicBezTo>
                    <a:pt x="2529688" y="818941"/>
                    <a:pt x="2526974" y="818820"/>
                    <a:pt x="2525375" y="817073"/>
                  </a:cubicBezTo>
                  <a:lnTo>
                    <a:pt x="2521941" y="813320"/>
                  </a:lnTo>
                  <a:cubicBezTo>
                    <a:pt x="2520341" y="811572"/>
                    <a:pt x="2520462" y="808859"/>
                    <a:pt x="2522210" y="807259"/>
                  </a:cubicBezTo>
                  <a:lnTo>
                    <a:pt x="2525962" y="803826"/>
                  </a:lnTo>
                  <a:cubicBezTo>
                    <a:pt x="2526836" y="803026"/>
                    <a:pt x="2527952" y="802656"/>
                    <a:pt x="2529048" y="802705"/>
                  </a:cubicBezTo>
                  <a:close/>
                  <a:moveTo>
                    <a:pt x="2153210" y="802705"/>
                  </a:moveTo>
                  <a:cubicBezTo>
                    <a:pt x="2154307" y="802754"/>
                    <a:pt x="2155386" y="803221"/>
                    <a:pt x="2156186" y="804095"/>
                  </a:cubicBezTo>
                  <a:lnTo>
                    <a:pt x="2159619" y="807847"/>
                  </a:lnTo>
                  <a:cubicBezTo>
                    <a:pt x="2161219" y="809595"/>
                    <a:pt x="2161098" y="812309"/>
                    <a:pt x="2159350" y="813908"/>
                  </a:cubicBezTo>
                  <a:lnTo>
                    <a:pt x="2155598" y="817341"/>
                  </a:lnTo>
                  <a:cubicBezTo>
                    <a:pt x="2153850" y="818941"/>
                    <a:pt x="2151136" y="818820"/>
                    <a:pt x="2149536" y="817073"/>
                  </a:cubicBezTo>
                  <a:lnTo>
                    <a:pt x="2146103" y="813320"/>
                  </a:lnTo>
                  <a:cubicBezTo>
                    <a:pt x="2144504" y="811572"/>
                    <a:pt x="2144624" y="808859"/>
                    <a:pt x="2146372" y="807259"/>
                  </a:cubicBezTo>
                  <a:lnTo>
                    <a:pt x="2150124" y="803826"/>
                  </a:lnTo>
                  <a:cubicBezTo>
                    <a:pt x="2150998" y="803026"/>
                    <a:pt x="2152114" y="802656"/>
                    <a:pt x="2153210" y="802705"/>
                  </a:cubicBezTo>
                  <a:close/>
                  <a:moveTo>
                    <a:pt x="1777372" y="802705"/>
                  </a:moveTo>
                  <a:cubicBezTo>
                    <a:pt x="1778470" y="802754"/>
                    <a:pt x="1779548" y="803221"/>
                    <a:pt x="1780348" y="804095"/>
                  </a:cubicBezTo>
                  <a:lnTo>
                    <a:pt x="1783781" y="807847"/>
                  </a:lnTo>
                  <a:cubicBezTo>
                    <a:pt x="1785381" y="809595"/>
                    <a:pt x="1785260" y="812309"/>
                    <a:pt x="1783511" y="813908"/>
                  </a:cubicBezTo>
                  <a:lnTo>
                    <a:pt x="1779760" y="817341"/>
                  </a:lnTo>
                  <a:cubicBezTo>
                    <a:pt x="1778011" y="818941"/>
                    <a:pt x="1775297" y="818820"/>
                    <a:pt x="1773698" y="817073"/>
                  </a:cubicBezTo>
                  <a:lnTo>
                    <a:pt x="1770265" y="813320"/>
                  </a:lnTo>
                  <a:cubicBezTo>
                    <a:pt x="1768665" y="811572"/>
                    <a:pt x="1768786" y="808859"/>
                    <a:pt x="1770534" y="807259"/>
                  </a:cubicBezTo>
                  <a:lnTo>
                    <a:pt x="1774286" y="803826"/>
                  </a:lnTo>
                  <a:cubicBezTo>
                    <a:pt x="1775160" y="803026"/>
                    <a:pt x="1776275" y="802656"/>
                    <a:pt x="1777372" y="802705"/>
                  </a:cubicBezTo>
                  <a:close/>
                  <a:moveTo>
                    <a:pt x="1401534" y="802705"/>
                  </a:moveTo>
                  <a:cubicBezTo>
                    <a:pt x="1402631" y="802754"/>
                    <a:pt x="1403709" y="803221"/>
                    <a:pt x="1404509" y="804095"/>
                  </a:cubicBezTo>
                  <a:lnTo>
                    <a:pt x="1407942" y="807847"/>
                  </a:lnTo>
                  <a:cubicBezTo>
                    <a:pt x="1409542" y="809595"/>
                    <a:pt x="1409422" y="812309"/>
                    <a:pt x="1407673" y="813908"/>
                  </a:cubicBezTo>
                  <a:lnTo>
                    <a:pt x="1403922" y="817341"/>
                  </a:lnTo>
                  <a:cubicBezTo>
                    <a:pt x="1402174" y="818941"/>
                    <a:pt x="1399460" y="818820"/>
                    <a:pt x="1397860" y="817073"/>
                  </a:cubicBezTo>
                  <a:lnTo>
                    <a:pt x="1394427" y="813320"/>
                  </a:lnTo>
                  <a:cubicBezTo>
                    <a:pt x="1392827" y="811572"/>
                    <a:pt x="1392948" y="808859"/>
                    <a:pt x="1394696" y="807259"/>
                  </a:cubicBezTo>
                  <a:lnTo>
                    <a:pt x="1398448" y="803826"/>
                  </a:lnTo>
                  <a:cubicBezTo>
                    <a:pt x="1399322" y="803026"/>
                    <a:pt x="1400437" y="802656"/>
                    <a:pt x="1401534" y="802705"/>
                  </a:cubicBezTo>
                  <a:close/>
                  <a:moveTo>
                    <a:pt x="1025696" y="802705"/>
                  </a:moveTo>
                  <a:cubicBezTo>
                    <a:pt x="1026793" y="802754"/>
                    <a:pt x="1027871" y="803221"/>
                    <a:pt x="1028671" y="804095"/>
                  </a:cubicBezTo>
                  <a:lnTo>
                    <a:pt x="1032104" y="807847"/>
                  </a:lnTo>
                  <a:cubicBezTo>
                    <a:pt x="1033704" y="809595"/>
                    <a:pt x="1033583" y="812309"/>
                    <a:pt x="1031835" y="813908"/>
                  </a:cubicBezTo>
                  <a:lnTo>
                    <a:pt x="1028084" y="817341"/>
                  </a:lnTo>
                  <a:cubicBezTo>
                    <a:pt x="1026335" y="818941"/>
                    <a:pt x="1023622" y="818820"/>
                    <a:pt x="1022022" y="817073"/>
                  </a:cubicBezTo>
                  <a:lnTo>
                    <a:pt x="1018588" y="813320"/>
                  </a:lnTo>
                  <a:cubicBezTo>
                    <a:pt x="1016989" y="811572"/>
                    <a:pt x="1017109" y="808859"/>
                    <a:pt x="1018857" y="807259"/>
                  </a:cubicBezTo>
                  <a:lnTo>
                    <a:pt x="1022610" y="803826"/>
                  </a:lnTo>
                  <a:cubicBezTo>
                    <a:pt x="1023484" y="803026"/>
                    <a:pt x="1024599" y="802656"/>
                    <a:pt x="1025696" y="802705"/>
                  </a:cubicBezTo>
                  <a:close/>
                  <a:moveTo>
                    <a:pt x="649858" y="802705"/>
                  </a:moveTo>
                  <a:cubicBezTo>
                    <a:pt x="650955" y="802754"/>
                    <a:pt x="652034" y="803221"/>
                    <a:pt x="652833" y="804095"/>
                  </a:cubicBezTo>
                  <a:lnTo>
                    <a:pt x="656266" y="807847"/>
                  </a:lnTo>
                  <a:cubicBezTo>
                    <a:pt x="657866" y="809595"/>
                    <a:pt x="657746" y="812309"/>
                    <a:pt x="655997" y="813908"/>
                  </a:cubicBezTo>
                  <a:lnTo>
                    <a:pt x="652246" y="817341"/>
                  </a:lnTo>
                  <a:cubicBezTo>
                    <a:pt x="650497" y="818941"/>
                    <a:pt x="647783" y="818820"/>
                    <a:pt x="646184" y="817073"/>
                  </a:cubicBezTo>
                  <a:lnTo>
                    <a:pt x="642750" y="813320"/>
                  </a:lnTo>
                  <a:cubicBezTo>
                    <a:pt x="641151" y="811572"/>
                    <a:pt x="641272" y="808859"/>
                    <a:pt x="643019" y="807259"/>
                  </a:cubicBezTo>
                  <a:lnTo>
                    <a:pt x="646772" y="803826"/>
                  </a:lnTo>
                  <a:cubicBezTo>
                    <a:pt x="647646" y="803026"/>
                    <a:pt x="648761" y="802656"/>
                    <a:pt x="649858" y="802705"/>
                  </a:cubicBezTo>
                  <a:close/>
                  <a:moveTo>
                    <a:pt x="274020" y="802705"/>
                  </a:moveTo>
                  <a:cubicBezTo>
                    <a:pt x="275117" y="802754"/>
                    <a:pt x="276195" y="803221"/>
                    <a:pt x="276996" y="804095"/>
                  </a:cubicBezTo>
                  <a:lnTo>
                    <a:pt x="280429" y="807847"/>
                  </a:lnTo>
                  <a:cubicBezTo>
                    <a:pt x="282028" y="809595"/>
                    <a:pt x="281907" y="812309"/>
                    <a:pt x="280160" y="813908"/>
                  </a:cubicBezTo>
                  <a:lnTo>
                    <a:pt x="276408" y="817341"/>
                  </a:lnTo>
                  <a:cubicBezTo>
                    <a:pt x="274659" y="818941"/>
                    <a:pt x="271946" y="818820"/>
                    <a:pt x="270346" y="817073"/>
                  </a:cubicBezTo>
                  <a:lnTo>
                    <a:pt x="266913" y="813320"/>
                  </a:lnTo>
                  <a:cubicBezTo>
                    <a:pt x="265313" y="811572"/>
                    <a:pt x="265433" y="808859"/>
                    <a:pt x="267182" y="807259"/>
                  </a:cubicBezTo>
                  <a:lnTo>
                    <a:pt x="270934" y="803826"/>
                  </a:lnTo>
                  <a:cubicBezTo>
                    <a:pt x="271808" y="803026"/>
                    <a:pt x="272924" y="802656"/>
                    <a:pt x="274020" y="802705"/>
                  </a:cubicBezTo>
                  <a:close/>
                  <a:moveTo>
                    <a:pt x="4007165" y="793682"/>
                  </a:moveTo>
                  <a:lnTo>
                    <a:pt x="4011374" y="793683"/>
                  </a:lnTo>
                  <a:cubicBezTo>
                    <a:pt x="4014983" y="793683"/>
                    <a:pt x="4017908" y="796608"/>
                    <a:pt x="4017908" y="800217"/>
                  </a:cubicBezTo>
                  <a:lnTo>
                    <a:pt x="4017908" y="808376"/>
                  </a:lnTo>
                  <a:cubicBezTo>
                    <a:pt x="4017908" y="811985"/>
                    <a:pt x="4014983" y="814910"/>
                    <a:pt x="4011374" y="814910"/>
                  </a:cubicBezTo>
                  <a:lnTo>
                    <a:pt x="4007165" y="814910"/>
                  </a:lnTo>
                  <a:lnTo>
                    <a:pt x="4005076" y="814910"/>
                  </a:lnTo>
                  <a:cubicBezTo>
                    <a:pt x="4001468" y="814910"/>
                    <a:pt x="3998542" y="811985"/>
                    <a:pt x="3998542" y="808376"/>
                  </a:cubicBezTo>
                  <a:lnTo>
                    <a:pt x="3998542" y="800217"/>
                  </a:lnTo>
                  <a:cubicBezTo>
                    <a:pt x="3998542" y="796608"/>
                    <a:pt x="4001467" y="793683"/>
                    <a:pt x="4005076" y="793683"/>
                  </a:cubicBezTo>
                  <a:lnTo>
                    <a:pt x="4007165" y="793683"/>
                  </a:lnTo>
                  <a:close/>
                  <a:moveTo>
                    <a:pt x="3631327" y="793682"/>
                  </a:moveTo>
                  <a:lnTo>
                    <a:pt x="3635536" y="793683"/>
                  </a:lnTo>
                  <a:cubicBezTo>
                    <a:pt x="3639144" y="793683"/>
                    <a:pt x="3642070" y="796608"/>
                    <a:pt x="3642070" y="800217"/>
                  </a:cubicBezTo>
                  <a:lnTo>
                    <a:pt x="3642071" y="808376"/>
                  </a:lnTo>
                  <a:cubicBezTo>
                    <a:pt x="3642070" y="811985"/>
                    <a:pt x="3639144" y="814910"/>
                    <a:pt x="3635536" y="814910"/>
                  </a:cubicBezTo>
                  <a:lnTo>
                    <a:pt x="3631327" y="814910"/>
                  </a:lnTo>
                  <a:lnTo>
                    <a:pt x="3629238" y="814910"/>
                  </a:lnTo>
                  <a:cubicBezTo>
                    <a:pt x="3625629" y="814910"/>
                    <a:pt x="3622703" y="811985"/>
                    <a:pt x="3622703" y="808376"/>
                  </a:cubicBezTo>
                  <a:lnTo>
                    <a:pt x="3622703" y="800217"/>
                  </a:lnTo>
                  <a:cubicBezTo>
                    <a:pt x="3622703" y="796608"/>
                    <a:pt x="3625629" y="793683"/>
                    <a:pt x="3629238" y="793683"/>
                  </a:cubicBezTo>
                  <a:lnTo>
                    <a:pt x="3631327" y="793683"/>
                  </a:lnTo>
                  <a:close/>
                  <a:moveTo>
                    <a:pt x="3255488" y="793682"/>
                  </a:moveTo>
                  <a:lnTo>
                    <a:pt x="3259698" y="793683"/>
                  </a:lnTo>
                  <a:cubicBezTo>
                    <a:pt x="3263307" y="793683"/>
                    <a:pt x="3266232" y="796608"/>
                    <a:pt x="3266232" y="800217"/>
                  </a:cubicBezTo>
                  <a:lnTo>
                    <a:pt x="3266232" y="808376"/>
                  </a:lnTo>
                  <a:cubicBezTo>
                    <a:pt x="3266232" y="811985"/>
                    <a:pt x="3263307" y="814910"/>
                    <a:pt x="3259698" y="814910"/>
                  </a:cubicBezTo>
                  <a:lnTo>
                    <a:pt x="3255488" y="814910"/>
                  </a:lnTo>
                  <a:lnTo>
                    <a:pt x="3253400" y="814910"/>
                  </a:lnTo>
                  <a:cubicBezTo>
                    <a:pt x="3249792" y="814910"/>
                    <a:pt x="3246865" y="811985"/>
                    <a:pt x="3246865" y="808376"/>
                  </a:cubicBezTo>
                  <a:lnTo>
                    <a:pt x="3246865" y="800217"/>
                  </a:lnTo>
                  <a:cubicBezTo>
                    <a:pt x="3246865" y="796608"/>
                    <a:pt x="3249791" y="793683"/>
                    <a:pt x="3253400" y="793683"/>
                  </a:cubicBezTo>
                  <a:lnTo>
                    <a:pt x="3255488" y="793683"/>
                  </a:lnTo>
                  <a:close/>
                  <a:moveTo>
                    <a:pt x="2879651" y="793682"/>
                  </a:moveTo>
                  <a:lnTo>
                    <a:pt x="2883860" y="793683"/>
                  </a:lnTo>
                  <a:cubicBezTo>
                    <a:pt x="2887469" y="793683"/>
                    <a:pt x="2890394" y="796608"/>
                    <a:pt x="2890394" y="800217"/>
                  </a:cubicBezTo>
                  <a:lnTo>
                    <a:pt x="2890394" y="808376"/>
                  </a:lnTo>
                  <a:cubicBezTo>
                    <a:pt x="2890394" y="811985"/>
                    <a:pt x="2887469" y="814910"/>
                    <a:pt x="2883860" y="814910"/>
                  </a:cubicBezTo>
                  <a:lnTo>
                    <a:pt x="2879651" y="814910"/>
                  </a:lnTo>
                  <a:lnTo>
                    <a:pt x="2877562" y="814910"/>
                  </a:lnTo>
                  <a:cubicBezTo>
                    <a:pt x="2873953" y="814910"/>
                    <a:pt x="2871028" y="811985"/>
                    <a:pt x="2871028" y="808376"/>
                  </a:cubicBezTo>
                  <a:lnTo>
                    <a:pt x="2871028" y="800217"/>
                  </a:lnTo>
                  <a:cubicBezTo>
                    <a:pt x="2871028" y="796608"/>
                    <a:pt x="2873953" y="793683"/>
                    <a:pt x="2877562" y="793683"/>
                  </a:cubicBezTo>
                  <a:lnTo>
                    <a:pt x="2879651" y="793683"/>
                  </a:lnTo>
                  <a:close/>
                  <a:moveTo>
                    <a:pt x="2503813" y="793682"/>
                  </a:moveTo>
                  <a:lnTo>
                    <a:pt x="2508022" y="793683"/>
                  </a:lnTo>
                  <a:cubicBezTo>
                    <a:pt x="2511630" y="793683"/>
                    <a:pt x="2514556" y="796608"/>
                    <a:pt x="2514556" y="800217"/>
                  </a:cubicBezTo>
                  <a:lnTo>
                    <a:pt x="2514557" y="808376"/>
                  </a:lnTo>
                  <a:cubicBezTo>
                    <a:pt x="2514556" y="811985"/>
                    <a:pt x="2511630" y="814910"/>
                    <a:pt x="2508022" y="814910"/>
                  </a:cubicBezTo>
                  <a:lnTo>
                    <a:pt x="2503813" y="814910"/>
                  </a:lnTo>
                  <a:lnTo>
                    <a:pt x="2501724" y="814910"/>
                  </a:lnTo>
                  <a:cubicBezTo>
                    <a:pt x="2498116" y="814910"/>
                    <a:pt x="2495189" y="811985"/>
                    <a:pt x="2495189" y="808376"/>
                  </a:cubicBezTo>
                  <a:lnTo>
                    <a:pt x="2495189" y="800217"/>
                  </a:lnTo>
                  <a:cubicBezTo>
                    <a:pt x="2495189" y="796608"/>
                    <a:pt x="2498115" y="793683"/>
                    <a:pt x="2501724" y="793683"/>
                  </a:cubicBezTo>
                  <a:lnTo>
                    <a:pt x="2503813" y="793683"/>
                  </a:lnTo>
                  <a:close/>
                  <a:moveTo>
                    <a:pt x="2127974" y="793682"/>
                  </a:moveTo>
                  <a:lnTo>
                    <a:pt x="2132184" y="793683"/>
                  </a:lnTo>
                  <a:cubicBezTo>
                    <a:pt x="2135793" y="793683"/>
                    <a:pt x="2138718" y="796608"/>
                    <a:pt x="2138718" y="800217"/>
                  </a:cubicBezTo>
                  <a:lnTo>
                    <a:pt x="2138718" y="808376"/>
                  </a:lnTo>
                  <a:cubicBezTo>
                    <a:pt x="2138718" y="811985"/>
                    <a:pt x="2135793" y="814910"/>
                    <a:pt x="2132184" y="814910"/>
                  </a:cubicBezTo>
                  <a:lnTo>
                    <a:pt x="2127974" y="814910"/>
                  </a:lnTo>
                  <a:lnTo>
                    <a:pt x="2125886" y="814910"/>
                  </a:lnTo>
                  <a:cubicBezTo>
                    <a:pt x="2122277" y="814910"/>
                    <a:pt x="2119352" y="811985"/>
                    <a:pt x="2119352" y="808376"/>
                  </a:cubicBezTo>
                  <a:lnTo>
                    <a:pt x="2119352" y="800217"/>
                  </a:lnTo>
                  <a:cubicBezTo>
                    <a:pt x="2119352" y="796608"/>
                    <a:pt x="2122276" y="793683"/>
                    <a:pt x="2125886" y="793683"/>
                  </a:cubicBezTo>
                  <a:lnTo>
                    <a:pt x="2127974" y="793683"/>
                  </a:lnTo>
                  <a:close/>
                  <a:moveTo>
                    <a:pt x="1752136" y="793682"/>
                  </a:moveTo>
                  <a:lnTo>
                    <a:pt x="1756345" y="793683"/>
                  </a:lnTo>
                  <a:cubicBezTo>
                    <a:pt x="1759954" y="793683"/>
                    <a:pt x="1762880" y="796608"/>
                    <a:pt x="1762880" y="800217"/>
                  </a:cubicBezTo>
                  <a:lnTo>
                    <a:pt x="1762880" y="808376"/>
                  </a:lnTo>
                  <a:cubicBezTo>
                    <a:pt x="1762880" y="811985"/>
                    <a:pt x="1759954" y="814910"/>
                    <a:pt x="1756345" y="814910"/>
                  </a:cubicBezTo>
                  <a:lnTo>
                    <a:pt x="1752136" y="814910"/>
                  </a:lnTo>
                  <a:lnTo>
                    <a:pt x="1750048" y="814910"/>
                  </a:lnTo>
                  <a:cubicBezTo>
                    <a:pt x="1746439" y="814910"/>
                    <a:pt x="1743513" y="811985"/>
                    <a:pt x="1743513" y="808376"/>
                  </a:cubicBezTo>
                  <a:lnTo>
                    <a:pt x="1743513" y="800217"/>
                  </a:lnTo>
                  <a:cubicBezTo>
                    <a:pt x="1743513" y="796608"/>
                    <a:pt x="1746439" y="793683"/>
                    <a:pt x="1750048" y="793683"/>
                  </a:cubicBezTo>
                  <a:lnTo>
                    <a:pt x="1752136" y="793683"/>
                  </a:lnTo>
                  <a:close/>
                  <a:moveTo>
                    <a:pt x="1376298" y="793682"/>
                  </a:moveTo>
                  <a:lnTo>
                    <a:pt x="1380507" y="793683"/>
                  </a:lnTo>
                  <a:cubicBezTo>
                    <a:pt x="1384116" y="793683"/>
                    <a:pt x="1387042" y="796608"/>
                    <a:pt x="1387042" y="800217"/>
                  </a:cubicBezTo>
                  <a:lnTo>
                    <a:pt x="1387042" y="808376"/>
                  </a:lnTo>
                  <a:cubicBezTo>
                    <a:pt x="1387042" y="811985"/>
                    <a:pt x="1384116" y="814910"/>
                    <a:pt x="1380508" y="814910"/>
                  </a:cubicBezTo>
                  <a:lnTo>
                    <a:pt x="1376298" y="814910"/>
                  </a:lnTo>
                  <a:lnTo>
                    <a:pt x="1374210" y="814910"/>
                  </a:lnTo>
                  <a:cubicBezTo>
                    <a:pt x="1370601" y="814910"/>
                    <a:pt x="1367675" y="811985"/>
                    <a:pt x="1367675" y="808376"/>
                  </a:cubicBezTo>
                  <a:lnTo>
                    <a:pt x="1367675" y="800217"/>
                  </a:lnTo>
                  <a:cubicBezTo>
                    <a:pt x="1367675" y="796608"/>
                    <a:pt x="1370600" y="793683"/>
                    <a:pt x="1374209" y="793683"/>
                  </a:cubicBezTo>
                  <a:lnTo>
                    <a:pt x="1376298" y="793683"/>
                  </a:lnTo>
                  <a:close/>
                  <a:moveTo>
                    <a:pt x="1000460" y="793682"/>
                  </a:moveTo>
                  <a:lnTo>
                    <a:pt x="1004669" y="793683"/>
                  </a:lnTo>
                  <a:cubicBezTo>
                    <a:pt x="1008278" y="793683"/>
                    <a:pt x="1011204" y="796608"/>
                    <a:pt x="1011204" y="800217"/>
                  </a:cubicBezTo>
                  <a:lnTo>
                    <a:pt x="1011204" y="808376"/>
                  </a:lnTo>
                  <a:cubicBezTo>
                    <a:pt x="1011204" y="811985"/>
                    <a:pt x="1008278" y="814910"/>
                    <a:pt x="1004669" y="814910"/>
                  </a:cubicBezTo>
                  <a:lnTo>
                    <a:pt x="1000460" y="814910"/>
                  </a:lnTo>
                  <a:lnTo>
                    <a:pt x="998371" y="814910"/>
                  </a:lnTo>
                  <a:cubicBezTo>
                    <a:pt x="994763" y="814910"/>
                    <a:pt x="991837" y="811985"/>
                    <a:pt x="991837" y="808376"/>
                  </a:cubicBezTo>
                  <a:lnTo>
                    <a:pt x="991837" y="800217"/>
                  </a:lnTo>
                  <a:cubicBezTo>
                    <a:pt x="991837" y="796608"/>
                    <a:pt x="994762" y="793683"/>
                    <a:pt x="998371" y="793683"/>
                  </a:cubicBezTo>
                  <a:lnTo>
                    <a:pt x="1000460" y="793683"/>
                  </a:lnTo>
                  <a:close/>
                  <a:moveTo>
                    <a:pt x="624622" y="793682"/>
                  </a:moveTo>
                  <a:lnTo>
                    <a:pt x="628831" y="793683"/>
                  </a:lnTo>
                  <a:cubicBezTo>
                    <a:pt x="632440" y="793683"/>
                    <a:pt x="635365" y="796608"/>
                    <a:pt x="635365" y="800217"/>
                  </a:cubicBezTo>
                  <a:lnTo>
                    <a:pt x="635366" y="808376"/>
                  </a:lnTo>
                  <a:cubicBezTo>
                    <a:pt x="635365" y="811985"/>
                    <a:pt x="632440" y="814910"/>
                    <a:pt x="628831" y="814910"/>
                  </a:cubicBezTo>
                  <a:lnTo>
                    <a:pt x="624622" y="814910"/>
                  </a:lnTo>
                  <a:lnTo>
                    <a:pt x="622534" y="814910"/>
                  </a:lnTo>
                  <a:cubicBezTo>
                    <a:pt x="618925" y="814910"/>
                    <a:pt x="615999" y="811985"/>
                    <a:pt x="615999" y="808376"/>
                  </a:cubicBezTo>
                  <a:lnTo>
                    <a:pt x="615999" y="800217"/>
                  </a:lnTo>
                  <a:cubicBezTo>
                    <a:pt x="615999" y="796608"/>
                    <a:pt x="618925" y="793683"/>
                    <a:pt x="622534" y="793683"/>
                  </a:cubicBezTo>
                  <a:lnTo>
                    <a:pt x="624622" y="793683"/>
                  </a:lnTo>
                  <a:close/>
                  <a:moveTo>
                    <a:pt x="248785" y="793682"/>
                  </a:moveTo>
                  <a:lnTo>
                    <a:pt x="252993" y="793683"/>
                  </a:lnTo>
                  <a:cubicBezTo>
                    <a:pt x="256602" y="793683"/>
                    <a:pt x="259528" y="796608"/>
                    <a:pt x="259528" y="800217"/>
                  </a:cubicBezTo>
                  <a:lnTo>
                    <a:pt x="259528" y="808376"/>
                  </a:lnTo>
                  <a:cubicBezTo>
                    <a:pt x="259528" y="811985"/>
                    <a:pt x="256602" y="814910"/>
                    <a:pt x="252993" y="814910"/>
                  </a:cubicBezTo>
                  <a:lnTo>
                    <a:pt x="248785" y="814910"/>
                  </a:lnTo>
                  <a:lnTo>
                    <a:pt x="246696" y="814910"/>
                  </a:lnTo>
                  <a:cubicBezTo>
                    <a:pt x="243087" y="814910"/>
                    <a:pt x="240161" y="811985"/>
                    <a:pt x="240161" y="808376"/>
                  </a:cubicBezTo>
                  <a:lnTo>
                    <a:pt x="240161" y="800217"/>
                  </a:lnTo>
                  <a:cubicBezTo>
                    <a:pt x="240161" y="796608"/>
                    <a:pt x="243087" y="793683"/>
                    <a:pt x="246695" y="793683"/>
                  </a:cubicBezTo>
                  <a:lnTo>
                    <a:pt x="248785" y="793683"/>
                  </a:lnTo>
                  <a:close/>
                  <a:moveTo>
                    <a:pt x="3828822" y="785622"/>
                  </a:moveTo>
                  <a:cubicBezTo>
                    <a:pt x="3829920" y="785671"/>
                    <a:pt x="3830998" y="786138"/>
                    <a:pt x="3831798" y="787012"/>
                  </a:cubicBezTo>
                  <a:lnTo>
                    <a:pt x="3835231" y="790764"/>
                  </a:lnTo>
                  <a:cubicBezTo>
                    <a:pt x="3836831" y="792512"/>
                    <a:pt x="3836710" y="795225"/>
                    <a:pt x="3834962" y="796825"/>
                  </a:cubicBezTo>
                  <a:lnTo>
                    <a:pt x="3831210" y="800258"/>
                  </a:lnTo>
                  <a:cubicBezTo>
                    <a:pt x="3829462" y="801858"/>
                    <a:pt x="3826748" y="801738"/>
                    <a:pt x="3825149" y="799989"/>
                  </a:cubicBezTo>
                  <a:lnTo>
                    <a:pt x="3821715" y="796238"/>
                  </a:lnTo>
                  <a:cubicBezTo>
                    <a:pt x="3820115" y="794490"/>
                    <a:pt x="3820236" y="791776"/>
                    <a:pt x="3821984" y="790176"/>
                  </a:cubicBezTo>
                  <a:lnTo>
                    <a:pt x="3825736" y="786743"/>
                  </a:lnTo>
                  <a:cubicBezTo>
                    <a:pt x="3826610" y="785943"/>
                    <a:pt x="3827726" y="785573"/>
                    <a:pt x="3828822" y="785622"/>
                  </a:cubicBezTo>
                  <a:close/>
                  <a:moveTo>
                    <a:pt x="3452984" y="785622"/>
                  </a:moveTo>
                  <a:cubicBezTo>
                    <a:pt x="3454081" y="785671"/>
                    <a:pt x="3455160" y="786138"/>
                    <a:pt x="3455960" y="787012"/>
                  </a:cubicBezTo>
                  <a:lnTo>
                    <a:pt x="3459393" y="790764"/>
                  </a:lnTo>
                  <a:cubicBezTo>
                    <a:pt x="3460992" y="792512"/>
                    <a:pt x="3460872" y="795225"/>
                    <a:pt x="3459124" y="796825"/>
                  </a:cubicBezTo>
                  <a:lnTo>
                    <a:pt x="3455372" y="800258"/>
                  </a:lnTo>
                  <a:cubicBezTo>
                    <a:pt x="3453624" y="801858"/>
                    <a:pt x="3450910" y="801738"/>
                    <a:pt x="3449310" y="799989"/>
                  </a:cubicBezTo>
                  <a:lnTo>
                    <a:pt x="3445877" y="796238"/>
                  </a:lnTo>
                  <a:cubicBezTo>
                    <a:pt x="3444278" y="794490"/>
                    <a:pt x="3444398" y="791776"/>
                    <a:pt x="3446146" y="790176"/>
                  </a:cubicBezTo>
                  <a:lnTo>
                    <a:pt x="3449898" y="786743"/>
                  </a:lnTo>
                  <a:cubicBezTo>
                    <a:pt x="3450772" y="785943"/>
                    <a:pt x="3451888" y="785573"/>
                    <a:pt x="3452984" y="785622"/>
                  </a:cubicBezTo>
                  <a:close/>
                  <a:moveTo>
                    <a:pt x="3077146" y="785622"/>
                  </a:moveTo>
                  <a:cubicBezTo>
                    <a:pt x="3078244" y="785671"/>
                    <a:pt x="3079322" y="786138"/>
                    <a:pt x="3080122" y="787012"/>
                  </a:cubicBezTo>
                  <a:lnTo>
                    <a:pt x="3083555" y="790764"/>
                  </a:lnTo>
                  <a:cubicBezTo>
                    <a:pt x="3085154" y="792512"/>
                    <a:pt x="3085034" y="795225"/>
                    <a:pt x="3083286" y="796825"/>
                  </a:cubicBezTo>
                  <a:lnTo>
                    <a:pt x="3079534" y="800258"/>
                  </a:lnTo>
                  <a:cubicBezTo>
                    <a:pt x="3077786" y="801858"/>
                    <a:pt x="3075071" y="801738"/>
                    <a:pt x="3073472" y="799989"/>
                  </a:cubicBezTo>
                  <a:lnTo>
                    <a:pt x="3070040" y="796238"/>
                  </a:lnTo>
                  <a:cubicBezTo>
                    <a:pt x="3068440" y="794490"/>
                    <a:pt x="3068560" y="791776"/>
                    <a:pt x="3070308" y="790176"/>
                  </a:cubicBezTo>
                  <a:lnTo>
                    <a:pt x="3074060" y="786743"/>
                  </a:lnTo>
                  <a:cubicBezTo>
                    <a:pt x="3074934" y="785943"/>
                    <a:pt x="3076050" y="785573"/>
                    <a:pt x="3077146" y="785622"/>
                  </a:cubicBezTo>
                  <a:close/>
                  <a:moveTo>
                    <a:pt x="2701308" y="785622"/>
                  </a:moveTo>
                  <a:cubicBezTo>
                    <a:pt x="2702406" y="785671"/>
                    <a:pt x="2703484" y="786138"/>
                    <a:pt x="2704283" y="787012"/>
                  </a:cubicBezTo>
                  <a:lnTo>
                    <a:pt x="2707717" y="790764"/>
                  </a:lnTo>
                  <a:cubicBezTo>
                    <a:pt x="2709316" y="792512"/>
                    <a:pt x="2709196" y="795225"/>
                    <a:pt x="2707448" y="796825"/>
                  </a:cubicBezTo>
                  <a:lnTo>
                    <a:pt x="2703696" y="800258"/>
                  </a:lnTo>
                  <a:cubicBezTo>
                    <a:pt x="2701948" y="801858"/>
                    <a:pt x="2699234" y="801738"/>
                    <a:pt x="2697634" y="799989"/>
                  </a:cubicBezTo>
                  <a:lnTo>
                    <a:pt x="2694201" y="796238"/>
                  </a:lnTo>
                  <a:cubicBezTo>
                    <a:pt x="2692601" y="794490"/>
                    <a:pt x="2692722" y="791776"/>
                    <a:pt x="2694470" y="790176"/>
                  </a:cubicBezTo>
                  <a:lnTo>
                    <a:pt x="2698222" y="786743"/>
                  </a:lnTo>
                  <a:cubicBezTo>
                    <a:pt x="2699096" y="785943"/>
                    <a:pt x="2700212" y="785573"/>
                    <a:pt x="2701308" y="785622"/>
                  </a:cubicBezTo>
                  <a:close/>
                  <a:moveTo>
                    <a:pt x="2325470" y="785622"/>
                  </a:moveTo>
                  <a:cubicBezTo>
                    <a:pt x="2326567" y="785671"/>
                    <a:pt x="2327646" y="786138"/>
                    <a:pt x="2328446" y="787012"/>
                  </a:cubicBezTo>
                  <a:lnTo>
                    <a:pt x="2331878" y="790764"/>
                  </a:lnTo>
                  <a:cubicBezTo>
                    <a:pt x="2333478" y="792512"/>
                    <a:pt x="2333358" y="795225"/>
                    <a:pt x="2331610" y="796825"/>
                  </a:cubicBezTo>
                  <a:lnTo>
                    <a:pt x="2327858" y="800258"/>
                  </a:lnTo>
                  <a:cubicBezTo>
                    <a:pt x="2326110" y="801858"/>
                    <a:pt x="2323396" y="801738"/>
                    <a:pt x="2321796" y="799989"/>
                  </a:cubicBezTo>
                  <a:lnTo>
                    <a:pt x="2318363" y="796238"/>
                  </a:lnTo>
                  <a:cubicBezTo>
                    <a:pt x="2316764" y="794490"/>
                    <a:pt x="2316884" y="791776"/>
                    <a:pt x="2318632" y="790176"/>
                  </a:cubicBezTo>
                  <a:lnTo>
                    <a:pt x="2322384" y="786743"/>
                  </a:lnTo>
                  <a:cubicBezTo>
                    <a:pt x="2323258" y="785943"/>
                    <a:pt x="2324374" y="785573"/>
                    <a:pt x="2325470" y="785622"/>
                  </a:cubicBezTo>
                  <a:close/>
                  <a:moveTo>
                    <a:pt x="1949632" y="785622"/>
                  </a:moveTo>
                  <a:cubicBezTo>
                    <a:pt x="1950729" y="785671"/>
                    <a:pt x="1951808" y="786138"/>
                    <a:pt x="1952607" y="787012"/>
                  </a:cubicBezTo>
                  <a:lnTo>
                    <a:pt x="1956041" y="790764"/>
                  </a:lnTo>
                  <a:cubicBezTo>
                    <a:pt x="1957640" y="792512"/>
                    <a:pt x="1957520" y="795225"/>
                    <a:pt x="1955771" y="796825"/>
                  </a:cubicBezTo>
                  <a:lnTo>
                    <a:pt x="1952019" y="800258"/>
                  </a:lnTo>
                  <a:cubicBezTo>
                    <a:pt x="1950271" y="801858"/>
                    <a:pt x="1947557" y="801738"/>
                    <a:pt x="1945958" y="799989"/>
                  </a:cubicBezTo>
                  <a:lnTo>
                    <a:pt x="1942525" y="796238"/>
                  </a:lnTo>
                  <a:cubicBezTo>
                    <a:pt x="1940925" y="794490"/>
                    <a:pt x="1941046" y="791776"/>
                    <a:pt x="1942794" y="790176"/>
                  </a:cubicBezTo>
                  <a:lnTo>
                    <a:pt x="1946546" y="786743"/>
                  </a:lnTo>
                  <a:cubicBezTo>
                    <a:pt x="1947420" y="785943"/>
                    <a:pt x="1948535" y="785573"/>
                    <a:pt x="1949632" y="785622"/>
                  </a:cubicBezTo>
                  <a:close/>
                  <a:moveTo>
                    <a:pt x="1573794" y="785622"/>
                  </a:moveTo>
                  <a:cubicBezTo>
                    <a:pt x="1574891" y="785671"/>
                    <a:pt x="1575970" y="786138"/>
                    <a:pt x="1576769" y="787012"/>
                  </a:cubicBezTo>
                  <a:lnTo>
                    <a:pt x="1580202" y="790764"/>
                  </a:lnTo>
                  <a:cubicBezTo>
                    <a:pt x="1581802" y="792512"/>
                    <a:pt x="1581681" y="795225"/>
                    <a:pt x="1579933" y="796825"/>
                  </a:cubicBezTo>
                  <a:lnTo>
                    <a:pt x="1576181" y="800258"/>
                  </a:lnTo>
                  <a:cubicBezTo>
                    <a:pt x="1574434" y="801858"/>
                    <a:pt x="1571719" y="801738"/>
                    <a:pt x="1570120" y="799989"/>
                  </a:cubicBezTo>
                  <a:lnTo>
                    <a:pt x="1566687" y="796238"/>
                  </a:lnTo>
                  <a:cubicBezTo>
                    <a:pt x="1565087" y="794490"/>
                    <a:pt x="1565208" y="791776"/>
                    <a:pt x="1566956" y="790176"/>
                  </a:cubicBezTo>
                  <a:lnTo>
                    <a:pt x="1570708" y="786743"/>
                  </a:lnTo>
                  <a:cubicBezTo>
                    <a:pt x="1571582" y="785943"/>
                    <a:pt x="1572697" y="785573"/>
                    <a:pt x="1573794" y="785622"/>
                  </a:cubicBezTo>
                  <a:close/>
                  <a:moveTo>
                    <a:pt x="1197956" y="785622"/>
                  </a:moveTo>
                  <a:cubicBezTo>
                    <a:pt x="1199053" y="785671"/>
                    <a:pt x="1200131" y="786138"/>
                    <a:pt x="1200931" y="787012"/>
                  </a:cubicBezTo>
                  <a:lnTo>
                    <a:pt x="1204364" y="790764"/>
                  </a:lnTo>
                  <a:cubicBezTo>
                    <a:pt x="1205964" y="792512"/>
                    <a:pt x="1205843" y="795225"/>
                    <a:pt x="1204095" y="796825"/>
                  </a:cubicBezTo>
                  <a:lnTo>
                    <a:pt x="1200343" y="800258"/>
                  </a:lnTo>
                  <a:cubicBezTo>
                    <a:pt x="1198595" y="801858"/>
                    <a:pt x="1195881" y="801738"/>
                    <a:pt x="1194282" y="799989"/>
                  </a:cubicBezTo>
                  <a:lnTo>
                    <a:pt x="1190849" y="796238"/>
                  </a:lnTo>
                  <a:cubicBezTo>
                    <a:pt x="1189249" y="794490"/>
                    <a:pt x="1189369" y="791776"/>
                    <a:pt x="1191117" y="790176"/>
                  </a:cubicBezTo>
                  <a:lnTo>
                    <a:pt x="1194869" y="786743"/>
                  </a:lnTo>
                  <a:cubicBezTo>
                    <a:pt x="1195743" y="785943"/>
                    <a:pt x="1196859" y="785573"/>
                    <a:pt x="1197956" y="785622"/>
                  </a:cubicBezTo>
                  <a:close/>
                  <a:moveTo>
                    <a:pt x="822118" y="785622"/>
                  </a:moveTo>
                  <a:cubicBezTo>
                    <a:pt x="823215" y="785671"/>
                    <a:pt x="824294" y="786138"/>
                    <a:pt x="825093" y="787012"/>
                  </a:cubicBezTo>
                  <a:lnTo>
                    <a:pt x="828526" y="790764"/>
                  </a:lnTo>
                  <a:cubicBezTo>
                    <a:pt x="830126" y="792512"/>
                    <a:pt x="830006" y="795225"/>
                    <a:pt x="828257" y="796825"/>
                  </a:cubicBezTo>
                  <a:lnTo>
                    <a:pt x="824505" y="800258"/>
                  </a:lnTo>
                  <a:cubicBezTo>
                    <a:pt x="822757" y="801858"/>
                    <a:pt x="820043" y="801738"/>
                    <a:pt x="818443" y="799989"/>
                  </a:cubicBezTo>
                  <a:lnTo>
                    <a:pt x="815011" y="796238"/>
                  </a:lnTo>
                  <a:cubicBezTo>
                    <a:pt x="813411" y="794490"/>
                    <a:pt x="813532" y="791776"/>
                    <a:pt x="815279" y="790176"/>
                  </a:cubicBezTo>
                  <a:lnTo>
                    <a:pt x="819032" y="786743"/>
                  </a:lnTo>
                  <a:cubicBezTo>
                    <a:pt x="819905" y="785943"/>
                    <a:pt x="821021" y="785573"/>
                    <a:pt x="822118" y="785622"/>
                  </a:cubicBezTo>
                  <a:close/>
                  <a:moveTo>
                    <a:pt x="446280" y="785622"/>
                  </a:moveTo>
                  <a:cubicBezTo>
                    <a:pt x="447377" y="785671"/>
                    <a:pt x="448456" y="786138"/>
                    <a:pt x="449255" y="787012"/>
                  </a:cubicBezTo>
                  <a:lnTo>
                    <a:pt x="452688" y="790764"/>
                  </a:lnTo>
                  <a:cubicBezTo>
                    <a:pt x="454288" y="792512"/>
                    <a:pt x="454167" y="795225"/>
                    <a:pt x="452419" y="796825"/>
                  </a:cubicBezTo>
                  <a:lnTo>
                    <a:pt x="448667" y="800258"/>
                  </a:lnTo>
                  <a:cubicBezTo>
                    <a:pt x="446920" y="801858"/>
                    <a:pt x="444205" y="801738"/>
                    <a:pt x="442606" y="799989"/>
                  </a:cubicBezTo>
                  <a:lnTo>
                    <a:pt x="439173" y="796238"/>
                  </a:lnTo>
                  <a:cubicBezTo>
                    <a:pt x="437573" y="794490"/>
                    <a:pt x="437694" y="791776"/>
                    <a:pt x="439442" y="790176"/>
                  </a:cubicBezTo>
                  <a:lnTo>
                    <a:pt x="443193" y="786743"/>
                  </a:lnTo>
                  <a:cubicBezTo>
                    <a:pt x="444068" y="785943"/>
                    <a:pt x="445183" y="785573"/>
                    <a:pt x="446280" y="785622"/>
                  </a:cubicBezTo>
                  <a:close/>
                  <a:moveTo>
                    <a:pt x="70442" y="785622"/>
                  </a:moveTo>
                  <a:cubicBezTo>
                    <a:pt x="71539" y="785671"/>
                    <a:pt x="72618" y="786138"/>
                    <a:pt x="73417" y="787012"/>
                  </a:cubicBezTo>
                  <a:lnTo>
                    <a:pt x="76850" y="790764"/>
                  </a:lnTo>
                  <a:cubicBezTo>
                    <a:pt x="78450" y="792512"/>
                    <a:pt x="78330" y="795225"/>
                    <a:pt x="76581" y="796825"/>
                  </a:cubicBezTo>
                  <a:lnTo>
                    <a:pt x="72829" y="800258"/>
                  </a:lnTo>
                  <a:cubicBezTo>
                    <a:pt x="71081" y="801858"/>
                    <a:pt x="68367" y="801738"/>
                    <a:pt x="66768" y="799989"/>
                  </a:cubicBezTo>
                  <a:lnTo>
                    <a:pt x="63335" y="796238"/>
                  </a:lnTo>
                  <a:cubicBezTo>
                    <a:pt x="61735" y="794490"/>
                    <a:pt x="61856" y="791776"/>
                    <a:pt x="63603" y="790176"/>
                  </a:cubicBezTo>
                  <a:lnTo>
                    <a:pt x="67356" y="786743"/>
                  </a:lnTo>
                  <a:cubicBezTo>
                    <a:pt x="68229" y="785943"/>
                    <a:pt x="69345" y="785573"/>
                    <a:pt x="70442" y="785622"/>
                  </a:cubicBezTo>
                  <a:close/>
                  <a:moveTo>
                    <a:pt x="57152" y="765677"/>
                  </a:moveTo>
                  <a:lnTo>
                    <a:pt x="59712" y="768950"/>
                  </a:lnTo>
                  <a:cubicBezTo>
                    <a:pt x="64121" y="774586"/>
                    <a:pt x="63126" y="782729"/>
                    <a:pt x="57490" y="787138"/>
                  </a:cubicBezTo>
                  <a:lnTo>
                    <a:pt x="47529" y="794930"/>
                  </a:lnTo>
                  <a:close/>
                  <a:moveTo>
                    <a:pt x="3875445" y="756947"/>
                  </a:moveTo>
                  <a:cubicBezTo>
                    <a:pt x="3877581" y="757268"/>
                    <a:pt x="3879690" y="758014"/>
                    <a:pt x="3881647" y="759212"/>
                  </a:cubicBezTo>
                  <a:lnTo>
                    <a:pt x="3919418" y="782339"/>
                  </a:lnTo>
                  <a:cubicBezTo>
                    <a:pt x="3927250" y="787134"/>
                    <a:pt x="3929711" y="797370"/>
                    <a:pt x="3924916" y="805201"/>
                  </a:cubicBezTo>
                  <a:lnTo>
                    <a:pt x="3911766" y="826679"/>
                  </a:lnTo>
                  <a:cubicBezTo>
                    <a:pt x="3906970" y="834511"/>
                    <a:pt x="3896734" y="836973"/>
                    <a:pt x="3888903" y="832177"/>
                  </a:cubicBezTo>
                  <a:lnTo>
                    <a:pt x="3851132" y="809050"/>
                  </a:lnTo>
                  <a:cubicBezTo>
                    <a:pt x="3843300" y="804255"/>
                    <a:pt x="3840840" y="794020"/>
                    <a:pt x="3845634" y="786189"/>
                  </a:cubicBezTo>
                  <a:lnTo>
                    <a:pt x="3858785" y="764710"/>
                  </a:lnTo>
                  <a:cubicBezTo>
                    <a:pt x="3862382" y="758837"/>
                    <a:pt x="3869038" y="755983"/>
                    <a:pt x="3875445" y="756947"/>
                  </a:cubicBezTo>
                  <a:close/>
                  <a:moveTo>
                    <a:pt x="3499608" y="756947"/>
                  </a:moveTo>
                  <a:cubicBezTo>
                    <a:pt x="3501744" y="757268"/>
                    <a:pt x="3503851" y="758014"/>
                    <a:pt x="3505810" y="759212"/>
                  </a:cubicBezTo>
                  <a:lnTo>
                    <a:pt x="3543580" y="782339"/>
                  </a:lnTo>
                  <a:cubicBezTo>
                    <a:pt x="3551412" y="787134"/>
                    <a:pt x="3553873" y="797370"/>
                    <a:pt x="3549078" y="805201"/>
                  </a:cubicBezTo>
                  <a:lnTo>
                    <a:pt x="3535927" y="826679"/>
                  </a:lnTo>
                  <a:cubicBezTo>
                    <a:pt x="3531132" y="834511"/>
                    <a:pt x="3520896" y="836973"/>
                    <a:pt x="3513065" y="832177"/>
                  </a:cubicBezTo>
                  <a:lnTo>
                    <a:pt x="3475294" y="809050"/>
                  </a:lnTo>
                  <a:cubicBezTo>
                    <a:pt x="3467462" y="804255"/>
                    <a:pt x="3465001" y="794020"/>
                    <a:pt x="3469796" y="786189"/>
                  </a:cubicBezTo>
                  <a:lnTo>
                    <a:pt x="3482947" y="764710"/>
                  </a:lnTo>
                  <a:cubicBezTo>
                    <a:pt x="3486544" y="758837"/>
                    <a:pt x="3493200" y="755983"/>
                    <a:pt x="3499608" y="756947"/>
                  </a:cubicBezTo>
                  <a:close/>
                  <a:moveTo>
                    <a:pt x="3123770" y="756947"/>
                  </a:moveTo>
                  <a:cubicBezTo>
                    <a:pt x="3125906" y="757268"/>
                    <a:pt x="3128014" y="758014"/>
                    <a:pt x="3129971" y="759212"/>
                  </a:cubicBezTo>
                  <a:lnTo>
                    <a:pt x="3167743" y="782339"/>
                  </a:lnTo>
                  <a:cubicBezTo>
                    <a:pt x="3175574" y="787134"/>
                    <a:pt x="3178035" y="797370"/>
                    <a:pt x="3173240" y="805201"/>
                  </a:cubicBezTo>
                  <a:lnTo>
                    <a:pt x="3160090" y="826679"/>
                  </a:lnTo>
                  <a:cubicBezTo>
                    <a:pt x="3155294" y="834511"/>
                    <a:pt x="3145058" y="836973"/>
                    <a:pt x="3137227" y="832177"/>
                  </a:cubicBezTo>
                  <a:lnTo>
                    <a:pt x="3099456" y="809050"/>
                  </a:lnTo>
                  <a:cubicBezTo>
                    <a:pt x="3091625" y="804255"/>
                    <a:pt x="3089163" y="794020"/>
                    <a:pt x="3093958" y="786189"/>
                  </a:cubicBezTo>
                  <a:lnTo>
                    <a:pt x="3107109" y="764710"/>
                  </a:lnTo>
                  <a:cubicBezTo>
                    <a:pt x="3110706" y="758837"/>
                    <a:pt x="3117362" y="755983"/>
                    <a:pt x="3123770" y="756947"/>
                  </a:cubicBezTo>
                  <a:close/>
                  <a:moveTo>
                    <a:pt x="2747931" y="756947"/>
                  </a:moveTo>
                  <a:cubicBezTo>
                    <a:pt x="2750067" y="757268"/>
                    <a:pt x="2752176" y="758014"/>
                    <a:pt x="2754133" y="759212"/>
                  </a:cubicBezTo>
                  <a:lnTo>
                    <a:pt x="2791904" y="782339"/>
                  </a:lnTo>
                  <a:cubicBezTo>
                    <a:pt x="2799736" y="787134"/>
                    <a:pt x="2802197" y="797370"/>
                    <a:pt x="2797402" y="805201"/>
                  </a:cubicBezTo>
                  <a:lnTo>
                    <a:pt x="2784252" y="826679"/>
                  </a:lnTo>
                  <a:cubicBezTo>
                    <a:pt x="2779456" y="834511"/>
                    <a:pt x="2769220" y="836973"/>
                    <a:pt x="2761389" y="832177"/>
                  </a:cubicBezTo>
                  <a:lnTo>
                    <a:pt x="2723618" y="809050"/>
                  </a:lnTo>
                  <a:cubicBezTo>
                    <a:pt x="2715786" y="804255"/>
                    <a:pt x="2713326" y="794020"/>
                    <a:pt x="2718120" y="786189"/>
                  </a:cubicBezTo>
                  <a:lnTo>
                    <a:pt x="2731272" y="764710"/>
                  </a:lnTo>
                  <a:cubicBezTo>
                    <a:pt x="2734868" y="758837"/>
                    <a:pt x="2741524" y="755983"/>
                    <a:pt x="2747931" y="756947"/>
                  </a:cubicBezTo>
                  <a:close/>
                  <a:moveTo>
                    <a:pt x="2372094" y="756947"/>
                  </a:moveTo>
                  <a:cubicBezTo>
                    <a:pt x="2374230" y="757268"/>
                    <a:pt x="2376337" y="758014"/>
                    <a:pt x="2378295" y="759212"/>
                  </a:cubicBezTo>
                  <a:lnTo>
                    <a:pt x="2416067" y="782339"/>
                  </a:lnTo>
                  <a:cubicBezTo>
                    <a:pt x="2423898" y="787134"/>
                    <a:pt x="2426359" y="797370"/>
                    <a:pt x="2421564" y="805201"/>
                  </a:cubicBezTo>
                  <a:lnTo>
                    <a:pt x="2408413" y="826679"/>
                  </a:lnTo>
                  <a:cubicBezTo>
                    <a:pt x="2403618" y="834511"/>
                    <a:pt x="2393382" y="836973"/>
                    <a:pt x="2385551" y="832177"/>
                  </a:cubicBezTo>
                  <a:lnTo>
                    <a:pt x="2347780" y="809050"/>
                  </a:lnTo>
                  <a:cubicBezTo>
                    <a:pt x="2339948" y="804255"/>
                    <a:pt x="2337487" y="794020"/>
                    <a:pt x="2342282" y="786189"/>
                  </a:cubicBezTo>
                  <a:lnTo>
                    <a:pt x="2355433" y="764710"/>
                  </a:lnTo>
                  <a:cubicBezTo>
                    <a:pt x="2359030" y="758837"/>
                    <a:pt x="2365686" y="755983"/>
                    <a:pt x="2372094" y="756947"/>
                  </a:cubicBezTo>
                  <a:close/>
                  <a:moveTo>
                    <a:pt x="1996255" y="756947"/>
                  </a:moveTo>
                  <a:cubicBezTo>
                    <a:pt x="1998391" y="757268"/>
                    <a:pt x="2000499" y="758014"/>
                    <a:pt x="2002456" y="759212"/>
                  </a:cubicBezTo>
                  <a:lnTo>
                    <a:pt x="2040228" y="782339"/>
                  </a:lnTo>
                  <a:cubicBezTo>
                    <a:pt x="2048060" y="787134"/>
                    <a:pt x="2050521" y="797370"/>
                    <a:pt x="2045726" y="805201"/>
                  </a:cubicBezTo>
                  <a:lnTo>
                    <a:pt x="2032575" y="826679"/>
                  </a:lnTo>
                  <a:cubicBezTo>
                    <a:pt x="2027779" y="834511"/>
                    <a:pt x="2017544" y="836973"/>
                    <a:pt x="2009713" y="832177"/>
                  </a:cubicBezTo>
                  <a:lnTo>
                    <a:pt x="1971942" y="809050"/>
                  </a:lnTo>
                  <a:cubicBezTo>
                    <a:pt x="1964110" y="804255"/>
                    <a:pt x="1961649" y="794020"/>
                    <a:pt x="1966444" y="786189"/>
                  </a:cubicBezTo>
                  <a:lnTo>
                    <a:pt x="1979595" y="764710"/>
                  </a:lnTo>
                  <a:cubicBezTo>
                    <a:pt x="1983191" y="758837"/>
                    <a:pt x="1989848" y="755983"/>
                    <a:pt x="1996255" y="756947"/>
                  </a:cubicBezTo>
                  <a:close/>
                  <a:moveTo>
                    <a:pt x="1620417" y="756947"/>
                  </a:moveTo>
                  <a:cubicBezTo>
                    <a:pt x="1622553" y="757268"/>
                    <a:pt x="1624661" y="758014"/>
                    <a:pt x="1626619" y="759212"/>
                  </a:cubicBezTo>
                  <a:lnTo>
                    <a:pt x="1664390" y="782339"/>
                  </a:lnTo>
                  <a:cubicBezTo>
                    <a:pt x="1672222" y="787134"/>
                    <a:pt x="1674682" y="797370"/>
                    <a:pt x="1669888" y="805201"/>
                  </a:cubicBezTo>
                  <a:lnTo>
                    <a:pt x="1656737" y="826679"/>
                  </a:lnTo>
                  <a:cubicBezTo>
                    <a:pt x="1651942" y="834511"/>
                    <a:pt x="1641706" y="836973"/>
                    <a:pt x="1633875" y="832177"/>
                  </a:cubicBezTo>
                  <a:lnTo>
                    <a:pt x="1596104" y="809050"/>
                  </a:lnTo>
                  <a:cubicBezTo>
                    <a:pt x="1588272" y="804255"/>
                    <a:pt x="1585811" y="794020"/>
                    <a:pt x="1590606" y="786189"/>
                  </a:cubicBezTo>
                  <a:lnTo>
                    <a:pt x="1603757" y="764710"/>
                  </a:lnTo>
                  <a:cubicBezTo>
                    <a:pt x="1607353" y="758837"/>
                    <a:pt x="1614010" y="755983"/>
                    <a:pt x="1620417" y="756947"/>
                  </a:cubicBezTo>
                  <a:close/>
                  <a:moveTo>
                    <a:pt x="1244579" y="756947"/>
                  </a:moveTo>
                  <a:cubicBezTo>
                    <a:pt x="1246715" y="757268"/>
                    <a:pt x="1248823" y="758014"/>
                    <a:pt x="1250781" y="759212"/>
                  </a:cubicBezTo>
                  <a:lnTo>
                    <a:pt x="1288552" y="782339"/>
                  </a:lnTo>
                  <a:cubicBezTo>
                    <a:pt x="1296383" y="787134"/>
                    <a:pt x="1298845" y="797370"/>
                    <a:pt x="1294050" y="805201"/>
                  </a:cubicBezTo>
                  <a:lnTo>
                    <a:pt x="1280899" y="826679"/>
                  </a:lnTo>
                  <a:cubicBezTo>
                    <a:pt x="1276104" y="834511"/>
                    <a:pt x="1265868" y="836973"/>
                    <a:pt x="1258036" y="832177"/>
                  </a:cubicBezTo>
                  <a:lnTo>
                    <a:pt x="1220265" y="809050"/>
                  </a:lnTo>
                  <a:cubicBezTo>
                    <a:pt x="1212434" y="804255"/>
                    <a:pt x="1209973" y="794020"/>
                    <a:pt x="1214768" y="786189"/>
                  </a:cubicBezTo>
                  <a:lnTo>
                    <a:pt x="1227918" y="764710"/>
                  </a:lnTo>
                  <a:cubicBezTo>
                    <a:pt x="1231515" y="758837"/>
                    <a:pt x="1238172" y="755983"/>
                    <a:pt x="1244579" y="756947"/>
                  </a:cubicBezTo>
                  <a:close/>
                  <a:moveTo>
                    <a:pt x="868741" y="756947"/>
                  </a:moveTo>
                  <a:cubicBezTo>
                    <a:pt x="870877" y="757268"/>
                    <a:pt x="872985" y="758014"/>
                    <a:pt x="874943" y="759212"/>
                  </a:cubicBezTo>
                  <a:lnTo>
                    <a:pt x="912714" y="782339"/>
                  </a:lnTo>
                  <a:cubicBezTo>
                    <a:pt x="920545" y="787134"/>
                    <a:pt x="923006" y="797370"/>
                    <a:pt x="918212" y="805201"/>
                  </a:cubicBezTo>
                  <a:lnTo>
                    <a:pt x="905061" y="826679"/>
                  </a:lnTo>
                  <a:cubicBezTo>
                    <a:pt x="900265" y="834511"/>
                    <a:pt x="890030" y="836973"/>
                    <a:pt x="882198" y="832177"/>
                  </a:cubicBezTo>
                  <a:lnTo>
                    <a:pt x="844427" y="809050"/>
                  </a:lnTo>
                  <a:cubicBezTo>
                    <a:pt x="836596" y="804255"/>
                    <a:pt x="834135" y="794020"/>
                    <a:pt x="838930" y="786189"/>
                  </a:cubicBezTo>
                  <a:lnTo>
                    <a:pt x="852081" y="764710"/>
                  </a:lnTo>
                  <a:cubicBezTo>
                    <a:pt x="855677" y="758837"/>
                    <a:pt x="862334" y="755983"/>
                    <a:pt x="868741" y="756947"/>
                  </a:cubicBezTo>
                  <a:close/>
                  <a:moveTo>
                    <a:pt x="492903" y="756947"/>
                  </a:moveTo>
                  <a:cubicBezTo>
                    <a:pt x="495039" y="757268"/>
                    <a:pt x="497147" y="758014"/>
                    <a:pt x="499105" y="759212"/>
                  </a:cubicBezTo>
                  <a:lnTo>
                    <a:pt x="536876" y="782339"/>
                  </a:lnTo>
                  <a:cubicBezTo>
                    <a:pt x="544708" y="787134"/>
                    <a:pt x="547168" y="797370"/>
                    <a:pt x="542374" y="805201"/>
                  </a:cubicBezTo>
                  <a:lnTo>
                    <a:pt x="529223" y="826679"/>
                  </a:lnTo>
                  <a:cubicBezTo>
                    <a:pt x="524428" y="834511"/>
                    <a:pt x="514192" y="836973"/>
                    <a:pt x="506361" y="832177"/>
                  </a:cubicBezTo>
                  <a:lnTo>
                    <a:pt x="468590" y="809050"/>
                  </a:lnTo>
                  <a:cubicBezTo>
                    <a:pt x="460758" y="804255"/>
                    <a:pt x="458296" y="794020"/>
                    <a:pt x="463092" y="786189"/>
                  </a:cubicBezTo>
                  <a:lnTo>
                    <a:pt x="476243" y="764710"/>
                  </a:lnTo>
                  <a:cubicBezTo>
                    <a:pt x="479839" y="758837"/>
                    <a:pt x="486496" y="755983"/>
                    <a:pt x="492903" y="756947"/>
                  </a:cubicBezTo>
                  <a:close/>
                  <a:moveTo>
                    <a:pt x="117065" y="756947"/>
                  </a:moveTo>
                  <a:cubicBezTo>
                    <a:pt x="119201" y="757268"/>
                    <a:pt x="121309" y="758014"/>
                    <a:pt x="123267" y="759212"/>
                  </a:cubicBezTo>
                  <a:lnTo>
                    <a:pt x="161038" y="782339"/>
                  </a:lnTo>
                  <a:cubicBezTo>
                    <a:pt x="168869" y="787134"/>
                    <a:pt x="171330" y="797370"/>
                    <a:pt x="166536" y="805201"/>
                  </a:cubicBezTo>
                  <a:lnTo>
                    <a:pt x="153385" y="826679"/>
                  </a:lnTo>
                  <a:cubicBezTo>
                    <a:pt x="148589" y="834511"/>
                    <a:pt x="138354" y="836973"/>
                    <a:pt x="130523" y="832177"/>
                  </a:cubicBezTo>
                  <a:lnTo>
                    <a:pt x="92751" y="809050"/>
                  </a:lnTo>
                  <a:cubicBezTo>
                    <a:pt x="84920" y="804255"/>
                    <a:pt x="82459" y="794020"/>
                    <a:pt x="87254" y="786189"/>
                  </a:cubicBezTo>
                  <a:lnTo>
                    <a:pt x="100405" y="764710"/>
                  </a:lnTo>
                  <a:cubicBezTo>
                    <a:pt x="104001" y="758837"/>
                    <a:pt x="110658" y="755983"/>
                    <a:pt x="117065" y="756947"/>
                  </a:cubicBezTo>
                  <a:close/>
                  <a:moveTo>
                    <a:pt x="3840421" y="752005"/>
                  </a:moveTo>
                  <a:cubicBezTo>
                    <a:pt x="3842081" y="752208"/>
                    <a:pt x="3843664" y="753043"/>
                    <a:pt x="3844776" y="754465"/>
                  </a:cubicBezTo>
                  <a:lnTo>
                    <a:pt x="3849547" y="760565"/>
                  </a:lnTo>
                  <a:cubicBezTo>
                    <a:pt x="3851771" y="763407"/>
                    <a:pt x="3851270" y="767514"/>
                    <a:pt x="3848426" y="769738"/>
                  </a:cubicBezTo>
                  <a:lnTo>
                    <a:pt x="3842000" y="774765"/>
                  </a:lnTo>
                  <a:cubicBezTo>
                    <a:pt x="3839158" y="776988"/>
                    <a:pt x="3835051" y="776486"/>
                    <a:pt x="3832827" y="773644"/>
                  </a:cubicBezTo>
                  <a:lnTo>
                    <a:pt x="3828056" y="767544"/>
                  </a:lnTo>
                  <a:cubicBezTo>
                    <a:pt x="3825832" y="764701"/>
                    <a:pt x="3826334" y="760595"/>
                    <a:pt x="3829176" y="758371"/>
                  </a:cubicBezTo>
                  <a:lnTo>
                    <a:pt x="3835602" y="753344"/>
                  </a:lnTo>
                  <a:cubicBezTo>
                    <a:pt x="3837024" y="752233"/>
                    <a:pt x="3838762" y="751802"/>
                    <a:pt x="3840421" y="752005"/>
                  </a:cubicBezTo>
                  <a:close/>
                  <a:moveTo>
                    <a:pt x="3464583" y="752005"/>
                  </a:moveTo>
                  <a:cubicBezTo>
                    <a:pt x="3466243" y="752208"/>
                    <a:pt x="3467826" y="753043"/>
                    <a:pt x="3468937" y="754465"/>
                  </a:cubicBezTo>
                  <a:lnTo>
                    <a:pt x="3473709" y="760565"/>
                  </a:lnTo>
                  <a:cubicBezTo>
                    <a:pt x="3475933" y="763407"/>
                    <a:pt x="3475431" y="767514"/>
                    <a:pt x="3472588" y="769738"/>
                  </a:cubicBezTo>
                  <a:lnTo>
                    <a:pt x="3466162" y="774765"/>
                  </a:lnTo>
                  <a:cubicBezTo>
                    <a:pt x="3463319" y="776988"/>
                    <a:pt x="3459212" y="776486"/>
                    <a:pt x="3456989" y="773644"/>
                  </a:cubicBezTo>
                  <a:lnTo>
                    <a:pt x="3452217" y="767544"/>
                  </a:lnTo>
                  <a:cubicBezTo>
                    <a:pt x="3449994" y="764701"/>
                    <a:pt x="3450496" y="760595"/>
                    <a:pt x="3453338" y="758371"/>
                  </a:cubicBezTo>
                  <a:lnTo>
                    <a:pt x="3459764" y="753344"/>
                  </a:lnTo>
                  <a:cubicBezTo>
                    <a:pt x="3461186" y="752233"/>
                    <a:pt x="3462923" y="751802"/>
                    <a:pt x="3464583" y="752005"/>
                  </a:cubicBezTo>
                  <a:close/>
                  <a:moveTo>
                    <a:pt x="3088745" y="752005"/>
                  </a:moveTo>
                  <a:cubicBezTo>
                    <a:pt x="3090405" y="752208"/>
                    <a:pt x="3091988" y="753043"/>
                    <a:pt x="3093100" y="754465"/>
                  </a:cubicBezTo>
                  <a:lnTo>
                    <a:pt x="3097871" y="760565"/>
                  </a:lnTo>
                  <a:cubicBezTo>
                    <a:pt x="3100095" y="763407"/>
                    <a:pt x="3099593" y="767514"/>
                    <a:pt x="3096750" y="769738"/>
                  </a:cubicBezTo>
                  <a:lnTo>
                    <a:pt x="3090324" y="774765"/>
                  </a:lnTo>
                  <a:cubicBezTo>
                    <a:pt x="3087482" y="776988"/>
                    <a:pt x="3083374" y="776486"/>
                    <a:pt x="3081151" y="773644"/>
                  </a:cubicBezTo>
                  <a:lnTo>
                    <a:pt x="3076380" y="767544"/>
                  </a:lnTo>
                  <a:cubicBezTo>
                    <a:pt x="3074156" y="764701"/>
                    <a:pt x="3074658" y="760595"/>
                    <a:pt x="3077500" y="758371"/>
                  </a:cubicBezTo>
                  <a:lnTo>
                    <a:pt x="3083926" y="753344"/>
                  </a:lnTo>
                  <a:cubicBezTo>
                    <a:pt x="3085348" y="752233"/>
                    <a:pt x="3087085" y="751802"/>
                    <a:pt x="3088745" y="752005"/>
                  </a:cubicBezTo>
                  <a:close/>
                  <a:moveTo>
                    <a:pt x="2712907" y="752005"/>
                  </a:moveTo>
                  <a:cubicBezTo>
                    <a:pt x="2714567" y="752208"/>
                    <a:pt x="2716150" y="753043"/>
                    <a:pt x="2717262" y="754465"/>
                  </a:cubicBezTo>
                  <a:lnTo>
                    <a:pt x="2722033" y="760565"/>
                  </a:lnTo>
                  <a:cubicBezTo>
                    <a:pt x="2724257" y="763407"/>
                    <a:pt x="2723755" y="767514"/>
                    <a:pt x="2720912" y="769738"/>
                  </a:cubicBezTo>
                  <a:lnTo>
                    <a:pt x="2714486" y="774765"/>
                  </a:lnTo>
                  <a:cubicBezTo>
                    <a:pt x="2711643" y="776988"/>
                    <a:pt x="2707537" y="776486"/>
                    <a:pt x="2705313" y="773644"/>
                  </a:cubicBezTo>
                  <a:lnTo>
                    <a:pt x="2700542" y="767544"/>
                  </a:lnTo>
                  <a:cubicBezTo>
                    <a:pt x="2698318" y="764701"/>
                    <a:pt x="2698820" y="760595"/>
                    <a:pt x="2701662" y="758371"/>
                  </a:cubicBezTo>
                  <a:lnTo>
                    <a:pt x="2708088" y="753344"/>
                  </a:lnTo>
                  <a:cubicBezTo>
                    <a:pt x="2709510" y="752233"/>
                    <a:pt x="2711247" y="751802"/>
                    <a:pt x="2712907" y="752005"/>
                  </a:cubicBezTo>
                  <a:close/>
                  <a:moveTo>
                    <a:pt x="2337069" y="752005"/>
                  </a:moveTo>
                  <a:cubicBezTo>
                    <a:pt x="2338729" y="752208"/>
                    <a:pt x="2340312" y="753043"/>
                    <a:pt x="2341424" y="754465"/>
                  </a:cubicBezTo>
                  <a:lnTo>
                    <a:pt x="2346195" y="760565"/>
                  </a:lnTo>
                  <a:cubicBezTo>
                    <a:pt x="2348418" y="763407"/>
                    <a:pt x="2347917" y="767514"/>
                    <a:pt x="2345074" y="769738"/>
                  </a:cubicBezTo>
                  <a:lnTo>
                    <a:pt x="2338648" y="774765"/>
                  </a:lnTo>
                  <a:cubicBezTo>
                    <a:pt x="2335806" y="776988"/>
                    <a:pt x="2331698" y="776486"/>
                    <a:pt x="2329475" y="773644"/>
                  </a:cubicBezTo>
                  <a:lnTo>
                    <a:pt x="2324703" y="767544"/>
                  </a:lnTo>
                  <a:cubicBezTo>
                    <a:pt x="2322480" y="764701"/>
                    <a:pt x="2322981" y="760595"/>
                    <a:pt x="2325824" y="758371"/>
                  </a:cubicBezTo>
                  <a:lnTo>
                    <a:pt x="2332250" y="753344"/>
                  </a:lnTo>
                  <a:cubicBezTo>
                    <a:pt x="2333672" y="752233"/>
                    <a:pt x="2335409" y="751802"/>
                    <a:pt x="2337069" y="752005"/>
                  </a:cubicBezTo>
                  <a:close/>
                  <a:moveTo>
                    <a:pt x="1961231" y="752005"/>
                  </a:moveTo>
                  <a:cubicBezTo>
                    <a:pt x="1962891" y="752208"/>
                    <a:pt x="1964473" y="753043"/>
                    <a:pt x="1965585" y="754465"/>
                  </a:cubicBezTo>
                  <a:lnTo>
                    <a:pt x="1970356" y="760565"/>
                  </a:lnTo>
                  <a:cubicBezTo>
                    <a:pt x="1972581" y="763407"/>
                    <a:pt x="1972079" y="767514"/>
                    <a:pt x="1969236" y="769738"/>
                  </a:cubicBezTo>
                  <a:lnTo>
                    <a:pt x="1962810" y="774765"/>
                  </a:lnTo>
                  <a:cubicBezTo>
                    <a:pt x="1959967" y="776988"/>
                    <a:pt x="1955860" y="776486"/>
                    <a:pt x="1953636" y="773644"/>
                  </a:cubicBezTo>
                  <a:lnTo>
                    <a:pt x="1948865" y="767544"/>
                  </a:lnTo>
                  <a:cubicBezTo>
                    <a:pt x="1946641" y="764701"/>
                    <a:pt x="1947143" y="760595"/>
                    <a:pt x="1949986" y="758371"/>
                  </a:cubicBezTo>
                  <a:lnTo>
                    <a:pt x="1956412" y="753344"/>
                  </a:lnTo>
                  <a:cubicBezTo>
                    <a:pt x="1957834" y="752233"/>
                    <a:pt x="1959571" y="751802"/>
                    <a:pt x="1961231" y="752005"/>
                  </a:cubicBezTo>
                  <a:close/>
                  <a:moveTo>
                    <a:pt x="1585392" y="752005"/>
                  </a:moveTo>
                  <a:cubicBezTo>
                    <a:pt x="1587052" y="752208"/>
                    <a:pt x="1588636" y="753043"/>
                    <a:pt x="1589747" y="754465"/>
                  </a:cubicBezTo>
                  <a:lnTo>
                    <a:pt x="1594519" y="760565"/>
                  </a:lnTo>
                  <a:cubicBezTo>
                    <a:pt x="1596742" y="763407"/>
                    <a:pt x="1596240" y="767514"/>
                    <a:pt x="1593398" y="769738"/>
                  </a:cubicBezTo>
                  <a:lnTo>
                    <a:pt x="1586971" y="774765"/>
                  </a:lnTo>
                  <a:cubicBezTo>
                    <a:pt x="1584129" y="776988"/>
                    <a:pt x="1580022" y="776486"/>
                    <a:pt x="1577799" y="773644"/>
                  </a:cubicBezTo>
                  <a:lnTo>
                    <a:pt x="1573027" y="767544"/>
                  </a:lnTo>
                  <a:cubicBezTo>
                    <a:pt x="1570804" y="764701"/>
                    <a:pt x="1571305" y="760595"/>
                    <a:pt x="1574148" y="758371"/>
                  </a:cubicBezTo>
                  <a:lnTo>
                    <a:pt x="1580574" y="753344"/>
                  </a:lnTo>
                  <a:cubicBezTo>
                    <a:pt x="1581995" y="752233"/>
                    <a:pt x="1583732" y="751802"/>
                    <a:pt x="1585392" y="752005"/>
                  </a:cubicBezTo>
                  <a:close/>
                  <a:moveTo>
                    <a:pt x="1209554" y="752005"/>
                  </a:moveTo>
                  <a:cubicBezTo>
                    <a:pt x="1211214" y="752208"/>
                    <a:pt x="1212797" y="753043"/>
                    <a:pt x="1213909" y="754465"/>
                  </a:cubicBezTo>
                  <a:lnTo>
                    <a:pt x="1218680" y="760565"/>
                  </a:lnTo>
                  <a:cubicBezTo>
                    <a:pt x="1220904" y="763407"/>
                    <a:pt x="1220402" y="767514"/>
                    <a:pt x="1217559" y="769738"/>
                  </a:cubicBezTo>
                  <a:lnTo>
                    <a:pt x="1211134" y="774765"/>
                  </a:lnTo>
                  <a:cubicBezTo>
                    <a:pt x="1208291" y="776988"/>
                    <a:pt x="1204184" y="776486"/>
                    <a:pt x="1201960" y="773644"/>
                  </a:cubicBezTo>
                  <a:lnTo>
                    <a:pt x="1197189" y="767544"/>
                  </a:lnTo>
                  <a:cubicBezTo>
                    <a:pt x="1194966" y="764701"/>
                    <a:pt x="1195467" y="760595"/>
                    <a:pt x="1198309" y="758371"/>
                  </a:cubicBezTo>
                  <a:lnTo>
                    <a:pt x="1204736" y="753344"/>
                  </a:lnTo>
                  <a:cubicBezTo>
                    <a:pt x="1206157" y="752233"/>
                    <a:pt x="1207894" y="751802"/>
                    <a:pt x="1209554" y="752005"/>
                  </a:cubicBezTo>
                  <a:close/>
                  <a:moveTo>
                    <a:pt x="833717" y="752005"/>
                  </a:moveTo>
                  <a:cubicBezTo>
                    <a:pt x="835376" y="752208"/>
                    <a:pt x="836959" y="753043"/>
                    <a:pt x="838071" y="754465"/>
                  </a:cubicBezTo>
                  <a:lnTo>
                    <a:pt x="842843" y="760565"/>
                  </a:lnTo>
                  <a:cubicBezTo>
                    <a:pt x="845066" y="763407"/>
                    <a:pt x="844565" y="767514"/>
                    <a:pt x="841722" y="769738"/>
                  </a:cubicBezTo>
                  <a:lnTo>
                    <a:pt x="835296" y="774765"/>
                  </a:lnTo>
                  <a:cubicBezTo>
                    <a:pt x="832453" y="776988"/>
                    <a:pt x="828346" y="776486"/>
                    <a:pt x="826122" y="773644"/>
                  </a:cubicBezTo>
                  <a:lnTo>
                    <a:pt x="821351" y="767544"/>
                  </a:lnTo>
                  <a:cubicBezTo>
                    <a:pt x="819127" y="764701"/>
                    <a:pt x="819629" y="760595"/>
                    <a:pt x="822472" y="758371"/>
                  </a:cubicBezTo>
                  <a:lnTo>
                    <a:pt x="828898" y="753344"/>
                  </a:lnTo>
                  <a:cubicBezTo>
                    <a:pt x="830320" y="752233"/>
                    <a:pt x="832057" y="751802"/>
                    <a:pt x="833717" y="752005"/>
                  </a:cubicBezTo>
                  <a:close/>
                  <a:moveTo>
                    <a:pt x="457878" y="752005"/>
                  </a:moveTo>
                  <a:cubicBezTo>
                    <a:pt x="459539" y="752208"/>
                    <a:pt x="461122" y="753043"/>
                    <a:pt x="462233" y="754465"/>
                  </a:cubicBezTo>
                  <a:lnTo>
                    <a:pt x="467005" y="760565"/>
                  </a:lnTo>
                  <a:cubicBezTo>
                    <a:pt x="469228" y="763407"/>
                    <a:pt x="468726" y="767514"/>
                    <a:pt x="465883" y="769738"/>
                  </a:cubicBezTo>
                  <a:lnTo>
                    <a:pt x="459457" y="774765"/>
                  </a:lnTo>
                  <a:cubicBezTo>
                    <a:pt x="456615" y="776988"/>
                    <a:pt x="452508" y="776486"/>
                    <a:pt x="450285" y="773644"/>
                  </a:cubicBezTo>
                  <a:lnTo>
                    <a:pt x="445513" y="767544"/>
                  </a:lnTo>
                  <a:cubicBezTo>
                    <a:pt x="443290" y="764701"/>
                    <a:pt x="443790" y="760595"/>
                    <a:pt x="446633" y="758371"/>
                  </a:cubicBezTo>
                  <a:lnTo>
                    <a:pt x="453060" y="753344"/>
                  </a:lnTo>
                  <a:cubicBezTo>
                    <a:pt x="454481" y="752233"/>
                    <a:pt x="456218" y="751802"/>
                    <a:pt x="457878" y="752005"/>
                  </a:cubicBezTo>
                  <a:close/>
                  <a:moveTo>
                    <a:pt x="82040" y="752005"/>
                  </a:moveTo>
                  <a:cubicBezTo>
                    <a:pt x="83700" y="752208"/>
                    <a:pt x="85283" y="753043"/>
                    <a:pt x="86395" y="754465"/>
                  </a:cubicBezTo>
                  <a:lnTo>
                    <a:pt x="91167" y="760565"/>
                  </a:lnTo>
                  <a:cubicBezTo>
                    <a:pt x="93390" y="763407"/>
                    <a:pt x="92889" y="767514"/>
                    <a:pt x="90046" y="769738"/>
                  </a:cubicBezTo>
                  <a:lnTo>
                    <a:pt x="83620" y="774765"/>
                  </a:lnTo>
                  <a:cubicBezTo>
                    <a:pt x="80777" y="776988"/>
                    <a:pt x="76670" y="776486"/>
                    <a:pt x="74447" y="773644"/>
                  </a:cubicBezTo>
                  <a:lnTo>
                    <a:pt x="69675" y="767544"/>
                  </a:lnTo>
                  <a:cubicBezTo>
                    <a:pt x="67451" y="764701"/>
                    <a:pt x="67953" y="760595"/>
                    <a:pt x="70796" y="758371"/>
                  </a:cubicBezTo>
                  <a:lnTo>
                    <a:pt x="77222" y="753344"/>
                  </a:lnTo>
                  <a:cubicBezTo>
                    <a:pt x="78644" y="752233"/>
                    <a:pt x="80381" y="751802"/>
                    <a:pt x="82040" y="752005"/>
                  </a:cubicBezTo>
                  <a:close/>
                  <a:moveTo>
                    <a:pt x="3799998" y="751977"/>
                  </a:moveTo>
                  <a:cubicBezTo>
                    <a:pt x="3803289" y="752379"/>
                    <a:pt x="3806427" y="754037"/>
                    <a:pt x="3808632" y="756855"/>
                  </a:cubicBezTo>
                  <a:lnTo>
                    <a:pt x="3818093" y="768950"/>
                  </a:lnTo>
                  <a:cubicBezTo>
                    <a:pt x="3822501" y="774586"/>
                    <a:pt x="3821507" y="782729"/>
                    <a:pt x="3815871" y="787138"/>
                  </a:cubicBezTo>
                  <a:lnTo>
                    <a:pt x="3795569" y="803019"/>
                  </a:lnTo>
                  <a:cubicBezTo>
                    <a:pt x="3789932" y="807428"/>
                    <a:pt x="3781790" y="806433"/>
                    <a:pt x="3777381" y="800797"/>
                  </a:cubicBezTo>
                  <a:lnTo>
                    <a:pt x="3767920" y="788702"/>
                  </a:lnTo>
                  <a:cubicBezTo>
                    <a:pt x="3763511" y="783066"/>
                    <a:pt x="3764506" y="774923"/>
                    <a:pt x="3770142" y="770514"/>
                  </a:cubicBezTo>
                  <a:lnTo>
                    <a:pt x="3790444" y="754633"/>
                  </a:lnTo>
                  <a:cubicBezTo>
                    <a:pt x="3793262" y="752429"/>
                    <a:pt x="3796707" y="751575"/>
                    <a:pt x="3799998" y="751977"/>
                  </a:cubicBezTo>
                  <a:close/>
                  <a:moveTo>
                    <a:pt x="3424160" y="751977"/>
                  </a:moveTo>
                  <a:cubicBezTo>
                    <a:pt x="3427451" y="752379"/>
                    <a:pt x="3430589" y="754037"/>
                    <a:pt x="3432794" y="756855"/>
                  </a:cubicBezTo>
                  <a:lnTo>
                    <a:pt x="3442255" y="768950"/>
                  </a:lnTo>
                  <a:cubicBezTo>
                    <a:pt x="3446664" y="774586"/>
                    <a:pt x="3445669" y="782729"/>
                    <a:pt x="3440032" y="787138"/>
                  </a:cubicBezTo>
                  <a:lnTo>
                    <a:pt x="3419730" y="803019"/>
                  </a:lnTo>
                  <a:cubicBezTo>
                    <a:pt x="3414095" y="807428"/>
                    <a:pt x="3405952" y="806433"/>
                    <a:pt x="3401543" y="800797"/>
                  </a:cubicBezTo>
                  <a:lnTo>
                    <a:pt x="3392082" y="788702"/>
                  </a:lnTo>
                  <a:cubicBezTo>
                    <a:pt x="3387673" y="783066"/>
                    <a:pt x="3388668" y="774923"/>
                    <a:pt x="3394304" y="770514"/>
                  </a:cubicBezTo>
                  <a:lnTo>
                    <a:pt x="3414606" y="754633"/>
                  </a:lnTo>
                  <a:cubicBezTo>
                    <a:pt x="3417424" y="752429"/>
                    <a:pt x="3420869" y="751575"/>
                    <a:pt x="3424160" y="751977"/>
                  </a:cubicBezTo>
                  <a:close/>
                  <a:moveTo>
                    <a:pt x="3048322" y="751977"/>
                  </a:moveTo>
                  <a:cubicBezTo>
                    <a:pt x="3051613" y="752379"/>
                    <a:pt x="3054752" y="754037"/>
                    <a:pt x="3056956" y="756855"/>
                  </a:cubicBezTo>
                  <a:lnTo>
                    <a:pt x="3066417" y="768950"/>
                  </a:lnTo>
                  <a:cubicBezTo>
                    <a:pt x="3070826" y="774586"/>
                    <a:pt x="3069831" y="782729"/>
                    <a:pt x="3064195" y="787138"/>
                  </a:cubicBezTo>
                  <a:lnTo>
                    <a:pt x="3043892" y="803019"/>
                  </a:lnTo>
                  <a:cubicBezTo>
                    <a:pt x="3038257" y="807428"/>
                    <a:pt x="3030113" y="806433"/>
                    <a:pt x="3025705" y="800797"/>
                  </a:cubicBezTo>
                  <a:lnTo>
                    <a:pt x="3016244" y="788702"/>
                  </a:lnTo>
                  <a:cubicBezTo>
                    <a:pt x="3011835" y="783066"/>
                    <a:pt x="3012830" y="774923"/>
                    <a:pt x="3018466" y="770514"/>
                  </a:cubicBezTo>
                  <a:lnTo>
                    <a:pt x="3038768" y="754633"/>
                  </a:lnTo>
                  <a:cubicBezTo>
                    <a:pt x="3041586" y="752429"/>
                    <a:pt x="3045031" y="751575"/>
                    <a:pt x="3048322" y="751977"/>
                  </a:cubicBezTo>
                  <a:close/>
                  <a:moveTo>
                    <a:pt x="2672484" y="751977"/>
                  </a:moveTo>
                  <a:cubicBezTo>
                    <a:pt x="2675775" y="752379"/>
                    <a:pt x="2678913" y="754037"/>
                    <a:pt x="2681118" y="756855"/>
                  </a:cubicBezTo>
                  <a:lnTo>
                    <a:pt x="2690579" y="768950"/>
                  </a:lnTo>
                  <a:cubicBezTo>
                    <a:pt x="2694987" y="774586"/>
                    <a:pt x="2693992" y="782729"/>
                    <a:pt x="2688357" y="787138"/>
                  </a:cubicBezTo>
                  <a:lnTo>
                    <a:pt x="2668055" y="803019"/>
                  </a:lnTo>
                  <a:cubicBezTo>
                    <a:pt x="2662419" y="807428"/>
                    <a:pt x="2654276" y="806433"/>
                    <a:pt x="2649867" y="800797"/>
                  </a:cubicBezTo>
                  <a:lnTo>
                    <a:pt x="2640406" y="788702"/>
                  </a:lnTo>
                  <a:cubicBezTo>
                    <a:pt x="2635997" y="783066"/>
                    <a:pt x="2636992" y="774923"/>
                    <a:pt x="2642628" y="770514"/>
                  </a:cubicBezTo>
                  <a:lnTo>
                    <a:pt x="2662930" y="754633"/>
                  </a:lnTo>
                  <a:cubicBezTo>
                    <a:pt x="2665748" y="752429"/>
                    <a:pt x="2669193" y="751575"/>
                    <a:pt x="2672484" y="751977"/>
                  </a:cubicBezTo>
                  <a:close/>
                  <a:moveTo>
                    <a:pt x="2296646" y="751977"/>
                  </a:moveTo>
                  <a:cubicBezTo>
                    <a:pt x="2299937" y="752379"/>
                    <a:pt x="2303075" y="754037"/>
                    <a:pt x="2305280" y="756855"/>
                  </a:cubicBezTo>
                  <a:lnTo>
                    <a:pt x="2314741" y="768950"/>
                  </a:lnTo>
                  <a:cubicBezTo>
                    <a:pt x="2319150" y="774586"/>
                    <a:pt x="2318155" y="782729"/>
                    <a:pt x="2312518" y="787138"/>
                  </a:cubicBezTo>
                  <a:lnTo>
                    <a:pt x="2292216" y="803019"/>
                  </a:lnTo>
                  <a:cubicBezTo>
                    <a:pt x="2286580" y="807428"/>
                    <a:pt x="2278438" y="806433"/>
                    <a:pt x="2274028" y="800797"/>
                  </a:cubicBezTo>
                  <a:lnTo>
                    <a:pt x="2264568" y="788702"/>
                  </a:lnTo>
                  <a:cubicBezTo>
                    <a:pt x="2260159" y="783066"/>
                    <a:pt x="2261154" y="774923"/>
                    <a:pt x="2266790" y="770514"/>
                  </a:cubicBezTo>
                  <a:lnTo>
                    <a:pt x="2287092" y="754633"/>
                  </a:lnTo>
                  <a:cubicBezTo>
                    <a:pt x="2289910" y="752429"/>
                    <a:pt x="2293355" y="751575"/>
                    <a:pt x="2296646" y="751977"/>
                  </a:cubicBezTo>
                  <a:close/>
                  <a:moveTo>
                    <a:pt x="1920808" y="751977"/>
                  </a:moveTo>
                  <a:cubicBezTo>
                    <a:pt x="1924099" y="752379"/>
                    <a:pt x="1927237" y="754037"/>
                    <a:pt x="1929441" y="756855"/>
                  </a:cubicBezTo>
                  <a:lnTo>
                    <a:pt x="1938903" y="768950"/>
                  </a:lnTo>
                  <a:cubicBezTo>
                    <a:pt x="1943311" y="774586"/>
                    <a:pt x="1942316" y="782729"/>
                    <a:pt x="1936680" y="787138"/>
                  </a:cubicBezTo>
                  <a:lnTo>
                    <a:pt x="1916378" y="803019"/>
                  </a:lnTo>
                  <a:cubicBezTo>
                    <a:pt x="1910742" y="807428"/>
                    <a:pt x="1902599" y="806433"/>
                    <a:pt x="1898191" y="800797"/>
                  </a:cubicBezTo>
                  <a:lnTo>
                    <a:pt x="1888729" y="788702"/>
                  </a:lnTo>
                  <a:cubicBezTo>
                    <a:pt x="1884321" y="783066"/>
                    <a:pt x="1885316" y="774923"/>
                    <a:pt x="1890951" y="770514"/>
                  </a:cubicBezTo>
                  <a:lnTo>
                    <a:pt x="1911253" y="754633"/>
                  </a:lnTo>
                  <a:cubicBezTo>
                    <a:pt x="1914072" y="752429"/>
                    <a:pt x="1917517" y="751575"/>
                    <a:pt x="1920808" y="751977"/>
                  </a:cubicBezTo>
                  <a:close/>
                  <a:moveTo>
                    <a:pt x="1544969" y="751977"/>
                  </a:moveTo>
                  <a:cubicBezTo>
                    <a:pt x="1548261" y="752379"/>
                    <a:pt x="1551399" y="754037"/>
                    <a:pt x="1553603" y="756855"/>
                  </a:cubicBezTo>
                  <a:lnTo>
                    <a:pt x="1563064" y="768950"/>
                  </a:lnTo>
                  <a:cubicBezTo>
                    <a:pt x="1567473" y="774586"/>
                    <a:pt x="1566478" y="782729"/>
                    <a:pt x="1560842" y="787138"/>
                  </a:cubicBezTo>
                  <a:lnTo>
                    <a:pt x="1540540" y="803019"/>
                  </a:lnTo>
                  <a:cubicBezTo>
                    <a:pt x="1534904" y="807428"/>
                    <a:pt x="1526762" y="806433"/>
                    <a:pt x="1522352" y="800797"/>
                  </a:cubicBezTo>
                  <a:lnTo>
                    <a:pt x="1512892" y="788702"/>
                  </a:lnTo>
                  <a:cubicBezTo>
                    <a:pt x="1508482" y="783066"/>
                    <a:pt x="1509477" y="774923"/>
                    <a:pt x="1515113" y="770514"/>
                  </a:cubicBezTo>
                  <a:lnTo>
                    <a:pt x="1535415" y="754633"/>
                  </a:lnTo>
                  <a:cubicBezTo>
                    <a:pt x="1538234" y="752429"/>
                    <a:pt x="1541678" y="751575"/>
                    <a:pt x="1544969" y="751977"/>
                  </a:cubicBezTo>
                  <a:close/>
                  <a:moveTo>
                    <a:pt x="1169132" y="751977"/>
                  </a:moveTo>
                  <a:cubicBezTo>
                    <a:pt x="1172422" y="752379"/>
                    <a:pt x="1175561" y="754037"/>
                    <a:pt x="1177765" y="756855"/>
                  </a:cubicBezTo>
                  <a:lnTo>
                    <a:pt x="1187226" y="768950"/>
                  </a:lnTo>
                  <a:cubicBezTo>
                    <a:pt x="1191634" y="774586"/>
                    <a:pt x="1190640" y="782729"/>
                    <a:pt x="1185004" y="787138"/>
                  </a:cubicBezTo>
                  <a:lnTo>
                    <a:pt x="1164702" y="803019"/>
                  </a:lnTo>
                  <a:cubicBezTo>
                    <a:pt x="1159066" y="807428"/>
                    <a:pt x="1150923" y="806433"/>
                    <a:pt x="1146514" y="800797"/>
                  </a:cubicBezTo>
                  <a:lnTo>
                    <a:pt x="1137053" y="788702"/>
                  </a:lnTo>
                  <a:cubicBezTo>
                    <a:pt x="1132645" y="783066"/>
                    <a:pt x="1133639" y="774923"/>
                    <a:pt x="1139275" y="770514"/>
                  </a:cubicBezTo>
                  <a:lnTo>
                    <a:pt x="1159577" y="754633"/>
                  </a:lnTo>
                  <a:cubicBezTo>
                    <a:pt x="1162395" y="752429"/>
                    <a:pt x="1165840" y="751575"/>
                    <a:pt x="1169132" y="751977"/>
                  </a:cubicBezTo>
                  <a:close/>
                  <a:moveTo>
                    <a:pt x="793294" y="751977"/>
                  </a:moveTo>
                  <a:cubicBezTo>
                    <a:pt x="796585" y="752379"/>
                    <a:pt x="799723" y="754037"/>
                    <a:pt x="801927" y="756855"/>
                  </a:cubicBezTo>
                  <a:lnTo>
                    <a:pt x="811389" y="768950"/>
                  </a:lnTo>
                  <a:cubicBezTo>
                    <a:pt x="815797" y="774586"/>
                    <a:pt x="814802" y="782729"/>
                    <a:pt x="809166" y="787138"/>
                  </a:cubicBezTo>
                  <a:lnTo>
                    <a:pt x="788864" y="803019"/>
                  </a:lnTo>
                  <a:cubicBezTo>
                    <a:pt x="783228" y="807428"/>
                    <a:pt x="775085" y="806433"/>
                    <a:pt x="770676" y="800797"/>
                  </a:cubicBezTo>
                  <a:lnTo>
                    <a:pt x="761215" y="788702"/>
                  </a:lnTo>
                  <a:cubicBezTo>
                    <a:pt x="756807" y="783066"/>
                    <a:pt x="757801" y="774923"/>
                    <a:pt x="763437" y="770514"/>
                  </a:cubicBezTo>
                  <a:lnTo>
                    <a:pt x="783739" y="754633"/>
                  </a:lnTo>
                  <a:cubicBezTo>
                    <a:pt x="786557" y="752429"/>
                    <a:pt x="790002" y="751575"/>
                    <a:pt x="793294" y="751977"/>
                  </a:cubicBezTo>
                  <a:close/>
                  <a:moveTo>
                    <a:pt x="417456" y="751977"/>
                  </a:moveTo>
                  <a:cubicBezTo>
                    <a:pt x="420747" y="752379"/>
                    <a:pt x="423885" y="754037"/>
                    <a:pt x="426089" y="756855"/>
                  </a:cubicBezTo>
                  <a:lnTo>
                    <a:pt x="435550" y="768950"/>
                  </a:lnTo>
                  <a:cubicBezTo>
                    <a:pt x="439959" y="774586"/>
                    <a:pt x="438964" y="782729"/>
                    <a:pt x="433328" y="787138"/>
                  </a:cubicBezTo>
                  <a:lnTo>
                    <a:pt x="413026" y="803019"/>
                  </a:lnTo>
                  <a:cubicBezTo>
                    <a:pt x="407390" y="807428"/>
                    <a:pt x="399247" y="806433"/>
                    <a:pt x="394839" y="800797"/>
                  </a:cubicBezTo>
                  <a:lnTo>
                    <a:pt x="385377" y="788702"/>
                  </a:lnTo>
                  <a:cubicBezTo>
                    <a:pt x="380969" y="783066"/>
                    <a:pt x="381964" y="774923"/>
                    <a:pt x="387600" y="770514"/>
                  </a:cubicBezTo>
                  <a:lnTo>
                    <a:pt x="407901" y="754633"/>
                  </a:lnTo>
                  <a:cubicBezTo>
                    <a:pt x="410720" y="752429"/>
                    <a:pt x="414165" y="751575"/>
                    <a:pt x="417456" y="751977"/>
                  </a:cubicBezTo>
                  <a:close/>
                  <a:moveTo>
                    <a:pt x="3910272" y="745419"/>
                  </a:moveTo>
                  <a:cubicBezTo>
                    <a:pt x="3911428" y="745737"/>
                    <a:pt x="3912462" y="746496"/>
                    <a:pt x="3913102" y="747620"/>
                  </a:cubicBezTo>
                  <a:lnTo>
                    <a:pt x="3916682" y="753918"/>
                  </a:lnTo>
                  <a:cubicBezTo>
                    <a:pt x="3917961" y="756168"/>
                    <a:pt x="3917174" y="759028"/>
                    <a:pt x="3914925" y="760306"/>
                  </a:cubicBezTo>
                  <a:lnTo>
                    <a:pt x="3908756" y="763814"/>
                  </a:lnTo>
                  <a:cubicBezTo>
                    <a:pt x="3906507" y="765092"/>
                    <a:pt x="3903647" y="764305"/>
                    <a:pt x="3902368" y="762056"/>
                  </a:cubicBezTo>
                  <a:lnTo>
                    <a:pt x="3898788" y="755758"/>
                  </a:lnTo>
                  <a:cubicBezTo>
                    <a:pt x="3897509" y="753509"/>
                    <a:pt x="3898296" y="750649"/>
                    <a:pt x="3900545" y="749370"/>
                  </a:cubicBezTo>
                  <a:lnTo>
                    <a:pt x="3906714" y="745862"/>
                  </a:lnTo>
                  <a:cubicBezTo>
                    <a:pt x="3907838" y="745223"/>
                    <a:pt x="3909115" y="745101"/>
                    <a:pt x="3910272" y="745419"/>
                  </a:cubicBezTo>
                  <a:close/>
                  <a:moveTo>
                    <a:pt x="3534434" y="745419"/>
                  </a:moveTo>
                  <a:cubicBezTo>
                    <a:pt x="3535589" y="745737"/>
                    <a:pt x="3536624" y="746496"/>
                    <a:pt x="3537264" y="747620"/>
                  </a:cubicBezTo>
                  <a:lnTo>
                    <a:pt x="3540844" y="753918"/>
                  </a:lnTo>
                  <a:cubicBezTo>
                    <a:pt x="3542123" y="756168"/>
                    <a:pt x="3541336" y="759028"/>
                    <a:pt x="3539087" y="760306"/>
                  </a:cubicBezTo>
                  <a:lnTo>
                    <a:pt x="3532918" y="763814"/>
                  </a:lnTo>
                  <a:cubicBezTo>
                    <a:pt x="3530669" y="765092"/>
                    <a:pt x="3527808" y="764305"/>
                    <a:pt x="3526530" y="762056"/>
                  </a:cubicBezTo>
                  <a:lnTo>
                    <a:pt x="3522949" y="755758"/>
                  </a:lnTo>
                  <a:cubicBezTo>
                    <a:pt x="3521671" y="753509"/>
                    <a:pt x="3522458" y="750649"/>
                    <a:pt x="3524707" y="749370"/>
                  </a:cubicBezTo>
                  <a:lnTo>
                    <a:pt x="3530876" y="745862"/>
                  </a:lnTo>
                  <a:cubicBezTo>
                    <a:pt x="3532000" y="745223"/>
                    <a:pt x="3533278" y="745101"/>
                    <a:pt x="3534434" y="745419"/>
                  </a:cubicBezTo>
                  <a:close/>
                  <a:moveTo>
                    <a:pt x="3158596" y="745419"/>
                  </a:moveTo>
                  <a:cubicBezTo>
                    <a:pt x="3159752" y="745737"/>
                    <a:pt x="3160786" y="746496"/>
                    <a:pt x="3161426" y="747620"/>
                  </a:cubicBezTo>
                  <a:lnTo>
                    <a:pt x="3165006" y="753918"/>
                  </a:lnTo>
                  <a:cubicBezTo>
                    <a:pt x="3166285" y="756168"/>
                    <a:pt x="3165498" y="759028"/>
                    <a:pt x="3163249" y="760306"/>
                  </a:cubicBezTo>
                  <a:lnTo>
                    <a:pt x="3157080" y="763814"/>
                  </a:lnTo>
                  <a:cubicBezTo>
                    <a:pt x="3154831" y="765092"/>
                    <a:pt x="3151971" y="764305"/>
                    <a:pt x="3150692" y="762056"/>
                  </a:cubicBezTo>
                  <a:lnTo>
                    <a:pt x="3147112" y="755758"/>
                  </a:lnTo>
                  <a:cubicBezTo>
                    <a:pt x="3145833" y="753509"/>
                    <a:pt x="3146620" y="750649"/>
                    <a:pt x="3148869" y="749370"/>
                  </a:cubicBezTo>
                  <a:lnTo>
                    <a:pt x="3155038" y="745862"/>
                  </a:lnTo>
                  <a:cubicBezTo>
                    <a:pt x="3156162" y="745223"/>
                    <a:pt x="3157439" y="745101"/>
                    <a:pt x="3158596" y="745419"/>
                  </a:cubicBezTo>
                  <a:close/>
                  <a:moveTo>
                    <a:pt x="2782758" y="745419"/>
                  </a:moveTo>
                  <a:cubicBezTo>
                    <a:pt x="2783914" y="745737"/>
                    <a:pt x="2784948" y="746496"/>
                    <a:pt x="2785588" y="747620"/>
                  </a:cubicBezTo>
                  <a:lnTo>
                    <a:pt x="2789168" y="753918"/>
                  </a:lnTo>
                  <a:cubicBezTo>
                    <a:pt x="2790447" y="756168"/>
                    <a:pt x="2789660" y="759028"/>
                    <a:pt x="2787410" y="760306"/>
                  </a:cubicBezTo>
                  <a:lnTo>
                    <a:pt x="2781242" y="763814"/>
                  </a:lnTo>
                  <a:cubicBezTo>
                    <a:pt x="2778993" y="765092"/>
                    <a:pt x="2776133" y="764305"/>
                    <a:pt x="2774854" y="762056"/>
                  </a:cubicBezTo>
                  <a:lnTo>
                    <a:pt x="2771274" y="755758"/>
                  </a:lnTo>
                  <a:cubicBezTo>
                    <a:pt x="2769995" y="753509"/>
                    <a:pt x="2770782" y="750649"/>
                    <a:pt x="2773031" y="749370"/>
                  </a:cubicBezTo>
                  <a:lnTo>
                    <a:pt x="2779200" y="745862"/>
                  </a:lnTo>
                  <a:cubicBezTo>
                    <a:pt x="2780324" y="745223"/>
                    <a:pt x="2781601" y="745101"/>
                    <a:pt x="2782758" y="745419"/>
                  </a:cubicBezTo>
                  <a:close/>
                  <a:moveTo>
                    <a:pt x="2406920" y="745419"/>
                  </a:moveTo>
                  <a:cubicBezTo>
                    <a:pt x="2408076" y="745737"/>
                    <a:pt x="2409110" y="746496"/>
                    <a:pt x="2409750" y="747620"/>
                  </a:cubicBezTo>
                  <a:lnTo>
                    <a:pt x="2413330" y="753918"/>
                  </a:lnTo>
                  <a:cubicBezTo>
                    <a:pt x="2414609" y="756168"/>
                    <a:pt x="2413822" y="759028"/>
                    <a:pt x="2411573" y="760306"/>
                  </a:cubicBezTo>
                  <a:lnTo>
                    <a:pt x="2405404" y="763814"/>
                  </a:lnTo>
                  <a:cubicBezTo>
                    <a:pt x="2403155" y="765092"/>
                    <a:pt x="2400294" y="764305"/>
                    <a:pt x="2399016" y="762056"/>
                  </a:cubicBezTo>
                  <a:lnTo>
                    <a:pt x="2395435" y="755758"/>
                  </a:lnTo>
                  <a:cubicBezTo>
                    <a:pt x="2394157" y="753509"/>
                    <a:pt x="2394944" y="750649"/>
                    <a:pt x="2397193" y="749370"/>
                  </a:cubicBezTo>
                  <a:lnTo>
                    <a:pt x="2403362" y="745862"/>
                  </a:lnTo>
                  <a:cubicBezTo>
                    <a:pt x="2404486" y="745223"/>
                    <a:pt x="2405764" y="745101"/>
                    <a:pt x="2406920" y="745419"/>
                  </a:cubicBezTo>
                  <a:close/>
                  <a:moveTo>
                    <a:pt x="2031082" y="745419"/>
                  </a:moveTo>
                  <a:cubicBezTo>
                    <a:pt x="2032238" y="745737"/>
                    <a:pt x="2033272" y="746496"/>
                    <a:pt x="2033911" y="747620"/>
                  </a:cubicBezTo>
                  <a:lnTo>
                    <a:pt x="2037492" y="753918"/>
                  </a:lnTo>
                  <a:cubicBezTo>
                    <a:pt x="2038770" y="756168"/>
                    <a:pt x="2037984" y="759028"/>
                    <a:pt x="2035734" y="760306"/>
                  </a:cubicBezTo>
                  <a:lnTo>
                    <a:pt x="2029566" y="763814"/>
                  </a:lnTo>
                  <a:cubicBezTo>
                    <a:pt x="2027316" y="765092"/>
                    <a:pt x="2024456" y="764305"/>
                    <a:pt x="2023178" y="762056"/>
                  </a:cubicBezTo>
                  <a:lnTo>
                    <a:pt x="2019597" y="755758"/>
                  </a:lnTo>
                  <a:cubicBezTo>
                    <a:pt x="2018318" y="753509"/>
                    <a:pt x="2019106" y="750649"/>
                    <a:pt x="2021355" y="749370"/>
                  </a:cubicBezTo>
                  <a:lnTo>
                    <a:pt x="2027523" y="745862"/>
                  </a:lnTo>
                  <a:cubicBezTo>
                    <a:pt x="2028648" y="745223"/>
                    <a:pt x="2029925" y="745101"/>
                    <a:pt x="2031082" y="745419"/>
                  </a:cubicBezTo>
                  <a:close/>
                  <a:moveTo>
                    <a:pt x="1655243" y="745419"/>
                  </a:moveTo>
                  <a:cubicBezTo>
                    <a:pt x="1656399" y="745737"/>
                    <a:pt x="1657434" y="746496"/>
                    <a:pt x="1658073" y="747620"/>
                  </a:cubicBezTo>
                  <a:lnTo>
                    <a:pt x="1661654" y="753918"/>
                  </a:lnTo>
                  <a:cubicBezTo>
                    <a:pt x="1662933" y="756168"/>
                    <a:pt x="1662146" y="759028"/>
                    <a:pt x="1659896" y="760306"/>
                  </a:cubicBezTo>
                  <a:lnTo>
                    <a:pt x="1653727" y="763814"/>
                  </a:lnTo>
                  <a:cubicBezTo>
                    <a:pt x="1651479" y="765092"/>
                    <a:pt x="1648618" y="764305"/>
                    <a:pt x="1647340" y="762056"/>
                  </a:cubicBezTo>
                  <a:lnTo>
                    <a:pt x="1643759" y="755758"/>
                  </a:lnTo>
                  <a:cubicBezTo>
                    <a:pt x="1642481" y="753509"/>
                    <a:pt x="1643267" y="750649"/>
                    <a:pt x="1645516" y="749370"/>
                  </a:cubicBezTo>
                  <a:lnTo>
                    <a:pt x="1651685" y="745862"/>
                  </a:lnTo>
                  <a:cubicBezTo>
                    <a:pt x="1652810" y="745223"/>
                    <a:pt x="1654087" y="745101"/>
                    <a:pt x="1655243" y="745419"/>
                  </a:cubicBezTo>
                  <a:close/>
                  <a:moveTo>
                    <a:pt x="1279405" y="745419"/>
                  </a:moveTo>
                  <a:cubicBezTo>
                    <a:pt x="1280561" y="745737"/>
                    <a:pt x="1281596" y="746496"/>
                    <a:pt x="1282235" y="747620"/>
                  </a:cubicBezTo>
                  <a:lnTo>
                    <a:pt x="1285815" y="753918"/>
                  </a:lnTo>
                  <a:cubicBezTo>
                    <a:pt x="1287094" y="756168"/>
                    <a:pt x="1286308" y="759028"/>
                    <a:pt x="1284058" y="760306"/>
                  </a:cubicBezTo>
                  <a:lnTo>
                    <a:pt x="1277890" y="763814"/>
                  </a:lnTo>
                  <a:cubicBezTo>
                    <a:pt x="1275640" y="765092"/>
                    <a:pt x="1272780" y="764305"/>
                    <a:pt x="1271502" y="762056"/>
                  </a:cubicBezTo>
                  <a:lnTo>
                    <a:pt x="1267921" y="755758"/>
                  </a:lnTo>
                  <a:cubicBezTo>
                    <a:pt x="1266642" y="753509"/>
                    <a:pt x="1267429" y="750649"/>
                    <a:pt x="1269678" y="749370"/>
                  </a:cubicBezTo>
                  <a:lnTo>
                    <a:pt x="1275847" y="745862"/>
                  </a:lnTo>
                  <a:cubicBezTo>
                    <a:pt x="1276972" y="745223"/>
                    <a:pt x="1278249" y="745101"/>
                    <a:pt x="1279405" y="745419"/>
                  </a:cubicBezTo>
                  <a:close/>
                  <a:moveTo>
                    <a:pt x="903567" y="745419"/>
                  </a:moveTo>
                  <a:cubicBezTo>
                    <a:pt x="904722" y="745737"/>
                    <a:pt x="905758" y="746496"/>
                    <a:pt x="906397" y="747620"/>
                  </a:cubicBezTo>
                  <a:lnTo>
                    <a:pt x="909978" y="753918"/>
                  </a:lnTo>
                  <a:cubicBezTo>
                    <a:pt x="911256" y="756168"/>
                    <a:pt x="910470" y="759028"/>
                    <a:pt x="908220" y="760306"/>
                  </a:cubicBezTo>
                  <a:lnTo>
                    <a:pt x="902052" y="763814"/>
                  </a:lnTo>
                  <a:cubicBezTo>
                    <a:pt x="899802" y="765092"/>
                    <a:pt x="896942" y="764305"/>
                    <a:pt x="895663" y="762056"/>
                  </a:cubicBezTo>
                  <a:lnTo>
                    <a:pt x="892083" y="755758"/>
                  </a:lnTo>
                  <a:cubicBezTo>
                    <a:pt x="890805" y="753509"/>
                    <a:pt x="891591" y="750649"/>
                    <a:pt x="893840" y="749370"/>
                  </a:cubicBezTo>
                  <a:lnTo>
                    <a:pt x="900009" y="745862"/>
                  </a:lnTo>
                  <a:cubicBezTo>
                    <a:pt x="901133" y="745223"/>
                    <a:pt x="902411" y="745101"/>
                    <a:pt x="903567" y="745419"/>
                  </a:cubicBezTo>
                  <a:close/>
                  <a:moveTo>
                    <a:pt x="527729" y="745419"/>
                  </a:moveTo>
                  <a:cubicBezTo>
                    <a:pt x="528885" y="745737"/>
                    <a:pt x="529920" y="746496"/>
                    <a:pt x="530559" y="747620"/>
                  </a:cubicBezTo>
                  <a:lnTo>
                    <a:pt x="534140" y="753918"/>
                  </a:lnTo>
                  <a:cubicBezTo>
                    <a:pt x="535418" y="756168"/>
                    <a:pt x="534632" y="759028"/>
                    <a:pt x="532382" y="760306"/>
                  </a:cubicBezTo>
                  <a:lnTo>
                    <a:pt x="526213" y="763814"/>
                  </a:lnTo>
                  <a:cubicBezTo>
                    <a:pt x="523965" y="765092"/>
                    <a:pt x="521104" y="764305"/>
                    <a:pt x="519826" y="762056"/>
                  </a:cubicBezTo>
                  <a:lnTo>
                    <a:pt x="516245" y="755758"/>
                  </a:lnTo>
                  <a:cubicBezTo>
                    <a:pt x="514966" y="753509"/>
                    <a:pt x="515753" y="750649"/>
                    <a:pt x="518002" y="749370"/>
                  </a:cubicBezTo>
                  <a:lnTo>
                    <a:pt x="524171" y="745862"/>
                  </a:lnTo>
                  <a:cubicBezTo>
                    <a:pt x="525296" y="745223"/>
                    <a:pt x="526573" y="745101"/>
                    <a:pt x="527729" y="745419"/>
                  </a:cubicBezTo>
                  <a:close/>
                  <a:moveTo>
                    <a:pt x="151892" y="745419"/>
                  </a:moveTo>
                  <a:cubicBezTo>
                    <a:pt x="153047" y="745737"/>
                    <a:pt x="154082" y="746496"/>
                    <a:pt x="154721" y="747620"/>
                  </a:cubicBezTo>
                  <a:lnTo>
                    <a:pt x="158302" y="753918"/>
                  </a:lnTo>
                  <a:cubicBezTo>
                    <a:pt x="159581" y="756168"/>
                    <a:pt x="158794" y="759028"/>
                    <a:pt x="156544" y="760306"/>
                  </a:cubicBezTo>
                  <a:lnTo>
                    <a:pt x="150376" y="763814"/>
                  </a:lnTo>
                  <a:cubicBezTo>
                    <a:pt x="148126" y="765092"/>
                    <a:pt x="145266" y="764305"/>
                    <a:pt x="143987" y="762056"/>
                  </a:cubicBezTo>
                  <a:lnTo>
                    <a:pt x="140407" y="755758"/>
                  </a:lnTo>
                  <a:cubicBezTo>
                    <a:pt x="139129" y="753509"/>
                    <a:pt x="139915" y="750649"/>
                    <a:pt x="142165" y="749370"/>
                  </a:cubicBezTo>
                  <a:lnTo>
                    <a:pt x="148333" y="745862"/>
                  </a:lnTo>
                  <a:cubicBezTo>
                    <a:pt x="149457" y="745223"/>
                    <a:pt x="150735" y="745101"/>
                    <a:pt x="151892" y="745419"/>
                  </a:cubicBezTo>
                  <a:close/>
                  <a:moveTo>
                    <a:pt x="3950238" y="735945"/>
                  </a:moveTo>
                  <a:cubicBezTo>
                    <a:pt x="3953936" y="735802"/>
                    <a:pt x="3957688" y="737070"/>
                    <a:pt x="3960619" y="739783"/>
                  </a:cubicBezTo>
                  <a:lnTo>
                    <a:pt x="3990288" y="767252"/>
                  </a:lnTo>
                  <a:cubicBezTo>
                    <a:pt x="3996148" y="772677"/>
                    <a:pt x="3996501" y="781826"/>
                    <a:pt x="3991076" y="787687"/>
                  </a:cubicBezTo>
                  <a:lnTo>
                    <a:pt x="3976195" y="803759"/>
                  </a:lnTo>
                  <a:cubicBezTo>
                    <a:pt x="3970770" y="809619"/>
                    <a:pt x="3961621" y="809972"/>
                    <a:pt x="3955760" y="804547"/>
                  </a:cubicBezTo>
                  <a:lnTo>
                    <a:pt x="3926090" y="777077"/>
                  </a:lnTo>
                  <a:cubicBezTo>
                    <a:pt x="3920230" y="771652"/>
                    <a:pt x="3919878" y="762502"/>
                    <a:pt x="3925304" y="756642"/>
                  </a:cubicBezTo>
                  <a:lnTo>
                    <a:pt x="3940184" y="740570"/>
                  </a:lnTo>
                  <a:cubicBezTo>
                    <a:pt x="3942896" y="737640"/>
                    <a:pt x="3946540" y="736087"/>
                    <a:pt x="3950238" y="735945"/>
                  </a:cubicBezTo>
                  <a:close/>
                  <a:moveTo>
                    <a:pt x="3574400" y="735945"/>
                  </a:moveTo>
                  <a:cubicBezTo>
                    <a:pt x="3578098" y="735802"/>
                    <a:pt x="3581850" y="737070"/>
                    <a:pt x="3584780" y="739783"/>
                  </a:cubicBezTo>
                  <a:lnTo>
                    <a:pt x="3614450" y="767252"/>
                  </a:lnTo>
                  <a:cubicBezTo>
                    <a:pt x="3620310" y="772677"/>
                    <a:pt x="3620663" y="781826"/>
                    <a:pt x="3615238" y="787687"/>
                  </a:cubicBezTo>
                  <a:lnTo>
                    <a:pt x="3600358" y="803759"/>
                  </a:lnTo>
                  <a:cubicBezTo>
                    <a:pt x="3594932" y="809619"/>
                    <a:pt x="3585783" y="809972"/>
                    <a:pt x="3579922" y="804547"/>
                  </a:cubicBezTo>
                  <a:lnTo>
                    <a:pt x="3550252" y="777077"/>
                  </a:lnTo>
                  <a:cubicBezTo>
                    <a:pt x="3544392" y="771652"/>
                    <a:pt x="3544040" y="762502"/>
                    <a:pt x="3549465" y="756642"/>
                  </a:cubicBezTo>
                  <a:lnTo>
                    <a:pt x="3564345" y="740570"/>
                  </a:lnTo>
                  <a:cubicBezTo>
                    <a:pt x="3567058" y="737640"/>
                    <a:pt x="3570702" y="736087"/>
                    <a:pt x="3574400" y="735945"/>
                  </a:cubicBezTo>
                  <a:close/>
                  <a:moveTo>
                    <a:pt x="3198562" y="735945"/>
                  </a:moveTo>
                  <a:cubicBezTo>
                    <a:pt x="3202260" y="735802"/>
                    <a:pt x="3206012" y="737070"/>
                    <a:pt x="3208943" y="739783"/>
                  </a:cubicBezTo>
                  <a:lnTo>
                    <a:pt x="3238612" y="767252"/>
                  </a:lnTo>
                  <a:cubicBezTo>
                    <a:pt x="3244473" y="772677"/>
                    <a:pt x="3244825" y="781826"/>
                    <a:pt x="3239400" y="787687"/>
                  </a:cubicBezTo>
                  <a:lnTo>
                    <a:pt x="3224519" y="803759"/>
                  </a:lnTo>
                  <a:cubicBezTo>
                    <a:pt x="3219094" y="809619"/>
                    <a:pt x="3209945" y="809972"/>
                    <a:pt x="3204084" y="804547"/>
                  </a:cubicBezTo>
                  <a:lnTo>
                    <a:pt x="3174414" y="777077"/>
                  </a:lnTo>
                  <a:cubicBezTo>
                    <a:pt x="3168555" y="771652"/>
                    <a:pt x="3168202" y="762502"/>
                    <a:pt x="3173627" y="756642"/>
                  </a:cubicBezTo>
                  <a:lnTo>
                    <a:pt x="3188507" y="740570"/>
                  </a:lnTo>
                  <a:cubicBezTo>
                    <a:pt x="3191220" y="737640"/>
                    <a:pt x="3194864" y="736087"/>
                    <a:pt x="3198562" y="735945"/>
                  </a:cubicBezTo>
                  <a:close/>
                  <a:moveTo>
                    <a:pt x="2822724" y="735945"/>
                  </a:moveTo>
                  <a:cubicBezTo>
                    <a:pt x="2826422" y="735802"/>
                    <a:pt x="2830174" y="737070"/>
                    <a:pt x="2833104" y="739783"/>
                  </a:cubicBezTo>
                  <a:lnTo>
                    <a:pt x="2862774" y="767252"/>
                  </a:lnTo>
                  <a:cubicBezTo>
                    <a:pt x="2868634" y="772677"/>
                    <a:pt x="2868987" y="781826"/>
                    <a:pt x="2863562" y="787687"/>
                  </a:cubicBezTo>
                  <a:lnTo>
                    <a:pt x="2848681" y="803759"/>
                  </a:lnTo>
                  <a:cubicBezTo>
                    <a:pt x="2843256" y="809619"/>
                    <a:pt x="2834107" y="809972"/>
                    <a:pt x="2828246" y="804547"/>
                  </a:cubicBezTo>
                  <a:lnTo>
                    <a:pt x="2798576" y="777077"/>
                  </a:lnTo>
                  <a:cubicBezTo>
                    <a:pt x="2792716" y="771652"/>
                    <a:pt x="2792364" y="762502"/>
                    <a:pt x="2797790" y="756642"/>
                  </a:cubicBezTo>
                  <a:lnTo>
                    <a:pt x="2812670" y="740570"/>
                  </a:lnTo>
                  <a:cubicBezTo>
                    <a:pt x="2815382" y="737640"/>
                    <a:pt x="2819026" y="736087"/>
                    <a:pt x="2822724" y="735945"/>
                  </a:cubicBezTo>
                  <a:close/>
                  <a:moveTo>
                    <a:pt x="2446886" y="735945"/>
                  </a:moveTo>
                  <a:cubicBezTo>
                    <a:pt x="2450584" y="735802"/>
                    <a:pt x="2454336" y="737070"/>
                    <a:pt x="2457267" y="739783"/>
                  </a:cubicBezTo>
                  <a:lnTo>
                    <a:pt x="2486936" y="767252"/>
                  </a:lnTo>
                  <a:cubicBezTo>
                    <a:pt x="2492797" y="772677"/>
                    <a:pt x="2493149" y="781826"/>
                    <a:pt x="2487724" y="787687"/>
                  </a:cubicBezTo>
                  <a:lnTo>
                    <a:pt x="2472844" y="803759"/>
                  </a:lnTo>
                  <a:cubicBezTo>
                    <a:pt x="2467418" y="809619"/>
                    <a:pt x="2458269" y="809972"/>
                    <a:pt x="2452408" y="804547"/>
                  </a:cubicBezTo>
                  <a:lnTo>
                    <a:pt x="2422738" y="777077"/>
                  </a:lnTo>
                  <a:cubicBezTo>
                    <a:pt x="2416878" y="771652"/>
                    <a:pt x="2416526" y="762502"/>
                    <a:pt x="2421951" y="756642"/>
                  </a:cubicBezTo>
                  <a:lnTo>
                    <a:pt x="2436831" y="740570"/>
                  </a:lnTo>
                  <a:cubicBezTo>
                    <a:pt x="2439544" y="737640"/>
                    <a:pt x="2443188" y="736087"/>
                    <a:pt x="2446886" y="735945"/>
                  </a:cubicBezTo>
                  <a:close/>
                  <a:moveTo>
                    <a:pt x="2071048" y="735945"/>
                  </a:moveTo>
                  <a:cubicBezTo>
                    <a:pt x="2074746" y="735802"/>
                    <a:pt x="2078498" y="737070"/>
                    <a:pt x="2081428" y="739783"/>
                  </a:cubicBezTo>
                  <a:lnTo>
                    <a:pt x="2111098" y="767252"/>
                  </a:lnTo>
                  <a:cubicBezTo>
                    <a:pt x="2116958" y="772677"/>
                    <a:pt x="2117311" y="781826"/>
                    <a:pt x="2111885" y="787687"/>
                  </a:cubicBezTo>
                  <a:lnTo>
                    <a:pt x="2097005" y="803759"/>
                  </a:lnTo>
                  <a:cubicBezTo>
                    <a:pt x="2091580" y="809619"/>
                    <a:pt x="2082431" y="809972"/>
                    <a:pt x="2076570" y="804547"/>
                  </a:cubicBezTo>
                  <a:lnTo>
                    <a:pt x="2046900" y="777077"/>
                  </a:lnTo>
                  <a:cubicBezTo>
                    <a:pt x="2041040" y="771652"/>
                    <a:pt x="2040687" y="762502"/>
                    <a:pt x="2046113" y="756642"/>
                  </a:cubicBezTo>
                  <a:lnTo>
                    <a:pt x="2060993" y="740570"/>
                  </a:lnTo>
                  <a:cubicBezTo>
                    <a:pt x="2063706" y="737640"/>
                    <a:pt x="2067349" y="736087"/>
                    <a:pt x="2071048" y="735945"/>
                  </a:cubicBezTo>
                  <a:close/>
                  <a:moveTo>
                    <a:pt x="1695210" y="735945"/>
                  </a:moveTo>
                  <a:cubicBezTo>
                    <a:pt x="1698908" y="735802"/>
                    <a:pt x="1702660" y="737070"/>
                    <a:pt x="1705590" y="739783"/>
                  </a:cubicBezTo>
                  <a:lnTo>
                    <a:pt x="1735259" y="767252"/>
                  </a:lnTo>
                  <a:cubicBezTo>
                    <a:pt x="1741120" y="772677"/>
                    <a:pt x="1741472" y="781826"/>
                    <a:pt x="1736047" y="787687"/>
                  </a:cubicBezTo>
                  <a:lnTo>
                    <a:pt x="1721167" y="803759"/>
                  </a:lnTo>
                  <a:cubicBezTo>
                    <a:pt x="1715741" y="809619"/>
                    <a:pt x="1706592" y="809972"/>
                    <a:pt x="1700732" y="804547"/>
                  </a:cubicBezTo>
                  <a:lnTo>
                    <a:pt x="1671062" y="777077"/>
                  </a:lnTo>
                  <a:cubicBezTo>
                    <a:pt x="1665202" y="771652"/>
                    <a:pt x="1664849" y="762502"/>
                    <a:pt x="1670275" y="756642"/>
                  </a:cubicBezTo>
                  <a:lnTo>
                    <a:pt x="1685154" y="740570"/>
                  </a:lnTo>
                  <a:cubicBezTo>
                    <a:pt x="1687868" y="737640"/>
                    <a:pt x="1691511" y="736087"/>
                    <a:pt x="1695210" y="735945"/>
                  </a:cubicBezTo>
                  <a:close/>
                  <a:moveTo>
                    <a:pt x="1319371" y="735945"/>
                  </a:moveTo>
                  <a:cubicBezTo>
                    <a:pt x="1323069" y="735802"/>
                    <a:pt x="1326822" y="737070"/>
                    <a:pt x="1329752" y="739783"/>
                  </a:cubicBezTo>
                  <a:lnTo>
                    <a:pt x="1359422" y="767252"/>
                  </a:lnTo>
                  <a:cubicBezTo>
                    <a:pt x="1365282" y="772677"/>
                    <a:pt x="1365635" y="781826"/>
                    <a:pt x="1360209" y="787687"/>
                  </a:cubicBezTo>
                  <a:lnTo>
                    <a:pt x="1345329" y="803759"/>
                  </a:lnTo>
                  <a:cubicBezTo>
                    <a:pt x="1339903" y="809619"/>
                    <a:pt x="1330755" y="809972"/>
                    <a:pt x="1324893" y="804547"/>
                  </a:cubicBezTo>
                  <a:lnTo>
                    <a:pt x="1295224" y="777077"/>
                  </a:lnTo>
                  <a:cubicBezTo>
                    <a:pt x="1289364" y="771652"/>
                    <a:pt x="1289011" y="762502"/>
                    <a:pt x="1294437" y="756642"/>
                  </a:cubicBezTo>
                  <a:lnTo>
                    <a:pt x="1309317" y="740570"/>
                  </a:lnTo>
                  <a:cubicBezTo>
                    <a:pt x="1312030" y="737640"/>
                    <a:pt x="1315673" y="736087"/>
                    <a:pt x="1319371" y="735945"/>
                  </a:cubicBezTo>
                  <a:close/>
                  <a:moveTo>
                    <a:pt x="943533" y="735945"/>
                  </a:moveTo>
                  <a:cubicBezTo>
                    <a:pt x="947231" y="735802"/>
                    <a:pt x="950984" y="737070"/>
                    <a:pt x="953914" y="739783"/>
                  </a:cubicBezTo>
                  <a:lnTo>
                    <a:pt x="983584" y="767252"/>
                  </a:lnTo>
                  <a:cubicBezTo>
                    <a:pt x="989444" y="772677"/>
                    <a:pt x="989796" y="781826"/>
                    <a:pt x="984371" y="787687"/>
                  </a:cubicBezTo>
                  <a:lnTo>
                    <a:pt x="969490" y="803759"/>
                  </a:lnTo>
                  <a:cubicBezTo>
                    <a:pt x="964065" y="809619"/>
                    <a:pt x="954917" y="809972"/>
                    <a:pt x="949056" y="804547"/>
                  </a:cubicBezTo>
                  <a:lnTo>
                    <a:pt x="919386" y="777077"/>
                  </a:lnTo>
                  <a:cubicBezTo>
                    <a:pt x="913526" y="771652"/>
                    <a:pt x="913173" y="762502"/>
                    <a:pt x="918599" y="756642"/>
                  </a:cubicBezTo>
                  <a:lnTo>
                    <a:pt x="933479" y="740570"/>
                  </a:lnTo>
                  <a:cubicBezTo>
                    <a:pt x="936192" y="737640"/>
                    <a:pt x="939835" y="736087"/>
                    <a:pt x="943533" y="735945"/>
                  </a:cubicBezTo>
                  <a:close/>
                  <a:moveTo>
                    <a:pt x="567695" y="735945"/>
                  </a:moveTo>
                  <a:cubicBezTo>
                    <a:pt x="571394" y="735802"/>
                    <a:pt x="575146" y="737070"/>
                    <a:pt x="578076" y="739783"/>
                  </a:cubicBezTo>
                  <a:lnTo>
                    <a:pt x="607745" y="767252"/>
                  </a:lnTo>
                  <a:cubicBezTo>
                    <a:pt x="613606" y="772677"/>
                    <a:pt x="613958" y="781826"/>
                    <a:pt x="608533" y="787687"/>
                  </a:cubicBezTo>
                  <a:lnTo>
                    <a:pt x="593653" y="803759"/>
                  </a:lnTo>
                  <a:cubicBezTo>
                    <a:pt x="588227" y="809619"/>
                    <a:pt x="579078" y="809972"/>
                    <a:pt x="573218" y="804547"/>
                  </a:cubicBezTo>
                  <a:lnTo>
                    <a:pt x="543548" y="777077"/>
                  </a:lnTo>
                  <a:cubicBezTo>
                    <a:pt x="537688" y="771652"/>
                    <a:pt x="537335" y="762502"/>
                    <a:pt x="542761" y="756642"/>
                  </a:cubicBezTo>
                  <a:lnTo>
                    <a:pt x="557640" y="740570"/>
                  </a:lnTo>
                  <a:cubicBezTo>
                    <a:pt x="560353" y="737640"/>
                    <a:pt x="563997" y="736087"/>
                    <a:pt x="567695" y="735945"/>
                  </a:cubicBezTo>
                  <a:close/>
                  <a:moveTo>
                    <a:pt x="191858" y="735945"/>
                  </a:moveTo>
                  <a:cubicBezTo>
                    <a:pt x="195555" y="735802"/>
                    <a:pt x="199308" y="737070"/>
                    <a:pt x="202238" y="739783"/>
                  </a:cubicBezTo>
                  <a:lnTo>
                    <a:pt x="231908" y="767252"/>
                  </a:lnTo>
                  <a:cubicBezTo>
                    <a:pt x="237768" y="772677"/>
                    <a:pt x="238120" y="781826"/>
                    <a:pt x="232695" y="787687"/>
                  </a:cubicBezTo>
                  <a:lnTo>
                    <a:pt x="217815" y="803759"/>
                  </a:lnTo>
                  <a:cubicBezTo>
                    <a:pt x="212389" y="809619"/>
                    <a:pt x="203240" y="809972"/>
                    <a:pt x="197380" y="804547"/>
                  </a:cubicBezTo>
                  <a:lnTo>
                    <a:pt x="167710" y="777077"/>
                  </a:lnTo>
                  <a:cubicBezTo>
                    <a:pt x="161850" y="771652"/>
                    <a:pt x="161497" y="762502"/>
                    <a:pt x="166923" y="756642"/>
                  </a:cubicBezTo>
                  <a:lnTo>
                    <a:pt x="181803" y="740570"/>
                  </a:lnTo>
                  <a:cubicBezTo>
                    <a:pt x="184516" y="737640"/>
                    <a:pt x="188159" y="736087"/>
                    <a:pt x="191858" y="735945"/>
                  </a:cubicBezTo>
                  <a:close/>
                  <a:moveTo>
                    <a:pt x="4071514" y="734175"/>
                  </a:moveTo>
                  <a:cubicBezTo>
                    <a:pt x="4074624" y="734175"/>
                    <a:pt x="4077732" y="735361"/>
                    <a:pt x="4080105" y="737734"/>
                  </a:cubicBezTo>
                  <a:lnTo>
                    <a:pt x="4139863" y="797492"/>
                  </a:lnTo>
                  <a:lnTo>
                    <a:pt x="4148665" y="824250"/>
                  </a:lnTo>
                  <a:lnTo>
                    <a:pt x="4114628" y="858288"/>
                  </a:lnTo>
                  <a:cubicBezTo>
                    <a:pt x="4109883" y="863032"/>
                    <a:pt x="4102190" y="863032"/>
                    <a:pt x="4097446" y="858288"/>
                  </a:cubicBezTo>
                  <a:lnTo>
                    <a:pt x="4028498" y="789340"/>
                  </a:lnTo>
                  <a:cubicBezTo>
                    <a:pt x="4023754" y="784596"/>
                    <a:pt x="4023754" y="776903"/>
                    <a:pt x="4028498" y="772158"/>
                  </a:cubicBezTo>
                  <a:lnTo>
                    <a:pt x="4062923" y="737734"/>
                  </a:lnTo>
                  <a:cubicBezTo>
                    <a:pt x="4065295" y="735362"/>
                    <a:pt x="4068405" y="734175"/>
                    <a:pt x="4071514" y="734175"/>
                  </a:cubicBezTo>
                  <a:close/>
                  <a:moveTo>
                    <a:pt x="3695676" y="734175"/>
                  </a:moveTo>
                  <a:cubicBezTo>
                    <a:pt x="3698785" y="734175"/>
                    <a:pt x="3701895" y="735361"/>
                    <a:pt x="3704267" y="737734"/>
                  </a:cubicBezTo>
                  <a:lnTo>
                    <a:pt x="3773214" y="806681"/>
                  </a:lnTo>
                  <a:cubicBezTo>
                    <a:pt x="3777959" y="811426"/>
                    <a:pt x="3777959" y="819118"/>
                    <a:pt x="3773214" y="823863"/>
                  </a:cubicBezTo>
                  <a:lnTo>
                    <a:pt x="3738790" y="858288"/>
                  </a:lnTo>
                  <a:cubicBezTo>
                    <a:pt x="3734045" y="863032"/>
                    <a:pt x="3726352" y="863032"/>
                    <a:pt x="3721608" y="858288"/>
                  </a:cubicBezTo>
                  <a:lnTo>
                    <a:pt x="3652661" y="789340"/>
                  </a:lnTo>
                  <a:cubicBezTo>
                    <a:pt x="3647916" y="784596"/>
                    <a:pt x="3647916" y="776903"/>
                    <a:pt x="3652661" y="772158"/>
                  </a:cubicBezTo>
                  <a:lnTo>
                    <a:pt x="3687085" y="737734"/>
                  </a:lnTo>
                  <a:cubicBezTo>
                    <a:pt x="3689458" y="735362"/>
                    <a:pt x="3692566" y="734175"/>
                    <a:pt x="3695676" y="734175"/>
                  </a:cubicBezTo>
                  <a:close/>
                  <a:moveTo>
                    <a:pt x="3319838" y="734175"/>
                  </a:moveTo>
                  <a:cubicBezTo>
                    <a:pt x="3322947" y="734175"/>
                    <a:pt x="3326056" y="735361"/>
                    <a:pt x="3328429" y="737734"/>
                  </a:cubicBezTo>
                  <a:lnTo>
                    <a:pt x="3397376" y="806681"/>
                  </a:lnTo>
                  <a:cubicBezTo>
                    <a:pt x="3402121" y="811426"/>
                    <a:pt x="3402121" y="819118"/>
                    <a:pt x="3397376" y="823863"/>
                  </a:cubicBezTo>
                  <a:lnTo>
                    <a:pt x="3362952" y="858288"/>
                  </a:lnTo>
                  <a:cubicBezTo>
                    <a:pt x="3358206" y="863032"/>
                    <a:pt x="3350514" y="863032"/>
                    <a:pt x="3345770" y="858288"/>
                  </a:cubicBezTo>
                  <a:lnTo>
                    <a:pt x="3276822" y="789340"/>
                  </a:lnTo>
                  <a:cubicBezTo>
                    <a:pt x="3272078" y="784596"/>
                    <a:pt x="3272078" y="776903"/>
                    <a:pt x="3276822" y="772158"/>
                  </a:cubicBezTo>
                  <a:lnTo>
                    <a:pt x="3311247" y="737734"/>
                  </a:lnTo>
                  <a:cubicBezTo>
                    <a:pt x="3313619" y="735362"/>
                    <a:pt x="3316729" y="734175"/>
                    <a:pt x="3319838" y="734175"/>
                  </a:cubicBezTo>
                  <a:close/>
                  <a:moveTo>
                    <a:pt x="2944000" y="734175"/>
                  </a:moveTo>
                  <a:cubicBezTo>
                    <a:pt x="2947109" y="734175"/>
                    <a:pt x="2950218" y="735361"/>
                    <a:pt x="2952590" y="737734"/>
                  </a:cubicBezTo>
                  <a:lnTo>
                    <a:pt x="3021538" y="806681"/>
                  </a:lnTo>
                  <a:cubicBezTo>
                    <a:pt x="3026283" y="811426"/>
                    <a:pt x="3026283" y="819118"/>
                    <a:pt x="3021538" y="823863"/>
                  </a:cubicBezTo>
                  <a:lnTo>
                    <a:pt x="2987114" y="858288"/>
                  </a:lnTo>
                  <a:cubicBezTo>
                    <a:pt x="2982369" y="863032"/>
                    <a:pt x="2974676" y="863032"/>
                    <a:pt x="2969932" y="858288"/>
                  </a:cubicBezTo>
                  <a:lnTo>
                    <a:pt x="2900984" y="789340"/>
                  </a:lnTo>
                  <a:cubicBezTo>
                    <a:pt x="2896240" y="784596"/>
                    <a:pt x="2896240" y="776903"/>
                    <a:pt x="2900984" y="772158"/>
                  </a:cubicBezTo>
                  <a:lnTo>
                    <a:pt x="2935409" y="737734"/>
                  </a:lnTo>
                  <a:cubicBezTo>
                    <a:pt x="2937781" y="735362"/>
                    <a:pt x="2940890" y="734175"/>
                    <a:pt x="2944000" y="734175"/>
                  </a:cubicBezTo>
                  <a:close/>
                  <a:moveTo>
                    <a:pt x="2568162" y="734175"/>
                  </a:moveTo>
                  <a:cubicBezTo>
                    <a:pt x="2571271" y="734175"/>
                    <a:pt x="2574381" y="735361"/>
                    <a:pt x="2576753" y="737734"/>
                  </a:cubicBezTo>
                  <a:lnTo>
                    <a:pt x="2645700" y="806681"/>
                  </a:lnTo>
                  <a:cubicBezTo>
                    <a:pt x="2650445" y="811426"/>
                    <a:pt x="2650445" y="819118"/>
                    <a:pt x="2645700" y="823863"/>
                  </a:cubicBezTo>
                  <a:lnTo>
                    <a:pt x="2611276" y="858288"/>
                  </a:lnTo>
                  <a:cubicBezTo>
                    <a:pt x="2606531" y="863032"/>
                    <a:pt x="2598838" y="863032"/>
                    <a:pt x="2594094" y="858288"/>
                  </a:cubicBezTo>
                  <a:lnTo>
                    <a:pt x="2525146" y="789340"/>
                  </a:lnTo>
                  <a:cubicBezTo>
                    <a:pt x="2520402" y="784596"/>
                    <a:pt x="2520402" y="776903"/>
                    <a:pt x="2525146" y="772158"/>
                  </a:cubicBezTo>
                  <a:lnTo>
                    <a:pt x="2559571" y="737734"/>
                  </a:lnTo>
                  <a:cubicBezTo>
                    <a:pt x="2561943" y="735362"/>
                    <a:pt x="2565053" y="734175"/>
                    <a:pt x="2568162" y="734175"/>
                  </a:cubicBezTo>
                  <a:close/>
                  <a:moveTo>
                    <a:pt x="2192324" y="734175"/>
                  </a:moveTo>
                  <a:cubicBezTo>
                    <a:pt x="2195433" y="734175"/>
                    <a:pt x="2198542" y="735361"/>
                    <a:pt x="2200915" y="737734"/>
                  </a:cubicBezTo>
                  <a:lnTo>
                    <a:pt x="2269862" y="806681"/>
                  </a:lnTo>
                  <a:cubicBezTo>
                    <a:pt x="2274606" y="811426"/>
                    <a:pt x="2274606" y="819118"/>
                    <a:pt x="2269862" y="823863"/>
                  </a:cubicBezTo>
                  <a:lnTo>
                    <a:pt x="2235437" y="858288"/>
                  </a:lnTo>
                  <a:cubicBezTo>
                    <a:pt x="2230692" y="863032"/>
                    <a:pt x="2223000" y="863032"/>
                    <a:pt x="2218256" y="858288"/>
                  </a:cubicBezTo>
                  <a:lnTo>
                    <a:pt x="2149308" y="789340"/>
                  </a:lnTo>
                  <a:cubicBezTo>
                    <a:pt x="2144564" y="784596"/>
                    <a:pt x="2144564" y="776903"/>
                    <a:pt x="2149308" y="772158"/>
                  </a:cubicBezTo>
                  <a:lnTo>
                    <a:pt x="2183733" y="737734"/>
                  </a:lnTo>
                  <a:cubicBezTo>
                    <a:pt x="2186105" y="735362"/>
                    <a:pt x="2189214" y="734175"/>
                    <a:pt x="2192324" y="734175"/>
                  </a:cubicBezTo>
                  <a:close/>
                  <a:moveTo>
                    <a:pt x="1816486" y="734175"/>
                  </a:moveTo>
                  <a:cubicBezTo>
                    <a:pt x="1819595" y="734175"/>
                    <a:pt x="1822704" y="735361"/>
                    <a:pt x="1825077" y="737734"/>
                  </a:cubicBezTo>
                  <a:lnTo>
                    <a:pt x="1894024" y="806681"/>
                  </a:lnTo>
                  <a:cubicBezTo>
                    <a:pt x="1898769" y="811426"/>
                    <a:pt x="1898769" y="819118"/>
                    <a:pt x="1894024" y="823863"/>
                  </a:cubicBezTo>
                  <a:lnTo>
                    <a:pt x="1859599" y="858288"/>
                  </a:lnTo>
                  <a:cubicBezTo>
                    <a:pt x="1854854" y="863032"/>
                    <a:pt x="1847162" y="863032"/>
                    <a:pt x="1842418" y="858288"/>
                  </a:cubicBezTo>
                  <a:lnTo>
                    <a:pt x="1773470" y="789340"/>
                  </a:lnTo>
                  <a:cubicBezTo>
                    <a:pt x="1768725" y="784596"/>
                    <a:pt x="1768725" y="776903"/>
                    <a:pt x="1773470" y="772158"/>
                  </a:cubicBezTo>
                  <a:lnTo>
                    <a:pt x="1807895" y="737734"/>
                  </a:lnTo>
                  <a:cubicBezTo>
                    <a:pt x="1810267" y="735362"/>
                    <a:pt x="1813376" y="734175"/>
                    <a:pt x="1816486" y="734175"/>
                  </a:cubicBezTo>
                  <a:close/>
                  <a:moveTo>
                    <a:pt x="1440647" y="734175"/>
                  </a:moveTo>
                  <a:cubicBezTo>
                    <a:pt x="1443756" y="734175"/>
                    <a:pt x="1446866" y="735361"/>
                    <a:pt x="1449238" y="737734"/>
                  </a:cubicBezTo>
                  <a:lnTo>
                    <a:pt x="1518186" y="806681"/>
                  </a:lnTo>
                  <a:cubicBezTo>
                    <a:pt x="1522930" y="811426"/>
                    <a:pt x="1522930" y="819118"/>
                    <a:pt x="1518186" y="823863"/>
                  </a:cubicBezTo>
                  <a:lnTo>
                    <a:pt x="1483761" y="858288"/>
                  </a:lnTo>
                  <a:cubicBezTo>
                    <a:pt x="1479016" y="863032"/>
                    <a:pt x="1471324" y="863032"/>
                    <a:pt x="1466579" y="858288"/>
                  </a:cubicBezTo>
                  <a:lnTo>
                    <a:pt x="1397632" y="789340"/>
                  </a:lnTo>
                  <a:cubicBezTo>
                    <a:pt x="1392887" y="784596"/>
                    <a:pt x="1392887" y="776903"/>
                    <a:pt x="1397632" y="772158"/>
                  </a:cubicBezTo>
                  <a:lnTo>
                    <a:pt x="1432056" y="737734"/>
                  </a:lnTo>
                  <a:cubicBezTo>
                    <a:pt x="1434429" y="735362"/>
                    <a:pt x="1437538" y="734175"/>
                    <a:pt x="1440647" y="734175"/>
                  </a:cubicBezTo>
                  <a:close/>
                  <a:moveTo>
                    <a:pt x="1064809" y="734175"/>
                  </a:moveTo>
                  <a:cubicBezTo>
                    <a:pt x="1067919" y="734175"/>
                    <a:pt x="1071028" y="735361"/>
                    <a:pt x="1073400" y="737734"/>
                  </a:cubicBezTo>
                  <a:lnTo>
                    <a:pt x="1142347" y="806681"/>
                  </a:lnTo>
                  <a:cubicBezTo>
                    <a:pt x="1147092" y="811426"/>
                    <a:pt x="1147092" y="819118"/>
                    <a:pt x="1142348" y="823863"/>
                  </a:cubicBezTo>
                  <a:lnTo>
                    <a:pt x="1107923" y="858288"/>
                  </a:lnTo>
                  <a:cubicBezTo>
                    <a:pt x="1103178" y="863032"/>
                    <a:pt x="1095486" y="863032"/>
                    <a:pt x="1090741" y="858288"/>
                  </a:cubicBezTo>
                  <a:lnTo>
                    <a:pt x="1021794" y="789340"/>
                  </a:lnTo>
                  <a:cubicBezTo>
                    <a:pt x="1017049" y="784596"/>
                    <a:pt x="1017049" y="776903"/>
                    <a:pt x="1021794" y="772158"/>
                  </a:cubicBezTo>
                  <a:lnTo>
                    <a:pt x="1056218" y="737734"/>
                  </a:lnTo>
                  <a:cubicBezTo>
                    <a:pt x="1058590" y="735362"/>
                    <a:pt x="1061700" y="734175"/>
                    <a:pt x="1064809" y="734175"/>
                  </a:cubicBezTo>
                  <a:close/>
                  <a:moveTo>
                    <a:pt x="688971" y="734175"/>
                  </a:moveTo>
                  <a:cubicBezTo>
                    <a:pt x="692081" y="734175"/>
                    <a:pt x="695190" y="735361"/>
                    <a:pt x="697562" y="737734"/>
                  </a:cubicBezTo>
                  <a:lnTo>
                    <a:pt x="766510" y="806681"/>
                  </a:lnTo>
                  <a:cubicBezTo>
                    <a:pt x="771254" y="811426"/>
                    <a:pt x="771254" y="819118"/>
                    <a:pt x="766510" y="823863"/>
                  </a:cubicBezTo>
                  <a:lnTo>
                    <a:pt x="732085" y="858288"/>
                  </a:lnTo>
                  <a:cubicBezTo>
                    <a:pt x="727340" y="863032"/>
                    <a:pt x="719648" y="863032"/>
                    <a:pt x="714904" y="858288"/>
                  </a:cubicBezTo>
                  <a:lnTo>
                    <a:pt x="645956" y="789340"/>
                  </a:lnTo>
                  <a:cubicBezTo>
                    <a:pt x="641211" y="784596"/>
                    <a:pt x="641211" y="776903"/>
                    <a:pt x="645956" y="772158"/>
                  </a:cubicBezTo>
                  <a:lnTo>
                    <a:pt x="680381" y="737734"/>
                  </a:lnTo>
                  <a:cubicBezTo>
                    <a:pt x="682753" y="735362"/>
                    <a:pt x="685862" y="734175"/>
                    <a:pt x="688971" y="734175"/>
                  </a:cubicBezTo>
                  <a:close/>
                  <a:moveTo>
                    <a:pt x="313134" y="734175"/>
                  </a:moveTo>
                  <a:cubicBezTo>
                    <a:pt x="316243" y="734175"/>
                    <a:pt x="319352" y="735361"/>
                    <a:pt x="321724" y="737734"/>
                  </a:cubicBezTo>
                  <a:lnTo>
                    <a:pt x="390672" y="806681"/>
                  </a:lnTo>
                  <a:cubicBezTo>
                    <a:pt x="395417" y="811426"/>
                    <a:pt x="395417" y="819118"/>
                    <a:pt x="390672" y="823863"/>
                  </a:cubicBezTo>
                  <a:lnTo>
                    <a:pt x="356247" y="858288"/>
                  </a:lnTo>
                  <a:cubicBezTo>
                    <a:pt x="351503" y="863032"/>
                    <a:pt x="343810" y="863032"/>
                    <a:pt x="339065" y="858288"/>
                  </a:cubicBezTo>
                  <a:lnTo>
                    <a:pt x="270118" y="789340"/>
                  </a:lnTo>
                  <a:cubicBezTo>
                    <a:pt x="265373" y="784596"/>
                    <a:pt x="265373" y="776903"/>
                    <a:pt x="270118" y="772158"/>
                  </a:cubicBezTo>
                  <a:lnTo>
                    <a:pt x="304543" y="737734"/>
                  </a:lnTo>
                  <a:cubicBezTo>
                    <a:pt x="306915" y="735362"/>
                    <a:pt x="310024" y="734175"/>
                    <a:pt x="313134" y="734175"/>
                  </a:cubicBezTo>
                  <a:close/>
                  <a:moveTo>
                    <a:pt x="3805332" y="732236"/>
                  </a:moveTo>
                  <a:cubicBezTo>
                    <a:pt x="3806430" y="732285"/>
                    <a:pt x="3807508" y="732752"/>
                    <a:pt x="3808308" y="733626"/>
                  </a:cubicBezTo>
                  <a:lnTo>
                    <a:pt x="3811740" y="737378"/>
                  </a:lnTo>
                  <a:cubicBezTo>
                    <a:pt x="3813340" y="739126"/>
                    <a:pt x="3813220" y="741840"/>
                    <a:pt x="3811472" y="743439"/>
                  </a:cubicBezTo>
                  <a:lnTo>
                    <a:pt x="3807720" y="746872"/>
                  </a:lnTo>
                  <a:cubicBezTo>
                    <a:pt x="3805972" y="748472"/>
                    <a:pt x="3803258" y="748351"/>
                    <a:pt x="3801658" y="746604"/>
                  </a:cubicBezTo>
                  <a:lnTo>
                    <a:pt x="3798226" y="742851"/>
                  </a:lnTo>
                  <a:cubicBezTo>
                    <a:pt x="3796626" y="741104"/>
                    <a:pt x="3796746" y="738390"/>
                    <a:pt x="3798494" y="736790"/>
                  </a:cubicBezTo>
                  <a:lnTo>
                    <a:pt x="3802246" y="733357"/>
                  </a:lnTo>
                  <a:cubicBezTo>
                    <a:pt x="3803120" y="732557"/>
                    <a:pt x="3804236" y="732187"/>
                    <a:pt x="3805332" y="732236"/>
                  </a:cubicBezTo>
                  <a:close/>
                  <a:moveTo>
                    <a:pt x="3429494" y="732236"/>
                  </a:moveTo>
                  <a:cubicBezTo>
                    <a:pt x="3430591" y="732285"/>
                    <a:pt x="3431670" y="732752"/>
                    <a:pt x="3432470" y="733626"/>
                  </a:cubicBezTo>
                  <a:lnTo>
                    <a:pt x="3435903" y="737378"/>
                  </a:lnTo>
                  <a:cubicBezTo>
                    <a:pt x="3437503" y="739126"/>
                    <a:pt x="3437382" y="741840"/>
                    <a:pt x="3435634" y="743439"/>
                  </a:cubicBezTo>
                  <a:lnTo>
                    <a:pt x="3431882" y="746872"/>
                  </a:lnTo>
                  <a:cubicBezTo>
                    <a:pt x="3430134" y="748472"/>
                    <a:pt x="3427420" y="748351"/>
                    <a:pt x="3425820" y="746604"/>
                  </a:cubicBezTo>
                  <a:lnTo>
                    <a:pt x="3422387" y="742851"/>
                  </a:lnTo>
                  <a:cubicBezTo>
                    <a:pt x="3420787" y="741104"/>
                    <a:pt x="3420908" y="738390"/>
                    <a:pt x="3422656" y="736790"/>
                  </a:cubicBezTo>
                  <a:lnTo>
                    <a:pt x="3426408" y="733357"/>
                  </a:lnTo>
                  <a:cubicBezTo>
                    <a:pt x="3427282" y="732557"/>
                    <a:pt x="3428397" y="732187"/>
                    <a:pt x="3429494" y="732236"/>
                  </a:cubicBezTo>
                  <a:close/>
                  <a:moveTo>
                    <a:pt x="3053657" y="732236"/>
                  </a:moveTo>
                  <a:cubicBezTo>
                    <a:pt x="3054753" y="732285"/>
                    <a:pt x="3055832" y="732752"/>
                    <a:pt x="3056632" y="733626"/>
                  </a:cubicBezTo>
                  <a:lnTo>
                    <a:pt x="3060065" y="737378"/>
                  </a:lnTo>
                  <a:cubicBezTo>
                    <a:pt x="3061665" y="739126"/>
                    <a:pt x="3061544" y="741840"/>
                    <a:pt x="3059796" y="743439"/>
                  </a:cubicBezTo>
                  <a:lnTo>
                    <a:pt x="3056044" y="746872"/>
                  </a:lnTo>
                  <a:cubicBezTo>
                    <a:pt x="3054296" y="748472"/>
                    <a:pt x="3051582" y="748351"/>
                    <a:pt x="3049982" y="746604"/>
                  </a:cubicBezTo>
                  <a:lnTo>
                    <a:pt x="3046549" y="742851"/>
                  </a:lnTo>
                  <a:cubicBezTo>
                    <a:pt x="3044950" y="741104"/>
                    <a:pt x="3045070" y="738390"/>
                    <a:pt x="3046818" y="736790"/>
                  </a:cubicBezTo>
                  <a:lnTo>
                    <a:pt x="3050570" y="733357"/>
                  </a:lnTo>
                  <a:cubicBezTo>
                    <a:pt x="3051444" y="732557"/>
                    <a:pt x="3052560" y="732187"/>
                    <a:pt x="3053657" y="732236"/>
                  </a:cubicBezTo>
                  <a:close/>
                  <a:moveTo>
                    <a:pt x="2677818" y="732236"/>
                  </a:moveTo>
                  <a:cubicBezTo>
                    <a:pt x="2678916" y="732285"/>
                    <a:pt x="2679994" y="732752"/>
                    <a:pt x="2680794" y="733626"/>
                  </a:cubicBezTo>
                  <a:lnTo>
                    <a:pt x="2684226" y="737378"/>
                  </a:lnTo>
                  <a:cubicBezTo>
                    <a:pt x="2685826" y="739126"/>
                    <a:pt x="2685706" y="741840"/>
                    <a:pt x="2683958" y="743439"/>
                  </a:cubicBezTo>
                  <a:lnTo>
                    <a:pt x="2680206" y="746872"/>
                  </a:lnTo>
                  <a:cubicBezTo>
                    <a:pt x="2678458" y="748472"/>
                    <a:pt x="2675744" y="748351"/>
                    <a:pt x="2674144" y="746604"/>
                  </a:cubicBezTo>
                  <a:lnTo>
                    <a:pt x="2670711" y="742851"/>
                  </a:lnTo>
                  <a:cubicBezTo>
                    <a:pt x="2669111" y="741104"/>
                    <a:pt x="2669232" y="738390"/>
                    <a:pt x="2670980" y="736790"/>
                  </a:cubicBezTo>
                  <a:lnTo>
                    <a:pt x="2674732" y="733357"/>
                  </a:lnTo>
                  <a:cubicBezTo>
                    <a:pt x="2675606" y="732557"/>
                    <a:pt x="2676722" y="732187"/>
                    <a:pt x="2677818" y="732236"/>
                  </a:cubicBezTo>
                  <a:close/>
                  <a:moveTo>
                    <a:pt x="2301980" y="732236"/>
                  </a:moveTo>
                  <a:cubicBezTo>
                    <a:pt x="2303077" y="732285"/>
                    <a:pt x="2304156" y="732752"/>
                    <a:pt x="2304955" y="733626"/>
                  </a:cubicBezTo>
                  <a:lnTo>
                    <a:pt x="2308389" y="737378"/>
                  </a:lnTo>
                  <a:cubicBezTo>
                    <a:pt x="2309989" y="739126"/>
                    <a:pt x="2309868" y="741840"/>
                    <a:pt x="2308119" y="743439"/>
                  </a:cubicBezTo>
                  <a:lnTo>
                    <a:pt x="2304368" y="746872"/>
                  </a:lnTo>
                  <a:cubicBezTo>
                    <a:pt x="2302620" y="748472"/>
                    <a:pt x="2299906" y="748351"/>
                    <a:pt x="2298306" y="746604"/>
                  </a:cubicBezTo>
                  <a:lnTo>
                    <a:pt x="2294873" y="742851"/>
                  </a:lnTo>
                  <a:cubicBezTo>
                    <a:pt x="2293273" y="741104"/>
                    <a:pt x="2293394" y="738390"/>
                    <a:pt x="2295142" y="736790"/>
                  </a:cubicBezTo>
                  <a:lnTo>
                    <a:pt x="2298894" y="733357"/>
                  </a:lnTo>
                  <a:cubicBezTo>
                    <a:pt x="2299768" y="732557"/>
                    <a:pt x="2300883" y="732187"/>
                    <a:pt x="2301980" y="732236"/>
                  </a:cubicBezTo>
                  <a:close/>
                  <a:moveTo>
                    <a:pt x="1926142" y="732236"/>
                  </a:moveTo>
                  <a:cubicBezTo>
                    <a:pt x="1927239" y="732285"/>
                    <a:pt x="1928318" y="732752"/>
                    <a:pt x="1929117" y="733626"/>
                  </a:cubicBezTo>
                  <a:lnTo>
                    <a:pt x="1932550" y="737378"/>
                  </a:lnTo>
                  <a:cubicBezTo>
                    <a:pt x="1934150" y="739126"/>
                    <a:pt x="1934029" y="741840"/>
                    <a:pt x="1932282" y="743439"/>
                  </a:cubicBezTo>
                  <a:lnTo>
                    <a:pt x="1928529" y="746872"/>
                  </a:lnTo>
                  <a:cubicBezTo>
                    <a:pt x="1926782" y="748472"/>
                    <a:pt x="1924068" y="748351"/>
                    <a:pt x="1922468" y="746604"/>
                  </a:cubicBezTo>
                  <a:lnTo>
                    <a:pt x="1919035" y="742851"/>
                  </a:lnTo>
                  <a:cubicBezTo>
                    <a:pt x="1917435" y="741104"/>
                    <a:pt x="1917555" y="738390"/>
                    <a:pt x="1919304" y="736790"/>
                  </a:cubicBezTo>
                  <a:lnTo>
                    <a:pt x="1923055" y="733357"/>
                  </a:lnTo>
                  <a:cubicBezTo>
                    <a:pt x="1923930" y="732557"/>
                    <a:pt x="1925045" y="732187"/>
                    <a:pt x="1926142" y="732236"/>
                  </a:cubicBezTo>
                  <a:close/>
                  <a:moveTo>
                    <a:pt x="1550304" y="732236"/>
                  </a:moveTo>
                  <a:cubicBezTo>
                    <a:pt x="1551401" y="732285"/>
                    <a:pt x="1552479" y="732752"/>
                    <a:pt x="1553279" y="733626"/>
                  </a:cubicBezTo>
                  <a:lnTo>
                    <a:pt x="1556712" y="737378"/>
                  </a:lnTo>
                  <a:cubicBezTo>
                    <a:pt x="1558312" y="739126"/>
                    <a:pt x="1558191" y="741840"/>
                    <a:pt x="1556443" y="743439"/>
                  </a:cubicBezTo>
                  <a:lnTo>
                    <a:pt x="1552691" y="746872"/>
                  </a:lnTo>
                  <a:cubicBezTo>
                    <a:pt x="1550943" y="748472"/>
                    <a:pt x="1548229" y="748351"/>
                    <a:pt x="1546630" y="746604"/>
                  </a:cubicBezTo>
                  <a:lnTo>
                    <a:pt x="1543196" y="742851"/>
                  </a:lnTo>
                  <a:cubicBezTo>
                    <a:pt x="1541597" y="741104"/>
                    <a:pt x="1541717" y="738390"/>
                    <a:pt x="1543465" y="736790"/>
                  </a:cubicBezTo>
                  <a:lnTo>
                    <a:pt x="1547217" y="733357"/>
                  </a:lnTo>
                  <a:cubicBezTo>
                    <a:pt x="1548091" y="732557"/>
                    <a:pt x="1549207" y="732187"/>
                    <a:pt x="1550304" y="732236"/>
                  </a:cubicBezTo>
                  <a:close/>
                  <a:moveTo>
                    <a:pt x="1174466" y="732236"/>
                  </a:moveTo>
                  <a:cubicBezTo>
                    <a:pt x="1175562" y="732285"/>
                    <a:pt x="1176641" y="732752"/>
                    <a:pt x="1177441" y="733626"/>
                  </a:cubicBezTo>
                  <a:lnTo>
                    <a:pt x="1180874" y="737378"/>
                  </a:lnTo>
                  <a:cubicBezTo>
                    <a:pt x="1182474" y="739126"/>
                    <a:pt x="1182353" y="741840"/>
                    <a:pt x="1180605" y="743439"/>
                  </a:cubicBezTo>
                  <a:lnTo>
                    <a:pt x="1176853" y="746872"/>
                  </a:lnTo>
                  <a:cubicBezTo>
                    <a:pt x="1175105" y="748472"/>
                    <a:pt x="1172391" y="748351"/>
                    <a:pt x="1170792" y="746604"/>
                  </a:cubicBezTo>
                  <a:lnTo>
                    <a:pt x="1167358" y="742851"/>
                  </a:lnTo>
                  <a:cubicBezTo>
                    <a:pt x="1165759" y="741104"/>
                    <a:pt x="1165879" y="738390"/>
                    <a:pt x="1167628" y="736790"/>
                  </a:cubicBezTo>
                  <a:lnTo>
                    <a:pt x="1171379" y="733357"/>
                  </a:lnTo>
                  <a:cubicBezTo>
                    <a:pt x="1172254" y="732557"/>
                    <a:pt x="1173369" y="732187"/>
                    <a:pt x="1174466" y="732236"/>
                  </a:cubicBezTo>
                  <a:close/>
                  <a:moveTo>
                    <a:pt x="798628" y="732236"/>
                  </a:moveTo>
                  <a:cubicBezTo>
                    <a:pt x="799725" y="732285"/>
                    <a:pt x="800803" y="732752"/>
                    <a:pt x="801603" y="733626"/>
                  </a:cubicBezTo>
                  <a:lnTo>
                    <a:pt x="805036" y="737378"/>
                  </a:lnTo>
                  <a:cubicBezTo>
                    <a:pt x="806636" y="739126"/>
                    <a:pt x="806515" y="741840"/>
                    <a:pt x="804767" y="743439"/>
                  </a:cubicBezTo>
                  <a:lnTo>
                    <a:pt x="801015" y="746872"/>
                  </a:lnTo>
                  <a:cubicBezTo>
                    <a:pt x="799267" y="748472"/>
                    <a:pt x="796554" y="748351"/>
                    <a:pt x="794954" y="746604"/>
                  </a:cubicBezTo>
                  <a:lnTo>
                    <a:pt x="791521" y="742851"/>
                  </a:lnTo>
                  <a:cubicBezTo>
                    <a:pt x="789921" y="741104"/>
                    <a:pt x="790041" y="738390"/>
                    <a:pt x="791790" y="736790"/>
                  </a:cubicBezTo>
                  <a:lnTo>
                    <a:pt x="795541" y="733357"/>
                  </a:lnTo>
                  <a:cubicBezTo>
                    <a:pt x="796416" y="732557"/>
                    <a:pt x="797531" y="732187"/>
                    <a:pt x="798628" y="732236"/>
                  </a:cubicBezTo>
                  <a:close/>
                  <a:moveTo>
                    <a:pt x="422790" y="732236"/>
                  </a:moveTo>
                  <a:cubicBezTo>
                    <a:pt x="423887" y="732285"/>
                    <a:pt x="424966" y="732752"/>
                    <a:pt x="425765" y="733626"/>
                  </a:cubicBezTo>
                  <a:lnTo>
                    <a:pt x="429198" y="737378"/>
                  </a:lnTo>
                  <a:cubicBezTo>
                    <a:pt x="430798" y="739126"/>
                    <a:pt x="430677" y="741840"/>
                    <a:pt x="428929" y="743439"/>
                  </a:cubicBezTo>
                  <a:lnTo>
                    <a:pt x="425177" y="746872"/>
                  </a:lnTo>
                  <a:cubicBezTo>
                    <a:pt x="423429" y="748472"/>
                    <a:pt x="420715" y="748351"/>
                    <a:pt x="419116" y="746604"/>
                  </a:cubicBezTo>
                  <a:lnTo>
                    <a:pt x="415683" y="742851"/>
                  </a:lnTo>
                  <a:cubicBezTo>
                    <a:pt x="414083" y="741104"/>
                    <a:pt x="414203" y="738390"/>
                    <a:pt x="415951" y="736790"/>
                  </a:cubicBezTo>
                  <a:lnTo>
                    <a:pt x="419703" y="733357"/>
                  </a:lnTo>
                  <a:cubicBezTo>
                    <a:pt x="420578" y="732557"/>
                    <a:pt x="421693" y="732187"/>
                    <a:pt x="422790" y="732236"/>
                  </a:cubicBezTo>
                  <a:close/>
                  <a:moveTo>
                    <a:pt x="3888788" y="722552"/>
                  </a:moveTo>
                  <a:cubicBezTo>
                    <a:pt x="3890414" y="722660"/>
                    <a:pt x="3891998" y="723387"/>
                    <a:pt x="3893156" y="724710"/>
                  </a:cubicBezTo>
                  <a:lnTo>
                    <a:pt x="3899507" y="731966"/>
                  </a:lnTo>
                  <a:cubicBezTo>
                    <a:pt x="3901823" y="734611"/>
                    <a:pt x="3901556" y="738633"/>
                    <a:pt x="3898910" y="740949"/>
                  </a:cubicBezTo>
                  <a:lnTo>
                    <a:pt x="3889766" y="748952"/>
                  </a:lnTo>
                  <a:cubicBezTo>
                    <a:pt x="3887122" y="751268"/>
                    <a:pt x="3883099" y="751000"/>
                    <a:pt x="3880784" y="748355"/>
                  </a:cubicBezTo>
                  <a:lnTo>
                    <a:pt x="3874433" y="741099"/>
                  </a:lnTo>
                  <a:cubicBezTo>
                    <a:pt x="3872117" y="738454"/>
                    <a:pt x="3872385" y="734432"/>
                    <a:pt x="3875030" y="732116"/>
                  </a:cubicBezTo>
                  <a:lnTo>
                    <a:pt x="3884173" y="724113"/>
                  </a:lnTo>
                  <a:cubicBezTo>
                    <a:pt x="3885496" y="722955"/>
                    <a:pt x="3887163" y="722443"/>
                    <a:pt x="3888788" y="722552"/>
                  </a:cubicBezTo>
                  <a:close/>
                  <a:moveTo>
                    <a:pt x="3512951" y="722552"/>
                  </a:moveTo>
                  <a:cubicBezTo>
                    <a:pt x="3514576" y="722660"/>
                    <a:pt x="3516160" y="723387"/>
                    <a:pt x="3517318" y="724710"/>
                  </a:cubicBezTo>
                  <a:lnTo>
                    <a:pt x="3523669" y="731966"/>
                  </a:lnTo>
                  <a:cubicBezTo>
                    <a:pt x="3525985" y="734611"/>
                    <a:pt x="3525717" y="738633"/>
                    <a:pt x="3523072" y="740949"/>
                  </a:cubicBezTo>
                  <a:lnTo>
                    <a:pt x="3513929" y="748952"/>
                  </a:lnTo>
                  <a:cubicBezTo>
                    <a:pt x="3511284" y="751268"/>
                    <a:pt x="3507261" y="751000"/>
                    <a:pt x="3504946" y="748355"/>
                  </a:cubicBezTo>
                  <a:lnTo>
                    <a:pt x="3498594" y="741099"/>
                  </a:lnTo>
                  <a:cubicBezTo>
                    <a:pt x="3496279" y="738454"/>
                    <a:pt x="3496546" y="734432"/>
                    <a:pt x="3499192" y="732116"/>
                  </a:cubicBezTo>
                  <a:lnTo>
                    <a:pt x="3508335" y="724113"/>
                  </a:lnTo>
                  <a:cubicBezTo>
                    <a:pt x="3509658" y="722955"/>
                    <a:pt x="3511325" y="722443"/>
                    <a:pt x="3512951" y="722552"/>
                  </a:cubicBezTo>
                  <a:close/>
                  <a:moveTo>
                    <a:pt x="3137112" y="722552"/>
                  </a:moveTo>
                  <a:cubicBezTo>
                    <a:pt x="3138738" y="722660"/>
                    <a:pt x="3140323" y="723387"/>
                    <a:pt x="3141480" y="724710"/>
                  </a:cubicBezTo>
                  <a:lnTo>
                    <a:pt x="3147831" y="731966"/>
                  </a:lnTo>
                  <a:cubicBezTo>
                    <a:pt x="3150147" y="734611"/>
                    <a:pt x="3149879" y="738633"/>
                    <a:pt x="3147234" y="740949"/>
                  </a:cubicBezTo>
                  <a:lnTo>
                    <a:pt x="3138091" y="748952"/>
                  </a:lnTo>
                  <a:cubicBezTo>
                    <a:pt x="3135446" y="751268"/>
                    <a:pt x="3131423" y="751000"/>
                    <a:pt x="3129108" y="748355"/>
                  </a:cubicBezTo>
                  <a:lnTo>
                    <a:pt x="3122757" y="741099"/>
                  </a:lnTo>
                  <a:cubicBezTo>
                    <a:pt x="3120441" y="738454"/>
                    <a:pt x="3120708" y="734432"/>
                    <a:pt x="3123354" y="732116"/>
                  </a:cubicBezTo>
                  <a:lnTo>
                    <a:pt x="3132498" y="724113"/>
                  </a:lnTo>
                  <a:cubicBezTo>
                    <a:pt x="3133820" y="722955"/>
                    <a:pt x="3135488" y="722443"/>
                    <a:pt x="3137112" y="722552"/>
                  </a:cubicBezTo>
                  <a:close/>
                  <a:moveTo>
                    <a:pt x="2761274" y="722552"/>
                  </a:moveTo>
                  <a:cubicBezTo>
                    <a:pt x="2762900" y="722660"/>
                    <a:pt x="2764484" y="723387"/>
                    <a:pt x="2765642" y="724710"/>
                  </a:cubicBezTo>
                  <a:lnTo>
                    <a:pt x="2771993" y="731966"/>
                  </a:lnTo>
                  <a:cubicBezTo>
                    <a:pt x="2774309" y="734611"/>
                    <a:pt x="2774042" y="738633"/>
                    <a:pt x="2771396" y="740949"/>
                  </a:cubicBezTo>
                  <a:lnTo>
                    <a:pt x="2762252" y="748952"/>
                  </a:lnTo>
                  <a:cubicBezTo>
                    <a:pt x="2759608" y="751268"/>
                    <a:pt x="2755585" y="751000"/>
                    <a:pt x="2753270" y="748355"/>
                  </a:cubicBezTo>
                  <a:lnTo>
                    <a:pt x="2746918" y="741099"/>
                  </a:lnTo>
                  <a:cubicBezTo>
                    <a:pt x="2744603" y="738454"/>
                    <a:pt x="2744871" y="734432"/>
                    <a:pt x="2747516" y="732116"/>
                  </a:cubicBezTo>
                  <a:lnTo>
                    <a:pt x="2756659" y="724113"/>
                  </a:lnTo>
                  <a:cubicBezTo>
                    <a:pt x="2757982" y="722955"/>
                    <a:pt x="2759649" y="722443"/>
                    <a:pt x="2761274" y="722552"/>
                  </a:cubicBezTo>
                  <a:close/>
                  <a:moveTo>
                    <a:pt x="2385436" y="722552"/>
                  </a:moveTo>
                  <a:cubicBezTo>
                    <a:pt x="2387062" y="722660"/>
                    <a:pt x="2388646" y="723387"/>
                    <a:pt x="2389804" y="724710"/>
                  </a:cubicBezTo>
                  <a:lnTo>
                    <a:pt x="2396155" y="731966"/>
                  </a:lnTo>
                  <a:cubicBezTo>
                    <a:pt x="2398471" y="734611"/>
                    <a:pt x="2398203" y="738633"/>
                    <a:pt x="2395558" y="740949"/>
                  </a:cubicBezTo>
                  <a:lnTo>
                    <a:pt x="2386415" y="748952"/>
                  </a:lnTo>
                  <a:cubicBezTo>
                    <a:pt x="2383769" y="751268"/>
                    <a:pt x="2379747" y="751000"/>
                    <a:pt x="2377432" y="748355"/>
                  </a:cubicBezTo>
                  <a:lnTo>
                    <a:pt x="2371080" y="741099"/>
                  </a:lnTo>
                  <a:cubicBezTo>
                    <a:pt x="2368764" y="738454"/>
                    <a:pt x="2369032" y="734432"/>
                    <a:pt x="2371678" y="732116"/>
                  </a:cubicBezTo>
                  <a:lnTo>
                    <a:pt x="2380821" y="724113"/>
                  </a:lnTo>
                  <a:cubicBezTo>
                    <a:pt x="2382144" y="722955"/>
                    <a:pt x="2383811" y="722443"/>
                    <a:pt x="2385436" y="722552"/>
                  </a:cubicBezTo>
                  <a:close/>
                  <a:moveTo>
                    <a:pt x="2009598" y="722552"/>
                  </a:moveTo>
                  <a:cubicBezTo>
                    <a:pt x="2011224" y="722660"/>
                    <a:pt x="2012808" y="723387"/>
                    <a:pt x="2013966" y="724710"/>
                  </a:cubicBezTo>
                  <a:lnTo>
                    <a:pt x="2020316" y="731966"/>
                  </a:lnTo>
                  <a:cubicBezTo>
                    <a:pt x="2022632" y="734611"/>
                    <a:pt x="2022365" y="738633"/>
                    <a:pt x="2019720" y="740949"/>
                  </a:cubicBezTo>
                  <a:lnTo>
                    <a:pt x="2010576" y="748952"/>
                  </a:lnTo>
                  <a:cubicBezTo>
                    <a:pt x="2007931" y="751268"/>
                    <a:pt x="2003908" y="751000"/>
                    <a:pt x="2001593" y="748355"/>
                  </a:cubicBezTo>
                  <a:lnTo>
                    <a:pt x="1995242" y="741099"/>
                  </a:lnTo>
                  <a:cubicBezTo>
                    <a:pt x="1992926" y="738454"/>
                    <a:pt x="1993194" y="734432"/>
                    <a:pt x="1995840" y="732116"/>
                  </a:cubicBezTo>
                  <a:lnTo>
                    <a:pt x="2004983" y="724113"/>
                  </a:lnTo>
                  <a:cubicBezTo>
                    <a:pt x="2006306" y="722955"/>
                    <a:pt x="2007973" y="722443"/>
                    <a:pt x="2009598" y="722552"/>
                  </a:cubicBezTo>
                  <a:close/>
                  <a:moveTo>
                    <a:pt x="1633760" y="722552"/>
                  </a:moveTo>
                  <a:cubicBezTo>
                    <a:pt x="1635386" y="722660"/>
                    <a:pt x="1636970" y="723387"/>
                    <a:pt x="1638128" y="724710"/>
                  </a:cubicBezTo>
                  <a:lnTo>
                    <a:pt x="1644479" y="731966"/>
                  </a:lnTo>
                  <a:cubicBezTo>
                    <a:pt x="1646794" y="734611"/>
                    <a:pt x="1646527" y="738633"/>
                    <a:pt x="1643882" y="740949"/>
                  </a:cubicBezTo>
                  <a:lnTo>
                    <a:pt x="1634738" y="748952"/>
                  </a:lnTo>
                  <a:cubicBezTo>
                    <a:pt x="1632093" y="751268"/>
                    <a:pt x="1628071" y="751000"/>
                    <a:pt x="1625755" y="748355"/>
                  </a:cubicBezTo>
                  <a:lnTo>
                    <a:pt x="1619404" y="741099"/>
                  </a:lnTo>
                  <a:cubicBezTo>
                    <a:pt x="1617088" y="738454"/>
                    <a:pt x="1617356" y="734432"/>
                    <a:pt x="1620001" y="732116"/>
                  </a:cubicBezTo>
                  <a:lnTo>
                    <a:pt x="1629144" y="724113"/>
                  </a:lnTo>
                  <a:cubicBezTo>
                    <a:pt x="1630467" y="722955"/>
                    <a:pt x="1632134" y="722443"/>
                    <a:pt x="1633760" y="722552"/>
                  </a:cubicBezTo>
                  <a:close/>
                  <a:moveTo>
                    <a:pt x="1257922" y="722552"/>
                  </a:moveTo>
                  <a:cubicBezTo>
                    <a:pt x="1259547" y="722660"/>
                    <a:pt x="1261132" y="723387"/>
                    <a:pt x="1262289" y="724710"/>
                  </a:cubicBezTo>
                  <a:lnTo>
                    <a:pt x="1268640" y="731966"/>
                  </a:lnTo>
                  <a:cubicBezTo>
                    <a:pt x="1270956" y="734611"/>
                    <a:pt x="1270689" y="738633"/>
                    <a:pt x="1268044" y="740949"/>
                  </a:cubicBezTo>
                  <a:lnTo>
                    <a:pt x="1258900" y="748952"/>
                  </a:lnTo>
                  <a:cubicBezTo>
                    <a:pt x="1256255" y="751268"/>
                    <a:pt x="1252232" y="751000"/>
                    <a:pt x="1249917" y="748355"/>
                  </a:cubicBezTo>
                  <a:lnTo>
                    <a:pt x="1243566" y="741099"/>
                  </a:lnTo>
                  <a:cubicBezTo>
                    <a:pt x="1241250" y="738454"/>
                    <a:pt x="1241518" y="734432"/>
                    <a:pt x="1244163" y="732116"/>
                  </a:cubicBezTo>
                  <a:lnTo>
                    <a:pt x="1253306" y="724113"/>
                  </a:lnTo>
                  <a:cubicBezTo>
                    <a:pt x="1254629" y="722955"/>
                    <a:pt x="1256296" y="722443"/>
                    <a:pt x="1257922" y="722552"/>
                  </a:cubicBezTo>
                  <a:close/>
                  <a:moveTo>
                    <a:pt x="882084" y="722552"/>
                  </a:moveTo>
                  <a:cubicBezTo>
                    <a:pt x="883709" y="722660"/>
                    <a:pt x="885294" y="723387"/>
                    <a:pt x="886452" y="724710"/>
                  </a:cubicBezTo>
                  <a:lnTo>
                    <a:pt x="892803" y="731966"/>
                  </a:lnTo>
                  <a:cubicBezTo>
                    <a:pt x="895118" y="734611"/>
                    <a:pt x="894851" y="738633"/>
                    <a:pt x="892206" y="740949"/>
                  </a:cubicBezTo>
                  <a:lnTo>
                    <a:pt x="883062" y="748952"/>
                  </a:lnTo>
                  <a:cubicBezTo>
                    <a:pt x="880417" y="751268"/>
                    <a:pt x="876395" y="751000"/>
                    <a:pt x="874079" y="748355"/>
                  </a:cubicBezTo>
                  <a:lnTo>
                    <a:pt x="867728" y="741099"/>
                  </a:lnTo>
                  <a:cubicBezTo>
                    <a:pt x="865412" y="738454"/>
                    <a:pt x="865680" y="734432"/>
                    <a:pt x="868326" y="732116"/>
                  </a:cubicBezTo>
                  <a:lnTo>
                    <a:pt x="877469" y="724113"/>
                  </a:lnTo>
                  <a:cubicBezTo>
                    <a:pt x="878791" y="722955"/>
                    <a:pt x="880458" y="722443"/>
                    <a:pt x="882084" y="722552"/>
                  </a:cubicBezTo>
                  <a:close/>
                  <a:moveTo>
                    <a:pt x="506246" y="722552"/>
                  </a:moveTo>
                  <a:cubicBezTo>
                    <a:pt x="507871" y="722660"/>
                    <a:pt x="509456" y="723387"/>
                    <a:pt x="510614" y="724710"/>
                  </a:cubicBezTo>
                  <a:lnTo>
                    <a:pt x="516965" y="731966"/>
                  </a:lnTo>
                  <a:cubicBezTo>
                    <a:pt x="519280" y="734611"/>
                    <a:pt x="519013" y="738633"/>
                    <a:pt x="516367" y="740949"/>
                  </a:cubicBezTo>
                  <a:lnTo>
                    <a:pt x="507224" y="748952"/>
                  </a:lnTo>
                  <a:cubicBezTo>
                    <a:pt x="504579" y="751268"/>
                    <a:pt x="500557" y="751000"/>
                    <a:pt x="498241" y="748355"/>
                  </a:cubicBezTo>
                  <a:lnTo>
                    <a:pt x="491890" y="741099"/>
                  </a:lnTo>
                  <a:cubicBezTo>
                    <a:pt x="489574" y="738454"/>
                    <a:pt x="489842" y="734432"/>
                    <a:pt x="492487" y="732116"/>
                  </a:cubicBezTo>
                  <a:lnTo>
                    <a:pt x="501631" y="724113"/>
                  </a:lnTo>
                  <a:cubicBezTo>
                    <a:pt x="502953" y="722955"/>
                    <a:pt x="504620" y="722443"/>
                    <a:pt x="506246" y="722552"/>
                  </a:cubicBezTo>
                  <a:close/>
                  <a:moveTo>
                    <a:pt x="130408" y="722552"/>
                  </a:moveTo>
                  <a:cubicBezTo>
                    <a:pt x="132034" y="722660"/>
                    <a:pt x="133618" y="723387"/>
                    <a:pt x="134776" y="724710"/>
                  </a:cubicBezTo>
                  <a:lnTo>
                    <a:pt x="141127" y="731966"/>
                  </a:lnTo>
                  <a:cubicBezTo>
                    <a:pt x="143443" y="734611"/>
                    <a:pt x="143175" y="738633"/>
                    <a:pt x="140530" y="740949"/>
                  </a:cubicBezTo>
                  <a:lnTo>
                    <a:pt x="131386" y="748952"/>
                  </a:lnTo>
                  <a:cubicBezTo>
                    <a:pt x="128741" y="751268"/>
                    <a:pt x="124719" y="751000"/>
                    <a:pt x="122403" y="748355"/>
                  </a:cubicBezTo>
                  <a:lnTo>
                    <a:pt x="116052" y="741099"/>
                  </a:lnTo>
                  <a:cubicBezTo>
                    <a:pt x="113736" y="738454"/>
                    <a:pt x="114004" y="734432"/>
                    <a:pt x="116650" y="732116"/>
                  </a:cubicBezTo>
                  <a:lnTo>
                    <a:pt x="125792" y="724113"/>
                  </a:lnTo>
                  <a:cubicBezTo>
                    <a:pt x="127115" y="722955"/>
                    <a:pt x="128782" y="722443"/>
                    <a:pt x="130408" y="722552"/>
                  </a:cubicBezTo>
                  <a:close/>
                  <a:moveTo>
                    <a:pt x="4114847" y="721443"/>
                  </a:moveTo>
                  <a:lnTo>
                    <a:pt x="4130047" y="767651"/>
                  </a:lnTo>
                  <a:lnTo>
                    <a:pt x="4124969" y="767651"/>
                  </a:lnTo>
                  <a:lnTo>
                    <a:pt x="4102429" y="745111"/>
                  </a:lnTo>
                  <a:cubicBezTo>
                    <a:pt x="4099323" y="742004"/>
                    <a:pt x="4099323" y="736968"/>
                    <a:pt x="4102429" y="733861"/>
                  </a:cubicBezTo>
                  <a:close/>
                  <a:moveTo>
                    <a:pt x="4083862" y="705737"/>
                  </a:moveTo>
                  <a:cubicBezTo>
                    <a:pt x="4085522" y="705940"/>
                    <a:pt x="4087104" y="706775"/>
                    <a:pt x="4088216" y="708196"/>
                  </a:cubicBezTo>
                  <a:lnTo>
                    <a:pt x="4092988" y="714297"/>
                  </a:lnTo>
                  <a:cubicBezTo>
                    <a:pt x="4095212" y="717139"/>
                    <a:pt x="4094709" y="721246"/>
                    <a:pt x="4091866" y="723469"/>
                  </a:cubicBezTo>
                  <a:lnTo>
                    <a:pt x="4085441" y="728496"/>
                  </a:lnTo>
                  <a:cubicBezTo>
                    <a:pt x="4082598" y="730720"/>
                    <a:pt x="4078491" y="730218"/>
                    <a:pt x="4076268" y="727376"/>
                  </a:cubicBezTo>
                  <a:lnTo>
                    <a:pt x="4071496" y="721276"/>
                  </a:lnTo>
                  <a:cubicBezTo>
                    <a:pt x="4069272" y="718433"/>
                    <a:pt x="4069774" y="714327"/>
                    <a:pt x="4072616" y="712103"/>
                  </a:cubicBezTo>
                  <a:lnTo>
                    <a:pt x="4079043" y="707076"/>
                  </a:lnTo>
                  <a:cubicBezTo>
                    <a:pt x="4080464" y="705964"/>
                    <a:pt x="4082202" y="705534"/>
                    <a:pt x="4083862" y="705737"/>
                  </a:cubicBezTo>
                  <a:close/>
                  <a:moveTo>
                    <a:pt x="3708024" y="705737"/>
                  </a:moveTo>
                  <a:cubicBezTo>
                    <a:pt x="3709684" y="705940"/>
                    <a:pt x="3711266" y="706775"/>
                    <a:pt x="3712378" y="708196"/>
                  </a:cubicBezTo>
                  <a:lnTo>
                    <a:pt x="3717149" y="714297"/>
                  </a:lnTo>
                  <a:cubicBezTo>
                    <a:pt x="3719373" y="717139"/>
                    <a:pt x="3718871" y="721246"/>
                    <a:pt x="3716029" y="723469"/>
                  </a:cubicBezTo>
                  <a:lnTo>
                    <a:pt x="3709602" y="728496"/>
                  </a:lnTo>
                  <a:cubicBezTo>
                    <a:pt x="3706760" y="730720"/>
                    <a:pt x="3702653" y="730218"/>
                    <a:pt x="3700429" y="727376"/>
                  </a:cubicBezTo>
                  <a:lnTo>
                    <a:pt x="3695658" y="721276"/>
                  </a:lnTo>
                  <a:cubicBezTo>
                    <a:pt x="3693435" y="718433"/>
                    <a:pt x="3693936" y="714327"/>
                    <a:pt x="3696778" y="712103"/>
                  </a:cubicBezTo>
                  <a:lnTo>
                    <a:pt x="3703204" y="707076"/>
                  </a:lnTo>
                  <a:cubicBezTo>
                    <a:pt x="3704626" y="705964"/>
                    <a:pt x="3706364" y="705534"/>
                    <a:pt x="3708024" y="705737"/>
                  </a:cubicBezTo>
                  <a:close/>
                  <a:moveTo>
                    <a:pt x="3332185" y="705737"/>
                  </a:moveTo>
                  <a:cubicBezTo>
                    <a:pt x="3333846" y="705940"/>
                    <a:pt x="3335428" y="706775"/>
                    <a:pt x="3336540" y="708196"/>
                  </a:cubicBezTo>
                  <a:lnTo>
                    <a:pt x="3341312" y="714297"/>
                  </a:lnTo>
                  <a:cubicBezTo>
                    <a:pt x="3343535" y="717139"/>
                    <a:pt x="3343033" y="721246"/>
                    <a:pt x="3340190" y="723469"/>
                  </a:cubicBezTo>
                  <a:lnTo>
                    <a:pt x="3333764" y="728496"/>
                  </a:lnTo>
                  <a:cubicBezTo>
                    <a:pt x="3330922" y="730720"/>
                    <a:pt x="3326815" y="730218"/>
                    <a:pt x="3324592" y="727376"/>
                  </a:cubicBezTo>
                  <a:lnTo>
                    <a:pt x="3319820" y="721276"/>
                  </a:lnTo>
                  <a:cubicBezTo>
                    <a:pt x="3317596" y="718433"/>
                    <a:pt x="3318098" y="714327"/>
                    <a:pt x="3320940" y="712103"/>
                  </a:cubicBezTo>
                  <a:lnTo>
                    <a:pt x="3327367" y="707076"/>
                  </a:lnTo>
                  <a:cubicBezTo>
                    <a:pt x="3328788" y="705964"/>
                    <a:pt x="3330526" y="705534"/>
                    <a:pt x="3332185" y="705737"/>
                  </a:cubicBezTo>
                  <a:close/>
                  <a:moveTo>
                    <a:pt x="2956348" y="705737"/>
                  </a:moveTo>
                  <a:cubicBezTo>
                    <a:pt x="2958008" y="705940"/>
                    <a:pt x="2959590" y="706775"/>
                    <a:pt x="2960702" y="708196"/>
                  </a:cubicBezTo>
                  <a:lnTo>
                    <a:pt x="2965474" y="714297"/>
                  </a:lnTo>
                  <a:cubicBezTo>
                    <a:pt x="2967697" y="717139"/>
                    <a:pt x="2967195" y="721246"/>
                    <a:pt x="2964353" y="723469"/>
                  </a:cubicBezTo>
                  <a:lnTo>
                    <a:pt x="2957926" y="728496"/>
                  </a:lnTo>
                  <a:cubicBezTo>
                    <a:pt x="2955084" y="730720"/>
                    <a:pt x="2950977" y="730218"/>
                    <a:pt x="2948753" y="727376"/>
                  </a:cubicBezTo>
                  <a:lnTo>
                    <a:pt x="2943982" y="721276"/>
                  </a:lnTo>
                  <a:cubicBezTo>
                    <a:pt x="2941758" y="718433"/>
                    <a:pt x="2942260" y="714327"/>
                    <a:pt x="2945102" y="712103"/>
                  </a:cubicBezTo>
                  <a:lnTo>
                    <a:pt x="2951529" y="707076"/>
                  </a:lnTo>
                  <a:cubicBezTo>
                    <a:pt x="2952950" y="705964"/>
                    <a:pt x="2954687" y="705534"/>
                    <a:pt x="2956348" y="705737"/>
                  </a:cubicBezTo>
                  <a:close/>
                  <a:moveTo>
                    <a:pt x="2580510" y="705737"/>
                  </a:moveTo>
                  <a:cubicBezTo>
                    <a:pt x="2582170" y="705940"/>
                    <a:pt x="2583752" y="706775"/>
                    <a:pt x="2584864" y="708196"/>
                  </a:cubicBezTo>
                  <a:lnTo>
                    <a:pt x="2589636" y="714297"/>
                  </a:lnTo>
                  <a:cubicBezTo>
                    <a:pt x="2591859" y="717139"/>
                    <a:pt x="2591357" y="721246"/>
                    <a:pt x="2588515" y="723469"/>
                  </a:cubicBezTo>
                  <a:lnTo>
                    <a:pt x="2582088" y="728496"/>
                  </a:lnTo>
                  <a:cubicBezTo>
                    <a:pt x="2579246" y="730720"/>
                    <a:pt x="2575139" y="730218"/>
                    <a:pt x="2572915" y="727376"/>
                  </a:cubicBezTo>
                  <a:lnTo>
                    <a:pt x="2568144" y="721276"/>
                  </a:lnTo>
                  <a:cubicBezTo>
                    <a:pt x="2565920" y="718433"/>
                    <a:pt x="2566422" y="714327"/>
                    <a:pt x="2569264" y="712103"/>
                  </a:cubicBezTo>
                  <a:lnTo>
                    <a:pt x="2575691" y="707076"/>
                  </a:lnTo>
                  <a:cubicBezTo>
                    <a:pt x="2577112" y="705964"/>
                    <a:pt x="2578850" y="705534"/>
                    <a:pt x="2580510" y="705737"/>
                  </a:cubicBezTo>
                  <a:close/>
                  <a:moveTo>
                    <a:pt x="2204671" y="705737"/>
                  </a:moveTo>
                  <a:cubicBezTo>
                    <a:pt x="2206331" y="705940"/>
                    <a:pt x="2207914" y="706775"/>
                    <a:pt x="2209026" y="708196"/>
                  </a:cubicBezTo>
                  <a:lnTo>
                    <a:pt x="2213798" y="714297"/>
                  </a:lnTo>
                  <a:cubicBezTo>
                    <a:pt x="2216020" y="717139"/>
                    <a:pt x="2215519" y="721246"/>
                    <a:pt x="2212676" y="723469"/>
                  </a:cubicBezTo>
                  <a:lnTo>
                    <a:pt x="2206250" y="728496"/>
                  </a:lnTo>
                  <a:cubicBezTo>
                    <a:pt x="2203408" y="730720"/>
                    <a:pt x="2199301" y="730218"/>
                    <a:pt x="2197077" y="727376"/>
                  </a:cubicBezTo>
                  <a:lnTo>
                    <a:pt x="2192306" y="721276"/>
                  </a:lnTo>
                  <a:cubicBezTo>
                    <a:pt x="2190082" y="718433"/>
                    <a:pt x="2190584" y="714327"/>
                    <a:pt x="2193426" y="712103"/>
                  </a:cubicBezTo>
                  <a:lnTo>
                    <a:pt x="2199853" y="707076"/>
                  </a:lnTo>
                  <a:cubicBezTo>
                    <a:pt x="2201274" y="705964"/>
                    <a:pt x="2203011" y="705534"/>
                    <a:pt x="2204671" y="705737"/>
                  </a:cubicBezTo>
                  <a:close/>
                  <a:moveTo>
                    <a:pt x="1828833" y="705737"/>
                  </a:moveTo>
                  <a:cubicBezTo>
                    <a:pt x="1830494" y="705940"/>
                    <a:pt x="1832075" y="706775"/>
                    <a:pt x="1833188" y="708196"/>
                  </a:cubicBezTo>
                  <a:lnTo>
                    <a:pt x="1837959" y="714297"/>
                  </a:lnTo>
                  <a:cubicBezTo>
                    <a:pt x="1840183" y="717139"/>
                    <a:pt x="1839681" y="721246"/>
                    <a:pt x="1836838" y="723469"/>
                  </a:cubicBezTo>
                  <a:lnTo>
                    <a:pt x="1830412" y="728496"/>
                  </a:lnTo>
                  <a:cubicBezTo>
                    <a:pt x="1827570" y="730720"/>
                    <a:pt x="1823463" y="730218"/>
                    <a:pt x="1821239" y="727376"/>
                  </a:cubicBezTo>
                  <a:lnTo>
                    <a:pt x="1816468" y="721276"/>
                  </a:lnTo>
                  <a:cubicBezTo>
                    <a:pt x="1814244" y="718433"/>
                    <a:pt x="1814746" y="714327"/>
                    <a:pt x="1817588" y="712103"/>
                  </a:cubicBezTo>
                  <a:lnTo>
                    <a:pt x="1824014" y="707076"/>
                  </a:lnTo>
                  <a:cubicBezTo>
                    <a:pt x="1825436" y="705964"/>
                    <a:pt x="1827173" y="705534"/>
                    <a:pt x="1828833" y="705737"/>
                  </a:cubicBezTo>
                  <a:close/>
                  <a:moveTo>
                    <a:pt x="1452995" y="705737"/>
                  </a:moveTo>
                  <a:cubicBezTo>
                    <a:pt x="1454655" y="705940"/>
                    <a:pt x="1456238" y="706775"/>
                    <a:pt x="1457349" y="708196"/>
                  </a:cubicBezTo>
                  <a:lnTo>
                    <a:pt x="1462121" y="714297"/>
                  </a:lnTo>
                  <a:cubicBezTo>
                    <a:pt x="1464344" y="717139"/>
                    <a:pt x="1463842" y="721246"/>
                    <a:pt x="1461000" y="723469"/>
                  </a:cubicBezTo>
                  <a:lnTo>
                    <a:pt x="1454574" y="728496"/>
                  </a:lnTo>
                  <a:cubicBezTo>
                    <a:pt x="1451731" y="730720"/>
                    <a:pt x="1447624" y="730218"/>
                    <a:pt x="1445401" y="727376"/>
                  </a:cubicBezTo>
                  <a:lnTo>
                    <a:pt x="1440629" y="721276"/>
                  </a:lnTo>
                  <a:cubicBezTo>
                    <a:pt x="1438406" y="718433"/>
                    <a:pt x="1438907" y="714327"/>
                    <a:pt x="1441750" y="712103"/>
                  </a:cubicBezTo>
                  <a:lnTo>
                    <a:pt x="1448176" y="707076"/>
                  </a:lnTo>
                  <a:cubicBezTo>
                    <a:pt x="1449598" y="705964"/>
                    <a:pt x="1451335" y="705534"/>
                    <a:pt x="1452995" y="705737"/>
                  </a:cubicBezTo>
                  <a:close/>
                  <a:moveTo>
                    <a:pt x="1077157" y="705737"/>
                  </a:moveTo>
                  <a:cubicBezTo>
                    <a:pt x="1078817" y="705940"/>
                    <a:pt x="1080399" y="706775"/>
                    <a:pt x="1081511" y="708196"/>
                  </a:cubicBezTo>
                  <a:lnTo>
                    <a:pt x="1086283" y="714297"/>
                  </a:lnTo>
                  <a:cubicBezTo>
                    <a:pt x="1088506" y="717139"/>
                    <a:pt x="1088004" y="721246"/>
                    <a:pt x="1085162" y="723469"/>
                  </a:cubicBezTo>
                  <a:lnTo>
                    <a:pt x="1078736" y="728496"/>
                  </a:lnTo>
                  <a:cubicBezTo>
                    <a:pt x="1075893" y="730720"/>
                    <a:pt x="1071786" y="730218"/>
                    <a:pt x="1069563" y="727376"/>
                  </a:cubicBezTo>
                  <a:lnTo>
                    <a:pt x="1064791" y="721276"/>
                  </a:lnTo>
                  <a:cubicBezTo>
                    <a:pt x="1062568" y="718433"/>
                    <a:pt x="1063069" y="714327"/>
                    <a:pt x="1065912" y="712103"/>
                  </a:cubicBezTo>
                  <a:lnTo>
                    <a:pt x="1072338" y="707076"/>
                  </a:lnTo>
                  <a:cubicBezTo>
                    <a:pt x="1073759" y="705964"/>
                    <a:pt x="1075497" y="705534"/>
                    <a:pt x="1077157" y="705737"/>
                  </a:cubicBezTo>
                  <a:close/>
                  <a:moveTo>
                    <a:pt x="701319" y="705737"/>
                  </a:moveTo>
                  <a:cubicBezTo>
                    <a:pt x="702979" y="705940"/>
                    <a:pt x="704561" y="706775"/>
                    <a:pt x="705673" y="708196"/>
                  </a:cubicBezTo>
                  <a:lnTo>
                    <a:pt x="710445" y="714297"/>
                  </a:lnTo>
                  <a:cubicBezTo>
                    <a:pt x="712668" y="717139"/>
                    <a:pt x="712166" y="721246"/>
                    <a:pt x="709324" y="723469"/>
                  </a:cubicBezTo>
                  <a:lnTo>
                    <a:pt x="702898" y="728496"/>
                  </a:lnTo>
                  <a:cubicBezTo>
                    <a:pt x="700055" y="730720"/>
                    <a:pt x="695949" y="730218"/>
                    <a:pt x="693725" y="727376"/>
                  </a:cubicBezTo>
                  <a:lnTo>
                    <a:pt x="688953" y="721276"/>
                  </a:lnTo>
                  <a:cubicBezTo>
                    <a:pt x="686730" y="718433"/>
                    <a:pt x="687232" y="714327"/>
                    <a:pt x="690074" y="712103"/>
                  </a:cubicBezTo>
                  <a:lnTo>
                    <a:pt x="696500" y="707076"/>
                  </a:lnTo>
                  <a:cubicBezTo>
                    <a:pt x="697922" y="705964"/>
                    <a:pt x="699659" y="705534"/>
                    <a:pt x="701319" y="705737"/>
                  </a:cubicBezTo>
                  <a:close/>
                  <a:moveTo>
                    <a:pt x="325481" y="705737"/>
                  </a:moveTo>
                  <a:cubicBezTo>
                    <a:pt x="327141" y="705940"/>
                    <a:pt x="328724" y="706775"/>
                    <a:pt x="329836" y="708196"/>
                  </a:cubicBezTo>
                  <a:lnTo>
                    <a:pt x="334607" y="714297"/>
                  </a:lnTo>
                  <a:cubicBezTo>
                    <a:pt x="336831" y="717139"/>
                    <a:pt x="336329" y="721246"/>
                    <a:pt x="333486" y="723469"/>
                  </a:cubicBezTo>
                  <a:lnTo>
                    <a:pt x="327060" y="728496"/>
                  </a:lnTo>
                  <a:cubicBezTo>
                    <a:pt x="324218" y="730720"/>
                    <a:pt x="320111" y="730218"/>
                    <a:pt x="317887" y="727376"/>
                  </a:cubicBezTo>
                  <a:lnTo>
                    <a:pt x="313115" y="721276"/>
                  </a:lnTo>
                  <a:cubicBezTo>
                    <a:pt x="310892" y="718433"/>
                    <a:pt x="311393" y="714327"/>
                    <a:pt x="314236" y="712103"/>
                  </a:cubicBezTo>
                  <a:lnTo>
                    <a:pt x="320662" y="707076"/>
                  </a:lnTo>
                  <a:cubicBezTo>
                    <a:pt x="322084" y="705964"/>
                    <a:pt x="323821" y="705534"/>
                    <a:pt x="325481" y="705737"/>
                  </a:cubicBezTo>
                  <a:close/>
                  <a:moveTo>
                    <a:pt x="3765099" y="698649"/>
                  </a:moveTo>
                  <a:cubicBezTo>
                    <a:pt x="3767135" y="698649"/>
                    <a:pt x="3769171" y="699425"/>
                    <a:pt x="3770724" y="700979"/>
                  </a:cubicBezTo>
                  <a:lnTo>
                    <a:pt x="3793264" y="723518"/>
                  </a:lnTo>
                  <a:cubicBezTo>
                    <a:pt x="3796371" y="726625"/>
                    <a:pt x="3796370" y="731662"/>
                    <a:pt x="3793264" y="734768"/>
                  </a:cubicBezTo>
                  <a:lnTo>
                    <a:pt x="3760381" y="767651"/>
                  </a:lnTo>
                  <a:cubicBezTo>
                    <a:pt x="3757274" y="770757"/>
                    <a:pt x="3752238" y="770758"/>
                    <a:pt x="3749131" y="767651"/>
                  </a:cubicBezTo>
                  <a:lnTo>
                    <a:pt x="3726592" y="745111"/>
                  </a:lnTo>
                  <a:cubicBezTo>
                    <a:pt x="3723484" y="742004"/>
                    <a:pt x="3723485" y="736968"/>
                    <a:pt x="3726592" y="733861"/>
                  </a:cubicBezTo>
                  <a:lnTo>
                    <a:pt x="3759474" y="700979"/>
                  </a:lnTo>
                  <a:cubicBezTo>
                    <a:pt x="3761028" y="699425"/>
                    <a:pt x="3763063" y="698649"/>
                    <a:pt x="3765099" y="698649"/>
                  </a:cubicBezTo>
                  <a:close/>
                  <a:moveTo>
                    <a:pt x="3389261" y="698649"/>
                  </a:moveTo>
                  <a:cubicBezTo>
                    <a:pt x="3391297" y="698649"/>
                    <a:pt x="3393332" y="699425"/>
                    <a:pt x="3394886" y="700979"/>
                  </a:cubicBezTo>
                  <a:lnTo>
                    <a:pt x="3417426" y="723518"/>
                  </a:lnTo>
                  <a:cubicBezTo>
                    <a:pt x="3420532" y="726625"/>
                    <a:pt x="3420532" y="731662"/>
                    <a:pt x="3417426" y="734768"/>
                  </a:cubicBezTo>
                  <a:lnTo>
                    <a:pt x="3384543" y="767651"/>
                  </a:lnTo>
                  <a:cubicBezTo>
                    <a:pt x="3381437" y="770757"/>
                    <a:pt x="3376400" y="770758"/>
                    <a:pt x="3373293" y="767651"/>
                  </a:cubicBezTo>
                  <a:lnTo>
                    <a:pt x="3350753" y="745111"/>
                  </a:lnTo>
                  <a:cubicBezTo>
                    <a:pt x="3347647" y="742004"/>
                    <a:pt x="3347647" y="736968"/>
                    <a:pt x="3350753" y="733861"/>
                  </a:cubicBezTo>
                  <a:lnTo>
                    <a:pt x="3383636" y="700979"/>
                  </a:lnTo>
                  <a:cubicBezTo>
                    <a:pt x="3385189" y="699425"/>
                    <a:pt x="3387225" y="698649"/>
                    <a:pt x="3389261" y="698649"/>
                  </a:cubicBezTo>
                  <a:close/>
                  <a:moveTo>
                    <a:pt x="3013424" y="698649"/>
                  </a:moveTo>
                  <a:cubicBezTo>
                    <a:pt x="3015460" y="698649"/>
                    <a:pt x="3017495" y="699425"/>
                    <a:pt x="3019048" y="700979"/>
                  </a:cubicBezTo>
                  <a:lnTo>
                    <a:pt x="3041588" y="723518"/>
                  </a:lnTo>
                  <a:cubicBezTo>
                    <a:pt x="3044694" y="726625"/>
                    <a:pt x="3044694" y="731662"/>
                    <a:pt x="3041588" y="734768"/>
                  </a:cubicBezTo>
                  <a:lnTo>
                    <a:pt x="3008705" y="767651"/>
                  </a:lnTo>
                  <a:cubicBezTo>
                    <a:pt x="3005599" y="770757"/>
                    <a:pt x="3000562" y="770758"/>
                    <a:pt x="2997455" y="767651"/>
                  </a:cubicBezTo>
                  <a:lnTo>
                    <a:pt x="2974915" y="745111"/>
                  </a:lnTo>
                  <a:cubicBezTo>
                    <a:pt x="2971809" y="742004"/>
                    <a:pt x="2971809" y="736968"/>
                    <a:pt x="2974915" y="733861"/>
                  </a:cubicBezTo>
                  <a:lnTo>
                    <a:pt x="3007798" y="700979"/>
                  </a:lnTo>
                  <a:cubicBezTo>
                    <a:pt x="3009352" y="699425"/>
                    <a:pt x="3011388" y="698649"/>
                    <a:pt x="3013424" y="698649"/>
                  </a:cubicBezTo>
                  <a:close/>
                  <a:moveTo>
                    <a:pt x="2637585" y="698649"/>
                  </a:moveTo>
                  <a:cubicBezTo>
                    <a:pt x="2639621" y="698649"/>
                    <a:pt x="2641657" y="699425"/>
                    <a:pt x="2643210" y="700979"/>
                  </a:cubicBezTo>
                  <a:lnTo>
                    <a:pt x="2665750" y="723518"/>
                  </a:lnTo>
                  <a:cubicBezTo>
                    <a:pt x="2668857" y="726625"/>
                    <a:pt x="2668856" y="731662"/>
                    <a:pt x="2665750" y="734768"/>
                  </a:cubicBezTo>
                  <a:lnTo>
                    <a:pt x="2632867" y="767651"/>
                  </a:lnTo>
                  <a:cubicBezTo>
                    <a:pt x="2629760" y="770757"/>
                    <a:pt x="2624724" y="770758"/>
                    <a:pt x="2621617" y="767651"/>
                  </a:cubicBezTo>
                  <a:lnTo>
                    <a:pt x="2599077" y="745111"/>
                  </a:lnTo>
                  <a:cubicBezTo>
                    <a:pt x="2595971" y="742004"/>
                    <a:pt x="2595971" y="736968"/>
                    <a:pt x="2599077" y="733861"/>
                  </a:cubicBezTo>
                  <a:lnTo>
                    <a:pt x="2631960" y="700979"/>
                  </a:lnTo>
                  <a:cubicBezTo>
                    <a:pt x="2633514" y="699425"/>
                    <a:pt x="2635549" y="698649"/>
                    <a:pt x="2637585" y="698649"/>
                  </a:cubicBezTo>
                  <a:close/>
                  <a:moveTo>
                    <a:pt x="2261747" y="698649"/>
                  </a:moveTo>
                  <a:cubicBezTo>
                    <a:pt x="2263783" y="698649"/>
                    <a:pt x="2265818" y="699425"/>
                    <a:pt x="2267372" y="700979"/>
                  </a:cubicBezTo>
                  <a:lnTo>
                    <a:pt x="2289912" y="723518"/>
                  </a:lnTo>
                  <a:cubicBezTo>
                    <a:pt x="2293018" y="726625"/>
                    <a:pt x="2293018" y="731662"/>
                    <a:pt x="2289912" y="734768"/>
                  </a:cubicBezTo>
                  <a:lnTo>
                    <a:pt x="2257029" y="767651"/>
                  </a:lnTo>
                  <a:cubicBezTo>
                    <a:pt x="2253923" y="770757"/>
                    <a:pt x="2248886" y="770758"/>
                    <a:pt x="2245779" y="767651"/>
                  </a:cubicBezTo>
                  <a:lnTo>
                    <a:pt x="2223239" y="745111"/>
                  </a:lnTo>
                  <a:cubicBezTo>
                    <a:pt x="2220133" y="742004"/>
                    <a:pt x="2220133" y="736968"/>
                    <a:pt x="2223239" y="733861"/>
                  </a:cubicBezTo>
                  <a:lnTo>
                    <a:pt x="2256122" y="700979"/>
                  </a:lnTo>
                  <a:cubicBezTo>
                    <a:pt x="2257676" y="699425"/>
                    <a:pt x="2259711" y="698649"/>
                    <a:pt x="2261747" y="698649"/>
                  </a:cubicBezTo>
                  <a:close/>
                  <a:moveTo>
                    <a:pt x="1885909" y="698649"/>
                  </a:moveTo>
                  <a:cubicBezTo>
                    <a:pt x="1887945" y="698649"/>
                    <a:pt x="1889980" y="699425"/>
                    <a:pt x="1891534" y="700979"/>
                  </a:cubicBezTo>
                  <a:lnTo>
                    <a:pt x="1914073" y="723518"/>
                  </a:lnTo>
                  <a:cubicBezTo>
                    <a:pt x="1917180" y="726625"/>
                    <a:pt x="1917180" y="731662"/>
                    <a:pt x="1914073" y="734768"/>
                  </a:cubicBezTo>
                  <a:lnTo>
                    <a:pt x="1881190" y="767651"/>
                  </a:lnTo>
                  <a:cubicBezTo>
                    <a:pt x="1878084" y="770757"/>
                    <a:pt x="1873047" y="770758"/>
                    <a:pt x="1869940" y="767651"/>
                  </a:cubicBezTo>
                  <a:lnTo>
                    <a:pt x="1847401" y="745111"/>
                  </a:lnTo>
                  <a:cubicBezTo>
                    <a:pt x="1844294" y="742004"/>
                    <a:pt x="1844294" y="736968"/>
                    <a:pt x="1847401" y="733861"/>
                  </a:cubicBezTo>
                  <a:lnTo>
                    <a:pt x="1880284" y="700979"/>
                  </a:lnTo>
                  <a:cubicBezTo>
                    <a:pt x="1881837" y="699425"/>
                    <a:pt x="1883873" y="698649"/>
                    <a:pt x="1885909" y="698649"/>
                  </a:cubicBezTo>
                  <a:close/>
                  <a:moveTo>
                    <a:pt x="1510070" y="698649"/>
                  </a:moveTo>
                  <a:cubicBezTo>
                    <a:pt x="1512106" y="698649"/>
                    <a:pt x="1514142" y="699425"/>
                    <a:pt x="1515696" y="700979"/>
                  </a:cubicBezTo>
                  <a:lnTo>
                    <a:pt x="1538235" y="723518"/>
                  </a:lnTo>
                  <a:cubicBezTo>
                    <a:pt x="1541342" y="726625"/>
                    <a:pt x="1541342" y="731662"/>
                    <a:pt x="1538235" y="734768"/>
                  </a:cubicBezTo>
                  <a:lnTo>
                    <a:pt x="1505352" y="767651"/>
                  </a:lnTo>
                  <a:cubicBezTo>
                    <a:pt x="1502246" y="770757"/>
                    <a:pt x="1497209" y="770758"/>
                    <a:pt x="1494102" y="767651"/>
                  </a:cubicBezTo>
                  <a:lnTo>
                    <a:pt x="1471563" y="745111"/>
                  </a:lnTo>
                  <a:cubicBezTo>
                    <a:pt x="1468456" y="742004"/>
                    <a:pt x="1468456" y="736968"/>
                    <a:pt x="1471563" y="733861"/>
                  </a:cubicBezTo>
                  <a:lnTo>
                    <a:pt x="1504446" y="700979"/>
                  </a:lnTo>
                  <a:cubicBezTo>
                    <a:pt x="1505999" y="699425"/>
                    <a:pt x="1508035" y="698649"/>
                    <a:pt x="1510070" y="698649"/>
                  </a:cubicBezTo>
                  <a:close/>
                  <a:moveTo>
                    <a:pt x="1134233" y="698649"/>
                  </a:moveTo>
                  <a:cubicBezTo>
                    <a:pt x="1136269" y="698649"/>
                    <a:pt x="1138304" y="699425"/>
                    <a:pt x="1139857" y="700979"/>
                  </a:cubicBezTo>
                  <a:lnTo>
                    <a:pt x="1162397" y="723518"/>
                  </a:lnTo>
                  <a:cubicBezTo>
                    <a:pt x="1165504" y="726625"/>
                    <a:pt x="1165504" y="731662"/>
                    <a:pt x="1162397" y="734768"/>
                  </a:cubicBezTo>
                  <a:lnTo>
                    <a:pt x="1129514" y="767651"/>
                  </a:lnTo>
                  <a:cubicBezTo>
                    <a:pt x="1126408" y="770757"/>
                    <a:pt x="1121371" y="770758"/>
                    <a:pt x="1118264" y="767651"/>
                  </a:cubicBezTo>
                  <a:lnTo>
                    <a:pt x="1095724" y="745111"/>
                  </a:lnTo>
                  <a:cubicBezTo>
                    <a:pt x="1092618" y="742004"/>
                    <a:pt x="1092618" y="736968"/>
                    <a:pt x="1095724" y="733861"/>
                  </a:cubicBezTo>
                  <a:lnTo>
                    <a:pt x="1128608" y="700979"/>
                  </a:lnTo>
                  <a:cubicBezTo>
                    <a:pt x="1130161" y="699425"/>
                    <a:pt x="1132196" y="698649"/>
                    <a:pt x="1134233" y="698649"/>
                  </a:cubicBezTo>
                  <a:close/>
                  <a:moveTo>
                    <a:pt x="758395" y="698649"/>
                  </a:moveTo>
                  <a:cubicBezTo>
                    <a:pt x="760431" y="698649"/>
                    <a:pt x="762466" y="699425"/>
                    <a:pt x="764019" y="700979"/>
                  </a:cubicBezTo>
                  <a:lnTo>
                    <a:pt x="786559" y="723518"/>
                  </a:lnTo>
                  <a:cubicBezTo>
                    <a:pt x="789666" y="726625"/>
                    <a:pt x="789666" y="731662"/>
                    <a:pt x="786559" y="734768"/>
                  </a:cubicBezTo>
                  <a:lnTo>
                    <a:pt x="753677" y="767651"/>
                  </a:lnTo>
                  <a:cubicBezTo>
                    <a:pt x="750570" y="770757"/>
                    <a:pt x="745533" y="770758"/>
                    <a:pt x="742427" y="767651"/>
                  </a:cubicBezTo>
                  <a:lnTo>
                    <a:pt x="719887" y="745111"/>
                  </a:lnTo>
                  <a:cubicBezTo>
                    <a:pt x="716780" y="742004"/>
                    <a:pt x="716780" y="736968"/>
                    <a:pt x="719887" y="733861"/>
                  </a:cubicBezTo>
                  <a:lnTo>
                    <a:pt x="752770" y="700979"/>
                  </a:lnTo>
                  <a:cubicBezTo>
                    <a:pt x="754323" y="699425"/>
                    <a:pt x="756359" y="698649"/>
                    <a:pt x="758395" y="698649"/>
                  </a:cubicBezTo>
                  <a:close/>
                  <a:moveTo>
                    <a:pt x="382557" y="698649"/>
                  </a:moveTo>
                  <a:cubicBezTo>
                    <a:pt x="384593" y="698649"/>
                    <a:pt x="386629" y="699425"/>
                    <a:pt x="388182" y="700979"/>
                  </a:cubicBezTo>
                  <a:lnTo>
                    <a:pt x="410722" y="723518"/>
                  </a:lnTo>
                  <a:cubicBezTo>
                    <a:pt x="413828" y="726625"/>
                    <a:pt x="413828" y="731662"/>
                    <a:pt x="410722" y="734768"/>
                  </a:cubicBezTo>
                  <a:lnTo>
                    <a:pt x="377838" y="767651"/>
                  </a:lnTo>
                  <a:cubicBezTo>
                    <a:pt x="374732" y="770757"/>
                    <a:pt x="369695" y="770758"/>
                    <a:pt x="366588" y="767651"/>
                  </a:cubicBezTo>
                  <a:lnTo>
                    <a:pt x="344049" y="745111"/>
                  </a:lnTo>
                  <a:cubicBezTo>
                    <a:pt x="340942" y="742004"/>
                    <a:pt x="340942" y="736968"/>
                    <a:pt x="344049" y="733861"/>
                  </a:cubicBezTo>
                  <a:lnTo>
                    <a:pt x="376932" y="700979"/>
                  </a:lnTo>
                  <a:cubicBezTo>
                    <a:pt x="378485" y="699425"/>
                    <a:pt x="380521" y="698649"/>
                    <a:pt x="382557" y="698649"/>
                  </a:cubicBezTo>
                  <a:close/>
                  <a:moveTo>
                    <a:pt x="3926526" y="694358"/>
                  </a:moveTo>
                  <a:cubicBezTo>
                    <a:pt x="3929222" y="695100"/>
                    <a:pt x="3931636" y="696870"/>
                    <a:pt x="3933128" y="699494"/>
                  </a:cubicBezTo>
                  <a:lnTo>
                    <a:pt x="3941480" y="714186"/>
                  </a:lnTo>
                  <a:cubicBezTo>
                    <a:pt x="3944463" y="719432"/>
                    <a:pt x="3942627" y="726104"/>
                    <a:pt x="3937380" y="729087"/>
                  </a:cubicBezTo>
                  <a:lnTo>
                    <a:pt x="3922991" y="737267"/>
                  </a:lnTo>
                  <a:cubicBezTo>
                    <a:pt x="3917744" y="740250"/>
                    <a:pt x="3911072" y="738415"/>
                    <a:pt x="3908090" y="733168"/>
                  </a:cubicBezTo>
                  <a:lnTo>
                    <a:pt x="3899738" y="718476"/>
                  </a:lnTo>
                  <a:cubicBezTo>
                    <a:pt x="3896755" y="713229"/>
                    <a:pt x="3898590" y="706558"/>
                    <a:pt x="3903837" y="703575"/>
                  </a:cubicBezTo>
                  <a:lnTo>
                    <a:pt x="3918226" y="695395"/>
                  </a:lnTo>
                  <a:cubicBezTo>
                    <a:pt x="3920850" y="693903"/>
                    <a:pt x="3923829" y="693616"/>
                    <a:pt x="3926526" y="694358"/>
                  </a:cubicBezTo>
                  <a:close/>
                  <a:moveTo>
                    <a:pt x="3550688" y="694358"/>
                  </a:moveTo>
                  <a:cubicBezTo>
                    <a:pt x="3553384" y="695100"/>
                    <a:pt x="3555798" y="696870"/>
                    <a:pt x="3557289" y="699494"/>
                  </a:cubicBezTo>
                  <a:lnTo>
                    <a:pt x="3565642" y="714186"/>
                  </a:lnTo>
                  <a:cubicBezTo>
                    <a:pt x="3568624" y="719432"/>
                    <a:pt x="3566789" y="726104"/>
                    <a:pt x="3561542" y="729087"/>
                  </a:cubicBezTo>
                  <a:lnTo>
                    <a:pt x="3547153" y="737267"/>
                  </a:lnTo>
                  <a:cubicBezTo>
                    <a:pt x="3541906" y="740250"/>
                    <a:pt x="3535234" y="738415"/>
                    <a:pt x="3532252" y="733168"/>
                  </a:cubicBezTo>
                  <a:lnTo>
                    <a:pt x="3523899" y="718476"/>
                  </a:lnTo>
                  <a:cubicBezTo>
                    <a:pt x="3520916" y="713229"/>
                    <a:pt x="3522752" y="706558"/>
                    <a:pt x="3527998" y="703575"/>
                  </a:cubicBezTo>
                  <a:lnTo>
                    <a:pt x="3542388" y="695395"/>
                  </a:lnTo>
                  <a:cubicBezTo>
                    <a:pt x="3545012" y="693903"/>
                    <a:pt x="3547992" y="693616"/>
                    <a:pt x="3550688" y="694358"/>
                  </a:cubicBezTo>
                  <a:close/>
                  <a:moveTo>
                    <a:pt x="3174850" y="694358"/>
                  </a:moveTo>
                  <a:cubicBezTo>
                    <a:pt x="3177547" y="695100"/>
                    <a:pt x="3179960" y="696870"/>
                    <a:pt x="3181452" y="699494"/>
                  </a:cubicBezTo>
                  <a:lnTo>
                    <a:pt x="3189804" y="714186"/>
                  </a:lnTo>
                  <a:cubicBezTo>
                    <a:pt x="3192787" y="719432"/>
                    <a:pt x="3190951" y="726104"/>
                    <a:pt x="3185704" y="729087"/>
                  </a:cubicBezTo>
                  <a:lnTo>
                    <a:pt x="3171315" y="737267"/>
                  </a:lnTo>
                  <a:cubicBezTo>
                    <a:pt x="3166068" y="740250"/>
                    <a:pt x="3159397" y="738415"/>
                    <a:pt x="3156414" y="733168"/>
                  </a:cubicBezTo>
                  <a:lnTo>
                    <a:pt x="3148062" y="718476"/>
                  </a:lnTo>
                  <a:cubicBezTo>
                    <a:pt x="3145078" y="713229"/>
                    <a:pt x="3146914" y="706558"/>
                    <a:pt x="3152161" y="703575"/>
                  </a:cubicBezTo>
                  <a:lnTo>
                    <a:pt x="3166550" y="695395"/>
                  </a:lnTo>
                  <a:cubicBezTo>
                    <a:pt x="3169174" y="693903"/>
                    <a:pt x="3172153" y="693616"/>
                    <a:pt x="3174850" y="694358"/>
                  </a:cubicBezTo>
                  <a:close/>
                  <a:moveTo>
                    <a:pt x="2799012" y="694358"/>
                  </a:moveTo>
                  <a:cubicBezTo>
                    <a:pt x="2801708" y="695100"/>
                    <a:pt x="2804122" y="696870"/>
                    <a:pt x="2805614" y="699494"/>
                  </a:cubicBezTo>
                  <a:lnTo>
                    <a:pt x="2813966" y="714186"/>
                  </a:lnTo>
                  <a:cubicBezTo>
                    <a:pt x="2816949" y="719432"/>
                    <a:pt x="2815113" y="726104"/>
                    <a:pt x="2809866" y="729087"/>
                  </a:cubicBezTo>
                  <a:lnTo>
                    <a:pt x="2795477" y="737267"/>
                  </a:lnTo>
                  <a:cubicBezTo>
                    <a:pt x="2790230" y="740250"/>
                    <a:pt x="2783558" y="738415"/>
                    <a:pt x="2780576" y="733168"/>
                  </a:cubicBezTo>
                  <a:lnTo>
                    <a:pt x="2772223" y="718476"/>
                  </a:lnTo>
                  <a:cubicBezTo>
                    <a:pt x="2769241" y="713229"/>
                    <a:pt x="2771076" y="706558"/>
                    <a:pt x="2776323" y="703575"/>
                  </a:cubicBezTo>
                  <a:lnTo>
                    <a:pt x="2790712" y="695395"/>
                  </a:lnTo>
                  <a:cubicBezTo>
                    <a:pt x="2793336" y="693903"/>
                    <a:pt x="2796315" y="693616"/>
                    <a:pt x="2799012" y="694358"/>
                  </a:cubicBezTo>
                  <a:close/>
                  <a:moveTo>
                    <a:pt x="2423174" y="694358"/>
                  </a:moveTo>
                  <a:cubicBezTo>
                    <a:pt x="2425870" y="695100"/>
                    <a:pt x="2428284" y="696870"/>
                    <a:pt x="2429775" y="699494"/>
                  </a:cubicBezTo>
                  <a:lnTo>
                    <a:pt x="2438128" y="714186"/>
                  </a:lnTo>
                  <a:cubicBezTo>
                    <a:pt x="2441110" y="719432"/>
                    <a:pt x="2439275" y="726104"/>
                    <a:pt x="2434028" y="729087"/>
                  </a:cubicBezTo>
                  <a:lnTo>
                    <a:pt x="2419639" y="737267"/>
                  </a:lnTo>
                  <a:cubicBezTo>
                    <a:pt x="2414392" y="740250"/>
                    <a:pt x="2407720" y="738415"/>
                    <a:pt x="2404738" y="733168"/>
                  </a:cubicBezTo>
                  <a:lnTo>
                    <a:pt x="2396385" y="718476"/>
                  </a:lnTo>
                  <a:cubicBezTo>
                    <a:pt x="2393402" y="713229"/>
                    <a:pt x="2395238" y="706558"/>
                    <a:pt x="2400484" y="703575"/>
                  </a:cubicBezTo>
                  <a:lnTo>
                    <a:pt x="2414874" y="695395"/>
                  </a:lnTo>
                  <a:cubicBezTo>
                    <a:pt x="2417498" y="693903"/>
                    <a:pt x="2420478" y="693616"/>
                    <a:pt x="2423174" y="694358"/>
                  </a:cubicBezTo>
                  <a:close/>
                  <a:moveTo>
                    <a:pt x="2047336" y="694358"/>
                  </a:moveTo>
                  <a:cubicBezTo>
                    <a:pt x="2050032" y="695100"/>
                    <a:pt x="2052446" y="696870"/>
                    <a:pt x="2053937" y="699494"/>
                  </a:cubicBezTo>
                  <a:lnTo>
                    <a:pt x="2062289" y="714186"/>
                  </a:lnTo>
                  <a:cubicBezTo>
                    <a:pt x="2065272" y="719432"/>
                    <a:pt x="2063437" y="726104"/>
                    <a:pt x="2058190" y="729087"/>
                  </a:cubicBezTo>
                  <a:lnTo>
                    <a:pt x="2043800" y="737267"/>
                  </a:lnTo>
                  <a:cubicBezTo>
                    <a:pt x="2038554" y="740250"/>
                    <a:pt x="2031882" y="738415"/>
                    <a:pt x="2028899" y="733168"/>
                  </a:cubicBezTo>
                  <a:lnTo>
                    <a:pt x="2020547" y="718476"/>
                  </a:lnTo>
                  <a:cubicBezTo>
                    <a:pt x="2017564" y="713229"/>
                    <a:pt x="2019400" y="706558"/>
                    <a:pt x="2024646" y="703575"/>
                  </a:cubicBezTo>
                  <a:lnTo>
                    <a:pt x="2039036" y="695395"/>
                  </a:lnTo>
                  <a:cubicBezTo>
                    <a:pt x="2041659" y="693903"/>
                    <a:pt x="2044639" y="693616"/>
                    <a:pt x="2047336" y="694358"/>
                  </a:cubicBezTo>
                  <a:close/>
                  <a:moveTo>
                    <a:pt x="1671497" y="694358"/>
                  </a:moveTo>
                  <a:cubicBezTo>
                    <a:pt x="1674194" y="695100"/>
                    <a:pt x="1676608" y="696870"/>
                    <a:pt x="1678099" y="699494"/>
                  </a:cubicBezTo>
                  <a:lnTo>
                    <a:pt x="1686451" y="714186"/>
                  </a:lnTo>
                  <a:cubicBezTo>
                    <a:pt x="1689434" y="719432"/>
                    <a:pt x="1687598" y="726104"/>
                    <a:pt x="1682352" y="729087"/>
                  </a:cubicBezTo>
                  <a:lnTo>
                    <a:pt x="1667963" y="737267"/>
                  </a:lnTo>
                  <a:cubicBezTo>
                    <a:pt x="1662715" y="740250"/>
                    <a:pt x="1656044" y="738415"/>
                    <a:pt x="1653062" y="733168"/>
                  </a:cubicBezTo>
                  <a:lnTo>
                    <a:pt x="1644708" y="718476"/>
                  </a:lnTo>
                  <a:cubicBezTo>
                    <a:pt x="1641726" y="713229"/>
                    <a:pt x="1643562" y="706558"/>
                    <a:pt x="1648808" y="703575"/>
                  </a:cubicBezTo>
                  <a:lnTo>
                    <a:pt x="1663198" y="695395"/>
                  </a:lnTo>
                  <a:cubicBezTo>
                    <a:pt x="1665821" y="693903"/>
                    <a:pt x="1668801" y="693616"/>
                    <a:pt x="1671497" y="694358"/>
                  </a:cubicBezTo>
                  <a:close/>
                  <a:moveTo>
                    <a:pt x="1295660" y="694358"/>
                  </a:moveTo>
                  <a:cubicBezTo>
                    <a:pt x="1298356" y="695100"/>
                    <a:pt x="1300770" y="696870"/>
                    <a:pt x="1302261" y="699494"/>
                  </a:cubicBezTo>
                  <a:lnTo>
                    <a:pt x="1310613" y="714186"/>
                  </a:lnTo>
                  <a:cubicBezTo>
                    <a:pt x="1313596" y="719432"/>
                    <a:pt x="1311760" y="726104"/>
                    <a:pt x="1306514" y="729087"/>
                  </a:cubicBezTo>
                  <a:lnTo>
                    <a:pt x="1292124" y="737267"/>
                  </a:lnTo>
                  <a:cubicBezTo>
                    <a:pt x="1286877" y="740250"/>
                    <a:pt x="1280206" y="738415"/>
                    <a:pt x="1277223" y="733168"/>
                  </a:cubicBezTo>
                  <a:lnTo>
                    <a:pt x="1268871" y="718476"/>
                  </a:lnTo>
                  <a:cubicBezTo>
                    <a:pt x="1265888" y="713229"/>
                    <a:pt x="1267724" y="706558"/>
                    <a:pt x="1272970" y="703575"/>
                  </a:cubicBezTo>
                  <a:lnTo>
                    <a:pt x="1287360" y="695395"/>
                  </a:lnTo>
                  <a:cubicBezTo>
                    <a:pt x="1289983" y="693903"/>
                    <a:pt x="1292962" y="693616"/>
                    <a:pt x="1295660" y="694358"/>
                  </a:cubicBezTo>
                  <a:close/>
                  <a:moveTo>
                    <a:pt x="919822" y="694358"/>
                  </a:moveTo>
                  <a:cubicBezTo>
                    <a:pt x="922518" y="695100"/>
                    <a:pt x="924932" y="696870"/>
                    <a:pt x="926423" y="699494"/>
                  </a:cubicBezTo>
                  <a:lnTo>
                    <a:pt x="934775" y="714186"/>
                  </a:lnTo>
                  <a:cubicBezTo>
                    <a:pt x="937758" y="719432"/>
                    <a:pt x="935922" y="726104"/>
                    <a:pt x="930675" y="729087"/>
                  </a:cubicBezTo>
                  <a:lnTo>
                    <a:pt x="916286" y="737267"/>
                  </a:lnTo>
                  <a:cubicBezTo>
                    <a:pt x="911039" y="740250"/>
                    <a:pt x="904368" y="738415"/>
                    <a:pt x="901385" y="733168"/>
                  </a:cubicBezTo>
                  <a:lnTo>
                    <a:pt x="893032" y="718476"/>
                  </a:lnTo>
                  <a:cubicBezTo>
                    <a:pt x="890050" y="713229"/>
                    <a:pt x="891886" y="706558"/>
                    <a:pt x="897132" y="703575"/>
                  </a:cubicBezTo>
                  <a:lnTo>
                    <a:pt x="911521" y="695395"/>
                  </a:lnTo>
                  <a:cubicBezTo>
                    <a:pt x="914145" y="693903"/>
                    <a:pt x="917125" y="693616"/>
                    <a:pt x="919822" y="694358"/>
                  </a:cubicBezTo>
                  <a:close/>
                  <a:moveTo>
                    <a:pt x="543983" y="694358"/>
                  </a:moveTo>
                  <a:cubicBezTo>
                    <a:pt x="546680" y="695100"/>
                    <a:pt x="549093" y="696870"/>
                    <a:pt x="550585" y="699494"/>
                  </a:cubicBezTo>
                  <a:lnTo>
                    <a:pt x="558937" y="714186"/>
                  </a:lnTo>
                  <a:cubicBezTo>
                    <a:pt x="561920" y="719432"/>
                    <a:pt x="560084" y="726104"/>
                    <a:pt x="554838" y="729087"/>
                  </a:cubicBezTo>
                  <a:lnTo>
                    <a:pt x="540449" y="737267"/>
                  </a:lnTo>
                  <a:cubicBezTo>
                    <a:pt x="535201" y="740250"/>
                    <a:pt x="528530" y="738415"/>
                    <a:pt x="525547" y="733168"/>
                  </a:cubicBezTo>
                  <a:lnTo>
                    <a:pt x="517194" y="718476"/>
                  </a:lnTo>
                  <a:cubicBezTo>
                    <a:pt x="514212" y="713229"/>
                    <a:pt x="516048" y="706558"/>
                    <a:pt x="521294" y="703575"/>
                  </a:cubicBezTo>
                  <a:lnTo>
                    <a:pt x="535684" y="695395"/>
                  </a:lnTo>
                  <a:cubicBezTo>
                    <a:pt x="538307" y="693903"/>
                    <a:pt x="541287" y="693616"/>
                    <a:pt x="543983" y="694358"/>
                  </a:cubicBezTo>
                  <a:close/>
                  <a:moveTo>
                    <a:pt x="168146" y="694358"/>
                  </a:moveTo>
                  <a:cubicBezTo>
                    <a:pt x="170842" y="695100"/>
                    <a:pt x="173256" y="696870"/>
                    <a:pt x="174747" y="699494"/>
                  </a:cubicBezTo>
                  <a:lnTo>
                    <a:pt x="183099" y="714186"/>
                  </a:lnTo>
                  <a:cubicBezTo>
                    <a:pt x="186082" y="719432"/>
                    <a:pt x="184246" y="726104"/>
                    <a:pt x="179000" y="729087"/>
                  </a:cubicBezTo>
                  <a:lnTo>
                    <a:pt x="164610" y="737267"/>
                  </a:lnTo>
                  <a:cubicBezTo>
                    <a:pt x="159364" y="740250"/>
                    <a:pt x="152692" y="738415"/>
                    <a:pt x="149709" y="733168"/>
                  </a:cubicBezTo>
                  <a:lnTo>
                    <a:pt x="141357" y="718476"/>
                  </a:lnTo>
                  <a:cubicBezTo>
                    <a:pt x="138374" y="713229"/>
                    <a:pt x="140210" y="706558"/>
                    <a:pt x="145456" y="703575"/>
                  </a:cubicBezTo>
                  <a:lnTo>
                    <a:pt x="159846" y="695395"/>
                  </a:lnTo>
                  <a:cubicBezTo>
                    <a:pt x="162469" y="693903"/>
                    <a:pt x="165449" y="693616"/>
                    <a:pt x="168146" y="694358"/>
                  </a:cubicBezTo>
                  <a:close/>
                  <a:moveTo>
                    <a:pt x="3928476" y="672443"/>
                  </a:moveTo>
                  <a:cubicBezTo>
                    <a:pt x="3929574" y="672492"/>
                    <a:pt x="3930652" y="672959"/>
                    <a:pt x="3931452" y="673833"/>
                  </a:cubicBezTo>
                  <a:lnTo>
                    <a:pt x="3934885" y="677585"/>
                  </a:lnTo>
                  <a:cubicBezTo>
                    <a:pt x="3936484" y="679333"/>
                    <a:pt x="3936364" y="682047"/>
                    <a:pt x="3934616" y="683647"/>
                  </a:cubicBezTo>
                  <a:lnTo>
                    <a:pt x="3930864" y="687080"/>
                  </a:lnTo>
                  <a:cubicBezTo>
                    <a:pt x="3929116" y="688679"/>
                    <a:pt x="3926402" y="688559"/>
                    <a:pt x="3924802" y="686811"/>
                  </a:cubicBezTo>
                  <a:lnTo>
                    <a:pt x="3921370" y="683059"/>
                  </a:lnTo>
                  <a:cubicBezTo>
                    <a:pt x="3919770" y="681311"/>
                    <a:pt x="3919890" y="678597"/>
                    <a:pt x="3921638" y="676997"/>
                  </a:cubicBezTo>
                  <a:lnTo>
                    <a:pt x="3925390" y="673564"/>
                  </a:lnTo>
                  <a:cubicBezTo>
                    <a:pt x="3926264" y="672764"/>
                    <a:pt x="3927380" y="672395"/>
                    <a:pt x="3928476" y="672443"/>
                  </a:cubicBezTo>
                  <a:close/>
                  <a:moveTo>
                    <a:pt x="3552638" y="672443"/>
                  </a:moveTo>
                  <a:cubicBezTo>
                    <a:pt x="3553735" y="672492"/>
                    <a:pt x="3554814" y="672959"/>
                    <a:pt x="3555614" y="673833"/>
                  </a:cubicBezTo>
                  <a:lnTo>
                    <a:pt x="3559047" y="677585"/>
                  </a:lnTo>
                  <a:cubicBezTo>
                    <a:pt x="3560646" y="679333"/>
                    <a:pt x="3560526" y="682047"/>
                    <a:pt x="3558778" y="683647"/>
                  </a:cubicBezTo>
                  <a:lnTo>
                    <a:pt x="3555026" y="687080"/>
                  </a:lnTo>
                  <a:cubicBezTo>
                    <a:pt x="3553278" y="688679"/>
                    <a:pt x="3550564" y="688559"/>
                    <a:pt x="3548964" y="686811"/>
                  </a:cubicBezTo>
                  <a:lnTo>
                    <a:pt x="3545531" y="683059"/>
                  </a:lnTo>
                  <a:cubicBezTo>
                    <a:pt x="3543931" y="681311"/>
                    <a:pt x="3544052" y="678597"/>
                    <a:pt x="3545800" y="676997"/>
                  </a:cubicBezTo>
                  <a:lnTo>
                    <a:pt x="3549552" y="673564"/>
                  </a:lnTo>
                  <a:cubicBezTo>
                    <a:pt x="3550426" y="672764"/>
                    <a:pt x="3551542" y="672395"/>
                    <a:pt x="3552638" y="672443"/>
                  </a:cubicBezTo>
                  <a:close/>
                  <a:moveTo>
                    <a:pt x="3176801" y="672443"/>
                  </a:moveTo>
                  <a:cubicBezTo>
                    <a:pt x="3177898" y="672492"/>
                    <a:pt x="3178976" y="672959"/>
                    <a:pt x="3179776" y="673833"/>
                  </a:cubicBezTo>
                  <a:lnTo>
                    <a:pt x="3183209" y="677585"/>
                  </a:lnTo>
                  <a:cubicBezTo>
                    <a:pt x="3184808" y="679333"/>
                    <a:pt x="3184688" y="682047"/>
                    <a:pt x="3182940" y="683647"/>
                  </a:cubicBezTo>
                  <a:lnTo>
                    <a:pt x="3179188" y="687080"/>
                  </a:lnTo>
                  <a:cubicBezTo>
                    <a:pt x="3177440" y="688679"/>
                    <a:pt x="3174726" y="688559"/>
                    <a:pt x="3173126" y="686811"/>
                  </a:cubicBezTo>
                  <a:lnTo>
                    <a:pt x="3169693" y="683059"/>
                  </a:lnTo>
                  <a:cubicBezTo>
                    <a:pt x="3168094" y="681311"/>
                    <a:pt x="3168214" y="678597"/>
                    <a:pt x="3169962" y="676997"/>
                  </a:cubicBezTo>
                  <a:lnTo>
                    <a:pt x="3173714" y="673564"/>
                  </a:lnTo>
                  <a:cubicBezTo>
                    <a:pt x="3174588" y="672764"/>
                    <a:pt x="3175704" y="672395"/>
                    <a:pt x="3176801" y="672443"/>
                  </a:cubicBezTo>
                  <a:close/>
                  <a:moveTo>
                    <a:pt x="2800962" y="672443"/>
                  </a:moveTo>
                  <a:cubicBezTo>
                    <a:pt x="2802059" y="672492"/>
                    <a:pt x="2803138" y="672959"/>
                    <a:pt x="2803938" y="673833"/>
                  </a:cubicBezTo>
                  <a:lnTo>
                    <a:pt x="2807371" y="677585"/>
                  </a:lnTo>
                  <a:cubicBezTo>
                    <a:pt x="2808970" y="679333"/>
                    <a:pt x="2808850" y="682047"/>
                    <a:pt x="2807102" y="683647"/>
                  </a:cubicBezTo>
                  <a:lnTo>
                    <a:pt x="2803350" y="687080"/>
                  </a:lnTo>
                  <a:cubicBezTo>
                    <a:pt x="2801601" y="688679"/>
                    <a:pt x="2798888" y="688559"/>
                    <a:pt x="2797288" y="686811"/>
                  </a:cubicBezTo>
                  <a:lnTo>
                    <a:pt x="2793855" y="683059"/>
                  </a:lnTo>
                  <a:cubicBezTo>
                    <a:pt x="2792255" y="681311"/>
                    <a:pt x="2792376" y="678597"/>
                    <a:pt x="2794124" y="676997"/>
                  </a:cubicBezTo>
                  <a:lnTo>
                    <a:pt x="2797876" y="673564"/>
                  </a:lnTo>
                  <a:cubicBezTo>
                    <a:pt x="2798750" y="672764"/>
                    <a:pt x="2799865" y="672395"/>
                    <a:pt x="2800962" y="672443"/>
                  </a:cubicBezTo>
                  <a:close/>
                  <a:moveTo>
                    <a:pt x="2425125" y="672443"/>
                  </a:moveTo>
                  <a:cubicBezTo>
                    <a:pt x="2426221" y="672492"/>
                    <a:pt x="2427300" y="672959"/>
                    <a:pt x="2428099" y="673833"/>
                  </a:cubicBezTo>
                  <a:lnTo>
                    <a:pt x="2431533" y="677585"/>
                  </a:lnTo>
                  <a:cubicBezTo>
                    <a:pt x="2433132" y="679333"/>
                    <a:pt x="2433012" y="682047"/>
                    <a:pt x="2431264" y="683647"/>
                  </a:cubicBezTo>
                  <a:lnTo>
                    <a:pt x="2427512" y="687080"/>
                  </a:lnTo>
                  <a:cubicBezTo>
                    <a:pt x="2425764" y="688679"/>
                    <a:pt x="2423050" y="688559"/>
                    <a:pt x="2421450" y="686811"/>
                  </a:cubicBezTo>
                  <a:lnTo>
                    <a:pt x="2418017" y="683059"/>
                  </a:lnTo>
                  <a:cubicBezTo>
                    <a:pt x="2416417" y="681311"/>
                    <a:pt x="2416538" y="678597"/>
                    <a:pt x="2418286" y="676997"/>
                  </a:cubicBezTo>
                  <a:lnTo>
                    <a:pt x="2422038" y="673564"/>
                  </a:lnTo>
                  <a:cubicBezTo>
                    <a:pt x="2422912" y="672764"/>
                    <a:pt x="2424028" y="672395"/>
                    <a:pt x="2425125" y="672443"/>
                  </a:cubicBezTo>
                  <a:close/>
                  <a:moveTo>
                    <a:pt x="2049286" y="672443"/>
                  </a:moveTo>
                  <a:cubicBezTo>
                    <a:pt x="2050383" y="672492"/>
                    <a:pt x="2051461" y="672959"/>
                    <a:pt x="2052262" y="673833"/>
                  </a:cubicBezTo>
                  <a:lnTo>
                    <a:pt x="2055694" y="677585"/>
                  </a:lnTo>
                  <a:cubicBezTo>
                    <a:pt x="2057294" y="679333"/>
                    <a:pt x="2057174" y="682047"/>
                    <a:pt x="2055426" y="683647"/>
                  </a:cubicBezTo>
                  <a:lnTo>
                    <a:pt x="2051674" y="687080"/>
                  </a:lnTo>
                  <a:cubicBezTo>
                    <a:pt x="2049925" y="688679"/>
                    <a:pt x="2047212" y="688559"/>
                    <a:pt x="2045612" y="686811"/>
                  </a:cubicBezTo>
                  <a:lnTo>
                    <a:pt x="2042179" y="683059"/>
                  </a:lnTo>
                  <a:cubicBezTo>
                    <a:pt x="2040579" y="681311"/>
                    <a:pt x="2040700" y="678597"/>
                    <a:pt x="2042448" y="676997"/>
                  </a:cubicBezTo>
                  <a:lnTo>
                    <a:pt x="2046200" y="673564"/>
                  </a:lnTo>
                  <a:cubicBezTo>
                    <a:pt x="2047074" y="672764"/>
                    <a:pt x="2048189" y="672395"/>
                    <a:pt x="2049286" y="672443"/>
                  </a:cubicBezTo>
                  <a:close/>
                  <a:moveTo>
                    <a:pt x="1673448" y="672443"/>
                  </a:moveTo>
                  <a:cubicBezTo>
                    <a:pt x="1674544" y="672492"/>
                    <a:pt x="1675623" y="672959"/>
                    <a:pt x="1676423" y="673833"/>
                  </a:cubicBezTo>
                  <a:lnTo>
                    <a:pt x="1679856" y="677585"/>
                  </a:lnTo>
                  <a:cubicBezTo>
                    <a:pt x="1681456" y="679333"/>
                    <a:pt x="1681336" y="682047"/>
                    <a:pt x="1679587" y="683647"/>
                  </a:cubicBezTo>
                  <a:lnTo>
                    <a:pt x="1675836" y="687080"/>
                  </a:lnTo>
                  <a:cubicBezTo>
                    <a:pt x="1674087" y="688679"/>
                    <a:pt x="1671373" y="688559"/>
                    <a:pt x="1669774" y="686811"/>
                  </a:cubicBezTo>
                  <a:lnTo>
                    <a:pt x="1666341" y="683059"/>
                  </a:lnTo>
                  <a:cubicBezTo>
                    <a:pt x="1664741" y="681311"/>
                    <a:pt x="1664862" y="678597"/>
                    <a:pt x="1666610" y="676997"/>
                  </a:cubicBezTo>
                  <a:lnTo>
                    <a:pt x="1670362" y="673564"/>
                  </a:lnTo>
                  <a:cubicBezTo>
                    <a:pt x="1671236" y="672764"/>
                    <a:pt x="1672351" y="672395"/>
                    <a:pt x="1673448" y="672443"/>
                  </a:cubicBezTo>
                  <a:close/>
                  <a:moveTo>
                    <a:pt x="1297610" y="672443"/>
                  </a:moveTo>
                  <a:cubicBezTo>
                    <a:pt x="1298707" y="672492"/>
                    <a:pt x="1299785" y="672959"/>
                    <a:pt x="1300585" y="673833"/>
                  </a:cubicBezTo>
                  <a:lnTo>
                    <a:pt x="1304018" y="677585"/>
                  </a:lnTo>
                  <a:cubicBezTo>
                    <a:pt x="1305618" y="679333"/>
                    <a:pt x="1305498" y="682047"/>
                    <a:pt x="1303750" y="683647"/>
                  </a:cubicBezTo>
                  <a:lnTo>
                    <a:pt x="1299997" y="687080"/>
                  </a:lnTo>
                  <a:cubicBezTo>
                    <a:pt x="1298249" y="688679"/>
                    <a:pt x="1295536" y="688559"/>
                    <a:pt x="1293936" y="686811"/>
                  </a:cubicBezTo>
                  <a:lnTo>
                    <a:pt x="1290503" y="683059"/>
                  </a:lnTo>
                  <a:cubicBezTo>
                    <a:pt x="1288903" y="681311"/>
                    <a:pt x="1289023" y="678597"/>
                    <a:pt x="1290772" y="676997"/>
                  </a:cubicBezTo>
                  <a:lnTo>
                    <a:pt x="1294524" y="673564"/>
                  </a:lnTo>
                  <a:cubicBezTo>
                    <a:pt x="1295398" y="672764"/>
                    <a:pt x="1296513" y="672395"/>
                    <a:pt x="1297610" y="672443"/>
                  </a:cubicBezTo>
                  <a:close/>
                  <a:moveTo>
                    <a:pt x="921772" y="672443"/>
                  </a:moveTo>
                  <a:cubicBezTo>
                    <a:pt x="922869" y="672492"/>
                    <a:pt x="923947" y="672959"/>
                    <a:pt x="924747" y="673833"/>
                  </a:cubicBezTo>
                  <a:lnTo>
                    <a:pt x="928180" y="677585"/>
                  </a:lnTo>
                  <a:cubicBezTo>
                    <a:pt x="929780" y="679333"/>
                    <a:pt x="929660" y="682047"/>
                    <a:pt x="927911" y="683647"/>
                  </a:cubicBezTo>
                  <a:lnTo>
                    <a:pt x="924160" y="687080"/>
                  </a:lnTo>
                  <a:cubicBezTo>
                    <a:pt x="922411" y="688679"/>
                    <a:pt x="919697" y="688559"/>
                    <a:pt x="918097" y="686811"/>
                  </a:cubicBezTo>
                  <a:lnTo>
                    <a:pt x="914664" y="683059"/>
                  </a:lnTo>
                  <a:cubicBezTo>
                    <a:pt x="913065" y="681311"/>
                    <a:pt x="913185" y="678597"/>
                    <a:pt x="914933" y="676997"/>
                  </a:cubicBezTo>
                  <a:lnTo>
                    <a:pt x="918685" y="673564"/>
                  </a:lnTo>
                  <a:cubicBezTo>
                    <a:pt x="919559" y="672764"/>
                    <a:pt x="920675" y="672395"/>
                    <a:pt x="921772" y="672443"/>
                  </a:cubicBezTo>
                  <a:close/>
                  <a:moveTo>
                    <a:pt x="545934" y="672443"/>
                  </a:moveTo>
                  <a:cubicBezTo>
                    <a:pt x="547030" y="672492"/>
                    <a:pt x="548109" y="672959"/>
                    <a:pt x="548909" y="673833"/>
                  </a:cubicBezTo>
                  <a:lnTo>
                    <a:pt x="552342" y="677585"/>
                  </a:lnTo>
                  <a:cubicBezTo>
                    <a:pt x="553942" y="679333"/>
                    <a:pt x="553822" y="682047"/>
                    <a:pt x="552073" y="683647"/>
                  </a:cubicBezTo>
                  <a:lnTo>
                    <a:pt x="548321" y="687080"/>
                  </a:lnTo>
                  <a:cubicBezTo>
                    <a:pt x="546573" y="688679"/>
                    <a:pt x="543859" y="688559"/>
                    <a:pt x="542260" y="686811"/>
                  </a:cubicBezTo>
                  <a:lnTo>
                    <a:pt x="538826" y="683059"/>
                  </a:lnTo>
                  <a:cubicBezTo>
                    <a:pt x="537227" y="681311"/>
                    <a:pt x="537347" y="678597"/>
                    <a:pt x="539096" y="676997"/>
                  </a:cubicBezTo>
                  <a:lnTo>
                    <a:pt x="542848" y="673564"/>
                  </a:lnTo>
                  <a:cubicBezTo>
                    <a:pt x="543721" y="672764"/>
                    <a:pt x="544837" y="672395"/>
                    <a:pt x="545934" y="672443"/>
                  </a:cubicBezTo>
                  <a:close/>
                  <a:moveTo>
                    <a:pt x="170096" y="672443"/>
                  </a:moveTo>
                  <a:cubicBezTo>
                    <a:pt x="171193" y="672492"/>
                    <a:pt x="172271" y="672959"/>
                    <a:pt x="173071" y="673833"/>
                  </a:cubicBezTo>
                  <a:lnTo>
                    <a:pt x="176505" y="677585"/>
                  </a:lnTo>
                  <a:cubicBezTo>
                    <a:pt x="178104" y="679333"/>
                    <a:pt x="177984" y="682047"/>
                    <a:pt x="176236" y="683647"/>
                  </a:cubicBezTo>
                  <a:lnTo>
                    <a:pt x="172484" y="687080"/>
                  </a:lnTo>
                  <a:cubicBezTo>
                    <a:pt x="170735" y="688679"/>
                    <a:pt x="168021" y="688559"/>
                    <a:pt x="166421" y="686811"/>
                  </a:cubicBezTo>
                  <a:lnTo>
                    <a:pt x="162989" y="683059"/>
                  </a:lnTo>
                  <a:cubicBezTo>
                    <a:pt x="161389" y="681311"/>
                    <a:pt x="161510" y="678597"/>
                    <a:pt x="163258" y="676997"/>
                  </a:cubicBezTo>
                  <a:lnTo>
                    <a:pt x="167009" y="673564"/>
                  </a:lnTo>
                  <a:cubicBezTo>
                    <a:pt x="167884" y="672764"/>
                    <a:pt x="168999" y="672395"/>
                    <a:pt x="170096" y="672443"/>
                  </a:cubicBezTo>
                  <a:close/>
                  <a:moveTo>
                    <a:pt x="4007032" y="649817"/>
                  </a:moveTo>
                  <a:lnTo>
                    <a:pt x="4007165" y="649843"/>
                  </a:lnTo>
                  <a:lnTo>
                    <a:pt x="4007165" y="649817"/>
                  </a:lnTo>
                  <a:cubicBezTo>
                    <a:pt x="4014364" y="649817"/>
                    <a:pt x="4021563" y="652563"/>
                    <a:pt x="4027056" y="658055"/>
                  </a:cubicBezTo>
                  <a:lnTo>
                    <a:pt x="4057184" y="688183"/>
                  </a:lnTo>
                  <a:cubicBezTo>
                    <a:pt x="4068169" y="699168"/>
                    <a:pt x="4068169" y="716979"/>
                    <a:pt x="4057184" y="727964"/>
                  </a:cubicBezTo>
                  <a:lnTo>
                    <a:pt x="4027056" y="758092"/>
                  </a:lnTo>
                  <a:cubicBezTo>
                    <a:pt x="4021563" y="763584"/>
                    <a:pt x="4014364" y="766331"/>
                    <a:pt x="4007165" y="766331"/>
                  </a:cubicBezTo>
                  <a:lnTo>
                    <a:pt x="4007165" y="766331"/>
                  </a:lnTo>
                  <a:lnTo>
                    <a:pt x="4007165" y="766305"/>
                  </a:lnTo>
                  <a:lnTo>
                    <a:pt x="4007032" y="766331"/>
                  </a:lnTo>
                  <a:cubicBezTo>
                    <a:pt x="3999833" y="766331"/>
                    <a:pt x="3992635" y="763585"/>
                    <a:pt x="3987141" y="758092"/>
                  </a:cubicBezTo>
                  <a:lnTo>
                    <a:pt x="3957014" y="727965"/>
                  </a:lnTo>
                  <a:cubicBezTo>
                    <a:pt x="3946029" y="716979"/>
                    <a:pt x="3946029" y="699169"/>
                    <a:pt x="3957014" y="688183"/>
                  </a:cubicBezTo>
                  <a:lnTo>
                    <a:pt x="3987142" y="658056"/>
                  </a:lnTo>
                  <a:cubicBezTo>
                    <a:pt x="3992635" y="652564"/>
                    <a:pt x="3999833" y="649817"/>
                    <a:pt x="4007032" y="649817"/>
                  </a:cubicBezTo>
                  <a:close/>
                  <a:moveTo>
                    <a:pt x="3631194" y="649817"/>
                  </a:moveTo>
                  <a:lnTo>
                    <a:pt x="3631327" y="649843"/>
                  </a:lnTo>
                  <a:lnTo>
                    <a:pt x="3631327" y="649817"/>
                  </a:lnTo>
                  <a:cubicBezTo>
                    <a:pt x="3638526" y="649817"/>
                    <a:pt x="3645725" y="652563"/>
                    <a:pt x="3651218" y="658055"/>
                  </a:cubicBezTo>
                  <a:lnTo>
                    <a:pt x="3681345" y="688183"/>
                  </a:lnTo>
                  <a:cubicBezTo>
                    <a:pt x="3692330" y="699168"/>
                    <a:pt x="3692330" y="716979"/>
                    <a:pt x="3681345" y="727964"/>
                  </a:cubicBezTo>
                  <a:lnTo>
                    <a:pt x="3651218" y="758092"/>
                  </a:lnTo>
                  <a:cubicBezTo>
                    <a:pt x="3645725" y="763584"/>
                    <a:pt x="3638526" y="766331"/>
                    <a:pt x="3631327" y="766331"/>
                  </a:cubicBezTo>
                  <a:lnTo>
                    <a:pt x="3631327" y="766331"/>
                  </a:lnTo>
                  <a:lnTo>
                    <a:pt x="3631327" y="766305"/>
                  </a:lnTo>
                  <a:lnTo>
                    <a:pt x="3631194" y="766331"/>
                  </a:lnTo>
                  <a:cubicBezTo>
                    <a:pt x="3623995" y="766331"/>
                    <a:pt x="3616796" y="763585"/>
                    <a:pt x="3611304" y="758092"/>
                  </a:cubicBezTo>
                  <a:lnTo>
                    <a:pt x="3581176" y="727965"/>
                  </a:lnTo>
                  <a:cubicBezTo>
                    <a:pt x="3570190" y="716979"/>
                    <a:pt x="3570190" y="699169"/>
                    <a:pt x="3581176" y="688183"/>
                  </a:cubicBezTo>
                  <a:lnTo>
                    <a:pt x="3611304" y="658056"/>
                  </a:lnTo>
                  <a:cubicBezTo>
                    <a:pt x="3616796" y="652564"/>
                    <a:pt x="3623996" y="649817"/>
                    <a:pt x="3631194" y="649817"/>
                  </a:cubicBezTo>
                  <a:close/>
                  <a:moveTo>
                    <a:pt x="3255356" y="649817"/>
                  </a:moveTo>
                  <a:lnTo>
                    <a:pt x="3255488" y="649843"/>
                  </a:lnTo>
                  <a:lnTo>
                    <a:pt x="3255488" y="649817"/>
                  </a:lnTo>
                  <a:lnTo>
                    <a:pt x="3255489" y="649817"/>
                  </a:lnTo>
                  <a:cubicBezTo>
                    <a:pt x="3262688" y="649817"/>
                    <a:pt x="3269887" y="652563"/>
                    <a:pt x="3275380" y="658055"/>
                  </a:cubicBezTo>
                  <a:lnTo>
                    <a:pt x="3305508" y="688183"/>
                  </a:lnTo>
                  <a:cubicBezTo>
                    <a:pt x="3316493" y="699168"/>
                    <a:pt x="3316493" y="716979"/>
                    <a:pt x="3305508" y="727964"/>
                  </a:cubicBezTo>
                  <a:lnTo>
                    <a:pt x="3275380" y="758092"/>
                  </a:lnTo>
                  <a:cubicBezTo>
                    <a:pt x="3269887" y="763584"/>
                    <a:pt x="3262688" y="766331"/>
                    <a:pt x="3255489" y="766331"/>
                  </a:cubicBezTo>
                  <a:lnTo>
                    <a:pt x="3255488" y="766331"/>
                  </a:lnTo>
                  <a:lnTo>
                    <a:pt x="3255488" y="766305"/>
                  </a:lnTo>
                  <a:lnTo>
                    <a:pt x="3255356" y="766331"/>
                  </a:lnTo>
                  <a:cubicBezTo>
                    <a:pt x="3248157" y="766331"/>
                    <a:pt x="3240958" y="763585"/>
                    <a:pt x="3235465" y="758092"/>
                  </a:cubicBezTo>
                  <a:lnTo>
                    <a:pt x="3205338" y="727965"/>
                  </a:lnTo>
                  <a:cubicBezTo>
                    <a:pt x="3194353" y="716979"/>
                    <a:pt x="3194353" y="699169"/>
                    <a:pt x="3205338" y="688183"/>
                  </a:cubicBezTo>
                  <a:lnTo>
                    <a:pt x="3235466" y="658056"/>
                  </a:lnTo>
                  <a:cubicBezTo>
                    <a:pt x="3240958" y="652564"/>
                    <a:pt x="3248158" y="649817"/>
                    <a:pt x="3255356" y="649817"/>
                  </a:cubicBezTo>
                  <a:close/>
                  <a:moveTo>
                    <a:pt x="2879518" y="649817"/>
                  </a:moveTo>
                  <a:lnTo>
                    <a:pt x="2879651" y="649843"/>
                  </a:lnTo>
                  <a:lnTo>
                    <a:pt x="2879651" y="649817"/>
                  </a:lnTo>
                  <a:cubicBezTo>
                    <a:pt x="2886850" y="649817"/>
                    <a:pt x="2894049" y="652563"/>
                    <a:pt x="2899542" y="658055"/>
                  </a:cubicBezTo>
                  <a:lnTo>
                    <a:pt x="2929670" y="688183"/>
                  </a:lnTo>
                  <a:cubicBezTo>
                    <a:pt x="2940654" y="699168"/>
                    <a:pt x="2940654" y="716979"/>
                    <a:pt x="2929670" y="727964"/>
                  </a:cubicBezTo>
                  <a:lnTo>
                    <a:pt x="2899541" y="758092"/>
                  </a:lnTo>
                  <a:cubicBezTo>
                    <a:pt x="2894049" y="763584"/>
                    <a:pt x="2886850" y="766331"/>
                    <a:pt x="2879651" y="766331"/>
                  </a:cubicBezTo>
                  <a:lnTo>
                    <a:pt x="2879651" y="766331"/>
                  </a:lnTo>
                  <a:lnTo>
                    <a:pt x="2879651" y="766305"/>
                  </a:lnTo>
                  <a:lnTo>
                    <a:pt x="2879518" y="766331"/>
                  </a:lnTo>
                  <a:cubicBezTo>
                    <a:pt x="2872320" y="766331"/>
                    <a:pt x="2865120" y="763585"/>
                    <a:pt x="2859627" y="758092"/>
                  </a:cubicBezTo>
                  <a:lnTo>
                    <a:pt x="2829500" y="727965"/>
                  </a:lnTo>
                  <a:cubicBezTo>
                    <a:pt x="2818515" y="716979"/>
                    <a:pt x="2818515" y="699169"/>
                    <a:pt x="2829500" y="688183"/>
                  </a:cubicBezTo>
                  <a:lnTo>
                    <a:pt x="2859628" y="658056"/>
                  </a:lnTo>
                  <a:cubicBezTo>
                    <a:pt x="2865120" y="652564"/>
                    <a:pt x="2872320" y="649817"/>
                    <a:pt x="2879518" y="649817"/>
                  </a:cubicBezTo>
                  <a:close/>
                  <a:moveTo>
                    <a:pt x="2503680" y="649817"/>
                  </a:moveTo>
                  <a:lnTo>
                    <a:pt x="2503813" y="649843"/>
                  </a:lnTo>
                  <a:lnTo>
                    <a:pt x="2503813" y="649817"/>
                  </a:lnTo>
                  <a:cubicBezTo>
                    <a:pt x="2511012" y="649817"/>
                    <a:pt x="2518211" y="652563"/>
                    <a:pt x="2523704" y="658055"/>
                  </a:cubicBezTo>
                  <a:lnTo>
                    <a:pt x="2553831" y="688183"/>
                  </a:lnTo>
                  <a:cubicBezTo>
                    <a:pt x="2564816" y="699168"/>
                    <a:pt x="2564816" y="716979"/>
                    <a:pt x="2553831" y="727964"/>
                  </a:cubicBezTo>
                  <a:lnTo>
                    <a:pt x="2523704" y="758092"/>
                  </a:lnTo>
                  <a:cubicBezTo>
                    <a:pt x="2518211" y="763584"/>
                    <a:pt x="2511012" y="766331"/>
                    <a:pt x="2503813" y="766331"/>
                  </a:cubicBezTo>
                  <a:lnTo>
                    <a:pt x="2503813" y="766331"/>
                  </a:lnTo>
                  <a:lnTo>
                    <a:pt x="2503813" y="766305"/>
                  </a:lnTo>
                  <a:lnTo>
                    <a:pt x="2503680" y="766331"/>
                  </a:lnTo>
                  <a:cubicBezTo>
                    <a:pt x="2496481" y="766331"/>
                    <a:pt x="2489282" y="763585"/>
                    <a:pt x="2483790" y="758092"/>
                  </a:cubicBezTo>
                  <a:lnTo>
                    <a:pt x="2453662" y="727965"/>
                  </a:lnTo>
                  <a:cubicBezTo>
                    <a:pt x="2442676" y="716979"/>
                    <a:pt x="2442676" y="699169"/>
                    <a:pt x="2453662" y="688183"/>
                  </a:cubicBezTo>
                  <a:lnTo>
                    <a:pt x="2483790" y="658056"/>
                  </a:lnTo>
                  <a:cubicBezTo>
                    <a:pt x="2489282" y="652564"/>
                    <a:pt x="2496482" y="649817"/>
                    <a:pt x="2503680" y="649817"/>
                  </a:cubicBezTo>
                  <a:close/>
                  <a:moveTo>
                    <a:pt x="2127842" y="649817"/>
                  </a:moveTo>
                  <a:lnTo>
                    <a:pt x="2127974" y="649843"/>
                  </a:lnTo>
                  <a:lnTo>
                    <a:pt x="2127974" y="649817"/>
                  </a:lnTo>
                  <a:lnTo>
                    <a:pt x="2127975" y="649817"/>
                  </a:lnTo>
                  <a:cubicBezTo>
                    <a:pt x="2135174" y="649817"/>
                    <a:pt x="2142373" y="652563"/>
                    <a:pt x="2147866" y="658055"/>
                  </a:cubicBezTo>
                  <a:lnTo>
                    <a:pt x="2177993" y="688183"/>
                  </a:lnTo>
                  <a:cubicBezTo>
                    <a:pt x="2188978" y="699168"/>
                    <a:pt x="2188978" y="716979"/>
                    <a:pt x="2177993" y="727964"/>
                  </a:cubicBezTo>
                  <a:lnTo>
                    <a:pt x="2147865" y="758092"/>
                  </a:lnTo>
                  <a:cubicBezTo>
                    <a:pt x="2142373" y="763584"/>
                    <a:pt x="2135174" y="766331"/>
                    <a:pt x="2127975" y="766331"/>
                  </a:cubicBezTo>
                  <a:lnTo>
                    <a:pt x="2127974" y="766331"/>
                  </a:lnTo>
                  <a:lnTo>
                    <a:pt x="2127974" y="766305"/>
                  </a:lnTo>
                  <a:lnTo>
                    <a:pt x="2127842" y="766331"/>
                  </a:lnTo>
                  <a:cubicBezTo>
                    <a:pt x="2120643" y="766331"/>
                    <a:pt x="2113444" y="763585"/>
                    <a:pt x="2107951" y="758092"/>
                  </a:cubicBezTo>
                  <a:lnTo>
                    <a:pt x="2077824" y="727965"/>
                  </a:lnTo>
                  <a:cubicBezTo>
                    <a:pt x="2066838" y="716979"/>
                    <a:pt x="2066838" y="699169"/>
                    <a:pt x="2077824" y="688183"/>
                  </a:cubicBezTo>
                  <a:lnTo>
                    <a:pt x="2107951" y="658056"/>
                  </a:lnTo>
                  <a:cubicBezTo>
                    <a:pt x="2113444" y="652564"/>
                    <a:pt x="2120643" y="649817"/>
                    <a:pt x="2127842" y="649817"/>
                  </a:cubicBezTo>
                  <a:close/>
                  <a:moveTo>
                    <a:pt x="1752003" y="649817"/>
                  </a:moveTo>
                  <a:lnTo>
                    <a:pt x="1752136" y="649843"/>
                  </a:lnTo>
                  <a:lnTo>
                    <a:pt x="1752136" y="649817"/>
                  </a:lnTo>
                  <a:lnTo>
                    <a:pt x="1752137" y="649817"/>
                  </a:lnTo>
                  <a:cubicBezTo>
                    <a:pt x="1759336" y="649817"/>
                    <a:pt x="1766534" y="652563"/>
                    <a:pt x="1772027" y="658055"/>
                  </a:cubicBezTo>
                  <a:lnTo>
                    <a:pt x="1802155" y="688183"/>
                  </a:lnTo>
                  <a:cubicBezTo>
                    <a:pt x="1813140" y="699168"/>
                    <a:pt x="1813140" y="716979"/>
                    <a:pt x="1802155" y="727964"/>
                  </a:cubicBezTo>
                  <a:lnTo>
                    <a:pt x="1772027" y="758092"/>
                  </a:lnTo>
                  <a:cubicBezTo>
                    <a:pt x="1766534" y="763584"/>
                    <a:pt x="1759336" y="766331"/>
                    <a:pt x="1752137" y="766331"/>
                  </a:cubicBezTo>
                  <a:lnTo>
                    <a:pt x="1752136" y="766331"/>
                  </a:lnTo>
                  <a:lnTo>
                    <a:pt x="1752136" y="766305"/>
                  </a:lnTo>
                  <a:lnTo>
                    <a:pt x="1752003" y="766331"/>
                  </a:lnTo>
                  <a:cubicBezTo>
                    <a:pt x="1744805" y="766331"/>
                    <a:pt x="1737606" y="763585"/>
                    <a:pt x="1732113" y="758092"/>
                  </a:cubicBezTo>
                  <a:lnTo>
                    <a:pt x="1701986" y="727965"/>
                  </a:lnTo>
                  <a:cubicBezTo>
                    <a:pt x="1691000" y="716979"/>
                    <a:pt x="1691000" y="699169"/>
                    <a:pt x="1701986" y="688183"/>
                  </a:cubicBezTo>
                  <a:lnTo>
                    <a:pt x="1732113" y="658056"/>
                  </a:lnTo>
                  <a:cubicBezTo>
                    <a:pt x="1737606" y="652564"/>
                    <a:pt x="1744805" y="649817"/>
                    <a:pt x="1752003" y="649817"/>
                  </a:cubicBezTo>
                  <a:close/>
                  <a:moveTo>
                    <a:pt x="1376166" y="649817"/>
                  </a:moveTo>
                  <a:lnTo>
                    <a:pt x="1376298" y="649843"/>
                  </a:lnTo>
                  <a:lnTo>
                    <a:pt x="1376298" y="649817"/>
                  </a:lnTo>
                  <a:cubicBezTo>
                    <a:pt x="1383498" y="649817"/>
                    <a:pt x="1390697" y="652563"/>
                    <a:pt x="1396190" y="658055"/>
                  </a:cubicBezTo>
                  <a:lnTo>
                    <a:pt x="1426317" y="688183"/>
                  </a:lnTo>
                  <a:cubicBezTo>
                    <a:pt x="1437302" y="699168"/>
                    <a:pt x="1437302" y="716979"/>
                    <a:pt x="1426317" y="727964"/>
                  </a:cubicBezTo>
                  <a:lnTo>
                    <a:pt x="1396189" y="758092"/>
                  </a:lnTo>
                  <a:cubicBezTo>
                    <a:pt x="1390697" y="763584"/>
                    <a:pt x="1383498" y="766331"/>
                    <a:pt x="1376298" y="766331"/>
                  </a:cubicBezTo>
                  <a:lnTo>
                    <a:pt x="1376298" y="766331"/>
                  </a:lnTo>
                  <a:lnTo>
                    <a:pt x="1376298" y="766305"/>
                  </a:lnTo>
                  <a:lnTo>
                    <a:pt x="1376166" y="766331"/>
                  </a:lnTo>
                  <a:cubicBezTo>
                    <a:pt x="1368966" y="766331"/>
                    <a:pt x="1361768" y="763585"/>
                    <a:pt x="1356275" y="758092"/>
                  </a:cubicBezTo>
                  <a:lnTo>
                    <a:pt x="1326147" y="727965"/>
                  </a:lnTo>
                  <a:cubicBezTo>
                    <a:pt x="1315162" y="716979"/>
                    <a:pt x="1315162" y="699169"/>
                    <a:pt x="1326147" y="688183"/>
                  </a:cubicBezTo>
                  <a:lnTo>
                    <a:pt x="1356275" y="658056"/>
                  </a:lnTo>
                  <a:cubicBezTo>
                    <a:pt x="1361768" y="652564"/>
                    <a:pt x="1368966" y="649817"/>
                    <a:pt x="1376166" y="649817"/>
                  </a:cubicBezTo>
                  <a:close/>
                  <a:moveTo>
                    <a:pt x="1000328" y="649817"/>
                  </a:moveTo>
                  <a:lnTo>
                    <a:pt x="1000460" y="649843"/>
                  </a:lnTo>
                  <a:lnTo>
                    <a:pt x="1000460" y="649817"/>
                  </a:lnTo>
                  <a:cubicBezTo>
                    <a:pt x="1007660" y="649817"/>
                    <a:pt x="1014858" y="652563"/>
                    <a:pt x="1020351" y="658055"/>
                  </a:cubicBezTo>
                  <a:lnTo>
                    <a:pt x="1050478" y="688183"/>
                  </a:lnTo>
                  <a:cubicBezTo>
                    <a:pt x="1061464" y="699168"/>
                    <a:pt x="1061464" y="716979"/>
                    <a:pt x="1050478" y="727964"/>
                  </a:cubicBezTo>
                  <a:lnTo>
                    <a:pt x="1020351" y="758092"/>
                  </a:lnTo>
                  <a:cubicBezTo>
                    <a:pt x="1014858" y="763584"/>
                    <a:pt x="1007660" y="766331"/>
                    <a:pt x="1000460" y="766331"/>
                  </a:cubicBezTo>
                  <a:lnTo>
                    <a:pt x="1000460" y="766331"/>
                  </a:lnTo>
                  <a:lnTo>
                    <a:pt x="1000460" y="766305"/>
                  </a:lnTo>
                  <a:lnTo>
                    <a:pt x="1000328" y="766331"/>
                  </a:lnTo>
                  <a:cubicBezTo>
                    <a:pt x="993128" y="766331"/>
                    <a:pt x="985930" y="763585"/>
                    <a:pt x="980437" y="758092"/>
                  </a:cubicBezTo>
                  <a:lnTo>
                    <a:pt x="950310" y="727965"/>
                  </a:lnTo>
                  <a:cubicBezTo>
                    <a:pt x="939324" y="716979"/>
                    <a:pt x="939324" y="699169"/>
                    <a:pt x="950310" y="688183"/>
                  </a:cubicBezTo>
                  <a:lnTo>
                    <a:pt x="980437" y="658056"/>
                  </a:lnTo>
                  <a:cubicBezTo>
                    <a:pt x="985930" y="652564"/>
                    <a:pt x="993129" y="649817"/>
                    <a:pt x="1000328" y="649817"/>
                  </a:cubicBezTo>
                  <a:close/>
                  <a:moveTo>
                    <a:pt x="624490" y="649817"/>
                  </a:moveTo>
                  <a:lnTo>
                    <a:pt x="624622" y="649843"/>
                  </a:lnTo>
                  <a:lnTo>
                    <a:pt x="624622" y="649817"/>
                  </a:lnTo>
                  <a:lnTo>
                    <a:pt x="624623" y="649817"/>
                  </a:lnTo>
                  <a:cubicBezTo>
                    <a:pt x="631821" y="649817"/>
                    <a:pt x="639020" y="652563"/>
                    <a:pt x="644513" y="658055"/>
                  </a:cubicBezTo>
                  <a:lnTo>
                    <a:pt x="674641" y="688183"/>
                  </a:lnTo>
                  <a:cubicBezTo>
                    <a:pt x="685626" y="699168"/>
                    <a:pt x="685626" y="716979"/>
                    <a:pt x="674641" y="727964"/>
                  </a:cubicBezTo>
                  <a:lnTo>
                    <a:pt x="644513" y="758092"/>
                  </a:lnTo>
                  <a:cubicBezTo>
                    <a:pt x="639020" y="763584"/>
                    <a:pt x="631821" y="766331"/>
                    <a:pt x="624623" y="766331"/>
                  </a:cubicBezTo>
                  <a:lnTo>
                    <a:pt x="624622" y="766331"/>
                  </a:lnTo>
                  <a:lnTo>
                    <a:pt x="624622" y="766305"/>
                  </a:lnTo>
                  <a:lnTo>
                    <a:pt x="624490" y="766331"/>
                  </a:lnTo>
                  <a:cubicBezTo>
                    <a:pt x="617290" y="766331"/>
                    <a:pt x="610092" y="763585"/>
                    <a:pt x="604599" y="758092"/>
                  </a:cubicBezTo>
                  <a:lnTo>
                    <a:pt x="574471" y="727965"/>
                  </a:lnTo>
                  <a:cubicBezTo>
                    <a:pt x="563486" y="716979"/>
                    <a:pt x="563486" y="699169"/>
                    <a:pt x="574471" y="688183"/>
                  </a:cubicBezTo>
                  <a:lnTo>
                    <a:pt x="604599" y="658056"/>
                  </a:lnTo>
                  <a:cubicBezTo>
                    <a:pt x="610092" y="652564"/>
                    <a:pt x="617291" y="649817"/>
                    <a:pt x="624490" y="649817"/>
                  </a:cubicBezTo>
                  <a:close/>
                  <a:moveTo>
                    <a:pt x="248652" y="649817"/>
                  </a:moveTo>
                  <a:lnTo>
                    <a:pt x="248785" y="649843"/>
                  </a:lnTo>
                  <a:lnTo>
                    <a:pt x="248785" y="649817"/>
                  </a:lnTo>
                  <a:cubicBezTo>
                    <a:pt x="255984" y="649817"/>
                    <a:pt x="263183" y="652563"/>
                    <a:pt x="268675" y="658055"/>
                  </a:cubicBezTo>
                  <a:lnTo>
                    <a:pt x="298803" y="688183"/>
                  </a:lnTo>
                  <a:cubicBezTo>
                    <a:pt x="309788" y="699168"/>
                    <a:pt x="309788" y="716979"/>
                    <a:pt x="298803" y="727964"/>
                  </a:cubicBezTo>
                  <a:lnTo>
                    <a:pt x="268675" y="758092"/>
                  </a:lnTo>
                  <a:cubicBezTo>
                    <a:pt x="263183" y="763584"/>
                    <a:pt x="255984" y="766331"/>
                    <a:pt x="248785" y="766331"/>
                  </a:cubicBezTo>
                  <a:lnTo>
                    <a:pt x="248785" y="766331"/>
                  </a:lnTo>
                  <a:lnTo>
                    <a:pt x="248785" y="766305"/>
                  </a:lnTo>
                  <a:lnTo>
                    <a:pt x="248652" y="766331"/>
                  </a:lnTo>
                  <a:cubicBezTo>
                    <a:pt x="241453" y="766331"/>
                    <a:pt x="234254" y="763585"/>
                    <a:pt x="228761" y="758092"/>
                  </a:cubicBezTo>
                  <a:lnTo>
                    <a:pt x="198634" y="727965"/>
                  </a:lnTo>
                  <a:cubicBezTo>
                    <a:pt x="187648" y="716979"/>
                    <a:pt x="187648" y="699169"/>
                    <a:pt x="198634" y="688183"/>
                  </a:cubicBezTo>
                  <a:lnTo>
                    <a:pt x="228761" y="658056"/>
                  </a:lnTo>
                  <a:cubicBezTo>
                    <a:pt x="234254" y="652564"/>
                    <a:pt x="241453" y="649817"/>
                    <a:pt x="248652" y="649817"/>
                  </a:cubicBezTo>
                  <a:close/>
                  <a:moveTo>
                    <a:pt x="4090346" y="646959"/>
                  </a:moveTo>
                  <a:lnTo>
                    <a:pt x="4111448" y="711108"/>
                  </a:lnTo>
                  <a:lnTo>
                    <a:pt x="4105518" y="713564"/>
                  </a:lnTo>
                  <a:cubicBezTo>
                    <a:pt x="4101683" y="713564"/>
                    <a:pt x="4097848" y="712101"/>
                    <a:pt x="4094923" y="709176"/>
                  </a:cubicBezTo>
                  <a:lnTo>
                    <a:pt x="4072122" y="686374"/>
                  </a:lnTo>
                  <a:cubicBezTo>
                    <a:pt x="4066270" y="680523"/>
                    <a:pt x="4066270" y="671036"/>
                    <a:pt x="4072122" y="665184"/>
                  </a:cubicBezTo>
                  <a:close/>
                  <a:moveTo>
                    <a:pt x="3727707" y="639966"/>
                  </a:moveTo>
                  <a:cubicBezTo>
                    <a:pt x="3731542" y="639966"/>
                    <a:pt x="3735376" y="641429"/>
                    <a:pt x="3738302" y="644356"/>
                  </a:cubicBezTo>
                  <a:lnTo>
                    <a:pt x="3761104" y="667157"/>
                  </a:lnTo>
                  <a:cubicBezTo>
                    <a:pt x="3766955" y="673008"/>
                    <a:pt x="3766955" y="682495"/>
                    <a:pt x="3761104" y="688347"/>
                  </a:cubicBezTo>
                  <a:lnTo>
                    <a:pt x="3740275" y="709176"/>
                  </a:lnTo>
                  <a:cubicBezTo>
                    <a:pt x="3734423" y="715027"/>
                    <a:pt x="3724936" y="715027"/>
                    <a:pt x="3719085" y="709176"/>
                  </a:cubicBezTo>
                  <a:lnTo>
                    <a:pt x="3696284" y="686374"/>
                  </a:lnTo>
                  <a:cubicBezTo>
                    <a:pt x="3690432" y="680523"/>
                    <a:pt x="3690432" y="671036"/>
                    <a:pt x="3696284" y="665184"/>
                  </a:cubicBezTo>
                  <a:lnTo>
                    <a:pt x="3717112" y="644355"/>
                  </a:lnTo>
                  <a:cubicBezTo>
                    <a:pt x="3720038" y="641429"/>
                    <a:pt x="3723872" y="639966"/>
                    <a:pt x="3727707" y="639966"/>
                  </a:cubicBezTo>
                  <a:close/>
                  <a:moveTo>
                    <a:pt x="3351869" y="639966"/>
                  </a:moveTo>
                  <a:cubicBezTo>
                    <a:pt x="3355704" y="639966"/>
                    <a:pt x="3359539" y="641429"/>
                    <a:pt x="3362464" y="644356"/>
                  </a:cubicBezTo>
                  <a:lnTo>
                    <a:pt x="3385265" y="667157"/>
                  </a:lnTo>
                  <a:cubicBezTo>
                    <a:pt x="3391116" y="673008"/>
                    <a:pt x="3391116" y="682495"/>
                    <a:pt x="3385265" y="688347"/>
                  </a:cubicBezTo>
                  <a:lnTo>
                    <a:pt x="3364436" y="709176"/>
                  </a:lnTo>
                  <a:cubicBezTo>
                    <a:pt x="3358585" y="715027"/>
                    <a:pt x="3349098" y="715027"/>
                    <a:pt x="3343247" y="709176"/>
                  </a:cubicBezTo>
                  <a:lnTo>
                    <a:pt x="3320445" y="686374"/>
                  </a:lnTo>
                  <a:cubicBezTo>
                    <a:pt x="3314594" y="680523"/>
                    <a:pt x="3314594" y="671036"/>
                    <a:pt x="3320445" y="665184"/>
                  </a:cubicBezTo>
                  <a:lnTo>
                    <a:pt x="3341274" y="644355"/>
                  </a:lnTo>
                  <a:cubicBezTo>
                    <a:pt x="3344200" y="641429"/>
                    <a:pt x="3348034" y="639966"/>
                    <a:pt x="3351869" y="639966"/>
                  </a:cubicBezTo>
                  <a:close/>
                  <a:moveTo>
                    <a:pt x="2976031" y="639966"/>
                  </a:moveTo>
                  <a:cubicBezTo>
                    <a:pt x="2979866" y="639966"/>
                    <a:pt x="2983701" y="641429"/>
                    <a:pt x="2986626" y="644356"/>
                  </a:cubicBezTo>
                  <a:lnTo>
                    <a:pt x="3009428" y="667157"/>
                  </a:lnTo>
                  <a:cubicBezTo>
                    <a:pt x="3015279" y="673008"/>
                    <a:pt x="3015279" y="682495"/>
                    <a:pt x="3009428" y="688347"/>
                  </a:cubicBezTo>
                  <a:lnTo>
                    <a:pt x="2988599" y="709176"/>
                  </a:lnTo>
                  <a:cubicBezTo>
                    <a:pt x="2982748" y="715027"/>
                    <a:pt x="2973260" y="715027"/>
                    <a:pt x="2967409" y="709176"/>
                  </a:cubicBezTo>
                  <a:lnTo>
                    <a:pt x="2944608" y="686374"/>
                  </a:lnTo>
                  <a:cubicBezTo>
                    <a:pt x="2938756" y="680523"/>
                    <a:pt x="2938756" y="671036"/>
                    <a:pt x="2944608" y="665184"/>
                  </a:cubicBezTo>
                  <a:lnTo>
                    <a:pt x="2965436" y="644355"/>
                  </a:lnTo>
                  <a:cubicBezTo>
                    <a:pt x="2968362" y="641429"/>
                    <a:pt x="2972196" y="639966"/>
                    <a:pt x="2976031" y="639966"/>
                  </a:cubicBezTo>
                  <a:close/>
                  <a:moveTo>
                    <a:pt x="2600193" y="639966"/>
                  </a:moveTo>
                  <a:cubicBezTo>
                    <a:pt x="2604027" y="639966"/>
                    <a:pt x="2607862" y="641429"/>
                    <a:pt x="2610788" y="644356"/>
                  </a:cubicBezTo>
                  <a:lnTo>
                    <a:pt x="2633589" y="667157"/>
                  </a:lnTo>
                  <a:cubicBezTo>
                    <a:pt x="2639441" y="673008"/>
                    <a:pt x="2639441" y="682495"/>
                    <a:pt x="2633589" y="688347"/>
                  </a:cubicBezTo>
                  <a:lnTo>
                    <a:pt x="2612761" y="709176"/>
                  </a:lnTo>
                  <a:cubicBezTo>
                    <a:pt x="2606909" y="715027"/>
                    <a:pt x="2597422" y="715027"/>
                    <a:pt x="2591571" y="709176"/>
                  </a:cubicBezTo>
                  <a:lnTo>
                    <a:pt x="2568769" y="686374"/>
                  </a:lnTo>
                  <a:cubicBezTo>
                    <a:pt x="2562918" y="680523"/>
                    <a:pt x="2562918" y="671036"/>
                    <a:pt x="2568769" y="665184"/>
                  </a:cubicBezTo>
                  <a:lnTo>
                    <a:pt x="2589598" y="644355"/>
                  </a:lnTo>
                  <a:cubicBezTo>
                    <a:pt x="2592524" y="641429"/>
                    <a:pt x="2596358" y="639966"/>
                    <a:pt x="2600193" y="639966"/>
                  </a:cubicBezTo>
                  <a:close/>
                  <a:moveTo>
                    <a:pt x="2224355" y="639966"/>
                  </a:moveTo>
                  <a:cubicBezTo>
                    <a:pt x="2228190" y="639966"/>
                    <a:pt x="2232024" y="641429"/>
                    <a:pt x="2234950" y="644356"/>
                  </a:cubicBezTo>
                  <a:lnTo>
                    <a:pt x="2257752" y="667157"/>
                  </a:lnTo>
                  <a:cubicBezTo>
                    <a:pt x="2263603" y="673008"/>
                    <a:pt x="2263603" y="682495"/>
                    <a:pt x="2257752" y="688347"/>
                  </a:cubicBezTo>
                  <a:lnTo>
                    <a:pt x="2236922" y="709176"/>
                  </a:lnTo>
                  <a:cubicBezTo>
                    <a:pt x="2231071" y="715027"/>
                    <a:pt x="2221584" y="715027"/>
                    <a:pt x="2215732" y="709176"/>
                  </a:cubicBezTo>
                  <a:lnTo>
                    <a:pt x="2192931" y="686374"/>
                  </a:lnTo>
                  <a:cubicBezTo>
                    <a:pt x="2187080" y="680523"/>
                    <a:pt x="2187080" y="671036"/>
                    <a:pt x="2192931" y="665184"/>
                  </a:cubicBezTo>
                  <a:lnTo>
                    <a:pt x="2213760" y="644355"/>
                  </a:lnTo>
                  <a:cubicBezTo>
                    <a:pt x="2216686" y="641429"/>
                    <a:pt x="2220520" y="639966"/>
                    <a:pt x="2224355" y="639966"/>
                  </a:cubicBezTo>
                  <a:close/>
                  <a:moveTo>
                    <a:pt x="1848517" y="639966"/>
                  </a:moveTo>
                  <a:cubicBezTo>
                    <a:pt x="1852351" y="639966"/>
                    <a:pt x="1856186" y="641429"/>
                    <a:pt x="1859112" y="644356"/>
                  </a:cubicBezTo>
                  <a:lnTo>
                    <a:pt x="1881913" y="667157"/>
                  </a:lnTo>
                  <a:cubicBezTo>
                    <a:pt x="1887764" y="673008"/>
                    <a:pt x="1887764" y="682495"/>
                    <a:pt x="1881913" y="688347"/>
                  </a:cubicBezTo>
                  <a:lnTo>
                    <a:pt x="1861084" y="709176"/>
                  </a:lnTo>
                  <a:cubicBezTo>
                    <a:pt x="1855233" y="715027"/>
                    <a:pt x="1845746" y="715027"/>
                    <a:pt x="1839895" y="709176"/>
                  </a:cubicBezTo>
                  <a:lnTo>
                    <a:pt x="1817093" y="686374"/>
                  </a:lnTo>
                  <a:cubicBezTo>
                    <a:pt x="1811242" y="680523"/>
                    <a:pt x="1811242" y="671036"/>
                    <a:pt x="1817093" y="665184"/>
                  </a:cubicBezTo>
                  <a:lnTo>
                    <a:pt x="1837922" y="644355"/>
                  </a:lnTo>
                  <a:cubicBezTo>
                    <a:pt x="1840848" y="641429"/>
                    <a:pt x="1844682" y="639966"/>
                    <a:pt x="1848517" y="639966"/>
                  </a:cubicBezTo>
                  <a:close/>
                  <a:moveTo>
                    <a:pt x="1472679" y="639966"/>
                  </a:moveTo>
                  <a:cubicBezTo>
                    <a:pt x="1476513" y="639966"/>
                    <a:pt x="1480348" y="641429"/>
                    <a:pt x="1483274" y="644356"/>
                  </a:cubicBezTo>
                  <a:lnTo>
                    <a:pt x="1506075" y="667157"/>
                  </a:lnTo>
                  <a:cubicBezTo>
                    <a:pt x="1511926" y="673008"/>
                    <a:pt x="1511926" y="682495"/>
                    <a:pt x="1506075" y="688347"/>
                  </a:cubicBezTo>
                  <a:lnTo>
                    <a:pt x="1485246" y="709176"/>
                  </a:lnTo>
                  <a:cubicBezTo>
                    <a:pt x="1479394" y="715027"/>
                    <a:pt x="1469908" y="715027"/>
                    <a:pt x="1464056" y="709176"/>
                  </a:cubicBezTo>
                  <a:lnTo>
                    <a:pt x="1441255" y="686374"/>
                  </a:lnTo>
                  <a:cubicBezTo>
                    <a:pt x="1435403" y="680523"/>
                    <a:pt x="1435403" y="671036"/>
                    <a:pt x="1441255" y="665184"/>
                  </a:cubicBezTo>
                  <a:lnTo>
                    <a:pt x="1462084" y="644355"/>
                  </a:lnTo>
                  <a:cubicBezTo>
                    <a:pt x="1465009" y="641429"/>
                    <a:pt x="1468844" y="639966"/>
                    <a:pt x="1472679" y="639966"/>
                  </a:cubicBezTo>
                  <a:close/>
                  <a:moveTo>
                    <a:pt x="1096840" y="639966"/>
                  </a:moveTo>
                  <a:cubicBezTo>
                    <a:pt x="1100675" y="639966"/>
                    <a:pt x="1104510" y="641429"/>
                    <a:pt x="1107435" y="644356"/>
                  </a:cubicBezTo>
                  <a:lnTo>
                    <a:pt x="1130237" y="667157"/>
                  </a:lnTo>
                  <a:cubicBezTo>
                    <a:pt x="1136088" y="673008"/>
                    <a:pt x="1136088" y="682495"/>
                    <a:pt x="1130237" y="688347"/>
                  </a:cubicBezTo>
                  <a:lnTo>
                    <a:pt x="1109408" y="709176"/>
                  </a:lnTo>
                  <a:cubicBezTo>
                    <a:pt x="1103557" y="715027"/>
                    <a:pt x="1094070" y="715027"/>
                    <a:pt x="1088218" y="709176"/>
                  </a:cubicBezTo>
                  <a:lnTo>
                    <a:pt x="1065417" y="686374"/>
                  </a:lnTo>
                  <a:cubicBezTo>
                    <a:pt x="1059566" y="680523"/>
                    <a:pt x="1059566" y="671036"/>
                    <a:pt x="1065417" y="665184"/>
                  </a:cubicBezTo>
                  <a:lnTo>
                    <a:pt x="1086246" y="644355"/>
                  </a:lnTo>
                  <a:cubicBezTo>
                    <a:pt x="1089171" y="641429"/>
                    <a:pt x="1093006" y="639966"/>
                    <a:pt x="1096840" y="639966"/>
                  </a:cubicBezTo>
                  <a:close/>
                  <a:moveTo>
                    <a:pt x="721003" y="639966"/>
                  </a:moveTo>
                  <a:cubicBezTo>
                    <a:pt x="724837" y="639966"/>
                    <a:pt x="728672" y="641429"/>
                    <a:pt x="731597" y="644356"/>
                  </a:cubicBezTo>
                  <a:lnTo>
                    <a:pt x="754399" y="667157"/>
                  </a:lnTo>
                  <a:cubicBezTo>
                    <a:pt x="760250" y="673008"/>
                    <a:pt x="760250" y="682495"/>
                    <a:pt x="754399" y="688347"/>
                  </a:cubicBezTo>
                  <a:lnTo>
                    <a:pt x="733570" y="709176"/>
                  </a:lnTo>
                  <a:cubicBezTo>
                    <a:pt x="727719" y="715027"/>
                    <a:pt x="718232" y="715027"/>
                    <a:pt x="712380" y="709176"/>
                  </a:cubicBezTo>
                  <a:lnTo>
                    <a:pt x="689579" y="686374"/>
                  </a:lnTo>
                  <a:cubicBezTo>
                    <a:pt x="683728" y="680523"/>
                    <a:pt x="683728" y="671036"/>
                    <a:pt x="689579" y="665184"/>
                  </a:cubicBezTo>
                  <a:lnTo>
                    <a:pt x="710408" y="644355"/>
                  </a:lnTo>
                  <a:cubicBezTo>
                    <a:pt x="713334" y="641429"/>
                    <a:pt x="717168" y="639966"/>
                    <a:pt x="721003" y="639966"/>
                  </a:cubicBezTo>
                  <a:close/>
                  <a:moveTo>
                    <a:pt x="345164" y="639966"/>
                  </a:moveTo>
                  <a:cubicBezTo>
                    <a:pt x="348999" y="639966"/>
                    <a:pt x="352834" y="641429"/>
                    <a:pt x="355760" y="644356"/>
                  </a:cubicBezTo>
                  <a:lnTo>
                    <a:pt x="378561" y="667157"/>
                  </a:lnTo>
                  <a:cubicBezTo>
                    <a:pt x="384413" y="673008"/>
                    <a:pt x="384413" y="682495"/>
                    <a:pt x="378561" y="688347"/>
                  </a:cubicBezTo>
                  <a:lnTo>
                    <a:pt x="357732" y="709176"/>
                  </a:lnTo>
                  <a:cubicBezTo>
                    <a:pt x="351881" y="715027"/>
                    <a:pt x="342394" y="715027"/>
                    <a:pt x="336543" y="709176"/>
                  </a:cubicBezTo>
                  <a:lnTo>
                    <a:pt x="313741" y="686374"/>
                  </a:lnTo>
                  <a:cubicBezTo>
                    <a:pt x="307890" y="680523"/>
                    <a:pt x="307890" y="671036"/>
                    <a:pt x="313741" y="665184"/>
                  </a:cubicBezTo>
                  <a:lnTo>
                    <a:pt x="334570" y="644355"/>
                  </a:lnTo>
                  <a:cubicBezTo>
                    <a:pt x="337495" y="641429"/>
                    <a:pt x="341330" y="639966"/>
                    <a:pt x="345164" y="639966"/>
                  </a:cubicBezTo>
                  <a:close/>
                  <a:moveTo>
                    <a:pt x="4049094" y="639540"/>
                  </a:moveTo>
                  <a:cubicBezTo>
                    <a:pt x="4051017" y="639464"/>
                    <a:pt x="4052971" y="640122"/>
                    <a:pt x="4054497" y="641533"/>
                  </a:cubicBezTo>
                  <a:lnTo>
                    <a:pt x="4064603" y="650874"/>
                  </a:lnTo>
                  <a:cubicBezTo>
                    <a:pt x="4067655" y="653695"/>
                    <a:pt x="4067842" y="658457"/>
                    <a:pt x="4065021" y="661509"/>
                  </a:cubicBezTo>
                  <a:lnTo>
                    <a:pt x="4058966" y="668059"/>
                  </a:lnTo>
                  <a:cubicBezTo>
                    <a:pt x="4056145" y="671112"/>
                    <a:pt x="4051383" y="671299"/>
                    <a:pt x="4048331" y="668477"/>
                  </a:cubicBezTo>
                  <a:lnTo>
                    <a:pt x="4038226" y="659136"/>
                  </a:lnTo>
                  <a:cubicBezTo>
                    <a:pt x="4035173" y="656315"/>
                    <a:pt x="4034986" y="651553"/>
                    <a:pt x="4037808" y="648501"/>
                  </a:cubicBezTo>
                  <a:lnTo>
                    <a:pt x="4043862" y="641951"/>
                  </a:lnTo>
                  <a:cubicBezTo>
                    <a:pt x="4045273" y="640425"/>
                    <a:pt x="4047169" y="639615"/>
                    <a:pt x="4049094" y="639540"/>
                  </a:cubicBezTo>
                  <a:close/>
                  <a:moveTo>
                    <a:pt x="3673255" y="639540"/>
                  </a:moveTo>
                  <a:cubicBezTo>
                    <a:pt x="3675180" y="639464"/>
                    <a:pt x="3677133" y="640122"/>
                    <a:pt x="3678659" y="641533"/>
                  </a:cubicBezTo>
                  <a:lnTo>
                    <a:pt x="3688765" y="650874"/>
                  </a:lnTo>
                  <a:cubicBezTo>
                    <a:pt x="3691817" y="653695"/>
                    <a:pt x="3692004" y="658457"/>
                    <a:pt x="3689183" y="661509"/>
                  </a:cubicBezTo>
                  <a:lnTo>
                    <a:pt x="3683128" y="668059"/>
                  </a:lnTo>
                  <a:cubicBezTo>
                    <a:pt x="3680307" y="671112"/>
                    <a:pt x="3675546" y="671299"/>
                    <a:pt x="3672493" y="668477"/>
                  </a:cubicBezTo>
                  <a:lnTo>
                    <a:pt x="3662388" y="659136"/>
                  </a:lnTo>
                  <a:cubicBezTo>
                    <a:pt x="3659335" y="656315"/>
                    <a:pt x="3659148" y="651553"/>
                    <a:pt x="3661970" y="648501"/>
                  </a:cubicBezTo>
                  <a:lnTo>
                    <a:pt x="3668024" y="641951"/>
                  </a:lnTo>
                  <a:cubicBezTo>
                    <a:pt x="3669435" y="640425"/>
                    <a:pt x="3671330" y="639615"/>
                    <a:pt x="3673255" y="639540"/>
                  </a:cubicBezTo>
                  <a:close/>
                  <a:moveTo>
                    <a:pt x="3297417" y="639540"/>
                  </a:moveTo>
                  <a:cubicBezTo>
                    <a:pt x="3299341" y="639464"/>
                    <a:pt x="3301295" y="640122"/>
                    <a:pt x="3302821" y="641533"/>
                  </a:cubicBezTo>
                  <a:lnTo>
                    <a:pt x="3312927" y="650874"/>
                  </a:lnTo>
                  <a:cubicBezTo>
                    <a:pt x="3315979" y="653695"/>
                    <a:pt x="3316166" y="658457"/>
                    <a:pt x="3313345" y="661509"/>
                  </a:cubicBezTo>
                  <a:lnTo>
                    <a:pt x="3307290" y="668059"/>
                  </a:lnTo>
                  <a:cubicBezTo>
                    <a:pt x="3304469" y="671112"/>
                    <a:pt x="3299707" y="671299"/>
                    <a:pt x="3296655" y="668477"/>
                  </a:cubicBezTo>
                  <a:lnTo>
                    <a:pt x="3286550" y="659136"/>
                  </a:lnTo>
                  <a:cubicBezTo>
                    <a:pt x="3283497" y="656315"/>
                    <a:pt x="3283310" y="651553"/>
                    <a:pt x="3286132" y="648501"/>
                  </a:cubicBezTo>
                  <a:lnTo>
                    <a:pt x="3292186" y="641951"/>
                  </a:lnTo>
                  <a:cubicBezTo>
                    <a:pt x="3293597" y="640425"/>
                    <a:pt x="3295492" y="639615"/>
                    <a:pt x="3297417" y="639540"/>
                  </a:cubicBezTo>
                  <a:close/>
                  <a:moveTo>
                    <a:pt x="2921579" y="639540"/>
                  </a:moveTo>
                  <a:cubicBezTo>
                    <a:pt x="2923503" y="639464"/>
                    <a:pt x="2925457" y="640122"/>
                    <a:pt x="2926983" y="641533"/>
                  </a:cubicBezTo>
                  <a:lnTo>
                    <a:pt x="2937089" y="650874"/>
                  </a:lnTo>
                  <a:cubicBezTo>
                    <a:pt x="2940141" y="653695"/>
                    <a:pt x="2940328" y="658457"/>
                    <a:pt x="2937507" y="661509"/>
                  </a:cubicBezTo>
                  <a:lnTo>
                    <a:pt x="2931452" y="668059"/>
                  </a:lnTo>
                  <a:cubicBezTo>
                    <a:pt x="2928631" y="671112"/>
                    <a:pt x="2923869" y="671299"/>
                    <a:pt x="2920817" y="668477"/>
                  </a:cubicBezTo>
                  <a:lnTo>
                    <a:pt x="2910711" y="659136"/>
                  </a:lnTo>
                  <a:cubicBezTo>
                    <a:pt x="2907660" y="656315"/>
                    <a:pt x="2907472" y="651553"/>
                    <a:pt x="2910294" y="648501"/>
                  </a:cubicBezTo>
                  <a:lnTo>
                    <a:pt x="2916348" y="641951"/>
                  </a:lnTo>
                  <a:cubicBezTo>
                    <a:pt x="2917759" y="640425"/>
                    <a:pt x="2919655" y="639615"/>
                    <a:pt x="2921579" y="639540"/>
                  </a:cubicBezTo>
                  <a:close/>
                  <a:moveTo>
                    <a:pt x="2545741" y="639540"/>
                  </a:moveTo>
                  <a:cubicBezTo>
                    <a:pt x="2547666" y="639464"/>
                    <a:pt x="2549619" y="640122"/>
                    <a:pt x="2551145" y="641533"/>
                  </a:cubicBezTo>
                  <a:lnTo>
                    <a:pt x="2561251" y="650874"/>
                  </a:lnTo>
                  <a:cubicBezTo>
                    <a:pt x="2564303" y="653695"/>
                    <a:pt x="2564490" y="658457"/>
                    <a:pt x="2561669" y="661509"/>
                  </a:cubicBezTo>
                  <a:lnTo>
                    <a:pt x="2555614" y="668059"/>
                  </a:lnTo>
                  <a:cubicBezTo>
                    <a:pt x="2552792" y="671112"/>
                    <a:pt x="2548032" y="671299"/>
                    <a:pt x="2544979" y="668477"/>
                  </a:cubicBezTo>
                  <a:lnTo>
                    <a:pt x="2534874" y="659136"/>
                  </a:lnTo>
                  <a:cubicBezTo>
                    <a:pt x="2531821" y="656315"/>
                    <a:pt x="2531634" y="651553"/>
                    <a:pt x="2534456" y="648501"/>
                  </a:cubicBezTo>
                  <a:lnTo>
                    <a:pt x="2540510" y="641951"/>
                  </a:lnTo>
                  <a:cubicBezTo>
                    <a:pt x="2541921" y="640425"/>
                    <a:pt x="2543816" y="639615"/>
                    <a:pt x="2545741" y="639540"/>
                  </a:cubicBezTo>
                  <a:close/>
                  <a:moveTo>
                    <a:pt x="2169903" y="639540"/>
                  </a:moveTo>
                  <a:cubicBezTo>
                    <a:pt x="2171827" y="639464"/>
                    <a:pt x="2173781" y="640122"/>
                    <a:pt x="2175307" y="641533"/>
                  </a:cubicBezTo>
                  <a:lnTo>
                    <a:pt x="2185413" y="650874"/>
                  </a:lnTo>
                  <a:cubicBezTo>
                    <a:pt x="2188465" y="653695"/>
                    <a:pt x="2188652" y="658457"/>
                    <a:pt x="2185830" y="661509"/>
                  </a:cubicBezTo>
                  <a:lnTo>
                    <a:pt x="2179776" y="668059"/>
                  </a:lnTo>
                  <a:cubicBezTo>
                    <a:pt x="2176955" y="671112"/>
                    <a:pt x="2172193" y="671299"/>
                    <a:pt x="2169141" y="668477"/>
                  </a:cubicBezTo>
                  <a:lnTo>
                    <a:pt x="2159035" y="659136"/>
                  </a:lnTo>
                  <a:cubicBezTo>
                    <a:pt x="2155983" y="656315"/>
                    <a:pt x="2155796" y="651553"/>
                    <a:pt x="2158617" y="648501"/>
                  </a:cubicBezTo>
                  <a:lnTo>
                    <a:pt x="2164672" y="641951"/>
                  </a:lnTo>
                  <a:cubicBezTo>
                    <a:pt x="2166083" y="640425"/>
                    <a:pt x="2167978" y="639615"/>
                    <a:pt x="2169903" y="639540"/>
                  </a:cubicBezTo>
                  <a:close/>
                  <a:moveTo>
                    <a:pt x="1794065" y="639540"/>
                  </a:moveTo>
                  <a:cubicBezTo>
                    <a:pt x="1795989" y="639464"/>
                    <a:pt x="1797942" y="640122"/>
                    <a:pt x="1799468" y="641533"/>
                  </a:cubicBezTo>
                  <a:lnTo>
                    <a:pt x="1809575" y="650874"/>
                  </a:lnTo>
                  <a:cubicBezTo>
                    <a:pt x="1812626" y="653695"/>
                    <a:pt x="1812814" y="658457"/>
                    <a:pt x="1809993" y="661509"/>
                  </a:cubicBezTo>
                  <a:lnTo>
                    <a:pt x="1803937" y="668059"/>
                  </a:lnTo>
                  <a:cubicBezTo>
                    <a:pt x="1801116" y="671112"/>
                    <a:pt x="1796355" y="671299"/>
                    <a:pt x="1793303" y="668477"/>
                  </a:cubicBezTo>
                  <a:lnTo>
                    <a:pt x="1783197" y="659136"/>
                  </a:lnTo>
                  <a:cubicBezTo>
                    <a:pt x="1780145" y="656315"/>
                    <a:pt x="1779958" y="651553"/>
                    <a:pt x="1782779" y="648501"/>
                  </a:cubicBezTo>
                  <a:lnTo>
                    <a:pt x="1788834" y="641951"/>
                  </a:lnTo>
                  <a:cubicBezTo>
                    <a:pt x="1790244" y="640425"/>
                    <a:pt x="1792140" y="639615"/>
                    <a:pt x="1794065" y="639540"/>
                  </a:cubicBezTo>
                  <a:close/>
                  <a:moveTo>
                    <a:pt x="1418227" y="639540"/>
                  </a:moveTo>
                  <a:cubicBezTo>
                    <a:pt x="1420151" y="639464"/>
                    <a:pt x="1422104" y="640122"/>
                    <a:pt x="1423631" y="641533"/>
                  </a:cubicBezTo>
                  <a:lnTo>
                    <a:pt x="1433736" y="650874"/>
                  </a:lnTo>
                  <a:cubicBezTo>
                    <a:pt x="1436789" y="653695"/>
                    <a:pt x="1436975" y="658457"/>
                    <a:pt x="1434154" y="661509"/>
                  </a:cubicBezTo>
                  <a:lnTo>
                    <a:pt x="1428100" y="668059"/>
                  </a:lnTo>
                  <a:cubicBezTo>
                    <a:pt x="1425279" y="671112"/>
                    <a:pt x="1420516" y="671299"/>
                    <a:pt x="1417464" y="668477"/>
                  </a:cubicBezTo>
                  <a:lnTo>
                    <a:pt x="1407359" y="659136"/>
                  </a:lnTo>
                  <a:cubicBezTo>
                    <a:pt x="1404306" y="656315"/>
                    <a:pt x="1404120" y="651553"/>
                    <a:pt x="1406941" y="648501"/>
                  </a:cubicBezTo>
                  <a:lnTo>
                    <a:pt x="1412995" y="641951"/>
                  </a:lnTo>
                  <a:cubicBezTo>
                    <a:pt x="1414406" y="640425"/>
                    <a:pt x="1416302" y="639615"/>
                    <a:pt x="1418227" y="639540"/>
                  </a:cubicBezTo>
                  <a:close/>
                  <a:moveTo>
                    <a:pt x="1042388" y="639540"/>
                  </a:moveTo>
                  <a:cubicBezTo>
                    <a:pt x="1044313" y="639464"/>
                    <a:pt x="1046266" y="640122"/>
                    <a:pt x="1047792" y="641533"/>
                  </a:cubicBezTo>
                  <a:lnTo>
                    <a:pt x="1057898" y="650874"/>
                  </a:lnTo>
                  <a:cubicBezTo>
                    <a:pt x="1060950" y="653695"/>
                    <a:pt x="1061137" y="658457"/>
                    <a:pt x="1058316" y="661509"/>
                  </a:cubicBezTo>
                  <a:lnTo>
                    <a:pt x="1052261" y="668059"/>
                  </a:lnTo>
                  <a:cubicBezTo>
                    <a:pt x="1049440" y="671112"/>
                    <a:pt x="1044678" y="671299"/>
                    <a:pt x="1041627" y="668477"/>
                  </a:cubicBezTo>
                  <a:lnTo>
                    <a:pt x="1031521" y="659136"/>
                  </a:lnTo>
                  <a:cubicBezTo>
                    <a:pt x="1028468" y="656315"/>
                    <a:pt x="1028282" y="651553"/>
                    <a:pt x="1031103" y="648501"/>
                  </a:cubicBezTo>
                  <a:lnTo>
                    <a:pt x="1037157" y="641951"/>
                  </a:lnTo>
                  <a:cubicBezTo>
                    <a:pt x="1038568" y="640425"/>
                    <a:pt x="1040463" y="639615"/>
                    <a:pt x="1042388" y="639540"/>
                  </a:cubicBezTo>
                  <a:close/>
                  <a:moveTo>
                    <a:pt x="666550" y="639540"/>
                  </a:moveTo>
                  <a:cubicBezTo>
                    <a:pt x="668475" y="639464"/>
                    <a:pt x="670428" y="640122"/>
                    <a:pt x="671955" y="641533"/>
                  </a:cubicBezTo>
                  <a:lnTo>
                    <a:pt x="682061" y="650874"/>
                  </a:lnTo>
                  <a:cubicBezTo>
                    <a:pt x="685113" y="653695"/>
                    <a:pt x="685300" y="658457"/>
                    <a:pt x="682478" y="661509"/>
                  </a:cubicBezTo>
                  <a:lnTo>
                    <a:pt x="676423" y="668059"/>
                  </a:lnTo>
                  <a:cubicBezTo>
                    <a:pt x="673602" y="671112"/>
                    <a:pt x="668841" y="671299"/>
                    <a:pt x="665789" y="668477"/>
                  </a:cubicBezTo>
                  <a:lnTo>
                    <a:pt x="655683" y="659136"/>
                  </a:lnTo>
                  <a:cubicBezTo>
                    <a:pt x="652631" y="656315"/>
                    <a:pt x="652444" y="651553"/>
                    <a:pt x="655265" y="648501"/>
                  </a:cubicBezTo>
                  <a:lnTo>
                    <a:pt x="661320" y="641951"/>
                  </a:lnTo>
                  <a:cubicBezTo>
                    <a:pt x="662731" y="640425"/>
                    <a:pt x="664626" y="639615"/>
                    <a:pt x="666550" y="639540"/>
                  </a:cubicBezTo>
                  <a:close/>
                  <a:moveTo>
                    <a:pt x="290713" y="639540"/>
                  </a:moveTo>
                  <a:cubicBezTo>
                    <a:pt x="292637" y="639464"/>
                    <a:pt x="294590" y="640122"/>
                    <a:pt x="296117" y="641533"/>
                  </a:cubicBezTo>
                  <a:lnTo>
                    <a:pt x="306223" y="650874"/>
                  </a:lnTo>
                  <a:cubicBezTo>
                    <a:pt x="309274" y="653695"/>
                    <a:pt x="309461" y="658457"/>
                    <a:pt x="306640" y="661509"/>
                  </a:cubicBezTo>
                  <a:lnTo>
                    <a:pt x="300586" y="668059"/>
                  </a:lnTo>
                  <a:cubicBezTo>
                    <a:pt x="297764" y="671112"/>
                    <a:pt x="293003" y="671299"/>
                    <a:pt x="289951" y="668477"/>
                  </a:cubicBezTo>
                  <a:lnTo>
                    <a:pt x="279845" y="659136"/>
                  </a:lnTo>
                  <a:cubicBezTo>
                    <a:pt x="276793" y="656315"/>
                    <a:pt x="276606" y="651553"/>
                    <a:pt x="279427" y="648501"/>
                  </a:cubicBezTo>
                  <a:lnTo>
                    <a:pt x="285481" y="641951"/>
                  </a:lnTo>
                  <a:cubicBezTo>
                    <a:pt x="286892" y="640425"/>
                    <a:pt x="288788" y="639615"/>
                    <a:pt x="290713" y="639540"/>
                  </a:cubicBezTo>
                  <a:close/>
                  <a:moveTo>
                    <a:pt x="4031328" y="625432"/>
                  </a:moveTo>
                  <a:cubicBezTo>
                    <a:pt x="4032573" y="625383"/>
                    <a:pt x="4033836" y="625809"/>
                    <a:pt x="4034823" y="626721"/>
                  </a:cubicBezTo>
                  <a:lnTo>
                    <a:pt x="4039059" y="630637"/>
                  </a:lnTo>
                  <a:cubicBezTo>
                    <a:pt x="4041033" y="632461"/>
                    <a:pt x="4041154" y="635541"/>
                    <a:pt x="4039330" y="637515"/>
                  </a:cubicBezTo>
                  <a:lnTo>
                    <a:pt x="4034244" y="643016"/>
                  </a:lnTo>
                  <a:cubicBezTo>
                    <a:pt x="4032419" y="644990"/>
                    <a:pt x="4029340" y="645111"/>
                    <a:pt x="4027366" y="643287"/>
                  </a:cubicBezTo>
                  <a:lnTo>
                    <a:pt x="4023130" y="639371"/>
                  </a:lnTo>
                  <a:cubicBezTo>
                    <a:pt x="4021156" y="637546"/>
                    <a:pt x="4021034" y="634467"/>
                    <a:pt x="4022860" y="632493"/>
                  </a:cubicBezTo>
                  <a:lnTo>
                    <a:pt x="4027945" y="626991"/>
                  </a:lnTo>
                  <a:cubicBezTo>
                    <a:pt x="4028858" y="626005"/>
                    <a:pt x="4030083" y="625481"/>
                    <a:pt x="4031328" y="625432"/>
                  </a:cubicBezTo>
                  <a:close/>
                  <a:moveTo>
                    <a:pt x="3655490" y="625432"/>
                  </a:moveTo>
                  <a:cubicBezTo>
                    <a:pt x="3656734" y="625383"/>
                    <a:pt x="3657998" y="625809"/>
                    <a:pt x="3658985" y="626721"/>
                  </a:cubicBezTo>
                  <a:lnTo>
                    <a:pt x="3663221" y="630637"/>
                  </a:lnTo>
                  <a:cubicBezTo>
                    <a:pt x="3665195" y="632461"/>
                    <a:pt x="3665316" y="635541"/>
                    <a:pt x="3663492" y="637515"/>
                  </a:cubicBezTo>
                  <a:lnTo>
                    <a:pt x="3658406" y="643016"/>
                  </a:lnTo>
                  <a:cubicBezTo>
                    <a:pt x="3656581" y="644990"/>
                    <a:pt x="3653502" y="645111"/>
                    <a:pt x="3651528" y="643287"/>
                  </a:cubicBezTo>
                  <a:lnTo>
                    <a:pt x="3647292" y="639371"/>
                  </a:lnTo>
                  <a:cubicBezTo>
                    <a:pt x="3645318" y="637546"/>
                    <a:pt x="3645197" y="634467"/>
                    <a:pt x="3647021" y="632493"/>
                  </a:cubicBezTo>
                  <a:lnTo>
                    <a:pt x="3652106" y="626991"/>
                  </a:lnTo>
                  <a:cubicBezTo>
                    <a:pt x="3653019" y="626005"/>
                    <a:pt x="3654245" y="625481"/>
                    <a:pt x="3655490" y="625432"/>
                  </a:cubicBezTo>
                  <a:close/>
                  <a:moveTo>
                    <a:pt x="3279652" y="625432"/>
                  </a:moveTo>
                  <a:cubicBezTo>
                    <a:pt x="3280896" y="625383"/>
                    <a:pt x="3282160" y="625809"/>
                    <a:pt x="3283146" y="626721"/>
                  </a:cubicBezTo>
                  <a:lnTo>
                    <a:pt x="3287383" y="630637"/>
                  </a:lnTo>
                  <a:cubicBezTo>
                    <a:pt x="3289356" y="632461"/>
                    <a:pt x="3289478" y="635541"/>
                    <a:pt x="3287654" y="637515"/>
                  </a:cubicBezTo>
                  <a:lnTo>
                    <a:pt x="3282568" y="643016"/>
                  </a:lnTo>
                  <a:cubicBezTo>
                    <a:pt x="3280743" y="644990"/>
                    <a:pt x="3277664" y="645111"/>
                    <a:pt x="3275690" y="643287"/>
                  </a:cubicBezTo>
                  <a:lnTo>
                    <a:pt x="3271454" y="639371"/>
                  </a:lnTo>
                  <a:cubicBezTo>
                    <a:pt x="3269480" y="637546"/>
                    <a:pt x="3269358" y="634467"/>
                    <a:pt x="3271183" y="632493"/>
                  </a:cubicBezTo>
                  <a:lnTo>
                    <a:pt x="3276268" y="626991"/>
                  </a:lnTo>
                  <a:cubicBezTo>
                    <a:pt x="3277181" y="626005"/>
                    <a:pt x="3278407" y="625481"/>
                    <a:pt x="3279652" y="625432"/>
                  </a:cubicBezTo>
                  <a:close/>
                  <a:moveTo>
                    <a:pt x="2903814" y="625432"/>
                  </a:moveTo>
                  <a:cubicBezTo>
                    <a:pt x="2905059" y="625383"/>
                    <a:pt x="2906322" y="625809"/>
                    <a:pt x="2907309" y="626721"/>
                  </a:cubicBezTo>
                  <a:lnTo>
                    <a:pt x="2911545" y="630637"/>
                  </a:lnTo>
                  <a:cubicBezTo>
                    <a:pt x="2913519" y="632461"/>
                    <a:pt x="2913640" y="635541"/>
                    <a:pt x="2911816" y="637515"/>
                  </a:cubicBezTo>
                  <a:lnTo>
                    <a:pt x="2906730" y="643016"/>
                  </a:lnTo>
                  <a:cubicBezTo>
                    <a:pt x="2904905" y="644990"/>
                    <a:pt x="2901826" y="645111"/>
                    <a:pt x="2899852" y="643287"/>
                  </a:cubicBezTo>
                  <a:lnTo>
                    <a:pt x="2895616" y="639371"/>
                  </a:lnTo>
                  <a:cubicBezTo>
                    <a:pt x="2893642" y="637546"/>
                    <a:pt x="2893520" y="634467"/>
                    <a:pt x="2895346" y="632493"/>
                  </a:cubicBezTo>
                  <a:lnTo>
                    <a:pt x="2900430" y="626991"/>
                  </a:lnTo>
                  <a:cubicBezTo>
                    <a:pt x="2901344" y="626005"/>
                    <a:pt x="2902569" y="625481"/>
                    <a:pt x="2903814" y="625432"/>
                  </a:cubicBezTo>
                  <a:close/>
                  <a:moveTo>
                    <a:pt x="2527976" y="625432"/>
                  </a:moveTo>
                  <a:cubicBezTo>
                    <a:pt x="2529220" y="625383"/>
                    <a:pt x="2530484" y="625809"/>
                    <a:pt x="2531471" y="626721"/>
                  </a:cubicBezTo>
                  <a:lnTo>
                    <a:pt x="2535707" y="630637"/>
                  </a:lnTo>
                  <a:cubicBezTo>
                    <a:pt x="2537681" y="632461"/>
                    <a:pt x="2537802" y="635541"/>
                    <a:pt x="2535978" y="637515"/>
                  </a:cubicBezTo>
                  <a:lnTo>
                    <a:pt x="2530892" y="643016"/>
                  </a:lnTo>
                  <a:cubicBezTo>
                    <a:pt x="2529067" y="644990"/>
                    <a:pt x="2525988" y="645111"/>
                    <a:pt x="2524014" y="643287"/>
                  </a:cubicBezTo>
                  <a:lnTo>
                    <a:pt x="2519778" y="639371"/>
                  </a:lnTo>
                  <a:cubicBezTo>
                    <a:pt x="2517804" y="637546"/>
                    <a:pt x="2517683" y="634467"/>
                    <a:pt x="2519507" y="632493"/>
                  </a:cubicBezTo>
                  <a:lnTo>
                    <a:pt x="2524593" y="626991"/>
                  </a:lnTo>
                  <a:cubicBezTo>
                    <a:pt x="2525505" y="626005"/>
                    <a:pt x="2526731" y="625481"/>
                    <a:pt x="2527976" y="625432"/>
                  </a:cubicBezTo>
                  <a:close/>
                  <a:moveTo>
                    <a:pt x="2152138" y="625432"/>
                  </a:moveTo>
                  <a:cubicBezTo>
                    <a:pt x="2153383" y="625383"/>
                    <a:pt x="2154646" y="625809"/>
                    <a:pt x="2155632" y="626721"/>
                  </a:cubicBezTo>
                  <a:lnTo>
                    <a:pt x="2159869" y="630637"/>
                  </a:lnTo>
                  <a:cubicBezTo>
                    <a:pt x="2161843" y="632461"/>
                    <a:pt x="2161964" y="635541"/>
                    <a:pt x="2160139" y="637515"/>
                  </a:cubicBezTo>
                  <a:lnTo>
                    <a:pt x="2155054" y="643016"/>
                  </a:lnTo>
                  <a:cubicBezTo>
                    <a:pt x="2153229" y="644990"/>
                    <a:pt x="2150150" y="645111"/>
                    <a:pt x="2148176" y="643287"/>
                  </a:cubicBezTo>
                  <a:lnTo>
                    <a:pt x="2143940" y="639371"/>
                  </a:lnTo>
                  <a:cubicBezTo>
                    <a:pt x="2141966" y="637546"/>
                    <a:pt x="2141844" y="634467"/>
                    <a:pt x="2143669" y="632493"/>
                  </a:cubicBezTo>
                  <a:lnTo>
                    <a:pt x="2148754" y="626991"/>
                  </a:lnTo>
                  <a:cubicBezTo>
                    <a:pt x="2149667" y="626005"/>
                    <a:pt x="2150893" y="625481"/>
                    <a:pt x="2152138" y="625432"/>
                  </a:cubicBezTo>
                  <a:close/>
                  <a:moveTo>
                    <a:pt x="1776300" y="625432"/>
                  </a:moveTo>
                  <a:cubicBezTo>
                    <a:pt x="1777544" y="625383"/>
                    <a:pt x="1778808" y="625809"/>
                    <a:pt x="1779795" y="626721"/>
                  </a:cubicBezTo>
                  <a:lnTo>
                    <a:pt x="1784030" y="630637"/>
                  </a:lnTo>
                  <a:cubicBezTo>
                    <a:pt x="1786004" y="632461"/>
                    <a:pt x="1786126" y="635541"/>
                    <a:pt x="1784302" y="637515"/>
                  </a:cubicBezTo>
                  <a:lnTo>
                    <a:pt x="1779216" y="643016"/>
                  </a:lnTo>
                  <a:cubicBezTo>
                    <a:pt x="1777390" y="644990"/>
                    <a:pt x="1774311" y="645111"/>
                    <a:pt x="1772337" y="643287"/>
                  </a:cubicBezTo>
                  <a:lnTo>
                    <a:pt x="1768101" y="639371"/>
                  </a:lnTo>
                  <a:cubicBezTo>
                    <a:pt x="1766127" y="637546"/>
                    <a:pt x="1766006" y="634467"/>
                    <a:pt x="1767831" y="632493"/>
                  </a:cubicBezTo>
                  <a:lnTo>
                    <a:pt x="1772916" y="626991"/>
                  </a:lnTo>
                  <a:cubicBezTo>
                    <a:pt x="1773829" y="626005"/>
                    <a:pt x="1775055" y="625481"/>
                    <a:pt x="1776300" y="625432"/>
                  </a:cubicBezTo>
                  <a:close/>
                  <a:moveTo>
                    <a:pt x="1400461" y="625432"/>
                  </a:moveTo>
                  <a:cubicBezTo>
                    <a:pt x="1401706" y="625383"/>
                    <a:pt x="1402969" y="625809"/>
                    <a:pt x="1403956" y="626721"/>
                  </a:cubicBezTo>
                  <a:lnTo>
                    <a:pt x="1408192" y="630637"/>
                  </a:lnTo>
                  <a:cubicBezTo>
                    <a:pt x="1410166" y="632461"/>
                    <a:pt x="1410288" y="635541"/>
                    <a:pt x="1408463" y="637515"/>
                  </a:cubicBezTo>
                  <a:lnTo>
                    <a:pt x="1403378" y="643016"/>
                  </a:lnTo>
                  <a:cubicBezTo>
                    <a:pt x="1401553" y="644990"/>
                    <a:pt x="1398473" y="645111"/>
                    <a:pt x="1396499" y="643287"/>
                  </a:cubicBezTo>
                  <a:lnTo>
                    <a:pt x="1392263" y="639371"/>
                  </a:lnTo>
                  <a:cubicBezTo>
                    <a:pt x="1390289" y="637546"/>
                    <a:pt x="1390168" y="634467"/>
                    <a:pt x="1391993" y="632493"/>
                  </a:cubicBezTo>
                  <a:lnTo>
                    <a:pt x="1397078" y="626991"/>
                  </a:lnTo>
                  <a:cubicBezTo>
                    <a:pt x="1397990" y="626005"/>
                    <a:pt x="1399216" y="625481"/>
                    <a:pt x="1400461" y="625432"/>
                  </a:cubicBezTo>
                  <a:close/>
                  <a:moveTo>
                    <a:pt x="1024624" y="625432"/>
                  </a:moveTo>
                  <a:cubicBezTo>
                    <a:pt x="1025868" y="625383"/>
                    <a:pt x="1027131" y="625809"/>
                    <a:pt x="1028118" y="626721"/>
                  </a:cubicBezTo>
                  <a:lnTo>
                    <a:pt x="1032354" y="630637"/>
                  </a:lnTo>
                  <a:cubicBezTo>
                    <a:pt x="1034328" y="632461"/>
                    <a:pt x="1034450" y="635541"/>
                    <a:pt x="1032625" y="637515"/>
                  </a:cubicBezTo>
                  <a:lnTo>
                    <a:pt x="1027539" y="643016"/>
                  </a:lnTo>
                  <a:cubicBezTo>
                    <a:pt x="1025714" y="644990"/>
                    <a:pt x="1022635" y="645111"/>
                    <a:pt x="1020661" y="643287"/>
                  </a:cubicBezTo>
                  <a:lnTo>
                    <a:pt x="1016426" y="639371"/>
                  </a:lnTo>
                  <a:cubicBezTo>
                    <a:pt x="1014451" y="637546"/>
                    <a:pt x="1014330" y="634467"/>
                    <a:pt x="1016154" y="632493"/>
                  </a:cubicBezTo>
                  <a:lnTo>
                    <a:pt x="1021240" y="626991"/>
                  </a:lnTo>
                  <a:cubicBezTo>
                    <a:pt x="1022153" y="626005"/>
                    <a:pt x="1023378" y="625481"/>
                    <a:pt x="1024624" y="625432"/>
                  </a:cubicBezTo>
                  <a:close/>
                  <a:moveTo>
                    <a:pt x="648786" y="625432"/>
                  </a:moveTo>
                  <a:cubicBezTo>
                    <a:pt x="650030" y="625383"/>
                    <a:pt x="651294" y="625809"/>
                    <a:pt x="652280" y="626721"/>
                  </a:cubicBezTo>
                  <a:lnTo>
                    <a:pt x="656516" y="630637"/>
                  </a:lnTo>
                  <a:cubicBezTo>
                    <a:pt x="658490" y="632461"/>
                    <a:pt x="658612" y="635541"/>
                    <a:pt x="656787" y="637515"/>
                  </a:cubicBezTo>
                  <a:lnTo>
                    <a:pt x="651702" y="643016"/>
                  </a:lnTo>
                  <a:cubicBezTo>
                    <a:pt x="649877" y="644990"/>
                    <a:pt x="646797" y="645111"/>
                    <a:pt x="644823" y="643287"/>
                  </a:cubicBezTo>
                  <a:lnTo>
                    <a:pt x="640587" y="639371"/>
                  </a:lnTo>
                  <a:cubicBezTo>
                    <a:pt x="638613" y="637546"/>
                    <a:pt x="638492" y="634467"/>
                    <a:pt x="640317" y="632493"/>
                  </a:cubicBezTo>
                  <a:lnTo>
                    <a:pt x="645402" y="626991"/>
                  </a:lnTo>
                  <a:cubicBezTo>
                    <a:pt x="646314" y="626005"/>
                    <a:pt x="647541" y="625481"/>
                    <a:pt x="648786" y="625432"/>
                  </a:cubicBezTo>
                  <a:close/>
                  <a:moveTo>
                    <a:pt x="272948" y="625432"/>
                  </a:moveTo>
                  <a:cubicBezTo>
                    <a:pt x="274192" y="625383"/>
                    <a:pt x="275455" y="625809"/>
                    <a:pt x="276443" y="626721"/>
                  </a:cubicBezTo>
                  <a:lnTo>
                    <a:pt x="280679" y="630637"/>
                  </a:lnTo>
                  <a:cubicBezTo>
                    <a:pt x="282653" y="632461"/>
                    <a:pt x="282774" y="635541"/>
                    <a:pt x="280949" y="637515"/>
                  </a:cubicBezTo>
                  <a:lnTo>
                    <a:pt x="275864" y="643016"/>
                  </a:lnTo>
                  <a:cubicBezTo>
                    <a:pt x="274039" y="644990"/>
                    <a:pt x="270960" y="645111"/>
                    <a:pt x="268986" y="643287"/>
                  </a:cubicBezTo>
                  <a:lnTo>
                    <a:pt x="264750" y="639371"/>
                  </a:lnTo>
                  <a:cubicBezTo>
                    <a:pt x="262776" y="637546"/>
                    <a:pt x="262654" y="634467"/>
                    <a:pt x="264479" y="632493"/>
                  </a:cubicBezTo>
                  <a:lnTo>
                    <a:pt x="269564" y="626991"/>
                  </a:lnTo>
                  <a:cubicBezTo>
                    <a:pt x="270477" y="626005"/>
                    <a:pt x="271703" y="625481"/>
                    <a:pt x="272948" y="625432"/>
                  </a:cubicBezTo>
                  <a:close/>
                  <a:moveTo>
                    <a:pt x="3958549" y="617454"/>
                  </a:moveTo>
                  <a:cubicBezTo>
                    <a:pt x="3961536" y="617454"/>
                    <a:pt x="3964522" y="618594"/>
                    <a:pt x="3966802" y="620873"/>
                  </a:cubicBezTo>
                  <a:lnTo>
                    <a:pt x="3979302" y="633373"/>
                  </a:lnTo>
                  <a:cubicBezTo>
                    <a:pt x="3983859" y="637930"/>
                    <a:pt x="3983859" y="645320"/>
                    <a:pt x="3979302" y="649878"/>
                  </a:cubicBezTo>
                  <a:lnTo>
                    <a:pt x="3957368" y="671810"/>
                  </a:lnTo>
                  <a:cubicBezTo>
                    <a:pt x="3952811" y="676368"/>
                    <a:pt x="3945421" y="676368"/>
                    <a:pt x="3940863" y="671811"/>
                  </a:cubicBezTo>
                  <a:lnTo>
                    <a:pt x="3928364" y="659311"/>
                  </a:lnTo>
                  <a:cubicBezTo>
                    <a:pt x="3923805" y="654753"/>
                    <a:pt x="3923805" y="647364"/>
                    <a:pt x="3928364" y="642805"/>
                  </a:cubicBezTo>
                  <a:lnTo>
                    <a:pt x="3950296" y="620873"/>
                  </a:lnTo>
                  <a:cubicBezTo>
                    <a:pt x="3952575" y="618594"/>
                    <a:pt x="3955562" y="617454"/>
                    <a:pt x="3958549" y="617454"/>
                  </a:cubicBezTo>
                  <a:close/>
                  <a:moveTo>
                    <a:pt x="3582711" y="617454"/>
                  </a:moveTo>
                  <a:cubicBezTo>
                    <a:pt x="3585698" y="617454"/>
                    <a:pt x="3588685" y="618594"/>
                    <a:pt x="3590963" y="620873"/>
                  </a:cubicBezTo>
                  <a:lnTo>
                    <a:pt x="3603463" y="633373"/>
                  </a:lnTo>
                  <a:cubicBezTo>
                    <a:pt x="3608021" y="637930"/>
                    <a:pt x="3608021" y="645320"/>
                    <a:pt x="3603463" y="649878"/>
                  </a:cubicBezTo>
                  <a:lnTo>
                    <a:pt x="3581530" y="671810"/>
                  </a:lnTo>
                  <a:cubicBezTo>
                    <a:pt x="3576972" y="676368"/>
                    <a:pt x="3569583" y="676368"/>
                    <a:pt x="3565025" y="671811"/>
                  </a:cubicBezTo>
                  <a:lnTo>
                    <a:pt x="3552525" y="659311"/>
                  </a:lnTo>
                  <a:cubicBezTo>
                    <a:pt x="3547968" y="654753"/>
                    <a:pt x="3547968" y="647364"/>
                    <a:pt x="3552525" y="642805"/>
                  </a:cubicBezTo>
                  <a:lnTo>
                    <a:pt x="3574458" y="620873"/>
                  </a:lnTo>
                  <a:cubicBezTo>
                    <a:pt x="3576737" y="618594"/>
                    <a:pt x="3579724" y="617454"/>
                    <a:pt x="3582711" y="617454"/>
                  </a:cubicBezTo>
                  <a:close/>
                  <a:moveTo>
                    <a:pt x="3206873" y="617454"/>
                  </a:moveTo>
                  <a:cubicBezTo>
                    <a:pt x="3209860" y="617454"/>
                    <a:pt x="3212846" y="618594"/>
                    <a:pt x="3215126" y="620873"/>
                  </a:cubicBezTo>
                  <a:lnTo>
                    <a:pt x="3227625" y="633373"/>
                  </a:lnTo>
                  <a:cubicBezTo>
                    <a:pt x="3232184" y="637930"/>
                    <a:pt x="3232184" y="645320"/>
                    <a:pt x="3227625" y="649878"/>
                  </a:cubicBezTo>
                  <a:lnTo>
                    <a:pt x="3205693" y="671810"/>
                  </a:lnTo>
                  <a:cubicBezTo>
                    <a:pt x="3201134" y="676368"/>
                    <a:pt x="3193745" y="676368"/>
                    <a:pt x="3189187" y="671811"/>
                  </a:cubicBezTo>
                  <a:lnTo>
                    <a:pt x="3176687" y="659311"/>
                  </a:lnTo>
                  <a:cubicBezTo>
                    <a:pt x="3172129" y="654753"/>
                    <a:pt x="3172129" y="647364"/>
                    <a:pt x="3176688" y="642805"/>
                  </a:cubicBezTo>
                  <a:lnTo>
                    <a:pt x="3198620" y="620873"/>
                  </a:lnTo>
                  <a:cubicBezTo>
                    <a:pt x="3200899" y="618594"/>
                    <a:pt x="3203886" y="617454"/>
                    <a:pt x="3206873" y="617454"/>
                  </a:cubicBezTo>
                  <a:close/>
                  <a:moveTo>
                    <a:pt x="2831035" y="617454"/>
                  </a:moveTo>
                  <a:cubicBezTo>
                    <a:pt x="2834022" y="617454"/>
                    <a:pt x="2837008" y="618594"/>
                    <a:pt x="2839287" y="620873"/>
                  </a:cubicBezTo>
                  <a:lnTo>
                    <a:pt x="2851788" y="633373"/>
                  </a:lnTo>
                  <a:cubicBezTo>
                    <a:pt x="2856345" y="637930"/>
                    <a:pt x="2856345" y="645320"/>
                    <a:pt x="2851788" y="649878"/>
                  </a:cubicBezTo>
                  <a:lnTo>
                    <a:pt x="2829854" y="671810"/>
                  </a:lnTo>
                  <a:cubicBezTo>
                    <a:pt x="2825297" y="676368"/>
                    <a:pt x="2817907" y="676368"/>
                    <a:pt x="2813349" y="671811"/>
                  </a:cubicBezTo>
                  <a:lnTo>
                    <a:pt x="2800849" y="659311"/>
                  </a:lnTo>
                  <a:cubicBezTo>
                    <a:pt x="2796292" y="654753"/>
                    <a:pt x="2796292" y="647364"/>
                    <a:pt x="2800850" y="642805"/>
                  </a:cubicBezTo>
                  <a:lnTo>
                    <a:pt x="2822782" y="620873"/>
                  </a:lnTo>
                  <a:cubicBezTo>
                    <a:pt x="2825061" y="618594"/>
                    <a:pt x="2828048" y="617454"/>
                    <a:pt x="2831035" y="617454"/>
                  </a:cubicBezTo>
                  <a:close/>
                  <a:moveTo>
                    <a:pt x="2455197" y="617454"/>
                  </a:moveTo>
                  <a:cubicBezTo>
                    <a:pt x="2458184" y="617454"/>
                    <a:pt x="2461171" y="618594"/>
                    <a:pt x="2463449" y="620873"/>
                  </a:cubicBezTo>
                  <a:lnTo>
                    <a:pt x="2475949" y="633373"/>
                  </a:lnTo>
                  <a:cubicBezTo>
                    <a:pt x="2480507" y="637930"/>
                    <a:pt x="2480507" y="645320"/>
                    <a:pt x="2475949" y="649878"/>
                  </a:cubicBezTo>
                  <a:lnTo>
                    <a:pt x="2454017" y="671810"/>
                  </a:lnTo>
                  <a:cubicBezTo>
                    <a:pt x="2449458" y="676368"/>
                    <a:pt x="2442069" y="676368"/>
                    <a:pt x="2437511" y="671811"/>
                  </a:cubicBezTo>
                  <a:lnTo>
                    <a:pt x="2425011" y="659311"/>
                  </a:lnTo>
                  <a:cubicBezTo>
                    <a:pt x="2420454" y="654753"/>
                    <a:pt x="2420454" y="647364"/>
                    <a:pt x="2425011" y="642805"/>
                  </a:cubicBezTo>
                  <a:lnTo>
                    <a:pt x="2446944" y="620873"/>
                  </a:lnTo>
                  <a:cubicBezTo>
                    <a:pt x="2449223" y="618594"/>
                    <a:pt x="2452210" y="617454"/>
                    <a:pt x="2455197" y="617454"/>
                  </a:cubicBezTo>
                  <a:close/>
                  <a:moveTo>
                    <a:pt x="2079358" y="617454"/>
                  </a:moveTo>
                  <a:cubicBezTo>
                    <a:pt x="2082346" y="617454"/>
                    <a:pt x="2085332" y="618594"/>
                    <a:pt x="2087611" y="620873"/>
                  </a:cubicBezTo>
                  <a:lnTo>
                    <a:pt x="2100111" y="633373"/>
                  </a:lnTo>
                  <a:cubicBezTo>
                    <a:pt x="2104669" y="637930"/>
                    <a:pt x="2104669" y="645320"/>
                    <a:pt x="2100111" y="649878"/>
                  </a:cubicBezTo>
                  <a:lnTo>
                    <a:pt x="2078178" y="671810"/>
                  </a:lnTo>
                  <a:cubicBezTo>
                    <a:pt x="2073620" y="676368"/>
                    <a:pt x="2066231" y="676368"/>
                    <a:pt x="2061673" y="671811"/>
                  </a:cubicBezTo>
                  <a:lnTo>
                    <a:pt x="2049173" y="659311"/>
                  </a:lnTo>
                  <a:cubicBezTo>
                    <a:pt x="2044615" y="654753"/>
                    <a:pt x="2044615" y="647364"/>
                    <a:pt x="2049173" y="642805"/>
                  </a:cubicBezTo>
                  <a:lnTo>
                    <a:pt x="2071106" y="620873"/>
                  </a:lnTo>
                  <a:cubicBezTo>
                    <a:pt x="2073385" y="618594"/>
                    <a:pt x="2076372" y="617454"/>
                    <a:pt x="2079358" y="617454"/>
                  </a:cubicBezTo>
                  <a:close/>
                  <a:moveTo>
                    <a:pt x="1703521" y="617454"/>
                  </a:moveTo>
                  <a:cubicBezTo>
                    <a:pt x="1706507" y="617454"/>
                    <a:pt x="1709494" y="618594"/>
                    <a:pt x="1711773" y="620873"/>
                  </a:cubicBezTo>
                  <a:lnTo>
                    <a:pt x="1724273" y="633373"/>
                  </a:lnTo>
                  <a:cubicBezTo>
                    <a:pt x="1728831" y="637930"/>
                    <a:pt x="1728831" y="645320"/>
                    <a:pt x="1724273" y="649878"/>
                  </a:cubicBezTo>
                  <a:lnTo>
                    <a:pt x="1702340" y="671810"/>
                  </a:lnTo>
                  <a:cubicBezTo>
                    <a:pt x="1697782" y="676368"/>
                    <a:pt x="1690392" y="676368"/>
                    <a:pt x="1685835" y="671811"/>
                  </a:cubicBezTo>
                  <a:lnTo>
                    <a:pt x="1673334" y="659311"/>
                  </a:lnTo>
                  <a:cubicBezTo>
                    <a:pt x="1668777" y="654753"/>
                    <a:pt x="1668777" y="647364"/>
                    <a:pt x="1673335" y="642805"/>
                  </a:cubicBezTo>
                  <a:lnTo>
                    <a:pt x="1695268" y="620873"/>
                  </a:lnTo>
                  <a:cubicBezTo>
                    <a:pt x="1697547" y="618594"/>
                    <a:pt x="1700534" y="617454"/>
                    <a:pt x="1703521" y="617454"/>
                  </a:cubicBezTo>
                  <a:close/>
                  <a:moveTo>
                    <a:pt x="1327682" y="617454"/>
                  </a:moveTo>
                  <a:cubicBezTo>
                    <a:pt x="1330669" y="617454"/>
                    <a:pt x="1333656" y="618594"/>
                    <a:pt x="1335935" y="620873"/>
                  </a:cubicBezTo>
                  <a:lnTo>
                    <a:pt x="1348434" y="633373"/>
                  </a:lnTo>
                  <a:cubicBezTo>
                    <a:pt x="1352993" y="637930"/>
                    <a:pt x="1352993" y="645320"/>
                    <a:pt x="1348434" y="649878"/>
                  </a:cubicBezTo>
                  <a:lnTo>
                    <a:pt x="1326502" y="671810"/>
                  </a:lnTo>
                  <a:cubicBezTo>
                    <a:pt x="1321944" y="676368"/>
                    <a:pt x="1314555" y="676368"/>
                    <a:pt x="1309996" y="671811"/>
                  </a:cubicBezTo>
                  <a:lnTo>
                    <a:pt x="1297497" y="659311"/>
                  </a:lnTo>
                  <a:cubicBezTo>
                    <a:pt x="1292939" y="654753"/>
                    <a:pt x="1292939" y="647364"/>
                    <a:pt x="1297497" y="642805"/>
                  </a:cubicBezTo>
                  <a:lnTo>
                    <a:pt x="1319430" y="620873"/>
                  </a:lnTo>
                  <a:cubicBezTo>
                    <a:pt x="1321709" y="618594"/>
                    <a:pt x="1324695" y="617454"/>
                    <a:pt x="1327682" y="617454"/>
                  </a:cubicBezTo>
                  <a:close/>
                  <a:moveTo>
                    <a:pt x="951844" y="617454"/>
                  </a:moveTo>
                  <a:cubicBezTo>
                    <a:pt x="954832" y="617454"/>
                    <a:pt x="957818" y="618594"/>
                    <a:pt x="960097" y="620873"/>
                  </a:cubicBezTo>
                  <a:lnTo>
                    <a:pt x="972596" y="633373"/>
                  </a:lnTo>
                  <a:cubicBezTo>
                    <a:pt x="977155" y="637930"/>
                    <a:pt x="977155" y="645320"/>
                    <a:pt x="972596" y="649878"/>
                  </a:cubicBezTo>
                  <a:lnTo>
                    <a:pt x="950664" y="671810"/>
                  </a:lnTo>
                  <a:cubicBezTo>
                    <a:pt x="946106" y="676368"/>
                    <a:pt x="938716" y="676368"/>
                    <a:pt x="934159" y="671811"/>
                  </a:cubicBezTo>
                  <a:lnTo>
                    <a:pt x="921658" y="659311"/>
                  </a:lnTo>
                  <a:cubicBezTo>
                    <a:pt x="917101" y="654753"/>
                    <a:pt x="917101" y="647364"/>
                    <a:pt x="921659" y="642805"/>
                  </a:cubicBezTo>
                  <a:lnTo>
                    <a:pt x="943592" y="620873"/>
                  </a:lnTo>
                  <a:cubicBezTo>
                    <a:pt x="945870" y="618594"/>
                    <a:pt x="948858" y="617454"/>
                    <a:pt x="951844" y="617454"/>
                  </a:cubicBezTo>
                  <a:close/>
                  <a:moveTo>
                    <a:pt x="576006" y="617454"/>
                  </a:moveTo>
                  <a:cubicBezTo>
                    <a:pt x="578993" y="617454"/>
                    <a:pt x="581980" y="618594"/>
                    <a:pt x="584259" y="620873"/>
                  </a:cubicBezTo>
                  <a:lnTo>
                    <a:pt x="596758" y="633373"/>
                  </a:lnTo>
                  <a:cubicBezTo>
                    <a:pt x="601317" y="637930"/>
                    <a:pt x="601317" y="645320"/>
                    <a:pt x="596758" y="649878"/>
                  </a:cubicBezTo>
                  <a:lnTo>
                    <a:pt x="574826" y="671810"/>
                  </a:lnTo>
                  <a:cubicBezTo>
                    <a:pt x="570268" y="676368"/>
                    <a:pt x="562879" y="676368"/>
                    <a:pt x="558320" y="671811"/>
                  </a:cubicBezTo>
                  <a:lnTo>
                    <a:pt x="545821" y="659311"/>
                  </a:lnTo>
                  <a:cubicBezTo>
                    <a:pt x="541263" y="654753"/>
                    <a:pt x="541263" y="647364"/>
                    <a:pt x="545821" y="642805"/>
                  </a:cubicBezTo>
                  <a:lnTo>
                    <a:pt x="567754" y="620873"/>
                  </a:lnTo>
                  <a:cubicBezTo>
                    <a:pt x="570033" y="618594"/>
                    <a:pt x="573020" y="617454"/>
                    <a:pt x="576006" y="617454"/>
                  </a:cubicBezTo>
                  <a:close/>
                  <a:moveTo>
                    <a:pt x="200169" y="617454"/>
                  </a:moveTo>
                  <a:cubicBezTo>
                    <a:pt x="203156" y="617454"/>
                    <a:pt x="206142" y="618594"/>
                    <a:pt x="208421" y="620873"/>
                  </a:cubicBezTo>
                  <a:lnTo>
                    <a:pt x="220921" y="633373"/>
                  </a:lnTo>
                  <a:cubicBezTo>
                    <a:pt x="225478" y="637930"/>
                    <a:pt x="225478" y="645320"/>
                    <a:pt x="220921" y="649878"/>
                  </a:cubicBezTo>
                  <a:lnTo>
                    <a:pt x="198988" y="671810"/>
                  </a:lnTo>
                  <a:cubicBezTo>
                    <a:pt x="194430" y="676368"/>
                    <a:pt x="187040" y="676368"/>
                    <a:pt x="182483" y="671811"/>
                  </a:cubicBezTo>
                  <a:lnTo>
                    <a:pt x="169983" y="659311"/>
                  </a:lnTo>
                  <a:cubicBezTo>
                    <a:pt x="165425" y="654753"/>
                    <a:pt x="165425" y="647364"/>
                    <a:pt x="169983" y="642805"/>
                  </a:cubicBezTo>
                  <a:lnTo>
                    <a:pt x="191916" y="620873"/>
                  </a:lnTo>
                  <a:cubicBezTo>
                    <a:pt x="194195" y="618594"/>
                    <a:pt x="197182" y="617454"/>
                    <a:pt x="200169" y="617454"/>
                  </a:cubicBezTo>
                  <a:close/>
                  <a:moveTo>
                    <a:pt x="3823163" y="612392"/>
                  </a:moveTo>
                  <a:cubicBezTo>
                    <a:pt x="3825866" y="611481"/>
                    <a:pt x="3828798" y="612934"/>
                    <a:pt x="3829708" y="615638"/>
                  </a:cubicBezTo>
                  <a:lnTo>
                    <a:pt x="3831663" y="621440"/>
                  </a:lnTo>
                  <a:cubicBezTo>
                    <a:pt x="3832574" y="624145"/>
                    <a:pt x="3831121" y="627074"/>
                    <a:pt x="3828417" y="627986"/>
                  </a:cubicBezTo>
                  <a:lnTo>
                    <a:pt x="3822304" y="630045"/>
                  </a:lnTo>
                  <a:cubicBezTo>
                    <a:pt x="3819600" y="630956"/>
                    <a:pt x="3816670" y="629502"/>
                    <a:pt x="3815759" y="626799"/>
                  </a:cubicBezTo>
                  <a:lnTo>
                    <a:pt x="3813804" y="620996"/>
                  </a:lnTo>
                  <a:cubicBezTo>
                    <a:pt x="3812893" y="618292"/>
                    <a:pt x="3814346" y="615362"/>
                    <a:pt x="3817050" y="614451"/>
                  </a:cubicBezTo>
                  <a:close/>
                  <a:moveTo>
                    <a:pt x="3447325" y="612392"/>
                  </a:moveTo>
                  <a:cubicBezTo>
                    <a:pt x="3450029" y="611481"/>
                    <a:pt x="3452959" y="612934"/>
                    <a:pt x="3453870" y="615638"/>
                  </a:cubicBezTo>
                  <a:lnTo>
                    <a:pt x="3455825" y="621440"/>
                  </a:lnTo>
                  <a:cubicBezTo>
                    <a:pt x="3456736" y="624145"/>
                    <a:pt x="3455282" y="627074"/>
                    <a:pt x="3452578" y="627986"/>
                  </a:cubicBezTo>
                  <a:lnTo>
                    <a:pt x="3446466" y="630045"/>
                  </a:lnTo>
                  <a:cubicBezTo>
                    <a:pt x="3443762" y="630956"/>
                    <a:pt x="3440832" y="629502"/>
                    <a:pt x="3439921" y="626799"/>
                  </a:cubicBezTo>
                  <a:lnTo>
                    <a:pt x="3437966" y="620996"/>
                  </a:lnTo>
                  <a:cubicBezTo>
                    <a:pt x="3437054" y="618292"/>
                    <a:pt x="3438508" y="615362"/>
                    <a:pt x="3441212" y="614451"/>
                  </a:cubicBezTo>
                  <a:close/>
                  <a:moveTo>
                    <a:pt x="3071487" y="612392"/>
                  </a:moveTo>
                  <a:cubicBezTo>
                    <a:pt x="3074191" y="611481"/>
                    <a:pt x="3077121" y="612934"/>
                    <a:pt x="3078032" y="615638"/>
                  </a:cubicBezTo>
                  <a:lnTo>
                    <a:pt x="3079987" y="621440"/>
                  </a:lnTo>
                  <a:cubicBezTo>
                    <a:pt x="3080898" y="624145"/>
                    <a:pt x="3079445" y="627074"/>
                    <a:pt x="3076741" y="627986"/>
                  </a:cubicBezTo>
                  <a:lnTo>
                    <a:pt x="3070628" y="630045"/>
                  </a:lnTo>
                  <a:cubicBezTo>
                    <a:pt x="3067924" y="630956"/>
                    <a:pt x="3064994" y="629502"/>
                    <a:pt x="3064082" y="626799"/>
                  </a:cubicBezTo>
                  <a:lnTo>
                    <a:pt x="3062128" y="620996"/>
                  </a:lnTo>
                  <a:cubicBezTo>
                    <a:pt x="3061216" y="618292"/>
                    <a:pt x="3062670" y="615362"/>
                    <a:pt x="3065374" y="614451"/>
                  </a:cubicBezTo>
                  <a:close/>
                  <a:moveTo>
                    <a:pt x="2695649" y="612392"/>
                  </a:moveTo>
                  <a:cubicBezTo>
                    <a:pt x="2698352" y="611481"/>
                    <a:pt x="2701283" y="612934"/>
                    <a:pt x="2702194" y="615638"/>
                  </a:cubicBezTo>
                  <a:lnTo>
                    <a:pt x="2704150" y="621440"/>
                  </a:lnTo>
                  <a:cubicBezTo>
                    <a:pt x="2705060" y="624145"/>
                    <a:pt x="2703607" y="627074"/>
                    <a:pt x="2700903" y="627986"/>
                  </a:cubicBezTo>
                  <a:lnTo>
                    <a:pt x="2694790" y="630045"/>
                  </a:lnTo>
                  <a:cubicBezTo>
                    <a:pt x="2692086" y="630956"/>
                    <a:pt x="2689156" y="629502"/>
                    <a:pt x="2688245" y="626799"/>
                  </a:cubicBezTo>
                  <a:lnTo>
                    <a:pt x="2686290" y="620996"/>
                  </a:lnTo>
                  <a:cubicBezTo>
                    <a:pt x="2685378" y="618292"/>
                    <a:pt x="2686832" y="615362"/>
                    <a:pt x="2689535" y="614451"/>
                  </a:cubicBezTo>
                  <a:close/>
                  <a:moveTo>
                    <a:pt x="2319811" y="612392"/>
                  </a:moveTo>
                  <a:cubicBezTo>
                    <a:pt x="2322515" y="611481"/>
                    <a:pt x="2325445" y="612934"/>
                    <a:pt x="2326356" y="615638"/>
                  </a:cubicBezTo>
                  <a:lnTo>
                    <a:pt x="2328311" y="621440"/>
                  </a:lnTo>
                  <a:cubicBezTo>
                    <a:pt x="2329222" y="624145"/>
                    <a:pt x="2327768" y="627074"/>
                    <a:pt x="2325064" y="627986"/>
                  </a:cubicBezTo>
                  <a:lnTo>
                    <a:pt x="2318952" y="630045"/>
                  </a:lnTo>
                  <a:cubicBezTo>
                    <a:pt x="2316248" y="630956"/>
                    <a:pt x="2313318" y="629502"/>
                    <a:pt x="2312407" y="626799"/>
                  </a:cubicBezTo>
                  <a:lnTo>
                    <a:pt x="2310452" y="620996"/>
                  </a:lnTo>
                  <a:cubicBezTo>
                    <a:pt x="2309540" y="618292"/>
                    <a:pt x="2310994" y="615362"/>
                    <a:pt x="2313698" y="614451"/>
                  </a:cubicBezTo>
                  <a:close/>
                  <a:moveTo>
                    <a:pt x="1943972" y="612392"/>
                  </a:moveTo>
                  <a:cubicBezTo>
                    <a:pt x="1946676" y="611481"/>
                    <a:pt x="1949607" y="612934"/>
                    <a:pt x="1950518" y="615638"/>
                  </a:cubicBezTo>
                  <a:lnTo>
                    <a:pt x="1952473" y="621440"/>
                  </a:lnTo>
                  <a:cubicBezTo>
                    <a:pt x="1953384" y="624145"/>
                    <a:pt x="1951930" y="627074"/>
                    <a:pt x="1949226" y="627986"/>
                  </a:cubicBezTo>
                  <a:lnTo>
                    <a:pt x="1943114" y="630045"/>
                  </a:lnTo>
                  <a:cubicBezTo>
                    <a:pt x="1940410" y="630956"/>
                    <a:pt x="1937479" y="629502"/>
                    <a:pt x="1936568" y="626799"/>
                  </a:cubicBezTo>
                  <a:lnTo>
                    <a:pt x="1934613" y="620996"/>
                  </a:lnTo>
                  <a:cubicBezTo>
                    <a:pt x="1933702" y="618292"/>
                    <a:pt x="1935155" y="615362"/>
                    <a:pt x="1937859" y="614451"/>
                  </a:cubicBezTo>
                  <a:close/>
                  <a:moveTo>
                    <a:pt x="1568134" y="612392"/>
                  </a:moveTo>
                  <a:cubicBezTo>
                    <a:pt x="1570838" y="611481"/>
                    <a:pt x="1573769" y="612934"/>
                    <a:pt x="1574680" y="615638"/>
                  </a:cubicBezTo>
                  <a:lnTo>
                    <a:pt x="1576634" y="621440"/>
                  </a:lnTo>
                  <a:cubicBezTo>
                    <a:pt x="1577546" y="624145"/>
                    <a:pt x="1576092" y="627074"/>
                    <a:pt x="1573388" y="627986"/>
                  </a:cubicBezTo>
                  <a:lnTo>
                    <a:pt x="1567275" y="630045"/>
                  </a:lnTo>
                  <a:cubicBezTo>
                    <a:pt x="1564571" y="630956"/>
                    <a:pt x="1561642" y="629502"/>
                    <a:pt x="1560730" y="626799"/>
                  </a:cubicBezTo>
                  <a:lnTo>
                    <a:pt x="1558775" y="620996"/>
                  </a:lnTo>
                  <a:cubicBezTo>
                    <a:pt x="1557864" y="618292"/>
                    <a:pt x="1559317" y="615362"/>
                    <a:pt x="1562021" y="614451"/>
                  </a:cubicBezTo>
                  <a:close/>
                  <a:moveTo>
                    <a:pt x="1192296" y="612392"/>
                  </a:moveTo>
                  <a:cubicBezTo>
                    <a:pt x="1195000" y="611481"/>
                    <a:pt x="1197930" y="612934"/>
                    <a:pt x="1198841" y="615638"/>
                  </a:cubicBezTo>
                  <a:lnTo>
                    <a:pt x="1200796" y="621440"/>
                  </a:lnTo>
                  <a:cubicBezTo>
                    <a:pt x="1201708" y="624145"/>
                    <a:pt x="1200254" y="627074"/>
                    <a:pt x="1197550" y="627986"/>
                  </a:cubicBezTo>
                  <a:lnTo>
                    <a:pt x="1191438" y="630045"/>
                  </a:lnTo>
                  <a:cubicBezTo>
                    <a:pt x="1188733" y="630956"/>
                    <a:pt x="1185803" y="629502"/>
                    <a:pt x="1184892" y="626799"/>
                  </a:cubicBezTo>
                  <a:lnTo>
                    <a:pt x="1182937" y="620996"/>
                  </a:lnTo>
                  <a:cubicBezTo>
                    <a:pt x="1182026" y="618292"/>
                    <a:pt x="1183479" y="615362"/>
                    <a:pt x="1186183" y="614451"/>
                  </a:cubicBezTo>
                  <a:close/>
                  <a:moveTo>
                    <a:pt x="816458" y="612392"/>
                  </a:moveTo>
                  <a:cubicBezTo>
                    <a:pt x="819162" y="611481"/>
                    <a:pt x="822093" y="612934"/>
                    <a:pt x="823003" y="615638"/>
                  </a:cubicBezTo>
                  <a:lnTo>
                    <a:pt x="824959" y="621440"/>
                  </a:lnTo>
                  <a:cubicBezTo>
                    <a:pt x="825870" y="624145"/>
                    <a:pt x="824416" y="627074"/>
                    <a:pt x="821712" y="627986"/>
                  </a:cubicBezTo>
                  <a:lnTo>
                    <a:pt x="815600" y="630045"/>
                  </a:lnTo>
                  <a:cubicBezTo>
                    <a:pt x="812896" y="630956"/>
                    <a:pt x="809965" y="629502"/>
                    <a:pt x="809054" y="626799"/>
                  </a:cubicBezTo>
                  <a:lnTo>
                    <a:pt x="807099" y="620996"/>
                  </a:lnTo>
                  <a:cubicBezTo>
                    <a:pt x="806188" y="618292"/>
                    <a:pt x="807641" y="615362"/>
                    <a:pt x="810345" y="614451"/>
                  </a:cubicBezTo>
                  <a:close/>
                  <a:moveTo>
                    <a:pt x="440621" y="612392"/>
                  </a:moveTo>
                  <a:cubicBezTo>
                    <a:pt x="443324" y="611481"/>
                    <a:pt x="446254" y="612934"/>
                    <a:pt x="447166" y="615638"/>
                  </a:cubicBezTo>
                  <a:lnTo>
                    <a:pt x="449120" y="621440"/>
                  </a:lnTo>
                  <a:cubicBezTo>
                    <a:pt x="450032" y="624145"/>
                    <a:pt x="448578" y="627074"/>
                    <a:pt x="445874" y="627986"/>
                  </a:cubicBezTo>
                  <a:lnTo>
                    <a:pt x="439761" y="630045"/>
                  </a:lnTo>
                  <a:cubicBezTo>
                    <a:pt x="437057" y="630956"/>
                    <a:pt x="434127" y="629502"/>
                    <a:pt x="433216" y="626799"/>
                  </a:cubicBezTo>
                  <a:lnTo>
                    <a:pt x="431261" y="620996"/>
                  </a:lnTo>
                  <a:cubicBezTo>
                    <a:pt x="430350" y="618292"/>
                    <a:pt x="431804" y="615362"/>
                    <a:pt x="434507" y="614451"/>
                  </a:cubicBezTo>
                  <a:close/>
                  <a:moveTo>
                    <a:pt x="107798" y="611707"/>
                  </a:moveTo>
                  <a:lnTo>
                    <a:pt x="124186" y="618495"/>
                  </a:lnTo>
                  <a:lnTo>
                    <a:pt x="152246" y="646555"/>
                  </a:lnTo>
                  <a:cubicBezTo>
                    <a:pt x="162476" y="656786"/>
                    <a:pt x="162476" y="673374"/>
                    <a:pt x="152246" y="683605"/>
                  </a:cubicBezTo>
                  <a:lnTo>
                    <a:pt x="98183" y="737668"/>
                  </a:lnTo>
                  <a:cubicBezTo>
                    <a:pt x="93067" y="742783"/>
                    <a:pt x="86363" y="745341"/>
                    <a:pt x="79658" y="745341"/>
                  </a:cubicBezTo>
                  <a:lnTo>
                    <a:pt x="65738" y="739575"/>
                  </a:lnTo>
                  <a:close/>
                  <a:moveTo>
                    <a:pt x="3864041" y="610822"/>
                  </a:moveTo>
                  <a:cubicBezTo>
                    <a:pt x="3870746" y="610822"/>
                    <a:pt x="3877451" y="613380"/>
                    <a:pt x="3882566" y="618495"/>
                  </a:cubicBezTo>
                  <a:lnTo>
                    <a:pt x="3910626" y="646555"/>
                  </a:lnTo>
                  <a:cubicBezTo>
                    <a:pt x="3920857" y="656786"/>
                    <a:pt x="3920857" y="673374"/>
                    <a:pt x="3910626" y="683605"/>
                  </a:cubicBezTo>
                  <a:lnTo>
                    <a:pt x="3856564" y="737668"/>
                  </a:lnTo>
                  <a:cubicBezTo>
                    <a:pt x="3846332" y="747898"/>
                    <a:pt x="3829744" y="747898"/>
                    <a:pt x="3819513" y="737668"/>
                  </a:cubicBezTo>
                  <a:lnTo>
                    <a:pt x="3791454" y="709608"/>
                  </a:lnTo>
                  <a:cubicBezTo>
                    <a:pt x="3781222" y="699376"/>
                    <a:pt x="3781222" y="682788"/>
                    <a:pt x="3791454" y="672558"/>
                  </a:cubicBezTo>
                  <a:lnTo>
                    <a:pt x="3845516" y="618495"/>
                  </a:lnTo>
                  <a:cubicBezTo>
                    <a:pt x="3850632" y="613379"/>
                    <a:pt x="3857336" y="610822"/>
                    <a:pt x="3864041" y="610822"/>
                  </a:cubicBezTo>
                  <a:close/>
                  <a:moveTo>
                    <a:pt x="3488203" y="610822"/>
                  </a:moveTo>
                  <a:cubicBezTo>
                    <a:pt x="3494908" y="610822"/>
                    <a:pt x="3501612" y="613380"/>
                    <a:pt x="3506728" y="618495"/>
                  </a:cubicBezTo>
                  <a:lnTo>
                    <a:pt x="3534788" y="646555"/>
                  </a:lnTo>
                  <a:cubicBezTo>
                    <a:pt x="3545019" y="656786"/>
                    <a:pt x="3545019" y="673374"/>
                    <a:pt x="3534788" y="683605"/>
                  </a:cubicBezTo>
                  <a:lnTo>
                    <a:pt x="3480725" y="737668"/>
                  </a:lnTo>
                  <a:cubicBezTo>
                    <a:pt x="3470494" y="747898"/>
                    <a:pt x="3453906" y="747898"/>
                    <a:pt x="3443675" y="737668"/>
                  </a:cubicBezTo>
                  <a:lnTo>
                    <a:pt x="3415615" y="709608"/>
                  </a:lnTo>
                  <a:cubicBezTo>
                    <a:pt x="3405384" y="699376"/>
                    <a:pt x="3405384" y="682788"/>
                    <a:pt x="3415615" y="672558"/>
                  </a:cubicBezTo>
                  <a:lnTo>
                    <a:pt x="3469678" y="618495"/>
                  </a:lnTo>
                  <a:cubicBezTo>
                    <a:pt x="3474794" y="613379"/>
                    <a:pt x="3481498" y="610822"/>
                    <a:pt x="3488203" y="610822"/>
                  </a:cubicBezTo>
                  <a:close/>
                  <a:moveTo>
                    <a:pt x="3112366" y="610822"/>
                  </a:moveTo>
                  <a:cubicBezTo>
                    <a:pt x="3119070" y="610822"/>
                    <a:pt x="3125775" y="613380"/>
                    <a:pt x="3130890" y="618495"/>
                  </a:cubicBezTo>
                  <a:lnTo>
                    <a:pt x="3158950" y="646555"/>
                  </a:lnTo>
                  <a:cubicBezTo>
                    <a:pt x="3169181" y="656786"/>
                    <a:pt x="3169181" y="673374"/>
                    <a:pt x="3158950" y="683605"/>
                  </a:cubicBezTo>
                  <a:lnTo>
                    <a:pt x="3104888" y="737668"/>
                  </a:lnTo>
                  <a:cubicBezTo>
                    <a:pt x="3094656" y="747898"/>
                    <a:pt x="3078068" y="747898"/>
                    <a:pt x="3067837" y="737668"/>
                  </a:cubicBezTo>
                  <a:lnTo>
                    <a:pt x="3039778" y="709608"/>
                  </a:lnTo>
                  <a:cubicBezTo>
                    <a:pt x="3029546" y="699376"/>
                    <a:pt x="3029546" y="682788"/>
                    <a:pt x="3039778" y="672558"/>
                  </a:cubicBezTo>
                  <a:lnTo>
                    <a:pt x="3093840" y="618495"/>
                  </a:lnTo>
                  <a:cubicBezTo>
                    <a:pt x="3098956" y="613379"/>
                    <a:pt x="3105661" y="610822"/>
                    <a:pt x="3112366" y="610822"/>
                  </a:cubicBezTo>
                  <a:close/>
                  <a:moveTo>
                    <a:pt x="2736527" y="610822"/>
                  </a:moveTo>
                  <a:cubicBezTo>
                    <a:pt x="2743232" y="610822"/>
                    <a:pt x="2749936" y="613380"/>
                    <a:pt x="2755052" y="618495"/>
                  </a:cubicBezTo>
                  <a:lnTo>
                    <a:pt x="2783112" y="646555"/>
                  </a:lnTo>
                  <a:cubicBezTo>
                    <a:pt x="2793343" y="656786"/>
                    <a:pt x="2793343" y="673374"/>
                    <a:pt x="2783112" y="683605"/>
                  </a:cubicBezTo>
                  <a:lnTo>
                    <a:pt x="2729050" y="737668"/>
                  </a:lnTo>
                  <a:cubicBezTo>
                    <a:pt x="2718818" y="747898"/>
                    <a:pt x="2702230" y="747898"/>
                    <a:pt x="2691999" y="737668"/>
                  </a:cubicBezTo>
                  <a:lnTo>
                    <a:pt x="2663939" y="709608"/>
                  </a:lnTo>
                  <a:cubicBezTo>
                    <a:pt x="2653708" y="699376"/>
                    <a:pt x="2653708" y="682788"/>
                    <a:pt x="2663939" y="672558"/>
                  </a:cubicBezTo>
                  <a:lnTo>
                    <a:pt x="2718002" y="618495"/>
                  </a:lnTo>
                  <a:cubicBezTo>
                    <a:pt x="2723118" y="613379"/>
                    <a:pt x="2729822" y="610822"/>
                    <a:pt x="2736527" y="610822"/>
                  </a:cubicBezTo>
                  <a:close/>
                  <a:moveTo>
                    <a:pt x="2360689" y="610822"/>
                  </a:moveTo>
                  <a:cubicBezTo>
                    <a:pt x="2367394" y="610822"/>
                    <a:pt x="2374098" y="613380"/>
                    <a:pt x="2379214" y="618495"/>
                  </a:cubicBezTo>
                  <a:lnTo>
                    <a:pt x="2407274" y="646555"/>
                  </a:lnTo>
                  <a:cubicBezTo>
                    <a:pt x="2417504" y="656786"/>
                    <a:pt x="2417504" y="673374"/>
                    <a:pt x="2407274" y="683605"/>
                  </a:cubicBezTo>
                  <a:lnTo>
                    <a:pt x="2353211" y="737668"/>
                  </a:lnTo>
                  <a:cubicBezTo>
                    <a:pt x="2342980" y="747898"/>
                    <a:pt x="2326392" y="747898"/>
                    <a:pt x="2316161" y="737668"/>
                  </a:cubicBezTo>
                  <a:lnTo>
                    <a:pt x="2288101" y="709608"/>
                  </a:lnTo>
                  <a:cubicBezTo>
                    <a:pt x="2277870" y="699376"/>
                    <a:pt x="2277870" y="682788"/>
                    <a:pt x="2288101" y="672558"/>
                  </a:cubicBezTo>
                  <a:lnTo>
                    <a:pt x="2342164" y="618495"/>
                  </a:lnTo>
                  <a:cubicBezTo>
                    <a:pt x="2347280" y="613379"/>
                    <a:pt x="2353984" y="610822"/>
                    <a:pt x="2360689" y="610822"/>
                  </a:cubicBezTo>
                  <a:close/>
                  <a:moveTo>
                    <a:pt x="1984851" y="610822"/>
                  </a:moveTo>
                  <a:cubicBezTo>
                    <a:pt x="1991556" y="610822"/>
                    <a:pt x="1998260" y="613380"/>
                    <a:pt x="2003376" y="618495"/>
                  </a:cubicBezTo>
                  <a:lnTo>
                    <a:pt x="2031436" y="646555"/>
                  </a:lnTo>
                  <a:cubicBezTo>
                    <a:pt x="2041667" y="656786"/>
                    <a:pt x="2041667" y="673374"/>
                    <a:pt x="2031436" y="683605"/>
                  </a:cubicBezTo>
                  <a:lnTo>
                    <a:pt x="1977373" y="737668"/>
                  </a:lnTo>
                  <a:cubicBezTo>
                    <a:pt x="1967142" y="747898"/>
                    <a:pt x="1950554" y="747898"/>
                    <a:pt x="1940323" y="737668"/>
                  </a:cubicBezTo>
                  <a:lnTo>
                    <a:pt x="1912263" y="709608"/>
                  </a:lnTo>
                  <a:cubicBezTo>
                    <a:pt x="1902032" y="699376"/>
                    <a:pt x="1902032" y="682788"/>
                    <a:pt x="1912263" y="672558"/>
                  </a:cubicBezTo>
                  <a:lnTo>
                    <a:pt x="1966326" y="618495"/>
                  </a:lnTo>
                  <a:cubicBezTo>
                    <a:pt x="1971442" y="613379"/>
                    <a:pt x="1978146" y="610822"/>
                    <a:pt x="1984851" y="610822"/>
                  </a:cubicBezTo>
                  <a:close/>
                  <a:moveTo>
                    <a:pt x="1609012" y="610822"/>
                  </a:moveTo>
                  <a:cubicBezTo>
                    <a:pt x="1615717" y="610822"/>
                    <a:pt x="1622422" y="613380"/>
                    <a:pt x="1627538" y="618495"/>
                  </a:cubicBezTo>
                  <a:lnTo>
                    <a:pt x="1655597" y="646555"/>
                  </a:lnTo>
                  <a:cubicBezTo>
                    <a:pt x="1665828" y="656786"/>
                    <a:pt x="1665828" y="673374"/>
                    <a:pt x="1655597" y="683605"/>
                  </a:cubicBezTo>
                  <a:lnTo>
                    <a:pt x="1601534" y="737668"/>
                  </a:lnTo>
                  <a:cubicBezTo>
                    <a:pt x="1591304" y="747898"/>
                    <a:pt x="1574715" y="747898"/>
                    <a:pt x="1564485" y="737668"/>
                  </a:cubicBezTo>
                  <a:lnTo>
                    <a:pt x="1536424" y="709608"/>
                  </a:lnTo>
                  <a:cubicBezTo>
                    <a:pt x="1526194" y="699376"/>
                    <a:pt x="1526194" y="682788"/>
                    <a:pt x="1536424" y="672558"/>
                  </a:cubicBezTo>
                  <a:lnTo>
                    <a:pt x="1590488" y="618495"/>
                  </a:lnTo>
                  <a:cubicBezTo>
                    <a:pt x="1595603" y="613379"/>
                    <a:pt x="1602308" y="610822"/>
                    <a:pt x="1609012" y="610822"/>
                  </a:cubicBezTo>
                  <a:close/>
                  <a:moveTo>
                    <a:pt x="1233175" y="610822"/>
                  </a:moveTo>
                  <a:cubicBezTo>
                    <a:pt x="1239879" y="610822"/>
                    <a:pt x="1246584" y="613380"/>
                    <a:pt x="1251700" y="618495"/>
                  </a:cubicBezTo>
                  <a:lnTo>
                    <a:pt x="1279760" y="646555"/>
                  </a:lnTo>
                  <a:cubicBezTo>
                    <a:pt x="1289991" y="656786"/>
                    <a:pt x="1289991" y="673374"/>
                    <a:pt x="1279760" y="683605"/>
                  </a:cubicBezTo>
                  <a:lnTo>
                    <a:pt x="1225697" y="737668"/>
                  </a:lnTo>
                  <a:cubicBezTo>
                    <a:pt x="1215466" y="747898"/>
                    <a:pt x="1198878" y="747898"/>
                    <a:pt x="1188646" y="737668"/>
                  </a:cubicBezTo>
                  <a:lnTo>
                    <a:pt x="1160587" y="709608"/>
                  </a:lnTo>
                  <a:cubicBezTo>
                    <a:pt x="1150356" y="699376"/>
                    <a:pt x="1150356" y="682788"/>
                    <a:pt x="1160587" y="672558"/>
                  </a:cubicBezTo>
                  <a:lnTo>
                    <a:pt x="1214650" y="618495"/>
                  </a:lnTo>
                  <a:cubicBezTo>
                    <a:pt x="1219765" y="613379"/>
                    <a:pt x="1226469" y="610822"/>
                    <a:pt x="1233175" y="610822"/>
                  </a:cubicBezTo>
                  <a:close/>
                  <a:moveTo>
                    <a:pt x="857337" y="610822"/>
                  </a:moveTo>
                  <a:cubicBezTo>
                    <a:pt x="864042" y="610822"/>
                    <a:pt x="870746" y="613380"/>
                    <a:pt x="875862" y="618495"/>
                  </a:cubicBezTo>
                  <a:lnTo>
                    <a:pt x="903921" y="646555"/>
                  </a:lnTo>
                  <a:cubicBezTo>
                    <a:pt x="914152" y="656786"/>
                    <a:pt x="914152" y="673374"/>
                    <a:pt x="903921" y="683605"/>
                  </a:cubicBezTo>
                  <a:lnTo>
                    <a:pt x="849858" y="737668"/>
                  </a:lnTo>
                  <a:cubicBezTo>
                    <a:pt x="839628" y="747898"/>
                    <a:pt x="823039" y="747898"/>
                    <a:pt x="812808" y="737668"/>
                  </a:cubicBezTo>
                  <a:lnTo>
                    <a:pt x="784749" y="709608"/>
                  </a:lnTo>
                  <a:cubicBezTo>
                    <a:pt x="774518" y="699376"/>
                    <a:pt x="774518" y="682788"/>
                    <a:pt x="784749" y="672558"/>
                  </a:cubicBezTo>
                  <a:lnTo>
                    <a:pt x="838812" y="618495"/>
                  </a:lnTo>
                  <a:cubicBezTo>
                    <a:pt x="843928" y="613379"/>
                    <a:pt x="850632" y="610822"/>
                    <a:pt x="857337" y="610822"/>
                  </a:cubicBezTo>
                  <a:close/>
                  <a:moveTo>
                    <a:pt x="481498" y="610822"/>
                  </a:moveTo>
                  <a:cubicBezTo>
                    <a:pt x="488203" y="610822"/>
                    <a:pt x="494908" y="613380"/>
                    <a:pt x="500024" y="618495"/>
                  </a:cubicBezTo>
                  <a:lnTo>
                    <a:pt x="528083" y="646555"/>
                  </a:lnTo>
                  <a:cubicBezTo>
                    <a:pt x="538314" y="656786"/>
                    <a:pt x="538314" y="673374"/>
                    <a:pt x="528083" y="683605"/>
                  </a:cubicBezTo>
                  <a:lnTo>
                    <a:pt x="474020" y="737668"/>
                  </a:lnTo>
                  <a:cubicBezTo>
                    <a:pt x="463790" y="747898"/>
                    <a:pt x="447201" y="747898"/>
                    <a:pt x="436971" y="737668"/>
                  </a:cubicBezTo>
                  <a:lnTo>
                    <a:pt x="408911" y="709608"/>
                  </a:lnTo>
                  <a:cubicBezTo>
                    <a:pt x="398680" y="699376"/>
                    <a:pt x="398680" y="682788"/>
                    <a:pt x="408911" y="672558"/>
                  </a:cubicBezTo>
                  <a:lnTo>
                    <a:pt x="462973" y="618495"/>
                  </a:lnTo>
                  <a:cubicBezTo>
                    <a:pt x="468089" y="613379"/>
                    <a:pt x="474793" y="610822"/>
                    <a:pt x="481498" y="610822"/>
                  </a:cubicBezTo>
                  <a:close/>
                  <a:moveTo>
                    <a:pt x="3971186" y="597703"/>
                  </a:moveTo>
                  <a:cubicBezTo>
                    <a:pt x="3972283" y="597751"/>
                    <a:pt x="3973361" y="598219"/>
                    <a:pt x="3974161" y="599092"/>
                  </a:cubicBezTo>
                  <a:lnTo>
                    <a:pt x="3977594" y="602845"/>
                  </a:lnTo>
                  <a:cubicBezTo>
                    <a:pt x="3979194" y="604593"/>
                    <a:pt x="3979074" y="607307"/>
                    <a:pt x="3977325" y="608906"/>
                  </a:cubicBezTo>
                  <a:lnTo>
                    <a:pt x="3973574" y="612340"/>
                  </a:lnTo>
                  <a:cubicBezTo>
                    <a:pt x="3971824" y="613939"/>
                    <a:pt x="3969111" y="613819"/>
                    <a:pt x="3967511" y="612070"/>
                  </a:cubicBezTo>
                  <a:lnTo>
                    <a:pt x="3964078" y="608318"/>
                  </a:lnTo>
                  <a:cubicBezTo>
                    <a:pt x="3962478" y="606570"/>
                    <a:pt x="3962600" y="603856"/>
                    <a:pt x="3964347" y="602257"/>
                  </a:cubicBezTo>
                  <a:lnTo>
                    <a:pt x="3968099" y="598824"/>
                  </a:lnTo>
                  <a:cubicBezTo>
                    <a:pt x="3968973" y="598024"/>
                    <a:pt x="3970088" y="597654"/>
                    <a:pt x="3971186" y="597703"/>
                  </a:cubicBezTo>
                  <a:close/>
                  <a:moveTo>
                    <a:pt x="3595348" y="597703"/>
                  </a:moveTo>
                  <a:cubicBezTo>
                    <a:pt x="3596444" y="597751"/>
                    <a:pt x="3597523" y="598219"/>
                    <a:pt x="3598322" y="599092"/>
                  </a:cubicBezTo>
                  <a:lnTo>
                    <a:pt x="3601756" y="602845"/>
                  </a:lnTo>
                  <a:cubicBezTo>
                    <a:pt x="3603356" y="604593"/>
                    <a:pt x="3603235" y="607307"/>
                    <a:pt x="3601487" y="608906"/>
                  </a:cubicBezTo>
                  <a:lnTo>
                    <a:pt x="3597735" y="612340"/>
                  </a:lnTo>
                  <a:cubicBezTo>
                    <a:pt x="3595987" y="613939"/>
                    <a:pt x="3593273" y="613819"/>
                    <a:pt x="3591674" y="612070"/>
                  </a:cubicBezTo>
                  <a:lnTo>
                    <a:pt x="3588240" y="608318"/>
                  </a:lnTo>
                  <a:cubicBezTo>
                    <a:pt x="3586640" y="606570"/>
                    <a:pt x="3586761" y="603856"/>
                    <a:pt x="3588510" y="602257"/>
                  </a:cubicBezTo>
                  <a:lnTo>
                    <a:pt x="3592261" y="598824"/>
                  </a:lnTo>
                  <a:cubicBezTo>
                    <a:pt x="3593136" y="598024"/>
                    <a:pt x="3594251" y="597654"/>
                    <a:pt x="3595348" y="597703"/>
                  </a:cubicBezTo>
                  <a:close/>
                  <a:moveTo>
                    <a:pt x="3219510" y="597703"/>
                  </a:moveTo>
                  <a:cubicBezTo>
                    <a:pt x="3220607" y="597751"/>
                    <a:pt x="3221685" y="598219"/>
                    <a:pt x="3222485" y="599092"/>
                  </a:cubicBezTo>
                  <a:lnTo>
                    <a:pt x="3225918" y="602845"/>
                  </a:lnTo>
                  <a:cubicBezTo>
                    <a:pt x="3227518" y="604593"/>
                    <a:pt x="3227397" y="607307"/>
                    <a:pt x="3225650" y="608906"/>
                  </a:cubicBezTo>
                  <a:lnTo>
                    <a:pt x="3221897" y="612340"/>
                  </a:lnTo>
                  <a:cubicBezTo>
                    <a:pt x="3220149" y="613939"/>
                    <a:pt x="3217435" y="613819"/>
                    <a:pt x="3215836" y="612070"/>
                  </a:cubicBezTo>
                  <a:lnTo>
                    <a:pt x="3212403" y="608318"/>
                  </a:lnTo>
                  <a:cubicBezTo>
                    <a:pt x="3210802" y="606570"/>
                    <a:pt x="3210923" y="603856"/>
                    <a:pt x="3212671" y="602257"/>
                  </a:cubicBezTo>
                  <a:lnTo>
                    <a:pt x="3216423" y="598824"/>
                  </a:lnTo>
                  <a:cubicBezTo>
                    <a:pt x="3217297" y="598024"/>
                    <a:pt x="3218413" y="597654"/>
                    <a:pt x="3219510" y="597703"/>
                  </a:cubicBezTo>
                  <a:close/>
                  <a:moveTo>
                    <a:pt x="2843672" y="597703"/>
                  </a:moveTo>
                  <a:cubicBezTo>
                    <a:pt x="2844769" y="597751"/>
                    <a:pt x="2845848" y="598219"/>
                    <a:pt x="2846647" y="599092"/>
                  </a:cubicBezTo>
                  <a:lnTo>
                    <a:pt x="2850080" y="602845"/>
                  </a:lnTo>
                  <a:cubicBezTo>
                    <a:pt x="2851679" y="604593"/>
                    <a:pt x="2851559" y="607307"/>
                    <a:pt x="2849811" y="608906"/>
                  </a:cubicBezTo>
                  <a:lnTo>
                    <a:pt x="2846059" y="612340"/>
                  </a:lnTo>
                  <a:cubicBezTo>
                    <a:pt x="2844311" y="613939"/>
                    <a:pt x="2841597" y="613819"/>
                    <a:pt x="2839997" y="612070"/>
                  </a:cubicBezTo>
                  <a:lnTo>
                    <a:pt x="2836564" y="608318"/>
                  </a:lnTo>
                  <a:cubicBezTo>
                    <a:pt x="2834964" y="606570"/>
                    <a:pt x="2835085" y="603856"/>
                    <a:pt x="2836833" y="602257"/>
                  </a:cubicBezTo>
                  <a:lnTo>
                    <a:pt x="2840585" y="598824"/>
                  </a:lnTo>
                  <a:cubicBezTo>
                    <a:pt x="2841459" y="598024"/>
                    <a:pt x="2842574" y="597654"/>
                    <a:pt x="2843672" y="597703"/>
                  </a:cubicBezTo>
                  <a:close/>
                  <a:moveTo>
                    <a:pt x="2467833" y="597703"/>
                  </a:moveTo>
                  <a:cubicBezTo>
                    <a:pt x="2468930" y="597751"/>
                    <a:pt x="2470009" y="598219"/>
                    <a:pt x="2470809" y="599092"/>
                  </a:cubicBezTo>
                  <a:lnTo>
                    <a:pt x="2474242" y="602845"/>
                  </a:lnTo>
                  <a:cubicBezTo>
                    <a:pt x="2475842" y="604593"/>
                    <a:pt x="2475721" y="607307"/>
                    <a:pt x="2473973" y="608906"/>
                  </a:cubicBezTo>
                  <a:lnTo>
                    <a:pt x="2470221" y="612340"/>
                  </a:lnTo>
                  <a:cubicBezTo>
                    <a:pt x="2468473" y="613939"/>
                    <a:pt x="2465759" y="613819"/>
                    <a:pt x="2464159" y="612070"/>
                  </a:cubicBezTo>
                  <a:lnTo>
                    <a:pt x="2460726" y="608318"/>
                  </a:lnTo>
                  <a:cubicBezTo>
                    <a:pt x="2459127" y="606570"/>
                    <a:pt x="2459247" y="603856"/>
                    <a:pt x="2460995" y="602257"/>
                  </a:cubicBezTo>
                  <a:lnTo>
                    <a:pt x="2464747" y="598824"/>
                  </a:lnTo>
                  <a:cubicBezTo>
                    <a:pt x="2465622" y="598024"/>
                    <a:pt x="2466737" y="597654"/>
                    <a:pt x="2467833" y="597703"/>
                  </a:cubicBezTo>
                  <a:close/>
                  <a:moveTo>
                    <a:pt x="2091996" y="597703"/>
                  </a:moveTo>
                  <a:cubicBezTo>
                    <a:pt x="2093092" y="597751"/>
                    <a:pt x="2094171" y="598219"/>
                    <a:pt x="2094971" y="599092"/>
                  </a:cubicBezTo>
                  <a:lnTo>
                    <a:pt x="2098404" y="602845"/>
                  </a:lnTo>
                  <a:cubicBezTo>
                    <a:pt x="2100003" y="604593"/>
                    <a:pt x="2099883" y="607307"/>
                    <a:pt x="2098135" y="608906"/>
                  </a:cubicBezTo>
                  <a:lnTo>
                    <a:pt x="2094383" y="612340"/>
                  </a:lnTo>
                  <a:cubicBezTo>
                    <a:pt x="2092634" y="613939"/>
                    <a:pt x="2089920" y="613819"/>
                    <a:pt x="2088320" y="612070"/>
                  </a:cubicBezTo>
                  <a:lnTo>
                    <a:pt x="2084888" y="608318"/>
                  </a:lnTo>
                  <a:cubicBezTo>
                    <a:pt x="2083288" y="606570"/>
                    <a:pt x="2083409" y="603856"/>
                    <a:pt x="2085157" y="602257"/>
                  </a:cubicBezTo>
                  <a:lnTo>
                    <a:pt x="2088908" y="598824"/>
                  </a:lnTo>
                  <a:cubicBezTo>
                    <a:pt x="2089783" y="598024"/>
                    <a:pt x="2090898" y="597654"/>
                    <a:pt x="2091996" y="597703"/>
                  </a:cubicBezTo>
                  <a:close/>
                  <a:moveTo>
                    <a:pt x="1716157" y="597703"/>
                  </a:moveTo>
                  <a:cubicBezTo>
                    <a:pt x="1717254" y="597751"/>
                    <a:pt x="1718333" y="598219"/>
                    <a:pt x="1719132" y="599092"/>
                  </a:cubicBezTo>
                  <a:lnTo>
                    <a:pt x="1722566" y="602845"/>
                  </a:lnTo>
                  <a:cubicBezTo>
                    <a:pt x="1724165" y="604593"/>
                    <a:pt x="1724045" y="607307"/>
                    <a:pt x="1722297" y="608906"/>
                  </a:cubicBezTo>
                  <a:lnTo>
                    <a:pt x="1718545" y="612340"/>
                  </a:lnTo>
                  <a:cubicBezTo>
                    <a:pt x="1716796" y="613939"/>
                    <a:pt x="1714083" y="613819"/>
                    <a:pt x="1712483" y="612070"/>
                  </a:cubicBezTo>
                  <a:lnTo>
                    <a:pt x="1709050" y="608318"/>
                  </a:lnTo>
                  <a:cubicBezTo>
                    <a:pt x="1707450" y="606570"/>
                    <a:pt x="1707571" y="603856"/>
                    <a:pt x="1709319" y="602257"/>
                  </a:cubicBezTo>
                  <a:lnTo>
                    <a:pt x="1713071" y="598824"/>
                  </a:lnTo>
                  <a:cubicBezTo>
                    <a:pt x="1713945" y="598024"/>
                    <a:pt x="1715060" y="597654"/>
                    <a:pt x="1716157" y="597703"/>
                  </a:cubicBezTo>
                  <a:close/>
                  <a:moveTo>
                    <a:pt x="1340319" y="597703"/>
                  </a:moveTo>
                  <a:cubicBezTo>
                    <a:pt x="1341416" y="597751"/>
                    <a:pt x="1342494" y="598219"/>
                    <a:pt x="1343294" y="599092"/>
                  </a:cubicBezTo>
                  <a:lnTo>
                    <a:pt x="1346727" y="602845"/>
                  </a:lnTo>
                  <a:cubicBezTo>
                    <a:pt x="1348327" y="604593"/>
                    <a:pt x="1348207" y="607307"/>
                    <a:pt x="1346459" y="608906"/>
                  </a:cubicBezTo>
                  <a:lnTo>
                    <a:pt x="1342707" y="612340"/>
                  </a:lnTo>
                  <a:cubicBezTo>
                    <a:pt x="1340958" y="613939"/>
                    <a:pt x="1338244" y="613819"/>
                    <a:pt x="1336645" y="612070"/>
                  </a:cubicBezTo>
                  <a:lnTo>
                    <a:pt x="1333212" y="608318"/>
                  </a:lnTo>
                  <a:cubicBezTo>
                    <a:pt x="1331612" y="606570"/>
                    <a:pt x="1331732" y="603856"/>
                    <a:pt x="1333480" y="602257"/>
                  </a:cubicBezTo>
                  <a:lnTo>
                    <a:pt x="1337232" y="598824"/>
                  </a:lnTo>
                  <a:cubicBezTo>
                    <a:pt x="1338107" y="598024"/>
                    <a:pt x="1339222" y="597654"/>
                    <a:pt x="1340319" y="597703"/>
                  </a:cubicBezTo>
                  <a:close/>
                  <a:moveTo>
                    <a:pt x="964481" y="597703"/>
                  </a:moveTo>
                  <a:cubicBezTo>
                    <a:pt x="965578" y="597751"/>
                    <a:pt x="966657" y="598219"/>
                    <a:pt x="967456" y="599092"/>
                  </a:cubicBezTo>
                  <a:lnTo>
                    <a:pt x="970889" y="602845"/>
                  </a:lnTo>
                  <a:cubicBezTo>
                    <a:pt x="972489" y="604593"/>
                    <a:pt x="972369" y="607307"/>
                    <a:pt x="970620" y="608906"/>
                  </a:cubicBezTo>
                  <a:lnTo>
                    <a:pt x="966868" y="612340"/>
                  </a:lnTo>
                  <a:cubicBezTo>
                    <a:pt x="965120" y="613939"/>
                    <a:pt x="962406" y="613819"/>
                    <a:pt x="960807" y="612070"/>
                  </a:cubicBezTo>
                  <a:lnTo>
                    <a:pt x="957374" y="608318"/>
                  </a:lnTo>
                  <a:cubicBezTo>
                    <a:pt x="955774" y="606570"/>
                    <a:pt x="955895" y="603856"/>
                    <a:pt x="957642" y="602257"/>
                  </a:cubicBezTo>
                  <a:lnTo>
                    <a:pt x="961395" y="598824"/>
                  </a:lnTo>
                  <a:cubicBezTo>
                    <a:pt x="962268" y="598024"/>
                    <a:pt x="963384" y="597654"/>
                    <a:pt x="964481" y="597703"/>
                  </a:cubicBezTo>
                  <a:close/>
                  <a:moveTo>
                    <a:pt x="588643" y="597703"/>
                  </a:moveTo>
                  <a:cubicBezTo>
                    <a:pt x="589740" y="597751"/>
                    <a:pt x="590819" y="598219"/>
                    <a:pt x="591619" y="599092"/>
                  </a:cubicBezTo>
                  <a:lnTo>
                    <a:pt x="595052" y="602845"/>
                  </a:lnTo>
                  <a:cubicBezTo>
                    <a:pt x="596651" y="604593"/>
                    <a:pt x="596530" y="607307"/>
                    <a:pt x="594783" y="608906"/>
                  </a:cubicBezTo>
                  <a:lnTo>
                    <a:pt x="591030" y="612340"/>
                  </a:lnTo>
                  <a:cubicBezTo>
                    <a:pt x="589282" y="613939"/>
                    <a:pt x="586569" y="613819"/>
                    <a:pt x="584969" y="612070"/>
                  </a:cubicBezTo>
                  <a:lnTo>
                    <a:pt x="581536" y="608318"/>
                  </a:lnTo>
                  <a:cubicBezTo>
                    <a:pt x="579936" y="606570"/>
                    <a:pt x="580056" y="603856"/>
                    <a:pt x="581805" y="602257"/>
                  </a:cubicBezTo>
                  <a:lnTo>
                    <a:pt x="585557" y="598824"/>
                  </a:lnTo>
                  <a:cubicBezTo>
                    <a:pt x="586431" y="598024"/>
                    <a:pt x="587546" y="597654"/>
                    <a:pt x="588643" y="597703"/>
                  </a:cubicBezTo>
                  <a:close/>
                  <a:moveTo>
                    <a:pt x="212805" y="597703"/>
                  </a:moveTo>
                  <a:cubicBezTo>
                    <a:pt x="213902" y="597751"/>
                    <a:pt x="214981" y="598219"/>
                    <a:pt x="215780" y="599092"/>
                  </a:cubicBezTo>
                  <a:lnTo>
                    <a:pt x="219213" y="602845"/>
                  </a:lnTo>
                  <a:cubicBezTo>
                    <a:pt x="220813" y="604593"/>
                    <a:pt x="220693" y="607307"/>
                    <a:pt x="218945" y="608906"/>
                  </a:cubicBezTo>
                  <a:lnTo>
                    <a:pt x="215193" y="612340"/>
                  </a:lnTo>
                  <a:cubicBezTo>
                    <a:pt x="213445" y="613939"/>
                    <a:pt x="210731" y="613819"/>
                    <a:pt x="209131" y="612070"/>
                  </a:cubicBezTo>
                  <a:lnTo>
                    <a:pt x="205698" y="608318"/>
                  </a:lnTo>
                  <a:cubicBezTo>
                    <a:pt x="204098" y="606570"/>
                    <a:pt x="204219" y="603856"/>
                    <a:pt x="205967" y="602257"/>
                  </a:cubicBezTo>
                  <a:lnTo>
                    <a:pt x="209719" y="598824"/>
                  </a:lnTo>
                  <a:cubicBezTo>
                    <a:pt x="210593" y="598024"/>
                    <a:pt x="211709" y="597654"/>
                    <a:pt x="212805" y="597703"/>
                  </a:cubicBezTo>
                  <a:close/>
                  <a:moveTo>
                    <a:pt x="3771839" y="594990"/>
                  </a:moveTo>
                  <a:cubicBezTo>
                    <a:pt x="3775152" y="594990"/>
                    <a:pt x="3778464" y="596254"/>
                    <a:pt x="3780993" y="598782"/>
                  </a:cubicBezTo>
                  <a:lnTo>
                    <a:pt x="3808241" y="626031"/>
                  </a:lnTo>
                  <a:cubicBezTo>
                    <a:pt x="3813296" y="631086"/>
                    <a:pt x="3813296" y="639282"/>
                    <a:pt x="3808241" y="644337"/>
                  </a:cubicBezTo>
                  <a:lnTo>
                    <a:pt x="3790246" y="662333"/>
                  </a:lnTo>
                  <a:cubicBezTo>
                    <a:pt x="3785191" y="667388"/>
                    <a:pt x="3776994" y="667388"/>
                    <a:pt x="3771939" y="662333"/>
                  </a:cubicBezTo>
                  <a:lnTo>
                    <a:pt x="3744690" y="635084"/>
                  </a:lnTo>
                  <a:cubicBezTo>
                    <a:pt x="3739634" y="630029"/>
                    <a:pt x="3739634" y="621833"/>
                    <a:pt x="3744690" y="616777"/>
                  </a:cubicBezTo>
                  <a:lnTo>
                    <a:pt x="3762685" y="598782"/>
                  </a:lnTo>
                  <a:cubicBezTo>
                    <a:pt x="3765213" y="596254"/>
                    <a:pt x="3768526" y="594991"/>
                    <a:pt x="3771839" y="594990"/>
                  </a:cubicBezTo>
                  <a:close/>
                  <a:moveTo>
                    <a:pt x="3396000" y="594990"/>
                  </a:moveTo>
                  <a:cubicBezTo>
                    <a:pt x="3399314" y="594990"/>
                    <a:pt x="3402627" y="596254"/>
                    <a:pt x="3405154" y="598782"/>
                  </a:cubicBezTo>
                  <a:lnTo>
                    <a:pt x="3432402" y="626031"/>
                  </a:lnTo>
                  <a:cubicBezTo>
                    <a:pt x="3437458" y="631086"/>
                    <a:pt x="3437458" y="639282"/>
                    <a:pt x="3432402" y="644337"/>
                  </a:cubicBezTo>
                  <a:lnTo>
                    <a:pt x="3414408" y="662333"/>
                  </a:lnTo>
                  <a:cubicBezTo>
                    <a:pt x="3409352" y="667388"/>
                    <a:pt x="3401156" y="667388"/>
                    <a:pt x="3396100" y="662333"/>
                  </a:cubicBezTo>
                  <a:lnTo>
                    <a:pt x="3368852" y="635084"/>
                  </a:lnTo>
                  <a:cubicBezTo>
                    <a:pt x="3363796" y="630029"/>
                    <a:pt x="3363796" y="621833"/>
                    <a:pt x="3368852" y="616777"/>
                  </a:cubicBezTo>
                  <a:lnTo>
                    <a:pt x="3386847" y="598782"/>
                  </a:lnTo>
                  <a:cubicBezTo>
                    <a:pt x="3389375" y="596254"/>
                    <a:pt x="3392688" y="594991"/>
                    <a:pt x="3396000" y="594990"/>
                  </a:cubicBezTo>
                  <a:close/>
                  <a:moveTo>
                    <a:pt x="3020162" y="594990"/>
                  </a:moveTo>
                  <a:cubicBezTo>
                    <a:pt x="3023476" y="594990"/>
                    <a:pt x="3026788" y="596254"/>
                    <a:pt x="3029316" y="598782"/>
                  </a:cubicBezTo>
                  <a:lnTo>
                    <a:pt x="3056565" y="626031"/>
                  </a:lnTo>
                  <a:cubicBezTo>
                    <a:pt x="3061620" y="631086"/>
                    <a:pt x="3061620" y="639282"/>
                    <a:pt x="3056565" y="644337"/>
                  </a:cubicBezTo>
                  <a:lnTo>
                    <a:pt x="3038570" y="662333"/>
                  </a:lnTo>
                  <a:cubicBezTo>
                    <a:pt x="3033515" y="667388"/>
                    <a:pt x="3025318" y="667388"/>
                    <a:pt x="3020262" y="662333"/>
                  </a:cubicBezTo>
                  <a:lnTo>
                    <a:pt x="2993014" y="635084"/>
                  </a:lnTo>
                  <a:cubicBezTo>
                    <a:pt x="2987958" y="630029"/>
                    <a:pt x="2987958" y="621833"/>
                    <a:pt x="2993014" y="616777"/>
                  </a:cubicBezTo>
                  <a:lnTo>
                    <a:pt x="3011009" y="598782"/>
                  </a:lnTo>
                  <a:cubicBezTo>
                    <a:pt x="3013537" y="596254"/>
                    <a:pt x="3016850" y="594991"/>
                    <a:pt x="3020162" y="594990"/>
                  </a:cubicBezTo>
                  <a:close/>
                  <a:moveTo>
                    <a:pt x="2644325" y="594990"/>
                  </a:moveTo>
                  <a:cubicBezTo>
                    <a:pt x="2647638" y="594990"/>
                    <a:pt x="2650950" y="596254"/>
                    <a:pt x="2653479" y="598782"/>
                  </a:cubicBezTo>
                  <a:lnTo>
                    <a:pt x="2680726" y="626031"/>
                  </a:lnTo>
                  <a:cubicBezTo>
                    <a:pt x="2685782" y="631086"/>
                    <a:pt x="2685782" y="639282"/>
                    <a:pt x="2680726" y="644337"/>
                  </a:cubicBezTo>
                  <a:lnTo>
                    <a:pt x="2662731" y="662333"/>
                  </a:lnTo>
                  <a:cubicBezTo>
                    <a:pt x="2657676" y="667388"/>
                    <a:pt x="2649480" y="667388"/>
                    <a:pt x="2644425" y="662333"/>
                  </a:cubicBezTo>
                  <a:lnTo>
                    <a:pt x="2617176" y="635084"/>
                  </a:lnTo>
                  <a:cubicBezTo>
                    <a:pt x="2612120" y="630029"/>
                    <a:pt x="2612120" y="621833"/>
                    <a:pt x="2617176" y="616777"/>
                  </a:cubicBezTo>
                  <a:lnTo>
                    <a:pt x="2635171" y="598782"/>
                  </a:lnTo>
                  <a:cubicBezTo>
                    <a:pt x="2637698" y="596254"/>
                    <a:pt x="2641012" y="594991"/>
                    <a:pt x="2644325" y="594990"/>
                  </a:cubicBezTo>
                  <a:close/>
                  <a:moveTo>
                    <a:pt x="2268486" y="594990"/>
                  </a:moveTo>
                  <a:cubicBezTo>
                    <a:pt x="2271800" y="594990"/>
                    <a:pt x="2275113" y="596254"/>
                    <a:pt x="2277640" y="598782"/>
                  </a:cubicBezTo>
                  <a:lnTo>
                    <a:pt x="2304888" y="626031"/>
                  </a:lnTo>
                  <a:cubicBezTo>
                    <a:pt x="2309944" y="631086"/>
                    <a:pt x="2309944" y="639282"/>
                    <a:pt x="2304888" y="644337"/>
                  </a:cubicBezTo>
                  <a:lnTo>
                    <a:pt x="2286894" y="662333"/>
                  </a:lnTo>
                  <a:cubicBezTo>
                    <a:pt x="2281838" y="667388"/>
                    <a:pt x="2273642" y="667388"/>
                    <a:pt x="2268586" y="662333"/>
                  </a:cubicBezTo>
                  <a:lnTo>
                    <a:pt x="2241338" y="635084"/>
                  </a:lnTo>
                  <a:cubicBezTo>
                    <a:pt x="2236282" y="630029"/>
                    <a:pt x="2236282" y="621833"/>
                    <a:pt x="2241338" y="616777"/>
                  </a:cubicBezTo>
                  <a:lnTo>
                    <a:pt x="2259333" y="598782"/>
                  </a:lnTo>
                  <a:cubicBezTo>
                    <a:pt x="2261861" y="596254"/>
                    <a:pt x="2265174" y="594991"/>
                    <a:pt x="2268486" y="594990"/>
                  </a:cubicBezTo>
                  <a:close/>
                  <a:moveTo>
                    <a:pt x="1892648" y="594990"/>
                  </a:moveTo>
                  <a:cubicBezTo>
                    <a:pt x="1895961" y="594990"/>
                    <a:pt x="1899274" y="596254"/>
                    <a:pt x="1901802" y="598782"/>
                  </a:cubicBezTo>
                  <a:lnTo>
                    <a:pt x="1929051" y="626031"/>
                  </a:lnTo>
                  <a:cubicBezTo>
                    <a:pt x="1934106" y="631086"/>
                    <a:pt x="1934106" y="639282"/>
                    <a:pt x="1929051" y="644337"/>
                  </a:cubicBezTo>
                  <a:lnTo>
                    <a:pt x="1911055" y="662333"/>
                  </a:lnTo>
                  <a:cubicBezTo>
                    <a:pt x="1906000" y="667388"/>
                    <a:pt x="1897803" y="667388"/>
                    <a:pt x="1892748" y="662333"/>
                  </a:cubicBezTo>
                  <a:lnTo>
                    <a:pt x="1865500" y="635084"/>
                  </a:lnTo>
                  <a:cubicBezTo>
                    <a:pt x="1860444" y="630029"/>
                    <a:pt x="1860444" y="621833"/>
                    <a:pt x="1865500" y="616777"/>
                  </a:cubicBezTo>
                  <a:lnTo>
                    <a:pt x="1883495" y="598782"/>
                  </a:lnTo>
                  <a:cubicBezTo>
                    <a:pt x="1886022" y="596254"/>
                    <a:pt x="1889336" y="594991"/>
                    <a:pt x="1892648" y="594990"/>
                  </a:cubicBezTo>
                  <a:close/>
                  <a:moveTo>
                    <a:pt x="1516810" y="594990"/>
                  </a:moveTo>
                  <a:cubicBezTo>
                    <a:pt x="1520123" y="594990"/>
                    <a:pt x="1523436" y="596254"/>
                    <a:pt x="1525964" y="598782"/>
                  </a:cubicBezTo>
                  <a:lnTo>
                    <a:pt x="1553212" y="626031"/>
                  </a:lnTo>
                  <a:cubicBezTo>
                    <a:pt x="1558268" y="631086"/>
                    <a:pt x="1558268" y="639282"/>
                    <a:pt x="1553212" y="644337"/>
                  </a:cubicBezTo>
                  <a:lnTo>
                    <a:pt x="1535217" y="662333"/>
                  </a:lnTo>
                  <a:cubicBezTo>
                    <a:pt x="1530162" y="667388"/>
                    <a:pt x="1521965" y="667388"/>
                    <a:pt x="1516910" y="662333"/>
                  </a:cubicBezTo>
                  <a:lnTo>
                    <a:pt x="1489661" y="635084"/>
                  </a:lnTo>
                  <a:cubicBezTo>
                    <a:pt x="1484606" y="630029"/>
                    <a:pt x="1484606" y="621833"/>
                    <a:pt x="1489661" y="616777"/>
                  </a:cubicBezTo>
                  <a:lnTo>
                    <a:pt x="1507656" y="598782"/>
                  </a:lnTo>
                  <a:cubicBezTo>
                    <a:pt x="1510184" y="596254"/>
                    <a:pt x="1513497" y="594991"/>
                    <a:pt x="1516810" y="594990"/>
                  </a:cubicBezTo>
                  <a:close/>
                  <a:moveTo>
                    <a:pt x="1140972" y="594990"/>
                  </a:moveTo>
                  <a:cubicBezTo>
                    <a:pt x="1144285" y="594990"/>
                    <a:pt x="1147598" y="596254"/>
                    <a:pt x="1150126" y="598782"/>
                  </a:cubicBezTo>
                  <a:lnTo>
                    <a:pt x="1177374" y="626031"/>
                  </a:lnTo>
                  <a:cubicBezTo>
                    <a:pt x="1182430" y="631086"/>
                    <a:pt x="1182430" y="639282"/>
                    <a:pt x="1177374" y="644337"/>
                  </a:cubicBezTo>
                  <a:lnTo>
                    <a:pt x="1159379" y="662333"/>
                  </a:lnTo>
                  <a:cubicBezTo>
                    <a:pt x="1154324" y="667388"/>
                    <a:pt x="1146127" y="667388"/>
                    <a:pt x="1141072" y="662333"/>
                  </a:cubicBezTo>
                  <a:lnTo>
                    <a:pt x="1113823" y="635084"/>
                  </a:lnTo>
                  <a:cubicBezTo>
                    <a:pt x="1108768" y="630029"/>
                    <a:pt x="1108768" y="621833"/>
                    <a:pt x="1113823" y="616777"/>
                  </a:cubicBezTo>
                  <a:lnTo>
                    <a:pt x="1131819" y="598782"/>
                  </a:lnTo>
                  <a:cubicBezTo>
                    <a:pt x="1134346" y="596254"/>
                    <a:pt x="1137659" y="594991"/>
                    <a:pt x="1140972" y="594990"/>
                  </a:cubicBezTo>
                  <a:close/>
                  <a:moveTo>
                    <a:pt x="765134" y="594990"/>
                  </a:moveTo>
                  <a:cubicBezTo>
                    <a:pt x="768447" y="594990"/>
                    <a:pt x="771760" y="596254"/>
                    <a:pt x="774288" y="598782"/>
                  </a:cubicBezTo>
                  <a:lnTo>
                    <a:pt x="801536" y="626031"/>
                  </a:lnTo>
                  <a:cubicBezTo>
                    <a:pt x="806592" y="631086"/>
                    <a:pt x="806592" y="639282"/>
                    <a:pt x="801536" y="644337"/>
                  </a:cubicBezTo>
                  <a:lnTo>
                    <a:pt x="783541" y="662333"/>
                  </a:lnTo>
                  <a:cubicBezTo>
                    <a:pt x="778486" y="667388"/>
                    <a:pt x="770289" y="667388"/>
                    <a:pt x="765234" y="662333"/>
                  </a:cubicBezTo>
                  <a:lnTo>
                    <a:pt x="737985" y="635084"/>
                  </a:lnTo>
                  <a:cubicBezTo>
                    <a:pt x="732930" y="630029"/>
                    <a:pt x="732930" y="621833"/>
                    <a:pt x="737985" y="616777"/>
                  </a:cubicBezTo>
                  <a:lnTo>
                    <a:pt x="755981" y="598782"/>
                  </a:lnTo>
                  <a:cubicBezTo>
                    <a:pt x="758508" y="596254"/>
                    <a:pt x="761822" y="594991"/>
                    <a:pt x="765134" y="594990"/>
                  </a:cubicBezTo>
                  <a:close/>
                  <a:moveTo>
                    <a:pt x="389297" y="594990"/>
                  </a:moveTo>
                  <a:cubicBezTo>
                    <a:pt x="392609" y="594990"/>
                    <a:pt x="395922" y="596254"/>
                    <a:pt x="398450" y="598782"/>
                  </a:cubicBezTo>
                  <a:lnTo>
                    <a:pt x="425698" y="626031"/>
                  </a:lnTo>
                  <a:cubicBezTo>
                    <a:pt x="430754" y="631086"/>
                    <a:pt x="430754" y="639282"/>
                    <a:pt x="425698" y="644337"/>
                  </a:cubicBezTo>
                  <a:lnTo>
                    <a:pt x="407703" y="662333"/>
                  </a:lnTo>
                  <a:cubicBezTo>
                    <a:pt x="402648" y="667388"/>
                    <a:pt x="394452" y="667388"/>
                    <a:pt x="389397" y="662333"/>
                  </a:cubicBezTo>
                  <a:lnTo>
                    <a:pt x="362148" y="635084"/>
                  </a:lnTo>
                  <a:cubicBezTo>
                    <a:pt x="357092" y="630029"/>
                    <a:pt x="357092" y="621833"/>
                    <a:pt x="362148" y="616777"/>
                  </a:cubicBezTo>
                  <a:lnTo>
                    <a:pt x="380143" y="598782"/>
                  </a:lnTo>
                  <a:cubicBezTo>
                    <a:pt x="382670" y="596254"/>
                    <a:pt x="385983" y="594991"/>
                    <a:pt x="389297" y="594990"/>
                  </a:cubicBezTo>
                  <a:close/>
                  <a:moveTo>
                    <a:pt x="4007165" y="593956"/>
                  </a:moveTo>
                  <a:lnTo>
                    <a:pt x="4025886" y="612676"/>
                  </a:lnTo>
                  <a:cubicBezTo>
                    <a:pt x="4028028" y="614819"/>
                    <a:pt x="4028028" y="618292"/>
                    <a:pt x="4025886" y="620434"/>
                  </a:cubicBezTo>
                  <a:lnTo>
                    <a:pt x="4007165" y="639155"/>
                  </a:lnTo>
                  <a:lnTo>
                    <a:pt x="4007165" y="637876"/>
                  </a:lnTo>
                  <a:lnTo>
                    <a:pt x="3989724" y="620434"/>
                  </a:lnTo>
                  <a:cubicBezTo>
                    <a:pt x="3987582" y="618292"/>
                    <a:pt x="3987582" y="614819"/>
                    <a:pt x="3989724" y="612676"/>
                  </a:cubicBezTo>
                  <a:lnTo>
                    <a:pt x="4007165" y="595236"/>
                  </a:lnTo>
                  <a:close/>
                  <a:moveTo>
                    <a:pt x="3631327" y="593956"/>
                  </a:moveTo>
                  <a:lnTo>
                    <a:pt x="3650047" y="612676"/>
                  </a:lnTo>
                  <a:cubicBezTo>
                    <a:pt x="3652190" y="614819"/>
                    <a:pt x="3652190" y="618292"/>
                    <a:pt x="3650047" y="620434"/>
                  </a:cubicBezTo>
                  <a:lnTo>
                    <a:pt x="3631327" y="639155"/>
                  </a:lnTo>
                  <a:lnTo>
                    <a:pt x="3631327" y="637876"/>
                  </a:lnTo>
                  <a:lnTo>
                    <a:pt x="3613886" y="620434"/>
                  </a:lnTo>
                  <a:cubicBezTo>
                    <a:pt x="3611744" y="618292"/>
                    <a:pt x="3611744" y="614819"/>
                    <a:pt x="3613886" y="612676"/>
                  </a:cubicBezTo>
                  <a:lnTo>
                    <a:pt x="3631327" y="595236"/>
                  </a:lnTo>
                  <a:close/>
                  <a:moveTo>
                    <a:pt x="3255488" y="593956"/>
                  </a:moveTo>
                  <a:lnTo>
                    <a:pt x="3274209" y="612676"/>
                  </a:lnTo>
                  <a:cubicBezTo>
                    <a:pt x="3276352" y="614819"/>
                    <a:pt x="3276352" y="618292"/>
                    <a:pt x="3274209" y="620434"/>
                  </a:cubicBezTo>
                  <a:lnTo>
                    <a:pt x="3255488" y="639155"/>
                  </a:lnTo>
                  <a:lnTo>
                    <a:pt x="3255488" y="637876"/>
                  </a:lnTo>
                  <a:lnTo>
                    <a:pt x="3238048" y="620434"/>
                  </a:lnTo>
                  <a:cubicBezTo>
                    <a:pt x="3235906" y="618292"/>
                    <a:pt x="3235906" y="614819"/>
                    <a:pt x="3238048" y="612676"/>
                  </a:cubicBezTo>
                  <a:lnTo>
                    <a:pt x="3255488" y="595236"/>
                  </a:lnTo>
                  <a:close/>
                  <a:moveTo>
                    <a:pt x="2879651" y="593956"/>
                  </a:moveTo>
                  <a:lnTo>
                    <a:pt x="2898371" y="612676"/>
                  </a:lnTo>
                  <a:cubicBezTo>
                    <a:pt x="2900514" y="614819"/>
                    <a:pt x="2900514" y="618292"/>
                    <a:pt x="2898371" y="620434"/>
                  </a:cubicBezTo>
                  <a:lnTo>
                    <a:pt x="2879651" y="639155"/>
                  </a:lnTo>
                  <a:lnTo>
                    <a:pt x="2879651" y="637876"/>
                  </a:lnTo>
                  <a:lnTo>
                    <a:pt x="2862210" y="620434"/>
                  </a:lnTo>
                  <a:cubicBezTo>
                    <a:pt x="2860068" y="618292"/>
                    <a:pt x="2860068" y="614819"/>
                    <a:pt x="2862210" y="612676"/>
                  </a:cubicBezTo>
                  <a:lnTo>
                    <a:pt x="2879651" y="595236"/>
                  </a:lnTo>
                  <a:close/>
                  <a:moveTo>
                    <a:pt x="2503813" y="593956"/>
                  </a:moveTo>
                  <a:lnTo>
                    <a:pt x="2522533" y="612676"/>
                  </a:lnTo>
                  <a:cubicBezTo>
                    <a:pt x="2524676" y="614819"/>
                    <a:pt x="2524676" y="618292"/>
                    <a:pt x="2522533" y="620434"/>
                  </a:cubicBezTo>
                  <a:lnTo>
                    <a:pt x="2503813" y="639155"/>
                  </a:lnTo>
                  <a:lnTo>
                    <a:pt x="2503813" y="637876"/>
                  </a:lnTo>
                  <a:lnTo>
                    <a:pt x="2486372" y="620434"/>
                  </a:lnTo>
                  <a:cubicBezTo>
                    <a:pt x="2484229" y="618292"/>
                    <a:pt x="2484229" y="614819"/>
                    <a:pt x="2486372" y="612676"/>
                  </a:cubicBezTo>
                  <a:lnTo>
                    <a:pt x="2503813" y="595236"/>
                  </a:lnTo>
                  <a:close/>
                  <a:moveTo>
                    <a:pt x="2127974" y="593956"/>
                  </a:moveTo>
                  <a:lnTo>
                    <a:pt x="2146695" y="612676"/>
                  </a:lnTo>
                  <a:cubicBezTo>
                    <a:pt x="2148838" y="614819"/>
                    <a:pt x="2148838" y="618292"/>
                    <a:pt x="2146695" y="620434"/>
                  </a:cubicBezTo>
                  <a:lnTo>
                    <a:pt x="2127974" y="639155"/>
                  </a:lnTo>
                  <a:lnTo>
                    <a:pt x="2127974" y="637876"/>
                  </a:lnTo>
                  <a:lnTo>
                    <a:pt x="2110534" y="620434"/>
                  </a:lnTo>
                  <a:cubicBezTo>
                    <a:pt x="2108391" y="618292"/>
                    <a:pt x="2108391" y="614819"/>
                    <a:pt x="2110534" y="612676"/>
                  </a:cubicBezTo>
                  <a:lnTo>
                    <a:pt x="2127974" y="595236"/>
                  </a:lnTo>
                  <a:close/>
                  <a:moveTo>
                    <a:pt x="1752136" y="593956"/>
                  </a:moveTo>
                  <a:lnTo>
                    <a:pt x="1770857" y="612676"/>
                  </a:lnTo>
                  <a:cubicBezTo>
                    <a:pt x="1773000" y="614819"/>
                    <a:pt x="1773000" y="618292"/>
                    <a:pt x="1770857" y="620434"/>
                  </a:cubicBezTo>
                  <a:lnTo>
                    <a:pt x="1752136" y="639155"/>
                  </a:lnTo>
                  <a:lnTo>
                    <a:pt x="1752136" y="637876"/>
                  </a:lnTo>
                  <a:lnTo>
                    <a:pt x="1734695" y="620434"/>
                  </a:lnTo>
                  <a:cubicBezTo>
                    <a:pt x="1732553" y="618292"/>
                    <a:pt x="1732553" y="614819"/>
                    <a:pt x="1734695" y="612676"/>
                  </a:cubicBezTo>
                  <a:lnTo>
                    <a:pt x="1752136" y="595236"/>
                  </a:lnTo>
                  <a:close/>
                  <a:moveTo>
                    <a:pt x="1376298" y="593956"/>
                  </a:moveTo>
                  <a:lnTo>
                    <a:pt x="1395019" y="612676"/>
                  </a:lnTo>
                  <a:cubicBezTo>
                    <a:pt x="1397161" y="614819"/>
                    <a:pt x="1397161" y="618292"/>
                    <a:pt x="1395019" y="620434"/>
                  </a:cubicBezTo>
                  <a:lnTo>
                    <a:pt x="1376298" y="639155"/>
                  </a:lnTo>
                  <a:lnTo>
                    <a:pt x="1376298" y="637876"/>
                  </a:lnTo>
                  <a:lnTo>
                    <a:pt x="1358857" y="620434"/>
                  </a:lnTo>
                  <a:cubicBezTo>
                    <a:pt x="1356715" y="618292"/>
                    <a:pt x="1356715" y="614819"/>
                    <a:pt x="1358857" y="612676"/>
                  </a:cubicBezTo>
                  <a:lnTo>
                    <a:pt x="1376298" y="595236"/>
                  </a:lnTo>
                  <a:close/>
                  <a:moveTo>
                    <a:pt x="1000460" y="593956"/>
                  </a:moveTo>
                  <a:lnTo>
                    <a:pt x="1019180" y="612676"/>
                  </a:lnTo>
                  <a:cubicBezTo>
                    <a:pt x="1021323" y="614819"/>
                    <a:pt x="1021323" y="618292"/>
                    <a:pt x="1019180" y="620434"/>
                  </a:cubicBezTo>
                  <a:lnTo>
                    <a:pt x="1000460" y="639155"/>
                  </a:lnTo>
                  <a:lnTo>
                    <a:pt x="1000460" y="637876"/>
                  </a:lnTo>
                  <a:lnTo>
                    <a:pt x="983019" y="620434"/>
                  </a:lnTo>
                  <a:cubicBezTo>
                    <a:pt x="980877" y="618292"/>
                    <a:pt x="980877" y="614819"/>
                    <a:pt x="983019" y="612676"/>
                  </a:cubicBezTo>
                  <a:lnTo>
                    <a:pt x="1000460" y="595236"/>
                  </a:lnTo>
                  <a:close/>
                  <a:moveTo>
                    <a:pt x="624622" y="593956"/>
                  </a:moveTo>
                  <a:lnTo>
                    <a:pt x="643343" y="612676"/>
                  </a:lnTo>
                  <a:cubicBezTo>
                    <a:pt x="645486" y="614819"/>
                    <a:pt x="645486" y="618292"/>
                    <a:pt x="643343" y="620434"/>
                  </a:cubicBezTo>
                  <a:lnTo>
                    <a:pt x="624622" y="639155"/>
                  </a:lnTo>
                  <a:lnTo>
                    <a:pt x="624622" y="637876"/>
                  </a:lnTo>
                  <a:lnTo>
                    <a:pt x="607181" y="620434"/>
                  </a:lnTo>
                  <a:cubicBezTo>
                    <a:pt x="605039" y="618292"/>
                    <a:pt x="605039" y="614819"/>
                    <a:pt x="607181" y="612676"/>
                  </a:cubicBezTo>
                  <a:lnTo>
                    <a:pt x="624622" y="595236"/>
                  </a:lnTo>
                  <a:close/>
                  <a:moveTo>
                    <a:pt x="248785" y="593956"/>
                  </a:moveTo>
                  <a:lnTo>
                    <a:pt x="267505" y="612676"/>
                  </a:lnTo>
                  <a:cubicBezTo>
                    <a:pt x="269647" y="614819"/>
                    <a:pt x="269647" y="618292"/>
                    <a:pt x="267505" y="620434"/>
                  </a:cubicBezTo>
                  <a:lnTo>
                    <a:pt x="248785" y="639155"/>
                  </a:lnTo>
                  <a:lnTo>
                    <a:pt x="248785" y="637876"/>
                  </a:lnTo>
                  <a:lnTo>
                    <a:pt x="231343" y="620434"/>
                  </a:lnTo>
                  <a:cubicBezTo>
                    <a:pt x="229201" y="618292"/>
                    <a:pt x="229201" y="614819"/>
                    <a:pt x="231343" y="612676"/>
                  </a:cubicBezTo>
                  <a:lnTo>
                    <a:pt x="248785" y="595236"/>
                  </a:lnTo>
                  <a:close/>
                  <a:moveTo>
                    <a:pt x="3861566" y="592008"/>
                  </a:moveTo>
                  <a:cubicBezTo>
                    <a:pt x="3862663" y="592056"/>
                    <a:pt x="3863742" y="592524"/>
                    <a:pt x="3864541" y="593398"/>
                  </a:cubicBezTo>
                  <a:lnTo>
                    <a:pt x="3867974" y="597150"/>
                  </a:lnTo>
                  <a:cubicBezTo>
                    <a:pt x="3869574" y="598898"/>
                    <a:pt x="3869454" y="601612"/>
                    <a:pt x="3867706" y="603212"/>
                  </a:cubicBezTo>
                  <a:lnTo>
                    <a:pt x="3863953" y="606645"/>
                  </a:lnTo>
                  <a:cubicBezTo>
                    <a:pt x="3862206" y="608245"/>
                    <a:pt x="3859492" y="608124"/>
                    <a:pt x="3857892" y="606376"/>
                  </a:cubicBezTo>
                  <a:lnTo>
                    <a:pt x="3854459" y="602624"/>
                  </a:lnTo>
                  <a:cubicBezTo>
                    <a:pt x="3852859" y="600876"/>
                    <a:pt x="3852980" y="598162"/>
                    <a:pt x="3854728" y="596562"/>
                  </a:cubicBezTo>
                  <a:lnTo>
                    <a:pt x="3858480" y="593129"/>
                  </a:lnTo>
                  <a:cubicBezTo>
                    <a:pt x="3859354" y="592329"/>
                    <a:pt x="3860469" y="591959"/>
                    <a:pt x="3861566" y="592008"/>
                  </a:cubicBezTo>
                  <a:close/>
                  <a:moveTo>
                    <a:pt x="3485728" y="592008"/>
                  </a:moveTo>
                  <a:cubicBezTo>
                    <a:pt x="3486825" y="592056"/>
                    <a:pt x="3487903" y="592524"/>
                    <a:pt x="3488703" y="593398"/>
                  </a:cubicBezTo>
                  <a:lnTo>
                    <a:pt x="3492136" y="597150"/>
                  </a:lnTo>
                  <a:cubicBezTo>
                    <a:pt x="3493736" y="598898"/>
                    <a:pt x="3493616" y="601612"/>
                    <a:pt x="3491867" y="603212"/>
                  </a:cubicBezTo>
                  <a:lnTo>
                    <a:pt x="3488116" y="606645"/>
                  </a:lnTo>
                  <a:cubicBezTo>
                    <a:pt x="3486367" y="608245"/>
                    <a:pt x="3483653" y="608124"/>
                    <a:pt x="3482054" y="606376"/>
                  </a:cubicBezTo>
                  <a:lnTo>
                    <a:pt x="3478621" y="602624"/>
                  </a:lnTo>
                  <a:cubicBezTo>
                    <a:pt x="3477021" y="600876"/>
                    <a:pt x="3477142" y="598162"/>
                    <a:pt x="3478890" y="596562"/>
                  </a:cubicBezTo>
                  <a:lnTo>
                    <a:pt x="3482641" y="593129"/>
                  </a:lnTo>
                  <a:cubicBezTo>
                    <a:pt x="3483516" y="592329"/>
                    <a:pt x="3484631" y="591959"/>
                    <a:pt x="3485728" y="592008"/>
                  </a:cubicBezTo>
                  <a:close/>
                  <a:moveTo>
                    <a:pt x="3109890" y="592008"/>
                  </a:moveTo>
                  <a:cubicBezTo>
                    <a:pt x="3110987" y="592056"/>
                    <a:pt x="3112066" y="592524"/>
                    <a:pt x="3112865" y="593398"/>
                  </a:cubicBezTo>
                  <a:lnTo>
                    <a:pt x="3116299" y="597150"/>
                  </a:lnTo>
                  <a:cubicBezTo>
                    <a:pt x="3117898" y="598898"/>
                    <a:pt x="3117778" y="601612"/>
                    <a:pt x="3116029" y="603212"/>
                  </a:cubicBezTo>
                  <a:lnTo>
                    <a:pt x="3112278" y="606645"/>
                  </a:lnTo>
                  <a:cubicBezTo>
                    <a:pt x="3110529" y="608245"/>
                    <a:pt x="3107815" y="608124"/>
                    <a:pt x="3106216" y="606376"/>
                  </a:cubicBezTo>
                  <a:lnTo>
                    <a:pt x="3102783" y="602624"/>
                  </a:lnTo>
                  <a:cubicBezTo>
                    <a:pt x="3101182" y="600876"/>
                    <a:pt x="3101304" y="598162"/>
                    <a:pt x="3103052" y="596562"/>
                  </a:cubicBezTo>
                  <a:lnTo>
                    <a:pt x="3106804" y="593129"/>
                  </a:lnTo>
                  <a:cubicBezTo>
                    <a:pt x="3107678" y="592329"/>
                    <a:pt x="3108793" y="591959"/>
                    <a:pt x="3109890" y="592008"/>
                  </a:cubicBezTo>
                  <a:close/>
                  <a:moveTo>
                    <a:pt x="2734052" y="592008"/>
                  </a:moveTo>
                  <a:cubicBezTo>
                    <a:pt x="2735149" y="592056"/>
                    <a:pt x="2736228" y="592524"/>
                    <a:pt x="2737027" y="593398"/>
                  </a:cubicBezTo>
                  <a:lnTo>
                    <a:pt x="2740460" y="597150"/>
                  </a:lnTo>
                  <a:cubicBezTo>
                    <a:pt x="2742060" y="598898"/>
                    <a:pt x="2741939" y="601612"/>
                    <a:pt x="2740192" y="603212"/>
                  </a:cubicBezTo>
                  <a:lnTo>
                    <a:pt x="2736439" y="606645"/>
                  </a:lnTo>
                  <a:cubicBezTo>
                    <a:pt x="2734692" y="608245"/>
                    <a:pt x="2731978" y="608124"/>
                    <a:pt x="2730378" y="606376"/>
                  </a:cubicBezTo>
                  <a:lnTo>
                    <a:pt x="2726945" y="602624"/>
                  </a:lnTo>
                  <a:cubicBezTo>
                    <a:pt x="2725345" y="600876"/>
                    <a:pt x="2725466" y="598162"/>
                    <a:pt x="2727214" y="596562"/>
                  </a:cubicBezTo>
                  <a:lnTo>
                    <a:pt x="2730965" y="593129"/>
                  </a:lnTo>
                  <a:cubicBezTo>
                    <a:pt x="2731840" y="592329"/>
                    <a:pt x="2732955" y="591959"/>
                    <a:pt x="2734052" y="592008"/>
                  </a:cubicBezTo>
                  <a:close/>
                  <a:moveTo>
                    <a:pt x="2358214" y="592008"/>
                  </a:moveTo>
                  <a:cubicBezTo>
                    <a:pt x="2359311" y="592056"/>
                    <a:pt x="2360389" y="592524"/>
                    <a:pt x="2361189" y="593398"/>
                  </a:cubicBezTo>
                  <a:lnTo>
                    <a:pt x="2364622" y="597150"/>
                  </a:lnTo>
                  <a:cubicBezTo>
                    <a:pt x="2366222" y="598898"/>
                    <a:pt x="2366102" y="601612"/>
                    <a:pt x="2364353" y="603212"/>
                  </a:cubicBezTo>
                  <a:lnTo>
                    <a:pt x="2360601" y="606645"/>
                  </a:lnTo>
                  <a:cubicBezTo>
                    <a:pt x="2358853" y="608245"/>
                    <a:pt x="2356139" y="608124"/>
                    <a:pt x="2354540" y="606376"/>
                  </a:cubicBezTo>
                  <a:lnTo>
                    <a:pt x="2351107" y="602624"/>
                  </a:lnTo>
                  <a:cubicBezTo>
                    <a:pt x="2349507" y="600876"/>
                    <a:pt x="2349628" y="598162"/>
                    <a:pt x="2351376" y="596562"/>
                  </a:cubicBezTo>
                  <a:lnTo>
                    <a:pt x="2355127" y="593129"/>
                  </a:lnTo>
                  <a:cubicBezTo>
                    <a:pt x="2356002" y="592329"/>
                    <a:pt x="2357117" y="591959"/>
                    <a:pt x="2358214" y="592008"/>
                  </a:cubicBezTo>
                  <a:close/>
                  <a:moveTo>
                    <a:pt x="1982376" y="592008"/>
                  </a:moveTo>
                  <a:cubicBezTo>
                    <a:pt x="1983472" y="592056"/>
                    <a:pt x="1984551" y="592524"/>
                    <a:pt x="1985350" y="593398"/>
                  </a:cubicBezTo>
                  <a:lnTo>
                    <a:pt x="1988784" y="597150"/>
                  </a:lnTo>
                  <a:cubicBezTo>
                    <a:pt x="1990384" y="598898"/>
                    <a:pt x="1990264" y="601612"/>
                    <a:pt x="1988515" y="603212"/>
                  </a:cubicBezTo>
                  <a:lnTo>
                    <a:pt x="1984762" y="606645"/>
                  </a:lnTo>
                  <a:cubicBezTo>
                    <a:pt x="1983016" y="608245"/>
                    <a:pt x="1980301" y="608124"/>
                    <a:pt x="1978702" y="606376"/>
                  </a:cubicBezTo>
                  <a:lnTo>
                    <a:pt x="1975268" y="602624"/>
                  </a:lnTo>
                  <a:cubicBezTo>
                    <a:pt x="1973668" y="600876"/>
                    <a:pt x="1973790" y="598162"/>
                    <a:pt x="1975538" y="596562"/>
                  </a:cubicBezTo>
                  <a:lnTo>
                    <a:pt x="1979289" y="593129"/>
                  </a:lnTo>
                  <a:cubicBezTo>
                    <a:pt x="1980164" y="592329"/>
                    <a:pt x="1981279" y="591959"/>
                    <a:pt x="1982376" y="592008"/>
                  </a:cubicBezTo>
                  <a:close/>
                  <a:moveTo>
                    <a:pt x="1606538" y="592008"/>
                  </a:moveTo>
                  <a:cubicBezTo>
                    <a:pt x="1607635" y="592056"/>
                    <a:pt x="1608713" y="592524"/>
                    <a:pt x="1609513" y="593398"/>
                  </a:cubicBezTo>
                  <a:lnTo>
                    <a:pt x="1612946" y="597150"/>
                  </a:lnTo>
                  <a:cubicBezTo>
                    <a:pt x="1614546" y="598898"/>
                    <a:pt x="1614425" y="601612"/>
                    <a:pt x="1612677" y="603212"/>
                  </a:cubicBezTo>
                  <a:lnTo>
                    <a:pt x="1608925" y="606645"/>
                  </a:lnTo>
                  <a:cubicBezTo>
                    <a:pt x="1607177" y="608245"/>
                    <a:pt x="1604463" y="608124"/>
                    <a:pt x="1602864" y="606376"/>
                  </a:cubicBezTo>
                  <a:lnTo>
                    <a:pt x="1599430" y="602624"/>
                  </a:lnTo>
                  <a:cubicBezTo>
                    <a:pt x="1597830" y="600876"/>
                    <a:pt x="1597951" y="598162"/>
                    <a:pt x="1599699" y="596562"/>
                  </a:cubicBezTo>
                  <a:lnTo>
                    <a:pt x="1603451" y="593129"/>
                  </a:lnTo>
                  <a:cubicBezTo>
                    <a:pt x="1604325" y="592329"/>
                    <a:pt x="1605440" y="591959"/>
                    <a:pt x="1606538" y="592008"/>
                  </a:cubicBezTo>
                  <a:close/>
                  <a:moveTo>
                    <a:pt x="1230699" y="592008"/>
                  </a:moveTo>
                  <a:cubicBezTo>
                    <a:pt x="1231796" y="592056"/>
                    <a:pt x="1232875" y="592524"/>
                    <a:pt x="1233674" y="593398"/>
                  </a:cubicBezTo>
                  <a:lnTo>
                    <a:pt x="1237108" y="597150"/>
                  </a:lnTo>
                  <a:cubicBezTo>
                    <a:pt x="1238707" y="598898"/>
                    <a:pt x="1238587" y="601612"/>
                    <a:pt x="1236838" y="603212"/>
                  </a:cubicBezTo>
                  <a:lnTo>
                    <a:pt x="1233086" y="606645"/>
                  </a:lnTo>
                  <a:cubicBezTo>
                    <a:pt x="1231339" y="608245"/>
                    <a:pt x="1228625" y="608124"/>
                    <a:pt x="1227025" y="606376"/>
                  </a:cubicBezTo>
                  <a:lnTo>
                    <a:pt x="1223592" y="602624"/>
                  </a:lnTo>
                  <a:cubicBezTo>
                    <a:pt x="1221992" y="600876"/>
                    <a:pt x="1222113" y="598162"/>
                    <a:pt x="1223861" y="596562"/>
                  </a:cubicBezTo>
                  <a:lnTo>
                    <a:pt x="1227613" y="593129"/>
                  </a:lnTo>
                  <a:cubicBezTo>
                    <a:pt x="1228487" y="592329"/>
                    <a:pt x="1229602" y="591959"/>
                    <a:pt x="1230699" y="592008"/>
                  </a:cubicBezTo>
                  <a:close/>
                  <a:moveTo>
                    <a:pt x="854861" y="592008"/>
                  </a:moveTo>
                  <a:cubicBezTo>
                    <a:pt x="855959" y="592056"/>
                    <a:pt x="857037" y="592524"/>
                    <a:pt x="857837" y="593398"/>
                  </a:cubicBezTo>
                  <a:lnTo>
                    <a:pt x="861270" y="597150"/>
                  </a:lnTo>
                  <a:cubicBezTo>
                    <a:pt x="862870" y="598898"/>
                    <a:pt x="862749" y="601612"/>
                    <a:pt x="861001" y="603212"/>
                  </a:cubicBezTo>
                  <a:lnTo>
                    <a:pt x="857249" y="606645"/>
                  </a:lnTo>
                  <a:cubicBezTo>
                    <a:pt x="855501" y="608245"/>
                    <a:pt x="852787" y="608124"/>
                    <a:pt x="851188" y="606376"/>
                  </a:cubicBezTo>
                  <a:lnTo>
                    <a:pt x="847755" y="602624"/>
                  </a:lnTo>
                  <a:cubicBezTo>
                    <a:pt x="846154" y="600876"/>
                    <a:pt x="846275" y="598162"/>
                    <a:pt x="848023" y="596562"/>
                  </a:cubicBezTo>
                  <a:lnTo>
                    <a:pt x="851775" y="593129"/>
                  </a:lnTo>
                  <a:cubicBezTo>
                    <a:pt x="852649" y="592329"/>
                    <a:pt x="853765" y="591959"/>
                    <a:pt x="854861" y="592008"/>
                  </a:cubicBezTo>
                  <a:close/>
                  <a:moveTo>
                    <a:pt x="479024" y="592008"/>
                  </a:moveTo>
                  <a:cubicBezTo>
                    <a:pt x="480121" y="592056"/>
                    <a:pt x="481199" y="592524"/>
                    <a:pt x="481999" y="593398"/>
                  </a:cubicBezTo>
                  <a:lnTo>
                    <a:pt x="485432" y="597150"/>
                  </a:lnTo>
                  <a:cubicBezTo>
                    <a:pt x="487031" y="598898"/>
                    <a:pt x="486911" y="601612"/>
                    <a:pt x="485163" y="603212"/>
                  </a:cubicBezTo>
                  <a:lnTo>
                    <a:pt x="481411" y="606645"/>
                  </a:lnTo>
                  <a:cubicBezTo>
                    <a:pt x="479663" y="608245"/>
                    <a:pt x="476948" y="608124"/>
                    <a:pt x="475349" y="606376"/>
                  </a:cubicBezTo>
                  <a:lnTo>
                    <a:pt x="471916" y="602624"/>
                  </a:lnTo>
                  <a:cubicBezTo>
                    <a:pt x="470316" y="600876"/>
                    <a:pt x="470437" y="598162"/>
                    <a:pt x="472185" y="596562"/>
                  </a:cubicBezTo>
                  <a:lnTo>
                    <a:pt x="475937" y="593129"/>
                  </a:lnTo>
                  <a:cubicBezTo>
                    <a:pt x="476811" y="592329"/>
                    <a:pt x="477926" y="591959"/>
                    <a:pt x="479024" y="592008"/>
                  </a:cubicBezTo>
                  <a:close/>
                  <a:moveTo>
                    <a:pt x="3984518" y="575206"/>
                  </a:moveTo>
                  <a:cubicBezTo>
                    <a:pt x="3985838" y="573886"/>
                    <a:pt x="3987977" y="573886"/>
                    <a:pt x="3989296" y="575206"/>
                  </a:cubicBezTo>
                  <a:lnTo>
                    <a:pt x="3999890" y="585799"/>
                  </a:lnTo>
                  <a:cubicBezTo>
                    <a:pt x="4001209" y="587118"/>
                    <a:pt x="4001209" y="589258"/>
                    <a:pt x="3999890" y="590577"/>
                  </a:cubicBezTo>
                  <a:lnTo>
                    <a:pt x="3990467" y="600000"/>
                  </a:lnTo>
                  <a:cubicBezTo>
                    <a:pt x="3989148" y="601319"/>
                    <a:pt x="3987008" y="601319"/>
                    <a:pt x="3985689" y="600000"/>
                  </a:cubicBezTo>
                  <a:lnTo>
                    <a:pt x="3975096" y="589407"/>
                  </a:lnTo>
                  <a:cubicBezTo>
                    <a:pt x="3973776" y="588087"/>
                    <a:pt x="3973776" y="585947"/>
                    <a:pt x="3975096" y="584629"/>
                  </a:cubicBezTo>
                  <a:close/>
                  <a:moveTo>
                    <a:pt x="3608680" y="575206"/>
                  </a:moveTo>
                  <a:cubicBezTo>
                    <a:pt x="3610000" y="573886"/>
                    <a:pt x="3612139" y="573886"/>
                    <a:pt x="3613459" y="575206"/>
                  </a:cubicBezTo>
                  <a:lnTo>
                    <a:pt x="3624052" y="585799"/>
                  </a:lnTo>
                  <a:cubicBezTo>
                    <a:pt x="3625371" y="587118"/>
                    <a:pt x="3625371" y="589258"/>
                    <a:pt x="3624052" y="590577"/>
                  </a:cubicBezTo>
                  <a:lnTo>
                    <a:pt x="3614629" y="600000"/>
                  </a:lnTo>
                  <a:cubicBezTo>
                    <a:pt x="3613310" y="601319"/>
                    <a:pt x="3611170" y="601319"/>
                    <a:pt x="3609850" y="600000"/>
                  </a:cubicBezTo>
                  <a:lnTo>
                    <a:pt x="3599257" y="589407"/>
                  </a:lnTo>
                  <a:cubicBezTo>
                    <a:pt x="3597938" y="588087"/>
                    <a:pt x="3597938" y="585947"/>
                    <a:pt x="3599257" y="584629"/>
                  </a:cubicBezTo>
                  <a:close/>
                  <a:moveTo>
                    <a:pt x="3232842" y="575206"/>
                  </a:moveTo>
                  <a:cubicBezTo>
                    <a:pt x="3234162" y="573886"/>
                    <a:pt x="3236301" y="573886"/>
                    <a:pt x="3237620" y="575206"/>
                  </a:cubicBezTo>
                  <a:lnTo>
                    <a:pt x="3248214" y="585799"/>
                  </a:lnTo>
                  <a:cubicBezTo>
                    <a:pt x="3249533" y="587118"/>
                    <a:pt x="3249533" y="589258"/>
                    <a:pt x="3248214" y="590577"/>
                  </a:cubicBezTo>
                  <a:lnTo>
                    <a:pt x="3238791" y="600000"/>
                  </a:lnTo>
                  <a:cubicBezTo>
                    <a:pt x="3237472" y="601319"/>
                    <a:pt x="3235332" y="601319"/>
                    <a:pt x="3234012" y="600000"/>
                  </a:cubicBezTo>
                  <a:lnTo>
                    <a:pt x="3223420" y="589407"/>
                  </a:lnTo>
                  <a:cubicBezTo>
                    <a:pt x="3222100" y="588087"/>
                    <a:pt x="3222100" y="585947"/>
                    <a:pt x="3223420" y="584629"/>
                  </a:cubicBezTo>
                  <a:close/>
                  <a:moveTo>
                    <a:pt x="2857004" y="575206"/>
                  </a:moveTo>
                  <a:cubicBezTo>
                    <a:pt x="2858324" y="573886"/>
                    <a:pt x="2860463" y="573886"/>
                    <a:pt x="2861782" y="575206"/>
                  </a:cubicBezTo>
                  <a:lnTo>
                    <a:pt x="2872376" y="585799"/>
                  </a:lnTo>
                  <a:cubicBezTo>
                    <a:pt x="2873696" y="587118"/>
                    <a:pt x="2873696" y="589258"/>
                    <a:pt x="2872376" y="590577"/>
                  </a:cubicBezTo>
                  <a:lnTo>
                    <a:pt x="2862953" y="600000"/>
                  </a:lnTo>
                  <a:cubicBezTo>
                    <a:pt x="2861634" y="601319"/>
                    <a:pt x="2859494" y="601319"/>
                    <a:pt x="2858175" y="600000"/>
                  </a:cubicBezTo>
                  <a:lnTo>
                    <a:pt x="2847582" y="589407"/>
                  </a:lnTo>
                  <a:cubicBezTo>
                    <a:pt x="2846262" y="588087"/>
                    <a:pt x="2846262" y="585947"/>
                    <a:pt x="2847582" y="584629"/>
                  </a:cubicBezTo>
                  <a:close/>
                  <a:moveTo>
                    <a:pt x="2481166" y="575206"/>
                  </a:moveTo>
                  <a:cubicBezTo>
                    <a:pt x="2482486" y="573886"/>
                    <a:pt x="2484625" y="573886"/>
                    <a:pt x="2485945" y="575206"/>
                  </a:cubicBezTo>
                  <a:lnTo>
                    <a:pt x="2496538" y="585799"/>
                  </a:lnTo>
                  <a:cubicBezTo>
                    <a:pt x="2497857" y="587118"/>
                    <a:pt x="2497857" y="589258"/>
                    <a:pt x="2496538" y="590577"/>
                  </a:cubicBezTo>
                  <a:lnTo>
                    <a:pt x="2487115" y="600000"/>
                  </a:lnTo>
                  <a:cubicBezTo>
                    <a:pt x="2485796" y="601319"/>
                    <a:pt x="2483656" y="601319"/>
                    <a:pt x="2482336" y="600000"/>
                  </a:cubicBezTo>
                  <a:lnTo>
                    <a:pt x="2471743" y="589407"/>
                  </a:lnTo>
                  <a:cubicBezTo>
                    <a:pt x="2470424" y="588087"/>
                    <a:pt x="2470424" y="585947"/>
                    <a:pt x="2471743" y="584629"/>
                  </a:cubicBezTo>
                  <a:close/>
                  <a:moveTo>
                    <a:pt x="2105328" y="575206"/>
                  </a:moveTo>
                  <a:cubicBezTo>
                    <a:pt x="2106648" y="573886"/>
                    <a:pt x="2108787" y="573886"/>
                    <a:pt x="2110106" y="575206"/>
                  </a:cubicBezTo>
                  <a:lnTo>
                    <a:pt x="2120699" y="585799"/>
                  </a:lnTo>
                  <a:cubicBezTo>
                    <a:pt x="2122019" y="587118"/>
                    <a:pt x="2122019" y="589258"/>
                    <a:pt x="2120699" y="590577"/>
                  </a:cubicBezTo>
                  <a:lnTo>
                    <a:pt x="2111276" y="600000"/>
                  </a:lnTo>
                  <a:cubicBezTo>
                    <a:pt x="2109957" y="601319"/>
                    <a:pt x="2107818" y="601319"/>
                    <a:pt x="2106498" y="600000"/>
                  </a:cubicBezTo>
                  <a:lnTo>
                    <a:pt x="2095906" y="589407"/>
                  </a:lnTo>
                  <a:cubicBezTo>
                    <a:pt x="2094586" y="588087"/>
                    <a:pt x="2094586" y="585947"/>
                    <a:pt x="2095906" y="584629"/>
                  </a:cubicBezTo>
                  <a:close/>
                  <a:moveTo>
                    <a:pt x="1729490" y="575206"/>
                  </a:moveTo>
                  <a:cubicBezTo>
                    <a:pt x="1730809" y="573886"/>
                    <a:pt x="1732949" y="573886"/>
                    <a:pt x="1734268" y="575206"/>
                  </a:cubicBezTo>
                  <a:lnTo>
                    <a:pt x="1744861" y="585799"/>
                  </a:lnTo>
                  <a:cubicBezTo>
                    <a:pt x="1746181" y="587118"/>
                    <a:pt x="1746181" y="589258"/>
                    <a:pt x="1744861" y="590577"/>
                  </a:cubicBezTo>
                  <a:lnTo>
                    <a:pt x="1735439" y="600000"/>
                  </a:lnTo>
                  <a:cubicBezTo>
                    <a:pt x="1734120" y="601319"/>
                    <a:pt x="1731980" y="601319"/>
                    <a:pt x="1730660" y="600000"/>
                  </a:cubicBezTo>
                  <a:lnTo>
                    <a:pt x="1720067" y="589407"/>
                  </a:lnTo>
                  <a:cubicBezTo>
                    <a:pt x="1718748" y="588087"/>
                    <a:pt x="1718748" y="585947"/>
                    <a:pt x="1720067" y="584629"/>
                  </a:cubicBezTo>
                  <a:close/>
                  <a:moveTo>
                    <a:pt x="1353652" y="575206"/>
                  </a:moveTo>
                  <a:cubicBezTo>
                    <a:pt x="1354971" y="573886"/>
                    <a:pt x="1357110" y="573886"/>
                    <a:pt x="1358430" y="575206"/>
                  </a:cubicBezTo>
                  <a:lnTo>
                    <a:pt x="1369023" y="585799"/>
                  </a:lnTo>
                  <a:cubicBezTo>
                    <a:pt x="1370342" y="587118"/>
                    <a:pt x="1370342" y="589258"/>
                    <a:pt x="1369023" y="590577"/>
                  </a:cubicBezTo>
                  <a:lnTo>
                    <a:pt x="1359600" y="600000"/>
                  </a:lnTo>
                  <a:cubicBezTo>
                    <a:pt x="1358281" y="601319"/>
                    <a:pt x="1356141" y="601319"/>
                    <a:pt x="1354822" y="600000"/>
                  </a:cubicBezTo>
                  <a:lnTo>
                    <a:pt x="1344229" y="589407"/>
                  </a:lnTo>
                  <a:cubicBezTo>
                    <a:pt x="1342910" y="588087"/>
                    <a:pt x="1342910" y="585947"/>
                    <a:pt x="1344229" y="584629"/>
                  </a:cubicBezTo>
                  <a:close/>
                  <a:moveTo>
                    <a:pt x="977814" y="575206"/>
                  </a:moveTo>
                  <a:cubicBezTo>
                    <a:pt x="979133" y="573886"/>
                    <a:pt x="981272" y="573886"/>
                    <a:pt x="982592" y="575206"/>
                  </a:cubicBezTo>
                  <a:lnTo>
                    <a:pt x="993185" y="585799"/>
                  </a:lnTo>
                  <a:cubicBezTo>
                    <a:pt x="994505" y="587118"/>
                    <a:pt x="994505" y="589258"/>
                    <a:pt x="993185" y="590577"/>
                  </a:cubicBezTo>
                  <a:lnTo>
                    <a:pt x="983763" y="600000"/>
                  </a:lnTo>
                  <a:cubicBezTo>
                    <a:pt x="982443" y="601319"/>
                    <a:pt x="980303" y="601319"/>
                    <a:pt x="978984" y="600000"/>
                  </a:cubicBezTo>
                  <a:lnTo>
                    <a:pt x="968391" y="589407"/>
                  </a:lnTo>
                  <a:cubicBezTo>
                    <a:pt x="967072" y="588087"/>
                    <a:pt x="967072" y="585947"/>
                    <a:pt x="968391" y="584629"/>
                  </a:cubicBezTo>
                  <a:close/>
                  <a:moveTo>
                    <a:pt x="601976" y="575206"/>
                  </a:moveTo>
                  <a:cubicBezTo>
                    <a:pt x="603295" y="573886"/>
                    <a:pt x="605435" y="573886"/>
                    <a:pt x="606754" y="575206"/>
                  </a:cubicBezTo>
                  <a:lnTo>
                    <a:pt x="617347" y="585799"/>
                  </a:lnTo>
                  <a:cubicBezTo>
                    <a:pt x="618666" y="587118"/>
                    <a:pt x="618666" y="589258"/>
                    <a:pt x="617347" y="590577"/>
                  </a:cubicBezTo>
                  <a:lnTo>
                    <a:pt x="607924" y="600000"/>
                  </a:lnTo>
                  <a:cubicBezTo>
                    <a:pt x="606605" y="601319"/>
                    <a:pt x="604466" y="601319"/>
                    <a:pt x="603146" y="600000"/>
                  </a:cubicBezTo>
                  <a:lnTo>
                    <a:pt x="592553" y="589407"/>
                  </a:lnTo>
                  <a:cubicBezTo>
                    <a:pt x="591233" y="588087"/>
                    <a:pt x="591233" y="585947"/>
                    <a:pt x="592553" y="584629"/>
                  </a:cubicBezTo>
                  <a:close/>
                  <a:moveTo>
                    <a:pt x="226138" y="575206"/>
                  </a:moveTo>
                  <a:cubicBezTo>
                    <a:pt x="227457" y="573886"/>
                    <a:pt x="229597" y="573886"/>
                    <a:pt x="230916" y="575206"/>
                  </a:cubicBezTo>
                  <a:lnTo>
                    <a:pt x="241509" y="585799"/>
                  </a:lnTo>
                  <a:cubicBezTo>
                    <a:pt x="242829" y="587118"/>
                    <a:pt x="242829" y="589258"/>
                    <a:pt x="241509" y="590577"/>
                  </a:cubicBezTo>
                  <a:lnTo>
                    <a:pt x="232087" y="600000"/>
                  </a:lnTo>
                  <a:cubicBezTo>
                    <a:pt x="230767" y="601319"/>
                    <a:pt x="228627" y="601319"/>
                    <a:pt x="227308" y="600000"/>
                  </a:cubicBezTo>
                  <a:lnTo>
                    <a:pt x="216715" y="589407"/>
                  </a:lnTo>
                  <a:cubicBezTo>
                    <a:pt x="215396" y="588087"/>
                    <a:pt x="215396" y="585947"/>
                    <a:pt x="216715" y="584629"/>
                  </a:cubicBezTo>
                  <a:close/>
                  <a:moveTo>
                    <a:pt x="3907022" y="559613"/>
                  </a:moveTo>
                  <a:cubicBezTo>
                    <a:pt x="3911124" y="559576"/>
                    <a:pt x="3915241" y="561104"/>
                    <a:pt x="3918398" y="564207"/>
                  </a:cubicBezTo>
                  <a:lnTo>
                    <a:pt x="3945356" y="590686"/>
                  </a:lnTo>
                  <a:cubicBezTo>
                    <a:pt x="3951672" y="596891"/>
                    <a:pt x="3951763" y="607041"/>
                    <a:pt x="3945558" y="613357"/>
                  </a:cubicBezTo>
                  <a:lnTo>
                    <a:pt x="3928541" y="630680"/>
                  </a:lnTo>
                  <a:cubicBezTo>
                    <a:pt x="3922337" y="636997"/>
                    <a:pt x="3912186" y="637087"/>
                    <a:pt x="3905870" y="630883"/>
                  </a:cubicBezTo>
                  <a:lnTo>
                    <a:pt x="3878913" y="604404"/>
                  </a:lnTo>
                  <a:cubicBezTo>
                    <a:pt x="3872597" y="598199"/>
                    <a:pt x="3872506" y="588049"/>
                    <a:pt x="3878711" y="581732"/>
                  </a:cubicBezTo>
                  <a:lnTo>
                    <a:pt x="3895727" y="564409"/>
                  </a:lnTo>
                  <a:cubicBezTo>
                    <a:pt x="3898830" y="561251"/>
                    <a:pt x="3902918" y="559649"/>
                    <a:pt x="3907022" y="559613"/>
                  </a:cubicBezTo>
                  <a:close/>
                  <a:moveTo>
                    <a:pt x="3531183" y="559613"/>
                  </a:moveTo>
                  <a:cubicBezTo>
                    <a:pt x="3535286" y="559576"/>
                    <a:pt x="3539402" y="561104"/>
                    <a:pt x="3542560" y="564207"/>
                  </a:cubicBezTo>
                  <a:lnTo>
                    <a:pt x="3569517" y="590686"/>
                  </a:lnTo>
                  <a:cubicBezTo>
                    <a:pt x="3575834" y="596891"/>
                    <a:pt x="3575924" y="607041"/>
                    <a:pt x="3569720" y="613357"/>
                  </a:cubicBezTo>
                  <a:lnTo>
                    <a:pt x="3552703" y="630680"/>
                  </a:lnTo>
                  <a:cubicBezTo>
                    <a:pt x="3546498" y="636997"/>
                    <a:pt x="3536349" y="637087"/>
                    <a:pt x="3530032" y="630883"/>
                  </a:cubicBezTo>
                  <a:lnTo>
                    <a:pt x="3503076" y="604404"/>
                  </a:lnTo>
                  <a:cubicBezTo>
                    <a:pt x="3496759" y="598199"/>
                    <a:pt x="3496668" y="588049"/>
                    <a:pt x="3502873" y="581732"/>
                  </a:cubicBezTo>
                  <a:lnTo>
                    <a:pt x="3519889" y="564409"/>
                  </a:lnTo>
                  <a:cubicBezTo>
                    <a:pt x="3522992" y="561251"/>
                    <a:pt x="3527080" y="559649"/>
                    <a:pt x="3531183" y="559613"/>
                  </a:cubicBezTo>
                  <a:close/>
                  <a:moveTo>
                    <a:pt x="3155345" y="559613"/>
                  </a:moveTo>
                  <a:cubicBezTo>
                    <a:pt x="3159448" y="559576"/>
                    <a:pt x="3163564" y="561104"/>
                    <a:pt x="3166722" y="564207"/>
                  </a:cubicBezTo>
                  <a:lnTo>
                    <a:pt x="3193679" y="590686"/>
                  </a:lnTo>
                  <a:cubicBezTo>
                    <a:pt x="3199996" y="596891"/>
                    <a:pt x="3200086" y="607041"/>
                    <a:pt x="3193882" y="613357"/>
                  </a:cubicBezTo>
                  <a:lnTo>
                    <a:pt x="3176865" y="630680"/>
                  </a:lnTo>
                  <a:cubicBezTo>
                    <a:pt x="3170661" y="636997"/>
                    <a:pt x="3160511" y="637087"/>
                    <a:pt x="3154194" y="630883"/>
                  </a:cubicBezTo>
                  <a:lnTo>
                    <a:pt x="3127238" y="604404"/>
                  </a:lnTo>
                  <a:cubicBezTo>
                    <a:pt x="3120921" y="598199"/>
                    <a:pt x="3120831" y="588049"/>
                    <a:pt x="3127036" y="581732"/>
                  </a:cubicBezTo>
                  <a:lnTo>
                    <a:pt x="3144052" y="564409"/>
                  </a:lnTo>
                  <a:cubicBezTo>
                    <a:pt x="3147154" y="561251"/>
                    <a:pt x="3151242" y="559649"/>
                    <a:pt x="3155345" y="559613"/>
                  </a:cubicBezTo>
                  <a:close/>
                  <a:moveTo>
                    <a:pt x="2779507" y="559613"/>
                  </a:moveTo>
                  <a:cubicBezTo>
                    <a:pt x="2783610" y="559576"/>
                    <a:pt x="2787726" y="561104"/>
                    <a:pt x="2790884" y="564207"/>
                  </a:cubicBezTo>
                  <a:lnTo>
                    <a:pt x="2817842" y="590686"/>
                  </a:lnTo>
                  <a:cubicBezTo>
                    <a:pt x="2824158" y="596891"/>
                    <a:pt x="2824249" y="607041"/>
                    <a:pt x="2818044" y="613357"/>
                  </a:cubicBezTo>
                  <a:lnTo>
                    <a:pt x="2801027" y="630680"/>
                  </a:lnTo>
                  <a:cubicBezTo>
                    <a:pt x="2794823" y="636997"/>
                    <a:pt x="2784672" y="637087"/>
                    <a:pt x="2778356" y="630883"/>
                  </a:cubicBezTo>
                  <a:lnTo>
                    <a:pt x="2751400" y="604404"/>
                  </a:lnTo>
                  <a:cubicBezTo>
                    <a:pt x="2745083" y="598199"/>
                    <a:pt x="2744992" y="588049"/>
                    <a:pt x="2751197" y="581732"/>
                  </a:cubicBezTo>
                  <a:lnTo>
                    <a:pt x="2768213" y="564409"/>
                  </a:lnTo>
                  <a:cubicBezTo>
                    <a:pt x="2771316" y="561251"/>
                    <a:pt x="2775405" y="559649"/>
                    <a:pt x="2779507" y="559613"/>
                  </a:cubicBezTo>
                  <a:close/>
                  <a:moveTo>
                    <a:pt x="2403669" y="559613"/>
                  </a:moveTo>
                  <a:cubicBezTo>
                    <a:pt x="2407772" y="559576"/>
                    <a:pt x="2411888" y="561104"/>
                    <a:pt x="2415046" y="564207"/>
                  </a:cubicBezTo>
                  <a:lnTo>
                    <a:pt x="2442003" y="590686"/>
                  </a:lnTo>
                  <a:cubicBezTo>
                    <a:pt x="2448320" y="596891"/>
                    <a:pt x="2448410" y="607041"/>
                    <a:pt x="2442206" y="613357"/>
                  </a:cubicBezTo>
                  <a:lnTo>
                    <a:pt x="2425189" y="630680"/>
                  </a:lnTo>
                  <a:cubicBezTo>
                    <a:pt x="2418985" y="636997"/>
                    <a:pt x="2408835" y="637087"/>
                    <a:pt x="2402518" y="630883"/>
                  </a:cubicBezTo>
                  <a:lnTo>
                    <a:pt x="2375562" y="604404"/>
                  </a:lnTo>
                  <a:cubicBezTo>
                    <a:pt x="2369245" y="598199"/>
                    <a:pt x="2369154" y="588049"/>
                    <a:pt x="2375359" y="581732"/>
                  </a:cubicBezTo>
                  <a:lnTo>
                    <a:pt x="2392375" y="564409"/>
                  </a:lnTo>
                  <a:cubicBezTo>
                    <a:pt x="2395478" y="561251"/>
                    <a:pt x="2399566" y="559649"/>
                    <a:pt x="2403669" y="559613"/>
                  </a:cubicBezTo>
                  <a:close/>
                  <a:moveTo>
                    <a:pt x="2027831" y="559613"/>
                  </a:moveTo>
                  <a:cubicBezTo>
                    <a:pt x="2031933" y="559576"/>
                    <a:pt x="2036050" y="561104"/>
                    <a:pt x="2039208" y="564207"/>
                  </a:cubicBezTo>
                  <a:lnTo>
                    <a:pt x="2066165" y="590686"/>
                  </a:lnTo>
                  <a:cubicBezTo>
                    <a:pt x="2072481" y="596891"/>
                    <a:pt x="2072572" y="607041"/>
                    <a:pt x="2066368" y="613357"/>
                  </a:cubicBezTo>
                  <a:lnTo>
                    <a:pt x="2049350" y="630680"/>
                  </a:lnTo>
                  <a:cubicBezTo>
                    <a:pt x="2043146" y="636997"/>
                    <a:pt x="2032996" y="637087"/>
                    <a:pt x="2026680" y="630883"/>
                  </a:cubicBezTo>
                  <a:lnTo>
                    <a:pt x="1999723" y="604404"/>
                  </a:lnTo>
                  <a:cubicBezTo>
                    <a:pt x="1993407" y="598199"/>
                    <a:pt x="1993316" y="588049"/>
                    <a:pt x="1999521" y="581732"/>
                  </a:cubicBezTo>
                  <a:lnTo>
                    <a:pt x="2016537" y="564409"/>
                  </a:lnTo>
                  <a:cubicBezTo>
                    <a:pt x="2019639" y="561251"/>
                    <a:pt x="2023728" y="559649"/>
                    <a:pt x="2027831" y="559613"/>
                  </a:cubicBezTo>
                  <a:close/>
                  <a:moveTo>
                    <a:pt x="1651993" y="559613"/>
                  </a:moveTo>
                  <a:cubicBezTo>
                    <a:pt x="1656095" y="559576"/>
                    <a:pt x="1660212" y="561104"/>
                    <a:pt x="1663370" y="564207"/>
                  </a:cubicBezTo>
                  <a:lnTo>
                    <a:pt x="1690327" y="590686"/>
                  </a:lnTo>
                  <a:cubicBezTo>
                    <a:pt x="1696644" y="596891"/>
                    <a:pt x="1696734" y="607041"/>
                    <a:pt x="1690529" y="613357"/>
                  </a:cubicBezTo>
                  <a:lnTo>
                    <a:pt x="1673513" y="630680"/>
                  </a:lnTo>
                  <a:cubicBezTo>
                    <a:pt x="1667308" y="636997"/>
                    <a:pt x="1657158" y="637087"/>
                    <a:pt x="1650842" y="630883"/>
                  </a:cubicBezTo>
                  <a:lnTo>
                    <a:pt x="1623885" y="604404"/>
                  </a:lnTo>
                  <a:cubicBezTo>
                    <a:pt x="1617568" y="598199"/>
                    <a:pt x="1617478" y="588049"/>
                    <a:pt x="1623683" y="581732"/>
                  </a:cubicBezTo>
                  <a:lnTo>
                    <a:pt x="1640698" y="564409"/>
                  </a:lnTo>
                  <a:cubicBezTo>
                    <a:pt x="1643801" y="561251"/>
                    <a:pt x="1647890" y="559649"/>
                    <a:pt x="1651993" y="559613"/>
                  </a:cubicBezTo>
                  <a:close/>
                  <a:moveTo>
                    <a:pt x="1276155" y="559613"/>
                  </a:moveTo>
                  <a:cubicBezTo>
                    <a:pt x="1280257" y="559576"/>
                    <a:pt x="1284374" y="561104"/>
                    <a:pt x="1287532" y="564207"/>
                  </a:cubicBezTo>
                  <a:lnTo>
                    <a:pt x="1314489" y="590686"/>
                  </a:lnTo>
                  <a:cubicBezTo>
                    <a:pt x="1320805" y="596891"/>
                    <a:pt x="1320896" y="607041"/>
                    <a:pt x="1314691" y="613357"/>
                  </a:cubicBezTo>
                  <a:lnTo>
                    <a:pt x="1297674" y="630680"/>
                  </a:lnTo>
                  <a:cubicBezTo>
                    <a:pt x="1291470" y="636997"/>
                    <a:pt x="1281320" y="637087"/>
                    <a:pt x="1275003" y="630883"/>
                  </a:cubicBezTo>
                  <a:lnTo>
                    <a:pt x="1248047" y="604404"/>
                  </a:lnTo>
                  <a:cubicBezTo>
                    <a:pt x="1241730" y="598199"/>
                    <a:pt x="1241640" y="588049"/>
                    <a:pt x="1247845" y="581732"/>
                  </a:cubicBezTo>
                  <a:lnTo>
                    <a:pt x="1264861" y="564409"/>
                  </a:lnTo>
                  <a:cubicBezTo>
                    <a:pt x="1267963" y="561251"/>
                    <a:pt x="1272052" y="559649"/>
                    <a:pt x="1276155" y="559613"/>
                  </a:cubicBezTo>
                  <a:close/>
                  <a:moveTo>
                    <a:pt x="900317" y="559613"/>
                  </a:moveTo>
                  <a:cubicBezTo>
                    <a:pt x="904419" y="559576"/>
                    <a:pt x="908535" y="561104"/>
                    <a:pt x="911694" y="564207"/>
                  </a:cubicBezTo>
                  <a:lnTo>
                    <a:pt x="938650" y="590686"/>
                  </a:lnTo>
                  <a:cubicBezTo>
                    <a:pt x="944967" y="596891"/>
                    <a:pt x="945057" y="607041"/>
                    <a:pt x="938853" y="613357"/>
                  </a:cubicBezTo>
                  <a:lnTo>
                    <a:pt x="921837" y="630680"/>
                  </a:lnTo>
                  <a:cubicBezTo>
                    <a:pt x="915632" y="636997"/>
                    <a:pt x="905482" y="637087"/>
                    <a:pt x="899165" y="630883"/>
                  </a:cubicBezTo>
                  <a:lnTo>
                    <a:pt x="872209" y="604404"/>
                  </a:lnTo>
                  <a:cubicBezTo>
                    <a:pt x="865893" y="598199"/>
                    <a:pt x="865802" y="588049"/>
                    <a:pt x="872007" y="581732"/>
                  </a:cubicBezTo>
                  <a:lnTo>
                    <a:pt x="889023" y="564409"/>
                  </a:lnTo>
                  <a:cubicBezTo>
                    <a:pt x="892125" y="561251"/>
                    <a:pt x="896214" y="559649"/>
                    <a:pt x="900317" y="559613"/>
                  </a:cubicBezTo>
                  <a:close/>
                  <a:moveTo>
                    <a:pt x="524478" y="559613"/>
                  </a:moveTo>
                  <a:cubicBezTo>
                    <a:pt x="528581" y="559576"/>
                    <a:pt x="532698" y="561104"/>
                    <a:pt x="535856" y="564207"/>
                  </a:cubicBezTo>
                  <a:lnTo>
                    <a:pt x="562812" y="590686"/>
                  </a:lnTo>
                  <a:cubicBezTo>
                    <a:pt x="569130" y="596891"/>
                    <a:pt x="569220" y="607041"/>
                    <a:pt x="563015" y="613357"/>
                  </a:cubicBezTo>
                  <a:lnTo>
                    <a:pt x="545998" y="630680"/>
                  </a:lnTo>
                  <a:cubicBezTo>
                    <a:pt x="539794" y="636997"/>
                    <a:pt x="529644" y="637087"/>
                    <a:pt x="523328" y="630883"/>
                  </a:cubicBezTo>
                  <a:lnTo>
                    <a:pt x="496371" y="604404"/>
                  </a:lnTo>
                  <a:cubicBezTo>
                    <a:pt x="490054" y="598199"/>
                    <a:pt x="489964" y="588049"/>
                    <a:pt x="496168" y="581732"/>
                  </a:cubicBezTo>
                  <a:lnTo>
                    <a:pt x="513185" y="564409"/>
                  </a:lnTo>
                  <a:cubicBezTo>
                    <a:pt x="516287" y="561251"/>
                    <a:pt x="520376" y="559649"/>
                    <a:pt x="524478" y="559613"/>
                  </a:cubicBezTo>
                  <a:close/>
                  <a:moveTo>
                    <a:pt x="148641" y="559613"/>
                  </a:moveTo>
                  <a:cubicBezTo>
                    <a:pt x="152743" y="559576"/>
                    <a:pt x="156860" y="561104"/>
                    <a:pt x="160018" y="564207"/>
                  </a:cubicBezTo>
                  <a:lnTo>
                    <a:pt x="186975" y="590686"/>
                  </a:lnTo>
                  <a:cubicBezTo>
                    <a:pt x="193291" y="596891"/>
                    <a:pt x="193382" y="607041"/>
                    <a:pt x="187177" y="613357"/>
                  </a:cubicBezTo>
                  <a:lnTo>
                    <a:pt x="170161" y="630680"/>
                  </a:lnTo>
                  <a:cubicBezTo>
                    <a:pt x="163956" y="636997"/>
                    <a:pt x="153806" y="637087"/>
                    <a:pt x="147489" y="630883"/>
                  </a:cubicBezTo>
                  <a:lnTo>
                    <a:pt x="120533" y="604404"/>
                  </a:lnTo>
                  <a:cubicBezTo>
                    <a:pt x="114217" y="598199"/>
                    <a:pt x="114126" y="588049"/>
                    <a:pt x="120331" y="581732"/>
                  </a:cubicBezTo>
                  <a:lnTo>
                    <a:pt x="137346" y="564409"/>
                  </a:lnTo>
                  <a:cubicBezTo>
                    <a:pt x="140449" y="561251"/>
                    <a:pt x="144538" y="559649"/>
                    <a:pt x="148641" y="559613"/>
                  </a:cubicBezTo>
                  <a:close/>
                  <a:moveTo>
                    <a:pt x="3995387" y="556418"/>
                  </a:moveTo>
                  <a:cubicBezTo>
                    <a:pt x="3996484" y="556466"/>
                    <a:pt x="3997562" y="556933"/>
                    <a:pt x="3998362" y="557807"/>
                  </a:cubicBezTo>
                  <a:lnTo>
                    <a:pt x="4001796" y="561559"/>
                  </a:lnTo>
                  <a:cubicBezTo>
                    <a:pt x="4003395" y="563307"/>
                    <a:pt x="4003274" y="566021"/>
                    <a:pt x="4001527" y="567621"/>
                  </a:cubicBezTo>
                  <a:lnTo>
                    <a:pt x="3997774" y="571054"/>
                  </a:lnTo>
                  <a:cubicBezTo>
                    <a:pt x="3996026" y="572653"/>
                    <a:pt x="3993312" y="572533"/>
                    <a:pt x="3991712" y="570785"/>
                  </a:cubicBezTo>
                  <a:lnTo>
                    <a:pt x="3988279" y="567033"/>
                  </a:lnTo>
                  <a:cubicBezTo>
                    <a:pt x="3986680" y="565285"/>
                    <a:pt x="3986800" y="562571"/>
                    <a:pt x="3988548" y="560971"/>
                  </a:cubicBezTo>
                  <a:lnTo>
                    <a:pt x="3992300" y="557538"/>
                  </a:lnTo>
                  <a:cubicBezTo>
                    <a:pt x="3993175" y="556738"/>
                    <a:pt x="3994290" y="556368"/>
                    <a:pt x="3995387" y="556418"/>
                  </a:cubicBezTo>
                  <a:close/>
                  <a:moveTo>
                    <a:pt x="3619549" y="556418"/>
                  </a:moveTo>
                  <a:cubicBezTo>
                    <a:pt x="3620646" y="556466"/>
                    <a:pt x="3621724" y="556933"/>
                    <a:pt x="3622524" y="557807"/>
                  </a:cubicBezTo>
                  <a:lnTo>
                    <a:pt x="3625957" y="561559"/>
                  </a:lnTo>
                  <a:cubicBezTo>
                    <a:pt x="3627556" y="563307"/>
                    <a:pt x="3627436" y="566021"/>
                    <a:pt x="3625688" y="567621"/>
                  </a:cubicBezTo>
                  <a:lnTo>
                    <a:pt x="3621936" y="571054"/>
                  </a:lnTo>
                  <a:cubicBezTo>
                    <a:pt x="3620188" y="572653"/>
                    <a:pt x="3617474" y="572533"/>
                    <a:pt x="3615874" y="570785"/>
                  </a:cubicBezTo>
                  <a:lnTo>
                    <a:pt x="3612442" y="567033"/>
                  </a:lnTo>
                  <a:cubicBezTo>
                    <a:pt x="3610842" y="565285"/>
                    <a:pt x="3610962" y="562571"/>
                    <a:pt x="3612710" y="560971"/>
                  </a:cubicBezTo>
                  <a:lnTo>
                    <a:pt x="3616462" y="557538"/>
                  </a:lnTo>
                  <a:cubicBezTo>
                    <a:pt x="3617336" y="556738"/>
                    <a:pt x="3618452" y="556368"/>
                    <a:pt x="3619549" y="556418"/>
                  </a:cubicBezTo>
                  <a:close/>
                  <a:moveTo>
                    <a:pt x="3243710" y="556418"/>
                  </a:moveTo>
                  <a:cubicBezTo>
                    <a:pt x="3244808" y="556466"/>
                    <a:pt x="3245886" y="556933"/>
                    <a:pt x="3246686" y="557807"/>
                  </a:cubicBezTo>
                  <a:lnTo>
                    <a:pt x="3250120" y="561559"/>
                  </a:lnTo>
                  <a:cubicBezTo>
                    <a:pt x="3251719" y="563307"/>
                    <a:pt x="3251598" y="566021"/>
                    <a:pt x="3249850" y="567621"/>
                  </a:cubicBezTo>
                  <a:lnTo>
                    <a:pt x="3246098" y="571054"/>
                  </a:lnTo>
                  <a:cubicBezTo>
                    <a:pt x="3244351" y="572653"/>
                    <a:pt x="3241637" y="572533"/>
                    <a:pt x="3240037" y="570785"/>
                  </a:cubicBezTo>
                  <a:lnTo>
                    <a:pt x="3236604" y="567033"/>
                  </a:lnTo>
                  <a:cubicBezTo>
                    <a:pt x="3235004" y="565285"/>
                    <a:pt x="3235124" y="562571"/>
                    <a:pt x="3236872" y="560971"/>
                  </a:cubicBezTo>
                  <a:lnTo>
                    <a:pt x="3240625" y="557538"/>
                  </a:lnTo>
                  <a:cubicBezTo>
                    <a:pt x="3241499" y="556738"/>
                    <a:pt x="3242614" y="556368"/>
                    <a:pt x="3243710" y="556418"/>
                  </a:cubicBezTo>
                  <a:close/>
                  <a:moveTo>
                    <a:pt x="2867873" y="556418"/>
                  </a:moveTo>
                  <a:cubicBezTo>
                    <a:pt x="2868970" y="556466"/>
                    <a:pt x="2870048" y="556933"/>
                    <a:pt x="2870848" y="557807"/>
                  </a:cubicBezTo>
                  <a:lnTo>
                    <a:pt x="2874281" y="561559"/>
                  </a:lnTo>
                  <a:cubicBezTo>
                    <a:pt x="2875881" y="563307"/>
                    <a:pt x="2875760" y="566021"/>
                    <a:pt x="2874013" y="567621"/>
                  </a:cubicBezTo>
                  <a:lnTo>
                    <a:pt x="2870261" y="571054"/>
                  </a:lnTo>
                  <a:cubicBezTo>
                    <a:pt x="2868512" y="572653"/>
                    <a:pt x="2865798" y="572533"/>
                    <a:pt x="2864198" y="570785"/>
                  </a:cubicBezTo>
                  <a:lnTo>
                    <a:pt x="2860766" y="567033"/>
                  </a:lnTo>
                  <a:cubicBezTo>
                    <a:pt x="2859166" y="565285"/>
                    <a:pt x="2859286" y="562571"/>
                    <a:pt x="2861034" y="560971"/>
                  </a:cubicBezTo>
                  <a:lnTo>
                    <a:pt x="2864786" y="557538"/>
                  </a:lnTo>
                  <a:cubicBezTo>
                    <a:pt x="2865660" y="556738"/>
                    <a:pt x="2866776" y="556368"/>
                    <a:pt x="2867873" y="556418"/>
                  </a:cubicBezTo>
                  <a:close/>
                  <a:moveTo>
                    <a:pt x="2492035" y="556418"/>
                  </a:moveTo>
                  <a:cubicBezTo>
                    <a:pt x="2493132" y="556466"/>
                    <a:pt x="2494210" y="556933"/>
                    <a:pt x="2495010" y="557807"/>
                  </a:cubicBezTo>
                  <a:lnTo>
                    <a:pt x="2498443" y="561559"/>
                  </a:lnTo>
                  <a:cubicBezTo>
                    <a:pt x="2500042" y="563307"/>
                    <a:pt x="2499922" y="566021"/>
                    <a:pt x="2498174" y="567621"/>
                  </a:cubicBezTo>
                  <a:lnTo>
                    <a:pt x="2494422" y="571054"/>
                  </a:lnTo>
                  <a:cubicBezTo>
                    <a:pt x="2492674" y="572653"/>
                    <a:pt x="2489960" y="572533"/>
                    <a:pt x="2488360" y="570785"/>
                  </a:cubicBezTo>
                  <a:lnTo>
                    <a:pt x="2484927" y="567033"/>
                  </a:lnTo>
                  <a:cubicBezTo>
                    <a:pt x="2483328" y="565285"/>
                    <a:pt x="2483448" y="562571"/>
                    <a:pt x="2485196" y="560971"/>
                  </a:cubicBezTo>
                  <a:lnTo>
                    <a:pt x="2488949" y="557538"/>
                  </a:lnTo>
                  <a:cubicBezTo>
                    <a:pt x="2489822" y="556738"/>
                    <a:pt x="2490938" y="556368"/>
                    <a:pt x="2492035" y="556418"/>
                  </a:cubicBezTo>
                  <a:close/>
                  <a:moveTo>
                    <a:pt x="2116197" y="556418"/>
                  </a:moveTo>
                  <a:cubicBezTo>
                    <a:pt x="2117294" y="556466"/>
                    <a:pt x="2118372" y="556933"/>
                    <a:pt x="2119172" y="557807"/>
                  </a:cubicBezTo>
                  <a:lnTo>
                    <a:pt x="2122605" y="561559"/>
                  </a:lnTo>
                  <a:cubicBezTo>
                    <a:pt x="2124205" y="563307"/>
                    <a:pt x="2124084" y="566021"/>
                    <a:pt x="2122336" y="567621"/>
                  </a:cubicBezTo>
                  <a:lnTo>
                    <a:pt x="2118584" y="571054"/>
                  </a:lnTo>
                  <a:cubicBezTo>
                    <a:pt x="2116836" y="572653"/>
                    <a:pt x="2114122" y="572533"/>
                    <a:pt x="2112522" y="570785"/>
                  </a:cubicBezTo>
                  <a:lnTo>
                    <a:pt x="2109089" y="567033"/>
                  </a:lnTo>
                  <a:cubicBezTo>
                    <a:pt x="2107490" y="565285"/>
                    <a:pt x="2107610" y="562571"/>
                    <a:pt x="2109358" y="560971"/>
                  </a:cubicBezTo>
                  <a:lnTo>
                    <a:pt x="2113110" y="557538"/>
                  </a:lnTo>
                  <a:cubicBezTo>
                    <a:pt x="2113984" y="556738"/>
                    <a:pt x="2115100" y="556368"/>
                    <a:pt x="2116197" y="556418"/>
                  </a:cubicBezTo>
                  <a:close/>
                  <a:moveTo>
                    <a:pt x="1740358" y="556418"/>
                  </a:moveTo>
                  <a:cubicBezTo>
                    <a:pt x="1741455" y="556466"/>
                    <a:pt x="1742534" y="556933"/>
                    <a:pt x="1743334" y="557807"/>
                  </a:cubicBezTo>
                  <a:lnTo>
                    <a:pt x="1746767" y="561559"/>
                  </a:lnTo>
                  <a:cubicBezTo>
                    <a:pt x="1748366" y="563307"/>
                    <a:pt x="1748246" y="566021"/>
                    <a:pt x="1746498" y="567621"/>
                  </a:cubicBezTo>
                  <a:lnTo>
                    <a:pt x="1742746" y="571054"/>
                  </a:lnTo>
                  <a:cubicBezTo>
                    <a:pt x="1740998" y="572653"/>
                    <a:pt x="1738284" y="572533"/>
                    <a:pt x="1736684" y="570785"/>
                  </a:cubicBezTo>
                  <a:lnTo>
                    <a:pt x="1733251" y="567033"/>
                  </a:lnTo>
                  <a:cubicBezTo>
                    <a:pt x="1731652" y="565285"/>
                    <a:pt x="1731772" y="562571"/>
                    <a:pt x="1733520" y="560971"/>
                  </a:cubicBezTo>
                  <a:lnTo>
                    <a:pt x="1737272" y="557538"/>
                  </a:lnTo>
                  <a:cubicBezTo>
                    <a:pt x="1738146" y="556738"/>
                    <a:pt x="1739262" y="556368"/>
                    <a:pt x="1740358" y="556418"/>
                  </a:cubicBezTo>
                  <a:close/>
                  <a:moveTo>
                    <a:pt x="1364520" y="556418"/>
                  </a:moveTo>
                  <a:cubicBezTo>
                    <a:pt x="1365618" y="556466"/>
                    <a:pt x="1366696" y="556933"/>
                    <a:pt x="1367496" y="557807"/>
                  </a:cubicBezTo>
                  <a:lnTo>
                    <a:pt x="1370929" y="561559"/>
                  </a:lnTo>
                  <a:cubicBezTo>
                    <a:pt x="1372528" y="563307"/>
                    <a:pt x="1372408" y="566021"/>
                    <a:pt x="1370660" y="567621"/>
                  </a:cubicBezTo>
                  <a:lnTo>
                    <a:pt x="1366908" y="571054"/>
                  </a:lnTo>
                  <a:cubicBezTo>
                    <a:pt x="1365159" y="572653"/>
                    <a:pt x="1362446" y="572533"/>
                    <a:pt x="1360846" y="570785"/>
                  </a:cubicBezTo>
                  <a:lnTo>
                    <a:pt x="1357413" y="567033"/>
                  </a:lnTo>
                  <a:cubicBezTo>
                    <a:pt x="1355814" y="565285"/>
                    <a:pt x="1355934" y="562571"/>
                    <a:pt x="1357682" y="560971"/>
                  </a:cubicBezTo>
                  <a:lnTo>
                    <a:pt x="1361434" y="557538"/>
                  </a:lnTo>
                  <a:cubicBezTo>
                    <a:pt x="1362308" y="556738"/>
                    <a:pt x="1363424" y="556368"/>
                    <a:pt x="1364520" y="556418"/>
                  </a:cubicBezTo>
                  <a:close/>
                  <a:moveTo>
                    <a:pt x="988682" y="556418"/>
                  </a:moveTo>
                  <a:cubicBezTo>
                    <a:pt x="989780" y="556466"/>
                    <a:pt x="990858" y="556933"/>
                    <a:pt x="991658" y="557807"/>
                  </a:cubicBezTo>
                  <a:lnTo>
                    <a:pt x="995091" y="561559"/>
                  </a:lnTo>
                  <a:cubicBezTo>
                    <a:pt x="996690" y="563307"/>
                    <a:pt x="996570" y="566021"/>
                    <a:pt x="994822" y="567621"/>
                  </a:cubicBezTo>
                  <a:lnTo>
                    <a:pt x="991070" y="571054"/>
                  </a:lnTo>
                  <a:cubicBezTo>
                    <a:pt x="989322" y="572653"/>
                    <a:pt x="986608" y="572533"/>
                    <a:pt x="985008" y="570785"/>
                  </a:cubicBezTo>
                  <a:lnTo>
                    <a:pt x="981575" y="567033"/>
                  </a:lnTo>
                  <a:cubicBezTo>
                    <a:pt x="979976" y="565285"/>
                    <a:pt x="980096" y="562571"/>
                    <a:pt x="981844" y="560971"/>
                  </a:cubicBezTo>
                  <a:lnTo>
                    <a:pt x="985596" y="557538"/>
                  </a:lnTo>
                  <a:cubicBezTo>
                    <a:pt x="986470" y="556738"/>
                    <a:pt x="987586" y="556368"/>
                    <a:pt x="988682" y="556418"/>
                  </a:cubicBezTo>
                  <a:close/>
                  <a:moveTo>
                    <a:pt x="612844" y="556418"/>
                  </a:moveTo>
                  <a:cubicBezTo>
                    <a:pt x="613942" y="556466"/>
                    <a:pt x="615019" y="556933"/>
                    <a:pt x="615820" y="557807"/>
                  </a:cubicBezTo>
                  <a:lnTo>
                    <a:pt x="619253" y="561559"/>
                  </a:lnTo>
                  <a:cubicBezTo>
                    <a:pt x="620852" y="563307"/>
                    <a:pt x="620732" y="566021"/>
                    <a:pt x="618984" y="567621"/>
                  </a:cubicBezTo>
                  <a:lnTo>
                    <a:pt x="615232" y="571054"/>
                  </a:lnTo>
                  <a:cubicBezTo>
                    <a:pt x="613484" y="572653"/>
                    <a:pt x="610770" y="572533"/>
                    <a:pt x="609170" y="570785"/>
                  </a:cubicBezTo>
                  <a:lnTo>
                    <a:pt x="605737" y="567033"/>
                  </a:lnTo>
                  <a:cubicBezTo>
                    <a:pt x="604138" y="565285"/>
                    <a:pt x="604258" y="562571"/>
                    <a:pt x="606006" y="560971"/>
                  </a:cubicBezTo>
                  <a:lnTo>
                    <a:pt x="609758" y="557538"/>
                  </a:lnTo>
                  <a:cubicBezTo>
                    <a:pt x="610632" y="556738"/>
                    <a:pt x="611748" y="556368"/>
                    <a:pt x="612844" y="556418"/>
                  </a:cubicBezTo>
                  <a:close/>
                  <a:moveTo>
                    <a:pt x="237007" y="556418"/>
                  </a:moveTo>
                  <a:cubicBezTo>
                    <a:pt x="238103" y="556466"/>
                    <a:pt x="239182" y="556933"/>
                    <a:pt x="239981" y="557807"/>
                  </a:cubicBezTo>
                  <a:lnTo>
                    <a:pt x="243415" y="561559"/>
                  </a:lnTo>
                  <a:cubicBezTo>
                    <a:pt x="245014" y="563307"/>
                    <a:pt x="244894" y="566021"/>
                    <a:pt x="243146" y="567621"/>
                  </a:cubicBezTo>
                  <a:lnTo>
                    <a:pt x="239394" y="571054"/>
                  </a:lnTo>
                  <a:cubicBezTo>
                    <a:pt x="237646" y="572653"/>
                    <a:pt x="234932" y="572533"/>
                    <a:pt x="233332" y="570785"/>
                  </a:cubicBezTo>
                  <a:lnTo>
                    <a:pt x="229899" y="567033"/>
                  </a:lnTo>
                  <a:cubicBezTo>
                    <a:pt x="228299" y="565285"/>
                    <a:pt x="228420" y="562571"/>
                    <a:pt x="230168" y="560971"/>
                  </a:cubicBezTo>
                  <a:lnTo>
                    <a:pt x="233920" y="557538"/>
                  </a:lnTo>
                  <a:cubicBezTo>
                    <a:pt x="234794" y="556738"/>
                    <a:pt x="235910" y="556368"/>
                    <a:pt x="237007" y="556418"/>
                  </a:cubicBezTo>
                  <a:close/>
                  <a:moveTo>
                    <a:pt x="3932748" y="552146"/>
                  </a:moveTo>
                  <a:cubicBezTo>
                    <a:pt x="3933845" y="552195"/>
                    <a:pt x="3934923" y="552662"/>
                    <a:pt x="3935723" y="553536"/>
                  </a:cubicBezTo>
                  <a:lnTo>
                    <a:pt x="3939156" y="557289"/>
                  </a:lnTo>
                  <a:cubicBezTo>
                    <a:pt x="3940756" y="559036"/>
                    <a:pt x="3940636" y="561750"/>
                    <a:pt x="3938887" y="563350"/>
                  </a:cubicBezTo>
                  <a:lnTo>
                    <a:pt x="3935135" y="566783"/>
                  </a:lnTo>
                  <a:cubicBezTo>
                    <a:pt x="3933387" y="568383"/>
                    <a:pt x="3930673" y="568263"/>
                    <a:pt x="3929074" y="566514"/>
                  </a:cubicBezTo>
                  <a:lnTo>
                    <a:pt x="3925641" y="562762"/>
                  </a:lnTo>
                  <a:cubicBezTo>
                    <a:pt x="3924041" y="561014"/>
                    <a:pt x="3924161" y="558300"/>
                    <a:pt x="3925910" y="556700"/>
                  </a:cubicBezTo>
                  <a:lnTo>
                    <a:pt x="3929661" y="553268"/>
                  </a:lnTo>
                  <a:cubicBezTo>
                    <a:pt x="3930536" y="552468"/>
                    <a:pt x="3931651" y="552098"/>
                    <a:pt x="3932748" y="552146"/>
                  </a:cubicBezTo>
                  <a:close/>
                  <a:moveTo>
                    <a:pt x="3556910" y="552146"/>
                  </a:moveTo>
                  <a:cubicBezTo>
                    <a:pt x="3558007" y="552195"/>
                    <a:pt x="3559086" y="552662"/>
                    <a:pt x="3559885" y="553536"/>
                  </a:cubicBezTo>
                  <a:lnTo>
                    <a:pt x="3563318" y="557289"/>
                  </a:lnTo>
                  <a:cubicBezTo>
                    <a:pt x="3564918" y="559036"/>
                    <a:pt x="3564798" y="561750"/>
                    <a:pt x="3563049" y="563350"/>
                  </a:cubicBezTo>
                  <a:lnTo>
                    <a:pt x="3559297" y="566783"/>
                  </a:lnTo>
                  <a:cubicBezTo>
                    <a:pt x="3557549" y="568383"/>
                    <a:pt x="3554835" y="568263"/>
                    <a:pt x="3553236" y="566514"/>
                  </a:cubicBezTo>
                  <a:lnTo>
                    <a:pt x="3549802" y="562762"/>
                  </a:lnTo>
                  <a:cubicBezTo>
                    <a:pt x="3548202" y="561014"/>
                    <a:pt x="3548324" y="558300"/>
                    <a:pt x="3550071" y="556700"/>
                  </a:cubicBezTo>
                  <a:lnTo>
                    <a:pt x="3553823" y="553268"/>
                  </a:lnTo>
                  <a:cubicBezTo>
                    <a:pt x="3554697" y="552468"/>
                    <a:pt x="3555813" y="552098"/>
                    <a:pt x="3556910" y="552146"/>
                  </a:cubicBezTo>
                  <a:close/>
                  <a:moveTo>
                    <a:pt x="3181072" y="552146"/>
                  </a:moveTo>
                  <a:cubicBezTo>
                    <a:pt x="3182169" y="552195"/>
                    <a:pt x="3183247" y="552662"/>
                    <a:pt x="3184047" y="553536"/>
                  </a:cubicBezTo>
                  <a:lnTo>
                    <a:pt x="3187480" y="557289"/>
                  </a:lnTo>
                  <a:cubicBezTo>
                    <a:pt x="3189080" y="559036"/>
                    <a:pt x="3188959" y="561750"/>
                    <a:pt x="3187211" y="563350"/>
                  </a:cubicBezTo>
                  <a:lnTo>
                    <a:pt x="3183459" y="566783"/>
                  </a:lnTo>
                  <a:cubicBezTo>
                    <a:pt x="3181712" y="568383"/>
                    <a:pt x="3178997" y="568263"/>
                    <a:pt x="3177398" y="566514"/>
                  </a:cubicBezTo>
                  <a:lnTo>
                    <a:pt x="3173965" y="562762"/>
                  </a:lnTo>
                  <a:cubicBezTo>
                    <a:pt x="3172365" y="561014"/>
                    <a:pt x="3172485" y="558300"/>
                    <a:pt x="3174234" y="556700"/>
                  </a:cubicBezTo>
                  <a:lnTo>
                    <a:pt x="3177985" y="553268"/>
                  </a:lnTo>
                  <a:cubicBezTo>
                    <a:pt x="3178860" y="552468"/>
                    <a:pt x="3179975" y="552098"/>
                    <a:pt x="3181072" y="552146"/>
                  </a:cubicBezTo>
                  <a:close/>
                  <a:moveTo>
                    <a:pt x="2805234" y="552146"/>
                  </a:moveTo>
                  <a:cubicBezTo>
                    <a:pt x="2806331" y="552195"/>
                    <a:pt x="2807409" y="552662"/>
                    <a:pt x="2808209" y="553536"/>
                  </a:cubicBezTo>
                  <a:lnTo>
                    <a:pt x="2811642" y="557289"/>
                  </a:lnTo>
                  <a:cubicBezTo>
                    <a:pt x="2813242" y="559036"/>
                    <a:pt x="2813122" y="561750"/>
                    <a:pt x="2811373" y="563350"/>
                  </a:cubicBezTo>
                  <a:lnTo>
                    <a:pt x="2807621" y="566783"/>
                  </a:lnTo>
                  <a:cubicBezTo>
                    <a:pt x="2805873" y="568383"/>
                    <a:pt x="2803159" y="568263"/>
                    <a:pt x="2801560" y="566514"/>
                  </a:cubicBezTo>
                  <a:lnTo>
                    <a:pt x="2798127" y="562762"/>
                  </a:lnTo>
                  <a:cubicBezTo>
                    <a:pt x="2796527" y="561014"/>
                    <a:pt x="2796647" y="558300"/>
                    <a:pt x="2798395" y="556700"/>
                  </a:cubicBezTo>
                  <a:lnTo>
                    <a:pt x="2802147" y="553268"/>
                  </a:lnTo>
                  <a:cubicBezTo>
                    <a:pt x="2803022" y="552468"/>
                    <a:pt x="2804137" y="552098"/>
                    <a:pt x="2805234" y="552146"/>
                  </a:cubicBezTo>
                  <a:close/>
                  <a:moveTo>
                    <a:pt x="2429396" y="552146"/>
                  </a:moveTo>
                  <a:cubicBezTo>
                    <a:pt x="2430493" y="552195"/>
                    <a:pt x="2431572" y="552662"/>
                    <a:pt x="2432371" y="553536"/>
                  </a:cubicBezTo>
                  <a:lnTo>
                    <a:pt x="2435804" y="557289"/>
                  </a:lnTo>
                  <a:cubicBezTo>
                    <a:pt x="2437404" y="559036"/>
                    <a:pt x="2437284" y="561750"/>
                    <a:pt x="2435535" y="563350"/>
                  </a:cubicBezTo>
                  <a:lnTo>
                    <a:pt x="2431783" y="566783"/>
                  </a:lnTo>
                  <a:cubicBezTo>
                    <a:pt x="2430035" y="568383"/>
                    <a:pt x="2427321" y="568263"/>
                    <a:pt x="2425722" y="566514"/>
                  </a:cubicBezTo>
                  <a:lnTo>
                    <a:pt x="2422288" y="562762"/>
                  </a:lnTo>
                  <a:cubicBezTo>
                    <a:pt x="2420688" y="561014"/>
                    <a:pt x="2420810" y="558300"/>
                    <a:pt x="2422557" y="556700"/>
                  </a:cubicBezTo>
                  <a:lnTo>
                    <a:pt x="2426309" y="553268"/>
                  </a:lnTo>
                  <a:cubicBezTo>
                    <a:pt x="2427184" y="552468"/>
                    <a:pt x="2428299" y="552098"/>
                    <a:pt x="2429396" y="552146"/>
                  </a:cubicBezTo>
                  <a:close/>
                  <a:moveTo>
                    <a:pt x="2053558" y="552146"/>
                  </a:moveTo>
                  <a:cubicBezTo>
                    <a:pt x="2054655" y="552195"/>
                    <a:pt x="2055733" y="552662"/>
                    <a:pt x="2056533" y="553536"/>
                  </a:cubicBezTo>
                  <a:lnTo>
                    <a:pt x="2059966" y="557289"/>
                  </a:lnTo>
                  <a:cubicBezTo>
                    <a:pt x="2061565" y="559036"/>
                    <a:pt x="2061445" y="561750"/>
                    <a:pt x="2059697" y="563350"/>
                  </a:cubicBezTo>
                  <a:lnTo>
                    <a:pt x="2055945" y="566783"/>
                  </a:lnTo>
                  <a:cubicBezTo>
                    <a:pt x="2054197" y="568383"/>
                    <a:pt x="2051482" y="568263"/>
                    <a:pt x="2049883" y="566514"/>
                  </a:cubicBezTo>
                  <a:lnTo>
                    <a:pt x="2046450" y="562762"/>
                  </a:lnTo>
                  <a:cubicBezTo>
                    <a:pt x="2044850" y="561014"/>
                    <a:pt x="2044971" y="558300"/>
                    <a:pt x="2046719" y="556700"/>
                  </a:cubicBezTo>
                  <a:lnTo>
                    <a:pt x="2050470" y="553268"/>
                  </a:lnTo>
                  <a:cubicBezTo>
                    <a:pt x="2051345" y="552468"/>
                    <a:pt x="2052461" y="552098"/>
                    <a:pt x="2053558" y="552146"/>
                  </a:cubicBezTo>
                  <a:close/>
                  <a:moveTo>
                    <a:pt x="1677720" y="552146"/>
                  </a:moveTo>
                  <a:cubicBezTo>
                    <a:pt x="1678816" y="552195"/>
                    <a:pt x="1679895" y="552662"/>
                    <a:pt x="1680694" y="553536"/>
                  </a:cubicBezTo>
                  <a:lnTo>
                    <a:pt x="1684127" y="557289"/>
                  </a:lnTo>
                  <a:cubicBezTo>
                    <a:pt x="1685727" y="559036"/>
                    <a:pt x="1685607" y="561750"/>
                    <a:pt x="1683858" y="563350"/>
                  </a:cubicBezTo>
                  <a:lnTo>
                    <a:pt x="1680106" y="566783"/>
                  </a:lnTo>
                  <a:cubicBezTo>
                    <a:pt x="1678359" y="568383"/>
                    <a:pt x="1675645" y="568263"/>
                    <a:pt x="1674045" y="566514"/>
                  </a:cubicBezTo>
                  <a:lnTo>
                    <a:pt x="1670612" y="562762"/>
                  </a:lnTo>
                  <a:cubicBezTo>
                    <a:pt x="1669012" y="561014"/>
                    <a:pt x="1669133" y="558300"/>
                    <a:pt x="1670881" y="556700"/>
                  </a:cubicBezTo>
                  <a:lnTo>
                    <a:pt x="1674633" y="553268"/>
                  </a:lnTo>
                  <a:cubicBezTo>
                    <a:pt x="1675507" y="552468"/>
                    <a:pt x="1676622" y="552098"/>
                    <a:pt x="1677720" y="552146"/>
                  </a:cubicBezTo>
                  <a:close/>
                  <a:moveTo>
                    <a:pt x="1301881" y="552146"/>
                  </a:moveTo>
                  <a:cubicBezTo>
                    <a:pt x="1302978" y="552195"/>
                    <a:pt x="1304057" y="552662"/>
                    <a:pt x="1304857" y="553536"/>
                  </a:cubicBezTo>
                  <a:lnTo>
                    <a:pt x="1308290" y="557289"/>
                  </a:lnTo>
                  <a:cubicBezTo>
                    <a:pt x="1309889" y="559036"/>
                    <a:pt x="1309769" y="561750"/>
                    <a:pt x="1308021" y="563350"/>
                  </a:cubicBezTo>
                  <a:lnTo>
                    <a:pt x="1304269" y="566783"/>
                  </a:lnTo>
                  <a:cubicBezTo>
                    <a:pt x="1302521" y="568383"/>
                    <a:pt x="1299806" y="568263"/>
                    <a:pt x="1298207" y="566514"/>
                  </a:cubicBezTo>
                  <a:lnTo>
                    <a:pt x="1294774" y="562762"/>
                  </a:lnTo>
                  <a:cubicBezTo>
                    <a:pt x="1293174" y="561014"/>
                    <a:pt x="1293295" y="558300"/>
                    <a:pt x="1295043" y="556700"/>
                  </a:cubicBezTo>
                  <a:lnTo>
                    <a:pt x="1298794" y="553268"/>
                  </a:lnTo>
                  <a:cubicBezTo>
                    <a:pt x="1299669" y="552468"/>
                    <a:pt x="1300784" y="552098"/>
                    <a:pt x="1301881" y="552146"/>
                  </a:cubicBezTo>
                  <a:close/>
                  <a:moveTo>
                    <a:pt x="926043" y="552146"/>
                  </a:moveTo>
                  <a:cubicBezTo>
                    <a:pt x="927140" y="552195"/>
                    <a:pt x="928219" y="552662"/>
                    <a:pt x="929018" y="553536"/>
                  </a:cubicBezTo>
                  <a:lnTo>
                    <a:pt x="932451" y="557289"/>
                  </a:lnTo>
                  <a:cubicBezTo>
                    <a:pt x="934051" y="559036"/>
                    <a:pt x="933931" y="561750"/>
                    <a:pt x="932182" y="563350"/>
                  </a:cubicBezTo>
                  <a:lnTo>
                    <a:pt x="928430" y="566783"/>
                  </a:lnTo>
                  <a:cubicBezTo>
                    <a:pt x="926683" y="568383"/>
                    <a:pt x="923968" y="568263"/>
                    <a:pt x="922369" y="566514"/>
                  </a:cubicBezTo>
                  <a:lnTo>
                    <a:pt x="918936" y="562762"/>
                  </a:lnTo>
                  <a:cubicBezTo>
                    <a:pt x="917336" y="561014"/>
                    <a:pt x="917457" y="558300"/>
                    <a:pt x="919205" y="556700"/>
                  </a:cubicBezTo>
                  <a:lnTo>
                    <a:pt x="922956" y="553268"/>
                  </a:lnTo>
                  <a:cubicBezTo>
                    <a:pt x="923831" y="552468"/>
                    <a:pt x="924946" y="552098"/>
                    <a:pt x="926043" y="552146"/>
                  </a:cubicBezTo>
                  <a:close/>
                  <a:moveTo>
                    <a:pt x="550205" y="552146"/>
                  </a:moveTo>
                  <a:cubicBezTo>
                    <a:pt x="551302" y="552195"/>
                    <a:pt x="552381" y="552662"/>
                    <a:pt x="553180" y="553536"/>
                  </a:cubicBezTo>
                  <a:lnTo>
                    <a:pt x="556613" y="557289"/>
                  </a:lnTo>
                  <a:cubicBezTo>
                    <a:pt x="558213" y="559036"/>
                    <a:pt x="558093" y="561750"/>
                    <a:pt x="556345" y="563350"/>
                  </a:cubicBezTo>
                  <a:lnTo>
                    <a:pt x="552592" y="566783"/>
                  </a:lnTo>
                  <a:cubicBezTo>
                    <a:pt x="550845" y="568383"/>
                    <a:pt x="548131" y="568263"/>
                    <a:pt x="546531" y="566514"/>
                  </a:cubicBezTo>
                  <a:lnTo>
                    <a:pt x="543098" y="562762"/>
                  </a:lnTo>
                  <a:cubicBezTo>
                    <a:pt x="541498" y="561014"/>
                    <a:pt x="541619" y="558300"/>
                    <a:pt x="543367" y="556700"/>
                  </a:cubicBezTo>
                  <a:lnTo>
                    <a:pt x="547119" y="553268"/>
                  </a:lnTo>
                  <a:cubicBezTo>
                    <a:pt x="547993" y="552468"/>
                    <a:pt x="549109" y="552098"/>
                    <a:pt x="550205" y="552146"/>
                  </a:cubicBezTo>
                  <a:close/>
                  <a:moveTo>
                    <a:pt x="174368" y="552146"/>
                  </a:moveTo>
                  <a:cubicBezTo>
                    <a:pt x="175464" y="552195"/>
                    <a:pt x="176543" y="552662"/>
                    <a:pt x="177342" y="553536"/>
                  </a:cubicBezTo>
                  <a:lnTo>
                    <a:pt x="180776" y="557289"/>
                  </a:lnTo>
                  <a:cubicBezTo>
                    <a:pt x="182375" y="559036"/>
                    <a:pt x="182255" y="561750"/>
                    <a:pt x="180506" y="563350"/>
                  </a:cubicBezTo>
                  <a:lnTo>
                    <a:pt x="176755" y="566783"/>
                  </a:lnTo>
                  <a:cubicBezTo>
                    <a:pt x="175006" y="568383"/>
                    <a:pt x="172292" y="568263"/>
                    <a:pt x="170693" y="566514"/>
                  </a:cubicBezTo>
                  <a:lnTo>
                    <a:pt x="167260" y="562762"/>
                  </a:lnTo>
                  <a:cubicBezTo>
                    <a:pt x="165660" y="561014"/>
                    <a:pt x="165781" y="558300"/>
                    <a:pt x="167529" y="556700"/>
                  </a:cubicBezTo>
                  <a:lnTo>
                    <a:pt x="171281" y="553268"/>
                  </a:lnTo>
                  <a:cubicBezTo>
                    <a:pt x="172155" y="552468"/>
                    <a:pt x="173270" y="552098"/>
                    <a:pt x="174368" y="552146"/>
                  </a:cubicBezTo>
                  <a:close/>
                  <a:moveTo>
                    <a:pt x="3961011" y="551400"/>
                  </a:moveTo>
                  <a:cubicBezTo>
                    <a:pt x="3962135" y="551400"/>
                    <a:pt x="3963258" y="551829"/>
                    <a:pt x="3964115" y="552686"/>
                  </a:cubicBezTo>
                  <a:lnTo>
                    <a:pt x="3976357" y="564928"/>
                  </a:lnTo>
                  <a:cubicBezTo>
                    <a:pt x="3978071" y="566642"/>
                    <a:pt x="3978071" y="569422"/>
                    <a:pt x="3976357" y="571136"/>
                  </a:cubicBezTo>
                  <a:lnTo>
                    <a:pt x="3958595" y="588898"/>
                  </a:lnTo>
                  <a:cubicBezTo>
                    <a:pt x="3956881" y="590612"/>
                    <a:pt x="3954102" y="590612"/>
                    <a:pt x="3952387" y="588898"/>
                  </a:cubicBezTo>
                  <a:lnTo>
                    <a:pt x="3940145" y="576656"/>
                  </a:lnTo>
                  <a:cubicBezTo>
                    <a:pt x="3938431" y="574942"/>
                    <a:pt x="3938431" y="572163"/>
                    <a:pt x="3940145" y="570448"/>
                  </a:cubicBezTo>
                  <a:lnTo>
                    <a:pt x="3957907" y="552686"/>
                  </a:lnTo>
                  <a:cubicBezTo>
                    <a:pt x="3958764" y="551829"/>
                    <a:pt x="3959888" y="551400"/>
                    <a:pt x="3961011" y="551400"/>
                  </a:cubicBezTo>
                  <a:close/>
                  <a:moveTo>
                    <a:pt x="3585173" y="551400"/>
                  </a:moveTo>
                  <a:cubicBezTo>
                    <a:pt x="3586296" y="551400"/>
                    <a:pt x="3587420" y="551829"/>
                    <a:pt x="3588277" y="552686"/>
                  </a:cubicBezTo>
                  <a:lnTo>
                    <a:pt x="3600519" y="564928"/>
                  </a:lnTo>
                  <a:cubicBezTo>
                    <a:pt x="3602233" y="566642"/>
                    <a:pt x="3602233" y="569422"/>
                    <a:pt x="3600519" y="571136"/>
                  </a:cubicBezTo>
                  <a:lnTo>
                    <a:pt x="3582757" y="588898"/>
                  </a:lnTo>
                  <a:cubicBezTo>
                    <a:pt x="3581042" y="590612"/>
                    <a:pt x="3578263" y="590612"/>
                    <a:pt x="3576548" y="588898"/>
                  </a:cubicBezTo>
                  <a:lnTo>
                    <a:pt x="3564307" y="576656"/>
                  </a:lnTo>
                  <a:cubicBezTo>
                    <a:pt x="3562593" y="574942"/>
                    <a:pt x="3562593" y="572163"/>
                    <a:pt x="3564307" y="570448"/>
                  </a:cubicBezTo>
                  <a:lnTo>
                    <a:pt x="3582069" y="552686"/>
                  </a:lnTo>
                  <a:cubicBezTo>
                    <a:pt x="3582926" y="551829"/>
                    <a:pt x="3584049" y="551400"/>
                    <a:pt x="3585173" y="551400"/>
                  </a:cubicBezTo>
                  <a:close/>
                  <a:moveTo>
                    <a:pt x="3209335" y="551400"/>
                  </a:moveTo>
                  <a:cubicBezTo>
                    <a:pt x="3210458" y="551400"/>
                    <a:pt x="3211582" y="551829"/>
                    <a:pt x="3212440" y="552686"/>
                  </a:cubicBezTo>
                  <a:lnTo>
                    <a:pt x="3224681" y="564928"/>
                  </a:lnTo>
                  <a:cubicBezTo>
                    <a:pt x="3226396" y="566642"/>
                    <a:pt x="3226396" y="569422"/>
                    <a:pt x="3224681" y="571136"/>
                  </a:cubicBezTo>
                  <a:lnTo>
                    <a:pt x="3206919" y="588898"/>
                  </a:lnTo>
                  <a:cubicBezTo>
                    <a:pt x="3205205" y="590612"/>
                    <a:pt x="3202425" y="590612"/>
                    <a:pt x="3200711" y="588898"/>
                  </a:cubicBezTo>
                  <a:lnTo>
                    <a:pt x="3188469" y="576656"/>
                  </a:lnTo>
                  <a:cubicBezTo>
                    <a:pt x="3186755" y="574942"/>
                    <a:pt x="3186755" y="572163"/>
                    <a:pt x="3188469" y="570448"/>
                  </a:cubicBezTo>
                  <a:lnTo>
                    <a:pt x="3206231" y="552686"/>
                  </a:lnTo>
                  <a:cubicBezTo>
                    <a:pt x="3207088" y="551829"/>
                    <a:pt x="3208212" y="551400"/>
                    <a:pt x="3209335" y="551400"/>
                  </a:cubicBezTo>
                  <a:close/>
                  <a:moveTo>
                    <a:pt x="2833497" y="551400"/>
                  </a:moveTo>
                  <a:cubicBezTo>
                    <a:pt x="2834621" y="551400"/>
                    <a:pt x="2835744" y="551829"/>
                    <a:pt x="2836601" y="552686"/>
                  </a:cubicBezTo>
                  <a:lnTo>
                    <a:pt x="2848842" y="564928"/>
                  </a:lnTo>
                  <a:cubicBezTo>
                    <a:pt x="2850557" y="566642"/>
                    <a:pt x="2850557" y="569422"/>
                    <a:pt x="2848842" y="571136"/>
                  </a:cubicBezTo>
                  <a:lnTo>
                    <a:pt x="2831081" y="588898"/>
                  </a:lnTo>
                  <a:cubicBezTo>
                    <a:pt x="2829367" y="590612"/>
                    <a:pt x="2826588" y="590612"/>
                    <a:pt x="2824873" y="588898"/>
                  </a:cubicBezTo>
                  <a:lnTo>
                    <a:pt x="2812631" y="576656"/>
                  </a:lnTo>
                  <a:cubicBezTo>
                    <a:pt x="2810917" y="574942"/>
                    <a:pt x="2810917" y="572163"/>
                    <a:pt x="2812631" y="570448"/>
                  </a:cubicBezTo>
                  <a:lnTo>
                    <a:pt x="2830393" y="552686"/>
                  </a:lnTo>
                  <a:cubicBezTo>
                    <a:pt x="2831250" y="551829"/>
                    <a:pt x="2832374" y="551400"/>
                    <a:pt x="2833497" y="551400"/>
                  </a:cubicBezTo>
                  <a:close/>
                  <a:moveTo>
                    <a:pt x="2457659" y="551400"/>
                  </a:moveTo>
                  <a:cubicBezTo>
                    <a:pt x="2458782" y="551400"/>
                    <a:pt x="2459906" y="551829"/>
                    <a:pt x="2460763" y="552686"/>
                  </a:cubicBezTo>
                  <a:lnTo>
                    <a:pt x="2473005" y="564928"/>
                  </a:lnTo>
                  <a:cubicBezTo>
                    <a:pt x="2474719" y="566642"/>
                    <a:pt x="2474719" y="569422"/>
                    <a:pt x="2473005" y="571136"/>
                  </a:cubicBezTo>
                  <a:lnTo>
                    <a:pt x="2455243" y="588898"/>
                  </a:lnTo>
                  <a:cubicBezTo>
                    <a:pt x="2453528" y="590612"/>
                    <a:pt x="2450749" y="590612"/>
                    <a:pt x="2449034" y="588898"/>
                  </a:cubicBezTo>
                  <a:lnTo>
                    <a:pt x="2436793" y="576656"/>
                  </a:lnTo>
                  <a:cubicBezTo>
                    <a:pt x="2435079" y="574942"/>
                    <a:pt x="2435079" y="572163"/>
                    <a:pt x="2436793" y="570448"/>
                  </a:cubicBezTo>
                  <a:lnTo>
                    <a:pt x="2454555" y="552686"/>
                  </a:lnTo>
                  <a:cubicBezTo>
                    <a:pt x="2455412" y="551829"/>
                    <a:pt x="2456536" y="551400"/>
                    <a:pt x="2457659" y="551400"/>
                  </a:cubicBezTo>
                  <a:close/>
                  <a:moveTo>
                    <a:pt x="2081820" y="551400"/>
                  </a:moveTo>
                  <a:cubicBezTo>
                    <a:pt x="2082944" y="551400"/>
                    <a:pt x="2084068" y="551829"/>
                    <a:pt x="2084925" y="552686"/>
                  </a:cubicBezTo>
                  <a:lnTo>
                    <a:pt x="2097166" y="564928"/>
                  </a:lnTo>
                  <a:cubicBezTo>
                    <a:pt x="2098881" y="566642"/>
                    <a:pt x="2098881" y="569422"/>
                    <a:pt x="2097166" y="571136"/>
                  </a:cubicBezTo>
                  <a:lnTo>
                    <a:pt x="2079404" y="588898"/>
                  </a:lnTo>
                  <a:cubicBezTo>
                    <a:pt x="2077690" y="590612"/>
                    <a:pt x="2074911" y="590612"/>
                    <a:pt x="2073197" y="588898"/>
                  </a:cubicBezTo>
                  <a:lnTo>
                    <a:pt x="2060955" y="576656"/>
                  </a:lnTo>
                  <a:cubicBezTo>
                    <a:pt x="2059241" y="574942"/>
                    <a:pt x="2059241" y="572163"/>
                    <a:pt x="2060955" y="570448"/>
                  </a:cubicBezTo>
                  <a:lnTo>
                    <a:pt x="2078716" y="552686"/>
                  </a:lnTo>
                  <a:cubicBezTo>
                    <a:pt x="2079574" y="551829"/>
                    <a:pt x="2080697" y="551400"/>
                    <a:pt x="2081820" y="551400"/>
                  </a:cubicBezTo>
                  <a:close/>
                  <a:moveTo>
                    <a:pt x="1705983" y="551400"/>
                  </a:moveTo>
                  <a:cubicBezTo>
                    <a:pt x="1707106" y="551400"/>
                    <a:pt x="1708229" y="551829"/>
                    <a:pt x="1709087" y="552686"/>
                  </a:cubicBezTo>
                  <a:lnTo>
                    <a:pt x="1721329" y="564928"/>
                  </a:lnTo>
                  <a:cubicBezTo>
                    <a:pt x="1723042" y="566642"/>
                    <a:pt x="1723042" y="569422"/>
                    <a:pt x="1721329" y="571136"/>
                  </a:cubicBezTo>
                  <a:lnTo>
                    <a:pt x="1703567" y="588898"/>
                  </a:lnTo>
                  <a:cubicBezTo>
                    <a:pt x="1701852" y="590612"/>
                    <a:pt x="1699073" y="590612"/>
                    <a:pt x="1697358" y="588898"/>
                  </a:cubicBezTo>
                  <a:lnTo>
                    <a:pt x="1685116" y="576656"/>
                  </a:lnTo>
                  <a:cubicBezTo>
                    <a:pt x="1683403" y="574942"/>
                    <a:pt x="1683403" y="572163"/>
                    <a:pt x="1685116" y="570448"/>
                  </a:cubicBezTo>
                  <a:lnTo>
                    <a:pt x="1702879" y="552686"/>
                  </a:lnTo>
                  <a:cubicBezTo>
                    <a:pt x="1703736" y="551829"/>
                    <a:pt x="1704859" y="551400"/>
                    <a:pt x="1705983" y="551400"/>
                  </a:cubicBezTo>
                  <a:close/>
                  <a:moveTo>
                    <a:pt x="1330144" y="551400"/>
                  </a:moveTo>
                  <a:cubicBezTo>
                    <a:pt x="1331268" y="551400"/>
                    <a:pt x="1332391" y="551829"/>
                    <a:pt x="1333248" y="552686"/>
                  </a:cubicBezTo>
                  <a:lnTo>
                    <a:pt x="1345490" y="564928"/>
                  </a:lnTo>
                  <a:cubicBezTo>
                    <a:pt x="1347205" y="566642"/>
                    <a:pt x="1347205" y="569422"/>
                    <a:pt x="1345490" y="571136"/>
                  </a:cubicBezTo>
                  <a:lnTo>
                    <a:pt x="1327728" y="588898"/>
                  </a:lnTo>
                  <a:cubicBezTo>
                    <a:pt x="1326014" y="590612"/>
                    <a:pt x="1323234" y="590612"/>
                    <a:pt x="1321520" y="588898"/>
                  </a:cubicBezTo>
                  <a:lnTo>
                    <a:pt x="1309278" y="576656"/>
                  </a:lnTo>
                  <a:cubicBezTo>
                    <a:pt x="1307564" y="574942"/>
                    <a:pt x="1307564" y="572163"/>
                    <a:pt x="1309278" y="570448"/>
                  </a:cubicBezTo>
                  <a:lnTo>
                    <a:pt x="1327040" y="552686"/>
                  </a:lnTo>
                  <a:cubicBezTo>
                    <a:pt x="1327897" y="551829"/>
                    <a:pt x="1329021" y="551400"/>
                    <a:pt x="1330144" y="551400"/>
                  </a:cubicBezTo>
                  <a:close/>
                  <a:moveTo>
                    <a:pt x="954306" y="551400"/>
                  </a:moveTo>
                  <a:cubicBezTo>
                    <a:pt x="955430" y="551400"/>
                    <a:pt x="956554" y="551829"/>
                    <a:pt x="957410" y="552686"/>
                  </a:cubicBezTo>
                  <a:lnTo>
                    <a:pt x="969652" y="564928"/>
                  </a:lnTo>
                  <a:cubicBezTo>
                    <a:pt x="971367" y="566642"/>
                    <a:pt x="971367" y="569422"/>
                    <a:pt x="969652" y="571136"/>
                  </a:cubicBezTo>
                  <a:lnTo>
                    <a:pt x="951891" y="588898"/>
                  </a:lnTo>
                  <a:cubicBezTo>
                    <a:pt x="950176" y="590612"/>
                    <a:pt x="947397" y="590612"/>
                    <a:pt x="945682" y="588898"/>
                  </a:cubicBezTo>
                  <a:lnTo>
                    <a:pt x="933440" y="576656"/>
                  </a:lnTo>
                  <a:cubicBezTo>
                    <a:pt x="931726" y="574942"/>
                    <a:pt x="931726" y="572163"/>
                    <a:pt x="933440" y="570448"/>
                  </a:cubicBezTo>
                  <a:lnTo>
                    <a:pt x="951203" y="552686"/>
                  </a:lnTo>
                  <a:cubicBezTo>
                    <a:pt x="952060" y="551829"/>
                    <a:pt x="953183" y="551400"/>
                    <a:pt x="954306" y="551400"/>
                  </a:cubicBezTo>
                  <a:close/>
                  <a:moveTo>
                    <a:pt x="578469" y="551400"/>
                  </a:moveTo>
                  <a:cubicBezTo>
                    <a:pt x="579592" y="551400"/>
                    <a:pt x="580715" y="551829"/>
                    <a:pt x="581573" y="552686"/>
                  </a:cubicBezTo>
                  <a:lnTo>
                    <a:pt x="593814" y="564928"/>
                  </a:lnTo>
                  <a:cubicBezTo>
                    <a:pt x="595528" y="566642"/>
                    <a:pt x="595528" y="569422"/>
                    <a:pt x="593814" y="571136"/>
                  </a:cubicBezTo>
                  <a:lnTo>
                    <a:pt x="576052" y="588898"/>
                  </a:lnTo>
                  <a:cubicBezTo>
                    <a:pt x="574338" y="590612"/>
                    <a:pt x="571559" y="590612"/>
                    <a:pt x="569844" y="588898"/>
                  </a:cubicBezTo>
                  <a:lnTo>
                    <a:pt x="557602" y="576656"/>
                  </a:lnTo>
                  <a:cubicBezTo>
                    <a:pt x="555889" y="574942"/>
                    <a:pt x="555889" y="572163"/>
                    <a:pt x="557602" y="570448"/>
                  </a:cubicBezTo>
                  <a:lnTo>
                    <a:pt x="575365" y="552686"/>
                  </a:lnTo>
                  <a:cubicBezTo>
                    <a:pt x="576222" y="551829"/>
                    <a:pt x="577345" y="551400"/>
                    <a:pt x="578469" y="551400"/>
                  </a:cubicBezTo>
                  <a:close/>
                  <a:moveTo>
                    <a:pt x="202631" y="551400"/>
                  </a:moveTo>
                  <a:cubicBezTo>
                    <a:pt x="203754" y="551400"/>
                    <a:pt x="204878" y="551829"/>
                    <a:pt x="205735" y="552686"/>
                  </a:cubicBezTo>
                  <a:lnTo>
                    <a:pt x="217977" y="564928"/>
                  </a:lnTo>
                  <a:cubicBezTo>
                    <a:pt x="219691" y="566642"/>
                    <a:pt x="219691" y="569422"/>
                    <a:pt x="217977" y="571136"/>
                  </a:cubicBezTo>
                  <a:lnTo>
                    <a:pt x="200215" y="588898"/>
                  </a:lnTo>
                  <a:cubicBezTo>
                    <a:pt x="198500" y="590612"/>
                    <a:pt x="195721" y="590612"/>
                    <a:pt x="194006" y="588898"/>
                  </a:cubicBezTo>
                  <a:lnTo>
                    <a:pt x="181764" y="576656"/>
                  </a:lnTo>
                  <a:cubicBezTo>
                    <a:pt x="180050" y="574942"/>
                    <a:pt x="180050" y="572163"/>
                    <a:pt x="181764" y="570448"/>
                  </a:cubicBezTo>
                  <a:lnTo>
                    <a:pt x="199527" y="552686"/>
                  </a:lnTo>
                  <a:cubicBezTo>
                    <a:pt x="200384" y="551829"/>
                    <a:pt x="201507" y="551400"/>
                    <a:pt x="202631" y="551400"/>
                  </a:cubicBezTo>
                  <a:close/>
                  <a:moveTo>
                    <a:pt x="4018878" y="547164"/>
                  </a:moveTo>
                  <a:cubicBezTo>
                    <a:pt x="4019974" y="547212"/>
                    <a:pt x="4021053" y="547679"/>
                    <a:pt x="4021852" y="548553"/>
                  </a:cubicBezTo>
                  <a:lnTo>
                    <a:pt x="4025286" y="552305"/>
                  </a:lnTo>
                  <a:cubicBezTo>
                    <a:pt x="4026885" y="554054"/>
                    <a:pt x="4026765" y="556768"/>
                    <a:pt x="4025017" y="558368"/>
                  </a:cubicBezTo>
                  <a:lnTo>
                    <a:pt x="4021265" y="561801"/>
                  </a:lnTo>
                  <a:cubicBezTo>
                    <a:pt x="4019517" y="563400"/>
                    <a:pt x="4016802" y="563279"/>
                    <a:pt x="4015203" y="561531"/>
                  </a:cubicBezTo>
                  <a:lnTo>
                    <a:pt x="4011770" y="557780"/>
                  </a:lnTo>
                  <a:cubicBezTo>
                    <a:pt x="4010170" y="556031"/>
                    <a:pt x="4010291" y="553317"/>
                    <a:pt x="4012039" y="551718"/>
                  </a:cubicBezTo>
                  <a:lnTo>
                    <a:pt x="4015791" y="548284"/>
                  </a:lnTo>
                  <a:cubicBezTo>
                    <a:pt x="4016665" y="547485"/>
                    <a:pt x="4017780" y="547115"/>
                    <a:pt x="4018878" y="547164"/>
                  </a:cubicBezTo>
                  <a:close/>
                  <a:moveTo>
                    <a:pt x="3643039" y="547164"/>
                  </a:moveTo>
                  <a:cubicBezTo>
                    <a:pt x="3644136" y="547212"/>
                    <a:pt x="3645215" y="547679"/>
                    <a:pt x="3646014" y="548553"/>
                  </a:cubicBezTo>
                  <a:lnTo>
                    <a:pt x="3649448" y="552305"/>
                  </a:lnTo>
                  <a:cubicBezTo>
                    <a:pt x="3651048" y="554054"/>
                    <a:pt x="3650927" y="556768"/>
                    <a:pt x="3649179" y="558368"/>
                  </a:cubicBezTo>
                  <a:lnTo>
                    <a:pt x="3645426" y="561801"/>
                  </a:lnTo>
                  <a:cubicBezTo>
                    <a:pt x="3643679" y="563400"/>
                    <a:pt x="3640965" y="563279"/>
                    <a:pt x="3639366" y="561531"/>
                  </a:cubicBezTo>
                  <a:lnTo>
                    <a:pt x="3635932" y="557780"/>
                  </a:lnTo>
                  <a:cubicBezTo>
                    <a:pt x="3634332" y="556031"/>
                    <a:pt x="3634453" y="553317"/>
                    <a:pt x="3636201" y="551718"/>
                  </a:cubicBezTo>
                  <a:lnTo>
                    <a:pt x="3639953" y="548284"/>
                  </a:lnTo>
                  <a:cubicBezTo>
                    <a:pt x="3640827" y="547485"/>
                    <a:pt x="3641942" y="547115"/>
                    <a:pt x="3643039" y="547164"/>
                  </a:cubicBezTo>
                  <a:close/>
                  <a:moveTo>
                    <a:pt x="3267202" y="547164"/>
                  </a:moveTo>
                  <a:cubicBezTo>
                    <a:pt x="3268298" y="547212"/>
                    <a:pt x="3269376" y="547679"/>
                    <a:pt x="3270176" y="548553"/>
                  </a:cubicBezTo>
                  <a:lnTo>
                    <a:pt x="3273610" y="552305"/>
                  </a:lnTo>
                  <a:cubicBezTo>
                    <a:pt x="3275209" y="554054"/>
                    <a:pt x="3275088" y="556768"/>
                    <a:pt x="3273340" y="558368"/>
                  </a:cubicBezTo>
                  <a:lnTo>
                    <a:pt x="3269588" y="561801"/>
                  </a:lnTo>
                  <a:cubicBezTo>
                    <a:pt x="3267840" y="563400"/>
                    <a:pt x="3265126" y="563279"/>
                    <a:pt x="3263527" y="561531"/>
                  </a:cubicBezTo>
                  <a:lnTo>
                    <a:pt x="3260094" y="557780"/>
                  </a:lnTo>
                  <a:cubicBezTo>
                    <a:pt x="3258494" y="556031"/>
                    <a:pt x="3258614" y="553317"/>
                    <a:pt x="3260363" y="551718"/>
                  </a:cubicBezTo>
                  <a:lnTo>
                    <a:pt x="3264114" y="548284"/>
                  </a:lnTo>
                  <a:cubicBezTo>
                    <a:pt x="3264989" y="547485"/>
                    <a:pt x="3266104" y="547115"/>
                    <a:pt x="3267202" y="547164"/>
                  </a:cubicBezTo>
                  <a:close/>
                  <a:moveTo>
                    <a:pt x="2891363" y="547164"/>
                  </a:moveTo>
                  <a:cubicBezTo>
                    <a:pt x="2892460" y="547212"/>
                    <a:pt x="2893539" y="547679"/>
                    <a:pt x="2894338" y="548553"/>
                  </a:cubicBezTo>
                  <a:lnTo>
                    <a:pt x="2897772" y="552305"/>
                  </a:lnTo>
                  <a:cubicBezTo>
                    <a:pt x="2899371" y="554054"/>
                    <a:pt x="2899251" y="556768"/>
                    <a:pt x="2897502" y="558368"/>
                  </a:cubicBezTo>
                  <a:lnTo>
                    <a:pt x="2893750" y="561801"/>
                  </a:lnTo>
                  <a:cubicBezTo>
                    <a:pt x="2892002" y="563400"/>
                    <a:pt x="2889288" y="563279"/>
                    <a:pt x="2887689" y="561531"/>
                  </a:cubicBezTo>
                  <a:lnTo>
                    <a:pt x="2884256" y="557780"/>
                  </a:lnTo>
                  <a:cubicBezTo>
                    <a:pt x="2882656" y="556031"/>
                    <a:pt x="2882777" y="553317"/>
                    <a:pt x="2884525" y="551718"/>
                  </a:cubicBezTo>
                  <a:lnTo>
                    <a:pt x="2888276" y="548284"/>
                  </a:lnTo>
                  <a:cubicBezTo>
                    <a:pt x="2889151" y="547485"/>
                    <a:pt x="2890266" y="547115"/>
                    <a:pt x="2891363" y="547164"/>
                  </a:cubicBezTo>
                  <a:close/>
                  <a:moveTo>
                    <a:pt x="2515525" y="547164"/>
                  </a:moveTo>
                  <a:cubicBezTo>
                    <a:pt x="2516622" y="547212"/>
                    <a:pt x="2517701" y="547679"/>
                    <a:pt x="2518500" y="548553"/>
                  </a:cubicBezTo>
                  <a:lnTo>
                    <a:pt x="2521934" y="552305"/>
                  </a:lnTo>
                  <a:cubicBezTo>
                    <a:pt x="2523533" y="554054"/>
                    <a:pt x="2523413" y="556768"/>
                    <a:pt x="2521665" y="558368"/>
                  </a:cubicBezTo>
                  <a:lnTo>
                    <a:pt x="2517912" y="561801"/>
                  </a:lnTo>
                  <a:cubicBezTo>
                    <a:pt x="2516165" y="563400"/>
                    <a:pt x="2513450" y="563279"/>
                    <a:pt x="2511851" y="561531"/>
                  </a:cubicBezTo>
                  <a:lnTo>
                    <a:pt x="2508418" y="557780"/>
                  </a:lnTo>
                  <a:cubicBezTo>
                    <a:pt x="2506818" y="556031"/>
                    <a:pt x="2506938" y="553317"/>
                    <a:pt x="2508687" y="551718"/>
                  </a:cubicBezTo>
                  <a:lnTo>
                    <a:pt x="2512438" y="548284"/>
                  </a:lnTo>
                  <a:cubicBezTo>
                    <a:pt x="2513313" y="547485"/>
                    <a:pt x="2514428" y="547115"/>
                    <a:pt x="2515525" y="547164"/>
                  </a:cubicBezTo>
                  <a:close/>
                  <a:moveTo>
                    <a:pt x="2139687" y="547164"/>
                  </a:moveTo>
                  <a:cubicBezTo>
                    <a:pt x="2140784" y="547212"/>
                    <a:pt x="2141862" y="547679"/>
                    <a:pt x="2142662" y="548553"/>
                  </a:cubicBezTo>
                  <a:lnTo>
                    <a:pt x="2146095" y="552305"/>
                  </a:lnTo>
                  <a:cubicBezTo>
                    <a:pt x="2147695" y="554054"/>
                    <a:pt x="2147575" y="556768"/>
                    <a:pt x="2145826" y="558368"/>
                  </a:cubicBezTo>
                  <a:lnTo>
                    <a:pt x="2142074" y="561801"/>
                  </a:lnTo>
                  <a:cubicBezTo>
                    <a:pt x="2140326" y="563400"/>
                    <a:pt x="2137612" y="563279"/>
                    <a:pt x="2136013" y="561531"/>
                  </a:cubicBezTo>
                  <a:lnTo>
                    <a:pt x="2132580" y="557780"/>
                  </a:lnTo>
                  <a:cubicBezTo>
                    <a:pt x="2130980" y="556031"/>
                    <a:pt x="2131100" y="553317"/>
                    <a:pt x="2132848" y="551718"/>
                  </a:cubicBezTo>
                  <a:lnTo>
                    <a:pt x="2136600" y="548284"/>
                  </a:lnTo>
                  <a:cubicBezTo>
                    <a:pt x="2137475" y="547485"/>
                    <a:pt x="2138590" y="547115"/>
                    <a:pt x="2139687" y="547164"/>
                  </a:cubicBezTo>
                  <a:close/>
                  <a:moveTo>
                    <a:pt x="1763848" y="547164"/>
                  </a:moveTo>
                  <a:cubicBezTo>
                    <a:pt x="1764946" y="547212"/>
                    <a:pt x="1766025" y="547679"/>
                    <a:pt x="1766824" y="548553"/>
                  </a:cubicBezTo>
                  <a:lnTo>
                    <a:pt x="1770257" y="552305"/>
                  </a:lnTo>
                  <a:cubicBezTo>
                    <a:pt x="1771857" y="554054"/>
                    <a:pt x="1771736" y="556768"/>
                    <a:pt x="1769988" y="558368"/>
                  </a:cubicBezTo>
                  <a:lnTo>
                    <a:pt x="1766236" y="561801"/>
                  </a:lnTo>
                  <a:cubicBezTo>
                    <a:pt x="1764489" y="563400"/>
                    <a:pt x="1761774" y="563279"/>
                    <a:pt x="1760175" y="561531"/>
                  </a:cubicBezTo>
                  <a:lnTo>
                    <a:pt x="1756742" y="557780"/>
                  </a:lnTo>
                  <a:cubicBezTo>
                    <a:pt x="1755142" y="556031"/>
                    <a:pt x="1755262" y="553317"/>
                    <a:pt x="1757011" y="551718"/>
                  </a:cubicBezTo>
                  <a:lnTo>
                    <a:pt x="1760762" y="548284"/>
                  </a:lnTo>
                  <a:cubicBezTo>
                    <a:pt x="1761637" y="547485"/>
                    <a:pt x="1762752" y="547115"/>
                    <a:pt x="1763848" y="547164"/>
                  </a:cubicBezTo>
                  <a:close/>
                  <a:moveTo>
                    <a:pt x="1388011" y="547164"/>
                  </a:moveTo>
                  <a:cubicBezTo>
                    <a:pt x="1389108" y="547212"/>
                    <a:pt x="1390186" y="547679"/>
                    <a:pt x="1390986" y="548553"/>
                  </a:cubicBezTo>
                  <a:lnTo>
                    <a:pt x="1394419" y="552305"/>
                  </a:lnTo>
                  <a:cubicBezTo>
                    <a:pt x="1396018" y="554054"/>
                    <a:pt x="1395898" y="556768"/>
                    <a:pt x="1394150" y="558368"/>
                  </a:cubicBezTo>
                  <a:lnTo>
                    <a:pt x="1390398" y="561801"/>
                  </a:lnTo>
                  <a:cubicBezTo>
                    <a:pt x="1388650" y="563400"/>
                    <a:pt x="1385936" y="563279"/>
                    <a:pt x="1384336" y="561531"/>
                  </a:cubicBezTo>
                  <a:lnTo>
                    <a:pt x="1380903" y="557780"/>
                  </a:lnTo>
                  <a:cubicBezTo>
                    <a:pt x="1379304" y="556031"/>
                    <a:pt x="1379424" y="553317"/>
                    <a:pt x="1381172" y="551718"/>
                  </a:cubicBezTo>
                  <a:lnTo>
                    <a:pt x="1384924" y="548284"/>
                  </a:lnTo>
                  <a:cubicBezTo>
                    <a:pt x="1385798" y="547485"/>
                    <a:pt x="1386914" y="547115"/>
                    <a:pt x="1388011" y="547164"/>
                  </a:cubicBezTo>
                  <a:close/>
                  <a:moveTo>
                    <a:pt x="1012173" y="547164"/>
                  </a:moveTo>
                  <a:cubicBezTo>
                    <a:pt x="1013270" y="547212"/>
                    <a:pt x="1014348" y="547679"/>
                    <a:pt x="1015148" y="548553"/>
                  </a:cubicBezTo>
                  <a:lnTo>
                    <a:pt x="1018581" y="552305"/>
                  </a:lnTo>
                  <a:cubicBezTo>
                    <a:pt x="1020180" y="554054"/>
                    <a:pt x="1020060" y="556768"/>
                    <a:pt x="1018312" y="558368"/>
                  </a:cubicBezTo>
                  <a:lnTo>
                    <a:pt x="1014560" y="561801"/>
                  </a:lnTo>
                  <a:cubicBezTo>
                    <a:pt x="1012812" y="563400"/>
                    <a:pt x="1010098" y="563279"/>
                    <a:pt x="1008498" y="561531"/>
                  </a:cubicBezTo>
                  <a:lnTo>
                    <a:pt x="1005066" y="557780"/>
                  </a:lnTo>
                  <a:cubicBezTo>
                    <a:pt x="1003466" y="556031"/>
                    <a:pt x="1003586" y="553317"/>
                    <a:pt x="1005334" y="551718"/>
                  </a:cubicBezTo>
                  <a:lnTo>
                    <a:pt x="1009086" y="548284"/>
                  </a:lnTo>
                  <a:cubicBezTo>
                    <a:pt x="1009960" y="547485"/>
                    <a:pt x="1011075" y="547115"/>
                    <a:pt x="1012173" y="547164"/>
                  </a:cubicBezTo>
                  <a:close/>
                  <a:moveTo>
                    <a:pt x="636335" y="547164"/>
                  </a:moveTo>
                  <a:cubicBezTo>
                    <a:pt x="637432" y="547212"/>
                    <a:pt x="638510" y="547679"/>
                    <a:pt x="639310" y="548553"/>
                  </a:cubicBezTo>
                  <a:lnTo>
                    <a:pt x="642743" y="552305"/>
                  </a:lnTo>
                  <a:cubicBezTo>
                    <a:pt x="644343" y="554054"/>
                    <a:pt x="644222" y="556768"/>
                    <a:pt x="642474" y="558368"/>
                  </a:cubicBezTo>
                  <a:lnTo>
                    <a:pt x="638722" y="561801"/>
                  </a:lnTo>
                  <a:cubicBezTo>
                    <a:pt x="636974" y="563400"/>
                    <a:pt x="634260" y="563279"/>
                    <a:pt x="632661" y="561531"/>
                  </a:cubicBezTo>
                  <a:lnTo>
                    <a:pt x="629228" y="557780"/>
                  </a:lnTo>
                  <a:cubicBezTo>
                    <a:pt x="627628" y="556031"/>
                    <a:pt x="627748" y="553317"/>
                    <a:pt x="629496" y="551718"/>
                  </a:cubicBezTo>
                  <a:lnTo>
                    <a:pt x="633248" y="548284"/>
                  </a:lnTo>
                  <a:cubicBezTo>
                    <a:pt x="634123" y="547485"/>
                    <a:pt x="635238" y="547115"/>
                    <a:pt x="636335" y="547164"/>
                  </a:cubicBezTo>
                  <a:close/>
                  <a:moveTo>
                    <a:pt x="260497" y="547164"/>
                  </a:moveTo>
                  <a:cubicBezTo>
                    <a:pt x="261594" y="547212"/>
                    <a:pt x="262673" y="547679"/>
                    <a:pt x="263472" y="548553"/>
                  </a:cubicBezTo>
                  <a:lnTo>
                    <a:pt x="266905" y="552305"/>
                  </a:lnTo>
                  <a:cubicBezTo>
                    <a:pt x="268505" y="554054"/>
                    <a:pt x="268385" y="556768"/>
                    <a:pt x="266636" y="558368"/>
                  </a:cubicBezTo>
                  <a:lnTo>
                    <a:pt x="262884" y="561801"/>
                  </a:lnTo>
                  <a:cubicBezTo>
                    <a:pt x="261136" y="563400"/>
                    <a:pt x="258422" y="563279"/>
                    <a:pt x="256823" y="561531"/>
                  </a:cubicBezTo>
                  <a:lnTo>
                    <a:pt x="253390" y="557780"/>
                  </a:lnTo>
                  <a:cubicBezTo>
                    <a:pt x="251790" y="556031"/>
                    <a:pt x="251910" y="553317"/>
                    <a:pt x="253658" y="551718"/>
                  </a:cubicBezTo>
                  <a:lnTo>
                    <a:pt x="257410" y="548284"/>
                  </a:lnTo>
                  <a:cubicBezTo>
                    <a:pt x="258285" y="547485"/>
                    <a:pt x="259400" y="547115"/>
                    <a:pt x="260497" y="547164"/>
                  </a:cubicBezTo>
                  <a:close/>
                  <a:moveTo>
                    <a:pt x="4053961" y="536344"/>
                  </a:moveTo>
                  <a:lnTo>
                    <a:pt x="4087351" y="637852"/>
                  </a:lnTo>
                  <a:lnTo>
                    <a:pt x="4084906" y="640297"/>
                  </a:lnTo>
                  <a:cubicBezTo>
                    <a:pt x="4079082" y="646122"/>
                    <a:pt x="4069639" y="646122"/>
                    <a:pt x="4063814" y="640297"/>
                  </a:cubicBezTo>
                  <a:lnTo>
                    <a:pt x="4017457" y="593940"/>
                  </a:lnTo>
                  <a:cubicBezTo>
                    <a:pt x="4011632" y="588115"/>
                    <a:pt x="4011632" y="578672"/>
                    <a:pt x="4017457" y="572848"/>
                  </a:cubicBezTo>
                  <a:close/>
                  <a:moveTo>
                    <a:pt x="3694424" y="526220"/>
                  </a:moveTo>
                  <a:cubicBezTo>
                    <a:pt x="3698241" y="526220"/>
                    <a:pt x="3702058" y="527676"/>
                    <a:pt x="3704970" y="530589"/>
                  </a:cubicBezTo>
                  <a:lnTo>
                    <a:pt x="3751327" y="576946"/>
                  </a:lnTo>
                  <a:cubicBezTo>
                    <a:pt x="3757152" y="582771"/>
                    <a:pt x="3757152" y="592214"/>
                    <a:pt x="3751327" y="598038"/>
                  </a:cubicBezTo>
                  <a:lnTo>
                    <a:pt x="3709069" y="640297"/>
                  </a:lnTo>
                  <a:cubicBezTo>
                    <a:pt x="3703244" y="646122"/>
                    <a:pt x="3693800" y="646122"/>
                    <a:pt x="3687976" y="640297"/>
                  </a:cubicBezTo>
                  <a:lnTo>
                    <a:pt x="3641619" y="593940"/>
                  </a:lnTo>
                  <a:cubicBezTo>
                    <a:pt x="3635794" y="588115"/>
                    <a:pt x="3635794" y="578672"/>
                    <a:pt x="3641619" y="572848"/>
                  </a:cubicBezTo>
                  <a:lnTo>
                    <a:pt x="3683878" y="530589"/>
                  </a:lnTo>
                  <a:cubicBezTo>
                    <a:pt x="3686790" y="527676"/>
                    <a:pt x="3690607" y="526220"/>
                    <a:pt x="3694424" y="526220"/>
                  </a:cubicBezTo>
                  <a:close/>
                  <a:moveTo>
                    <a:pt x="3318586" y="526220"/>
                  </a:moveTo>
                  <a:cubicBezTo>
                    <a:pt x="3322403" y="526220"/>
                    <a:pt x="3326220" y="527676"/>
                    <a:pt x="3329132" y="530589"/>
                  </a:cubicBezTo>
                  <a:lnTo>
                    <a:pt x="3375490" y="576946"/>
                  </a:lnTo>
                  <a:cubicBezTo>
                    <a:pt x="3381314" y="582771"/>
                    <a:pt x="3381314" y="592214"/>
                    <a:pt x="3375490" y="598038"/>
                  </a:cubicBezTo>
                  <a:lnTo>
                    <a:pt x="3333230" y="640297"/>
                  </a:lnTo>
                  <a:cubicBezTo>
                    <a:pt x="3327406" y="646122"/>
                    <a:pt x="3317963" y="646122"/>
                    <a:pt x="3312138" y="640297"/>
                  </a:cubicBezTo>
                  <a:lnTo>
                    <a:pt x="3265780" y="593940"/>
                  </a:lnTo>
                  <a:cubicBezTo>
                    <a:pt x="3259956" y="588115"/>
                    <a:pt x="3259956" y="578672"/>
                    <a:pt x="3265780" y="572848"/>
                  </a:cubicBezTo>
                  <a:lnTo>
                    <a:pt x="3308040" y="530589"/>
                  </a:lnTo>
                  <a:cubicBezTo>
                    <a:pt x="3310952" y="527676"/>
                    <a:pt x="3314769" y="526220"/>
                    <a:pt x="3318586" y="526220"/>
                  </a:cubicBezTo>
                  <a:close/>
                  <a:moveTo>
                    <a:pt x="2942748" y="526220"/>
                  </a:moveTo>
                  <a:cubicBezTo>
                    <a:pt x="2946565" y="526220"/>
                    <a:pt x="2950382" y="527676"/>
                    <a:pt x="2953294" y="530589"/>
                  </a:cubicBezTo>
                  <a:lnTo>
                    <a:pt x="2999652" y="576946"/>
                  </a:lnTo>
                  <a:cubicBezTo>
                    <a:pt x="3005476" y="582771"/>
                    <a:pt x="3005476" y="592214"/>
                    <a:pt x="2999652" y="598038"/>
                  </a:cubicBezTo>
                  <a:lnTo>
                    <a:pt x="2957392" y="640297"/>
                  </a:lnTo>
                  <a:cubicBezTo>
                    <a:pt x="2951568" y="646122"/>
                    <a:pt x="2942124" y="646122"/>
                    <a:pt x="2936300" y="640297"/>
                  </a:cubicBezTo>
                  <a:lnTo>
                    <a:pt x="2889943" y="593940"/>
                  </a:lnTo>
                  <a:cubicBezTo>
                    <a:pt x="2884118" y="588115"/>
                    <a:pt x="2884118" y="578672"/>
                    <a:pt x="2889943" y="572848"/>
                  </a:cubicBezTo>
                  <a:lnTo>
                    <a:pt x="2932202" y="530589"/>
                  </a:lnTo>
                  <a:cubicBezTo>
                    <a:pt x="2935114" y="527676"/>
                    <a:pt x="2938931" y="526220"/>
                    <a:pt x="2942748" y="526220"/>
                  </a:cubicBezTo>
                  <a:close/>
                  <a:moveTo>
                    <a:pt x="2566910" y="526220"/>
                  </a:moveTo>
                  <a:cubicBezTo>
                    <a:pt x="2570727" y="526220"/>
                    <a:pt x="2574544" y="527676"/>
                    <a:pt x="2577456" y="530589"/>
                  </a:cubicBezTo>
                  <a:lnTo>
                    <a:pt x="2623813" y="576946"/>
                  </a:lnTo>
                  <a:cubicBezTo>
                    <a:pt x="2629638" y="582771"/>
                    <a:pt x="2629638" y="592214"/>
                    <a:pt x="2623813" y="598038"/>
                  </a:cubicBezTo>
                  <a:lnTo>
                    <a:pt x="2581554" y="640297"/>
                  </a:lnTo>
                  <a:cubicBezTo>
                    <a:pt x="2575730" y="646122"/>
                    <a:pt x="2566286" y="646122"/>
                    <a:pt x="2560462" y="640297"/>
                  </a:cubicBezTo>
                  <a:lnTo>
                    <a:pt x="2514105" y="593940"/>
                  </a:lnTo>
                  <a:cubicBezTo>
                    <a:pt x="2508280" y="588115"/>
                    <a:pt x="2508280" y="578672"/>
                    <a:pt x="2514105" y="572848"/>
                  </a:cubicBezTo>
                  <a:lnTo>
                    <a:pt x="2556364" y="530589"/>
                  </a:lnTo>
                  <a:cubicBezTo>
                    <a:pt x="2559276" y="527676"/>
                    <a:pt x="2563093" y="526220"/>
                    <a:pt x="2566910" y="526220"/>
                  </a:cubicBezTo>
                  <a:close/>
                  <a:moveTo>
                    <a:pt x="2191072" y="526220"/>
                  </a:moveTo>
                  <a:cubicBezTo>
                    <a:pt x="2194889" y="526220"/>
                    <a:pt x="2198706" y="527676"/>
                    <a:pt x="2201618" y="530589"/>
                  </a:cubicBezTo>
                  <a:lnTo>
                    <a:pt x="2247976" y="576946"/>
                  </a:lnTo>
                  <a:cubicBezTo>
                    <a:pt x="2253800" y="582771"/>
                    <a:pt x="2253800" y="592214"/>
                    <a:pt x="2247976" y="598038"/>
                  </a:cubicBezTo>
                  <a:lnTo>
                    <a:pt x="2205716" y="640297"/>
                  </a:lnTo>
                  <a:cubicBezTo>
                    <a:pt x="2199892" y="646122"/>
                    <a:pt x="2190448" y="646122"/>
                    <a:pt x="2184624" y="640297"/>
                  </a:cubicBezTo>
                  <a:lnTo>
                    <a:pt x="2138266" y="593940"/>
                  </a:lnTo>
                  <a:cubicBezTo>
                    <a:pt x="2132442" y="588115"/>
                    <a:pt x="2132442" y="578672"/>
                    <a:pt x="2138266" y="572848"/>
                  </a:cubicBezTo>
                  <a:lnTo>
                    <a:pt x="2180526" y="530589"/>
                  </a:lnTo>
                  <a:cubicBezTo>
                    <a:pt x="2183438" y="527676"/>
                    <a:pt x="2187255" y="526220"/>
                    <a:pt x="2191072" y="526220"/>
                  </a:cubicBezTo>
                  <a:close/>
                  <a:moveTo>
                    <a:pt x="1815234" y="526220"/>
                  </a:moveTo>
                  <a:cubicBezTo>
                    <a:pt x="1819051" y="526220"/>
                    <a:pt x="1822868" y="527676"/>
                    <a:pt x="1825779" y="530589"/>
                  </a:cubicBezTo>
                  <a:lnTo>
                    <a:pt x="1872137" y="576946"/>
                  </a:lnTo>
                  <a:cubicBezTo>
                    <a:pt x="1877962" y="582771"/>
                    <a:pt x="1877962" y="592214"/>
                    <a:pt x="1872137" y="598038"/>
                  </a:cubicBezTo>
                  <a:lnTo>
                    <a:pt x="1829878" y="640297"/>
                  </a:lnTo>
                  <a:cubicBezTo>
                    <a:pt x="1824054" y="646122"/>
                    <a:pt x="1814610" y="646122"/>
                    <a:pt x="1808786" y="640297"/>
                  </a:cubicBezTo>
                  <a:lnTo>
                    <a:pt x="1762429" y="593940"/>
                  </a:lnTo>
                  <a:cubicBezTo>
                    <a:pt x="1756604" y="588115"/>
                    <a:pt x="1756604" y="578672"/>
                    <a:pt x="1762429" y="572848"/>
                  </a:cubicBezTo>
                  <a:lnTo>
                    <a:pt x="1804687" y="530589"/>
                  </a:lnTo>
                  <a:cubicBezTo>
                    <a:pt x="1807600" y="527676"/>
                    <a:pt x="1811417" y="526220"/>
                    <a:pt x="1815234" y="526220"/>
                  </a:cubicBezTo>
                  <a:close/>
                  <a:moveTo>
                    <a:pt x="1439396" y="526220"/>
                  </a:moveTo>
                  <a:cubicBezTo>
                    <a:pt x="1443213" y="526220"/>
                    <a:pt x="1447029" y="527676"/>
                    <a:pt x="1449941" y="530589"/>
                  </a:cubicBezTo>
                  <a:lnTo>
                    <a:pt x="1496299" y="576946"/>
                  </a:lnTo>
                  <a:cubicBezTo>
                    <a:pt x="1502124" y="582771"/>
                    <a:pt x="1502124" y="592214"/>
                    <a:pt x="1496299" y="598038"/>
                  </a:cubicBezTo>
                  <a:lnTo>
                    <a:pt x="1454040" y="640297"/>
                  </a:lnTo>
                  <a:cubicBezTo>
                    <a:pt x="1448215" y="646122"/>
                    <a:pt x="1438772" y="646122"/>
                    <a:pt x="1432947" y="640297"/>
                  </a:cubicBezTo>
                  <a:lnTo>
                    <a:pt x="1386590" y="593940"/>
                  </a:lnTo>
                  <a:cubicBezTo>
                    <a:pt x="1380766" y="588115"/>
                    <a:pt x="1380766" y="578672"/>
                    <a:pt x="1386590" y="572848"/>
                  </a:cubicBezTo>
                  <a:lnTo>
                    <a:pt x="1428850" y="530589"/>
                  </a:lnTo>
                  <a:cubicBezTo>
                    <a:pt x="1431761" y="527676"/>
                    <a:pt x="1435579" y="526220"/>
                    <a:pt x="1439396" y="526220"/>
                  </a:cubicBezTo>
                  <a:close/>
                  <a:moveTo>
                    <a:pt x="1063557" y="526220"/>
                  </a:moveTo>
                  <a:cubicBezTo>
                    <a:pt x="1067374" y="526220"/>
                    <a:pt x="1071191" y="527676"/>
                    <a:pt x="1074103" y="530589"/>
                  </a:cubicBezTo>
                  <a:lnTo>
                    <a:pt x="1120461" y="576946"/>
                  </a:lnTo>
                  <a:cubicBezTo>
                    <a:pt x="1126285" y="582771"/>
                    <a:pt x="1126285" y="592214"/>
                    <a:pt x="1120461" y="598038"/>
                  </a:cubicBezTo>
                  <a:lnTo>
                    <a:pt x="1078202" y="640297"/>
                  </a:lnTo>
                  <a:cubicBezTo>
                    <a:pt x="1072377" y="646122"/>
                    <a:pt x="1062934" y="646122"/>
                    <a:pt x="1057109" y="640297"/>
                  </a:cubicBezTo>
                  <a:lnTo>
                    <a:pt x="1010752" y="593940"/>
                  </a:lnTo>
                  <a:cubicBezTo>
                    <a:pt x="1004928" y="588115"/>
                    <a:pt x="1004928" y="578672"/>
                    <a:pt x="1010752" y="572848"/>
                  </a:cubicBezTo>
                  <a:lnTo>
                    <a:pt x="1053011" y="530589"/>
                  </a:lnTo>
                  <a:cubicBezTo>
                    <a:pt x="1055923" y="527676"/>
                    <a:pt x="1059740" y="526220"/>
                    <a:pt x="1063557" y="526220"/>
                  </a:cubicBezTo>
                  <a:close/>
                  <a:moveTo>
                    <a:pt x="687720" y="526220"/>
                  </a:moveTo>
                  <a:cubicBezTo>
                    <a:pt x="691537" y="526220"/>
                    <a:pt x="695353" y="527676"/>
                    <a:pt x="698265" y="530589"/>
                  </a:cubicBezTo>
                  <a:lnTo>
                    <a:pt x="744623" y="576946"/>
                  </a:lnTo>
                  <a:cubicBezTo>
                    <a:pt x="750448" y="582771"/>
                    <a:pt x="750448" y="592214"/>
                    <a:pt x="744623" y="598038"/>
                  </a:cubicBezTo>
                  <a:lnTo>
                    <a:pt x="702364" y="640297"/>
                  </a:lnTo>
                  <a:cubicBezTo>
                    <a:pt x="696540" y="646122"/>
                    <a:pt x="687096" y="646122"/>
                    <a:pt x="681272" y="640297"/>
                  </a:cubicBezTo>
                  <a:lnTo>
                    <a:pt x="634914" y="593940"/>
                  </a:lnTo>
                  <a:cubicBezTo>
                    <a:pt x="629090" y="588115"/>
                    <a:pt x="629090" y="578672"/>
                    <a:pt x="634914" y="572848"/>
                  </a:cubicBezTo>
                  <a:lnTo>
                    <a:pt x="677173" y="530589"/>
                  </a:lnTo>
                  <a:cubicBezTo>
                    <a:pt x="680086" y="527676"/>
                    <a:pt x="683903" y="526220"/>
                    <a:pt x="687720" y="526220"/>
                  </a:cubicBezTo>
                  <a:close/>
                  <a:moveTo>
                    <a:pt x="311882" y="526220"/>
                  </a:moveTo>
                  <a:cubicBezTo>
                    <a:pt x="315698" y="526220"/>
                    <a:pt x="319516" y="527676"/>
                    <a:pt x="322428" y="530589"/>
                  </a:cubicBezTo>
                  <a:lnTo>
                    <a:pt x="368785" y="576946"/>
                  </a:lnTo>
                  <a:cubicBezTo>
                    <a:pt x="374609" y="582771"/>
                    <a:pt x="374609" y="592214"/>
                    <a:pt x="368785" y="598038"/>
                  </a:cubicBezTo>
                  <a:lnTo>
                    <a:pt x="326526" y="640297"/>
                  </a:lnTo>
                  <a:cubicBezTo>
                    <a:pt x="320702" y="646122"/>
                    <a:pt x="311258" y="646122"/>
                    <a:pt x="305433" y="640297"/>
                  </a:cubicBezTo>
                  <a:lnTo>
                    <a:pt x="259077" y="593940"/>
                  </a:lnTo>
                  <a:cubicBezTo>
                    <a:pt x="253252" y="588115"/>
                    <a:pt x="253252" y="578672"/>
                    <a:pt x="259077" y="572848"/>
                  </a:cubicBezTo>
                  <a:lnTo>
                    <a:pt x="301335" y="530589"/>
                  </a:lnTo>
                  <a:cubicBezTo>
                    <a:pt x="304247" y="527676"/>
                    <a:pt x="308065" y="526220"/>
                    <a:pt x="311882" y="526220"/>
                  </a:cubicBezTo>
                  <a:close/>
                  <a:moveTo>
                    <a:pt x="4040228" y="522088"/>
                  </a:moveTo>
                  <a:cubicBezTo>
                    <a:pt x="4041598" y="522067"/>
                    <a:pt x="4042977" y="522568"/>
                    <a:pt x="4044038" y="523597"/>
                  </a:cubicBezTo>
                  <a:lnTo>
                    <a:pt x="4048596" y="528014"/>
                  </a:lnTo>
                  <a:cubicBezTo>
                    <a:pt x="4050718" y="530072"/>
                    <a:pt x="4050772" y="533462"/>
                    <a:pt x="4048714" y="535585"/>
                  </a:cubicBezTo>
                  <a:lnTo>
                    <a:pt x="4036302" y="548392"/>
                  </a:lnTo>
                  <a:cubicBezTo>
                    <a:pt x="4034243" y="550515"/>
                    <a:pt x="4030854" y="550568"/>
                    <a:pt x="4028730" y="548510"/>
                  </a:cubicBezTo>
                  <a:lnTo>
                    <a:pt x="4024173" y="544093"/>
                  </a:lnTo>
                  <a:cubicBezTo>
                    <a:pt x="4022049" y="542035"/>
                    <a:pt x="4021997" y="538645"/>
                    <a:pt x="4024054" y="536522"/>
                  </a:cubicBezTo>
                  <a:lnTo>
                    <a:pt x="4036467" y="523715"/>
                  </a:lnTo>
                  <a:cubicBezTo>
                    <a:pt x="4037496" y="522653"/>
                    <a:pt x="4038858" y="522109"/>
                    <a:pt x="4040228" y="522088"/>
                  </a:cubicBezTo>
                  <a:close/>
                  <a:moveTo>
                    <a:pt x="3664390" y="522088"/>
                  </a:moveTo>
                  <a:cubicBezTo>
                    <a:pt x="3665760" y="522067"/>
                    <a:pt x="3667138" y="522568"/>
                    <a:pt x="3668200" y="523597"/>
                  </a:cubicBezTo>
                  <a:lnTo>
                    <a:pt x="3672758" y="528014"/>
                  </a:lnTo>
                  <a:cubicBezTo>
                    <a:pt x="3674881" y="530072"/>
                    <a:pt x="3674934" y="533462"/>
                    <a:pt x="3672876" y="535585"/>
                  </a:cubicBezTo>
                  <a:lnTo>
                    <a:pt x="3660464" y="548392"/>
                  </a:lnTo>
                  <a:cubicBezTo>
                    <a:pt x="3658406" y="550515"/>
                    <a:pt x="3655015" y="550568"/>
                    <a:pt x="3652892" y="548510"/>
                  </a:cubicBezTo>
                  <a:lnTo>
                    <a:pt x="3648335" y="544093"/>
                  </a:lnTo>
                  <a:cubicBezTo>
                    <a:pt x="3646212" y="542035"/>
                    <a:pt x="3646158" y="538645"/>
                    <a:pt x="3648216" y="536522"/>
                  </a:cubicBezTo>
                  <a:lnTo>
                    <a:pt x="3660628" y="523715"/>
                  </a:lnTo>
                  <a:cubicBezTo>
                    <a:pt x="3661658" y="522653"/>
                    <a:pt x="3663020" y="522109"/>
                    <a:pt x="3664390" y="522088"/>
                  </a:cubicBezTo>
                  <a:close/>
                  <a:moveTo>
                    <a:pt x="3288552" y="522088"/>
                  </a:moveTo>
                  <a:cubicBezTo>
                    <a:pt x="3289922" y="522067"/>
                    <a:pt x="3291300" y="522568"/>
                    <a:pt x="3292362" y="523597"/>
                  </a:cubicBezTo>
                  <a:lnTo>
                    <a:pt x="3296920" y="528014"/>
                  </a:lnTo>
                  <a:cubicBezTo>
                    <a:pt x="3299042" y="530072"/>
                    <a:pt x="3299096" y="533462"/>
                    <a:pt x="3297038" y="535585"/>
                  </a:cubicBezTo>
                  <a:lnTo>
                    <a:pt x="3284625" y="548392"/>
                  </a:lnTo>
                  <a:cubicBezTo>
                    <a:pt x="3282567" y="550515"/>
                    <a:pt x="3279178" y="550568"/>
                    <a:pt x="3277054" y="548510"/>
                  </a:cubicBezTo>
                  <a:lnTo>
                    <a:pt x="3272497" y="544093"/>
                  </a:lnTo>
                  <a:cubicBezTo>
                    <a:pt x="3270373" y="542035"/>
                    <a:pt x="3270320" y="538645"/>
                    <a:pt x="3272378" y="536522"/>
                  </a:cubicBezTo>
                  <a:lnTo>
                    <a:pt x="3284791" y="523715"/>
                  </a:lnTo>
                  <a:cubicBezTo>
                    <a:pt x="3285820" y="522653"/>
                    <a:pt x="3287182" y="522109"/>
                    <a:pt x="3288552" y="522088"/>
                  </a:cubicBezTo>
                  <a:close/>
                  <a:moveTo>
                    <a:pt x="2912714" y="522088"/>
                  </a:moveTo>
                  <a:cubicBezTo>
                    <a:pt x="2914084" y="522067"/>
                    <a:pt x="2915462" y="522568"/>
                    <a:pt x="2916524" y="523597"/>
                  </a:cubicBezTo>
                  <a:lnTo>
                    <a:pt x="2921082" y="528014"/>
                  </a:lnTo>
                  <a:cubicBezTo>
                    <a:pt x="2923205" y="530072"/>
                    <a:pt x="2923258" y="533462"/>
                    <a:pt x="2921200" y="535585"/>
                  </a:cubicBezTo>
                  <a:lnTo>
                    <a:pt x="2908788" y="548392"/>
                  </a:lnTo>
                  <a:cubicBezTo>
                    <a:pt x="2906730" y="550515"/>
                    <a:pt x="2903340" y="550568"/>
                    <a:pt x="2901216" y="548510"/>
                  </a:cubicBezTo>
                  <a:lnTo>
                    <a:pt x="2896659" y="544093"/>
                  </a:lnTo>
                  <a:cubicBezTo>
                    <a:pt x="2894535" y="542035"/>
                    <a:pt x="2894483" y="538645"/>
                    <a:pt x="2896540" y="536522"/>
                  </a:cubicBezTo>
                  <a:lnTo>
                    <a:pt x="2908952" y="523715"/>
                  </a:lnTo>
                  <a:cubicBezTo>
                    <a:pt x="2909982" y="522653"/>
                    <a:pt x="2911344" y="522109"/>
                    <a:pt x="2912714" y="522088"/>
                  </a:cubicBezTo>
                  <a:close/>
                  <a:moveTo>
                    <a:pt x="2536876" y="522088"/>
                  </a:moveTo>
                  <a:cubicBezTo>
                    <a:pt x="2538246" y="522067"/>
                    <a:pt x="2539625" y="522568"/>
                    <a:pt x="2540686" y="523597"/>
                  </a:cubicBezTo>
                  <a:lnTo>
                    <a:pt x="2545243" y="528014"/>
                  </a:lnTo>
                  <a:cubicBezTo>
                    <a:pt x="2547367" y="530072"/>
                    <a:pt x="2547420" y="533462"/>
                    <a:pt x="2545362" y="535585"/>
                  </a:cubicBezTo>
                  <a:lnTo>
                    <a:pt x="2532950" y="548392"/>
                  </a:lnTo>
                  <a:cubicBezTo>
                    <a:pt x="2530892" y="550515"/>
                    <a:pt x="2527501" y="550568"/>
                    <a:pt x="2525378" y="548510"/>
                  </a:cubicBezTo>
                  <a:lnTo>
                    <a:pt x="2520821" y="544093"/>
                  </a:lnTo>
                  <a:cubicBezTo>
                    <a:pt x="2518698" y="542035"/>
                    <a:pt x="2518644" y="538645"/>
                    <a:pt x="2520702" y="536522"/>
                  </a:cubicBezTo>
                  <a:lnTo>
                    <a:pt x="2533114" y="523715"/>
                  </a:lnTo>
                  <a:cubicBezTo>
                    <a:pt x="2534144" y="522653"/>
                    <a:pt x="2535506" y="522109"/>
                    <a:pt x="2536876" y="522088"/>
                  </a:cubicBezTo>
                  <a:close/>
                  <a:moveTo>
                    <a:pt x="2161038" y="522088"/>
                  </a:moveTo>
                  <a:cubicBezTo>
                    <a:pt x="2162408" y="522067"/>
                    <a:pt x="2163786" y="522568"/>
                    <a:pt x="2164848" y="523597"/>
                  </a:cubicBezTo>
                  <a:lnTo>
                    <a:pt x="2169406" y="528014"/>
                  </a:lnTo>
                  <a:cubicBezTo>
                    <a:pt x="2171528" y="530072"/>
                    <a:pt x="2171582" y="533462"/>
                    <a:pt x="2169524" y="535585"/>
                  </a:cubicBezTo>
                  <a:lnTo>
                    <a:pt x="2157112" y="548392"/>
                  </a:lnTo>
                  <a:cubicBezTo>
                    <a:pt x="2155053" y="550515"/>
                    <a:pt x="2151664" y="550568"/>
                    <a:pt x="2149540" y="548510"/>
                  </a:cubicBezTo>
                  <a:lnTo>
                    <a:pt x="2144983" y="544093"/>
                  </a:lnTo>
                  <a:cubicBezTo>
                    <a:pt x="2142859" y="542035"/>
                    <a:pt x="2142806" y="538645"/>
                    <a:pt x="2144864" y="536522"/>
                  </a:cubicBezTo>
                  <a:lnTo>
                    <a:pt x="2157276" y="523715"/>
                  </a:lnTo>
                  <a:cubicBezTo>
                    <a:pt x="2158306" y="522653"/>
                    <a:pt x="2159668" y="522109"/>
                    <a:pt x="2161038" y="522088"/>
                  </a:cubicBezTo>
                  <a:close/>
                  <a:moveTo>
                    <a:pt x="1785199" y="522088"/>
                  </a:moveTo>
                  <a:cubicBezTo>
                    <a:pt x="1786570" y="522067"/>
                    <a:pt x="1787948" y="522568"/>
                    <a:pt x="1789010" y="523597"/>
                  </a:cubicBezTo>
                  <a:lnTo>
                    <a:pt x="1793567" y="528014"/>
                  </a:lnTo>
                  <a:cubicBezTo>
                    <a:pt x="1795690" y="530072"/>
                    <a:pt x="1795743" y="533462"/>
                    <a:pt x="1793686" y="535585"/>
                  </a:cubicBezTo>
                  <a:lnTo>
                    <a:pt x="1781273" y="548392"/>
                  </a:lnTo>
                  <a:cubicBezTo>
                    <a:pt x="1779215" y="550515"/>
                    <a:pt x="1775825" y="550568"/>
                    <a:pt x="1773702" y="548510"/>
                  </a:cubicBezTo>
                  <a:lnTo>
                    <a:pt x="1769144" y="544093"/>
                  </a:lnTo>
                  <a:cubicBezTo>
                    <a:pt x="1767021" y="542035"/>
                    <a:pt x="1766968" y="538645"/>
                    <a:pt x="1769026" y="536522"/>
                  </a:cubicBezTo>
                  <a:lnTo>
                    <a:pt x="1781438" y="523715"/>
                  </a:lnTo>
                  <a:cubicBezTo>
                    <a:pt x="1782467" y="522653"/>
                    <a:pt x="1783830" y="522109"/>
                    <a:pt x="1785199" y="522088"/>
                  </a:cubicBezTo>
                  <a:close/>
                  <a:moveTo>
                    <a:pt x="1409362" y="522088"/>
                  </a:moveTo>
                  <a:cubicBezTo>
                    <a:pt x="1410732" y="522067"/>
                    <a:pt x="1412110" y="522568"/>
                    <a:pt x="1413172" y="523597"/>
                  </a:cubicBezTo>
                  <a:lnTo>
                    <a:pt x="1417729" y="528014"/>
                  </a:lnTo>
                  <a:cubicBezTo>
                    <a:pt x="1419852" y="530072"/>
                    <a:pt x="1419906" y="533462"/>
                    <a:pt x="1417847" y="535585"/>
                  </a:cubicBezTo>
                  <a:lnTo>
                    <a:pt x="1405435" y="548392"/>
                  </a:lnTo>
                  <a:cubicBezTo>
                    <a:pt x="1403377" y="550515"/>
                    <a:pt x="1399987" y="550568"/>
                    <a:pt x="1397863" y="548510"/>
                  </a:cubicBezTo>
                  <a:lnTo>
                    <a:pt x="1393307" y="544093"/>
                  </a:lnTo>
                  <a:cubicBezTo>
                    <a:pt x="1391183" y="542035"/>
                    <a:pt x="1391130" y="538645"/>
                    <a:pt x="1393188" y="536522"/>
                  </a:cubicBezTo>
                  <a:lnTo>
                    <a:pt x="1405600" y="523715"/>
                  </a:lnTo>
                  <a:cubicBezTo>
                    <a:pt x="1406630" y="522653"/>
                    <a:pt x="1407991" y="522109"/>
                    <a:pt x="1409362" y="522088"/>
                  </a:cubicBezTo>
                  <a:close/>
                  <a:moveTo>
                    <a:pt x="1033523" y="522088"/>
                  </a:moveTo>
                  <a:cubicBezTo>
                    <a:pt x="1034893" y="522067"/>
                    <a:pt x="1036272" y="522568"/>
                    <a:pt x="1037334" y="523597"/>
                  </a:cubicBezTo>
                  <a:lnTo>
                    <a:pt x="1041891" y="528014"/>
                  </a:lnTo>
                  <a:cubicBezTo>
                    <a:pt x="1044014" y="530072"/>
                    <a:pt x="1044067" y="533462"/>
                    <a:pt x="1042009" y="535585"/>
                  </a:cubicBezTo>
                  <a:lnTo>
                    <a:pt x="1029597" y="548392"/>
                  </a:lnTo>
                  <a:cubicBezTo>
                    <a:pt x="1027539" y="550515"/>
                    <a:pt x="1024148" y="550568"/>
                    <a:pt x="1022025" y="548510"/>
                  </a:cubicBezTo>
                  <a:lnTo>
                    <a:pt x="1017468" y="544093"/>
                  </a:lnTo>
                  <a:cubicBezTo>
                    <a:pt x="1015345" y="542035"/>
                    <a:pt x="1015292" y="538645"/>
                    <a:pt x="1017350" y="536522"/>
                  </a:cubicBezTo>
                  <a:lnTo>
                    <a:pt x="1029762" y="523715"/>
                  </a:lnTo>
                  <a:cubicBezTo>
                    <a:pt x="1030791" y="522653"/>
                    <a:pt x="1032153" y="522109"/>
                    <a:pt x="1033523" y="522088"/>
                  </a:cubicBezTo>
                  <a:close/>
                  <a:moveTo>
                    <a:pt x="657685" y="522088"/>
                  </a:moveTo>
                  <a:cubicBezTo>
                    <a:pt x="659056" y="522067"/>
                    <a:pt x="660434" y="522568"/>
                    <a:pt x="661496" y="523597"/>
                  </a:cubicBezTo>
                  <a:lnTo>
                    <a:pt x="666053" y="528014"/>
                  </a:lnTo>
                  <a:cubicBezTo>
                    <a:pt x="668176" y="530072"/>
                    <a:pt x="668229" y="533462"/>
                    <a:pt x="666171" y="535585"/>
                  </a:cubicBezTo>
                  <a:lnTo>
                    <a:pt x="653759" y="548392"/>
                  </a:lnTo>
                  <a:cubicBezTo>
                    <a:pt x="651701" y="550515"/>
                    <a:pt x="648311" y="550568"/>
                    <a:pt x="646188" y="548510"/>
                  </a:cubicBezTo>
                  <a:lnTo>
                    <a:pt x="641630" y="544093"/>
                  </a:lnTo>
                  <a:cubicBezTo>
                    <a:pt x="639507" y="542035"/>
                    <a:pt x="639454" y="538645"/>
                    <a:pt x="641512" y="536522"/>
                  </a:cubicBezTo>
                  <a:lnTo>
                    <a:pt x="653924" y="523715"/>
                  </a:lnTo>
                  <a:cubicBezTo>
                    <a:pt x="654953" y="522653"/>
                    <a:pt x="656315" y="522109"/>
                    <a:pt x="657685" y="522088"/>
                  </a:cubicBezTo>
                  <a:close/>
                  <a:moveTo>
                    <a:pt x="281848" y="522088"/>
                  </a:moveTo>
                  <a:cubicBezTo>
                    <a:pt x="283218" y="522067"/>
                    <a:pt x="284596" y="522568"/>
                    <a:pt x="285658" y="523597"/>
                  </a:cubicBezTo>
                  <a:lnTo>
                    <a:pt x="290215" y="528014"/>
                  </a:lnTo>
                  <a:cubicBezTo>
                    <a:pt x="292339" y="530072"/>
                    <a:pt x="292392" y="533462"/>
                    <a:pt x="290334" y="535585"/>
                  </a:cubicBezTo>
                  <a:lnTo>
                    <a:pt x="277921" y="548392"/>
                  </a:lnTo>
                  <a:cubicBezTo>
                    <a:pt x="275863" y="550515"/>
                    <a:pt x="272473" y="550568"/>
                    <a:pt x="270349" y="548510"/>
                  </a:cubicBezTo>
                  <a:lnTo>
                    <a:pt x="265793" y="544093"/>
                  </a:lnTo>
                  <a:cubicBezTo>
                    <a:pt x="263669" y="542035"/>
                    <a:pt x="263616" y="538645"/>
                    <a:pt x="265674" y="536522"/>
                  </a:cubicBezTo>
                  <a:lnTo>
                    <a:pt x="278086" y="523715"/>
                  </a:lnTo>
                  <a:cubicBezTo>
                    <a:pt x="279115" y="522653"/>
                    <a:pt x="280478" y="522109"/>
                    <a:pt x="281848" y="522088"/>
                  </a:cubicBezTo>
                  <a:close/>
                  <a:moveTo>
                    <a:pt x="3976790" y="521927"/>
                  </a:moveTo>
                  <a:lnTo>
                    <a:pt x="3993699" y="521927"/>
                  </a:lnTo>
                  <a:cubicBezTo>
                    <a:pt x="3998926" y="521927"/>
                    <a:pt x="4003162" y="526164"/>
                    <a:pt x="4003162" y="531390"/>
                  </a:cubicBezTo>
                  <a:lnTo>
                    <a:pt x="4003162" y="542606"/>
                  </a:lnTo>
                  <a:cubicBezTo>
                    <a:pt x="4003162" y="547832"/>
                    <a:pt x="3998926" y="552068"/>
                    <a:pt x="3993699" y="552069"/>
                  </a:cubicBezTo>
                  <a:lnTo>
                    <a:pt x="3976790" y="552068"/>
                  </a:lnTo>
                  <a:cubicBezTo>
                    <a:pt x="3971564" y="552069"/>
                    <a:pt x="3967327" y="547832"/>
                    <a:pt x="3967328" y="542606"/>
                  </a:cubicBezTo>
                  <a:lnTo>
                    <a:pt x="3967327" y="531390"/>
                  </a:lnTo>
                  <a:cubicBezTo>
                    <a:pt x="3967328" y="526164"/>
                    <a:pt x="3971564" y="521927"/>
                    <a:pt x="3976790" y="521927"/>
                  </a:cubicBezTo>
                  <a:close/>
                  <a:moveTo>
                    <a:pt x="3600952" y="521927"/>
                  </a:moveTo>
                  <a:lnTo>
                    <a:pt x="3617862" y="521927"/>
                  </a:lnTo>
                  <a:cubicBezTo>
                    <a:pt x="3623088" y="521927"/>
                    <a:pt x="3627324" y="526164"/>
                    <a:pt x="3627324" y="531390"/>
                  </a:cubicBezTo>
                  <a:lnTo>
                    <a:pt x="3627324" y="542606"/>
                  </a:lnTo>
                  <a:cubicBezTo>
                    <a:pt x="3627324" y="547832"/>
                    <a:pt x="3623088" y="552068"/>
                    <a:pt x="3617862" y="552069"/>
                  </a:cubicBezTo>
                  <a:lnTo>
                    <a:pt x="3600952" y="552068"/>
                  </a:lnTo>
                  <a:cubicBezTo>
                    <a:pt x="3595726" y="552069"/>
                    <a:pt x="3591489" y="547832"/>
                    <a:pt x="3591489" y="542606"/>
                  </a:cubicBezTo>
                  <a:lnTo>
                    <a:pt x="3591489" y="531390"/>
                  </a:lnTo>
                  <a:cubicBezTo>
                    <a:pt x="3591489" y="526164"/>
                    <a:pt x="3595726" y="521927"/>
                    <a:pt x="3600952" y="521927"/>
                  </a:cubicBezTo>
                  <a:close/>
                  <a:moveTo>
                    <a:pt x="3225114" y="521927"/>
                  </a:moveTo>
                  <a:lnTo>
                    <a:pt x="3242024" y="521927"/>
                  </a:lnTo>
                  <a:cubicBezTo>
                    <a:pt x="3247250" y="521927"/>
                    <a:pt x="3251486" y="526164"/>
                    <a:pt x="3251486" y="531390"/>
                  </a:cubicBezTo>
                  <a:lnTo>
                    <a:pt x="3251486" y="542606"/>
                  </a:lnTo>
                  <a:cubicBezTo>
                    <a:pt x="3251486" y="547832"/>
                    <a:pt x="3247250" y="552068"/>
                    <a:pt x="3242024" y="552069"/>
                  </a:cubicBezTo>
                  <a:lnTo>
                    <a:pt x="3225114" y="552068"/>
                  </a:lnTo>
                  <a:cubicBezTo>
                    <a:pt x="3219888" y="552069"/>
                    <a:pt x="3215651" y="547832"/>
                    <a:pt x="3215652" y="542606"/>
                  </a:cubicBezTo>
                  <a:lnTo>
                    <a:pt x="3215651" y="531390"/>
                  </a:lnTo>
                  <a:cubicBezTo>
                    <a:pt x="3215652" y="526164"/>
                    <a:pt x="3219888" y="521927"/>
                    <a:pt x="3225114" y="521927"/>
                  </a:cubicBezTo>
                  <a:close/>
                  <a:moveTo>
                    <a:pt x="2849276" y="521927"/>
                  </a:moveTo>
                  <a:lnTo>
                    <a:pt x="2866185" y="521927"/>
                  </a:lnTo>
                  <a:cubicBezTo>
                    <a:pt x="2871412" y="521927"/>
                    <a:pt x="2875648" y="526164"/>
                    <a:pt x="2875648" y="531390"/>
                  </a:cubicBezTo>
                  <a:lnTo>
                    <a:pt x="2875648" y="542606"/>
                  </a:lnTo>
                  <a:cubicBezTo>
                    <a:pt x="2875648" y="547832"/>
                    <a:pt x="2871412" y="552068"/>
                    <a:pt x="2866185" y="552069"/>
                  </a:cubicBezTo>
                  <a:lnTo>
                    <a:pt x="2849276" y="552068"/>
                  </a:lnTo>
                  <a:cubicBezTo>
                    <a:pt x="2844050" y="552069"/>
                    <a:pt x="2839813" y="547832"/>
                    <a:pt x="2839813" y="542606"/>
                  </a:cubicBezTo>
                  <a:lnTo>
                    <a:pt x="2839813" y="531390"/>
                  </a:lnTo>
                  <a:cubicBezTo>
                    <a:pt x="2839813" y="526164"/>
                    <a:pt x="2844050" y="521927"/>
                    <a:pt x="2849276" y="521927"/>
                  </a:cubicBezTo>
                  <a:close/>
                  <a:moveTo>
                    <a:pt x="2473438" y="521927"/>
                  </a:moveTo>
                  <a:lnTo>
                    <a:pt x="2490347" y="521927"/>
                  </a:lnTo>
                  <a:cubicBezTo>
                    <a:pt x="2495573" y="521927"/>
                    <a:pt x="2499810" y="526164"/>
                    <a:pt x="2499810" y="531390"/>
                  </a:cubicBezTo>
                  <a:lnTo>
                    <a:pt x="2499810" y="542606"/>
                  </a:lnTo>
                  <a:cubicBezTo>
                    <a:pt x="2499810" y="547832"/>
                    <a:pt x="2495573" y="552068"/>
                    <a:pt x="2490347" y="552069"/>
                  </a:cubicBezTo>
                  <a:lnTo>
                    <a:pt x="2473438" y="552068"/>
                  </a:lnTo>
                  <a:cubicBezTo>
                    <a:pt x="2468212" y="552069"/>
                    <a:pt x="2463975" y="547832"/>
                    <a:pt x="2463976" y="542606"/>
                  </a:cubicBezTo>
                  <a:lnTo>
                    <a:pt x="2463975" y="531390"/>
                  </a:lnTo>
                  <a:cubicBezTo>
                    <a:pt x="2463976" y="526164"/>
                    <a:pt x="2468212" y="521927"/>
                    <a:pt x="2473438" y="521927"/>
                  </a:cubicBezTo>
                  <a:close/>
                  <a:moveTo>
                    <a:pt x="2097600" y="521927"/>
                  </a:moveTo>
                  <a:lnTo>
                    <a:pt x="2114509" y="521927"/>
                  </a:lnTo>
                  <a:cubicBezTo>
                    <a:pt x="2119736" y="521927"/>
                    <a:pt x="2123972" y="526164"/>
                    <a:pt x="2123972" y="531390"/>
                  </a:cubicBezTo>
                  <a:lnTo>
                    <a:pt x="2123972" y="542606"/>
                  </a:lnTo>
                  <a:cubicBezTo>
                    <a:pt x="2123972" y="547832"/>
                    <a:pt x="2119736" y="552068"/>
                    <a:pt x="2114509" y="552069"/>
                  </a:cubicBezTo>
                  <a:lnTo>
                    <a:pt x="2097600" y="552068"/>
                  </a:lnTo>
                  <a:cubicBezTo>
                    <a:pt x="2092374" y="552069"/>
                    <a:pt x="2088136" y="547832"/>
                    <a:pt x="2088137" y="542606"/>
                  </a:cubicBezTo>
                  <a:lnTo>
                    <a:pt x="2088136" y="531390"/>
                  </a:lnTo>
                  <a:cubicBezTo>
                    <a:pt x="2088137" y="526164"/>
                    <a:pt x="2092374" y="521927"/>
                    <a:pt x="2097600" y="521927"/>
                  </a:cubicBezTo>
                  <a:close/>
                  <a:moveTo>
                    <a:pt x="1721762" y="521927"/>
                  </a:moveTo>
                  <a:lnTo>
                    <a:pt x="1738671" y="521927"/>
                  </a:lnTo>
                  <a:cubicBezTo>
                    <a:pt x="1743897" y="521927"/>
                    <a:pt x="1748134" y="526164"/>
                    <a:pt x="1748133" y="531390"/>
                  </a:cubicBezTo>
                  <a:lnTo>
                    <a:pt x="1748134" y="542606"/>
                  </a:lnTo>
                  <a:cubicBezTo>
                    <a:pt x="1748133" y="547832"/>
                    <a:pt x="1743897" y="552068"/>
                    <a:pt x="1738671" y="552069"/>
                  </a:cubicBezTo>
                  <a:lnTo>
                    <a:pt x="1721762" y="552068"/>
                  </a:lnTo>
                  <a:cubicBezTo>
                    <a:pt x="1716535" y="552069"/>
                    <a:pt x="1712299" y="547832"/>
                    <a:pt x="1712299" y="542606"/>
                  </a:cubicBezTo>
                  <a:lnTo>
                    <a:pt x="1712299" y="531390"/>
                  </a:lnTo>
                  <a:cubicBezTo>
                    <a:pt x="1712299" y="526164"/>
                    <a:pt x="1716535" y="521927"/>
                    <a:pt x="1721762" y="521927"/>
                  </a:cubicBezTo>
                  <a:close/>
                  <a:moveTo>
                    <a:pt x="1345923" y="521927"/>
                  </a:moveTo>
                  <a:lnTo>
                    <a:pt x="1362832" y="521927"/>
                  </a:lnTo>
                  <a:cubicBezTo>
                    <a:pt x="1368059" y="521927"/>
                    <a:pt x="1372295" y="526164"/>
                    <a:pt x="1372295" y="531390"/>
                  </a:cubicBezTo>
                  <a:lnTo>
                    <a:pt x="1372295" y="542606"/>
                  </a:lnTo>
                  <a:cubicBezTo>
                    <a:pt x="1372295" y="547832"/>
                    <a:pt x="1368059" y="552068"/>
                    <a:pt x="1362832" y="552069"/>
                  </a:cubicBezTo>
                  <a:lnTo>
                    <a:pt x="1345923" y="552068"/>
                  </a:lnTo>
                  <a:cubicBezTo>
                    <a:pt x="1340698" y="552069"/>
                    <a:pt x="1336461" y="547832"/>
                    <a:pt x="1336461" y="542606"/>
                  </a:cubicBezTo>
                  <a:lnTo>
                    <a:pt x="1336461" y="531390"/>
                  </a:lnTo>
                  <a:cubicBezTo>
                    <a:pt x="1336461" y="526164"/>
                    <a:pt x="1340698" y="521927"/>
                    <a:pt x="1345923" y="521927"/>
                  </a:cubicBezTo>
                  <a:close/>
                  <a:moveTo>
                    <a:pt x="970086" y="521927"/>
                  </a:moveTo>
                  <a:lnTo>
                    <a:pt x="986994" y="521927"/>
                  </a:lnTo>
                  <a:cubicBezTo>
                    <a:pt x="992221" y="521927"/>
                    <a:pt x="996458" y="526164"/>
                    <a:pt x="996458" y="531390"/>
                  </a:cubicBezTo>
                  <a:lnTo>
                    <a:pt x="996458" y="542606"/>
                  </a:lnTo>
                  <a:cubicBezTo>
                    <a:pt x="996458" y="547832"/>
                    <a:pt x="992221" y="552068"/>
                    <a:pt x="986994" y="552069"/>
                  </a:cubicBezTo>
                  <a:lnTo>
                    <a:pt x="970086" y="552068"/>
                  </a:lnTo>
                  <a:cubicBezTo>
                    <a:pt x="964859" y="552069"/>
                    <a:pt x="960622" y="547832"/>
                    <a:pt x="960623" y="542606"/>
                  </a:cubicBezTo>
                  <a:lnTo>
                    <a:pt x="960622" y="531390"/>
                  </a:lnTo>
                  <a:cubicBezTo>
                    <a:pt x="960623" y="526164"/>
                    <a:pt x="964859" y="521927"/>
                    <a:pt x="970086" y="521927"/>
                  </a:cubicBezTo>
                  <a:close/>
                  <a:moveTo>
                    <a:pt x="594248" y="521927"/>
                  </a:moveTo>
                  <a:lnTo>
                    <a:pt x="611157" y="521927"/>
                  </a:lnTo>
                  <a:cubicBezTo>
                    <a:pt x="616383" y="521927"/>
                    <a:pt x="620620" y="526164"/>
                    <a:pt x="620619" y="531390"/>
                  </a:cubicBezTo>
                  <a:lnTo>
                    <a:pt x="620620" y="542606"/>
                  </a:lnTo>
                  <a:cubicBezTo>
                    <a:pt x="620619" y="547832"/>
                    <a:pt x="616383" y="552068"/>
                    <a:pt x="611157" y="552069"/>
                  </a:cubicBezTo>
                  <a:lnTo>
                    <a:pt x="594248" y="552068"/>
                  </a:lnTo>
                  <a:cubicBezTo>
                    <a:pt x="589021" y="552069"/>
                    <a:pt x="584785" y="547832"/>
                    <a:pt x="584785" y="542606"/>
                  </a:cubicBezTo>
                  <a:lnTo>
                    <a:pt x="584785" y="531390"/>
                  </a:lnTo>
                  <a:cubicBezTo>
                    <a:pt x="584785" y="526164"/>
                    <a:pt x="589021" y="521927"/>
                    <a:pt x="594248" y="521927"/>
                  </a:cubicBezTo>
                  <a:close/>
                  <a:moveTo>
                    <a:pt x="218410" y="521927"/>
                  </a:moveTo>
                  <a:lnTo>
                    <a:pt x="235319" y="521927"/>
                  </a:lnTo>
                  <a:cubicBezTo>
                    <a:pt x="240545" y="521927"/>
                    <a:pt x="244782" y="526164"/>
                    <a:pt x="244782" y="531390"/>
                  </a:cubicBezTo>
                  <a:lnTo>
                    <a:pt x="244782" y="542606"/>
                  </a:lnTo>
                  <a:cubicBezTo>
                    <a:pt x="244782" y="547832"/>
                    <a:pt x="240545" y="552068"/>
                    <a:pt x="235319" y="552069"/>
                  </a:cubicBezTo>
                  <a:lnTo>
                    <a:pt x="218410" y="552068"/>
                  </a:lnTo>
                  <a:cubicBezTo>
                    <a:pt x="213184" y="552069"/>
                    <a:pt x="208947" y="547832"/>
                    <a:pt x="208947" y="542606"/>
                  </a:cubicBezTo>
                  <a:lnTo>
                    <a:pt x="208947" y="531390"/>
                  </a:lnTo>
                  <a:cubicBezTo>
                    <a:pt x="208947" y="526164"/>
                    <a:pt x="213184" y="521927"/>
                    <a:pt x="218410" y="521927"/>
                  </a:cubicBezTo>
                  <a:close/>
                  <a:moveTo>
                    <a:pt x="143282" y="503836"/>
                  </a:moveTo>
                  <a:lnTo>
                    <a:pt x="149451" y="518731"/>
                  </a:lnTo>
                  <a:lnTo>
                    <a:pt x="149396" y="518731"/>
                  </a:lnTo>
                  <a:lnTo>
                    <a:pt x="149452" y="519016"/>
                  </a:lnTo>
                  <a:cubicBezTo>
                    <a:pt x="149452" y="529963"/>
                    <a:pt x="145276" y="540909"/>
                    <a:pt x="136923" y="549261"/>
                  </a:cubicBezTo>
                  <a:lnTo>
                    <a:pt x="124132" y="562053"/>
                  </a:lnTo>
                  <a:close/>
                  <a:moveTo>
                    <a:pt x="3699940" y="481382"/>
                  </a:moveTo>
                  <a:lnTo>
                    <a:pt x="3713150" y="486107"/>
                  </a:lnTo>
                  <a:cubicBezTo>
                    <a:pt x="3717470" y="487652"/>
                    <a:pt x="3719720" y="492407"/>
                    <a:pt x="3718175" y="496727"/>
                  </a:cubicBezTo>
                  <a:lnTo>
                    <a:pt x="3713937" y="508577"/>
                  </a:lnTo>
                  <a:cubicBezTo>
                    <a:pt x="3712392" y="512898"/>
                    <a:pt x="3707637" y="515147"/>
                    <a:pt x="3703317" y="513602"/>
                  </a:cubicBezTo>
                  <a:lnTo>
                    <a:pt x="3690106" y="508877"/>
                  </a:lnTo>
                  <a:cubicBezTo>
                    <a:pt x="3685785" y="507332"/>
                    <a:pt x="3683536" y="502578"/>
                    <a:pt x="3685081" y="498257"/>
                  </a:cubicBezTo>
                  <a:lnTo>
                    <a:pt x="3689318" y="486407"/>
                  </a:lnTo>
                  <a:cubicBezTo>
                    <a:pt x="3690864" y="482087"/>
                    <a:pt x="3695618" y="479837"/>
                    <a:pt x="3699940" y="481382"/>
                  </a:cubicBezTo>
                  <a:close/>
                  <a:moveTo>
                    <a:pt x="3324101" y="481382"/>
                  </a:moveTo>
                  <a:lnTo>
                    <a:pt x="3337312" y="486107"/>
                  </a:lnTo>
                  <a:cubicBezTo>
                    <a:pt x="3341632" y="487652"/>
                    <a:pt x="3343882" y="492407"/>
                    <a:pt x="3342337" y="496727"/>
                  </a:cubicBezTo>
                  <a:lnTo>
                    <a:pt x="3338099" y="508577"/>
                  </a:lnTo>
                  <a:cubicBezTo>
                    <a:pt x="3336554" y="512898"/>
                    <a:pt x="3331799" y="515147"/>
                    <a:pt x="3327478" y="513602"/>
                  </a:cubicBezTo>
                  <a:lnTo>
                    <a:pt x="3314268" y="508877"/>
                  </a:lnTo>
                  <a:cubicBezTo>
                    <a:pt x="3309948" y="507332"/>
                    <a:pt x="3307698" y="502578"/>
                    <a:pt x="3309242" y="498257"/>
                  </a:cubicBezTo>
                  <a:lnTo>
                    <a:pt x="3313480" y="486407"/>
                  </a:lnTo>
                  <a:cubicBezTo>
                    <a:pt x="3315026" y="482087"/>
                    <a:pt x="3319781" y="479837"/>
                    <a:pt x="3324101" y="481382"/>
                  </a:cubicBezTo>
                  <a:close/>
                  <a:moveTo>
                    <a:pt x="2948263" y="481382"/>
                  </a:moveTo>
                  <a:lnTo>
                    <a:pt x="2961474" y="486107"/>
                  </a:lnTo>
                  <a:cubicBezTo>
                    <a:pt x="2965794" y="487652"/>
                    <a:pt x="2968044" y="492407"/>
                    <a:pt x="2966498" y="496727"/>
                  </a:cubicBezTo>
                  <a:lnTo>
                    <a:pt x="2962260" y="508577"/>
                  </a:lnTo>
                  <a:cubicBezTo>
                    <a:pt x="2960716" y="512898"/>
                    <a:pt x="2955960" y="515147"/>
                    <a:pt x="2951640" y="513602"/>
                  </a:cubicBezTo>
                  <a:lnTo>
                    <a:pt x="2938430" y="508877"/>
                  </a:lnTo>
                  <a:cubicBezTo>
                    <a:pt x="2934109" y="507332"/>
                    <a:pt x="2931859" y="502578"/>
                    <a:pt x="2933405" y="498257"/>
                  </a:cubicBezTo>
                  <a:lnTo>
                    <a:pt x="2937642" y="486407"/>
                  </a:lnTo>
                  <a:cubicBezTo>
                    <a:pt x="2939188" y="482087"/>
                    <a:pt x="2943942" y="479837"/>
                    <a:pt x="2948263" y="481382"/>
                  </a:cubicBezTo>
                  <a:close/>
                  <a:moveTo>
                    <a:pt x="2572425" y="481382"/>
                  </a:moveTo>
                  <a:lnTo>
                    <a:pt x="2585636" y="486107"/>
                  </a:lnTo>
                  <a:cubicBezTo>
                    <a:pt x="2589956" y="487652"/>
                    <a:pt x="2592206" y="492407"/>
                    <a:pt x="2590661" y="496727"/>
                  </a:cubicBezTo>
                  <a:lnTo>
                    <a:pt x="2586423" y="508577"/>
                  </a:lnTo>
                  <a:cubicBezTo>
                    <a:pt x="2584878" y="512898"/>
                    <a:pt x="2580122" y="515147"/>
                    <a:pt x="2575802" y="513602"/>
                  </a:cubicBezTo>
                  <a:lnTo>
                    <a:pt x="2562592" y="508877"/>
                  </a:lnTo>
                  <a:cubicBezTo>
                    <a:pt x="2558272" y="507332"/>
                    <a:pt x="2556021" y="502578"/>
                    <a:pt x="2557566" y="498257"/>
                  </a:cubicBezTo>
                  <a:lnTo>
                    <a:pt x="2561804" y="486407"/>
                  </a:lnTo>
                  <a:cubicBezTo>
                    <a:pt x="2563350" y="482087"/>
                    <a:pt x="2568104" y="479837"/>
                    <a:pt x="2572425" y="481382"/>
                  </a:cubicBezTo>
                  <a:close/>
                  <a:moveTo>
                    <a:pt x="2196587" y="481382"/>
                  </a:moveTo>
                  <a:lnTo>
                    <a:pt x="2209798" y="486107"/>
                  </a:lnTo>
                  <a:cubicBezTo>
                    <a:pt x="2214118" y="487652"/>
                    <a:pt x="2216368" y="492407"/>
                    <a:pt x="2214822" y="496727"/>
                  </a:cubicBezTo>
                  <a:lnTo>
                    <a:pt x="2210584" y="508577"/>
                  </a:lnTo>
                  <a:cubicBezTo>
                    <a:pt x="2209040" y="512898"/>
                    <a:pt x="2204284" y="515147"/>
                    <a:pt x="2199964" y="513602"/>
                  </a:cubicBezTo>
                  <a:lnTo>
                    <a:pt x="2186754" y="508877"/>
                  </a:lnTo>
                  <a:cubicBezTo>
                    <a:pt x="2182433" y="507332"/>
                    <a:pt x="2180183" y="502578"/>
                    <a:pt x="2181729" y="498257"/>
                  </a:cubicBezTo>
                  <a:lnTo>
                    <a:pt x="2185966" y="486407"/>
                  </a:lnTo>
                  <a:cubicBezTo>
                    <a:pt x="2187512" y="482087"/>
                    <a:pt x="2192267" y="479837"/>
                    <a:pt x="2196587" y="481382"/>
                  </a:cubicBezTo>
                  <a:close/>
                  <a:moveTo>
                    <a:pt x="1820749" y="481382"/>
                  </a:moveTo>
                  <a:lnTo>
                    <a:pt x="1833960" y="486107"/>
                  </a:lnTo>
                  <a:cubicBezTo>
                    <a:pt x="1838280" y="487652"/>
                    <a:pt x="1840530" y="492407"/>
                    <a:pt x="1838984" y="496727"/>
                  </a:cubicBezTo>
                  <a:lnTo>
                    <a:pt x="1834747" y="508577"/>
                  </a:lnTo>
                  <a:cubicBezTo>
                    <a:pt x="1833202" y="512898"/>
                    <a:pt x="1828446" y="515147"/>
                    <a:pt x="1824126" y="513602"/>
                  </a:cubicBezTo>
                  <a:lnTo>
                    <a:pt x="1810916" y="508877"/>
                  </a:lnTo>
                  <a:cubicBezTo>
                    <a:pt x="1806595" y="507332"/>
                    <a:pt x="1804345" y="502578"/>
                    <a:pt x="1805891" y="498257"/>
                  </a:cubicBezTo>
                  <a:lnTo>
                    <a:pt x="1810128" y="486407"/>
                  </a:lnTo>
                  <a:cubicBezTo>
                    <a:pt x="1811674" y="482087"/>
                    <a:pt x="1816428" y="479837"/>
                    <a:pt x="1820749" y="481382"/>
                  </a:cubicBezTo>
                  <a:close/>
                  <a:moveTo>
                    <a:pt x="1444911" y="481382"/>
                  </a:moveTo>
                  <a:lnTo>
                    <a:pt x="1458122" y="486107"/>
                  </a:lnTo>
                  <a:cubicBezTo>
                    <a:pt x="1462442" y="487652"/>
                    <a:pt x="1464692" y="492407"/>
                    <a:pt x="1463146" y="496727"/>
                  </a:cubicBezTo>
                  <a:lnTo>
                    <a:pt x="1458908" y="508577"/>
                  </a:lnTo>
                  <a:cubicBezTo>
                    <a:pt x="1457363" y="512898"/>
                    <a:pt x="1452609" y="515147"/>
                    <a:pt x="1448288" y="513602"/>
                  </a:cubicBezTo>
                  <a:lnTo>
                    <a:pt x="1435077" y="508877"/>
                  </a:lnTo>
                  <a:cubicBezTo>
                    <a:pt x="1430757" y="507332"/>
                    <a:pt x="1428507" y="502578"/>
                    <a:pt x="1430052" y="498257"/>
                  </a:cubicBezTo>
                  <a:lnTo>
                    <a:pt x="1434290" y="486407"/>
                  </a:lnTo>
                  <a:cubicBezTo>
                    <a:pt x="1435835" y="482087"/>
                    <a:pt x="1440590" y="479837"/>
                    <a:pt x="1444911" y="481382"/>
                  </a:cubicBezTo>
                  <a:close/>
                  <a:moveTo>
                    <a:pt x="1069072" y="481382"/>
                  </a:moveTo>
                  <a:lnTo>
                    <a:pt x="1082283" y="486107"/>
                  </a:lnTo>
                  <a:cubicBezTo>
                    <a:pt x="1086604" y="487652"/>
                    <a:pt x="1088853" y="492407"/>
                    <a:pt x="1087308" y="496727"/>
                  </a:cubicBezTo>
                  <a:lnTo>
                    <a:pt x="1083070" y="508577"/>
                  </a:lnTo>
                  <a:cubicBezTo>
                    <a:pt x="1081525" y="512898"/>
                    <a:pt x="1076770" y="515147"/>
                    <a:pt x="1072450" y="513602"/>
                  </a:cubicBezTo>
                  <a:lnTo>
                    <a:pt x="1059239" y="508877"/>
                  </a:lnTo>
                  <a:cubicBezTo>
                    <a:pt x="1054919" y="507332"/>
                    <a:pt x="1052669" y="502578"/>
                    <a:pt x="1054214" y="498257"/>
                  </a:cubicBezTo>
                  <a:lnTo>
                    <a:pt x="1058451" y="486407"/>
                  </a:lnTo>
                  <a:cubicBezTo>
                    <a:pt x="1059998" y="482087"/>
                    <a:pt x="1064752" y="479837"/>
                    <a:pt x="1069072" y="481382"/>
                  </a:cubicBezTo>
                  <a:close/>
                  <a:moveTo>
                    <a:pt x="693235" y="481382"/>
                  </a:moveTo>
                  <a:lnTo>
                    <a:pt x="706445" y="486107"/>
                  </a:lnTo>
                  <a:cubicBezTo>
                    <a:pt x="710766" y="487652"/>
                    <a:pt x="713016" y="492407"/>
                    <a:pt x="711470" y="496727"/>
                  </a:cubicBezTo>
                  <a:lnTo>
                    <a:pt x="707232" y="508577"/>
                  </a:lnTo>
                  <a:cubicBezTo>
                    <a:pt x="705687" y="512898"/>
                    <a:pt x="700932" y="515147"/>
                    <a:pt x="696612" y="513602"/>
                  </a:cubicBezTo>
                  <a:lnTo>
                    <a:pt x="683401" y="508877"/>
                  </a:lnTo>
                  <a:cubicBezTo>
                    <a:pt x="679081" y="507332"/>
                    <a:pt x="676831" y="502578"/>
                    <a:pt x="678376" y="498257"/>
                  </a:cubicBezTo>
                  <a:lnTo>
                    <a:pt x="682614" y="486407"/>
                  </a:lnTo>
                  <a:cubicBezTo>
                    <a:pt x="684159" y="482087"/>
                    <a:pt x="688914" y="479837"/>
                    <a:pt x="693235" y="481382"/>
                  </a:cubicBezTo>
                  <a:close/>
                  <a:moveTo>
                    <a:pt x="317397" y="481382"/>
                  </a:moveTo>
                  <a:lnTo>
                    <a:pt x="330607" y="486107"/>
                  </a:lnTo>
                  <a:cubicBezTo>
                    <a:pt x="334927" y="487652"/>
                    <a:pt x="337177" y="492407"/>
                    <a:pt x="335632" y="496727"/>
                  </a:cubicBezTo>
                  <a:lnTo>
                    <a:pt x="331395" y="508577"/>
                  </a:lnTo>
                  <a:cubicBezTo>
                    <a:pt x="329849" y="512898"/>
                    <a:pt x="325094" y="515147"/>
                    <a:pt x="320774" y="513602"/>
                  </a:cubicBezTo>
                  <a:lnTo>
                    <a:pt x="307563" y="508877"/>
                  </a:lnTo>
                  <a:cubicBezTo>
                    <a:pt x="303243" y="507332"/>
                    <a:pt x="300993" y="502578"/>
                    <a:pt x="302538" y="498257"/>
                  </a:cubicBezTo>
                  <a:lnTo>
                    <a:pt x="306776" y="486407"/>
                  </a:lnTo>
                  <a:cubicBezTo>
                    <a:pt x="308321" y="482087"/>
                    <a:pt x="313076" y="479837"/>
                    <a:pt x="317397" y="481382"/>
                  </a:cubicBezTo>
                  <a:close/>
                  <a:moveTo>
                    <a:pt x="152957" y="474422"/>
                  </a:moveTo>
                  <a:lnTo>
                    <a:pt x="154031" y="476311"/>
                  </a:lnTo>
                  <a:cubicBezTo>
                    <a:pt x="155309" y="478560"/>
                    <a:pt x="154523" y="481420"/>
                    <a:pt x="152274" y="482699"/>
                  </a:cubicBezTo>
                  <a:lnTo>
                    <a:pt x="149765" y="484125"/>
                  </a:lnTo>
                  <a:close/>
                  <a:moveTo>
                    <a:pt x="3945281" y="473027"/>
                  </a:moveTo>
                  <a:cubicBezTo>
                    <a:pt x="3951317" y="473027"/>
                    <a:pt x="3956209" y="477920"/>
                    <a:pt x="3956209" y="483955"/>
                  </a:cubicBezTo>
                  <a:lnTo>
                    <a:pt x="3956209" y="518731"/>
                  </a:lnTo>
                  <a:lnTo>
                    <a:pt x="3956209" y="538982"/>
                  </a:lnTo>
                  <a:cubicBezTo>
                    <a:pt x="3956209" y="545017"/>
                    <a:pt x="3951317" y="549910"/>
                    <a:pt x="3945281" y="549910"/>
                  </a:cubicBezTo>
                  <a:lnTo>
                    <a:pt x="3928729" y="549910"/>
                  </a:lnTo>
                  <a:cubicBezTo>
                    <a:pt x="3922694" y="549910"/>
                    <a:pt x="3917801" y="545017"/>
                    <a:pt x="3917801" y="538982"/>
                  </a:cubicBezTo>
                  <a:lnTo>
                    <a:pt x="3917801" y="518731"/>
                  </a:lnTo>
                  <a:lnTo>
                    <a:pt x="3917801" y="483955"/>
                  </a:lnTo>
                  <a:cubicBezTo>
                    <a:pt x="3917801" y="477920"/>
                    <a:pt x="3922694" y="473027"/>
                    <a:pt x="3928729" y="473027"/>
                  </a:cubicBezTo>
                  <a:close/>
                  <a:moveTo>
                    <a:pt x="3569443" y="473027"/>
                  </a:moveTo>
                  <a:cubicBezTo>
                    <a:pt x="3575478" y="473027"/>
                    <a:pt x="3580372" y="477920"/>
                    <a:pt x="3580372" y="483955"/>
                  </a:cubicBezTo>
                  <a:lnTo>
                    <a:pt x="3580372" y="518731"/>
                  </a:lnTo>
                  <a:lnTo>
                    <a:pt x="3580372" y="538982"/>
                  </a:lnTo>
                  <a:cubicBezTo>
                    <a:pt x="3580372" y="545017"/>
                    <a:pt x="3575478" y="549910"/>
                    <a:pt x="3569443" y="549910"/>
                  </a:cubicBezTo>
                  <a:lnTo>
                    <a:pt x="3552890" y="549910"/>
                  </a:lnTo>
                  <a:cubicBezTo>
                    <a:pt x="3546855" y="549910"/>
                    <a:pt x="3541962" y="545017"/>
                    <a:pt x="3541962" y="538982"/>
                  </a:cubicBezTo>
                  <a:lnTo>
                    <a:pt x="3541962" y="518731"/>
                  </a:lnTo>
                  <a:lnTo>
                    <a:pt x="3541962" y="483955"/>
                  </a:lnTo>
                  <a:cubicBezTo>
                    <a:pt x="3541962" y="477920"/>
                    <a:pt x="3546855" y="473027"/>
                    <a:pt x="3552890" y="473027"/>
                  </a:cubicBezTo>
                  <a:close/>
                  <a:moveTo>
                    <a:pt x="3193605" y="473027"/>
                  </a:moveTo>
                  <a:cubicBezTo>
                    <a:pt x="3199640" y="473027"/>
                    <a:pt x="3204533" y="477920"/>
                    <a:pt x="3204533" y="483955"/>
                  </a:cubicBezTo>
                  <a:lnTo>
                    <a:pt x="3204533" y="518731"/>
                  </a:lnTo>
                  <a:lnTo>
                    <a:pt x="3204533" y="538982"/>
                  </a:lnTo>
                  <a:cubicBezTo>
                    <a:pt x="3204533" y="545017"/>
                    <a:pt x="3199640" y="549910"/>
                    <a:pt x="3193605" y="549910"/>
                  </a:cubicBezTo>
                  <a:lnTo>
                    <a:pt x="3177053" y="549910"/>
                  </a:lnTo>
                  <a:cubicBezTo>
                    <a:pt x="3171018" y="549910"/>
                    <a:pt x="3166125" y="545017"/>
                    <a:pt x="3166125" y="538982"/>
                  </a:cubicBezTo>
                  <a:lnTo>
                    <a:pt x="3166125" y="518731"/>
                  </a:lnTo>
                  <a:lnTo>
                    <a:pt x="3166125" y="483955"/>
                  </a:lnTo>
                  <a:cubicBezTo>
                    <a:pt x="3166125" y="477920"/>
                    <a:pt x="3171018" y="473027"/>
                    <a:pt x="3177053" y="473027"/>
                  </a:cubicBezTo>
                  <a:close/>
                  <a:moveTo>
                    <a:pt x="2817767" y="473027"/>
                  </a:moveTo>
                  <a:cubicBezTo>
                    <a:pt x="2823802" y="473027"/>
                    <a:pt x="2828695" y="477920"/>
                    <a:pt x="2828695" y="483955"/>
                  </a:cubicBezTo>
                  <a:lnTo>
                    <a:pt x="2828695" y="518731"/>
                  </a:lnTo>
                  <a:lnTo>
                    <a:pt x="2828695" y="538982"/>
                  </a:lnTo>
                  <a:cubicBezTo>
                    <a:pt x="2828695" y="545017"/>
                    <a:pt x="2823803" y="549910"/>
                    <a:pt x="2817767" y="549910"/>
                  </a:cubicBezTo>
                  <a:lnTo>
                    <a:pt x="2801215" y="549910"/>
                  </a:lnTo>
                  <a:cubicBezTo>
                    <a:pt x="2795180" y="549910"/>
                    <a:pt x="2790286" y="545017"/>
                    <a:pt x="2790286" y="538982"/>
                  </a:cubicBezTo>
                  <a:lnTo>
                    <a:pt x="2790286" y="518731"/>
                  </a:lnTo>
                  <a:lnTo>
                    <a:pt x="2790286" y="483955"/>
                  </a:lnTo>
                  <a:cubicBezTo>
                    <a:pt x="2790286" y="477920"/>
                    <a:pt x="2795179" y="473027"/>
                    <a:pt x="2801214" y="473027"/>
                  </a:cubicBezTo>
                  <a:close/>
                  <a:moveTo>
                    <a:pt x="2441929" y="473027"/>
                  </a:moveTo>
                  <a:cubicBezTo>
                    <a:pt x="2447964" y="473027"/>
                    <a:pt x="2452857" y="477920"/>
                    <a:pt x="2452857" y="483955"/>
                  </a:cubicBezTo>
                  <a:lnTo>
                    <a:pt x="2452857" y="518731"/>
                  </a:lnTo>
                  <a:lnTo>
                    <a:pt x="2452857" y="538982"/>
                  </a:lnTo>
                  <a:cubicBezTo>
                    <a:pt x="2452857" y="545017"/>
                    <a:pt x="2447964" y="549910"/>
                    <a:pt x="2441929" y="549910"/>
                  </a:cubicBezTo>
                  <a:lnTo>
                    <a:pt x="2425376" y="549910"/>
                  </a:lnTo>
                  <a:cubicBezTo>
                    <a:pt x="2419341" y="549910"/>
                    <a:pt x="2414449" y="545017"/>
                    <a:pt x="2414449" y="538982"/>
                  </a:cubicBezTo>
                  <a:lnTo>
                    <a:pt x="2414449" y="518731"/>
                  </a:lnTo>
                  <a:lnTo>
                    <a:pt x="2414449" y="483955"/>
                  </a:lnTo>
                  <a:cubicBezTo>
                    <a:pt x="2414449" y="477920"/>
                    <a:pt x="2419341" y="473027"/>
                    <a:pt x="2425376" y="473027"/>
                  </a:cubicBezTo>
                  <a:close/>
                  <a:moveTo>
                    <a:pt x="2066090" y="473027"/>
                  </a:moveTo>
                  <a:cubicBezTo>
                    <a:pt x="2072126" y="473027"/>
                    <a:pt x="2077019" y="477920"/>
                    <a:pt x="2077019" y="483955"/>
                  </a:cubicBezTo>
                  <a:lnTo>
                    <a:pt x="2077019" y="518731"/>
                  </a:lnTo>
                  <a:lnTo>
                    <a:pt x="2077019" y="538982"/>
                  </a:lnTo>
                  <a:cubicBezTo>
                    <a:pt x="2077019" y="545017"/>
                    <a:pt x="2072126" y="549910"/>
                    <a:pt x="2066090" y="549910"/>
                  </a:cubicBezTo>
                  <a:lnTo>
                    <a:pt x="2049538" y="549910"/>
                  </a:lnTo>
                  <a:cubicBezTo>
                    <a:pt x="2043503" y="549910"/>
                    <a:pt x="2038610" y="545017"/>
                    <a:pt x="2038610" y="538982"/>
                  </a:cubicBezTo>
                  <a:lnTo>
                    <a:pt x="2038610" y="518731"/>
                  </a:lnTo>
                  <a:lnTo>
                    <a:pt x="2038610" y="483955"/>
                  </a:lnTo>
                  <a:cubicBezTo>
                    <a:pt x="2038610" y="477920"/>
                    <a:pt x="2043503" y="473027"/>
                    <a:pt x="2049538" y="473027"/>
                  </a:cubicBezTo>
                  <a:close/>
                  <a:moveTo>
                    <a:pt x="1690253" y="473027"/>
                  </a:moveTo>
                  <a:cubicBezTo>
                    <a:pt x="1696288" y="473027"/>
                    <a:pt x="1701181" y="477920"/>
                    <a:pt x="1701181" y="483955"/>
                  </a:cubicBezTo>
                  <a:lnTo>
                    <a:pt x="1701181" y="518731"/>
                  </a:lnTo>
                  <a:lnTo>
                    <a:pt x="1701181" y="538982"/>
                  </a:lnTo>
                  <a:cubicBezTo>
                    <a:pt x="1701181" y="545017"/>
                    <a:pt x="1696288" y="549910"/>
                    <a:pt x="1690253" y="549910"/>
                  </a:cubicBezTo>
                  <a:lnTo>
                    <a:pt x="1673700" y="549910"/>
                  </a:lnTo>
                  <a:cubicBezTo>
                    <a:pt x="1667665" y="549910"/>
                    <a:pt x="1662772" y="545017"/>
                    <a:pt x="1662772" y="538982"/>
                  </a:cubicBezTo>
                  <a:lnTo>
                    <a:pt x="1662772" y="518731"/>
                  </a:lnTo>
                  <a:lnTo>
                    <a:pt x="1662772" y="483955"/>
                  </a:lnTo>
                  <a:cubicBezTo>
                    <a:pt x="1662772" y="477920"/>
                    <a:pt x="1667665" y="473027"/>
                    <a:pt x="1673700" y="473027"/>
                  </a:cubicBezTo>
                  <a:close/>
                  <a:moveTo>
                    <a:pt x="1314414" y="473027"/>
                  </a:moveTo>
                  <a:cubicBezTo>
                    <a:pt x="1320450" y="473027"/>
                    <a:pt x="1325342" y="477920"/>
                    <a:pt x="1325342" y="483955"/>
                  </a:cubicBezTo>
                  <a:lnTo>
                    <a:pt x="1325342" y="518731"/>
                  </a:lnTo>
                  <a:lnTo>
                    <a:pt x="1325342" y="538982"/>
                  </a:lnTo>
                  <a:cubicBezTo>
                    <a:pt x="1325342" y="545017"/>
                    <a:pt x="1320450" y="549910"/>
                    <a:pt x="1314414" y="549910"/>
                  </a:cubicBezTo>
                  <a:lnTo>
                    <a:pt x="1297862" y="549910"/>
                  </a:lnTo>
                  <a:cubicBezTo>
                    <a:pt x="1291827" y="549910"/>
                    <a:pt x="1286934" y="545017"/>
                    <a:pt x="1286934" y="538982"/>
                  </a:cubicBezTo>
                  <a:lnTo>
                    <a:pt x="1286934" y="518731"/>
                  </a:lnTo>
                  <a:lnTo>
                    <a:pt x="1286934" y="483955"/>
                  </a:lnTo>
                  <a:cubicBezTo>
                    <a:pt x="1286934" y="477920"/>
                    <a:pt x="1291827" y="473027"/>
                    <a:pt x="1297862" y="473027"/>
                  </a:cubicBezTo>
                  <a:close/>
                  <a:moveTo>
                    <a:pt x="938576" y="473027"/>
                  </a:moveTo>
                  <a:cubicBezTo>
                    <a:pt x="944611" y="473027"/>
                    <a:pt x="949505" y="477920"/>
                    <a:pt x="949505" y="483955"/>
                  </a:cubicBezTo>
                  <a:lnTo>
                    <a:pt x="949505" y="518731"/>
                  </a:lnTo>
                  <a:lnTo>
                    <a:pt x="949505" y="538982"/>
                  </a:lnTo>
                  <a:cubicBezTo>
                    <a:pt x="949505" y="545017"/>
                    <a:pt x="944612" y="549910"/>
                    <a:pt x="938576" y="549910"/>
                  </a:cubicBezTo>
                  <a:lnTo>
                    <a:pt x="922024" y="549910"/>
                  </a:lnTo>
                  <a:cubicBezTo>
                    <a:pt x="915989" y="549910"/>
                    <a:pt x="911096" y="545017"/>
                    <a:pt x="911096" y="538982"/>
                  </a:cubicBezTo>
                  <a:lnTo>
                    <a:pt x="911096" y="518731"/>
                  </a:lnTo>
                  <a:lnTo>
                    <a:pt x="911096" y="483955"/>
                  </a:lnTo>
                  <a:cubicBezTo>
                    <a:pt x="911096" y="477920"/>
                    <a:pt x="915989" y="473027"/>
                    <a:pt x="922024" y="473027"/>
                  </a:cubicBezTo>
                  <a:close/>
                  <a:moveTo>
                    <a:pt x="562738" y="473027"/>
                  </a:moveTo>
                  <a:cubicBezTo>
                    <a:pt x="568774" y="473027"/>
                    <a:pt x="573666" y="477920"/>
                    <a:pt x="573666" y="483955"/>
                  </a:cubicBezTo>
                  <a:lnTo>
                    <a:pt x="573666" y="518731"/>
                  </a:lnTo>
                  <a:lnTo>
                    <a:pt x="573667" y="518731"/>
                  </a:lnTo>
                  <a:lnTo>
                    <a:pt x="573667" y="538982"/>
                  </a:lnTo>
                  <a:cubicBezTo>
                    <a:pt x="573667" y="545017"/>
                    <a:pt x="568774" y="549910"/>
                    <a:pt x="562739" y="549910"/>
                  </a:cubicBezTo>
                  <a:lnTo>
                    <a:pt x="546186" y="549910"/>
                  </a:lnTo>
                  <a:cubicBezTo>
                    <a:pt x="540151" y="549910"/>
                    <a:pt x="535258" y="545017"/>
                    <a:pt x="535258" y="538982"/>
                  </a:cubicBezTo>
                  <a:lnTo>
                    <a:pt x="535258" y="518731"/>
                  </a:lnTo>
                  <a:lnTo>
                    <a:pt x="535258" y="483955"/>
                  </a:lnTo>
                  <a:cubicBezTo>
                    <a:pt x="535258" y="477920"/>
                    <a:pt x="540150" y="473027"/>
                    <a:pt x="546186" y="473027"/>
                  </a:cubicBezTo>
                  <a:close/>
                  <a:moveTo>
                    <a:pt x="186901" y="473027"/>
                  </a:moveTo>
                  <a:cubicBezTo>
                    <a:pt x="192936" y="473027"/>
                    <a:pt x="197829" y="477920"/>
                    <a:pt x="197829" y="483955"/>
                  </a:cubicBezTo>
                  <a:lnTo>
                    <a:pt x="197829" y="518731"/>
                  </a:lnTo>
                  <a:lnTo>
                    <a:pt x="197829" y="538982"/>
                  </a:lnTo>
                  <a:cubicBezTo>
                    <a:pt x="197829" y="545017"/>
                    <a:pt x="192936" y="549910"/>
                    <a:pt x="186901" y="549910"/>
                  </a:cubicBezTo>
                  <a:lnTo>
                    <a:pt x="170348" y="549910"/>
                  </a:lnTo>
                  <a:cubicBezTo>
                    <a:pt x="164313" y="549910"/>
                    <a:pt x="159420" y="545017"/>
                    <a:pt x="159420" y="538982"/>
                  </a:cubicBezTo>
                  <a:lnTo>
                    <a:pt x="159420" y="518731"/>
                  </a:lnTo>
                  <a:lnTo>
                    <a:pt x="159420" y="483955"/>
                  </a:lnTo>
                  <a:cubicBezTo>
                    <a:pt x="159420" y="477920"/>
                    <a:pt x="164313" y="473027"/>
                    <a:pt x="170348" y="473027"/>
                  </a:cubicBezTo>
                  <a:close/>
                  <a:moveTo>
                    <a:pt x="3906001" y="467811"/>
                  </a:moveTo>
                  <a:cubicBezTo>
                    <a:pt x="3907156" y="468129"/>
                    <a:pt x="3908191" y="468888"/>
                    <a:pt x="3908831" y="470012"/>
                  </a:cubicBezTo>
                  <a:lnTo>
                    <a:pt x="3912411" y="476311"/>
                  </a:lnTo>
                  <a:cubicBezTo>
                    <a:pt x="3913690" y="478560"/>
                    <a:pt x="3912903" y="481420"/>
                    <a:pt x="3910654" y="482699"/>
                  </a:cubicBezTo>
                  <a:lnTo>
                    <a:pt x="3904485" y="486206"/>
                  </a:lnTo>
                  <a:cubicBezTo>
                    <a:pt x="3902236" y="487484"/>
                    <a:pt x="3899376" y="486697"/>
                    <a:pt x="3898097" y="484448"/>
                  </a:cubicBezTo>
                  <a:lnTo>
                    <a:pt x="3894516" y="478150"/>
                  </a:lnTo>
                  <a:cubicBezTo>
                    <a:pt x="3893238" y="475901"/>
                    <a:pt x="3894025" y="473041"/>
                    <a:pt x="3896274" y="471762"/>
                  </a:cubicBezTo>
                  <a:lnTo>
                    <a:pt x="3902443" y="468255"/>
                  </a:lnTo>
                  <a:cubicBezTo>
                    <a:pt x="3903568" y="467616"/>
                    <a:pt x="3904845" y="467493"/>
                    <a:pt x="3906001" y="467811"/>
                  </a:cubicBezTo>
                  <a:close/>
                  <a:moveTo>
                    <a:pt x="3530162" y="467811"/>
                  </a:moveTo>
                  <a:cubicBezTo>
                    <a:pt x="3531319" y="468129"/>
                    <a:pt x="3532353" y="468888"/>
                    <a:pt x="3532992" y="470012"/>
                  </a:cubicBezTo>
                  <a:lnTo>
                    <a:pt x="3536573" y="476311"/>
                  </a:lnTo>
                  <a:cubicBezTo>
                    <a:pt x="3537852" y="478560"/>
                    <a:pt x="3537065" y="481420"/>
                    <a:pt x="3534816" y="482699"/>
                  </a:cubicBezTo>
                  <a:lnTo>
                    <a:pt x="3528647" y="486206"/>
                  </a:lnTo>
                  <a:cubicBezTo>
                    <a:pt x="3526398" y="487484"/>
                    <a:pt x="3523538" y="486697"/>
                    <a:pt x="3522260" y="484448"/>
                  </a:cubicBezTo>
                  <a:lnTo>
                    <a:pt x="3518679" y="478150"/>
                  </a:lnTo>
                  <a:cubicBezTo>
                    <a:pt x="3517400" y="475901"/>
                    <a:pt x="3518186" y="473041"/>
                    <a:pt x="3520436" y="471762"/>
                  </a:cubicBezTo>
                  <a:lnTo>
                    <a:pt x="3526605" y="468255"/>
                  </a:lnTo>
                  <a:cubicBezTo>
                    <a:pt x="3527729" y="467616"/>
                    <a:pt x="3529006" y="467493"/>
                    <a:pt x="3530162" y="467811"/>
                  </a:cubicBezTo>
                  <a:close/>
                  <a:moveTo>
                    <a:pt x="3154325" y="467811"/>
                  </a:moveTo>
                  <a:cubicBezTo>
                    <a:pt x="3155480" y="468129"/>
                    <a:pt x="3156515" y="468888"/>
                    <a:pt x="3157154" y="470012"/>
                  </a:cubicBezTo>
                  <a:lnTo>
                    <a:pt x="3160735" y="476311"/>
                  </a:lnTo>
                  <a:cubicBezTo>
                    <a:pt x="3162014" y="478560"/>
                    <a:pt x="3161227" y="481420"/>
                    <a:pt x="3158978" y="482699"/>
                  </a:cubicBezTo>
                  <a:lnTo>
                    <a:pt x="3152809" y="486206"/>
                  </a:lnTo>
                  <a:cubicBezTo>
                    <a:pt x="3150560" y="487484"/>
                    <a:pt x="3147700" y="486697"/>
                    <a:pt x="3146421" y="484448"/>
                  </a:cubicBezTo>
                  <a:lnTo>
                    <a:pt x="3142840" y="478150"/>
                  </a:lnTo>
                  <a:cubicBezTo>
                    <a:pt x="3141562" y="475901"/>
                    <a:pt x="3142349" y="473041"/>
                    <a:pt x="3144598" y="471762"/>
                  </a:cubicBezTo>
                  <a:lnTo>
                    <a:pt x="3150767" y="468255"/>
                  </a:lnTo>
                  <a:cubicBezTo>
                    <a:pt x="3151891" y="467616"/>
                    <a:pt x="3153168" y="467493"/>
                    <a:pt x="3154325" y="467811"/>
                  </a:cubicBezTo>
                  <a:close/>
                  <a:moveTo>
                    <a:pt x="2778486" y="467811"/>
                  </a:moveTo>
                  <a:cubicBezTo>
                    <a:pt x="2779642" y="468129"/>
                    <a:pt x="2780676" y="468888"/>
                    <a:pt x="2781316" y="470012"/>
                  </a:cubicBezTo>
                  <a:lnTo>
                    <a:pt x="2784897" y="476311"/>
                  </a:lnTo>
                  <a:cubicBezTo>
                    <a:pt x="2786175" y="478560"/>
                    <a:pt x="2785388" y="481420"/>
                    <a:pt x="2783140" y="482699"/>
                  </a:cubicBezTo>
                  <a:lnTo>
                    <a:pt x="2776971" y="486206"/>
                  </a:lnTo>
                  <a:cubicBezTo>
                    <a:pt x="2774722" y="487484"/>
                    <a:pt x="2771862" y="486697"/>
                    <a:pt x="2770583" y="484448"/>
                  </a:cubicBezTo>
                  <a:lnTo>
                    <a:pt x="2767002" y="478150"/>
                  </a:lnTo>
                  <a:cubicBezTo>
                    <a:pt x="2765724" y="475901"/>
                    <a:pt x="2766510" y="473041"/>
                    <a:pt x="2768760" y="471762"/>
                  </a:cubicBezTo>
                  <a:lnTo>
                    <a:pt x="2774929" y="468255"/>
                  </a:lnTo>
                  <a:cubicBezTo>
                    <a:pt x="2776053" y="467616"/>
                    <a:pt x="2777330" y="467493"/>
                    <a:pt x="2778486" y="467811"/>
                  </a:cubicBezTo>
                  <a:close/>
                  <a:moveTo>
                    <a:pt x="2402648" y="467811"/>
                  </a:moveTo>
                  <a:cubicBezTo>
                    <a:pt x="2403805" y="468129"/>
                    <a:pt x="2404839" y="468888"/>
                    <a:pt x="2405478" y="470012"/>
                  </a:cubicBezTo>
                  <a:lnTo>
                    <a:pt x="2409059" y="476311"/>
                  </a:lnTo>
                  <a:cubicBezTo>
                    <a:pt x="2410338" y="478560"/>
                    <a:pt x="2409551" y="481420"/>
                    <a:pt x="2407302" y="482699"/>
                  </a:cubicBezTo>
                  <a:lnTo>
                    <a:pt x="2401133" y="486206"/>
                  </a:lnTo>
                  <a:cubicBezTo>
                    <a:pt x="2398884" y="487484"/>
                    <a:pt x="2396024" y="486697"/>
                    <a:pt x="2394745" y="484448"/>
                  </a:cubicBezTo>
                  <a:lnTo>
                    <a:pt x="2391165" y="478150"/>
                  </a:lnTo>
                  <a:cubicBezTo>
                    <a:pt x="2389886" y="475901"/>
                    <a:pt x="2390672" y="473041"/>
                    <a:pt x="2392922" y="471762"/>
                  </a:cubicBezTo>
                  <a:lnTo>
                    <a:pt x="2399090" y="468255"/>
                  </a:lnTo>
                  <a:cubicBezTo>
                    <a:pt x="2400215" y="467616"/>
                    <a:pt x="2401492" y="467493"/>
                    <a:pt x="2402648" y="467811"/>
                  </a:cubicBezTo>
                  <a:close/>
                  <a:moveTo>
                    <a:pt x="2026810" y="467811"/>
                  </a:moveTo>
                  <a:cubicBezTo>
                    <a:pt x="2027966" y="468129"/>
                    <a:pt x="2029000" y="468888"/>
                    <a:pt x="2029640" y="470012"/>
                  </a:cubicBezTo>
                  <a:lnTo>
                    <a:pt x="2033221" y="476311"/>
                  </a:lnTo>
                  <a:cubicBezTo>
                    <a:pt x="2034499" y="478560"/>
                    <a:pt x="2033712" y="481420"/>
                    <a:pt x="2031464" y="482699"/>
                  </a:cubicBezTo>
                  <a:lnTo>
                    <a:pt x="2025295" y="486206"/>
                  </a:lnTo>
                  <a:cubicBezTo>
                    <a:pt x="2023046" y="487484"/>
                    <a:pt x="2020186" y="486697"/>
                    <a:pt x="2018907" y="484448"/>
                  </a:cubicBezTo>
                  <a:lnTo>
                    <a:pt x="2015326" y="478150"/>
                  </a:lnTo>
                  <a:cubicBezTo>
                    <a:pt x="2014048" y="475901"/>
                    <a:pt x="2014834" y="473041"/>
                    <a:pt x="2017084" y="471762"/>
                  </a:cubicBezTo>
                  <a:lnTo>
                    <a:pt x="2023253" y="468255"/>
                  </a:lnTo>
                  <a:cubicBezTo>
                    <a:pt x="2024377" y="467616"/>
                    <a:pt x="2025654" y="467493"/>
                    <a:pt x="2026810" y="467811"/>
                  </a:cubicBezTo>
                  <a:close/>
                  <a:moveTo>
                    <a:pt x="1650972" y="467811"/>
                  </a:moveTo>
                  <a:cubicBezTo>
                    <a:pt x="1652128" y="468129"/>
                    <a:pt x="1653163" y="468888"/>
                    <a:pt x="1653802" y="470012"/>
                  </a:cubicBezTo>
                  <a:lnTo>
                    <a:pt x="1657382" y="476311"/>
                  </a:lnTo>
                  <a:cubicBezTo>
                    <a:pt x="1658661" y="478560"/>
                    <a:pt x="1657875" y="481420"/>
                    <a:pt x="1655625" y="482699"/>
                  </a:cubicBezTo>
                  <a:lnTo>
                    <a:pt x="1649457" y="486206"/>
                  </a:lnTo>
                  <a:cubicBezTo>
                    <a:pt x="1647207" y="487484"/>
                    <a:pt x="1644347" y="486697"/>
                    <a:pt x="1643069" y="484448"/>
                  </a:cubicBezTo>
                  <a:lnTo>
                    <a:pt x="1639488" y="478150"/>
                  </a:lnTo>
                  <a:cubicBezTo>
                    <a:pt x="1638210" y="475901"/>
                    <a:pt x="1638996" y="473041"/>
                    <a:pt x="1641246" y="471762"/>
                  </a:cubicBezTo>
                  <a:lnTo>
                    <a:pt x="1647414" y="468255"/>
                  </a:lnTo>
                  <a:cubicBezTo>
                    <a:pt x="1648538" y="467616"/>
                    <a:pt x="1649816" y="467493"/>
                    <a:pt x="1650972" y="467811"/>
                  </a:cubicBezTo>
                  <a:close/>
                  <a:moveTo>
                    <a:pt x="1275134" y="467811"/>
                  </a:moveTo>
                  <a:cubicBezTo>
                    <a:pt x="1276290" y="468129"/>
                    <a:pt x="1277324" y="468888"/>
                    <a:pt x="1277964" y="470012"/>
                  </a:cubicBezTo>
                  <a:lnTo>
                    <a:pt x="1281545" y="476311"/>
                  </a:lnTo>
                  <a:cubicBezTo>
                    <a:pt x="1282824" y="478560"/>
                    <a:pt x="1282036" y="481420"/>
                    <a:pt x="1279788" y="482699"/>
                  </a:cubicBezTo>
                  <a:lnTo>
                    <a:pt x="1273618" y="486206"/>
                  </a:lnTo>
                  <a:cubicBezTo>
                    <a:pt x="1271370" y="487484"/>
                    <a:pt x="1268509" y="486697"/>
                    <a:pt x="1267230" y="484448"/>
                  </a:cubicBezTo>
                  <a:lnTo>
                    <a:pt x="1263650" y="478150"/>
                  </a:lnTo>
                  <a:cubicBezTo>
                    <a:pt x="1262371" y="475901"/>
                    <a:pt x="1263158" y="473041"/>
                    <a:pt x="1265407" y="471762"/>
                  </a:cubicBezTo>
                  <a:lnTo>
                    <a:pt x="1271576" y="468255"/>
                  </a:lnTo>
                  <a:cubicBezTo>
                    <a:pt x="1272701" y="467616"/>
                    <a:pt x="1273978" y="467493"/>
                    <a:pt x="1275134" y="467811"/>
                  </a:cubicBezTo>
                  <a:close/>
                  <a:moveTo>
                    <a:pt x="899296" y="467811"/>
                  </a:moveTo>
                  <a:cubicBezTo>
                    <a:pt x="900452" y="468129"/>
                    <a:pt x="901486" y="468888"/>
                    <a:pt x="902126" y="470012"/>
                  </a:cubicBezTo>
                  <a:lnTo>
                    <a:pt x="905706" y="476311"/>
                  </a:lnTo>
                  <a:cubicBezTo>
                    <a:pt x="906985" y="478560"/>
                    <a:pt x="906198" y="481420"/>
                    <a:pt x="903949" y="482699"/>
                  </a:cubicBezTo>
                  <a:lnTo>
                    <a:pt x="897780" y="486206"/>
                  </a:lnTo>
                  <a:cubicBezTo>
                    <a:pt x="895531" y="487484"/>
                    <a:pt x="892671" y="486697"/>
                    <a:pt x="891393" y="484448"/>
                  </a:cubicBezTo>
                  <a:lnTo>
                    <a:pt x="887812" y="478150"/>
                  </a:lnTo>
                  <a:cubicBezTo>
                    <a:pt x="886533" y="475901"/>
                    <a:pt x="887320" y="473041"/>
                    <a:pt x="889569" y="471762"/>
                  </a:cubicBezTo>
                  <a:lnTo>
                    <a:pt x="895738" y="468255"/>
                  </a:lnTo>
                  <a:cubicBezTo>
                    <a:pt x="896862" y="467616"/>
                    <a:pt x="898139" y="467493"/>
                    <a:pt x="899296" y="467811"/>
                  </a:cubicBezTo>
                  <a:close/>
                  <a:moveTo>
                    <a:pt x="523458" y="467811"/>
                  </a:moveTo>
                  <a:cubicBezTo>
                    <a:pt x="524614" y="468129"/>
                    <a:pt x="525648" y="468888"/>
                    <a:pt x="526288" y="470012"/>
                  </a:cubicBezTo>
                  <a:lnTo>
                    <a:pt x="529868" y="476311"/>
                  </a:lnTo>
                  <a:cubicBezTo>
                    <a:pt x="531147" y="478560"/>
                    <a:pt x="530360" y="481420"/>
                    <a:pt x="528111" y="482699"/>
                  </a:cubicBezTo>
                  <a:lnTo>
                    <a:pt x="521942" y="486206"/>
                  </a:lnTo>
                  <a:cubicBezTo>
                    <a:pt x="519693" y="487484"/>
                    <a:pt x="516833" y="486697"/>
                    <a:pt x="515554" y="484448"/>
                  </a:cubicBezTo>
                  <a:lnTo>
                    <a:pt x="511973" y="478150"/>
                  </a:lnTo>
                  <a:cubicBezTo>
                    <a:pt x="510695" y="475901"/>
                    <a:pt x="511482" y="473041"/>
                    <a:pt x="513731" y="471762"/>
                  </a:cubicBezTo>
                  <a:lnTo>
                    <a:pt x="519900" y="468255"/>
                  </a:lnTo>
                  <a:cubicBezTo>
                    <a:pt x="521024" y="467616"/>
                    <a:pt x="522302" y="467493"/>
                    <a:pt x="523458" y="467811"/>
                  </a:cubicBezTo>
                  <a:close/>
                  <a:moveTo>
                    <a:pt x="3690730" y="461746"/>
                  </a:moveTo>
                  <a:cubicBezTo>
                    <a:pt x="3691827" y="461795"/>
                    <a:pt x="3692906" y="462262"/>
                    <a:pt x="3693705" y="463136"/>
                  </a:cubicBezTo>
                  <a:lnTo>
                    <a:pt x="3697138" y="466888"/>
                  </a:lnTo>
                  <a:cubicBezTo>
                    <a:pt x="3698738" y="468636"/>
                    <a:pt x="3698618" y="471350"/>
                    <a:pt x="3696870" y="472950"/>
                  </a:cubicBezTo>
                  <a:lnTo>
                    <a:pt x="3693117" y="476383"/>
                  </a:lnTo>
                  <a:cubicBezTo>
                    <a:pt x="3691370" y="477982"/>
                    <a:pt x="3688656" y="477862"/>
                    <a:pt x="3687056" y="476114"/>
                  </a:cubicBezTo>
                  <a:lnTo>
                    <a:pt x="3683622" y="472362"/>
                  </a:lnTo>
                  <a:cubicBezTo>
                    <a:pt x="3682023" y="470614"/>
                    <a:pt x="3682144" y="467900"/>
                    <a:pt x="3683892" y="466300"/>
                  </a:cubicBezTo>
                  <a:lnTo>
                    <a:pt x="3687644" y="462867"/>
                  </a:lnTo>
                  <a:cubicBezTo>
                    <a:pt x="3688518" y="462067"/>
                    <a:pt x="3689634" y="461698"/>
                    <a:pt x="3690730" y="461746"/>
                  </a:cubicBezTo>
                  <a:close/>
                  <a:moveTo>
                    <a:pt x="3314892" y="461746"/>
                  </a:moveTo>
                  <a:cubicBezTo>
                    <a:pt x="3315989" y="461795"/>
                    <a:pt x="3317067" y="462262"/>
                    <a:pt x="3317867" y="463136"/>
                  </a:cubicBezTo>
                  <a:lnTo>
                    <a:pt x="3321300" y="466888"/>
                  </a:lnTo>
                  <a:cubicBezTo>
                    <a:pt x="3322900" y="468636"/>
                    <a:pt x="3322780" y="471350"/>
                    <a:pt x="3321031" y="472950"/>
                  </a:cubicBezTo>
                  <a:lnTo>
                    <a:pt x="3317280" y="476383"/>
                  </a:lnTo>
                  <a:cubicBezTo>
                    <a:pt x="3315531" y="477982"/>
                    <a:pt x="3312817" y="477862"/>
                    <a:pt x="3311218" y="476114"/>
                  </a:cubicBezTo>
                  <a:lnTo>
                    <a:pt x="3307785" y="472362"/>
                  </a:lnTo>
                  <a:cubicBezTo>
                    <a:pt x="3306185" y="470614"/>
                    <a:pt x="3306305" y="467900"/>
                    <a:pt x="3308054" y="466300"/>
                  </a:cubicBezTo>
                  <a:lnTo>
                    <a:pt x="3311805" y="462867"/>
                  </a:lnTo>
                  <a:cubicBezTo>
                    <a:pt x="3312680" y="462067"/>
                    <a:pt x="3313795" y="461698"/>
                    <a:pt x="3314892" y="461746"/>
                  </a:cubicBezTo>
                  <a:close/>
                  <a:moveTo>
                    <a:pt x="2939054" y="461746"/>
                  </a:moveTo>
                  <a:cubicBezTo>
                    <a:pt x="2940151" y="461795"/>
                    <a:pt x="2941230" y="462262"/>
                    <a:pt x="2942029" y="463136"/>
                  </a:cubicBezTo>
                  <a:lnTo>
                    <a:pt x="2945462" y="466888"/>
                  </a:lnTo>
                  <a:cubicBezTo>
                    <a:pt x="2947062" y="468636"/>
                    <a:pt x="2946942" y="471350"/>
                    <a:pt x="2945193" y="472950"/>
                  </a:cubicBezTo>
                  <a:lnTo>
                    <a:pt x="2941441" y="476383"/>
                  </a:lnTo>
                  <a:cubicBezTo>
                    <a:pt x="2939693" y="477982"/>
                    <a:pt x="2936979" y="477862"/>
                    <a:pt x="2935380" y="476114"/>
                  </a:cubicBezTo>
                  <a:lnTo>
                    <a:pt x="2931946" y="472362"/>
                  </a:lnTo>
                  <a:cubicBezTo>
                    <a:pt x="2930346" y="470614"/>
                    <a:pt x="2930467" y="467900"/>
                    <a:pt x="2932215" y="466300"/>
                  </a:cubicBezTo>
                  <a:lnTo>
                    <a:pt x="2935967" y="462867"/>
                  </a:lnTo>
                  <a:cubicBezTo>
                    <a:pt x="2936841" y="462067"/>
                    <a:pt x="2937957" y="461698"/>
                    <a:pt x="2939054" y="461746"/>
                  </a:cubicBezTo>
                  <a:close/>
                  <a:moveTo>
                    <a:pt x="2563216" y="461746"/>
                  </a:moveTo>
                  <a:cubicBezTo>
                    <a:pt x="2564312" y="461795"/>
                    <a:pt x="2565391" y="462262"/>
                    <a:pt x="2566191" y="463136"/>
                  </a:cubicBezTo>
                  <a:lnTo>
                    <a:pt x="2569624" y="466888"/>
                  </a:lnTo>
                  <a:cubicBezTo>
                    <a:pt x="2571224" y="468636"/>
                    <a:pt x="2571103" y="471350"/>
                    <a:pt x="2569355" y="472950"/>
                  </a:cubicBezTo>
                  <a:lnTo>
                    <a:pt x="2565603" y="476383"/>
                  </a:lnTo>
                  <a:cubicBezTo>
                    <a:pt x="2563855" y="477982"/>
                    <a:pt x="2561141" y="477862"/>
                    <a:pt x="2559542" y="476114"/>
                  </a:cubicBezTo>
                  <a:lnTo>
                    <a:pt x="2556108" y="472362"/>
                  </a:lnTo>
                  <a:cubicBezTo>
                    <a:pt x="2554509" y="470614"/>
                    <a:pt x="2554629" y="467900"/>
                    <a:pt x="2556377" y="466300"/>
                  </a:cubicBezTo>
                  <a:lnTo>
                    <a:pt x="2560129" y="462867"/>
                  </a:lnTo>
                  <a:cubicBezTo>
                    <a:pt x="2561004" y="462067"/>
                    <a:pt x="2562119" y="461698"/>
                    <a:pt x="2563216" y="461746"/>
                  </a:cubicBezTo>
                  <a:close/>
                  <a:moveTo>
                    <a:pt x="2187378" y="461746"/>
                  </a:moveTo>
                  <a:cubicBezTo>
                    <a:pt x="2188475" y="461795"/>
                    <a:pt x="2189553" y="462262"/>
                    <a:pt x="2190353" y="463136"/>
                  </a:cubicBezTo>
                  <a:lnTo>
                    <a:pt x="2193786" y="466888"/>
                  </a:lnTo>
                  <a:cubicBezTo>
                    <a:pt x="2195386" y="468636"/>
                    <a:pt x="2195266" y="471350"/>
                    <a:pt x="2193517" y="472950"/>
                  </a:cubicBezTo>
                  <a:lnTo>
                    <a:pt x="2189765" y="476383"/>
                  </a:lnTo>
                  <a:cubicBezTo>
                    <a:pt x="2188017" y="477982"/>
                    <a:pt x="2185303" y="477862"/>
                    <a:pt x="2183704" y="476114"/>
                  </a:cubicBezTo>
                  <a:lnTo>
                    <a:pt x="2180271" y="472362"/>
                  </a:lnTo>
                  <a:cubicBezTo>
                    <a:pt x="2178671" y="470614"/>
                    <a:pt x="2178791" y="467900"/>
                    <a:pt x="2180539" y="466300"/>
                  </a:cubicBezTo>
                  <a:lnTo>
                    <a:pt x="2184291" y="462867"/>
                  </a:lnTo>
                  <a:cubicBezTo>
                    <a:pt x="2185166" y="462067"/>
                    <a:pt x="2186281" y="461698"/>
                    <a:pt x="2187378" y="461746"/>
                  </a:cubicBezTo>
                  <a:close/>
                  <a:moveTo>
                    <a:pt x="1811539" y="461746"/>
                  </a:moveTo>
                  <a:cubicBezTo>
                    <a:pt x="1812636" y="461795"/>
                    <a:pt x="1813716" y="462262"/>
                    <a:pt x="1814515" y="463136"/>
                  </a:cubicBezTo>
                  <a:lnTo>
                    <a:pt x="1817948" y="466888"/>
                  </a:lnTo>
                  <a:cubicBezTo>
                    <a:pt x="1819548" y="468636"/>
                    <a:pt x="1819427" y="471350"/>
                    <a:pt x="1817679" y="472950"/>
                  </a:cubicBezTo>
                  <a:lnTo>
                    <a:pt x="1813926" y="476383"/>
                  </a:lnTo>
                  <a:cubicBezTo>
                    <a:pt x="1812179" y="477982"/>
                    <a:pt x="1809465" y="477862"/>
                    <a:pt x="1807866" y="476114"/>
                  </a:cubicBezTo>
                  <a:lnTo>
                    <a:pt x="1804432" y="472362"/>
                  </a:lnTo>
                  <a:cubicBezTo>
                    <a:pt x="1802833" y="470614"/>
                    <a:pt x="1802953" y="467900"/>
                    <a:pt x="1804701" y="466300"/>
                  </a:cubicBezTo>
                  <a:lnTo>
                    <a:pt x="1808453" y="462867"/>
                  </a:lnTo>
                  <a:cubicBezTo>
                    <a:pt x="1809327" y="462067"/>
                    <a:pt x="1810443" y="461698"/>
                    <a:pt x="1811539" y="461746"/>
                  </a:cubicBezTo>
                  <a:close/>
                  <a:moveTo>
                    <a:pt x="1435702" y="461746"/>
                  </a:moveTo>
                  <a:cubicBezTo>
                    <a:pt x="1436799" y="461795"/>
                    <a:pt x="1437877" y="462262"/>
                    <a:pt x="1438677" y="463136"/>
                  </a:cubicBezTo>
                  <a:lnTo>
                    <a:pt x="1442110" y="466888"/>
                  </a:lnTo>
                  <a:cubicBezTo>
                    <a:pt x="1443709" y="468636"/>
                    <a:pt x="1443589" y="471350"/>
                    <a:pt x="1441841" y="472950"/>
                  </a:cubicBezTo>
                  <a:lnTo>
                    <a:pt x="1438089" y="476383"/>
                  </a:lnTo>
                  <a:cubicBezTo>
                    <a:pt x="1436341" y="477982"/>
                    <a:pt x="1433626" y="477862"/>
                    <a:pt x="1432028" y="476114"/>
                  </a:cubicBezTo>
                  <a:lnTo>
                    <a:pt x="1428594" y="472362"/>
                  </a:lnTo>
                  <a:cubicBezTo>
                    <a:pt x="1426994" y="470614"/>
                    <a:pt x="1427115" y="467900"/>
                    <a:pt x="1428863" y="466300"/>
                  </a:cubicBezTo>
                  <a:lnTo>
                    <a:pt x="1432614" y="462867"/>
                  </a:lnTo>
                  <a:cubicBezTo>
                    <a:pt x="1433489" y="462067"/>
                    <a:pt x="1434605" y="461698"/>
                    <a:pt x="1435702" y="461746"/>
                  </a:cubicBezTo>
                  <a:close/>
                  <a:moveTo>
                    <a:pt x="1059864" y="461746"/>
                  </a:moveTo>
                  <a:cubicBezTo>
                    <a:pt x="1060960" y="461795"/>
                    <a:pt x="1062039" y="462262"/>
                    <a:pt x="1062838" y="463136"/>
                  </a:cubicBezTo>
                  <a:lnTo>
                    <a:pt x="1066271" y="466888"/>
                  </a:lnTo>
                  <a:cubicBezTo>
                    <a:pt x="1067871" y="468636"/>
                    <a:pt x="1067751" y="471350"/>
                    <a:pt x="1066002" y="472950"/>
                  </a:cubicBezTo>
                  <a:lnTo>
                    <a:pt x="1062251" y="476383"/>
                  </a:lnTo>
                  <a:cubicBezTo>
                    <a:pt x="1060503" y="477982"/>
                    <a:pt x="1057789" y="477862"/>
                    <a:pt x="1056189" y="476114"/>
                  </a:cubicBezTo>
                  <a:lnTo>
                    <a:pt x="1052756" y="472362"/>
                  </a:lnTo>
                  <a:cubicBezTo>
                    <a:pt x="1051156" y="470614"/>
                    <a:pt x="1051277" y="467900"/>
                    <a:pt x="1053025" y="466300"/>
                  </a:cubicBezTo>
                  <a:lnTo>
                    <a:pt x="1056777" y="462867"/>
                  </a:lnTo>
                  <a:cubicBezTo>
                    <a:pt x="1057651" y="462067"/>
                    <a:pt x="1058766" y="461698"/>
                    <a:pt x="1059864" y="461746"/>
                  </a:cubicBezTo>
                  <a:close/>
                  <a:moveTo>
                    <a:pt x="684025" y="461746"/>
                  </a:moveTo>
                  <a:cubicBezTo>
                    <a:pt x="685122" y="461795"/>
                    <a:pt x="686201" y="462262"/>
                    <a:pt x="687001" y="463136"/>
                  </a:cubicBezTo>
                  <a:lnTo>
                    <a:pt x="690434" y="466888"/>
                  </a:lnTo>
                  <a:cubicBezTo>
                    <a:pt x="692033" y="468636"/>
                    <a:pt x="691913" y="471350"/>
                    <a:pt x="690165" y="472950"/>
                  </a:cubicBezTo>
                  <a:lnTo>
                    <a:pt x="686413" y="476383"/>
                  </a:lnTo>
                  <a:cubicBezTo>
                    <a:pt x="684665" y="477982"/>
                    <a:pt x="681950" y="477862"/>
                    <a:pt x="680351" y="476114"/>
                  </a:cubicBezTo>
                  <a:lnTo>
                    <a:pt x="676918" y="472362"/>
                  </a:lnTo>
                  <a:cubicBezTo>
                    <a:pt x="675318" y="470614"/>
                    <a:pt x="675438" y="467900"/>
                    <a:pt x="677187" y="466300"/>
                  </a:cubicBezTo>
                  <a:lnTo>
                    <a:pt x="680938" y="462867"/>
                  </a:lnTo>
                  <a:cubicBezTo>
                    <a:pt x="681813" y="462067"/>
                    <a:pt x="682929" y="461698"/>
                    <a:pt x="684025" y="461746"/>
                  </a:cubicBezTo>
                  <a:close/>
                  <a:moveTo>
                    <a:pt x="308187" y="461746"/>
                  </a:moveTo>
                  <a:cubicBezTo>
                    <a:pt x="309284" y="461795"/>
                    <a:pt x="310363" y="462262"/>
                    <a:pt x="311162" y="463136"/>
                  </a:cubicBezTo>
                  <a:lnTo>
                    <a:pt x="314595" y="466888"/>
                  </a:lnTo>
                  <a:cubicBezTo>
                    <a:pt x="316195" y="468636"/>
                    <a:pt x="316075" y="471350"/>
                    <a:pt x="314327" y="472950"/>
                  </a:cubicBezTo>
                  <a:lnTo>
                    <a:pt x="310574" y="476383"/>
                  </a:lnTo>
                  <a:cubicBezTo>
                    <a:pt x="308827" y="477982"/>
                    <a:pt x="306113" y="477862"/>
                    <a:pt x="304513" y="476114"/>
                  </a:cubicBezTo>
                  <a:lnTo>
                    <a:pt x="301080" y="472362"/>
                  </a:lnTo>
                  <a:cubicBezTo>
                    <a:pt x="299480" y="470614"/>
                    <a:pt x="299601" y="467900"/>
                    <a:pt x="301349" y="466300"/>
                  </a:cubicBezTo>
                  <a:lnTo>
                    <a:pt x="305101" y="462867"/>
                  </a:lnTo>
                  <a:cubicBezTo>
                    <a:pt x="305975" y="462067"/>
                    <a:pt x="307091" y="461698"/>
                    <a:pt x="308187" y="461746"/>
                  </a:cubicBezTo>
                  <a:close/>
                  <a:moveTo>
                    <a:pt x="3922684" y="454517"/>
                  </a:moveTo>
                  <a:cubicBezTo>
                    <a:pt x="3923644" y="454782"/>
                    <a:pt x="3924503" y="455411"/>
                    <a:pt x="3925034" y="456345"/>
                  </a:cubicBezTo>
                  <a:lnTo>
                    <a:pt x="3927944" y="461465"/>
                  </a:lnTo>
                  <a:cubicBezTo>
                    <a:pt x="3929006" y="463332"/>
                    <a:pt x="3928352" y="465705"/>
                    <a:pt x="3926486" y="466767"/>
                  </a:cubicBezTo>
                  <a:lnTo>
                    <a:pt x="3921365" y="469678"/>
                  </a:lnTo>
                  <a:cubicBezTo>
                    <a:pt x="3919498" y="470739"/>
                    <a:pt x="3917125" y="470087"/>
                    <a:pt x="3916063" y="468220"/>
                  </a:cubicBezTo>
                  <a:lnTo>
                    <a:pt x="3913153" y="463099"/>
                  </a:lnTo>
                  <a:cubicBezTo>
                    <a:pt x="3912090" y="461232"/>
                    <a:pt x="3912744" y="458859"/>
                    <a:pt x="3914611" y="457797"/>
                  </a:cubicBezTo>
                  <a:lnTo>
                    <a:pt x="3919731" y="454886"/>
                  </a:lnTo>
                  <a:cubicBezTo>
                    <a:pt x="3920665" y="454355"/>
                    <a:pt x="3921725" y="454254"/>
                    <a:pt x="3922684" y="454517"/>
                  </a:cubicBezTo>
                  <a:close/>
                  <a:moveTo>
                    <a:pt x="3546846" y="454517"/>
                  </a:moveTo>
                  <a:cubicBezTo>
                    <a:pt x="3547806" y="454782"/>
                    <a:pt x="3548665" y="455411"/>
                    <a:pt x="3549195" y="456345"/>
                  </a:cubicBezTo>
                  <a:lnTo>
                    <a:pt x="3552106" y="461465"/>
                  </a:lnTo>
                  <a:cubicBezTo>
                    <a:pt x="3553168" y="463332"/>
                    <a:pt x="3552515" y="465705"/>
                    <a:pt x="3550648" y="466767"/>
                  </a:cubicBezTo>
                  <a:lnTo>
                    <a:pt x="3545527" y="469678"/>
                  </a:lnTo>
                  <a:cubicBezTo>
                    <a:pt x="3543660" y="470739"/>
                    <a:pt x="3541286" y="470087"/>
                    <a:pt x="3540225" y="468220"/>
                  </a:cubicBezTo>
                  <a:lnTo>
                    <a:pt x="3537314" y="463099"/>
                  </a:lnTo>
                  <a:cubicBezTo>
                    <a:pt x="3536253" y="461232"/>
                    <a:pt x="3536906" y="458859"/>
                    <a:pt x="3538773" y="457797"/>
                  </a:cubicBezTo>
                  <a:lnTo>
                    <a:pt x="3543893" y="454886"/>
                  </a:lnTo>
                  <a:cubicBezTo>
                    <a:pt x="3544827" y="454355"/>
                    <a:pt x="3545887" y="454254"/>
                    <a:pt x="3546846" y="454517"/>
                  </a:cubicBezTo>
                  <a:close/>
                  <a:moveTo>
                    <a:pt x="3171008" y="454517"/>
                  </a:moveTo>
                  <a:cubicBezTo>
                    <a:pt x="3171968" y="454782"/>
                    <a:pt x="3172826" y="455411"/>
                    <a:pt x="3173357" y="456345"/>
                  </a:cubicBezTo>
                  <a:lnTo>
                    <a:pt x="3176268" y="461465"/>
                  </a:lnTo>
                  <a:cubicBezTo>
                    <a:pt x="3177329" y="463332"/>
                    <a:pt x="3176676" y="465705"/>
                    <a:pt x="3174809" y="466767"/>
                  </a:cubicBezTo>
                  <a:lnTo>
                    <a:pt x="3169689" y="469678"/>
                  </a:lnTo>
                  <a:cubicBezTo>
                    <a:pt x="3167822" y="470739"/>
                    <a:pt x="3165448" y="470087"/>
                    <a:pt x="3164387" y="468220"/>
                  </a:cubicBezTo>
                  <a:lnTo>
                    <a:pt x="3161476" y="463099"/>
                  </a:lnTo>
                  <a:cubicBezTo>
                    <a:pt x="3160414" y="461232"/>
                    <a:pt x="3161067" y="458859"/>
                    <a:pt x="3162935" y="457797"/>
                  </a:cubicBezTo>
                  <a:lnTo>
                    <a:pt x="3168055" y="454886"/>
                  </a:lnTo>
                  <a:cubicBezTo>
                    <a:pt x="3168989" y="454355"/>
                    <a:pt x="3170049" y="454254"/>
                    <a:pt x="3171008" y="454517"/>
                  </a:cubicBezTo>
                  <a:close/>
                  <a:moveTo>
                    <a:pt x="2795170" y="454517"/>
                  </a:moveTo>
                  <a:cubicBezTo>
                    <a:pt x="2796130" y="454782"/>
                    <a:pt x="2796989" y="455411"/>
                    <a:pt x="2797519" y="456345"/>
                  </a:cubicBezTo>
                  <a:lnTo>
                    <a:pt x="2800430" y="461465"/>
                  </a:lnTo>
                  <a:cubicBezTo>
                    <a:pt x="2801492" y="463332"/>
                    <a:pt x="2800838" y="465705"/>
                    <a:pt x="2798972" y="466767"/>
                  </a:cubicBezTo>
                  <a:lnTo>
                    <a:pt x="2793851" y="469678"/>
                  </a:lnTo>
                  <a:cubicBezTo>
                    <a:pt x="2791984" y="470739"/>
                    <a:pt x="2789610" y="470087"/>
                    <a:pt x="2788548" y="468220"/>
                  </a:cubicBezTo>
                  <a:lnTo>
                    <a:pt x="2785638" y="463099"/>
                  </a:lnTo>
                  <a:cubicBezTo>
                    <a:pt x="2784576" y="461232"/>
                    <a:pt x="2785230" y="458859"/>
                    <a:pt x="2787096" y="457797"/>
                  </a:cubicBezTo>
                  <a:lnTo>
                    <a:pt x="2792217" y="454886"/>
                  </a:lnTo>
                  <a:cubicBezTo>
                    <a:pt x="2793151" y="454355"/>
                    <a:pt x="2794210" y="454254"/>
                    <a:pt x="2795170" y="454517"/>
                  </a:cubicBezTo>
                  <a:close/>
                  <a:moveTo>
                    <a:pt x="2419332" y="454517"/>
                  </a:moveTo>
                  <a:cubicBezTo>
                    <a:pt x="2420292" y="454782"/>
                    <a:pt x="2421151" y="455411"/>
                    <a:pt x="2421681" y="456345"/>
                  </a:cubicBezTo>
                  <a:lnTo>
                    <a:pt x="2424592" y="461465"/>
                  </a:lnTo>
                  <a:cubicBezTo>
                    <a:pt x="2425654" y="463332"/>
                    <a:pt x="2425000" y="465705"/>
                    <a:pt x="2423134" y="466767"/>
                  </a:cubicBezTo>
                  <a:lnTo>
                    <a:pt x="2418013" y="469678"/>
                  </a:lnTo>
                  <a:cubicBezTo>
                    <a:pt x="2416146" y="470739"/>
                    <a:pt x="2413772" y="470087"/>
                    <a:pt x="2412711" y="468220"/>
                  </a:cubicBezTo>
                  <a:lnTo>
                    <a:pt x="2409800" y="463099"/>
                  </a:lnTo>
                  <a:cubicBezTo>
                    <a:pt x="2408738" y="461232"/>
                    <a:pt x="2409392" y="458859"/>
                    <a:pt x="2411259" y="457797"/>
                  </a:cubicBezTo>
                  <a:lnTo>
                    <a:pt x="2416379" y="454886"/>
                  </a:lnTo>
                  <a:cubicBezTo>
                    <a:pt x="2417313" y="454355"/>
                    <a:pt x="2418373" y="454254"/>
                    <a:pt x="2419332" y="454517"/>
                  </a:cubicBezTo>
                  <a:close/>
                  <a:moveTo>
                    <a:pt x="2043494" y="454517"/>
                  </a:moveTo>
                  <a:cubicBezTo>
                    <a:pt x="2044453" y="454782"/>
                    <a:pt x="2045312" y="455411"/>
                    <a:pt x="2045843" y="456345"/>
                  </a:cubicBezTo>
                  <a:lnTo>
                    <a:pt x="2048754" y="461465"/>
                  </a:lnTo>
                  <a:cubicBezTo>
                    <a:pt x="2049815" y="463332"/>
                    <a:pt x="2049162" y="465705"/>
                    <a:pt x="2047295" y="466767"/>
                  </a:cubicBezTo>
                  <a:lnTo>
                    <a:pt x="2042175" y="469678"/>
                  </a:lnTo>
                  <a:cubicBezTo>
                    <a:pt x="2040308" y="470739"/>
                    <a:pt x="2037934" y="470087"/>
                    <a:pt x="2036873" y="468220"/>
                  </a:cubicBezTo>
                  <a:lnTo>
                    <a:pt x="2033962" y="463099"/>
                  </a:lnTo>
                  <a:cubicBezTo>
                    <a:pt x="2032900" y="461232"/>
                    <a:pt x="2033554" y="458859"/>
                    <a:pt x="2035420" y="457797"/>
                  </a:cubicBezTo>
                  <a:lnTo>
                    <a:pt x="2040541" y="454886"/>
                  </a:lnTo>
                  <a:cubicBezTo>
                    <a:pt x="2041474" y="454355"/>
                    <a:pt x="2042535" y="454254"/>
                    <a:pt x="2043494" y="454517"/>
                  </a:cubicBezTo>
                  <a:close/>
                  <a:moveTo>
                    <a:pt x="1667656" y="454517"/>
                  </a:moveTo>
                  <a:cubicBezTo>
                    <a:pt x="1668615" y="454782"/>
                    <a:pt x="1669474" y="455411"/>
                    <a:pt x="1670005" y="456345"/>
                  </a:cubicBezTo>
                  <a:lnTo>
                    <a:pt x="1672915" y="461465"/>
                  </a:lnTo>
                  <a:cubicBezTo>
                    <a:pt x="1673977" y="463332"/>
                    <a:pt x="1673324" y="465705"/>
                    <a:pt x="1671457" y="466767"/>
                  </a:cubicBezTo>
                  <a:lnTo>
                    <a:pt x="1666336" y="469678"/>
                  </a:lnTo>
                  <a:cubicBezTo>
                    <a:pt x="1664470" y="470739"/>
                    <a:pt x="1662096" y="470087"/>
                    <a:pt x="1661035" y="468220"/>
                  </a:cubicBezTo>
                  <a:lnTo>
                    <a:pt x="1658124" y="463099"/>
                  </a:lnTo>
                  <a:cubicBezTo>
                    <a:pt x="1657062" y="461232"/>
                    <a:pt x="1657716" y="458859"/>
                    <a:pt x="1659583" y="457797"/>
                  </a:cubicBezTo>
                  <a:lnTo>
                    <a:pt x="1664703" y="454886"/>
                  </a:lnTo>
                  <a:cubicBezTo>
                    <a:pt x="1665637" y="454355"/>
                    <a:pt x="1666696" y="454254"/>
                    <a:pt x="1667656" y="454517"/>
                  </a:cubicBezTo>
                  <a:close/>
                  <a:moveTo>
                    <a:pt x="1291817" y="454517"/>
                  </a:moveTo>
                  <a:cubicBezTo>
                    <a:pt x="1292777" y="454782"/>
                    <a:pt x="1293636" y="455411"/>
                    <a:pt x="1294167" y="456345"/>
                  </a:cubicBezTo>
                  <a:lnTo>
                    <a:pt x="1297078" y="461465"/>
                  </a:lnTo>
                  <a:cubicBezTo>
                    <a:pt x="1298139" y="463332"/>
                    <a:pt x="1297486" y="465705"/>
                    <a:pt x="1295619" y="466767"/>
                  </a:cubicBezTo>
                  <a:lnTo>
                    <a:pt x="1290499" y="469678"/>
                  </a:lnTo>
                  <a:cubicBezTo>
                    <a:pt x="1288632" y="470739"/>
                    <a:pt x="1286258" y="470087"/>
                    <a:pt x="1285196" y="468220"/>
                  </a:cubicBezTo>
                  <a:lnTo>
                    <a:pt x="1282286" y="463099"/>
                  </a:lnTo>
                  <a:cubicBezTo>
                    <a:pt x="1281224" y="461232"/>
                    <a:pt x="1281877" y="458859"/>
                    <a:pt x="1283744" y="457797"/>
                  </a:cubicBezTo>
                  <a:lnTo>
                    <a:pt x="1288865" y="454886"/>
                  </a:lnTo>
                  <a:cubicBezTo>
                    <a:pt x="1289798" y="454355"/>
                    <a:pt x="1290858" y="454254"/>
                    <a:pt x="1291817" y="454517"/>
                  </a:cubicBezTo>
                  <a:close/>
                  <a:moveTo>
                    <a:pt x="915980" y="454517"/>
                  </a:moveTo>
                  <a:cubicBezTo>
                    <a:pt x="916939" y="454782"/>
                    <a:pt x="917798" y="455411"/>
                    <a:pt x="918328" y="456345"/>
                  </a:cubicBezTo>
                  <a:lnTo>
                    <a:pt x="921239" y="461465"/>
                  </a:lnTo>
                  <a:cubicBezTo>
                    <a:pt x="922301" y="463332"/>
                    <a:pt x="921648" y="465705"/>
                    <a:pt x="919781" y="466767"/>
                  </a:cubicBezTo>
                  <a:lnTo>
                    <a:pt x="914660" y="469678"/>
                  </a:lnTo>
                  <a:cubicBezTo>
                    <a:pt x="912793" y="470739"/>
                    <a:pt x="910420" y="470087"/>
                    <a:pt x="909358" y="468220"/>
                  </a:cubicBezTo>
                  <a:lnTo>
                    <a:pt x="906448" y="463099"/>
                  </a:lnTo>
                  <a:cubicBezTo>
                    <a:pt x="905386" y="461232"/>
                    <a:pt x="906039" y="458859"/>
                    <a:pt x="907906" y="457797"/>
                  </a:cubicBezTo>
                  <a:lnTo>
                    <a:pt x="913026" y="454886"/>
                  </a:lnTo>
                  <a:cubicBezTo>
                    <a:pt x="913960" y="454355"/>
                    <a:pt x="915020" y="454254"/>
                    <a:pt x="915980" y="454517"/>
                  </a:cubicBezTo>
                  <a:close/>
                  <a:moveTo>
                    <a:pt x="540141" y="454517"/>
                  </a:moveTo>
                  <a:cubicBezTo>
                    <a:pt x="541101" y="454782"/>
                    <a:pt x="541960" y="455411"/>
                    <a:pt x="542490" y="456345"/>
                  </a:cubicBezTo>
                  <a:lnTo>
                    <a:pt x="545401" y="461465"/>
                  </a:lnTo>
                  <a:cubicBezTo>
                    <a:pt x="546463" y="463332"/>
                    <a:pt x="545809" y="465705"/>
                    <a:pt x="543943" y="466767"/>
                  </a:cubicBezTo>
                  <a:lnTo>
                    <a:pt x="538822" y="469678"/>
                  </a:lnTo>
                  <a:cubicBezTo>
                    <a:pt x="536955" y="470739"/>
                    <a:pt x="534582" y="470087"/>
                    <a:pt x="533520" y="468220"/>
                  </a:cubicBezTo>
                  <a:lnTo>
                    <a:pt x="530610" y="463099"/>
                  </a:lnTo>
                  <a:cubicBezTo>
                    <a:pt x="529548" y="461232"/>
                    <a:pt x="530201" y="458859"/>
                    <a:pt x="532068" y="457797"/>
                  </a:cubicBezTo>
                  <a:lnTo>
                    <a:pt x="537188" y="454886"/>
                  </a:lnTo>
                  <a:cubicBezTo>
                    <a:pt x="538122" y="454355"/>
                    <a:pt x="539182" y="454254"/>
                    <a:pt x="540141" y="454517"/>
                  </a:cubicBezTo>
                  <a:close/>
                  <a:moveTo>
                    <a:pt x="164304" y="454517"/>
                  </a:moveTo>
                  <a:cubicBezTo>
                    <a:pt x="165263" y="454782"/>
                    <a:pt x="166123" y="455411"/>
                    <a:pt x="166653" y="456345"/>
                  </a:cubicBezTo>
                  <a:lnTo>
                    <a:pt x="169564" y="461465"/>
                  </a:lnTo>
                  <a:cubicBezTo>
                    <a:pt x="170625" y="463332"/>
                    <a:pt x="169972" y="465705"/>
                    <a:pt x="168105" y="466767"/>
                  </a:cubicBezTo>
                  <a:lnTo>
                    <a:pt x="162985" y="469678"/>
                  </a:lnTo>
                  <a:cubicBezTo>
                    <a:pt x="161118" y="470739"/>
                    <a:pt x="158744" y="470087"/>
                    <a:pt x="157683" y="468220"/>
                  </a:cubicBezTo>
                  <a:lnTo>
                    <a:pt x="155982" y="465227"/>
                  </a:lnTo>
                  <a:lnTo>
                    <a:pt x="158930" y="456262"/>
                  </a:lnTo>
                  <a:lnTo>
                    <a:pt x="161351" y="454886"/>
                  </a:lnTo>
                  <a:cubicBezTo>
                    <a:pt x="162284" y="454355"/>
                    <a:pt x="163344" y="454254"/>
                    <a:pt x="164304" y="454517"/>
                  </a:cubicBezTo>
                  <a:close/>
                  <a:moveTo>
                    <a:pt x="3980328" y="445933"/>
                  </a:moveTo>
                  <a:lnTo>
                    <a:pt x="4007165" y="445933"/>
                  </a:lnTo>
                  <a:lnTo>
                    <a:pt x="4024221" y="445933"/>
                  </a:lnTo>
                  <a:lnTo>
                    <a:pt x="4044766" y="508392"/>
                  </a:lnTo>
                  <a:lnTo>
                    <a:pt x="4034002" y="512851"/>
                  </a:lnTo>
                  <a:lnTo>
                    <a:pt x="4007165" y="512851"/>
                  </a:lnTo>
                  <a:lnTo>
                    <a:pt x="3980328" y="512851"/>
                  </a:lnTo>
                  <a:cubicBezTo>
                    <a:pt x="3969812" y="512851"/>
                    <a:pt x="3961289" y="504326"/>
                    <a:pt x="3961289" y="493812"/>
                  </a:cubicBezTo>
                  <a:lnTo>
                    <a:pt x="3961289" y="464973"/>
                  </a:lnTo>
                  <a:cubicBezTo>
                    <a:pt x="3961289" y="454458"/>
                    <a:pt x="3969812" y="445934"/>
                    <a:pt x="3980328" y="445933"/>
                  </a:cubicBezTo>
                  <a:close/>
                  <a:moveTo>
                    <a:pt x="3604490" y="445933"/>
                  </a:moveTo>
                  <a:lnTo>
                    <a:pt x="3631327" y="445933"/>
                  </a:lnTo>
                  <a:lnTo>
                    <a:pt x="3658165" y="445933"/>
                  </a:lnTo>
                  <a:cubicBezTo>
                    <a:pt x="3668680" y="445934"/>
                    <a:pt x="3677204" y="454458"/>
                    <a:pt x="3677204" y="464973"/>
                  </a:cubicBezTo>
                  <a:lnTo>
                    <a:pt x="3677204" y="493812"/>
                  </a:lnTo>
                  <a:cubicBezTo>
                    <a:pt x="3677204" y="504326"/>
                    <a:pt x="3668680" y="512851"/>
                    <a:pt x="3658165" y="512851"/>
                  </a:cubicBezTo>
                  <a:lnTo>
                    <a:pt x="3631327" y="512851"/>
                  </a:lnTo>
                  <a:lnTo>
                    <a:pt x="3604490" y="512851"/>
                  </a:lnTo>
                  <a:cubicBezTo>
                    <a:pt x="3593975" y="512851"/>
                    <a:pt x="3585450" y="504326"/>
                    <a:pt x="3585450" y="493812"/>
                  </a:cubicBezTo>
                  <a:lnTo>
                    <a:pt x="3585450" y="464973"/>
                  </a:lnTo>
                  <a:cubicBezTo>
                    <a:pt x="3585451" y="454458"/>
                    <a:pt x="3593975" y="445934"/>
                    <a:pt x="3604490" y="445933"/>
                  </a:cubicBezTo>
                  <a:close/>
                  <a:moveTo>
                    <a:pt x="3228652" y="445933"/>
                  </a:moveTo>
                  <a:lnTo>
                    <a:pt x="3255488" y="445933"/>
                  </a:lnTo>
                  <a:lnTo>
                    <a:pt x="3282326" y="445933"/>
                  </a:lnTo>
                  <a:cubicBezTo>
                    <a:pt x="3292842" y="445934"/>
                    <a:pt x="3301366" y="454458"/>
                    <a:pt x="3301366" y="464973"/>
                  </a:cubicBezTo>
                  <a:lnTo>
                    <a:pt x="3301366" y="493812"/>
                  </a:lnTo>
                  <a:cubicBezTo>
                    <a:pt x="3301366" y="504326"/>
                    <a:pt x="3292842" y="512851"/>
                    <a:pt x="3282326" y="512851"/>
                  </a:cubicBezTo>
                  <a:lnTo>
                    <a:pt x="3255488" y="512851"/>
                  </a:lnTo>
                  <a:lnTo>
                    <a:pt x="3228652" y="512851"/>
                  </a:lnTo>
                  <a:cubicBezTo>
                    <a:pt x="3218136" y="512851"/>
                    <a:pt x="3209613" y="504326"/>
                    <a:pt x="3209613" y="493812"/>
                  </a:cubicBezTo>
                  <a:lnTo>
                    <a:pt x="3209613" y="464973"/>
                  </a:lnTo>
                  <a:cubicBezTo>
                    <a:pt x="3209613" y="454458"/>
                    <a:pt x="3218136" y="445934"/>
                    <a:pt x="3228652" y="445933"/>
                  </a:cubicBezTo>
                  <a:close/>
                  <a:moveTo>
                    <a:pt x="2852814" y="445933"/>
                  </a:moveTo>
                  <a:lnTo>
                    <a:pt x="2879651" y="445933"/>
                  </a:lnTo>
                  <a:lnTo>
                    <a:pt x="2906488" y="445933"/>
                  </a:lnTo>
                  <a:cubicBezTo>
                    <a:pt x="2917003" y="445934"/>
                    <a:pt x="2925528" y="454458"/>
                    <a:pt x="2925528" y="464973"/>
                  </a:cubicBezTo>
                  <a:lnTo>
                    <a:pt x="2925528" y="493812"/>
                  </a:lnTo>
                  <a:cubicBezTo>
                    <a:pt x="2925528" y="504326"/>
                    <a:pt x="2917003" y="512851"/>
                    <a:pt x="2906488" y="512851"/>
                  </a:cubicBezTo>
                  <a:lnTo>
                    <a:pt x="2879651" y="512851"/>
                  </a:lnTo>
                  <a:lnTo>
                    <a:pt x="2852813" y="512851"/>
                  </a:lnTo>
                  <a:cubicBezTo>
                    <a:pt x="2842299" y="512851"/>
                    <a:pt x="2833774" y="504326"/>
                    <a:pt x="2833774" y="493812"/>
                  </a:cubicBezTo>
                  <a:lnTo>
                    <a:pt x="2833774" y="464973"/>
                  </a:lnTo>
                  <a:cubicBezTo>
                    <a:pt x="2833774" y="454458"/>
                    <a:pt x="2842299" y="445934"/>
                    <a:pt x="2852814" y="445933"/>
                  </a:cubicBezTo>
                  <a:close/>
                  <a:moveTo>
                    <a:pt x="2476976" y="445933"/>
                  </a:moveTo>
                  <a:lnTo>
                    <a:pt x="2503812" y="445933"/>
                  </a:lnTo>
                  <a:lnTo>
                    <a:pt x="2503813" y="445933"/>
                  </a:lnTo>
                  <a:lnTo>
                    <a:pt x="2530650" y="445933"/>
                  </a:lnTo>
                  <a:cubicBezTo>
                    <a:pt x="2541166" y="445934"/>
                    <a:pt x="2549689" y="454458"/>
                    <a:pt x="2549689" y="464973"/>
                  </a:cubicBezTo>
                  <a:lnTo>
                    <a:pt x="2549689" y="493812"/>
                  </a:lnTo>
                  <a:cubicBezTo>
                    <a:pt x="2549689" y="504326"/>
                    <a:pt x="2541166" y="512851"/>
                    <a:pt x="2530650" y="512851"/>
                  </a:cubicBezTo>
                  <a:lnTo>
                    <a:pt x="2503813" y="512851"/>
                  </a:lnTo>
                  <a:lnTo>
                    <a:pt x="2503812" y="512851"/>
                  </a:lnTo>
                  <a:lnTo>
                    <a:pt x="2476976" y="512851"/>
                  </a:lnTo>
                  <a:cubicBezTo>
                    <a:pt x="2466461" y="512851"/>
                    <a:pt x="2457936" y="504326"/>
                    <a:pt x="2457936" y="493812"/>
                  </a:cubicBezTo>
                  <a:lnTo>
                    <a:pt x="2457936" y="464973"/>
                  </a:lnTo>
                  <a:cubicBezTo>
                    <a:pt x="2457936" y="454458"/>
                    <a:pt x="2466461" y="445934"/>
                    <a:pt x="2476976" y="445933"/>
                  </a:cubicBezTo>
                  <a:close/>
                  <a:moveTo>
                    <a:pt x="2101138" y="445933"/>
                  </a:moveTo>
                  <a:lnTo>
                    <a:pt x="2127974" y="445933"/>
                  </a:lnTo>
                  <a:lnTo>
                    <a:pt x="2154812" y="445933"/>
                  </a:lnTo>
                  <a:cubicBezTo>
                    <a:pt x="2165328" y="445934"/>
                    <a:pt x="2173852" y="454458"/>
                    <a:pt x="2173852" y="464973"/>
                  </a:cubicBezTo>
                  <a:lnTo>
                    <a:pt x="2173852" y="493812"/>
                  </a:lnTo>
                  <a:cubicBezTo>
                    <a:pt x="2173852" y="504326"/>
                    <a:pt x="2165328" y="512851"/>
                    <a:pt x="2154812" y="512851"/>
                  </a:cubicBezTo>
                  <a:lnTo>
                    <a:pt x="2127974" y="512851"/>
                  </a:lnTo>
                  <a:lnTo>
                    <a:pt x="2101137" y="512851"/>
                  </a:lnTo>
                  <a:cubicBezTo>
                    <a:pt x="2090622" y="512851"/>
                    <a:pt x="2082098" y="504326"/>
                    <a:pt x="2082098" y="493812"/>
                  </a:cubicBezTo>
                  <a:lnTo>
                    <a:pt x="2082098" y="464973"/>
                  </a:lnTo>
                  <a:cubicBezTo>
                    <a:pt x="2082099" y="454458"/>
                    <a:pt x="2090622" y="445934"/>
                    <a:pt x="2101138" y="445933"/>
                  </a:cubicBezTo>
                  <a:close/>
                  <a:moveTo>
                    <a:pt x="1725299" y="445933"/>
                  </a:moveTo>
                  <a:lnTo>
                    <a:pt x="1752136" y="445933"/>
                  </a:lnTo>
                  <a:lnTo>
                    <a:pt x="1778974" y="445933"/>
                  </a:lnTo>
                  <a:cubicBezTo>
                    <a:pt x="1789489" y="445934"/>
                    <a:pt x="1798013" y="454458"/>
                    <a:pt x="1798013" y="464973"/>
                  </a:cubicBezTo>
                  <a:lnTo>
                    <a:pt x="1798013" y="493812"/>
                  </a:lnTo>
                  <a:cubicBezTo>
                    <a:pt x="1798013" y="504326"/>
                    <a:pt x="1789489" y="512851"/>
                    <a:pt x="1778974" y="512851"/>
                  </a:cubicBezTo>
                  <a:lnTo>
                    <a:pt x="1752136" y="512851"/>
                  </a:lnTo>
                  <a:lnTo>
                    <a:pt x="1725299" y="512851"/>
                  </a:lnTo>
                  <a:cubicBezTo>
                    <a:pt x="1714784" y="512851"/>
                    <a:pt x="1706260" y="504326"/>
                    <a:pt x="1706260" y="493812"/>
                  </a:cubicBezTo>
                  <a:lnTo>
                    <a:pt x="1706260" y="464973"/>
                  </a:lnTo>
                  <a:cubicBezTo>
                    <a:pt x="1706260" y="454458"/>
                    <a:pt x="1714784" y="445934"/>
                    <a:pt x="1725299" y="445933"/>
                  </a:cubicBezTo>
                  <a:close/>
                  <a:moveTo>
                    <a:pt x="1349461" y="445933"/>
                  </a:moveTo>
                  <a:lnTo>
                    <a:pt x="1376298" y="445933"/>
                  </a:lnTo>
                  <a:lnTo>
                    <a:pt x="1403136" y="445933"/>
                  </a:lnTo>
                  <a:cubicBezTo>
                    <a:pt x="1413651" y="445934"/>
                    <a:pt x="1422175" y="454458"/>
                    <a:pt x="1422175" y="464973"/>
                  </a:cubicBezTo>
                  <a:lnTo>
                    <a:pt x="1422175" y="493812"/>
                  </a:lnTo>
                  <a:cubicBezTo>
                    <a:pt x="1422175" y="504326"/>
                    <a:pt x="1413651" y="512851"/>
                    <a:pt x="1403136" y="512851"/>
                  </a:cubicBezTo>
                  <a:lnTo>
                    <a:pt x="1376298" y="512851"/>
                  </a:lnTo>
                  <a:lnTo>
                    <a:pt x="1349461" y="512851"/>
                  </a:lnTo>
                  <a:cubicBezTo>
                    <a:pt x="1338946" y="512851"/>
                    <a:pt x="1330422" y="504326"/>
                    <a:pt x="1330422" y="493812"/>
                  </a:cubicBezTo>
                  <a:lnTo>
                    <a:pt x="1330422" y="464973"/>
                  </a:lnTo>
                  <a:cubicBezTo>
                    <a:pt x="1330422" y="454458"/>
                    <a:pt x="1338946" y="445934"/>
                    <a:pt x="1349461" y="445933"/>
                  </a:cubicBezTo>
                  <a:close/>
                  <a:moveTo>
                    <a:pt x="973623" y="445933"/>
                  </a:moveTo>
                  <a:lnTo>
                    <a:pt x="1000460" y="445933"/>
                  </a:lnTo>
                  <a:lnTo>
                    <a:pt x="1027298" y="445933"/>
                  </a:lnTo>
                  <a:cubicBezTo>
                    <a:pt x="1037812" y="445934"/>
                    <a:pt x="1046337" y="454458"/>
                    <a:pt x="1046337" y="464973"/>
                  </a:cubicBezTo>
                  <a:lnTo>
                    <a:pt x="1046337" y="493812"/>
                  </a:lnTo>
                  <a:cubicBezTo>
                    <a:pt x="1046337" y="504326"/>
                    <a:pt x="1037812" y="512851"/>
                    <a:pt x="1027298" y="512851"/>
                  </a:cubicBezTo>
                  <a:lnTo>
                    <a:pt x="1000460" y="512851"/>
                  </a:lnTo>
                  <a:lnTo>
                    <a:pt x="973623" y="512851"/>
                  </a:lnTo>
                  <a:cubicBezTo>
                    <a:pt x="963108" y="512851"/>
                    <a:pt x="954584" y="504326"/>
                    <a:pt x="954584" y="493812"/>
                  </a:cubicBezTo>
                  <a:lnTo>
                    <a:pt x="954584" y="464973"/>
                  </a:lnTo>
                  <a:cubicBezTo>
                    <a:pt x="954584" y="454458"/>
                    <a:pt x="963108" y="445934"/>
                    <a:pt x="973623" y="445933"/>
                  </a:cubicBezTo>
                  <a:close/>
                  <a:moveTo>
                    <a:pt x="597785" y="445933"/>
                  </a:moveTo>
                  <a:lnTo>
                    <a:pt x="624622" y="445933"/>
                  </a:lnTo>
                  <a:lnTo>
                    <a:pt x="651460" y="445933"/>
                  </a:lnTo>
                  <a:cubicBezTo>
                    <a:pt x="661975" y="445934"/>
                    <a:pt x="670499" y="454458"/>
                    <a:pt x="670499" y="464973"/>
                  </a:cubicBezTo>
                  <a:lnTo>
                    <a:pt x="670499" y="493812"/>
                  </a:lnTo>
                  <a:cubicBezTo>
                    <a:pt x="670499" y="504326"/>
                    <a:pt x="661975" y="512851"/>
                    <a:pt x="651460" y="512851"/>
                  </a:cubicBezTo>
                  <a:lnTo>
                    <a:pt x="624622" y="512851"/>
                  </a:lnTo>
                  <a:lnTo>
                    <a:pt x="597785" y="512851"/>
                  </a:lnTo>
                  <a:cubicBezTo>
                    <a:pt x="587270" y="512851"/>
                    <a:pt x="578746" y="504326"/>
                    <a:pt x="578746" y="493812"/>
                  </a:cubicBezTo>
                  <a:lnTo>
                    <a:pt x="578746" y="464973"/>
                  </a:lnTo>
                  <a:cubicBezTo>
                    <a:pt x="578746" y="454458"/>
                    <a:pt x="587270" y="445934"/>
                    <a:pt x="597785" y="445933"/>
                  </a:cubicBezTo>
                  <a:close/>
                  <a:moveTo>
                    <a:pt x="221947" y="445933"/>
                  </a:moveTo>
                  <a:lnTo>
                    <a:pt x="248784" y="445933"/>
                  </a:lnTo>
                  <a:lnTo>
                    <a:pt x="248785" y="445933"/>
                  </a:lnTo>
                  <a:lnTo>
                    <a:pt x="275622" y="445933"/>
                  </a:lnTo>
                  <a:cubicBezTo>
                    <a:pt x="286137" y="445934"/>
                    <a:pt x="294661" y="454458"/>
                    <a:pt x="294661" y="464973"/>
                  </a:cubicBezTo>
                  <a:lnTo>
                    <a:pt x="294661" y="493812"/>
                  </a:lnTo>
                  <a:cubicBezTo>
                    <a:pt x="294661" y="504326"/>
                    <a:pt x="286137" y="512851"/>
                    <a:pt x="275622" y="512851"/>
                  </a:cubicBezTo>
                  <a:lnTo>
                    <a:pt x="248785" y="512851"/>
                  </a:lnTo>
                  <a:lnTo>
                    <a:pt x="248784" y="512851"/>
                  </a:lnTo>
                  <a:lnTo>
                    <a:pt x="221947" y="512851"/>
                  </a:lnTo>
                  <a:cubicBezTo>
                    <a:pt x="211432" y="512851"/>
                    <a:pt x="202908" y="504326"/>
                    <a:pt x="202908" y="493812"/>
                  </a:cubicBezTo>
                  <a:lnTo>
                    <a:pt x="202908" y="464973"/>
                  </a:lnTo>
                  <a:cubicBezTo>
                    <a:pt x="202908" y="454458"/>
                    <a:pt x="211432" y="445934"/>
                    <a:pt x="221947" y="445933"/>
                  </a:cubicBezTo>
                  <a:close/>
                  <a:moveTo>
                    <a:pt x="3944341" y="431014"/>
                  </a:moveTo>
                  <a:cubicBezTo>
                    <a:pt x="3946144" y="430745"/>
                    <a:pt x="3948050" y="431164"/>
                    <a:pt x="3949631" y="432334"/>
                  </a:cubicBezTo>
                  <a:lnTo>
                    <a:pt x="3958304" y="438755"/>
                  </a:lnTo>
                  <a:cubicBezTo>
                    <a:pt x="3961466" y="441096"/>
                    <a:pt x="3962131" y="445558"/>
                    <a:pt x="3959791" y="448720"/>
                  </a:cubicBezTo>
                  <a:lnTo>
                    <a:pt x="3950106" y="461801"/>
                  </a:lnTo>
                  <a:cubicBezTo>
                    <a:pt x="3947765" y="464962"/>
                    <a:pt x="3943304" y="465628"/>
                    <a:pt x="3940142" y="463287"/>
                  </a:cubicBezTo>
                  <a:lnTo>
                    <a:pt x="3931469" y="456867"/>
                  </a:lnTo>
                  <a:cubicBezTo>
                    <a:pt x="3928307" y="454525"/>
                    <a:pt x="3927641" y="450064"/>
                    <a:pt x="3929982" y="446902"/>
                  </a:cubicBezTo>
                  <a:lnTo>
                    <a:pt x="3939667" y="433821"/>
                  </a:lnTo>
                  <a:cubicBezTo>
                    <a:pt x="3940837" y="432240"/>
                    <a:pt x="3942538" y="431283"/>
                    <a:pt x="3944341" y="431014"/>
                  </a:cubicBezTo>
                  <a:close/>
                  <a:moveTo>
                    <a:pt x="3568502" y="431014"/>
                  </a:moveTo>
                  <a:cubicBezTo>
                    <a:pt x="3570306" y="430745"/>
                    <a:pt x="3572212" y="431164"/>
                    <a:pt x="3573792" y="432334"/>
                  </a:cubicBezTo>
                  <a:lnTo>
                    <a:pt x="3582465" y="438755"/>
                  </a:lnTo>
                  <a:cubicBezTo>
                    <a:pt x="3585628" y="441096"/>
                    <a:pt x="3586294" y="445558"/>
                    <a:pt x="3583952" y="448720"/>
                  </a:cubicBezTo>
                  <a:lnTo>
                    <a:pt x="3574268" y="461801"/>
                  </a:lnTo>
                  <a:cubicBezTo>
                    <a:pt x="3571926" y="464962"/>
                    <a:pt x="3567466" y="465628"/>
                    <a:pt x="3564304" y="463287"/>
                  </a:cubicBezTo>
                  <a:lnTo>
                    <a:pt x="3555631" y="456867"/>
                  </a:lnTo>
                  <a:cubicBezTo>
                    <a:pt x="3552468" y="454525"/>
                    <a:pt x="3551803" y="450064"/>
                    <a:pt x="3554144" y="446902"/>
                  </a:cubicBezTo>
                  <a:lnTo>
                    <a:pt x="3563828" y="433821"/>
                  </a:lnTo>
                  <a:cubicBezTo>
                    <a:pt x="3564999" y="432240"/>
                    <a:pt x="3566700" y="431283"/>
                    <a:pt x="3568502" y="431014"/>
                  </a:cubicBezTo>
                  <a:close/>
                  <a:moveTo>
                    <a:pt x="3192664" y="431014"/>
                  </a:moveTo>
                  <a:cubicBezTo>
                    <a:pt x="3194468" y="430745"/>
                    <a:pt x="3196374" y="431164"/>
                    <a:pt x="3197955" y="432334"/>
                  </a:cubicBezTo>
                  <a:lnTo>
                    <a:pt x="3206628" y="438755"/>
                  </a:lnTo>
                  <a:cubicBezTo>
                    <a:pt x="3209790" y="441096"/>
                    <a:pt x="3210455" y="445558"/>
                    <a:pt x="3208114" y="448720"/>
                  </a:cubicBezTo>
                  <a:lnTo>
                    <a:pt x="3198430" y="461801"/>
                  </a:lnTo>
                  <a:cubicBezTo>
                    <a:pt x="3196089" y="464962"/>
                    <a:pt x="3191628" y="465628"/>
                    <a:pt x="3188465" y="463287"/>
                  </a:cubicBezTo>
                  <a:lnTo>
                    <a:pt x="3179792" y="456867"/>
                  </a:lnTo>
                  <a:cubicBezTo>
                    <a:pt x="3176631" y="454525"/>
                    <a:pt x="3175965" y="450064"/>
                    <a:pt x="3178306" y="446902"/>
                  </a:cubicBezTo>
                  <a:lnTo>
                    <a:pt x="3187990" y="433821"/>
                  </a:lnTo>
                  <a:cubicBezTo>
                    <a:pt x="3189161" y="432240"/>
                    <a:pt x="3190861" y="431283"/>
                    <a:pt x="3192664" y="431014"/>
                  </a:cubicBezTo>
                  <a:close/>
                  <a:moveTo>
                    <a:pt x="2816826" y="431014"/>
                  </a:moveTo>
                  <a:cubicBezTo>
                    <a:pt x="2818630" y="430745"/>
                    <a:pt x="2820536" y="431164"/>
                    <a:pt x="2822116" y="432334"/>
                  </a:cubicBezTo>
                  <a:lnTo>
                    <a:pt x="2830789" y="438755"/>
                  </a:lnTo>
                  <a:cubicBezTo>
                    <a:pt x="2833952" y="441096"/>
                    <a:pt x="2834617" y="445558"/>
                    <a:pt x="2832276" y="448720"/>
                  </a:cubicBezTo>
                  <a:lnTo>
                    <a:pt x="2822592" y="461801"/>
                  </a:lnTo>
                  <a:cubicBezTo>
                    <a:pt x="2820250" y="464962"/>
                    <a:pt x="2815789" y="465628"/>
                    <a:pt x="2812627" y="463287"/>
                  </a:cubicBezTo>
                  <a:lnTo>
                    <a:pt x="2803955" y="456867"/>
                  </a:lnTo>
                  <a:cubicBezTo>
                    <a:pt x="2800792" y="454525"/>
                    <a:pt x="2800126" y="450064"/>
                    <a:pt x="2802468" y="446902"/>
                  </a:cubicBezTo>
                  <a:lnTo>
                    <a:pt x="2812152" y="433821"/>
                  </a:lnTo>
                  <a:cubicBezTo>
                    <a:pt x="2813322" y="432240"/>
                    <a:pt x="2815024" y="431283"/>
                    <a:pt x="2816826" y="431014"/>
                  </a:cubicBezTo>
                  <a:close/>
                  <a:moveTo>
                    <a:pt x="2440988" y="431014"/>
                  </a:moveTo>
                  <a:cubicBezTo>
                    <a:pt x="2442792" y="430745"/>
                    <a:pt x="2444697" y="431164"/>
                    <a:pt x="2446278" y="432334"/>
                  </a:cubicBezTo>
                  <a:lnTo>
                    <a:pt x="2454951" y="438755"/>
                  </a:lnTo>
                  <a:cubicBezTo>
                    <a:pt x="2458114" y="441096"/>
                    <a:pt x="2458779" y="445558"/>
                    <a:pt x="2456438" y="448720"/>
                  </a:cubicBezTo>
                  <a:lnTo>
                    <a:pt x="2446754" y="461801"/>
                  </a:lnTo>
                  <a:cubicBezTo>
                    <a:pt x="2444413" y="464962"/>
                    <a:pt x="2439952" y="465628"/>
                    <a:pt x="2436789" y="463287"/>
                  </a:cubicBezTo>
                  <a:lnTo>
                    <a:pt x="2428117" y="456867"/>
                  </a:lnTo>
                  <a:cubicBezTo>
                    <a:pt x="2424954" y="454525"/>
                    <a:pt x="2424289" y="450064"/>
                    <a:pt x="2426630" y="446902"/>
                  </a:cubicBezTo>
                  <a:lnTo>
                    <a:pt x="2436314" y="433821"/>
                  </a:lnTo>
                  <a:cubicBezTo>
                    <a:pt x="2437485" y="432240"/>
                    <a:pt x="2439186" y="431283"/>
                    <a:pt x="2440988" y="431014"/>
                  </a:cubicBezTo>
                  <a:close/>
                  <a:moveTo>
                    <a:pt x="2065150" y="431014"/>
                  </a:moveTo>
                  <a:cubicBezTo>
                    <a:pt x="2066954" y="430745"/>
                    <a:pt x="2068860" y="431164"/>
                    <a:pt x="2070440" y="432334"/>
                  </a:cubicBezTo>
                  <a:lnTo>
                    <a:pt x="2079113" y="438755"/>
                  </a:lnTo>
                  <a:cubicBezTo>
                    <a:pt x="2082275" y="441096"/>
                    <a:pt x="2082941" y="445558"/>
                    <a:pt x="2080600" y="448720"/>
                  </a:cubicBezTo>
                  <a:lnTo>
                    <a:pt x="2070916" y="461801"/>
                  </a:lnTo>
                  <a:cubicBezTo>
                    <a:pt x="2068575" y="464962"/>
                    <a:pt x="2064113" y="465628"/>
                    <a:pt x="2060951" y="463287"/>
                  </a:cubicBezTo>
                  <a:lnTo>
                    <a:pt x="2052278" y="456867"/>
                  </a:lnTo>
                  <a:cubicBezTo>
                    <a:pt x="2049116" y="454525"/>
                    <a:pt x="2048451" y="450064"/>
                    <a:pt x="2050792" y="446902"/>
                  </a:cubicBezTo>
                  <a:lnTo>
                    <a:pt x="2060476" y="433821"/>
                  </a:lnTo>
                  <a:cubicBezTo>
                    <a:pt x="2061646" y="432240"/>
                    <a:pt x="2063347" y="431283"/>
                    <a:pt x="2065150" y="431014"/>
                  </a:cubicBezTo>
                  <a:close/>
                  <a:moveTo>
                    <a:pt x="1689312" y="431014"/>
                  </a:moveTo>
                  <a:cubicBezTo>
                    <a:pt x="1691116" y="430745"/>
                    <a:pt x="1693021" y="431164"/>
                    <a:pt x="1694602" y="432334"/>
                  </a:cubicBezTo>
                  <a:lnTo>
                    <a:pt x="1703275" y="438755"/>
                  </a:lnTo>
                  <a:cubicBezTo>
                    <a:pt x="1706438" y="441096"/>
                    <a:pt x="1707103" y="445558"/>
                    <a:pt x="1704762" y="448720"/>
                  </a:cubicBezTo>
                  <a:lnTo>
                    <a:pt x="1695078" y="461801"/>
                  </a:lnTo>
                  <a:cubicBezTo>
                    <a:pt x="1692736" y="464962"/>
                    <a:pt x="1688275" y="465628"/>
                    <a:pt x="1685113" y="463287"/>
                  </a:cubicBezTo>
                  <a:lnTo>
                    <a:pt x="1676440" y="456867"/>
                  </a:lnTo>
                  <a:cubicBezTo>
                    <a:pt x="1673278" y="454525"/>
                    <a:pt x="1672613" y="450064"/>
                    <a:pt x="1674954" y="446902"/>
                  </a:cubicBezTo>
                  <a:lnTo>
                    <a:pt x="1684638" y="433821"/>
                  </a:lnTo>
                  <a:cubicBezTo>
                    <a:pt x="1685808" y="432240"/>
                    <a:pt x="1687509" y="431283"/>
                    <a:pt x="1689312" y="431014"/>
                  </a:cubicBezTo>
                  <a:close/>
                  <a:moveTo>
                    <a:pt x="1313474" y="431014"/>
                  </a:moveTo>
                  <a:cubicBezTo>
                    <a:pt x="1315277" y="430745"/>
                    <a:pt x="1317183" y="431164"/>
                    <a:pt x="1318764" y="432334"/>
                  </a:cubicBezTo>
                  <a:lnTo>
                    <a:pt x="1327437" y="438755"/>
                  </a:lnTo>
                  <a:cubicBezTo>
                    <a:pt x="1330599" y="441096"/>
                    <a:pt x="1331265" y="445558"/>
                    <a:pt x="1328924" y="448720"/>
                  </a:cubicBezTo>
                  <a:lnTo>
                    <a:pt x="1319239" y="461801"/>
                  </a:lnTo>
                  <a:cubicBezTo>
                    <a:pt x="1316898" y="464962"/>
                    <a:pt x="1312437" y="465628"/>
                    <a:pt x="1309275" y="463287"/>
                  </a:cubicBezTo>
                  <a:lnTo>
                    <a:pt x="1300602" y="456867"/>
                  </a:lnTo>
                  <a:cubicBezTo>
                    <a:pt x="1297440" y="454525"/>
                    <a:pt x="1296774" y="450064"/>
                    <a:pt x="1299116" y="446902"/>
                  </a:cubicBezTo>
                  <a:lnTo>
                    <a:pt x="1308800" y="433821"/>
                  </a:lnTo>
                  <a:cubicBezTo>
                    <a:pt x="1309970" y="432240"/>
                    <a:pt x="1311671" y="431283"/>
                    <a:pt x="1313474" y="431014"/>
                  </a:cubicBezTo>
                  <a:close/>
                  <a:moveTo>
                    <a:pt x="937636" y="431014"/>
                  </a:moveTo>
                  <a:cubicBezTo>
                    <a:pt x="939439" y="430745"/>
                    <a:pt x="941345" y="431164"/>
                    <a:pt x="942926" y="432334"/>
                  </a:cubicBezTo>
                  <a:lnTo>
                    <a:pt x="951599" y="438755"/>
                  </a:lnTo>
                  <a:cubicBezTo>
                    <a:pt x="954761" y="441096"/>
                    <a:pt x="955426" y="445558"/>
                    <a:pt x="953086" y="448720"/>
                  </a:cubicBezTo>
                  <a:lnTo>
                    <a:pt x="943401" y="461801"/>
                  </a:lnTo>
                  <a:cubicBezTo>
                    <a:pt x="941060" y="464962"/>
                    <a:pt x="936599" y="465628"/>
                    <a:pt x="933437" y="463287"/>
                  </a:cubicBezTo>
                  <a:lnTo>
                    <a:pt x="924764" y="456867"/>
                  </a:lnTo>
                  <a:cubicBezTo>
                    <a:pt x="921602" y="454525"/>
                    <a:pt x="920936" y="450064"/>
                    <a:pt x="923278" y="446902"/>
                  </a:cubicBezTo>
                  <a:lnTo>
                    <a:pt x="932962" y="433821"/>
                  </a:lnTo>
                  <a:cubicBezTo>
                    <a:pt x="934132" y="432240"/>
                    <a:pt x="935833" y="431283"/>
                    <a:pt x="937636" y="431014"/>
                  </a:cubicBezTo>
                  <a:close/>
                  <a:moveTo>
                    <a:pt x="561798" y="431014"/>
                  </a:moveTo>
                  <a:cubicBezTo>
                    <a:pt x="563601" y="430745"/>
                    <a:pt x="565507" y="431164"/>
                    <a:pt x="567088" y="432334"/>
                  </a:cubicBezTo>
                  <a:lnTo>
                    <a:pt x="575761" y="438755"/>
                  </a:lnTo>
                  <a:cubicBezTo>
                    <a:pt x="578923" y="441096"/>
                    <a:pt x="579588" y="445558"/>
                    <a:pt x="577248" y="448720"/>
                  </a:cubicBezTo>
                  <a:lnTo>
                    <a:pt x="567563" y="461801"/>
                  </a:lnTo>
                  <a:cubicBezTo>
                    <a:pt x="565222" y="464962"/>
                    <a:pt x="560761" y="465628"/>
                    <a:pt x="557598" y="463287"/>
                  </a:cubicBezTo>
                  <a:lnTo>
                    <a:pt x="548926" y="456867"/>
                  </a:lnTo>
                  <a:cubicBezTo>
                    <a:pt x="545764" y="454525"/>
                    <a:pt x="545098" y="450064"/>
                    <a:pt x="547439" y="446902"/>
                  </a:cubicBezTo>
                  <a:lnTo>
                    <a:pt x="557124" y="433821"/>
                  </a:lnTo>
                  <a:cubicBezTo>
                    <a:pt x="558294" y="432240"/>
                    <a:pt x="559995" y="431283"/>
                    <a:pt x="561798" y="431014"/>
                  </a:cubicBezTo>
                  <a:close/>
                  <a:moveTo>
                    <a:pt x="185960" y="431014"/>
                  </a:moveTo>
                  <a:cubicBezTo>
                    <a:pt x="187763" y="430745"/>
                    <a:pt x="189669" y="431164"/>
                    <a:pt x="191250" y="432334"/>
                  </a:cubicBezTo>
                  <a:lnTo>
                    <a:pt x="199922" y="438755"/>
                  </a:lnTo>
                  <a:cubicBezTo>
                    <a:pt x="203085" y="441096"/>
                    <a:pt x="203751" y="445558"/>
                    <a:pt x="201410" y="448720"/>
                  </a:cubicBezTo>
                  <a:lnTo>
                    <a:pt x="191725" y="461801"/>
                  </a:lnTo>
                  <a:cubicBezTo>
                    <a:pt x="189384" y="464962"/>
                    <a:pt x="184923" y="465628"/>
                    <a:pt x="181761" y="463287"/>
                  </a:cubicBezTo>
                  <a:lnTo>
                    <a:pt x="173089" y="456867"/>
                  </a:lnTo>
                  <a:cubicBezTo>
                    <a:pt x="169926" y="454525"/>
                    <a:pt x="169260" y="450064"/>
                    <a:pt x="171602" y="446902"/>
                  </a:cubicBezTo>
                  <a:lnTo>
                    <a:pt x="181286" y="433821"/>
                  </a:lnTo>
                  <a:cubicBezTo>
                    <a:pt x="182456" y="432240"/>
                    <a:pt x="184157" y="431283"/>
                    <a:pt x="185960" y="431014"/>
                  </a:cubicBezTo>
                  <a:close/>
                  <a:moveTo>
                    <a:pt x="3819246" y="430146"/>
                  </a:moveTo>
                  <a:cubicBezTo>
                    <a:pt x="3830193" y="430146"/>
                    <a:pt x="3841140" y="434322"/>
                    <a:pt x="3849492" y="442674"/>
                  </a:cubicBezTo>
                  <a:lnTo>
                    <a:pt x="3895304" y="488486"/>
                  </a:lnTo>
                  <a:cubicBezTo>
                    <a:pt x="3903656" y="496838"/>
                    <a:pt x="3907832" y="507785"/>
                    <a:pt x="3907832" y="518731"/>
                  </a:cubicBezTo>
                  <a:lnTo>
                    <a:pt x="3907777" y="518731"/>
                  </a:lnTo>
                  <a:lnTo>
                    <a:pt x="3907832" y="519016"/>
                  </a:lnTo>
                  <a:cubicBezTo>
                    <a:pt x="3907832" y="529963"/>
                    <a:pt x="3903656" y="540909"/>
                    <a:pt x="3895304" y="549261"/>
                  </a:cubicBezTo>
                  <a:lnTo>
                    <a:pt x="3849492" y="595074"/>
                  </a:lnTo>
                  <a:cubicBezTo>
                    <a:pt x="3832788" y="611777"/>
                    <a:pt x="3805704" y="611777"/>
                    <a:pt x="3789001" y="595074"/>
                  </a:cubicBezTo>
                  <a:lnTo>
                    <a:pt x="3743189" y="549261"/>
                  </a:lnTo>
                  <a:cubicBezTo>
                    <a:pt x="3734836" y="540909"/>
                    <a:pt x="3730660" y="529963"/>
                    <a:pt x="3730660" y="519016"/>
                  </a:cubicBezTo>
                  <a:lnTo>
                    <a:pt x="3730716" y="518731"/>
                  </a:lnTo>
                  <a:lnTo>
                    <a:pt x="3730660" y="518731"/>
                  </a:lnTo>
                  <a:cubicBezTo>
                    <a:pt x="3730660" y="507785"/>
                    <a:pt x="3734836" y="496838"/>
                    <a:pt x="3743189" y="488486"/>
                  </a:cubicBezTo>
                  <a:lnTo>
                    <a:pt x="3789001" y="442674"/>
                  </a:lnTo>
                  <a:cubicBezTo>
                    <a:pt x="3797353" y="434322"/>
                    <a:pt x="3808299" y="430146"/>
                    <a:pt x="3819246" y="430146"/>
                  </a:cubicBezTo>
                  <a:close/>
                  <a:moveTo>
                    <a:pt x="3443408" y="430146"/>
                  </a:moveTo>
                  <a:cubicBezTo>
                    <a:pt x="3454355" y="430146"/>
                    <a:pt x="3465302" y="434322"/>
                    <a:pt x="3473654" y="442674"/>
                  </a:cubicBezTo>
                  <a:lnTo>
                    <a:pt x="3519466" y="488486"/>
                  </a:lnTo>
                  <a:cubicBezTo>
                    <a:pt x="3527818" y="496838"/>
                    <a:pt x="3531994" y="507785"/>
                    <a:pt x="3531994" y="518731"/>
                  </a:cubicBezTo>
                  <a:lnTo>
                    <a:pt x="3531938" y="518731"/>
                  </a:lnTo>
                  <a:lnTo>
                    <a:pt x="3531994" y="519016"/>
                  </a:lnTo>
                  <a:cubicBezTo>
                    <a:pt x="3531994" y="529963"/>
                    <a:pt x="3527818" y="540909"/>
                    <a:pt x="3519466" y="549261"/>
                  </a:cubicBezTo>
                  <a:lnTo>
                    <a:pt x="3473654" y="595074"/>
                  </a:lnTo>
                  <a:cubicBezTo>
                    <a:pt x="3456949" y="611777"/>
                    <a:pt x="3429867" y="611777"/>
                    <a:pt x="3413163" y="595074"/>
                  </a:cubicBezTo>
                  <a:lnTo>
                    <a:pt x="3367350" y="549261"/>
                  </a:lnTo>
                  <a:cubicBezTo>
                    <a:pt x="3358998" y="540909"/>
                    <a:pt x="3354822" y="529963"/>
                    <a:pt x="3354822" y="519016"/>
                  </a:cubicBezTo>
                  <a:lnTo>
                    <a:pt x="3354878" y="518731"/>
                  </a:lnTo>
                  <a:lnTo>
                    <a:pt x="3354822" y="518731"/>
                  </a:lnTo>
                  <a:cubicBezTo>
                    <a:pt x="3354822" y="507785"/>
                    <a:pt x="3358998" y="496838"/>
                    <a:pt x="3367350" y="488486"/>
                  </a:cubicBezTo>
                  <a:lnTo>
                    <a:pt x="3413163" y="442674"/>
                  </a:lnTo>
                  <a:cubicBezTo>
                    <a:pt x="3421515" y="434322"/>
                    <a:pt x="3432462" y="430146"/>
                    <a:pt x="3443408" y="430146"/>
                  </a:cubicBezTo>
                  <a:close/>
                  <a:moveTo>
                    <a:pt x="3067570" y="430146"/>
                  </a:moveTo>
                  <a:cubicBezTo>
                    <a:pt x="3078517" y="430146"/>
                    <a:pt x="3089464" y="434322"/>
                    <a:pt x="3097816" y="442674"/>
                  </a:cubicBezTo>
                  <a:lnTo>
                    <a:pt x="3143628" y="488486"/>
                  </a:lnTo>
                  <a:cubicBezTo>
                    <a:pt x="3151980" y="496838"/>
                    <a:pt x="3156156" y="507785"/>
                    <a:pt x="3156156" y="518731"/>
                  </a:cubicBezTo>
                  <a:lnTo>
                    <a:pt x="3156100" y="518731"/>
                  </a:lnTo>
                  <a:lnTo>
                    <a:pt x="3156156" y="519016"/>
                  </a:lnTo>
                  <a:cubicBezTo>
                    <a:pt x="3156156" y="529963"/>
                    <a:pt x="3151980" y="540909"/>
                    <a:pt x="3143628" y="549261"/>
                  </a:cubicBezTo>
                  <a:lnTo>
                    <a:pt x="3097816" y="595074"/>
                  </a:lnTo>
                  <a:cubicBezTo>
                    <a:pt x="3081111" y="611777"/>
                    <a:pt x="3054029" y="611777"/>
                    <a:pt x="3037325" y="595074"/>
                  </a:cubicBezTo>
                  <a:lnTo>
                    <a:pt x="2991513" y="549261"/>
                  </a:lnTo>
                  <a:cubicBezTo>
                    <a:pt x="2983161" y="540909"/>
                    <a:pt x="2978984" y="529963"/>
                    <a:pt x="2978984" y="519016"/>
                  </a:cubicBezTo>
                  <a:lnTo>
                    <a:pt x="2979040" y="518731"/>
                  </a:lnTo>
                  <a:lnTo>
                    <a:pt x="2978984" y="518731"/>
                  </a:lnTo>
                  <a:cubicBezTo>
                    <a:pt x="2978984" y="507785"/>
                    <a:pt x="2983160" y="496838"/>
                    <a:pt x="2991513" y="488486"/>
                  </a:cubicBezTo>
                  <a:lnTo>
                    <a:pt x="3037325" y="442674"/>
                  </a:lnTo>
                  <a:cubicBezTo>
                    <a:pt x="3045676" y="434322"/>
                    <a:pt x="3056623" y="430146"/>
                    <a:pt x="3067570" y="430146"/>
                  </a:cubicBezTo>
                  <a:close/>
                  <a:moveTo>
                    <a:pt x="2691732" y="430146"/>
                  </a:moveTo>
                  <a:cubicBezTo>
                    <a:pt x="2702679" y="430146"/>
                    <a:pt x="2713625" y="434322"/>
                    <a:pt x="2721977" y="442674"/>
                  </a:cubicBezTo>
                  <a:lnTo>
                    <a:pt x="2767790" y="488486"/>
                  </a:lnTo>
                  <a:cubicBezTo>
                    <a:pt x="2776142" y="496838"/>
                    <a:pt x="2780318" y="507785"/>
                    <a:pt x="2780318" y="518731"/>
                  </a:cubicBezTo>
                  <a:lnTo>
                    <a:pt x="2780263" y="518731"/>
                  </a:lnTo>
                  <a:lnTo>
                    <a:pt x="2780318" y="519016"/>
                  </a:lnTo>
                  <a:cubicBezTo>
                    <a:pt x="2780318" y="529963"/>
                    <a:pt x="2776142" y="540909"/>
                    <a:pt x="2767790" y="549261"/>
                  </a:cubicBezTo>
                  <a:lnTo>
                    <a:pt x="2721977" y="595074"/>
                  </a:lnTo>
                  <a:cubicBezTo>
                    <a:pt x="2705274" y="611777"/>
                    <a:pt x="2678191" y="611777"/>
                    <a:pt x="2661487" y="595074"/>
                  </a:cubicBezTo>
                  <a:lnTo>
                    <a:pt x="2615675" y="549261"/>
                  </a:lnTo>
                  <a:cubicBezTo>
                    <a:pt x="2607322" y="540909"/>
                    <a:pt x="2603146" y="529963"/>
                    <a:pt x="2603146" y="519016"/>
                  </a:cubicBezTo>
                  <a:lnTo>
                    <a:pt x="2603202" y="518731"/>
                  </a:lnTo>
                  <a:lnTo>
                    <a:pt x="2603146" y="518731"/>
                  </a:lnTo>
                  <a:cubicBezTo>
                    <a:pt x="2603146" y="507785"/>
                    <a:pt x="2607322" y="496838"/>
                    <a:pt x="2615674" y="488486"/>
                  </a:cubicBezTo>
                  <a:lnTo>
                    <a:pt x="2661487" y="442674"/>
                  </a:lnTo>
                  <a:cubicBezTo>
                    <a:pt x="2669839" y="434322"/>
                    <a:pt x="2680786" y="430146"/>
                    <a:pt x="2691732" y="430146"/>
                  </a:cubicBezTo>
                  <a:close/>
                  <a:moveTo>
                    <a:pt x="2315894" y="430146"/>
                  </a:moveTo>
                  <a:cubicBezTo>
                    <a:pt x="2326840" y="430146"/>
                    <a:pt x="2337788" y="434322"/>
                    <a:pt x="2346140" y="442674"/>
                  </a:cubicBezTo>
                  <a:lnTo>
                    <a:pt x="2391952" y="488486"/>
                  </a:lnTo>
                  <a:cubicBezTo>
                    <a:pt x="2400304" y="496838"/>
                    <a:pt x="2404479" y="507785"/>
                    <a:pt x="2404479" y="518731"/>
                  </a:cubicBezTo>
                  <a:lnTo>
                    <a:pt x="2404424" y="518731"/>
                  </a:lnTo>
                  <a:lnTo>
                    <a:pt x="2404480" y="519016"/>
                  </a:lnTo>
                  <a:cubicBezTo>
                    <a:pt x="2404480" y="529963"/>
                    <a:pt x="2400304" y="540909"/>
                    <a:pt x="2391952" y="549261"/>
                  </a:cubicBezTo>
                  <a:lnTo>
                    <a:pt x="2346140" y="595074"/>
                  </a:lnTo>
                  <a:cubicBezTo>
                    <a:pt x="2329435" y="611777"/>
                    <a:pt x="2302353" y="611777"/>
                    <a:pt x="2285649" y="595074"/>
                  </a:cubicBezTo>
                  <a:lnTo>
                    <a:pt x="2239836" y="549261"/>
                  </a:lnTo>
                  <a:cubicBezTo>
                    <a:pt x="2231484" y="540909"/>
                    <a:pt x="2227308" y="529963"/>
                    <a:pt x="2227308" y="519016"/>
                  </a:cubicBezTo>
                  <a:lnTo>
                    <a:pt x="2227364" y="518731"/>
                  </a:lnTo>
                  <a:lnTo>
                    <a:pt x="2227308" y="518731"/>
                  </a:lnTo>
                  <a:cubicBezTo>
                    <a:pt x="2227308" y="507785"/>
                    <a:pt x="2231484" y="496838"/>
                    <a:pt x="2239836" y="488486"/>
                  </a:cubicBezTo>
                  <a:lnTo>
                    <a:pt x="2285649" y="442674"/>
                  </a:lnTo>
                  <a:cubicBezTo>
                    <a:pt x="2294000" y="434322"/>
                    <a:pt x="2304948" y="430146"/>
                    <a:pt x="2315894" y="430146"/>
                  </a:cubicBezTo>
                  <a:close/>
                  <a:moveTo>
                    <a:pt x="1940056" y="430146"/>
                  </a:moveTo>
                  <a:cubicBezTo>
                    <a:pt x="1951002" y="430146"/>
                    <a:pt x="1961949" y="434322"/>
                    <a:pt x="1970301" y="442674"/>
                  </a:cubicBezTo>
                  <a:lnTo>
                    <a:pt x="2016114" y="488486"/>
                  </a:lnTo>
                  <a:cubicBezTo>
                    <a:pt x="2024466" y="496838"/>
                    <a:pt x="2028642" y="507785"/>
                    <a:pt x="2028642" y="518731"/>
                  </a:cubicBezTo>
                  <a:lnTo>
                    <a:pt x="2028586" y="518731"/>
                  </a:lnTo>
                  <a:lnTo>
                    <a:pt x="2028642" y="519016"/>
                  </a:lnTo>
                  <a:cubicBezTo>
                    <a:pt x="2028642" y="529963"/>
                    <a:pt x="2024466" y="540909"/>
                    <a:pt x="2016114" y="549261"/>
                  </a:cubicBezTo>
                  <a:lnTo>
                    <a:pt x="1970301" y="595074"/>
                  </a:lnTo>
                  <a:cubicBezTo>
                    <a:pt x="1953597" y="611777"/>
                    <a:pt x="1926514" y="611777"/>
                    <a:pt x="1909811" y="595074"/>
                  </a:cubicBezTo>
                  <a:lnTo>
                    <a:pt x="1863998" y="549261"/>
                  </a:lnTo>
                  <a:cubicBezTo>
                    <a:pt x="1855646" y="540909"/>
                    <a:pt x="1851470" y="529963"/>
                    <a:pt x="1851470" y="519016"/>
                  </a:cubicBezTo>
                  <a:lnTo>
                    <a:pt x="1851526" y="518731"/>
                  </a:lnTo>
                  <a:lnTo>
                    <a:pt x="1851470" y="518731"/>
                  </a:lnTo>
                  <a:cubicBezTo>
                    <a:pt x="1851470" y="507785"/>
                    <a:pt x="1855646" y="496838"/>
                    <a:pt x="1863998" y="488486"/>
                  </a:cubicBezTo>
                  <a:lnTo>
                    <a:pt x="1909811" y="442674"/>
                  </a:lnTo>
                  <a:cubicBezTo>
                    <a:pt x="1918163" y="434322"/>
                    <a:pt x="1929109" y="430146"/>
                    <a:pt x="1940056" y="430146"/>
                  </a:cubicBezTo>
                  <a:close/>
                  <a:moveTo>
                    <a:pt x="1564218" y="430146"/>
                  </a:moveTo>
                  <a:cubicBezTo>
                    <a:pt x="1575164" y="430146"/>
                    <a:pt x="1586111" y="434322"/>
                    <a:pt x="1594463" y="442674"/>
                  </a:cubicBezTo>
                  <a:lnTo>
                    <a:pt x="1640275" y="488486"/>
                  </a:lnTo>
                  <a:cubicBezTo>
                    <a:pt x="1648627" y="496838"/>
                    <a:pt x="1652803" y="507785"/>
                    <a:pt x="1652803" y="518731"/>
                  </a:cubicBezTo>
                  <a:lnTo>
                    <a:pt x="1652748" y="518731"/>
                  </a:lnTo>
                  <a:lnTo>
                    <a:pt x="1652803" y="519016"/>
                  </a:lnTo>
                  <a:cubicBezTo>
                    <a:pt x="1652803" y="529963"/>
                    <a:pt x="1648627" y="540909"/>
                    <a:pt x="1640275" y="549261"/>
                  </a:cubicBezTo>
                  <a:lnTo>
                    <a:pt x="1594463" y="595074"/>
                  </a:lnTo>
                  <a:cubicBezTo>
                    <a:pt x="1577759" y="611777"/>
                    <a:pt x="1550676" y="611777"/>
                    <a:pt x="1533972" y="595074"/>
                  </a:cubicBezTo>
                  <a:lnTo>
                    <a:pt x="1488160" y="549261"/>
                  </a:lnTo>
                  <a:cubicBezTo>
                    <a:pt x="1479808" y="540909"/>
                    <a:pt x="1475632" y="529963"/>
                    <a:pt x="1475632" y="519016"/>
                  </a:cubicBezTo>
                  <a:lnTo>
                    <a:pt x="1475687" y="518731"/>
                  </a:lnTo>
                  <a:lnTo>
                    <a:pt x="1475632" y="518731"/>
                  </a:lnTo>
                  <a:cubicBezTo>
                    <a:pt x="1475632" y="507785"/>
                    <a:pt x="1479808" y="496838"/>
                    <a:pt x="1488160" y="488486"/>
                  </a:cubicBezTo>
                  <a:lnTo>
                    <a:pt x="1533972" y="442674"/>
                  </a:lnTo>
                  <a:cubicBezTo>
                    <a:pt x="1542324" y="434322"/>
                    <a:pt x="1553271" y="430146"/>
                    <a:pt x="1564218" y="430146"/>
                  </a:cubicBezTo>
                  <a:close/>
                  <a:moveTo>
                    <a:pt x="1188379" y="430146"/>
                  </a:moveTo>
                  <a:cubicBezTo>
                    <a:pt x="1199326" y="430146"/>
                    <a:pt x="1210273" y="434322"/>
                    <a:pt x="1218625" y="442674"/>
                  </a:cubicBezTo>
                  <a:lnTo>
                    <a:pt x="1264437" y="488486"/>
                  </a:lnTo>
                  <a:cubicBezTo>
                    <a:pt x="1272789" y="496838"/>
                    <a:pt x="1276965" y="507785"/>
                    <a:pt x="1276965" y="518731"/>
                  </a:cubicBezTo>
                  <a:lnTo>
                    <a:pt x="1276910" y="518731"/>
                  </a:lnTo>
                  <a:lnTo>
                    <a:pt x="1276965" y="519016"/>
                  </a:lnTo>
                  <a:cubicBezTo>
                    <a:pt x="1276965" y="529963"/>
                    <a:pt x="1272789" y="540909"/>
                    <a:pt x="1264437" y="549261"/>
                  </a:cubicBezTo>
                  <a:lnTo>
                    <a:pt x="1218625" y="595074"/>
                  </a:lnTo>
                  <a:cubicBezTo>
                    <a:pt x="1201921" y="611777"/>
                    <a:pt x="1174838" y="611777"/>
                    <a:pt x="1158134" y="595074"/>
                  </a:cubicBezTo>
                  <a:lnTo>
                    <a:pt x="1112322" y="549261"/>
                  </a:lnTo>
                  <a:cubicBezTo>
                    <a:pt x="1103970" y="540909"/>
                    <a:pt x="1099794" y="529963"/>
                    <a:pt x="1099794" y="519016"/>
                  </a:cubicBezTo>
                  <a:lnTo>
                    <a:pt x="1099850" y="518731"/>
                  </a:lnTo>
                  <a:lnTo>
                    <a:pt x="1099794" y="518731"/>
                  </a:lnTo>
                  <a:cubicBezTo>
                    <a:pt x="1099794" y="507785"/>
                    <a:pt x="1103970" y="496838"/>
                    <a:pt x="1112322" y="488486"/>
                  </a:cubicBezTo>
                  <a:lnTo>
                    <a:pt x="1158134" y="442674"/>
                  </a:lnTo>
                  <a:cubicBezTo>
                    <a:pt x="1166486" y="434322"/>
                    <a:pt x="1177432" y="430146"/>
                    <a:pt x="1188379" y="430146"/>
                  </a:cubicBezTo>
                  <a:close/>
                  <a:moveTo>
                    <a:pt x="812541" y="430146"/>
                  </a:moveTo>
                  <a:cubicBezTo>
                    <a:pt x="823488" y="430146"/>
                    <a:pt x="834435" y="434322"/>
                    <a:pt x="842787" y="442674"/>
                  </a:cubicBezTo>
                  <a:lnTo>
                    <a:pt x="888599" y="488486"/>
                  </a:lnTo>
                  <a:cubicBezTo>
                    <a:pt x="896951" y="496838"/>
                    <a:pt x="901127" y="507785"/>
                    <a:pt x="901127" y="518731"/>
                  </a:cubicBezTo>
                  <a:lnTo>
                    <a:pt x="901072" y="518731"/>
                  </a:lnTo>
                  <a:lnTo>
                    <a:pt x="901127" y="519016"/>
                  </a:lnTo>
                  <a:cubicBezTo>
                    <a:pt x="901127" y="529963"/>
                    <a:pt x="896952" y="540909"/>
                    <a:pt x="888599" y="549261"/>
                  </a:cubicBezTo>
                  <a:lnTo>
                    <a:pt x="842787" y="595074"/>
                  </a:lnTo>
                  <a:cubicBezTo>
                    <a:pt x="826083" y="611777"/>
                    <a:pt x="799000" y="611777"/>
                    <a:pt x="782297" y="595074"/>
                  </a:cubicBezTo>
                  <a:lnTo>
                    <a:pt x="736484" y="549261"/>
                  </a:lnTo>
                  <a:cubicBezTo>
                    <a:pt x="728132" y="540909"/>
                    <a:pt x="723956" y="529963"/>
                    <a:pt x="723956" y="519016"/>
                  </a:cubicBezTo>
                  <a:lnTo>
                    <a:pt x="724011" y="518731"/>
                  </a:lnTo>
                  <a:lnTo>
                    <a:pt x="723956" y="518731"/>
                  </a:lnTo>
                  <a:cubicBezTo>
                    <a:pt x="723956" y="507785"/>
                    <a:pt x="728132" y="496838"/>
                    <a:pt x="736484" y="488486"/>
                  </a:cubicBezTo>
                  <a:lnTo>
                    <a:pt x="782296" y="442674"/>
                  </a:lnTo>
                  <a:cubicBezTo>
                    <a:pt x="790648" y="434322"/>
                    <a:pt x="801595" y="430146"/>
                    <a:pt x="812541" y="430146"/>
                  </a:cubicBezTo>
                  <a:close/>
                  <a:moveTo>
                    <a:pt x="436703" y="430146"/>
                  </a:moveTo>
                  <a:cubicBezTo>
                    <a:pt x="447650" y="430146"/>
                    <a:pt x="458597" y="434322"/>
                    <a:pt x="466949" y="442674"/>
                  </a:cubicBezTo>
                  <a:lnTo>
                    <a:pt x="512761" y="488486"/>
                  </a:lnTo>
                  <a:cubicBezTo>
                    <a:pt x="521113" y="496838"/>
                    <a:pt x="525289" y="507785"/>
                    <a:pt x="525289" y="518731"/>
                  </a:cubicBezTo>
                  <a:lnTo>
                    <a:pt x="525234" y="518731"/>
                  </a:lnTo>
                  <a:lnTo>
                    <a:pt x="525289" y="519016"/>
                  </a:lnTo>
                  <a:cubicBezTo>
                    <a:pt x="525289" y="529963"/>
                    <a:pt x="521113" y="540909"/>
                    <a:pt x="512761" y="549261"/>
                  </a:cubicBezTo>
                  <a:lnTo>
                    <a:pt x="466949" y="595074"/>
                  </a:lnTo>
                  <a:cubicBezTo>
                    <a:pt x="450245" y="611777"/>
                    <a:pt x="423162" y="611777"/>
                    <a:pt x="406459" y="595074"/>
                  </a:cubicBezTo>
                  <a:lnTo>
                    <a:pt x="360646" y="549261"/>
                  </a:lnTo>
                  <a:cubicBezTo>
                    <a:pt x="352294" y="540909"/>
                    <a:pt x="348118" y="529963"/>
                    <a:pt x="348118" y="519016"/>
                  </a:cubicBezTo>
                  <a:lnTo>
                    <a:pt x="348174" y="518731"/>
                  </a:lnTo>
                  <a:lnTo>
                    <a:pt x="348118" y="518731"/>
                  </a:lnTo>
                  <a:cubicBezTo>
                    <a:pt x="348118" y="507785"/>
                    <a:pt x="352294" y="496838"/>
                    <a:pt x="360646" y="488486"/>
                  </a:cubicBezTo>
                  <a:lnTo>
                    <a:pt x="406458" y="442674"/>
                  </a:lnTo>
                  <a:cubicBezTo>
                    <a:pt x="414810" y="434322"/>
                    <a:pt x="425757" y="430146"/>
                    <a:pt x="436703" y="430146"/>
                  </a:cubicBezTo>
                  <a:close/>
                  <a:moveTo>
                    <a:pt x="3986134" y="426868"/>
                  </a:moveTo>
                  <a:cubicBezTo>
                    <a:pt x="3987231" y="426916"/>
                    <a:pt x="3988309" y="427384"/>
                    <a:pt x="3989109" y="428258"/>
                  </a:cubicBezTo>
                  <a:lnTo>
                    <a:pt x="3992542" y="432009"/>
                  </a:lnTo>
                  <a:cubicBezTo>
                    <a:pt x="3994142" y="433757"/>
                    <a:pt x="3994021" y="436471"/>
                    <a:pt x="3992273" y="438071"/>
                  </a:cubicBezTo>
                  <a:lnTo>
                    <a:pt x="3988521" y="441504"/>
                  </a:lnTo>
                  <a:cubicBezTo>
                    <a:pt x="3986773" y="443104"/>
                    <a:pt x="3984058" y="442983"/>
                    <a:pt x="3982459" y="441235"/>
                  </a:cubicBezTo>
                  <a:lnTo>
                    <a:pt x="3979026" y="437483"/>
                  </a:lnTo>
                  <a:cubicBezTo>
                    <a:pt x="3977427" y="435736"/>
                    <a:pt x="3977547" y="433021"/>
                    <a:pt x="3979296" y="431421"/>
                  </a:cubicBezTo>
                  <a:lnTo>
                    <a:pt x="3983047" y="427989"/>
                  </a:lnTo>
                  <a:cubicBezTo>
                    <a:pt x="3983921" y="427189"/>
                    <a:pt x="3985036" y="426819"/>
                    <a:pt x="3986134" y="426868"/>
                  </a:cubicBezTo>
                  <a:close/>
                  <a:moveTo>
                    <a:pt x="3610296" y="426868"/>
                  </a:moveTo>
                  <a:cubicBezTo>
                    <a:pt x="3611393" y="426916"/>
                    <a:pt x="3612471" y="427384"/>
                    <a:pt x="3613271" y="428258"/>
                  </a:cubicBezTo>
                  <a:lnTo>
                    <a:pt x="3616704" y="432009"/>
                  </a:lnTo>
                  <a:cubicBezTo>
                    <a:pt x="3618303" y="433757"/>
                    <a:pt x="3618183" y="436471"/>
                    <a:pt x="3616435" y="438071"/>
                  </a:cubicBezTo>
                  <a:lnTo>
                    <a:pt x="3612683" y="441504"/>
                  </a:lnTo>
                  <a:cubicBezTo>
                    <a:pt x="3610935" y="443104"/>
                    <a:pt x="3608220" y="442983"/>
                    <a:pt x="3606621" y="441235"/>
                  </a:cubicBezTo>
                  <a:lnTo>
                    <a:pt x="3603188" y="437483"/>
                  </a:lnTo>
                  <a:cubicBezTo>
                    <a:pt x="3601588" y="435736"/>
                    <a:pt x="3601709" y="433021"/>
                    <a:pt x="3603457" y="431421"/>
                  </a:cubicBezTo>
                  <a:lnTo>
                    <a:pt x="3607209" y="427989"/>
                  </a:lnTo>
                  <a:cubicBezTo>
                    <a:pt x="3608083" y="427189"/>
                    <a:pt x="3609198" y="426819"/>
                    <a:pt x="3610296" y="426868"/>
                  </a:cubicBezTo>
                  <a:close/>
                  <a:moveTo>
                    <a:pt x="3234457" y="426868"/>
                  </a:moveTo>
                  <a:cubicBezTo>
                    <a:pt x="3235554" y="426916"/>
                    <a:pt x="3236633" y="427384"/>
                    <a:pt x="3237433" y="428258"/>
                  </a:cubicBezTo>
                  <a:lnTo>
                    <a:pt x="3240866" y="432009"/>
                  </a:lnTo>
                  <a:cubicBezTo>
                    <a:pt x="3242466" y="433757"/>
                    <a:pt x="3242345" y="436471"/>
                    <a:pt x="3240597" y="438071"/>
                  </a:cubicBezTo>
                  <a:lnTo>
                    <a:pt x="3236845" y="441504"/>
                  </a:lnTo>
                  <a:cubicBezTo>
                    <a:pt x="3235097" y="443104"/>
                    <a:pt x="3232382" y="442983"/>
                    <a:pt x="3230783" y="441235"/>
                  </a:cubicBezTo>
                  <a:lnTo>
                    <a:pt x="3227350" y="437483"/>
                  </a:lnTo>
                  <a:cubicBezTo>
                    <a:pt x="3225751" y="435736"/>
                    <a:pt x="3225870" y="433021"/>
                    <a:pt x="3227620" y="431421"/>
                  </a:cubicBezTo>
                  <a:lnTo>
                    <a:pt x="3231371" y="427989"/>
                  </a:lnTo>
                  <a:cubicBezTo>
                    <a:pt x="3232245" y="427189"/>
                    <a:pt x="3233360" y="426819"/>
                    <a:pt x="3234457" y="426868"/>
                  </a:cubicBezTo>
                  <a:close/>
                  <a:moveTo>
                    <a:pt x="2858620" y="426868"/>
                  </a:moveTo>
                  <a:cubicBezTo>
                    <a:pt x="2859717" y="426916"/>
                    <a:pt x="2860794" y="427384"/>
                    <a:pt x="2861595" y="428258"/>
                  </a:cubicBezTo>
                  <a:lnTo>
                    <a:pt x="2865027" y="432009"/>
                  </a:lnTo>
                  <a:cubicBezTo>
                    <a:pt x="2866627" y="433757"/>
                    <a:pt x="2866507" y="436471"/>
                    <a:pt x="2864759" y="438071"/>
                  </a:cubicBezTo>
                  <a:lnTo>
                    <a:pt x="2861007" y="441504"/>
                  </a:lnTo>
                  <a:cubicBezTo>
                    <a:pt x="2859259" y="443104"/>
                    <a:pt x="2856544" y="442983"/>
                    <a:pt x="2854944" y="441235"/>
                  </a:cubicBezTo>
                  <a:lnTo>
                    <a:pt x="2851512" y="437483"/>
                  </a:lnTo>
                  <a:cubicBezTo>
                    <a:pt x="2849912" y="435736"/>
                    <a:pt x="2850033" y="433021"/>
                    <a:pt x="2851781" y="431421"/>
                  </a:cubicBezTo>
                  <a:lnTo>
                    <a:pt x="2855532" y="427989"/>
                  </a:lnTo>
                  <a:cubicBezTo>
                    <a:pt x="2856406" y="427189"/>
                    <a:pt x="2857522" y="426819"/>
                    <a:pt x="2858620" y="426868"/>
                  </a:cubicBezTo>
                  <a:close/>
                  <a:moveTo>
                    <a:pt x="2482782" y="426868"/>
                  </a:moveTo>
                  <a:cubicBezTo>
                    <a:pt x="2483879" y="426916"/>
                    <a:pt x="2484957" y="427384"/>
                    <a:pt x="2485757" y="428258"/>
                  </a:cubicBezTo>
                  <a:lnTo>
                    <a:pt x="2489190" y="432009"/>
                  </a:lnTo>
                  <a:cubicBezTo>
                    <a:pt x="2490789" y="433757"/>
                    <a:pt x="2490669" y="436471"/>
                    <a:pt x="2488921" y="438071"/>
                  </a:cubicBezTo>
                  <a:lnTo>
                    <a:pt x="2485169" y="441504"/>
                  </a:lnTo>
                  <a:cubicBezTo>
                    <a:pt x="2483421" y="443104"/>
                    <a:pt x="2480707" y="442983"/>
                    <a:pt x="2479107" y="441235"/>
                  </a:cubicBezTo>
                  <a:lnTo>
                    <a:pt x="2475674" y="437483"/>
                  </a:lnTo>
                  <a:cubicBezTo>
                    <a:pt x="2474074" y="435736"/>
                    <a:pt x="2474195" y="433021"/>
                    <a:pt x="2475943" y="431421"/>
                  </a:cubicBezTo>
                  <a:lnTo>
                    <a:pt x="2479695" y="427989"/>
                  </a:lnTo>
                  <a:cubicBezTo>
                    <a:pt x="2480569" y="427189"/>
                    <a:pt x="2481684" y="426819"/>
                    <a:pt x="2482782" y="426868"/>
                  </a:cubicBezTo>
                  <a:close/>
                  <a:moveTo>
                    <a:pt x="2106944" y="426868"/>
                  </a:moveTo>
                  <a:cubicBezTo>
                    <a:pt x="2108040" y="426916"/>
                    <a:pt x="2109118" y="427384"/>
                    <a:pt x="2109919" y="428258"/>
                  </a:cubicBezTo>
                  <a:lnTo>
                    <a:pt x="2113351" y="432009"/>
                  </a:lnTo>
                  <a:cubicBezTo>
                    <a:pt x="2114951" y="433757"/>
                    <a:pt x="2114830" y="436471"/>
                    <a:pt x="2113083" y="438071"/>
                  </a:cubicBezTo>
                  <a:lnTo>
                    <a:pt x="2109331" y="441504"/>
                  </a:lnTo>
                  <a:cubicBezTo>
                    <a:pt x="2107583" y="443104"/>
                    <a:pt x="2104868" y="442983"/>
                    <a:pt x="2103268" y="441235"/>
                  </a:cubicBezTo>
                  <a:lnTo>
                    <a:pt x="2099836" y="437483"/>
                  </a:lnTo>
                  <a:cubicBezTo>
                    <a:pt x="2098236" y="435736"/>
                    <a:pt x="2098356" y="433021"/>
                    <a:pt x="2100106" y="431421"/>
                  </a:cubicBezTo>
                  <a:lnTo>
                    <a:pt x="2103856" y="427989"/>
                  </a:lnTo>
                  <a:cubicBezTo>
                    <a:pt x="2104730" y="427189"/>
                    <a:pt x="2105846" y="426819"/>
                    <a:pt x="2106944" y="426868"/>
                  </a:cubicBezTo>
                  <a:close/>
                  <a:moveTo>
                    <a:pt x="1731105" y="426868"/>
                  </a:moveTo>
                  <a:cubicBezTo>
                    <a:pt x="1732202" y="426916"/>
                    <a:pt x="1733281" y="427384"/>
                    <a:pt x="1734080" y="428258"/>
                  </a:cubicBezTo>
                  <a:lnTo>
                    <a:pt x="1737513" y="432009"/>
                  </a:lnTo>
                  <a:cubicBezTo>
                    <a:pt x="1739113" y="433757"/>
                    <a:pt x="1738993" y="436471"/>
                    <a:pt x="1737244" y="438071"/>
                  </a:cubicBezTo>
                  <a:lnTo>
                    <a:pt x="1733493" y="441504"/>
                  </a:lnTo>
                  <a:cubicBezTo>
                    <a:pt x="1731744" y="443104"/>
                    <a:pt x="1729030" y="442983"/>
                    <a:pt x="1727431" y="441235"/>
                  </a:cubicBezTo>
                  <a:lnTo>
                    <a:pt x="1723998" y="437483"/>
                  </a:lnTo>
                  <a:cubicBezTo>
                    <a:pt x="1722398" y="435736"/>
                    <a:pt x="1722518" y="433021"/>
                    <a:pt x="1724267" y="431421"/>
                  </a:cubicBezTo>
                  <a:lnTo>
                    <a:pt x="1728019" y="427989"/>
                  </a:lnTo>
                  <a:cubicBezTo>
                    <a:pt x="1728892" y="427189"/>
                    <a:pt x="1730008" y="426819"/>
                    <a:pt x="1731105" y="426868"/>
                  </a:cubicBezTo>
                  <a:close/>
                  <a:moveTo>
                    <a:pt x="1355267" y="426868"/>
                  </a:moveTo>
                  <a:cubicBezTo>
                    <a:pt x="1356364" y="426916"/>
                    <a:pt x="1357442" y="427384"/>
                    <a:pt x="1358242" y="428258"/>
                  </a:cubicBezTo>
                  <a:lnTo>
                    <a:pt x="1361675" y="432009"/>
                  </a:lnTo>
                  <a:cubicBezTo>
                    <a:pt x="1363275" y="433757"/>
                    <a:pt x="1363154" y="436471"/>
                    <a:pt x="1361406" y="438071"/>
                  </a:cubicBezTo>
                  <a:lnTo>
                    <a:pt x="1357654" y="441504"/>
                  </a:lnTo>
                  <a:cubicBezTo>
                    <a:pt x="1355907" y="443104"/>
                    <a:pt x="1353192" y="442983"/>
                    <a:pt x="1351592" y="441235"/>
                  </a:cubicBezTo>
                  <a:lnTo>
                    <a:pt x="1348159" y="437483"/>
                  </a:lnTo>
                  <a:cubicBezTo>
                    <a:pt x="1346560" y="435736"/>
                    <a:pt x="1346680" y="433021"/>
                    <a:pt x="1348429" y="431421"/>
                  </a:cubicBezTo>
                  <a:lnTo>
                    <a:pt x="1352180" y="427989"/>
                  </a:lnTo>
                  <a:cubicBezTo>
                    <a:pt x="1353054" y="427189"/>
                    <a:pt x="1354170" y="426819"/>
                    <a:pt x="1355267" y="426868"/>
                  </a:cubicBezTo>
                  <a:close/>
                  <a:moveTo>
                    <a:pt x="979429" y="426868"/>
                  </a:moveTo>
                  <a:cubicBezTo>
                    <a:pt x="980526" y="426916"/>
                    <a:pt x="981604" y="427384"/>
                    <a:pt x="982404" y="428258"/>
                  </a:cubicBezTo>
                  <a:lnTo>
                    <a:pt x="985837" y="432009"/>
                  </a:lnTo>
                  <a:cubicBezTo>
                    <a:pt x="987437" y="433757"/>
                    <a:pt x="987316" y="436471"/>
                    <a:pt x="985568" y="438071"/>
                  </a:cubicBezTo>
                  <a:lnTo>
                    <a:pt x="981816" y="441504"/>
                  </a:lnTo>
                  <a:cubicBezTo>
                    <a:pt x="980068" y="443104"/>
                    <a:pt x="977354" y="442983"/>
                    <a:pt x="975754" y="441235"/>
                  </a:cubicBezTo>
                  <a:lnTo>
                    <a:pt x="972322" y="437483"/>
                  </a:lnTo>
                  <a:cubicBezTo>
                    <a:pt x="970722" y="435736"/>
                    <a:pt x="970842" y="433021"/>
                    <a:pt x="972591" y="431421"/>
                  </a:cubicBezTo>
                  <a:lnTo>
                    <a:pt x="976342" y="427989"/>
                  </a:lnTo>
                  <a:cubicBezTo>
                    <a:pt x="977216" y="427189"/>
                    <a:pt x="978332" y="426819"/>
                    <a:pt x="979429" y="426868"/>
                  </a:cubicBezTo>
                  <a:close/>
                  <a:moveTo>
                    <a:pt x="603591" y="426868"/>
                  </a:moveTo>
                  <a:cubicBezTo>
                    <a:pt x="604688" y="426916"/>
                    <a:pt x="605766" y="427384"/>
                    <a:pt x="606566" y="428258"/>
                  </a:cubicBezTo>
                  <a:lnTo>
                    <a:pt x="609999" y="432009"/>
                  </a:lnTo>
                  <a:cubicBezTo>
                    <a:pt x="611599" y="433757"/>
                    <a:pt x="611478" y="436471"/>
                    <a:pt x="609730" y="438071"/>
                  </a:cubicBezTo>
                  <a:lnTo>
                    <a:pt x="605978" y="441504"/>
                  </a:lnTo>
                  <a:cubicBezTo>
                    <a:pt x="604231" y="443104"/>
                    <a:pt x="601516" y="442983"/>
                    <a:pt x="599916" y="441235"/>
                  </a:cubicBezTo>
                  <a:lnTo>
                    <a:pt x="596483" y="437483"/>
                  </a:lnTo>
                  <a:cubicBezTo>
                    <a:pt x="594884" y="435736"/>
                    <a:pt x="595004" y="433021"/>
                    <a:pt x="596753" y="431421"/>
                  </a:cubicBezTo>
                  <a:lnTo>
                    <a:pt x="600504" y="427989"/>
                  </a:lnTo>
                  <a:cubicBezTo>
                    <a:pt x="601378" y="427189"/>
                    <a:pt x="602493" y="426819"/>
                    <a:pt x="603591" y="426868"/>
                  </a:cubicBezTo>
                  <a:close/>
                  <a:moveTo>
                    <a:pt x="227753" y="426868"/>
                  </a:moveTo>
                  <a:cubicBezTo>
                    <a:pt x="228850" y="426916"/>
                    <a:pt x="229929" y="427384"/>
                    <a:pt x="230728" y="428258"/>
                  </a:cubicBezTo>
                  <a:lnTo>
                    <a:pt x="234161" y="432009"/>
                  </a:lnTo>
                  <a:cubicBezTo>
                    <a:pt x="235761" y="433757"/>
                    <a:pt x="235641" y="436471"/>
                    <a:pt x="233892" y="438071"/>
                  </a:cubicBezTo>
                  <a:lnTo>
                    <a:pt x="230141" y="441504"/>
                  </a:lnTo>
                  <a:cubicBezTo>
                    <a:pt x="228392" y="443104"/>
                    <a:pt x="225678" y="442983"/>
                    <a:pt x="224079" y="441235"/>
                  </a:cubicBezTo>
                  <a:lnTo>
                    <a:pt x="220646" y="437483"/>
                  </a:lnTo>
                  <a:cubicBezTo>
                    <a:pt x="219046" y="435736"/>
                    <a:pt x="219167" y="433021"/>
                    <a:pt x="220915" y="431421"/>
                  </a:cubicBezTo>
                  <a:lnTo>
                    <a:pt x="224667" y="427989"/>
                  </a:lnTo>
                  <a:cubicBezTo>
                    <a:pt x="225540" y="427189"/>
                    <a:pt x="226656" y="426819"/>
                    <a:pt x="227753" y="426868"/>
                  </a:cubicBezTo>
                  <a:close/>
                  <a:moveTo>
                    <a:pt x="3656562" y="426867"/>
                  </a:moveTo>
                  <a:cubicBezTo>
                    <a:pt x="3657660" y="426915"/>
                    <a:pt x="3658738" y="427382"/>
                    <a:pt x="3659538" y="428257"/>
                  </a:cubicBezTo>
                  <a:lnTo>
                    <a:pt x="3662971" y="432009"/>
                  </a:lnTo>
                  <a:cubicBezTo>
                    <a:pt x="3664571" y="433757"/>
                    <a:pt x="3664450" y="436471"/>
                    <a:pt x="3662702" y="438070"/>
                  </a:cubicBezTo>
                  <a:lnTo>
                    <a:pt x="3658950" y="441503"/>
                  </a:lnTo>
                  <a:cubicBezTo>
                    <a:pt x="3657202" y="443103"/>
                    <a:pt x="3654488" y="442983"/>
                    <a:pt x="3652889" y="441235"/>
                  </a:cubicBezTo>
                  <a:lnTo>
                    <a:pt x="3649455" y="437483"/>
                  </a:lnTo>
                  <a:cubicBezTo>
                    <a:pt x="3647856" y="435734"/>
                    <a:pt x="3647976" y="433020"/>
                    <a:pt x="3649724" y="431421"/>
                  </a:cubicBezTo>
                  <a:lnTo>
                    <a:pt x="3653476" y="427987"/>
                  </a:lnTo>
                  <a:cubicBezTo>
                    <a:pt x="3654350" y="427188"/>
                    <a:pt x="3655466" y="426818"/>
                    <a:pt x="3656562" y="426867"/>
                  </a:cubicBezTo>
                  <a:close/>
                  <a:moveTo>
                    <a:pt x="3280725" y="426867"/>
                  </a:moveTo>
                  <a:cubicBezTo>
                    <a:pt x="3281821" y="426915"/>
                    <a:pt x="3282900" y="427382"/>
                    <a:pt x="3283700" y="428257"/>
                  </a:cubicBezTo>
                  <a:lnTo>
                    <a:pt x="3287133" y="432009"/>
                  </a:lnTo>
                  <a:cubicBezTo>
                    <a:pt x="3288733" y="433757"/>
                    <a:pt x="3288612" y="436471"/>
                    <a:pt x="3286864" y="438070"/>
                  </a:cubicBezTo>
                  <a:lnTo>
                    <a:pt x="3283112" y="441503"/>
                  </a:lnTo>
                  <a:cubicBezTo>
                    <a:pt x="3281364" y="443103"/>
                    <a:pt x="3278650" y="442983"/>
                    <a:pt x="3277050" y="441235"/>
                  </a:cubicBezTo>
                  <a:lnTo>
                    <a:pt x="3273617" y="437483"/>
                  </a:lnTo>
                  <a:cubicBezTo>
                    <a:pt x="3272018" y="435734"/>
                    <a:pt x="3272138" y="433020"/>
                    <a:pt x="3273886" y="431421"/>
                  </a:cubicBezTo>
                  <a:lnTo>
                    <a:pt x="3277638" y="427987"/>
                  </a:lnTo>
                  <a:cubicBezTo>
                    <a:pt x="3278512" y="427188"/>
                    <a:pt x="3279628" y="426818"/>
                    <a:pt x="3280725" y="426867"/>
                  </a:cubicBezTo>
                  <a:close/>
                  <a:moveTo>
                    <a:pt x="2904886" y="426867"/>
                  </a:moveTo>
                  <a:cubicBezTo>
                    <a:pt x="2905984" y="426915"/>
                    <a:pt x="2907062" y="427382"/>
                    <a:pt x="2907862" y="428257"/>
                  </a:cubicBezTo>
                  <a:lnTo>
                    <a:pt x="2911295" y="432009"/>
                  </a:lnTo>
                  <a:cubicBezTo>
                    <a:pt x="2912894" y="433757"/>
                    <a:pt x="2912774" y="436471"/>
                    <a:pt x="2911026" y="438070"/>
                  </a:cubicBezTo>
                  <a:lnTo>
                    <a:pt x="2907274" y="441503"/>
                  </a:lnTo>
                  <a:cubicBezTo>
                    <a:pt x="2905525" y="443103"/>
                    <a:pt x="2902812" y="442983"/>
                    <a:pt x="2901212" y="441235"/>
                  </a:cubicBezTo>
                  <a:lnTo>
                    <a:pt x="2897779" y="437483"/>
                  </a:lnTo>
                  <a:cubicBezTo>
                    <a:pt x="2896179" y="435734"/>
                    <a:pt x="2896300" y="433020"/>
                    <a:pt x="2898048" y="431421"/>
                  </a:cubicBezTo>
                  <a:lnTo>
                    <a:pt x="2901800" y="427987"/>
                  </a:lnTo>
                  <a:cubicBezTo>
                    <a:pt x="2902674" y="427188"/>
                    <a:pt x="2903790" y="426818"/>
                    <a:pt x="2904886" y="426867"/>
                  </a:cubicBezTo>
                  <a:close/>
                  <a:moveTo>
                    <a:pt x="2529048" y="426867"/>
                  </a:moveTo>
                  <a:cubicBezTo>
                    <a:pt x="2530145" y="426915"/>
                    <a:pt x="2531224" y="427382"/>
                    <a:pt x="2532023" y="428257"/>
                  </a:cubicBezTo>
                  <a:lnTo>
                    <a:pt x="2535457" y="432009"/>
                  </a:lnTo>
                  <a:cubicBezTo>
                    <a:pt x="2537057" y="433757"/>
                    <a:pt x="2536936" y="436471"/>
                    <a:pt x="2535188" y="438070"/>
                  </a:cubicBezTo>
                  <a:lnTo>
                    <a:pt x="2531436" y="441503"/>
                  </a:lnTo>
                  <a:cubicBezTo>
                    <a:pt x="2529688" y="443103"/>
                    <a:pt x="2526974" y="442983"/>
                    <a:pt x="2525374" y="441235"/>
                  </a:cubicBezTo>
                  <a:lnTo>
                    <a:pt x="2521940" y="437483"/>
                  </a:lnTo>
                  <a:cubicBezTo>
                    <a:pt x="2520341" y="435734"/>
                    <a:pt x="2520462" y="433020"/>
                    <a:pt x="2522210" y="431421"/>
                  </a:cubicBezTo>
                  <a:lnTo>
                    <a:pt x="2525962" y="427987"/>
                  </a:lnTo>
                  <a:cubicBezTo>
                    <a:pt x="2526836" y="427188"/>
                    <a:pt x="2527952" y="426818"/>
                    <a:pt x="2529048" y="426867"/>
                  </a:cubicBezTo>
                  <a:close/>
                  <a:moveTo>
                    <a:pt x="2153210" y="426867"/>
                  </a:moveTo>
                  <a:cubicBezTo>
                    <a:pt x="2154307" y="426915"/>
                    <a:pt x="2155386" y="427382"/>
                    <a:pt x="2156186" y="428257"/>
                  </a:cubicBezTo>
                  <a:lnTo>
                    <a:pt x="2159619" y="432009"/>
                  </a:lnTo>
                  <a:cubicBezTo>
                    <a:pt x="2161219" y="433757"/>
                    <a:pt x="2161098" y="436471"/>
                    <a:pt x="2159350" y="438070"/>
                  </a:cubicBezTo>
                  <a:lnTo>
                    <a:pt x="2155598" y="441503"/>
                  </a:lnTo>
                  <a:cubicBezTo>
                    <a:pt x="2153850" y="443103"/>
                    <a:pt x="2151136" y="442983"/>
                    <a:pt x="2149536" y="441235"/>
                  </a:cubicBezTo>
                  <a:lnTo>
                    <a:pt x="2146103" y="437483"/>
                  </a:lnTo>
                  <a:cubicBezTo>
                    <a:pt x="2144504" y="435734"/>
                    <a:pt x="2144624" y="433020"/>
                    <a:pt x="2146372" y="431421"/>
                  </a:cubicBezTo>
                  <a:lnTo>
                    <a:pt x="2150124" y="427987"/>
                  </a:lnTo>
                  <a:cubicBezTo>
                    <a:pt x="2150998" y="427188"/>
                    <a:pt x="2152114" y="426818"/>
                    <a:pt x="2153210" y="426867"/>
                  </a:cubicBezTo>
                  <a:close/>
                  <a:moveTo>
                    <a:pt x="1777372" y="426867"/>
                  </a:moveTo>
                  <a:cubicBezTo>
                    <a:pt x="1778470" y="426915"/>
                    <a:pt x="1779548" y="427382"/>
                    <a:pt x="1780348" y="428257"/>
                  </a:cubicBezTo>
                  <a:lnTo>
                    <a:pt x="1783781" y="432009"/>
                  </a:lnTo>
                  <a:cubicBezTo>
                    <a:pt x="1785381" y="433757"/>
                    <a:pt x="1785260" y="436471"/>
                    <a:pt x="1783511" y="438070"/>
                  </a:cubicBezTo>
                  <a:lnTo>
                    <a:pt x="1779760" y="441503"/>
                  </a:lnTo>
                  <a:cubicBezTo>
                    <a:pt x="1778011" y="443103"/>
                    <a:pt x="1775297" y="442983"/>
                    <a:pt x="1773698" y="441235"/>
                  </a:cubicBezTo>
                  <a:lnTo>
                    <a:pt x="1770265" y="437483"/>
                  </a:lnTo>
                  <a:cubicBezTo>
                    <a:pt x="1768665" y="435734"/>
                    <a:pt x="1768786" y="433020"/>
                    <a:pt x="1770534" y="431421"/>
                  </a:cubicBezTo>
                  <a:lnTo>
                    <a:pt x="1774286" y="427987"/>
                  </a:lnTo>
                  <a:cubicBezTo>
                    <a:pt x="1775160" y="427188"/>
                    <a:pt x="1776275" y="426818"/>
                    <a:pt x="1777372" y="426867"/>
                  </a:cubicBezTo>
                  <a:close/>
                  <a:moveTo>
                    <a:pt x="1401534" y="426867"/>
                  </a:moveTo>
                  <a:cubicBezTo>
                    <a:pt x="1402631" y="426915"/>
                    <a:pt x="1403709" y="427382"/>
                    <a:pt x="1404509" y="428257"/>
                  </a:cubicBezTo>
                  <a:lnTo>
                    <a:pt x="1407942" y="432009"/>
                  </a:lnTo>
                  <a:cubicBezTo>
                    <a:pt x="1409542" y="433757"/>
                    <a:pt x="1409422" y="436471"/>
                    <a:pt x="1407673" y="438070"/>
                  </a:cubicBezTo>
                  <a:lnTo>
                    <a:pt x="1403922" y="441503"/>
                  </a:lnTo>
                  <a:cubicBezTo>
                    <a:pt x="1402174" y="443103"/>
                    <a:pt x="1399460" y="442983"/>
                    <a:pt x="1397860" y="441235"/>
                  </a:cubicBezTo>
                  <a:lnTo>
                    <a:pt x="1394427" y="437483"/>
                  </a:lnTo>
                  <a:cubicBezTo>
                    <a:pt x="1392827" y="435734"/>
                    <a:pt x="1392948" y="433020"/>
                    <a:pt x="1394696" y="431421"/>
                  </a:cubicBezTo>
                  <a:lnTo>
                    <a:pt x="1398448" y="427987"/>
                  </a:lnTo>
                  <a:cubicBezTo>
                    <a:pt x="1399322" y="427188"/>
                    <a:pt x="1400437" y="426818"/>
                    <a:pt x="1401534" y="426867"/>
                  </a:cubicBezTo>
                  <a:close/>
                  <a:moveTo>
                    <a:pt x="1025696" y="426867"/>
                  </a:moveTo>
                  <a:cubicBezTo>
                    <a:pt x="1026793" y="426915"/>
                    <a:pt x="1027871" y="427382"/>
                    <a:pt x="1028671" y="428257"/>
                  </a:cubicBezTo>
                  <a:lnTo>
                    <a:pt x="1032104" y="432009"/>
                  </a:lnTo>
                  <a:cubicBezTo>
                    <a:pt x="1033704" y="433757"/>
                    <a:pt x="1033583" y="436471"/>
                    <a:pt x="1031835" y="438070"/>
                  </a:cubicBezTo>
                  <a:lnTo>
                    <a:pt x="1028084" y="441503"/>
                  </a:lnTo>
                  <a:cubicBezTo>
                    <a:pt x="1026335" y="443103"/>
                    <a:pt x="1023622" y="442983"/>
                    <a:pt x="1022022" y="441235"/>
                  </a:cubicBezTo>
                  <a:lnTo>
                    <a:pt x="1018588" y="437483"/>
                  </a:lnTo>
                  <a:cubicBezTo>
                    <a:pt x="1016989" y="435734"/>
                    <a:pt x="1017109" y="433020"/>
                    <a:pt x="1018857" y="431421"/>
                  </a:cubicBezTo>
                  <a:lnTo>
                    <a:pt x="1022610" y="427987"/>
                  </a:lnTo>
                  <a:cubicBezTo>
                    <a:pt x="1023484" y="427188"/>
                    <a:pt x="1024599" y="426818"/>
                    <a:pt x="1025696" y="426867"/>
                  </a:cubicBezTo>
                  <a:close/>
                  <a:moveTo>
                    <a:pt x="649858" y="426867"/>
                  </a:moveTo>
                  <a:cubicBezTo>
                    <a:pt x="650955" y="426915"/>
                    <a:pt x="652033" y="427382"/>
                    <a:pt x="652833" y="428257"/>
                  </a:cubicBezTo>
                  <a:lnTo>
                    <a:pt x="656266" y="432009"/>
                  </a:lnTo>
                  <a:cubicBezTo>
                    <a:pt x="657866" y="433757"/>
                    <a:pt x="657745" y="436471"/>
                    <a:pt x="655997" y="438070"/>
                  </a:cubicBezTo>
                  <a:lnTo>
                    <a:pt x="652245" y="441503"/>
                  </a:lnTo>
                  <a:cubicBezTo>
                    <a:pt x="650497" y="443103"/>
                    <a:pt x="647783" y="442983"/>
                    <a:pt x="646184" y="441235"/>
                  </a:cubicBezTo>
                  <a:lnTo>
                    <a:pt x="642750" y="437483"/>
                  </a:lnTo>
                  <a:cubicBezTo>
                    <a:pt x="641151" y="435734"/>
                    <a:pt x="641271" y="433020"/>
                    <a:pt x="643019" y="431421"/>
                  </a:cubicBezTo>
                  <a:lnTo>
                    <a:pt x="646772" y="427987"/>
                  </a:lnTo>
                  <a:cubicBezTo>
                    <a:pt x="647645" y="427188"/>
                    <a:pt x="648761" y="426818"/>
                    <a:pt x="649858" y="426867"/>
                  </a:cubicBezTo>
                  <a:close/>
                  <a:moveTo>
                    <a:pt x="274020" y="426867"/>
                  </a:moveTo>
                  <a:cubicBezTo>
                    <a:pt x="275117" y="426915"/>
                    <a:pt x="276195" y="427382"/>
                    <a:pt x="276995" y="428257"/>
                  </a:cubicBezTo>
                  <a:lnTo>
                    <a:pt x="280428" y="432009"/>
                  </a:lnTo>
                  <a:cubicBezTo>
                    <a:pt x="282028" y="433757"/>
                    <a:pt x="281907" y="436471"/>
                    <a:pt x="280159" y="438070"/>
                  </a:cubicBezTo>
                  <a:lnTo>
                    <a:pt x="276408" y="441503"/>
                  </a:lnTo>
                  <a:cubicBezTo>
                    <a:pt x="274659" y="443103"/>
                    <a:pt x="271945" y="442983"/>
                    <a:pt x="270346" y="441235"/>
                  </a:cubicBezTo>
                  <a:lnTo>
                    <a:pt x="266912" y="437483"/>
                  </a:lnTo>
                  <a:cubicBezTo>
                    <a:pt x="265313" y="435734"/>
                    <a:pt x="265433" y="433020"/>
                    <a:pt x="267181" y="431421"/>
                  </a:cubicBezTo>
                  <a:lnTo>
                    <a:pt x="270933" y="427987"/>
                  </a:lnTo>
                  <a:cubicBezTo>
                    <a:pt x="271808" y="427188"/>
                    <a:pt x="272923" y="426818"/>
                    <a:pt x="274020" y="426867"/>
                  </a:cubicBezTo>
                  <a:close/>
                  <a:moveTo>
                    <a:pt x="4005076" y="417845"/>
                  </a:moveTo>
                  <a:lnTo>
                    <a:pt x="4007165" y="417845"/>
                  </a:lnTo>
                  <a:lnTo>
                    <a:pt x="4011374" y="417845"/>
                  </a:lnTo>
                  <a:lnTo>
                    <a:pt x="4016750" y="423222"/>
                  </a:lnTo>
                  <a:lnTo>
                    <a:pt x="4017908" y="426741"/>
                  </a:lnTo>
                  <a:lnTo>
                    <a:pt x="4017908" y="432538"/>
                  </a:lnTo>
                  <a:cubicBezTo>
                    <a:pt x="4017908" y="436146"/>
                    <a:pt x="4014983" y="439072"/>
                    <a:pt x="4011374" y="439073"/>
                  </a:cubicBezTo>
                  <a:lnTo>
                    <a:pt x="4007165" y="439073"/>
                  </a:lnTo>
                  <a:lnTo>
                    <a:pt x="4007165" y="439072"/>
                  </a:lnTo>
                  <a:lnTo>
                    <a:pt x="4005076" y="439073"/>
                  </a:lnTo>
                  <a:cubicBezTo>
                    <a:pt x="4001468" y="439073"/>
                    <a:pt x="3998542" y="436146"/>
                    <a:pt x="3998542" y="432538"/>
                  </a:cubicBezTo>
                  <a:lnTo>
                    <a:pt x="3998542" y="424379"/>
                  </a:lnTo>
                  <a:cubicBezTo>
                    <a:pt x="3998542" y="420770"/>
                    <a:pt x="4001467" y="417845"/>
                    <a:pt x="4005076" y="417845"/>
                  </a:cubicBezTo>
                  <a:close/>
                  <a:moveTo>
                    <a:pt x="3629238" y="417845"/>
                  </a:moveTo>
                  <a:lnTo>
                    <a:pt x="3631327" y="417845"/>
                  </a:lnTo>
                  <a:lnTo>
                    <a:pt x="3635536" y="417845"/>
                  </a:lnTo>
                  <a:cubicBezTo>
                    <a:pt x="3639144" y="417845"/>
                    <a:pt x="3642070" y="420770"/>
                    <a:pt x="3642070" y="424379"/>
                  </a:cubicBezTo>
                  <a:lnTo>
                    <a:pt x="3642071" y="432538"/>
                  </a:lnTo>
                  <a:cubicBezTo>
                    <a:pt x="3642070" y="436146"/>
                    <a:pt x="3639144" y="439072"/>
                    <a:pt x="3635536" y="439073"/>
                  </a:cubicBezTo>
                  <a:lnTo>
                    <a:pt x="3631327" y="439073"/>
                  </a:lnTo>
                  <a:lnTo>
                    <a:pt x="3631327" y="439072"/>
                  </a:lnTo>
                  <a:lnTo>
                    <a:pt x="3629238" y="439073"/>
                  </a:lnTo>
                  <a:cubicBezTo>
                    <a:pt x="3625629" y="439073"/>
                    <a:pt x="3622703" y="436146"/>
                    <a:pt x="3622703" y="432538"/>
                  </a:cubicBezTo>
                  <a:lnTo>
                    <a:pt x="3622703" y="424379"/>
                  </a:lnTo>
                  <a:cubicBezTo>
                    <a:pt x="3622703" y="420770"/>
                    <a:pt x="3625629" y="417845"/>
                    <a:pt x="3629238" y="417845"/>
                  </a:cubicBezTo>
                  <a:close/>
                  <a:moveTo>
                    <a:pt x="3253400" y="417845"/>
                  </a:moveTo>
                  <a:lnTo>
                    <a:pt x="3255488" y="417845"/>
                  </a:lnTo>
                  <a:lnTo>
                    <a:pt x="3259698" y="417845"/>
                  </a:lnTo>
                  <a:cubicBezTo>
                    <a:pt x="3263307" y="417845"/>
                    <a:pt x="3266232" y="420770"/>
                    <a:pt x="3266232" y="424379"/>
                  </a:cubicBezTo>
                  <a:lnTo>
                    <a:pt x="3266232" y="432538"/>
                  </a:lnTo>
                  <a:cubicBezTo>
                    <a:pt x="3266232" y="436146"/>
                    <a:pt x="3263307" y="439072"/>
                    <a:pt x="3259698" y="439073"/>
                  </a:cubicBezTo>
                  <a:lnTo>
                    <a:pt x="3255488" y="439073"/>
                  </a:lnTo>
                  <a:lnTo>
                    <a:pt x="3255488" y="439072"/>
                  </a:lnTo>
                  <a:lnTo>
                    <a:pt x="3253400" y="439073"/>
                  </a:lnTo>
                  <a:cubicBezTo>
                    <a:pt x="3249791" y="439073"/>
                    <a:pt x="3246865" y="436146"/>
                    <a:pt x="3246865" y="432538"/>
                  </a:cubicBezTo>
                  <a:lnTo>
                    <a:pt x="3246865" y="424379"/>
                  </a:lnTo>
                  <a:cubicBezTo>
                    <a:pt x="3246865" y="420770"/>
                    <a:pt x="3249791" y="417845"/>
                    <a:pt x="3253400" y="417845"/>
                  </a:cubicBezTo>
                  <a:close/>
                  <a:moveTo>
                    <a:pt x="2877562" y="417845"/>
                  </a:moveTo>
                  <a:lnTo>
                    <a:pt x="2879651" y="417845"/>
                  </a:lnTo>
                  <a:lnTo>
                    <a:pt x="2883859" y="417845"/>
                  </a:lnTo>
                  <a:cubicBezTo>
                    <a:pt x="2887468" y="417845"/>
                    <a:pt x="2890394" y="420770"/>
                    <a:pt x="2890394" y="424379"/>
                  </a:cubicBezTo>
                  <a:lnTo>
                    <a:pt x="2890394" y="432538"/>
                  </a:lnTo>
                  <a:cubicBezTo>
                    <a:pt x="2890394" y="436146"/>
                    <a:pt x="2887468" y="439072"/>
                    <a:pt x="2883860" y="439073"/>
                  </a:cubicBezTo>
                  <a:lnTo>
                    <a:pt x="2879651" y="439073"/>
                  </a:lnTo>
                  <a:lnTo>
                    <a:pt x="2879651" y="439072"/>
                  </a:lnTo>
                  <a:lnTo>
                    <a:pt x="2877562" y="439073"/>
                  </a:lnTo>
                  <a:cubicBezTo>
                    <a:pt x="2873953" y="439073"/>
                    <a:pt x="2871027" y="436146"/>
                    <a:pt x="2871027" y="432538"/>
                  </a:cubicBezTo>
                  <a:lnTo>
                    <a:pt x="2871027" y="424379"/>
                  </a:lnTo>
                  <a:cubicBezTo>
                    <a:pt x="2871027" y="420770"/>
                    <a:pt x="2873952" y="417845"/>
                    <a:pt x="2877562" y="417845"/>
                  </a:cubicBezTo>
                  <a:close/>
                  <a:moveTo>
                    <a:pt x="2501724" y="417845"/>
                  </a:moveTo>
                  <a:lnTo>
                    <a:pt x="2503812" y="417845"/>
                  </a:lnTo>
                  <a:lnTo>
                    <a:pt x="2508022" y="417845"/>
                  </a:lnTo>
                  <a:cubicBezTo>
                    <a:pt x="2511630" y="417845"/>
                    <a:pt x="2514556" y="420770"/>
                    <a:pt x="2514556" y="424379"/>
                  </a:cubicBezTo>
                  <a:lnTo>
                    <a:pt x="2514556" y="432538"/>
                  </a:lnTo>
                  <a:cubicBezTo>
                    <a:pt x="2514556" y="436146"/>
                    <a:pt x="2511630" y="439072"/>
                    <a:pt x="2508022" y="439073"/>
                  </a:cubicBezTo>
                  <a:lnTo>
                    <a:pt x="2503812" y="439073"/>
                  </a:lnTo>
                  <a:lnTo>
                    <a:pt x="2503812" y="439072"/>
                  </a:lnTo>
                  <a:lnTo>
                    <a:pt x="2501724" y="439073"/>
                  </a:lnTo>
                  <a:cubicBezTo>
                    <a:pt x="2498116" y="439073"/>
                    <a:pt x="2495189" y="436146"/>
                    <a:pt x="2495189" y="432538"/>
                  </a:cubicBezTo>
                  <a:lnTo>
                    <a:pt x="2495189" y="424379"/>
                  </a:lnTo>
                  <a:cubicBezTo>
                    <a:pt x="2495189" y="420770"/>
                    <a:pt x="2498115" y="417845"/>
                    <a:pt x="2501724" y="417845"/>
                  </a:cubicBezTo>
                  <a:close/>
                  <a:moveTo>
                    <a:pt x="2125886" y="417845"/>
                  </a:moveTo>
                  <a:lnTo>
                    <a:pt x="2127974" y="417845"/>
                  </a:lnTo>
                  <a:lnTo>
                    <a:pt x="2132183" y="417845"/>
                  </a:lnTo>
                  <a:cubicBezTo>
                    <a:pt x="2135792" y="417845"/>
                    <a:pt x="2138718" y="420770"/>
                    <a:pt x="2138718" y="424379"/>
                  </a:cubicBezTo>
                  <a:lnTo>
                    <a:pt x="2138718" y="432538"/>
                  </a:lnTo>
                  <a:cubicBezTo>
                    <a:pt x="2138718" y="436146"/>
                    <a:pt x="2135792" y="439072"/>
                    <a:pt x="2132184" y="439073"/>
                  </a:cubicBezTo>
                  <a:lnTo>
                    <a:pt x="2127974" y="439073"/>
                  </a:lnTo>
                  <a:lnTo>
                    <a:pt x="2127974" y="439072"/>
                  </a:lnTo>
                  <a:lnTo>
                    <a:pt x="2125886" y="439073"/>
                  </a:lnTo>
                  <a:cubicBezTo>
                    <a:pt x="2122277" y="439073"/>
                    <a:pt x="2119352" y="436146"/>
                    <a:pt x="2119352" y="432538"/>
                  </a:cubicBezTo>
                  <a:lnTo>
                    <a:pt x="2119352" y="424379"/>
                  </a:lnTo>
                  <a:cubicBezTo>
                    <a:pt x="2119352" y="420770"/>
                    <a:pt x="2122276" y="417845"/>
                    <a:pt x="2125886" y="417845"/>
                  </a:cubicBezTo>
                  <a:close/>
                  <a:moveTo>
                    <a:pt x="1750048" y="417845"/>
                  </a:moveTo>
                  <a:lnTo>
                    <a:pt x="1752136" y="417845"/>
                  </a:lnTo>
                  <a:lnTo>
                    <a:pt x="1756345" y="417845"/>
                  </a:lnTo>
                  <a:cubicBezTo>
                    <a:pt x="1759954" y="417845"/>
                    <a:pt x="1762880" y="420770"/>
                    <a:pt x="1762880" y="424379"/>
                  </a:cubicBezTo>
                  <a:lnTo>
                    <a:pt x="1762880" y="432538"/>
                  </a:lnTo>
                  <a:cubicBezTo>
                    <a:pt x="1762880" y="436146"/>
                    <a:pt x="1759954" y="439072"/>
                    <a:pt x="1756345" y="439073"/>
                  </a:cubicBezTo>
                  <a:lnTo>
                    <a:pt x="1752136" y="439073"/>
                  </a:lnTo>
                  <a:lnTo>
                    <a:pt x="1752136" y="439072"/>
                  </a:lnTo>
                  <a:lnTo>
                    <a:pt x="1750048" y="439073"/>
                  </a:lnTo>
                  <a:cubicBezTo>
                    <a:pt x="1746439" y="439073"/>
                    <a:pt x="1743513" y="436146"/>
                    <a:pt x="1743513" y="432538"/>
                  </a:cubicBezTo>
                  <a:lnTo>
                    <a:pt x="1743513" y="424379"/>
                  </a:lnTo>
                  <a:cubicBezTo>
                    <a:pt x="1743513" y="420770"/>
                    <a:pt x="1746439" y="417845"/>
                    <a:pt x="1750048" y="417845"/>
                  </a:cubicBezTo>
                  <a:close/>
                  <a:moveTo>
                    <a:pt x="1374209" y="417845"/>
                  </a:moveTo>
                  <a:lnTo>
                    <a:pt x="1376298" y="417845"/>
                  </a:lnTo>
                  <a:lnTo>
                    <a:pt x="1380507" y="417845"/>
                  </a:lnTo>
                  <a:cubicBezTo>
                    <a:pt x="1384116" y="417845"/>
                    <a:pt x="1387042" y="420770"/>
                    <a:pt x="1387042" y="424379"/>
                  </a:cubicBezTo>
                  <a:lnTo>
                    <a:pt x="1387042" y="432538"/>
                  </a:lnTo>
                  <a:cubicBezTo>
                    <a:pt x="1387042" y="436146"/>
                    <a:pt x="1384116" y="439072"/>
                    <a:pt x="1380508" y="439073"/>
                  </a:cubicBezTo>
                  <a:lnTo>
                    <a:pt x="1376298" y="439073"/>
                  </a:lnTo>
                  <a:lnTo>
                    <a:pt x="1376298" y="439072"/>
                  </a:lnTo>
                  <a:lnTo>
                    <a:pt x="1374210" y="439073"/>
                  </a:lnTo>
                  <a:cubicBezTo>
                    <a:pt x="1370601" y="439073"/>
                    <a:pt x="1367675" y="436146"/>
                    <a:pt x="1367675" y="432538"/>
                  </a:cubicBezTo>
                  <a:lnTo>
                    <a:pt x="1367675" y="424379"/>
                  </a:lnTo>
                  <a:cubicBezTo>
                    <a:pt x="1367675" y="420770"/>
                    <a:pt x="1370600" y="417845"/>
                    <a:pt x="1374209" y="417845"/>
                  </a:cubicBezTo>
                  <a:close/>
                  <a:moveTo>
                    <a:pt x="998371" y="417845"/>
                  </a:moveTo>
                  <a:lnTo>
                    <a:pt x="1000460" y="417845"/>
                  </a:lnTo>
                  <a:lnTo>
                    <a:pt x="1004669" y="417845"/>
                  </a:lnTo>
                  <a:cubicBezTo>
                    <a:pt x="1008278" y="417845"/>
                    <a:pt x="1011204" y="420770"/>
                    <a:pt x="1011204" y="424379"/>
                  </a:cubicBezTo>
                  <a:lnTo>
                    <a:pt x="1011204" y="432538"/>
                  </a:lnTo>
                  <a:cubicBezTo>
                    <a:pt x="1011204" y="436146"/>
                    <a:pt x="1008278" y="439072"/>
                    <a:pt x="1004669" y="439073"/>
                  </a:cubicBezTo>
                  <a:lnTo>
                    <a:pt x="1000460" y="439073"/>
                  </a:lnTo>
                  <a:lnTo>
                    <a:pt x="1000460" y="439072"/>
                  </a:lnTo>
                  <a:lnTo>
                    <a:pt x="998371" y="439073"/>
                  </a:lnTo>
                  <a:cubicBezTo>
                    <a:pt x="994762" y="439073"/>
                    <a:pt x="991837" y="436146"/>
                    <a:pt x="991837" y="432538"/>
                  </a:cubicBezTo>
                  <a:lnTo>
                    <a:pt x="991837" y="424379"/>
                  </a:lnTo>
                  <a:cubicBezTo>
                    <a:pt x="991837" y="420770"/>
                    <a:pt x="994762" y="417845"/>
                    <a:pt x="998371" y="417845"/>
                  </a:cubicBezTo>
                  <a:close/>
                  <a:moveTo>
                    <a:pt x="622533" y="417845"/>
                  </a:moveTo>
                  <a:lnTo>
                    <a:pt x="624622" y="417845"/>
                  </a:lnTo>
                  <a:lnTo>
                    <a:pt x="628831" y="417845"/>
                  </a:lnTo>
                  <a:cubicBezTo>
                    <a:pt x="632440" y="417845"/>
                    <a:pt x="635365" y="420770"/>
                    <a:pt x="635365" y="424379"/>
                  </a:cubicBezTo>
                  <a:lnTo>
                    <a:pt x="635365" y="432538"/>
                  </a:lnTo>
                  <a:cubicBezTo>
                    <a:pt x="635365" y="436146"/>
                    <a:pt x="632440" y="439072"/>
                    <a:pt x="628831" y="439073"/>
                  </a:cubicBezTo>
                  <a:lnTo>
                    <a:pt x="624622" y="439073"/>
                  </a:lnTo>
                  <a:lnTo>
                    <a:pt x="624622" y="439072"/>
                  </a:lnTo>
                  <a:lnTo>
                    <a:pt x="622534" y="439073"/>
                  </a:lnTo>
                  <a:cubicBezTo>
                    <a:pt x="618925" y="439073"/>
                    <a:pt x="615998" y="436146"/>
                    <a:pt x="615998" y="432538"/>
                  </a:cubicBezTo>
                  <a:lnTo>
                    <a:pt x="615998" y="424379"/>
                  </a:lnTo>
                  <a:cubicBezTo>
                    <a:pt x="615998" y="420770"/>
                    <a:pt x="618924" y="417845"/>
                    <a:pt x="622533" y="417845"/>
                  </a:cubicBezTo>
                  <a:close/>
                  <a:moveTo>
                    <a:pt x="246695" y="417845"/>
                  </a:moveTo>
                  <a:lnTo>
                    <a:pt x="248784" y="417845"/>
                  </a:lnTo>
                  <a:lnTo>
                    <a:pt x="252993" y="417845"/>
                  </a:lnTo>
                  <a:cubicBezTo>
                    <a:pt x="256602" y="417845"/>
                    <a:pt x="259527" y="420770"/>
                    <a:pt x="259527" y="424379"/>
                  </a:cubicBezTo>
                  <a:lnTo>
                    <a:pt x="259528" y="432538"/>
                  </a:lnTo>
                  <a:cubicBezTo>
                    <a:pt x="259527" y="436146"/>
                    <a:pt x="256602" y="439072"/>
                    <a:pt x="252993" y="439073"/>
                  </a:cubicBezTo>
                  <a:lnTo>
                    <a:pt x="248784" y="439073"/>
                  </a:lnTo>
                  <a:lnTo>
                    <a:pt x="248784" y="439072"/>
                  </a:lnTo>
                  <a:lnTo>
                    <a:pt x="246696" y="439073"/>
                  </a:lnTo>
                  <a:cubicBezTo>
                    <a:pt x="243087" y="439073"/>
                    <a:pt x="240161" y="436146"/>
                    <a:pt x="240161" y="432538"/>
                  </a:cubicBezTo>
                  <a:lnTo>
                    <a:pt x="240161" y="424379"/>
                  </a:lnTo>
                  <a:cubicBezTo>
                    <a:pt x="240161" y="420770"/>
                    <a:pt x="243087" y="417845"/>
                    <a:pt x="246695" y="417845"/>
                  </a:cubicBezTo>
                  <a:close/>
                  <a:moveTo>
                    <a:pt x="3828822" y="409784"/>
                  </a:moveTo>
                  <a:cubicBezTo>
                    <a:pt x="3829920" y="409833"/>
                    <a:pt x="3830998" y="410299"/>
                    <a:pt x="3831798" y="411174"/>
                  </a:cubicBezTo>
                  <a:lnTo>
                    <a:pt x="3835231" y="414925"/>
                  </a:lnTo>
                  <a:cubicBezTo>
                    <a:pt x="3836831" y="416674"/>
                    <a:pt x="3836710" y="419388"/>
                    <a:pt x="3834962" y="420988"/>
                  </a:cubicBezTo>
                  <a:lnTo>
                    <a:pt x="3831210" y="424421"/>
                  </a:lnTo>
                  <a:cubicBezTo>
                    <a:pt x="3829462" y="426021"/>
                    <a:pt x="3826748" y="425900"/>
                    <a:pt x="3825149" y="424152"/>
                  </a:cubicBezTo>
                  <a:lnTo>
                    <a:pt x="3821715" y="420400"/>
                  </a:lnTo>
                  <a:cubicBezTo>
                    <a:pt x="3820115" y="418652"/>
                    <a:pt x="3820236" y="415938"/>
                    <a:pt x="3821984" y="414338"/>
                  </a:cubicBezTo>
                  <a:lnTo>
                    <a:pt x="3825736" y="410905"/>
                  </a:lnTo>
                  <a:cubicBezTo>
                    <a:pt x="3826610" y="410105"/>
                    <a:pt x="3827726" y="409735"/>
                    <a:pt x="3828822" y="409784"/>
                  </a:cubicBezTo>
                  <a:close/>
                  <a:moveTo>
                    <a:pt x="3452984" y="409784"/>
                  </a:moveTo>
                  <a:cubicBezTo>
                    <a:pt x="3454081" y="409833"/>
                    <a:pt x="3455160" y="410299"/>
                    <a:pt x="3455960" y="411174"/>
                  </a:cubicBezTo>
                  <a:lnTo>
                    <a:pt x="3459393" y="414925"/>
                  </a:lnTo>
                  <a:cubicBezTo>
                    <a:pt x="3460992" y="416674"/>
                    <a:pt x="3460872" y="419388"/>
                    <a:pt x="3459124" y="420988"/>
                  </a:cubicBezTo>
                  <a:lnTo>
                    <a:pt x="3455372" y="424421"/>
                  </a:lnTo>
                  <a:cubicBezTo>
                    <a:pt x="3453624" y="426021"/>
                    <a:pt x="3450910" y="425900"/>
                    <a:pt x="3449310" y="424152"/>
                  </a:cubicBezTo>
                  <a:lnTo>
                    <a:pt x="3445877" y="420400"/>
                  </a:lnTo>
                  <a:cubicBezTo>
                    <a:pt x="3444278" y="418652"/>
                    <a:pt x="3444398" y="415938"/>
                    <a:pt x="3446146" y="414338"/>
                  </a:cubicBezTo>
                  <a:lnTo>
                    <a:pt x="3449898" y="410905"/>
                  </a:lnTo>
                  <a:cubicBezTo>
                    <a:pt x="3450772" y="410105"/>
                    <a:pt x="3451888" y="409735"/>
                    <a:pt x="3452984" y="409784"/>
                  </a:cubicBezTo>
                  <a:close/>
                  <a:moveTo>
                    <a:pt x="3077146" y="409784"/>
                  </a:moveTo>
                  <a:cubicBezTo>
                    <a:pt x="3078244" y="409833"/>
                    <a:pt x="3079322" y="410299"/>
                    <a:pt x="3080122" y="411174"/>
                  </a:cubicBezTo>
                  <a:lnTo>
                    <a:pt x="3083555" y="414925"/>
                  </a:lnTo>
                  <a:cubicBezTo>
                    <a:pt x="3085154" y="416674"/>
                    <a:pt x="3085034" y="419388"/>
                    <a:pt x="3083286" y="420988"/>
                  </a:cubicBezTo>
                  <a:lnTo>
                    <a:pt x="3079534" y="424421"/>
                  </a:lnTo>
                  <a:cubicBezTo>
                    <a:pt x="3077786" y="426021"/>
                    <a:pt x="3075071" y="425900"/>
                    <a:pt x="3073472" y="424152"/>
                  </a:cubicBezTo>
                  <a:lnTo>
                    <a:pt x="3070039" y="420400"/>
                  </a:lnTo>
                  <a:cubicBezTo>
                    <a:pt x="3068439" y="418652"/>
                    <a:pt x="3068560" y="415938"/>
                    <a:pt x="3070308" y="414338"/>
                  </a:cubicBezTo>
                  <a:lnTo>
                    <a:pt x="3074060" y="410905"/>
                  </a:lnTo>
                  <a:cubicBezTo>
                    <a:pt x="3074934" y="410105"/>
                    <a:pt x="3076050" y="409735"/>
                    <a:pt x="3077146" y="409784"/>
                  </a:cubicBezTo>
                  <a:close/>
                  <a:moveTo>
                    <a:pt x="2701308" y="409784"/>
                  </a:moveTo>
                  <a:cubicBezTo>
                    <a:pt x="2702405" y="409833"/>
                    <a:pt x="2703484" y="410299"/>
                    <a:pt x="2704283" y="411174"/>
                  </a:cubicBezTo>
                  <a:lnTo>
                    <a:pt x="2707716" y="414925"/>
                  </a:lnTo>
                  <a:cubicBezTo>
                    <a:pt x="2709316" y="416674"/>
                    <a:pt x="2709196" y="419388"/>
                    <a:pt x="2707448" y="420988"/>
                  </a:cubicBezTo>
                  <a:lnTo>
                    <a:pt x="2703695" y="424421"/>
                  </a:lnTo>
                  <a:cubicBezTo>
                    <a:pt x="2701948" y="426021"/>
                    <a:pt x="2699234" y="425900"/>
                    <a:pt x="2697634" y="424152"/>
                  </a:cubicBezTo>
                  <a:lnTo>
                    <a:pt x="2694201" y="420400"/>
                  </a:lnTo>
                  <a:cubicBezTo>
                    <a:pt x="2692601" y="418652"/>
                    <a:pt x="2692722" y="415938"/>
                    <a:pt x="2694470" y="414338"/>
                  </a:cubicBezTo>
                  <a:lnTo>
                    <a:pt x="2698222" y="410905"/>
                  </a:lnTo>
                  <a:cubicBezTo>
                    <a:pt x="2699096" y="410105"/>
                    <a:pt x="2700212" y="409735"/>
                    <a:pt x="2701308" y="409784"/>
                  </a:cubicBezTo>
                  <a:close/>
                  <a:moveTo>
                    <a:pt x="2325470" y="409784"/>
                  </a:moveTo>
                  <a:cubicBezTo>
                    <a:pt x="2326567" y="409833"/>
                    <a:pt x="2327646" y="410299"/>
                    <a:pt x="2328446" y="411174"/>
                  </a:cubicBezTo>
                  <a:lnTo>
                    <a:pt x="2331878" y="414925"/>
                  </a:lnTo>
                  <a:cubicBezTo>
                    <a:pt x="2333478" y="416674"/>
                    <a:pt x="2333357" y="419388"/>
                    <a:pt x="2331610" y="420988"/>
                  </a:cubicBezTo>
                  <a:lnTo>
                    <a:pt x="2327858" y="424421"/>
                  </a:lnTo>
                  <a:cubicBezTo>
                    <a:pt x="2326110" y="426021"/>
                    <a:pt x="2323395" y="425900"/>
                    <a:pt x="2321796" y="424152"/>
                  </a:cubicBezTo>
                  <a:lnTo>
                    <a:pt x="2318363" y="420400"/>
                  </a:lnTo>
                  <a:cubicBezTo>
                    <a:pt x="2316764" y="418652"/>
                    <a:pt x="2316884" y="415938"/>
                    <a:pt x="2318632" y="414338"/>
                  </a:cubicBezTo>
                  <a:lnTo>
                    <a:pt x="2322384" y="410905"/>
                  </a:lnTo>
                  <a:cubicBezTo>
                    <a:pt x="2323258" y="410105"/>
                    <a:pt x="2324374" y="409735"/>
                    <a:pt x="2325470" y="409784"/>
                  </a:cubicBezTo>
                  <a:close/>
                  <a:moveTo>
                    <a:pt x="1949632" y="409784"/>
                  </a:moveTo>
                  <a:cubicBezTo>
                    <a:pt x="1950729" y="409833"/>
                    <a:pt x="1951808" y="410299"/>
                    <a:pt x="1952607" y="411174"/>
                  </a:cubicBezTo>
                  <a:lnTo>
                    <a:pt x="1956041" y="414925"/>
                  </a:lnTo>
                  <a:cubicBezTo>
                    <a:pt x="1957640" y="416674"/>
                    <a:pt x="1957520" y="419388"/>
                    <a:pt x="1955771" y="420988"/>
                  </a:cubicBezTo>
                  <a:lnTo>
                    <a:pt x="1952019" y="424421"/>
                  </a:lnTo>
                  <a:cubicBezTo>
                    <a:pt x="1950271" y="426021"/>
                    <a:pt x="1947557" y="425900"/>
                    <a:pt x="1945958" y="424152"/>
                  </a:cubicBezTo>
                  <a:lnTo>
                    <a:pt x="1942525" y="420400"/>
                  </a:lnTo>
                  <a:cubicBezTo>
                    <a:pt x="1940925" y="418652"/>
                    <a:pt x="1941046" y="415938"/>
                    <a:pt x="1942794" y="414338"/>
                  </a:cubicBezTo>
                  <a:lnTo>
                    <a:pt x="1946546" y="410905"/>
                  </a:lnTo>
                  <a:cubicBezTo>
                    <a:pt x="1947420" y="410105"/>
                    <a:pt x="1948535" y="409735"/>
                    <a:pt x="1949632" y="409784"/>
                  </a:cubicBezTo>
                  <a:close/>
                  <a:moveTo>
                    <a:pt x="1573794" y="409784"/>
                  </a:moveTo>
                  <a:cubicBezTo>
                    <a:pt x="1574891" y="409833"/>
                    <a:pt x="1575970" y="410299"/>
                    <a:pt x="1576769" y="411174"/>
                  </a:cubicBezTo>
                  <a:lnTo>
                    <a:pt x="1580202" y="414925"/>
                  </a:lnTo>
                  <a:cubicBezTo>
                    <a:pt x="1581802" y="416674"/>
                    <a:pt x="1581681" y="419388"/>
                    <a:pt x="1579933" y="420988"/>
                  </a:cubicBezTo>
                  <a:lnTo>
                    <a:pt x="1576181" y="424421"/>
                  </a:lnTo>
                  <a:cubicBezTo>
                    <a:pt x="1574434" y="426021"/>
                    <a:pt x="1571719" y="425900"/>
                    <a:pt x="1570120" y="424152"/>
                  </a:cubicBezTo>
                  <a:lnTo>
                    <a:pt x="1566687" y="420400"/>
                  </a:lnTo>
                  <a:cubicBezTo>
                    <a:pt x="1565087" y="418652"/>
                    <a:pt x="1565208" y="415938"/>
                    <a:pt x="1566956" y="414338"/>
                  </a:cubicBezTo>
                  <a:lnTo>
                    <a:pt x="1570708" y="410905"/>
                  </a:lnTo>
                  <a:cubicBezTo>
                    <a:pt x="1571582" y="410105"/>
                    <a:pt x="1572697" y="409735"/>
                    <a:pt x="1573794" y="409784"/>
                  </a:cubicBezTo>
                  <a:close/>
                  <a:moveTo>
                    <a:pt x="1197956" y="409784"/>
                  </a:moveTo>
                  <a:cubicBezTo>
                    <a:pt x="1199053" y="409833"/>
                    <a:pt x="1200131" y="410299"/>
                    <a:pt x="1200931" y="411174"/>
                  </a:cubicBezTo>
                  <a:lnTo>
                    <a:pt x="1204364" y="414925"/>
                  </a:lnTo>
                  <a:cubicBezTo>
                    <a:pt x="1205964" y="416674"/>
                    <a:pt x="1205843" y="419388"/>
                    <a:pt x="1204095" y="420988"/>
                  </a:cubicBezTo>
                  <a:lnTo>
                    <a:pt x="1200343" y="424421"/>
                  </a:lnTo>
                  <a:cubicBezTo>
                    <a:pt x="1198595" y="426021"/>
                    <a:pt x="1195881" y="425900"/>
                    <a:pt x="1194282" y="424152"/>
                  </a:cubicBezTo>
                  <a:lnTo>
                    <a:pt x="1190849" y="420400"/>
                  </a:lnTo>
                  <a:cubicBezTo>
                    <a:pt x="1189249" y="418652"/>
                    <a:pt x="1189369" y="415938"/>
                    <a:pt x="1191117" y="414338"/>
                  </a:cubicBezTo>
                  <a:lnTo>
                    <a:pt x="1194869" y="410905"/>
                  </a:lnTo>
                  <a:cubicBezTo>
                    <a:pt x="1195743" y="410105"/>
                    <a:pt x="1196859" y="409735"/>
                    <a:pt x="1197956" y="409784"/>
                  </a:cubicBezTo>
                  <a:close/>
                  <a:moveTo>
                    <a:pt x="822118" y="409784"/>
                  </a:moveTo>
                  <a:cubicBezTo>
                    <a:pt x="823215" y="409833"/>
                    <a:pt x="824294" y="410299"/>
                    <a:pt x="825093" y="411174"/>
                  </a:cubicBezTo>
                  <a:lnTo>
                    <a:pt x="828526" y="414925"/>
                  </a:lnTo>
                  <a:cubicBezTo>
                    <a:pt x="830125" y="416674"/>
                    <a:pt x="830005" y="419388"/>
                    <a:pt x="828257" y="420988"/>
                  </a:cubicBezTo>
                  <a:lnTo>
                    <a:pt x="824505" y="424421"/>
                  </a:lnTo>
                  <a:cubicBezTo>
                    <a:pt x="822757" y="426021"/>
                    <a:pt x="820043" y="425900"/>
                    <a:pt x="818443" y="424152"/>
                  </a:cubicBezTo>
                  <a:lnTo>
                    <a:pt x="815010" y="420400"/>
                  </a:lnTo>
                  <a:cubicBezTo>
                    <a:pt x="813411" y="418652"/>
                    <a:pt x="813532" y="415938"/>
                    <a:pt x="815279" y="414338"/>
                  </a:cubicBezTo>
                  <a:lnTo>
                    <a:pt x="819032" y="410905"/>
                  </a:lnTo>
                  <a:cubicBezTo>
                    <a:pt x="819905" y="410105"/>
                    <a:pt x="821021" y="409735"/>
                    <a:pt x="822118" y="409784"/>
                  </a:cubicBezTo>
                  <a:close/>
                  <a:moveTo>
                    <a:pt x="446280" y="409784"/>
                  </a:moveTo>
                  <a:cubicBezTo>
                    <a:pt x="447377" y="409833"/>
                    <a:pt x="448455" y="410299"/>
                    <a:pt x="449255" y="411174"/>
                  </a:cubicBezTo>
                  <a:lnTo>
                    <a:pt x="452688" y="414925"/>
                  </a:lnTo>
                  <a:cubicBezTo>
                    <a:pt x="454288" y="416674"/>
                    <a:pt x="454167" y="419388"/>
                    <a:pt x="452419" y="420988"/>
                  </a:cubicBezTo>
                  <a:lnTo>
                    <a:pt x="448667" y="424421"/>
                  </a:lnTo>
                  <a:cubicBezTo>
                    <a:pt x="446919" y="426021"/>
                    <a:pt x="444205" y="425900"/>
                    <a:pt x="442606" y="424152"/>
                  </a:cubicBezTo>
                  <a:lnTo>
                    <a:pt x="439173" y="420400"/>
                  </a:lnTo>
                  <a:cubicBezTo>
                    <a:pt x="437573" y="418652"/>
                    <a:pt x="437693" y="415938"/>
                    <a:pt x="439441" y="414338"/>
                  </a:cubicBezTo>
                  <a:lnTo>
                    <a:pt x="443193" y="410905"/>
                  </a:lnTo>
                  <a:cubicBezTo>
                    <a:pt x="444067" y="410105"/>
                    <a:pt x="445183" y="409735"/>
                    <a:pt x="446280" y="409784"/>
                  </a:cubicBezTo>
                  <a:close/>
                  <a:moveTo>
                    <a:pt x="3875445" y="381109"/>
                  </a:moveTo>
                  <a:cubicBezTo>
                    <a:pt x="3877581" y="381430"/>
                    <a:pt x="3879690" y="382175"/>
                    <a:pt x="3881647" y="383374"/>
                  </a:cubicBezTo>
                  <a:lnTo>
                    <a:pt x="3919418" y="406501"/>
                  </a:lnTo>
                  <a:cubicBezTo>
                    <a:pt x="3927250" y="411296"/>
                    <a:pt x="3929711" y="421532"/>
                    <a:pt x="3924916" y="429363"/>
                  </a:cubicBezTo>
                  <a:lnTo>
                    <a:pt x="3911766" y="450842"/>
                  </a:lnTo>
                  <a:cubicBezTo>
                    <a:pt x="3906970" y="458673"/>
                    <a:pt x="3896734" y="461134"/>
                    <a:pt x="3888903" y="456339"/>
                  </a:cubicBezTo>
                  <a:lnTo>
                    <a:pt x="3851132" y="433213"/>
                  </a:lnTo>
                  <a:cubicBezTo>
                    <a:pt x="3843300" y="428417"/>
                    <a:pt x="3840840" y="418182"/>
                    <a:pt x="3845634" y="410350"/>
                  </a:cubicBezTo>
                  <a:lnTo>
                    <a:pt x="3858785" y="388872"/>
                  </a:lnTo>
                  <a:cubicBezTo>
                    <a:pt x="3862382" y="382998"/>
                    <a:pt x="3869038" y="380145"/>
                    <a:pt x="3875445" y="381109"/>
                  </a:cubicBezTo>
                  <a:close/>
                  <a:moveTo>
                    <a:pt x="3499608" y="381109"/>
                  </a:moveTo>
                  <a:cubicBezTo>
                    <a:pt x="3501744" y="381430"/>
                    <a:pt x="3503851" y="382175"/>
                    <a:pt x="3505810" y="383374"/>
                  </a:cubicBezTo>
                  <a:lnTo>
                    <a:pt x="3543580" y="406501"/>
                  </a:lnTo>
                  <a:cubicBezTo>
                    <a:pt x="3551412" y="411296"/>
                    <a:pt x="3553873" y="421532"/>
                    <a:pt x="3549078" y="429363"/>
                  </a:cubicBezTo>
                  <a:lnTo>
                    <a:pt x="3535927" y="450842"/>
                  </a:lnTo>
                  <a:cubicBezTo>
                    <a:pt x="3531132" y="458673"/>
                    <a:pt x="3520896" y="461134"/>
                    <a:pt x="3513065" y="456339"/>
                  </a:cubicBezTo>
                  <a:lnTo>
                    <a:pt x="3475294" y="433213"/>
                  </a:lnTo>
                  <a:cubicBezTo>
                    <a:pt x="3467462" y="428417"/>
                    <a:pt x="3465001" y="418182"/>
                    <a:pt x="3469796" y="410350"/>
                  </a:cubicBezTo>
                  <a:lnTo>
                    <a:pt x="3482947" y="388872"/>
                  </a:lnTo>
                  <a:cubicBezTo>
                    <a:pt x="3486544" y="382998"/>
                    <a:pt x="3493200" y="380145"/>
                    <a:pt x="3499608" y="381109"/>
                  </a:cubicBezTo>
                  <a:close/>
                  <a:moveTo>
                    <a:pt x="3123769" y="381109"/>
                  </a:moveTo>
                  <a:cubicBezTo>
                    <a:pt x="3125905" y="381430"/>
                    <a:pt x="3128014" y="382175"/>
                    <a:pt x="3129971" y="383374"/>
                  </a:cubicBezTo>
                  <a:lnTo>
                    <a:pt x="3167742" y="406501"/>
                  </a:lnTo>
                  <a:cubicBezTo>
                    <a:pt x="3175574" y="411296"/>
                    <a:pt x="3178035" y="421532"/>
                    <a:pt x="3173240" y="429363"/>
                  </a:cubicBezTo>
                  <a:lnTo>
                    <a:pt x="3160090" y="450842"/>
                  </a:lnTo>
                  <a:cubicBezTo>
                    <a:pt x="3155294" y="458673"/>
                    <a:pt x="3145058" y="461134"/>
                    <a:pt x="3137227" y="456339"/>
                  </a:cubicBezTo>
                  <a:lnTo>
                    <a:pt x="3099456" y="433213"/>
                  </a:lnTo>
                  <a:cubicBezTo>
                    <a:pt x="3091624" y="428417"/>
                    <a:pt x="3089163" y="418182"/>
                    <a:pt x="3093958" y="410350"/>
                  </a:cubicBezTo>
                  <a:lnTo>
                    <a:pt x="3107109" y="388872"/>
                  </a:lnTo>
                  <a:cubicBezTo>
                    <a:pt x="3110705" y="382998"/>
                    <a:pt x="3117362" y="380145"/>
                    <a:pt x="3123769" y="381109"/>
                  </a:cubicBezTo>
                  <a:close/>
                  <a:moveTo>
                    <a:pt x="2747931" y="381109"/>
                  </a:moveTo>
                  <a:cubicBezTo>
                    <a:pt x="2750067" y="381430"/>
                    <a:pt x="2752175" y="382175"/>
                    <a:pt x="2754133" y="383374"/>
                  </a:cubicBezTo>
                  <a:lnTo>
                    <a:pt x="2791904" y="406501"/>
                  </a:lnTo>
                  <a:cubicBezTo>
                    <a:pt x="2799736" y="411296"/>
                    <a:pt x="2802197" y="421532"/>
                    <a:pt x="2797402" y="429363"/>
                  </a:cubicBezTo>
                  <a:lnTo>
                    <a:pt x="2784251" y="450842"/>
                  </a:lnTo>
                  <a:cubicBezTo>
                    <a:pt x="2779456" y="458673"/>
                    <a:pt x="2769220" y="461134"/>
                    <a:pt x="2761388" y="456339"/>
                  </a:cubicBezTo>
                  <a:lnTo>
                    <a:pt x="2723618" y="433213"/>
                  </a:lnTo>
                  <a:cubicBezTo>
                    <a:pt x="2715786" y="428417"/>
                    <a:pt x="2713325" y="418182"/>
                    <a:pt x="2718120" y="410350"/>
                  </a:cubicBezTo>
                  <a:lnTo>
                    <a:pt x="2731271" y="388872"/>
                  </a:lnTo>
                  <a:cubicBezTo>
                    <a:pt x="2734868" y="382998"/>
                    <a:pt x="2741524" y="380145"/>
                    <a:pt x="2747931" y="381109"/>
                  </a:cubicBezTo>
                  <a:close/>
                  <a:moveTo>
                    <a:pt x="2372094" y="381109"/>
                  </a:moveTo>
                  <a:cubicBezTo>
                    <a:pt x="2374230" y="381430"/>
                    <a:pt x="2376337" y="382175"/>
                    <a:pt x="2378295" y="383374"/>
                  </a:cubicBezTo>
                  <a:lnTo>
                    <a:pt x="2416067" y="406501"/>
                  </a:lnTo>
                  <a:cubicBezTo>
                    <a:pt x="2423898" y="411296"/>
                    <a:pt x="2426359" y="421532"/>
                    <a:pt x="2421564" y="429363"/>
                  </a:cubicBezTo>
                  <a:lnTo>
                    <a:pt x="2408413" y="450842"/>
                  </a:lnTo>
                  <a:cubicBezTo>
                    <a:pt x="2403618" y="458673"/>
                    <a:pt x="2393382" y="461134"/>
                    <a:pt x="2385551" y="456339"/>
                  </a:cubicBezTo>
                  <a:lnTo>
                    <a:pt x="2347780" y="433213"/>
                  </a:lnTo>
                  <a:cubicBezTo>
                    <a:pt x="2339948" y="428417"/>
                    <a:pt x="2337487" y="418182"/>
                    <a:pt x="2342282" y="410350"/>
                  </a:cubicBezTo>
                  <a:lnTo>
                    <a:pt x="2355433" y="388872"/>
                  </a:lnTo>
                  <a:cubicBezTo>
                    <a:pt x="2359030" y="382998"/>
                    <a:pt x="2365686" y="380145"/>
                    <a:pt x="2372094" y="381109"/>
                  </a:cubicBezTo>
                  <a:close/>
                  <a:moveTo>
                    <a:pt x="1996255" y="381109"/>
                  </a:moveTo>
                  <a:cubicBezTo>
                    <a:pt x="1998391" y="381430"/>
                    <a:pt x="2000499" y="382175"/>
                    <a:pt x="2002456" y="383374"/>
                  </a:cubicBezTo>
                  <a:lnTo>
                    <a:pt x="2040228" y="406501"/>
                  </a:lnTo>
                  <a:cubicBezTo>
                    <a:pt x="2048060" y="411296"/>
                    <a:pt x="2050521" y="421532"/>
                    <a:pt x="2045726" y="429363"/>
                  </a:cubicBezTo>
                  <a:lnTo>
                    <a:pt x="2032575" y="450842"/>
                  </a:lnTo>
                  <a:cubicBezTo>
                    <a:pt x="2027779" y="458673"/>
                    <a:pt x="2017544" y="461134"/>
                    <a:pt x="2009713" y="456339"/>
                  </a:cubicBezTo>
                  <a:lnTo>
                    <a:pt x="1971942" y="433213"/>
                  </a:lnTo>
                  <a:cubicBezTo>
                    <a:pt x="1964110" y="428417"/>
                    <a:pt x="1961649" y="418182"/>
                    <a:pt x="1966444" y="410350"/>
                  </a:cubicBezTo>
                  <a:lnTo>
                    <a:pt x="1979595" y="388872"/>
                  </a:lnTo>
                  <a:cubicBezTo>
                    <a:pt x="1983191" y="382998"/>
                    <a:pt x="1989848" y="380145"/>
                    <a:pt x="1996255" y="381109"/>
                  </a:cubicBezTo>
                  <a:close/>
                  <a:moveTo>
                    <a:pt x="1620417" y="381109"/>
                  </a:moveTo>
                  <a:cubicBezTo>
                    <a:pt x="1622553" y="381430"/>
                    <a:pt x="1624661" y="382175"/>
                    <a:pt x="1626619" y="383374"/>
                  </a:cubicBezTo>
                  <a:lnTo>
                    <a:pt x="1664390" y="406501"/>
                  </a:lnTo>
                  <a:cubicBezTo>
                    <a:pt x="1672222" y="411296"/>
                    <a:pt x="1674682" y="421532"/>
                    <a:pt x="1669888" y="429363"/>
                  </a:cubicBezTo>
                  <a:lnTo>
                    <a:pt x="1656737" y="450842"/>
                  </a:lnTo>
                  <a:cubicBezTo>
                    <a:pt x="1651942" y="458673"/>
                    <a:pt x="1641706" y="461134"/>
                    <a:pt x="1633875" y="456339"/>
                  </a:cubicBezTo>
                  <a:lnTo>
                    <a:pt x="1596104" y="433213"/>
                  </a:lnTo>
                  <a:cubicBezTo>
                    <a:pt x="1588272" y="428417"/>
                    <a:pt x="1585811" y="418182"/>
                    <a:pt x="1590606" y="410350"/>
                  </a:cubicBezTo>
                  <a:lnTo>
                    <a:pt x="1603757" y="388872"/>
                  </a:lnTo>
                  <a:cubicBezTo>
                    <a:pt x="1607353" y="382998"/>
                    <a:pt x="1614010" y="380145"/>
                    <a:pt x="1620417" y="381109"/>
                  </a:cubicBezTo>
                  <a:close/>
                  <a:moveTo>
                    <a:pt x="1244579" y="381109"/>
                  </a:moveTo>
                  <a:cubicBezTo>
                    <a:pt x="1246715" y="381430"/>
                    <a:pt x="1248823" y="382175"/>
                    <a:pt x="1250781" y="383374"/>
                  </a:cubicBezTo>
                  <a:lnTo>
                    <a:pt x="1288552" y="406501"/>
                  </a:lnTo>
                  <a:cubicBezTo>
                    <a:pt x="1296383" y="411296"/>
                    <a:pt x="1298845" y="421532"/>
                    <a:pt x="1294050" y="429363"/>
                  </a:cubicBezTo>
                  <a:lnTo>
                    <a:pt x="1280899" y="450842"/>
                  </a:lnTo>
                  <a:cubicBezTo>
                    <a:pt x="1276104" y="458673"/>
                    <a:pt x="1265868" y="461134"/>
                    <a:pt x="1258036" y="456339"/>
                  </a:cubicBezTo>
                  <a:lnTo>
                    <a:pt x="1220265" y="433213"/>
                  </a:lnTo>
                  <a:cubicBezTo>
                    <a:pt x="1212434" y="428417"/>
                    <a:pt x="1209973" y="418182"/>
                    <a:pt x="1214768" y="410350"/>
                  </a:cubicBezTo>
                  <a:lnTo>
                    <a:pt x="1227918" y="388872"/>
                  </a:lnTo>
                  <a:cubicBezTo>
                    <a:pt x="1231515" y="382998"/>
                    <a:pt x="1238172" y="380145"/>
                    <a:pt x="1244579" y="381109"/>
                  </a:cubicBezTo>
                  <a:close/>
                  <a:moveTo>
                    <a:pt x="868741" y="381109"/>
                  </a:moveTo>
                  <a:cubicBezTo>
                    <a:pt x="870877" y="381430"/>
                    <a:pt x="872985" y="382175"/>
                    <a:pt x="874943" y="383374"/>
                  </a:cubicBezTo>
                  <a:lnTo>
                    <a:pt x="912714" y="406501"/>
                  </a:lnTo>
                  <a:cubicBezTo>
                    <a:pt x="920545" y="411296"/>
                    <a:pt x="923006" y="421532"/>
                    <a:pt x="918212" y="429363"/>
                  </a:cubicBezTo>
                  <a:lnTo>
                    <a:pt x="905061" y="450842"/>
                  </a:lnTo>
                  <a:cubicBezTo>
                    <a:pt x="900265" y="458673"/>
                    <a:pt x="890030" y="461134"/>
                    <a:pt x="882198" y="456339"/>
                  </a:cubicBezTo>
                  <a:lnTo>
                    <a:pt x="844427" y="433213"/>
                  </a:lnTo>
                  <a:cubicBezTo>
                    <a:pt x="836596" y="428417"/>
                    <a:pt x="834135" y="418182"/>
                    <a:pt x="838930" y="410350"/>
                  </a:cubicBezTo>
                  <a:lnTo>
                    <a:pt x="852081" y="388872"/>
                  </a:lnTo>
                  <a:cubicBezTo>
                    <a:pt x="855677" y="382998"/>
                    <a:pt x="862334" y="380145"/>
                    <a:pt x="868741" y="381109"/>
                  </a:cubicBezTo>
                  <a:close/>
                  <a:moveTo>
                    <a:pt x="492903" y="381109"/>
                  </a:moveTo>
                  <a:cubicBezTo>
                    <a:pt x="495038" y="381430"/>
                    <a:pt x="497147" y="382175"/>
                    <a:pt x="499104" y="383374"/>
                  </a:cubicBezTo>
                  <a:lnTo>
                    <a:pt x="536875" y="406501"/>
                  </a:lnTo>
                  <a:cubicBezTo>
                    <a:pt x="544707" y="411296"/>
                    <a:pt x="547168" y="421532"/>
                    <a:pt x="542374" y="429363"/>
                  </a:cubicBezTo>
                  <a:lnTo>
                    <a:pt x="529223" y="450842"/>
                  </a:lnTo>
                  <a:cubicBezTo>
                    <a:pt x="524427" y="458673"/>
                    <a:pt x="514191" y="461134"/>
                    <a:pt x="506360" y="456339"/>
                  </a:cubicBezTo>
                  <a:lnTo>
                    <a:pt x="468590" y="433213"/>
                  </a:lnTo>
                  <a:cubicBezTo>
                    <a:pt x="460758" y="428417"/>
                    <a:pt x="458296" y="418182"/>
                    <a:pt x="463091" y="410350"/>
                  </a:cubicBezTo>
                  <a:lnTo>
                    <a:pt x="476242" y="388872"/>
                  </a:lnTo>
                  <a:cubicBezTo>
                    <a:pt x="479838" y="382998"/>
                    <a:pt x="486496" y="380145"/>
                    <a:pt x="492903" y="381109"/>
                  </a:cubicBezTo>
                  <a:close/>
                  <a:moveTo>
                    <a:pt x="3840421" y="376166"/>
                  </a:moveTo>
                  <a:cubicBezTo>
                    <a:pt x="3842081" y="376370"/>
                    <a:pt x="3843664" y="377205"/>
                    <a:pt x="3844776" y="378627"/>
                  </a:cubicBezTo>
                  <a:lnTo>
                    <a:pt x="3849547" y="384726"/>
                  </a:lnTo>
                  <a:cubicBezTo>
                    <a:pt x="3851771" y="387569"/>
                    <a:pt x="3851270" y="391677"/>
                    <a:pt x="3848426" y="393900"/>
                  </a:cubicBezTo>
                  <a:lnTo>
                    <a:pt x="3842000" y="398927"/>
                  </a:lnTo>
                  <a:cubicBezTo>
                    <a:pt x="3839158" y="401150"/>
                    <a:pt x="3835051" y="400648"/>
                    <a:pt x="3832827" y="397806"/>
                  </a:cubicBezTo>
                  <a:lnTo>
                    <a:pt x="3828056" y="391706"/>
                  </a:lnTo>
                  <a:cubicBezTo>
                    <a:pt x="3825832" y="388863"/>
                    <a:pt x="3826334" y="384757"/>
                    <a:pt x="3829176" y="382533"/>
                  </a:cubicBezTo>
                  <a:lnTo>
                    <a:pt x="3835602" y="377506"/>
                  </a:lnTo>
                  <a:cubicBezTo>
                    <a:pt x="3837024" y="376394"/>
                    <a:pt x="3838762" y="375964"/>
                    <a:pt x="3840421" y="376166"/>
                  </a:cubicBezTo>
                  <a:close/>
                  <a:moveTo>
                    <a:pt x="3464583" y="376166"/>
                  </a:moveTo>
                  <a:cubicBezTo>
                    <a:pt x="3466243" y="376370"/>
                    <a:pt x="3467826" y="377205"/>
                    <a:pt x="3468937" y="378627"/>
                  </a:cubicBezTo>
                  <a:lnTo>
                    <a:pt x="3473709" y="384726"/>
                  </a:lnTo>
                  <a:cubicBezTo>
                    <a:pt x="3475933" y="387569"/>
                    <a:pt x="3475431" y="391677"/>
                    <a:pt x="3472588" y="393900"/>
                  </a:cubicBezTo>
                  <a:lnTo>
                    <a:pt x="3466162" y="398927"/>
                  </a:lnTo>
                  <a:cubicBezTo>
                    <a:pt x="3463319" y="401150"/>
                    <a:pt x="3459212" y="400648"/>
                    <a:pt x="3456989" y="397806"/>
                  </a:cubicBezTo>
                  <a:lnTo>
                    <a:pt x="3452217" y="391706"/>
                  </a:lnTo>
                  <a:cubicBezTo>
                    <a:pt x="3449994" y="388863"/>
                    <a:pt x="3450496" y="384757"/>
                    <a:pt x="3453338" y="382533"/>
                  </a:cubicBezTo>
                  <a:lnTo>
                    <a:pt x="3459764" y="377506"/>
                  </a:lnTo>
                  <a:cubicBezTo>
                    <a:pt x="3461186" y="376394"/>
                    <a:pt x="3462923" y="375964"/>
                    <a:pt x="3464583" y="376166"/>
                  </a:cubicBezTo>
                  <a:close/>
                  <a:moveTo>
                    <a:pt x="3088745" y="376166"/>
                  </a:moveTo>
                  <a:cubicBezTo>
                    <a:pt x="3090405" y="376370"/>
                    <a:pt x="3091988" y="377205"/>
                    <a:pt x="3093100" y="378627"/>
                  </a:cubicBezTo>
                  <a:lnTo>
                    <a:pt x="3097871" y="384726"/>
                  </a:lnTo>
                  <a:cubicBezTo>
                    <a:pt x="3100095" y="387569"/>
                    <a:pt x="3099593" y="391677"/>
                    <a:pt x="3096750" y="393900"/>
                  </a:cubicBezTo>
                  <a:lnTo>
                    <a:pt x="3090324" y="398927"/>
                  </a:lnTo>
                  <a:cubicBezTo>
                    <a:pt x="3087482" y="401150"/>
                    <a:pt x="3083374" y="400648"/>
                    <a:pt x="3081151" y="397806"/>
                  </a:cubicBezTo>
                  <a:lnTo>
                    <a:pt x="3076380" y="391706"/>
                  </a:lnTo>
                  <a:cubicBezTo>
                    <a:pt x="3074156" y="388863"/>
                    <a:pt x="3074658" y="384757"/>
                    <a:pt x="3077500" y="382533"/>
                  </a:cubicBezTo>
                  <a:lnTo>
                    <a:pt x="3083926" y="377506"/>
                  </a:lnTo>
                  <a:cubicBezTo>
                    <a:pt x="3085348" y="376394"/>
                    <a:pt x="3087085" y="375964"/>
                    <a:pt x="3088745" y="376166"/>
                  </a:cubicBezTo>
                  <a:close/>
                  <a:moveTo>
                    <a:pt x="2712907" y="376166"/>
                  </a:moveTo>
                  <a:cubicBezTo>
                    <a:pt x="2714566" y="376370"/>
                    <a:pt x="2716150" y="377205"/>
                    <a:pt x="2717261" y="378627"/>
                  </a:cubicBezTo>
                  <a:lnTo>
                    <a:pt x="2722033" y="384726"/>
                  </a:lnTo>
                  <a:cubicBezTo>
                    <a:pt x="2724256" y="387569"/>
                    <a:pt x="2723755" y="391677"/>
                    <a:pt x="2720912" y="393900"/>
                  </a:cubicBezTo>
                  <a:lnTo>
                    <a:pt x="2714486" y="398927"/>
                  </a:lnTo>
                  <a:cubicBezTo>
                    <a:pt x="2711643" y="401150"/>
                    <a:pt x="2707536" y="400648"/>
                    <a:pt x="2705313" y="397806"/>
                  </a:cubicBezTo>
                  <a:lnTo>
                    <a:pt x="2700541" y="391706"/>
                  </a:lnTo>
                  <a:cubicBezTo>
                    <a:pt x="2698318" y="388863"/>
                    <a:pt x="2698820" y="384757"/>
                    <a:pt x="2701662" y="382533"/>
                  </a:cubicBezTo>
                  <a:lnTo>
                    <a:pt x="2708088" y="377506"/>
                  </a:lnTo>
                  <a:cubicBezTo>
                    <a:pt x="2709510" y="376394"/>
                    <a:pt x="2711247" y="375964"/>
                    <a:pt x="2712907" y="376166"/>
                  </a:cubicBezTo>
                  <a:close/>
                  <a:moveTo>
                    <a:pt x="2337068" y="376166"/>
                  </a:moveTo>
                  <a:cubicBezTo>
                    <a:pt x="2338729" y="376370"/>
                    <a:pt x="2340312" y="377205"/>
                    <a:pt x="2341423" y="378627"/>
                  </a:cubicBezTo>
                  <a:lnTo>
                    <a:pt x="2346195" y="384726"/>
                  </a:lnTo>
                  <a:cubicBezTo>
                    <a:pt x="2348418" y="387569"/>
                    <a:pt x="2347917" y="391677"/>
                    <a:pt x="2345074" y="393900"/>
                  </a:cubicBezTo>
                  <a:lnTo>
                    <a:pt x="2338648" y="398927"/>
                  </a:lnTo>
                  <a:cubicBezTo>
                    <a:pt x="2335805" y="401150"/>
                    <a:pt x="2331698" y="400648"/>
                    <a:pt x="2329475" y="397806"/>
                  </a:cubicBezTo>
                  <a:lnTo>
                    <a:pt x="2324703" y="391706"/>
                  </a:lnTo>
                  <a:cubicBezTo>
                    <a:pt x="2322480" y="388863"/>
                    <a:pt x="2322981" y="384757"/>
                    <a:pt x="2325824" y="382533"/>
                  </a:cubicBezTo>
                  <a:lnTo>
                    <a:pt x="2332250" y="377506"/>
                  </a:lnTo>
                  <a:cubicBezTo>
                    <a:pt x="2333671" y="376394"/>
                    <a:pt x="2335408" y="375964"/>
                    <a:pt x="2337068" y="376166"/>
                  </a:cubicBezTo>
                  <a:close/>
                  <a:moveTo>
                    <a:pt x="1961231" y="376166"/>
                  </a:moveTo>
                  <a:cubicBezTo>
                    <a:pt x="1962891" y="376370"/>
                    <a:pt x="1964473" y="377205"/>
                    <a:pt x="1965585" y="378627"/>
                  </a:cubicBezTo>
                  <a:lnTo>
                    <a:pt x="1970356" y="384726"/>
                  </a:lnTo>
                  <a:cubicBezTo>
                    <a:pt x="1972581" y="387569"/>
                    <a:pt x="1972079" y="391677"/>
                    <a:pt x="1969236" y="393900"/>
                  </a:cubicBezTo>
                  <a:lnTo>
                    <a:pt x="1962810" y="398927"/>
                  </a:lnTo>
                  <a:cubicBezTo>
                    <a:pt x="1959967" y="401150"/>
                    <a:pt x="1955860" y="400648"/>
                    <a:pt x="1953636" y="397806"/>
                  </a:cubicBezTo>
                  <a:lnTo>
                    <a:pt x="1948865" y="391706"/>
                  </a:lnTo>
                  <a:cubicBezTo>
                    <a:pt x="1946641" y="388863"/>
                    <a:pt x="1947143" y="384757"/>
                    <a:pt x="1949986" y="382533"/>
                  </a:cubicBezTo>
                  <a:lnTo>
                    <a:pt x="1956412" y="377506"/>
                  </a:lnTo>
                  <a:cubicBezTo>
                    <a:pt x="1957834" y="376394"/>
                    <a:pt x="1959571" y="375964"/>
                    <a:pt x="1961231" y="376166"/>
                  </a:cubicBezTo>
                  <a:close/>
                  <a:moveTo>
                    <a:pt x="1585392" y="376166"/>
                  </a:moveTo>
                  <a:cubicBezTo>
                    <a:pt x="1587052" y="376370"/>
                    <a:pt x="1588636" y="377205"/>
                    <a:pt x="1589747" y="378627"/>
                  </a:cubicBezTo>
                  <a:lnTo>
                    <a:pt x="1594519" y="384726"/>
                  </a:lnTo>
                  <a:cubicBezTo>
                    <a:pt x="1596742" y="387569"/>
                    <a:pt x="1596240" y="391677"/>
                    <a:pt x="1593398" y="393900"/>
                  </a:cubicBezTo>
                  <a:lnTo>
                    <a:pt x="1586971" y="398927"/>
                  </a:lnTo>
                  <a:cubicBezTo>
                    <a:pt x="1584129" y="401150"/>
                    <a:pt x="1580022" y="400648"/>
                    <a:pt x="1577799" y="397806"/>
                  </a:cubicBezTo>
                  <a:lnTo>
                    <a:pt x="1573027" y="391706"/>
                  </a:lnTo>
                  <a:cubicBezTo>
                    <a:pt x="1570804" y="388863"/>
                    <a:pt x="1571305" y="384757"/>
                    <a:pt x="1574148" y="382533"/>
                  </a:cubicBezTo>
                  <a:lnTo>
                    <a:pt x="1580574" y="377506"/>
                  </a:lnTo>
                  <a:cubicBezTo>
                    <a:pt x="1581995" y="376394"/>
                    <a:pt x="1583732" y="375964"/>
                    <a:pt x="1585392" y="376166"/>
                  </a:cubicBezTo>
                  <a:close/>
                  <a:moveTo>
                    <a:pt x="1209554" y="376166"/>
                  </a:moveTo>
                  <a:cubicBezTo>
                    <a:pt x="1211214" y="376370"/>
                    <a:pt x="1212797" y="377205"/>
                    <a:pt x="1213909" y="378627"/>
                  </a:cubicBezTo>
                  <a:lnTo>
                    <a:pt x="1218680" y="384726"/>
                  </a:lnTo>
                  <a:cubicBezTo>
                    <a:pt x="1220904" y="387569"/>
                    <a:pt x="1220402" y="391677"/>
                    <a:pt x="1217559" y="393900"/>
                  </a:cubicBezTo>
                  <a:lnTo>
                    <a:pt x="1211134" y="398927"/>
                  </a:lnTo>
                  <a:cubicBezTo>
                    <a:pt x="1208291" y="401150"/>
                    <a:pt x="1204184" y="400648"/>
                    <a:pt x="1201960" y="397806"/>
                  </a:cubicBezTo>
                  <a:lnTo>
                    <a:pt x="1197189" y="391706"/>
                  </a:lnTo>
                  <a:cubicBezTo>
                    <a:pt x="1194966" y="388863"/>
                    <a:pt x="1195467" y="384757"/>
                    <a:pt x="1198309" y="382533"/>
                  </a:cubicBezTo>
                  <a:lnTo>
                    <a:pt x="1204736" y="377506"/>
                  </a:lnTo>
                  <a:cubicBezTo>
                    <a:pt x="1206157" y="376394"/>
                    <a:pt x="1207894" y="375964"/>
                    <a:pt x="1209554" y="376166"/>
                  </a:cubicBezTo>
                  <a:close/>
                  <a:moveTo>
                    <a:pt x="833716" y="376166"/>
                  </a:moveTo>
                  <a:cubicBezTo>
                    <a:pt x="835376" y="376370"/>
                    <a:pt x="836959" y="377205"/>
                    <a:pt x="838070" y="378627"/>
                  </a:cubicBezTo>
                  <a:lnTo>
                    <a:pt x="842843" y="384726"/>
                  </a:lnTo>
                  <a:cubicBezTo>
                    <a:pt x="845066" y="387569"/>
                    <a:pt x="844564" y="391677"/>
                    <a:pt x="841722" y="393900"/>
                  </a:cubicBezTo>
                  <a:lnTo>
                    <a:pt x="835295" y="398927"/>
                  </a:lnTo>
                  <a:cubicBezTo>
                    <a:pt x="832452" y="401150"/>
                    <a:pt x="828346" y="400648"/>
                    <a:pt x="826122" y="397806"/>
                  </a:cubicBezTo>
                  <a:lnTo>
                    <a:pt x="821351" y="391706"/>
                  </a:lnTo>
                  <a:cubicBezTo>
                    <a:pt x="819127" y="388863"/>
                    <a:pt x="819629" y="384757"/>
                    <a:pt x="822472" y="382533"/>
                  </a:cubicBezTo>
                  <a:lnTo>
                    <a:pt x="828898" y="377506"/>
                  </a:lnTo>
                  <a:cubicBezTo>
                    <a:pt x="830319" y="376394"/>
                    <a:pt x="832056" y="375964"/>
                    <a:pt x="833716" y="376166"/>
                  </a:cubicBezTo>
                  <a:close/>
                  <a:moveTo>
                    <a:pt x="457878" y="376166"/>
                  </a:moveTo>
                  <a:cubicBezTo>
                    <a:pt x="459538" y="376370"/>
                    <a:pt x="461121" y="377205"/>
                    <a:pt x="462233" y="378627"/>
                  </a:cubicBezTo>
                  <a:lnTo>
                    <a:pt x="467004" y="384726"/>
                  </a:lnTo>
                  <a:cubicBezTo>
                    <a:pt x="469228" y="387569"/>
                    <a:pt x="468726" y="391677"/>
                    <a:pt x="465883" y="393900"/>
                  </a:cubicBezTo>
                  <a:lnTo>
                    <a:pt x="459457" y="398927"/>
                  </a:lnTo>
                  <a:cubicBezTo>
                    <a:pt x="456615" y="401150"/>
                    <a:pt x="452508" y="400648"/>
                    <a:pt x="450284" y="397806"/>
                  </a:cubicBezTo>
                  <a:lnTo>
                    <a:pt x="445513" y="391706"/>
                  </a:lnTo>
                  <a:cubicBezTo>
                    <a:pt x="443289" y="388863"/>
                    <a:pt x="443790" y="384757"/>
                    <a:pt x="446633" y="382533"/>
                  </a:cubicBezTo>
                  <a:lnTo>
                    <a:pt x="453060" y="377506"/>
                  </a:lnTo>
                  <a:cubicBezTo>
                    <a:pt x="454481" y="376394"/>
                    <a:pt x="456218" y="375964"/>
                    <a:pt x="457878" y="376166"/>
                  </a:cubicBezTo>
                  <a:close/>
                  <a:moveTo>
                    <a:pt x="3799998" y="376140"/>
                  </a:moveTo>
                  <a:cubicBezTo>
                    <a:pt x="3803289" y="376542"/>
                    <a:pt x="3806427" y="378199"/>
                    <a:pt x="3808632" y="381017"/>
                  </a:cubicBezTo>
                  <a:lnTo>
                    <a:pt x="3818093" y="393112"/>
                  </a:lnTo>
                  <a:cubicBezTo>
                    <a:pt x="3822501" y="398748"/>
                    <a:pt x="3821507" y="406891"/>
                    <a:pt x="3815871" y="411300"/>
                  </a:cubicBezTo>
                  <a:lnTo>
                    <a:pt x="3795569" y="427181"/>
                  </a:lnTo>
                  <a:cubicBezTo>
                    <a:pt x="3789932" y="431589"/>
                    <a:pt x="3781790" y="430595"/>
                    <a:pt x="3777381" y="424959"/>
                  </a:cubicBezTo>
                  <a:lnTo>
                    <a:pt x="3767920" y="412864"/>
                  </a:lnTo>
                  <a:cubicBezTo>
                    <a:pt x="3763511" y="407228"/>
                    <a:pt x="3764506" y="399085"/>
                    <a:pt x="3770142" y="394676"/>
                  </a:cubicBezTo>
                  <a:lnTo>
                    <a:pt x="3790444" y="378795"/>
                  </a:lnTo>
                  <a:cubicBezTo>
                    <a:pt x="3793262" y="376591"/>
                    <a:pt x="3796707" y="375737"/>
                    <a:pt x="3799998" y="376140"/>
                  </a:cubicBezTo>
                  <a:close/>
                  <a:moveTo>
                    <a:pt x="3424160" y="376140"/>
                  </a:moveTo>
                  <a:cubicBezTo>
                    <a:pt x="3427451" y="376542"/>
                    <a:pt x="3430589" y="378199"/>
                    <a:pt x="3432794" y="381017"/>
                  </a:cubicBezTo>
                  <a:lnTo>
                    <a:pt x="3442255" y="393112"/>
                  </a:lnTo>
                  <a:cubicBezTo>
                    <a:pt x="3446664" y="398748"/>
                    <a:pt x="3445669" y="406891"/>
                    <a:pt x="3440032" y="411300"/>
                  </a:cubicBezTo>
                  <a:lnTo>
                    <a:pt x="3419730" y="427181"/>
                  </a:lnTo>
                  <a:cubicBezTo>
                    <a:pt x="3414095" y="431589"/>
                    <a:pt x="3405952" y="430595"/>
                    <a:pt x="3401543" y="424959"/>
                  </a:cubicBezTo>
                  <a:lnTo>
                    <a:pt x="3392082" y="412864"/>
                  </a:lnTo>
                  <a:cubicBezTo>
                    <a:pt x="3387673" y="407228"/>
                    <a:pt x="3388668" y="399085"/>
                    <a:pt x="3394304" y="394676"/>
                  </a:cubicBezTo>
                  <a:lnTo>
                    <a:pt x="3414606" y="378795"/>
                  </a:lnTo>
                  <a:cubicBezTo>
                    <a:pt x="3417424" y="376591"/>
                    <a:pt x="3420869" y="375737"/>
                    <a:pt x="3424160" y="376140"/>
                  </a:cubicBezTo>
                  <a:close/>
                  <a:moveTo>
                    <a:pt x="3048322" y="376140"/>
                  </a:moveTo>
                  <a:cubicBezTo>
                    <a:pt x="3051613" y="376542"/>
                    <a:pt x="3054751" y="378199"/>
                    <a:pt x="3056955" y="381017"/>
                  </a:cubicBezTo>
                  <a:lnTo>
                    <a:pt x="3066416" y="393112"/>
                  </a:lnTo>
                  <a:cubicBezTo>
                    <a:pt x="3070825" y="398748"/>
                    <a:pt x="3069831" y="406891"/>
                    <a:pt x="3064195" y="411300"/>
                  </a:cubicBezTo>
                  <a:lnTo>
                    <a:pt x="3043892" y="427181"/>
                  </a:lnTo>
                  <a:cubicBezTo>
                    <a:pt x="3038256" y="431589"/>
                    <a:pt x="3030113" y="430595"/>
                    <a:pt x="3025704" y="424959"/>
                  </a:cubicBezTo>
                  <a:lnTo>
                    <a:pt x="3016244" y="412864"/>
                  </a:lnTo>
                  <a:cubicBezTo>
                    <a:pt x="3011835" y="407228"/>
                    <a:pt x="3012830" y="399085"/>
                    <a:pt x="3018466" y="394676"/>
                  </a:cubicBezTo>
                  <a:lnTo>
                    <a:pt x="3038768" y="378795"/>
                  </a:lnTo>
                  <a:cubicBezTo>
                    <a:pt x="3041586" y="376591"/>
                    <a:pt x="3045031" y="375737"/>
                    <a:pt x="3048322" y="376140"/>
                  </a:cubicBezTo>
                  <a:close/>
                  <a:moveTo>
                    <a:pt x="2672484" y="376140"/>
                  </a:moveTo>
                  <a:cubicBezTo>
                    <a:pt x="2675775" y="376542"/>
                    <a:pt x="2678913" y="378199"/>
                    <a:pt x="2681118" y="381017"/>
                  </a:cubicBezTo>
                  <a:lnTo>
                    <a:pt x="2690579" y="393112"/>
                  </a:lnTo>
                  <a:cubicBezTo>
                    <a:pt x="2694987" y="398748"/>
                    <a:pt x="2693992" y="406891"/>
                    <a:pt x="2688356" y="411300"/>
                  </a:cubicBezTo>
                  <a:lnTo>
                    <a:pt x="2668054" y="427181"/>
                  </a:lnTo>
                  <a:cubicBezTo>
                    <a:pt x="2662419" y="431589"/>
                    <a:pt x="2654276" y="430595"/>
                    <a:pt x="2649866" y="424959"/>
                  </a:cubicBezTo>
                  <a:lnTo>
                    <a:pt x="2640406" y="412864"/>
                  </a:lnTo>
                  <a:cubicBezTo>
                    <a:pt x="2635997" y="407228"/>
                    <a:pt x="2636992" y="399085"/>
                    <a:pt x="2642627" y="394676"/>
                  </a:cubicBezTo>
                  <a:lnTo>
                    <a:pt x="2662930" y="378795"/>
                  </a:lnTo>
                  <a:cubicBezTo>
                    <a:pt x="2665748" y="376591"/>
                    <a:pt x="2669193" y="375737"/>
                    <a:pt x="2672484" y="376140"/>
                  </a:cubicBezTo>
                  <a:close/>
                  <a:moveTo>
                    <a:pt x="2296646" y="376140"/>
                  </a:moveTo>
                  <a:cubicBezTo>
                    <a:pt x="2299937" y="376542"/>
                    <a:pt x="2303075" y="378199"/>
                    <a:pt x="2305279" y="381017"/>
                  </a:cubicBezTo>
                  <a:lnTo>
                    <a:pt x="2314740" y="393112"/>
                  </a:lnTo>
                  <a:cubicBezTo>
                    <a:pt x="2319150" y="398748"/>
                    <a:pt x="2318155" y="406891"/>
                    <a:pt x="2312518" y="411300"/>
                  </a:cubicBezTo>
                  <a:lnTo>
                    <a:pt x="2292216" y="427181"/>
                  </a:lnTo>
                  <a:cubicBezTo>
                    <a:pt x="2286580" y="431589"/>
                    <a:pt x="2278437" y="430595"/>
                    <a:pt x="2274028" y="424959"/>
                  </a:cubicBezTo>
                  <a:lnTo>
                    <a:pt x="2264568" y="412864"/>
                  </a:lnTo>
                  <a:cubicBezTo>
                    <a:pt x="2260159" y="407228"/>
                    <a:pt x="2261154" y="399085"/>
                    <a:pt x="2266790" y="394676"/>
                  </a:cubicBezTo>
                  <a:lnTo>
                    <a:pt x="2287091" y="378795"/>
                  </a:lnTo>
                  <a:cubicBezTo>
                    <a:pt x="2289910" y="376591"/>
                    <a:pt x="2293354" y="375737"/>
                    <a:pt x="2296646" y="376140"/>
                  </a:cubicBezTo>
                  <a:close/>
                  <a:moveTo>
                    <a:pt x="1920808" y="376140"/>
                  </a:moveTo>
                  <a:cubicBezTo>
                    <a:pt x="1924099" y="376542"/>
                    <a:pt x="1927237" y="378199"/>
                    <a:pt x="1929441" y="381017"/>
                  </a:cubicBezTo>
                  <a:lnTo>
                    <a:pt x="1938903" y="393112"/>
                  </a:lnTo>
                  <a:cubicBezTo>
                    <a:pt x="1943311" y="398748"/>
                    <a:pt x="1942316" y="406891"/>
                    <a:pt x="1936680" y="411300"/>
                  </a:cubicBezTo>
                  <a:lnTo>
                    <a:pt x="1916378" y="427181"/>
                  </a:lnTo>
                  <a:cubicBezTo>
                    <a:pt x="1910742" y="431589"/>
                    <a:pt x="1902599" y="430595"/>
                    <a:pt x="1898191" y="424959"/>
                  </a:cubicBezTo>
                  <a:lnTo>
                    <a:pt x="1888729" y="412864"/>
                  </a:lnTo>
                  <a:cubicBezTo>
                    <a:pt x="1884321" y="407228"/>
                    <a:pt x="1885316" y="399085"/>
                    <a:pt x="1890951" y="394676"/>
                  </a:cubicBezTo>
                  <a:lnTo>
                    <a:pt x="1911253" y="378795"/>
                  </a:lnTo>
                  <a:cubicBezTo>
                    <a:pt x="1914072" y="376591"/>
                    <a:pt x="1917517" y="375737"/>
                    <a:pt x="1920808" y="376140"/>
                  </a:cubicBezTo>
                  <a:close/>
                  <a:moveTo>
                    <a:pt x="1544969" y="376140"/>
                  </a:moveTo>
                  <a:cubicBezTo>
                    <a:pt x="1548261" y="376542"/>
                    <a:pt x="1551399" y="378199"/>
                    <a:pt x="1553603" y="381017"/>
                  </a:cubicBezTo>
                  <a:lnTo>
                    <a:pt x="1563064" y="393112"/>
                  </a:lnTo>
                  <a:cubicBezTo>
                    <a:pt x="1567473" y="398748"/>
                    <a:pt x="1566478" y="406891"/>
                    <a:pt x="1560842" y="411300"/>
                  </a:cubicBezTo>
                  <a:lnTo>
                    <a:pt x="1540540" y="427181"/>
                  </a:lnTo>
                  <a:cubicBezTo>
                    <a:pt x="1534904" y="431589"/>
                    <a:pt x="1526762" y="430595"/>
                    <a:pt x="1522352" y="424959"/>
                  </a:cubicBezTo>
                  <a:lnTo>
                    <a:pt x="1512892" y="412864"/>
                  </a:lnTo>
                  <a:cubicBezTo>
                    <a:pt x="1508482" y="407228"/>
                    <a:pt x="1509477" y="399085"/>
                    <a:pt x="1515113" y="394676"/>
                  </a:cubicBezTo>
                  <a:lnTo>
                    <a:pt x="1535415" y="378795"/>
                  </a:lnTo>
                  <a:cubicBezTo>
                    <a:pt x="1538234" y="376591"/>
                    <a:pt x="1541678" y="375737"/>
                    <a:pt x="1544969" y="376140"/>
                  </a:cubicBezTo>
                  <a:close/>
                  <a:moveTo>
                    <a:pt x="1169132" y="376140"/>
                  </a:moveTo>
                  <a:cubicBezTo>
                    <a:pt x="1172422" y="376542"/>
                    <a:pt x="1175561" y="378199"/>
                    <a:pt x="1177765" y="381017"/>
                  </a:cubicBezTo>
                  <a:lnTo>
                    <a:pt x="1187226" y="393112"/>
                  </a:lnTo>
                  <a:cubicBezTo>
                    <a:pt x="1191634" y="398748"/>
                    <a:pt x="1190640" y="406891"/>
                    <a:pt x="1185004" y="411300"/>
                  </a:cubicBezTo>
                  <a:lnTo>
                    <a:pt x="1164702" y="427181"/>
                  </a:lnTo>
                  <a:cubicBezTo>
                    <a:pt x="1159066" y="431589"/>
                    <a:pt x="1150923" y="430595"/>
                    <a:pt x="1146514" y="424959"/>
                  </a:cubicBezTo>
                  <a:lnTo>
                    <a:pt x="1137053" y="412864"/>
                  </a:lnTo>
                  <a:cubicBezTo>
                    <a:pt x="1132645" y="407228"/>
                    <a:pt x="1133639" y="399085"/>
                    <a:pt x="1139275" y="394676"/>
                  </a:cubicBezTo>
                  <a:lnTo>
                    <a:pt x="1159577" y="378795"/>
                  </a:lnTo>
                  <a:cubicBezTo>
                    <a:pt x="1162395" y="376591"/>
                    <a:pt x="1165840" y="375737"/>
                    <a:pt x="1169132" y="376140"/>
                  </a:cubicBezTo>
                  <a:close/>
                  <a:moveTo>
                    <a:pt x="793293" y="376140"/>
                  </a:moveTo>
                  <a:cubicBezTo>
                    <a:pt x="796585" y="376542"/>
                    <a:pt x="799722" y="378199"/>
                    <a:pt x="801927" y="381017"/>
                  </a:cubicBezTo>
                  <a:lnTo>
                    <a:pt x="811388" y="393112"/>
                  </a:lnTo>
                  <a:cubicBezTo>
                    <a:pt x="815797" y="398748"/>
                    <a:pt x="814802" y="406891"/>
                    <a:pt x="809166" y="411300"/>
                  </a:cubicBezTo>
                  <a:lnTo>
                    <a:pt x="788864" y="427181"/>
                  </a:lnTo>
                  <a:cubicBezTo>
                    <a:pt x="783228" y="431589"/>
                    <a:pt x="775085" y="430595"/>
                    <a:pt x="770676" y="424959"/>
                  </a:cubicBezTo>
                  <a:lnTo>
                    <a:pt x="761215" y="412864"/>
                  </a:lnTo>
                  <a:cubicBezTo>
                    <a:pt x="756806" y="407228"/>
                    <a:pt x="757801" y="399085"/>
                    <a:pt x="763437" y="394676"/>
                  </a:cubicBezTo>
                  <a:lnTo>
                    <a:pt x="783739" y="378795"/>
                  </a:lnTo>
                  <a:cubicBezTo>
                    <a:pt x="786557" y="376591"/>
                    <a:pt x="790002" y="375737"/>
                    <a:pt x="793293" y="376140"/>
                  </a:cubicBezTo>
                  <a:close/>
                  <a:moveTo>
                    <a:pt x="417456" y="376140"/>
                  </a:moveTo>
                  <a:cubicBezTo>
                    <a:pt x="420746" y="376542"/>
                    <a:pt x="423885" y="378199"/>
                    <a:pt x="426089" y="381017"/>
                  </a:cubicBezTo>
                  <a:lnTo>
                    <a:pt x="435550" y="393112"/>
                  </a:lnTo>
                  <a:cubicBezTo>
                    <a:pt x="439958" y="398748"/>
                    <a:pt x="438964" y="406891"/>
                    <a:pt x="433328" y="411300"/>
                  </a:cubicBezTo>
                  <a:lnTo>
                    <a:pt x="413026" y="427181"/>
                  </a:lnTo>
                  <a:cubicBezTo>
                    <a:pt x="407390" y="431589"/>
                    <a:pt x="399247" y="430595"/>
                    <a:pt x="394838" y="424959"/>
                  </a:cubicBezTo>
                  <a:lnTo>
                    <a:pt x="385377" y="412864"/>
                  </a:lnTo>
                  <a:cubicBezTo>
                    <a:pt x="380969" y="407228"/>
                    <a:pt x="381963" y="399085"/>
                    <a:pt x="387599" y="394676"/>
                  </a:cubicBezTo>
                  <a:lnTo>
                    <a:pt x="407901" y="378795"/>
                  </a:lnTo>
                  <a:cubicBezTo>
                    <a:pt x="410719" y="376591"/>
                    <a:pt x="414164" y="375737"/>
                    <a:pt x="417456" y="376140"/>
                  </a:cubicBezTo>
                  <a:close/>
                  <a:moveTo>
                    <a:pt x="3910272" y="369581"/>
                  </a:moveTo>
                  <a:cubicBezTo>
                    <a:pt x="3911428" y="369898"/>
                    <a:pt x="3912462" y="370658"/>
                    <a:pt x="3913102" y="371782"/>
                  </a:cubicBezTo>
                  <a:lnTo>
                    <a:pt x="3916682" y="378081"/>
                  </a:lnTo>
                  <a:cubicBezTo>
                    <a:pt x="3917961" y="380330"/>
                    <a:pt x="3917174" y="383190"/>
                    <a:pt x="3914925" y="384469"/>
                  </a:cubicBezTo>
                  <a:lnTo>
                    <a:pt x="3908756" y="387976"/>
                  </a:lnTo>
                  <a:cubicBezTo>
                    <a:pt x="3906507" y="389254"/>
                    <a:pt x="3903647" y="388467"/>
                    <a:pt x="3902368" y="386218"/>
                  </a:cubicBezTo>
                  <a:lnTo>
                    <a:pt x="3898788" y="379920"/>
                  </a:lnTo>
                  <a:cubicBezTo>
                    <a:pt x="3897509" y="377671"/>
                    <a:pt x="3898296" y="374810"/>
                    <a:pt x="3900545" y="373532"/>
                  </a:cubicBezTo>
                  <a:lnTo>
                    <a:pt x="3906714" y="370025"/>
                  </a:lnTo>
                  <a:cubicBezTo>
                    <a:pt x="3907838" y="369386"/>
                    <a:pt x="3909115" y="369262"/>
                    <a:pt x="3910272" y="369581"/>
                  </a:cubicBezTo>
                  <a:close/>
                  <a:moveTo>
                    <a:pt x="3534434" y="369581"/>
                  </a:moveTo>
                  <a:cubicBezTo>
                    <a:pt x="3535589" y="369898"/>
                    <a:pt x="3536624" y="370658"/>
                    <a:pt x="3537264" y="371782"/>
                  </a:cubicBezTo>
                  <a:lnTo>
                    <a:pt x="3540844" y="378081"/>
                  </a:lnTo>
                  <a:cubicBezTo>
                    <a:pt x="3542123" y="380330"/>
                    <a:pt x="3541336" y="383190"/>
                    <a:pt x="3539087" y="384469"/>
                  </a:cubicBezTo>
                  <a:lnTo>
                    <a:pt x="3532918" y="387976"/>
                  </a:lnTo>
                  <a:cubicBezTo>
                    <a:pt x="3530669" y="389254"/>
                    <a:pt x="3527808" y="388467"/>
                    <a:pt x="3526530" y="386218"/>
                  </a:cubicBezTo>
                  <a:lnTo>
                    <a:pt x="3522949" y="379920"/>
                  </a:lnTo>
                  <a:cubicBezTo>
                    <a:pt x="3521671" y="377671"/>
                    <a:pt x="3522458" y="374810"/>
                    <a:pt x="3524707" y="373532"/>
                  </a:cubicBezTo>
                  <a:lnTo>
                    <a:pt x="3530876" y="370025"/>
                  </a:lnTo>
                  <a:cubicBezTo>
                    <a:pt x="3532000" y="369386"/>
                    <a:pt x="3533278" y="369262"/>
                    <a:pt x="3534434" y="369581"/>
                  </a:cubicBezTo>
                  <a:close/>
                  <a:moveTo>
                    <a:pt x="3158595" y="369581"/>
                  </a:moveTo>
                  <a:cubicBezTo>
                    <a:pt x="3159752" y="369898"/>
                    <a:pt x="3160786" y="370658"/>
                    <a:pt x="3161426" y="371782"/>
                  </a:cubicBezTo>
                  <a:lnTo>
                    <a:pt x="3165006" y="378081"/>
                  </a:lnTo>
                  <a:cubicBezTo>
                    <a:pt x="3166285" y="380330"/>
                    <a:pt x="3165498" y="383190"/>
                    <a:pt x="3163249" y="384469"/>
                  </a:cubicBezTo>
                  <a:lnTo>
                    <a:pt x="3157080" y="387976"/>
                  </a:lnTo>
                  <a:cubicBezTo>
                    <a:pt x="3154831" y="389254"/>
                    <a:pt x="3151971" y="388467"/>
                    <a:pt x="3150692" y="386218"/>
                  </a:cubicBezTo>
                  <a:lnTo>
                    <a:pt x="3147112" y="379920"/>
                  </a:lnTo>
                  <a:cubicBezTo>
                    <a:pt x="3145833" y="377671"/>
                    <a:pt x="3146620" y="374810"/>
                    <a:pt x="3148869" y="373532"/>
                  </a:cubicBezTo>
                  <a:lnTo>
                    <a:pt x="3155037" y="370025"/>
                  </a:lnTo>
                  <a:cubicBezTo>
                    <a:pt x="3156162" y="369386"/>
                    <a:pt x="3157439" y="369262"/>
                    <a:pt x="3158595" y="369581"/>
                  </a:cubicBezTo>
                  <a:close/>
                  <a:moveTo>
                    <a:pt x="2782758" y="369581"/>
                  </a:moveTo>
                  <a:cubicBezTo>
                    <a:pt x="2783913" y="369898"/>
                    <a:pt x="2784948" y="370658"/>
                    <a:pt x="2785587" y="371782"/>
                  </a:cubicBezTo>
                  <a:lnTo>
                    <a:pt x="2789168" y="378081"/>
                  </a:lnTo>
                  <a:cubicBezTo>
                    <a:pt x="2790446" y="380330"/>
                    <a:pt x="2789660" y="383190"/>
                    <a:pt x="2787410" y="384469"/>
                  </a:cubicBezTo>
                  <a:lnTo>
                    <a:pt x="2781242" y="387976"/>
                  </a:lnTo>
                  <a:cubicBezTo>
                    <a:pt x="2778992" y="389254"/>
                    <a:pt x="2776132" y="388467"/>
                    <a:pt x="2774854" y="386218"/>
                  </a:cubicBezTo>
                  <a:lnTo>
                    <a:pt x="2771273" y="379920"/>
                  </a:lnTo>
                  <a:cubicBezTo>
                    <a:pt x="2769995" y="377671"/>
                    <a:pt x="2770782" y="374810"/>
                    <a:pt x="2773031" y="373532"/>
                  </a:cubicBezTo>
                  <a:lnTo>
                    <a:pt x="2779200" y="370025"/>
                  </a:lnTo>
                  <a:cubicBezTo>
                    <a:pt x="2780324" y="369386"/>
                    <a:pt x="2781601" y="369262"/>
                    <a:pt x="2782758" y="369581"/>
                  </a:cubicBezTo>
                  <a:close/>
                  <a:moveTo>
                    <a:pt x="2406920" y="369581"/>
                  </a:moveTo>
                  <a:cubicBezTo>
                    <a:pt x="2408076" y="369898"/>
                    <a:pt x="2409110" y="370658"/>
                    <a:pt x="2409749" y="371782"/>
                  </a:cubicBezTo>
                  <a:lnTo>
                    <a:pt x="2413330" y="378081"/>
                  </a:lnTo>
                  <a:cubicBezTo>
                    <a:pt x="2414609" y="380330"/>
                    <a:pt x="2413822" y="383190"/>
                    <a:pt x="2411573" y="384469"/>
                  </a:cubicBezTo>
                  <a:lnTo>
                    <a:pt x="2405404" y="387976"/>
                  </a:lnTo>
                  <a:cubicBezTo>
                    <a:pt x="2403155" y="389254"/>
                    <a:pt x="2400294" y="388467"/>
                    <a:pt x="2399016" y="386218"/>
                  </a:cubicBezTo>
                  <a:lnTo>
                    <a:pt x="2395435" y="379920"/>
                  </a:lnTo>
                  <a:cubicBezTo>
                    <a:pt x="2394157" y="377671"/>
                    <a:pt x="2394944" y="374810"/>
                    <a:pt x="2397192" y="373532"/>
                  </a:cubicBezTo>
                  <a:lnTo>
                    <a:pt x="2403361" y="370025"/>
                  </a:lnTo>
                  <a:cubicBezTo>
                    <a:pt x="2404486" y="369386"/>
                    <a:pt x="2405763" y="369262"/>
                    <a:pt x="2406920" y="369581"/>
                  </a:cubicBezTo>
                  <a:close/>
                  <a:moveTo>
                    <a:pt x="2031082" y="369581"/>
                  </a:moveTo>
                  <a:cubicBezTo>
                    <a:pt x="2032238" y="369898"/>
                    <a:pt x="2033272" y="370658"/>
                    <a:pt x="2033911" y="371782"/>
                  </a:cubicBezTo>
                  <a:lnTo>
                    <a:pt x="2037492" y="378081"/>
                  </a:lnTo>
                  <a:cubicBezTo>
                    <a:pt x="2038770" y="380330"/>
                    <a:pt x="2037984" y="383190"/>
                    <a:pt x="2035734" y="384469"/>
                  </a:cubicBezTo>
                  <a:lnTo>
                    <a:pt x="2029566" y="387976"/>
                  </a:lnTo>
                  <a:cubicBezTo>
                    <a:pt x="2027316" y="389254"/>
                    <a:pt x="2024456" y="388467"/>
                    <a:pt x="2023178" y="386218"/>
                  </a:cubicBezTo>
                  <a:lnTo>
                    <a:pt x="2019597" y="379920"/>
                  </a:lnTo>
                  <a:cubicBezTo>
                    <a:pt x="2018318" y="377671"/>
                    <a:pt x="2019106" y="374810"/>
                    <a:pt x="2021355" y="373532"/>
                  </a:cubicBezTo>
                  <a:lnTo>
                    <a:pt x="2027523" y="370025"/>
                  </a:lnTo>
                  <a:cubicBezTo>
                    <a:pt x="2028648" y="369386"/>
                    <a:pt x="2029925" y="369262"/>
                    <a:pt x="2031082" y="369581"/>
                  </a:cubicBezTo>
                  <a:close/>
                  <a:moveTo>
                    <a:pt x="1655243" y="369581"/>
                  </a:moveTo>
                  <a:cubicBezTo>
                    <a:pt x="1656399" y="369898"/>
                    <a:pt x="1657434" y="370658"/>
                    <a:pt x="1658073" y="371782"/>
                  </a:cubicBezTo>
                  <a:lnTo>
                    <a:pt x="1661654" y="378081"/>
                  </a:lnTo>
                  <a:cubicBezTo>
                    <a:pt x="1662933" y="380330"/>
                    <a:pt x="1662146" y="383190"/>
                    <a:pt x="1659896" y="384469"/>
                  </a:cubicBezTo>
                  <a:lnTo>
                    <a:pt x="1653727" y="387976"/>
                  </a:lnTo>
                  <a:cubicBezTo>
                    <a:pt x="1651479" y="389254"/>
                    <a:pt x="1648618" y="388467"/>
                    <a:pt x="1647340" y="386218"/>
                  </a:cubicBezTo>
                  <a:lnTo>
                    <a:pt x="1643759" y="379920"/>
                  </a:lnTo>
                  <a:cubicBezTo>
                    <a:pt x="1642481" y="377671"/>
                    <a:pt x="1643267" y="374810"/>
                    <a:pt x="1645516" y="373532"/>
                  </a:cubicBezTo>
                  <a:lnTo>
                    <a:pt x="1651685" y="370025"/>
                  </a:lnTo>
                  <a:cubicBezTo>
                    <a:pt x="1652810" y="369386"/>
                    <a:pt x="1654087" y="369262"/>
                    <a:pt x="1655243" y="369581"/>
                  </a:cubicBezTo>
                  <a:close/>
                  <a:moveTo>
                    <a:pt x="1279405" y="369581"/>
                  </a:moveTo>
                  <a:cubicBezTo>
                    <a:pt x="1280561" y="369898"/>
                    <a:pt x="1281596" y="370658"/>
                    <a:pt x="1282235" y="371782"/>
                  </a:cubicBezTo>
                  <a:lnTo>
                    <a:pt x="1285815" y="378081"/>
                  </a:lnTo>
                  <a:cubicBezTo>
                    <a:pt x="1287094" y="380330"/>
                    <a:pt x="1286308" y="383190"/>
                    <a:pt x="1284058" y="384469"/>
                  </a:cubicBezTo>
                  <a:lnTo>
                    <a:pt x="1277890" y="387976"/>
                  </a:lnTo>
                  <a:cubicBezTo>
                    <a:pt x="1275640" y="389254"/>
                    <a:pt x="1272780" y="388467"/>
                    <a:pt x="1271502" y="386218"/>
                  </a:cubicBezTo>
                  <a:lnTo>
                    <a:pt x="1267921" y="379920"/>
                  </a:lnTo>
                  <a:cubicBezTo>
                    <a:pt x="1266642" y="377671"/>
                    <a:pt x="1267429" y="374810"/>
                    <a:pt x="1269678" y="373532"/>
                  </a:cubicBezTo>
                  <a:lnTo>
                    <a:pt x="1275847" y="370025"/>
                  </a:lnTo>
                  <a:cubicBezTo>
                    <a:pt x="1276972" y="369386"/>
                    <a:pt x="1278249" y="369262"/>
                    <a:pt x="1279405" y="369581"/>
                  </a:cubicBezTo>
                  <a:close/>
                  <a:moveTo>
                    <a:pt x="903567" y="369581"/>
                  </a:moveTo>
                  <a:cubicBezTo>
                    <a:pt x="904722" y="369898"/>
                    <a:pt x="905758" y="370658"/>
                    <a:pt x="906397" y="371782"/>
                  </a:cubicBezTo>
                  <a:lnTo>
                    <a:pt x="909978" y="378081"/>
                  </a:lnTo>
                  <a:cubicBezTo>
                    <a:pt x="911256" y="380330"/>
                    <a:pt x="910470" y="383190"/>
                    <a:pt x="908220" y="384469"/>
                  </a:cubicBezTo>
                  <a:lnTo>
                    <a:pt x="902051" y="387976"/>
                  </a:lnTo>
                  <a:cubicBezTo>
                    <a:pt x="899802" y="389254"/>
                    <a:pt x="896942" y="388467"/>
                    <a:pt x="895663" y="386218"/>
                  </a:cubicBezTo>
                  <a:lnTo>
                    <a:pt x="892083" y="379920"/>
                  </a:lnTo>
                  <a:cubicBezTo>
                    <a:pt x="890805" y="377671"/>
                    <a:pt x="891591" y="374810"/>
                    <a:pt x="893840" y="373532"/>
                  </a:cubicBezTo>
                  <a:lnTo>
                    <a:pt x="900009" y="370025"/>
                  </a:lnTo>
                  <a:cubicBezTo>
                    <a:pt x="901133" y="369386"/>
                    <a:pt x="902411" y="369262"/>
                    <a:pt x="903567" y="369581"/>
                  </a:cubicBezTo>
                  <a:close/>
                  <a:moveTo>
                    <a:pt x="527729" y="369581"/>
                  </a:moveTo>
                  <a:cubicBezTo>
                    <a:pt x="528885" y="369898"/>
                    <a:pt x="529919" y="370658"/>
                    <a:pt x="530559" y="371782"/>
                  </a:cubicBezTo>
                  <a:lnTo>
                    <a:pt x="534139" y="378081"/>
                  </a:lnTo>
                  <a:cubicBezTo>
                    <a:pt x="535418" y="380330"/>
                    <a:pt x="534631" y="383190"/>
                    <a:pt x="532382" y="384469"/>
                  </a:cubicBezTo>
                  <a:lnTo>
                    <a:pt x="526213" y="387976"/>
                  </a:lnTo>
                  <a:cubicBezTo>
                    <a:pt x="523964" y="389254"/>
                    <a:pt x="521104" y="388467"/>
                    <a:pt x="519826" y="386218"/>
                  </a:cubicBezTo>
                  <a:lnTo>
                    <a:pt x="516245" y="379920"/>
                  </a:lnTo>
                  <a:cubicBezTo>
                    <a:pt x="514966" y="377671"/>
                    <a:pt x="515753" y="374810"/>
                    <a:pt x="518002" y="373532"/>
                  </a:cubicBezTo>
                  <a:lnTo>
                    <a:pt x="524170" y="370025"/>
                  </a:lnTo>
                  <a:cubicBezTo>
                    <a:pt x="525295" y="369386"/>
                    <a:pt x="526573" y="369262"/>
                    <a:pt x="527729" y="369581"/>
                  </a:cubicBezTo>
                  <a:close/>
                  <a:moveTo>
                    <a:pt x="3950238" y="360106"/>
                  </a:moveTo>
                  <a:cubicBezTo>
                    <a:pt x="3953936" y="359964"/>
                    <a:pt x="3957688" y="361232"/>
                    <a:pt x="3960619" y="363945"/>
                  </a:cubicBezTo>
                  <a:lnTo>
                    <a:pt x="3990288" y="391413"/>
                  </a:lnTo>
                  <a:cubicBezTo>
                    <a:pt x="3996148" y="396839"/>
                    <a:pt x="3996501" y="405988"/>
                    <a:pt x="3991076" y="411849"/>
                  </a:cubicBezTo>
                  <a:lnTo>
                    <a:pt x="3976195" y="427921"/>
                  </a:lnTo>
                  <a:cubicBezTo>
                    <a:pt x="3970770" y="433781"/>
                    <a:pt x="3961621" y="434134"/>
                    <a:pt x="3955760" y="428708"/>
                  </a:cubicBezTo>
                  <a:lnTo>
                    <a:pt x="3926090" y="401239"/>
                  </a:lnTo>
                  <a:cubicBezTo>
                    <a:pt x="3920230" y="395813"/>
                    <a:pt x="3919878" y="386665"/>
                    <a:pt x="3925304" y="380805"/>
                  </a:cubicBezTo>
                  <a:lnTo>
                    <a:pt x="3940184" y="364732"/>
                  </a:lnTo>
                  <a:cubicBezTo>
                    <a:pt x="3942896" y="361802"/>
                    <a:pt x="3946540" y="360249"/>
                    <a:pt x="3950238" y="360106"/>
                  </a:cubicBezTo>
                  <a:close/>
                  <a:moveTo>
                    <a:pt x="3574400" y="360106"/>
                  </a:moveTo>
                  <a:cubicBezTo>
                    <a:pt x="3578098" y="359964"/>
                    <a:pt x="3581850" y="361232"/>
                    <a:pt x="3584780" y="363945"/>
                  </a:cubicBezTo>
                  <a:lnTo>
                    <a:pt x="3614450" y="391413"/>
                  </a:lnTo>
                  <a:cubicBezTo>
                    <a:pt x="3620310" y="396839"/>
                    <a:pt x="3620663" y="405988"/>
                    <a:pt x="3615238" y="411849"/>
                  </a:cubicBezTo>
                  <a:lnTo>
                    <a:pt x="3600358" y="427921"/>
                  </a:lnTo>
                  <a:cubicBezTo>
                    <a:pt x="3594932" y="433781"/>
                    <a:pt x="3585783" y="434134"/>
                    <a:pt x="3579922" y="428708"/>
                  </a:cubicBezTo>
                  <a:lnTo>
                    <a:pt x="3550252" y="401239"/>
                  </a:lnTo>
                  <a:cubicBezTo>
                    <a:pt x="3544392" y="395813"/>
                    <a:pt x="3544040" y="386665"/>
                    <a:pt x="3549465" y="380805"/>
                  </a:cubicBezTo>
                  <a:lnTo>
                    <a:pt x="3564345" y="364732"/>
                  </a:lnTo>
                  <a:cubicBezTo>
                    <a:pt x="3567058" y="361802"/>
                    <a:pt x="3570702" y="360249"/>
                    <a:pt x="3574400" y="360106"/>
                  </a:cubicBezTo>
                  <a:close/>
                  <a:moveTo>
                    <a:pt x="3198562" y="360106"/>
                  </a:moveTo>
                  <a:cubicBezTo>
                    <a:pt x="3202260" y="359964"/>
                    <a:pt x="3206012" y="361232"/>
                    <a:pt x="3208942" y="363945"/>
                  </a:cubicBezTo>
                  <a:lnTo>
                    <a:pt x="3238612" y="391413"/>
                  </a:lnTo>
                  <a:cubicBezTo>
                    <a:pt x="3244472" y="396839"/>
                    <a:pt x="3244825" y="405988"/>
                    <a:pt x="3239400" y="411849"/>
                  </a:cubicBezTo>
                  <a:lnTo>
                    <a:pt x="3224519" y="427921"/>
                  </a:lnTo>
                  <a:cubicBezTo>
                    <a:pt x="3219093" y="433781"/>
                    <a:pt x="3209945" y="434134"/>
                    <a:pt x="3204084" y="428708"/>
                  </a:cubicBezTo>
                  <a:lnTo>
                    <a:pt x="3174414" y="401239"/>
                  </a:lnTo>
                  <a:cubicBezTo>
                    <a:pt x="3168554" y="395813"/>
                    <a:pt x="3168202" y="386665"/>
                    <a:pt x="3173627" y="380805"/>
                  </a:cubicBezTo>
                  <a:lnTo>
                    <a:pt x="3188507" y="364732"/>
                  </a:lnTo>
                  <a:cubicBezTo>
                    <a:pt x="3191220" y="361802"/>
                    <a:pt x="3194864" y="360249"/>
                    <a:pt x="3198562" y="360106"/>
                  </a:cubicBezTo>
                  <a:close/>
                  <a:moveTo>
                    <a:pt x="2822724" y="360106"/>
                  </a:moveTo>
                  <a:cubicBezTo>
                    <a:pt x="2826422" y="359964"/>
                    <a:pt x="2830174" y="361232"/>
                    <a:pt x="2833104" y="363945"/>
                  </a:cubicBezTo>
                  <a:lnTo>
                    <a:pt x="2862774" y="391413"/>
                  </a:lnTo>
                  <a:cubicBezTo>
                    <a:pt x="2868634" y="396839"/>
                    <a:pt x="2868987" y="405988"/>
                    <a:pt x="2863561" y="411849"/>
                  </a:cubicBezTo>
                  <a:lnTo>
                    <a:pt x="2848681" y="427921"/>
                  </a:lnTo>
                  <a:cubicBezTo>
                    <a:pt x="2843256" y="433781"/>
                    <a:pt x="2834107" y="434134"/>
                    <a:pt x="2828246" y="428708"/>
                  </a:cubicBezTo>
                  <a:lnTo>
                    <a:pt x="2798576" y="401239"/>
                  </a:lnTo>
                  <a:cubicBezTo>
                    <a:pt x="2792716" y="395813"/>
                    <a:pt x="2792363" y="386665"/>
                    <a:pt x="2797789" y="380805"/>
                  </a:cubicBezTo>
                  <a:lnTo>
                    <a:pt x="2812669" y="364732"/>
                  </a:lnTo>
                  <a:cubicBezTo>
                    <a:pt x="2815382" y="361802"/>
                    <a:pt x="2819025" y="360249"/>
                    <a:pt x="2822724" y="360106"/>
                  </a:cubicBezTo>
                  <a:close/>
                  <a:moveTo>
                    <a:pt x="2446886" y="360106"/>
                  </a:moveTo>
                  <a:cubicBezTo>
                    <a:pt x="2450584" y="359964"/>
                    <a:pt x="2454336" y="361232"/>
                    <a:pt x="2457267" y="363945"/>
                  </a:cubicBezTo>
                  <a:lnTo>
                    <a:pt x="2486936" y="391413"/>
                  </a:lnTo>
                  <a:cubicBezTo>
                    <a:pt x="2492797" y="396839"/>
                    <a:pt x="2493148" y="405988"/>
                    <a:pt x="2487724" y="411849"/>
                  </a:cubicBezTo>
                  <a:lnTo>
                    <a:pt x="2472843" y="427921"/>
                  </a:lnTo>
                  <a:cubicBezTo>
                    <a:pt x="2467418" y="433781"/>
                    <a:pt x="2458268" y="434134"/>
                    <a:pt x="2452408" y="428708"/>
                  </a:cubicBezTo>
                  <a:lnTo>
                    <a:pt x="2422738" y="401239"/>
                  </a:lnTo>
                  <a:cubicBezTo>
                    <a:pt x="2416878" y="395813"/>
                    <a:pt x="2416526" y="386665"/>
                    <a:pt x="2421951" y="380805"/>
                  </a:cubicBezTo>
                  <a:lnTo>
                    <a:pt x="2436831" y="364732"/>
                  </a:lnTo>
                  <a:cubicBezTo>
                    <a:pt x="2439544" y="361802"/>
                    <a:pt x="2443188" y="360249"/>
                    <a:pt x="2446886" y="360106"/>
                  </a:cubicBezTo>
                  <a:close/>
                  <a:moveTo>
                    <a:pt x="2071048" y="360106"/>
                  </a:moveTo>
                  <a:cubicBezTo>
                    <a:pt x="2074746" y="359964"/>
                    <a:pt x="2078498" y="361232"/>
                    <a:pt x="2081428" y="363945"/>
                  </a:cubicBezTo>
                  <a:lnTo>
                    <a:pt x="2111098" y="391413"/>
                  </a:lnTo>
                  <a:cubicBezTo>
                    <a:pt x="2116958" y="396839"/>
                    <a:pt x="2117311" y="405988"/>
                    <a:pt x="2111885" y="411849"/>
                  </a:cubicBezTo>
                  <a:lnTo>
                    <a:pt x="2097005" y="427921"/>
                  </a:lnTo>
                  <a:cubicBezTo>
                    <a:pt x="2091580" y="433781"/>
                    <a:pt x="2082431" y="434134"/>
                    <a:pt x="2076570" y="428708"/>
                  </a:cubicBezTo>
                  <a:lnTo>
                    <a:pt x="2046900" y="401239"/>
                  </a:lnTo>
                  <a:cubicBezTo>
                    <a:pt x="2041040" y="395813"/>
                    <a:pt x="2040687" y="386665"/>
                    <a:pt x="2046113" y="380805"/>
                  </a:cubicBezTo>
                  <a:lnTo>
                    <a:pt x="2060993" y="364732"/>
                  </a:lnTo>
                  <a:cubicBezTo>
                    <a:pt x="2063706" y="361802"/>
                    <a:pt x="2067349" y="360249"/>
                    <a:pt x="2071048" y="360106"/>
                  </a:cubicBezTo>
                  <a:close/>
                  <a:moveTo>
                    <a:pt x="1695210" y="360106"/>
                  </a:moveTo>
                  <a:cubicBezTo>
                    <a:pt x="1698908" y="359964"/>
                    <a:pt x="1702660" y="361232"/>
                    <a:pt x="1705590" y="363945"/>
                  </a:cubicBezTo>
                  <a:lnTo>
                    <a:pt x="1735259" y="391413"/>
                  </a:lnTo>
                  <a:cubicBezTo>
                    <a:pt x="1741120" y="396839"/>
                    <a:pt x="1741472" y="405988"/>
                    <a:pt x="1736047" y="411849"/>
                  </a:cubicBezTo>
                  <a:lnTo>
                    <a:pt x="1721167" y="427921"/>
                  </a:lnTo>
                  <a:cubicBezTo>
                    <a:pt x="1715741" y="433781"/>
                    <a:pt x="1706592" y="434134"/>
                    <a:pt x="1700732" y="428708"/>
                  </a:cubicBezTo>
                  <a:lnTo>
                    <a:pt x="1671062" y="401239"/>
                  </a:lnTo>
                  <a:cubicBezTo>
                    <a:pt x="1665202" y="395813"/>
                    <a:pt x="1664849" y="386665"/>
                    <a:pt x="1670275" y="380805"/>
                  </a:cubicBezTo>
                  <a:lnTo>
                    <a:pt x="1685154" y="364732"/>
                  </a:lnTo>
                  <a:cubicBezTo>
                    <a:pt x="1687868" y="361802"/>
                    <a:pt x="1691511" y="360249"/>
                    <a:pt x="1695210" y="360106"/>
                  </a:cubicBezTo>
                  <a:close/>
                  <a:moveTo>
                    <a:pt x="1319371" y="360106"/>
                  </a:moveTo>
                  <a:cubicBezTo>
                    <a:pt x="1323069" y="359964"/>
                    <a:pt x="1326822" y="361232"/>
                    <a:pt x="1329752" y="363945"/>
                  </a:cubicBezTo>
                  <a:lnTo>
                    <a:pt x="1359422" y="391413"/>
                  </a:lnTo>
                  <a:cubicBezTo>
                    <a:pt x="1365282" y="396839"/>
                    <a:pt x="1365635" y="405988"/>
                    <a:pt x="1360209" y="411849"/>
                  </a:cubicBezTo>
                  <a:lnTo>
                    <a:pt x="1345329" y="427921"/>
                  </a:lnTo>
                  <a:cubicBezTo>
                    <a:pt x="1339903" y="433781"/>
                    <a:pt x="1330755" y="434134"/>
                    <a:pt x="1324893" y="428708"/>
                  </a:cubicBezTo>
                  <a:lnTo>
                    <a:pt x="1295224" y="401239"/>
                  </a:lnTo>
                  <a:cubicBezTo>
                    <a:pt x="1289364" y="395813"/>
                    <a:pt x="1289011" y="386665"/>
                    <a:pt x="1294437" y="380805"/>
                  </a:cubicBezTo>
                  <a:lnTo>
                    <a:pt x="1309317" y="364732"/>
                  </a:lnTo>
                  <a:cubicBezTo>
                    <a:pt x="1312030" y="361802"/>
                    <a:pt x="1315673" y="360249"/>
                    <a:pt x="1319371" y="360106"/>
                  </a:cubicBezTo>
                  <a:close/>
                  <a:moveTo>
                    <a:pt x="943533" y="360106"/>
                  </a:moveTo>
                  <a:cubicBezTo>
                    <a:pt x="947231" y="359964"/>
                    <a:pt x="950984" y="361232"/>
                    <a:pt x="953914" y="363945"/>
                  </a:cubicBezTo>
                  <a:lnTo>
                    <a:pt x="983584" y="391413"/>
                  </a:lnTo>
                  <a:cubicBezTo>
                    <a:pt x="989444" y="396839"/>
                    <a:pt x="989796" y="405988"/>
                    <a:pt x="984371" y="411849"/>
                  </a:cubicBezTo>
                  <a:lnTo>
                    <a:pt x="969490" y="427921"/>
                  </a:lnTo>
                  <a:cubicBezTo>
                    <a:pt x="964065" y="433781"/>
                    <a:pt x="954916" y="434134"/>
                    <a:pt x="949056" y="428708"/>
                  </a:cubicBezTo>
                  <a:lnTo>
                    <a:pt x="919386" y="401239"/>
                  </a:lnTo>
                  <a:cubicBezTo>
                    <a:pt x="913526" y="395813"/>
                    <a:pt x="913173" y="386665"/>
                    <a:pt x="918599" y="380805"/>
                  </a:cubicBezTo>
                  <a:lnTo>
                    <a:pt x="933479" y="364732"/>
                  </a:lnTo>
                  <a:cubicBezTo>
                    <a:pt x="936191" y="361802"/>
                    <a:pt x="939835" y="360249"/>
                    <a:pt x="943533" y="360106"/>
                  </a:cubicBezTo>
                  <a:close/>
                  <a:moveTo>
                    <a:pt x="567695" y="360106"/>
                  </a:moveTo>
                  <a:cubicBezTo>
                    <a:pt x="571393" y="359964"/>
                    <a:pt x="575146" y="361232"/>
                    <a:pt x="578076" y="363945"/>
                  </a:cubicBezTo>
                  <a:lnTo>
                    <a:pt x="607745" y="391413"/>
                  </a:lnTo>
                  <a:cubicBezTo>
                    <a:pt x="613606" y="396839"/>
                    <a:pt x="613958" y="405988"/>
                    <a:pt x="608533" y="411849"/>
                  </a:cubicBezTo>
                  <a:lnTo>
                    <a:pt x="593653" y="427921"/>
                  </a:lnTo>
                  <a:cubicBezTo>
                    <a:pt x="588226" y="433781"/>
                    <a:pt x="579078" y="434134"/>
                    <a:pt x="573217" y="428708"/>
                  </a:cubicBezTo>
                  <a:lnTo>
                    <a:pt x="543548" y="401239"/>
                  </a:lnTo>
                  <a:cubicBezTo>
                    <a:pt x="537687" y="395813"/>
                    <a:pt x="537335" y="386665"/>
                    <a:pt x="542760" y="380805"/>
                  </a:cubicBezTo>
                  <a:lnTo>
                    <a:pt x="557640" y="364732"/>
                  </a:lnTo>
                  <a:cubicBezTo>
                    <a:pt x="560353" y="361802"/>
                    <a:pt x="563997" y="360249"/>
                    <a:pt x="567695" y="360106"/>
                  </a:cubicBezTo>
                  <a:close/>
                  <a:moveTo>
                    <a:pt x="191858" y="360106"/>
                  </a:moveTo>
                  <a:cubicBezTo>
                    <a:pt x="195555" y="359964"/>
                    <a:pt x="199308" y="361232"/>
                    <a:pt x="202238" y="363945"/>
                  </a:cubicBezTo>
                  <a:lnTo>
                    <a:pt x="231907" y="391413"/>
                  </a:lnTo>
                  <a:cubicBezTo>
                    <a:pt x="237768" y="396839"/>
                    <a:pt x="238120" y="405988"/>
                    <a:pt x="232695" y="411849"/>
                  </a:cubicBezTo>
                  <a:lnTo>
                    <a:pt x="217815" y="427921"/>
                  </a:lnTo>
                  <a:cubicBezTo>
                    <a:pt x="212389" y="433781"/>
                    <a:pt x="203240" y="434134"/>
                    <a:pt x="197380" y="428708"/>
                  </a:cubicBezTo>
                  <a:lnTo>
                    <a:pt x="174854" y="407853"/>
                  </a:lnTo>
                  <a:lnTo>
                    <a:pt x="190329" y="360810"/>
                  </a:lnTo>
                  <a:close/>
                  <a:moveTo>
                    <a:pt x="3695676" y="358337"/>
                  </a:moveTo>
                  <a:cubicBezTo>
                    <a:pt x="3698785" y="358337"/>
                    <a:pt x="3701895" y="359523"/>
                    <a:pt x="3704267" y="361896"/>
                  </a:cubicBezTo>
                  <a:lnTo>
                    <a:pt x="3773214" y="430843"/>
                  </a:lnTo>
                  <a:cubicBezTo>
                    <a:pt x="3777959" y="435588"/>
                    <a:pt x="3777959" y="443281"/>
                    <a:pt x="3773214" y="448025"/>
                  </a:cubicBezTo>
                  <a:lnTo>
                    <a:pt x="3738790" y="482450"/>
                  </a:lnTo>
                  <a:cubicBezTo>
                    <a:pt x="3734045" y="487195"/>
                    <a:pt x="3726352" y="487195"/>
                    <a:pt x="3721608" y="482450"/>
                  </a:cubicBezTo>
                  <a:lnTo>
                    <a:pt x="3652661" y="413502"/>
                  </a:lnTo>
                  <a:cubicBezTo>
                    <a:pt x="3647916" y="408758"/>
                    <a:pt x="3647916" y="401065"/>
                    <a:pt x="3652661" y="396320"/>
                  </a:cubicBezTo>
                  <a:lnTo>
                    <a:pt x="3687085" y="361896"/>
                  </a:lnTo>
                  <a:cubicBezTo>
                    <a:pt x="3689458" y="359523"/>
                    <a:pt x="3692566" y="358337"/>
                    <a:pt x="3695676" y="358337"/>
                  </a:cubicBezTo>
                  <a:close/>
                  <a:moveTo>
                    <a:pt x="3319838" y="358337"/>
                  </a:moveTo>
                  <a:cubicBezTo>
                    <a:pt x="3322947" y="358337"/>
                    <a:pt x="3326056" y="359523"/>
                    <a:pt x="3328429" y="361896"/>
                  </a:cubicBezTo>
                  <a:lnTo>
                    <a:pt x="3397376" y="430843"/>
                  </a:lnTo>
                  <a:cubicBezTo>
                    <a:pt x="3402121" y="435588"/>
                    <a:pt x="3402121" y="443281"/>
                    <a:pt x="3397376" y="448025"/>
                  </a:cubicBezTo>
                  <a:lnTo>
                    <a:pt x="3362952" y="482450"/>
                  </a:lnTo>
                  <a:cubicBezTo>
                    <a:pt x="3358206" y="487195"/>
                    <a:pt x="3350514" y="487195"/>
                    <a:pt x="3345770" y="482450"/>
                  </a:cubicBezTo>
                  <a:lnTo>
                    <a:pt x="3276822" y="413502"/>
                  </a:lnTo>
                  <a:cubicBezTo>
                    <a:pt x="3272078" y="408758"/>
                    <a:pt x="3272078" y="401065"/>
                    <a:pt x="3276822" y="396320"/>
                  </a:cubicBezTo>
                  <a:lnTo>
                    <a:pt x="3311247" y="361896"/>
                  </a:lnTo>
                  <a:cubicBezTo>
                    <a:pt x="3313619" y="359523"/>
                    <a:pt x="3316729" y="358337"/>
                    <a:pt x="3319838" y="358337"/>
                  </a:cubicBezTo>
                  <a:close/>
                  <a:moveTo>
                    <a:pt x="2944000" y="358337"/>
                  </a:moveTo>
                  <a:cubicBezTo>
                    <a:pt x="2947109" y="358337"/>
                    <a:pt x="2950218" y="359523"/>
                    <a:pt x="2952590" y="361896"/>
                  </a:cubicBezTo>
                  <a:lnTo>
                    <a:pt x="3021538" y="430843"/>
                  </a:lnTo>
                  <a:cubicBezTo>
                    <a:pt x="3026283" y="435588"/>
                    <a:pt x="3026283" y="443281"/>
                    <a:pt x="3021538" y="448025"/>
                  </a:cubicBezTo>
                  <a:lnTo>
                    <a:pt x="2987114" y="482450"/>
                  </a:lnTo>
                  <a:cubicBezTo>
                    <a:pt x="2982369" y="487195"/>
                    <a:pt x="2974676" y="487195"/>
                    <a:pt x="2969932" y="482450"/>
                  </a:cubicBezTo>
                  <a:lnTo>
                    <a:pt x="2900984" y="413502"/>
                  </a:lnTo>
                  <a:cubicBezTo>
                    <a:pt x="2896239" y="408758"/>
                    <a:pt x="2896239" y="401065"/>
                    <a:pt x="2900984" y="396320"/>
                  </a:cubicBezTo>
                  <a:lnTo>
                    <a:pt x="2935408" y="361896"/>
                  </a:lnTo>
                  <a:cubicBezTo>
                    <a:pt x="2937781" y="359523"/>
                    <a:pt x="2940890" y="358337"/>
                    <a:pt x="2944000" y="358337"/>
                  </a:cubicBezTo>
                  <a:close/>
                  <a:moveTo>
                    <a:pt x="2568161" y="358337"/>
                  </a:moveTo>
                  <a:cubicBezTo>
                    <a:pt x="2571271" y="358337"/>
                    <a:pt x="2574380" y="359523"/>
                    <a:pt x="2576753" y="361896"/>
                  </a:cubicBezTo>
                  <a:lnTo>
                    <a:pt x="2645700" y="430843"/>
                  </a:lnTo>
                  <a:cubicBezTo>
                    <a:pt x="2650444" y="435588"/>
                    <a:pt x="2650444" y="443281"/>
                    <a:pt x="2645700" y="448025"/>
                  </a:cubicBezTo>
                  <a:lnTo>
                    <a:pt x="2611276" y="482450"/>
                  </a:lnTo>
                  <a:cubicBezTo>
                    <a:pt x="2606530" y="487195"/>
                    <a:pt x="2598838" y="487195"/>
                    <a:pt x="2594094" y="482450"/>
                  </a:cubicBezTo>
                  <a:lnTo>
                    <a:pt x="2525146" y="413502"/>
                  </a:lnTo>
                  <a:cubicBezTo>
                    <a:pt x="2520402" y="408758"/>
                    <a:pt x="2520402" y="401065"/>
                    <a:pt x="2525146" y="396320"/>
                  </a:cubicBezTo>
                  <a:lnTo>
                    <a:pt x="2559571" y="361896"/>
                  </a:lnTo>
                  <a:cubicBezTo>
                    <a:pt x="2561943" y="359523"/>
                    <a:pt x="2565052" y="358337"/>
                    <a:pt x="2568161" y="358337"/>
                  </a:cubicBezTo>
                  <a:close/>
                  <a:moveTo>
                    <a:pt x="2192324" y="358337"/>
                  </a:moveTo>
                  <a:cubicBezTo>
                    <a:pt x="2195432" y="358337"/>
                    <a:pt x="2198542" y="359523"/>
                    <a:pt x="2200914" y="361896"/>
                  </a:cubicBezTo>
                  <a:lnTo>
                    <a:pt x="2269862" y="430843"/>
                  </a:lnTo>
                  <a:cubicBezTo>
                    <a:pt x="2274606" y="435588"/>
                    <a:pt x="2274606" y="443281"/>
                    <a:pt x="2269862" y="448025"/>
                  </a:cubicBezTo>
                  <a:lnTo>
                    <a:pt x="2235437" y="482450"/>
                  </a:lnTo>
                  <a:cubicBezTo>
                    <a:pt x="2230692" y="487195"/>
                    <a:pt x="2223000" y="487195"/>
                    <a:pt x="2218256" y="482450"/>
                  </a:cubicBezTo>
                  <a:lnTo>
                    <a:pt x="2149308" y="413502"/>
                  </a:lnTo>
                  <a:cubicBezTo>
                    <a:pt x="2144564" y="408758"/>
                    <a:pt x="2144564" y="401065"/>
                    <a:pt x="2149308" y="396320"/>
                  </a:cubicBezTo>
                  <a:lnTo>
                    <a:pt x="2183733" y="361896"/>
                  </a:lnTo>
                  <a:cubicBezTo>
                    <a:pt x="2186105" y="359523"/>
                    <a:pt x="2189214" y="358337"/>
                    <a:pt x="2192324" y="358337"/>
                  </a:cubicBezTo>
                  <a:close/>
                  <a:moveTo>
                    <a:pt x="1816486" y="358337"/>
                  </a:moveTo>
                  <a:cubicBezTo>
                    <a:pt x="1819595" y="358337"/>
                    <a:pt x="1822704" y="359523"/>
                    <a:pt x="1825077" y="361896"/>
                  </a:cubicBezTo>
                  <a:lnTo>
                    <a:pt x="1894024" y="430843"/>
                  </a:lnTo>
                  <a:cubicBezTo>
                    <a:pt x="1898769" y="435588"/>
                    <a:pt x="1898769" y="443281"/>
                    <a:pt x="1894024" y="448025"/>
                  </a:cubicBezTo>
                  <a:lnTo>
                    <a:pt x="1859599" y="482450"/>
                  </a:lnTo>
                  <a:cubicBezTo>
                    <a:pt x="1854854" y="487195"/>
                    <a:pt x="1847162" y="487195"/>
                    <a:pt x="1842418" y="482450"/>
                  </a:cubicBezTo>
                  <a:lnTo>
                    <a:pt x="1773470" y="413502"/>
                  </a:lnTo>
                  <a:cubicBezTo>
                    <a:pt x="1768725" y="408758"/>
                    <a:pt x="1768725" y="401065"/>
                    <a:pt x="1773470" y="396320"/>
                  </a:cubicBezTo>
                  <a:lnTo>
                    <a:pt x="1807895" y="361896"/>
                  </a:lnTo>
                  <a:cubicBezTo>
                    <a:pt x="1810267" y="359523"/>
                    <a:pt x="1813376" y="358337"/>
                    <a:pt x="1816486" y="358337"/>
                  </a:cubicBezTo>
                  <a:close/>
                  <a:moveTo>
                    <a:pt x="1440647" y="358337"/>
                  </a:moveTo>
                  <a:cubicBezTo>
                    <a:pt x="1443756" y="358337"/>
                    <a:pt x="1446866" y="359523"/>
                    <a:pt x="1449238" y="361896"/>
                  </a:cubicBezTo>
                  <a:lnTo>
                    <a:pt x="1518186" y="430843"/>
                  </a:lnTo>
                  <a:cubicBezTo>
                    <a:pt x="1522930" y="435588"/>
                    <a:pt x="1522930" y="443281"/>
                    <a:pt x="1518186" y="448025"/>
                  </a:cubicBezTo>
                  <a:lnTo>
                    <a:pt x="1483761" y="482450"/>
                  </a:lnTo>
                  <a:cubicBezTo>
                    <a:pt x="1479016" y="487195"/>
                    <a:pt x="1471324" y="487195"/>
                    <a:pt x="1466579" y="482450"/>
                  </a:cubicBezTo>
                  <a:lnTo>
                    <a:pt x="1397632" y="413502"/>
                  </a:lnTo>
                  <a:cubicBezTo>
                    <a:pt x="1392887" y="408758"/>
                    <a:pt x="1392887" y="401065"/>
                    <a:pt x="1397632" y="396320"/>
                  </a:cubicBezTo>
                  <a:lnTo>
                    <a:pt x="1432056" y="361896"/>
                  </a:lnTo>
                  <a:cubicBezTo>
                    <a:pt x="1434429" y="359523"/>
                    <a:pt x="1437538" y="358337"/>
                    <a:pt x="1440647" y="358337"/>
                  </a:cubicBezTo>
                  <a:close/>
                  <a:moveTo>
                    <a:pt x="1064809" y="358337"/>
                  </a:moveTo>
                  <a:cubicBezTo>
                    <a:pt x="1067919" y="358337"/>
                    <a:pt x="1071028" y="359523"/>
                    <a:pt x="1073400" y="361896"/>
                  </a:cubicBezTo>
                  <a:lnTo>
                    <a:pt x="1142347" y="430843"/>
                  </a:lnTo>
                  <a:cubicBezTo>
                    <a:pt x="1147092" y="435588"/>
                    <a:pt x="1147092" y="443281"/>
                    <a:pt x="1142348" y="448025"/>
                  </a:cubicBezTo>
                  <a:lnTo>
                    <a:pt x="1107923" y="482450"/>
                  </a:lnTo>
                  <a:cubicBezTo>
                    <a:pt x="1103178" y="487195"/>
                    <a:pt x="1095486" y="487195"/>
                    <a:pt x="1090741" y="482450"/>
                  </a:cubicBezTo>
                  <a:lnTo>
                    <a:pt x="1021794" y="413502"/>
                  </a:lnTo>
                  <a:cubicBezTo>
                    <a:pt x="1017049" y="408758"/>
                    <a:pt x="1017049" y="401065"/>
                    <a:pt x="1021794" y="396320"/>
                  </a:cubicBezTo>
                  <a:lnTo>
                    <a:pt x="1056218" y="361896"/>
                  </a:lnTo>
                  <a:cubicBezTo>
                    <a:pt x="1058590" y="359523"/>
                    <a:pt x="1061700" y="358337"/>
                    <a:pt x="1064809" y="358337"/>
                  </a:cubicBezTo>
                  <a:close/>
                  <a:moveTo>
                    <a:pt x="688971" y="358337"/>
                  </a:moveTo>
                  <a:cubicBezTo>
                    <a:pt x="692080" y="358337"/>
                    <a:pt x="695190" y="359523"/>
                    <a:pt x="697562" y="361896"/>
                  </a:cubicBezTo>
                  <a:lnTo>
                    <a:pt x="766510" y="430843"/>
                  </a:lnTo>
                  <a:cubicBezTo>
                    <a:pt x="771254" y="435588"/>
                    <a:pt x="771254" y="443281"/>
                    <a:pt x="766510" y="448025"/>
                  </a:cubicBezTo>
                  <a:lnTo>
                    <a:pt x="732085" y="482450"/>
                  </a:lnTo>
                  <a:cubicBezTo>
                    <a:pt x="727340" y="487195"/>
                    <a:pt x="719648" y="487195"/>
                    <a:pt x="714903" y="482450"/>
                  </a:cubicBezTo>
                  <a:lnTo>
                    <a:pt x="645956" y="413502"/>
                  </a:lnTo>
                  <a:cubicBezTo>
                    <a:pt x="641211" y="408758"/>
                    <a:pt x="641211" y="401065"/>
                    <a:pt x="645956" y="396320"/>
                  </a:cubicBezTo>
                  <a:lnTo>
                    <a:pt x="680380" y="361896"/>
                  </a:lnTo>
                  <a:cubicBezTo>
                    <a:pt x="682752" y="359523"/>
                    <a:pt x="685862" y="358337"/>
                    <a:pt x="688971" y="358337"/>
                  </a:cubicBezTo>
                  <a:close/>
                  <a:moveTo>
                    <a:pt x="313133" y="358337"/>
                  </a:moveTo>
                  <a:cubicBezTo>
                    <a:pt x="316243" y="358337"/>
                    <a:pt x="319352" y="359523"/>
                    <a:pt x="321724" y="361896"/>
                  </a:cubicBezTo>
                  <a:lnTo>
                    <a:pt x="390671" y="430843"/>
                  </a:lnTo>
                  <a:cubicBezTo>
                    <a:pt x="395416" y="435588"/>
                    <a:pt x="395416" y="443281"/>
                    <a:pt x="390672" y="448025"/>
                  </a:cubicBezTo>
                  <a:lnTo>
                    <a:pt x="356247" y="482450"/>
                  </a:lnTo>
                  <a:cubicBezTo>
                    <a:pt x="351502" y="487195"/>
                    <a:pt x="343810" y="487195"/>
                    <a:pt x="339065" y="482450"/>
                  </a:cubicBezTo>
                  <a:lnTo>
                    <a:pt x="270118" y="413502"/>
                  </a:lnTo>
                  <a:cubicBezTo>
                    <a:pt x="265373" y="408758"/>
                    <a:pt x="265373" y="401065"/>
                    <a:pt x="270118" y="396320"/>
                  </a:cubicBezTo>
                  <a:lnTo>
                    <a:pt x="304542" y="361896"/>
                  </a:lnTo>
                  <a:cubicBezTo>
                    <a:pt x="306915" y="359523"/>
                    <a:pt x="310024" y="358337"/>
                    <a:pt x="313133" y="358337"/>
                  </a:cubicBezTo>
                  <a:close/>
                  <a:moveTo>
                    <a:pt x="3805332" y="356398"/>
                  </a:moveTo>
                  <a:cubicBezTo>
                    <a:pt x="3806430" y="356446"/>
                    <a:pt x="3807508" y="356913"/>
                    <a:pt x="3808308" y="357787"/>
                  </a:cubicBezTo>
                  <a:lnTo>
                    <a:pt x="3811740" y="361539"/>
                  </a:lnTo>
                  <a:cubicBezTo>
                    <a:pt x="3813340" y="363288"/>
                    <a:pt x="3813220" y="366001"/>
                    <a:pt x="3811472" y="367601"/>
                  </a:cubicBezTo>
                  <a:lnTo>
                    <a:pt x="3807720" y="371034"/>
                  </a:lnTo>
                  <a:cubicBezTo>
                    <a:pt x="3805972" y="372634"/>
                    <a:pt x="3803258" y="372514"/>
                    <a:pt x="3801658" y="370765"/>
                  </a:cubicBezTo>
                  <a:lnTo>
                    <a:pt x="3798226" y="367014"/>
                  </a:lnTo>
                  <a:cubicBezTo>
                    <a:pt x="3796626" y="365265"/>
                    <a:pt x="3796746" y="362551"/>
                    <a:pt x="3798494" y="360952"/>
                  </a:cubicBezTo>
                  <a:lnTo>
                    <a:pt x="3802246" y="357519"/>
                  </a:lnTo>
                  <a:cubicBezTo>
                    <a:pt x="3803120" y="356719"/>
                    <a:pt x="3804236" y="356349"/>
                    <a:pt x="3805332" y="356398"/>
                  </a:cubicBezTo>
                  <a:close/>
                  <a:moveTo>
                    <a:pt x="3429494" y="356398"/>
                  </a:moveTo>
                  <a:cubicBezTo>
                    <a:pt x="3430591" y="356446"/>
                    <a:pt x="3431670" y="356913"/>
                    <a:pt x="3432470" y="357787"/>
                  </a:cubicBezTo>
                  <a:lnTo>
                    <a:pt x="3435903" y="361539"/>
                  </a:lnTo>
                  <a:cubicBezTo>
                    <a:pt x="3437503" y="363288"/>
                    <a:pt x="3437382" y="366001"/>
                    <a:pt x="3435634" y="367601"/>
                  </a:cubicBezTo>
                  <a:lnTo>
                    <a:pt x="3431882" y="371034"/>
                  </a:lnTo>
                  <a:cubicBezTo>
                    <a:pt x="3430134" y="372634"/>
                    <a:pt x="3427420" y="372514"/>
                    <a:pt x="3425820" y="370765"/>
                  </a:cubicBezTo>
                  <a:lnTo>
                    <a:pt x="3422387" y="367014"/>
                  </a:lnTo>
                  <a:cubicBezTo>
                    <a:pt x="3420787" y="365265"/>
                    <a:pt x="3420908" y="362551"/>
                    <a:pt x="3422656" y="360952"/>
                  </a:cubicBezTo>
                  <a:lnTo>
                    <a:pt x="3426408" y="357519"/>
                  </a:lnTo>
                  <a:cubicBezTo>
                    <a:pt x="3427282" y="356719"/>
                    <a:pt x="3428397" y="356349"/>
                    <a:pt x="3429494" y="356398"/>
                  </a:cubicBezTo>
                  <a:close/>
                  <a:moveTo>
                    <a:pt x="3053656" y="356398"/>
                  </a:moveTo>
                  <a:cubicBezTo>
                    <a:pt x="3054753" y="356446"/>
                    <a:pt x="3055832" y="356913"/>
                    <a:pt x="3056632" y="357787"/>
                  </a:cubicBezTo>
                  <a:lnTo>
                    <a:pt x="3060064" y="361539"/>
                  </a:lnTo>
                  <a:cubicBezTo>
                    <a:pt x="3061664" y="363288"/>
                    <a:pt x="3061544" y="366001"/>
                    <a:pt x="3059796" y="367601"/>
                  </a:cubicBezTo>
                  <a:lnTo>
                    <a:pt x="3056044" y="371034"/>
                  </a:lnTo>
                  <a:cubicBezTo>
                    <a:pt x="3054296" y="372634"/>
                    <a:pt x="3051582" y="372514"/>
                    <a:pt x="3049982" y="370765"/>
                  </a:cubicBezTo>
                  <a:lnTo>
                    <a:pt x="3046549" y="367014"/>
                  </a:lnTo>
                  <a:cubicBezTo>
                    <a:pt x="3044950" y="365265"/>
                    <a:pt x="3045070" y="362551"/>
                    <a:pt x="3046818" y="360952"/>
                  </a:cubicBezTo>
                  <a:lnTo>
                    <a:pt x="3050570" y="357519"/>
                  </a:lnTo>
                  <a:cubicBezTo>
                    <a:pt x="3051444" y="356719"/>
                    <a:pt x="3052560" y="356349"/>
                    <a:pt x="3053656" y="356398"/>
                  </a:cubicBezTo>
                  <a:close/>
                  <a:moveTo>
                    <a:pt x="2677818" y="356398"/>
                  </a:moveTo>
                  <a:cubicBezTo>
                    <a:pt x="2678915" y="356446"/>
                    <a:pt x="2679993" y="356913"/>
                    <a:pt x="2680793" y="357787"/>
                  </a:cubicBezTo>
                  <a:lnTo>
                    <a:pt x="2684226" y="361539"/>
                  </a:lnTo>
                  <a:cubicBezTo>
                    <a:pt x="2685826" y="363288"/>
                    <a:pt x="2685706" y="366001"/>
                    <a:pt x="2683957" y="367601"/>
                  </a:cubicBezTo>
                  <a:lnTo>
                    <a:pt x="2680206" y="371034"/>
                  </a:lnTo>
                  <a:cubicBezTo>
                    <a:pt x="2678457" y="372634"/>
                    <a:pt x="2675744" y="372514"/>
                    <a:pt x="2674144" y="370765"/>
                  </a:cubicBezTo>
                  <a:lnTo>
                    <a:pt x="2670711" y="367014"/>
                  </a:lnTo>
                  <a:cubicBezTo>
                    <a:pt x="2669111" y="365265"/>
                    <a:pt x="2669232" y="362551"/>
                    <a:pt x="2670980" y="360952"/>
                  </a:cubicBezTo>
                  <a:lnTo>
                    <a:pt x="2674731" y="357519"/>
                  </a:lnTo>
                  <a:cubicBezTo>
                    <a:pt x="2675606" y="356719"/>
                    <a:pt x="2676721" y="356349"/>
                    <a:pt x="2677818" y="356398"/>
                  </a:cubicBezTo>
                  <a:close/>
                  <a:moveTo>
                    <a:pt x="2301980" y="356398"/>
                  </a:moveTo>
                  <a:cubicBezTo>
                    <a:pt x="2303077" y="356446"/>
                    <a:pt x="2304156" y="356913"/>
                    <a:pt x="2304955" y="357787"/>
                  </a:cubicBezTo>
                  <a:lnTo>
                    <a:pt x="2308388" y="361539"/>
                  </a:lnTo>
                  <a:cubicBezTo>
                    <a:pt x="2309988" y="363288"/>
                    <a:pt x="2309867" y="366001"/>
                    <a:pt x="2308119" y="367601"/>
                  </a:cubicBezTo>
                  <a:lnTo>
                    <a:pt x="2304367" y="371034"/>
                  </a:lnTo>
                  <a:cubicBezTo>
                    <a:pt x="2302620" y="372634"/>
                    <a:pt x="2299906" y="372514"/>
                    <a:pt x="2298306" y="370765"/>
                  </a:cubicBezTo>
                  <a:lnTo>
                    <a:pt x="2294872" y="367014"/>
                  </a:lnTo>
                  <a:cubicBezTo>
                    <a:pt x="2293273" y="365265"/>
                    <a:pt x="2293393" y="362551"/>
                    <a:pt x="2295142" y="360952"/>
                  </a:cubicBezTo>
                  <a:lnTo>
                    <a:pt x="2298893" y="357519"/>
                  </a:lnTo>
                  <a:cubicBezTo>
                    <a:pt x="2299768" y="356719"/>
                    <a:pt x="2300883" y="356349"/>
                    <a:pt x="2301980" y="356398"/>
                  </a:cubicBezTo>
                  <a:close/>
                  <a:moveTo>
                    <a:pt x="1926142" y="356398"/>
                  </a:moveTo>
                  <a:cubicBezTo>
                    <a:pt x="1927239" y="356446"/>
                    <a:pt x="1928318" y="356913"/>
                    <a:pt x="1929117" y="357787"/>
                  </a:cubicBezTo>
                  <a:lnTo>
                    <a:pt x="1932550" y="361539"/>
                  </a:lnTo>
                  <a:cubicBezTo>
                    <a:pt x="1934150" y="363288"/>
                    <a:pt x="1934029" y="366001"/>
                    <a:pt x="1932282" y="367601"/>
                  </a:cubicBezTo>
                  <a:lnTo>
                    <a:pt x="1928529" y="371034"/>
                  </a:lnTo>
                  <a:cubicBezTo>
                    <a:pt x="1926782" y="372634"/>
                    <a:pt x="1924068" y="372514"/>
                    <a:pt x="1922468" y="370765"/>
                  </a:cubicBezTo>
                  <a:lnTo>
                    <a:pt x="1919035" y="367014"/>
                  </a:lnTo>
                  <a:cubicBezTo>
                    <a:pt x="1917435" y="365265"/>
                    <a:pt x="1917555" y="362551"/>
                    <a:pt x="1919304" y="360952"/>
                  </a:cubicBezTo>
                  <a:lnTo>
                    <a:pt x="1923055" y="357519"/>
                  </a:lnTo>
                  <a:cubicBezTo>
                    <a:pt x="1923930" y="356719"/>
                    <a:pt x="1925045" y="356349"/>
                    <a:pt x="1926142" y="356398"/>
                  </a:cubicBezTo>
                  <a:close/>
                  <a:moveTo>
                    <a:pt x="1550304" y="356398"/>
                  </a:moveTo>
                  <a:cubicBezTo>
                    <a:pt x="1551401" y="356446"/>
                    <a:pt x="1552479" y="356913"/>
                    <a:pt x="1553279" y="357787"/>
                  </a:cubicBezTo>
                  <a:lnTo>
                    <a:pt x="1556712" y="361539"/>
                  </a:lnTo>
                  <a:cubicBezTo>
                    <a:pt x="1558312" y="363288"/>
                    <a:pt x="1558191" y="366001"/>
                    <a:pt x="1556443" y="367601"/>
                  </a:cubicBezTo>
                  <a:lnTo>
                    <a:pt x="1552691" y="371034"/>
                  </a:lnTo>
                  <a:cubicBezTo>
                    <a:pt x="1550943" y="372634"/>
                    <a:pt x="1548229" y="372514"/>
                    <a:pt x="1546630" y="370765"/>
                  </a:cubicBezTo>
                  <a:lnTo>
                    <a:pt x="1543196" y="367014"/>
                  </a:lnTo>
                  <a:cubicBezTo>
                    <a:pt x="1541597" y="365265"/>
                    <a:pt x="1541717" y="362551"/>
                    <a:pt x="1543465" y="360952"/>
                  </a:cubicBezTo>
                  <a:lnTo>
                    <a:pt x="1547217" y="357519"/>
                  </a:lnTo>
                  <a:cubicBezTo>
                    <a:pt x="1548091" y="356719"/>
                    <a:pt x="1549207" y="356349"/>
                    <a:pt x="1550304" y="356398"/>
                  </a:cubicBezTo>
                  <a:close/>
                  <a:moveTo>
                    <a:pt x="1174466" y="356398"/>
                  </a:moveTo>
                  <a:cubicBezTo>
                    <a:pt x="1175562" y="356446"/>
                    <a:pt x="1176641" y="356913"/>
                    <a:pt x="1177441" y="357787"/>
                  </a:cubicBezTo>
                  <a:lnTo>
                    <a:pt x="1180874" y="361539"/>
                  </a:lnTo>
                  <a:cubicBezTo>
                    <a:pt x="1182474" y="363288"/>
                    <a:pt x="1182353" y="366001"/>
                    <a:pt x="1180605" y="367601"/>
                  </a:cubicBezTo>
                  <a:lnTo>
                    <a:pt x="1176853" y="371034"/>
                  </a:lnTo>
                  <a:cubicBezTo>
                    <a:pt x="1175105" y="372634"/>
                    <a:pt x="1172391" y="372514"/>
                    <a:pt x="1170792" y="370765"/>
                  </a:cubicBezTo>
                  <a:lnTo>
                    <a:pt x="1167358" y="367014"/>
                  </a:lnTo>
                  <a:cubicBezTo>
                    <a:pt x="1165759" y="365265"/>
                    <a:pt x="1165879" y="362551"/>
                    <a:pt x="1167628" y="360952"/>
                  </a:cubicBezTo>
                  <a:lnTo>
                    <a:pt x="1171379" y="357519"/>
                  </a:lnTo>
                  <a:cubicBezTo>
                    <a:pt x="1172254" y="356719"/>
                    <a:pt x="1173369" y="356349"/>
                    <a:pt x="1174466" y="356398"/>
                  </a:cubicBezTo>
                  <a:close/>
                  <a:moveTo>
                    <a:pt x="798628" y="356398"/>
                  </a:moveTo>
                  <a:cubicBezTo>
                    <a:pt x="799725" y="356446"/>
                    <a:pt x="800803" y="356913"/>
                    <a:pt x="801603" y="357787"/>
                  </a:cubicBezTo>
                  <a:lnTo>
                    <a:pt x="805036" y="361539"/>
                  </a:lnTo>
                  <a:cubicBezTo>
                    <a:pt x="806636" y="363288"/>
                    <a:pt x="806515" y="366001"/>
                    <a:pt x="804767" y="367601"/>
                  </a:cubicBezTo>
                  <a:lnTo>
                    <a:pt x="801015" y="371034"/>
                  </a:lnTo>
                  <a:cubicBezTo>
                    <a:pt x="799267" y="372634"/>
                    <a:pt x="796553" y="372514"/>
                    <a:pt x="794954" y="370765"/>
                  </a:cubicBezTo>
                  <a:lnTo>
                    <a:pt x="791520" y="367014"/>
                  </a:lnTo>
                  <a:cubicBezTo>
                    <a:pt x="789920" y="365265"/>
                    <a:pt x="790041" y="362551"/>
                    <a:pt x="791789" y="360952"/>
                  </a:cubicBezTo>
                  <a:lnTo>
                    <a:pt x="795541" y="357519"/>
                  </a:lnTo>
                  <a:cubicBezTo>
                    <a:pt x="796415" y="356719"/>
                    <a:pt x="797531" y="356349"/>
                    <a:pt x="798628" y="356398"/>
                  </a:cubicBezTo>
                  <a:close/>
                  <a:moveTo>
                    <a:pt x="422790" y="356398"/>
                  </a:moveTo>
                  <a:cubicBezTo>
                    <a:pt x="423887" y="356446"/>
                    <a:pt x="424965" y="356913"/>
                    <a:pt x="425765" y="357787"/>
                  </a:cubicBezTo>
                  <a:lnTo>
                    <a:pt x="429198" y="361539"/>
                  </a:lnTo>
                  <a:cubicBezTo>
                    <a:pt x="430798" y="363288"/>
                    <a:pt x="430677" y="366001"/>
                    <a:pt x="428929" y="367601"/>
                  </a:cubicBezTo>
                  <a:lnTo>
                    <a:pt x="425177" y="371034"/>
                  </a:lnTo>
                  <a:cubicBezTo>
                    <a:pt x="423429" y="372634"/>
                    <a:pt x="420715" y="372514"/>
                    <a:pt x="419116" y="370765"/>
                  </a:cubicBezTo>
                  <a:lnTo>
                    <a:pt x="415683" y="367014"/>
                  </a:lnTo>
                  <a:cubicBezTo>
                    <a:pt x="414083" y="365265"/>
                    <a:pt x="414203" y="362551"/>
                    <a:pt x="415951" y="360952"/>
                  </a:cubicBezTo>
                  <a:lnTo>
                    <a:pt x="419703" y="357519"/>
                  </a:lnTo>
                  <a:cubicBezTo>
                    <a:pt x="420578" y="356719"/>
                    <a:pt x="421693" y="356349"/>
                    <a:pt x="422790" y="356398"/>
                  </a:cubicBezTo>
                  <a:close/>
                  <a:moveTo>
                    <a:pt x="3888788" y="346714"/>
                  </a:moveTo>
                  <a:cubicBezTo>
                    <a:pt x="3890414" y="346821"/>
                    <a:pt x="3891998" y="347550"/>
                    <a:pt x="3893156" y="348872"/>
                  </a:cubicBezTo>
                  <a:lnTo>
                    <a:pt x="3899507" y="356128"/>
                  </a:lnTo>
                  <a:cubicBezTo>
                    <a:pt x="3901823" y="358773"/>
                    <a:pt x="3901556" y="362796"/>
                    <a:pt x="3898910" y="365111"/>
                  </a:cubicBezTo>
                  <a:lnTo>
                    <a:pt x="3889766" y="373115"/>
                  </a:lnTo>
                  <a:cubicBezTo>
                    <a:pt x="3887122" y="375430"/>
                    <a:pt x="3883099" y="375162"/>
                    <a:pt x="3880784" y="372517"/>
                  </a:cubicBezTo>
                  <a:lnTo>
                    <a:pt x="3874433" y="365261"/>
                  </a:lnTo>
                  <a:cubicBezTo>
                    <a:pt x="3872117" y="362616"/>
                    <a:pt x="3872385" y="358594"/>
                    <a:pt x="3875030" y="356279"/>
                  </a:cubicBezTo>
                  <a:lnTo>
                    <a:pt x="3884173" y="348275"/>
                  </a:lnTo>
                  <a:cubicBezTo>
                    <a:pt x="3885496" y="347117"/>
                    <a:pt x="3887163" y="346605"/>
                    <a:pt x="3888788" y="346714"/>
                  </a:cubicBezTo>
                  <a:close/>
                  <a:moveTo>
                    <a:pt x="3512951" y="346714"/>
                  </a:moveTo>
                  <a:cubicBezTo>
                    <a:pt x="3514576" y="346821"/>
                    <a:pt x="3516160" y="347550"/>
                    <a:pt x="3517318" y="348872"/>
                  </a:cubicBezTo>
                  <a:lnTo>
                    <a:pt x="3523669" y="356128"/>
                  </a:lnTo>
                  <a:cubicBezTo>
                    <a:pt x="3525985" y="358773"/>
                    <a:pt x="3525717" y="362796"/>
                    <a:pt x="3523072" y="365111"/>
                  </a:cubicBezTo>
                  <a:lnTo>
                    <a:pt x="3513929" y="373115"/>
                  </a:lnTo>
                  <a:cubicBezTo>
                    <a:pt x="3511284" y="375430"/>
                    <a:pt x="3507261" y="375162"/>
                    <a:pt x="3504946" y="372517"/>
                  </a:cubicBezTo>
                  <a:lnTo>
                    <a:pt x="3498594" y="365261"/>
                  </a:lnTo>
                  <a:cubicBezTo>
                    <a:pt x="3496279" y="362616"/>
                    <a:pt x="3496546" y="358594"/>
                    <a:pt x="3499192" y="356279"/>
                  </a:cubicBezTo>
                  <a:lnTo>
                    <a:pt x="3508335" y="348275"/>
                  </a:lnTo>
                  <a:cubicBezTo>
                    <a:pt x="3509658" y="347117"/>
                    <a:pt x="3511325" y="346605"/>
                    <a:pt x="3512951" y="346714"/>
                  </a:cubicBezTo>
                  <a:close/>
                  <a:moveTo>
                    <a:pt x="3137112" y="346714"/>
                  </a:moveTo>
                  <a:cubicBezTo>
                    <a:pt x="3138738" y="346821"/>
                    <a:pt x="3140322" y="347550"/>
                    <a:pt x="3141480" y="348872"/>
                  </a:cubicBezTo>
                  <a:lnTo>
                    <a:pt x="3147831" y="356128"/>
                  </a:lnTo>
                  <a:cubicBezTo>
                    <a:pt x="3150146" y="358773"/>
                    <a:pt x="3149879" y="362796"/>
                    <a:pt x="3147234" y="365111"/>
                  </a:cubicBezTo>
                  <a:lnTo>
                    <a:pt x="3138090" y="373115"/>
                  </a:lnTo>
                  <a:cubicBezTo>
                    <a:pt x="3135445" y="375430"/>
                    <a:pt x="3131423" y="375162"/>
                    <a:pt x="3129108" y="372517"/>
                  </a:cubicBezTo>
                  <a:lnTo>
                    <a:pt x="3122757" y="365261"/>
                  </a:lnTo>
                  <a:cubicBezTo>
                    <a:pt x="3120441" y="362616"/>
                    <a:pt x="3120708" y="358594"/>
                    <a:pt x="3123354" y="356279"/>
                  </a:cubicBezTo>
                  <a:lnTo>
                    <a:pt x="3132497" y="348275"/>
                  </a:lnTo>
                  <a:cubicBezTo>
                    <a:pt x="3133820" y="347117"/>
                    <a:pt x="3135487" y="346605"/>
                    <a:pt x="3137112" y="346714"/>
                  </a:cubicBezTo>
                  <a:close/>
                  <a:moveTo>
                    <a:pt x="2761274" y="346714"/>
                  </a:moveTo>
                  <a:cubicBezTo>
                    <a:pt x="2762900" y="346821"/>
                    <a:pt x="2764484" y="347550"/>
                    <a:pt x="2765642" y="348872"/>
                  </a:cubicBezTo>
                  <a:lnTo>
                    <a:pt x="2771993" y="356128"/>
                  </a:lnTo>
                  <a:cubicBezTo>
                    <a:pt x="2774309" y="358773"/>
                    <a:pt x="2774041" y="362796"/>
                    <a:pt x="2771396" y="365111"/>
                  </a:cubicBezTo>
                  <a:lnTo>
                    <a:pt x="2762252" y="373115"/>
                  </a:lnTo>
                  <a:cubicBezTo>
                    <a:pt x="2759607" y="375430"/>
                    <a:pt x="2755585" y="375162"/>
                    <a:pt x="2753269" y="372517"/>
                  </a:cubicBezTo>
                  <a:lnTo>
                    <a:pt x="2746918" y="365261"/>
                  </a:lnTo>
                  <a:cubicBezTo>
                    <a:pt x="2744602" y="362616"/>
                    <a:pt x="2744870" y="358594"/>
                    <a:pt x="2747516" y="356279"/>
                  </a:cubicBezTo>
                  <a:lnTo>
                    <a:pt x="2756659" y="348275"/>
                  </a:lnTo>
                  <a:cubicBezTo>
                    <a:pt x="2757982" y="347117"/>
                    <a:pt x="2759649" y="346605"/>
                    <a:pt x="2761274" y="346714"/>
                  </a:cubicBezTo>
                  <a:close/>
                  <a:moveTo>
                    <a:pt x="2385436" y="346714"/>
                  </a:moveTo>
                  <a:cubicBezTo>
                    <a:pt x="2387061" y="346821"/>
                    <a:pt x="2388646" y="347550"/>
                    <a:pt x="2389804" y="348872"/>
                  </a:cubicBezTo>
                  <a:lnTo>
                    <a:pt x="2396155" y="356128"/>
                  </a:lnTo>
                  <a:cubicBezTo>
                    <a:pt x="2398471" y="358773"/>
                    <a:pt x="2398203" y="362796"/>
                    <a:pt x="2395558" y="365111"/>
                  </a:cubicBezTo>
                  <a:lnTo>
                    <a:pt x="2386415" y="373115"/>
                  </a:lnTo>
                  <a:cubicBezTo>
                    <a:pt x="2383769" y="375430"/>
                    <a:pt x="2379747" y="375162"/>
                    <a:pt x="2377432" y="372517"/>
                  </a:cubicBezTo>
                  <a:lnTo>
                    <a:pt x="2371080" y="365261"/>
                  </a:lnTo>
                  <a:cubicBezTo>
                    <a:pt x="2368764" y="362616"/>
                    <a:pt x="2369032" y="358594"/>
                    <a:pt x="2371678" y="356279"/>
                  </a:cubicBezTo>
                  <a:lnTo>
                    <a:pt x="2380821" y="348275"/>
                  </a:lnTo>
                  <a:cubicBezTo>
                    <a:pt x="2382144" y="347117"/>
                    <a:pt x="2383811" y="346605"/>
                    <a:pt x="2385436" y="346714"/>
                  </a:cubicBezTo>
                  <a:close/>
                  <a:moveTo>
                    <a:pt x="2009598" y="346714"/>
                  </a:moveTo>
                  <a:cubicBezTo>
                    <a:pt x="2011224" y="346821"/>
                    <a:pt x="2012808" y="347550"/>
                    <a:pt x="2013966" y="348872"/>
                  </a:cubicBezTo>
                  <a:lnTo>
                    <a:pt x="2020316" y="356128"/>
                  </a:lnTo>
                  <a:cubicBezTo>
                    <a:pt x="2022632" y="358773"/>
                    <a:pt x="2022365" y="362796"/>
                    <a:pt x="2019720" y="365111"/>
                  </a:cubicBezTo>
                  <a:lnTo>
                    <a:pt x="2010576" y="373115"/>
                  </a:lnTo>
                  <a:cubicBezTo>
                    <a:pt x="2007931" y="375430"/>
                    <a:pt x="2003908" y="375162"/>
                    <a:pt x="2001593" y="372517"/>
                  </a:cubicBezTo>
                  <a:lnTo>
                    <a:pt x="1995242" y="365261"/>
                  </a:lnTo>
                  <a:cubicBezTo>
                    <a:pt x="1992926" y="362616"/>
                    <a:pt x="1993194" y="358594"/>
                    <a:pt x="1995840" y="356279"/>
                  </a:cubicBezTo>
                  <a:lnTo>
                    <a:pt x="2004983" y="348275"/>
                  </a:lnTo>
                  <a:cubicBezTo>
                    <a:pt x="2006306" y="347117"/>
                    <a:pt x="2007973" y="346605"/>
                    <a:pt x="2009598" y="346714"/>
                  </a:cubicBezTo>
                  <a:close/>
                  <a:moveTo>
                    <a:pt x="1633760" y="346714"/>
                  </a:moveTo>
                  <a:cubicBezTo>
                    <a:pt x="1635386" y="346821"/>
                    <a:pt x="1636970" y="347550"/>
                    <a:pt x="1638128" y="348872"/>
                  </a:cubicBezTo>
                  <a:lnTo>
                    <a:pt x="1644479" y="356128"/>
                  </a:lnTo>
                  <a:cubicBezTo>
                    <a:pt x="1646794" y="358773"/>
                    <a:pt x="1646527" y="362796"/>
                    <a:pt x="1643882" y="365111"/>
                  </a:cubicBezTo>
                  <a:lnTo>
                    <a:pt x="1634738" y="373115"/>
                  </a:lnTo>
                  <a:cubicBezTo>
                    <a:pt x="1632093" y="375430"/>
                    <a:pt x="1628071" y="375162"/>
                    <a:pt x="1625755" y="372517"/>
                  </a:cubicBezTo>
                  <a:lnTo>
                    <a:pt x="1619404" y="365261"/>
                  </a:lnTo>
                  <a:cubicBezTo>
                    <a:pt x="1617088" y="362616"/>
                    <a:pt x="1617356" y="358594"/>
                    <a:pt x="1620001" y="356279"/>
                  </a:cubicBezTo>
                  <a:lnTo>
                    <a:pt x="1629144" y="348275"/>
                  </a:lnTo>
                  <a:cubicBezTo>
                    <a:pt x="1630467" y="347117"/>
                    <a:pt x="1632134" y="346605"/>
                    <a:pt x="1633760" y="346714"/>
                  </a:cubicBezTo>
                  <a:close/>
                  <a:moveTo>
                    <a:pt x="1257922" y="346714"/>
                  </a:moveTo>
                  <a:cubicBezTo>
                    <a:pt x="1259547" y="346821"/>
                    <a:pt x="1261132" y="347550"/>
                    <a:pt x="1262289" y="348872"/>
                  </a:cubicBezTo>
                  <a:lnTo>
                    <a:pt x="1268640" y="356128"/>
                  </a:lnTo>
                  <a:cubicBezTo>
                    <a:pt x="1270956" y="358773"/>
                    <a:pt x="1270689" y="362796"/>
                    <a:pt x="1268044" y="365111"/>
                  </a:cubicBezTo>
                  <a:lnTo>
                    <a:pt x="1258900" y="373115"/>
                  </a:lnTo>
                  <a:cubicBezTo>
                    <a:pt x="1256255" y="375430"/>
                    <a:pt x="1252232" y="375162"/>
                    <a:pt x="1249917" y="372517"/>
                  </a:cubicBezTo>
                  <a:lnTo>
                    <a:pt x="1243566" y="365261"/>
                  </a:lnTo>
                  <a:cubicBezTo>
                    <a:pt x="1241250" y="362616"/>
                    <a:pt x="1241518" y="358594"/>
                    <a:pt x="1244163" y="356279"/>
                  </a:cubicBezTo>
                  <a:lnTo>
                    <a:pt x="1253306" y="348275"/>
                  </a:lnTo>
                  <a:cubicBezTo>
                    <a:pt x="1254629" y="347117"/>
                    <a:pt x="1256296" y="346605"/>
                    <a:pt x="1257922" y="346714"/>
                  </a:cubicBezTo>
                  <a:close/>
                  <a:moveTo>
                    <a:pt x="882084" y="346714"/>
                  </a:moveTo>
                  <a:cubicBezTo>
                    <a:pt x="883709" y="346821"/>
                    <a:pt x="885294" y="347550"/>
                    <a:pt x="886452" y="348872"/>
                  </a:cubicBezTo>
                  <a:lnTo>
                    <a:pt x="892803" y="356128"/>
                  </a:lnTo>
                  <a:cubicBezTo>
                    <a:pt x="895118" y="358773"/>
                    <a:pt x="894851" y="362796"/>
                    <a:pt x="892205" y="365111"/>
                  </a:cubicBezTo>
                  <a:lnTo>
                    <a:pt x="883062" y="373115"/>
                  </a:lnTo>
                  <a:cubicBezTo>
                    <a:pt x="880417" y="375430"/>
                    <a:pt x="876395" y="375162"/>
                    <a:pt x="874079" y="372517"/>
                  </a:cubicBezTo>
                  <a:lnTo>
                    <a:pt x="867728" y="365261"/>
                  </a:lnTo>
                  <a:cubicBezTo>
                    <a:pt x="865412" y="362616"/>
                    <a:pt x="865680" y="358594"/>
                    <a:pt x="868325" y="356279"/>
                  </a:cubicBezTo>
                  <a:lnTo>
                    <a:pt x="877468" y="348275"/>
                  </a:lnTo>
                  <a:cubicBezTo>
                    <a:pt x="878791" y="347117"/>
                    <a:pt x="880458" y="346605"/>
                    <a:pt x="882084" y="346714"/>
                  </a:cubicBezTo>
                  <a:close/>
                  <a:moveTo>
                    <a:pt x="506246" y="346714"/>
                  </a:moveTo>
                  <a:cubicBezTo>
                    <a:pt x="507871" y="346821"/>
                    <a:pt x="509456" y="347550"/>
                    <a:pt x="510613" y="348872"/>
                  </a:cubicBezTo>
                  <a:lnTo>
                    <a:pt x="516964" y="356128"/>
                  </a:lnTo>
                  <a:cubicBezTo>
                    <a:pt x="519280" y="358773"/>
                    <a:pt x="519012" y="362796"/>
                    <a:pt x="516367" y="365111"/>
                  </a:cubicBezTo>
                  <a:lnTo>
                    <a:pt x="507224" y="373115"/>
                  </a:lnTo>
                  <a:cubicBezTo>
                    <a:pt x="504578" y="375430"/>
                    <a:pt x="500556" y="375162"/>
                    <a:pt x="498241" y="372517"/>
                  </a:cubicBezTo>
                  <a:lnTo>
                    <a:pt x="491890" y="365261"/>
                  </a:lnTo>
                  <a:cubicBezTo>
                    <a:pt x="489574" y="362616"/>
                    <a:pt x="489842" y="358594"/>
                    <a:pt x="492487" y="356279"/>
                  </a:cubicBezTo>
                  <a:lnTo>
                    <a:pt x="501630" y="348275"/>
                  </a:lnTo>
                  <a:cubicBezTo>
                    <a:pt x="502953" y="347117"/>
                    <a:pt x="504620" y="346605"/>
                    <a:pt x="506246" y="346714"/>
                  </a:cubicBezTo>
                  <a:close/>
                  <a:moveTo>
                    <a:pt x="3708024" y="329898"/>
                  </a:moveTo>
                  <a:cubicBezTo>
                    <a:pt x="3709684" y="330101"/>
                    <a:pt x="3711266" y="330938"/>
                    <a:pt x="3712378" y="332359"/>
                  </a:cubicBezTo>
                  <a:lnTo>
                    <a:pt x="3717149" y="338459"/>
                  </a:lnTo>
                  <a:cubicBezTo>
                    <a:pt x="3719373" y="341301"/>
                    <a:pt x="3718871" y="345408"/>
                    <a:pt x="3716029" y="347632"/>
                  </a:cubicBezTo>
                  <a:lnTo>
                    <a:pt x="3709602" y="352659"/>
                  </a:lnTo>
                  <a:cubicBezTo>
                    <a:pt x="3706760" y="354882"/>
                    <a:pt x="3702653" y="354381"/>
                    <a:pt x="3700429" y="351538"/>
                  </a:cubicBezTo>
                  <a:lnTo>
                    <a:pt x="3695658" y="345438"/>
                  </a:lnTo>
                  <a:cubicBezTo>
                    <a:pt x="3693435" y="342595"/>
                    <a:pt x="3693936" y="338489"/>
                    <a:pt x="3696778" y="336265"/>
                  </a:cubicBezTo>
                  <a:lnTo>
                    <a:pt x="3703204" y="331238"/>
                  </a:lnTo>
                  <a:cubicBezTo>
                    <a:pt x="3704626" y="330126"/>
                    <a:pt x="3706364" y="329696"/>
                    <a:pt x="3708024" y="329898"/>
                  </a:cubicBezTo>
                  <a:close/>
                  <a:moveTo>
                    <a:pt x="3332185" y="329898"/>
                  </a:moveTo>
                  <a:cubicBezTo>
                    <a:pt x="3333846" y="330101"/>
                    <a:pt x="3335428" y="330938"/>
                    <a:pt x="3336540" y="332359"/>
                  </a:cubicBezTo>
                  <a:lnTo>
                    <a:pt x="3341312" y="338459"/>
                  </a:lnTo>
                  <a:cubicBezTo>
                    <a:pt x="3343535" y="341301"/>
                    <a:pt x="3343033" y="345408"/>
                    <a:pt x="3340190" y="347632"/>
                  </a:cubicBezTo>
                  <a:lnTo>
                    <a:pt x="3333764" y="352659"/>
                  </a:lnTo>
                  <a:cubicBezTo>
                    <a:pt x="3330922" y="354882"/>
                    <a:pt x="3326815" y="354381"/>
                    <a:pt x="3324592" y="351538"/>
                  </a:cubicBezTo>
                  <a:lnTo>
                    <a:pt x="3319820" y="345438"/>
                  </a:lnTo>
                  <a:cubicBezTo>
                    <a:pt x="3317596" y="342595"/>
                    <a:pt x="3318098" y="338489"/>
                    <a:pt x="3320940" y="336265"/>
                  </a:cubicBezTo>
                  <a:lnTo>
                    <a:pt x="3327367" y="331238"/>
                  </a:lnTo>
                  <a:cubicBezTo>
                    <a:pt x="3328788" y="330126"/>
                    <a:pt x="3330526" y="329696"/>
                    <a:pt x="3332185" y="329898"/>
                  </a:cubicBezTo>
                  <a:close/>
                  <a:moveTo>
                    <a:pt x="2956348" y="329898"/>
                  </a:moveTo>
                  <a:cubicBezTo>
                    <a:pt x="2958008" y="330101"/>
                    <a:pt x="2959590" y="330938"/>
                    <a:pt x="2960702" y="332359"/>
                  </a:cubicBezTo>
                  <a:lnTo>
                    <a:pt x="2965473" y="338459"/>
                  </a:lnTo>
                  <a:cubicBezTo>
                    <a:pt x="2967697" y="341301"/>
                    <a:pt x="2967195" y="345408"/>
                    <a:pt x="2964353" y="347632"/>
                  </a:cubicBezTo>
                  <a:lnTo>
                    <a:pt x="2957926" y="352659"/>
                  </a:lnTo>
                  <a:cubicBezTo>
                    <a:pt x="2955084" y="354882"/>
                    <a:pt x="2950977" y="354381"/>
                    <a:pt x="2948753" y="351538"/>
                  </a:cubicBezTo>
                  <a:lnTo>
                    <a:pt x="2943982" y="345438"/>
                  </a:lnTo>
                  <a:cubicBezTo>
                    <a:pt x="2941758" y="342595"/>
                    <a:pt x="2942260" y="338489"/>
                    <a:pt x="2945102" y="336265"/>
                  </a:cubicBezTo>
                  <a:lnTo>
                    <a:pt x="2951528" y="331238"/>
                  </a:lnTo>
                  <a:cubicBezTo>
                    <a:pt x="2952950" y="330126"/>
                    <a:pt x="2954687" y="329696"/>
                    <a:pt x="2956348" y="329898"/>
                  </a:cubicBezTo>
                  <a:close/>
                  <a:moveTo>
                    <a:pt x="2580509" y="329898"/>
                  </a:moveTo>
                  <a:cubicBezTo>
                    <a:pt x="2582169" y="330101"/>
                    <a:pt x="2583752" y="330938"/>
                    <a:pt x="2584864" y="332359"/>
                  </a:cubicBezTo>
                  <a:lnTo>
                    <a:pt x="2589636" y="338459"/>
                  </a:lnTo>
                  <a:cubicBezTo>
                    <a:pt x="2591858" y="341301"/>
                    <a:pt x="2591357" y="345408"/>
                    <a:pt x="2588514" y="347632"/>
                  </a:cubicBezTo>
                  <a:lnTo>
                    <a:pt x="2582088" y="352659"/>
                  </a:lnTo>
                  <a:cubicBezTo>
                    <a:pt x="2579246" y="354882"/>
                    <a:pt x="2575139" y="354381"/>
                    <a:pt x="2572915" y="351538"/>
                  </a:cubicBezTo>
                  <a:lnTo>
                    <a:pt x="2568144" y="345438"/>
                  </a:lnTo>
                  <a:cubicBezTo>
                    <a:pt x="2565920" y="342595"/>
                    <a:pt x="2566422" y="338489"/>
                    <a:pt x="2569264" y="336265"/>
                  </a:cubicBezTo>
                  <a:lnTo>
                    <a:pt x="2575691" y="331238"/>
                  </a:lnTo>
                  <a:cubicBezTo>
                    <a:pt x="2577112" y="330126"/>
                    <a:pt x="2578849" y="329696"/>
                    <a:pt x="2580509" y="329898"/>
                  </a:cubicBezTo>
                  <a:close/>
                  <a:moveTo>
                    <a:pt x="2204671" y="329898"/>
                  </a:moveTo>
                  <a:cubicBezTo>
                    <a:pt x="2206331" y="330101"/>
                    <a:pt x="2207914" y="330938"/>
                    <a:pt x="2209026" y="332359"/>
                  </a:cubicBezTo>
                  <a:lnTo>
                    <a:pt x="2213797" y="338459"/>
                  </a:lnTo>
                  <a:cubicBezTo>
                    <a:pt x="2216020" y="341301"/>
                    <a:pt x="2215519" y="345408"/>
                    <a:pt x="2212676" y="347632"/>
                  </a:cubicBezTo>
                  <a:lnTo>
                    <a:pt x="2206250" y="352659"/>
                  </a:lnTo>
                  <a:cubicBezTo>
                    <a:pt x="2203408" y="354882"/>
                    <a:pt x="2199300" y="354381"/>
                    <a:pt x="2197077" y="351538"/>
                  </a:cubicBezTo>
                  <a:lnTo>
                    <a:pt x="2192305" y="345438"/>
                  </a:lnTo>
                  <a:cubicBezTo>
                    <a:pt x="2190082" y="342595"/>
                    <a:pt x="2190584" y="338489"/>
                    <a:pt x="2193426" y="336265"/>
                  </a:cubicBezTo>
                  <a:lnTo>
                    <a:pt x="2199853" y="331238"/>
                  </a:lnTo>
                  <a:cubicBezTo>
                    <a:pt x="2201274" y="330126"/>
                    <a:pt x="2203011" y="329696"/>
                    <a:pt x="2204671" y="329898"/>
                  </a:cubicBezTo>
                  <a:close/>
                  <a:moveTo>
                    <a:pt x="1828833" y="329898"/>
                  </a:moveTo>
                  <a:cubicBezTo>
                    <a:pt x="1830494" y="330101"/>
                    <a:pt x="1832075" y="330938"/>
                    <a:pt x="1833188" y="332359"/>
                  </a:cubicBezTo>
                  <a:lnTo>
                    <a:pt x="1837959" y="338459"/>
                  </a:lnTo>
                  <a:cubicBezTo>
                    <a:pt x="1840183" y="341301"/>
                    <a:pt x="1839681" y="345408"/>
                    <a:pt x="1836838" y="347632"/>
                  </a:cubicBezTo>
                  <a:lnTo>
                    <a:pt x="1830412" y="352659"/>
                  </a:lnTo>
                  <a:cubicBezTo>
                    <a:pt x="1827570" y="354882"/>
                    <a:pt x="1823463" y="354381"/>
                    <a:pt x="1821239" y="351538"/>
                  </a:cubicBezTo>
                  <a:lnTo>
                    <a:pt x="1816468" y="345438"/>
                  </a:lnTo>
                  <a:cubicBezTo>
                    <a:pt x="1814244" y="342595"/>
                    <a:pt x="1814746" y="338489"/>
                    <a:pt x="1817588" y="336265"/>
                  </a:cubicBezTo>
                  <a:lnTo>
                    <a:pt x="1824014" y="331238"/>
                  </a:lnTo>
                  <a:cubicBezTo>
                    <a:pt x="1825436" y="330126"/>
                    <a:pt x="1827173" y="329696"/>
                    <a:pt x="1828833" y="329898"/>
                  </a:cubicBezTo>
                  <a:close/>
                  <a:moveTo>
                    <a:pt x="1452995" y="329898"/>
                  </a:moveTo>
                  <a:cubicBezTo>
                    <a:pt x="1454655" y="330101"/>
                    <a:pt x="1456238" y="330938"/>
                    <a:pt x="1457349" y="332359"/>
                  </a:cubicBezTo>
                  <a:lnTo>
                    <a:pt x="1462121" y="338459"/>
                  </a:lnTo>
                  <a:cubicBezTo>
                    <a:pt x="1464344" y="341301"/>
                    <a:pt x="1463842" y="345408"/>
                    <a:pt x="1461000" y="347632"/>
                  </a:cubicBezTo>
                  <a:lnTo>
                    <a:pt x="1454574" y="352659"/>
                  </a:lnTo>
                  <a:cubicBezTo>
                    <a:pt x="1451731" y="354882"/>
                    <a:pt x="1447624" y="354381"/>
                    <a:pt x="1445401" y="351538"/>
                  </a:cubicBezTo>
                  <a:lnTo>
                    <a:pt x="1440629" y="345438"/>
                  </a:lnTo>
                  <a:cubicBezTo>
                    <a:pt x="1438406" y="342595"/>
                    <a:pt x="1438907" y="338489"/>
                    <a:pt x="1441750" y="336265"/>
                  </a:cubicBezTo>
                  <a:lnTo>
                    <a:pt x="1448176" y="331238"/>
                  </a:lnTo>
                  <a:cubicBezTo>
                    <a:pt x="1449598" y="330126"/>
                    <a:pt x="1451335" y="329696"/>
                    <a:pt x="1452995" y="329898"/>
                  </a:cubicBezTo>
                  <a:close/>
                  <a:moveTo>
                    <a:pt x="1077157" y="329898"/>
                  </a:moveTo>
                  <a:cubicBezTo>
                    <a:pt x="1078817" y="330101"/>
                    <a:pt x="1080399" y="330938"/>
                    <a:pt x="1081511" y="332359"/>
                  </a:cubicBezTo>
                  <a:lnTo>
                    <a:pt x="1086283" y="338459"/>
                  </a:lnTo>
                  <a:cubicBezTo>
                    <a:pt x="1088506" y="341301"/>
                    <a:pt x="1088004" y="345408"/>
                    <a:pt x="1085162" y="347632"/>
                  </a:cubicBezTo>
                  <a:lnTo>
                    <a:pt x="1078736" y="352659"/>
                  </a:lnTo>
                  <a:cubicBezTo>
                    <a:pt x="1075893" y="354882"/>
                    <a:pt x="1071786" y="354381"/>
                    <a:pt x="1069563" y="351538"/>
                  </a:cubicBezTo>
                  <a:lnTo>
                    <a:pt x="1064791" y="345438"/>
                  </a:lnTo>
                  <a:cubicBezTo>
                    <a:pt x="1062568" y="342595"/>
                    <a:pt x="1063069" y="338489"/>
                    <a:pt x="1065912" y="336265"/>
                  </a:cubicBezTo>
                  <a:lnTo>
                    <a:pt x="1072338" y="331238"/>
                  </a:lnTo>
                  <a:cubicBezTo>
                    <a:pt x="1073759" y="330126"/>
                    <a:pt x="1075497" y="329696"/>
                    <a:pt x="1077157" y="329898"/>
                  </a:cubicBezTo>
                  <a:close/>
                  <a:moveTo>
                    <a:pt x="701319" y="329898"/>
                  </a:moveTo>
                  <a:cubicBezTo>
                    <a:pt x="702979" y="330101"/>
                    <a:pt x="704561" y="330938"/>
                    <a:pt x="705673" y="332359"/>
                  </a:cubicBezTo>
                  <a:lnTo>
                    <a:pt x="710445" y="338459"/>
                  </a:lnTo>
                  <a:cubicBezTo>
                    <a:pt x="712668" y="341301"/>
                    <a:pt x="712166" y="345408"/>
                    <a:pt x="709324" y="347632"/>
                  </a:cubicBezTo>
                  <a:lnTo>
                    <a:pt x="702898" y="352659"/>
                  </a:lnTo>
                  <a:cubicBezTo>
                    <a:pt x="700055" y="354882"/>
                    <a:pt x="695948" y="354381"/>
                    <a:pt x="693725" y="351538"/>
                  </a:cubicBezTo>
                  <a:lnTo>
                    <a:pt x="688953" y="345438"/>
                  </a:lnTo>
                  <a:cubicBezTo>
                    <a:pt x="686729" y="342595"/>
                    <a:pt x="687231" y="338489"/>
                    <a:pt x="690074" y="336265"/>
                  </a:cubicBezTo>
                  <a:lnTo>
                    <a:pt x="696500" y="331238"/>
                  </a:lnTo>
                  <a:cubicBezTo>
                    <a:pt x="697922" y="330126"/>
                    <a:pt x="699659" y="329696"/>
                    <a:pt x="701319" y="329898"/>
                  </a:cubicBezTo>
                  <a:close/>
                  <a:moveTo>
                    <a:pt x="325481" y="329898"/>
                  </a:moveTo>
                  <a:cubicBezTo>
                    <a:pt x="327141" y="330101"/>
                    <a:pt x="328723" y="330938"/>
                    <a:pt x="329835" y="332359"/>
                  </a:cubicBezTo>
                  <a:lnTo>
                    <a:pt x="334607" y="338459"/>
                  </a:lnTo>
                  <a:cubicBezTo>
                    <a:pt x="336830" y="341301"/>
                    <a:pt x="336329" y="345408"/>
                    <a:pt x="333486" y="347632"/>
                  </a:cubicBezTo>
                  <a:lnTo>
                    <a:pt x="327060" y="352659"/>
                  </a:lnTo>
                  <a:cubicBezTo>
                    <a:pt x="324217" y="354882"/>
                    <a:pt x="320110" y="354381"/>
                    <a:pt x="317886" y="351538"/>
                  </a:cubicBezTo>
                  <a:lnTo>
                    <a:pt x="313115" y="345438"/>
                  </a:lnTo>
                  <a:cubicBezTo>
                    <a:pt x="310892" y="342595"/>
                    <a:pt x="311393" y="338489"/>
                    <a:pt x="314236" y="336265"/>
                  </a:cubicBezTo>
                  <a:lnTo>
                    <a:pt x="320662" y="331238"/>
                  </a:lnTo>
                  <a:cubicBezTo>
                    <a:pt x="322083" y="330126"/>
                    <a:pt x="323821" y="329696"/>
                    <a:pt x="325481" y="329898"/>
                  </a:cubicBezTo>
                  <a:close/>
                  <a:moveTo>
                    <a:pt x="3765099" y="322810"/>
                  </a:moveTo>
                  <a:cubicBezTo>
                    <a:pt x="3767135" y="322810"/>
                    <a:pt x="3769171" y="323587"/>
                    <a:pt x="3770724" y="325140"/>
                  </a:cubicBezTo>
                  <a:lnTo>
                    <a:pt x="3793264" y="347680"/>
                  </a:lnTo>
                  <a:cubicBezTo>
                    <a:pt x="3796371" y="350787"/>
                    <a:pt x="3796370" y="355824"/>
                    <a:pt x="3793264" y="358930"/>
                  </a:cubicBezTo>
                  <a:lnTo>
                    <a:pt x="3760381" y="391813"/>
                  </a:lnTo>
                  <a:cubicBezTo>
                    <a:pt x="3757274" y="394920"/>
                    <a:pt x="3752238" y="394920"/>
                    <a:pt x="3749131" y="391813"/>
                  </a:cubicBezTo>
                  <a:lnTo>
                    <a:pt x="3726592" y="369274"/>
                  </a:lnTo>
                  <a:cubicBezTo>
                    <a:pt x="3723484" y="366167"/>
                    <a:pt x="3723485" y="361130"/>
                    <a:pt x="3726592" y="358023"/>
                  </a:cubicBezTo>
                  <a:lnTo>
                    <a:pt x="3759474" y="325140"/>
                  </a:lnTo>
                  <a:cubicBezTo>
                    <a:pt x="3761028" y="323587"/>
                    <a:pt x="3763063" y="322810"/>
                    <a:pt x="3765099" y="322810"/>
                  </a:cubicBezTo>
                  <a:close/>
                  <a:moveTo>
                    <a:pt x="3389261" y="322810"/>
                  </a:moveTo>
                  <a:cubicBezTo>
                    <a:pt x="3391297" y="322810"/>
                    <a:pt x="3393332" y="323587"/>
                    <a:pt x="3394886" y="325140"/>
                  </a:cubicBezTo>
                  <a:lnTo>
                    <a:pt x="3417426" y="347680"/>
                  </a:lnTo>
                  <a:cubicBezTo>
                    <a:pt x="3420532" y="350787"/>
                    <a:pt x="3420532" y="355824"/>
                    <a:pt x="3417426" y="358930"/>
                  </a:cubicBezTo>
                  <a:lnTo>
                    <a:pt x="3384543" y="391813"/>
                  </a:lnTo>
                  <a:cubicBezTo>
                    <a:pt x="3381437" y="394920"/>
                    <a:pt x="3376400" y="394920"/>
                    <a:pt x="3373293" y="391813"/>
                  </a:cubicBezTo>
                  <a:lnTo>
                    <a:pt x="3350753" y="369274"/>
                  </a:lnTo>
                  <a:cubicBezTo>
                    <a:pt x="3347647" y="366167"/>
                    <a:pt x="3347647" y="361130"/>
                    <a:pt x="3350753" y="358023"/>
                  </a:cubicBezTo>
                  <a:lnTo>
                    <a:pt x="3383636" y="325140"/>
                  </a:lnTo>
                  <a:cubicBezTo>
                    <a:pt x="3385189" y="323587"/>
                    <a:pt x="3387225" y="322810"/>
                    <a:pt x="3389261" y="322810"/>
                  </a:cubicBezTo>
                  <a:close/>
                  <a:moveTo>
                    <a:pt x="3013423" y="322810"/>
                  </a:moveTo>
                  <a:cubicBezTo>
                    <a:pt x="3015459" y="322810"/>
                    <a:pt x="3017495" y="323587"/>
                    <a:pt x="3019048" y="325140"/>
                  </a:cubicBezTo>
                  <a:lnTo>
                    <a:pt x="3041588" y="347680"/>
                  </a:lnTo>
                  <a:cubicBezTo>
                    <a:pt x="3044694" y="350787"/>
                    <a:pt x="3044694" y="355824"/>
                    <a:pt x="3041588" y="358930"/>
                  </a:cubicBezTo>
                  <a:lnTo>
                    <a:pt x="3008704" y="391813"/>
                  </a:lnTo>
                  <a:cubicBezTo>
                    <a:pt x="3005598" y="394920"/>
                    <a:pt x="3000561" y="394920"/>
                    <a:pt x="2997454" y="391813"/>
                  </a:cubicBezTo>
                  <a:lnTo>
                    <a:pt x="2974915" y="369274"/>
                  </a:lnTo>
                  <a:cubicBezTo>
                    <a:pt x="2971808" y="366167"/>
                    <a:pt x="2971809" y="361130"/>
                    <a:pt x="2974915" y="358023"/>
                  </a:cubicBezTo>
                  <a:lnTo>
                    <a:pt x="3007798" y="325140"/>
                  </a:lnTo>
                  <a:cubicBezTo>
                    <a:pt x="3009352" y="323587"/>
                    <a:pt x="3011387" y="322810"/>
                    <a:pt x="3013423" y="322810"/>
                  </a:cubicBezTo>
                  <a:close/>
                  <a:moveTo>
                    <a:pt x="2637585" y="322810"/>
                  </a:moveTo>
                  <a:cubicBezTo>
                    <a:pt x="2639621" y="322810"/>
                    <a:pt x="2641656" y="323587"/>
                    <a:pt x="2643210" y="325140"/>
                  </a:cubicBezTo>
                  <a:lnTo>
                    <a:pt x="2665749" y="347680"/>
                  </a:lnTo>
                  <a:cubicBezTo>
                    <a:pt x="2668856" y="350787"/>
                    <a:pt x="2668856" y="355824"/>
                    <a:pt x="2665749" y="358930"/>
                  </a:cubicBezTo>
                  <a:lnTo>
                    <a:pt x="2632867" y="391813"/>
                  </a:lnTo>
                  <a:cubicBezTo>
                    <a:pt x="2629760" y="394920"/>
                    <a:pt x="2624724" y="394920"/>
                    <a:pt x="2621617" y="391813"/>
                  </a:cubicBezTo>
                  <a:lnTo>
                    <a:pt x="2599077" y="369274"/>
                  </a:lnTo>
                  <a:cubicBezTo>
                    <a:pt x="2595971" y="366167"/>
                    <a:pt x="2595971" y="361130"/>
                    <a:pt x="2599077" y="358023"/>
                  </a:cubicBezTo>
                  <a:lnTo>
                    <a:pt x="2631960" y="325140"/>
                  </a:lnTo>
                  <a:cubicBezTo>
                    <a:pt x="2633513" y="323587"/>
                    <a:pt x="2635549" y="322810"/>
                    <a:pt x="2637585" y="322810"/>
                  </a:cubicBezTo>
                  <a:close/>
                  <a:moveTo>
                    <a:pt x="2261747" y="322810"/>
                  </a:moveTo>
                  <a:cubicBezTo>
                    <a:pt x="2263783" y="322810"/>
                    <a:pt x="2265818" y="323587"/>
                    <a:pt x="2267372" y="325140"/>
                  </a:cubicBezTo>
                  <a:lnTo>
                    <a:pt x="2289912" y="347680"/>
                  </a:lnTo>
                  <a:cubicBezTo>
                    <a:pt x="2293018" y="350787"/>
                    <a:pt x="2293018" y="355824"/>
                    <a:pt x="2289912" y="358930"/>
                  </a:cubicBezTo>
                  <a:lnTo>
                    <a:pt x="2257029" y="391813"/>
                  </a:lnTo>
                  <a:cubicBezTo>
                    <a:pt x="2253923" y="394920"/>
                    <a:pt x="2248886" y="394920"/>
                    <a:pt x="2245779" y="391813"/>
                  </a:cubicBezTo>
                  <a:lnTo>
                    <a:pt x="2223238" y="369274"/>
                  </a:lnTo>
                  <a:cubicBezTo>
                    <a:pt x="2220132" y="366167"/>
                    <a:pt x="2220133" y="361130"/>
                    <a:pt x="2223238" y="358023"/>
                  </a:cubicBezTo>
                  <a:lnTo>
                    <a:pt x="2256122" y="325140"/>
                  </a:lnTo>
                  <a:cubicBezTo>
                    <a:pt x="2257676" y="323587"/>
                    <a:pt x="2259711" y="322810"/>
                    <a:pt x="2261747" y="322810"/>
                  </a:cubicBezTo>
                  <a:close/>
                  <a:moveTo>
                    <a:pt x="1885909" y="322810"/>
                  </a:moveTo>
                  <a:cubicBezTo>
                    <a:pt x="1887945" y="322810"/>
                    <a:pt x="1889980" y="323587"/>
                    <a:pt x="1891534" y="325140"/>
                  </a:cubicBezTo>
                  <a:lnTo>
                    <a:pt x="1914073" y="347680"/>
                  </a:lnTo>
                  <a:cubicBezTo>
                    <a:pt x="1917180" y="350787"/>
                    <a:pt x="1917180" y="355824"/>
                    <a:pt x="1914073" y="358930"/>
                  </a:cubicBezTo>
                  <a:lnTo>
                    <a:pt x="1881190" y="391813"/>
                  </a:lnTo>
                  <a:cubicBezTo>
                    <a:pt x="1878084" y="394920"/>
                    <a:pt x="1873047" y="394920"/>
                    <a:pt x="1869940" y="391813"/>
                  </a:cubicBezTo>
                  <a:lnTo>
                    <a:pt x="1847401" y="369274"/>
                  </a:lnTo>
                  <a:cubicBezTo>
                    <a:pt x="1844294" y="366167"/>
                    <a:pt x="1844294" y="361130"/>
                    <a:pt x="1847401" y="358023"/>
                  </a:cubicBezTo>
                  <a:lnTo>
                    <a:pt x="1880284" y="325140"/>
                  </a:lnTo>
                  <a:cubicBezTo>
                    <a:pt x="1881837" y="323587"/>
                    <a:pt x="1883873" y="322810"/>
                    <a:pt x="1885909" y="322810"/>
                  </a:cubicBezTo>
                  <a:close/>
                  <a:moveTo>
                    <a:pt x="1510070" y="322810"/>
                  </a:moveTo>
                  <a:cubicBezTo>
                    <a:pt x="1512106" y="322810"/>
                    <a:pt x="1514142" y="323587"/>
                    <a:pt x="1515696" y="325140"/>
                  </a:cubicBezTo>
                  <a:lnTo>
                    <a:pt x="1538235" y="347680"/>
                  </a:lnTo>
                  <a:cubicBezTo>
                    <a:pt x="1541342" y="350787"/>
                    <a:pt x="1541342" y="355824"/>
                    <a:pt x="1538235" y="358930"/>
                  </a:cubicBezTo>
                  <a:lnTo>
                    <a:pt x="1505352" y="391813"/>
                  </a:lnTo>
                  <a:cubicBezTo>
                    <a:pt x="1502246" y="394920"/>
                    <a:pt x="1497209" y="394920"/>
                    <a:pt x="1494102" y="391813"/>
                  </a:cubicBezTo>
                  <a:lnTo>
                    <a:pt x="1471563" y="369274"/>
                  </a:lnTo>
                  <a:cubicBezTo>
                    <a:pt x="1468456" y="366167"/>
                    <a:pt x="1468456" y="361130"/>
                    <a:pt x="1471563" y="358023"/>
                  </a:cubicBezTo>
                  <a:lnTo>
                    <a:pt x="1504446" y="325140"/>
                  </a:lnTo>
                  <a:cubicBezTo>
                    <a:pt x="1505999" y="323587"/>
                    <a:pt x="1508035" y="322810"/>
                    <a:pt x="1510070" y="322810"/>
                  </a:cubicBezTo>
                  <a:close/>
                  <a:moveTo>
                    <a:pt x="1134233" y="322810"/>
                  </a:moveTo>
                  <a:cubicBezTo>
                    <a:pt x="1136269" y="322810"/>
                    <a:pt x="1138304" y="323587"/>
                    <a:pt x="1139857" y="325140"/>
                  </a:cubicBezTo>
                  <a:lnTo>
                    <a:pt x="1162397" y="347680"/>
                  </a:lnTo>
                  <a:cubicBezTo>
                    <a:pt x="1165504" y="350787"/>
                    <a:pt x="1165504" y="355824"/>
                    <a:pt x="1162397" y="358930"/>
                  </a:cubicBezTo>
                  <a:lnTo>
                    <a:pt x="1129514" y="391813"/>
                  </a:lnTo>
                  <a:cubicBezTo>
                    <a:pt x="1126408" y="394920"/>
                    <a:pt x="1121371" y="394920"/>
                    <a:pt x="1118264" y="391813"/>
                  </a:cubicBezTo>
                  <a:lnTo>
                    <a:pt x="1095724" y="369274"/>
                  </a:lnTo>
                  <a:cubicBezTo>
                    <a:pt x="1092618" y="366167"/>
                    <a:pt x="1092618" y="361130"/>
                    <a:pt x="1095724" y="358023"/>
                  </a:cubicBezTo>
                  <a:lnTo>
                    <a:pt x="1128608" y="325140"/>
                  </a:lnTo>
                  <a:cubicBezTo>
                    <a:pt x="1130161" y="323587"/>
                    <a:pt x="1132196" y="322810"/>
                    <a:pt x="1134233" y="322810"/>
                  </a:cubicBezTo>
                  <a:close/>
                  <a:moveTo>
                    <a:pt x="758394" y="322810"/>
                  </a:moveTo>
                  <a:cubicBezTo>
                    <a:pt x="760430" y="322810"/>
                    <a:pt x="762466" y="323587"/>
                    <a:pt x="764019" y="325140"/>
                  </a:cubicBezTo>
                  <a:lnTo>
                    <a:pt x="786559" y="347680"/>
                  </a:lnTo>
                  <a:cubicBezTo>
                    <a:pt x="789666" y="350787"/>
                    <a:pt x="789665" y="355824"/>
                    <a:pt x="786559" y="358930"/>
                  </a:cubicBezTo>
                  <a:lnTo>
                    <a:pt x="753676" y="391813"/>
                  </a:lnTo>
                  <a:cubicBezTo>
                    <a:pt x="750570" y="394920"/>
                    <a:pt x="745533" y="394920"/>
                    <a:pt x="742426" y="391813"/>
                  </a:cubicBezTo>
                  <a:lnTo>
                    <a:pt x="719886" y="369274"/>
                  </a:lnTo>
                  <a:cubicBezTo>
                    <a:pt x="716780" y="366167"/>
                    <a:pt x="716780" y="361130"/>
                    <a:pt x="719886" y="358023"/>
                  </a:cubicBezTo>
                  <a:lnTo>
                    <a:pt x="752769" y="325140"/>
                  </a:lnTo>
                  <a:cubicBezTo>
                    <a:pt x="754322" y="323587"/>
                    <a:pt x="756358" y="322810"/>
                    <a:pt x="758394" y="322810"/>
                  </a:cubicBezTo>
                  <a:close/>
                  <a:moveTo>
                    <a:pt x="382557" y="322810"/>
                  </a:moveTo>
                  <a:cubicBezTo>
                    <a:pt x="384593" y="322810"/>
                    <a:pt x="386628" y="323587"/>
                    <a:pt x="388181" y="325140"/>
                  </a:cubicBezTo>
                  <a:lnTo>
                    <a:pt x="410721" y="347680"/>
                  </a:lnTo>
                  <a:cubicBezTo>
                    <a:pt x="413828" y="350787"/>
                    <a:pt x="413828" y="355824"/>
                    <a:pt x="410721" y="358930"/>
                  </a:cubicBezTo>
                  <a:lnTo>
                    <a:pt x="377838" y="391813"/>
                  </a:lnTo>
                  <a:cubicBezTo>
                    <a:pt x="374732" y="394920"/>
                    <a:pt x="369695" y="394920"/>
                    <a:pt x="366588" y="391813"/>
                  </a:cubicBezTo>
                  <a:lnTo>
                    <a:pt x="344049" y="369274"/>
                  </a:lnTo>
                  <a:cubicBezTo>
                    <a:pt x="340942" y="366167"/>
                    <a:pt x="340942" y="361130"/>
                    <a:pt x="344049" y="358023"/>
                  </a:cubicBezTo>
                  <a:lnTo>
                    <a:pt x="376932" y="325140"/>
                  </a:lnTo>
                  <a:cubicBezTo>
                    <a:pt x="378485" y="323587"/>
                    <a:pt x="380520" y="322810"/>
                    <a:pt x="382557" y="322810"/>
                  </a:cubicBezTo>
                  <a:close/>
                  <a:moveTo>
                    <a:pt x="3926526" y="318520"/>
                  </a:moveTo>
                  <a:cubicBezTo>
                    <a:pt x="3929222" y="319262"/>
                    <a:pt x="3931636" y="321033"/>
                    <a:pt x="3933128" y="323656"/>
                  </a:cubicBezTo>
                  <a:lnTo>
                    <a:pt x="3941480" y="338348"/>
                  </a:lnTo>
                  <a:cubicBezTo>
                    <a:pt x="3944463" y="343594"/>
                    <a:pt x="3942627" y="350266"/>
                    <a:pt x="3937380" y="353248"/>
                  </a:cubicBezTo>
                  <a:lnTo>
                    <a:pt x="3922991" y="361430"/>
                  </a:lnTo>
                  <a:cubicBezTo>
                    <a:pt x="3917744" y="364412"/>
                    <a:pt x="3911072" y="362576"/>
                    <a:pt x="3908090" y="357330"/>
                  </a:cubicBezTo>
                  <a:lnTo>
                    <a:pt x="3899738" y="342638"/>
                  </a:lnTo>
                  <a:cubicBezTo>
                    <a:pt x="3896755" y="337391"/>
                    <a:pt x="3898590" y="330720"/>
                    <a:pt x="3903837" y="327737"/>
                  </a:cubicBezTo>
                  <a:lnTo>
                    <a:pt x="3918226" y="319556"/>
                  </a:lnTo>
                  <a:cubicBezTo>
                    <a:pt x="3920850" y="318065"/>
                    <a:pt x="3923829" y="317778"/>
                    <a:pt x="3926526" y="318520"/>
                  </a:cubicBezTo>
                  <a:close/>
                  <a:moveTo>
                    <a:pt x="3550688" y="318520"/>
                  </a:moveTo>
                  <a:cubicBezTo>
                    <a:pt x="3553384" y="319262"/>
                    <a:pt x="3555798" y="321033"/>
                    <a:pt x="3557289" y="323656"/>
                  </a:cubicBezTo>
                  <a:lnTo>
                    <a:pt x="3565642" y="338348"/>
                  </a:lnTo>
                  <a:cubicBezTo>
                    <a:pt x="3568624" y="343594"/>
                    <a:pt x="3566789" y="350266"/>
                    <a:pt x="3561542" y="353248"/>
                  </a:cubicBezTo>
                  <a:lnTo>
                    <a:pt x="3547153" y="361430"/>
                  </a:lnTo>
                  <a:cubicBezTo>
                    <a:pt x="3541906" y="364412"/>
                    <a:pt x="3535234" y="362576"/>
                    <a:pt x="3532252" y="357330"/>
                  </a:cubicBezTo>
                  <a:lnTo>
                    <a:pt x="3523899" y="342638"/>
                  </a:lnTo>
                  <a:cubicBezTo>
                    <a:pt x="3520916" y="337391"/>
                    <a:pt x="3522752" y="330720"/>
                    <a:pt x="3527998" y="327737"/>
                  </a:cubicBezTo>
                  <a:lnTo>
                    <a:pt x="3542388" y="319556"/>
                  </a:lnTo>
                  <a:cubicBezTo>
                    <a:pt x="3545012" y="318065"/>
                    <a:pt x="3547992" y="317778"/>
                    <a:pt x="3550688" y="318520"/>
                  </a:cubicBezTo>
                  <a:close/>
                  <a:moveTo>
                    <a:pt x="3174850" y="318520"/>
                  </a:moveTo>
                  <a:cubicBezTo>
                    <a:pt x="3177546" y="319262"/>
                    <a:pt x="3179960" y="321033"/>
                    <a:pt x="3181452" y="323656"/>
                  </a:cubicBezTo>
                  <a:lnTo>
                    <a:pt x="3189804" y="338348"/>
                  </a:lnTo>
                  <a:cubicBezTo>
                    <a:pt x="3192787" y="343594"/>
                    <a:pt x="3190951" y="350266"/>
                    <a:pt x="3185704" y="353248"/>
                  </a:cubicBezTo>
                  <a:lnTo>
                    <a:pt x="3171315" y="361430"/>
                  </a:lnTo>
                  <a:cubicBezTo>
                    <a:pt x="3166068" y="364412"/>
                    <a:pt x="3159396" y="362576"/>
                    <a:pt x="3156414" y="357330"/>
                  </a:cubicBezTo>
                  <a:lnTo>
                    <a:pt x="3148062" y="342638"/>
                  </a:lnTo>
                  <a:cubicBezTo>
                    <a:pt x="3145078" y="337391"/>
                    <a:pt x="3146914" y="330720"/>
                    <a:pt x="3152161" y="327737"/>
                  </a:cubicBezTo>
                  <a:lnTo>
                    <a:pt x="3166550" y="319556"/>
                  </a:lnTo>
                  <a:cubicBezTo>
                    <a:pt x="3169174" y="318065"/>
                    <a:pt x="3172153" y="317778"/>
                    <a:pt x="3174850" y="318520"/>
                  </a:cubicBezTo>
                  <a:close/>
                  <a:moveTo>
                    <a:pt x="2799012" y="318520"/>
                  </a:moveTo>
                  <a:cubicBezTo>
                    <a:pt x="2801708" y="319262"/>
                    <a:pt x="2804122" y="321033"/>
                    <a:pt x="2805613" y="323656"/>
                  </a:cubicBezTo>
                  <a:lnTo>
                    <a:pt x="2813966" y="338348"/>
                  </a:lnTo>
                  <a:cubicBezTo>
                    <a:pt x="2816948" y="343594"/>
                    <a:pt x="2815113" y="350266"/>
                    <a:pt x="2809866" y="353248"/>
                  </a:cubicBezTo>
                  <a:lnTo>
                    <a:pt x="2795476" y="361430"/>
                  </a:lnTo>
                  <a:cubicBezTo>
                    <a:pt x="2790230" y="364412"/>
                    <a:pt x="2783558" y="362576"/>
                    <a:pt x="2780576" y="357330"/>
                  </a:cubicBezTo>
                  <a:lnTo>
                    <a:pt x="2772223" y="342638"/>
                  </a:lnTo>
                  <a:cubicBezTo>
                    <a:pt x="2769240" y="337391"/>
                    <a:pt x="2771076" y="330720"/>
                    <a:pt x="2776322" y="327737"/>
                  </a:cubicBezTo>
                  <a:lnTo>
                    <a:pt x="2790712" y="319556"/>
                  </a:lnTo>
                  <a:cubicBezTo>
                    <a:pt x="2793335" y="318065"/>
                    <a:pt x="2796315" y="317778"/>
                    <a:pt x="2799012" y="318520"/>
                  </a:cubicBezTo>
                  <a:close/>
                  <a:moveTo>
                    <a:pt x="2423174" y="318520"/>
                  </a:moveTo>
                  <a:cubicBezTo>
                    <a:pt x="2425870" y="319262"/>
                    <a:pt x="2428284" y="321033"/>
                    <a:pt x="2429775" y="323656"/>
                  </a:cubicBezTo>
                  <a:lnTo>
                    <a:pt x="2438128" y="338348"/>
                  </a:lnTo>
                  <a:cubicBezTo>
                    <a:pt x="2441110" y="343594"/>
                    <a:pt x="2439275" y="350266"/>
                    <a:pt x="2434028" y="353248"/>
                  </a:cubicBezTo>
                  <a:lnTo>
                    <a:pt x="2419639" y="361430"/>
                  </a:lnTo>
                  <a:cubicBezTo>
                    <a:pt x="2414392" y="364412"/>
                    <a:pt x="2407720" y="362576"/>
                    <a:pt x="2404738" y="357330"/>
                  </a:cubicBezTo>
                  <a:lnTo>
                    <a:pt x="2396385" y="342638"/>
                  </a:lnTo>
                  <a:cubicBezTo>
                    <a:pt x="2393402" y="337391"/>
                    <a:pt x="2395238" y="330720"/>
                    <a:pt x="2400484" y="327737"/>
                  </a:cubicBezTo>
                  <a:lnTo>
                    <a:pt x="2414874" y="319556"/>
                  </a:lnTo>
                  <a:cubicBezTo>
                    <a:pt x="2417498" y="318065"/>
                    <a:pt x="2420478" y="317778"/>
                    <a:pt x="2423174" y="318520"/>
                  </a:cubicBezTo>
                  <a:close/>
                  <a:moveTo>
                    <a:pt x="2047336" y="318520"/>
                  </a:moveTo>
                  <a:cubicBezTo>
                    <a:pt x="2050032" y="319262"/>
                    <a:pt x="2052446" y="321033"/>
                    <a:pt x="2053937" y="323656"/>
                  </a:cubicBezTo>
                  <a:lnTo>
                    <a:pt x="2062289" y="338348"/>
                  </a:lnTo>
                  <a:cubicBezTo>
                    <a:pt x="2065272" y="343594"/>
                    <a:pt x="2063437" y="350266"/>
                    <a:pt x="2058190" y="353248"/>
                  </a:cubicBezTo>
                  <a:lnTo>
                    <a:pt x="2043800" y="361430"/>
                  </a:lnTo>
                  <a:cubicBezTo>
                    <a:pt x="2038554" y="364412"/>
                    <a:pt x="2031882" y="362576"/>
                    <a:pt x="2028899" y="357330"/>
                  </a:cubicBezTo>
                  <a:lnTo>
                    <a:pt x="2020547" y="342638"/>
                  </a:lnTo>
                  <a:cubicBezTo>
                    <a:pt x="2017564" y="337391"/>
                    <a:pt x="2019400" y="330720"/>
                    <a:pt x="2024646" y="327737"/>
                  </a:cubicBezTo>
                  <a:lnTo>
                    <a:pt x="2039036" y="319556"/>
                  </a:lnTo>
                  <a:cubicBezTo>
                    <a:pt x="2041659" y="318065"/>
                    <a:pt x="2044639" y="317778"/>
                    <a:pt x="2047336" y="318520"/>
                  </a:cubicBezTo>
                  <a:close/>
                  <a:moveTo>
                    <a:pt x="1671497" y="318520"/>
                  </a:moveTo>
                  <a:cubicBezTo>
                    <a:pt x="1674194" y="319262"/>
                    <a:pt x="1676608" y="321033"/>
                    <a:pt x="1678099" y="323656"/>
                  </a:cubicBezTo>
                  <a:lnTo>
                    <a:pt x="1686451" y="338348"/>
                  </a:lnTo>
                  <a:cubicBezTo>
                    <a:pt x="1689434" y="343594"/>
                    <a:pt x="1687598" y="350266"/>
                    <a:pt x="1682352" y="353248"/>
                  </a:cubicBezTo>
                  <a:lnTo>
                    <a:pt x="1667963" y="361430"/>
                  </a:lnTo>
                  <a:cubicBezTo>
                    <a:pt x="1662715" y="364412"/>
                    <a:pt x="1656044" y="362576"/>
                    <a:pt x="1653062" y="357330"/>
                  </a:cubicBezTo>
                  <a:lnTo>
                    <a:pt x="1644708" y="342638"/>
                  </a:lnTo>
                  <a:cubicBezTo>
                    <a:pt x="1641726" y="337391"/>
                    <a:pt x="1643562" y="330720"/>
                    <a:pt x="1648808" y="327737"/>
                  </a:cubicBezTo>
                  <a:lnTo>
                    <a:pt x="1663198" y="319556"/>
                  </a:lnTo>
                  <a:cubicBezTo>
                    <a:pt x="1665821" y="318065"/>
                    <a:pt x="1668801" y="317778"/>
                    <a:pt x="1671497" y="318520"/>
                  </a:cubicBezTo>
                  <a:close/>
                  <a:moveTo>
                    <a:pt x="1295660" y="318520"/>
                  </a:moveTo>
                  <a:cubicBezTo>
                    <a:pt x="1298356" y="319262"/>
                    <a:pt x="1300770" y="321033"/>
                    <a:pt x="1302261" y="323656"/>
                  </a:cubicBezTo>
                  <a:lnTo>
                    <a:pt x="1310613" y="338348"/>
                  </a:lnTo>
                  <a:cubicBezTo>
                    <a:pt x="1313596" y="343594"/>
                    <a:pt x="1311760" y="350266"/>
                    <a:pt x="1306514" y="353248"/>
                  </a:cubicBezTo>
                  <a:lnTo>
                    <a:pt x="1292124" y="361430"/>
                  </a:lnTo>
                  <a:cubicBezTo>
                    <a:pt x="1286877" y="364412"/>
                    <a:pt x="1280206" y="362576"/>
                    <a:pt x="1277223" y="357330"/>
                  </a:cubicBezTo>
                  <a:lnTo>
                    <a:pt x="1268871" y="342638"/>
                  </a:lnTo>
                  <a:cubicBezTo>
                    <a:pt x="1265888" y="337391"/>
                    <a:pt x="1267724" y="330720"/>
                    <a:pt x="1272970" y="327737"/>
                  </a:cubicBezTo>
                  <a:lnTo>
                    <a:pt x="1287360" y="319556"/>
                  </a:lnTo>
                  <a:cubicBezTo>
                    <a:pt x="1289983" y="318065"/>
                    <a:pt x="1292962" y="317778"/>
                    <a:pt x="1295660" y="318520"/>
                  </a:cubicBezTo>
                  <a:close/>
                  <a:moveTo>
                    <a:pt x="919821" y="318520"/>
                  </a:moveTo>
                  <a:cubicBezTo>
                    <a:pt x="922518" y="319262"/>
                    <a:pt x="924932" y="321033"/>
                    <a:pt x="926422" y="323656"/>
                  </a:cubicBezTo>
                  <a:lnTo>
                    <a:pt x="934775" y="338348"/>
                  </a:lnTo>
                  <a:cubicBezTo>
                    <a:pt x="937758" y="343594"/>
                    <a:pt x="935922" y="350266"/>
                    <a:pt x="930675" y="353248"/>
                  </a:cubicBezTo>
                  <a:lnTo>
                    <a:pt x="916286" y="361430"/>
                  </a:lnTo>
                  <a:cubicBezTo>
                    <a:pt x="911039" y="364412"/>
                    <a:pt x="904368" y="362576"/>
                    <a:pt x="901385" y="357330"/>
                  </a:cubicBezTo>
                  <a:lnTo>
                    <a:pt x="893032" y="342638"/>
                  </a:lnTo>
                  <a:cubicBezTo>
                    <a:pt x="890050" y="337391"/>
                    <a:pt x="891885" y="330720"/>
                    <a:pt x="897132" y="327737"/>
                  </a:cubicBezTo>
                  <a:lnTo>
                    <a:pt x="911521" y="319556"/>
                  </a:lnTo>
                  <a:cubicBezTo>
                    <a:pt x="914145" y="318065"/>
                    <a:pt x="917125" y="317778"/>
                    <a:pt x="919821" y="318520"/>
                  </a:cubicBezTo>
                  <a:close/>
                  <a:moveTo>
                    <a:pt x="543983" y="318520"/>
                  </a:moveTo>
                  <a:cubicBezTo>
                    <a:pt x="546679" y="319262"/>
                    <a:pt x="549093" y="321033"/>
                    <a:pt x="550584" y="323656"/>
                  </a:cubicBezTo>
                  <a:lnTo>
                    <a:pt x="558937" y="338348"/>
                  </a:lnTo>
                  <a:cubicBezTo>
                    <a:pt x="561920" y="343594"/>
                    <a:pt x="560084" y="350266"/>
                    <a:pt x="554838" y="353248"/>
                  </a:cubicBezTo>
                  <a:lnTo>
                    <a:pt x="540448" y="361430"/>
                  </a:lnTo>
                  <a:cubicBezTo>
                    <a:pt x="535201" y="364412"/>
                    <a:pt x="528530" y="362576"/>
                    <a:pt x="525547" y="357330"/>
                  </a:cubicBezTo>
                  <a:lnTo>
                    <a:pt x="517194" y="342638"/>
                  </a:lnTo>
                  <a:cubicBezTo>
                    <a:pt x="514212" y="337391"/>
                    <a:pt x="516048" y="330720"/>
                    <a:pt x="521294" y="327737"/>
                  </a:cubicBezTo>
                  <a:lnTo>
                    <a:pt x="535683" y="319556"/>
                  </a:lnTo>
                  <a:cubicBezTo>
                    <a:pt x="538307" y="318065"/>
                    <a:pt x="541286" y="317778"/>
                    <a:pt x="543983" y="318520"/>
                  </a:cubicBezTo>
                  <a:close/>
                  <a:moveTo>
                    <a:pt x="3928476" y="296605"/>
                  </a:moveTo>
                  <a:cubicBezTo>
                    <a:pt x="3929574" y="296654"/>
                    <a:pt x="3930652" y="297121"/>
                    <a:pt x="3931452" y="297995"/>
                  </a:cubicBezTo>
                  <a:lnTo>
                    <a:pt x="3934885" y="301747"/>
                  </a:lnTo>
                  <a:cubicBezTo>
                    <a:pt x="3936484" y="303495"/>
                    <a:pt x="3936364" y="306209"/>
                    <a:pt x="3934616" y="307809"/>
                  </a:cubicBezTo>
                  <a:lnTo>
                    <a:pt x="3930864" y="311242"/>
                  </a:lnTo>
                  <a:cubicBezTo>
                    <a:pt x="3929116" y="312842"/>
                    <a:pt x="3926402" y="312721"/>
                    <a:pt x="3924802" y="310973"/>
                  </a:cubicBezTo>
                  <a:lnTo>
                    <a:pt x="3921370" y="307221"/>
                  </a:lnTo>
                  <a:cubicBezTo>
                    <a:pt x="3919770" y="305473"/>
                    <a:pt x="3919890" y="302759"/>
                    <a:pt x="3921638" y="301160"/>
                  </a:cubicBezTo>
                  <a:lnTo>
                    <a:pt x="3925390" y="297727"/>
                  </a:lnTo>
                  <a:cubicBezTo>
                    <a:pt x="3926264" y="296926"/>
                    <a:pt x="3927380" y="296557"/>
                    <a:pt x="3928476" y="296605"/>
                  </a:cubicBezTo>
                  <a:close/>
                  <a:moveTo>
                    <a:pt x="3552638" y="296605"/>
                  </a:moveTo>
                  <a:cubicBezTo>
                    <a:pt x="3553735" y="296654"/>
                    <a:pt x="3554814" y="297121"/>
                    <a:pt x="3555614" y="297995"/>
                  </a:cubicBezTo>
                  <a:lnTo>
                    <a:pt x="3559047" y="301747"/>
                  </a:lnTo>
                  <a:cubicBezTo>
                    <a:pt x="3560646" y="303495"/>
                    <a:pt x="3560526" y="306209"/>
                    <a:pt x="3558778" y="307809"/>
                  </a:cubicBezTo>
                  <a:lnTo>
                    <a:pt x="3555026" y="311242"/>
                  </a:lnTo>
                  <a:cubicBezTo>
                    <a:pt x="3553278" y="312842"/>
                    <a:pt x="3550564" y="312721"/>
                    <a:pt x="3548964" y="310973"/>
                  </a:cubicBezTo>
                  <a:lnTo>
                    <a:pt x="3545531" y="307221"/>
                  </a:lnTo>
                  <a:cubicBezTo>
                    <a:pt x="3543931" y="305473"/>
                    <a:pt x="3544052" y="302759"/>
                    <a:pt x="3545800" y="301160"/>
                  </a:cubicBezTo>
                  <a:lnTo>
                    <a:pt x="3549552" y="297727"/>
                  </a:lnTo>
                  <a:cubicBezTo>
                    <a:pt x="3550426" y="296926"/>
                    <a:pt x="3551542" y="296557"/>
                    <a:pt x="3552638" y="296605"/>
                  </a:cubicBezTo>
                  <a:close/>
                  <a:moveTo>
                    <a:pt x="3176800" y="296605"/>
                  </a:moveTo>
                  <a:cubicBezTo>
                    <a:pt x="3177897" y="296654"/>
                    <a:pt x="3178976" y="297121"/>
                    <a:pt x="3179776" y="297995"/>
                  </a:cubicBezTo>
                  <a:lnTo>
                    <a:pt x="3183208" y="301747"/>
                  </a:lnTo>
                  <a:cubicBezTo>
                    <a:pt x="3184808" y="303495"/>
                    <a:pt x="3184688" y="306209"/>
                    <a:pt x="3182940" y="307809"/>
                  </a:cubicBezTo>
                  <a:lnTo>
                    <a:pt x="3179188" y="311242"/>
                  </a:lnTo>
                  <a:cubicBezTo>
                    <a:pt x="3177440" y="312842"/>
                    <a:pt x="3174726" y="312721"/>
                    <a:pt x="3173126" y="310973"/>
                  </a:cubicBezTo>
                  <a:lnTo>
                    <a:pt x="3169693" y="307221"/>
                  </a:lnTo>
                  <a:cubicBezTo>
                    <a:pt x="3168094" y="305473"/>
                    <a:pt x="3168214" y="302759"/>
                    <a:pt x="3169962" y="301160"/>
                  </a:cubicBezTo>
                  <a:lnTo>
                    <a:pt x="3173714" y="297727"/>
                  </a:lnTo>
                  <a:cubicBezTo>
                    <a:pt x="3174588" y="296926"/>
                    <a:pt x="3175703" y="296557"/>
                    <a:pt x="3176800" y="296605"/>
                  </a:cubicBezTo>
                  <a:close/>
                  <a:moveTo>
                    <a:pt x="2800962" y="296605"/>
                  </a:moveTo>
                  <a:cubicBezTo>
                    <a:pt x="2802059" y="296654"/>
                    <a:pt x="2803138" y="297121"/>
                    <a:pt x="2803937" y="297995"/>
                  </a:cubicBezTo>
                  <a:lnTo>
                    <a:pt x="2807371" y="301747"/>
                  </a:lnTo>
                  <a:cubicBezTo>
                    <a:pt x="2808970" y="303495"/>
                    <a:pt x="2808850" y="306209"/>
                    <a:pt x="2807102" y="307809"/>
                  </a:cubicBezTo>
                  <a:lnTo>
                    <a:pt x="2803350" y="311242"/>
                  </a:lnTo>
                  <a:cubicBezTo>
                    <a:pt x="2801601" y="312842"/>
                    <a:pt x="2798888" y="312721"/>
                    <a:pt x="2797288" y="310973"/>
                  </a:cubicBezTo>
                  <a:lnTo>
                    <a:pt x="2793855" y="307221"/>
                  </a:lnTo>
                  <a:cubicBezTo>
                    <a:pt x="2792255" y="305473"/>
                    <a:pt x="2792376" y="302759"/>
                    <a:pt x="2794124" y="301160"/>
                  </a:cubicBezTo>
                  <a:lnTo>
                    <a:pt x="2797876" y="297727"/>
                  </a:lnTo>
                  <a:cubicBezTo>
                    <a:pt x="2798750" y="296926"/>
                    <a:pt x="2799865" y="296557"/>
                    <a:pt x="2800962" y="296605"/>
                  </a:cubicBezTo>
                  <a:close/>
                  <a:moveTo>
                    <a:pt x="2425125" y="296605"/>
                  </a:moveTo>
                  <a:cubicBezTo>
                    <a:pt x="2426221" y="296654"/>
                    <a:pt x="2427299" y="297121"/>
                    <a:pt x="2428099" y="297995"/>
                  </a:cubicBezTo>
                  <a:lnTo>
                    <a:pt x="2431533" y="301747"/>
                  </a:lnTo>
                  <a:cubicBezTo>
                    <a:pt x="2433132" y="303495"/>
                    <a:pt x="2433012" y="306209"/>
                    <a:pt x="2431264" y="307809"/>
                  </a:cubicBezTo>
                  <a:lnTo>
                    <a:pt x="2427512" y="311242"/>
                  </a:lnTo>
                  <a:cubicBezTo>
                    <a:pt x="2425763" y="312842"/>
                    <a:pt x="2423050" y="312721"/>
                    <a:pt x="2421450" y="310973"/>
                  </a:cubicBezTo>
                  <a:lnTo>
                    <a:pt x="2418017" y="307221"/>
                  </a:lnTo>
                  <a:cubicBezTo>
                    <a:pt x="2416417" y="305473"/>
                    <a:pt x="2416538" y="302759"/>
                    <a:pt x="2418286" y="301160"/>
                  </a:cubicBezTo>
                  <a:lnTo>
                    <a:pt x="2422038" y="297727"/>
                  </a:lnTo>
                  <a:cubicBezTo>
                    <a:pt x="2422912" y="296926"/>
                    <a:pt x="2424028" y="296557"/>
                    <a:pt x="2425125" y="296605"/>
                  </a:cubicBezTo>
                  <a:close/>
                  <a:moveTo>
                    <a:pt x="2049286" y="296605"/>
                  </a:moveTo>
                  <a:cubicBezTo>
                    <a:pt x="2050383" y="296654"/>
                    <a:pt x="2051461" y="297121"/>
                    <a:pt x="2052262" y="297995"/>
                  </a:cubicBezTo>
                  <a:lnTo>
                    <a:pt x="2055694" y="301747"/>
                  </a:lnTo>
                  <a:cubicBezTo>
                    <a:pt x="2057294" y="303495"/>
                    <a:pt x="2057174" y="306209"/>
                    <a:pt x="2055426" y="307809"/>
                  </a:cubicBezTo>
                  <a:lnTo>
                    <a:pt x="2051674" y="311242"/>
                  </a:lnTo>
                  <a:cubicBezTo>
                    <a:pt x="2049925" y="312842"/>
                    <a:pt x="2047212" y="312721"/>
                    <a:pt x="2045612" y="310973"/>
                  </a:cubicBezTo>
                  <a:lnTo>
                    <a:pt x="2042179" y="307221"/>
                  </a:lnTo>
                  <a:cubicBezTo>
                    <a:pt x="2040579" y="305473"/>
                    <a:pt x="2040700" y="302759"/>
                    <a:pt x="2042448" y="301160"/>
                  </a:cubicBezTo>
                  <a:lnTo>
                    <a:pt x="2046200" y="297727"/>
                  </a:lnTo>
                  <a:cubicBezTo>
                    <a:pt x="2047074" y="296926"/>
                    <a:pt x="2048189" y="296557"/>
                    <a:pt x="2049286" y="296605"/>
                  </a:cubicBezTo>
                  <a:close/>
                  <a:moveTo>
                    <a:pt x="1673448" y="296605"/>
                  </a:moveTo>
                  <a:cubicBezTo>
                    <a:pt x="1674544" y="296654"/>
                    <a:pt x="1675623" y="297121"/>
                    <a:pt x="1676423" y="297995"/>
                  </a:cubicBezTo>
                  <a:lnTo>
                    <a:pt x="1679856" y="301747"/>
                  </a:lnTo>
                  <a:cubicBezTo>
                    <a:pt x="1681456" y="303495"/>
                    <a:pt x="1681336" y="306209"/>
                    <a:pt x="1679587" y="307809"/>
                  </a:cubicBezTo>
                  <a:lnTo>
                    <a:pt x="1675836" y="311242"/>
                  </a:lnTo>
                  <a:cubicBezTo>
                    <a:pt x="1674087" y="312842"/>
                    <a:pt x="1671373" y="312721"/>
                    <a:pt x="1669774" y="310973"/>
                  </a:cubicBezTo>
                  <a:lnTo>
                    <a:pt x="1666341" y="307221"/>
                  </a:lnTo>
                  <a:cubicBezTo>
                    <a:pt x="1664741" y="305473"/>
                    <a:pt x="1664862" y="302759"/>
                    <a:pt x="1666610" y="301160"/>
                  </a:cubicBezTo>
                  <a:lnTo>
                    <a:pt x="1670362" y="297727"/>
                  </a:lnTo>
                  <a:cubicBezTo>
                    <a:pt x="1671236" y="296926"/>
                    <a:pt x="1672351" y="296557"/>
                    <a:pt x="1673448" y="296605"/>
                  </a:cubicBezTo>
                  <a:close/>
                  <a:moveTo>
                    <a:pt x="1297610" y="296605"/>
                  </a:moveTo>
                  <a:cubicBezTo>
                    <a:pt x="1298707" y="296654"/>
                    <a:pt x="1299785" y="297121"/>
                    <a:pt x="1300585" y="297995"/>
                  </a:cubicBezTo>
                  <a:lnTo>
                    <a:pt x="1304018" y="301747"/>
                  </a:lnTo>
                  <a:cubicBezTo>
                    <a:pt x="1305618" y="303495"/>
                    <a:pt x="1305498" y="306209"/>
                    <a:pt x="1303750" y="307809"/>
                  </a:cubicBezTo>
                  <a:lnTo>
                    <a:pt x="1299997" y="311242"/>
                  </a:lnTo>
                  <a:cubicBezTo>
                    <a:pt x="1298249" y="312842"/>
                    <a:pt x="1295536" y="312721"/>
                    <a:pt x="1293936" y="310973"/>
                  </a:cubicBezTo>
                  <a:lnTo>
                    <a:pt x="1290503" y="307221"/>
                  </a:lnTo>
                  <a:cubicBezTo>
                    <a:pt x="1288903" y="305473"/>
                    <a:pt x="1289023" y="302759"/>
                    <a:pt x="1290772" y="301160"/>
                  </a:cubicBezTo>
                  <a:lnTo>
                    <a:pt x="1294524" y="297727"/>
                  </a:lnTo>
                  <a:cubicBezTo>
                    <a:pt x="1295398" y="296926"/>
                    <a:pt x="1296513" y="296557"/>
                    <a:pt x="1297610" y="296605"/>
                  </a:cubicBezTo>
                  <a:close/>
                  <a:moveTo>
                    <a:pt x="921772" y="296605"/>
                  </a:moveTo>
                  <a:cubicBezTo>
                    <a:pt x="922868" y="296654"/>
                    <a:pt x="923947" y="297121"/>
                    <a:pt x="924747" y="297995"/>
                  </a:cubicBezTo>
                  <a:lnTo>
                    <a:pt x="928180" y="301747"/>
                  </a:lnTo>
                  <a:cubicBezTo>
                    <a:pt x="929780" y="303495"/>
                    <a:pt x="929660" y="306209"/>
                    <a:pt x="927911" y="307809"/>
                  </a:cubicBezTo>
                  <a:lnTo>
                    <a:pt x="924159" y="311242"/>
                  </a:lnTo>
                  <a:cubicBezTo>
                    <a:pt x="922411" y="312842"/>
                    <a:pt x="919697" y="312721"/>
                    <a:pt x="918097" y="310973"/>
                  </a:cubicBezTo>
                  <a:lnTo>
                    <a:pt x="914664" y="307221"/>
                  </a:lnTo>
                  <a:cubicBezTo>
                    <a:pt x="913064" y="305473"/>
                    <a:pt x="913185" y="302759"/>
                    <a:pt x="914933" y="301160"/>
                  </a:cubicBezTo>
                  <a:lnTo>
                    <a:pt x="918685" y="297727"/>
                  </a:lnTo>
                  <a:cubicBezTo>
                    <a:pt x="919559" y="296926"/>
                    <a:pt x="920675" y="296557"/>
                    <a:pt x="921772" y="296605"/>
                  </a:cubicBezTo>
                  <a:close/>
                  <a:moveTo>
                    <a:pt x="545934" y="296605"/>
                  </a:moveTo>
                  <a:cubicBezTo>
                    <a:pt x="547030" y="296654"/>
                    <a:pt x="548109" y="297121"/>
                    <a:pt x="548909" y="297995"/>
                  </a:cubicBezTo>
                  <a:lnTo>
                    <a:pt x="552342" y="301747"/>
                  </a:lnTo>
                  <a:cubicBezTo>
                    <a:pt x="553942" y="303495"/>
                    <a:pt x="553821" y="306209"/>
                    <a:pt x="552073" y="307809"/>
                  </a:cubicBezTo>
                  <a:lnTo>
                    <a:pt x="548321" y="311242"/>
                  </a:lnTo>
                  <a:cubicBezTo>
                    <a:pt x="546573" y="312842"/>
                    <a:pt x="543859" y="312721"/>
                    <a:pt x="542260" y="310973"/>
                  </a:cubicBezTo>
                  <a:lnTo>
                    <a:pt x="538826" y="307221"/>
                  </a:lnTo>
                  <a:cubicBezTo>
                    <a:pt x="537227" y="305473"/>
                    <a:pt x="537347" y="302759"/>
                    <a:pt x="539095" y="301160"/>
                  </a:cubicBezTo>
                  <a:lnTo>
                    <a:pt x="542847" y="297727"/>
                  </a:lnTo>
                  <a:cubicBezTo>
                    <a:pt x="543721" y="296926"/>
                    <a:pt x="544837" y="296557"/>
                    <a:pt x="545934" y="296605"/>
                  </a:cubicBezTo>
                  <a:close/>
                  <a:moveTo>
                    <a:pt x="3974520" y="294839"/>
                  </a:moveTo>
                  <a:lnTo>
                    <a:pt x="4005820" y="389991"/>
                  </a:lnTo>
                  <a:lnTo>
                    <a:pt x="3987141" y="382254"/>
                  </a:lnTo>
                  <a:lnTo>
                    <a:pt x="3957014" y="352127"/>
                  </a:lnTo>
                  <a:cubicBezTo>
                    <a:pt x="3946029" y="341141"/>
                    <a:pt x="3946029" y="323331"/>
                    <a:pt x="3957014" y="312345"/>
                  </a:cubicBezTo>
                  <a:close/>
                  <a:moveTo>
                    <a:pt x="3631327" y="273979"/>
                  </a:moveTo>
                  <a:cubicBezTo>
                    <a:pt x="3638526" y="273979"/>
                    <a:pt x="3645725" y="276725"/>
                    <a:pt x="3651218" y="282218"/>
                  </a:cubicBezTo>
                  <a:lnTo>
                    <a:pt x="3681345" y="312345"/>
                  </a:lnTo>
                  <a:cubicBezTo>
                    <a:pt x="3692330" y="323331"/>
                    <a:pt x="3692330" y="341141"/>
                    <a:pt x="3681345" y="352127"/>
                  </a:cubicBezTo>
                  <a:lnTo>
                    <a:pt x="3651218" y="382254"/>
                  </a:lnTo>
                  <a:cubicBezTo>
                    <a:pt x="3645725" y="387747"/>
                    <a:pt x="3638526" y="390493"/>
                    <a:pt x="3631327" y="390493"/>
                  </a:cubicBezTo>
                  <a:lnTo>
                    <a:pt x="3631327" y="390492"/>
                  </a:lnTo>
                  <a:lnTo>
                    <a:pt x="3631327" y="390468"/>
                  </a:lnTo>
                  <a:lnTo>
                    <a:pt x="3631194" y="390493"/>
                  </a:lnTo>
                  <a:cubicBezTo>
                    <a:pt x="3623995" y="390493"/>
                    <a:pt x="3616796" y="387747"/>
                    <a:pt x="3611304" y="382254"/>
                  </a:cubicBezTo>
                  <a:lnTo>
                    <a:pt x="3581176" y="352127"/>
                  </a:lnTo>
                  <a:cubicBezTo>
                    <a:pt x="3570190" y="341141"/>
                    <a:pt x="3570190" y="323331"/>
                    <a:pt x="3581176" y="312345"/>
                  </a:cubicBezTo>
                  <a:lnTo>
                    <a:pt x="3611304" y="282218"/>
                  </a:lnTo>
                  <a:cubicBezTo>
                    <a:pt x="3616796" y="276725"/>
                    <a:pt x="3623996" y="273979"/>
                    <a:pt x="3631194" y="273979"/>
                  </a:cubicBezTo>
                  <a:lnTo>
                    <a:pt x="3631327" y="274005"/>
                  </a:lnTo>
                  <a:lnTo>
                    <a:pt x="3631327" y="273979"/>
                  </a:lnTo>
                  <a:close/>
                  <a:moveTo>
                    <a:pt x="3255489" y="273979"/>
                  </a:moveTo>
                  <a:cubicBezTo>
                    <a:pt x="3262688" y="273979"/>
                    <a:pt x="3269887" y="276725"/>
                    <a:pt x="3275380" y="282218"/>
                  </a:cubicBezTo>
                  <a:lnTo>
                    <a:pt x="3305508" y="312345"/>
                  </a:lnTo>
                  <a:cubicBezTo>
                    <a:pt x="3316493" y="323331"/>
                    <a:pt x="3316493" y="341141"/>
                    <a:pt x="3305508" y="352127"/>
                  </a:cubicBezTo>
                  <a:lnTo>
                    <a:pt x="3275380" y="382254"/>
                  </a:lnTo>
                  <a:cubicBezTo>
                    <a:pt x="3269887" y="387747"/>
                    <a:pt x="3262688" y="390493"/>
                    <a:pt x="3255489" y="390493"/>
                  </a:cubicBezTo>
                  <a:lnTo>
                    <a:pt x="3255488" y="390492"/>
                  </a:lnTo>
                  <a:lnTo>
                    <a:pt x="3255488" y="390468"/>
                  </a:lnTo>
                  <a:lnTo>
                    <a:pt x="3255356" y="390493"/>
                  </a:lnTo>
                  <a:cubicBezTo>
                    <a:pt x="3248157" y="390493"/>
                    <a:pt x="3240958" y="387747"/>
                    <a:pt x="3235465" y="382254"/>
                  </a:cubicBezTo>
                  <a:lnTo>
                    <a:pt x="3205338" y="352127"/>
                  </a:lnTo>
                  <a:cubicBezTo>
                    <a:pt x="3194353" y="341141"/>
                    <a:pt x="3194353" y="323331"/>
                    <a:pt x="3205338" y="312345"/>
                  </a:cubicBezTo>
                  <a:lnTo>
                    <a:pt x="3235466" y="282218"/>
                  </a:lnTo>
                  <a:cubicBezTo>
                    <a:pt x="3240958" y="276725"/>
                    <a:pt x="3248157" y="273979"/>
                    <a:pt x="3255356" y="273979"/>
                  </a:cubicBezTo>
                  <a:lnTo>
                    <a:pt x="3255488" y="274005"/>
                  </a:lnTo>
                  <a:lnTo>
                    <a:pt x="3255488" y="273979"/>
                  </a:lnTo>
                  <a:close/>
                  <a:moveTo>
                    <a:pt x="2879651" y="273979"/>
                  </a:moveTo>
                  <a:cubicBezTo>
                    <a:pt x="2886850" y="273979"/>
                    <a:pt x="2894049" y="276725"/>
                    <a:pt x="2899541" y="282218"/>
                  </a:cubicBezTo>
                  <a:lnTo>
                    <a:pt x="2929669" y="312345"/>
                  </a:lnTo>
                  <a:cubicBezTo>
                    <a:pt x="2940654" y="323331"/>
                    <a:pt x="2940654" y="341141"/>
                    <a:pt x="2929669" y="352127"/>
                  </a:cubicBezTo>
                  <a:lnTo>
                    <a:pt x="2899541" y="382254"/>
                  </a:lnTo>
                  <a:cubicBezTo>
                    <a:pt x="2894049" y="387747"/>
                    <a:pt x="2886850" y="390493"/>
                    <a:pt x="2879651" y="390493"/>
                  </a:cubicBezTo>
                  <a:lnTo>
                    <a:pt x="2879651" y="390492"/>
                  </a:lnTo>
                  <a:lnTo>
                    <a:pt x="2879651" y="390468"/>
                  </a:lnTo>
                  <a:lnTo>
                    <a:pt x="2879518" y="390493"/>
                  </a:lnTo>
                  <a:cubicBezTo>
                    <a:pt x="2872319" y="390493"/>
                    <a:pt x="2865120" y="387747"/>
                    <a:pt x="2859627" y="382254"/>
                  </a:cubicBezTo>
                  <a:lnTo>
                    <a:pt x="2829500" y="352127"/>
                  </a:lnTo>
                  <a:cubicBezTo>
                    <a:pt x="2818514" y="341141"/>
                    <a:pt x="2818514" y="323331"/>
                    <a:pt x="2829500" y="312345"/>
                  </a:cubicBezTo>
                  <a:lnTo>
                    <a:pt x="2859627" y="282218"/>
                  </a:lnTo>
                  <a:cubicBezTo>
                    <a:pt x="2865120" y="276725"/>
                    <a:pt x="2872320" y="273979"/>
                    <a:pt x="2879518" y="273979"/>
                  </a:cubicBezTo>
                  <a:lnTo>
                    <a:pt x="2879651" y="274005"/>
                  </a:lnTo>
                  <a:lnTo>
                    <a:pt x="2879651" y="273979"/>
                  </a:lnTo>
                  <a:close/>
                  <a:moveTo>
                    <a:pt x="2503813" y="273979"/>
                  </a:moveTo>
                  <a:cubicBezTo>
                    <a:pt x="2511012" y="273979"/>
                    <a:pt x="2518211" y="276725"/>
                    <a:pt x="2523704" y="282218"/>
                  </a:cubicBezTo>
                  <a:lnTo>
                    <a:pt x="2553831" y="312345"/>
                  </a:lnTo>
                  <a:cubicBezTo>
                    <a:pt x="2564816" y="323331"/>
                    <a:pt x="2564816" y="341141"/>
                    <a:pt x="2553831" y="352127"/>
                  </a:cubicBezTo>
                  <a:lnTo>
                    <a:pt x="2523703" y="382254"/>
                  </a:lnTo>
                  <a:cubicBezTo>
                    <a:pt x="2518211" y="387747"/>
                    <a:pt x="2511012" y="390493"/>
                    <a:pt x="2503813" y="390493"/>
                  </a:cubicBezTo>
                  <a:lnTo>
                    <a:pt x="2503812" y="390492"/>
                  </a:lnTo>
                  <a:lnTo>
                    <a:pt x="2503812" y="390468"/>
                  </a:lnTo>
                  <a:lnTo>
                    <a:pt x="2503680" y="390493"/>
                  </a:lnTo>
                  <a:cubicBezTo>
                    <a:pt x="2496481" y="390493"/>
                    <a:pt x="2489282" y="387747"/>
                    <a:pt x="2483790" y="382254"/>
                  </a:cubicBezTo>
                  <a:lnTo>
                    <a:pt x="2453662" y="352127"/>
                  </a:lnTo>
                  <a:cubicBezTo>
                    <a:pt x="2442676" y="341141"/>
                    <a:pt x="2442676" y="323331"/>
                    <a:pt x="2453662" y="312345"/>
                  </a:cubicBezTo>
                  <a:lnTo>
                    <a:pt x="2483790" y="282218"/>
                  </a:lnTo>
                  <a:cubicBezTo>
                    <a:pt x="2489282" y="276725"/>
                    <a:pt x="2496482" y="273979"/>
                    <a:pt x="2503680" y="273979"/>
                  </a:cubicBezTo>
                  <a:lnTo>
                    <a:pt x="2503812" y="274005"/>
                  </a:lnTo>
                  <a:lnTo>
                    <a:pt x="2503812" y="273979"/>
                  </a:lnTo>
                  <a:close/>
                  <a:moveTo>
                    <a:pt x="2127975" y="273979"/>
                  </a:moveTo>
                  <a:cubicBezTo>
                    <a:pt x="2135174" y="273979"/>
                    <a:pt x="2142373" y="276725"/>
                    <a:pt x="2147866" y="282218"/>
                  </a:cubicBezTo>
                  <a:lnTo>
                    <a:pt x="2177993" y="312345"/>
                  </a:lnTo>
                  <a:cubicBezTo>
                    <a:pt x="2188978" y="323331"/>
                    <a:pt x="2188978" y="341141"/>
                    <a:pt x="2177993" y="352127"/>
                  </a:cubicBezTo>
                  <a:lnTo>
                    <a:pt x="2147865" y="382254"/>
                  </a:lnTo>
                  <a:cubicBezTo>
                    <a:pt x="2142373" y="387747"/>
                    <a:pt x="2135174" y="390493"/>
                    <a:pt x="2127975" y="390493"/>
                  </a:cubicBezTo>
                  <a:lnTo>
                    <a:pt x="2127974" y="390492"/>
                  </a:lnTo>
                  <a:lnTo>
                    <a:pt x="2127974" y="390468"/>
                  </a:lnTo>
                  <a:lnTo>
                    <a:pt x="2127842" y="390493"/>
                  </a:lnTo>
                  <a:cubicBezTo>
                    <a:pt x="2120643" y="390493"/>
                    <a:pt x="2113444" y="387747"/>
                    <a:pt x="2107951" y="382254"/>
                  </a:cubicBezTo>
                  <a:lnTo>
                    <a:pt x="2077824" y="352127"/>
                  </a:lnTo>
                  <a:cubicBezTo>
                    <a:pt x="2066838" y="341141"/>
                    <a:pt x="2066838" y="323331"/>
                    <a:pt x="2077824" y="312345"/>
                  </a:cubicBezTo>
                  <a:lnTo>
                    <a:pt x="2107951" y="282218"/>
                  </a:lnTo>
                  <a:cubicBezTo>
                    <a:pt x="2113444" y="276725"/>
                    <a:pt x="2120643" y="273979"/>
                    <a:pt x="2127842" y="273979"/>
                  </a:cubicBezTo>
                  <a:lnTo>
                    <a:pt x="2127974" y="274005"/>
                  </a:lnTo>
                  <a:lnTo>
                    <a:pt x="2127974" y="273979"/>
                  </a:lnTo>
                  <a:close/>
                  <a:moveTo>
                    <a:pt x="1752137" y="273979"/>
                  </a:moveTo>
                  <a:cubicBezTo>
                    <a:pt x="1759336" y="273979"/>
                    <a:pt x="1766534" y="276725"/>
                    <a:pt x="1772027" y="282218"/>
                  </a:cubicBezTo>
                  <a:lnTo>
                    <a:pt x="1802155" y="312345"/>
                  </a:lnTo>
                  <a:cubicBezTo>
                    <a:pt x="1813140" y="323331"/>
                    <a:pt x="1813140" y="341141"/>
                    <a:pt x="1802155" y="352127"/>
                  </a:cubicBezTo>
                  <a:lnTo>
                    <a:pt x="1772027" y="382254"/>
                  </a:lnTo>
                  <a:cubicBezTo>
                    <a:pt x="1766534" y="387747"/>
                    <a:pt x="1759336" y="390493"/>
                    <a:pt x="1752137" y="390493"/>
                  </a:cubicBezTo>
                  <a:lnTo>
                    <a:pt x="1752136" y="390492"/>
                  </a:lnTo>
                  <a:lnTo>
                    <a:pt x="1752136" y="390468"/>
                  </a:lnTo>
                  <a:lnTo>
                    <a:pt x="1752003" y="390493"/>
                  </a:lnTo>
                  <a:cubicBezTo>
                    <a:pt x="1744805" y="390493"/>
                    <a:pt x="1737606" y="387747"/>
                    <a:pt x="1732113" y="382254"/>
                  </a:cubicBezTo>
                  <a:lnTo>
                    <a:pt x="1701986" y="352127"/>
                  </a:lnTo>
                  <a:cubicBezTo>
                    <a:pt x="1691000" y="341141"/>
                    <a:pt x="1691000" y="323331"/>
                    <a:pt x="1701986" y="312345"/>
                  </a:cubicBezTo>
                  <a:lnTo>
                    <a:pt x="1732113" y="282218"/>
                  </a:lnTo>
                  <a:cubicBezTo>
                    <a:pt x="1737606" y="276725"/>
                    <a:pt x="1744805" y="273979"/>
                    <a:pt x="1752003" y="273979"/>
                  </a:cubicBezTo>
                  <a:lnTo>
                    <a:pt x="1752136" y="274005"/>
                  </a:lnTo>
                  <a:lnTo>
                    <a:pt x="1752136" y="273979"/>
                  </a:lnTo>
                  <a:close/>
                  <a:moveTo>
                    <a:pt x="1376298" y="273979"/>
                  </a:moveTo>
                  <a:cubicBezTo>
                    <a:pt x="1383498" y="273979"/>
                    <a:pt x="1390697" y="276725"/>
                    <a:pt x="1396190" y="282218"/>
                  </a:cubicBezTo>
                  <a:lnTo>
                    <a:pt x="1426317" y="312345"/>
                  </a:lnTo>
                  <a:cubicBezTo>
                    <a:pt x="1437302" y="323331"/>
                    <a:pt x="1437302" y="341141"/>
                    <a:pt x="1426317" y="352127"/>
                  </a:cubicBezTo>
                  <a:lnTo>
                    <a:pt x="1396189" y="382254"/>
                  </a:lnTo>
                  <a:cubicBezTo>
                    <a:pt x="1390697" y="387747"/>
                    <a:pt x="1383498" y="390493"/>
                    <a:pt x="1376298" y="390493"/>
                  </a:cubicBezTo>
                  <a:lnTo>
                    <a:pt x="1376298" y="390492"/>
                  </a:lnTo>
                  <a:lnTo>
                    <a:pt x="1376298" y="390468"/>
                  </a:lnTo>
                  <a:lnTo>
                    <a:pt x="1376166" y="390493"/>
                  </a:lnTo>
                  <a:cubicBezTo>
                    <a:pt x="1368966" y="390493"/>
                    <a:pt x="1361768" y="387747"/>
                    <a:pt x="1356275" y="382254"/>
                  </a:cubicBezTo>
                  <a:lnTo>
                    <a:pt x="1326147" y="352127"/>
                  </a:lnTo>
                  <a:cubicBezTo>
                    <a:pt x="1315162" y="341141"/>
                    <a:pt x="1315162" y="323331"/>
                    <a:pt x="1326147" y="312345"/>
                  </a:cubicBezTo>
                  <a:lnTo>
                    <a:pt x="1356275" y="282218"/>
                  </a:lnTo>
                  <a:cubicBezTo>
                    <a:pt x="1361768" y="276725"/>
                    <a:pt x="1368966" y="273979"/>
                    <a:pt x="1376166" y="273979"/>
                  </a:cubicBezTo>
                  <a:lnTo>
                    <a:pt x="1376298" y="274005"/>
                  </a:lnTo>
                  <a:lnTo>
                    <a:pt x="1376298" y="273979"/>
                  </a:lnTo>
                  <a:close/>
                  <a:moveTo>
                    <a:pt x="1000460" y="273979"/>
                  </a:moveTo>
                  <a:cubicBezTo>
                    <a:pt x="1007660" y="273979"/>
                    <a:pt x="1014858" y="276725"/>
                    <a:pt x="1020351" y="282218"/>
                  </a:cubicBezTo>
                  <a:lnTo>
                    <a:pt x="1050478" y="312345"/>
                  </a:lnTo>
                  <a:cubicBezTo>
                    <a:pt x="1061464" y="323331"/>
                    <a:pt x="1061464" y="341141"/>
                    <a:pt x="1050478" y="352127"/>
                  </a:cubicBezTo>
                  <a:lnTo>
                    <a:pt x="1020351" y="382254"/>
                  </a:lnTo>
                  <a:cubicBezTo>
                    <a:pt x="1014858" y="387747"/>
                    <a:pt x="1007660" y="390493"/>
                    <a:pt x="1000460" y="390493"/>
                  </a:cubicBezTo>
                  <a:lnTo>
                    <a:pt x="1000460" y="390492"/>
                  </a:lnTo>
                  <a:lnTo>
                    <a:pt x="1000460" y="390468"/>
                  </a:lnTo>
                  <a:lnTo>
                    <a:pt x="1000327" y="390493"/>
                  </a:lnTo>
                  <a:cubicBezTo>
                    <a:pt x="993128" y="390493"/>
                    <a:pt x="985930" y="387747"/>
                    <a:pt x="980437" y="382254"/>
                  </a:cubicBezTo>
                  <a:lnTo>
                    <a:pt x="950309" y="352127"/>
                  </a:lnTo>
                  <a:cubicBezTo>
                    <a:pt x="939324" y="341141"/>
                    <a:pt x="939324" y="323331"/>
                    <a:pt x="950309" y="312345"/>
                  </a:cubicBezTo>
                  <a:lnTo>
                    <a:pt x="980437" y="282218"/>
                  </a:lnTo>
                  <a:cubicBezTo>
                    <a:pt x="985930" y="276725"/>
                    <a:pt x="993129" y="273979"/>
                    <a:pt x="1000327" y="273979"/>
                  </a:cubicBezTo>
                  <a:lnTo>
                    <a:pt x="1000460" y="274005"/>
                  </a:lnTo>
                  <a:lnTo>
                    <a:pt x="1000460" y="273979"/>
                  </a:lnTo>
                  <a:close/>
                  <a:moveTo>
                    <a:pt x="624622" y="273979"/>
                  </a:moveTo>
                  <a:cubicBezTo>
                    <a:pt x="631821" y="273979"/>
                    <a:pt x="639020" y="276725"/>
                    <a:pt x="644513" y="282218"/>
                  </a:cubicBezTo>
                  <a:lnTo>
                    <a:pt x="674641" y="312345"/>
                  </a:lnTo>
                  <a:cubicBezTo>
                    <a:pt x="685626" y="323331"/>
                    <a:pt x="685626" y="341141"/>
                    <a:pt x="674641" y="352127"/>
                  </a:cubicBezTo>
                  <a:lnTo>
                    <a:pt x="644513" y="382254"/>
                  </a:lnTo>
                  <a:cubicBezTo>
                    <a:pt x="639020" y="387747"/>
                    <a:pt x="631821" y="390493"/>
                    <a:pt x="624622" y="390493"/>
                  </a:cubicBezTo>
                  <a:lnTo>
                    <a:pt x="624622" y="390492"/>
                  </a:lnTo>
                  <a:lnTo>
                    <a:pt x="624622" y="390468"/>
                  </a:lnTo>
                  <a:lnTo>
                    <a:pt x="624490" y="390493"/>
                  </a:lnTo>
                  <a:cubicBezTo>
                    <a:pt x="617290" y="390493"/>
                    <a:pt x="610092" y="387747"/>
                    <a:pt x="604598" y="382254"/>
                  </a:cubicBezTo>
                  <a:lnTo>
                    <a:pt x="574471" y="352127"/>
                  </a:lnTo>
                  <a:cubicBezTo>
                    <a:pt x="563486" y="341141"/>
                    <a:pt x="563486" y="323331"/>
                    <a:pt x="574471" y="312345"/>
                  </a:cubicBezTo>
                  <a:lnTo>
                    <a:pt x="604599" y="282218"/>
                  </a:lnTo>
                  <a:cubicBezTo>
                    <a:pt x="610092" y="276725"/>
                    <a:pt x="617290" y="273979"/>
                    <a:pt x="624490" y="273979"/>
                  </a:cubicBezTo>
                  <a:lnTo>
                    <a:pt x="624622" y="274005"/>
                  </a:lnTo>
                  <a:lnTo>
                    <a:pt x="624622" y="273979"/>
                  </a:lnTo>
                  <a:close/>
                  <a:moveTo>
                    <a:pt x="248785" y="273979"/>
                  </a:moveTo>
                  <a:cubicBezTo>
                    <a:pt x="255983" y="273979"/>
                    <a:pt x="263182" y="276725"/>
                    <a:pt x="268675" y="282218"/>
                  </a:cubicBezTo>
                  <a:lnTo>
                    <a:pt x="298802" y="312345"/>
                  </a:lnTo>
                  <a:cubicBezTo>
                    <a:pt x="309788" y="323331"/>
                    <a:pt x="309788" y="341141"/>
                    <a:pt x="298802" y="352127"/>
                  </a:cubicBezTo>
                  <a:lnTo>
                    <a:pt x="268675" y="382254"/>
                  </a:lnTo>
                  <a:cubicBezTo>
                    <a:pt x="263182" y="387747"/>
                    <a:pt x="255983" y="390493"/>
                    <a:pt x="248785" y="390493"/>
                  </a:cubicBezTo>
                  <a:lnTo>
                    <a:pt x="248784" y="390492"/>
                  </a:lnTo>
                  <a:lnTo>
                    <a:pt x="248784" y="390468"/>
                  </a:lnTo>
                  <a:lnTo>
                    <a:pt x="248652" y="390493"/>
                  </a:lnTo>
                  <a:cubicBezTo>
                    <a:pt x="241453" y="390493"/>
                    <a:pt x="234254" y="387747"/>
                    <a:pt x="228761" y="382254"/>
                  </a:cubicBezTo>
                  <a:lnTo>
                    <a:pt x="198634" y="352127"/>
                  </a:lnTo>
                  <a:lnTo>
                    <a:pt x="195597" y="344795"/>
                  </a:lnTo>
                  <a:lnTo>
                    <a:pt x="210014" y="300965"/>
                  </a:lnTo>
                  <a:lnTo>
                    <a:pt x="228761" y="282218"/>
                  </a:lnTo>
                  <a:cubicBezTo>
                    <a:pt x="234254" y="276725"/>
                    <a:pt x="241453" y="273979"/>
                    <a:pt x="248652" y="273979"/>
                  </a:cubicBezTo>
                  <a:lnTo>
                    <a:pt x="248784" y="274005"/>
                  </a:lnTo>
                  <a:lnTo>
                    <a:pt x="248784" y="273979"/>
                  </a:lnTo>
                  <a:close/>
                  <a:moveTo>
                    <a:pt x="220920" y="267809"/>
                  </a:moveTo>
                  <a:lnTo>
                    <a:pt x="220920" y="274039"/>
                  </a:lnTo>
                  <a:lnTo>
                    <a:pt x="217866" y="277093"/>
                  </a:lnTo>
                  <a:close/>
                  <a:moveTo>
                    <a:pt x="3727707" y="264129"/>
                  </a:moveTo>
                  <a:cubicBezTo>
                    <a:pt x="3731542" y="264129"/>
                    <a:pt x="3735376" y="265592"/>
                    <a:pt x="3738302" y="268517"/>
                  </a:cubicBezTo>
                  <a:lnTo>
                    <a:pt x="3761104" y="291319"/>
                  </a:lnTo>
                  <a:cubicBezTo>
                    <a:pt x="3766955" y="297170"/>
                    <a:pt x="3766955" y="306657"/>
                    <a:pt x="3761104" y="312508"/>
                  </a:cubicBezTo>
                  <a:lnTo>
                    <a:pt x="3740275" y="333337"/>
                  </a:lnTo>
                  <a:cubicBezTo>
                    <a:pt x="3734423" y="339188"/>
                    <a:pt x="3724936" y="339188"/>
                    <a:pt x="3719085" y="333337"/>
                  </a:cubicBezTo>
                  <a:lnTo>
                    <a:pt x="3696284" y="310536"/>
                  </a:lnTo>
                  <a:cubicBezTo>
                    <a:pt x="3690432" y="304684"/>
                    <a:pt x="3690432" y="295197"/>
                    <a:pt x="3696284" y="289346"/>
                  </a:cubicBezTo>
                  <a:lnTo>
                    <a:pt x="3717112" y="268517"/>
                  </a:lnTo>
                  <a:cubicBezTo>
                    <a:pt x="3720038" y="265592"/>
                    <a:pt x="3723872" y="264129"/>
                    <a:pt x="3727707" y="264129"/>
                  </a:cubicBezTo>
                  <a:close/>
                  <a:moveTo>
                    <a:pt x="3351869" y="264129"/>
                  </a:moveTo>
                  <a:cubicBezTo>
                    <a:pt x="3355704" y="264129"/>
                    <a:pt x="3359539" y="265592"/>
                    <a:pt x="3362464" y="268517"/>
                  </a:cubicBezTo>
                  <a:lnTo>
                    <a:pt x="3385265" y="291319"/>
                  </a:lnTo>
                  <a:cubicBezTo>
                    <a:pt x="3391116" y="297170"/>
                    <a:pt x="3391116" y="306657"/>
                    <a:pt x="3385265" y="312508"/>
                  </a:cubicBezTo>
                  <a:lnTo>
                    <a:pt x="3364436" y="333337"/>
                  </a:lnTo>
                  <a:cubicBezTo>
                    <a:pt x="3358585" y="339188"/>
                    <a:pt x="3349098" y="339188"/>
                    <a:pt x="3343247" y="333337"/>
                  </a:cubicBezTo>
                  <a:lnTo>
                    <a:pt x="3320445" y="310536"/>
                  </a:lnTo>
                  <a:cubicBezTo>
                    <a:pt x="3314594" y="304684"/>
                    <a:pt x="3314594" y="295197"/>
                    <a:pt x="3320445" y="289346"/>
                  </a:cubicBezTo>
                  <a:lnTo>
                    <a:pt x="3341274" y="268517"/>
                  </a:lnTo>
                  <a:cubicBezTo>
                    <a:pt x="3344200" y="265592"/>
                    <a:pt x="3348034" y="264129"/>
                    <a:pt x="3351869" y="264129"/>
                  </a:cubicBezTo>
                  <a:close/>
                  <a:moveTo>
                    <a:pt x="2976030" y="264129"/>
                  </a:moveTo>
                  <a:cubicBezTo>
                    <a:pt x="2979866" y="264129"/>
                    <a:pt x="2983700" y="265592"/>
                    <a:pt x="2986626" y="268517"/>
                  </a:cubicBezTo>
                  <a:lnTo>
                    <a:pt x="3009428" y="291319"/>
                  </a:lnTo>
                  <a:cubicBezTo>
                    <a:pt x="3015279" y="297170"/>
                    <a:pt x="3015279" y="306657"/>
                    <a:pt x="3009428" y="312508"/>
                  </a:cubicBezTo>
                  <a:lnTo>
                    <a:pt x="2988599" y="333337"/>
                  </a:lnTo>
                  <a:cubicBezTo>
                    <a:pt x="2982747" y="339188"/>
                    <a:pt x="2973260" y="339188"/>
                    <a:pt x="2967408" y="333337"/>
                  </a:cubicBezTo>
                  <a:lnTo>
                    <a:pt x="2944608" y="310536"/>
                  </a:lnTo>
                  <a:cubicBezTo>
                    <a:pt x="2938756" y="304684"/>
                    <a:pt x="2938756" y="295197"/>
                    <a:pt x="2944608" y="289346"/>
                  </a:cubicBezTo>
                  <a:lnTo>
                    <a:pt x="2965436" y="268517"/>
                  </a:lnTo>
                  <a:cubicBezTo>
                    <a:pt x="2968362" y="265592"/>
                    <a:pt x="2972196" y="264129"/>
                    <a:pt x="2976030" y="264129"/>
                  </a:cubicBezTo>
                  <a:close/>
                  <a:moveTo>
                    <a:pt x="2600193" y="264129"/>
                  </a:moveTo>
                  <a:cubicBezTo>
                    <a:pt x="2604027" y="264129"/>
                    <a:pt x="2607862" y="265592"/>
                    <a:pt x="2610788" y="268517"/>
                  </a:cubicBezTo>
                  <a:lnTo>
                    <a:pt x="2633589" y="291319"/>
                  </a:lnTo>
                  <a:cubicBezTo>
                    <a:pt x="2639440" y="297170"/>
                    <a:pt x="2639440" y="306657"/>
                    <a:pt x="2633589" y="312508"/>
                  </a:cubicBezTo>
                  <a:lnTo>
                    <a:pt x="2612760" y="333337"/>
                  </a:lnTo>
                  <a:cubicBezTo>
                    <a:pt x="2606909" y="339188"/>
                    <a:pt x="2597422" y="339188"/>
                    <a:pt x="2591570" y="333337"/>
                  </a:cubicBezTo>
                  <a:lnTo>
                    <a:pt x="2568769" y="310536"/>
                  </a:lnTo>
                  <a:cubicBezTo>
                    <a:pt x="2562918" y="304684"/>
                    <a:pt x="2562918" y="295197"/>
                    <a:pt x="2568769" y="289346"/>
                  </a:cubicBezTo>
                  <a:lnTo>
                    <a:pt x="2589598" y="268517"/>
                  </a:lnTo>
                  <a:cubicBezTo>
                    <a:pt x="2592524" y="265592"/>
                    <a:pt x="2596358" y="264129"/>
                    <a:pt x="2600193" y="264129"/>
                  </a:cubicBezTo>
                  <a:close/>
                  <a:moveTo>
                    <a:pt x="2224355" y="264129"/>
                  </a:moveTo>
                  <a:cubicBezTo>
                    <a:pt x="2228189" y="264129"/>
                    <a:pt x="2232024" y="265592"/>
                    <a:pt x="2234950" y="268517"/>
                  </a:cubicBezTo>
                  <a:lnTo>
                    <a:pt x="2257751" y="291319"/>
                  </a:lnTo>
                  <a:cubicBezTo>
                    <a:pt x="2263603" y="297170"/>
                    <a:pt x="2263603" y="306657"/>
                    <a:pt x="2257751" y="312508"/>
                  </a:cubicBezTo>
                  <a:lnTo>
                    <a:pt x="2236922" y="333337"/>
                  </a:lnTo>
                  <a:cubicBezTo>
                    <a:pt x="2231071" y="339188"/>
                    <a:pt x="2221584" y="339188"/>
                    <a:pt x="2215732" y="333337"/>
                  </a:cubicBezTo>
                  <a:lnTo>
                    <a:pt x="2192931" y="310536"/>
                  </a:lnTo>
                  <a:cubicBezTo>
                    <a:pt x="2187080" y="304684"/>
                    <a:pt x="2187080" y="295197"/>
                    <a:pt x="2192931" y="289346"/>
                  </a:cubicBezTo>
                  <a:lnTo>
                    <a:pt x="2213760" y="268517"/>
                  </a:lnTo>
                  <a:cubicBezTo>
                    <a:pt x="2216686" y="265592"/>
                    <a:pt x="2220520" y="264129"/>
                    <a:pt x="2224355" y="264129"/>
                  </a:cubicBezTo>
                  <a:close/>
                  <a:moveTo>
                    <a:pt x="1848517" y="264129"/>
                  </a:moveTo>
                  <a:cubicBezTo>
                    <a:pt x="1852351" y="264129"/>
                    <a:pt x="1856186" y="265592"/>
                    <a:pt x="1859112" y="268517"/>
                  </a:cubicBezTo>
                  <a:lnTo>
                    <a:pt x="1881913" y="291319"/>
                  </a:lnTo>
                  <a:cubicBezTo>
                    <a:pt x="1887764" y="297170"/>
                    <a:pt x="1887764" y="306657"/>
                    <a:pt x="1881913" y="312508"/>
                  </a:cubicBezTo>
                  <a:lnTo>
                    <a:pt x="1861084" y="333337"/>
                  </a:lnTo>
                  <a:cubicBezTo>
                    <a:pt x="1855233" y="339188"/>
                    <a:pt x="1845746" y="339188"/>
                    <a:pt x="1839895" y="333337"/>
                  </a:cubicBezTo>
                  <a:lnTo>
                    <a:pt x="1817093" y="310536"/>
                  </a:lnTo>
                  <a:cubicBezTo>
                    <a:pt x="1811242" y="304684"/>
                    <a:pt x="1811242" y="295197"/>
                    <a:pt x="1817093" y="289346"/>
                  </a:cubicBezTo>
                  <a:lnTo>
                    <a:pt x="1837922" y="268517"/>
                  </a:lnTo>
                  <a:cubicBezTo>
                    <a:pt x="1840848" y="265592"/>
                    <a:pt x="1844682" y="264129"/>
                    <a:pt x="1848517" y="264129"/>
                  </a:cubicBezTo>
                  <a:close/>
                  <a:moveTo>
                    <a:pt x="1472679" y="264129"/>
                  </a:moveTo>
                  <a:cubicBezTo>
                    <a:pt x="1476513" y="264129"/>
                    <a:pt x="1480348" y="265592"/>
                    <a:pt x="1483274" y="268517"/>
                  </a:cubicBezTo>
                  <a:lnTo>
                    <a:pt x="1506075" y="291319"/>
                  </a:lnTo>
                  <a:cubicBezTo>
                    <a:pt x="1511926" y="297170"/>
                    <a:pt x="1511926" y="306657"/>
                    <a:pt x="1506075" y="312508"/>
                  </a:cubicBezTo>
                  <a:lnTo>
                    <a:pt x="1485246" y="333337"/>
                  </a:lnTo>
                  <a:cubicBezTo>
                    <a:pt x="1479394" y="339188"/>
                    <a:pt x="1469908" y="339188"/>
                    <a:pt x="1464056" y="333337"/>
                  </a:cubicBezTo>
                  <a:lnTo>
                    <a:pt x="1441255" y="310536"/>
                  </a:lnTo>
                  <a:cubicBezTo>
                    <a:pt x="1435403" y="304684"/>
                    <a:pt x="1435403" y="295197"/>
                    <a:pt x="1441255" y="289346"/>
                  </a:cubicBezTo>
                  <a:lnTo>
                    <a:pt x="1462084" y="268517"/>
                  </a:lnTo>
                  <a:cubicBezTo>
                    <a:pt x="1465009" y="265592"/>
                    <a:pt x="1468844" y="264129"/>
                    <a:pt x="1472679" y="264129"/>
                  </a:cubicBezTo>
                  <a:close/>
                  <a:moveTo>
                    <a:pt x="1096840" y="264129"/>
                  </a:moveTo>
                  <a:cubicBezTo>
                    <a:pt x="1100675" y="264129"/>
                    <a:pt x="1104510" y="265592"/>
                    <a:pt x="1107435" y="268517"/>
                  </a:cubicBezTo>
                  <a:lnTo>
                    <a:pt x="1130237" y="291319"/>
                  </a:lnTo>
                  <a:cubicBezTo>
                    <a:pt x="1136088" y="297170"/>
                    <a:pt x="1136088" y="306657"/>
                    <a:pt x="1130237" y="312508"/>
                  </a:cubicBezTo>
                  <a:lnTo>
                    <a:pt x="1109408" y="333337"/>
                  </a:lnTo>
                  <a:cubicBezTo>
                    <a:pt x="1103557" y="339188"/>
                    <a:pt x="1094070" y="339188"/>
                    <a:pt x="1088218" y="333337"/>
                  </a:cubicBezTo>
                  <a:lnTo>
                    <a:pt x="1065417" y="310536"/>
                  </a:lnTo>
                  <a:cubicBezTo>
                    <a:pt x="1059566" y="304684"/>
                    <a:pt x="1059566" y="295197"/>
                    <a:pt x="1065417" y="289346"/>
                  </a:cubicBezTo>
                  <a:lnTo>
                    <a:pt x="1086246" y="268517"/>
                  </a:lnTo>
                  <a:cubicBezTo>
                    <a:pt x="1089171" y="265592"/>
                    <a:pt x="1093006" y="264129"/>
                    <a:pt x="1096840" y="264129"/>
                  </a:cubicBezTo>
                  <a:close/>
                  <a:moveTo>
                    <a:pt x="721002" y="264129"/>
                  </a:moveTo>
                  <a:cubicBezTo>
                    <a:pt x="724837" y="264129"/>
                    <a:pt x="728672" y="265592"/>
                    <a:pt x="731597" y="268517"/>
                  </a:cubicBezTo>
                  <a:lnTo>
                    <a:pt x="754398" y="291319"/>
                  </a:lnTo>
                  <a:cubicBezTo>
                    <a:pt x="760250" y="297170"/>
                    <a:pt x="760250" y="306657"/>
                    <a:pt x="754398" y="312508"/>
                  </a:cubicBezTo>
                  <a:lnTo>
                    <a:pt x="733570" y="333337"/>
                  </a:lnTo>
                  <a:cubicBezTo>
                    <a:pt x="727718" y="339188"/>
                    <a:pt x="718231" y="339188"/>
                    <a:pt x="712380" y="333337"/>
                  </a:cubicBezTo>
                  <a:lnTo>
                    <a:pt x="689578" y="310536"/>
                  </a:lnTo>
                  <a:cubicBezTo>
                    <a:pt x="683727" y="304684"/>
                    <a:pt x="683727" y="295197"/>
                    <a:pt x="689578" y="289346"/>
                  </a:cubicBezTo>
                  <a:lnTo>
                    <a:pt x="710407" y="268517"/>
                  </a:lnTo>
                  <a:cubicBezTo>
                    <a:pt x="713333" y="265592"/>
                    <a:pt x="717168" y="264129"/>
                    <a:pt x="721002" y="264129"/>
                  </a:cubicBezTo>
                  <a:close/>
                  <a:moveTo>
                    <a:pt x="345164" y="264129"/>
                  </a:moveTo>
                  <a:cubicBezTo>
                    <a:pt x="348999" y="264129"/>
                    <a:pt x="352834" y="265592"/>
                    <a:pt x="355759" y="268517"/>
                  </a:cubicBezTo>
                  <a:lnTo>
                    <a:pt x="378561" y="291319"/>
                  </a:lnTo>
                  <a:cubicBezTo>
                    <a:pt x="384412" y="297170"/>
                    <a:pt x="384412" y="306657"/>
                    <a:pt x="378561" y="312508"/>
                  </a:cubicBezTo>
                  <a:lnTo>
                    <a:pt x="357732" y="333337"/>
                  </a:lnTo>
                  <a:cubicBezTo>
                    <a:pt x="351881" y="339188"/>
                    <a:pt x="342394" y="339188"/>
                    <a:pt x="336542" y="333337"/>
                  </a:cubicBezTo>
                  <a:lnTo>
                    <a:pt x="313741" y="310536"/>
                  </a:lnTo>
                  <a:cubicBezTo>
                    <a:pt x="307889" y="304684"/>
                    <a:pt x="307889" y="295197"/>
                    <a:pt x="313741" y="289346"/>
                  </a:cubicBezTo>
                  <a:lnTo>
                    <a:pt x="334570" y="268517"/>
                  </a:lnTo>
                  <a:cubicBezTo>
                    <a:pt x="337495" y="265592"/>
                    <a:pt x="341330" y="264129"/>
                    <a:pt x="345164" y="264129"/>
                  </a:cubicBezTo>
                  <a:close/>
                  <a:moveTo>
                    <a:pt x="3673255" y="263701"/>
                  </a:moveTo>
                  <a:cubicBezTo>
                    <a:pt x="3675180" y="263626"/>
                    <a:pt x="3677133" y="264284"/>
                    <a:pt x="3678659" y="265695"/>
                  </a:cubicBezTo>
                  <a:lnTo>
                    <a:pt x="3688765" y="275036"/>
                  </a:lnTo>
                  <a:cubicBezTo>
                    <a:pt x="3691817" y="277857"/>
                    <a:pt x="3692004" y="282619"/>
                    <a:pt x="3689183" y="285671"/>
                  </a:cubicBezTo>
                  <a:lnTo>
                    <a:pt x="3683128" y="292221"/>
                  </a:lnTo>
                  <a:cubicBezTo>
                    <a:pt x="3680307" y="295273"/>
                    <a:pt x="3675546" y="295460"/>
                    <a:pt x="3672493" y="292639"/>
                  </a:cubicBezTo>
                  <a:lnTo>
                    <a:pt x="3662388" y="283298"/>
                  </a:lnTo>
                  <a:cubicBezTo>
                    <a:pt x="3659335" y="280477"/>
                    <a:pt x="3659148" y="275715"/>
                    <a:pt x="3661970" y="272663"/>
                  </a:cubicBezTo>
                  <a:lnTo>
                    <a:pt x="3668024" y="266113"/>
                  </a:lnTo>
                  <a:cubicBezTo>
                    <a:pt x="3669435" y="264587"/>
                    <a:pt x="3671330" y="263777"/>
                    <a:pt x="3673255" y="263701"/>
                  </a:cubicBezTo>
                  <a:close/>
                  <a:moveTo>
                    <a:pt x="3297417" y="263701"/>
                  </a:moveTo>
                  <a:cubicBezTo>
                    <a:pt x="3299341" y="263626"/>
                    <a:pt x="3301295" y="264284"/>
                    <a:pt x="3302821" y="265695"/>
                  </a:cubicBezTo>
                  <a:lnTo>
                    <a:pt x="3312927" y="275036"/>
                  </a:lnTo>
                  <a:cubicBezTo>
                    <a:pt x="3315979" y="277857"/>
                    <a:pt x="3316166" y="282619"/>
                    <a:pt x="3313345" y="285671"/>
                  </a:cubicBezTo>
                  <a:lnTo>
                    <a:pt x="3307290" y="292221"/>
                  </a:lnTo>
                  <a:cubicBezTo>
                    <a:pt x="3304469" y="295273"/>
                    <a:pt x="3299707" y="295460"/>
                    <a:pt x="3296655" y="292639"/>
                  </a:cubicBezTo>
                  <a:lnTo>
                    <a:pt x="3286550" y="283298"/>
                  </a:lnTo>
                  <a:cubicBezTo>
                    <a:pt x="3283497" y="280477"/>
                    <a:pt x="3283310" y="275715"/>
                    <a:pt x="3286132" y="272663"/>
                  </a:cubicBezTo>
                  <a:lnTo>
                    <a:pt x="3292186" y="266113"/>
                  </a:lnTo>
                  <a:cubicBezTo>
                    <a:pt x="3293597" y="264587"/>
                    <a:pt x="3295492" y="263777"/>
                    <a:pt x="3297417" y="263701"/>
                  </a:cubicBezTo>
                  <a:close/>
                  <a:moveTo>
                    <a:pt x="2921579" y="263701"/>
                  </a:moveTo>
                  <a:cubicBezTo>
                    <a:pt x="2923503" y="263626"/>
                    <a:pt x="2925457" y="264284"/>
                    <a:pt x="2926983" y="265695"/>
                  </a:cubicBezTo>
                  <a:lnTo>
                    <a:pt x="2937088" y="275036"/>
                  </a:lnTo>
                  <a:cubicBezTo>
                    <a:pt x="2940140" y="277857"/>
                    <a:pt x="2940328" y="282619"/>
                    <a:pt x="2937506" y="285671"/>
                  </a:cubicBezTo>
                  <a:lnTo>
                    <a:pt x="2931452" y="292221"/>
                  </a:lnTo>
                  <a:cubicBezTo>
                    <a:pt x="2928630" y="295273"/>
                    <a:pt x="2923869" y="295460"/>
                    <a:pt x="2920817" y="292639"/>
                  </a:cubicBezTo>
                  <a:lnTo>
                    <a:pt x="2910711" y="283298"/>
                  </a:lnTo>
                  <a:cubicBezTo>
                    <a:pt x="2907659" y="280477"/>
                    <a:pt x="2907472" y="275715"/>
                    <a:pt x="2910293" y="272663"/>
                  </a:cubicBezTo>
                  <a:lnTo>
                    <a:pt x="2916348" y="266113"/>
                  </a:lnTo>
                  <a:cubicBezTo>
                    <a:pt x="2917758" y="264587"/>
                    <a:pt x="2919654" y="263777"/>
                    <a:pt x="2921579" y="263701"/>
                  </a:cubicBezTo>
                  <a:close/>
                  <a:moveTo>
                    <a:pt x="2545741" y="263701"/>
                  </a:moveTo>
                  <a:cubicBezTo>
                    <a:pt x="2547665" y="263626"/>
                    <a:pt x="2549618" y="264284"/>
                    <a:pt x="2551145" y="265695"/>
                  </a:cubicBezTo>
                  <a:lnTo>
                    <a:pt x="2561251" y="275036"/>
                  </a:lnTo>
                  <a:cubicBezTo>
                    <a:pt x="2564303" y="277857"/>
                    <a:pt x="2564490" y="282619"/>
                    <a:pt x="2561669" y="285671"/>
                  </a:cubicBezTo>
                  <a:lnTo>
                    <a:pt x="2555614" y="292221"/>
                  </a:lnTo>
                  <a:cubicBezTo>
                    <a:pt x="2552792" y="295273"/>
                    <a:pt x="2548031" y="295460"/>
                    <a:pt x="2544979" y="292639"/>
                  </a:cubicBezTo>
                  <a:lnTo>
                    <a:pt x="2534873" y="283298"/>
                  </a:lnTo>
                  <a:cubicBezTo>
                    <a:pt x="2531821" y="280477"/>
                    <a:pt x="2531634" y="275715"/>
                    <a:pt x="2534455" y="272663"/>
                  </a:cubicBezTo>
                  <a:lnTo>
                    <a:pt x="2540510" y="266113"/>
                  </a:lnTo>
                  <a:cubicBezTo>
                    <a:pt x="2541921" y="264587"/>
                    <a:pt x="2543816" y="263777"/>
                    <a:pt x="2545741" y="263701"/>
                  </a:cubicBezTo>
                  <a:close/>
                  <a:moveTo>
                    <a:pt x="2169903" y="263701"/>
                  </a:moveTo>
                  <a:cubicBezTo>
                    <a:pt x="2171827" y="263626"/>
                    <a:pt x="2173781" y="264284"/>
                    <a:pt x="2175307" y="265695"/>
                  </a:cubicBezTo>
                  <a:lnTo>
                    <a:pt x="2185413" y="275036"/>
                  </a:lnTo>
                  <a:cubicBezTo>
                    <a:pt x="2188465" y="277857"/>
                    <a:pt x="2188652" y="282619"/>
                    <a:pt x="2185830" y="285671"/>
                  </a:cubicBezTo>
                  <a:lnTo>
                    <a:pt x="2179776" y="292221"/>
                  </a:lnTo>
                  <a:cubicBezTo>
                    <a:pt x="2176954" y="295273"/>
                    <a:pt x="2172193" y="295460"/>
                    <a:pt x="2169140" y="292639"/>
                  </a:cubicBezTo>
                  <a:lnTo>
                    <a:pt x="2159035" y="283298"/>
                  </a:lnTo>
                  <a:cubicBezTo>
                    <a:pt x="2155983" y="280477"/>
                    <a:pt x="2155796" y="275715"/>
                    <a:pt x="2158617" y="272663"/>
                  </a:cubicBezTo>
                  <a:lnTo>
                    <a:pt x="2164672" y="266113"/>
                  </a:lnTo>
                  <a:cubicBezTo>
                    <a:pt x="2166083" y="264587"/>
                    <a:pt x="2167978" y="263777"/>
                    <a:pt x="2169903" y="263701"/>
                  </a:cubicBezTo>
                  <a:close/>
                  <a:moveTo>
                    <a:pt x="1794065" y="263701"/>
                  </a:moveTo>
                  <a:cubicBezTo>
                    <a:pt x="1795989" y="263626"/>
                    <a:pt x="1797942" y="264284"/>
                    <a:pt x="1799468" y="265695"/>
                  </a:cubicBezTo>
                  <a:lnTo>
                    <a:pt x="1809575" y="275036"/>
                  </a:lnTo>
                  <a:cubicBezTo>
                    <a:pt x="1812626" y="277857"/>
                    <a:pt x="1812814" y="282619"/>
                    <a:pt x="1809993" y="285671"/>
                  </a:cubicBezTo>
                  <a:lnTo>
                    <a:pt x="1803937" y="292221"/>
                  </a:lnTo>
                  <a:cubicBezTo>
                    <a:pt x="1801116" y="295273"/>
                    <a:pt x="1796355" y="295460"/>
                    <a:pt x="1793303" y="292639"/>
                  </a:cubicBezTo>
                  <a:lnTo>
                    <a:pt x="1783197" y="283298"/>
                  </a:lnTo>
                  <a:cubicBezTo>
                    <a:pt x="1780145" y="280477"/>
                    <a:pt x="1779958" y="275715"/>
                    <a:pt x="1782779" y="272663"/>
                  </a:cubicBezTo>
                  <a:lnTo>
                    <a:pt x="1788834" y="266113"/>
                  </a:lnTo>
                  <a:cubicBezTo>
                    <a:pt x="1790244" y="264587"/>
                    <a:pt x="1792140" y="263777"/>
                    <a:pt x="1794065" y="263701"/>
                  </a:cubicBezTo>
                  <a:close/>
                  <a:moveTo>
                    <a:pt x="1418227" y="263701"/>
                  </a:moveTo>
                  <a:cubicBezTo>
                    <a:pt x="1420151" y="263626"/>
                    <a:pt x="1422104" y="264284"/>
                    <a:pt x="1423631" y="265695"/>
                  </a:cubicBezTo>
                  <a:lnTo>
                    <a:pt x="1433736" y="275036"/>
                  </a:lnTo>
                  <a:cubicBezTo>
                    <a:pt x="1436789" y="277857"/>
                    <a:pt x="1436975" y="282619"/>
                    <a:pt x="1434154" y="285671"/>
                  </a:cubicBezTo>
                  <a:lnTo>
                    <a:pt x="1428100" y="292221"/>
                  </a:lnTo>
                  <a:cubicBezTo>
                    <a:pt x="1425279" y="295273"/>
                    <a:pt x="1420516" y="295460"/>
                    <a:pt x="1417464" y="292639"/>
                  </a:cubicBezTo>
                  <a:lnTo>
                    <a:pt x="1407359" y="283298"/>
                  </a:lnTo>
                  <a:cubicBezTo>
                    <a:pt x="1404306" y="280477"/>
                    <a:pt x="1404120" y="275715"/>
                    <a:pt x="1406941" y="272663"/>
                  </a:cubicBezTo>
                  <a:lnTo>
                    <a:pt x="1412995" y="266113"/>
                  </a:lnTo>
                  <a:cubicBezTo>
                    <a:pt x="1414406" y="264587"/>
                    <a:pt x="1416302" y="263777"/>
                    <a:pt x="1418227" y="263701"/>
                  </a:cubicBezTo>
                  <a:close/>
                  <a:moveTo>
                    <a:pt x="1042388" y="263701"/>
                  </a:moveTo>
                  <a:cubicBezTo>
                    <a:pt x="1044313" y="263626"/>
                    <a:pt x="1046266" y="264284"/>
                    <a:pt x="1047792" y="265695"/>
                  </a:cubicBezTo>
                  <a:lnTo>
                    <a:pt x="1057898" y="275036"/>
                  </a:lnTo>
                  <a:cubicBezTo>
                    <a:pt x="1060950" y="277857"/>
                    <a:pt x="1061137" y="282619"/>
                    <a:pt x="1058316" y="285671"/>
                  </a:cubicBezTo>
                  <a:lnTo>
                    <a:pt x="1052261" y="292221"/>
                  </a:lnTo>
                  <a:cubicBezTo>
                    <a:pt x="1049440" y="295273"/>
                    <a:pt x="1044678" y="295460"/>
                    <a:pt x="1041627" y="292639"/>
                  </a:cubicBezTo>
                  <a:lnTo>
                    <a:pt x="1031521" y="283298"/>
                  </a:lnTo>
                  <a:cubicBezTo>
                    <a:pt x="1028468" y="280477"/>
                    <a:pt x="1028282" y="275715"/>
                    <a:pt x="1031103" y="272663"/>
                  </a:cubicBezTo>
                  <a:lnTo>
                    <a:pt x="1037157" y="266113"/>
                  </a:lnTo>
                  <a:cubicBezTo>
                    <a:pt x="1038568" y="264587"/>
                    <a:pt x="1040463" y="263777"/>
                    <a:pt x="1042388" y="263701"/>
                  </a:cubicBezTo>
                  <a:close/>
                  <a:moveTo>
                    <a:pt x="666550" y="263701"/>
                  </a:moveTo>
                  <a:cubicBezTo>
                    <a:pt x="668475" y="263626"/>
                    <a:pt x="670428" y="264284"/>
                    <a:pt x="671955" y="265695"/>
                  </a:cubicBezTo>
                  <a:lnTo>
                    <a:pt x="682060" y="275036"/>
                  </a:lnTo>
                  <a:cubicBezTo>
                    <a:pt x="685112" y="277857"/>
                    <a:pt x="685299" y="282619"/>
                    <a:pt x="682478" y="285671"/>
                  </a:cubicBezTo>
                  <a:lnTo>
                    <a:pt x="676423" y="292221"/>
                  </a:lnTo>
                  <a:cubicBezTo>
                    <a:pt x="673602" y="295273"/>
                    <a:pt x="668840" y="295460"/>
                    <a:pt x="665788" y="292639"/>
                  </a:cubicBezTo>
                  <a:lnTo>
                    <a:pt x="655683" y="283298"/>
                  </a:lnTo>
                  <a:cubicBezTo>
                    <a:pt x="652630" y="280477"/>
                    <a:pt x="652443" y="275715"/>
                    <a:pt x="655265" y="272663"/>
                  </a:cubicBezTo>
                  <a:lnTo>
                    <a:pt x="661320" y="266113"/>
                  </a:lnTo>
                  <a:cubicBezTo>
                    <a:pt x="662730" y="264587"/>
                    <a:pt x="664626" y="263777"/>
                    <a:pt x="666550" y="263701"/>
                  </a:cubicBezTo>
                  <a:close/>
                  <a:moveTo>
                    <a:pt x="290712" y="263701"/>
                  </a:moveTo>
                  <a:cubicBezTo>
                    <a:pt x="292637" y="263626"/>
                    <a:pt x="294590" y="264284"/>
                    <a:pt x="296116" y="265695"/>
                  </a:cubicBezTo>
                  <a:lnTo>
                    <a:pt x="306222" y="275036"/>
                  </a:lnTo>
                  <a:cubicBezTo>
                    <a:pt x="309274" y="277857"/>
                    <a:pt x="309461" y="282619"/>
                    <a:pt x="306640" y="285671"/>
                  </a:cubicBezTo>
                  <a:lnTo>
                    <a:pt x="300585" y="292221"/>
                  </a:lnTo>
                  <a:cubicBezTo>
                    <a:pt x="297764" y="295273"/>
                    <a:pt x="293003" y="295460"/>
                    <a:pt x="289951" y="292639"/>
                  </a:cubicBezTo>
                  <a:lnTo>
                    <a:pt x="279845" y="283298"/>
                  </a:lnTo>
                  <a:cubicBezTo>
                    <a:pt x="276792" y="280477"/>
                    <a:pt x="276606" y="275715"/>
                    <a:pt x="279427" y="272663"/>
                  </a:cubicBezTo>
                  <a:lnTo>
                    <a:pt x="285481" y="266113"/>
                  </a:lnTo>
                  <a:cubicBezTo>
                    <a:pt x="286892" y="264587"/>
                    <a:pt x="288788" y="263777"/>
                    <a:pt x="290712" y="263701"/>
                  </a:cubicBezTo>
                  <a:close/>
                  <a:moveTo>
                    <a:pt x="3655490" y="249593"/>
                  </a:moveTo>
                  <a:cubicBezTo>
                    <a:pt x="3656734" y="249544"/>
                    <a:pt x="3657998" y="249970"/>
                    <a:pt x="3658985" y="250883"/>
                  </a:cubicBezTo>
                  <a:lnTo>
                    <a:pt x="3663221" y="254799"/>
                  </a:lnTo>
                  <a:cubicBezTo>
                    <a:pt x="3665195" y="256623"/>
                    <a:pt x="3665316" y="259702"/>
                    <a:pt x="3663492" y="261677"/>
                  </a:cubicBezTo>
                  <a:lnTo>
                    <a:pt x="3658406" y="267179"/>
                  </a:lnTo>
                  <a:cubicBezTo>
                    <a:pt x="3656581" y="269153"/>
                    <a:pt x="3653502" y="269274"/>
                    <a:pt x="3651528" y="267449"/>
                  </a:cubicBezTo>
                  <a:lnTo>
                    <a:pt x="3647292" y="263533"/>
                  </a:lnTo>
                  <a:cubicBezTo>
                    <a:pt x="3645318" y="261709"/>
                    <a:pt x="3645197" y="258629"/>
                    <a:pt x="3647021" y="256655"/>
                  </a:cubicBezTo>
                  <a:lnTo>
                    <a:pt x="3652106" y="251154"/>
                  </a:lnTo>
                  <a:cubicBezTo>
                    <a:pt x="3653019" y="250167"/>
                    <a:pt x="3654245" y="249642"/>
                    <a:pt x="3655490" y="249593"/>
                  </a:cubicBezTo>
                  <a:close/>
                  <a:moveTo>
                    <a:pt x="3279652" y="249593"/>
                  </a:moveTo>
                  <a:cubicBezTo>
                    <a:pt x="3280896" y="249544"/>
                    <a:pt x="3282160" y="249970"/>
                    <a:pt x="3283146" y="250883"/>
                  </a:cubicBezTo>
                  <a:lnTo>
                    <a:pt x="3287383" y="254799"/>
                  </a:lnTo>
                  <a:cubicBezTo>
                    <a:pt x="3289356" y="256623"/>
                    <a:pt x="3289478" y="259702"/>
                    <a:pt x="3287654" y="261677"/>
                  </a:cubicBezTo>
                  <a:lnTo>
                    <a:pt x="3282568" y="267179"/>
                  </a:lnTo>
                  <a:cubicBezTo>
                    <a:pt x="3280743" y="269153"/>
                    <a:pt x="3277664" y="269274"/>
                    <a:pt x="3275690" y="267449"/>
                  </a:cubicBezTo>
                  <a:lnTo>
                    <a:pt x="3271454" y="263533"/>
                  </a:lnTo>
                  <a:cubicBezTo>
                    <a:pt x="3269480" y="261709"/>
                    <a:pt x="3269358" y="258629"/>
                    <a:pt x="3271183" y="256655"/>
                  </a:cubicBezTo>
                  <a:lnTo>
                    <a:pt x="3276268" y="251154"/>
                  </a:lnTo>
                  <a:cubicBezTo>
                    <a:pt x="3277181" y="250167"/>
                    <a:pt x="3278407" y="249642"/>
                    <a:pt x="3279652" y="249593"/>
                  </a:cubicBezTo>
                  <a:close/>
                  <a:moveTo>
                    <a:pt x="2903814" y="249593"/>
                  </a:moveTo>
                  <a:cubicBezTo>
                    <a:pt x="2905058" y="249544"/>
                    <a:pt x="2906322" y="249970"/>
                    <a:pt x="2907309" y="250883"/>
                  </a:cubicBezTo>
                  <a:lnTo>
                    <a:pt x="2911545" y="254799"/>
                  </a:lnTo>
                  <a:cubicBezTo>
                    <a:pt x="2913519" y="256623"/>
                    <a:pt x="2913640" y="259702"/>
                    <a:pt x="2911816" y="261677"/>
                  </a:cubicBezTo>
                  <a:lnTo>
                    <a:pt x="2906730" y="267179"/>
                  </a:lnTo>
                  <a:cubicBezTo>
                    <a:pt x="2904905" y="269153"/>
                    <a:pt x="2901826" y="269274"/>
                    <a:pt x="2899852" y="267449"/>
                  </a:cubicBezTo>
                  <a:lnTo>
                    <a:pt x="2895616" y="263533"/>
                  </a:lnTo>
                  <a:cubicBezTo>
                    <a:pt x="2893642" y="261709"/>
                    <a:pt x="2893520" y="258629"/>
                    <a:pt x="2895345" y="256655"/>
                  </a:cubicBezTo>
                  <a:lnTo>
                    <a:pt x="2900430" y="251154"/>
                  </a:lnTo>
                  <a:cubicBezTo>
                    <a:pt x="2901343" y="250167"/>
                    <a:pt x="2902569" y="249642"/>
                    <a:pt x="2903814" y="249593"/>
                  </a:cubicBezTo>
                  <a:close/>
                  <a:moveTo>
                    <a:pt x="2527976" y="249593"/>
                  </a:moveTo>
                  <a:cubicBezTo>
                    <a:pt x="2529220" y="249544"/>
                    <a:pt x="2530484" y="249970"/>
                    <a:pt x="2531470" y="250883"/>
                  </a:cubicBezTo>
                  <a:lnTo>
                    <a:pt x="2535706" y="254799"/>
                  </a:lnTo>
                  <a:cubicBezTo>
                    <a:pt x="2537680" y="256623"/>
                    <a:pt x="2537802" y="259702"/>
                    <a:pt x="2535977" y="261677"/>
                  </a:cubicBezTo>
                  <a:lnTo>
                    <a:pt x="2530892" y="267179"/>
                  </a:lnTo>
                  <a:cubicBezTo>
                    <a:pt x="2529067" y="269153"/>
                    <a:pt x="2525987" y="269274"/>
                    <a:pt x="2524013" y="267449"/>
                  </a:cubicBezTo>
                  <a:lnTo>
                    <a:pt x="2519777" y="263533"/>
                  </a:lnTo>
                  <a:cubicBezTo>
                    <a:pt x="2517803" y="261709"/>
                    <a:pt x="2517682" y="258629"/>
                    <a:pt x="2519507" y="256655"/>
                  </a:cubicBezTo>
                  <a:lnTo>
                    <a:pt x="2524592" y="251154"/>
                  </a:lnTo>
                  <a:cubicBezTo>
                    <a:pt x="2525505" y="250167"/>
                    <a:pt x="2526731" y="249642"/>
                    <a:pt x="2527976" y="249593"/>
                  </a:cubicBezTo>
                  <a:close/>
                  <a:moveTo>
                    <a:pt x="2152138" y="249593"/>
                  </a:moveTo>
                  <a:cubicBezTo>
                    <a:pt x="2153383" y="249544"/>
                    <a:pt x="2154646" y="249970"/>
                    <a:pt x="2155632" y="250883"/>
                  </a:cubicBezTo>
                  <a:lnTo>
                    <a:pt x="2159869" y="254799"/>
                  </a:lnTo>
                  <a:cubicBezTo>
                    <a:pt x="2161843" y="256623"/>
                    <a:pt x="2161964" y="259702"/>
                    <a:pt x="2160139" y="261677"/>
                  </a:cubicBezTo>
                  <a:lnTo>
                    <a:pt x="2155054" y="267179"/>
                  </a:lnTo>
                  <a:cubicBezTo>
                    <a:pt x="2153229" y="269153"/>
                    <a:pt x="2150150" y="269274"/>
                    <a:pt x="2148176" y="267449"/>
                  </a:cubicBezTo>
                  <a:lnTo>
                    <a:pt x="2143940" y="263533"/>
                  </a:lnTo>
                  <a:cubicBezTo>
                    <a:pt x="2141966" y="261709"/>
                    <a:pt x="2141844" y="258629"/>
                    <a:pt x="2143669" y="256655"/>
                  </a:cubicBezTo>
                  <a:lnTo>
                    <a:pt x="2148754" y="251154"/>
                  </a:lnTo>
                  <a:cubicBezTo>
                    <a:pt x="2149667" y="250167"/>
                    <a:pt x="2150893" y="249642"/>
                    <a:pt x="2152138" y="249593"/>
                  </a:cubicBezTo>
                  <a:close/>
                  <a:moveTo>
                    <a:pt x="1776300" y="249593"/>
                  </a:moveTo>
                  <a:cubicBezTo>
                    <a:pt x="1777544" y="249544"/>
                    <a:pt x="1778808" y="249970"/>
                    <a:pt x="1779795" y="250883"/>
                  </a:cubicBezTo>
                  <a:lnTo>
                    <a:pt x="1784030" y="254799"/>
                  </a:lnTo>
                  <a:cubicBezTo>
                    <a:pt x="1786004" y="256623"/>
                    <a:pt x="1786126" y="259702"/>
                    <a:pt x="1784302" y="261677"/>
                  </a:cubicBezTo>
                  <a:lnTo>
                    <a:pt x="1779216" y="267179"/>
                  </a:lnTo>
                  <a:cubicBezTo>
                    <a:pt x="1777390" y="269153"/>
                    <a:pt x="1774311" y="269274"/>
                    <a:pt x="1772337" y="267449"/>
                  </a:cubicBezTo>
                  <a:lnTo>
                    <a:pt x="1768101" y="263533"/>
                  </a:lnTo>
                  <a:cubicBezTo>
                    <a:pt x="1766127" y="261709"/>
                    <a:pt x="1766006" y="258629"/>
                    <a:pt x="1767831" y="256655"/>
                  </a:cubicBezTo>
                  <a:lnTo>
                    <a:pt x="1772916" y="251154"/>
                  </a:lnTo>
                  <a:cubicBezTo>
                    <a:pt x="1773829" y="250167"/>
                    <a:pt x="1775055" y="249642"/>
                    <a:pt x="1776300" y="249593"/>
                  </a:cubicBezTo>
                  <a:close/>
                  <a:moveTo>
                    <a:pt x="1400461" y="249593"/>
                  </a:moveTo>
                  <a:cubicBezTo>
                    <a:pt x="1401706" y="249544"/>
                    <a:pt x="1402969" y="249970"/>
                    <a:pt x="1403956" y="250883"/>
                  </a:cubicBezTo>
                  <a:lnTo>
                    <a:pt x="1408192" y="254799"/>
                  </a:lnTo>
                  <a:cubicBezTo>
                    <a:pt x="1410166" y="256623"/>
                    <a:pt x="1410288" y="259702"/>
                    <a:pt x="1408463" y="261677"/>
                  </a:cubicBezTo>
                  <a:lnTo>
                    <a:pt x="1403378" y="267179"/>
                  </a:lnTo>
                  <a:cubicBezTo>
                    <a:pt x="1401553" y="269153"/>
                    <a:pt x="1398473" y="269274"/>
                    <a:pt x="1396499" y="267449"/>
                  </a:cubicBezTo>
                  <a:lnTo>
                    <a:pt x="1392263" y="263533"/>
                  </a:lnTo>
                  <a:cubicBezTo>
                    <a:pt x="1390289" y="261709"/>
                    <a:pt x="1390168" y="258629"/>
                    <a:pt x="1391993" y="256655"/>
                  </a:cubicBezTo>
                  <a:lnTo>
                    <a:pt x="1397078" y="251154"/>
                  </a:lnTo>
                  <a:cubicBezTo>
                    <a:pt x="1397990" y="250167"/>
                    <a:pt x="1399216" y="249642"/>
                    <a:pt x="1400461" y="249593"/>
                  </a:cubicBezTo>
                  <a:close/>
                  <a:moveTo>
                    <a:pt x="1024624" y="249593"/>
                  </a:moveTo>
                  <a:cubicBezTo>
                    <a:pt x="1025868" y="249544"/>
                    <a:pt x="1027131" y="249970"/>
                    <a:pt x="1028118" y="250883"/>
                  </a:cubicBezTo>
                  <a:lnTo>
                    <a:pt x="1032354" y="254799"/>
                  </a:lnTo>
                  <a:cubicBezTo>
                    <a:pt x="1034328" y="256623"/>
                    <a:pt x="1034450" y="259702"/>
                    <a:pt x="1032625" y="261677"/>
                  </a:cubicBezTo>
                  <a:lnTo>
                    <a:pt x="1027539" y="267179"/>
                  </a:lnTo>
                  <a:cubicBezTo>
                    <a:pt x="1025714" y="269153"/>
                    <a:pt x="1022635" y="269274"/>
                    <a:pt x="1020661" y="267449"/>
                  </a:cubicBezTo>
                  <a:lnTo>
                    <a:pt x="1016426" y="263533"/>
                  </a:lnTo>
                  <a:cubicBezTo>
                    <a:pt x="1014451" y="261709"/>
                    <a:pt x="1014330" y="258629"/>
                    <a:pt x="1016154" y="256655"/>
                  </a:cubicBezTo>
                  <a:lnTo>
                    <a:pt x="1021240" y="251154"/>
                  </a:lnTo>
                  <a:cubicBezTo>
                    <a:pt x="1022153" y="250167"/>
                    <a:pt x="1023378" y="249642"/>
                    <a:pt x="1024624" y="249593"/>
                  </a:cubicBezTo>
                  <a:close/>
                  <a:moveTo>
                    <a:pt x="648785" y="249593"/>
                  </a:moveTo>
                  <a:cubicBezTo>
                    <a:pt x="650030" y="249544"/>
                    <a:pt x="651293" y="249970"/>
                    <a:pt x="652280" y="250883"/>
                  </a:cubicBezTo>
                  <a:lnTo>
                    <a:pt x="656516" y="254799"/>
                  </a:lnTo>
                  <a:cubicBezTo>
                    <a:pt x="658490" y="256623"/>
                    <a:pt x="658611" y="259702"/>
                    <a:pt x="656787" y="261677"/>
                  </a:cubicBezTo>
                  <a:lnTo>
                    <a:pt x="651702" y="267179"/>
                  </a:lnTo>
                  <a:cubicBezTo>
                    <a:pt x="649877" y="269153"/>
                    <a:pt x="646797" y="269274"/>
                    <a:pt x="644823" y="267449"/>
                  </a:cubicBezTo>
                  <a:lnTo>
                    <a:pt x="640587" y="263533"/>
                  </a:lnTo>
                  <a:cubicBezTo>
                    <a:pt x="638613" y="261709"/>
                    <a:pt x="638492" y="258629"/>
                    <a:pt x="640316" y="256655"/>
                  </a:cubicBezTo>
                  <a:lnTo>
                    <a:pt x="645402" y="251154"/>
                  </a:lnTo>
                  <a:cubicBezTo>
                    <a:pt x="646314" y="250167"/>
                    <a:pt x="647540" y="249642"/>
                    <a:pt x="648785" y="249593"/>
                  </a:cubicBezTo>
                  <a:close/>
                  <a:moveTo>
                    <a:pt x="272947" y="249593"/>
                  </a:moveTo>
                  <a:cubicBezTo>
                    <a:pt x="274192" y="249544"/>
                    <a:pt x="275455" y="249970"/>
                    <a:pt x="276442" y="250883"/>
                  </a:cubicBezTo>
                  <a:lnTo>
                    <a:pt x="280678" y="254799"/>
                  </a:lnTo>
                  <a:cubicBezTo>
                    <a:pt x="282652" y="256623"/>
                    <a:pt x="282774" y="259702"/>
                    <a:pt x="280949" y="261677"/>
                  </a:cubicBezTo>
                  <a:lnTo>
                    <a:pt x="275863" y="267179"/>
                  </a:lnTo>
                  <a:cubicBezTo>
                    <a:pt x="274038" y="269153"/>
                    <a:pt x="270959" y="269274"/>
                    <a:pt x="268985" y="267449"/>
                  </a:cubicBezTo>
                  <a:lnTo>
                    <a:pt x="264749" y="263533"/>
                  </a:lnTo>
                  <a:cubicBezTo>
                    <a:pt x="262775" y="261709"/>
                    <a:pt x="262654" y="258629"/>
                    <a:pt x="264478" y="256655"/>
                  </a:cubicBezTo>
                  <a:lnTo>
                    <a:pt x="269564" y="251154"/>
                  </a:lnTo>
                  <a:cubicBezTo>
                    <a:pt x="270476" y="250167"/>
                    <a:pt x="271703" y="249642"/>
                    <a:pt x="272947" y="249593"/>
                  </a:cubicBezTo>
                  <a:close/>
                  <a:moveTo>
                    <a:pt x="3957197" y="242176"/>
                  </a:moveTo>
                  <a:lnTo>
                    <a:pt x="3970555" y="282786"/>
                  </a:lnTo>
                  <a:lnTo>
                    <a:pt x="3957368" y="295972"/>
                  </a:lnTo>
                  <a:cubicBezTo>
                    <a:pt x="3952811" y="300530"/>
                    <a:pt x="3945421" y="300530"/>
                    <a:pt x="3940863" y="295972"/>
                  </a:cubicBezTo>
                  <a:lnTo>
                    <a:pt x="3928364" y="283473"/>
                  </a:lnTo>
                  <a:cubicBezTo>
                    <a:pt x="3923805" y="278915"/>
                    <a:pt x="3923805" y="271525"/>
                    <a:pt x="3928364" y="266967"/>
                  </a:cubicBezTo>
                  <a:lnTo>
                    <a:pt x="3950296" y="245035"/>
                  </a:lnTo>
                  <a:close/>
                  <a:moveTo>
                    <a:pt x="3582711" y="241616"/>
                  </a:moveTo>
                  <a:cubicBezTo>
                    <a:pt x="3585698" y="241616"/>
                    <a:pt x="3588685" y="242755"/>
                    <a:pt x="3590963" y="245035"/>
                  </a:cubicBezTo>
                  <a:lnTo>
                    <a:pt x="3603463" y="257534"/>
                  </a:lnTo>
                  <a:cubicBezTo>
                    <a:pt x="3608021" y="262092"/>
                    <a:pt x="3608021" y="269482"/>
                    <a:pt x="3603463" y="274039"/>
                  </a:cubicBezTo>
                  <a:lnTo>
                    <a:pt x="3581530" y="295972"/>
                  </a:lnTo>
                  <a:cubicBezTo>
                    <a:pt x="3576972" y="300530"/>
                    <a:pt x="3569583" y="300530"/>
                    <a:pt x="3565025" y="295972"/>
                  </a:cubicBezTo>
                  <a:lnTo>
                    <a:pt x="3552525" y="283473"/>
                  </a:lnTo>
                  <a:cubicBezTo>
                    <a:pt x="3547968" y="278915"/>
                    <a:pt x="3547968" y="271525"/>
                    <a:pt x="3552525" y="266967"/>
                  </a:cubicBezTo>
                  <a:lnTo>
                    <a:pt x="3574458" y="245035"/>
                  </a:lnTo>
                  <a:cubicBezTo>
                    <a:pt x="3576737" y="242755"/>
                    <a:pt x="3579724" y="241616"/>
                    <a:pt x="3582711" y="241616"/>
                  </a:cubicBezTo>
                  <a:close/>
                  <a:moveTo>
                    <a:pt x="3206873" y="241616"/>
                  </a:moveTo>
                  <a:cubicBezTo>
                    <a:pt x="3209860" y="241616"/>
                    <a:pt x="3212846" y="242755"/>
                    <a:pt x="3215125" y="245035"/>
                  </a:cubicBezTo>
                  <a:lnTo>
                    <a:pt x="3227625" y="257534"/>
                  </a:lnTo>
                  <a:cubicBezTo>
                    <a:pt x="3232183" y="262092"/>
                    <a:pt x="3232183" y="269482"/>
                    <a:pt x="3227625" y="274039"/>
                  </a:cubicBezTo>
                  <a:lnTo>
                    <a:pt x="3205692" y="295972"/>
                  </a:lnTo>
                  <a:cubicBezTo>
                    <a:pt x="3201134" y="300530"/>
                    <a:pt x="3193745" y="300530"/>
                    <a:pt x="3189187" y="295972"/>
                  </a:cubicBezTo>
                  <a:lnTo>
                    <a:pt x="3176687" y="283473"/>
                  </a:lnTo>
                  <a:cubicBezTo>
                    <a:pt x="3172129" y="278915"/>
                    <a:pt x="3172129" y="271525"/>
                    <a:pt x="3176688" y="266967"/>
                  </a:cubicBezTo>
                  <a:lnTo>
                    <a:pt x="3198620" y="245035"/>
                  </a:lnTo>
                  <a:cubicBezTo>
                    <a:pt x="3200899" y="242755"/>
                    <a:pt x="3203886" y="241616"/>
                    <a:pt x="3206873" y="241616"/>
                  </a:cubicBezTo>
                  <a:close/>
                  <a:moveTo>
                    <a:pt x="2831034" y="241616"/>
                  </a:moveTo>
                  <a:cubicBezTo>
                    <a:pt x="2834022" y="241616"/>
                    <a:pt x="2837008" y="242755"/>
                    <a:pt x="2839287" y="245035"/>
                  </a:cubicBezTo>
                  <a:lnTo>
                    <a:pt x="2851787" y="257534"/>
                  </a:lnTo>
                  <a:cubicBezTo>
                    <a:pt x="2856345" y="262092"/>
                    <a:pt x="2856345" y="269482"/>
                    <a:pt x="2851787" y="274039"/>
                  </a:cubicBezTo>
                  <a:lnTo>
                    <a:pt x="2829854" y="295972"/>
                  </a:lnTo>
                  <a:cubicBezTo>
                    <a:pt x="2825296" y="300530"/>
                    <a:pt x="2817907" y="300530"/>
                    <a:pt x="2813349" y="295972"/>
                  </a:cubicBezTo>
                  <a:lnTo>
                    <a:pt x="2800849" y="283473"/>
                  </a:lnTo>
                  <a:cubicBezTo>
                    <a:pt x="2796292" y="278915"/>
                    <a:pt x="2796292" y="271525"/>
                    <a:pt x="2800849" y="266967"/>
                  </a:cubicBezTo>
                  <a:lnTo>
                    <a:pt x="2822782" y="245035"/>
                  </a:lnTo>
                  <a:cubicBezTo>
                    <a:pt x="2825061" y="242755"/>
                    <a:pt x="2828048" y="241616"/>
                    <a:pt x="2831034" y="241616"/>
                  </a:cubicBezTo>
                  <a:close/>
                  <a:moveTo>
                    <a:pt x="2455197" y="241616"/>
                  </a:moveTo>
                  <a:cubicBezTo>
                    <a:pt x="2458184" y="241616"/>
                    <a:pt x="2461171" y="242755"/>
                    <a:pt x="2463449" y="245035"/>
                  </a:cubicBezTo>
                  <a:lnTo>
                    <a:pt x="2475948" y="257534"/>
                  </a:lnTo>
                  <a:cubicBezTo>
                    <a:pt x="2480507" y="262092"/>
                    <a:pt x="2480507" y="269482"/>
                    <a:pt x="2475948" y="274039"/>
                  </a:cubicBezTo>
                  <a:lnTo>
                    <a:pt x="2454016" y="295972"/>
                  </a:lnTo>
                  <a:cubicBezTo>
                    <a:pt x="2449458" y="300530"/>
                    <a:pt x="2442069" y="300530"/>
                    <a:pt x="2437511" y="295972"/>
                  </a:cubicBezTo>
                  <a:lnTo>
                    <a:pt x="2425011" y="283473"/>
                  </a:lnTo>
                  <a:cubicBezTo>
                    <a:pt x="2420453" y="278915"/>
                    <a:pt x="2420453" y="271525"/>
                    <a:pt x="2425011" y="266967"/>
                  </a:cubicBezTo>
                  <a:lnTo>
                    <a:pt x="2446944" y="245035"/>
                  </a:lnTo>
                  <a:cubicBezTo>
                    <a:pt x="2449223" y="242755"/>
                    <a:pt x="2452210" y="241616"/>
                    <a:pt x="2455197" y="241616"/>
                  </a:cubicBezTo>
                  <a:close/>
                  <a:moveTo>
                    <a:pt x="2079358" y="241616"/>
                  </a:moveTo>
                  <a:cubicBezTo>
                    <a:pt x="2082346" y="241616"/>
                    <a:pt x="2085332" y="242755"/>
                    <a:pt x="2087611" y="245035"/>
                  </a:cubicBezTo>
                  <a:lnTo>
                    <a:pt x="2100111" y="257534"/>
                  </a:lnTo>
                  <a:cubicBezTo>
                    <a:pt x="2104669" y="262092"/>
                    <a:pt x="2104669" y="269482"/>
                    <a:pt x="2100111" y="274039"/>
                  </a:cubicBezTo>
                  <a:lnTo>
                    <a:pt x="2078178" y="295972"/>
                  </a:lnTo>
                  <a:cubicBezTo>
                    <a:pt x="2073620" y="300530"/>
                    <a:pt x="2066231" y="300530"/>
                    <a:pt x="2061673" y="295972"/>
                  </a:cubicBezTo>
                  <a:lnTo>
                    <a:pt x="2049173" y="283473"/>
                  </a:lnTo>
                  <a:cubicBezTo>
                    <a:pt x="2044615" y="278915"/>
                    <a:pt x="2044615" y="271525"/>
                    <a:pt x="2049173" y="266967"/>
                  </a:cubicBezTo>
                  <a:lnTo>
                    <a:pt x="2071106" y="245035"/>
                  </a:lnTo>
                  <a:cubicBezTo>
                    <a:pt x="2073385" y="242755"/>
                    <a:pt x="2076372" y="241616"/>
                    <a:pt x="2079358" y="241616"/>
                  </a:cubicBezTo>
                  <a:close/>
                  <a:moveTo>
                    <a:pt x="1703521" y="241616"/>
                  </a:moveTo>
                  <a:cubicBezTo>
                    <a:pt x="1706507" y="241616"/>
                    <a:pt x="1709494" y="242755"/>
                    <a:pt x="1711773" y="245035"/>
                  </a:cubicBezTo>
                  <a:lnTo>
                    <a:pt x="1724273" y="257534"/>
                  </a:lnTo>
                  <a:cubicBezTo>
                    <a:pt x="1728831" y="262092"/>
                    <a:pt x="1728831" y="269482"/>
                    <a:pt x="1724273" y="274039"/>
                  </a:cubicBezTo>
                  <a:lnTo>
                    <a:pt x="1702340" y="295972"/>
                  </a:lnTo>
                  <a:cubicBezTo>
                    <a:pt x="1697782" y="300530"/>
                    <a:pt x="1690392" y="300530"/>
                    <a:pt x="1685835" y="295972"/>
                  </a:cubicBezTo>
                  <a:lnTo>
                    <a:pt x="1673334" y="283473"/>
                  </a:lnTo>
                  <a:cubicBezTo>
                    <a:pt x="1668777" y="278915"/>
                    <a:pt x="1668777" y="271525"/>
                    <a:pt x="1673335" y="266967"/>
                  </a:cubicBezTo>
                  <a:lnTo>
                    <a:pt x="1695268" y="245035"/>
                  </a:lnTo>
                  <a:cubicBezTo>
                    <a:pt x="1697547" y="242755"/>
                    <a:pt x="1700534" y="241616"/>
                    <a:pt x="1703521" y="241616"/>
                  </a:cubicBezTo>
                  <a:close/>
                  <a:moveTo>
                    <a:pt x="1327682" y="241616"/>
                  </a:moveTo>
                  <a:cubicBezTo>
                    <a:pt x="1330669" y="241616"/>
                    <a:pt x="1333656" y="242755"/>
                    <a:pt x="1335935" y="245035"/>
                  </a:cubicBezTo>
                  <a:lnTo>
                    <a:pt x="1348434" y="257534"/>
                  </a:lnTo>
                  <a:cubicBezTo>
                    <a:pt x="1352993" y="262092"/>
                    <a:pt x="1352993" y="269482"/>
                    <a:pt x="1348434" y="274039"/>
                  </a:cubicBezTo>
                  <a:lnTo>
                    <a:pt x="1326502" y="295972"/>
                  </a:lnTo>
                  <a:cubicBezTo>
                    <a:pt x="1321944" y="300530"/>
                    <a:pt x="1314555" y="300530"/>
                    <a:pt x="1309996" y="295972"/>
                  </a:cubicBezTo>
                  <a:lnTo>
                    <a:pt x="1297497" y="283473"/>
                  </a:lnTo>
                  <a:cubicBezTo>
                    <a:pt x="1292939" y="278915"/>
                    <a:pt x="1292939" y="271525"/>
                    <a:pt x="1297497" y="266967"/>
                  </a:cubicBezTo>
                  <a:lnTo>
                    <a:pt x="1319430" y="245035"/>
                  </a:lnTo>
                  <a:cubicBezTo>
                    <a:pt x="1321709" y="242755"/>
                    <a:pt x="1324695" y="241616"/>
                    <a:pt x="1327682" y="241616"/>
                  </a:cubicBezTo>
                  <a:close/>
                  <a:moveTo>
                    <a:pt x="951844" y="241616"/>
                  </a:moveTo>
                  <a:cubicBezTo>
                    <a:pt x="954831" y="241616"/>
                    <a:pt x="957818" y="242755"/>
                    <a:pt x="960096" y="245035"/>
                  </a:cubicBezTo>
                  <a:lnTo>
                    <a:pt x="972596" y="257534"/>
                  </a:lnTo>
                  <a:cubicBezTo>
                    <a:pt x="977154" y="262092"/>
                    <a:pt x="977154" y="269482"/>
                    <a:pt x="972596" y="274039"/>
                  </a:cubicBezTo>
                  <a:lnTo>
                    <a:pt x="950664" y="295972"/>
                  </a:lnTo>
                  <a:cubicBezTo>
                    <a:pt x="946106" y="300530"/>
                    <a:pt x="938716" y="300530"/>
                    <a:pt x="934158" y="295972"/>
                  </a:cubicBezTo>
                  <a:lnTo>
                    <a:pt x="921658" y="283473"/>
                  </a:lnTo>
                  <a:cubicBezTo>
                    <a:pt x="917101" y="278915"/>
                    <a:pt x="917101" y="271525"/>
                    <a:pt x="921659" y="266967"/>
                  </a:cubicBezTo>
                  <a:lnTo>
                    <a:pt x="943591" y="245035"/>
                  </a:lnTo>
                  <a:cubicBezTo>
                    <a:pt x="945870" y="242755"/>
                    <a:pt x="948858" y="241616"/>
                    <a:pt x="951844" y="241616"/>
                  </a:cubicBezTo>
                  <a:close/>
                  <a:moveTo>
                    <a:pt x="576006" y="241616"/>
                  </a:moveTo>
                  <a:cubicBezTo>
                    <a:pt x="578993" y="241616"/>
                    <a:pt x="581980" y="242755"/>
                    <a:pt x="584259" y="245035"/>
                  </a:cubicBezTo>
                  <a:lnTo>
                    <a:pt x="596758" y="257534"/>
                  </a:lnTo>
                  <a:cubicBezTo>
                    <a:pt x="601317" y="262092"/>
                    <a:pt x="601317" y="269482"/>
                    <a:pt x="596758" y="274039"/>
                  </a:cubicBezTo>
                  <a:lnTo>
                    <a:pt x="574825" y="295972"/>
                  </a:lnTo>
                  <a:cubicBezTo>
                    <a:pt x="570268" y="300530"/>
                    <a:pt x="562878" y="300530"/>
                    <a:pt x="558320" y="295972"/>
                  </a:cubicBezTo>
                  <a:lnTo>
                    <a:pt x="545821" y="283473"/>
                  </a:lnTo>
                  <a:cubicBezTo>
                    <a:pt x="541263" y="278915"/>
                    <a:pt x="541263" y="271525"/>
                    <a:pt x="545821" y="266967"/>
                  </a:cubicBezTo>
                  <a:lnTo>
                    <a:pt x="567754" y="245035"/>
                  </a:lnTo>
                  <a:cubicBezTo>
                    <a:pt x="570032" y="242755"/>
                    <a:pt x="573019" y="241616"/>
                    <a:pt x="576006" y="241616"/>
                  </a:cubicBezTo>
                  <a:close/>
                  <a:moveTo>
                    <a:pt x="3823163" y="236554"/>
                  </a:moveTo>
                  <a:cubicBezTo>
                    <a:pt x="3825866" y="235642"/>
                    <a:pt x="3828798" y="237096"/>
                    <a:pt x="3829708" y="239799"/>
                  </a:cubicBezTo>
                  <a:lnTo>
                    <a:pt x="3831663" y="245602"/>
                  </a:lnTo>
                  <a:cubicBezTo>
                    <a:pt x="3832574" y="248306"/>
                    <a:pt x="3831121" y="251237"/>
                    <a:pt x="3828417" y="252148"/>
                  </a:cubicBezTo>
                  <a:lnTo>
                    <a:pt x="3822304" y="254207"/>
                  </a:lnTo>
                  <a:cubicBezTo>
                    <a:pt x="3819600" y="255118"/>
                    <a:pt x="3816670" y="253665"/>
                    <a:pt x="3815759" y="250961"/>
                  </a:cubicBezTo>
                  <a:lnTo>
                    <a:pt x="3813804" y="245158"/>
                  </a:lnTo>
                  <a:cubicBezTo>
                    <a:pt x="3812893" y="242454"/>
                    <a:pt x="3814346" y="239524"/>
                    <a:pt x="3817050" y="238613"/>
                  </a:cubicBezTo>
                  <a:close/>
                  <a:moveTo>
                    <a:pt x="3447325" y="236554"/>
                  </a:moveTo>
                  <a:cubicBezTo>
                    <a:pt x="3450029" y="235642"/>
                    <a:pt x="3452959" y="237096"/>
                    <a:pt x="3453870" y="239799"/>
                  </a:cubicBezTo>
                  <a:lnTo>
                    <a:pt x="3455825" y="245602"/>
                  </a:lnTo>
                  <a:cubicBezTo>
                    <a:pt x="3456736" y="248306"/>
                    <a:pt x="3455282" y="251237"/>
                    <a:pt x="3452578" y="252148"/>
                  </a:cubicBezTo>
                  <a:lnTo>
                    <a:pt x="3446466" y="254207"/>
                  </a:lnTo>
                  <a:cubicBezTo>
                    <a:pt x="3443762" y="255118"/>
                    <a:pt x="3440832" y="253665"/>
                    <a:pt x="3439921" y="250961"/>
                  </a:cubicBezTo>
                  <a:lnTo>
                    <a:pt x="3437966" y="245158"/>
                  </a:lnTo>
                  <a:cubicBezTo>
                    <a:pt x="3437054" y="242454"/>
                    <a:pt x="3438508" y="239524"/>
                    <a:pt x="3441212" y="238613"/>
                  </a:cubicBezTo>
                  <a:close/>
                  <a:moveTo>
                    <a:pt x="3071487" y="236554"/>
                  </a:moveTo>
                  <a:cubicBezTo>
                    <a:pt x="3074190" y="235642"/>
                    <a:pt x="3077121" y="237096"/>
                    <a:pt x="3078032" y="239799"/>
                  </a:cubicBezTo>
                  <a:lnTo>
                    <a:pt x="3079987" y="245602"/>
                  </a:lnTo>
                  <a:cubicBezTo>
                    <a:pt x="3080898" y="248306"/>
                    <a:pt x="3079445" y="251237"/>
                    <a:pt x="3076741" y="252148"/>
                  </a:cubicBezTo>
                  <a:lnTo>
                    <a:pt x="3070628" y="254207"/>
                  </a:lnTo>
                  <a:cubicBezTo>
                    <a:pt x="3067924" y="255118"/>
                    <a:pt x="3064994" y="253665"/>
                    <a:pt x="3064082" y="250961"/>
                  </a:cubicBezTo>
                  <a:lnTo>
                    <a:pt x="3062127" y="245158"/>
                  </a:lnTo>
                  <a:cubicBezTo>
                    <a:pt x="3061216" y="242454"/>
                    <a:pt x="3062670" y="239524"/>
                    <a:pt x="3065374" y="238613"/>
                  </a:cubicBezTo>
                  <a:close/>
                  <a:moveTo>
                    <a:pt x="2695648" y="236554"/>
                  </a:moveTo>
                  <a:cubicBezTo>
                    <a:pt x="2698352" y="235642"/>
                    <a:pt x="2701283" y="237096"/>
                    <a:pt x="2702194" y="239799"/>
                  </a:cubicBezTo>
                  <a:lnTo>
                    <a:pt x="2704149" y="245602"/>
                  </a:lnTo>
                  <a:cubicBezTo>
                    <a:pt x="2705060" y="248306"/>
                    <a:pt x="2703606" y="251237"/>
                    <a:pt x="2700902" y="252148"/>
                  </a:cubicBezTo>
                  <a:lnTo>
                    <a:pt x="2694790" y="254207"/>
                  </a:lnTo>
                  <a:cubicBezTo>
                    <a:pt x="2692086" y="255118"/>
                    <a:pt x="2689156" y="253665"/>
                    <a:pt x="2688245" y="250961"/>
                  </a:cubicBezTo>
                  <a:lnTo>
                    <a:pt x="2686290" y="245158"/>
                  </a:lnTo>
                  <a:cubicBezTo>
                    <a:pt x="2685378" y="242454"/>
                    <a:pt x="2686831" y="239524"/>
                    <a:pt x="2689535" y="238613"/>
                  </a:cubicBezTo>
                  <a:close/>
                  <a:moveTo>
                    <a:pt x="2319811" y="236554"/>
                  </a:moveTo>
                  <a:cubicBezTo>
                    <a:pt x="2322515" y="235642"/>
                    <a:pt x="2325445" y="237096"/>
                    <a:pt x="2326356" y="239799"/>
                  </a:cubicBezTo>
                  <a:lnTo>
                    <a:pt x="2328310" y="245602"/>
                  </a:lnTo>
                  <a:cubicBezTo>
                    <a:pt x="2329222" y="248306"/>
                    <a:pt x="2327768" y="251237"/>
                    <a:pt x="2325064" y="252148"/>
                  </a:cubicBezTo>
                  <a:lnTo>
                    <a:pt x="2318952" y="254207"/>
                  </a:lnTo>
                  <a:cubicBezTo>
                    <a:pt x="2316247" y="255118"/>
                    <a:pt x="2313318" y="253665"/>
                    <a:pt x="2312406" y="250961"/>
                  </a:cubicBezTo>
                  <a:lnTo>
                    <a:pt x="2310452" y="245158"/>
                  </a:lnTo>
                  <a:cubicBezTo>
                    <a:pt x="2309540" y="242454"/>
                    <a:pt x="2310994" y="239524"/>
                    <a:pt x="2313698" y="238613"/>
                  </a:cubicBezTo>
                  <a:close/>
                  <a:moveTo>
                    <a:pt x="1943972" y="236554"/>
                  </a:moveTo>
                  <a:cubicBezTo>
                    <a:pt x="1946676" y="235642"/>
                    <a:pt x="1949607" y="237096"/>
                    <a:pt x="1950518" y="239799"/>
                  </a:cubicBezTo>
                  <a:lnTo>
                    <a:pt x="1952473" y="245602"/>
                  </a:lnTo>
                  <a:cubicBezTo>
                    <a:pt x="1953384" y="248306"/>
                    <a:pt x="1951930" y="251237"/>
                    <a:pt x="1949226" y="252148"/>
                  </a:cubicBezTo>
                  <a:lnTo>
                    <a:pt x="1943114" y="254207"/>
                  </a:lnTo>
                  <a:cubicBezTo>
                    <a:pt x="1940410" y="255118"/>
                    <a:pt x="1937479" y="253665"/>
                    <a:pt x="1936568" y="250961"/>
                  </a:cubicBezTo>
                  <a:lnTo>
                    <a:pt x="1934613" y="245158"/>
                  </a:lnTo>
                  <a:cubicBezTo>
                    <a:pt x="1933702" y="242454"/>
                    <a:pt x="1935155" y="239524"/>
                    <a:pt x="1937859" y="238613"/>
                  </a:cubicBezTo>
                  <a:close/>
                  <a:moveTo>
                    <a:pt x="1568134" y="236554"/>
                  </a:moveTo>
                  <a:cubicBezTo>
                    <a:pt x="1570838" y="235642"/>
                    <a:pt x="1573769" y="237096"/>
                    <a:pt x="1574680" y="239799"/>
                  </a:cubicBezTo>
                  <a:lnTo>
                    <a:pt x="1576634" y="245602"/>
                  </a:lnTo>
                  <a:cubicBezTo>
                    <a:pt x="1577546" y="248306"/>
                    <a:pt x="1576092" y="251237"/>
                    <a:pt x="1573388" y="252148"/>
                  </a:cubicBezTo>
                  <a:lnTo>
                    <a:pt x="1567275" y="254207"/>
                  </a:lnTo>
                  <a:cubicBezTo>
                    <a:pt x="1564571" y="255118"/>
                    <a:pt x="1561642" y="253665"/>
                    <a:pt x="1560730" y="250961"/>
                  </a:cubicBezTo>
                  <a:lnTo>
                    <a:pt x="1558775" y="245158"/>
                  </a:lnTo>
                  <a:cubicBezTo>
                    <a:pt x="1557864" y="242454"/>
                    <a:pt x="1559317" y="239524"/>
                    <a:pt x="1562021" y="238613"/>
                  </a:cubicBezTo>
                  <a:close/>
                  <a:moveTo>
                    <a:pt x="1192296" y="236554"/>
                  </a:moveTo>
                  <a:cubicBezTo>
                    <a:pt x="1195000" y="235642"/>
                    <a:pt x="1197930" y="237096"/>
                    <a:pt x="1198841" y="239799"/>
                  </a:cubicBezTo>
                  <a:lnTo>
                    <a:pt x="1200796" y="245602"/>
                  </a:lnTo>
                  <a:cubicBezTo>
                    <a:pt x="1201708" y="248306"/>
                    <a:pt x="1200254" y="251237"/>
                    <a:pt x="1197550" y="252148"/>
                  </a:cubicBezTo>
                  <a:lnTo>
                    <a:pt x="1191438" y="254207"/>
                  </a:lnTo>
                  <a:cubicBezTo>
                    <a:pt x="1188733" y="255118"/>
                    <a:pt x="1185803" y="253665"/>
                    <a:pt x="1184892" y="250961"/>
                  </a:cubicBezTo>
                  <a:lnTo>
                    <a:pt x="1182937" y="245158"/>
                  </a:lnTo>
                  <a:cubicBezTo>
                    <a:pt x="1182026" y="242454"/>
                    <a:pt x="1183479" y="239524"/>
                    <a:pt x="1186183" y="238613"/>
                  </a:cubicBezTo>
                  <a:close/>
                  <a:moveTo>
                    <a:pt x="816458" y="236554"/>
                  </a:moveTo>
                  <a:cubicBezTo>
                    <a:pt x="819162" y="235642"/>
                    <a:pt x="822093" y="237096"/>
                    <a:pt x="823003" y="239799"/>
                  </a:cubicBezTo>
                  <a:lnTo>
                    <a:pt x="824958" y="245602"/>
                  </a:lnTo>
                  <a:cubicBezTo>
                    <a:pt x="825869" y="248306"/>
                    <a:pt x="824416" y="251237"/>
                    <a:pt x="821712" y="252148"/>
                  </a:cubicBezTo>
                  <a:lnTo>
                    <a:pt x="815599" y="254207"/>
                  </a:lnTo>
                  <a:cubicBezTo>
                    <a:pt x="812895" y="255118"/>
                    <a:pt x="809965" y="253665"/>
                    <a:pt x="809054" y="250961"/>
                  </a:cubicBezTo>
                  <a:lnTo>
                    <a:pt x="807099" y="245158"/>
                  </a:lnTo>
                  <a:cubicBezTo>
                    <a:pt x="806188" y="242454"/>
                    <a:pt x="807641" y="239524"/>
                    <a:pt x="810345" y="238613"/>
                  </a:cubicBezTo>
                  <a:close/>
                  <a:moveTo>
                    <a:pt x="440620" y="236554"/>
                  </a:moveTo>
                  <a:cubicBezTo>
                    <a:pt x="443324" y="235642"/>
                    <a:pt x="446254" y="237096"/>
                    <a:pt x="447165" y="239799"/>
                  </a:cubicBezTo>
                  <a:lnTo>
                    <a:pt x="449120" y="245602"/>
                  </a:lnTo>
                  <a:cubicBezTo>
                    <a:pt x="450032" y="248306"/>
                    <a:pt x="448578" y="251237"/>
                    <a:pt x="445874" y="252148"/>
                  </a:cubicBezTo>
                  <a:lnTo>
                    <a:pt x="439761" y="254207"/>
                  </a:lnTo>
                  <a:cubicBezTo>
                    <a:pt x="437057" y="255118"/>
                    <a:pt x="434127" y="253665"/>
                    <a:pt x="433216" y="250961"/>
                  </a:cubicBezTo>
                  <a:lnTo>
                    <a:pt x="431261" y="245158"/>
                  </a:lnTo>
                  <a:cubicBezTo>
                    <a:pt x="430350" y="242454"/>
                    <a:pt x="431803" y="239524"/>
                    <a:pt x="434507" y="238613"/>
                  </a:cubicBezTo>
                  <a:close/>
                  <a:moveTo>
                    <a:pt x="3864041" y="234983"/>
                  </a:moveTo>
                  <a:cubicBezTo>
                    <a:pt x="3870746" y="234983"/>
                    <a:pt x="3877451" y="237541"/>
                    <a:pt x="3882566" y="242657"/>
                  </a:cubicBezTo>
                  <a:lnTo>
                    <a:pt x="3910626" y="270717"/>
                  </a:lnTo>
                  <a:cubicBezTo>
                    <a:pt x="3920857" y="280948"/>
                    <a:pt x="3920857" y="297535"/>
                    <a:pt x="3910626" y="307767"/>
                  </a:cubicBezTo>
                  <a:lnTo>
                    <a:pt x="3856564" y="361829"/>
                  </a:lnTo>
                  <a:cubicBezTo>
                    <a:pt x="3846332" y="372061"/>
                    <a:pt x="3829744" y="372061"/>
                    <a:pt x="3819513" y="361829"/>
                  </a:cubicBezTo>
                  <a:lnTo>
                    <a:pt x="3791454" y="333769"/>
                  </a:lnTo>
                  <a:cubicBezTo>
                    <a:pt x="3781222" y="323539"/>
                    <a:pt x="3781222" y="306951"/>
                    <a:pt x="3791454" y="296719"/>
                  </a:cubicBezTo>
                  <a:lnTo>
                    <a:pt x="3845516" y="242657"/>
                  </a:lnTo>
                  <a:cubicBezTo>
                    <a:pt x="3850632" y="237541"/>
                    <a:pt x="3857336" y="234983"/>
                    <a:pt x="3864041" y="234983"/>
                  </a:cubicBezTo>
                  <a:close/>
                  <a:moveTo>
                    <a:pt x="3488203" y="234983"/>
                  </a:moveTo>
                  <a:cubicBezTo>
                    <a:pt x="3494908" y="234983"/>
                    <a:pt x="3501612" y="237541"/>
                    <a:pt x="3506728" y="242657"/>
                  </a:cubicBezTo>
                  <a:lnTo>
                    <a:pt x="3534788" y="270717"/>
                  </a:lnTo>
                  <a:cubicBezTo>
                    <a:pt x="3545019" y="280948"/>
                    <a:pt x="3545019" y="297535"/>
                    <a:pt x="3534788" y="307767"/>
                  </a:cubicBezTo>
                  <a:lnTo>
                    <a:pt x="3480725" y="361829"/>
                  </a:lnTo>
                  <a:cubicBezTo>
                    <a:pt x="3470494" y="372061"/>
                    <a:pt x="3453906" y="372061"/>
                    <a:pt x="3443675" y="361829"/>
                  </a:cubicBezTo>
                  <a:lnTo>
                    <a:pt x="3415615" y="333769"/>
                  </a:lnTo>
                  <a:cubicBezTo>
                    <a:pt x="3405384" y="323539"/>
                    <a:pt x="3405384" y="306951"/>
                    <a:pt x="3415615" y="296719"/>
                  </a:cubicBezTo>
                  <a:lnTo>
                    <a:pt x="3469678" y="242657"/>
                  </a:lnTo>
                  <a:cubicBezTo>
                    <a:pt x="3474794" y="237541"/>
                    <a:pt x="3481498" y="234983"/>
                    <a:pt x="3488203" y="234983"/>
                  </a:cubicBezTo>
                  <a:close/>
                  <a:moveTo>
                    <a:pt x="3112365" y="234983"/>
                  </a:moveTo>
                  <a:cubicBezTo>
                    <a:pt x="3119070" y="234983"/>
                    <a:pt x="3125775" y="237541"/>
                    <a:pt x="3130890" y="242657"/>
                  </a:cubicBezTo>
                  <a:lnTo>
                    <a:pt x="3158950" y="270717"/>
                  </a:lnTo>
                  <a:cubicBezTo>
                    <a:pt x="3169181" y="280948"/>
                    <a:pt x="3169181" y="297535"/>
                    <a:pt x="3158950" y="307767"/>
                  </a:cubicBezTo>
                  <a:lnTo>
                    <a:pt x="3104888" y="361829"/>
                  </a:lnTo>
                  <a:cubicBezTo>
                    <a:pt x="3094656" y="372061"/>
                    <a:pt x="3078068" y="372061"/>
                    <a:pt x="3067837" y="361829"/>
                  </a:cubicBezTo>
                  <a:lnTo>
                    <a:pt x="3039778" y="333769"/>
                  </a:lnTo>
                  <a:cubicBezTo>
                    <a:pt x="3029546" y="323539"/>
                    <a:pt x="3029546" y="306951"/>
                    <a:pt x="3039778" y="296719"/>
                  </a:cubicBezTo>
                  <a:lnTo>
                    <a:pt x="3093840" y="242657"/>
                  </a:lnTo>
                  <a:cubicBezTo>
                    <a:pt x="3098956" y="237541"/>
                    <a:pt x="3105660" y="234983"/>
                    <a:pt x="3112365" y="234983"/>
                  </a:cubicBezTo>
                  <a:close/>
                  <a:moveTo>
                    <a:pt x="2736527" y="234983"/>
                  </a:moveTo>
                  <a:cubicBezTo>
                    <a:pt x="2743232" y="234983"/>
                    <a:pt x="2749936" y="237541"/>
                    <a:pt x="2755052" y="242657"/>
                  </a:cubicBezTo>
                  <a:lnTo>
                    <a:pt x="2783112" y="270717"/>
                  </a:lnTo>
                  <a:cubicBezTo>
                    <a:pt x="2793342" y="280948"/>
                    <a:pt x="2793342" y="297535"/>
                    <a:pt x="2783112" y="307767"/>
                  </a:cubicBezTo>
                  <a:lnTo>
                    <a:pt x="2729049" y="361829"/>
                  </a:lnTo>
                  <a:cubicBezTo>
                    <a:pt x="2718818" y="372061"/>
                    <a:pt x="2702230" y="372061"/>
                    <a:pt x="2691998" y="361829"/>
                  </a:cubicBezTo>
                  <a:lnTo>
                    <a:pt x="2663939" y="333769"/>
                  </a:lnTo>
                  <a:cubicBezTo>
                    <a:pt x="2653708" y="323539"/>
                    <a:pt x="2653708" y="306951"/>
                    <a:pt x="2663939" y="296719"/>
                  </a:cubicBezTo>
                  <a:lnTo>
                    <a:pt x="2718002" y="242657"/>
                  </a:lnTo>
                  <a:cubicBezTo>
                    <a:pt x="2723118" y="237541"/>
                    <a:pt x="2729822" y="234983"/>
                    <a:pt x="2736527" y="234983"/>
                  </a:cubicBezTo>
                  <a:close/>
                  <a:moveTo>
                    <a:pt x="2360689" y="234983"/>
                  </a:moveTo>
                  <a:cubicBezTo>
                    <a:pt x="2367394" y="234983"/>
                    <a:pt x="2374098" y="237541"/>
                    <a:pt x="2379214" y="242657"/>
                  </a:cubicBezTo>
                  <a:lnTo>
                    <a:pt x="2407274" y="270717"/>
                  </a:lnTo>
                  <a:cubicBezTo>
                    <a:pt x="2417504" y="280948"/>
                    <a:pt x="2417504" y="297535"/>
                    <a:pt x="2407274" y="307767"/>
                  </a:cubicBezTo>
                  <a:lnTo>
                    <a:pt x="2353211" y="361829"/>
                  </a:lnTo>
                  <a:cubicBezTo>
                    <a:pt x="2342980" y="372061"/>
                    <a:pt x="2326392" y="372061"/>
                    <a:pt x="2316161" y="361829"/>
                  </a:cubicBezTo>
                  <a:lnTo>
                    <a:pt x="2288101" y="333769"/>
                  </a:lnTo>
                  <a:cubicBezTo>
                    <a:pt x="2277870" y="323539"/>
                    <a:pt x="2277870" y="306951"/>
                    <a:pt x="2288101" y="296719"/>
                  </a:cubicBezTo>
                  <a:lnTo>
                    <a:pt x="2342164" y="242657"/>
                  </a:lnTo>
                  <a:cubicBezTo>
                    <a:pt x="2347279" y="237541"/>
                    <a:pt x="2353984" y="234983"/>
                    <a:pt x="2360689" y="234983"/>
                  </a:cubicBezTo>
                  <a:close/>
                  <a:moveTo>
                    <a:pt x="1984851" y="234983"/>
                  </a:moveTo>
                  <a:cubicBezTo>
                    <a:pt x="1991556" y="234983"/>
                    <a:pt x="1998260" y="237541"/>
                    <a:pt x="2003376" y="242657"/>
                  </a:cubicBezTo>
                  <a:lnTo>
                    <a:pt x="2031436" y="270717"/>
                  </a:lnTo>
                  <a:cubicBezTo>
                    <a:pt x="2041667" y="280948"/>
                    <a:pt x="2041667" y="297535"/>
                    <a:pt x="2031436" y="307767"/>
                  </a:cubicBezTo>
                  <a:lnTo>
                    <a:pt x="1977373" y="361829"/>
                  </a:lnTo>
                  <a:cubicBezTo>
                    <a:pt x="1967142" y="372061"/>
                    <a:pt x="1950554" y="372061"/>
                    <a:pt x="1940323" y="361829"/>
                  </a:cubicBezTo>
                  <a:lnTo>
                    <a:pt x="1912263" y="333769"/>
                  </a:lnTo>
                  <a:cubicBezTo>
                    <a:pt x="1902032" y="323539"/>
                    <a:pt x="1902032" y="306951"/>
                    <a:pt x="1912263" y="296719"/>
                  </a:cubicBezTo>
                  <a:lnTo>
                    <a:pt x="1966326" y="242657"/>
                  </a:lnTo>
                  <a:cubicBezTo>
                    <a:pt x="1971442" y="237541"/>
                    <a:pt x="1978146" y="234983"/>
                    <a:pt x="1984851" y="234983"/>
                  </a:cubicBezTo>
                  <a:close/>
                  <a:moveTo>
                    <a:pt x="1609012" y="234983"/>
                  </a:moveTo>
                  <a:cubicBezTo>
                    <a:pt x="1615717" y="234983"/>
                    <a:pt x="1622422" y="237541"/>
                    <a:pt x="1627538" y="242657"/>
                  </a:cubicBezTo>
                  <a:lnTo>
                    <a:pt x="1655597" y="270717"/>
                  </a:lnTo>
                  <a:cubicBezTo>
                    <a:pt x="1665828" y="280948"/>
                    <a:pt x="1665828" y="297535"/>
                    <a:pt x="1655597" y="307767"/>
                  </a:cubicBezTo>
                  <a:lnTo>
                    <a:pt x="1601534" y="361829"/>
                  </a:lnTo>
                  <a:cubicBezTo>
                    <a:pt x="1591304" y="372061"/>
                    <a:pt x="1574715" y="372061"/>
                    <a:pt x="1564485" y="361829"/>
                  </a:cubicBezTo>
                  <a:lnTo>
                    <a:pt x="1536424" y="333769"/>
                  </a:lnTo>
                  <a:cubicBezTo>
                    <a:pt x="1526194" y="323539"/>
                    <a:pt x="1526194" y="306951"/>
                    <a:pt x="1536424" y="296719"/>
                  </a:cubicBezTo>
                  <a:lnTo>
                    <a:pt x="1590488" y="242657"/>
                  </a:lnTo>
                  <a:cubicBezTo>
                    <a:pt x="1595603" y="237541"/>
                    <a:pt x="1602308" y="234983"/>
                    <a:pt x="1609012" y="234983"/>
                  </a:cubicBezTo>
                  <a:close/>
                  <a:moveTo>
                    <a:pt x="1233175" y="234983"/>
                  </a:moveTo>
                  <a:cubicBezTo>
                    <a:pt x="1239879" y="234983"/>
                    <a:pt x="1246584" y="237541"/>
                    <a:pt x="1251700" y="242657"/>
                  </a:cubicBezTo>
                  <a:lnTo>
                    <a:pt x="1279760" y="270717"/>
                  </a:lnTo>
                  <a:cubicBezTo>
                    <a:pt x="1289991" y="280948"/>
                    <a:pt x="1289991" y="297535"/>
                    <a:pt x="1279760" y="307767"/>
                  </a:cubicBezTo>
                  <a:lnTo>
                    <a:pt x="1225697" y="361829"/>
                  </a:lnTo>
                  <a:cubicBezTo>
                    <a:pt x="1215466" y="372061"/>
                    <a:pt x="1198878" y="372061"/>
                    <a:pt x="1188646" y="361829"/>
                  </a:cubicBezTo>
                  <a:lnTo>
                    <a:pt x="1160587" y="333769"/>
                  </a:lnTo>
                  <a:cubicBezTo>
                    <a:pt x="1150356" y="323539"/>
                    <a:pt x="1150356" y="306951"/>
                    <a:pt x="1160587" y="296719"/>
                  </a:cubicBezTo>
                  <a:lnTo>
                    <a:pt x="1214650" y="242657"/>
                  </a:lnTo>
                  <a:cubicBezTo>
                    <a:pt x="1219765" y="237541"/>
                    <a:pt x="1226469" y="234983"/>
                    <a:pt x="1233175" y="234983"/>
                  </a:cubicBezTo>
                  <a:close/>
                  <a:moveTo>
                    <a:pt x="857336" y="234983"/>
                  </a:moveTo>
                  <a:cubicBezTo>
                    <a:pt x="864041" y="234983"/>
                    <a:pt x="870746" y="237541"/>
                    <a:pt x="875862" y="242657"/>
                  </a:cubicBezTo>
                  <a:lnTo>
                    <a:pt x="903921" y="270717"/>
                  </a:lnTo>
                  <a:cubicBezTo>
                    <a:pt x="914152" y="280948"/>
                    <a:pt x="914152" y="297535"/>
                    <a:pt x="903921" y="307767"/>
                  </a:cubicBezTo>
                  <a:lnTo>
                    <a:pt x="849858" y="361829"/>
                  </a:lnTo>
                  <a:cubicBezTo>
                    <a:pt x="839628" y="372061"/>
                    <a:pt x="823039" y="372061"/>
                    <a:pt x="812808" y="361829"/>
                  </a:cubicBezTo>
                  <a:lnTo>
                    <a:pt x="784748" y="333769"/>
                  </a:lnTo>
                  <a:cubicBezTo>
                    <a:pt x="774518" y="323539"/>
                    <a:pt x="774518" y="306951"/>
                    <a:pt x="784748" y="296719"/>
                  </a:cubicBezTo>
                  <a:lnTo>
                    <a:pt x="838812" y="242657"/>
                  </a:lnTo>
                  <a:cubicBezTo>
                    <a:pt x="843927" y="237541"/>
                    <a:pt x="850632" y="234983"/>
                    <a:pt x="857336" y="234983"/>
                  </a:cubicBezTo>
                  <a:close/>
                  <a:moveTo>
                    <a:pt x="481498" y="234983"/>
                  </a:moveTo>
                  <a:cubicBezTo>
                    <a:pt x="488203" y="234983"/>
                    <a:pt x="494908" y="237541"/>
                    <a:pt x="500023" y="242657"/>
                  </a:cubicBezTo>
                  <a:lnTo>
                    <a:pt x="528083" y="270717"/>
                  </a:lnTo>
                  <a:cubicBezTo>
                    <a:pt x="538314" y="280948"/>
                    <a:pt x="538314" y="297535"/>
                    <a:pt x="528083" y="307767"/>
                  </a:cubicBezTo>
                  <a:lnTo>
                    <a:pt x="474020" y="361829"/>
                  </a:lnTo>
                  <a:cubicBezTo>
                    <a:pt x="463789" y="372061"/>
                    <a:pt x="447201" y="372061"/>
                    <a:pt x="436970" y="361829"/>
                  </a:cubicBezTo>
                  <a:lnTo>
                    <a:pt x="408911" y="333769"/>
                  </a:lnTo>
                  <a:cubicBezTo>
                    <a:pt x="398680" y="323539"/>
                    <a:pt x="398680" y="306951"/>
                    <a:pt x="408911" y="296719"/>
                  </a:cubicBezTo>
                  <a:lnTo>
                    <a:pt x="462973" y="242657"/>
                  </a:lnTo>
                  <a:cubicBezTo>
                    <a:pt x="468089" y="237541"/>
                    <a:pt x="474793" y="234983"/>
                    <a:pt x="481498" y="234983"/>
                  </a:cubicBezTo>
                  <a:close/>
                  <a:moveTo>
                    <a:pt x="3595348" y="221865"/>
                  </a:moveTo>
                  <a:cubicBezTo>
                    <a:pt x="3596444" y="221913"/>
                    <a:pt x="3597523" y="222381"/>
                    <a:pt x="3598322" y="223255"/>
                  </a:cubicBezTo>
                  <a:lnTo>
                    <a:pt x="3601756" y="227007"/>
                  </a:lnTo>
                  <a:cubicBezTo>
                    <a:pt x="3603356" y="228755"/>
                    <a:pt x="3603235" y="231469"/>
                    <a:pt x="3601487" y="233068"/>
                  </a:cubicBezTo>
                  <a:lnTo>
                    <a:pt x="3597735" y="236501"/>
                  </a:lnTo>
                  <a:cubicBezTo>
                    <a:pt x="3595987" y="238101"/>
                    <a:pt x="3593273" y="237981"/>
                    <a:pt x="3591674" y="236233"/>
                  </a:cubicBezTo>
                  <a:lnTo>
                    <a:pt x="3588240" y="232480"/>
                  </a:lnTo>
                  <a:cubicBezTo>
                    <a:pt x="3586640" y="230733"/>
                    <a:pt x="3586761" y="228018"/>
                    <a:pt x="3588510" y="226419"/>
                  </a:cubicBezTo>
                  <a:lnTo>
                    <a:pt x="3592261" y="222986"/>
                  </a:lnTo>
                  <a:cubicBezTo>
                    <a:pt x="3593136" y="222186"/>
                    <a:pt x="3594251" y="221816"/>
                    <a:pt x="3595348" y="221865"/>
                  </a:cubicBezTo>
                  <a:close/>
                  <a:moveTo>
                    <a:pt x="3219510" y="221865"/>
                  </a:moveTo>
                  <a:cubicBezTo>
                    <a:pt x="3220607" y="221913"/>
                    <a:pt x="3221685" y="222381"/>
                    <a:pt x="3222485" y="223255"/>
                  </a:cubicBezTo>
                  <a:lnTo>
                    <a:pt x="3225918" y="227007"/>
                  </a:lnTo>
                  <a:cubicBezTo>
                    <a:pt x="3227518" y="228755"/>
                    <a:pt x="3227397" y="231469"/>
                    <a:pt x="3225649" y="233068"/>
                  </a:cubicBezTo>
                  <a:lnTo>
                    <a:pt x="3221897" y="236501"/>
                  </a:lnTo>
                  <a:cubicBezTo>
                    <a:pt x="3220148" y="238101"/>
                    <a:pt x="3217435" y="237981"/>
                    <a:pt x="3215835" y="236233"/>
                  </a:cubicBezTo>
                  <a:lnTo>
                    <a:pt x="3212402" y="232480"/>
                  </a:lnTo>
                  <a:cubicBezTo>
                    <a:pt x="3210802" y="230733"/>
                    <a:pt x="3210923" y="228018"/>
                    <a:pt x="3212671" y="226419"/>
                  </a:cubicBezTo>
                  <a:lnTo>
                    <a:pt x="3216423" y="222986"/>
                  </a:lnTo>
                  <a:cubicBezTo>
                    <a:pt x="3217297" y="222186"/>
                    <a:pt x="3218412" y="221816"/>
                    <a:pt x="3219510" y="221865"/>
                  </a:cubicBezTo>
                  <a:close/>
                  <a:moveTo>
                    <a:pt x="2843671" y="221865"/>
                  </a:moveTo>
                  <a:cubicBezTo>
                    <a:pt x="2844768" y="221913"/>
                    <a:pt x="2845847" y="222381"/>
                    <a:pt x="2846646" y="223255"/>
                  </a:cubicBezTo>
                  <a:lnTo>
                    <a:pt x="2850080" y="227007"/>
                  </a:lnTo>
                  <a:cubicBezTo>
                    <a:pt x="2851679" y="228755"/>
                    <a:pt x="2851559" y="231469"/>
                    <a:pt x="2849811" y="233068"/>
                  </a:cubicBezTo>
                  <a:lnTo>
                    <a:pt x="2846059" y="236501"/>
                  </a:lnTo>
                  <a:cubicBezTo>
                    <a:pt x="2844311" y="238101"/>
                    <a:pt x="2841597" y="237981"/>
                    <a:pt x="2839997" y="236233"/>
                  </a:cubicBezTo>
                  <a:lnTo>
                    <a:pt x="2836564" y="232480"/>
                  </a:lnTo>
                  <a:cubicBezTo>
                    <a:pt x="2834964" y="230733"/>
                    <a:pt x="2835085" y="228018"/>
                    <a:pt x="2836833" y="226419"/>
                  </a:cubicBezTo>
                  <a:lnTo>
                    <a:pt x="2840585" y="222986"/>
                  </a:lnTo>
                  <a:cubicBezTo>
                    <a:pt x="2841459" y="222186"/>
                    <a:pt x="2842574" y="221816"/>
                    <a:pt x="2843671" y="221865"/>
                  </a:cubicBezTo>
                  <a:close/>
                  <a:moveTo>
                    <a:pt x="2467833" y="221865"/>
                  </a:moveTo>
                  <a:cubicBezTo>
                    <a:pt x="2468930" y="221913"/>
                    <a:pt x="2470009" y="222381"/>
                    <a:pt x="2470809" y="223255"/>
                  </a:cubicBezTo>
                  <a:lnTo>
                    <a:pt x="2474242" y="227007"/>
                  </a:lnTo>
                  <a:cubicBezTo>
                    <a:pt x="2475842" y="228755"/>
                    <a:pt x="2475721" y="231469"/>
                    <a:pt x="2473973" y="233068"/>
                  </a:cubicBezTo>
                  <a:lnTo>
                    <a:pt x="2470221" y="236501"/>
                  </a:lnTo>
                  <a:cubicBezTo>
                    <a:pt x="2468473" y="238101"/>
                    <a:pt x="2465759" y="237981"/>
                    <a:pt x="2464159" y="236233"/>
                  </a:cubicBezTo>
                  <a:lnTo>
                    <a:pt x="2460726" y="232480"/>
                  </a:lnTo>
                  <a:cubicBezTo>
                    <a:pt x="2459126" y="230733"/>
                    <a:pt x="2459246" y="228018"/>
                    <a:pt x="2460995" y="226419"/>
                  </a:cubicBezTo>
                  <a:lnTo>
                    <a:pt x="2464747" y="222986"/>
                  </a:lnTo>
                  <a:cubicBezTo>
                    <a:pt x="2465622" y="222186"/>
                    <a:pt x="2466737" y="221816"/>
                    <a:pt x="2467833" y="221865"/>
                  </a:cubicBezTo>
                  <a:close/>
                  <a:moveTo>
                    <a:pt x="2091996" y="221865"/>
                  </a:moveTo>
                  <a:cubicBezTo>
                    <a:pt x="2093092" y="221913"/>
                    <a:pt x="2094171" y="222381"/>
                    <a:pt x="2094971" y="223255"/>
                  </a:cubicBezTo>
                  <a:lnTo>
                    <a:pt x="2098404" y="227007"/>
                  </a:lnTo>
                  <a:cubicBezTo>
                    <a:pt x="2100003" y="228755"/>
                    <a:pt x="2099883" y="231469"/>
                    <a:pt x="2098135" y="233068"/>
                  </a:cubicBezTo>
                  <a:lnTo>
                    <a:pt x="2094383" y="236501"/>
                  </a:lnTo>
                  <a:cubicBezTo>
                    <a:pt x="2092634" y="238101"/>
                    <a:pt x="2089920" y="237981"/>
                    <a:pt x="2088320" y="236233"/>
                  </a:cubicBezTo>
                  <a:lnTo>
                    <a:pt x="2084888" y="232480"/>
                  </a:lnTo>
                  <a:cubicBezTo>
                    <a:pt x="2083288" y="230733"/>
                    <a:pt x="2083409" y="228018"/>
                    <a:pt x="2085157" y="226419"/>
                  </a:cubicBezTo>
                  <a:lnTo>
                    <a:pt x="2088908" y="222986"/>
                  </a:lnTo>
                  <a:cubicBezTo>
                    <a:pt x="2089783" y="222186"/>
                    <a:pt x="2090898" y="221816"/>
                    <a:pt x="2091996" y="221865"/>
                  </a:cubicBezTo>
                  <a:close/>
                  <a:moveTo>
                    <a:pt x="1716157" y="221865"/>
                  </a:moveTo>
                  <a:cubicBezTo>
                    <a:pt x="1717254" y="221913"/>
                    <a:pt x="1718333" y="222381"/>
                    <a:pt x="1719132" y="223255"/>
                  </a:cubicBezTo>
                  <a:lnTo>
                    <a:pt x="1722566" y="227007"/>
                  </a:lnTo>
                  <a:cubicBezTo>
                    <a:pt x="1724165" y="228755"/>
                    <a:pt x="1724045" y="231469"/>
                    <a:pt x="1722297" y="233068"/>
                  </a:cubicBezTo>
                  <a:lnTo>
                    <a:pt x="1718545" y="236501"/>
                  </a:lnTo>
                  <a:cubicBezTo>
                    <a:pt x="1716796" y="238101"/>
                    <a:pt x="1714083" y="237981"/>
                    <a:pt x="1712483" y="236233"/>
                  </a:cubicBezTo>
                  <a:lnTo>
                    <a:pt x="1709050" y="232480"/>
                  </a:lnTo>
                  <a:cubicBezTo>
                    <a:pt x="1707450" y="230733"/>
                    <a:pt x="1707571" y="228018"/>
                    <a:pt x="1709319" y="226419"/>
                  </a:cubicBezTo>
                  <a:lnTo>
                    <a:pt x="1713071" y="222986"/>
                  </a:lnTo>
                  <a:cubicBezTo>
                    <a:pt x="1713945" y="222186"/>
                    <a:pt x="1715060" y="221816"/>
                    <a:pt x="1716157" y="221865"/>
                  </a:cubicBezTo>
                  <a:close/>
                  <a:moveTo>
                    <a:pt x="1340319" y="221865"/>
                  </a:moveTo>
                  <a:cubicBezTo>
                    <a:pt x="1341416" y="221913"/>
                    <a:pt x="1342494" y="222381"/>
                    <a:pt x="1343294" y="223255"/>
                  </a:cubicBezTo>
                  <a:lnTo>
                    <a:pt x="1346727" y="227007"/>
                  </a:lnTo>
                  <a:cubicBezTo>
                    <a:pt x="1348327" y="228755"/>
                    <a:pt x="1348207" y="231469"/>
                    <a:pt x="1346459" y="233068"/>
                  </a:cubicBezTo>
                  <a:lnTo>
                    <a:pt x="1342707" y="236501"/>
                  </a:lnTo>
                  <a:cubicBezTo>
                    <a:pt x="1340958" y="238101"/>
                    <a:pt x="1338244" y="237981"/>
                    <a:pt x="1336645" y="236233"/>
                  </a:cubicBezTo>
                  <a:lnTo>
                    <a:pt x="1333212" y="232480"/>
                  </a:lnTo>
                  <a:cubicBezTo>
                    <a:pt x="1331612" y="230733"/>
                    <a:pt x="1331732" y="228018"/>
                    <a:pt x="1333480" y="226419"/>
                  </a:cubicBezTo>
                  <a:lnTo>
                    <a:pt x="1337232" y="222986"/>
                  </a:lnTo>
                  <a:cubicBezTo>
                    <a:pt x="1338107" y="222186"/>
                    <a:pt x="1339222" y="221816"/>
                    <a:pt x="1340319" y="221865"/>
                  </a:cubicBezTo>
                  <a:close/>
                  <a:moveTo>
                    <a:pt x="964481" y="221865"/>
                  </a:moveTo>
                  <a:cubicBezTo>
                    <a:pt x="965578" y="221913"/>
                    <a:pt x="966657" y="222381"/>
                    <a:pt x="967456" y="223255"/>
                  </a:cubicBezTo>
                  <a:lnTo>
                    <a:pt x="970889" y="227007"/>
                  </a:lnTo>
                  <a:cubicBezTo>
                    <a:pt x="972489" y="228755"/>
                    <a:pt x="972368" y="231469"/>
                    <a:pt x="970620" y="233068"/>
                  </a:cubicBezTo>
                  <a:lnTo>
                    <a:pt x="966868" y="236501"/>
                  </a:lnTo>
                  <a:cubicBezTo>
                    <a:pt x="965120" y="238101"/>
                    <a:pt x="962406" y="237981"/>
                    <a:pt x="960807" y="236233"/>
                  </a:cubicBezTo>
                  <a:lnTo>
                    <a:pt x="957374" y="232480"/>
                  </a:lnTo>
                  <a:cubicBezTo>
                    <a:pt x="955774" y="230733"/>
                    <a:pt x="955894" y="228018"/>
                    <a:pt x="957642" y="226419"/>
                  </a:cubicBezTo>
                  <a:lnTo>
                    <a:pt x="961395" y="222986"/>
                  </a:lnTo>
                  <a:cubicBezTo>
                    <a:pt x="962268" y="222186"/>
                    <a:pt x="963384" y="221816"/>
                    <a:pt x="964481" y="221865"/>
                  </a:cubicBezTo>
                  <a:close/>
                  <a:moveTo>
                    <a:pt x="588643" y="221865"/>
                  </a:moveTo>
                  <a:cubicBezTo>
                    <a:pt x="589740" y="221913"/>
                    <a:pt x="590818" y="222381"/>
                    <a:pt x="591618" y="223255"/>
                  </a:cubicBezTo>
                  <a:lnTo>
                    <a:pt x="595051" y="227007"/>
                  </a:lnTo>
                  <a:cubicBezTo>
                    <a:pt x="596651" y="228755"/>
                    <a:pt x="596530" y="231469"/>
                    <a:pt x="594783" y="233068"/>
                  </a:cubicBezTo>
                  <a:lnTo>
                    <a:pt x="591030" y="236501"/>
                  </a:lnTo>
                  <a:cubicBezTo>
                    <a:pt x="589282" y="238101"/>
                    <a:pt x="586568" y="237981"/>
                    <a:pt x="584968" y="236233"/>
                  </a:cubicBezTo>
                  <a:lnTo>
                    <a:pt x="581536" y="232480"/>
                  </a:lnTo>
                  <a:cubicBezTo>
                    <a:pt x="579936" y="230733"/>
                    <a:pt x="580056" y="228018"/>
                    <a:pt x="581804" y="226419"/>
                  </a:cubicBezTo>
                  <a:lnTo>
                    <a:pt x="585556" y="222986"/>
                  </a:lnTo>
                  <a:cubicBezTo>
                    <a:pt x="586431" y="222186"/>
                    <a:pt x="587546" y="221816"/>
                    <a:pt x="588643" y="221865"/>
                  </a:cubicBezTo>
                  <a:close/>
                  <a:moveTo>
                    <a:pt x="3771839" y="219152"/>
                  </a:moveTo>
                  <a:cubicBezTo>
                    <a:pt x="3775152" y="219152"/>
                    <a:pt x="3778464" y="220416"/>
                    <a:pt x="3780993" y="222944"/>
                  </a:cubicBezTo>
                  <a:lnTo>
                    <a:pt x="3808241" y="250193"/>
                  </a:lnTo>
                  <a:cubicBezTo>
                    <a:pt x="3813296" y="255248"/>
                    <a:pt x="3813296" y="263445"/>
                    <a:pt x="3808241" y="268500"/>
                  </a:cubicBezTo>
                  <a:lnTo>
                    <a:pt x="3790246" y="286495"/>
                  </a:lnTo>
                  <a:cubicBezTo>
                    <a:pt x="3785191" y="291550"/>
                    <a:pt x="3776994" y="291550"/>
                    <a:pt x="3771939" y="286495"/>
                  </a:cubicBezTo>
                  <a:lnTo>
                    <a:pt x="3744690" y="259246"/>
                  </a:lnTo>
                  <a:cubicBezTo>
                    <a:pt x="3739634" y="254191"/>
                    <a:pt x="3739634" y="245994"/>
                    <a:pt x="3744690" y="240939"/>
                  </a:cubicBezTo>
                  <a:lnTo>
                    <a:pt x="3762685" y="222944"/>
                  </a:lnTo>
                  <a:cubicBezTo>
                    <a:pt x="3765213" y="220416"/>
                    <a:pt x="3768526" y="219152"/>
                    <a:pt x="3771839" y="219152"/>
                  </a:cubicBezTo>
                  <a:close/>
                  <a:moveTo>
                    <a:pt x="3396000" y="219152"/>
                  </a:moveTo>
                  <a:cubicBezTo>
                    <a:pt x="3399314" y="219152"/>
                    <a:pt x="3402627" y="220416"/>
                    <a:pt x="3405154" y="222944"/>
                  </a:cubicBezTo>
                  <a:lnTo>
                    <a:pt x="3432402" y="250193"/>
                  </a:lnTo>
                  <a:cubicBezTo>
                    <a:pt x="3437458" y="255248"/>
                    <a:pt x="3437458" y="263445"/>
                    <a:pt x="3432402" y="268500"/>
                  </a:cubicBezTo>
                  <a:lnTo>
                    <a:pt x="3414408" y="286495"/>
                  </a:lnTo>
                  <a:cubicBezTo>
                    <a:pt x="3409352" y="291550"/>
                    <a:pt x="3401156" y="291550"/>
                    <a:pt x="3396100" y="286495"/>
                  </a:cubicBezTo>
                  <a:lnTo>
                    <a:pt x="3368852" y="259246"/>
                  </a:lnTo>
                  <a:cubicBezTo>
                    <a:pt x="3363796" y="254191"/>
                    <a:pt x="3363796" y="245994"/>
                    <a:pt x="3368852" y="240939"/>
                  </a:cubicBezTo>
                  <a:lnTo>
                    <a:pt x="3386847" y="222944"/>
                  </a:lnTo>
                  <a:cubicBezTo>
                    <a:pt x="3389375" y="220416"/>
                    <a:pt x="3392688" y="219152"/>
                    <a:pt x="3396000" y="219152"/>
                  </a:cubicBezTo>
                  <a:close/>
                  <a:moveTo>
                    <a:pt x="3020162" y="219152"/>
                  </a:moveTo>
                  <a:cubicBezTo>
                    <a:pt x="3023476" y="219152"/>
                    <a:pt x="3026788" y="220416"/>
                    <a:pt x="3029316" y="222944"/>
                  </a:cubicBezTo>
                  <a:lnTo>
                    <a:pt x="3056565" y="250193"/>
                  </a:lnTo>
                  <a:cubicBezTo>
                    <a:pt x="3061620" y="255248"/>
                    <a:pt x="3061620" y="263445"/>
                    <a:pt x="3056565" y="268500"/>
                  </a:cubicBezTo>
                  <a:lnTo>
                    <a:pt x="3038570" y="286495"/>
                  </a:lnTo>
                  <a:cubicBezTo>
                    <a:pt x="3033514" y="291550"/>
                    <a:pt x="3025318" y="291550"/>
                    <a:pt x="3020262" y="286495"/>
                  </a:cubicBezTo>
                  <a:lnTo>
                    <a:pt x="2993014" y="259246"/>
                  </a:lnTo>
                  <a:cubicBezTo>
                    <a:pt x="2987958" y="254191"/>
                    <a:pt x="2987958" y="245994"/>
                    <a:pt x="2993014" y="240939"/>
                  </a:cubicBezTo>
                  <a:lnTo>
                    <a:pt x="3011009" y="222944"/>
                  </a:lnTo>
                  <a:cubicBezTo>
                    <a:pt x="3013537" y="220416"/>
                    <a:pt x="3016850" y="219152"/>
                    <a:pt x="3020162" y="219152"/>
                  </a:cubicBezTo>
                  <a:close/>
                  <a:moveTo>
                    <a:pt x="2644324" y="219152"/>
                  </a:moveTo>
                  <a:cubicBezTo>
                    <a:pt x="2647638" y="219152"/>
                    <a:pt x="2650950" y="220416"/>
                    <a:pt x="2653478" y="222944"/>
                  </a:cubicBezTo>
                  <a:lnTo>
                    <a:pt x="2680726" y="250193"/>
                  </a:lnTo>
                  <a:cubicBezTo>
                    <a:pt x="2685782" y="255248"/>
                    <a:pt x="2685782" y="263445"/>
                    <a:pt x="2680726" y="268500"/>
                  </a:cubicBezTo>
                  <a:lnTo>
                    <a:pt x="2662731" y="286495"/>
                  </a:lnTo>
                  <a:cubicBezTo>
                    <a:pt x="2657676" y="291550"/>
                    <a:pt x="2649479" y="291550"/>
                    <a:pt x="2644424" y="286495"/>
                  </a:cubicBezTo>
                  <a:lnTo>
                    <a:pt x="2617175" y="259246"/>
                  </a:lnTo>
                  <a:cubicBezTo>
                    <a:pt x="2612120" y="254191"/>
                    <a:pt x="2612120" y="245994"/>
                    <a:pt x="2617175" y="240939"/>
                  </a:cubicBezTo>
                  <a:lnTo>
                    <a:pt x="2635171" y="222944"/>
                  </a:lnTo>
                  <a:cubicBezTo>
                    <a:pt x="2637698" y="220416"/>
                    <a:pt x="2641012" y="219152"/>
                    <a:pt x="2644324" y="219152"/>
                  </a:cubicBezTo>
                  <a:close/>
                  <a:moveTo>
                    <a:pt x="2268486" y="219152"/>
                  </a:moveTo>
                  <a:cubicBezTo>
                    <a:pt x="2271800" y="219152"/>
                    <a:pt x="2275112" y="220416"/>
                    <a:pt x="2277640" y="222944"/>
                  </a:cubicBezTo>
                  <a:lnTo>
                    <a:pt x="2304888" y="250193"/>
                  </a:lnTo>
                  <a:cubicBezTo>
                    <a:pt x="2309944" y="255248"/>
                    <a:pt x="2309944" y="263445"/>
                    <a:pt x="2304888" y="268500"/>
                  </a:cubicBezTo>
                  <a:lnTo>
                    <a:pt x="2286893" y="286495"/>
                  </a:lnTo>
                  <a:cubicBezTo>
                    <a:pt x="2281838" y="291550"/>
                    <a:pt x="2273642" y="291550"/>
                    <a:pt x="2268586" y="286495"/>
                  </a:cubicBezTo>
                  <a:lnTo>
                    <a:pt x="2241338" y="259246"/>
                  </a:lnTo>
                  <a:cubicBezTo>
                    <a:pt x="2236282" y="254191"/>
                    <a:pt x="2236282" y="245994"/>
                    <a:pt x="2241338" y="240939"/>
                  </a:cubicBezTo>
                  <a:lnTo>
                    <a:pt x="2259332" y="222944"/>
                  </a:lnTo>
                  <a:cubicBezTo>
                    <a:pt x="2261860" y="220416"/>
                    <a:pt x="2265173" y="219152"/>
                    <a:pt x="2268486" y="219152"/>
                  </a:cubicBezTo>
                  <a:close/>
                  <a:moveTo>
                    <a:pt x="1892648" y="219152"/>
                  </a:moveTo>
                  <a:cubicBezTo>
                    <a:pt x="1895961" y="219152"/>
                    <a:pt x="1899274" y="220416"/>
                    <a:pt x="1901802" y="222944"/>
                  </a:cubicBezTo>
                  <a:lnTo>
                    <a:pt x="1929051" y="250193"/>
                  </a:lnTo>
                  <a:cubicBezTo>
                    <a:pt x="1934106" y="255248"/>
                    <a:pt x="1934106" y="263445"/>
                    <a:pt x="1929051" y="268500"/>
                  </a:cubicBezTo>
                  <a:lnTo>
                    <a:pt x="1911055" y="286495"/>
                  </a:lnTo>
                  <a:cubicBezTo>
                    <a:pt x="1906000" y="291550"/>
                    <a:pt x="1897803" y="291550"/>
                    <a:pt x="1892748" y="286495"/>
                  </a:cubicBezTo>
                  <a:lnTo>
                    <a:pt x="1865500" y="259246"/>
                  </a:lnTo>
                  <a:cubicBezTo>
                    <a:pt x="1860444" y="254191"/>
                    <a:pt x="1860444" y="245994"/>
                    <a:pt x="1865500" y="240939"/>
                  </a:cubicBezTo>
                  <a:lnTo>
                    <a:pt x="1883495" y="222944"/>
                  </a:lnTo>
                  <a:cubicBezTo>
                    <a:pt x="1886022" y="220416"/>
                    <a:pt x="1889336" y="219152"/>
                    <a:pt x="1892648" y="219152"/>
                  </a:cubicBezTo>
                  <a:close/>
                  <a:moveTo>
                    <a:pt x="1516810" y="219152"/>
                  </a:moveTo>
                  <a:cubicBezTo>
                    <a:pt x="1520123" y="219152"/>
                    <a:pt x="1523436" y="220416"/>
                    <a:pt x="1525964" y="222944"/>
                  </a:cubicBezTo>
                  <a:lnTo>
                    <a:pt x="1553212" y="250193"/>
                  </a:lnTo>
                  <a:cubicBezTo>
                    <a:pt x="1558268" y="255248"/>
                    <a:pt x="1558268" y="263445"/>
                    <a:pt x="1553212" y="268500"/>
                  </a:cubicBezTo>
                  <a:lnTo>
                    <a:pt x="1535217" y="286495"/>
                  </a:lnTo>
                  <a:cubicBezTo>
                    <a:pt x="1530162" y="291550"/>
                    <a:pt x="1521965" y="291550"/>
                    <a:pt x="1516910" y="286495"/>
                  </a:cubicBezTo>
                  <a:lnTo>
                    <a:pt x="1489661" y="259246"/>
                  </a:lnTo>
                  <a:cubicBezTo>
                    <a:pt x="1484606" y="254191"/>
                    <a:pt x="1484606" y="245994"/>
                    <a:pt x="1489661" y="240939"/>
                  </a:cubicBezTo>
                  <a:lnTo>
                    <a:pt x="1507656" y="222944"/>
                  </a:lnTo>
                  <a:cubicBezTo>
                    <a:pt x="1510184" y="220416"/>
                    <a:pt x="1513497" y="219152"/>
                    <a:pt x="1516810" y="219152"/>
                  </a:cubicBezTo>
                  <a:close/>
                  <a:moveTo>
                    <a:pt x="1140972" y="219152"/>
                  </a:moveTo>
                  <a:cubicBezTo>
                    <a:pt x="1144285" y="219152"/>
                    <a:pt x="1147598" y="220416"/>
                    <a:pt x="1150126" y="222944"/>
                  </a:cubicBezTo>
                  <a:lnTo>
                    <a:pt x="1177374" y="250193"/>
                  </a:lnTo>
                  <a:cubicBezTo>
                    <a:pt x="1182430" y="255248"/>
                    <a:pt x="1182430" y="263445"/>
                    <a:pt x="1177374" y="268500"/>
                  </a:cubicBezTo>
                  <a:lnTo>
                    <a:pt x="1159379" y="286495"/>
                  </a:lnTo>
                  <a:cubicBezTo>
                    <a:pt x="1154324" y="291550"/>
                    <a:pt x="1146127" y="291550"/>
                    <a:pt x="1141072" y="286495"/>
                  </a:cubicBezTo>
                  <a:lnTo>
                    <a:pt x="1113823" y="259246"/>
                  </a:lnTo>
                  <a:cubicBezTo>
                    <a:pt x="1108768" y="254191"/>
                    <a:pt x="1108768" y="245994"/>
                    <a:pt x="1113823" y="240939"/>
                  </a:cubicBezTo>
                  <a:lnTo>
                    <a:pt x="1131819" y="222944"/>
                  </a:lnTo>
                  <a:cubicBezTo>
                    <a:pt x="1134346" y="220416"/>
                    <a:pt x="1137659" y="219152"/>
                    <a:pt x="1140972" y="219152"/>
                  </a:cubicBezTo>
                  <a:close/>
                  <a:moveTo>
                    <a:pt x="765134" y="219152"/>
                  </a:moveTo>
                  <a:cubicBezTo>
                    <a:pt x="768447" y="219152"/>
                    <a:pt x="771760" y="220416"/>
                    <a:pt x="774287" y="222944"/>
                  </a:cubicBezTo>
                  <a:lnTo>
                    <a:pt x="801536" y="250193"/>
                  </a:lnTo>
                  <a:cubicBezTo>
                    <a:pt x="806591" y="255248"/>
                    <a:pt x="806591" y="263445"/>
                    <a:pt x="801536" y="268500"/>
                  </a:cubicBezTo>
                  <a:lnTo>
                    <a:pt x="783541" y="286495"/>
                  </a:lnTo>
                  <a:cubicBezTo>
                    <a:pt x="778486" y="291550"/>
                    <a:pt x="770289" y="291550"/>
                    <a:pt x="765234" y="286495"/>
                  </a:cubicBezTo>
                  <a:lnTo>
                    <a:pt x="737985" y="259246"/>
                  </a:lnTo>
                  <a:cubicBezTo>
                    <a:pt x="732930" y="254191"/>
                    <a:pt x="732930" y="245994"/>
                    <a:pt x="737985" y="240939"/>
                  </a:cubicBezTo>
                  <a:lnTo>
                    <a:pt x="755980" y="222944"/>
                  </a:lnTo>
                  <a:cubicBezTo>
                    <a:pt x="758508" y="220416"/>
                    <a:pt x="761821" y="219152"/>
                    <a:pt x="765134" y="219152"/>
                  </a:cubicBezTo>
                  <a:close/>
                  <a:moveTo>
                    <a:pt x="389296" y="219152"/>
                  </a:moveTo>
                  <a:cubicBezTo>
                    <a:pt x="392609" y="219152"/>
                    <a:pt x="395922" y="220416"/>
                    <a:pt x="398450" y="222944"/>
                  </a:cubicBezTo>
                  <a:lnTo>
                    <a:pt x="425698" y="250193"/>
                  </a:lnTo>
                  <a:cubicBezTo>
                    <a:pt x="430754" y="255248"/>
                    <a:pt x="430754" y="263445"/>
                    <a:pt x="425698" y="268500"/>
                  </a:cubicBezTo>
                  <a:lnTo>
                    <a:pt x="407703" y="286495"/>
                  </a:lnTo>
                  <a:cubicBezTo>
                    <a:pt x="402648" y="291550"/>
                    <a:pt x="394451" y="291550"/>
                    <a:pt x="389396" y="286495"/>
                  </a:cubicBezTo>
                  <a:lnTo>
                    <a:pt x="362147" y="259246"/>
                  </a:lnTo>
                  <a:cubicBezTo>
                    <a:pt x="357092" y="254191"/>
                    <a:pt x="357092" y="245994"/>
                    <a:pt x="362147" y="240939"/>
                  </a:cubicBezTo>
                  <a:lnTo>
                    <a:pt x="380143" y="222944"/>
                  </a:lnTo>
                  <a:cubicBezTo>
                    <a:pt x="382670" y="220416"/>
                    <a:pt x="385983" y="219152"/>
                    <a:pt x="389296" y="219152"/>
                  </a:cubicBezTo>
                  <a:close/>
                  <a:moveTo>
                    <a:pt x="3631327" y="218118"/>
                  </a:moveTo>
                  <a:lnTo>
                    <a:pt x="3650047" y="236838"/>
                  </a:lnTo>
                  <a:cubicBezTo>
                    <a:pt x="3652190" y="238981"/>
                    <a:pt x="3652190" y="242454"/>
                    <a:pt x="3650047" y="244597"/>
                  </a:cubicBezTo>
                  <a:lnTo>
                    <a:pt x="3631327" y="263317"/>
                  </a:lnTo>
                  <a:lnTo>
                    <a:pt x="3631327" y="262038"/>
                  </a:lnTo>
                  <a:lnTo>
                    <a:pt x="3613886" y="244597"/>
                  </a:lnTo>
                  <a:cubicBezTo>
                    <a:pt x="3611744" y="242454"/>
                    <a:pt x="3611744" y="238981"/>
                    <a:pt x="3613886" y="236838"/>
                  </a:cubicBezTo>
                  <a:lnTo>
                    <a:pt x="3631327" y="219397"/>
                  </a:lnTo>
                  <a:close/>
                  <a:moveTo>
                    <a:pt x="3255488" y="218118"/>
                  </a:moveTo>
                  <a:lnTo>
                    <a:pt x="3274209" y="236838"/>
                  </a:lnTo>
                  <a:cubicBezTo>
                    <a:pt x="3276352" y="238981"/>
                    <a:pt x="3276352" y="242454"/>
                    <a:pt x="3274209" y="244597"/>
                  </a:cubicBezTo>
                  <a:lnTo>
                    <a:pt x="3255488" y="263317"/>
                  </a:lnTo>
                  <a:lnTo>
                    <a:pt x="3255488" y="262038"/>
                  </a:lnTo>
                  <a:lnTo>
                    <a:pt x="3238048" y="244597"/>
                  </a:lnTo>
                  <a:cubicBezTo>
                    <a:pt x="3235905" y="242454"/>
                    <a:pt x="3235905" y="238981"/>
                    <a:pt x="3238048" y="236838"/>
                  </a:cubicBezTo>
                  <a:lnTo>
                    <a:pt x="3255488" y="219397"/>
                  </a:lnTo>
                  <a:close/>
                  <a:moveTo>
                    <a:pt x="2879651" y="218118"/>
                  </a:moveTo>
                  <a:lnTo>
                    <a:pt x="2898371" y="236838"/>
                  </a:lnTo>
                  <a:cubicBezTo>
                    <a:pt x="2900514" y="238981"/>
                    <a:pt x="2900514" y="242454"/>
                    <a:pt x="2898371" y="244597"/>
                  </a:cubicBezTo>
                  <a:lnTo>
                    <a:pt x="2879651" y="263317"/>
                  </a:lnTo>
                  <a:lnTo>
                    <a:pt x="2879651" y="262038"/>
                  </a:lnTo>
                  <a:lnTo>
                    <a:pt x="2862210" y="244597"/>
                  </a:lnTo>
                  <a:cubicBezTo>
                    <a:pt x="2860067" y="242454"/>
                    <a:pt x="2860067" y="238981"/>
                    <a:pt x="2862210" y="236838"/>
                  </a:cubicBezTo>
                  <a:lnTo>
                    <a:pt x="2879651" y="219397"/>
                  </a:lnTo>
                  <a:close/>
                  <a:moveTo>
                    <a:pt x="2503812" y="218118"/>
                  </a:moveTo>
                  <a:lnTo>
                    <a:pt x="2522533" y="236838"/>
                  </a:lnTo>
                  <a:cubicBezTo>
                    <a:pt x="2524676" y="238981"/>
                    <a:pt x="2524676" y="242454"/>
                    <a:pt x="2522533" y="244597"/>
                  </a:cubicBezTo>
                  <a:lnTo>
                    <a:pt x="2503812" y="263317"/>
                  </a:lnTo>
                  <a:lnTo>
                    <a:pt x="2503812" y="262038"/>
                  </a:lnTo>
                  <a:lnTo>
                    <a:pt x="2486372" y="244597"/>
                  </a:lnTo>
                  <a:cubicBezTo>
                    <a:pt x="2484229" y="242454"/>
                    <a:pt x="2484229" y="238981"/>
                    <a:pt x="2486372" y="236838"/>
                  </a:cubicBezTo>
                  <a:lnTo>
                    <a:pt x="2503812" y="219397"/>
                  </a:lnTo>
                  <a:close/>
                  <a:moveTo>
                    <a:pt x="2127974" y="218118"/>
                  </a:moveTo>
                  <a:lnTo>
                    <a:pt x="2146695" y="236838"/>
                  </a:lnTo>
                  <a:cubicBezTo>
                    <a:pt x="2148837" y="238981"/>
                    <a:pt x="2148837" y="242454"/>
                    <a:pt x="2146695" y="244597"/>
                  </a:cubicBezTo>
                  <a:lnTo>
                    <a:pt x="2127974" y="263317"/>
                  </a:lnTo>
                  <a:lnTo>
                    <a:pt x="2127974" y="262038"/>
                  </a:lnTo>
                  <a:lnTo>
                    <a:pt x="2110534" y="244597"/>
                  </a:lnTo>
                  <a:cubicBezTo>
                    <a:pt x="2108391" y="242454"/>
                    <a:pt x="2108391" y="238981"/>
                    <a:pt x="2110534" y="236838"/>
                  </a:cubicBezTo>
                  <a:lnTo>
                    <a:pt x="2127974" y="219397"/>
                  </a:lnTo>
                  <a:close/>
                  <a:moveTo>
                    <a:pt x="1752136" y="218118"/>
                  </a:moveTo>
                  <a:lnTo>
                    <a:pt x="1770857" y="236838"/>
                  </a:lnTo>
                  <a:cubicBezTo>
                    <a:pt x="1773000" y="238981"/>
                    <a:pt x="1773000" y="242454"/>
                    <a:pt x="1770857" y="244597"/>
                  </a:cubicBezTo>
                  <a:lnTo>
                    <a:pt x="1752136" y="263317"/>
                  </a:lnTo>
                  <a:lnTo>
                    <a:pt x="1752136" y="262038"/>
                  </a:lnTo>
                  <a:lnTo>
                    <a:pt x="1734695" y="244597"/>
                  </a:lnTo>
                  <a:cubicBezTo>
                    <a:pt x="1732553" y="242454"/>
                    <a:pt x="1732553" y="238981"/>
                    <a:pt x="1734695" y="236838"/>
                  </a:cubicBezTo>
                  <a:lnTo>
                    <a:pt x="1752136" y="219397"/>
                  </a:lnTo>
                  <a:close/>
                  <a:moveTo>
                    <a:pt x="1376298" y="218118"/>
                  </a:moveTo>
                  <a:lnTo>
                    <a:pt x="1395019" y="236838"/>
                  </a:lnTo>
                  <a:cubicBezTo>
                    <a:pt x="1397161" y="238981"/>
                    <a:pt x="1397161" y="242454"/>
                    <a:pt x="1395019" y="244597"/>
                  </a:cubicBezTo>
                  <a:lnTo>
                    <a:pt x="1376298" y="263317"/>
                  </a:lnTo>
                  <a:lnTo>
                    <a:pt x="1376298" y="262038"/>
                  </a:lnTo>
                  <a:lnTo>
                    <a:pt x="1358857" y="244597"/>
                  </a:lnTo>
                  <a:cubicBezTo>
                    <a:pt x="1356715" y="242454"/>
                    <a:pt x="1356715" y="238981"/>
                    <a:pt x="1358857" y="236838"/>
                  </a:cubicBezTo>
                  <a:lnTo>
                    <a:pt x="1376298" y="219397"/>
                  </a:lnTo>
                  <a:close/>
                  <a:moveTo>
                    <a:pt x="1000460" y="218118"/>
                  </a:moveTo>
                  <a:lnTo>
                    <a:pt x="1019180" y="236838"/>
                  </a:lnTo>
                  <a:cubicBezTo>
                    <a:pt x="1021323" y="238981"/>
                    <a:pt x="1021323" y="242454"/>
                    <a:pt x="1019180" y="244597"/>
                  </a:cubicBezTo>
                  <a:lnTo>
                    <a:pt x="1000460" y="263317"/>
                  </a:lnTo>
                  <a:lnTo>
                    <a:pt x="1000460" y="262038"/>
                  </a:lnTo>
                  <a:lnTo>
                    <a:pt x="983019" y="244597"/>
                  </a:lnTo>
                  <a:cubicBezTo>
                    <a:pt x="980877" y="242454"/>
                    <a:pt x="980877" y="238981"/>
                    <a:pt x="983019" y="236838"/>
                  </a:cubicBezTo>
                  <a:lnTo>
                    <a:pt x="1000460" y="219397"/>
                  </a:lnTo>
                  <a:close/>
                  <a:moveTo>
                    <a:pt x="624622" y="218118"/>
                  </a:moveTo>
                  <a:lnTo>
                    <a:pt x="643343" y="236838"/>
                  </a:lnTo>
                  <a:cubicBezTo>
                    <a:pt x="645485" y="238981"/>
                    <a:pt x="645485" y="242454"/>
                    <a:pt x="643343" y="244597"/>
                  </a:cubicBezTo>
                  <a:lnTo>
                    <a:pt x="624622" y="263317"/>
                  </a:lnTo>
                  <a:lnTo>
                    <a:pt x="624622" y="262038"/>
                  </a:lnTo>
                  <a:lnTo>
                    <a:pt x="607181" y="244597"/>
                  </a:lnTo>
                  <a:cubicBezTo>
                    <a:pt x="605038" y="242454"/>
                    <a:pt x="605038" y="238981"/>
                    <a:pt x="607181" y="236838"/>
                  </a:cubicBezTo>
                  <a:lnTo>
                    <a:pt x="624622" y="219397"/>
                  </a:lnTo>
                  <a:close/>
                  <a:moveTo>
                    <a:pt x="248784" y="218118"/>
                  </a:moveTo>
                  <a:lnTo>
                    <a:pt x="267504" y="236838"/>
                  </a:lnTo>
                  <a:cubicBezTo>
                    <a:pt x="269647" y="238981"/>
                    <a:pt x="269647" y="242454"/>
                    <a:pt x="267504" y="244597"/>
                  </a:cubicBezTo>
                  <a:lnTo>
                    <a:pt x="248784" y="263317"/>
                  </a:lnTo>
                  <a:lnTo>
                    <a:pt x="248784" y="262038"/>
                  </a:lnTo>
                  <a:lnTo>
                    <a:pt x="231343" y="244597"/>
                  </a:lnTo>
                  <a:cubicBezTo>
                    <a:pt x="229201" y="242454"/>
                    <a:pt x="229201" y="238981"/>
                    <a:pt x="231343" y="236838"/>
                  </a:cubicBezTo>
                  <a:lnTo>
                    <a:pt x="248784" y="219397"/>
                  </a:lnTo>
                  <a:close/>
                  <a:moveTo>
                    <a:pt x="3861566" y="216170"/>
                  </a:moveTo>
                  <a:cubicBezTo>
                    <a:pt x="3862663" y="216219"/>
                    <a:pt x="3863742" y="216686"/>
                    <a:pt x="3864541" y="217560"/>
                  </a:cubicBezTo>
                  <a:lnTo>
                    <a:pt x="3867974" y="221312"/>
                  </a:lnTo>
                  <a:cubicBezTo>
                    <a:pt x="3869574" y="223060"/>
                    <a:pt x="3869454" y="225774"/>
                    <a:pt x="3867706" y="227374"/>
                  </a:cubicBezTo>
                  <a:lnTo>
                    <a:pt x="3863953" y="230807"/>
                  </a:lnTo>
                  <a:cubicBezTo>
                    <a:pt x="3862206" y="232406"/>
                    <a:pt x="3859492" y="232286"/>
                    <a:pt x="3857892" y="230537"/>
                  </a:cubicBezTo>
                  <a:lnTo>
                    <a:pt x="3854459" y="226786"/>
                  </a:lnTo>
                  <a:cubicBezTo>
                    <a:pt x="3852859" y="225038"/>
                    <a:pt x="3852980" y="222324"/>
                    <a:pt x="3854728" y="220724"/>
                  </a:cubicBezTo>
                  <a:lnTo>
                    <a:pt x="3858480" y="217291"/>
                  </a:lnTo>
                  <a:cubicBezTo>
                    <a:pt x="3859354" y="216491"/>
                    <a:pt x="3860469" y="216122"/>
                    <a:pt x="3861566" y="216170"/>
                  </a:cubicBezTo>
                  <a:close/>
                  <a:moveTo>
                    <a:pt x="3485728" y="216170"/>
                  </a:moveTo>
                  <a:cubicBezTo>
                    <a:pt x="3486825" y="216219"/>
                    <a:pt x="3487903" y="216686"/>
                    <a:pt x="3488703" y="217560"/>
                  </a:cubicBezTo>
                  <a:lnTo>
                    <a:pt x="3492136" y="221312"/>
                  </a:lnTo>
                  <a:cubicBezTo>
                    <a:pt x="3493736" y="223060"/>
                    <a:pt x="3493616" y="225774"/>
                    <a:pt x="3491867" y="227374"/>
                  </a:cubicBezTo>
                  <a:lnTo>
                    <a:pt x="3488116" y="230807"/>
                  </a:lnTo>
                  <a:cubicBezTo>
                    <a:pt x="3486367" y="232406"/>
                    <a:pt x="3483653" y="232286"/>
                    <a:pt x="3482054" y="230537"/>
                  </a:cubicBezTo>
                  <a:lnTo>
                    <a:pt x="3478621" y="226786"/>
                  </a:lnTo>
                  <a:cubicBezTo>
                    <a:pt x="3477021" y="225038"/>
                    <a:pt x="3477142" y="222324"/>
                    <a:pt x="3478890" y="220724"/>
                  </a:cubicBezTo>
                  <a:lnTo>
                    <a:pt x="3482641" y="217291"/>
                  </a:lnTo>
                  <a:cubicBezTo>
                    <a:pt x="3483516" y="216491"/>
                    <a:pt x="3484631" y="216122"/>
                    <a:pt x="3485728" y="216170"/>
                  </a:cubicBezTo>
                  <a:close/>
                  <a:moveTo>
                    <a:pt x="3109890" y="216170"/>
                  </a:moveTo>
                  <a:cubicBezTo>
                    <a:pt x="3110987" y="216219"/>
                    <a:pt x="3112066" y="216686"/>
                    <a:pt x="3112865" y="217560"/>
                  </a:cubicBezTo>
                  <a:lnTo>
                    <a:pt x="3116298" y="221312"/>
                  </a:lnTo>
                  <a:cubicBezTo>
                    <a:pt x="3117898" y="223060"/>
                    <a:pt x="3117778" y="225774"/>
                    <a:pt x="3116029" y="227374"/>
                  </a:cubicBezTo>
                  <a:lnTo>
                    <a:pt x="3112277" y="230807"/>
                  </a:lnTo>
                  <a:cubicBezTo>
                    <a:pt x="3110529" y="232406"/>
                    <a:pt x="3107815" y="232286"/>
                    <a:pt x="3106216" y="230537"/>
                  </a:cubicBezTo>
                  <a:lnTo>
                    <a:pt x="3102782" y="226786"/>
                  </a:lnTo>
                  <a:cubicBezTo>
                    <a:pt x="3101182" y="225038"/>
                    <a:pt x="3101304" y="222324"/>
                    <a:pt x="3103051" y="220724"/>
                  </a:cubicBezTo>
                  <a:lnTo>
                    <a:pt x="3106804" y="217291"/>
                  </a:lnTo>
                  <a:cubicBezTo>
                    <a:pt x="3107678" y="216491"/>
                    <a:pt x="3108793" y="216122"/>
                    <a:pt x="3109890" y="216170"/>
                  </a:cubicBezTo>
                  <a:close/>
                  <a:moveTo>
                    <a:pt x="2734052" y="216170"/>
                  </a:moveTo>
                  <a:cubicBezTo>
                    <a:pt x="2735149" y="216219"/>
                    <a:pt x="2736227" y="216686"/>
                    <a:pt x="2737027" y="217560"/>
                  </a:cubicBezTo>
                  <a:lnTo>
                    <a:pt x="2740460" y="221312"/>
                  </a:lnTo>
                  <a:cubicBezTo>
                    <a:pt x="2742060" y="223060"/>
                    <a:pt x="2741939" y="225774"/>
                    <a:pt x="2740191" y="227374"/>
                  </a:cubicBezTo>
                  <a:lnTo>
                    <a:pt x="2736439" y="230807"/>
                  </a:lnTo>
                  <a:cubicBezTo>
                    <a:pt x="2734691" y="232406"/>
                    <a:pt x="2731977" y="232286"/>
                    <a:pt x="2730378" y="230537"/>
                  </a:cubicBezTo>
                  <a:lnTo>
                    <a:pt x="2726945" y="226786"/>
                  </a:lnTo>
                  <a:cubicBezTo>
                    <a:pt x="2725345" y="225038"/>
                    <a:pt x="2725466" y="222324"/>
                    <a:pt x="2727214" y="220724"/>
                  </a:cubicBezTo>
                  <a:lnTo>
                    <a:pt x="2730965" y="217291"/>
                  </a:lnTo>
                  <a:cubicBezTo>
                    <a:pt x="2731840" y="216491"/>
                    <a:pt x="2732955" y="216122"/>
                    <a:pt x="2734052" y="216170"/>
                  </a:cubicBezTo>
                  <a:close/>
                  <a:moveTo>
                    <a:pt x="2358214" y="216170"/>
                  </a:moveTo>
                  <a:cubicBezTo>
                    <a:pt x="2359311" y="216219"/>
                    <a:pt x="2360389" y="216686"/>
                    <a:pt x="2361189" y="217560"/>
                  </a:cubicBezTo>
                  <a:lnTo>
                    <a:pt x="2364622" y="221312"/>
                  </a:lnTo>
                  <a:cubicBezTo>
                    <a:pt x="2366222" y="223060"/>
                    <a:pt x="2366102" y="225774"/>
                    <a:pt x="2364353" y="227374"/>
                  </a:cubicBezTo>
                  <a:lnTo>
                    <a:pt x="2360601" y="230807"/>
                  </a:lnTo>
                  <a:cubicBezTo>
                    <a:pt x="2358853" y="232406"/>
                    <a:pt x="2356139" y="232286"/>
                    <a:pt x="2354540" y="230537"/>
                  </a:cubicBezTo>
                  <a:lnTo>
                    <a:pt x="2351107" y="226786"/>
                  </a:lnTo>
                  <a:cubicBezTo>
                    <a:pt x="2349507" y="225038"/>
                    <a:pt x="2349628" y="222324"/>
                    <a:pt x="2351376" y="220724"/>
                  </a:cubicBezTo>
                  <a:lnTo>
                    <a:pt x="2355127" y="217291"/>
                  </a:lnTo>
                  <a:cubicBezTo>
                    <a:pt x="2356001" y="216491"/>
                    <a:pt x="2357117" y="216122"/>
                    <a:pt x="2358214" y="216170"/>
                  </a:cubicBezTo>
                  <a:close/>
                  <a:moveTo>
                    <a:pt x="1982376" y="216170"/>
                  </a:moveTo>
                  <a:cubicBezTo>
                    <a:pt x="1983472" y="216219"/>
                    <a:pt x="1984551" y="216686"/>
                    <a:pt x="1985350" y="217560"/>
                  </a:cubicBezTo>
                  <a:lnTo>
                    <a:pt x="1988784" y="221312"/>
                  </a:lnTo>
                  <a:cubicBezTo>
                    <a:pt x="1990384" y="223060"/>
                    <a:pt x="1990264" y="225774"/>
                    <a:pt x="1988515" y="227374"/>
                  </a:cubicBezTo>
                  <a:lnTo>
                    <a:pt x="1984762" y="230807"/>
                  </a:lnTo>
                  <a:cubicBezTo>
                    <a:pt x="1983016" y="232406"/>
                    <a:pt x="1980301" y="232286"/>
                    <a:pt x="1978702" y="230537"/>
                  </a:cubicBezTo>
                  <a:lnTo>
                    <a:pt x="1975268" y="226786"/>
                  </a:lnTo>
                  <a:cubicBezTo>
                    <a:pt x="1973668" y="225038"/>
                    <a:pt x="1973790" y="222324"/>
                    <a:pt x="1975538" y="220724"/>
                  </a:cubicBezTo>
                  <a:lnTo>
                    <a:pt x="1979289" y="217291"/>
                  </a:lnTo>
                  <a:cubicBezTo>
                    <a:pt x="1980164" y="216491"/>
                    <a:pt x="1981279" y="216122"/>
                    <a:pt x="1982376" y="216170"/>
                  </a:cubicBezTo>
                  <a:close/>
                  <a:moveTo>
                    <a:pt x="1606538" y="216170"/>
                  </a:moveTo>
                  <a:cubicBezTo>
                    <a:pt x="1607635" y="216219"/>
                    <a:pt x="1608713" y="216686"/>
                    <a:pt x="1609513" y="217560"/>
                  </a:cubicBezTo>
                  <a:lnTo>
                    <a:pt x="1612946" y="221312"/>
                  </a:lnTo>
                  <a:cubicBezTo>
                    <a:pt x="1614546" y="223060"/>
                    <a:pt x="1614425" y="225774"/>
                    <a:pt x="1612677" y="227374"/>
                  </a:cubicBezTo>
                  <a:lnTo>
                    <a:pt x="1608925" y="230807"/>
                  </a:lnTo>
                  <a:cubicBezTo>
                    <a:pt x="1607177" y="232406"/>
                    <a:pt x="1604463" y="232286"/>
                    <a:pt x="1602864" y="230537"/>
                  </a:cubicBezTo>
                  <a:lnTo>
                    <a:pt x="1599430" y="226786"/>
                  </a:lnTo>
                  <a:cubicBezTo>
                    <a:pt x="1597830" y="225038"/>
                    <a:pt x="1597951" y="222324"/>
                    <a:pt x="1599699" y="220724"/>
                  </a:cubicBezTo>
                  <a:lnTo>
                    <a:pt x="1603451" y="217291"/>
                  </a:lnTo>
                  <a:cubicBezTo>
                    <a:pt x="1604325" y="216491"/>
                    <a:pt x="1605440" y="216122"/>
                    <a:pt x="1606538" y="216170"/>
                  </a:cubicBezTo>
                  <a:close/>
                  <a:moveTo>
                    <a:pt x="1230699" y="216170"/>
                  </a:moveTo>
                  <a:cubicBezTo>
                    <a:pt x="1231796" y="216219"/>
                    <a:pt x="1232875" y="216686"/>
                    <a:pt x="1233674" y="217560"/>
                  </a:cubicBezTo>
                  <a:lnTo>
                    <a:pt x="1237108" y="221312"/>
                  </a:lnTo>
                  <a:cubicBezTo>
                    <a:pt x="1238707" y="223060"/>
                    <a:pt x="1238587" y="225774"/>
                    <a:pt x="1236838" y="227374"/>
                  </a:cubicBezTo>
                  <a:lnTo>
                    <a:pt x="1233086" y="230807"/>
                  </a:lnTo>
                  <a:cubicBezTo>
                    <a:pt x="1231339" y="232406"/>
                    <a:pt x="1228625" y="232286"/>
                    <a:pt x="1227025" y="230537"/>
                  </a:cubicBezTo>
                  <a:lnTo>
                    <a:pt x="1223592" y="226786"/>
                  </a:lnTo>
                  <a:cubicBezTo>
                    <a:pt x="1221992" y="225038"/>
                    <a:pt x="1222113" y="222324"/>
                    <a:pt x="1223861" y="220724"/>
                  </a:cubicBezTo>
                  <a:lnTo>
                    <a:pt x="1227613" y="217291"/>
                  </a:lnTo>
                  <a:cubicBezTo>
                    <a:pt x="1228487" y="216491"/>
                    <a:pt x="1229602" y="216122"/>
                    <a:pt x="1230699" y="216170"/>
                  </a:cubicBezTo>
                  <a:close/>
                  <a:moveTo>
                    <a:pt x="854861" y="216170"/>
                  </a:moveTo>
                  <a:cubicBezTo>
                    <a:pt x="855959" y="216219"/>
                    <a:pt x="857037" y="216686"/>
                    <a:pt x="857837" y="217560"/>
                  </a:cubicBezTo>
                  <a:lnTo>
                    <a:pt x="861270" y="221312"/>
                  </a:lnTo>
                  <a:cubicBezTo>
                    <a:pt x="862870" y="223060"/>
                    <a:pt x="862749" y="225774"/>
                    <a:pt x="861001" y="227374"/>
                  </a:cubicBezTo>
                  <a:lnTo>
                    <a:pt x="857249" y="230807"/>
                  </a:lnTo>
                  <a:cubicBezTo>
                    <a:pt x="855501" y="232406"/>
                    <a:pt x="852786" y="232286"/>
                    <a:pt x="851188" y="230537"/>
                  </a:cubicBezTo>
                  <a:lnTo>
                    <a:pt x="847754" y="226786"/>
                  </a:lnTo>
                  <a:cubicBezTo>
                    <a:pt x="846154" y="225038"/>
                    <a:pt x="846275" y="222324"/>
                    <a:pt x="848023" y="220724"/>
                  </a:cubicBezTo>
                  <a:lnTo>
                    <a:pt x="851774" y="217291"/>
                  </a:lnTo>
                  <a:cubicBezTo>
                    <a:pt x="852649" y="216491"/>
                    <a:pt x="853764" y="216122"/>
                    <a:pt x="854861" y="216170"/>
                  </a:cubicBezTo>
                  <a:close/>
                  <a:moveTo>
                    <a:pt x="479023" y="216170"/>
                  </a:moveTo>
                  <a:cubicBezTo>
                    <a:pt x="480120" y="216219"/>
                    <a:pt x="481199" y="216686"/>
                    <a:pt x="481998" y="217560"/>
                  </a:cubicBezTo>
                  <a:lnTo>
                    <a:pt x="485432" y="221312"/>
                  </a:lnTo>
                  <a:cubicBezTo>
                    <a:pt x="487031" y="223060"/>
                    <a:pt x="486911" y="225774"/>
                    <a:pt x="485162" y="227374"/>
                  </a:cubicBezTo>
                  <a:lnTo>
                    <a:pt x="481410" y="230807"/>
                  </a:lnTo>
                  <a:cubicBezTo>
                    <a:pt x="479662" y="232406"/>
                    <a:pt x="476948" y="232286"/>
                    <a:pt x="475349" y="230537"/>
                  </a:cubicBezTo>
                  <a:lnTo>
                    <a:pt x="471916" y="226786"/>
                  </a:lnTo>
                  <a:cubicBezTo>
                    <a:pt x="470316" y="225038"/>
                    <a:pt x="470437" y="222324"/>
                    <a:pt x="472184" y="220724"/>
                  </a:cubicBezTo>
                  <a:lnTo>
                    <a:pt x="475937" y="217291"/>
                  </a:lnTo>
                  <a:cubicBezTo>
                    <a:pt x="476811" y="216491"/>
                    <a:pt x="477926" y="216122"/>
                    <a:pt x="479023" y="216170"/>
                  </a:cubicBezTo>
                  <a:close/>
                  <a:moveTo>
                    <a:pt x="240335" y="208787"/>
                  </a:moveTo>
                  <a:lnTo>
                    <a:pt x="241509" y="209961"/>
                  </a:lnTo>
                  <a:cubicBezTo>
                    <a:pt x="242829" y="211280"/>
                    <a:pt x="242829" y="213419"/>
                    <a:pt x="241509" y="214739"/>
                  </a:cubicBezTo>
                  <a:lnTo>
                    <a:pt x="236842" y="219406"/>
                  </a:lnTo>
                  <a:close/>
                  <a:moveTo>
                    <a:pt x="3608680" y="199368"/>
                  </a:moveTo>
                  <a:cubicBezTo>
                    <a:pt x="3610000" y="198048"/>
                    <a:pt x="3612139" y="198048"/>
                    <a:pt x="3613459" y="199368"/>
                  </a:cubicBezTo>
                  <a:lnTo>
                    <a:pt x="3624052" y="209961"/>
                  </a:lnTo>
                  <a:cubicBezTo>
                    <a:pt x="3625371" y="211280"/>
                    <a:pt x="3625371" y="213419"/>
                    <a:pt x="3624052" y="214739"/>
                  </a:cubicBezTo>
                  <a:lnTo>
                    <a:pt x="3614629" y="224162"/>
                  </a:lnTo>
                  <a:cubicBezTo>
                    <a:pt x="3613310" y="225481"/>
                    <a:pt x="3611170" y="225481"/>
                    <a:pt x="3609850" y="224162"/>
                  </a:cubicBezTo>
                  <a:lnTo>
                    <a:pt x="3599257" y="213569"/>
                  </a:lnTo>
                  <a:cubicBezTo>
                    <a:pt x="3597938" y="212249"/>
                    <a:pt x="3597938" y="210110"/>
                    <a:pt x="3599257" y="208790"/>
                  </a:cubicBezTo>
                  <a:close/>
                  <a:moveTo>
                    <a:pt x="3232842" y="199368"/>
                  </a:moveTo>
                  <a:cubicBezTo>
                    <a:pt x="3234162" y="198048"/>
                    <a:pt x="3236301" y="198048"/>
                    <a:pt x="3237620" y="199368"/>
                  </a:cubicBezTo>
                  <a:lnTo>
                    <a:pt x="3248213" y="209961"/>
                  </a:lnTo>
                  <a:cubicBezTo>
                    <a:pt x="3249533" y="211280"/>
                    <a:pt x="3249533" y="213419"/>
                    <a:pt x="3248213" y="214739"/>
                  </a:cubicBezTo>
                  <a:lnTo>
                    <a:pt x="3238790" y="224162"/>
                  </a:lnTo>
                  <a:cubicBezTo>
                    <a:pt x="3237472" y="225481"/>
                    <a:pt x="3235332" y="225481"/>
                    <a:pt x="3234012" y="224162"/>
                  </a:cubicBezTo>
                  <a:lnTo>
                    <a:pt x="3223420" y="213569"/>
                  </a:lnTo>
                  <a:cubicBezTo>
                    <a:pt x="3222100" y="212249"/>
                    <a:pt x="3222100" y="210110"/>
                    <a:pt x="3223420" y="208790"/>
                  </a:cubicBezTo>
                  <a:close/>
                  <a:moveTo>
                    <a:pt x="2857004" y="199368"/>
                  </a:moveTo>
                  <a:cubicBezTo>
                    <a:pt x="2858324" y="198048"/>
                    <a:pt x="2860462" y="198048"/>
                    <a:pt x="2861782" y="199368"/>
                  </a:cubicBezTo>
                  <a:lnTo>
                    <a:pt x="2872376" y="209961"/>
                  </a:lnTo>
                  <a:cubicBezTo>
                    <a:pt x="2873695" y="211280"/>
                    <a:pt x="2873695" y="213419"/>
                    <a:pt x="2872376" y="214739"/>
                  </a:cubicBezTo>
                  <a:lnTo>
                    <a:pt x="2862953" y="224162"/>
                  </a:lnTo>
                  <a:cubicBezTo>
                    <a:pt x="2861634" y="225481"/>
                    <a:pt x="2859494" y="225481"/>
                    <a:pt x="2858174" y="224162"/>
                  </a:cubicBezTo>
                  <a:lnTo>
                    <a:pt x="2847581" y="213569"/>
                  </a:lnTo>
                  <a:cubicBezTo>
                    <a:pt x="2846262" y="212249"/>
                    <a:pt x="2846262" y="210110"/>
                    <a:pt x="2847581" y="208790"/>
                  </a:cubicBezTo>
                  <a:close/>
                  <a:moveTo>
                    <a:pt x="2481166" y="199368"/>
                  </a:moveTo>
                  <a:cubicBezTo>
                    <a:pt x="2482486" y="198048"/>
                    <a:pt x="2484625" y="198048"/>
                    <a:pt x="2485944" y="199368"/>
                  </a:cubicBezTo>
                  <a:lnTo>
                    <a:pt x="2496537" y="209961"/>
                  </a:lnTo>
                  <a:cubicBezTo>
                    <a:pt x="2497857" y="211280"/>
                    <a:pt x="2497857" y="213419"/>
                    <a:pt x="2496537" y="214739"/>
                  </a:cubicBezTo>
                  <a:lnTo>
                    <a:pt x="2487115" y="224162"/>
                  </a:lnTo>
                  <a:cubicBezTo>
                    <a:pt x="2485796" y="225481"/>
                    <a:pt x="2483656" y="225481"/>
                    <a:pt x="2482336" y="224162"/>
                  </a:cubicBezTo>
                  <a:lnTo>
                    <a:pt x="2471743" y="213569"/>
                  </a:lnTo>
                  <a:cubicBezTo>
                    <a:pt x="2470424" y="212249"/>
                    <a:pt x="2470424" y="210110"/>
                    <a:pt x="2471743" y="208790"/>
                  </a:cubicBezTo>
                  <a:close/>
                  <a:moveTo>
                    <a:pt x="2105328" y="199368"/>
                  </a:moveTo>
                  <a:cubicBezTo>
                    <a:pt x="2106648" y="198048"/>
                    <a:pt x="2108787" y="198048"/>
                    <a:pt x="2110106" y="199368"/>
                  </a:cubicBezTo>
                  <a:lnTo>
                    <a:pt x="2120699" y="209961"/>
                  </a:lnTo>
                  <a:cubicBezTo>
                    <a:pt x="2122019" y="211280"/>
                    <a:pt x="2122019" y="213419"/>
                    <a:pt x="2120699" y="214739"/>
                  </a:cubicBezTo>
                  <a:lnTo>
                    <a:pt x="2111276" y="224162"/>
                  </a:lnTo>
                  <a:cubicBezTo>
                    <a:pt x="2109957" y="225481"/>
                    <a:pt x="2107818" y="225481"/>
                    <a:pt x="2106498" y="224162"/>
                  </a:cubicBezTo>
                  <a:lnTo>
                    <a:pt x="2095906" y="213569"/>
                  </a:lnTo>
                  <a:cubicBezTo>
                    <a:pt x="2094586" y="212249"/>
                    <a:pt x="2094586" y="210110"/>
                    <a:pt x="2095906" y="208790"/>
                  </a:cubicBezTo>
                  <a:close/>
                  <a:moveTo>
                    <a:pt x="1729490" y="199368"/>
                  </a:moveTo>
                  <a:cubicBezTo>
                    <a:pt x="1730809" y="198048"/>
                    <a:pt x="1732949" y="198048"/>
                    <a:pt x="1734268" y="199368"/>
                  </a:cubicBezTo>
                  <a:lnTo>
                    <a:pt x="1744861" y="209961"/>
                  </a:lnTo>
                  <a:cubicBezTo>
                    <a:pt x="1746181" y="211280"/>
                    <a:pt x="1746181" y="213419"/>
                    <a:pt x="1744861" y="214739"/>
                  </a:cubicBezTo>
                  <a:lnTo>
                    <a:pt x="1735439" y="224162"/>
                  </a:lnTo>
                  <a:cubicBezTo>
                    <a:pt x="1734120" y="225481"/>
                    <a:pt x="1731980" y="225481"/>
                    <a:pt x="1730660" y="224162"/>
                  </a:cubicBezTo>
                  <a:lnTo>
                    <a:pt x="1720067" y="213569"/>
                  </a:lnTo>
                  <a:cubicBezTo>
                    <a:pt x="1718748" y="212249"/>
                    <a:pt x="1718748" y="210110"/>
                    <a:pt x="1720067" y="208790"/>
                  </a:cubicBezTo>
                  <a:close/>
                  <a:moveTo>
                    <a:pt x="1353652" y="199368"/>
                  </a:moveTo>
                  <a:cubicBezTo>
                    <a:pt x="1354971" y="198048"/>
                    <a:pt x="1357110" y="198048"/>
                    <a:pt x="1358430" y="199368"/>
                  </a:cubicBezTo>
                  <a:lnTo>
                    <a:pt x="1369023" y="209961"/>
                  </a:lnTo>
                  <a:cubicBezTo>
                    <a:pt x="1370342" y="211280"/>
                    <a:pt x="1370342" y="213419"/>
                    <a:pt x="1369023" y="214739"/>
                  </a:cubicBezTo>
                  <a:lnTo>
                    <a:pt x="1359600" y="224162"/>
                  </a:lnTo>
                  <a:cubicBezTo>
                    <a:pt x="1358281" y="225481"/>
                    <a:pt x="1356141" y="225481"/>
                    <a:pt x="1354822" y="224162"/>
                  </a:cubicBezTo>
                  <a:lnTo>
                    <a:pt x="1344229" y="213569"/>
                  </a:lnTo>
                  <a:cubicBezTo>
                    <a:pt x="1342910" y="212249"/>
                    <a:pt x="1342910" y="210110"/>
                    <a:pt x="1344229" y="208790"/>
                  </a:cubicBezTo>
                  <a:close/>
                  <a:moveTo>
                    <a:pt x="977813" y="199368"/>
                  </a:moveTo>
                  <a:cubicBezTo>
                    <a:pt x="979133" y="198048"/>
                    <a:pt x="981272" y="198048"/>
                    <a:pt x="982592" y="199368"/>
                  </a:cubicBezTo>
                  <a:lnTo>
                    <a:pt x="993185" y="209961"/>
                  </a:lnTo>
                  <a:cubicBezTo>
                    <a:pt x="994504" y="211280"/>
                    <a:pt x="994504" y="213419"/>
                    <a:pt x="993185" y="214739"/>
                  </a:cubicBezTo>
                  <a:lnTo>
                    <a:pt x="983762" y="224162"/>
                  </a:lnTo>
                  <a:cubicBezTo>
                    <a:pt x="982443" y="225481"/>
                    <a:pt x="980303" y="225481"/>
                    <a:pt x="978984" y="224162"/>
                  </a:cubicBezTo>
                  <a:lnTo>
                    <a:pt x="968391" y="213569"/>
                  </a:lnTo>
                  <a:cubicBezTo>
                    <a:pt x="967071" y="212249"/>
                    <a:pt x="967071" y="210110"/>
                    <a:pt x="968391" y="208790"/>
                  </a:cubicBezTo>
                  <a:close/>
                  <a:moveTo>
                    <a:pt x="601975" y="199368"/>
                  </a:moveTo>
                  <a:cubicBezTo>
                    <a:pt x="603295" y="198048"/>
                    <a:pt x="605434" y="198048"/>
                    <a:pt x="606754" y="199368"/>
                  </a:cubicBezTo>
                  <a:lnTo>
                    <a:pt x="617346" y="209961"/>
                  </a:lnTo>
                  <a:cubicBezTo>
                    <a:pt x="618666" y="211280"/>
                    <a:pt x="618666" y="213419"/>
                    <a:pt x="617346" y="214739"/>
                  </a:cubicBezTo>
                  <a:lnTo>
                    <a:pt x="607924" y="224162"/>
                  </a:lnTo>
                  <a:cubicBezTo>
                    <a:pt x="606605" y="225481"/>
                    <a:pt x="604465" y="225481"/>
                    <a:pt x="603146" y="224162"/>
                  </a:cubicBezTo>
                  <a:lnTo>
                    <a:pt x="592553" y="213569"/>
                  </a:lnTo>
                  <a:cubicBezTo>
                    <a:pt x="591233" y="212249"/>
                    <a:pt x="591233" y="210110"/>
                    <a:pt x="592553" y="208790"/>
                  </a:cubicBezTo>
                  <a:close/>
                  <a:moveTo>
                    <a:pt x="3941203" y="193552"/>
                  </a:moveTo>
                  <a:lnTo>
                    <a:pt x="3945283" y="205956"/>
                  </a:lnTo>
                  <a:lnTo>
                    <a:pt x="3940145" y="200818"/>
                  </a:lnTo>
                  <a:cubicBezTo>
                    <a:pt x="3938431" y="199104"/>
                    <a:pt x="3938431" y="196324"/>
                    <a:pt x="3940145" y="194610"/>
                  </a:cubicBezTo>
                  <a:close/>
                  <a:moveTo>
                    <a:pt x="3907022" y="183774"/>
                  </a:moveTo>
                  <a:cubicBezTo>
                    <a:pt x="3911124" y="183738"/>
                    <a:pt x="3915241" y="185267"/>
                    <a:pt x="3918398" y="188369"/>
                  </a:cubicBezTo>
                  <a:lnTo>
                    <a:pt x="3945356" y="214848"/>
                  </a:lnTo>
                  <a:cubicBezTo>
                    <a:pt x="3951672" y="221053"/>
                    <a:pt x="3951763" y="231203"/>
                    <a:pt x="3945558" y="237519"/>
                  </a:cubicBezTo>
                  <a:lnTo>
                    <a:pt x="3928541" y="254843"/>
                  </a:lnTo>
                  <a:cubicBezTo>
                    <a:pt x="3922337" y="261159"/>
                    <a:pt x="3912186" y="261250"/>
                    <a:pt x="3905870" y="255045"/>
                  </a:cubicBezTo>
                  <a:lnTo>
                    <a:pt x="3878913" y="228565"/>
                  </a:lnTo>
                  <a:cubicBezTo>
                    <a:pt x="3872597" y="222361"/>
                    <a:pt x="3872506" y="212210"/>
                    <a:pt x="3878711" y="205894"/>
                  </a:cubicBezTo>
                  <a:lnTo>
                    <a:pt x="3895727" y="188571"/>
                  </a:lnTo>
                  <a:cubicBezTo>
                    <a:pt x="3898830" y="185413"/>
                    <a:pt x="3902918" y="183811"/>
                    <a:pt x="3907022" y="183774"/>
                  </a:cubicBezTo>
                  <a:close/>
                  <a:moveTo>
                    <a:pt x="3531183" y="183774"/>
                  </a:moveTo>
                  <a:cubicBezTo>
                    <a:pt x="3535286" y="183738"/>
                    <a:pt x="3539402" y="185267"/>
                    <a:pt x="3542560" y="188369"/>
                  </a:cubicBezTo>
                  <a:lnTo>
                    <a:pt x="3569517" y="214848"/>
                  </a:lnTo>
                  <a:cubicBezTo>
                    <a:pt x="3575834" y="221053"/>
                    <a:pt x="3575924" y="231203"/>
                    <a:pt x="3569720" y="237519"/>
                  </a:cubicBezTo>
                  <a:lnTo>
                    <a:pt x="3552703" y="254843"/>
                  </a:lnTo>
                  <a:cubicBezTo>
                    <a:pt x="3546498" y="261159"/>
                    <a:pt x="3536349" y="261250"/>
                    <a:pt x="3530032" y="255045"/>
                  </a:cubicBezTo>
                  <a:lnTo>
                    <a:pt x="3503076" y="228565"/>
                  </a:lnTo>
                  <a:cubicBezTo>
                    <a:pt x="3496759" y="222361"/>
                    <a:pt x="3496668" y="212210"/>
                    <a:pt x="3502873" y="205894"/>
                  </a:cubicBezTo>
                  <a:lnTo>
                    <a:pt x="3519889" y="188571"/>
                  </a:lnTo>
                  <a:cubicBezTo>
                    <a:pt x="3522992" y="185413"/>
                    <a:pt x="3527080" y="183811"/>
                    <a:pt x="3531183" y="183774"/>
                  </a:cubicBezTo>
                  <a:close/>
                  <a:moveTo>
                    <a:pt x="3155345" y="183774"/>
                  </a:moveTo>
                  <a:cubicBezTo>
                    <a:pt x="3159448" y="183738"/>
                    <a:pt x="3163564" y="185267"/>
                    <a:pt x="3166722" y="188369"/>
                  </a:cubicBezTo>
                  <a:lnTo>
                    <a:pt x="3193679" y="214848"/>
                  </a:lnTo>
                  <a:cubicBezTo>
                    <a:pt x="3199996" y="221053"/>
                    <a:pt x="3200086" y="231203"/>
                    <a:pt x="3193882" y="237519"/>
                  </a:cubicBezTo>
                  <a:lnTo>
                    <a:pt x="3176865" y="254843"/>
                  </a:lnTo>
                  <a:cubicBezTo>
                    <a:pt x="3170661" y="261159"/>
                    <a:pt x="3160510" y="261250"/>
                    <a:pt x="3154194" y="255045"/>
                  </a:cubicBezTo>
                  <a:lnTo>
                    <a:pt x="3127237" y="228565"/>
                  </a:lnTo>
                  <a:cubicBezTo>
                    <a:pt x="3120921" y="222361"/>
                    <a:pt x="3120830" y="212210"/>
                    <a:pt x="3127035" y="205894"/>
                  </a:cubicBezTo>
                  <a:lnTo>
                    <a:pt x="3144051" y="188571"/>
                  </a:lnTo>
                  <a:cubicBezTo>
                    <a:pt x="3147154" y="185413"/>
                    <a:pt x="3151242" y="183811"/>
                    <a:pt x="3155345" y="183774"/>
                  </a:cubicBezTo>
                  <a:close/>
                  <a:moveTo>
                    <a:pt x="2779507" y="183774"/>
                  </a:moveTo>
                  <a:cubicBezTo>
                    <a:pt x="2783609" y="183738"/>
                    <a:pt x="2787726" y="185267"/>
                    <a:pt x="2790884" y="188369"/>
                  </a:cubicBezTo>
                  <a:lnTo>
                    <a:pt x="2817841" y="214848"/>
                  </a:lnTo>
                  <a:cubicBezTo>
                    <a:pt x="2824158" y="221053"/>
                    <a:pt x="2824248" y="231203"/>
                    <a:pt x="2818043" y="237519"/>
                  </a:cubicBezTo>
                  <a:lnTo>
                    <a:pt x="2801027" y="254843"/>
                  </a:lnTo>
                  <a:cubicBezTo>
                    <a:pt x="2794822" y="261159"/>
                    <a:pt x="2784672" y="261250"/>
                    <a:pt x="2778356" y="255045"/>
                  </a:cubicBezTo>
                  <a:lnTo>
                    <a:pt x="2751400" y="228565"/>
                  </a:lnTo>
                  <a:cubicBezTo>
                    <a:pt x="2745083" y="222361"/>
                    <a:pt x="2744992" y="212210"/>
                    <a:pt x="2751197" y="205894"/>
                  </a:cubicBezTo>
                  <a:lnTo>
                    <a:pt x="2768213" y="188571"/>
                  </a:lnTo>
                  <a:cubicBezTo>
                    <a:pt x="2771315" y="185413"/>
                    <a:pt x="2775404" y="183811"/>
                    <a:pt x="2779507" y="183774"/>
                  </a:cubicBezTo>
                  <a:close/>
                  <a:moveTo>
                    <a:pt x="2403669" y="183774"/>
                  </a:moveTo>
                  <a:cubicBezTo>
                    <a:pt x="2407772" y="183738"/>
                    <a:pt x="2411888" y="185267"/>
                    <a:pt x="2415046" y="188369"/>
                  </a:cubicBezTo>
                  <a:lnTo>
                    <a:pt x="2442003" y="214848"/>
                  </a:lnTo>
                  <a:cubicBezTo>
                    <a:pt x="2448320" y="221053"/>
                    <a:pt x="2448410" y="231203"/>
                    <a:pt x="2442206" y="237519"/>
                  </a:cubicBezTo>
                  <a:lnTo>
                    <a:pt x="2425189" y="254843"/>
                  </a:lnTo>
                  <a:cubicBezTo>
                    <a:pt x="2418985" y="261159"/>
                    <a:pt x="2408834" y="261250"/>
                    <a:pt x="2402518" y="255045"/>
                  </a:cubicBezTo>
                  <a:lnTo>
                    <a:pt x="2375562" y="228565"/>
                  </a:lnTo>
                  <a:cubicBezTo>
                    <a:pt x="2369245" y="222361"/>
                    <a:pt x="2369154" y="212210"/>
                    <a:pt x="2375359" y="205894"/>
                  </a:cubicBezTo>
                  <a:lnTo>
                    <a:pt x="2392375" y="188571"/>
                  </a:lnTo>
                  <a:cubicBezTo>
                    <a:pt x="2395478" y="185413"/>
                    <a:pt x="2399566" y="183811"/>
                    <a:pt x="2403669" y="183774"/>
                  </a:cubicBezTo>
                  <a:close/>
                  <a:moveTo>
                    <a:pt x="2027831" y="183774"/>
                  </a:moveTo>
                  <a:cubicBezTo>
                    <a:pt x="2031933" y="183738"/>
                    <a:pt x="2036050" y="185267"/>
                    <a:pt x="2039208" y="188369"/>
                  </a:cubicBezTo>
                  <a:lnTo>
                    <a:pt x="2066165" y="214848"/>
                  </a:lnTo>
                  <a:cubicBezTo>
                    <a:pt x="2072481" y="221053"/>
                    <a:pt x="2072572" y="231203"/>
                    <a:pt x="2066368" y="237519"/>
                  </a:cubicBezTo>
                  <a:lnTo>
                    <a:pt x="2049350" y="254843"/>
                  </a:lnTo>
                  <a:cubicBezTo>
                    <a:pt x="2043146" y="261159"/>
                    <a:pt x="2032996" y="261250"/>
                    <a:pt x="2026680" y="255045"/>
                  </a:cubicBezTo>
                  <a:lnTo>
                    <a:pt x="1999723" y="228565"/>
                  </a:lnTo>
                  <a:cubicBezTo>
                    <a:pt x="1993407" y="222361"/>
                    <a:pt x="1993316" y="212210"/>
                    <a:pt x="1999521" y="205894"/>
                  </a:cubicBezTo>
                  <a:lnTo>
                    <a:pt x="2016537" y="188571"/>
                  </a:lnTo>
                  <a:cubicBezTo>
                    <a:pt x="2019639" y="185413"/>
                    <a:pt x="2023728" y="183811"/>
                    <a:pt x="2027831" y="183774"/>
                  </a:cubicBezTo>
                  <a:close/>
                  <a:moveTo>
                    <a:pt x="1651993" y="183774"/>
                  </a:moveTo>
                  <a:cubicBezTo>
                    <a:pt x="1656095" y="183738"/>
                    <a:pt x="1660212" y="185267"/>
                    <a:pt x="1663370" y="188369"/>
                  </a:cubicBezTo>
                  <a:lnTo>
                    <a:pt x="1690327" y="214848"/>
                  </a:lnTo>
                  <a:cubicBezTo>
                    <a:pt x="1696644" y="221053"/>
                    <a:pt x="1696734" y="231203"/>
                    <a:pt x="1690529" y="237519"/>
                  </a:cubicBezTo>
                  <a:lnTo>
                    <a:pt x="1673513" y="254843"/>
                  </a:lnTo>
                  <a:cubicBezTo>
                    <a:pt x="1667308" y="261159"/>
                    <a:pt x="1657158" y="261250"/>
                    <a:pt x="1650842" y="255045"/>
                  </a:cubicBezTo>
                  <a:lnTo>
                    <a:pt x="1623885" y="228565"/>
                  </a:lnTo>
                  <a:cubicBezTo>
                    <a:pt x="1617568" y="222361"/>
                    <a:pt x="1617478" y="212210"/>
                    <a:pt x="1623683" y="205894"/>
                  </a:cubicBezTo>
                  <a:lnTo>
                    <a:pt x="1640698" y="188571"/>
                  </a:lnTo>
                  <a:cubicBezTo>
                    <a:pt x="1643801" y="185413"/>
                    <a:pt x="1647890" y="183811"/>
                    <a:pt x="1651993" y="183774"/>
                  </a:cubicBezTo>
                  <a:close/>
                  <a:moveTo>
                    <a:pt x="1276155" y="183774"/>
                  </a:moveTo>
                  <a:cubicBezTo>
                    <a:pt x="1280257" y="183738"/>
                    <a:pt x="1284374" y="185267"/>
                    <a:pt x="1287532" y="188369"/>
                  </a:cubicBezTo>
                  <a:lnTo>
                    <a:pt x="1314489" y="214848"/>
                  </a:lnTo>
                  <a:cubicBezTo>
                    <a:pt x="1320805" y="221053"/>
                    <a:pt x="1320896" y="231203"/>
                    <a:pt x="1314691" y="237519"/>
                  </a:cubicBezTo>
                  <a:lnTo>
                    <a:pt x="1297674" y="254843"/>
                  </a:lnTo>
                  <a:cubicBezTo>
                    <a:pt x="1291470" y="261159"/>
                    <a:pt x="1281320" y="261250"/>
                    <a:pt x="1275003" y="255045"/>
                  </a:cubicBezTo>
                  <a:lnTo>
                    <a:pt x="1248047" y="228565"/>
                  </a:lnTo>
                  <a:cubicBezTo>
                    <a:pt x="1241730" y="222361"/>
                    <a:pt x="1241640" y="212210"/>
                    <a:pt x="1247845" y="205894"/>
                  </a:cubicBezTo>
                  <a:lnTo>
                    <a:pt x="1264861" y="188571"/>
                  </a:lnTo>
                  <a:cubicBezTo>
                    <a:pt x="1267963" y="185413"/>
                    <a:pt x="1272052" y="183811"/>
                    <a:pt x="1276155" y="183774"/>
                  </a:cubicBezTo>
                  <a:close/>
                  <a:moveTo>
                    <a:pt x="900316" y="183774"/>
                  </a:moveTo>
                  <a:cubicBezTo>
                    <a:pt x="904419" y="183738"/>
                    <a:pt x="908535" y="185267"/>
                    <a:pt x="911694" y="188369"/>
                  </a:cubicBezTo>
                  <a:lnTo>
                    <a:pt x="938650" y="214848"/>
                  </a:lnTo>
                  <a:cubicBezTo>
                    <a:pt x="944967" y="221053"/>
                    <a:pt x="945057" y="231203"/>
                    <a:pt x="938852" y="237519"/>
                  </a:cubicBezTo>
                  <a:lnTo>
                    <a:pt x="921837" y="254843"/>
                  </a:lnTo>
                  <a:cubicBezTo>
                    <a:pt x="915632" y="261159"/>
                    <a:pt x="905482" y="261250"/>
                    <a:pt x="899165" y="255045"/>
                  </a:cubicBezTo>
                  <a:lnTo>
                    <a:pt x="872209" y="228565"/>
                  </a:lnTo>
                  <a:cubicBezTo>
                    <a:pt x="865892" y="222361"/>
                    <a:pt x="865802" y="212210"/>
                    <a:pt x="872006" y="205894"/>
                  </a:cubicBezTo>
                  <a:lnTo>
                    <a:pt x="889022" y="188571"/>
                  </a:lnTo>
                  <a:cubicBezTo>
                    <a:pt x="892125" y="185413"/>
                    <a:pt x="896214" y="183811"/>
                    <a:pt x="900316" y="183774"/>
                  </a:cubicBezTo>
                  <a:close/>
                  <a:moveTo>
                    <a:pt x="524478" y="183774"/>
                  </a:moveTo>
                  <a:cubicBezTo>
                    <a:pt x="528581" y="183738"/>
                    <a:pt x="532698" y="185267"/>
                    <a:pt x="535856" y="188369"/>
                  </a:cubicBezTo>
                  <a:lnTo>
                    <a:pt x="562812" y="214848"/>
                  </a:lnTo>
                  <a:cubicBezTo>
                    <a:pt x="569129" y="221053"/>
                    <a:pt x="569220" y="231203"/>
                    <a:pt x="563015" y="237519"/>
                  </a:cubicBezTo>
                  <a:lnTo>
                    <a:pt x="545998" y="254843"/>
                  </a:lnTo>
                  <a:cubicBezTo>
                    <a:pt x="539794" y="261159"/>
                    <a:pt x="529644" y="261250"/>
                    <a:pt x="523327" y="255045"/>
                  </a:cubicBezTo>
                  <a:lnTo>
                    <a:pt x="496371" y="228565"/>
                  </a:lnTo>
                  <a:cubicBezTo>
                    <a:pt x="490054" y="222361"/>
                    <a:pt x="489964" y="212210"/>
                    <a:pt x="496168" y="205894"/>
                  </a:cubicBezTo>
                  <a:lnTo>
                    <a:pt x="513185" y="188571"/>
                  </a:lnTo>
                  <a:cubicBezTo>
                    <a:pt x="516287" y="185413"/>
                    <a:pt x="520376" y="183811"/>
                    <a:pt x="524478" y="183774"/>
                  </a:cubicBezTo>
                  <a:close/>
                  <a:moveTo>
                    <a:pt x="3619549" y="180579"/>
                  </a:moveTo>
                  <a:cubicBezTo>
                    <a:pt x="3620646" y="180628"/>
                    <a:pt x="3621724" y="181095"/>
                    <a:pt x="3622524" y="181969"/>
                  </a:cubicBezTo>
                  <a:lnTo>
                    <a:pt x="3625957" y="185721"/>
                  </a:lnTo>
                  <a:cubicBezTo>
                    <a:pt x="3627556" y="187469"/>
                    <a:pt x="3627436" y="190183"/>
                    <a:pt x="3625688" y="191783"/>
                  </a:cubicBezTo>
                  <a:lnTo>
                    <a:pt x="3621936" y="195216"/>
                  </a:lnTo>
                  <a:cubicBezTo>
                    <a:pt x="3620188" y="196815"/>
                    <a:pt x="3617474" y="196695"/>
                    <a:pt x="3615874" y="194947"/>
                  </a:cubicBezTo>
                  <a:lnTo>
                    <a:pt x="3612442" y="191195"/>
                  </a:lnTo>
                  <a:cubicBezTo>
                    <a:pt x="3610842" y="189447"/>
                    <a:pt x="3610962" y="186733"/>
                    <a:pt x="3612710" y="185133"/>
                  </a:cubicBezTo>
                  <a:lnTo>
                    <a:pt x="3616462" y="181700"/>
                  </a:lnTo>
                  <a:cubicBezTo>
                    <a:pt x="3617336" y="180900"/>
                    <a:pt x="3618452" y="180531"/>
                    <a:pt x="3619549" y="180579"/>
                  </a:cubicBezTo>
                  <a:close/>
                  <a:moveTo>
                    <a:pt x="3243710" y="180579"/>
                  </a:moveTo>
                  <a:cubicBezTo>
                    <a:pt x="3244808" y="180628"/>
                    <a:pt x="3245886" y="181095"/>
                    <a:pt x="3246686" y="181969"/>
                  </a:cubicBezTo>
                  <a:lnTo>
                    <a:pt x="3250119" y="185721"/>
                  </a:lnTo>
                  <a:cubicBezTo>
                    <a:pt x="3251719" y="187469"/>
                    <a:pt x="3251598" y="190183"/>
                    <a:pt x="3249850" y="191783"/>
                  </a:cubicBezTo>
                  <a:lnTo>
                    <a:pt x="3246098" y="195216"/>
                  </a:lnTo>
                  <a:cubicBezTo>
                    <a:pt x="3244350" y="196815"/>
                    <a:pt x="3241636" y="196695"/>
                    <a:pt x="3240036" y="194947"/>
                  </a:cubicBezTo>
                  <a:lnTo>
                    <a:pt x="3236603" y="191195"/>
                  </a:lnTo>
                  <a:cubicBezTo>
                    <a:pt x="3235004" y="189447"/>
                    <a:pt x="3235124" y="186733"/>
                    <a:pt x="3236872" y="185133"/>
                  </a:cubicBezTo>
                  <a:lnTo>
                    <a:pt x="3240624" y="181700"/>
                  </a:lnTo>
                  <a:cubicBezTo>
                    <a:pt x="3241499" y="180900"/>
                    <a:pt x="3242614" y="180531"/>
                    <a:pt x="3243710" y="180579"/>
                  </a:cubicBezTo>
                  <a:close/>
                  <a:moveTo>
                    <a:pt x="2867873" y="180579"/>
                  </a:moveTo>
                  <a:cubicBezTo>
                    <a:pt x="2868970" y="180628"/>
                    <a:pt x="2870048" y="181095"/>
                    <a:pt x="2870848" y="181969"/>
                  </a:cubicBezTo>
                  <a:lnTo>
                    <a:pt x="2874281" y="185721"/>
                  </a:lnTo>
                  <a:cubicBezTo>
                    <a:pt x="2875880" y="187469"/>
                    <a:pt x="2875760" y="190183"/>
                    <a:pt x="2874012" y="191783"/>
                  </a:cubicBezTo>
                  <a:lnTo>
                    <a:pt x="2870260" y="195216"/>
                  </a:lnTo>
                  <a:cubicBezTo>
                    <a:pt x="2868512" y="196815"/>
                    <a:pt x="2865798" y="196695"/>
                    <a:pt x="2864198" y="194947"/>
                  </a:cubicBezTo>
                  <a:lnTo>
                    <a:pt x="2860766" y="191195"/>
                  </a:lnTo>
                  <a:cubicBezTo>
                    <a:pt x="2859166" y="189447"/>
                    <a:pt x="2859286" y="186733"/>
                    <a:pt x="2861034" y="185133"/>
                  </a:cubicBezTo>
                  <a:lnTo>
                    <a:pt x="2864786" y="181700"/>
                  </a:lnTo>
                  <a:cubicBezTo>
                    <a:pt x="2865660" y="180900"/>
                    <a:pt x="2866776" y="180531"/>
                    <a:pt x="2867873" y="180579"/>
                  </a:cubicBezTo>
                  <a:close/>
                  <a:moveTo>
                    <a:pt x="2492034" y="180579"/>
                  </a:moveTo>
                  <a:cubicBezTo>
                    <a:pt x="2493132" y="180628"/>
                    <a:pt x="2494210" y="181095"/>
                    <a:pt x="2495010" y="181969"/>
                  </a:cubicBezTo>
                  <a:lnTo>
                    <a:pt x="2498443" y="185721"/>
                  </a:lnTo>
                  <a:cubicBezTo>
                    <a:pt x="2500042" y="187469"/>
                    <a:pt x="2499922" y="190183"/>
                    <a:pt x="2498174" y="191783"/>
                  </a:cubicBezTo>
                  <a:lnTo>
                    <a:pt x="2494422" y="195216"/>
                  </a:lnTo>
                  <a:cubicBezTo>
                    <a:pt x="2492674" y="196815"/>
                    <a:pt x="2489960" y="196695"/>
                    <a:pt x="2488360" y="194947"/>
                  </a:cubicBezTo>
                  <a:lnTo>
                    <a:pt x="2484927" y="191195"/>
                  </a:lnTo>
                  <a:cubicBezTo>
                    <a:pt x="2483328" y="189447"/>
                    <a:pt x="2483448" y="186733"/>
                    <a:pt x="2485196" y="185133"/>
                  </a:cubicBezTo>
                  <a:lnTo>
                    <a:pt x="2488949" y="181700"/>
                  </a:lnTo>
                  <a:cubicBezTo>
                    <a:pt x="2489822" y="180900"/>
                    <a:pt x="2490938" y="180531"/>
                    <a:pt x="2492034" y="180579"/>
                  </a:cubicBezTo>
                  <a:close/>
                  <a:moveTo>
                    <a:pt x="2116197" y="180579"/>
                  </a:moveTo>
                  <a:cubicBezTo>
                    <a:pt x="2117294" y="180628"/>
                    <a:pt x="2118372" y="181095"/>
                    <a:pt x="2119172" y="181969"/>
                  </a:cubicBezTo>
                  <a:lnTo>
                    <a:pt x="2122605" y="185721"/>
                  </a:lnTo>
                  <a:cubicBezTo>
                    <a:pt x="2124205" y="187469"/>
                    <a:pt x="2124084" y="190183"/>
                    <a:pt x="2122336" y="191783"/>
                  </a:cubicBezTo>
                  <a:lnTo>
                    <a:pt x="2118584" y="195216"/>
                  </a:lnTo>
                  <a:cubicBezTo>
                    <a:pt x="2116836" y="196815"/>
                    <a:pt x="2114122" y="196695"/>
                    <a:pt x="2112522" y="194947"/>
                  </a:cubicBezTo>
                  <a:lnTo>
                    <a:pt x="2109089" y="191195"/>
                  </a:lnTo>
                  <a:cubicBezTo>
                    <a:pt x="2107490" y="189447"/>
                    <a:pt x="2107610" y="186733"/>
                    <a:pt x="2109358" y="185133"/>
                  </a:cubicBezTo>
                  <a:lnTo>
                    <a:pt x="2113110" y="181700"/>
                  </a:lnTo>
                  <a:cubicBezTo>
                    <a:pt x="2113984" y="180900"/>
                    <a:pt x="2115100" y="180531"/>
                    <a:pt x="2116197" y="180579"/>
                  </a:cubicBezTo>
                  <a:close/>
                  <a:moveTo>
                    <a:pt x="1740358" y="180579"/>
                  </a:moveTo>
                  <a:cubicBezTo>
                    <a:pt x="1741455" y="180628"/>
                    <a:pt x="1742534" y="181095"/>
                    <a:pt x="1743334" y="181969"/>
                  </a:cubicBezTo>
                  <a:lnTo>
                    <a:pt x="1746767" y="185721"/>
                  </a:lnTo>
                  <a:cubicBezTo>
                    <a:pt x="1748366" y="187469"/>
                    <a:pt x="1748246" y="190183"/>
                    <a:pt x="1746498" y="191783"/>
                  </a:cubicBezTo>
                  <a:lnTo>
                    <a:pt x="1742746" y="195216"/>
                  </a:lnTo>
                  <a:cubicBezTo>
                    <a:pt x="1740998" y="196815"/>
                    <a:pt x="1738284" y="196695"/>
                    <a:pt x="1736684" y="194947"/>
                  </a:cubicBezTo>
                  <a:lnTo>
                    <a:pt x="1733251" y="191195"/>
                  </a:lnTo>
                  <a:cubicBezTo>
                    <a:pt x="1731652" y="189447"/>
                    <a:pt x="1731772" y="186733"/>
                    <a:pt x="1733520" y="185133"/>
                  </a:cubicBezTo>
                  <a:lnTo>
                    <a:pt x="1737272" y="181700"/>
                  </a:lnTo>
                  <a:cubicBezTo>
                    <a:pt x="1738146" y="180900"/>
                    <a:pt x="1739262" y="180531"/>
                    <a:pt x="1740358" y="180579"/>
                  </a:cubicBezTo>
                  <a:close/>
                  <a:moveTo>
                    <a:pt x="1364520" y="180579"/>
                  </a:moveTo>
                  <a:cubicBezTo>
                    <a:pt x="1365618" y="180628"/>
                    <a:pt x="1366696" y="181095"/>
                    <a:pt x="1367496" y="181969"/>
                  </a:cubicBezTo>
                  <a:lnTo>
                    <a:pt x="1370929" y="185721"/>
                  </a:lnTo>
                  <a:cubicBezTo>
                    <a:pt x="1372528" y="187469"/>
                    <a:pt x="1372408" y="190183"/>
                    <a:pt x="1370660" y="191783"/>
                  </a:cubicBezTo>
                  <a:lnTo>
                    <a:pt x="1366908" y="195216"/>
                  </a:lnTo>
                  <a:cubicBezTo>
                    <a:pt x="1365159" y="196815"/>
                    <a:pt x="1362446" y="196695"/>
                    <a:pt x="1360846" y="194947"/>
                  </a:cubicBezTo>
                  <a:lnTo>
                    <a:pt x="1357413" y="191195"/>
                  </a:lnTo>
                  <a:cubicBezTo>
                    <a:pt x="1355814" y="189447"/>
                    <a:pt x="1355934" y="186733"/>
                    <a:pt x="1357682" y="185133"/>
                  </a:cubicBezTo>
                  <a:lnTo>
                    <a:pt x="1361434" y="181700"/>
                  </a:lnTo>
                  <a:cubicBezTo>
                    <a:pt x="1362308" y="180900"/>
                    <a:pt x="1363424" y="180531"/>
                    <a:pt x="1364520" y="180579"/>
                  </a:cubicBezTo>
                  <a:close/>
                  <a:moveTo>
                    <a:pt x="988682" y="180579"/>
                  </a:moveTo>
                  <a:cubicBezTo>
                    <a:pt x="989779" y="180628"/>
                    <a:pt x="990857" y="181095"/>
                    <a:pt x="991657" y="181969"/>
                  </a:cubicBezTo>
                  <a:lnTo>
                    <a:pt x="995090" y="185721"/>
                  </a:lnTo>
                  <a:cubicBezTo>
                    <a:pt x="996690" y="187469"/>
                    <a:pt x="996570" y="190183"/>
                    <a:pt x="994822" y="191783"/>
                  </a:cubicBezTo>
                  <a:lnTo>
                    <a:pt x="991070" y="195216"/>
                  </a:lnTo>
                  <a:cubicBezTo>
                    <a:pt x="989322" y="196815"/>
                    <a:pt x="986608" y="196695"/>
                    <a:pt x="985008" y="194947"/>
                  </a:cubicBezTo>
                  <a:lnTo>
                    <a:pt x="981575" y="191195"/>
                  </a:lnTo>
                  <a:cubicBezTo>
                    <a:pt x="979975" y="189447"/>
                    <a:pt x="980096" y="186733"/>
                    <a:pt x="981844" y="185133"/>
                  </a:cubicBezTo>
                  <a:lnTo>
                    <a:pt x="985596" y="181700"/>
                  </a:lnTo>
                  <a:cubicBezTo>
                    <a:pt x="986470" y="180900"/>
                    <a:pt x="987586" y="180531"/>
                    <a:pt x="988682" y="180579"/>
                  </a:cubicBezTo>
                  <a:close/>
                  <a:moveTo>
                    <a:pt x="612844" y="180579"/>
                  </a:moveTo>
                  <a:cubicBezTo>
                    <a:pt x="613941" y="180628"/>
                    <a:pt x="615019" y="181095"/>
                    <a:pt x="615819" y="181969"/>
                  </a:cubicBezTo>
                  <a:lnTo>
                    <a:pt x="619253" y="185721"/>
                  </a:lnTo>
                  <a:cubicBezTo>
                    <a:pt x="620852" y="187469"/>
                    <a:pt x="620732" y="190183"/>
                    <a:pt x="618984" y="191783"/>
                  </a:cubicBezTo>
                  <a:lnTo>
                    <a:pt x="615232" y="195216"/>
                  </a:lnTo>
                  <a:cubicBezTo>
                    <a:pt x="613483" y="196815"/>
                    <a:pt x="610769" y="196695"/>
                    <a:pt x="609170" y="194947"/>
                  </a:cubicBezTo>
                  <a:lnTo>
                    <a:pt x="605736" y="191195"/>
                  </a:lnTo>
                  <a:cubicBezTo>
                    <a:pt x="604137" y="189447"/>
                    <a:pt x="604257" y="186733"/>
                    <a:pt x="606006" y="185133"/>
                  </a:cubicBezTo>
                  <a:lnTo>
                    <a:pt x="609758" y="181700"/>
                  </a:lnTo>
                  <a:cubicBezTo>
                    <a:pt x="610632" y="180900"/>
                    <a:pt x="611747" y="180531"/>
                    <a:pt x="612844" y="180579"/>
                  </a:cubicBezTo>
                  <a:close/>
                  <a:moveTo>
                    <a:pt x="3932748" y="176309"/>
                  </a:moveTo>
                  <a:cubicBezTo>
                    <a:pt x="3933845" y="176357"/>
                    <a:pt x="3934923" y="176824"/>
                    <a:pt x="3935723" y="177698"/>
                  </a:cubicBezTo>
                  <a:lnTo>
                    <a:pt x="3936137" y="178150"/>
                  </a:lnTo>
                  <a:lnTo>
                    <a:pt x="3938926" y="186630"/>
                  </a:lnTo>
                  <a:lnTo>
                    <a:pt x="3938887" y="187512"/>
                  </a:lnTo>
                  <a:lnTo>
                    <a:pt x="3935135" y="190945"/>
                  </a:lnTo>
                  <a:cubicBezTo>
                    <a:pt x="3933387" y="192545"/>
                    <a:pt x="3930673" y="192424"/>
                    <a:pt x="3929074" y="190676"/>
                  </a:cubicBezTo>
                  <a:lnTo>
                    <a:pt x="3925641" y="186924"/>
                  </a:lnTo>
                  <a:cubicBezTo>
                    <a:pt x="3924041" y="185176"/>
                    <a:pt x="3924161" y="182462"/>
                    <a:pt x="3925910" y="180862"/>
                  </a:cubicBezTo>
                  <a:lnTo>
                    <a:pt x="3929661" y="177429"/>
                  </a:lnTo>
                  <a:cubicBezTo>
                    <a:pt x="3930536" y="176630"/>
                    <a:pt x="3931651" y="176260"/>
                    <a:pt x="3932748" y="176309"/>
                  </a:cubicBezTo>
                  <a:close/>
                  <a:moveTo>
                    <a:pt x="3556910" y="176309"/>
                  </a:moveTo>
                  <a:cubicBezTo>
                    <a:pt x="3558007" y="176357"/>
                    <a:pt x="3559086" y="176824"/>
                    <a:pt x="3559885" y="177698"/>
                  </a:cubicBezTo>
                  <a:lnTo>
                    <a:pt x="3563318" y="181450"/>
                  </a:lnTo>
                  <a:cubicBezTo>
                    <a:pt x="3564918" y="183199"/>
                    <a:pt x="3564798" y="185913"/>
                    <a:pt x="3563049" y="187512"/>
                  </a:cubicBezTo>
                  <a:lnTo>
                    <a:pt x="3559297" y="190945"/>
                  </a:lnTo>
                  <a:cubicBezTo>
                    <a:pt x="3557549" y="192545"/>
                    <a:pt x="3554835" y="192424"/>
                    <a:pt x="3553236" y="190676"/>
                  </a:cubicBezTo>
                  <a:lnTo>
                    <a:pt x="3549802" y="186924"/>
                  </a:lnTo>
                  <a:cubicBezTo>
                    <a:pt x="3548202" y="185176"/>
                    <a:pt x="3548324" y="182462"/>
                    <a:pt x="3550071" y="180862"/>
                  </a:cubicBezTo>
                  <a:lnTo>
                    <a:pt x="3553823" y="177429"/>
                  </a:lnTo>
                  <a:cubicBezTo>
                    <a:pt x="3554697" y="176630"/>
                    <a:pt x="3555813" y="176260"/>
                    <a:pt x="3556910" y="176309"/>
                  </a:cubicBezTo>
                  <a:close/>
                  <a:moveTo>
                    <a:pt x="3181072" y="176309"/>
                  </a:moveTo>
                  <a:cubicBezTo>
                    <a:pt x="3182169" y="176357"/>
                    <a:pt x="3183247" y="176824"/>
                    <a:pt x="3184047" y="177698"/>
                  </a:cubicBezTo>
                  <a:lnTo>
                    <a:pt x="3187480" y="181450"/>
                  </a:lnTo>
                  <a:cubicBezTo>
                    <a:pt x="3189080" y="183199"/>
                    <a:pt x="3188959" y="185913"/>
                    <a:pt x="3187211" y="187512"/>
                  </a:cubicBezTo>
                  <a:lnTo>
                    <a:pt x="3183459" y="190945"/>
                  </a:lnTo>
                  <a:cubicBezTo>
                    <a:pt x="3181711" y="192545"/>
                    <a:pt x="3178997" y="192424"/>
                    <a:pt x="3177398" y="190676"/>
                  </a:cubicBezTo>
                  <a:lnTo>
                    <a:pt x="3173965" y="186924"/>
                  </a:lnTo>
                  <a:cubicBezTo>
                    <a:pt x="3172365" y="185176"/>
                    <a:pt x="3172485" y="182462"/>
                    <a:pt x="3174233" y="180862"/>
                  </a:cubicBezTo>
                  <a:lnTo>
                    <a:pt x="3177985" y="177429"/>
                  </a:lnTo>
                  <a:cubicBezTo>
                    <a:pt x="3178860" y="176630"/>
                    <a:pt x="3179975" y="176260"/>
                    <a:pt x="3181072" y="176309"/>
                  </a:cubicBezTo>
                  <a:close/>
                  <a:moveTo>
                    <a:pt x="2805234" y="176309"/>
                  </a:moveTo>
                  <a:cubicBezTo>
                    <a:pt x="2806331" y="176357"/>
                    <a:pt x="2807409" y="176824"/>
                    <a:pt x="2808209" y="177698"/>
                  </a:cubicBezTo>
                  <a:lnTo>
                    <a:pt x="2811642" y="181450"/>
                  </a:lnTo>
                  <a:cubicBezTo>
                    <a:pt x="2813241" y="183199"/>
                    <a:pt x="2813122" y="185913"/>
                    <a:pt x="2811373" y="187512"/>
                  </a:cubicBezTo>
                  <a:lnTo>
                    <a:pt x="2807621" y="190945"/>
                  </a:lnTo>
                  <a:cubicBezTo>
                    <a:pt x="2805873" y="192545"/>
                    <a:pt x="2803158" y="192424"/>
                    <a:pt x="2801559" y="190676"/>
                  </a:cubicBezTo>
                  <a:lnTo>
                    <a:pt x="2798126" y="186924"/>
                  </a:lnTo>
                  <a:cubicBezTo>
                    <a:pt x="2796526" y="185176"/>
                    <a:pt x="2796647" y="182462"/>
                    <a:pt x="2798395" y="180862"/>
                  </a:cubicBezTo>
                  <a:lnTo>
                    <a:pt x="2802147" y="177429"/>
                  </a:lnTo>
                  <a:cubicBezTo>
                    <a:pt x="2803021" y="176630"/>
                    <a:pt x="2804137" y="176260"/>
                    <a:pt x="2805234" y="176309"/>
                  </a:cubicBezTo>
                  <a:close/>
                  <a:moveTo>
                    <a:pt x="2429395" y="176309"/>
                  </a:moveTo>
                  <a:cubicBezTo>
                    <a:pt x="2430493" y="176357"/>
                    <a:pt x="2431572" y="176824"/>
                    <a:pt x="2432371" y="177698"/>
                  </a:cubicBezTo>
                  <a:lnTo>
                    <a:pt x="2435804" y="181450"/>
                  </a:lnTo>
                  <a:cubicBezTo>
                    <a:pt x="2437404" y="183199"/>
                    <a:pt x="2437284" y="185913"/>
                    <a:pt x="2435535" y="187512"/>
                  </a:cubicBezTo>
                  <a:lnTo>
                    <a:pt x="2431783" y="190945"/>
                  </a:lnTo>
                  <a:cubicBezTo>
                    <a:pt x="2430035" y="192545"/>
                    <a:pt x="2427321" y="192424"/>
                    <a:pt x="2425722" y="190676"/>
                  </a:cubicBezTo>
                  <a:lnTo>
                    <a:pt x="2422288" y="186924"/>
                  </a:lnTo>
                  <a:cubicBezTo>
                    <a:pt x="2420688" y="185176"/>
                    <a:pt x="2420810" y="182462"/>
                    <a:pt x="2422557" y="180862"/>
                  </a:cubicBezTo>
                  <a:lnTo>
                    <a:pt x="2426309" y="177429"/>
                  </a:lnTo>
                  <a:cubicBezTo>
                    <a:pt x="2427184" y="176630"/>
                    <a:pt x="2428299" y="176260"/>
                    <a:pt x="2429395" y="176309"/>
                  </a:cubicBezTo>
                  <a:close/>
                  <a:moveTo>
                    <a:pt x="2053558" y="176309"/>
                  </a:moveTo>
                  <a:cubicBezTo>
                    <a:pt x="2054655" y="176357"/>
                    <a:pt x="2055733" y="176824"/>
                    <a:pt x="2056533" y="177698"/>
                  </a:cubicBezTo>
                  <a:lnTo>
                    <a:pt x="2059966" y="181450"/>
                  </a:lnTo>
                  <a:cubicBezTo>
                    <a:pt x="2061565" y="183199"/>
                    <a:pt x="2061445" y="185913"/>
                    <a:pt x="2059697" y="187512"/>
                  </a:cubicBezTo>
                  <a:lnTo>
                    <a:pt x="2055945" y="190945"/>
                  </a:lnTo>
                  <a:cubicBezTo>
                    <a:pt x="2054197" y="192545"/>
                    <a:pt x="2051482" y="192424"/>
                    <a:pt x="2049883" y="190676"/>
                  </a:cubicBezTo>
                  <a:lnTo>
                    <a:pt x="2046450" y="186924"/>
                  </a:lnTo>
                  <a:cubicBezTo>
                    <a:pt x="2044850" y="185176"/>
                    <a:pt x="2044971" y="182462"/>
                    <a:pt x="2046719" y="180862"/>
                  </a:cubicBezTo>
                  <a:lnTo>
                    <a:pt x="2050470" y="177429"/>
                  </a:lnTo>
                  <a:cubicBezTo>
                    <a:pt x="2051345" y="176630"/>
                    <a:pt x="2052461" y="176260"/>
                    <a:pt x="2053558" y="176309"/>
                  </a:cubicBezTo>
                  <a:close/>
                  <a:moveTo>
                    <a:pt x="1677720" y="176309"/>
                  </a:moveTo>
                  <a:cubicBezTo>
                    <a:pt x="1678816" y="176357"/>
                    <a:pt x="1679895" y="176824"/>
                    <a:pt x="1680694" y="177698"/>
                  </a:cubicBezTo>
                  <a:lnTo>
                    <a:pt x="1684127" y="181450"/>
                  </a:lnTo>
                  <a:cubicBezTo>
                    <a:pt x="1685727" y="183199"/>
                    <a:pt x="1685607" y="185913"/>
                    <a:pt x="1683858" y="187512"/>
                  </a:cubicBezTo>
                  <a:lnTo>
                    <a:pt x="1680106" y="190945"/>
                  </a:lnTo>
                  <a:cubicBezTo>
                    <a:pt x="1678359" y="192545"/>
                    <a:pt x="1675645" y="192424"/>
                    <a:pt x="1674045" y="190676"/>
                  </a:cubicBezTo>
                  <a:lnTo>
                    <a:pt x="1670612" y="186924"/>
                  </a:lnTo>
                  <a:cubicBezTo>
                    <a:pt x="1669012" y="185176"/>
                    <a:pt x="1669133" y="182462"/>
                    <a:pt x="1670881" y="180862"/>
                  </a:cubicBezTo>
                  <a:lnTo>
                    <a:pt x="1674633" y="177429"/>
                  </a:lnTo>
                  <a:cubicBezTo>
                    <a:pt x="1675507" y="176630"/>
                    <a:pt x="1676622" y="176260"/>
                    <a:pt x="1677720" y="176309"/>
                  </a:cubicBezTo>
                  <a:close/>
                  <a:moveTo>
                    <a:pt x="1301881" y="176309"/>
                  </a:moveTo>
                  <a:cubicBezTo>
                    <a:pt x="1302978" y="176357"/>
                    <a:pt x="1304057" y="176824"/>
                    <a:pt x="1304857" y="177698"/>
                  </a:cubicBezTo>
                  <a:lnTo>
                    <a:pt x="1308290" y="181450"/>
                  </a:lnTo>
                  <a:cubicBezTo>
                    <a:pt x="1309889" y="183199"/>
                    <a:pt x="1309769" y="185913"/>
                    <a:pt x="1308021" y="187512"/>
                  </a:cubicBezTo>
                  <a:lnTo>
                    <a:pt x="1304269" y="190945"/>
                  </a:lnTo>
                  <a:cubicBezTo>
                    <a:pt x="1302521" y="192545"/>
                    <a:pt x="1299806" y="192424"/>
                    <a:pt x="1298207" y="190676"/>
                  </a:cubicBezTo>
                  <a:lnTo>
                    <a:pt x="1294774" y="186924"/>
                  </a:lnTo>
                  <a:cubicBezTo>
                    <a:pt x="1293174" y="185176"/>
                    <a:pt x="1293295" y="182462"/>
                    <a:pt x="1295043" y="180862"/>
                  </a:cubicBezTo>
                  <a:lnTo>
                    <a:pt x="1298794" y="177429"/>
                  </a:lnTo>
                  <a:cubicBezTo>
                    <a:pt x="1299669" y="176630"/>
                    <a:pt x="1300784" y="176260"/>
                    <a:pt x="1301881" y="176309"/>
                  </a:cubicBezTo>
                  <a:close/>
                  <a:moveTo>
                    <a:pt x="926043" y="176309"/>
                  </a:moveTo>
                  <a:cubicBezTo>
                    <a:pt x="927140" y="176357"/>
                    <a:pt x="928219" y="176824"/>
                    <a:pt x="929018" y="177698"/>
                  </a:cubicBezTo>
                  <a:lnTo>
                    <a:pt x="932451" y="181450"/>
                  </a:lnTo>
                  <a:cubicBezTo>
                    <a:pt x="934051" y="183199"/>
                    <a:pt x="933931" y="185913"/>
                    <a:pt x="932182" y="187512"/>
                  </a:cubicBezTo>
                  <a:lnTo>
                    <a:pt x="928430" y="190945"/>
                  </a:lnTo>
                  <a:cubicBezTo>
                    <a:pt x="926682" y="192545"/>
                    <a:pt x="923968" y="192424"/>
                    <a:pt x="922369" y="190676"/>
                  </a:cubicBezTo>
                  <a:lnTo>
                    <a:pt x="918936" y="186924"/>
                  </a:lnTo>
                  <a:cubicBezTo>
                    <a:pt x="917336" y="185176"/>
                    <a:pt x="917457" y="182462"/>
                    <a:pt x="919204" y="180862"/>
                  </a:cubicBezTo>
                  <a:lnTo>
                    <a:pt x="922956" y="177429"/>
                  </a:lnTo>
                  <a:cubicBezTo>
                    <a:pt x="923831" y="176630"/>
                    <a:pt x="924946" y="176260"/>
                    <a:pt x="926043" y="176309"/>
                  </a:cubicBezTo>
                  <a:close/>
                  <a:moveTo>
                    <a:pt x="550205" y="176309"/>
                  </a:moveTo>
                  <a:cubicBezTo>
                    <a:pt x="551302" y="176357"/>
                    <a:pt x="552381" y="176824"/>
                    <a:pt x="553180" y="177698"/>
                  </a:cubicBezTo>
                  <a:lnTo>
                    <a:pt x="556613" y="181450"/>
                  </a:lnTo>
                  <a:cubicBezTo>
                    <a:pt x="558213" y="183199"/>
                    <a:pt x="558093" y="185913"/>
                    <a:pt x="556345" y="187512"/>
                  </a:cubicBezTo>
                  <a:lnTo>
                    <a:pt x="552592" y="190945"/>
                  </a:lnTo>
                  <a:cubicBezTo>
                    <a:pt x="550845" y="192545"/>
                    <a:pt x="548130" y="192424"/>
                    <a:pt x="546531" y="190676"/>
                  </a:cubicBezTo>
                  <a:lnTo>
                    <a:pt x="543098" y="186924"/>
                  </a:lnTo>
                  <a:cubicBezTo>
                    <a:pt x="541498" y="185176"/>
                    <a:pt x="541619" y="182462"/>
                    <a:pt x="543367" y="180862"/>
                  </a:cubicBezTo>
                  <a:lnTo>
                    <a:pt x="547118" y="177429"/>
                  </a:lnTo>
                  <a:cubicBezTo>
                    <a:pt x="547993" y="176630"/>
                    <a:pt x="549108" y="176260"/>
                    <a:pt x="550205" y="176309"/>
                  </a:cubicBezTo>
                  <a:close/>
                  <a:moveTo>
                    <a:pt x="3585173" y="175563"/>
                  </a:moveTo>
                  <a:cubicBezTo>
                    <a:pt x="3586296" y="175563"/>
                    <a:pt x="3587420" y="175991"/>
                    <a:pt x="3588277" y="176848"/>
                  </a:cubicBezTo>
                  <a:lnTo>
                    <a:pt x="3600519" y="189090"/>
                  </a:lnTo>
                  <a:cubicBezTo>
                    <a:pt x="3602233" y="190804"/>
                    <a:pt x="3602233" y="193584"/>
                    <a:pt x="3600519" y="195298"/>
                  </a:cubicBezTo>
                  <a:lnTo>
                    <a:pt x="3582757" y="213060"/>
                  </a:lnTo>
                  <a:cubicBezTo>
                    <a:pt x="3581042" y="214774"/>
                    <a:pt x="3578263" y="214774"/>
                    <a:pt x="3576548" y="213060"/>
                  </a:cubicBezTo>
                  <a:lnTo>
                    <a:pt x="3564307" y="200818"/>
                  </a:lnTo>
                  <a:cubicBezTo>
                    <a:pt x="3562593" y="199104"/>
                    <a:pt x="3562593" y="196324"/>
                    <a:pt x="3564307" y="194610"/>
                  </a:cubicBezTo>
                  <a:lnTo>
                    <a:pt x="3582069" y="176848"/>
                  </a:lnTo>
                  <a:cubicBezTo>
                    <a:pt x="3582926" y="175991"/>
                    <a:pt x="3584049" y="175563"/>
                    <a:pt x="3585173" y="175563"/>
                  </a:cubicBezTo>
                  <a:close/>
                  <a:moveTo>
                    <a:pt x="3209335" y="175563"/>
                  </a:moveTo>
                  <a:cubicBezTo>
                    <a:pt x="3210458" y="175563"/>
                    <a:pt x="3211582" y="175991"/>
                    <a:pt x="3212439" y="176848"/>
                  </a:cubicBezTo>
                  <a:lnTo>
                    <a:pt x="3224680" y="189090"/>
                  </a:lnTo>
                  <a:cubicBezTo>
                    <a:pt x="3226395" y="190804"/>
                    <a:pt x="3226395" y="193584"/>
                    <a:pt x="3224680" y="195298"/>
                  </a:cubicBezTo>
                  <a:lnTo>
                    <a:pt x="3206918" y="213060"/>
                  </a:lnTo>
                  <a:cubicBezTo>
                    <a:pt x="3205205" y="214774"/>
                    <a:pt x="3202425" y="214774"/>
                    <a:pt x="3200711" y="213060"/>
                  </a:cubicBezTo>
                  <a:lnTo>
                    <a:pt x="3188469" y="200818"/>
                  </a:lnTo>
                  <a:cubicBezTo>
                    <a:pt x="3186755" y="199104"/>
                    <a:pt x="3186755" y="196324"/>
                    <a:pt x="3188469" y="194610"/>
                  </a:cubicBezTo>
                  <a:lnTo>
                    <a:pt x="3206231" y="176848"/>
                  </a:lnTo>
                  <a:cubicBezTo>
                    <a:pt x="3207088" y="175991"/>
                    <a:pt x="3208212" y="175563"/>
                    <a:pt x="3209335" y="175563"/>
                  </a:cubicBezTo>
                  <a:close/>
                  <a:moveTo>
                    <a:pt x="2833497" y="175563"/>
                  </a:moveTo>
                  <a:cubicBezTo>
                    <a:pt x="2834620" y="175563"/>
                    <a:pt x="2835744" y="175991"/>
                    <a:pt x="2836601" y="176848"/>
                  </a:cubicBezTo>
                  <a:lnTo>
                    <a:pt x="2848842" y="189090"/>
                  </a:lnTo>
                  <a:cubicBezTo>
                    <a:pt x="2850557" y="190804"/>
                    <a:pt x="2850557" y="193584"/>
                    <a:pt x="2848842" y="195298"/>
                  </a:cubicBezTo>
                  <a:lnTo>
                    <a:pt x="2831081" y="213060"/>
                  </a:lnTo>
                  <a:cubicBezTo>
                    <a:pt x="2829366" y="214774"/>
                    <a:pt x="2826587" y="214774"/>
                    <a:pt x="2824872" y="213060"/>
                  </a:cubicBezTo>
                  <a:lnTo>
                    <a:pt x="2812631" y="200818"/>
                  </a:lnTo>
                  <a:cubicBezTo>
                    <a:pt x="2810916" y="199104"/>
                    <a:pt x="2810916" y="196324"/>
                    <a:pt x="2812631" y="194610"/>
                  </a:cubicBezTo>
                  <a:lnTo>
                    <a:pt x="2830393" y="176848"/>
                  </a:lnTo>
                  <a:cubicBezTo>
                    <a:pt x="2831250" y="175991"/>
                    <a:pt x="2832373" y="175563"/>
                    <a:pt x="2833497" y="175563"/>
                  </a:cubicBezTo>
                  <a:close/>
                  <a:moveTo>
                    <a:pt x="2457659" y="175563"/>
                  </a:moveTo>
                  <a:cubicBezTo>
                    <a:pt x="2458782" y="175563"/>
                    <a:pt x="2459906" y="175991"/>
                    <a:pt x="2460763" y="176848"/>
                  </a:cubicBezTo>
                  <a:lnTo>
                    <a:pt x="2473005" y="189090"/>
                  </a:lnTo>
                  <a:cubicBezTo>
                    <a:pt x="2474719" y="190804"/>
                    <a:pt x="2474719" y="193584"/>
                    <a:pt x="2473005" y="195298"/>
                  </a:cubicBezTo>
                  <a:lnTo>
                    <a:pt x="2455243" y="213060"/>
                  </a:lnTo>
                  <a:cubicBezTo>
                    <a:pt x="2453528" y="214774"/>
                    <a:pt x="2450749" y="214774"/>
                    <a:pt x="2449034" y="213060"/>
                  </a:cubicBezTo>
                  <a:lnTo>
                    <a:pt x="2436793" y="200818"/>
                  </a:lnTo>
                  <a:cubicBezTo>
                    <a:pt x="2435079" y="199104"/>
                    <a:pt x="2435079" y="196324"/>
                    <a:pt x="2436793" y="194610"/>
                  </a:cubicBezTo>
                  <a:lnTo>
                    <a:pt x="2454555" y="176848"/>
                  </a:lnTo>
                  <a:cubicBezTo>
                    <a:pt x="2455412" y="175991"/>
                    <a:pt x="2456536" y="175563"/>
                    <a:pt x="2457659" y="175563"/>
                  </a:cubicBezTo>
                  <a:close/>
                  <a:moveTo>
                    <a:pt x="2081820" y="175563"/>
                  </a:moveTo>
                  <a:cubicBezTo>
                    <a:pt x="2082944" y="175563"/>
                    <a:pt x="2084068" y="175991"/>
                    <a:pt x="2084925" y="176848"/>
                  </a:cubicBezTo>
                  <a:lnTo>
                    <a:pt x="2097166" y="189090"/>
                  </a:lnTo>
                  <a:cubicBezTo>
                    <a:pt x="2098881" y="190804"/>
                    <a:pt x="2098881" y="193584"/>
                    <a:pt x="2097166" y="195298"/>
                  </a:cubicBezTo>
                  <a:lnTo>
                    <a:pt x="2079404" y="213060"/>
                  </a:lnTo>
                  <a:cubicBezTo>
                    <a:pt x="2077690" y="214774"/>
                    <a:pt x="2074911" y="214774"/>
                    <a:pt x="2073197" y="213060"/>
                  </a:cubicBezTo>
                  <a:lnTo>
                    <a:pt x="2060955" y="200818"/>
                  </a:lnTo>
                  <a:cubicBezTo>
                    <a:pt x="2059241" y="199104"/>
                    <a:pt x="2059241" y="196324"/>
                    <a:pt x="2060955" y="194610"/>
                  </a:cubicBezTo>
                  <a:lnTo>
                    <a:pt x="2078716" y="176848"/>
                  </a:lnTo>
                  <a:cubicBezTo>
                    <a:pt x="2079574" y="175991"/>
                    <a:pt x="2080697" y="175563"/>
                    <a:pt x="2081820" y="175563"/>
                  </a:cubicBezTo>
                  <a:close/>
                  <a:moveTo>
                    <a:pt x="1705983" y="175563"/>
                  </a:moveTo>
                  <a:cubicBezTo>
                    <a:pt x="1707106" y="175563"/>
                    <a:pt x="1708229" y="175991"/>
                    <a:pt x="1709087" y="176848"/>
                  </a:cubicBezTo>
                  <a:lnTo>
                    <a:pt x="1721329" y="189090"/>
                  </a:lnTo>
                  <a:cubicBezTo>
                    <a:pt x="1723042" y="190804"/>
                    <a:pt x="1723042" y="193584"/>
                    <a:pt x="1721329" y="195298"/>
                  </a:cubicBezTo>
                  <a:lnTo>
                    <a:pt x="1703567" y="213060"/>
                  </a:lnTo>
                  <a:cubicBezTo>
                    <a:pt x="1701852" y="214774"/>
                    <a:pt x="1699073" y="214774"/>
                    <a:pt x="1697358" y="213060"/>
                  </a:cubicBezTo>
                  <a:lnTo>
                    <a:pt x="1685116" y="200818"/>
                  </a:lnTo>
                  <a:cubicBezTo>
                    <a:pt x="1683403" y="199104"/>
                    <a:pt x="1683403" y="196324"/>
                    <a:pt x="1685116" y="194610"/>
                  </a:cubicBezTo>
                  <a:lnTo>
                    <a:pt x="1702879" y="176848"/>
                  </a:lnTo>
                  <a:cubicBezTo>
                    <a:pt x="1703736" y="175991"/>
                    <a:pt x="1704859" y="175563"/>
                    <a:pt x="1705983" y="175563"/>
                  </a:cubicBezTo>
                  <a:close/>
                  <a:moveTo>
                    <a:pt x="1330144" y="175563"/>
                  </a:moveTo>
                  <a:cubicBezTo>
                    <a:pt x="1331268" y="175563"/>
                    <a:pt x="1332391" y="175991"/>
                    <a:pt x="1333248" y="176848"/>
                  </a:cubicBezTo>
                  <a:lnTo>
                    <a:pt x="1345490" y="189090"/>
                  </a:lnTo>
                  <a:cubicBezTo>
                    <a:pt x="1347205" y="190804"/>
                    <a:pt x="1347205" y="193584"/>
                    <a:pt x="1345490" y="195298"/>
                  </a:cubicBezTo>
                  <a:lnTo>
                    <a:pt x="1327728" y="213060"/>
                  </a:lnTo>
                  <a:cubicBezTo>
                    <a:pt x="1326014" y="214774"/>
                    <a:pt x="1323234" y="214774"/>
                    <a:pt x="1321520" y="213060"/>
                  </a:cubicBezTo>
                  <a:lnTo>
                    <a:pt x="1309278" y="200818"/>
                  </a:lnTo>
                  <a:cubicBezTo>
                    <a:pt x="1307564" y="199104"/>
                    <a:pt x="1307564" y="196324"/>
                    <a:pt x="1309278" y="194610"/>
                  </a:cubicBezTo>
                  <a:lnTo>
                    <a:pt x="1327040" y="176848"/>
                  </a:lnTo>
                  <a:cubicBezTo>
                    <a:pt x="1327897" y="175991"/>
                    <a:pt x="1329021" y="175563"/>
                    <a:pt x="1330144" y="175563"/>
                  </a:cubicBezTo>
                  <a:close/>
                  <a:moveTo>
                    <a:pt x="954306" y="175563"/>
                  </a:moveTo>
                  <a:cubicBezTo>
                    <a:pt x="955430" y="175563"/>
                    <a:pt x="956553" y="175991"/>
                    <a:pt x="957410" y="176848"/>
                  </a:cubicBezTo>
                  <a:lnTo>
                    <a:pt x="969652" y="189090"/>
                  </a:lnTo>
                  <a:cubicBezTo>
                    <a:pt x="971366" y="190804"/>
                    <a:pt x="971366" y="193584"/>
                    <a:pt x="969652" y="195298"/>
                  </a:cubicBezTo>
                  <a:lnTo>
                    <a:pt x="951890" y="213060"/>
                  </a:lnTo>
                  <a:cubicBezTo>
                    <a:pt x="950176" y="214774"/>
                    <a:pt x="947396" y="214774"/>
                    <a:pt x="945682" y="213060"/>
                  </a:cubicBezTo>
                  <a:lnTo>
                    <a:pt x="933440" y="200818"/>
                  </a:lnTo>
                  <a:cubicBezTo>
                    <a:pt x="931726" y="199104"/>
                    <a:pt x="931726" y="196324"/>
                    <a:pt x="933440" y="194610"/>
                  </a:cubicBezTo>
                  <a:lnTo>
                    <a:pt x="951203" y="176848"/>
                  </a:lnTo>
                  <a:cubicBezTo>
                    <a:pt x="952060" y="175991"/>
                    <a:pt x="953183" y="175563"/>
                    <a:pt x="954306" y="175563"/>
                  </a:cubicBezTo>
                  <a:close/>
                  <a:moveTo>
                    <a:pt x="578468" y="175563"/>
                  </a:moveTo>
                  <a:cubicBezTo>
                    <a:pt x="579592" y="175563"/>
                    <a:pt x="580715" y="175991"/>
                    <a:pt x="581572" y="176848"/>
                  </a:cubicBezTo>
                  <a:lnTo>
                    <a:pt x="593814" y="189090"/>
                  </a:lnTo>
                  <a:cubicBezTo>
                    <a:pt x="595528" y="190804"/>
                    <a:pt x="595528" y="193584"/>
                    <a:pt x="593814" y="195298"/>
                  </a:cubicBezTo>
                  <a:lnTo>
                    <a:pt x="576052" y="213060"/>
                  </a:lnTo>
                  <a:cubicBezTo>
                    <a:pt x="574338" y="214774"/>
                    <a:pt x="571558" y="214774"/>
                    <a:pt x="569844" y="213060"/>
                  </a:cubicBezTo>
                  <a:lnTo>
                    <a:pt x="557602" y="200818"/>
                  </a:lnTo>
                  <a:cubicBezTo>
                    <a:pt x="555888" y="199104"/>
                    <a:pt x="555888" y="196324"/>
                    <a:pt x="557602" y="194610"/>
                  </a:cubicBezTo>
                  <a:lnTo>
                    <a:pt x="575364" y="176848"/>
                  </a:lnTo>
                  <a:cubicBezTo>
                    <a:pt x="576221" y="175991"/>
                    <a:pt x="577345" y="175563"/>
                    <a:pt x="578468" y="175563"/>
                  </a:cubicBezTo>
                  <a:close/>
                  <a:moveTo>
                    <a:pt x="3643039" y="171326"/>
                  </a:moveTo>
                  <a:cubicBezTo>
                    <a:pt x="3644136" y="171374"/>
                    <a:pt x="3645215" y="171842"/>
                    <a:pt x="3646014" y="172715"/>
                  </a:cubicBezTo>
                  <a:lnTo>
                    <a:pt x="3649448" y="176468"/>
                  </a:lnTo>
                  <a:cubicBezTo>
                    <a:pt x="3651048" y="178215"/>
                    <a:pt x="3650927" y="180929"/>
                    <a:pt x="3649179" y="182529"/>
                  </a:cubicBezTo>
                  <a:lnTo>
                    <a:pt x="3645426" y="185962"/>
                  </a:lnTo>
                  <a:cubicBezTo>
                    <a:pt x="3643679" y="187562"/>
                    <a:pt x="3640965" y="187441"/>
                    <a:pt x="3639366" y="185693"/>
                  </a:cubicBezTo>
                  <a:lnTo>
                    <a:pt x="3635932" y="181941"/>
                  </a:lnTo>
                  <a:cubicBezTo>
                    <a:pt x="3634332" y="180193"/>
                    <a:pt x="3634453" y="177479"/>
                    <a:pt x="3636201" y="175880"/>
                  </a:cubicBezTo>
                  <a:lnTo>
                    <a:pt x="3639953" y="172447"/>
                  </a:lnTo>
                  <a:cubicBezTo>
                    <a:pt x="3640827" y="171647"/>
                    <a:pt x="3641942" y="171277"/>
                    <a:pt x="3643039" y="171326"/>
                  </a:cubicBezTo>
                  <a:close/>
                  <a:moveTo>
                    <a:pt x="3267202" y="171326"/>
                  </a:moveTo>
                  <a:cubicBezTo>
                    <a:pt x="3268298" y="171374"/>
                    <a:pt x="3269376" y="171842"/>
                    <a:pt x="3270176" y="172715"/>
                  </a:cubicBezTo>
                  <a:lnTo>
                    <a:pt x="3273610" y="176468"/>
                  </a:lnTo>
                  <a:cubicBezTo>
                    <a:pt x="3275209" y="178215"/>
                    <a:pt x="3275088" y="180929"/>
                    <a:pt x="3273340" y="182529"/>
                  </a:cubicBezTo>
                  <a:lnTo>
                    <a:pt x="3269588" y="185962"/>
                  </a:lnTo>
                  <a:cubicBezTo>
                    <a:pt x="3267840" y="187562"/>
                    <a:pt x="3265126" y="187441"/>
                    <a:pt x="3263527" y="185693"/>
                  </a:cubicBezTo>
                  <a:lnTo>
                    <a:pt x="3260094" y="181941"/>
                  </a:lnTo>
                  <a:cubicBezTo>
                    <a:pt x="3258494" y="180193"/>
                    <a:pt x="3258614" y="177479"/>
                    <a:pt x="3260363" y="175880"/>
                  </a:cubicBezTo>
                  <a:lnTo>
                    <a:pt x="3264114" y="172447"/>
                  </a:lnTo>
                  <a:cubicBezTo>
                    <a:pt x="3264989" y="171647"/>
                    <a:pt x="3266104" y="171277"/>
                    <a:pt x="3267202" y="171326"/>
                  </a:cubicBezTo>
                  <a:close/>
                  <a:moveTo>
                    <a:pt x="2891363" y="171326"/>
                  </a:moveTo>
                  <a:cubicBezTo>
                    <a:pt x="2892460" y="171374"/>
                    <a:pt x="2893539" y="171842"/>
                    <a:pt x="2894338" y="172715"/>
                  </a:cubicBezTo>
                  <a:lnTo>
                    <a:pt x="2897771" y="176468"/>
                  </a:lnTo>
                  <a:cubicBezTo>
                    <a:pt x="2899371" y="178215"/>
                    <a:pt x="2899251" y="180929"/>
                    <a:pt x="2897502" y="182529"/>
                  </a:cubicBezTo>
                  <a:lnTo>
                    <a:pt x="2893750" y="185962"/>
                  </a:lnTo>
                  <a:cubicBezTo>
                    <a:pt x="2892002" y="187562"/>
                    <a:pt x="2889288" y="187441"/>
                    <a:pt x="2887689" y="185693"/>
                  </a:cubicBezTo>
                  <a:lnTo>
                    <a:pt x="2884256" y="181941"/>
                  </a:lnTo>
                  <a:cubicBezTo>
                    <a:pt x="2882656" y="180193"/>
                    <a:pt x="2882776" y="177479"/>
                    <a:pt x="2884524" y="175880"/>
                  </a:cubicBezTo>
                  <a:lnTo>
                    <a:pt x="2888276" y="172447"/>
                  </a:lnTo>
                  <a:cubicBezTo>
                    <a:pt x="2889150" y="171647"/>
                    <a:pt x="2890266" y="171277"/>
                    <a:pt x="2891363" y="171326"/>
                  </a:cubicBezTo>
                  <a:close/>
                  <a:moveTo>
                    <a:pt x="2515525" y="171326"/>
                  </a:moveTo>
                  <a:cubicBezTo>
                    <a:pt x="2516622" y="171374"/>
                    <a:pt x="2517700" y="171842"/>
                    <a:pt x="2518500" y="172715"/>
                  </a:cubicBezTo>
                  <a:lnTo>
                    <a:pt x="2521934" y="176468"/>
                  </a:lnTo>
                  <a:cubicBezTo>
                    <a:pt x="2523533" y="178215"/>
                    <a:pt x="2523412" y="180929"/>
                    <a:pt x="2521664" y="182529"/>
                  </a:cubicBezTo>
                  <a:lnTo>
                    <a:pt x="2517912" y="185962"/>
                  </a:lnTo>
                  <a:cubicBezTo>
                    <a:pt x="2516164" y="187562"/>
                    <a:pt x="2513450" y="187441"/>
                    <a:pt x="2511851" y="185693"/>
                  </a:cubicBezTo>
                  <a:lnTo>
                    <a:pt x="2508418" y="181941"/>
                  </a:lnTo>
                  <a:cubicBezTo>
                    <a:pt x="2506818" y="180193"/>
                    <a:pt x="2506938" y="177479"/>
                    <a:pt x="2508686" y="175880"/>
                  </a:cubicBezTo>
                  <a:lnTo>
                    <a:pt x="2512438" y="172447"/>
                  </a:lnTo>
                  <a:cubicBezTo>
                    <a:pt x="2513313" y="171647"/>
                    <a:pt x="2514428" y="171277"/>
                    <a:pt x="2515525" y="171326"/>
                  </a:cubicBezTo>
                  <a:close/>
                  <a:moveTo>
                    <a:pt x="2139687" y="171326"/>
                  </a:moveTo>
                  <a:cubicBezTo>
                    <a:pt x="2140784" y="171374"/>
                    <a:pt x="2141862" y="171842"/>
                    <a:pt x="2142662" y="172715"/>
                  </a:cubicBezTo>
                  <a:lnTo>
                    <a:pt x="2146095" y="176468"/>
                  </a:lnTo>
                  <a:cubicBezTo>
                    <a:pt x="2147694" y="178215"/>
                    <a:pt x="2147575" y="180929"/>
                    <a:pt x="2145826" y="182529"/>
                  </a:cubicBezTo>
                  <a:lnTo>
                    <a:pt x="2142074" y="185962"/>
                  </a:lnTo>
                  <a:cubicBezTo>
                    <a:pt x="2140326" y="187562"/>
                    <a:pt x="2137612" y="187441"/>
                    <a:pt x="2136013" y="185693"/>
                  </a:cubicBezTo>
                  <a:lnTo>
                    <a:pt x="2132580" y="181941"/>
                  </a:lnTo>
                  <a:cubicBezTo>
                    <a:pt x="2130980" y="180193"/>
                    <a:pt x="2131100" y="177479"/>
                    <a:pt x="2132848" y="175880"/>
                  </a:cubicBezTo>
                  <a:lnTo>
                    <a:pt x="2136600" y="172447"/>
                  </a:lnTo>
                  <a:cubicBezTo>
                    <a:pt x="2137475" y="171647"/>
                    <a:pt x="2138590" y="171277"/>
                    <a:pt x="2139687" y="171326"/>
                  </a:cubicBezTo>
                  <a:close/>
                  <a:moveTo>
                    <a:pt x="1763848" y="171326"/>
                  </a:moveTo>
                  <a:cubicBezTo>
                    <a:pt x="1764946" y="171374"/>
                    <a:pt x="1766025" y="171842"/>
                    <a:pt x="1766824" y="172715"/>
                  </a:cubicBezTo>
                  <a:lnTo>
                    <a:pt x="1770257" y="176468"/>
                  </a:lnTo>
                  <a:cubicBezTo>
                    <a:pt x="1771857" y="178215"/>
                    <a:pt x="1771736" y="180929"/>
                    <a:pt x="1769988" y="182529"/>
                  </a:cubicBezTo>
                  <a:lnTo>
                    <a:pt x="1766236" y="185962"/>
                  </a:lnTo>
                  <a:cubicBezTo>
                    <a:pt x="1764489" y="187562"/>
                    <a:pt x="1761774" y="187441"/>
                    <a:pt x="1760175" y="185693"/>
                  </a:cubicBezTo>
                  <a:lnTo>
                    <a:pt x="1756742" y="181941"/>
                  </a:lnTo>
                  <a:cubicBezTo>
                    <a:pt x="1755142" y="180193"/>
                    <a:pt x="1755262" y="177479"/>
                    <a:pt x="1757011" y="175880"/>
                  </a:cubicBezTo>
                  <a:lnTo>
                    <a:pt x="1760762" y="172447"/>
                  </a:lnTo>
                  <a:cubicBezTo>
                    <a:pt x="1761637" y="171647"/>
                    <a:pt x="1762752" y="171277"/>
                    <a:pt x="1763848" y="171326"/>
                  </a:cubicBezTo>
                  <a:close/>
                  <a:moveTo>
                    <a:pt x="1388011" y="171326"/>
                  </a:moveTo>
                  <a:cubicBezTo>
                    <a:pt x="1389108" y="171374"/>
                    <a:pt x="1390186" y="171842"/>
                    <a:pt x="1390986" y="172715"/>
                  </a:cubicBezTo>
                  <a:lnTo>
                    <a:pt x="1394419" y="176468"/>
                  </a:lnTo>
                  <a:cubicBezTo>
                    <a:pt x="1396018" y="178215"/>
                    <a:pt x="1395898" y="180929"/>
                    <a:pt x="1394150" y="182529"/>
                  </a:cubicBezTo>
                  <a:lnTo>
                    <a:pt x="1390398" y="185962"/>
                  </a:lnTo>
                  <a:cubicBezTo>
                    <a:pt x="1388650" y="187562"/>
                    <a:pt x="1385936" y="187441"/>
                    <a:pt x="1384336" y="185693"/>
                  </a:cubicBezTo>
                  <a:lnTo>
                    <a:pt x="1380903" y="181941"/>
                  </a:lnTo>
                  <a:cubicBezTo>
                    <a:pt x="1379304" y="180193"/>
                    <a:pt x="1379424" y="177479"/>
                    <a:pt x="1381172" y="175880"/>
                  </a:cubicBezTo>
                  <a:lnTo>
                    <a:pt x="1384924" y="172447"/>
                  </a:lnTo>
                  <a:cubicBezTo>
                    <a:pt x="1385798" y="171647"/>
                    <a:pt x="1386914" y="171277"/>
                    <a:pt x="1388011" y="171326"/>
                  </a:cubicBezTo>
                  <a:close/>
                  <a:moveTo>
                    <a:pt x="1012173" y="171326"/>
                  </a:moveTo>
                  <a:cubicBezTo>
                    <a:pt x="1013270" y="171374"/>
                    <a:pt x="1014348" y="171842"/>
                    <a:pt x="1015148" y="172715"/>
                  </a:cubicBezTo>
                  <a:lnTo>
                    <a:pt x="1018581" y="176468"/>
                  </a:lnTo>
                  <a:cubicBezTo>
                    <a:pt x="1020180" y="178215"/>
                    <a:pt x="1020060" y="180929"/>
                    <a:pt x="1018312" y="182529"/>
                  </a:cubicBezTo>
                  <a:lnTo>
                    <a:pt x="1014560" y="185962"/>
                  </a:lnTo>
                  <a:cubicBezTo>
                    <a:pt x="1012812" y="187562"/>
                    <a:pt x="1010098" y="187441"/>
                    <a:pt x="1008498" y="185693"/>
                  </a:cubicBezTo>
                  <a:lnTo>
                    <a:pt x="1005066" y="181941"/>
                  </a:lnTo>
                  <a:cubicBezTo>
                    <a:pt x="1003466" y="180193"/>
                    <a:pt x="1003586" y="177479"/>
                    <a:pt x="1005334" y="175880"/>
                  </a:cubicBezTo>
                  <a:lnTo>
                    <a:pt x="1009086" y="172447"/>
                  </a:lnTo>
                  <a:cubicBezTo>
                    <a:pt x="1009960" y="171647"/>
                    <a:pt x="1011075" y="171277"/>
                    <a:pt x="1012173" y="171326"/>
                  </a:cubicBezTo>
                  <a:close/>
                  <a:moveTo>
                    <a:pt x="636335" y="171326"/>
                  </a:moveTo>
                  <a:cubicBezTo>
                    <a:pt x="637432" y="171374"/>
                    <a:pt x="638510" y="171842"/>
                    <a:pt x="639310" y="172715"/>
                  </a:cubicBezTo>
                  <a:lnTo>
                    <a:pt x="642743" y="176468"/>
                  </a:lnTo>
                  <a:cubicBezTo>
                    <a:pt x="644342" y="178215"/>
                    <a:pt x="644222" y="180929"/>
                    <a:pt x="642474" y="182529"/>
                  </a:cubicBezTo>
                  <a:lnTo>
                    <a:pt x="638722" y="185962"/>
                  </a:lnTo>
                  <a:cubicBezTo>
                    <a:pt x="636974" y="187562"/>
                    <a:pt x="634259" y="187441"/>
                    <a:pt x="632660" y="185693"/>
                  </a:cubicBezTo>
                  <a:lnTo>
                    <a:pt x="629227" y="181941"/>
                  </a:lnTo>
                  <a:cubicBezTo>
                    <a:pt x="627627" y="180193"/>
                    <a:pt x="627748" y="177479"/>
                    <a:pt x="629496" y="175880"/>
                  </a:cubicBezTo>
                  <a:lnTo>
                    <a:pt x="633248" y="172447"/>
                  </a:lnTo>
                  <a:cubicBezTo>
                    <a:pt x="634122" y="171647"/>
                    <a:pt x="635237" y="171277"/>
                    <a:pt x="636335" y="171326"/>
                  </a:cubicBezTo>
                  <a:close/>
                  <a:moveTo>
                    <a:pt x="260496" y="171326"/>
                  </a:moveTo>
                  <a:cubicBezTo>
                    <a:pt x="261594" y="171374"/>
                    <a:pt x="262672" y="171842"/>
                    <a:pt x="263472" y="172715"/>
                  </a:cubicBezTo>
                  <a:lnTo>
                    <a:pt x="266905" y="176468"/>
                  </a:lnTo>
                  <a:cubicBezTo>
                    <a:pt x="268505" y="178215"/>
                    <a:pt x="268384" y="180929"/>
                    <a:pt x="266636" y="182529"/>
                  </a:cubicBezTo>
                  <a:lnTo>
                    <a:pt x="262884" y="185962"/>
                  </a:lnTo>
                  <a:cubicBezTo>
                    <a:pt x="261136" y="187562"/>
                    <a:pt x="258422" y="187441"/>
                    <a:pt x="256823" y="185693"/>
                  </a:cubicBezTo>
                  <a:lnTo>
                    <a:pt x="253390" y="181941"/>
                  </a:lnTo>
                  <a:cubicBezTo>
                    <a:pt x="251790" y="180193"/>
                    <a:pt x="251910" y="177479"/>
                    <a:pt x="253658" y="175880"/>
                  </a:cubicBezTo>
                  <a:lnTo>
                    <a:pt x="257410" y="172447"/>
                  </a:lnTo>
                  <a:cubicBezTo>
                    <a:pt x="258284" y="171647"/>
                    <a:pt x="259400" y="171277"/>
                    <a:pt x="260496" y="171326"/>
                  </a:cubicBezTo>
                  <a:close/>
                  <a:moveTo>
                    <a:pt x="3694424" y="150382"/>
                  </a:moveTo>
                  <a:cubicBezTo>
                    <a:pt x="3698241" y="150382"/>
                    <a:pt x="3702058" y="151839"/>
                    <a:pt x="3704970" y="154751"/>
                  </a:cubicBezTo>
                  <a:lnTo>
                    <a:pt x="3751327" y="201108"/>
                  </a:lnTo>
                  <a:cubicBezTo>
                    <a:pt x="3757152" y="206933"/>
                    <a:pt x="3757152" y="216376"/>
                    <a:pt x="3751327" y="222200"/>
                  </a:cubicBezTo>
                  <a:lnTo>
                    <a:pt x="3709069" y="264459"/>
                  </a:lnTo>
                  <a:cubicBezTo>
                    <a:pt x="3703244" y="270284"/>
                    <a:pt x="3693800" y="270284"/>
                    <a:pt x="3687976" y="264459"/>
                  </a:cubicBezTo>
                  <a:lnTo>
                    <a:pt x="3641619" y="218102"/>
                  </a:lnTo>
                  <a:cubicBezTo>
                    <a:pt x="3635794" y="212278"/>
                    <a:pt x="3635794" y="202834"/>
                    <a:pt x="3641619" y="197009"/>
                  </a:cubicBezTo>
                  <a:lnTo>
                    <a:pt x="3683878" y="154751"/>
                  </a:lnTo>
                  <a:cubicBezTo>
                    <a:pt x="3686790" y="151839"/>
                    <a:pt x="3690607" y="150382"/>
                    <a:pt x="3694424" y="150382"/>
                  </a:cubicBezTo>
                  <a:close/>
                  <a:moveTo>
                    <a:pt x="3318586" y="150382"/>
                  </a:moveTo>
                  <a:cubicBezTo>
                    <a:pt x="3322403" y="150382"/>
                    <a:pt x="3326220" y="151839"/>
                    <a:pt x="3329132" y="154751"/>
                  </a:cubicBezTo>
                  <a:lnTo>
                    <a:pt x="3375490" y="201108"/>
                  </a:lnTo>
                  <a:cubicBezTo>
                    <a:pt x="3381314" y="206933"/>
                    <a:pt x="3381314" y="216376"/>
                    <a:pt x="3375490" y="222200"/>
                  </a:cubicBezTo>
                  <a:lnTo>
                    <a:pt x="3333230" y="264459"/>
                  </a:lnTo>
                  <a:cubicBezTo>
                    <a:pt x="3327406" y="270284"/>
                    <a:pt x="3317963" y="270284"/>
                    <a:pt x="3312138" y="264459"/>
                  </a:cubicBezTo>
                  <a:lnTo>
                    <a:pt x="3265780" y="218102"/>
                  </a:lnTo>
                  <a:cubicBezTo>
                    <a:pt x="3259956" y="212278"/>
                    <a:pt x="3259956" y="202834"/>
                    <a:pt x="3265780" y="197009"/>
                  </a:cubicBezTo>
                  <a:lnTo>
                    <a:pt x="3308040" y="154751"/>
                  </a:lnTo>
                  <a:cubicBezTo>
                    <a:pt x="3310952" y="151839"/>
                    <a:pt x="3314769" y="150382"/>
                    <a:pt x="3318586" y="150382"/>
                  </a:cubicBezTo>
                  <a:close/>
                  <a:moveTo>
                    <a:pt x="2942748" y="150382"/>
                  </a:moveTo>
                  <a:cubicBezTo>
                    <a:pt x="2946565" y="150382"/>
                    <a:pt x="2950382" y="151839"/>
                    <a:pt x="2953294" y="154751"/>
                  </a:cubicBezTo>
                  <a:lnTo>
                    <a:pt x="2999651" y="201108"/>
                  </a:lnTo>
                  <a:cubicBezTo>
                    <a:pt x="3005476" y="206933"/>
                    <a:pt x="3005476" y="216376"/>
                    <a:pt x="2999651" y="222200"/>
                  </a:cubicBezTo>
                  <a:lnTo>
                    <a:pt x="2957392" y="264459"/>
                  </a:lnTo>
                  <a:cubicBezTo>
                    <a:pt x="2951568" y="270284"/>
                    <a:pt x="2942124" y="270284"/>
                    <a:pt x="2936300" y="264459"/>
                  </a:cubicBezTo>
                  <a:lnTo>
                    <a:pt x="2889943" y="218102"/>
                  </a:lnTo>
                  <a:cubicBezTo>
                    <a:pt x="2884118" y="212278"/>
                    <a:pt x="2884118" y="202834"/>
                    <a:pt x="2889943" y="197009"/>
                  </a:cubicBezTo>
                  <a:lnTo>
                    <a:pt x="2932202" y="154751"/>
                  </a:lnTo>
                  <a:cubicBezTo>
                    <a:pt x="2935114" y="151839"/>
                    <a:pt x="2938931" y="150382"/>
                    <a:pt x="2942748" y="150382"/>
                  </a:cubicBezTo>
                  <a:close/>
                  <a:moveTo>
                    <a:pt x="2566910" y="150382"/>
                  </a:moveTo>
                  <a:cubicBezTo>
                    <a:pt x="2570727" y="150382"/>
                    <a:pt x="2574543" y="151839"/>
                    <a:pt x="2577455" y="154751"/>
                  </a:cubicBezTo>
                  <a:lnTo>
                    <a:pt x="2623813" y="201108"/>
                  </a:lnTo>
                  <a:cubicBezTo>
                    <a:pt x="2629638" y="206933"/>
                    <a:pt x="2629638" y="216376"/>
                    <a:pt x="2623813" y="222200"/>
                  </a:cubicBezTo>
                  <a:lnTo>
                    <a:pt x="2581554" y="264459"/>
                  </a:lnTo>
                  <a:cubicBezTo>
                    <a:pt x="2575730" y="270284"/>
                    <a:pt x="2566286" y="270284"/>
                    <a:pt x="2560462" y="264459"/>
                  </a:cubicBezTo>
                  <a:lnTo>
                    <a:pt x="2514104" y="218102"/>
                  </a:lnTo>
                  <a:cubicBezTo>
                    <a:pt x="2508280" y="212278"/>
                    <a:pt x="2508280" y="202834"/>
                    <a:pt x="2514104" y="197009"/>
                  </a:cubicBezTo>
                  <a:lnTo>
                    <a:pt x="2556364" y="154751"/>
                  </a:lnTo>
                  <a:cubicBezTo>
                    <a:pt x="2559276" y="151839"/>
                    <a:pt x="2563093" y="150382"/>
                    <a:pt x="2566910" y="150382"/>
                  </a:cubicBezTo>
                  <a:close/>
                  <a:moveTo>
                    <a:pt x="2191072" y="150382"/>
                  </a:moveTo>
                  <a:cubicBezTo>
                    <a:pt x="2194889" y="150382"/>
                    <a:pt x="2198706" y="151839"/>
                    <a:pt x="2201618" y="154751"/>
                  </a:cubicBezTo>
                  <a:lnTo>
                    <a:pt x="2247976" y="201108"/>
                  </a:lnTo>
                  <a:cubicBezTo>
                    <a:pt x="2253799" y="206933"/>
                    <a:pt x="2253799" y="216376"/>
                    <a:pt x="2247976" y="222200"/>
                  </a:cubicBezTo>
                  <a:lnTo>
                    <a:pt x="2205716" y="264459"/>
                  </a:lnTo>
                  <a:cubicBezTo>
                    <a:pt x="2199892" y="270284"/>
                    <a:pt x="2190448" y="270284"/>
                    <a:pt x="2184623" y="264459"/>
                  </a:cubicBezTo>
                  <a:lnTo>
                    <a:pt x="2138266" y="218102"/>
                  </a:lnTo>
                  <a:cubicBezTo>
                    <a:pt x="2132442" y="212278"/>
                    <a:pt x="2132442" y="202834"/>
                    <a:pt x="2138266" y="197009"/>
                  </a:cubicBezTo>
                  <a:lnTo>
                    <a:pt x="2180526" y="154751"/>
                  </a:lnTo>
                  <a:cubicBezTo>
                    <a:pt x="2183438" y="151839"/>
                    <a:pt x="2187255" y="150382"/>
                    <a:pt x="2191072" y="150382"/>
                  </a:cubicBezTo>
                  <a:close/>
                  <a:moveTo>
                    <a:pt x="1815234" y="150382"/>
                  </a:moveTo>
                  <a:cubicBezTo>
                    <a:pt x="1819051" y="150382"/>
                    <a:pt x="1822868" y="151839"/>
                    <a:pt x="1825779" y="154751"/>
                  </a:cubicBezTo>
                  <a:lnTo>
                    <a:pt x="1872137" y="201108"/>
                  </a:lnTo>
                  <a:cubicBezTo>
                    <a:pt x="1877962" y="206933"/>
                    <a:pt x="1877962" y="216376"/>
                    <a:pt x="1872137" y="222200"/>
                  </a:cubicBezTo>
                  <a:lnTo>
                    <a:pt x="1829878" y="264459"/>
                  </a:lnTo>
                  <a:cubicBezTo>
                    <a:pt x="1824054" y="270284"/>
                    <a:pt x="1814610" y="270284"/>
                    <a:pt x="1808786" y="264459"/>
                  </a:cubicBezTo>
                  <a:lnTo>
                    <a:pt x="1762429" y="218102"/>
                  </a:lnTo>
                  <a:cubicBezTo>
                    <a:pt x="1756604" y="212278"/>
                    <a:pt x="1756604" y="202834"/>
                    <a:pt x="1762429" y="197009"/>
                  </a:cubicBezTo>
                  <a:lnTo>
                    <a:pt x="1804687" y="154751"/>
                  </a:lnTo>
                  <a:cubicBezTo>
                    <a:pt x="1807600" y="151839"/>
                    <a:pt x="1811417" y="150382"/>
                    <a:pt x="1815234" y="150382"/>
                  </a:cubicBezTo>
                  <a:close/>
                  <a:moveTo>
                    <a:pt x="1439396" y="150382"/>
                  </a:moveTo>
                  <a:cubicBezTo>
                    <a:pt x="1443213" y="150382"/>
                    <a:pt x="1447029" y="151839"/>
                    <a:pt x="1449941" y="154751"/>
                  </a:cubicBezTo>
                  <a:lnTo>
                    <a:pt x="1496299" y="201108"/>
                  </a:lnTo>
                  <a:cubicBezTo>
                    <a:pt x="1502124" y="206933"/>
                    <a:pt x="1502124" y="216376"/>
                    <a:pt x="1496299" y="222200"/>
                  </a:cubicBezTo>
                  <a:lnTo>
                    <a:pt x="1454040" y="264459"/>
                  </a:lnTo>
                  <a:cubicBezTo>
                    <a:pt x="1448215" y="270284"/>
                    <a:pt x="1438772" y="270284"/>
                    <a:pt x="1432947" y="264459"/>
                  </a:cubicBezTo>
                  <a:lnTo>
                    <a:pt x="1386590" y="218102"/>
                  </a:lnTo>
                  <a:cubicBezTo>
                    <a:pt x="1380766" y="212278"/>
                    <a:pt x="1380766" y="202834"/>
                    <a:pt x="1386590" y="197009"/>
                  </a:cubicBezTo>
                  <a:lnTo>
                    <a:pt x="1428850" y="154751"/>
                  </a:lnTo>
                  <a:cubicBezTo>
                    <a:pt x="1431761" y="151839"/>
                    <a:pt x="1435579" y="150382"/>
                    <a:pt x="1439396" y="150382"/>
                  </a:cubicBezTo>
                  <a:close/>
                  <a:moveTo>
                    <a:pt x="1063557" y="150382"/>
                  </a:moveTo>
                  <a:cubicBezTo>
                    <a:pt x="1067374" y="150382"/>
                    <a:pt x="1071191" y="151839"/>
                    <a:pt x="1074103" y="154751"/>
                  </a:cubicBezTo>
                  <a:lnTo>
                    <a:pt x="1120461" y="201108"/>
                  </a:lnTo>
                  <a:cubicBezTo>
                    <a:pt x="1126285" y="206933"/>
                    <a:pt x="1126285" y="216376"/>
                    <a:pt x="1120461" y="222200"/>
                  </a:cubicBezTo>
                  <a:lnTo>
                    <a:pt x="1078202" y="264459"/>
                  </a:lnTo>
                  <a:cubicBezTo>
                    <a:pt x="1072377" y="270284"/>
                    <a:pt x="1062934" y="270284"/>
                    <a:pt x="1057109" y="264459"/>
                  </a:cubicBezTo>
                  <a:lnTo>
                    <a:pt x="1010752" y="218102"/>
                  </a:lnTo>
                  <a:cubicBezTo>
                    <a:pt x="1004928" y="212278"/>
                    <a:pt x="1004928" y="202834"/>
                    <a:pt x="1010752" y="197009"/>
                  </a:cubicBezTo>
                  <a:lnTo>
                    <a:pt x="1053011" y="154751"/>
                  </a:lnTo>
                  <a:cubicBezTo>
                    <a:pt x="1055923" y="151839"/>
                    <a:pt x="1059740" y="150382"/>
                    <a:pt x="1063557" y="150382"/>
                  </a:cubicBezTo>
                  <a:close/>
                  <a:moveTo>
                    <a:pt x="687720" y="150382"/>
                  </a:moveTo>
                  <a:cubicBezTo>
                    <a:pt x="691536" y="150382"/>
                    <a:pt x="695353" y="151839"/>
                    <a:pt x="698265" y="154751"/>
                  </a:cubicBezTo>
                  <a:lnTo>
                    <a:pt x="744623" y="201108"/>
                  </a:lnTo>
                  <a:cubicBezTo>
                    <a:pt x="750447" y="206933"/>
                    <a:pt x="750447" y="216376"/>
                    <a:pt x="744623" y="222200"/>
                  </a:cubicBezTo>
                  <a:lnTo>
                    <a:pt x="702363" y="264459"/>
                  </a:lnTo>
                  <a:cubicBezTo>
                    <a:pt x="696539" y="270284"/>
                    <a:pt x="687096" y="270284"/>
                    <a:pt x="681271" y="264459"/>
                  </a:cubicBezTo>
                  <a:lnTo>
                    <a:pt x="634914" y="218102"/>
                  </a:lnTo>
                  <a:cubicBezTo>
                    <a:pt x="629089" y="212278"/>
                    <a:pt x="629089" y="202834"/>
                    <a:pt x="634914" y="197009"/>
                  </a:cubicBezTo>
                  <a:lnTo>
                    <a:pt x="677173" y="154751"/>
                  </a:lnTo>
                  <a:cubicBezTo>
                    <a:pt x="680085" y="151839"/>
                    <a:pt x="683903" y="150382"/>
                    <a:pt x="687720" y="150382"/>
                  </a:cubicBezTo>
                  <a:close/>
                  <a:moveTo>
                    <a:pt x="311881" y="150382"/>
                  </a:moveTo>
                  <a:cubicBezTo>
                    <a:pt x="315698" y="150382"/>
                    <a:pt x="319515" y="151839"/>
                    <a:pt x="322427" y="154751"/>
                  </a:cubicBezTo>
                  <a:lnTo>
                    <a:pt x="368785" y="201108"/>
                  </a:lnTo>
                  <a:cubicBezTo>
                    <a:pt x="374609" y="206933"/>
                    <a:pt x="374609" y="216376"/>
                    <a:pt x="368785" y="222200"/>
                  </a:cubicBezTo>
                  <a:lnTo>
                    <a:pt x="326526" y="264459"/>
                  </a:lnTo>
                  <a:cubicBezTo>
                    <a:pt x="320701" y="270284"/>
                    <a:pt x="311258" y="270284"/>
                    <a:pt x="305433" y="264459"/>
                  </a:cubicBezTo>
                  <a:lnTo>
                    <a:pt x="259076" y="218102"/>
                  </a:lnTo>
                  <a:cubicBezTo>
                    <a:pt x="253252" y="212278"/>
                    <a:pt x="253252" y="202834"/>
                    <a:pt x="259076" y="197009"/>
                  </a:cubicBezTo>
                  <a:lnTo>
                    <a:pt x="301335" y="154751"/>
                  </a:lnTo>
                  <a:cubicBezTo>
                    <a:pt x="304247" y="151839"/>
                    <a:pt x="308064" y="150382"/>
                    <a:pt x="311881" y="150382"/>
                  </a:cubicBezTo>
                  <a:close/>
                  <a:moveTo>
                    <a:pt x="3664390" y="146250"/>
                  </a:moveTo>
                  <a:cubicBezTo>
                    <a:pt x="3665760" y="146228"/>
                    <a:pt x="3667138" y="146730"/>
                    <a:pt x="3668200" y="147759"/>
                  </a:cubicBezTo>
                  <a:lnTo>
                    <a:pt x="3672758" y="152175"/>
                  </a:lnTo>
                  <a:cubicBezTo>
                    <a:pt x="3674881" y="154234"/>
                    <a:pt x="3674934" y="157624"/>
                    <a:pt x="3672876" y="159747"/>
                  </a:cubicBezTo>
                  <a:lnTo>
                    <a:pt x="3660464" y="172554"/>
                  </a:lnTo>
                  <a:cubicBezTo>
                    <a:pt x="3658406" y="174677"/>
                    <a:pt x="3655015" y="174730"/>
                    <a:pt x="3652892" y="172672"/>
                  </a:cubicBezTo>
                  <a:lnTo>
                    <a:pt x="3648335" y="168255"/>
                  </a:lnTo>
                  <a:cubicBezTo>
                    <a:pt x="3646212" y="166197"/>
                    <a:pt x="3646158" y="162807"/>
                    <a:pt x="3648216" y="160684"/>
                  </a:cubicBezTo>
                  <a:lnTo>
                    <a:pt x="3660628" y="147877"/>
                  </a:lnTo>
                  <a:cubicBezTo>
                    <a:pt x="3661658" y="146815"/>
                    <a:pt x="3663020" y="146272"/>
                    <a:pt x="3664390" y="146250"/>
                  </a:cubicBezTo>
                  <a:close/>
                  <a:moveTo>
                    <a:pt x="3288552" y="146250"/>
                  </a:moveTo>
                  <a:cubicBezTo>
                    <a:pt x="3289922" y="146228"/>
                    <a:pt x="3291300" y="146730"/>
                    <a:pt x="3292362" y="147759"/>
                  </a:cubicBezTo>
                  <a:lnTo>
                    <a:pt x="3296920" y="152175"/>
                  </a:lnTo>
                  <a:cubicBezTo>
                    <a:pt x="3299042" y="154234"/>
                    <a:pt x="3299096" y="157624"/>
                    <a:pt x="3297038" y="159747"/>
                  </a:cubicBezTo>
                  <a:lnTo>
                    <a:pt x="3284625" y="172554"/>
                  </a:lnTo>
                  <a:cubicBezTo>
                    <a:pt x="3282567" y="174677"/>
                    <a:pt x="3279178" y="174730"/>
                    <a:pt x="3277054" y="172672"/>
                  </a:cubicBezTo>
                  <a:lnTo>
                    <a:pt x="3272497" y="168255"/>
                  </a:lnTo>
                  <a:cubicBezTo>
                    <a:pt x="3270373" y="166197"/>
                    <a:pt x="3270320" y="162807"/>
                    <a:pt x="3272378" y="160684"/>
                  </a:cubicBezTo>
                  <a:lnTo>
                    <a:pt x="3284791" y="147877"/>
                  </a:lnTo>
                  <a:cubicBezTo>
                    <a:pt x="3285820" y="146815"/>
                    <a:pt x="3287182" y="146272"/>
                    <a:pt x="3288552" y="146250"/>
                  </a:cubicBezTo>
                  <a:close/>
                  <a:moveTo>
                    <a:pt x="2912714" y="146250"/>
                  </a:moveTo>
                  <a:cubicBezTo>
                    <a:pt x="2914084" y="146228"/>
                    <a:pt x="2915462" y="146730"/>
                    <a:pt x="2916524" y="147759"/>
                  </a:cubicBezTo>
                  <a:lnTo>
                    <a:pt x="2921081" y="152175"/>
                  </a:lnTo>
                  <a:cubicBezTo>
                    <a:pt x="2923205" y="154234"/>
                    <a:pt x="2923258" y="157624"/>
                    <a:pt x="2921200" y="159747"/>
                  </a:cubicBezTo>
                  <a:lnTo>
                    <a:pt x="2908788" y="172554"/>
                  </a:lnTo>
                  <a:cubicBezTo>
                    <a:pt x="2906730" y="174677"/>
                    <a:pt x="2903339" y="174730"/>
                    <a:pt x="2901216" y="172672"/>
                  </a:cubicBezTo>
                  <a:lnTo>
                    <a:pt x="2896659" y="168255"/>
                  </a:lnTo>
                  <a:cubicBezTo>
                    <a:pt x="2894535" y="166197"/>
                    <a:pt x="2894482" y="162807"/>
                    <a:pt x="2896540" y="160684"/>
                  </a:cubicBezTo>
                  <a:lnTo>
                    <a:pt x="2908952" y="147877"/>
                  </a:lnTo>
                  <a:cubicBezTo>
                    <a:pt x="2909982" y="146815"/>
                    <a:pt x="2911344" y="146272"/>
                    <a:pt x="2912714" y="146250"/>
                  </a:cubicBezTo>
                  <a:close/>
                  <a:moveTo>
                    <a:pt x="2536876" y="146250"/>
                  </a:moveTo>
                  <a:cubicBezTo>
                    <a:pt x="2538246" y="146228"/>
                    <a:pt x="2539624" y="146730"/>
                    <a:pt x="2540686" y="147759"/>
                  </a:cubicBezTo>
                  <a:lnTo>
                    <a:pt x="2545243" y="152175"/>
                  </a:lnTo>
                  <a:cubicBezTo>
                    <a:pt x="2547366" y="154234"/>
                    <a:pt x="2547420" y="157624"/>
                    <a:pt x="2545361" y="159747"/>
                  </a:cubicBezTo>
                  <a:lnTo>
                    <a:pt x="2532949" y="172554"/>
                  </a:lnTo>
                  <a:cubicBezTo>
                    <a:pt x="2530891" y="174677"/>
                    <a:pt x="2527501" y="174730"/>
                    <a:pt x="2525378" y="172672"/>
                  </a:cubicBezTo>
                  <a:lnTo>
                    <a:pt x="2520820" y="168255"/>
                  </a:lnTo>
                  <a:cubicBezTo>
                    <a:pt x="2518697" y="166197"/>
                    <a:pt x="2518644" y="162807"/>
                    <a:pt x="2520702" y="160684"/>
                  </a:cubicBezTo>
                  <a:lnTo>
                    <a:pt x="2533114" y="147877"/>
                  </a:lnTo>
                  <a:cubicBezTo>
                    <a:pt x="2534144" y="146815"/>
                    <a:pt x="2535506" y="146272"/>
                    <a:pt x="2536876" y="146250"/>
                  </a:cubicBezTo>
                  <a:close/>
                  <a:moveTo>
                    <a:pt x="2161038" y="146250"/>
                  </a:moveTo>
                  <a:cubicBezTo>
                    <a:pt x="2162408" y="146228"/>
                    <a:pt x="2163786" y="146730"/>
                    <a:pt x="2164848" y="147759"/>
                  </a:cubicBezTo>
                  <a:lnTo>
                    <a:pt x="2169405" y="152175"/>
                  </a:lnTo>
                  <a:cubicBezTo>
                    <a:pt x="2171528" y="154234"/>
                    <a:pt x="2171582" y="157624"/>
                    <a:pt x="2169524" y="159747"/>
                  </a:cubicBezTo>
                  <a:lnTo>
                    <a:pt x="2157112" y="172554"/>
                  </a:lnTo>
                  <a:cubicBezTo>
                    <a:pt x="2155053" y="174677"/>
                    <a:pt x="2151663" y="174730"/>
                    <a:pt x="2149540" y="172672"/>
                  </a:cubicBezTo>
                  <a:lnTo>
                    <a:pt x="2144983" y="168255"/>
                  </a:lnTo>
                  <a:cubicBezTo>
                    <a:pt x="2142859" y="166197"/>
                    <a:pt x="2142806" y="162807"/>
                    <a:pt x="2144864" y="160684"/>
                  </a:cubicBezTo>
                  <a:lnTo>
                    <a:pt x="2157276" y="147877"/>
                  </a:lnTo>
                  <a:cubicBezTo>
                    <a:pt x="2158306" y="146815"/>
                    <a:pt x="2159668" y="146272"/>
                    <a:pt x="2161038" y="146250"/>
                  </a:cubicBezTo>
                  <a:close/>
                  <a:moveTo>
                    <a:pt x="1785199" y="146250"/>
                  </a:moveTo>
                  <a:cubicBezTo>
                    <a:pt x="1786570" y="146228"/>
                    <a:pt x="1787948" y="146730"/>
                    <a:pt x="1789010" y="147759"/>
                  </a:cubicBezTo>
                  <a:lnTo>
                    <a:pt x="1793567" y="152175"/>
                  </a:lnTo>
                  <a:cubicBezTo>
                    <a:pt x="1795690" y="154234"/>
                    <a:pt x="1795743" y="157624"/>
                    <a:pt x="1793686" y="159747"/>
                  </a:cubicBezTo>
                  <a:lnTo>
                    <a:pt x="1781273" y="172554"/>
                  </a:lnTo>
                  <a:cubicBezTo>
                    <a:pt x="1779215" y="174677"/>
                    <a:pt x="1775825" y="174730"/>
                    <a:pt x="1773702" y="172672"/>
                  </a:cubicBezTo>
                  <a:lnTo>
                    <a:pt x="1769144" y="168255"/>
                  </a:lnTo>
                  <a:cubicBezTo>
                    <a:pt x="1767021" y="166197"/>
                    <a:pt x="1766968" y="162807"/>
                    <a:pt x="1769026" y="160684"/>
                  </a:cubicBezTo>
                  <a:lnTo>
                    <a:pt x="1781438" y="147877"/>
                  </a:lnTo>
                  <a:cubicBezTo>
                    <a:pt x="1782467" y="146815"/>
                    <a:pt x="1783830" y="146272"/>
                    <a:pt x="1785199" y="146250"/>
                  </a:cubicBezTo>
                  <a:close/>
                  <a:moveTo>
                    <a:pt x="1409362" y="146250"/>
                  </a:moveTo>
                  <a:cubicBezTo>
                    <a:pt x="1410732" y="146228"/>
                    <a:pt x="1412110" y="146730"/>
                    <a:pt x="1413172" y="147759"/>
                  </a:cubicBezTo>
                  <a:lnTo>
                    <a:pt x="1417729" y="152175"/>
                  </a:lnTo>
                  <a:cubicBezTo>
                    <a:pt x="1419852" y="154234"/>
                    <a:pt x="1419906" y="157624"/>
                    <a:pt x="1417847" y="159747"/>
                  </a:cubicBezTo>
                  <a:lnTo>
                    <a:pt x="1405435" y="172554"/>
                  </a:lnTo>
                  <a:cubicBezTo>
                    <a:pt x="1403377" y="174677"/>
                    <a:pt x="1399987" y="174730"/>
                    <a:pt x="1397863" y="172672"/>
                  </a:cubicBezTo>
                  <a:lnTo>
                    <a:pt x="1393307" y="168255"/>
                  </a:lnTo>
                  <a:cubicBezTo>
                    <a:pt x="1391183" y="166197"/>
                    <a:pt x="1391130" y="162807"/>
                    <a:pt x="1393188" y="160684"/>
                  </a:cubicBezTo>
                  <a:lnTo>
                    <a:pt x="1405600" y="147877"/>
                  </a:lnTo>
                  <a:cubicBezTo>
                    <a:pt x="1406630" y="146815"/>
                    <a:pt x="1407991" y="146272"/>
                    <a:pt x="1409362" y="146250"/>
                  </a:cubicBezTo>
                  <a:close/>
                  <a:moveTo>
                    <a:pt x="1033523" y="146250"/>
                  </a:moveTo>
                  <a:cubicBezTo>
                    <a:pt x="1034893" y="146228"/>
                    <a:pt x="1036272" y="146730"/>
                    <a:pt x="1037334" y="147759"/>
                  </a:cubicBezTo>
                  <a:lnTo>
                    <a:pt x="1041891" y="152175"/>
                  </a:lnTo>
                  <a:cubicBezTo>
                    <a:pt x="1044014" y="154234"/>
                    <a:pt x="1044067" y="157624"/>
                    <a:pt x="1042009" y="159747"/>
                  </a:cubicBezTo>
                  <a:lnTo>
                    <a:pt x="1029597" y="172554"/>
                  </a:lnTo>
                  <a:cubicBezTo>
                    <a:pt x="1027539" y="174677"/>
                    <a:pt x="1024148" y="174730"/>
                    <a:pt x="1022025" y="172672"/>
                  </a:cubicBezTo>
                  <a:lnTo>
                    <a:pt x="1017468" y="168255"/>
                  </a:lnTo>
                  <a:cubicBezTo>
                    <a:pt x="1015345" y="166197"/>
                    <a:pt x="1015292" y="162807"/>
                    <a:pt x="1017350" y="160684"/>
                  </a:cubicBezTo>
                  <a:lnTo>
                    <a:pt x="1029762" y="147877"/>
                  </a:lnTo>
                  <a:cubicBezTo>
                    <a:pt x="1030791" y="146815"/>
                    <a:pt x="1032153" y="146272"/>
                    <a:pt x="1033523" y="146250"/>
                  </a:cubicBezTo>
                  <a:close/>
                  <a:moveTo>
                    <a:pt x="657685" y="146250"/>
                  </a:moveTo>
                  <a:cubicBezTo>
                    <a:pt x="659056" y="146228"/>
                    <a:pt x="660434" y="146730"/>
                    <a:pt x="661495" y="147759"/>
                  </a:cubicBezTo>
                  <a:lnTo>
                    <a:pt x="666052" y="152175"/>
                  </a:lnTo>
                  <a:cubicBezTo>
                    <a:pt x="668176" y="154234"/>
                    <a:pt x="668229" y="157624"/>
                    <a:pt x="666171" y="159747"/>
                  </a:cubicBezTo>
                  <a:lnTo>
                    <a:pt x="653759" y="172554"/>
                  </a:lnTo>
                  <a:cubicBezTo>
                    <a:pt x="651701" y="174677"/>
                    <a:pt x="648311" y="174730"/>
                    <a:pt x="646187" y="172672"/>
                  </a:cubicBezTo>
                  <a:lnTo>
                    <a:pt x="641630" y="168255"/>
                  </a:lnTo>
                  <a:cubicBezTo>
                    <a:pt x="639507" y="166197"/>
                    <a:pt x="639454" y="162807"/>
                    <a:pt x="641512" y="160684"/>
                  </a:cubicBezTo>
                  <a:lnTo>
                    <a:pt x="653924" y="147877"/>
                  </a:lnTo>
                  <a:cubicBezTo>
                    <a:pt x="654953" y="146815"/>
                    <a:pt x="656315" y="146272"/>
                    <a:pt x="657685" y="146250"/>
                  </a:cubicBezTo>
                  <a:close/>
                  <a:moveTo>
                    <a:pt x="281847" y="146250"/>
                  </a:moveTo>
                  <a:cubicBezTo>
                    <a:pt x="283217" y="146228"/>
                    <a:pt x="284596" y="146730"/>
                    <a:pt x="285658" y="147759"/>
                  </a:cubicBezTo>
                  <a:lnTo>
                    <a:pt x="290215" y="152175"/>
                  </a:lnTo>
                  <a:cubicBezTo>
                    <a:pt x="292338" y="154234"/>
                    <a:pt x="292391" y="157624"/>
                    <a:pt x="290333" y="159747"/>
                  </a:cubicBezTo>
                  <a:lnTo>
                    <a:pt x="277921" y="172554"/>
                  </a:lnTo>
                  <a:cubicBezTo>
                    <a:pt x="275863" y="174677"/>
                    <a:pt x="272472" y="174730"/>
                    <a:pt x="270349" y="172672"/>
                  </a:cubicBezTo>
                  <a:lnTo>
                    <a:pt x="265792" y="168255"/>
                  </a:lnTo>
                  <a:cubicBezTo>
                    <a:pt x="263669" y="166197"/>
                    <a:pt x="263616" y="162807"/>
                    <a:pt x="265674" y="160684"/>
                  </a:cubicBezTo>
                  <a:lnTo>
                    <a:pt x="278086" y="147877"/>
                  </a:lnTo>
                  <a:cubicBezTo>
                    <a:pt x="279115" y="146815"/>
                    <a:pt x="280477" y="146272"/>
                    <a:pt x="281847" y="146250"/>
                  </a:cubicBezTo>
                  <a:close/>
                  <a:moveTo>
                    <a:pt x="3600952" y="146089"/>
                  </a:moveTo>
                  <a:lnTo>
                    <a:pt x="3617862" y="146089"/>
                  </a:lnTo>
                  <a:cubicBezTo>
                    <a:pt x="3623088" y="146089"/>
                    <a:pt x="3627324" y="150326"/>
                    <a:pt x="3627324" y="155552"/>
                  </a:cubicBezTo>
                  <a:lnTo>
                    <a:pt x="3627324" y="166767"/>
                  </a:lnTo>
                  <a:cubicBezTo>
                    <a:pt x="3627324" y="171994"/>
                    <a:pt x="3623088" y="176230"/>
                    <a:pt x="3617862" y="176230"/>
                  </a:cubicBezTo>
                  <a:lnTo>
                    <a:pt x="3600952" y="176230"/>
                  </a:lnTo>
                  <a:cubicBezTo>
                    <a:pt x="3595726" y="176230"/>
                    <a:pt x="3591489" y="171994"/>
                    <a:pt x="3591489" y="166767"/>
                  </a:cubicBezTo>
                  <a:lnTo>
                    <a:pt x="3591489" y="155552"/>
                  </a:lnTo>
                  <a:cubicBezTo>
                    <a:pt x="3591489" y="150326"/>
                    <a:pt x="3595726" y="146089"/>
                    <a:pt x="3600952" y="146089"/>
                  </a:cubicBezTo>
                  <a:close/>
                  <a:moveTo>
                    <a:pt x="3225114" y="146089"/>
                  </a:moveTo>
                  <a:lnTo>
                    <a:pt x="3242023" y="146089"/>
                  </a:lnTo>
                  <a:cubicBezTo>
                    <a:pt x="3247250" y="146089"/>
                    <a:pt x="3251486" y="150326"/>
                    <a:pt x="3251486" y="155552"/>
                  </a:cubicBezTo>
                  <a:lnTo>
                    <a:pt x="3251486" y="166767"/>
                  </a:lnTo>
                  <a:cubicBezTo>
                    <a:pt x="3251486" y="171994"/>
                    <a:pt x="3247250" y="176230"/>
                    <a:pt x="3242023" y="176230"/>
                  </a:cubicBezTo>
                  <a:lnTo>
                    <a:pt x="3225114" y="176230"/>
                  </a:lnTo>
                  <a:cubicBezTo>
                    <a:pt x="3219888" y="176230"/>
                    <a:pt x="3215651" y="171994"/>
                    <a:pt x="3215652" y="166767"/>
                  </a:cubicBezTo>
                  <a:lnTo>
                    <a:pt x="3215651" y="155552"/>
                  </a:lnTo>
                  <a:cubicBezTo>
                    <a:pt x="3215652" y="150326"/>
                    <a:pt x="3219888" y="146089"/>
                    <a:pt x="3225114" y="146089"/>
                  </a:cubicBezTo>
                  <a:close/>
                  <a:moveTo>
                    <a:pt x="2849276" y="146089"/>
                  </a:moveTo>
                  <a:lnTo>
                    <a:pt x="2866185" y="146089"/>
                  </a:lnTo>
                  <a:cubicBezTo>
                    <a:pt x="2871412" y="146089"/>
                    <a:pt x="2875648" y="150326"/>
                    <a:pt x="2875648" y="155552"/>
                  </a:cubicBezTo>
                  <a:lnTo>
                    <a:pt x="2875648" y="166767"/>
                  </a:lnTo>
                  <a:cubicBezTo>
                    <a:pt x="2875648" y="171994"/>
                    <a:pt x="2871412" y="176230"/>
                    <a:pt x="2866185" y="176230"/>
                  </a:cubicBezTo>
                  <a:lnTo>
                    <a:pt x="2849276" y="176230"/>
                  </a:lnTo>
                  <a:cubicBezTo>
                    <a:pt x="2844050" y="176230"/>
                    <a:pt x="2839812" y="171994"/>
                    <a:pt x="2839813" y="166767"/>
                  </a:cubicBezTo>
                  <a:lnTo>
                    <a:pt x="2839812" y="155552"/>
                  </a:lnTo>
                  <a:cubicBezTo>
                    <a:pt x="2839813" y="150326"/>
                    <a:pt x="2844050" y="146089"/>
                    <a:pt x="2849276" y="146089"/>
                  </a:cubicBezTo>
                  <a:close/>
                  <a:moveTo>
                    <a:pt x="2473438" y="146089"/>
                  </a:moveTo>
                  <a:lnTo>
                    <a:pt x="2490347" y="146089"/>
                  </a:lnTo>
                  <a:cubicBezTo>
                    <a:pt x="2495573" y="146089"/>
                    <a:pt x="2499810" y="150326"/>
                    <a:pt x="2499809" y="155552"/>
                  </a:cubicBezTo>
                  <a:lnTo>
                    <a:pt x="2499810" y="166767"/>
                  </a:lnTo>
                  <a:cubicBezTo>
                    <a:pt x="2499809" y="171994"/>
                    <a:pt x="2495573" y="176230"/>
                    <a:pt x="2490347" y="176230"/>
                  </a:cubicBezTo>
                  <a:lnTo>
                    <a:pt x="2473438" y="176230"/>
                  </a:lnTo>
                  <a:cubicBezTo>
                    <a:pt x="2468212" y="176230"/>
                    <a:pt x="2463975" y="171994"/>
                    <a:pt x="2463976" y="166767"/>
                  </a:cubicBezTo>
                  <a:lnTo>
                    <a:pt x="2463975" y="155552"/>
                  </a:lnTo>
                  <a:cubicBezTo>
                    <a:pt x="2463976" y="150326"/>
                    <a:pt x="2468212" y="146089"/>
                    <a:pt x="2473438" y="146089"/>
                  </a:cubicBezTo>
                  <a:close/>
                  <a:moveTo>
                    <a:pt x="2097600" y="146089"/>
                  </a:moveTo>
                  <a:lnTo>
                    <a:pt x="2114509" y="146089"/>
                  </a:lnTo>
                  <a:cubicBezTo>
                    <a:pt x="2119736" y="146089"/>
                    <a:pt x="2123972" y="150326"/>
                    <a:pt x="2123972" y="155552"/>
                  </a:cubicBezTo>
                  <a:lnTo>
                    <a:pt x="2123972" y="166767"/>
                  </a:lnTo>
                  <a:cubicBezTo>
                    <a:pt x="2123972" y="171994"/>
                    <a:pt x="2119736" y="176230"/>
                    <a:pt x="2114509" y="176230"/>
                  </a:cubicBezTo>
                  <a:lnTo>
                    <a:pt x="2097600" y="176230"/>
                  </a:lnTo>
                  <a:cubicBezTo>
                    <a:pt x="2092374" y="176230"/>
                    <a:pt x="2088136" y="171994"/>
                    <a:pt x="2088137" y="166767"/>
                  </a:cubicBezTo>
                  <a:lnTo>
                    <a:pt x="2088136" y="155552"/>
                  </a:lnTo>
                  <a:cubicBezTo>
                    <a:pt x="2088137" y="150326"/>
                    <a:pt x="2092374" y="146089"/>
                    <a:pt x="2097600" y="146089"/>
                  </a:cubicBezTo>
                  <a:close/>
                  <a:moveTo>
                    <a:pt x="1721762" y="146089"/>
                  </a:moveTo>
                  <a:lnTo>
                    <a:pt x="1738671" y="146089"/>
                  </a:lnTo>
                  <a:cubicBezTo>
                    <a:pt x="1743897" y="146089"/>
                    <a:pt x="1748134" y="150326"/>
                    <a:pt x="1748133" y="155552"/>
                  </a:cubicBezTo>
                  <a:lnTo>
                    <a:pt x="1748134" y="166767"/>
                  </a:lnTo>
                  <a:cubicBezTo>
                    <a:pt x="1748133" y="171994"/>
                    <a:pt x="1743897" y="176230"/>
                    <a:pt x="1738671" y="176230"/>
                  </a:cubicBezTo>
                  <a:lnTo>
                    <a:pt x="1721762" y="176230"/>
                  </a:lnTo>
                  <a:cubicBezTo>
                    <a:pt x="1716535" y="176230"/>
                    <a:pt x="1712299" y="171994"/>
                    <a:pt x="1712299" y="166767"/>
                  </a:cubicBezTo>
                  <a:lnTo>
                    <a:pt x="1712299" y="155552"/>
                  </a:lnTo>
                  <a:cubicBezTo>
                    <a:pt x="1712299" y="150326"/>
                    <a:pt x="1716535" y="146089"/>
                    <a:pt x="1721762" y="146089"/>
                  </a:cubicBezTo>
                  <a:close/>
                  <a:moveTo>
                    <a:pt x="1345923" y="146089"/>
                  </a:moveTo>
                  <a:lnTo>
                    <a:pt x="1362832" y="146089"/>
                  </a:lnTo>
                  <a:cubicBezTo>
                    <a:pt x="1368059" y="146089"/>
                    <a:pt x="1372295" y="150326"/>
                    <a:pt x="1372295" y="155552"/>
                  </a:cubicBezTo>
                  <a:lnTo>
                    <a:pt x="1372295" y="166767"/>
                  </a:lnTo>
                  <a:cubicBezTo>
                    <a:pt x="1372295" y="171994"/>
                    <a:pt x="1368059" y="176230"/>
                    <a:pt x="1362832" y="176230"/>
                  </a:cubicBezTo>
                  <a:lnTo>
                    <a:pt x="1345923" y="176230"/>
                  </a:lnTo>
                  <a:cubicBezTo>
                    <a:pt x="1340698" y="176230"/>
                    <a:pt x="1336461" y="171994"/>
                    <a:pt x="1336461" y="166767"/>
                  </a:cubicBezTo>
                  <a:lnTo>
                    <a:pt x="1336461" y="155552"/>
                  </a:lnTo>
                  <a:cubicBezTo>
                    <a:pt x="1336461" y="150326"/>
                    <a:pt x="1340698" y="146089"/>
                    <a:pt x="1345923" y="146089"/>
                  </a:cubicBezTo>
                  <a:close/>
                  <a:moveTo>
                    <a:pt x="970086" y="146089"/>
                  </a:moveTo>
                  <a:lnTo>
                    <a:pt x="986994" y="146089"/>
                  </a:lnTo>
                  <a:cubicBezTo>
                    <a:pt x="992221" y="146089"/>
                    <a:pt x="996458" y="150326"/>
                    <a:pt x="996457" y="155552"/>
                  </a:cubicBezTo>
                  <a:lnTo>
                    <a:pt x="996458" y="166767"/>
                  </a:lnTo>
                  <a:cubicBezTo>
                    <a:pt x="996457" y="171994"/>
                    <a:pt x="992221" y="176230"/>
                    <a:pt x="986994" y="176230"/>
                  </a:cubicBezTo>
                  <a:lnTo>
                    <a:pt x="970086" y="176230"/>
                  </a:lnTo>
                  <a:cubicBezTo>
                    <a:pt x="964859" y="176230"/>
                    <a:pt x="960622" y="171994"/>
                    <a:pt x="960623" y="166767"/>
                  </a:cubicBezTo>
                  <a:lnTo>
                    <a:pt x="960622" y="155552"/>
                  </a:lnTo>
                  <a:cubicBezTo>
                    <a:pt x="960623" y="150326"/>
                    <a:pt x="964859" y="146089"/>
                    <a:pt x="970086" y="146089"/>
                  </a:cubicBezTo>
                  <a:close/>
                  <a:moveTo>
                    <a:pt x="594247" y="146089"/>
                  </a:moveTo>
                  <a:lnTo>
                    <a:pt x="611156" y="146089"/>
                  </a:lnTo>
                  <a:cubicBezTo>
                    <a:pt x="616382" y="146089"/>
                    <a:pt x="620619" y="150326"/>
                    <a:pt x="620619" y="155552"/>
                  </a:cubicBezTo>
                  <a:lnTo>
                    <a:pt x="620619" y="166767"/>
                  </a:lnTo>
                  <a:cubicBezTo>
                    <a:pt x="620619" y="171994"/>
                    <a:pt x="616382" y="176230"/>
                    <a:pt x="611156" y="176230"/>
                  </a:cubicBezTo>
                  <a:lnTo>
                    <a:pt x="594247" y="176230"/>
                  </a:lnTo>
                  <a:cubicBezTo>
                    <a:pt x="589021" y="176230"/>
                    <a:pt x="584784" y="171994"/>
                    <a:pt x="584785" y="166767"/>
                  </a:cubicBezTo>
                  <a:lnTo>
                    <a:pt x="584784" y="155552"/>
                  </a:lnTo>
                  <a:cubicBezTo>
                    <a:pt x="584785" y="150326"/>
                    <a:pt x="589021" y="146089"/>
                    <a:pt x="594247" y="146089"/>
                  </a:cubicBezTo>
                  <a:close/>
                  <a:moveTo>
                    <a:pt x="3917801" y="122409"/>
                  </a:moveTo>
                  <a:lnTo>
                    <a:pt x="3934795" y="174072"/>
                  </a:lnTo>
                  <a:lnTo>
                    <a:pt x="3928729" y="174072"/>
                  </a:lnTo>
                  <a:cubicBezTo>
                    <a:pt x="3922694" y="174072"/>
                    <a:pt x="3917801" y="169180"/>
                    <a:pt x="3917801" y="163144"/>
                  </a:cubicBezTo>
                  <a:lnTo>
                    <a:pt x="3917801" y="143762"/>
                  </a:lnTo>
                  <a:lnTo>
                    <a:pt x="3917801" y="142894"/>
                  </a:lnTo>
                  <a:close/>
                  <a:moveTo>
                    <a:pt x="3699940" y="106412"/>
                  </a:moveTo>
                  <a:lnTo>
                    <a:pt x="3713150" y="111137"/>
                  </a:lnTo>
                  <a:cubicBezTo>
                    <a:pt x="3717470" y="112682"/>
                    <a:pt x="3719720" y="117437"/>
                    <a:pt x="3718175" y="121758"/>
                  </a:cubicBezTo>
                  <a:lnTo>
                    <a:pt x="3713937" y="133607"/>
                  </a:lnTo>
                  <a:cubicBezTo>
                    <a:pt x="3712392" y="137927"/>
                    <a:pt x="3707637" y="140177"/>
                    <a:pt x="3703317" y="138632"/>
                  </a:cubicBezTo>
                  <a:lnTo>
                    <a:pt x="3690106" y="133907"/>
                  </a:lnTo>
                  <a:cubicBezTo>
                    <a:pt x="3685785" y="132362"/>
                    <a:pt x="3683536" y="127608"/>
                    <a:pt x="3685081" y="123287"/>
                  </a:cubicBezTo>
                  <a:lnTo>
                    <a:pt x="3689318" y="111437"/>
                  </a:lnTo>
                  <a:cubicBezTo>
                    <a:pt x="3690864" y="107117"/>
                    <a:pt x="3695618" y="104868"/>
                    <a:pt x="3699940" y="106412"/>
                  </a:cubicBezTo>
                  <a:close/>
                  <a:moveTo>
                    <a:pt x="3324101" y="106412"/>
                  </a:moveTo>
                  <a:lnTo>
                    <a:pt x="3337312" y="111137"/>
                  </a:lnTo>
                  <a:cubicBezTo>
                    <a:pt x="3341632" y="112682"/>
                    <a:pt x="3343882" y="117437"/>
                    <a:pt x="3342337" y="121758"/>
                  </a:cubicBezTo>
                  <a:lnTo>
                    <a:pt x="3338099" y="133607"/>
                  </a:lnTo>
                  <a:cubicBezTo>
                    <a:pt x="3336554" y="137927"/>
                    <a:pt x="3331799" y="140177"/>
                    <a:pt x="3327478" y="138632"/>
                  </a:cubicBezTo>
                  <a:lnTo>
                    <a:pt x="3314268" y="133907"/>
                  </a:lnTo>
                  <a:cubicBezTo>
                    <a:pt x="3309948" y="132362"/>
                    <a:pt x="3307698" y="127608"/>
                    <a:pt x="3309242" y="123287"/>
                  </a:cubicBezTo>
                  <a:lnTo>
                    <a:pt x="3313480" y="111437"/>
                  </a:lnTo>
                  <a:cubicBezTo>
                    <a:pt x="3315026" y="107117"/>
                    <a:pt x="3319781" y="104868"/>
                    <a:pt x="3324101" y="106412"/>
                  </a:cubicBezTo>
                  <a:close/>
                  <a:moveTo>
                    <a:pt x="2948263" y="106412"/>
                  </a:moveTo>
                  <a:lnTo>
                    <a:pt x="2961474" y="111137"/>
                  </a:lnTo>
                  <a:cubicBezTo>
                    <a:pt x="2965795" y="112682"/>
                    <a:pt x="2968044" y="117437"/>
                    <a:pt x="2966499" y="121758"/>
                  </a:cubicBezTo>
                  <a:lnTo>
                    <a:pt x="2962261" y="133607"/>
                  </a:lnTo>
                  <a:cubicBezTo>
                    <a:pt x="2960716" y="137927"/>
                    <a:pt x="2955961" y="140177"/>
                    <a:pt x="2951640" y="138632"/>
                  </a:cubicBezTo>
                  <a:lnTo>
                    <a:pt x="2938430" y="133907"/>
                  </a:lnTo>
                  <a:cubicBezTo>
                    <a:pt x="2934110" y="132362"/>
                    <a:pt x="2931859" y="127608"/>
                    <a:pt x="2933405" y="123287"/>
                  </a:cubicBezTo>
                  <a:lnTo>
                    <a:pt x="2937643" y="111437"/>
                  </a:lnTo>
                  <a:cubicBezTo>
                    <a:pt x="2939188" y="107117"/>
                    <a:pt x="2943943" y="104868"/>
                    <a:pt x="2948263" y="106412"/>
                  </a:cubicBezTo>
                  <a:close/>
                  <a:moveTo>
                    <a:pt x="2572426" y="106412"/>
                  </a:moveTo>
                  <a:lnTo>
                    <a:pt x="2585636" y="111137"/>
                  </a:lnTo>
                  <a:cubicBezTo>
                    <a:pt x="2589956" y="112682"/>
                    <a:pt x="2592206" y="117437"/>
                    <a:pt x="2590661" y="121758"/>
                  </a:cubicBezTo>
                  <a:lnTo>
                    <a:pt x="2586423" y="133607"/>
                  </a:lnTo>
                  <a:cubicBezTo>
                    <a:pt x="2584878" y="137927"/>
                    <a:pt x="2580122" y="140177"/>
                    <a:pt x="2575802" y="138632"/>
                  </a:cubicBezTo>
                  <a:lnTo>
                    <a:pt x="2562592" y="133907"/>
                  </a:lnTo>
                  <a:cubicBezTo>
                    <a:pt x="2558272" y="132362"/>
                    <a:pt x="2556022" y="127608"/>
                    <a:pt x="2557567" y="123287"/>
                  </a:cubicBezTo>
                  <a:lnTo>
                    <a:pt x="2561804" y="111437"/>
                  </a:lnTo>
                  <a:cubicBezTo>
                    <a:pt x="2563350" y="107117"/>
                    <a:pt x="2568104" y="104868"/>
                    <a:pt x="2572426" y="106412"/>
                  </a:cubicBezTo>
                  <a:close/>
                  <a:moveTo>
                    <a:pt x="2196587" y="106412"/>
                  </a:moveTo>
                  <a:lnTo>
                    <a:pt x="2209798" y="111137"/>
                  </a:lnTo>
                  <a:cubicBezTo>
                    <a:pt x="2214118" y="112682"/>
                    <a:pt x="2216368" y="117437"/>
                    <a:pt x="2214823" y="121758"/>
                  </a:cubicBezTo>
                  <a:lnTo>
                    <a:pt x="2210585" y="133607"/>
                  </a:lnTo>
                  <a:cubicBezTo>
                    <a:pt x="2209040" y="137927"/>
                    <a:pt x="2204285" y="140177"/>
                    <a:pt x="2199964" y="138632"/>
                  </a:cubicBezTo>
                  <a:lnTo>
                    <a:pt x="2186754" y="133907"/>
                  </a:lnTo>
                  <a:cubicBezTo>
                    <a:pt x="2182434" y="132362"/>
                    <a:pt x="2180183" y="127608"/>
                    <a:pt x="2181729" y="123287"/>
                  </a:cubicBezTo>
                  <a:lnTo>
                    <a:pt x="2185966" y="111437"/>
                  </a:lnTo>
                  <a:cubicBezTo>
                    <a:pt x="2187512" y="107117"/>
                    <a:pt x="2192267" y="104868"/>
                    <a:pt x="2196587" y="106412"/>
                  </a:cubicBezTo>
                  <a:close/>
                  <a:moveTo>
                    <a:pt x="1820749" y="106412"/>
                  </a:moveTo>
                  <a:lnTo>
                    <a:pt x="1833960" y="111137"/>
                  </a:lnTo>
                  <a:cubicBezTo>
                    <a:pt x="1838280" y="112682"/>
                    <a:pt x="1840530" y="117437"/>
                    <a:pt x="1838984" y="121758"/>
                  </a:cubicBezTo>
                  <a:lnTo>
                    <a:pt x="1834747" y="133607"/>
                  </a:lnTo>
                  <a:cubicBezTo>
                    <a:pt x="1833202" y="137927"/>
                    <a:pt x="1828446" y="140177"/>
                    <a:pt x="1824126" y="138632"/>
                  </a:cubicBezTo>
                  <a:lnTo>
                    <a:pt x="1810916" y="133907"/>
                  </a:lnTo>
                  <a:cubicBezTo>
                    <a:pt x="1806595" y="132362"/>
                    <a:pt x="1804345" y="127608"/>
                    <a:pt x="1805891" y="123287"/>
                  </a:cubicBezTo>
                  <a:lnTo>
                    <a:pt x="1810128" y="111437"/>
                  </a:lnTo>
                  <a:cubicBezTo>
                    <a:pt x="1811674" y="107117"/>
                    <a:pt x="1816428" y="104868"/>
                    <a:pt x="1820749" y="106412"/>
                  </a:cubicBezTo>
                  <a:close/>
                  <a:moveTo>
                    <a:pt x="1444911" y="106412"/>
                  </a:moveTo>
                  <a:lnTo>
                    <a:pt x="1458122" y="111137"/>
                  </a:lnTo>
                  <a:cubicBezTo>
                    <a:pt x="1462442" y="112682"/>
                    <a:pt x="1464692" y="117437"/>
                    <a:pt x="1463146" y="121758"/>
                  </a:cubicBezTo>
                  <a:lnTo>
                    <a:pt x="1458908" y="133607"/>
                  </a:lnTo>
                  <a:cubicBezTo>
                    <a:pt x="1457363" y="137927"/>
                    <a:pt x="1452609" y="140177"/>
                    <a:pt x="1448288" y="138632"/>
                  </a:cubicBezTo>
                  <a:lnTo>
                    <a:pt x="1435077" y="133907"/>
                  </a:lnTo>
                  <a:cubicBezTo>
                    <a:pt x="1430757" y="132362"/>
                    <a:pt x="1428507" y="127608"/>
                    <a:pt x="1430052" y="123287"/>
                  </a:cubicBezTo>
                  <a:lnTo>
                    <a:pt x="1434290" y="111437"/>
                  </a:lnTo>
                  <a:cubicBezTo>
                    <a:pt x="1435835" y="107117"/>
                    <a:pt x="1440590" y="104868"/>
                    <a:pt x="1444911" y="106412"/>
                  </a:cubicBezTo>
                  <a:close/>
                  <a:moveTo>
                    <a:pt x="1069072" y="106412"/>
                  </a:moveTo>
                  <a:lnTo>
                    <a:pt x="1082283" y="111137"/>
                  </a:lnTo>
                  <a:cubicBezTo>
                    <a:pt x="1086604" y="112682"/>
                    <a:pt x="1088853" y="117437"/>
                    <a:pt x="1087308" y="121758"/>
                  </a:cubicBezTo>
                  <a:lnTo>
                    <a:pt x="1083070" y="133607"/>
                  </a:lnTo>
                  <a:cubicBezTo>
                    <a:pt x="1081525" y="137927"/>
                    <a:pt x="1076770" y="140177"/>
                    <a:pt x="1072450" y="138632"/>
                  </a:cubicBezTo>
                  <a:lnTo>
                    <a:pt x="1059239" y="133907"/>
                  </a:lnTo>
                  <a:cubicBezTo>
                    <a:pt x="1054919" y="132362"/>
                    <a:pt x="1052669" y="127608"/>
                    <a:pt x="1054214" y="123287"/>
                  </a:cubicBezTo>
                  <a:lnTo>
                    <a:pt x="1058451" y="111437"/>
                  </a:lnTo>
                  <a:cubicBezTo>
                    <a:pt x="1059998" y="107117"/>
                    <a:pt x="1064752" y="104868"/>
                    <a:pt x="1069072" y="106412"/>
                  </a:cubicBezTo>
                  <a:close/>
                  <a:moveTo>
                    <a:pt x="693235" y="106412"/>
                  </a:moveTo>
                  <a:lnTo>
                    <a:pt x="706445" y="111137"/>
                  </a:lnTo>
                  <a:cubicBezTo>
                    <a:pt x="710766" y="112682"/>
                    <a:pt x="713016" y="117437"/>
                    <a:pt x="711471" y="121758"/>
                  </a:cubicBezTo>
                  <a:lnTo>
                    <a:pt x="707233" y="133607"/>
                  </a:lnTo>
                  <a:cubicBezTo>
                    <a:pt x="705687" y="137927"/>
                    <a:pt x="700932" y="140177"/>
                    <a:pt x="696612" y="138632"/>
                  </a:cubicBezTo>
                  <a:lnTo>
                    <a:pt x="683401" y="133907"/>
                  </a:lnTo>
                  <a:cubicBezTo>
                    <a:pt x="679081" y="132362"/>
                    <a:pt x="676831" y="127608"/>
                    <a:pt x="678376" y="123287"/>
                  </a:cubicBezTo>
                  <a:lnTo>
                    <a:pt x="682614" y="111437"/>
                  </a:lnTo>
                  <a:cubicBezTo>
                    <a:pt x="684159" y="107117"/>
                    <a:pt x="688914" y="104868"/>
                    <a:pt x="693235" y="106412"/>
                  </a:cubicBezTo>
                  <a:close/>
                  <a:moveTo>
                    <a:pt x="317397" y="106412"/>
                  </a:moveTo>
                  <a:lnTo>
                    <a:pt x="330608" y="111137"/>
                  </a:lnTo>
                  <a:cubicBezTo>
                    <a:pt x="334928" y="112682"/>
                    <a:pt x="337178" y="117437"/>
                    <a:pt x="335632" y="121758"/>
                  </a:cubicBezTo>
                  <a:lnTo>
                    <a:pt x="331395" y="133607"/>
                  </a:lnTo>
                  <a:cubicBezTo>
                    <a:pt x="329850" y="137927"/>
                    <a:pt x="325094" y="140177"/>
                    <a:pt x="320774" y="138632"/>
                  </a:cubicBezTo>
                  <a:lnTo>
                    <a:pt x="307563" y="133907"/>
                  </a:lnTo>
                  <a:cubicBezTo>
                    <a:pt x="303243" y="132362"/>
                    <a:pt x="300993" y="127608"/>
                    <a:pt x="302539" y="123287"/>
                  </a:cubicBezTo>
                  <a:lnTo>
                    <a:pt x="306776" y="111437"/>
                  </a:lnTo>
                  <a:cubicBezTo>
                    <a:pt x="308322" y="107117"/>
                    <a:pt x="313076" y="104868"/>
                    <a:pt x="317397" y="106412"/>
                  </a:cubicBezTo>
                  <a:close/>
                  <a:moveTo>
                    <a:pt x="3552890" y="98057"/>
                  </a:moveTo>
                  <a:lnTo>
                    <a:pt x="3569443" y="98057"/>
                  </a:lnTo>
                  <a:cubicBezTo>
                    <a:pt x="3575478" y="98057"/>
                    <a:pt x="3580372" y="102950"/>
                    <a:pt x="3580372" y="108986"/>
                  </a:cubicBezTo>
                  <a:lnTo>
                    <a:pt x="3580372" y="142894"/>
                  </a:lnTo>
                  <a:lnTo>
                    <a:pt x="3580372" y="143762"/>
                  </a:lnTo>
                  <a:lnTo>
                    <a:pt x="3580372" y="163144"/>
                  </a:lnTo>
                  <a:cubicBezTo>
                    <a:pt x="3580372" y="169180"/>
                    <a:pt x="3575478" y="174072"/>
                    <a:pt x="3569443" y="174072"/>
                  </a:cubicBezTo>
                  <a:lnTo>
                    <a:pt x="3552890" y="174072"/>
                  </a:lnTo>
                  <a:cubicBezTo>
                    <a:pt x="3546855" y="174072"/>
                    <a:pt x="3541962" y="169180"/>
                    <a:pt x="3541962" y="163144"/>
                  </a:cubicBezTo>
                  <a:lnTo>
                    <a:pt x="3541962" y="143762"/>
                  </a:lnTo>
                  <a:lnTo>
                    <a:pt x="3541962" y="142894"/>
                  </a:lnTo>
                  <a:lnTo>
                    <a:pt x="3541962" y="108986"/>
                  </a:lnTo>
                  <a:cubicBezTo>
                    <a:pt x="3541962" y="102950"/>
                    <a:pt x="3546855" y="98057"/>
                    <a:pt x="3552890" y="98057"/>
                  </a:cubicBezTo>
                  <a:close/>
                  <a:moveTo>
                    <a:pt x="3177053" y="98057"/>
                  </a:moveTo>
                  <a:lnTo>
                    <a:pt x="3193605" y="98057"/>
                  </a:lnTo>
                  <a:cubicBezTo>
                    <a:pt x="3199640" y="98057"/>
                    <a:pt x="3204533" y="102950"/>
                    <a:pt x="3204533" y="108986"/>
                  </a:cubicBezTo>
                  <a:lnTo>
                    <a:pt x="3204533" y="142894"/>
                  </a:lnTo>
                  <a:lnTo>
                    <a:pt x="3204533" y="143762"/>
                  </a:lnTo>
                  <a:lnTo>
                    <a:pt x="3204533" y="163144"/>
                  </a:lnTo>
                  <a:cubicBezTo>
                    <a:pt x="3204533" y="169180"/>
                    <a:pt x="3199640" y="174072"/>
                    <a:pt x="3193605" y="174072"/>
                  </a:cubicBezTo>
                  <a:lnTo>
                    <a:pt x="3177053" y="174072"/>
                  </a:lnTo>
                  <a:cubicBezTo>
                    <a:pt x="3171018" y="174072"/>
                    <a:pt x="3166125" y="169180"/>
                    <a:pt x="3166125" y="163144"/>
                  </a:cubicBezTo>
                  <a:lnTo>
                    <a:pt x="3166125" y="143762"/>
                  </a:lnTo>
                  <a:lnTo>
                    <a:pt x="3166125" y="142894"/>
                  </a:lnTo>
                  <a:lnTo>
                    <a:pt x="3166125" y="108986"/>
                  </a:lnTo>
                  <a:cubicBezTo>
                    <a:pt x="3166125" y="102950"/>
                    <a:pt x="3171018" y="98057"/>
                    <a:pt x="3177053" y="98057"/>
                  </a:cubicBezTo>
                  <a:close/>
                  <a:moveTo>
                    <a:pt x="2801215" y="98057"/>
                  </a:moveTo>
                  <a:lnTo>
                    <a:pt x="2817767" y="98057"/>
                  </a:lnTo>
                  <a:cubicBezTo>
                    <a:pt x="2823803" y="98057"/>
                    <a:pt x="2828695" y="102950"/>
                    <a:pt x="2828695" y="108986"/>
                  </a:cubicBezTo>
                  <a:lnTo>
                    <a:pt x="2828695" y="143762"/>
                  </a:lnTo>
                  <a:lnTo>
                    <a:pt x="2828695" y="163144"/>
                  </a:lnTo>
                  <a:cubicBezTo>
                    <a:pt x="2828695" y="169180"/>
                    <a:pt x="2823802" y="174072"/>
                    <a:pt x="2817767" y="174072"/>
                  </a:cubicBezTo>
                  <a:lnTo>
                    <a:pt x="2801214" y="174072"/>
                  </a:lnTo>
                  <a:cubicBezTo>
                    <a:pt x="2795179" y="174072"/>
                    <a:pt x="2790286" y="169180"/>
                    <a:pt x="2790286" y="163144"/>
                  </a:cubicBezTo>
                  <a:lnTo>
                    <a:pt x="2790286" y="142894"/>
                  </a:lnTo>
                  <a:lnTo>
                    <a:pt x="2790286" y="108986"/>
                  </a:lnTo>
                  <a:cubicBezTo>
                    <a:pt x="2790286" y="102950"/>
                    <a:pt x="2795180" y="98057"/>
                    <a:pt x="2801215" y="98057"/>
                  </a:cubicBezTo>
                  <a:close/>
                  <a:moveTo>
                    <a:pt x="2425376" y="98057"/>
                  </a:moveTo>
                  <a:lnTo>
                    <a:pt x="2441929" y="98057"/>
                  </a:lnTo>
                  <a:cubicBezTo>
                    <a:pt x="2447964" y="98057"/>
                    <a:pt x="2452857" y="102950"/>
                    <a:pt x="2452857" y="108986"/>
                  </a:cubicBezTo>
                  <a:lnTo>
                    <a:pt x="2452857" y="143762"/>
                  </a:lnTo>
                  <a:lnTo>
                    <a:pt x="2452857" y="163144"/>
                  </a:lnTo>
                  <a:cubicBezTo>
                    <a:pt x="2452857" y="169180"/>
                    <a:pt x="2447964" y="174072"/>
                    <a:pt x="2441929" y="174072"/>
                  </a:cubicBezTo>
                  <a:lnTo>
                    <a:pt x="2425376" y="174072"/>
                  </a:lnTo>
                  <a:cubicBezTo>
                    <a:pt x="2419341" y="174072"/>
                    <a:pt x="2414449" y="169180"/>
                    <a:pt x="2414449" y="163144"/>
                  </a:cubicBezTo>
                  <a:lnTo>
                    <a:pt x="2414449" y="142894"/>
                  </a:lnTo>
                  <a:lnTo>
                    <a:pt x="2414449" y="108986"/>
                  </a:lnTo>
                  <a:cubicBezTo>
                    <a:pt x="2414449" y="102950"/>
                    <a:pt x="2419341" y="98057"/>
                    <a:pt x="2425376" y="98057"/>
                  </a:cubicBezTo>
                  <a:close/>
                  <a:moveTo>
                    <a:pt x="2049538" y="98057"/>
                  </a:moveTo>
                  <a:lnTo>
                    <a:pt x="2066090" y="98057"/>
                  </a:lnTo>
                  <a:cubicBezTo>
                    <a:pt x="2072126" y="98057"/>
                    <a:pt x="2077019" y="102950"/>
                    <a:pt x="2077019" y="108986"/>
                  </a:cubicBezTo>
                  <a:lnTo>
                    <a:pt x="2077019" y="142894"/>
                  </a:lnTo>
                  <a:lnTo>
                    <a:pt x="2077019" y="143762"/>
                  </a:lnTo>
                  <a:lnTo>
                    <a:pt x="2077019" y="163144"/>
                  </a:lnTo>
                  <a:cubicBezTo>
                    <a:pt x="2077019" y="169180"/>
                    <a:pt x="2072126" y="174072"/>
                    <a:pt x="2066090" y="174072"/>
                  </a:cubicBezTo>
                  <a:lnTo>
                    <a:pt x="2049538" y="174072"/>
                  </a:lnTo>
                  <a:cubicBezTo>
                    <a:pt x="2043503" y="174072"/>
                    <a:pt x="2038610" y="169180"/>
                    <a:pt x="2038610" y="163144"/>
                  </a:cubicBezTo>
                  <a:lnTo>
                    <a:pt x="2038610" y="143762"/>
                  </a:lnTo>
                  <a:lnTo>
                    <a:pt x="2038610" y="142894"/>
                  </a:lnTo>
                  <a:lnTo>
                    <a:pt x="2038610" y="108986"/>
                  </a:lnTo>
                  <a:cubicBezTo>
                    <a:pt x="2038610" y="102950"/>
                    <a:pt x="2043503" y="98057"/>
                    <a:pt x="2049538" y="98057"/>
                  </a:cubicBezTo>
                  <a:close/>
                  <a:moveTo>
                    <a:pt x="1673700" y="98057"/>
                  </a:moveTo>
                  <a:lnTo>
                    <a:pt x="1690253" y="98057"/>
                  </a:lnTo>
                  <a:cubicBezTo>
                    <a:pt x="1696288" y="98057"/>
                    <a:pt x="1701181" y="102950"/>
                    <a:pt x="1701181" y="108986"/>
                  </a:cubicBezTo>
                  <a:lnTo>
                    <a:pt x="1701181" y="142894"/>
                  </a:lnTo>
                  <a:lnTo>
                    <a:pt x="1701181" y="143762"/>
                  </a:lnTo>
                  <a:lnTo>
                    <a:pt x="1701181" y="163144"/>
                  </a:lnTo>
                  <a:cubicBezTo>
                    <a:pt x="1701181" y="169180"/>
                    <a:pt x="1696288" y="174072"/>
                    <a:pt x="1690253" y="174072"/>
                  </a:cubicBezTo>
                  <a:lnTo>
                    <a:pt x="1673700" y="174072"/>
                  </a:lnTo>
                  <a:cubicBezTo>
                    <a:pt x="1667665" y="174072"/>
                    <a:pt x="1662772" y="169180"/>
                    <a:pt x="1662772" y="163144"/>
                  </a:cubicBezTo>
                  <a:lnTo>
                    <a:pt x="1662772" y="143762"/>
                  </a:lnTo>
                  <a:lnTo>
                    <a:pt x="1662772" y="142894"/>
                  </a:lnTo>
                  <a:lnTo>
                    <a:pt x="1662772" y="108986"/>
                  </a:lnTo>
                  <a:cubicBezTo>
                    <a:pt x="1662772" y="102950"/>
                    <a:pt x="1667665" y="98057"/>
                    <a:pt x="1673700" y="98057"/>
                  </a:cubicBezTo>
                  <a:close/>
                  <a:moveTo>
                    <a:pt x="1297862" y="98057"/>
                  </a:moveTo>
                  <a:lnTo>
                    <a:pt x="1314414" y="98057"/>
                  </a:lnTo>
                  <a:cubicBezTo>
                    <a:pt x="1320450" y="98057"/>
                    <a:pt x="1325342" y="102950"/>
                    <a:pt x="1325342" y="108986"/>
                  </a:cubicBezTo>
                  <a:lnTo>
                    <a:pt x="1325342" y="142894"/>
                  </a:lnTo>
                  <a:lnTo>
                    <a:pt x="1325342" y="143762"/>
                  </a:lnTo>
                  <a:lnTo>
                    <a:pt x="1325342" y="163144"/>
                  </a:lnTo>
                  <a:cubicBezTo>
                    <a:pt x="1325342" y="169180"/>
                    <a:pt x="1320450" y="174072"/>
                    <a:pt x="1314414" y="174072"/>
                  </a:cubicBezTo>
                  <a:lnTo>
                    <a:pt x="1297862" y="174072"/>
                  </a:lnTo>
                  <a:cubicBezTo>
                    <a:pt x="1291827" y="174072"/>
                    <a:pt x="1286934" y="169180"/>
                    <a:pt x="1286934" y="163144"/>
                  </a:cubicBezTo>
                  <a:lnTo>
                    <a:pt x="1286934" y="143762"/>
                  </a:lnTo>
                  <a:lnTo>
                    <a:pt x="1286934" y="142894"/>
                  </a:lnTo>
                  <a:lnTo>
                    <a:pt x="1286934" y="108986"/>
                  </a:lnTo>
                  <a:cubicBezTo>
                    <a:pt x="1286934" y="102950"/>
                    <a:pt x="1291827" y="98057"/>
                    <a:pt x="1297862" y="98057"/>
                  </a:cubicBezTo>
                  <a:close/>
                  <a:moveTo>
                    <a:pt x="922024" y="98057"/>
                  </a:moveTo>
                  <a:lnTo>
                    <a:pt x="938576" y="98057"/>
                  </a:lnTo>
                  <a:cubicBezTo>
                    <a:pt x="944612" y="98057"/>
                    <a:pt x="949505" y="102950"/>
                    <a:pt x="949505" y="108986"/>
                  </a:cubicBezTo>
                  <a:lnTo>
                    <a:pt x="949505" y="142894"/>
                  </a:lnTo>
                  <a:lnTo>
                    <a:pt x="949505" y="143762"/>
                  </a:lnTo>
                  <a:lnTo>
                    <a:pt x="949505" y="163144"/>
                  </a:lnTo>
                  <a:cubicBezTo>
                    <a:pt x="949505" y="169180"/>
                    <a:pt x="944611" y="174072"/>
                    <a:pt x="938576" y="174072"/>
                  </a:cubicBezTo>
                  <a:lnTo>
                    <a:pt x="922024" y="174072"/>
                  </a:lnTo>
                  <a:cubicBezTo>
                    <a:pt x="915989" y="174072"/>
                    <a:pt x="911096" y="169180"/>
                    <a:pt x="911096" y="163144"/>
                  </a:cubicBezTo>
                  <a:lnTo>
                    <a:pt x="911096" y="143762"/>
                  </a:lnTo>
                  <a:lnTo>
                    <a:pt x="911096" y="142894"/>
                  </a:lnTo>
                  <a:lnTo>
                    <a:pt x="911096" y="108986"/>
                  </a:lnTo>
                  <a:cubicBezTo>
                    <a:pt x="911096" y="102950"/>
                    <a:pt x="915989" y="98057"/>
                    <a:pt x="922024" y="98057"/>
                  </a:cubicBezTo>
                  <a:close/>
                  <a:moveTo>
                    <a:pt x="546186" y="98057"/>
                  </a:moveTo>
                  <a:lnTo>
                    <a:pt x="562739" y="98057"/>
                  </a:lnTo>
                  <a:cubicBezTo>
                    <a:pt x="568774" y="98057"/>
                    <a:pt x="573667" y="102950"/>
                    <a:pt x="573667" y="108986"/>
                  </a:cubicBezTo>
                  <a:lnTo>
                    <a:pt x="573667" y="143762"/>
                  </a:lnTo>
                  <a:lnTo>
                    <a:pt x="573666" y="143762"/>
                  </a:lnTo>
                  <a:lnTo>
                    <a:pt x="573666" y="163144"/>
                  </a:lnTo>
                  <a:cubicBezTo>
                    <a:pt x="573666" y="169180"/>
                    <a:pt x="568774" y="174072"/>
                    <a:pt x="562738" y="174072"/>
                  </a:cubicBezTo>
                  <a:lnTo>
                    <a:pt x="546186" y="174072"/>
                  </a:lnTo>
                  <a:cubicBezTo>
                    <a:pt x="540150" y="174072"/>
                    <a:pt x="535258" y="169180"/>
                    <a:pt x="535258" y="163144"/>
                  </a:cubicBezTo>
                  <a:lnTo>
                    <a:pt x="535258" y="142894"/>
                  </a:lnTo>
                  <a:lnTo>
                    <a:pt x="535258" y="108986"/>
                  </a:lnTo>
                  <a:cubicBezTo>
                    <a:pt x="535258" y="102950"/>
                    <a:pt x="540151" y="98057"/>
                    <a:pt x="546186" y="98057"/>
                  </a:cubicBezTo>
                  <a:close/>
                  <a:moveTo>
                    <a:pt x="3906001" y="92841"/>
                  </a:moveTo>
                  <a:lnTo>
                    <a:pt x="3908788" y="95010"/>
                  </a:lnTo>
                  <a:lnTo>
                    <a:pt x="3911710" y="103891"/>
                  </a:lnTo>
                  <a:lnTo>
                    <a:pt x="3910654" y="107729"/>
                  </a:lnTo>
                  <a:lnTo>
                    <a:pt x="3904485" y="111236"/>
                  </a:lnTo>
                  <a:cubicBezTo>
                    <a:pt x="3902236" y="112514"/>
                    <a:pt x="3899376" y="111728"/>
                    <a:pt x="3898097" y="109478"/>
                  </a:cubicBezTo>
                  <a:lnTo>
                    <a:pt x="3894516" y="103180"/>
                  </a:lnTo>
                  <a:cubicBezTo>
                    <a:pt x="3893238" y="100931"/>
                    <a:pt x="3894025" y="98071"/>
                    <a:pt x="3896274" y="96792"/>
                  </a:cubicBezTo>
                  <a:lnTo>
                    <a:pt x="3902443" y="93285"/>
                  </a:lnTo>
                  <a:cubicBezTo>
                    <a:pt x="3903568" y="92646"/>
                    <a:pt x="3904845" y="92523"/>
                    <a:pt x="3906001" y="92841"/>
                  </a:cubicBezTo>
                  <a:close/>
                  <a:moveTo>
                    <a:pt x="3530162" y="92841"/>
                  </a:moveTo>
                  <a:cubicBezTo>
                    <a:pt x="3531319" y="93159"/>
                    <a:pt x="3532353" y="93918"/>
                    <a:pt x="3532992" y="95043"/>
                  </a:cubicBezTo>
                  <a:lnTo>
                    <a:pt x="3536573" y="101341"/>
                  </a:lnTo>
                  <a:cubicBezTo>
                    <a:pt x="3537852" y="103590"/>
                    <a:pt x="3537065" y="106450"/>
                    <a:pt x="3534816" y="107729"/>
                  </a:cubicBezTo>
                  <a:lnTo>
                    <a:pt x="3528647" y="111236"/>
                  </a:lnTo>
                  <a:cubicBezTo>
                    <a:pt x="3526398" y="112514"/>
                    <a:pt x="3523538" y="111728"/>
                    <a:pt x="3522260" y="109478"/>
                  </a:cubicBezTo>
                  <a:lnTo>
                    <a:pt x="3518679" y="103180"/>
                  </a:lnTo>
                  <a:cubicBezTo>
                    <a:pt x="3517400" y="100931"/>
                    <a:pt x="3518186" y="98071"/>
                    <a:pt x="3520436" y="96792"/>
                  </a:cubicBezTo>
                  <a:lnTo>
                    <a:pt x="3526605" y="93285"/>
                  </a:lnTo>
                  <a:cubicBezTo>
                    <a:pt x="3527729" y="92646"/>
                    <a:pt x="3529006" y="92523"/>
                    <a:pt x="3530162" y="92841"/>
                  </a:cubicBezTo>
                  <a:close/>
                  <a:moveTo>
                    <a:pt x="3154325" y="92841"/>
                  </a:moveTo>
                  <a:cubicBezTo>
                    <a:pt x="3155480" y="93159"/>
                    <a:pt x="3156516" y="93918"/>
                    <a:pt x="3157154" y="95043"/>
                  </a:cubicBezTo>
                  <a:lnTo>
                    <a:pt x="3160735" y="101341"/>
                  </a:lnTo>
                  <a:cubicBezTo>
                    <a:pt x="3162014" y="103590"/>
                    <a:pt x="3161228" y="106450"/>
                    <a:pt x="3158978" y="107729"/>
                  </a:cubicBezTo>
                  <a:lnTo>
                    <a:pt x="3152809" y="111236"/>
                  </a:lnTo>
                  <a:cubicBezTo>
                    <a:pt x="3150560" y="112514"/>
                    <a:pt x="3147700" y="111728"/>
                    <a:pt x="3146422" y="109478"/>
                  </a:cubicBezTo>
                  <a:lnTo>
                    <a:pt x="3142840" y="103180"/>
                  </a:lnTo>
                  <a:cubicBezTo>
                    <a:pt x="3141562" y="100931"/>
                    <a:pt x="3142349" y="98071"/>
                    <a:pt x="3144598" y="96792"/>
                  </a:cubicBezTo>
                  <a:lnTo>
                    <a:pt x="3150767" y="93285"/>
                  </a:lnTo>
                  <a:cubicBezTo>
                    <a:pt x="3151891" y="92646"/>
                    <a:pt x="3153168" y="92523"/>
                    <a:pt x="3154325" y="92841"/>
                  </a:cubicBezTo>
                  <a:close/>
                  <a:moveTo>
                    <a:pt x="2778487" y="92841"/>
                  </a:moveTo>
                  <a:cubicBezTo>
                    <a:pt x="2779642" y="93159"/>
                    <a:pt x="2780677" y="93918"/>
                    <a:pt x="2781317" y="95043"/>
                  </a:cubicBezTo>
                  <a:lnTo>
                    <a:pt x="2784897" y="101341"/>
                  </a:lnTo>
                  <a:cubicBezTo>
                    <a:pt x="2786176" y="103590"/>
                    <a:pt x="2785389" y="106450"/>
                    <a:pt x="2783140" y="107729"/>
                  </a:cubicBezTo>
                  <a:lnTo>
                    <a:pt x="2776971" y="111236"/>
                  </a:lnTo>
                  <a:cubicBezTo>
                    <a:pt x="2774722" y="112514"/>
                    <a:pt x="2771862" y="111728"/>
                    <a:pt x="2770584" y="109478"/>
                  </a:cubicBezTo>
                  <a:lnTo>
                    <a:pt x="2767002" y="103180"/>
                  </a:lnTo>
                  <a:cubicBezTo>
                    <a:pt x="2765724" y="100931"/>
                    <a:pt x="2766511" y="98071"/>
                    <a:pt x="2768760" y="96792"/>
                  </a:cubicBezTo>
                  <a:lnTo>
                    <a:pt x="2774929" y="93285"/>
                  </a:lnTo>
                  <a:cubicBezTo>
                    <a:pt x="2776053" y="92646"/>
                    <a:pt x="2777330" y="92523"/>
                    <a:pt x="2778487" y="92841"/>
                  </a:cubicBezTo>
                  <a:close/>
                  <a:moveTo>
                    <a:pt x="2402648" y="92841"/>
                  </a:moveTo>
                  <a:cubicBezTo>
                    <a:pt x="2403805" y="93159"/>
                    <a:pt x="2404839" y="93918"/>
                    <a:pt x="2405478" y="95043"/>
                  </a:cubicBezTo>
                  <a:lnTo>
                    <a:pt x="2409059" y="101341"/>
                  </a:lnTo>
                  <a:cubicBezTo>
                    <a:pt x="2410338" y="103590"/>
                    <a:pt x="2409551" y="106450"/>
                    <a:pt x="2407302" y="107729"/>
                  </a:cubicBezTo>
                  <a:lnTo>
                    <a:pt x="2401133" y="111236"/>
                  </a:lnTo>
                  <a:cubicBezTo>
                    <a:pt x="2398884" y="112514"/>
                    <a:pt x="2396024" y="111728"/>
                    <a:pt x="2394745" y="109478"/>
                  </a:cubicBezTo>
                  <a:lnTo>
                    <a:pt x="2391165" y="103180"/>
                  </a:lnTo>
                  <a:cubicBezTo>
                    <a:pt x="2389886" y="100931"/>
                    <a:pt x="2390672" y="98071"/>
                    <a:pt x="2392922" y="96792"/>
                  </a:cubicBezTo>
                  <a:lnTo>
                    <a:pt x="2399090" y="93285"/>
                  </a:lnTo>
                  <a:cubicBezTo>
                    <a:pt x="2400215" y="92646"/>
                    <a:pt x="2401492" y="92523"/>
                    <a:pt x="2402648" y="92841"/>
                  </a:cubicBezTo>
                  <a:close/>
                  <a:moveTo>
                    <a:pt x="2026810" y="92841"/>
                  </a:moveTo>
                  <a:cubicBezTo>
                    <a:pt x="2027966" y="93159"/>
                    <a:pt x="2029000" y="93918"/>
                    <a:pt x="2029640" y="95043"/>
                  </a:cubicBezTo>
                  <a:lnTo>
                    <a:pt x="2033221" y="101341"/>
                  </a:lnTo>
                  <a:cubicBezTo>
                    <a:pt x="2034499" y="103590"/>
                    <a:pt x="2033712" y="106450"/>
                    <a:pt x="2031464" y="107729"/>
                  </a:cubicBezTo>
                  <a:lnTo>
                    <a:pt x="2025295" y="111236"/>
                  </a:lnTo>
                  <a:cubicBezTo>
                    <a:pt x="2023046" y="112514"/>
                    <a:pt x="2020186" y="111728"/>
                    <a:pt x="2018907" y="109478"/>
                  </a:cubicBezTo>
                  <a:lnTo>
                    <a:pt x="2015326" y="103180"/>
                  </a:lnTo>
                  <a:cubicBezTo>
                    <a:pt x="2014048" y="100931"/>
                    <a:pt x="2014834" y="98071"/>
                    <a:pt x="2017084" y="96792"/>
                  </a:cubicBezTo>
                  <a:lnTo>
                    <a:pt x="2023253" y="93285"/>
                  </a:lnTo>
                  <a:cubicBezTo>
                    <a:pt x="2024377" y="92646"/>
                    <a:pt x="2025654" y="92523"/>
                    <a:pt x="2026810" y="92841"/>
                  </a:cubicBezTo>
                  <a:close/>
                  <a:moveTo>
                    <a:pt x="1650972" y="92841"/>
                  </a:moveTo>
                  <a:cubicBezTo>
                    <a:pt x="1652128" y="93159"/>
                    <a:pt x="1653163" y="93918"/>
                    <a:pt x="1653802" y="95043"/>
                  </a:cubicBezTo>
                  <a:lnTo>
                    <a:pt x="1657382" y="101341"/>
                  </a:lnTo>
                  <a:cubicBezTo>
                    <a:pt x="1658661" y="103590"/>
                    <a:pt x="1657875" y="106450"/>
                    <a:pt x="1655625" y="107729"/>
                  </a:cubicBezTo>
                  <a:lnTo>
                    <a:pt x="1649457" y="111236"/>
                  </a:lnTo>
                  <a:cubicBezTo>
                    <a:pt x="1647207" y="112514"/>
                    <a:pt x="1644347" y="111728"/>
                    <a:pt x="1643069" y="109478"/>
                  </a:cubicBezTo>
                  <a:lnTo>
                    <a:pt x="1639488" y="103180"/>
                  </a:lnTo>
                  <a:cubicBezTo>
                    <a:pt x="1638210" y="100931"/>
                    <a:pt x="1638996" y="98071"/>
                    <a:pt x="1641246" y="96792"/>
                  </a:cubicBezTo>
                  <a:lnTo>
                    <a:pt x="1647414" y="93285"/>
                  </a:lnTo>
                  <a:cubicBezTo>
                    <a:pt x="1648538" y="92646"/>
                    <a:pt x="1649816" y="92523"/>
                    <a:pt x="1650972" y="92841"/>
                  </a:cubicBezTo>
                  <a:close/>
                  <a:moveTo>
                    <a:pt x="1275134" y="92841"/>
                  </a:moveTo>
                  <a:cubicBezTo>
                    <a:pt x="1276290" y="93159"/>
                    <a:pt x="1277324" y="93918"/>
                    <a:pt x="1277964" y="95043"/>
                  </a:cubicBezTo>
                  <a:lnTo>
                    <a:pt x="1281545" y="101341"/>
                  </a:lnTo>
                  <a:cubicBezTo>
                    <a:pt x="1282824" y="103590"/>
                    <a:pt x="1282036" y="106450"/>
                    <a:pt x="1279788" y="107729"/>
                  </a:cubicBezTo>
                  <a:lnTo>
                    <a:pt x="1273618" y="111236"/>
                  </a:lnTo>
                  <a:cubicBezTo>
                    <a:pt x="1271370" y="112514"/>
                    <a:pt x="1268509" y="111728"/>
                    <a:pt x="1267230" y="109478"/>
                  </a:cubicBezTo>
                  <a:lnTo>
                    <a:pt x="1263650" y="103180"/>
                  </a:lnTo>
                  <a:cubicBezTo>
                    <a:pt x="1262371" y="100931"/>
                    <a:pt x="1263158" y="98071"/>
                    <a:pt x="1265407" y="96792"/>
                  </a:cubicBezTo>
                  <a:lnTo>
                    <a:pt x="1271576" y="93285"/>
                  </a:lnTo>
                  <a:cubicBezTo>
                    <a:pt x="1272701" y="92646"/>
                    <a:pt x="1273978" y="92523"/>
                    <a:pt x="1275134" y="92841"/>
                  </a:cubicBezTo>
                  <a:close/>
                  <a:moveTo>
                    <a:pt x="899296" y="92841"/>
                  </a:moveTo>
                  <a:cubicBezTo>
                    <a:pt x="900452" y="93159"/>
                    <a:pt x="901486" y="93918"/>
                    <a:pt x="902126" y="95043"/>
                  </a:cubicBezTo>
                  <a:lnTo>
                    <a:pt x="905706" y="101341"/>
                  </a:lnTo>
                  <a:cubicBezTo>
                    <a:pt x="906986" y="103590"/>
                    <a:pt x="906199" y="106450"/>
                    <a:pt x="903949" y="107729"/>
                  </a:cubicBezTo>
                  <a:lnTo>
                    <a:pt x="897780" y="111236"/>
                  </a:lnTo>
                  <a:cubicBezTo>
                    <a:pt x="895531" y="112514"/>
                    <a:pt x="892672" y="111728"/>
                    <a:pt x="891393" y="109478"/>
                  </a:cubicBezTo>
                  <a:lnTo>
                    <a:pt x="887812" y="103180"/>
                  </a:lnTo>
                  <a:cubicBezTo>
                    <a:pt x="886533" y="100931"/>
                    <a:pt x="887320" y="98071"/>
                    <a:pt x="889569" y="96792"/>
                  </a:cubicBezTo>
                  <a:lnTo>
                    <a:pt x="895738" y="93285"/>
                  </a:lnTo>
                  <a:cubicBezTo>
                    <a:pt x="896862" y="92646"/>
                    <a:pt x="898140" y="92523"/>
                    <a:pt x="899296" y="92841"/>
                  </a:cubicBezTo>
                  <a:close/>
                  <a:moveTo>
                    <a:pt x="523458" y="92841"/>
                  </a:moveTo>
                  <a:cubicBezTo>
                    <a:pt x="524614" y="93159"/>
                    <a:pt x="525649" y="93918"/>
                    <a:pt x="526288" y="95043"/>
                  </a:cubicBezTo>
                  <a:lnTo>
                    <a:pt x="529868" y="101341"/>
                  </a:lnTo>
                  <a:cubicBezTo>
                    <a:pt x="531147" y="103590"/>
                    <a:pt x="530361" y="106450"/>
                    <a:pt x="528111" y="107729"/>
                  </a:cubicBezTo>
                  <a:lnTo>
                    <a:pt x="521942" y="111236"/>
                  </a:lnTo>
                  <a:cubicBezTo>
                    <a:pt x="519693" y="112514"/>
                    <a:pt x="516833" y="111728"/>
                    <a:pt x="515555" y="109478"/>
                  </a:cubicBezTo>
                  <a:lnTo>
                    <a:pt x="511974" y="103180"/>
                  </a:lnTo>
                  <a:cubicBezTo>
                    <a:pt x="510696" y="100931"/>
                    <a:pt x="511482" y="98071"/>
                    <a:pt x="513731" y="96792"/>
                  </a:cubicBezTo>
                  <a:lnTo>
                    <a:pt x="519900" y="93285"/>
                  </a:lnTo>
                  <a:cubicBezTo>
                    <a:pt x="521024" y="92646"/>
                    <a:pt x="522302" y="92523"/>
                    <a:pt x="523458" y="92841"/>
                  </a:cubicBezTo>
                  <a:close/>
                  <a:moveTo>
                    <a:pt x="3690730" y="86777"/>
                  </a:moveTo>
                  <a:cubicBezTo>
                    <a:pt x="3691827" y="86825"/>
                    <a:pt x="3692906" y="87292"/>
                    <a:pt x="3693705" y="88166"/>
                  </a:cubicBezTo>
                  <a:lnTo>
                    <a:pt x="3697138" y="91918"/>
                  </a:lnTo>
                  <a:cubicBezTo>
                    <a:pt x="3698738" y="93667"/>
                    <a:pt x="3698618" y="96380"/>
                    <a:pt x="3696870" y="97980"/>
                  </a:cubicBezTo>
                  <a:lnTo>
                    <a:pt x="3693117" y="101413"/>
                  </a:lnTo>
                  <a:cubicBezTo>
                    <a:pt x="3691370" y="103013"/>
                    <a:pt x="3688656" y="102892"/>
                    <a:pt x="3687056" y="101144"/>
                  </a:cubicBezTo>
                  <a:lnTo>
                    <a:pt x="3683622" y="97392"/>
                  </a:lnTo>
                  <a:cubicBezTo>
                    <a:pt x="3682023" y="95644"/>
                    <a:pt x="3682144" y="92930"/>
                    <a:pt x="3683892" y="91330"/>
                  </a:cubicBezTo>
                  <a:lnTo>
                    <a:pt x="3687644" y="87897"/>
                  </a:lnTo>
                  <a:cubicBezTo>
                    <a:pt x="3688518" y="87098"/>
                    <a:pt x="3689634" y="86728"/>
                    <a:pt x="3690730" y="86777"/>
                  </a:cubicBezTo>
                  <a:close/>
                  <a:moveTo>
                    <a:pt x="3314892" y="86777"/>
                  </a:moveTo>
                  <a:cubicBezTo>
                    <a:pt x="3315989" y="86825"/>
                    <a:pt x="3317067" y="87292"/>
                    <a:pt x="3317867" y="88166"/>
                  </a:cubicBezTo>
                  <a:lnTo>
                    <a:pt x="3321300" y="91918"/>
                  </a:lnTo>
                  <a:cubicBezTo>
                    <a:pt x="3322900" y="93667"/>
                    <a:pt x="3322780" y="96380"/>
                    <a:pt x="3321031" y="97980"/>
                  </a:cubicBezTo>
                  <a:lnTo>
                    <a:pt x="3317280" y="101413"/>
                  </a:lnTo>
                  <a:cubicBezTo>
                    <a:pt x="3315531" y="103013"/>
                    <a:pt x="3312817" y="102892"/>
                    <a:pt x="3311218" y="101144"/>
                  </a:cubicBezTo>
                  <a:lnTo>
                    <a:pt x="3307785" y="97392"/>
                  </a:lnTo>
                  <a:cubicBezTo>
                    <a:pt x="3306185" y="95644"/>
                    <a:pt x="3306305" y="92930"/>
                    <a:pt x="3308054" y="91330"/>
                  </a:cubicBezTo>
                  <a:lnTo>
                    <a:pt x="3311805" y="87897"/>
                  </a:lnTo>
                  <a:cubicBezTo>
                    <a:pt x="3312680" y="87098"/>
                    <a:pt x="3313795" y="86728"/>
                    <a:pt x="3314892" y="86777"/>
                  </a:cubicBezTo>
                  <a:close/>
                  <a:moveTo>
                    <a:pt x="2939054" y="86777"/>
                  </a:moveTo>
                  <a:cubicBezTo>
                    <a:pt x="2940151" y="86825"/>
                    <a:pt x="2941230" y="87292"/>
                    <a:pt x="2942029" y="88166"/>
                  </a:cubicBezTo>
                  <a:lnTo>
                    <a:pt x="2945463" y="91918"/>
                  </a:lnTo>
                  <a:cubicBezTo>
                    <a:pt x="2947062" y="93667"/>
                    <a:pt x="2946942" y="96380"/>
                    <a:pt x="2945193" y="97980"/>
                  </a:cubicBezTo>
                  <a:lnTo>
                    <a:pt x="2941441" y="101413"/>
                  </a:lnTo>
                  <a:cubicBezTo>
                    <a:pt x="2939693" y="103013"/>
                    <a:pt x="2936979" y="102892"/>
                    <a:pt x="2935380" y="101144"/>
                  </a:cubicBezTo>
                  <a:lnTo>
                    <a:pt x="2931947" y="97392"/>
                  </a:lnTo>
                  <a:cubicBezTo>
                    <a:pt x="2930347" y="95644"/>
                    <a:pt x="2930468" y="92930"/>
                    <a:pt x="2932216" y="91330"/>
                  </a:cubicBezTo>
                  <a:lnTo>
                    <a:pt x="2935968" y="87897"/>
                  </a:lnTo>
                  <a:cubicBezTo>
                    <a:pt x="2936842" y="87098"/>
                    <a:pt x="2937957" y="86728"/>
                    <a:pt x="2939054" y="86777"/>
                  </a:cubicBezTo>
                  <a:close/>
                  <a:moveTo>
                    <a:pt x="2563216" y="86777"/>
                  </a:moveTo>
                  <a:cubicBezTo>
                    <a:pt x="2564313" y="86825"/>
                    <a:pt x="2565392" y="87292"/>
                    <a:pt x="2566191" y="88166"/>
                  </a:cubicBezTo>
                  <a:lnTo>
                    <a:pt x="2569624" y="91918"/>
                  </a:lnTo>
                  <a:cubicBezTo>
                    <a:pt x="2571224" y="93667"/>
                    <a:pt x="2571104" y="96380"/>
                    <a:pt x="2569356" y="97980"/>
                  </a:cubicBezTo>
                  <a:lnTo>
                    <a:pt x="2565603" y="101413"/>
                  </a:lnTo>
                  <a:cubicBezTo>
                    <a:pt x="2563856" y="103013"/>
                    <a:pt x="2561141" y="102892"/>
                    <a:pt x="2559542" y="101144"/>
                  </a:cubicBezTo>
                  <a:lnTo>
                    <a:pt x="2556108" y="97392"/>
                  </a:lnTo>
                  <a:cubicBezTo>
                    <a:pt x="2554509" y="95644"/>
                    <a:pt x="2554629" y="92930"/>
                    <a:pt x="2556378" y="91330"/>
                  </a:cubicBezTo>
                  <a:lnTo>
                    <a:pt x="2560129" y="87897"/>
                  </a:lnTo>
                  <a:cubicBezTo>
                    <a:pt x="2561004" y="87098"/>
                    <a:pt x="2562120" y="86728"/>
                    <a:pt x="2563216" y="86777"/>
                  </a:cubicBezTo>
                  <a:close/>
                  <a:moveTo>
                    <a:pt x="2187378" y="86777"/>
                  </a:moveTo>
                  <a:cubicBezTo>
                    <a:pt x="2188475" y="86825"/>
                    <a:pt x="2189553" y="87292"/>
                    <a:pt x="2190353" y="88166"/>
                  </a:cubicBezTo>
                  <a:lnTo>
                    <a:pt x="2193786" y="91918"/>
                  </a:lnTo>
                  <a:cubicBezTo>
                    <a:pt x="2195386" y="93667"/>
                    <a:pt x="2195266" y="96380"/>
                    <a:pt x="2193517" y="97980"/>
                  </a:cubicBezTo>
                  <a:lnTo>
                    <a:pt x="2189765" y="101413"/>
                  </a:lnTo>
                  <a:cubicBezTo>
                    <a:pt x="2188017" y="103013"/>
                    <a:pt x="2185303" y="102892"/>
                    <a:pt x="2183704" y="101144"/>
                  </a:cubicBezTo>
                  <a:lnTo>
                    <a:pt x="2180271" y="97392"/>
                  </a:lnTo>
                  <a:cubicBezTo>
                    <a:pt x="2178671" y="95644"/>
                    <a:pt x="2178791" y="92930"/>
                    <a:pt x="2180539" y="91330"/>
                  </a:cubicBezTo>
                  <a:lnTo>
                    <a:pt x="2184291" y="87897"/>
                  </a:lnTo>
                  <a:cubicBezTo>
                    <a:pt x="2185166" y="87098"/>
                    <a:pt x="2186281" y="86728"/>
                    <a:pt x="2187378" y="86777"/>
                  </a:cubicBezTo>
                  <a:close/>
                  <a:moveTo>
                    <a:pt x="1811539" y="86777"/>
                  </a:moveTo>
                  <a:cubicBezTo>
                    <a:pt x="1812636" y="86825"/>
                    <a:pt x="1813716" y="87292"/>
                    <a:pt x="1814515" y="88166"/>
                  </a:cubicBezTo>
                  <a:lnTo>
                    <a:pt x="1817948" y="91918"/>
                  </a:lnTo>
                  <a:cubicBezTo>
                    <a:pt x="1819548" y="93667"/>
                    <a:pt x="1819427" y="96380"/>
                    <a:pt x="1817679" y="97980"/>
                  </a:cubicBezTo>
                  <a:lnTo>
                    <a:pt x="1813926" y="101413"/>
                  </a:lnTo>
                  <a:cubicBezTo>
                    <a:pt x="1812179" y="103013"/>
                    <a:pt x="1809465" y="102892"/>
                    <a:pt x="1807866" y="101144"/>
                  </a:cubicBezTo>
                  <a:lnTo>
                    <a:pt x="1804432" y="97392"/>
                  </a:lnTo>
                  <a:cubicBezTo>
                    <a:pt x="1802833" y="95644"/>
                    <a:pt x="1802953" y="92930"/>
                    <a:pt x="1804701" y="91330"/>
                  </a:cubicBezTo>
                  <a:lnTo>
                    <a:pt x="1808453" y="87897"/>
                  </a:lnTo>
                  <a:cubicBezTo>
                    <a:pt x="1809327" y="87098"/>
                    <a:pt x="1810443" y="86728"/>
                    <a:pt x="1811539" y="86777"/>
                  </a:cubicBezTo>
                  <a:close/>
                  <a:moveTo>
                    <a:pt x="1435702" y="86777"/>
                  </a:moveTo>
                  <a:cubicBezTo>
                    <a:pt x="1436799" y="86825"/>
                    <a:pt x="1437877" y="87292"/>
                    <a:pt x="1438677" y="88166"/>
                  </a:cubicBezTo>
                  <a:lnTo>
                    <a:pt x="1442110" y="91918"/>
                  </a:lnTo>
                  <a:cubicBezTo>
                    <a:pt x="1443709" y="93667"/>
                    <a:pt x="1443589" y="96380"/>
                    <a:pt x="1441841" y="97980"/>
                  </a:cubicBezTo>
                  <a:lnTo>
                    <a:pt x="1438089" y="101413"/>
                  </a:lnTo>
                  <a:cubicBezTo>
                    <a:pt x="1436341" y="103013"/>
                    <a:pt x="1433626" y="102892"/>
                    <a:pt x="1432028" y="101144"/>
                  </a:cubicBezTo>
                  <a:lnTo>
                    <a:pt x="1428594" y="97392"/>
                  </a:lnTo>
                  <a:cubicBezTo>
                    <a:pt x="1426994" y="95644"/>
                    <a:pt x="1427115" y="92930"/>
                    <a:pt x="1428863" y="91330"/>
                  </a:cubicBezTo>
                  <a:lnTo>
                    <a:pt x="1432614" y="87897"/>
                  </a:lnTo>
                  <a:cubicBezTo>
                    <a:pt x="1433489" y="87098"/>
                    <a:pt x="1434605" y="86728"/>
                    <a:pt x="1435702" y="86777"/>
                  </a:cubicBezTo>
                  <a:close/>
                  <a:moveTo>
                    <a:pt x="1059864" y="86777"/>
                  </a:moveTo>
                  <a:cubicBezTo>
                    <a:pt x="1060960" y="86825"/>
                    <a:pt x="1062039" y="87292"/>
                    <a:pt x="1062838" y="88166"/>
                  </a:cubicBezTo>
                  <a:lnTo>
                    <a:pt x="1066271" y="91918"/>
                  </a:lnTo>
                  <a:cubicBezTo>
                    <a:pt x="1067871" y="93667"/>
                    <a:pt x="1067751" y="96380"/>
                    <a:pt x="1066002" y="97980"/>
                  </a:cubicBezTo>
                  <a:lnTo>
                    <a:pt x="1062251" y="101413"/>
                  </a:lnTo>
                  <a:cubicBezTo>
                    <a:pt x="1060503" y="103013"/>
                    <a:pt x="1057789" y="102892"/>
                    <a:pt x="1056189" y="101144"/>
                  </a:cubicBezTo>
                  <a:lnTo>
                    <a:pt x="1052756" y="97392"/>
                  </a:lnTo>
                  <a:cubicBezTo>
                    <a:pt x="1051156" y="95644"/>
                    <a:pt x="1051277" y="92930"/>
                    <a:pt x="1053025" y="91330"/>
                  </a:cubicBezTo>
                  <a:lnTo>
                    <a:pt x="1056777" y="87897"/>
                  </a:lnTo>
                  <a:cubicBezTo>
                    <a:pt x="1057651" y="87098"/>
                    <a:pt x="1058766" y="86728"/>
                    <a:pt x="1059864" y="86777"/>
                  </a:cubicBezTo>
                  <a:close/>
                  <a:moveTo>
                    <a:pt x="684025" y="86777"/>
                  </a:moveTo>
                  <a:cubicBezTo>
                    <a:pt x="685122" y="86825"/>
                    <a:pt x="686201" y="87292"/>
                    <a:pt x="687001" y="88166"/>
                  </a:cubicBezTo>
                  <a:lnTo>
                    <a:pt x="690434" y="91918"/>
                  </a:lnTo>
                  <a:cubicBezTo>
                    <a:pt x="692034" y="93667"/>
                    <a:pt x="691913" y="96380"/>
                    <a:pt x="690165" y="97980"/>
                  </a:cubicBezTo>
                  <a:lnTo>
                    <a:pt x="686413" y="101413"/>
                  </a:lnTo>
                  <a:cubicBezTo>
                    <a:pt x="684665" y="103013"/>
                    <a:pt x="681951" y="102892"/>
                    <a:pt x="680352" y="101144"/>
                  </a:cubicBezTo>
                  <a:lnTo>
                    <a:pt x="676918" y="97392"/>
                  </a:lnTo>
                  <a:cubicBezTo>
                    <a:pt x="675319" y="95644"/>
                    <a:pt x="675439" y="92930"/>
                    <a:pt x="677187" y="91330"/>
                  </a:cubicBezTo>
                  <a:lnTo>
                    <a:pt x="680939" y="87897"/>
                  </a:lnTo>
                  <a:cubicBezTo>
                    <a:pt x="681813" y="87098"/>
                    <a:pt x="682929" y="86728"/>
                    <a:pt x="684025" y="86777"/>
                  </a:cubicBezTo>
                  <a:close/>
                  <a:moveTo>
                    <a:pt x="308188" y="86777"/>
                  </a:moveTo>
                  <a:cubicBezTo>
                    <a:pt x="309285" y="86825"/>
                    <a:pt x="310363" y="87292"/>
                    <a:pt x="311163" y="88166"/>
                  </a:cubicBezTo>
                  <a:lnTo>
                    <a:pt x="314596" y="91918"/>
                  </a:lnTo>
                  <a:cubicBezTo>
                    <a:pt x="316195" y="93667"/>
                    <a:pt x="316076" y="96380"/>
                    <a:pt x="314327" y="97980"/>
                  </a:cubicBezTo>
                  <a:lnTo>
                    <a:pt x="310575" y="101413"/>
                  </a:lnTo>
                  <a:cubicBezTo>
                    <a:pt x="308827" y="103013"/>
                    <a:pt x="306113" y="102892"/>
                    <a:pt x="304513" y="101144"/>
                  </a:cubicBezTo>
                  <a:lnTo>
                    <a:pt x="301080" y="97392"/>
                  </a:lnTo>
                  <a:cubicBezTo>
                    <a:pt x="299480" y="95644"/>
                    <a:pt x="299601" y="92930"/>
                    <a:pt x="301349" y="91330"/>
                  </a:cubicBezTo>
                  <a:lnTo>
                    <a:pt x="305101" y="87897"/>
                  </a:lnTo>
                  <a:cubicBezTo>
                    <a:pt x="305975" y="87098"/>
                    <a:pt x="307091" y="86728"/>
                    <a:pt x="308188" y="86777"/>
                  </a:cubicBezTo>
                  <a:close/>
                  <a:moveTo>
                    <a:pt x="3546846" y="79548"/>
                  </a:moveTo>
                  <a:cubicBezTo>
                    <a:pt x="3547806" y="79811"/>
                    <a:pt x="3548665" y="80441"/>
                    <a:pt x="3549195" y="81375"/>
                  </a:cubicBezTo>
                  <a:lnTo>
                    <a:pt x="3552106" y="86495"/>
                  </a:lnTo>
                  <a:cubicBezTo>
                    <a:pt x="3553168" y="88362"/>
                    <a:pt x="3552515" y="90736"/>
                    <a:pt x="3550648" y="91797"/>
                  </a:cubicBezTo>
                  <a:lnTo>
                    <a:pt x="3545527" y="94708"/>
                  </a:lnTo>
                  <a:cubicBezTo>
                    <a:pt x="3543660" y="95770"/>
                    <a:pt x="3541286" y="95116"/>
                    <a:pt x="3540225" y="93250"/>
                  </a:cubicBezTo>
                  <a:lnTo>
                    <a:pt x="3537314" y="88129"/>
                  </a:lnTo>
                  <a:cubicBezTo>
                    <a:pt x="3536253" y="86262"/>
                    <a:pt x="3536906" y="83888"/>
                    <a:pt x="3538773" y="82827"/>
                  </a:cubicBezTo>
                  <a:lnTo>
                    <a:pt x="3543893" y="79917"/>
                  </a:lnTo>
                  <a:cubicBezTo>
                    <a:pt x="3544827" y="79386"/>
                    <a:pt x="3545887" y="79283"/>
                    <a:pt x="3546846" y="79548"/>
                  </a:cubicBezTo>
                  <a:close/>
                  <a:moveTo>
                    <a:pt x="3171008" y="79548"/>
                  </a:moveTo>
                  <a:cubicBezTo>
                    <a:pt x="3171968" y="79811"/>
                    <a:pt x="3172826" y="80441"/>
                    <a:pt x="3173357" y="81375"/>
                  </a:cubicBezTo>
                  <a:lnTo>
                    <a:pt x="3176268" y="86495"/>
                  </a:lnTo>
                  <a:cubicBezTo>
                    <a:pt x="3177329" y="88362"/>
                    <a:pt x="3176676" y="90736"/>
                    <a:pt x="3174810" y="91797"/>
                  </a:cubicBezTo>
                  <a:lnTo>
                    <a:pt x="3169689" y="94708"/>
                  </a:lnTo>
                  <a:cubicBezTo>
                    <a:pt x="3167822" y="95770"/>
                    <a:pt x="3165448" y="95116"/>
                    <a:pt x="3164387" y="93250"/>
                  </a:cubicBezTo>
                  <a:lnTo>
                    <a:pt x="3161476" y="88129"/>
                  </a:lnTo>
                  <a:cubicBezTo>
                    <a:pt x="3160415" y="86262"/>
                    <a:pt x="3161068" y="83888"/>
                    <a:pt x="3162935" y="82827"/>
                  </a:cubicBezTo>
                  <a:lnTo>
                    <a:pt x="3168055" y="79917"/>
                  </a:lnTo>
                  <a:cubicBezTo>
                    <a:pt x="3168989" y="79386"/>
                    <a:pt x="3170050" y="79283"/>
                    <a:pt x="3171008" y="79548"/>
                  </a:cubicBezTo>
                  <a:close/>
                  <a:moveTo>
                    <a:pt x="2795170" y="79548"/>
                  </a:moveTo>
                  <a:cubicBezTo>
                    <a:pt x="2796130" y="79811"/>
                    <a:pt x="2796989" y="80441"/>
                    <a:pt x="2797519" y="81375"/>
                  </a:cubicBezTo>
                  <a:lnTo>
                    <a:pt x="2800430" y="86495"/>
                  </a:lnTo>
                  <a:cubicBezTo>
                    <a:pt x="2801492" y="88362"/>
                    <a:pt x="2800838" y="90736"/>
                    <a:pt x="2798972" y="91797"/>
                  </a:cubicBezTo>
                  <a:lnTo>
                    <a:pt x="2793851" y="94708"/>
                  </a:lnTo>
                  <a:cubicBezTo>
                    <a:pt x="2791984" y="95770"/>
                    <a:pt x="2789611" y="95116"/>
                    <a:pt x="2788549" y="93250"/>
                  </a:cubicBezTo>
                  <a:lnTo>
                    <a:pt x="2785638" y="88129"/>
                  </a:lnTo>
                  <a:cubicBezTo>
                    <a:pt x="2784577" y="86262"/>
                    <a:pt x="2785230" y="83888"/>
                    <a:pt x="2787096" y="82827"/>
                  </a:cubicBezTo>
                  <a:lnTo>
                    <a:pt x="2792217" y="79917"/>
                  </a:lnTo>
                  <a:cubicBezTo>
                    <a:pt x="2793151" y="79386"/>
                    <a:pt x="2794211" y="79283"/>
                    <a:pt x="2795170" y="79548"/>
                  </a:cubicBezTo>
                  <a:close/>
                  <a:moveTo>
                    <a:pt x="2419332" y="79548"/>
                  </a:moveTo>
                  <a:cubicBezTo>
                    <a:pt x="2420292" y="79811"/>
                    <a:pt x="2421151" y="80441"/>
                    <a:pt x="2421681" y="81375"/>
                  </a:cubicBezTo>
                  <a:lnTo>
                    <a:pt x="2424592" y="86495"/>
                  </a:lnTo>
                  <a:cubicBezTo>
                    <a:pt x="2425654" y="88362"/>
                    <a:pt x="2425000" y="90736"/>
                    <a:pt x="2423134" y="91797"/>
                  </a:cubicBezTo>
                  <a:lnTo>
                    <a:pt x="2418013" y="94708"/>
                  </a:lnTo>
                  <a:cubicBezTo>
                    <a:pt x="2416146" y="95770"/>
                    <a:pt x="2413772" y="95116"/>
                    <a:pt x="2412711" y="93250"/>
                  </a:cubicBezTo>
                  <a:lnTo>
                    <a:pt x="2409800" y="88129"/>
                  </a:lnTo>
                  <a:cubicBezTo>
                    <a:pt x="2408738" y="86262"/>
                    <a:pt x="2409392" y="83888"/>
                    <a:pt x="2411259" y="82827"/>
                  </a:cubicBezTo>
                  <a:lnTo>
                    <a:pt x="2416379" y="79917"/>
                  </a:lnTo>
                  <a:cubicBezTo>
                    <a:pt x="2417313" y="79386"/>
                    <a:pt x="2418373" y="79283"/>
                    <a:pt x="2419332" y="79548"/>
                  </a:cubicBezTo>
                  <a:close/>
                  <a:moveTo>
                    <a:pt x="2043494" y="79548"/>
                  </a:moveTo>
                  <a:cubicBezTo>
                    <a:pt x="2044453" y="79811"/>
                    <a:pt x="2045312" y="80441"/>
                    <a:pt x="2045843" y="81375"/>
                  </a:cubicBezTo>
                  <a:lnTo>
                    <a:pt x="2048754" y="86495"/>
                  </a:lnTo>
                  <a:cubicBezTo>
                    <a:pt x="2049815" y="88362"/>
                    <a:pt x="2049162" y="90736"/>
                    <a:pt x="2047295" y="91797"/>
                  </a:cubicBezTo>
                  <a:lnTo>
                    <a:pt x="2042175" y="94708"/>
                  </a:lnTo>
                  <a:cubicBezTo>
                    <a:pt x="2040308" y="95770"/>
                    <a:pt x="2037934" y="95116"/>
                    <a:pt x="2036873" y="93250"/>
                  </a:cubicBezTo>
                  <a:lnTo>
                    <a:pt x="2033962" y="88129"/>
                  </a:lnTo>
                  <a:cubicBezTo>
                    <a:pt x="2032900" y="86262"/>
                    <a:pt x="2033554" y="83888"/>
                    <a:pt x="2035420" y="82827"/>
                  </a:cubicBezTo>
                  <a:lnTo>
                    <a:pt x="2040541" y="79917"/>
                  </a:lnTo>
                  <a:cubicBezTo>
                    <a:pt x="2041474" y="79386"/>
                    <a:pt x="2042535" y="79283"/>
                    <a:pt x="2043494" y="79548"/>
                  </a:cubicBezTo>
                  <a:close/>
                  <a:moveTo>
                    <a:pt x="1667656" y="79548"/>
                  </a:moveTo>
                  <a:cubicBezTo>
                    <a:pt x="1668615" y="79811"/>
                    <a:pt x="1669474" y="80441"/>
                    <a:pt x="1670005" y="81375"/>
                  </a:cubicBezTo>
                  <a:lnTo>
                    <a:pt x="1672915" y="86495"/>
                  </a:lnTo>
                  <a:cubicBezTo>
                    <a:pt x="1673977" y="88362"/>
                    <a:pt x="1673324" y="90736"/>
                    <a:pt x="1671457" y="91797"/>
                  </a:cubicBezTo>
                  <a:lnTo>
                    <a:pt x="1666336" y="94708"/>
                  </a:lnTo>
                  <a:cubicBezTo>
                    <a:pt x="1664470" y="95770"/>
                    <a:pt x="1662096" y="95116"/>
                    <a:pt x="1661035" y="93250"/>
                  </a:cubicBezTo>
                  <a:lnTo>
                    <a:pt x="1658124" y="88129"/>
                  </a:lnTo>
                  <a:cubicBezTo>
                    <a:pt x="1657062" y="86262"/>
                    <a:pt x="1657716" y="83888"/>
                    <a:pt x="1659583" y="82827"/>
                  </a:cubicBezTo>
                  <a:lnTo>
                    <a:pt x="1664703" y="79917"/>
                  </a:lnTo>
                  <a:cubicBezTo>
                    <a:pt x="1665637" y="79386"/>
                    <a:pt x="1666696" y="79283"/>
                    <a:pt x="1667656" y="79548"/>
                  </a:cubicBezTo>
                  <a:close/>
                  <a:moveTo>
                    <a:pt x="1291817" y="79548"/>
                  </a:moveTo>
                  <a:cubicBezTo>
                    <a:pt x="1292777" y="79811"/>
                    <a:pt x="1293636" y="80441"/>
                    <a:pt x="1294167" y="81375"/>
                  </a:cubicBezTo>
                  <a:lnTo>
                    <a:pt x="1297078" y="86495"/>
                  </a:lnTo>
                  <a:cubicBezTo>
                    <a:pt x="1298139" y="88362"/>
                    <a:pt x="1297486" y="90736"/>
                    <a:pt x="1295619" y="91797"/>
                  </a:cubicBezTo>
                  <a:lnTo>
                    <a:pt x="1290499" y="94708"/>
                  </a:lnTo>
                  <a:cubicBezTo>
                    <a:pt x="1288632" y="95770"/>
                    <a:pt x="1286258" y="95116"/>
                    <a:pt x="1285196" y="93250"/>
                  </a:cubicBezTo>
                  <a:lnTo>
                    <a:pt x="1282286" y="88129"/>
                  </a:lnTo>
                  <a:cubicBezTo>
                    <a:pt x="1281224" y="86262"/>
                    <a:pt x="1281877" y="83888"/>
                    <a:pt x="1283744" y="82827"/>
                  </a:cubicBezTo>
                  <a:lnTo>
                    <a:pt x="1288865" y="79917"/>
                  </a:lnTo>
                  <a:cubicBezTo>
                    <a:pt x="1289798" y="79386"/>
                    <a:pt x="1290858" y="79283"/>
                    <a:pt x="1291817" y="79548"/>
                  </a:cubicBezTo>
                  <a:close/>
                  <a:moveTo>
                    <a:pt x="915980" y="79548"/>
                  </a:moveTo>
                  <a:cubicBezTo>
                    <a:pt x="916939" y="79811"/>
                    <a:pt x="917798" y="80441"/>
                    <a:pt x="918328" y="81375"/>
                  </a:cubicBezTo>
                  <a:lnTo>
                    <a:pt x="921239" y="86495"/>
                  </a:lnTo>
                  <a:cubicBezTo>
                    <a:pt x="922301" y="88362"/>
                    <a:pt x="921648" y="90736"/>
                    <a:pt x="919781" y="91797"/>
                  </a:cubicBezTo>
                  <a:lnTo>
                    <a:pt x="914660" y="94708"/>
                  </a:lnTo>
                  <a:cubicBezTo>
                    <a:pt x="912793" y="95770"/>
                    <a:pt x="910420" y="95116"/>
                    <a:pt x="909358" y="93250"/>
                  </a:cubicBezTo>
                  <a:lnTo>
                    <a:pt x="906448" y="88129"/>
                  </a:lnTo>
                  <a:cubicBezTo>
                    <a:pt x="905386" y="86262"/>
                    <a:pt x="906039" y="83888"/>
                    <a:pt x="907906" y="82827"/>
                  </a:cubicBezTo>
                  <a:lnTo>
                    <a:pt x="913026" y="79917"/>
                  </a:lnTo>
                  <a:cubicBezTo>
                    <a:pt x="913960" y="79386"/>
                    <a:pt x="915020" y="79283"/>
                    <a:pt x="915980" y="79548"/>
                  </a:cubicBezTo>
                  <a:close/>
                  <a:moveTo>
                    <a:pt x="540142" y="79548"/>
                  </a:moveTo>
                  <a:cubicBezTo>
                    <a:pt x="541101" y="79811"/>
                    <a:pt x="541960" y="80441"/>
                    <a:pt x="542490" y="81375"/>
                  </a:cubicBezTo>
                  <a:lnTo>
                    <a:pt x="545401" y="86495"/>
                  </a:lnTo>
                  <a:cubicBezTo>
                    <a:pt x="546463" y="88362"/>
                    <a:pt x="545810" y="90736"/>
                    <a:pt x="543943" y="91797"/>
                  </a:cubicBezTo>
                  <a:lnTo>
                    <a:pt x="538822" y="94708"/>
                  </a:lnTo>
                  <a:cubicBezTo>
                    <a:pt x="536956" y="95770"/>
                    <a:pt x="534582" y="95116"/>
                    <a:pt x="533521" y="93250"/>
                  </a:cubicBezTo>
                  <a:lnTo>
                    <a:pt x="530610" y="88129"/>
                  </a:lnTo>
                  <a:cubicBezTo>
                    <a:pt x="529548" y="86262"/>
                    <a:pt x="530201" y="83888"/>
                    <a:pt x="532068" y="82827"/>
                  </a:cubicBezTo>
                  <a:lnTo>
                    <a:pt x="537189" y="79917"/>
                  </a:lnTo>
                  <a:cubicBezTo>
                    <a:pt x="538122" y="79386"/>
                    <a:pt x="539182" y="79283"/>
                    <a:pt x="540142" y="79548"/>
                  </a:cubicBezTo>
                  <a:close/>
                  <a:moveTo>
                    <a:pt x="284466" y="74627"/>
                  </a:moveTo>
                  <a:lnTo>
                    <a:pt x="289085" y="76540"/>
                  </a:lnTo>
                  <a:cubicBezTo>
                    <a:pt x="292531" y="79985"/>
                    <a:pt x="294662" y="84745"/>
                    <a:pt x="294662" y="90003"/>
                  </a:cubicBezTo>
                  <a:lnTo>
                    <a:pt x="294662" y="118842"/>
                  </a:lnTo>
                  <a:cubicBezTo>
                    <a:pt x="294662" y="129356"/>
                    <a:pt x="286137" y="137881"/>
                    <a:pt x="275622" y="137881"/>
                  </a:cubicBezTo>
                  <a:lnTo>
                    <a:pt x="263659" y="137881"/>
                  </a:lnTo>
                  <a:close/>
                  <a:moveTo>
                    <a:pt x="3604490" y="70964"/>
                  </a:moveTo>
                  <a:lnTo>
                    <a:pt x="3631327" y="70964"/>
                  </a:lnTo>
                  <a:lnTo>
                    <a:pt x="3658165" y="70964"/>
                  </a:lnTo>
                  <a:cubicBezTo>
                    <a:pt x="3668680" y="70964"/>
                    <a:pt x="3677204" y="79487"/>
                    <a:pt x="3677204" y="90003"/>
                  </a:cubicBezTo>
                  <a:lnTo>
                    <a:pt x="3677204" y="118842"/>
                  </a:lnTo>
                  <a:cubicBezTo>
                    <a:pt x="3677204" y="129356"/>
                    <a:pt x="3668680" y="137881"/>
                    <a:pt x="3658165" y="137881"/>
                  </a:cubicBezTo>
                  <a:lnTo>
                    <a:pt x="3631327" y="137881"/>
                  </a:lnTo>
                  <a:lnTo>
                    <a:pt x="3604490" y="137881"/>
                  </a:lnTo>
                  <a:cubicBezTo>
                    <a:pt x="3593975" y="137881"/>
                    <a:pt x="3585450" y="129356"/>
                    <a:pt x="3585450" y="118842"/>
                  </a:cubicBezTo>
                  <a:lnTo>
                    <a:pt x="3585450" y="90003"/>
                  </a:lnTo>
                  <a:cubicBezTo>
                    <a:pt x="3585451" y="79487"/>
                    <a:pt x="3593975" y="70964"/>
                    <a:pt x="3604490" y="70964"/>
                  </a:cubicBezTo>
                  <a:close/>
                  <a:moveTo>
                    <a:pt x="3228652" y="70964"/>
                  </a:moveTo>
                  <a:lnTo>
                    <a:pt x="3255488" y="70964"/>
                  </a:lnTo>
                  <a:lnTo>
                    <a:pt x="3282326" y="70964"/>
                  </a:lnTo>
                  <a:cubicBezTo>
                    <a:pt x="3292842" y="70964"/>
                    <a:pt x="3301366" y="79487"/>
                    <a:pt x="3301366" y="90003"/>
                  </a:cubicBezTo>
                  <a:lnTo>
                    <a:pt x="3301366" y="118842"/>
                  </a:lnTo>
                  <a:cubicBezTo>
                    <a:pt x="3301366" y="129356"/>
                    <a:pt x="3292842" y="137881"/>
                    <a:pt x="3282326" y="137881"/>
                  </a:cubicBezTo>
                  <a:lnTo>
                    <a:pt x="3255488" y="137881"/>
                  </a:lnTo>
                  <a:lnTo>
                    <a:pt x="3228652" y="137881"/>
                  </a:lnTo>
                  <a:cubicBezTo>
                    <a:pt x="3218137" y="137881"/>
                    <a:pt x="3209613" y="129356"/>
                    <a:pt x="3209613" y="118842"/>
                  </a:cubicBezTo>
                  <a:lnTo>
                    <a:pt x="3209613" y="90003"/>
                  </a:lnTo>
                  <a:cubicBezTo>
                    <a:pt x="3209613" y="79487"/>
                    <a:pt x="3218137" y="70964"/>
                    <a:pt x="3228652" y="70964"/>
                  </a:cubicBezTo>
                  <a:close/>
                  <a:moveTo>
                    <a:pt x="2852814" y="70964"/>
                  </a:moveTo>
                  <a:lnTo>
                    <a:pt x="2879651" y="70964"/>
                  </a:lnTo>
                  <a:lnTo>
                    <a:pt x="2906488" y="70964"/>
                  </a:lnTo>
                  <a:cubicBezTo>
                    <a:pt x="2917004" y="70964"/>
                    <a:pt x="2925528" y="79487"/>
                    <a:pt x="2925528" y="90003"/>
                  </a:cubicBezTo>
                  <a:lnTo>
                    <a:pt x="2925528" y="118842"/>
                  </a:lnTo>
                  <a:cubicBezTo>
                    <a:pt x="2925528" y="129356"/>
                    <a:pt x="2917004" y="137881"/>
                    <a:pt x="2906488" y="137881"/>
                  </a:cubicBezTo>
                  <a:lnTo>
                    <a:pt x="2879651" y="137881"/>
                  </a:lnTo>
                  <a:lnTo>
                    <a:pt x="2852814" y="137881"/>
                  </a:lnTo>
                  <a:cubicBezTo>
                    <a:pt x="2842299" y="137881"/>
                    <a:pt x="2833774" y="129356"/>
                    <a:pt x="2833774" y="118842"/>
                  </a:cubicBezTo>
                  <a:lnTo>
                    <a:pt x="2833774" y="90003"/>
                  </a:lnTo>
                  <a:cubicBezTo>
                    <a:pt x="2833775" y="79487"/>
                    <a:pt x="2842299" y="70964"/>
                    <a:pt x="2852814" y="70964"/>
                  </a:cubicBezTo>
                  <a:close/>
                  <a:moveTo>
                    <a:pt x="2476976" y="70964"/>
                  </a:moveTo>
                  <a:lnTo>
                    <a:pt x="2503813" y="70964"/>
                  </a:lnTo>
                  <a:lnTo>
                    <a:pt x="2530651" y="70964"/>
                  </a:lnTo>
                  <a:cubicBezTo>
                    <a:pt x="2541166" y="70964"/>
                    <a:pt x="2549690" y="79487"/>
                    <a:pt x="2549690" y="90003"/>
                  </a:cubicBezTo>
                  <a:lnTo>
                    <a:pt x="2549690" y="118842"/>
                  </a:lnTo>
                  <a:cubicBezTo>
                    <a:pt x="2549690" y="129356"/>
                    <a:pt x="2541166" y="137881"/>
                    <a:pt x="2530651" y="137881"/>
                  </a:cubicBezTo>
                  <a:lnTo>
                    <a:pt x="2503813" y="137881"/>
                  </a:lnTo>
                  <a:lnTo>
                    <a:pt x="2476976" y="137881"/>
                  </a:lnTo>
                  <a:cubicBezTo>
                    <a:pt x="2466461" y="137881"/>
                    <a:pt x="2457936" y="129356"/>
                    <a:pt x="2457936" y="118842"/>
                  </a:cubicBezTo>
                  <a:lnTo>
                    <a:pt x="2457936" y="90003"/>
                  </a:lnTo>
                  <a:cubicBezTo>
                    <a:pt x="2457936" y="79487"/>
                    <a:pt x="2466461" y="70964"/>
                    <a:pt x="2476976" y="70964"/>
                  </a:cubicBezTo>
                  <a:close/>
                  <a:moveTo>
                    <a:pt x="2101138" y="70964"/>
                  </a:moveTo>
                  <a:lnTo>
                    <a:pt x="2127974" y="70964"/>
                  </a:lnTo>
                  <a:lnTo>
                    <a:pt x="2154812" y="70964"/>
                  </a:lnTo>
                  <a:cubicBezTo>
                    <a:pt x="2165328" y="70964"/>
                    <a:pt x="2173852" y="79487"/>
                    <a:pt x="2173852" y="90003"/>
                  </a:cubicBezTo>
                  <a:lnTo>
                    <a:pt x="2173852" y="118842"/>
                  </a:lnTo>
                  <a:cubicBezTo>
                    <a:pt x="2173852" y="129356"/>
                    <a:pt x="2165328" y="137881"/>
                    <a:pt x="2154812" y="137881"/>
                  </a:cubicBezTo>
                  <a:lnTo>
                    <a:pt x="2127974" y="137881"/>
                  </a:lnTo>
                  <a:lnTo>
                    <a:pt x="2101137" y="137881"/>
                  </a:lnTo>
                  <a:cubicBezTo>
                    <a:pt x="2090622" y="137881"/>
                    <a:pt x="2082098" y="129356"/>
                    <a:pt x="2082098" y="118842"/>
                  </a:cubicBezTo>
                  <a:lnTo>
                    <a:pt x="2082098" y="90003"/>
                  </a:lnTo>
                  <a:cubicBezTo>
                    <a:pt x="2082099" y="79487"/>
                    <a:pt x="2090622" y="70964"/>
                    <a:pt x="2101138" y="70964"/>
                  </a:cubicBezTo>
                  <a:close/>
                  <a:moveTo>
                    <a:pt x="1725299" y="70964"/>
                  </a:moveTo>
                  <a:lnTo>
                    <a:pt x="1752136" y="70964"/>
                  </a:lnTo>
                  <a:lnTo>
                    <a:pt x="1778974" y="70964"/>
                  </a:lnTo>
                  <a:cubicBezTo>
                    <a:pt x="1789489" y="70964"/>
                    <a:pt x="1798013" y="79487"/>
                    <a:pt x="1798013" y="90003"/>
                  </a:cubicBezTo>
                  <a:lnTo>
                    <a:pt x="1798013" y="118842"/>
                  </a:lnTo>
                  <a:cubicBezTo>
                    <a:pt x="1798013" y="129356"/>
                    <a:pt x="1789489" y="137881"/>
                    <a:pt x="1778974" y="137881"/>
                  </a:cubicBezTo>
                  <a:lnTo>
                    <a:pt x="1752136" y="137881"/>
                  </a:lnTo>
                  <a:lnTo>
                    <a:pt x="1725299" y="137881"/>
                  </a:lnTo>
                  <a:cubicBezTo>
                    <a:pt x="1714784" y="137881"/>
                    <a:pt x="1706260" y="129356"/>
                    <a:pt x="1706260" y="118842"/>
                  </a:cubicBezTo>
                  <a:lnTo>
                    <a:pt x="1706260" y="90003"/>
                  </a:lnTo>
                  <a:cubicBezTo>
                    <a:pt x="1706260" y="79487"/>
                    <a:pt x="1714784" y="70964"/>
                    <a:pt x="1725299" y="70964"/>
                  </a:cubicBezTo>
                  <a:close/>
                  <a:moveTo>
                    <a:pt x="1349461" y="70964"/>
                  </a:moveTo>
                  <a:lnTo>
                    <a:pt x="1376298" y="70964"/>
                  </a:lnTo>
                  <a:lnTo>
                    <a:pt x="1403136" y="70964"/>
                  </a:lnTo>
                  <a:cubicBezTo>
                    <a:pt x="1413651" y="70964"/>
                    <a:pt x="1422175" y="79487"/>
                    <a:pt x="1422175" y="90003"/>
                  </a:cubicBezTo>
                  <a:lnTo>
                    <a:pt x="1422175" y="118842"/>
                  </a:lnTo>
                  <a:cubicBezTo>
                    <a:pt x="1422175" y="129356"/>
                    <a:pt x="1413651" y="137881"/>
                    <a:pt x="1403136" y="137881"/>
                  </a:cubicBezTo>
                  <a:lnTo>
                    <a:pt x="1376298" y="137881"/>
                  </a:lnTo>
                  <a:lnTo>
                    <a:pt x="1349461" y="137881"/>
                  </a:lnTo>
                  <a:cubicBezTo>
                    <a:pt x="1338946" y="137881"/>
                    <a:pt x="1330422" y="129356"/>
                    <a:pt x="1330422" y="118842"/>
                  </a:cubicBezTo>
                  <a:lnTo>
                    <a:pt x="1330422" y="90003"/>
                  </a:lnTo>
                  <a:cubicBezTo>
                    <a:pt x="1330422" y="79487"/>
                    <a:pt x="1338946" y="70964"/>
                    <a:pt x="1349461" y="70964"/>
                  </a:cubicBezTo>
                  <a:close/>
                  <a:moveTo>
                    <a:pt x="973623" y="70964"/>
                  </a:moveTo>
                  <a:lnTo>
                    <a:pt x="1000460" y="70964"/>
                  </a:lnTo>
                  <a:lnTo>
                    <a:pt x="1027298" y="70964"/>
                  </a:lnTo>
                  <a:cubicBezTo>
                    <a:pt x="1037812" y="70964"/>
                    <a:pt x="1046337" y="79487"/>
                    <a:pt x="1046337" y="90003"/>
                  </a:cubicBezTo>
                  <a:lnTo>
                    <a:pt x="1046337" y="118842"/>
                  </a:lnTo>
                  <a:cubicBezTo>
                    <a:pt x="1046337" y="129356"/>
                    <a:pt x="1037812" y="137881"/>
                    <a:pt x="1027298" y="137881"/>
                  </a:cubicBezTo>
                  <a:lnTo>
                    <a:pt x="1000460" y="137881"/>
                  </a:lnTo>
                  <a:lnTo>
                    <a:pt x="973623" y="137881"/>
                  </a:lnTo>
                  <a:cubicBezTo>
                    <a:pt x="963108" y="137881"/>
                    <a:pt x="954584" y="129356"/>
                    <a:pt x="954584" y="118842"/>
                  </a:cubicBezTo>
                  <a:lnTo>
                    <a:pt x="954584" y="90003"/>
                  </a:lnTo>
                  <a:cubicBezTo>
                    <a:pt x="954584" y="79487"/>
                    <a:pt x="963108" y="70964"/>
                    <a:pt x="973623" y="70964"/>
                  </a:cubicBezTo>
                  <a:close/>
                  <a:moveTo>
                    <a:pt x="597785" y="70964"/>
                  </a:moveTo>
                  <a:lnTo>
                    <a:pt x="624622" y="70964"/>
                  </a:lnTo>
                  <a:lnTo>
                    <a:pt x="651460" y="70964"/>
                  </a:lnTo>
                  <a:cubicBezTo>
                    <a:pt x="661975" y="70964"/>
                    <a:pt x="670499" y="79487"/>
                    <a:pt x="670499" y="90003"/>
                  </a:cubicBezTo>
                  <a:lnTo>
                    <a:pt x="670499" y="118842"/>
                  </a:lnTo>
                  <a:cubicBezTo>
                    <a:pt x="670499" y="129356"/>
                    <a:pt x="661975" y="137881"/>
                    <a:pt x="651460" y="137881"/>
                  </a:cubicBezTo>
                  <a:lnTo>
                    <a:pt x="624622" y="137881"/>
                  </a:lnTo>
                  <a:lnTo>
                    <a:pt x="597785" y="137881"/>
                  </a:lnTo>
                  <a:cubicBezTo>
                    <a:pt x="587270" y="137881"/>
                    <a:pt x="578746" y="129356"/>
                    <a:pt x="578746" y="118842"/>
                  </a:cubicBezTo>
                  <a:lnTo>
                    <a:pt x="578746" y="90003"/>
                  </a:lnTo>
                  <a:cubicBezTo>
                    <a:pt x="578746" y="79487"/>
                    <a:pt x="587270" y="70964"/>
                    <a:pt x="597785" y="70964"/>
                  </a:cubicBezTo>
                  <a:close/>
                  <a:moveTo>
                    <a:pt x="3568502" y="56044"/>
                  </a:moveTo>
                  <a:cubicBezTo>
                    <a:pt x="3570306" y="55775"/>
                    <a:pt x="3572212" y="56194"/>
                    <a:pt x="3573792" y="57364"/>
                  </a:cubicBezTo>
                  <a:lnTo>
                    <a:pt x="3582465" y="63785"/>
                  </a:lnTo>
                  <a:cubicBezTo>
                    <a:pt x="3585628" y="66126"/>
                    <a:pt x="3586294" y="70587"/>
                    <a:pt x="3583952" y="73750"/>
                  </a:cubicBezTo>
                  <a:lnTo>
                    <a:pt x="3574268" y="86830"/>
                  </a:lnTo>
                  <a:cubicBezTo>
                    <a:pt x="3571926" y="89993"/>
                    <a:pt x="3567466" y="90659"/>
                    <a:pt x="3564304" y="88317"/>
                  </a:cubicBezTo>
                  <a:lnTo>
                    <a:pt x="3555631" y="81896"/>
                  </a:lnTo>
                  <a:cubicBezTo>
                    <a:pt x="3552468" y="79555"/>
                    <a:pt x="3551803" y="75094"/>
                    <a:pt x="3554144" y="71932"/>
                  </a:cubicBezTo>
                  <a:lnTo>
                    <a:pt x="3563828" y="58851"/>
                  </a:lnTo>
                  <a:cubicBezTo>
                    <a:pt x="3564999" y="57270"/>
                    <a:pt x="3566700" y="56313"/>
                    <a:pt x="3568502" y="56044"/>
                  </a:cubicBezTo>
                  <a:close/>
                  <a:moveTo>
                    <a:pt x="3192664" y="56044"/>
                  </a:moveTo>
                  <a:cubicBezTo>
                    <a:pt x="3194468" y="55775"/>
                    <a:pt x="3196374" y="56194"/>
                    <a:pt x="3197955" y="57364"/>
                  </a:cubicBezTo>
                  <a:lnTo>
                    <a:pt x="3206628" y="63785"/>
                  </a:lnTo>
                  <a:cubicBezTo>
                    <a:pt x="3209790" y="66126"/>
                    <a:pt x="3210455" y="70587"/>
                    <a:pt x="3208114" y="73750"/>
                  </a:cubicBezTo>
                  <a:lnTo>
                    <a:pt x="3198430" y="86830"/>
                  </a:lnTo>
                  <a:cubicBezTo>
                    <a:pt x="3196089" y="89993"/>
                    <a:pt x="3191628" y="90659"/>
                    <a:pt x="3188465" y="88317"/>
                  </a:cubicBezTo>
                  <a:lnTo>
                    <a:pt x="3179792" y="81896"/>
                  </a:lnTo>
                  <a:cubicBezTo>
                    <a:pt x="3176631" y="79555"/>
                    <a:pt x="3175965" y="75094"/>
                    <a:pt x="3178306" y="71932"/>
                  </a:cubicBezTo>
                  <a:lnTo>
                    <a:pt x="3187991" y="58851"/>
                  </a:lnTo>
                  <a:cubicBezTo>
                    <a:pt x="3189162" y="57270"/>
                    <a:pt x="3190862" y="56313"/>
                    <a:pt x="3192664" y="56044"/>
                  </a:cubicBezTo>
                  <a:close/>
                  <a:moveTo>
                    <a:pt x="2816827" y="56044"/>
                  </a:moveTo>
                  <a:cubicBezTo>
                    <a:pt x="2818630" y="55775"/>
                    <a:pt x="2820536" y="56194"/>
                    <a:pt x="2822117" y="57364"/>
                  </a:cubicBezTo>
                  <a:lnTo>
                    <a:pt x="2830790" y="63785"/>
                  </a:lnTo>
                  <a:cubicBezTo>
                    <a:pt x="2833952" y="66126"/>
                    <a:pt x="2834617" y="70587"/>
                    <a:pt x="2832276" y="73750"/>
                  </a:cubicBezTo>
                  <a:lnTo>
                    <a:pt x="2822592" y="86830"/>
                  </a:lnTo>
                  <a:cubicBezTo>
                    <a:pt x="2820251" y="89993"/>
                    <a:pt x="2815790" y="90659"/>
                    <a:pt x="2812628" y="88317"/>
                  </a:cubicBezTo>
                  <a:lnTo>
                    <a:pt x="2803955" y="81896"/>
                  </a:lnTo>
                  <a:cubicBezTo>
                    <a:pt x="2800793" y="79555"/>
                    <a:pt x="2800127" y="75094"/>
                    <a:pt x="2802468" y="71932"/>
                  </a:cubicBezTo>
                  <a:lnTo>
                    <a:pt x="2812152" y="58851"/>
                  </a:lnTo>
                  <a:cubicBezTo>
                    <a:pt x="2813323" y="57270"/>
                    <a:pt x="2815024" y="56313"/>
                    <a:pt x="2816827" y="56044"/>
                  </a:cubicBezTo>
                  <a:close/>
                  <a:moveTo>
                    <a:pt x="2440988" y="56044"/>
                  </a:moveTo>
                  <a:cubicBezTo>
                    <a:pt x="2442792" y="55775"/>
                    <a:pt x="2444698" y="56194"/>
                    <a:pt x="2446278" y="57364"/>
                  </a:cubicBezTo>
                  <a:lnTo>
                    <a:pt x="2454951" y="63785"/>
                  </a:lnTo>
                  <a:cubicBezTo>
                    <a:pt x="2458114" y="66126"/>
                    <a:pt x="2458779" y="70587"/>
                    <a:pt x="2456438" y="73750"/>
                  </a:cubicBezTo>
                  <a:lnTo>
                    <a:pt x="2446754" y="86830"/>
                  </a:lnTo>
                  <a:cubicBezTo>
                    <a:pt x="2444413" y="89993"/>
                    <a:pt x="2439952" y="90659"/>
                    <a:pt x="2436789" y="88317"/>
                  </a:cubicBezTo>
                  <a:lnTo>
                    <a:pt x="2428117" y="81896"/>
                  </a:lnTo>
                  <a:cubicBezTo>
                    <a:pt x="2424954" y="79555"/>
                    <a:pt x="2424289" y="75094"/>
                    <a:pt x="2426630" y="71932"/>
                  </a:cubicBezTo>
                  <a:lnTo>
                    <a:pt x="2436314" y="58851"/>
                  </a:lnTo>
                  <a:cubicBezTo>
                    <a:pt x="2437485" y="57270"/>
                    <a:pt x="2439186" y="56313"/>
                    <a:pt x="2440988" y="56044"/>
                  </a:cubicBezTo>
                  <a:close/>
                  <a:moveTo>
                    <a:pt x="2065150" y="56044"/>
                  </a:moveTo>
                  <a:cubicBezTo>
                    <a:pt x="2066954" y="55775"/>
                    <a:pt x="2068860" y="56194"/>
                    <a:pt x="2070440" y="57364"/>
                  </a:cubicBezTo>
                  <a:lnTo>
                    <a:pt x="2079113" y="63785"/>
                  </a:lnTo>
                  <a:cubicBezTo>
                    <a:pt x="2082275" y="66126"/>
                    <a:pt x="2082941" y="70587"/>
                    <a:pt x="2080600" y="73750"/>
                  </a:cubicBezTo>
                  <a:lnTo>
                    <a:pt x="2070916" y="86830"/>
                  </a:lnTo>
                  <a:cubicBezTo>
                    <a:pt x="2068575" y="89993"/>
                    <a:pt x="2064113" y="90659"/>
                    <a:pt x="2060951" y="88317"/>
                  </a:cubicBezTo>
                  <a:lnTo>
                    <a:pt x="2052278" y="81896"/>
                  </a:lnTo>
                  <a:cubicBezTo>
                    <a:pt x="2049116" y="79555"/>
                    <a:pt x="2048451" y="75094"/>
                    <a:pt x="2050792" y="71932"/>
                  </a:cubicBezTo>
                  <a:lnTo>
                    <a:pt x="2060476" y="58851"/>
                  </a:lnTo>
                  <a:cubicBezTo>
                    <a:pt x="2061646" y="57270"/>
                    <a:pt x="2063347" y="56313"/>
                    <a:pt x="2065150" y="56044"/>
                  </a:cubicBezTo>
                  <a:close/>
                  <a:moveTo>
                    <a:pt x="1689312" y="56044"/>
                  </a:moveTo>
                  <a:cubicBezTo>
                    <a:pt x="1691116" y="55775"/>
                    <a:pt x="1693021" y="56194"/>
                    <a:pt x="1694602" y="57364"/>
                  </a:cubicBezTo>
                  <a:lnTo>
                    <a:pt x="1703275" y="63785"/>
                  </a:lnTo>
                  <a:cubicBezTo>
                    <a:pt x="1706438" y="66126"/>
                    <a:pt x="1707103" y="70587"/>
                    <a:pt x="1704762" y="73750"/>
                  </a:cubicBezTo>
                  <a:lnTo>
                    <a:pt x="1695078" y="86830"/>
                  </a:lnTo>
                  <a:cubicBezTo>
                    <a:pt x="1692736" y="89993"/>
                    <a:pt x="1688275" y="90659"/>
                    <a:pt x="1685113" y="88317"/>
                  </a:cubicBezTo>
                  <a:lnTo>
                    <a:pt x="1676440" y="81896"/>
                  </a:lnTo>
                  <a:cubicBezTo>
                    <a:pt x="1673278" y="79555"/>
                    <a:pt x="1672613" y="75094"/>
                    <a:pt x="1674954" y="71932"/>
                  </a:cubicBezTo>
                  <a:lnTo>
                    <a:pt x="1684638" y="58851"/>
                  </a:lnTo>
                  <a:cubicBezTo>
                    <a:pt x="1685808" y="57270"/>
                    <a:pt x="1687509" y="56313"/>
                    <a:pt x="1689312" y="56044"/>
                  </a:cubicBezTo>
                  <a:close/>
                  <a:moveTo>
                    <a:pt x="1313474" y="56044"/>
                  </a:moveTo>
                  <a:cubicBezTo>
                    <a:pt x="1315277" y="55775"/>
                    <a:pt x="1317183" y="56194"/>
                    <a:pt x="1318764" y="57364"/>
                  </a:cubicBezTo>
                  <a:lnTo>
                    <a:pt x="1327437" y="63785"/>
                  </a:lnTo>
                  <a:cubicBezTo>
                    <a:pt x="1330599" y="66126"/>
                    <a:pt x="1331265" y="70587"/>
                    <a:pt x="1328924" y="73750"/>
                  </a:cubicBezTo>
                  <a:lnTo>
                    <a:pt x="1319239" y="86830"/>
                  </a:lnTo>
                  <a:cubicBezTo>
                    <a:pt x="1316898" y="89993"/>
                    <a:pt x="1312437" y="90659"/>
                    <a:pt x="1309275" y="88317"/>
                  </a:cubicBezTo>
                  <a:lnTo>
                    <a:pt x="1300602" y="81896"/>
                  </a:lnTo>
                  <a:cubicBezTo>
                    <a:pt x="1297440" y="79555"/>
                    <a:pt x="1296774" y="75094"/>
                    <a:pt x="1299116" y="71932"/>
                  </a:cubicBezTo>
                  <a:lnTo>
                    <a:pt x="1308800" y="58851"/>
                  </a:lnTo>
                  <a:cubicBezTo>
                    <a:pt x="1309970" y="57270"/>
                    <a:pt x="1311671" y="56313"/>
                    <a:pt x="1313474" y="56044"/>
                  </a:cubicBezTo>
                  <a:close/>
                  <a:moveTo>
                    <a:pt x="937636" y="56044"/>
                  </a:moveTo>
                  <a:cubicBezTo>
                    <a:pt x="939439" y="55775"/>
                    <a:pt x="941345" y="56194"/>
                    <a:pt x="942926" y="57364"/>
                  </a:cubicBezTo>
                  <a:lnTo>
                    <a:pt x="951599" y="63785"/>
                  </a:lnTo>
                  <a:cubicBezTo>
                    <a:pt x="954761" y="66126"/>
                    <a:pt x="955426" y="70587"/>
                    <a:pt x="953086" y="73750"/>
                  </a:cubicBezTo>
                  <a:lnTo>
                    <a:pt x="943401" y="86830"/>
                  </a:lnTo>
                  <a:cubicBezTo>
                    <a:pt x="941060" y="89993"/>
                    <a:pt x="936599" y="90659"/>
                    <a:pt x="933437" y="88317"/>
                  </a:cubicBezTo>
                  <a:lnTo>
                    <a:pt x="924764" y="81896"/>
                  </a:lnTo>
                  <a:cubicBezTo>
                    <a:pt x="921602" y="79555"/>
                    <a:pt x="920936" y="75094"/>
                    <a:pt x="923278" y="71932"/>
                  </a:cubicBezTo>
                  <a:lnTo>
                    <a:pt x="932962" y="58851"/>
                  </a:lnTo>
                  <a:cubicBezTo>
                    <a:pt x="934132" y="57270"/>
                    <a:pt x="935833" y="56313"/>
                    <a:pt x="937636" y="56044"/>
                  </a:cubicBezTo>
                  <a:close/>
                  <a:moveTo>
                    <a:pt x="561798" y="56044"/>
                  </a:moveTo>
                  <a:cubicBezTo>
                    <a:pt x="563602" y="55775"/>
                    <a:pt x="565507" y="56194"/>
                    <a:pt x="567088" y="57364"/>
                  </a:cubicBezTo>
                  <a:lnTo>
                    <a:pt x="575761" y="63785"/>
                  </a:lnTo>
                  <a:cubicBezTo>
                    <a:pt x="578924" y="66126"/>
                    <a:pt x="579589" y="70587"/>
                    <a:pt x="577248" y="73750"/>
                  </a:cubicBezTo>
                  <a:lnTo>
                    <a:pt x="567564" y="86830"/>
                  </a:lnTo>
                  <a:cubicBezTo>
                    <a:pt x="565223" y="89993"/>
                    <a:pt x="560761" y="90659"/>
                    <a:pt x="557599" y="88317"/>
                  </a:cubicBezTo>
                  <a:lnTo>
                    <a:pt x="548926" y="81896"/>
                  </a:lnTo>
                  <a:cubicBezTo>
                    <a:pt x="545764" y="79555"/>
                    <a:pt x="545099" y="75094"/>
                    <a:pt x="547440" y="71932"/>
                  </a:cubicBezTo>
                  <a:lnTo>
                    <a:pt x="557124" y="58851"/>
                  </a:lnTo>
                  <a:cubicBezTo>
                    <a:pt x="558295" y="57270"/>
                    <a:pt x="559995" y="56313"/>
                    <a:pt x="561798" y="56044"/>
                  </a:cubicBezTo>
                  <a:close/>
                  <a:moveTo>
                    <a:pt x="3819246" y="55176"/>
                  </a:moveTo>
                  <a:cubicBezTo>
                    <a:pt x="3830193" y="55175"/>
                    <a:pt x="3841140" y="59352"/>
                    <a:pt x="3849492" y="67704"/>
                  </a:cubicBezTo>
                  <a:lnTo>
                    <a:pt x="3895304" y="113516"/>
                  </a:lnTo>
                  <a:cubicBezTo>
                    <a:pt x="3899480" y="117692"/>
                    <a:pt x="3902612" y="122516"/>
                    <a:pt x="3904700" y="127666"/>
                  </a:cubicBezTo>
                  <a:lnTo>
                    <a:pt x="3907663" y="142894"/>
                  </a:lnTo>
                  <a:lnTo>
                    <a:pt x="3907777" y="142894"/>
                  </a:lnTo>
                  <a:lnTo>
                    <a:pt x="3907832" y="143178"/>
                  </a:lnTo>
                  <a:lnTo>
                    <a:pt x="3907775" y="143470"/>
                  </a:lnTo>
                  <a:lnTo>
                    <a:pt x="3907832" y="143762"/>
                  </a:lnTo>
                  <a:lnTo>
                    <a:pt x="3907718" y="143762"/>
                  </a:lnTo>
                  <a:lnTo>
                    <a:pt x="3904700" y="159273"/>
                  </a:lnTo>
                  <a:cubicBezTo>
                    <a:pt x="3902612" y="164423"/>
                    <a:pt x="3899480" y="169247"/>
                    <a:pt x="3895304" y="173423"/>
                  </a:cubicBezTo>
                  <a:lnTo>
                    <a:pt x="3849492" y="219235"/>
                  </a:lnTo>
                  <a:cubicBezTo>
                    <a:pt x="3832788" y="235940"/>
                    <a:pt x="3805704" y="235940"/>
                    <a:pt x="3789001" y="219235"/>
                  </a:cubicBezTo>
                  <a:lnTo>
                    <a:pt x="3743189" y="173423"/>
                  </a:lnTo>
                  <a:cubicBezTo>
                    <a:pt x="3739012" y="169247"/>
                    <a:pt x="3735880" y="164423"/>
                    <a:pt x="3733792" y="159273"/>
                  </a:cubicBezTo>
                  <a:lnTo>
                    <a:pt x="3730774" y="143762"/>
                  </a:lnTo>
                  <a:lnTo>
                    <a:pt x="3730660" y="143762"/>
                  </a:lnTo>
                  <a:lnTo>
                    <a:pt x="3730717" y="143470"/>
                  </a:lnTo>
                  <a:lnTo>
                    <a:pt x="3730660" y="143178"/>
                  </a:lnTo>
                  <a:lnTo>
                    <a:pt x="3730716" y="142894"/>
                  </a:lnTo>
                  <a:lnTo>
                    <a:pt x="3730829" y="142894"/>
                  </a:lnTo>
                  <a:lnTo>
                    <a:pt x="3733792" y="127666"/>
                  </a:lnTo>
                  <a:cubicBezTo>
                    <a:pt x="3735880" y="122516"/>
                    <a:pt x="3739012" y="117692"/>
                    <a:pt x="3743189" y="113516"/>
                  </a:cubicBezTo>
                  <a:lnTo>
                    <a:pt x="3789001" y="67704"/>
                  </a:lnTo>
                  <a:cubicBezTo>
                    <a:pt x="3797353" y="59352"/>
                    <a:pt x="3808299" y="55175"/>
                    <a:pt x="3819246" y="55176"/>
                  </a:cubicBezTo>
                  <a:close/>
                  <a:moveTo>
                    <a:pt x="3443408" y="55176"/>
                  </a:moveTo>
                  <a:cubicBezTo>
                    <a:pt x="3454355" y="55175"/>
                    <a:pt x="3465302" y="59352"/>
                    <a:pt x="3473654" y="67704"/>
                  </a:cubicBezTo>
                  <a:lnTo>
                    <a:pt x="3519466" y="113516"/>
                  </a:lnTo>
                  <a:cubicBezTo>
                    <a:pt x="3523642" y="117692"/>
                    <a:pt x="3526774" y="122516"/>
                    <a:pt x="3528862" y="127666"/>
                  </a:cubicBezTo>
                  <a:lnTo>
                    <a:pt x="3531825" y="142894"/>
                  </a:lnTo>
                  <a:lnTo>
                    <a:pt x="3531938" y="142894"/>
                  </a:lnTo>
                  <a:lnTo>
                    <a:pt x="3531994" y="143178"/>
                  </a:lnTo>
                  <a:lnTo>
                    <a:pt x="3531937" y="143470"/>
                  </a:lnTo>
                  <a:lnTo>
                    <a:pt x="3531994" y="143762"/>
                  </a:lnTo>
                  <a:lnTo>
                    <a:pt x="3531880" y="143762"/>
                  </a:lnTo>
                  <a:lnTo>
                    <a:pt x="3528862" y="159273"/>
                  </a:lnTo>
                  <a:cubicBezTo>
                    <a:pt x="3526774" y="164423"/>
                    <a:pt x="3523642" y="169247"/>
                    <a:pt x="3519466" y="173423"/>
                  </a:cubicBezTo>
                  <a:lnTo>
                    <a:pt x="3473654" y="219235"/>
                  </a:lnTo>
                  <a:cubicBezTo>
                    <a:pt x="3456949" y="235940"/>
                    <a:pt x="3429867" y="235940"/>
                    <a:pt x="3413163" y="219235"/>
                  </a:cubicBezTo>
                  <a:lnTo>
                    <a:pt x="3367350" y="173423"/>
                  </a:lnTo>
                  <a:cubicBezTo>
                    <a:pt x="3363174" y="169247"/>
                    <a:pt x="3360042" y="164423"/>
                    <a:pt x="3357954" y="159273"/>
                  </a:cubicBezTo>
                  <a:lnTo>
                    <a:pt x="3354936" y="143762"/>
                  </a:lnTo>
                  <a:lnTo>
                    <a:pt x="3354822" y="143762"/>
                  </a:lnTo>
                  <a:lnTo>
                    <a:pt x="3354879" y="143470"/>
                  </a:lnTo>
                  <a:lnTo>
                    <a:pt x="3354822" y="143178"/>
                  </a:lnTo>
                  <a:lnTo>
                    <a:pt x="3354878" y="142894"/>
                  </a:lnTo>
                  <a:lnTo>
                    <a:pt x="3354991" y="142894"/>
                  </a:lnTo>
                  <a:lnTo>
                    <a:pt x="3357954" y="127666"/>
                  </a:lnTo>
                  <a:cubicBezTo>
                    <a:pt x="3360042" y="122516"/>
                    <a:pt x="3363174" y="117692"/>
                    <a:pt x="3367350" y="113516"/>
                  </a:cubicBezTo>
                  <a:lnTo>
                    <a:pt x="3413163" y="67704"/>
                  </a:lnTo>
                  <a:cubicBezTo>
                    <a:pt x="3421515" y="59352"/>
                    <a:pt x="3432462" y="55175"/>
                    <a:pt x="3443408" y="55176"/>
                  </a:cubicBezTo>
                  <a:close/>
                  <a:moveTo>
                    <a:pt x="3067570" y="55176"/>
                  </a:moveTo>
                  <a:cubicBezTo>
                    <a:pt x="3078517" y="55175"/>
                    <a:pt x="3089464" y="59352"/>
                    <a:pt x="3097816" y="67704"/>
                  </a:cubicBezTo>
                  <a:lnTo>
                    <a:pt x="3143628" y="113516"/>
                  </a:lnTo>
                  <a:cubicBezTo>
                    <a:pt x="3147804" y="117692"/>
                    <a:pt x="3150936" y="122516"/>
                    <a:pt x="3153024" y="127666"/>
                  </a:cubicBezTo>
                  <a:lnTo>
                    <a:pt x="3155986" y="142894"/>
                  </a:lnTo>
                  <a:lnTo>
                    <a:pt x="3156100" y="142894"/>
                  </a:lnTo>
                  <a:lnTo>
                    <a:pt x="3156156" y="143178"/>
                  </a:lnTo>
                  <a:lnTo>
                    <a:pt x="3156099" y="143469"/>
                  </a:lnTo>
                  <a:lnTo>
                    <a:pt x="3156156" y="143762"/>
                  </a:lnTo>
                  <a:lnTo>
                    <a:pt x="3156042" y="143762"/>
                  </a:lnTo>
                  <a:lnTo>
                    <a:pt x="3153024" y="159273"/>
                  </a:lnTo>
                  <a:cubicBezTo>
                    <a:pt x="3150936" y="164423"/>
                    <a:pt x="3147804" y="169247"/>
                    <a:pt x="3143628" y="173423"/>
                  </a:cubicBezTo>
                  <a:lnTo>
                    <a:pt x="3097816" y="219235"/>
                  </a:lnTo>
                  <a:cubicBezTo>
                    <a:pt x="3081111" y="235940"/>
                    <a:pt x="3054028" y="235940"/>
                    <a:pt x="3037325" y="219235"/>
                  </a:cubicBezTo>
                  <a:lnTo>
                    <a:pt x="2991513" y="173423"/>
                  </a:lnTo>
                  <a:cubicBezTo>
                    <a:pt x="2987337" y="169247"/>
                    <a:pt x="2984204" y="164423"/>
                    <a:pt x="2982116" y="159273"/>
                  </a:cubicBezTo>
                  <a:lnTo>
                    <a:pt x="2979098" y="143762"/>
                  </a:lnTo>
                  <a:lnTo>
                    <a:pt x="2978984" y="143762"/>
                  </a:lnTo>
                  <a:lnTo>
                    <a:pt x="2979041" y="143470"/>
                  </a:lnTo>
                  <a:lnTo>
                    <a:pt x="2978984" y="143178"/>
                  </a:lnTo>
                  <a:lnTo>
                    <a:pt x="2979040" y="142894"/>
                  </a:lnTo>
                  <a:lnTo>
                    <a:pt x="2979153" y="142894"/>
                  </a:lnTo>
                  <a:lnTo>
                    <a:pt x="2982116" y="127666"/>
                  </a:lnTo>
                  <a:cubicBezTo>
                    <a:pt x="2984204" y="122516"/>
                    <a:pt x="2987337" y="117692"/>
                    <a:pt x="2991513" y="113516"/>
                  </a:cubicBezTo>
                  <a:lnTo>
                    <a:pt x="3037325" y="67704"/>
                  </a:lnTo>
                  <a:cubicBezTo>
                    <a:pt x="3045676" y="59352"/>
                    <a:pt x="3056624" y="55175"/>
                    <a:pt x="3067570" y="55176"/>
                  </a:cubicBezTo>
                  <a:close/>
                  <a:moveTo>
                    <a:pt x="2691732" y="55176"/>
                  </a:moveTo>
                  <a:cubicBezTo>
                    <a:pt x="2702679" y="55175"/>
                    <a:pt x="2713626" y="59352"/>
                    <a:pt x="2721977" y="67704"/>
                  </a:cubicBezTo>
                  <a:lnTo>
                    <a:pt x="2767790" y="113516"/>
                  </a:lnTo>
                  <a:cubicBezTo>
                    <a:pt x="2771966" y="117692"/>
                    <a:pt x="2775098" y="122516"/>
                    <a:pt x="2777186" y="127666"/>
                  </a:cubicBezTo>
                  <a:lnTo>
                    <a:pt x="2780149" y="142894"/>
                  </a:lnTo>
                  <a:lnTo>
                    <a:pt x="2780262" y="142894"/>
                  </a:lnTo>
                  <a:lnTo>
                    <a:pt x="2780318" y="143178"/>
                  </a:lnTo>
                  <a:lnTo>
                    <a:pt x="2780261" y="143469"/>
                  </a:lnTo>
                  <a:lnTo>
                    <a:pt x="2780318" y="143762"/>
                  </a:lnTo>
                  <a:lnTo>
                    <a:pt x="2780204" y="143762"/>
                  </a:lnTo>
                  <a:lnTo>
                    <a:pt x="2777186" y="159273"/>
                  </a:lnTo>
                  <a:cubicBezTo>
                    <a:pt x="2775098" y="164423"/>
                    <a:pt x="2771966" y="169247"/>
                    <a:pt x="2767790" y="173423"/>
                  </a:cubicBezTo>
                  <a:lnTo>
                    <a:pt x="2721977" y="219235"/>
                  </a:lnTo>
                  <a:cubicBezTo>
                    <a:pt x="2705273" y="235940"/>
                    <a:pt x="2678191" y="235940"/>
                    <a:pt x="2661487" y="219235"/>
                  </a:cubicBezTo>
                  <a:lnTo>
                    <a:pt x="2615674" y="173423"/>
                  </a:lnTo>
                  <a:cubicBezTo>
                    <a:pt x="2611498" y="169247"/>
                    <a:pt x="2608366" y="164423"/>
                    <a:pt x="2606278" y="159273"/>
                  </a:cubicBezTo>
                  <a:lnTo>
                    <a:pt x="2603260" y="143762"/>
                  </a:lnTo>
                  <a:lnTo>
                    <a:pt x="2603146" y="143762"/>
                  </a:lnTo>
                  <a:lnTo>
                    <a:pt x="2603203" y="143470"/>
                  </a:lnTo>
                  <a:lnTo>
                    <a:pt x="2603146" y="143178"/>
                  </a:lnTo>
                  <a:lnTo>
                    <a:pt x="2603202" y="142894"/>
                  </a:lnTo>
                  <a:lnTo>
                    <a:pt x="2603315" y="142894"/>
                  </a:lnTo>
                  <a:lnTo>
                    <a:pt x="2606278" y="127666"/>
                  </a:lnTo>
                  <a:cubicBezTo>
                    <a:pt x="2608366" y="122516"/>
                    <a:pt x="2611499" y="117692"/>
                    <a:pt x="2615675" y="113516"/>
                  </a:cubicBezTo>
                  <a:lnTo>
                    <a:pt x="2661487" y="67704"/>
                  </a:lnTo>
                  <a:cubicBezTo>
                    <a:pt x="2669839" y="59352"/>
                    <a:pt x="2680786" y="55175"/>
                    <a:pt x="2691732" y="55176"/>
                  </a:cubicBezTo>
                  <a:close/>
                  <a:moveTo>
                    <a:pt x="2315894" y="55176"/>
                  </a:moveTo>
                  <a:cubicBezTo>
                    <a:pt x="2326841" y="55175"/>
                    <a:pt x="2337788" y="59352"/>
                    <a:pt x="2346140" y="67704"/>
                  </a:cubicBezTo>
                  <a:lnTo>
                    <a:pt x="2391952" y="113516"/>
                  </a:lnTo>
                  <a:cubicBezTo>
                    <a:pt x="2396128" y="117692"/>
                    <a:pt x="2399260" y="122516"/>
                    <a:pt x="2401348" y="127666"/>
                  </a:cubicBezTo>
                  <a:lnTo>
                    <a:pt x="2404311" y="142894"/>
                  </a:lnTo>
                  <a:lnTo>
                    <a:pt x="2404424" y="142894"/>
                  </a:lnTo>
                  <a:lnTo>
                    <a:pt x="2404479" y="143178"/>
                  </a:lnTo>
                  <a:lnTo>
                    <a:pt x="2404423" y="143469"/>
                  </a:lnTo>
                  <a:lnTo>
                    <a:pt x="2404480" y="143762"/>
                  </a:lnTo>
                  <a:lnTo>
                    <a:pt x="2404366" y="143762"/>
                  </a:lnTo>
                  <a:lnTo>
                    <a:pt x="2401347" y="159273"/>
                  </a:lnTo>
                  <a:cubicBezTo>
                    <a:pt x="2399260" y="164423"/>
                    <a:pt x="2396128" y="169247"/>
                    <a:pt x="2391952" y="173423"/>
                  </a:cubicBezTo>
                  <a:lnTo>
                    <a:pt x="2346140" y="219235"/>
                  </a:lnTo>
                  <a:cubicBezTo>
                    <a:pt x="2329435" y="235940"/>
                    <a:pt x="2302352" y="235940"/>
                    <a:pt x="2285649" y="219235"/>
                  </a:cubicBezTo>
                  <a:lnTo>
                    <a:pt x="2239836" y="173423"/>
                  </a:lnTo>
                  <a:cubicBezTo>
                    <a:pt x="2235660" y="169247"/>
                    <a:pt x="2232528" y="164423"/>
                    <a:pt x="2230440" y="159273"/>
                  </a:cubicBezTo>
                  <a:lnTo>
                    <a:pt x="2227422" y="143762"/>
                  </a:lnTo>
                  <a:lnTo>
                    <a:pt x="2227308" y="143762"/>
                  </a:lnTo>
                  <a:lnTo>
                    <a:pt x="2227365" y="143470"/>
                  </a:lnTo>
                  <a:lnTo>
                    <a:pt x="2227308" y="143178"/>
                  </a:lnTo>
                  <a:lnTo>
                    <a:pt x="2227364" y="142894"/>
                  </a:lnTo>
                  <a:lnTo>
                    <a:pt x="2227477" y="142894"/>
                  </a:lnTo>
                  <a:lnTo>
                    <a:pt x="2230440" y="127666"/>
                  </a:lnTo>
                  <a:cubicBezTo>
                    <a:pt x="2232528" y="122516"/>
                    <a:pt x="2235660" y="117692"/>
                    <a:pt x="2239836" y="113516"/>
                  </a:cubicBezTo>
                  <a:lnTo>
                    <a:pt x="2285649" y="67704"/>
                  </a:lnTo>
                  <a:cubicBezTo>
                    <a:pt x="2294001" y="59352"/>
                    <a:pt x="2304948" y="55175"/>
                    <a:pt x="2315894" y="55176"/>
                  </a:cubicBezTo>
                  <a:close/>
                  <a:moveTo>
                    <a:pt x="1940056" y="55176"/>
                  </a:moveTo>
                  <a:cubicBezTo>
                    <a:pt x="1951002" y="55175"/>
                    <a:pt x="1961949" y="59352"/>
                    <a:pt x="1970301" y="67704"/>
                  </a:cubicBezTo>
                  <a:lnTo>
                    <a:pt x="2016114" y="113516"/>
                  </a:lnTo>
                  <a:cubicBezTo>
                    <a:pt x="2020290" y="117692"/>
                    <a:pt x="2023422" y="122516"/>
                    <a:pt x="2025510" y="127666"/>
                  </a:cubicBezTo>
                  <a:lnTo>
                    <a:pt x="2028472" y="142894"/>
                  </a:lnTo>
                  <a:lnTo>
                    <a:pt x="2028586" y="142894"/>
                  </a:lnTo>
                  <a:lnTo>
                    <a:pt x="2028642" y="143178"/>
                  </a:lnTo>
                  <a:lnTo>
                    <a:pt x="2028585" y="143470"/>
                  </a:lnTo>
                  <a:lnTo>
                    <a:pt x="2028642" y="143762"/>
                  </a:lnTo>
                  <a:lnTo>
                    <a:pt x="2028528" y="143762"/>
                  </a:lnTo>
                  <a:lnTo>
                    <a:pt x="2025510" y="159273"/>
                  </a:lnTo>
                  <a:cubicBezTo>
                    <a:pt x="2023422" y="164423"/>
                    <a:pt x="2020290" y="169247"/>
                    <a:pt x="2016114" y="173423"/>
                  </a:cubicBezTo>
                  <a:lnTo>
                    <a:pt x="1970301" y="219235"/>
                  </a:lnTo>
                  <a:cubicBezTo>
                    <a:pt x="1953597" y="235940"/>
                    <a:pt x="1926514" y="235940"/>
                    <a:pt x="1909811" y="219235"/>
                  </a:cubicBezTo>
                  <a:lnTo>
                    <a:pt x="1863998" y="173423"/>
                  </a:lnTo>
                  <a:cubicBezTo>
                    <a:pt x="1859822" y="169247"/>
                    <a:pt x="1856690" y="164423"/>
                    <a:pt x="1854602" y="159273"/>
                  </a:cubicBezTo>
                  <a:lnTo>
                    <a:pt x="1851584" y="143762"/>
                  </a:lnTo>
                  <a:lnTo>
                    <a:pt x="1851470" y="143762"/>
                  </a:lnTo>
                  <a:lnTo>
                    <a:pt x="1851527" y="143470"/>
                  </a:lnTo>
                  <a:lnTo>
                    <a:pt x="1851470" y="143178"/>
                  </a:lnTo>
                  <a:lnTo>
                    <a:pt x="1851526" y="142894"/>
                  </a:lnTo>
                  <a:lnTo>
                    <a:pt x="1851639" y="142894"/>
                  </a:lnTo>
                  <a:lnTo>
                    <a:pt x="1854602" y="127666"/>
                  </a:lnTo>
                  <a:cubicBezTo>
                    <a:pt x="1856690" y="122516"/>
                    <a:pt x="1859822" y="117692"/>
                    <a:pt x="1863998" y="113516"/>
                  </a:cubicBezTo>
                  <a:lnTo>
                    <a:pt x="1909811" y="67704"/>
                  </a:lnTo>
                  <a:cubicBezTo>
                    <a:pt x="1918163" y="59352"/>
                    <a:pt x="1929109" y="55175"/>
                    <a:pt x="1940056" y="55176"/>
                  </a:cubicBezTo>
                  <a:close/>
                  <a:moveTo>
                    <a:pt x="1564218" y="55176"/>
                  </a:moveTo>
                  <a:cubicBezTo>
                    <a:pt x="1575164" y="55175"/>
                    <a:pt x="1586111" y="59352"/>
                    <a:pt x="1594463" y="67704"/>
                  </a:cubicBezTo>
                  <a:lnTo>
                    <a:pt x="1640275" y="113516"/>
                  </a:lnTo>
                  <a:cubicBezTo>
                    <a:pt x="1644451" y="117692"/>
                    <a:pt x="1647583" y="122516"/>
                    <a:pt x="1649671" y="127666"/>
                  </a:cubicBezTo>
                  <a:lnTo>
                    <a:pt x="1652634" y="142894"/>
                  </a:lnTo>
                  <a:lnTo>
                    <a:pt x="1652748" y="142894"/>
                  </a:lnTo>
                  <a:lnTo>
                    <a:pt x="1652803" y="143178"/>
                  </a:lnTo>
                  <a:lnTo>
                    <a:pt x="1652746" y="143470"/>
                  </a:lnTo>
                  <a:lnTo>
                    <a:pt x="1652803" y="143762"/>
                  </a:lnTo>
                  <a:lnTo>
                    <a:pt x="1652690" y="143762"/>
                  </a:lnTo>
                  <a:lnTo>
                    <a:pt x="1649671" y="159273"/>
                  </a:lnTo>
                  <a:cubicBezTo>
                    <a:pt x="1647583" y="164423"/>
                    <a:pt x="1644451" y="169247"/>
                    <a:pt x="1640275" y="173423"/>
                  </a:cubicBezTo>
                  <a:lnTo>
                    <a:pt x="1594463" y="219235"/>
                  </a:lnTo>
                  <a:cubicBezTo>
                    <a:pt x="1577759" y="235940"/>
                    <a:pt x="1550676" y="235940"/>
                    <a:pt x="1533972" y="219235"/>
                  </a:cubicBezTo>
                  <a:lnTo>
                    <a:pt x="1488160" y="173423"/>
                  </a:lnTo>
                  <a:cubicBezTo>
                    <a:pt x="1483984" y="169247"/>
                    <a:pt x="1480852" y="164423"/>
                    <a:pt x="1478764" y="159273"/>
                  </a:cubicBezTo>
                  <a:lnTo>
                    <a:pt x="1475745" y="143762"/>
                  </a:lnTo>
                  <a:lnTo>
                    <a:pt x="1475632" y="143762"/>
                  </a:lnTo>
                  <a:lnTo>
                    <a:pt x="1475689" y="143470"/>
                  </a:lnTo>
                  <a:lnTo>
                    <a:pt x="1475632" y="143178"/>
                  </a:lnTo>
                  <a:lnTo>
                    <a:pt x="1475687" y="142894"/>
                  </a:lnTo>
                  <a:lnTo>
                    <a:pt x="1475801" y="142894"/>
                  </a:lnTo>
                  <a:lnTo>
                    <a:pt x="1478764" y="127666"/>
                  </a:lnTo>
                  <a:cubicBezTo>
                    <a:pt x="1480852" y="122516"/>
                    <a:pt x="1483984" y="117692"/>
                    <a:pt x="1488160" y="113516"/>
                  </a:cubicBezTo>
                  <a:lnTo>
                    <a:pt x="1533972" y="67704"/>
                  </a:lnTo>
                  <a:cubicBezTo>
                    <a:pt x="1542324" y="59352"/>
                    <a:pt x="1553271" y="55175"/>
                    <a:pt x="1564218" y="55176"/>
                  </a:cubicBezTo>
                  <a:close/>
                  <a:moveTo>
                    <a:pt x="1188379" y="55176"/>
                  </a:moveTo>
                  <a:cubicBezTo>
                    <a:pt x="1199326" y="55175"/>
                    <a:pt x="1210273" y="59352"/>
                    <a:pt x="1218625" y="67704"/>
                  </a:cubicBezTo>
                  <a:lnTo>
                    <a:pt x="1264437" y="113516"/>
                  </a:lnTo>
                  <a:cubicBezTo>
                    <a:pt x="1268614" y="117692"/>
                    <a:pt x="1271745" y="122516"/>
                    <a:pt x="1273833" y="127666"/>
                  </a:cubicBezTo>
                  <a:lnTo>
                    <a:pt x="1276796" y="142894"/>
                  </a:lnTo>
                  <a:lnTo>
                    <a:pt x="1276910" y="142894"/>
                  </a:lnTo>
                  <a:lnTo>
                    <a:pt x="1276965" y="143178"/>
                  </a:lnTo>
                  <a:lnTo>
                    <a:pt x="1276908" y="143470"/>
                  </a:lnTo>
                  <a:lnTo>
                    <a:pt x="1276965" y="143762"/>
                  </a:lnTo>
                  <a:lnTo>
                    <a:pt x="1276852" y="143762"/>
                  </a:lnTo>
                  <a:lnTo>
                    <a:pt x="1273833" y="159273"/>
                  </a:lnTo>
                  <a:cubicBezTo>
                    <a:pt x="1271745" y="164423"/>
                    <a:pt x="1268614" y="169247"/>
                    <a:pt x="1264437" y="173423"/>
                  </a:cubicBezTo>
                  <a:lnTo>
                    <a:pt x="1218625" y="219235"/>
                  </a:lnTo>
                  <a:cubicBezTo>
                    <a:pt x="1201921" y="235940"/>
                    <a:pt x="1174838" y="235940"/>
                    <a:pt x="1158134" y="219235"/>
                  </a:cubicBezTo>
                  <a:lnTo>
                    <a:pt x="1112322" y="173423"/>
                  </a:lnTo>
                  <a:cubicBezTo>
                    <a:pt x="1108146" y="169247"/>
                    <a:pt x="1105014" y="164423"/>
                    <a:pt x="1102926" y="159273"/>
                  </a:cubicBezTo>
                  <a:lnTo>
                    <a:pt x="1099908" y="143762"/>
                  </a:lnTo>
                  <a:lnTo>
                    <a:pt x="1099794" y="143762"/>
                  </a:lnTo>
                  <a:lnTo>
                    <a:pt x="1099850" y="143470"/>
                  </a:lnTo>
                  <a:lnTo>
                    <a:pt x="1099794" y="143178"/>
                  </a:lnTo>
                  <a:lnTo>
                    <a:pt x="1099850" y="142894"/>
                  </a:lnTo>
                  <a:lnTo>
                    <a:pt x="1099962" y="142894"/>
                  </a:lnTo>
                  <a:lnTo>
                    <a:pt x="1102926" y="127666"/>
                  </a:lnTo>
                  <a:cubicBezTo>
                    <a:pt x="1105014" y="122516"/>
                    <a:pt x="1108146" y="117692"/>
                    <a:pt x="1112322" y="113516"/>
                  </a:cubicBezTo>
                  <a:lnTo>
                    <a:pt x="1158134" y="67704"/>
                  </a:lnTo>
                  <a:cubicBezTo>
                    <a:pt x="1166486" y="59352"/>
                    <a:pt x="1177432" y="55175"/>
                    <a:pt x="1188379" y="55176"/>
                  </a:cubicBezTo>
                  <a:close/>
                  <a:moveTo>
                    <a:pt x="812542" y="55176"/>
                  </a:moveTo>
                  <a:cubicBezTo>
                    <a:pt x="823489" y="55175"/>
                    <a:pt x="834435" y="59352"/>
                    <a:pt x="842787" y="67704"/>
                  </a:cubicBezTo>
                  <a:lnTo>
                    <a:pt x="888599" y="113516"/>
                  </a:lnTo>
                  <a:cubicBezTo>
                    <a:pt x="892776" y="117692"/>
                    <a:pt x="895907" y="122516"/>
                    <a:pt x="897995" y="127666"/>
                  </a:cubicBezTo>
                  <a:lnTo>
                    <a:pt x="900958" y="142894"/>
                  </a:lnTo>
                  <a:lnTo>
                    <a:pt x="901072" y="142894"/>
                  </a:lnTo>
                  <a:lnTo>
                    <a:pt x="901127" y="143178"/>
                  </a:lnTo>
                  <a:lnTo>
                    <a:pt x="901070" y="143469"/>
                  </a:lnTo>
                  <a:lnTo>
                    <a:pt x="901127" y="143762"/>
                  </a:lnTo>
                  <a:lnTo>
                    <a:pt x="901014" y="143762"/>
                  </a:lnTo>
                  <a:lnTo>
                    <a:pt x="897995" y="159273"/>
                  </a:lnTo>
                  <a:cubicBezTo>
                    <a:pt x="895907" y="164423"/>
                    <a:pt x="892775" y="169247"/>
                    <a:pt x="888599" y="173423"/>
                  </a:cubicBezTo>
                  <a:lnTo>
                    <a:pt x="842787" y="219235"/>
                  </a:lnTo>
                  <a:cubicBezTo>
                    <a:pt x="826083" y="235940"/>
                    <a:pt x="799000" y="235940"/>
                    <a:pt x="782296" y="219235"/>
                  </a:cubicBezTo>
                  <a:lnTo>
                    <a:pt x="736484" y="173423"/>
                  </a:lnTo>
                  <a:cubicBezTo>
                    <a:pt x="732308" y="169247"/>
                    <a:pt x="729176" y="164423"/>
                    <a:pt x="727088" y="159273"/>
                  </a:cubicBezTo>
                  <a:lnTo>
                    <a:pt x="724069" y="143762"/>
                  </a:lnTo>
                  <a:lnTo>
                    <a:pt x="723956" y="143762"/>
                  </a:lnTo>
                  <a:lnTo>
                    <a:pt x="724012" y="143470"/>
                  </a:lnTo>
                  <a:lnTo>
                    <a:pt x="723956" y="143178"/>
                  </a:lnTo>
                  <a:lnTo>
                    <a:pt x="724011" y="142894"/>
                  </a:lnTo>
                  <a:lnTo>
                    <a:pt x="724125" y="142894"/>
                  </a:lnTo>
                  <a:lnTo>
                    <a:pt x="727088" y="127666"/>
                  </a:lnTo>
                  <a:cubicBezTo>
                    <a:pt x="729176" y="122516"/>
                    <a:pt x="732308" y="117692"/>
                    <a:pt x="736484" y="113516"/>
                  </a:cubicBezTo>
                  <a:lnTo>
                    <a:pt x="782297" y="67704"/>
                  </a:lnTo>
                  <a:cubicBezTo>
                    <a:pt x="790648" y="59352"/>
                    <a:pt x="801595" y="55175"/>
                    <a:pt x="812542" y="55176"/>
                  </a:cubicBezTo>
                  <a:close/>
                  <a:moveTo>
                    <a:pt x="436704" y="55176"/>
                  </a:moveTo>
                  <a:cubicBezTo>
                    <a:pt x="447650" y="55175"/>
                    <a:pt x="458597" y="59352"/>
                    <a:pt x="466949" y="67704"/>
                  </a:cubicBezTo>
                  <a:lnTo>
                    <a:pt x="512761" y="113516"/>
                  </a:lnTo>
                  <a:cubicBezTo>
                    <a:pt x="516937" y="117692"/>
                    <a:pt x="520069" y="122516"/>
                    <a:pt x="522157" y="127666"/>
                  </a:cubicBezTo>
                  <a:lnTo>
                    <a:pt x="525120" y="142894"/>
                  </a:lnTo>
                  <a:lnTo>
                    <a:pt x="525234" y="142894"/>
                  </a:lnTo>
                  <a:lnTo>
                    <a:pt x="525289" y="143178"/>
                  </a:lnTo>
                  <a:lnTo>
                    <a:pt x="525232" y="143469"/>
                  </a:lnTo>
                  <a:lnTo>
                    <a:pt x="525289" y="143762"/>
                  </a:lnTo>
                  <a:lnTo>
                    <a:pt x="525175" y="143762"/>
                  </a:lnTo>
                  <a:lnTo>
                    <a:pt x="522157" y="159273"/>
                  </a:lnTo>
                  <a:cubicBezTo>
                    <a:pt x="520069" y="164423"/>
                    <a:pt x="516937" y="169247"/>
                    <a:pt x="512761" y="173423"/>
                  </a:cubicBezTo>
                  <a:lnTo>
                    <a:pt x="466949" y="219235"/>
                  </a:lnTo>
                  <a:cubicBezTo>
                    <a:pt x="450244" y="235940"/>
                    <a:pt x="423162" y="235940"/>
                    <a:pt x="406458" y="219235"/>
                  </a:cubicBezTo>
                  <a:lnTo>
                    <a:pt x="360646" y="173423"/>
                  </a:lnTo>
                  <a:cubicBezTo>
                    <a:pt x="356470" y="169247"/>
                    <a:pt x="353338" y="164423"/>
                    <a:pt x="351250" y="159273"/>
                  </a:cubicBezTo>
                  <a:lnTo>
                    <a:pt x="348232" y="143762"/>
                  </a:lnTo>
                  <a:lnTo>
                    <a:pt x="348118" y="143762"/>
                  </a:lnTo>
                  <a:lnTo>
                    <a:pt x="348175" y="143470"/>
                  </a:lnTo>
                  <a:lnTo>
                    <a:pt x="348118" y="143178"/>
                  </a:lnTo>
                  <a:lnTo>
                    <a:pt x="348173" y="142894"/>
                  </a:lnTo>
                  <a:lnTo>
                    <a:pt x="348287" y="142894"/>
                  </a:lnTo>
                  <a:lnTo>
                    <a:pt x="351250" y="127666"/>
                  </a:lnTo>
                  <a:cubicBezTo>
                    <a:pt x="353338" y="122516"/>
                    <a:pt x="356470" y="117692"/>
                    <a:pt x="360646" y="113516"/>
                  </a:cubicBezTo>
                  <a:lnTo>
                    <a:pt x="406459" y="67704"/>
                  </a:lnTo>
                  <a:cubicBezTo>
                    <a:pt x="414810" y="59352"/>
                    <a:pt x="425757" y="55175"/>
                    <a:pt x="436704" y="55176"/>
                  </a:cubicBezTo>
                  <a:close/>
                  <a:moveTo>
                    <a:pt x="3610296" y="51898"/>
                  </a:moveTo>
                  <a:cubicBezTo>
                    <a:pt x="3611393" y="51946"/>
                    <a:pt x="3612471" y="52413"/>
                    <a:pt x="3613271" y="53287"/>
                  </a:cubicBezTo>
                  <a:lnTo>
                    <a:pt x="3616704" y="57039"/>
                  </a:lnTo>
                  <a:cubicBezTo>
                    <a:pt x="3618303" y="58787"/>
                    <a:pt x="3618183" y="61502"/>
                    <a:pt x="3616435" y="63102"/>
                  </a:cubicBezTo>
                  <a:lnTo>
                    <a:pt x="3612683" y="66535"/>
                  </a:lnTo>
                  <a:cubicBezTo>
                    <a:pt x="3610935" y="68133"/>
                    <a:pt x="3608220" y="68013"/>
                    <a:pt x="3606621" y="66265"/>
                  </a:cubicBezTo>
                  <a:lnTo>
                    <a:pt x="3603188" y="62514"/>
                  </a:lnTo>
                  <a:cubicBezTo>
                    <a:pt x="3601588" y="60765"/>
                    <a:pt x="3601709" y="58051"/>
                    <a:pt x="3603457" y="56451"/>
                  </a:cubicBezTo>
                  <a:lnTo>
                    <a:pt x="3607209" y="53018"/>
                  </a:lnTo>
                  <a:cubicBezTo>
                    <a:pt x="3608083" y="52219"/>
                    <a:pt x="3609198" y="51849"/>
                    <a:pt x="3610296" y="51898"/>
                  </a:cubicBezTo>
                  <a:close/>
                  <a:moveTo>
                    <a:pt x="3234457" y="51898"/>
                  </a:moveTo>
                  <a:cubicBezTo>
                    <a:pt x="3235555" y="51946"/>
                    <a:pt x="3236633" y="52413"/>
                    <a:pt x="3237433" y="53287"/>
                  </a:cubicBezTo>
                  <a:lnTo>
                    <a:pt x="3240866" y="57039"/>
                  </a:lnTo>
                  <a:cubicBezTo>
                    <a:pt x="3242466" y="58787"/>
                    <a:pt x="3242345" y="61502"/>
                    <a:pt x="3240597" y="63102"/>
                  </a:cubicBezTo>
                  <a:lnTo>
                    <a:pt x="3236845" y="66535"/>
                  </a:lnTo>
                  <a:cubicBezTo>
                    <a:pt x="3235097" y="68133"/>
                    <a:pt x="3232383" y="68013"/>
                    <a:pt x="3230783" y="66265"/>
                  </a:cubicBezTo>
                  <a:lnTo>
                    <a:pt x="3227350" y="62514"/>
                  </a:lnTo>
                  <a:cubicBezTo>
                    <a:pt x="3225751" y="60765"/>
                    <a:pt x="3225870" y="58051"/>
                    <a:pt x="3227620" y="56451"/>
                  </a:cubicBezTo>
                  <a:lnTo>
                    <a:pt x="3231371" y="53018"/>
                  </a:lnTo>
                  <a:cubicBezTo>
                    <a:pt x="3232245" y="52219"/>
                    <a:pt x="3233361" y="51849"/>
                    <a:pt x="3234457" y="51898"/>
                  </a:cubicBezTo>
                  <a:close/>
                  <a:moveTo>
                    <a:pt x="2858620" y="51898"/>
                  </a:moveTo>
                  <a:cubicBezTo>
                    <a:pt x="2859717" y="51946"/>
                    <a:pt x="2860795" y="52413"/>
                    <a:pt x="2861595" y="53287"/>
                  </a:cubicBezTo>
                  <a:lnTo>
                    <a:pt x="2865028" y="57039"/>
                  </a:lnTo>
                  <a:cubicBezTo>
                    <a:pt x="2866628" y="58787"/>
                    <a:pt x="2866507" y="61502"/>
                    <a:pt x="2864759" y="63102"/>
                  </a:cubicBezTo>
                  <a:lnTo>
                    <a:pt x="2861008" y="66535"/>
                  </a:lnTo>
                  <a:cubicBezTo>
                    <a:pt x="2859259" y="68133"/>
                    <a:pt x="2856544" y="68013"/>
                    <a:pt x="2854945" y="66265"/>
                  </a:cubicBezTo>
                  <a:lnTo>
                    <a:pt x="2851512" y="62514"/>
                  </a:lnTo>
                  <a:cubicBezTo>
                    <a:pt x="2849913" y="60765"/>
                    <a:pt x="2850033" y="58051"/>
                    <a:pt x="2851782" y="56451"/>
                  </a:cubicBezTo>
                  <a:lnTo>
                    <a:pt x="2855533" y="53018"/>
                  </a:lnTo>
                  <a:cubicBezTo>
                    <a:pt x="2856406" y="52219"/>
                    <a:pt x="2857522" y="51849"/>
                    <a:pt x="2858620" y="51898"/>
                  </a:cubicBezTo>
                  <a:close/>
                  <a:moveTo>
                    <a:pt x="2482782" y="51898"/>
                  </a:moveTo>
                  <a:cubicBezTo>
                    <a:pt x="2483879" y="51946"/>
                    <a:pt x="2484957" y="52413"/>
                    <a:pt x="2485757" y="53287"/>
                  </a:cubicBezTo>
                  <a:lnTo>
                    <a:pt x="2489190" y="57039"/>
                  </a:lnTo>
                  <a:cubicBezTo>
                    <a:pt x="2490789" y="58787"/>
                    <a:pt x="2490669" y="61502"/>
                    <a:pt x="2488921" y="63102"/>
                  </a:cubicBezTo>
                  <a:lnTo>
                    <a:pt x="2485169" y="66535"/>
                  </a:lnTo>
                  <a:cubicBezTo>
                    <a:pt x="2483421" y="68133"/>
                    <a:pt x="2480707" y="68013"/>
                    <a:pt x="2479107" y="66265"/>
                  </a:cubicBezTo>
                  <a:lnTo>
                    <a:pt x="2475674" y="62514"/>
                  </a:lnTo>
                  <a:cubicBezTo>
                    <a:pt x="2474074" y="60765"/>
                    <a:pt x="2474195" y="58051"/>
                    <a:pt x="2475943" y="56451"/>
                  </a:cubicBezTo>
                  <a:lnTo>
                    <a:pt x="2479695" y="53018"/>
                  </a:lnTo>
                  <a:cubicBezTo>
                    <a:pt x="2480569" y="52219"/>
                    <a:pt x="2481684" y="51849"/>
                    <a:pt x="2482782" y="51898"/>
                  </a:cubicBezTo>
                  <a:close/>
                  <a:moveTo>
                    <a:pt x="2106944" y="51898"/>
                  </a:moveTo>
                  <a:cubicBezTo>
                    <a:pt x="2108040" y="51946"/>
                    <a:pt x="2109118" y="52413"/>
                    <a:pt x="2109919" y="53287"/>
                  </a:cubicBezTo>
                  <a:lnTo>
                    <a:pt x="2113351" y="57039"/>
                  </a:lnTo>
                  <a:cubicBezTo>
                    <a:pt x="2114951" y="58787"/>
                    <a:pt x="2114830" y="61502"/>
                    <a:pt x="2113083" y="63102"/>
                  </a:cubicBezTo>
                  <a:lnTo>
                    <a:pt x="2109331" y="66535"/>
                  </a:lnTo>
                  <a:cubicBezTo>
                    <a:pt x="2107583" y="68133"/>
                    <a:pt x="2104868" y="68013"/>
                    <a:pt x="2103268" y="66265"/>
                  </a:cubicBezTo>
                  <a:lnTo>
                    <a:pt x="2099836" y="62514"/>
                  </a:lnTo>
                  <a:cubicBezTo>
                    <a:pt x="2098236" y="60765"/>
                    <a:pt x="2098356" y="58051"/>
                    <a:pt x="2100106" y="56451"/>
                  </a:cubicBezTo>
                  <a:lnTo>
                    <a:pt x="2103856" y="53018"/>
                  </a:lnTo>
                  <a:cubicBezTo>
                    <a:pt x="2104730" y="52219"/>
                    <a:pt x="2105846" y="51849"/>
                    <a:pt x="2106944" y="51898"/>
                  </a:cubicBezTo>
                  <a:close/>
                  <a:moveTo>
                    <a:pt x="1731105" y="51898"/>
                  </a:moveTo>
                  <a:cubicBezTo>
                    <a:pt x="1732202" y="51946"/>
                    <a:pt x="1733281" y="52413"/>
                    <a:pt x="1734080" y="53287"/>
                  </a:cubicBezTo>
                  <a:lnTo>
                    <a:pt x="1737513" y="57039"/>
                  </a:lnTo>
                  <a:cubicBezTo>
                    <a:pt x="1739113" y="58787"/>
                    <a:pt x="1738993" y="61502"/>
                    <a:pt x="1737244" y="63102"/>
                  </a:cubicBezTo>
                  <a:lnTo>
                    <a:pt x="1733493" y="66535"/>
                  </a:lnTo>
                  <a:cubicBezTo>
                    <a:pt x="1731744" y="68133"/>
                    <a:pt x="1729030" y="68013"/>
                    <a:pt x="1727431" y="66265"/>
                  </a:cubicBezTo>
                  <a:lnTo>
                    <a:pt x="1723998" y="62514"/>
                  </a:lnTo>
                  <a:cubicBezTo>
                    <a:pt x="1722398" y="60765"/>
                    <a:pt x="1722518" y="58051"/>
                    <a:pt x="1724267" y="56451"/>
                  </a:cubicBezTo>
                  <a:lnTo>
                    <a:pt x="1728019" y="53018"/>
                  </a:lnTo>
                  <a:cubicBezTo>
                    <a:pt x="1728892" y="52219"/>
                    <a:pt x="1730008" y="51849"/>
                    <a:pt x="1731105" y="51898"/>
                  </a:cubicBezTo>
                  <a:close/>
                  <a:moveTo>
                    <a:pt x="1355267" y="51898"/>
                  </a:moveTo>
                  <a:cubicBezTo>
                    <a:pt x="1356364" y="51946"/>
                    <a:pt x="1357442" y="52413"/>
                    <a:pt x="1358242" y="53287"/>
                  </a:cubicBezTo>
                  <a:lnTo>
                    <a:pt x="1361675" y="57039"/>
                  </a:lnTo>
                  <a:cubicBezTo>
                    <a:pt x="1363275" y="58787"/>
                    <a:pt x="1363154" y="61502"/>
                    <a:pt x="1361406" y="63102"/>
                  </a:cubicBezTo>
                  <a:lnTo>
                    <a:pt x="1357654" y="66535"/>
                  </a:lnTo>
                  <a:cubicBezTo>
                    <a:pt x="1355907" y="68133"/>
                    <a:pt x="1353192" y="68013"/>
                    <a:pt x="1351592" y="66265"/>
                  </a:cubicBezTo>
                  <a:lnTo>
                    <a:pt x="1348159" y="62514"/>
                  </a:lnTo>
                  <a:cubicBezTo>
                    <a:pt x="1346560" y="60765"/>
                    <a:pt x="1346680" y="58051"/>
                    <a:pt x="1348429" y="56451"/>
                  </a:cubicBezTo>
                  <a:lnTo>
                    <a:pt x="1352180" y="53018"/>
                  </a:lnTo>
                  <a:cubicBezTo>
                    <a:pt x="1353054" y="52219"/>
                    <a:pt x="1354170" y="51849"/>
                    <a:pt x="1355267" y="51898"/>
                  </a:cubicBezTo>
                  <a:close/>
                  <a:moveTo>
                    <a:pt x="979429" y="51898"/>
                  </a:moveTo>
                  <a:cubicBezTo>
                    <a:pt x="980526" y="51946"/>
                    <a:pt x="981604" y="52413"/>
                    <a:pt x="982404" y="53287"/>
                  </a:cubicBezTo>
                  <a:lnTo>
                    <a:pt x="985837" y="57039"/>
                  </a:lnTo>
                  <a:cubicBezTo>
                    <a:pt x="987437" y="58787"/>
                    <a:pt x="987317" y="61502"/>
                    <a:pt x="985568" y="63102"/>
                  </a:cubicBezTo>
                  <a:lnTo>
                    <a:pt x="981816" y="66535"/>
                  </a:lnTo>
                  <a:cubicBezTo>
                    <a:pt x="980068" y="68133"/>
                    <a:pt x="977354" y="68013"/>
                    <a:pt x="975754" y="66265"/>
                  </a:cubicBezTo>
                  <a:lnTo>
                    <a:pt x="972322" y="62514"/>
                  </a:lnTo>
                  <a:cubicBezTo>
                    <a:pt x="970722" y="60765"/>
                    <a:pt x="970842" y="58051"/>
                    <a:pt x="972591" y="56451"/>
                  </a:cubicBezTo>
                  <a:lnTo>
                    <a:pt x="976342" y="53018"/>
                  </a:lnTo>
                  <a:cubicBezTo>
                    <a:pt x="977216" y="52219"/>
                    <a:pt x="978332" y="51849"/>
                    <a:pt x="979429" y="51898"/>
                  </a:cubicBezTo>
                  <a:close/>
                  <a:moveTo>
                    <a:pt x="603591" y="51898"/>
                  </a:moveTo>
                  <a:cubicBezTo>
                    <a:pt x="604688" y="51946"/>
                    <a:pt x="605767" y="52413"/>
                    <a:pt x="606566" y="53287"/>
                  </a:cubicBezTo>
                  <a:lnTo>
                    <a:pt x="609999" y="57039"/>
                  </a:lnTo>
                  <a:cubicBezTo>
                    <a:pt x="611599" y="58787"/>
                    <a:pt x="611479" y="61502"/>
                    <a:pt x="609730" y="63102"/>
                  </a:cubicBezTo>
                  <a:lnTo>
                    <a:pt x="605979" y="66535"/>
                  </a:lnTo>
                  <a:cubicBezTo>
                    <a:pt x="604231" y="68133"/>
                    <a:pt x="601516" y="68013"/>
                    <a:pt x="599917" y="66265"/>
                  </a:cubicBezTo>
                  <a:lnTo>
                    <a:pt x="596484" y="62514"/>
                  </a:lnTo>
                  <a:cubicBezTo>
                    <a:pt x="594884" y="60765"/>
                    <a:pt x="595004" y="58051"/>
                    <a:pt x="596753" y="56451"/>
                  </a:cubicBezTo>
                  <a:lnTo>
                    <a:pt x="600505" y="53018"/>
                  </a:lnTo>
                  <a:cubicBezTo>
                    <a:pt x="601378" y="52219"/>
                    <a:pt x="602494" y="51849"/>
                    <a:pt x="603591" y="51898"/>
                  </a:cubicBezTo>
                  <a:close/>
                  <a:moveTo>
                    <a:pt x="3656562" y="51897"/>
                  </a:moveTo>
                  <a:cubicBezTo>
                    <a:pt x="3657660" y="51946"/>
                    <a:pt x="3658738" y="52413"/>
                    <a:pt x="3659538" y="53287"/>
                  </a:cubicBezTo>
                  <a:lnTo>
                    <a:pt x="3662971" y="57039"/>
                  </a:lnTo>
                  <a:cubicBezTo>
                    <a:pt x="3664571" y="58787"/>
                    <a:pt x="3664450" y="61501"/>
                    <a:pt x="3662702" y="63101"/>
                  </a:cubicBezTo>
                  <a:lnTo>
                    <a:pt x="3658950" y="66534"/>
                  </a:lnTo>
                  <a:cubicBezTo>
                    <a:pt x="3657202" y="68133"/>
                    <a:pt x="3654488" y="68012"/>
                    <a:pt x="3652889" y="66265"/>
                  </a:cubicBezTo>
                  <a:lnTo>
                    <a:pt x="3649455" y="62512"/>
                  </a:lnTo>
                  <a:cubicBezTo>
                    <a:pt x="3647856" y="60764"/>
                    <a:pt x="3647976" y="58051"/>
                    <a:pt x="3649724" y="56451"/>
                  </a:cubicBezTo>
                  <a:lnTo>
                    <a:pt x="3653476" y="53018"/>
                  </a:lnTo>
                  <a:cubicBezTo>
                    <a:pt x="3654350" y="52218"/>
                    <a:pt x="3655466" y="51848"/>
                    <a:pt x="3656562" y="51897"/>
                  </a:cubicBezTo>
                  <a:close/>
                  <a:moveTo>
                    <a:pt x="3280725" y="51897"/>
                  </a:moveTo>
                  <a:cubicBezTo>
                    <a:pt x="3281821" y="51946"/>
                    <a:pt x="3282900" y="52413"/>
                    <a:pt x="3283700" y="53287"/>
                  </a:cubicBezTo>
                  <a:lnTo>
                    <a:pt x="3287133" y="57039"/>
                  </a:lnTo>
                  <a:cubicBezTo>
                    <a:pt x="3288733" y="58787"/>
                    <a:pt x="3288612" y="61501"/>
                    <a:pt x="3286864" y="63101"/>
                  </a:cubicBezTo>
                  <a:lnTo>
                    <a:pt x="3283112" y="66534"/>
                  </a:lnTo>
                  <a:cubicBezTo>
                    <a:pt x="3281364" y="68133"/>
                    <a:pt x="3278650" y="68012"/>
                    <a:pt x="3277050" y="66265"/>
                  </a:cubicBezTo>
                  <a:lnTo>
                    <a:pt x="3273617" y="62512"/>
                  </a:lnTo>
                  <a:cubicBezTo>
                    <a:pt x="3272018" y="60764"/>
                    <a:pt x="3272138" y="58051"/>
                    <a:pt x="3273886" y="56451"/>
                  </a:cubicBezTo>
                  <a:lnTo>
                    <a:pt x="3277638" y="53018"/>
                  </a:lnTo>
                  <a:cubicBezTo>
                    <a:pt x="3278512" y="52218"/>
                    <a:pt x="3279628" y="51848"/>
                    <a:pt x="3280725" y="51897"/>
                  </a:cubicBezTo>
                  <a:close/>
                  <a:moveTo>
                    <a:pt x="2904887" y="51897"/>
                  </a:moveTo>
                  <a:cubicBezTo>
                    <a:pt x="2905984" y="51946"/>
                    <a:pt x="2907062" y="52413"/>
                    <a:pt x="2907862" y="53287"/>
                  </a:cubicBezTo>
                  <a:lnTo>
                    <a:pt x="2911295" y="57039"/>
                  </a:lnTo>
                  <a:cubicBezTo>
                    <a:pt x="2912895" y="58787"/>
                    <a:pt x="2912774" y="61501"/>
                    <a:pt x="2911026" y="63101"/>
                  </a:cubicBezTo>
                  <a:lnTo>
                    <a:pt x="2907274" y="66534"/>
                  </a:lnTo>
                  <a:cubicBezTo>
                    <a:pt x="2905526" y="68133"/>
                    <a:pt x="2902812" y="68012"/>
                    <a:pt x="2901212" y="66265"/>
                  </a:cubicBezTo>
                  <a:lnTo>
                    <a:pt x="2897779" y="62512"/>
                  </a:lnTo>
                  <a:cubicBezTo>
                    <a:pt x="2896180" y="60764"/>
                    <a:pt x="2896300" y="58051"/>
                    <a:pt x="2898048" y="56451"/>
                  </a:cubicBezTo>
                  <a:lnTo>
                    <a:pt x="2901800" y="53018"/>
                  </a:lnTo>
                  <a:cubicBezTo>
                    <a:pt x="2902674" y="52218"/>
                    <a:pt x="2903790" y="51848"/>
                    <a:pt x="2904887" y="51897"/>
                  </a:cubicBezTo>
                  <a:close/>
                  <a:moveTo>
                    <a:pt x="2529048" y="51897"/>
                  </a:moveTo>
                  <a:cubicBezTo>
                    <a:pt x="2530146" y="51946"/>
                    <a:pt x="2531224" y="52413"/>
                    <a:pt x="2532024" y="53287"/>
                  </a:cubicBezTo>
                  <a:lnTo>
                    <a:pt x="2535457" y="57039"/>
                  </a:lnTo>
                  <a:cubicBezTo>
                    <a:pt x="2537057" y="58787"/>
                    <a:pt x="2536936" y="61501"/>
                    <a:pt x="2535188" y="63101"/>
                  </a:cubicBezTo>
                  <a:lnTo>
                    <a:pt x="2531436" y="66534"/>
                  </a:lnTo>
                  <a:cubicBezTo>
                    <a:pt x="2529688" y="68133"/>
                    <a:pt x="2526974" y="68012"/>
                    <a:pt x="2525375" y="66265"/>
                  </a:cubicBezTo>
                  <a:lnTo>
                    <a:pt x="2521941" y="62512"/>
                  </a:lnTo>
                  <a:cubicBezTo>
                    <a:pt x="2520341" y="60764"/>
                    <a:pt x="2520462" y="58051"/>
                    <a:pt x="2522210" y="56451"/>
                  </a:cubicBezTo>
                  <a:lnTo>
                    <a:pt x="2525962" y="53018"/>
                  </a:lnTo>
                  <a:cubicBezTo>
                    <a:pt x="2526836" y="52218"/>
                    <a:pt x="2527952" y="51848"/>
                    <a:pt x="2529048" y="51897"/>
                  </a:cubicBezTo>
                  <a:close/>
                  <a:moveTo>
                    <a:pt x="2153210" y="51897"/>
                  </a:moveTo>
                  <a:cubicBezTo>
                    <a:pt x="2154307" y="51946"/>
                    <a:pt x="2155386" y="52413"/>
                    <a:pt x="2156186" y="53287"/>
                  </a:cubicBezTo>
                  <a:lnTo>
                    <a:pt x="2159619" y="57039"/>
                  </a:lnTo>
                  <a:cubicBezTo>
                    <a:pt x="2161219" y="58787"/>
                    <a:pt x="2161098" y="61501"/>
                    <a:pt x="2159350" y="63101"/>
                  </a:cubicBezTo>
                  <a:lnTo>
                    <a:pt x="2155598" y="66534"/>
                  </a:lnTo>
                  <a:cubicBezTo>
                    <a:pt x="2153850" y="68133"/>
                    <a:pt x="2151136" y="68012"/>
                    <a:pt x="2149536" y="66265"/>
                  </a:cubicBezTo>
                  <a:lnTo>
                    <a:pt x="2146103" y="62512"/>
                  </a:lnTo>
                  <a:cubicBezTo>
                    <a:pt x="2144504" y="60764"/>
                    <a:pt x="2144624" y="58051"/>
                    <a:pt x="2146372" y="56451"/>
                  </a:cubicBezTo>
                  <a:lnTo>
                    <a:pt x="2150124" y="53018"/>
                  </a:lnTo>
                  <a:cubicBezTo>
                    <a:pt x="2150998" y="52218"/>
                    <a:pt x="2152114" y="51848"/>
                    <a:pt x="2153210" y="51897"/>
                  </a:cubicBezTo>
                  <a:close/>
                  <a:moveTo>
                    <a:pt x="1777372" y="51897"/>
                  </a:moveTo>
                  <a:cubicBezTo>
                    <a:pt x="1778470" y="51946"/>
                    <a:pt x="1779548" y="52413"/>
                    <a:pt x="1780348" y="53287"/>
                  </a:cubicBezTo>
                  <a:lnTo>
                    <a:pt x="1783781" y="57039"/>
                  </a:lnTo>
                  <a:cubicBezTo>
                    <a:pt x="1785381" y="58787"/>
                    <a:pt x="1785260" y="61501"/>
                    <a:pt x="1783511" y="63101"/>
                  </a:cubicBezTo>
                  <a:lnTo>
                    <a:pt x="1779760" y="66534"/>
                  </a:lnTo>
                  <a:cubicBezTo>
                    <a:pt x="1778011" y="68133"/>
                    <a:pt x="1775297" y="68012"/>
                    <a:pt x="1773698" y="66265"/>
                  </a:cubicBezTo>
                  <a:lnTo>
                    <a:pt x="1770265" y="62512"/>
                  </a:lnTo>
                  <a:cubicBezTo>
                    <a:pt x="1768665" y="60764"/>
                    <a:pt x="1768786" y="58051"/>
                    <a:pt x="1770534" y="56451"/>
                  </a:cubicBezTo>
                  <a:lnTo>
                    <a:pt x="1774286" y="53018"/>
                  </a:lnTo>
                  <a:cubicBezTo>
                    <a:pt x="1775160" y="52218"/>
                    <a:pt x="1776275" y="51848"/>
                    <a:pt x="1777372" y="51897"/>
                  </a:cubicBezTo>
                  <a:close/>
                  <a:moveTo>
                    <a:pt x="1401534" y="51897"/>
                  </a:moveTo>
                  <a:cubicBezTo>
                    <a:pt x="1402631" y="51946"/>
                    <a:pt x="1403709" y="52413"/>
                    <a:pt x="1404509" y="53287"/>
                  </a:cubicBezTo>
                  <a:lnTo>
                    <a:pt x="1407942" y="57039"/>
                  </a:lnTo>
                  <a:cubicBezTo>
                    <a:pt x="1409542" y="58787"/>
                    <a:pt x="1409422" y="61501"/>
                    <a:pt x="1407673" y="63101"/>
                  </a:cubicBezTo>
                  <a:lnTo>
                    <a:pt x="1403922" y="66534"/>
                  </a:lnTo>
                  <a:cubicBezTo>
                    <a:pt x="1402174" y="68133"/>
                    <a:pt x="1399460" y="68012"/>
                    <a:pt x="1397860" y="66265"/>
                  </a:cubicBezTo>
                  <a:lnTo>
                    <a:pt x="1394427" y="62512"/>
                  </a:lnTo>
                  <a:cubicBezTo>
                    <a:pt x="1392827" y="60764"/>
                    <a:pt x="1392948" y="58051"/>
                    <a:pt x="1394696" y="56451"/>
                  </a:cubicBezTo>
                  <a:lnTo>
                    <a:pt x="1398448" y="53018"/>
                  </a:lnTo>
                  <a:cubicBezTo>
                    <a:pt x="1399322" y="52218"/>
                    <a:pt x="1400437" y="51848"/>
                    <a:pt x="1401534" y="51897"/>
                  </a:cubicBezTo>
                  <a:close/>
                  <a:moveTo>
                    <a:pt x="1025696" y="51897"/>
                  </a:moveTo>
                  <a:cubicBezTo>
                    <a:pt x="1026793" y="51946"/>
                    <a:pt x="1027871" y="52413"/>
                    <a:pt x="1028671" y="53287"/>
                  </a:cubicBezTo>
                  <a:lnTo>
                    <a:pt x="1032104" y="57039"/>
                  </a:lnTo>
                  <a:cubicBezTo>
                    <a:pt x="1033704" y="58787"/>
                    <a:pt x="1033583" y="61501"/>
                    <a:pt x="1031835" y="63101"/>
                  </a:cubicBezTo>
                  <a:lnTo>
                    <a:pt x="1028084" y="66534"/>
                  </a:lnTo>
                  <a:cubicBezTo>
                    <a:pt x="1026335" y="68133"/>
                    <a:pt x="1023622" y="68012"/>
                    <a:pt x="1022022" y="66265"/>
                  </a:cubicBezTo>
                  <a:lnTo>
                    <a:pt x="1018588" y="62512"/>
                  </a:lnTo>
                  <a:cubicBezTo>
                    <a:pt x="1016989" y="60764"/>
                    <a:pt x="1017109" y="58051"/>
                    <a:pt x="1018857" y="56451"/>
                  </a:cubicBezTo>
                  <a:lnTo>
                    <a:pt x="1022610" y="53018"/>
                  </a:lnTo>
                  <a:cubicBezTo>
                    <a:pt x="1023484" y="52218"/>
                    <a:pt x="1024599" y="51848"/>
                    <a:pt x="1025696" y="51897"/>
                  </a:cubicBezTo>
                  <a:close/>
                  <a:moveTo>
                    <a:pt x="649858" y="51897"/>
                  </a:moveTo>
                  <a:cubicBezTo>
                    <a:pt x="650955" y="51946"/>
                    <a:pt x="652034" y="52413"/>
                    <a:pt x="652833" y="53287"/>
                  </a:cubicBezTo>
                  <a:lnTo>
                    <a:pt x="656266" y="57039"/>
                  </a:lnTo>
                  <a:cubicBezTo>
                    <a:pt x="657866" y="58787"/>
                    <a:pt x="657746" y="61501"/>
                    <a:pt x="655997" y="63101"/>
                  </a:cubicBezTo>
                  <a:lnTo>
                    <a:pt x="652246" y="66534"/>
                  </a:lnTo>
                  <a:cubicBezTo>
                    <a:pt x="650497" y="68133"/>
                    <a:pt x="647783" y="68012"/>
                    <a:pt x="646184" y="66265"/>
                  </a:cubicBezTo>
                  <a:lnTo>
                    <a:pt x="642750" y="62512"/>
                  </a:lnTo>
                  <a:cubicBezTo>
                    <a:pt x="641151" y="60764"/>
                    <a:pt x="641272" y="58051"/>
                    <a:pt x="643019" y="56451"/>
                  </a:cubicBezTo>
                  <a:lnTo>
                    <a:pt x="646772" y="53018"/>
                  </a:lnTo>
                  <a:cubicBezTo>
                    <a:pt x="647646" y="52218"/>
                    <a:pt x="648761" y="51848"/>
                    <a:pt x="649858" y="51897"/>
                  </a:cubicBezTo>
                  <a:close/>
                  <a:moveTo>
                    <a:pt x="3631327" y="42874"/>
                  </a:moveTo>
                  <a:lnTo>
                    <a:pt x="3635536" y="42875"/>
                  </a:lnTo>
                  <a:cubicBezTo>
                    <a:pt x="3639144" y="42875"/>
                    <a:pt x="3642070" y="45801"/>
                    <a:pt x="3642070" y="49409"/>
                  </a:cubicBezTo>
                  <a:lnTo>
                    <a:pt x="3642071" y="57568"/>
                  </a:lnTo>
                  <a:cubicBezTo>
                    <a:pt x="3642070" y="61177"/>
                    <a:pt x="3639144" y="64102"/>
                    <a:pt x="3635536" y="64102"/>
                  </a:cubicBezTo>
                  <a:lnTo>
                    <a:pt x="3631327" y="64102"/>
                  </a:lnTo>
                  <a:lnTo>
                    <a:pt x="3629238" y="64102"/>
                  </a:lnTo>
                  <a:cubicBezTo>
                    <a:pt x="3625629" y="64102"/>
                    <a:pt x="3622703" y="61177"/>
                    <a:pt x="3622703" y="57568"/>
                  </a:cubicBezTo>
                  <a:lnTo>
                    <a:pt x="3622703" y="49409"/>
                  </a:lnTo>
                  <a:cubicBezTo>
                    <a:pt x="3622703" y="45800"/>
                    <a:pt x="3625629" y="42875"/>
                    <a:pt x="3629238" y="42875"/>
                  </a:cubicBezTo>
                  <a:lnTo>
                    <a:pt x="3631327" y="42875"/>
                  </a:lnTo>
                  <a:close/>
                  <a:moveTo>
                    <a:pt x="3255488" y="42874"/>
                  </a:moveTo>
                  <a:lnTo>
                    <a:pt x="3259698" y="42875"/>
                  </a:lnTo>
                  <a:cubicBezTo>
                    <a:pt x="3263307" y="42875"/>
                    <a:pt x="3266232" y="45801"/>
                    <a:pt x="3266232" y="49409"/>
                  </a:cubicBezTo>
                  <a:lnTo>
                    <a:pt x="3266232" y="57568"/>
                  </a:lnTo>
                  <a:cubicBezTo>
                    <a:pt x="3266232" y="61177"/>
                    <a:pt x="3263307" y="64102"/>
                    <a:pt x="3259698" y="64102"/>
                  </a:cubicBezTo>
                  <a:lnTo>
                    <a:pt x="3255488" y="64102"/>
                  </a:lnTo>
                  <a:lnTo>
                    <a:pt x="3253400" y="64102"/>
                  </a:lnTo>
                  <a:cubicBezTo>
                    <a:pt x="3249792" y="64102"/>
                    <a:pt x="3246865" y="61177"/>
                    <a:pt x="3246865" y="57568"/>
                  </a:cubicBezTo>
                  <a:lnTo>
                    <a:pt x="3246865" y="49409"/>
                  </a:lnTo>
                  <a:cubicBezTo>
                    <a:pt x="3246865" y="45800"/>
                    <a:pt x="3249791" y="42875"/>
                    <a:pt x="3253400" y="42875"/>
                  </a:cubicBezTo>
                  <a:lnTo>
                    <a:pt x="3255488" y="42875"/>
                  </a:lnTo>
                  <a:close/>
                  <a:moveTo>
                    <a:pt x="2879651" y="42874"/>
                  </a:moveTo>
                  <a:lnTo>
                    <a:pt x="2883860" y="42875"/>
                  </a:lnTo>
                  <a:cubicBezTo>
                    <a:pt x="2887469" y="42875"/>
                    <a:pt x="2890394" y="45801"/>
                    <a:pt x="2890394" y="49409"/>
                  </a:cubicBezTo>
                  <a:lnTo>
                    <a:pt x="2890394" y="57568"/>
                  </a:lnTo>
                  <a:cubicBezTo>
                    <a:pt x="2890394" y="61177"/>
                    <a:pt x="2887469" y="64102"/>
                    <a:pt x="2883860" y="64102"/>
                  </a:cubicBezTo>
                  <a:lnTo>
                    <a:pt x="2879651" y="64102"/>
                  </a:lnTo>
                  <a:lnTo>
                    <a:pt x="2877562" y="64102"/>
                  </a:lnTo>
                  <a:cubicBezTo>
                    <a:pt x="2873953" y="64102"/>
                    <a:pt x="2871028" y="61177"/>
                    <a:pt x="2871028" y="57568"/>
                  </a:cubicBezTo>
                  <a:lnTo>
                    <a:pt x="2871028" y="49409"/>
                  </a:lnTo>
                  <a:cubicBezTo>
                    <a:pt x="2871028" y="45800"/>
                    <a:pt x="2873953" y="42875"/>
                    <a:pt x="2877562" y="42875"/>
                  </a:cubicBezTo>
                  <a:lnTo>
                    <a:pt x="2879651" y="42875"/>
                  </a:lnTo>
                  <a:close/>
                  <a:moveTo>
                    <a:pt x="2503813" y="42874"/>
                  </a:moveTo>
                  <a:lnTo>
                    <a:pt x="2508022" y="42875"/>
                  </a:lnTo>
                  <a:cubicBezTo>
                    <a:pt x="2511630" y="42875"/>
                    <a:pt x="2514556" y="45801"/>
                    <a:pt x="2514556" y="49409"/>
                  </a:cubicBezTo>
                  <a:lnTo>
                    <a:pt x="2514557" y="57568"/>
                  </a:lnTo>
                  <a:cubicBezTo>
                    <a:pt x="2514556" y="61177"/>
                    <a:pt x="2511630" y="64102"/>
                    <a:pt x="2508022" y="64102"/>
                  </a:cubicBezTo>
                  <a:lnTo>
                    <a:pt x="2503813" y="64102"/>
                  </a:lnTo>
                  <a:lnTo>
                    <a:pt x="2501724" y="64102"/>
                  </a:lnTo>
                  <a:cubicBezTo>
                    <a:pt x="2498116" y="64102"/>
                    <a:pt x="2495189" y="61177"/>
                    <a:pt x="2495189" y="57568"/>
                  </a:cubicBezTo>
                  <a:lnTo>
                    <a:pt x="2495189" y="49409"/>
                  </a:lnTo>
                  <a:cubicBezTo>
                    <a:pt x="2495189" y="45800"/>
                    <a:pt x="2498115" y="42875"/>
                    <a:pt x="2501724" y="42875"/>
                  </a:cubicBezTo>
                  <a:lnTo>
                    <a:pt x="2503813" y="42875"/>
                  </a:lnTo>
                  <a:close/>
                  <a:moveTo>
                    <a:pt x="2127974" y="42874"/>
                  </a:moveTo>
                  <a:lnTo>
                    <a:pt x="2132184" y="42875"/>
                  </a:lnTo>
                  <a:cubicBezTo>
                    <a:pt x="2135793" y="42875"/>
                    <a:pt x="2138718" y="45801"/>
                    <a:pt x="2138718" y="49409"/>
                  </a:cubicBezTo>
                  <a:lnTo>
                    <a:pt x="2138718" y="57568"/>
                  </a:lnTo>
                  <a:cubicBezTo>
                    <a:pt x="2138718" y="61177"/>
                    <a:pt x="2135793" y="64102"/>
                    <a:pt x="2132184" y="64102"/>
                  </a:cubicBezTo>
                  <a:lnTo>
                    <a:pt x="2127974" y="64102"/>
                  </a:lnTo>
                  <a:lnTo>
                    <a:pt x="2125886" y="64102"/>
                  </a:lnTo>
                  <a:cubicBezTo>
                    <a:pt x="2122277" y="64102"/>
                    <a:pt x="2119352" y="61177"/>
                    <a:pt x="2119352" y="57568"/>
                  </a:cubicBezTo>
                  <a:lnTo>
                    <a:pt x="2119352" y="49409"/>
                  </a:lnTo>
                  <a:cubicBezTo>
                    <a:pt x="2119352" y="45800"/>
                    <a:pt x="2122276" y="42875"/>
                    <a:pt x="2125886" y="42875"/>
                  </a:cubicBezTo>
                  <a:lnTo>
                    <a:pt x="2127974" y="42875"/>
                  </a:lnTo>
                  <a:close/>
                  <a:moveTo>
                    <a:pt x="1752136" y="42874"/>
                  </a:moveTo>
                  <a:lnTo>
                    <a:pt x="1756345" y="42875"/>
                  </a:lnTo>
                  <a:cubicBezTo>
                    <a:pt x="1759954" y="42875"/>
                    <a:pt x="1762880" y="45801"/>
                    <a:pt x="1762880" y="49409"/>
                  </a:cubicBezTo>
                  <a:lnTo>
                    <a:pt x="1762880" y="57568"/>
                  </a:lnTo>
                  <a:cubicBezTo>
                    <a:pt x="1762880" y="61177"/>
                    <a:pt x="1759954" y="64102"/>
                    <a:pt x="1756345" y="64102"/>
                  </a:cubicBezTo>
                  <a:lnTo>
                    <a:pt x="1752136" y="64102"/>
                  </a:lnTo>
                  <a:lnTo>
                    <a:pt x="1750048" y="64102"/>
                  </a:lnTo>
                  <a:cubicBezTo>
                    <a:pt x="1746439" y="64102"/>
                    <a:pt x="1743513" y="61177"/>
                    <a:pt x="1743513" y="57568"/>
                  </a:cubicBezTo>
                  <a:lnTo>
                    <a:pt x="1743513" y="49409"/>
                  </a:lnTo>
                  <a:cubicBezTo>
                    <a:pt x="1743513" y="45800"/>
                    <a:pt x="1746439" y="42875"/>
                    <a:pt x="1750048" y="42875"/>
                  </a:cubicBezTo>
                  <a:lnTo>
                    <a:pt x="1752136" y="42875"/>
                  </a:lnTo>
                  <a:close/>
                  <a:moveTo>
                    <a:pt x="1376298" y="42874"/>
                  </a:moveTo>
                  <a:lnTo>
                    <a:pt x="1380507" y="42875"/>
                  </a:lnTo>
                  <a:cubicBezTo>
                    <a:pt x="1384116" y="42875"/>
                    <a:pt x="1387042" y="45801"/>
                    <a:pt x="1387042" y="49409"/>
                  </a:cubicBezTo>
                  <a:lnTo>
                    <a:pt x="1387042" y="57568"/>
                  </a:lnTo>
                  <a:cubicBezTo>
                    <a:pt x="1387042" y="61177"/>
                    <a:pt x="1384116" y="64102"/>
                    <a:pt x="1380508" y="64102"/>
                  </a:cubicBezTo>
                  <a:lnTo>
                    <a:pt x="1376298" y="64102"/>
                  </a:lnTo>
                  <a:lnTo>
                    <a:pt x="1374210" y="64102"/>
                  </a:lnTo>
                  <a:cubicBezTo>
                    <a:pt x="1370601" y="64102"/>
                    <a:pt x="1367675" y="61177"/>
                    <a:pt x="1367675" y="57568"/>
                  </a:cubicBezTo>
                  <a:lnTo>
                    <a:pt x="1367675" y="49409"/>
                  </a:lnTo>
                  <a:cubicBezTo>
                    <a:pt x="1367675" y="45800"/>
                    <a:pt x="1370600" y="42875"/>
                    <a:pt x="1374209" y="42875"/>
                  </a:cubicBezTo>
                  <a:lnTo>
                    <a:pt x="1376298" y="42875"/>
                  </a:lnTo>
                  <a:close/>
                  <a:moveTo>
                    <a:pt x="1000460" y="42874"/>
                  </a:moveTo>
                  <a:lnTo>
                    <a:pt x="1004669" y="42875"/>
                  </a:lnTo>
                  <a:cubicBezTo>
                    <a:pt x="1008278" y="42875"/>
                    <a:pt x="1011204" y="45801"/>
                    <a:pt x="1011204" y="49409"/>
                  </a:cubicBezTo>
                  <a:lnTo>
                    <a:pt x="1011204" y="57568"/>
                  </a:lnTo>
                  <a:cubicBezTo>
                    <a:pt x="1011204" y="61177"/>
                    <a:pt x="1008278" y="64102"/>
                    <a:pt x="1004669" y="64102"/>
                  </a:cubicBezTo>
                  <a:lnTo>
                    <a:pt x="1000460" y="64102"/>
                  </a:lnTo>
                  <a:lnTo>
                    <a:pt x="998371" y="64102"/>
                  </a:lnTo>
                  <a:cubicBezTo>
                    <a:pt x="994763" y="64102"/>
                    <a:pt x="991837" y="61177"/>
                    <a:pt x="991837" y="57568"/>
                  </a:cubicBezTo>
                  <a:lnTo>
                    <a:pt x="991837" y="49409"/>
                  </a:lnTo>
                  <a:cubicBezTo>
                    <a:pt x="991837" y="45800"/>
                    <a:pt x="994762" y="42875"/>
                    <a:pt x="998371" y="42875"/>
                  </a:cubicBezTo>
                  <a:lnTo>
                    <a:pt x="1000460" y="42875"/>
                  </a:lnTo>
                  <a:close/>
                  <a:moveTo>
                    <a:pt x="624622" y="42874"/>
                  </a:moveTo>
                  <a:lnTo>
                    <a:pt x="628831" y="42875"/>
                  </a:lnTo>
                  <a:cubicBezTo>
                    <a:pt x="632440" y="42875"/>
                    <a:pt x="635365" y="45801"/>
                    <a:pt x="635365" y="49409"/>
                  </a:cubicBezTo>
                  <a:lnTo>
                    <a:pt x="635366" y="57568"/>
                  </a:lnTo>
                  <a:cubicBezTo>
                    <a:pt x="635365" y="61177"/>
                    <a:pt x="632440" y="64102"/>
                    <a:pt x="628831" y="64102"/>
                  </a:cubicBezTo>
                  <a:lnTo>
                    <a:pt x="624622" y="64102"/>
                  </a:lnTo>
                  <a:lnTo>
                    <a:pt x="622534" y="64102"/>
                  </a:lnTo>
                  <a:cubicBezTo>
                    <a:pt x="618925" y="64102"/>
                    <a:pt x="615999" y="61177"/>
                    <a:pt x="615999" y="57568"/>
                  </a:cubicBezTo>
                  <a:lnTo>
                    <a:pt x="615999" y="49409"/>
                  </a:lnTo>
                  <a:cubicBezTo>
                    <a:pt x="615999" y="45800"/>
                    <a:pt x="618925" y="42875"/>
                    <a:pt x="622534" y="42875"/>
                  </a:cubicBezTo>
                  <a:lnTo>
                    <a:pt x="624622" y="42875"/>
                  </a:lnTo>
                  <a:close/>
                  <a:moveTo>
                    <a:pt x="3828822" y="34814"/>
                  </a:moveTo>
                  <a:cubicBezTo>
                    <a:pt x="3829920" y="34863"/>
                    <a:pt x="3830998" y="35330"/>
                    <a:pt x="3831798" y="36204"/>
                  </a:cubicBezTo>
                  <a:lnTo>
                    <a:pt x="3835231" y="39956"/>
                  </a:lnTo>
                  <a:cubicBezTo>
                    <a:pt x="3836831" y="41704"/>
                    <a:pt x="3836710" y="44417"/>
                    <a:pt x="3834962" y="46017"/>
                  </a:cubicBezTo>
                  <a:lnTo>
                    <a:pt x="3831210" y="49450"/>
                  </a:lnTo>
                  <a:cubicBezTo>
                    <a:pt x="3829462" y="51050"/>
                    <a:pt x="3826748" y="50930"/>
                    <a:pt x="3825149" y="49181"/>
                  </a:cubicBezTo>
                  <a:lnTo>
                    <a:pt x="3821715" y="45430"/>
                  </a:lnTo>
                  <a:cubicBezTo>
                    <a:pt x="3820115" y="43682"/>
                    <a:pt x="3820236" y="40968"/>
                    <a:pt x="3821984" y="39368"/>
                  </a:cubicBezTo>
                  <a:lnTo>
                    <a:pt x="3825736" y="35935"/>
                  </a:lnTo>
                  <a:cubicBezTo>
                    <a:pt x="3826610" y="35135"/>
                    <a:pt x="3827726" y="34765"/>
                    <a:pt x="3828822" y="34814"/>
                  </a:cubicBezTo>
                  <a:close/>
                  <a:moveTo>
                    <a:pt x="3452984" y="34814"/>
                  </a:moveTo>
                  <a:cubicBezTo>
                    <a:pt x="3454081" y="34863"/>
                    <a:pt x="3455160" y="35330"/>
                    <a:pt x="3455960" y="36204"/>
                  </a:cubicBezTo>
                  <a:lnTo>
                    <a:pt x="3459393" y="39956"/>
                  </a:lnTo>
                  <a:cubicBezTo>
                    <a:pt x="3460992" y="41704"/>
                    <a:pt x="3460872" y="44417"/>
                    <a:pt x="3459124" y="46017"/>
                  </a:cubicBezTo>
                  <a:lnTo>
                    <a:pt x="3455372" y="49450"/>
                  </a:lnTo>
                  <a:cubicBezTo>
                    <a:pt x="3453624" y="51050"/>
                    <a:pt x="3450910" y="50930"/>
                    <a:pt x="3449310" y="49181"/>
                  </a:cubicBezTo>
                  <a:lnTo>
                    <a:pt x="3445877" y="45430"/>
                  </a:lnTo>
                  <a:cubicBezTo>
                    <a:pt x="3444278" y="43682"/>
                    <a:pt x="3444398" y="40968"/>
                    <a:pt x="3446146" y="39368"/>
                  </a:cubicBezTo>
                  <a:lnTo>
                    <a:pt x="3449898" y="35935"/>
                  </a:lnTo>
                  <a:cubicBezTo>
                    <a:pt x="3450772" y="35135"/>
                    <a:pt x="3451888" y="34765"/>
                    <a:pt x="3452984" y="34814"/>
                  </a:cubicBezTo>
                  <a:close/>
                  <a:moveTo>
                    <a:pt x="3077146" y="34814"/>
                  </a:moveTo>
                  <a:cubicBezTo>
                    <a:pt x="3078244" y="34863"/>
                    <a:pt x="3079322" y="35330"/>
                    <a:pt x="3080122" y="36204"/>
                  </a:cubicBezTo>
                  <a:lnTo>
                    <a:pt x="3083555" y="39956"/>
                  </a:lnTo>
                  <a:cubicBezTo>
                    <a:pt x="3085154" y="41704"/>
                    <a:pt x="3085034" y="44417"/>
                    <a:pt x="3083286" y="46017"/>
                  </a:cubicBezTo>
                  <a:lnTo>
                    <a:pt x="3079534" y="49450"/>
                  </a:lnTo>
                  <a:cubicBezTo>
                    <a:pt x="3077786" y="51050"/>
                    <a:pt x="3075071" y="50930"/>
                    <a:pt x="3073472" y="49181"/>
                  </a:cubicBezTo>
                  <a:lnTo>
                    <a:pt x="3070040" y="45430"/>
                  </a:lnTo>
                  <a:cubicBezTo>
                    <a:pt x="3068440" y="43682"/>
                    <a:pt x="3068560" y="40968"/>
                    <a:pt x="3070308" y="39368"/>
                  </a:cubicBezTo>
                  <a:lnTo>
                    <a:pt x="3074060" y="35935"/>
                  </a:lnTo>
                  <a:cubicBezTo>
                    <a:pt x="3074934" y="35135"/>
                    <a:pt x="3076050" y="34765"/>
                    <a:pt x="3077146" y="34814"/>
                  </a:cubicBezTo>
                  <a:close/>
                  <a:moveTo>
                    <a:pt x="2701308" y="34814"/>
                  </a:moveTo>
                  <a:cubicBezTo>
                    <a:pt x="2702406" y="34863"/>
                    <a:pt x="2703484" y="35330"/>
                    <a:pt x="2704283" y="36204"/>
                  </a:cubicBezTo>
                  <a:lnTo>
                    <a:pt x="2707717" y="39956"/>
                  </a:lnTo>
                  <a:cubicBezTo>
                    <a:pt x="2709316" y="41704"/>
                    <a:pt x="2709196" y="44417"/>
                    <a:pt x="2707448" y="46017"/>
                  </a:cubicBezTo>
                  <a:lnTo>
                    <a:pt x="2703696" y="49450"/>
                  </a:lnTo>
                  <a:cubicBezTo>
                    <a:pt x="2701948" y="51050"/>
                    <a:pt x="2699234" y="50930"/>
                    <a:pt x="2697634" y="49181"/>
                  </a:cubicBezTo>
                  <a:lnTo>
                    <a:pt x="2694201" y="45430"/>
                  </a:lnTo>
                  <a:cubicBezTo>
                    <a:pt x="2692601" y="43682"/>
                    <a:pt x="2692722" y="40968"/>
                    <a:pt x="2694470" y="39368"/>
                  </a:cubicBezTo>
                  <a:lnTo>
                    <a:pt x="2698222" y="35935"/>
                  </a:lnTo>
                  <a:cubicBezTo>
                    <a:pt x="2699096" y="35135"/>
                    <a:pt x="2700212" y="34765"/>
                    <a:pt x="2701308" y="34814"/>
                  </a:cubicBezTo>
                  <a:close/>
                  <a:moveTo>
                    <a:pt x="2325470" y="34814"/>
                  </a:moveTo>
                  <a:cubicBezTo>
                    <a:pt x="2326567" y="34863"/>
                    <a:pt x="2327646" y="35330"/>
                    <a:pt x="2328446" y="36204"/>
                  </a:cubicBezTo>
                  <a:lnTo>
                    <a:pt x="2331878" y="39956"/>
                  </a:lnTo>
                  <a:cubicBezTo>
                    <a:pt x="2333478" y="41704"/>
                    <a:pt x="2333358" y="44417"/>
                    <a:pt x="2331610" y="46017"/>
                  </a:cubicBezTo>
                  <a:lnTo>
                    <a:pt x="2327858" y="49450"/>
                  </a:lnTo>
                  <a:cubicBezTo>
                    <a:pt x="2326110" y="51050"/>
                    <a:pt x="2323396" y="50930"/>
                    <a:pt x="2321796" y="49181"/>
                  </a:cubicBezTo>
                  <a:lnTo>
                    <a:pt x="2318363" y="45430"/>
                  </a:lnTo>
                  <a:cubicBezTo>
                    <a:pt x="2316764" y="43682"/>
                    <a:pt x="2316884" y="40968"/>
                    <a:pt x="2318632" y="39368"/>
                  </a:cubicBezTo>
                  <a:lnTo>
                    <a:pt x="2322384" y="35935"/>
                  </a:lnTo>
                  <a:cubicBezTo>
                    <a:pt x="2323258" y="35135"/>
                    <a:pt x="2324374" y="34765"/>
                    <a:pt x="2325470" y="34814"/>
                  </a:cubicBezTo>
                  <a:close/>
                  <a:moveTo>
                    <a:pt x="1949632" y="34814"/>
                  </a:moveTo>
                  <a:cubicBezTo>
                    <a:pt x="1950729" y="34863"/>
                    <a:pt x="1951808" y="35330"/>
                    <a:pt x="1952607" y="36204"/>
                  </a:cubicBezTo>
                  <a:lnTo>
                    <a:pt x="1956041" y="39956"/>
                  </a:lnTo>
                  <a:cubicBezTo>
                    <a:pt x="1957640" y="41704"/>
                    <a:pt x="1957520" y="44417"/>
                    <a:pt x="1955771" y="46017"/>
                  </a:cubicBezTo>
                  <a:lnTo>
                    <a:pt x="1952019" y="49450"/>
                  </a:lnTo>
                  <a:cubicBezTo>
                    <a:pt x="1950271" y="51050"/>
                    <a:pt x="1947557" y="50930"/>
                    <a:pt x="1945958" y="49181"/>
                  </a:cubicBezTo>
                  <a:lnTo>
                    <a:pt x="1942525" y="45430"/>
                  </a:lnTo>
                  <a:cubicBezTo>
                    <a:pt x="1940925" y="43682"/>
                    <a:pt x="1941046" y="40968"/>
                    <a:pt x="1942794" y="39368"/>
                  </a:cubicBezTo>
                  <a:lnTo>
                    <a:pt x="1946546" y="35935"/>
                  </a:lnTo>
                  <a:cubicBezTo>
                    <a:pt x="1947420" y="35135"/>
                    <a:pt x="1948535" y="34765"/>
                    <a:pt x="1949632" y="34814"/>
                  </a:cubicBezTo>
                  <a:close/>
                  <a:moveTo>
                    <a:pt x="1573794" y="34814"/>
                  </a:moveTo>
                  <a:cubicBezTo>
                    <a:pt x="1574891" y="34863"/>
                    <a:pt x="1575970" y="35330"/>
                    <a:pt x="1576769" y="36204"/>
                  </a:cubicBezTo>
                  <a:lnTo>
                    <a:pt x="1580202" y="39956"/>
                  </a:lnTo>
                  <a:cubicBezTo>
                    <a:pt x="1581802" y="41704"/>
                    <a:pt x="1581681" y="44417"/>
                    <a:pt x="1579933" y="46017"/>
                  </a:cubicBezTo>
                  <a:lnTo>
                    <a:pt x="1576181" y="49450"/>
                  </a:lnTo>
                  <a:cubicBezTo>
                    <a:pt x="1574434" y="51050"/>
                    <a:pt x="1571719" y="50930"/>
                    <a:pt x="1570120" y="49181"/>
                  </a:cubicBezTo>
                  <a:lnTo>
                    <a:pt x="1566687" y="45430"/>
                  </a:lnTo>
                  <a:cubicBezTo>
                    <a:pt x="1565087" y="43682"/>
                    <a:pt x="1565208" y="40968"/>
                    <a:pt x="1566956" y="39368"/>
                  </a:cubicBezTo>
                  <a:lnTo>
                    <a:pt x="1570708" y="35935"/>
                  </a:lnTo>
                  <a:cubicBezTo>
                    <a:pt x="1571582" y="35135"/>
                    <a:pt x="1572697" y="34765"/>
                    <a:pt x="1573794" y="34814"/>
                  </a:cubicBezTo>
                  <a:close/>
                  <a:moveTo>
                    <a:pt x="1197956" y="34814"/>
                  </a:moveTo>
                  <a:cubicBezTo>
                    <a:pt x="1199053" y="34863"/>
                    <a:pt x="1200131" y="35330"/>
                    <a:pt x="1200931" y="36204"/>
                  </a:cubicBezTo>
                  <a:lnTo>
                    <a:pt x="1204364" y="39956"/>
                  </a:lnTo>
                  <a:cubicBezTo>
                    <a:pt x="1205964" y="41704"/>
                    <a:pt x="1205843" y="44417"/>
                    <a:pt x="1204095" y="46017"/>
                  </a:cubicBezTo>
                  <a:lnTo>
                    <a:pt x="1200343" y="49450"/>
                  </a:lnTo>
                  <a:cubicBezTo>
                    <a:pt x="1198595" y="51050"/>
                    <a:pt x="1195881" y="50930"/>
                    <a:pt x="1194282" y="49181"/>
                  </a:cubicBezTo>
                  <a:lnTo>
                    <a:pt x="1190849" y="45430"/>
                  </a:lnTo>
                  <a:cubicBezTo>
                    <a:pt x="1189249" y="43682"/>
                    <a:pt x="1189369" y="40968"/>
                    <a:pt x="1191117" y="39368"/>
                  </a:cubicBezTo>
                  <a:lnTo>
                    <a:pt x="1194869" y="35935"/>
                  </a:lnTo>
                  <a:cubicBezTo>
                    <a:pt x="1195743" y="35135"/>
                    <a:pt x="1196859" y="34765"/>
                    <a:pt x="1197956" y="34814"/>
                  </a:cubicBezTo>
                  <a:close/>
                  <a:moveTo>
                    <a:pt x="822118" y="34814"/>
                  </a:moveTo>
                  <a:cubicBezTo>
                    <a:pt x="823215" y="34863"/>
                    <a:pt x="824294" y="35330"/>
                    <a:pt x="825093" y="36204"/>
                  </a:cubicBezTo>
                  <a:lnTo>
                    <a:pt x="828526" y="39956"/>
                  </a:lnTo>
                  <a:cubicBezTo>
                    <a:pt x="830126" y="41704"/>
                    <a:pt x="830006" y="44417"/>
                    <a:pt x="828257" y="46017"/>
                  </a:cubicBezTo>
                  <a:lnTo>
                    <a:pt x="824505" y="49450"/>
                  </a:lnTo>
                  <a:cubicBezTo>
                    <a:pt x="822757" y="51050"/>
                    <a:pt x="820043" y="50930"/>
                    <a:pt x="818443" y="49181"/>
                  </a:cubicBezTo>
                  <a:lnTo>
                    <a:pt x="815011" y="45430"/>
                  </a:lnTo>
                  <a:cubicBezTo>
                    <a:pt x="813411" y="43682"/>
                    <a:pt x="813532" y="40968"/>
                    <a:pt x="815279" y="39368"/>
                  </a:cubicBezTo>
                  <a:lnTo>
                    <a:pt x="819032" y="35935"/>
                  </a:lnTo>
                  <a:cubicBezTo>
                    <a:pt x="819905" y="35135"/>
                    <a:pt x="821021" y="34765"/>
                    <a:pt x="822118" y="34814"/>
                  </a:cubicBezTo>
                  <a:close/>
                  <a:moveTo>
                    <a:pt x="446280" y="34814"/>
                  </a:moveTo>
                  <a:cubicBezTo>
                    <a:pt x="447377" y="34863"/>
                    <a:pt x="448456" y="35330"/>
                    <a:pt x="449255" y="36204"/>
                  </a:cubicBezTo>
                  <a:lnTo>
                    <a:pt x="452688" y="39956"/>
                  </a:lnTo>
                  <a:cubicBezTo>
                    <a:pt x="454288" y="41704"/>
                    <a:pt x="454167" y="44417"/>
                    <a:pt x="452419" y="46017"/>
                  </a:cubicBezTo>
                  <a:lnTo>
                    <a:pt x="448667" y="49450"/>
                  </a:lnTo>
                  <a:cubicBezTo>
                    <a:pt x="446920" y="51050"/>
                    <a:pt x="444205" y="50930"/>
                    <a:pt x="442606" y="49181"/>
                  </a:cubicBezTo>
                  <a:lnTo>
                    <a:pt x="439173" y="45430"/>
                  </a:lnTo>
                  <a:cubicBezTo>
                    <a:pt x="437573" y="43682"/>
                    <a:pt x="437694" y="40968"/>
                    <a:pt x="439442" y="39368"/>
                  </a:cubicBezTo>
                  <a:lnTo>
                    <a:pt x="443193" y="35935"/>
                  </a:lnTo>
                  <a:cubicBezTo>
                    <a:pt x="444068" y="35135"/>
                    <a:pt x="445183" y="34765"/>
                    <a:pt x="446280" y="34814"/>
                  </a:cubicBezTo>
                  <a:close/>
                  <a:moveTo>
                    <a:pt x="3875445" y="6139"/>
                  </a:moveTo>
                  <a:lnTo>
                    <a:pt x="3880117" y="7845"/>
                  </a:lnTo>
                  <a:lnTo>
                    <a:pt x="3904283" y="81312"/>
                  </a:lnTo>
                  <a:lnTo>
                    <a:pt x="3901473" y="83356"/>
                  </a:lnTo>
                  <a:cubicBezTo>
                    <a:pt x="3897335" y="84351"/>
                    <a:pt x="3892819" y="83767"/>
                    <a:pt x="3888903" y="81369"/>
                  </a:cubicBezTo>
                  <a:lnTo>
                    <a:pt x="3851132" y="58242"/>
                  </a:lnTo>
                  <a:cubicBezTo>
                    <a:pt x="3843300" y="53447"/>
                    <a:pt x="3840840" y="43212"/>
                    <a:pt x="3845634" y="35381"/>
                  </a:cubicBezTo>
                  <a:lnTo>
                    <a:pt x="3858785" y="13902"/>
                  </a:lnTo>
                  <a:cubicBezTo>
                    <a:pt x="3862382" y="8029"/>
                    <a:pt x="3869038" y="5175"/>
                    <a:pt x="3875445" y="6139"/>
                  </a:cubicBezTo>
                  <a:close/>
                  <a:moveTo>
                    <a:pt x="3499608" y="6139"/>
                  </a:moveTo>
                  <a:cubicBezTo>
                    <a:pt x="3501744" y="6460"/>
                    <a:pt x="3503851" y="7206"/>
                    <a:pt x="3505810" y="8404"/>
                  </a:cubicBezTo>
                  <a:lnTo>
                    <a:pt x="3543580" y="31531"/>
                  </a:lnTo>
                  <a:cubicBezTo>
                    <a:pt x="3551412" y="36326"/>
                    <a:pt x="3553873" y="46562"/>
                    <a:pt x="3549078" y="54393"/>
                  </a:cubicBezTo>
                  <a:lnTo>
                    <a:pt x="3535927" y="75872"/>
                  </a:lnTo>
                  <a:cubicBezTo>
                    <a:pt x="3531132" y="83703"/>
                    <a:pt x="3520896" y="86165"/>
                    <a:pt x="3513065" y="81369"/>
                  </a:cubicBezTo>
                  <a:lnTo>
                    <a:pt x="3475294" y="58242"/>
                  </a:lnTo>
                  <a:cubicBezTo>
                    <a:pt x="3467462" y="53447"/>
                    <a:pt x="3465001" y="43212"/>
                    <a:pt x="3469796" y="35381"/>
                  </a:cubicBezTo>
                  <a:lnTo>
                    <a:pt x="3482947" y="13902"/>
                  </a:lnTo>
                  <a:cubicBezTo>
                    <a:pt x="3486544" y="8029"/>
                    <a:pt x="3493200" y="5175"/>
                    <a:pt x="3499608" y="6139"/>
                  </a:cubicBezTo>
                  <a:close/>
                  <a:moveTo>
                    <a:pt x="3123770" y="6139"/>
                  </a:moveTo>
                  <a:cubicBezTo>
                    <a:pt x="3125906" y="6460"/>
                    <a:pt x="3128014" y="7206"/>
                    <a:pt x="3129971" y="8404"/>
                  </a:cubicBezTo>
                  <a:lnTo>
                    <a:pt x="3167743" y="31531"/>
                  </a:lnTo>
                  <a:cubicBezTo>
                    <a:pt x="3175574" y="36326"/>
                    <a:pt x="3178035" y="46562"/>
                    <a:pt x="3173240" y="54393"/>
                  </a:cubicBezTo>
                  <a:lnTo>
                    <a:pt x="3160090" y="75872"/>
                  </a:lnTo>
                  <a:cubicBezTo>
                    <a:pt x="3155294" y="83703"/>
                    <a:pt x="3145058" y="86165"/>
                    <a:pt x="3137227" y="81369"/>
                  </a:cubicBezTo>
                  <a:lnTo>
                    <a:pt x="3099456" y="58242"/>
                  </a:lnTo>
                  <a:cubicBezTo>
                    <a:pt x="3091625" y="53447"/>
                    <a:pt x="3089163" y="43212"/>
                    <a:pt x="3093958" y="35381"/>
                  </a:cubicBezTo>
                  <a:lnTo>
                    <a:pt x="3107109" y="13902"/>
                  </a:lnTo>
                  <a:cubicBezTo>
                    <a:pt x="3110706" y="8029"/>
                    <a:pt x="3117362" y="5175"/>
                    <a:pt x="3123770" y="6139"/>
                  </a:cubicBezTo>
                  <a:close/>
                  <a:moveTo>
                    <a:pt x="2747931" y="6139"/>
                  </a:moveTo>
                  <a:cubicBezTo>
                    <a:pt x="2750067" y="6460"/>
                    <a:pt x="2752176" y="7206"/>
                    <a:pt x="2754133" y="8404"/>
                  </a:cubicBezTo>
                  <a:lnTo>
                    <a:pt x="2791904" y="31531"/>
                  </a:lnTo>
                  <a:cubicBezTo>
                    <a:pt x="2799736" y="36326"/>
                    <a:pt x="2802197" y="46562"/>
                    <a:pt x="2797402" y="54393"/>
                  </a:cubicBezTo>
                  <a:lnTo>
                    <a:pt x="2784252" y="75872"/>
                  </a:lnTo>
                  <a:cubicBezTo>
                    <a:pt x="2779456" y="83703"/>
                    <a:pt x="2769220" y="86165"/>
                    <a:pt x="2761389" y="81369"/>
                  </a:cubicBezTo>
                  <a:lnTo>
                    <a:pt x="2723618" y="58242"/>
                  </a:lnTo>
                  <a:cubicBezTo>
                    <a:pt x="2715786" y="53447"/>
                    <a:pt x="2713326" y="43212"/>
                    <a:pt x="2718120" y="35381"/>
                  </a:cubicBezTo>
                  <a:lnTo>
                    <a:pt x="2731272" y="13902"/>
                  </a:lnTo>
                  <a:cubicBezTo>
                    <a:pt x="2734868" y="8029"/>
                    <a:pt x="2741524" y="5175"/>
                    <a:pt x="2747931" y="6139"/>
                  </a:cubicBezTo>
                  <a:close/>
                  <a:moveTo>
                    <a:pt x="2372094" y="6139"/>
                  </a:moveTo>
                  <a:cubicBezTo>
                    <a:pt x="2374230" y="6460"/>
                    <a:pt x="2376337" y="7206"/>
                    <a:pt x="2378295" y="8404"/>
                  </a:cubicBezTo>
                  <a:lnTo>
                    <a:pt x="2416067" y="31531"/>
                  </a:lnTo>
                  <a:cubicBezTo>
                    <a:pt x="2423898" y="36326"/>
                    <a:pt x="2426359" y="46562"/>
                    <a:pt x="2421564" y="54393"/>
                  </a:cubicBezTo>
                  <a:lnTo>
                    <a:pt x="2408413" y="75872"/>
                  </a:lnTo>
                  <a:cubicBezTo>
                    <a:pt x="2403618" y="83703"/>
                    <a:pt x="2393382" y="86165"/>
                    <a:pt x="2385551" y="81369"/>
                  </a:cubicBezTo>
                  <a:lnTo>
                    <a:pt x="2347780" y="58242"/>
                  </a:lnTo>
                  <a:cubicBezTo>
                    <a:pt x="2339948" y="53447"/>
                    <a:pt x="2337487" y="43212"/>
                    <a:pt x="2342282" y="35381"/>
                  </a:cubicBezTo>
                  <a:lnTo>
                    <a:pt x="2355433" y="13902"/>
                  </a:lnTo>
                  <a:cubicBezTo>
                    <a:pt x="2359030" y="8029"/>
                    <a:pt x="2365686" y="5175"/>
                    <a:pt x="2372094" y="6139"/>
                  </a:cubicBezTo>
                  <a:close/>
                  <a:moveTo>
                    <a:pt x="1996255" y="6139"/>
                  </a:moveTo>
                  <a:cubicBezTo>
                    <a:pt x="1998391" y="6460"/>
                    <a:pt x="2000499" y="7206"/>
                    <a:pt x="2002456" y="8404"/>
                  </a:cubicBezTo>
                  <a:lnTo>
                    <a:pt x="2040228" y="31531"/>
                  </a:lnTo>
                  <a:cubicBezTo>
                    <a:pt x="2048060" y="36326"/>
                    <a:pt x="2050521" y="46562"/>
                    <a:pt x="2045726" y="54393"/>
                  </a:cubicBezTo>
                  <a:lnTo>
                    <a:pt x="2032575" y="75872"/>
                  </a:lnTo>
                  <a:cubicBezTo>
                    <a:pt x="2027779" y="83703"/>
                    <a:pt x="2017544" y="86165"/>
                    <a:pt x="2009713" y="81369"/>
                  </a:cubicBezTo>
                  <a:lnTo>
                    <a:pt x="1971942" y="58242"/>
                  </a:lnTo>
                  <a:cubicBezTo>
                    <a:pt x="1964110" y="53447"/>
                    <a:pt x="1961649" y="43212"/>
                    <a:pt x="1966444" y="35381"/>
                  </a:cubicBezTo>
                  <a:lnTo>
                    <a:pt x="1979595" y="13902"/>
                  </a:lnTo>
                  <a:cubicBezTo>
                    <a:pt x="1983191" y="8029"/>
                    <a:pt x="1989848" y="5175"/>
                    <a:pt x="1996255" y="6139"/>
                  </a:cubicBezTo>
                  <a:close/>
                  <a:moveTo>
                    <a:pt x="1620417" y="6139"/>
                  </a:moveTo>
                  <a:cubicBezTo>
                    <a:pt x="1622553" y="6460"/>
                    <a:pt x="1624661" y="7206"/>
                    <a:pt x="1626619" y="8404"/>
                  </a:cubicBezTo>
                  <a:lnTo>
                    <a:pt x="1664390" y="31531"/>
                  </a:lnTo>
                  <a:cubicBezTo>
                    <a:pt x="1672222" y="36326"/>
                    <a:pt x="1674682" y="46562"/>
                    <a:pt x="1669888" y="54393"/>
                  </a:cubicBezTo>
                  <a:lnTo>
                    <a:pt x="1656737" y="75872"/>
                  </a:lnTo>
                  <a:cubicBezTo>
                    <a:pt x="1651942" y="83703"/>
                    <a:pt x="1641706" y="86165"/>
                    <a:pt x="1633875" y="81369"/>
                  </a:cubicBezTo>
                  <a:lnTo>
                    <a:pt x="1596104" y="58242"/>
                  </a:lnTo>
                  <a:cubicBezTo>
                    <a:pt x="1588272" y="53447"/>
                    <a:pt x="1585811" y="43212"/>
                    <a:pt x="1590606" y="35381"/>
                  </a:cubicBezTo>
                  <a:lnTo>
                    <a:pt x="1603757" y="13902"/>
                  </a:lnTo>
                  <a:cubicBezTo>
                    <a:pt x="1607353" y="8029"/>
                    <a:pt x="1614010" y="5175"/>
                    <a:pt x="1620417" y="6139"/>
                  </a:cubicBezTo>
                  <a:close/>
                  <a:moveTo>
                    <a:pt x="1244579" y="6139"/>
                  </a:moveTo>
                  <a:cubicBezTo>
                    <a:pt x="1246715" y="6460"/>
                    <a:pt x="1248823" y="7206"/>
                    <a:pt x="1250781" y="8404"/>
                  </a:cubicBezTo>
                  <a:lnTo>
                    <a:pt x="1288552" y="31531"/>
                  </a:lnTo>
                  <a:cubicBezTo>
                    <a:pt x="1296383" y="36326"/>
                    <a:pt x="1298845" y="46562"/>
                    <a:pt x="1294050" y="54393"/>
                  </a:cubicBezTo>
                  <a:lnTo>
                    <a:pt x="1280899" y="75872"/>
                  </a:lnTo>
                  <a:cubicBezTo>
                    <a:pt x="1276104" y="83703"/>
                    <a:pt x="1265868" y="86165"/>
                    <a:pt x="1258036" y="81369"/>
                  </a:cubicBezTo>
                  <a:lnTo>
                    <a:pt x="1220265" y="58242"/>
                  </a:lnTo>
                  <a:cubicBezTo>
                    <a:pt x="1212434" y="53447"/>
                    <a:pt x="1209973" y="43212"/>
                    <a:pt x="1214768" y="35381"/>
                  </a:cubicBezTo>
                  <a:lnTo>
                    <a:pt x="1227918" y="13902"/>
                  </a:lnTo>
                  <a:cubicBezTo>
                    <a:pt x="1231515" y="8029"/>
                    <a:pt x="1238172" y="5175"/>
                    <a:pt x="1244579" y="6139"/>
                  </a:cubicBezTo>
                  <a:close/>
                  <a:moveTo>
                    <a:pt x="868741" y="6139"/>
                  </a:moveTo>
                  <a:cubicBezTo>
                    <a:pt x="870877" y="6460"/>
                    <a:pt x="872985" y="7206"/>
                    <a:pt x="874943" y="8404"/>
                  </a:cubicBezTo>
                  <a:lnTo>
                    <a:pt x="912714" y="31531"/>
                  </a:lnTo>
                  <a:cubicBezTo>
                    <a:pt x="920545" y="36326"/>
                    <a:pt x="923006" y="46562"/>
                    <a:pt x="918212" y="54393"/>
                  </a:cubicBezTo>
                  <a:lnTo>
                    <a:pt x="905061" y="75872"/>
                  </a:lnTo>
                  <a:cubicBezTo>
                    <a:pt x="900265" y="83703"/>
                    <a:pt x="890030" y="86165"/>
                    <a:pt x="882198" y="81369"/>
                  </a:cubicBezTo>
                  <a:lnTo>
                    <a:pt x="844427" y="58242"/>
                  </a:lnTo>
                  <a:cubicBezTo>
                    <a:pt x="836596" y="53447"/>
                    <a:pt x="834135" y="43212"/>
                    <a:pt x="838930" y="35381"/>
                  </a:cubicBezTo>
                  <a:lnTo>
                    <a:pt x="852081" y="13902"/>
                  </a:lnTo>
                  <a:cubicBezTo>
                    <a:pt x="855677" y="8029"/>
                    <a:pt x="862334" y="5175"/>
                    <a:pt x="868741" y="6139"/>
                  </a:cubicBezTo>
                  <a:close/>
                  <a:moveTo>
                    <a:pt x="492903" y="6139"/>
                  </a:moveTo>
                  <a:cubicBezTo>
                    <a:pt x="495039" y="6460"/>
                    <a:pt x="497147" y="7206"/>
                    <a:pt x="499105" y="8404"/>
                  </a:cubicBezTo>
                  <a:lnTo>
                    <a:pt x="536876" y="31531"/>
                  </a:lnTo>
                  <a:cubicBezTo>
                    <a:pt x="544708" y="36326"/>
                    <a:pt x="547168" y="46562"/>
                    <a:pt x="542374" y="54393"/>
                  </a:cubicBezTo>
                  <a:lnTo>
                    <a:pt x="529223" y="75872"/>
                  </a:lnTo>
                  <a:cubicBezTo>
                    <a:pt x="524428" y="83703"/>
                    <a:pt x="514192" y="86165"/>
                    <a:pt x="506361" y="81369"/>
                  </a:cubicBezTo>
                  <a:lnTo>
                    <a:pt x="468590" y="58242"/>
                  </a:lnTo>
                  <a:cubicBezTo>
                    <a:pt x="460758" y="53447"/>
                    <a:pt x="458296" y="43212"/>
                    <a:pt x="463092" y="35381"/>
                  </a:cubicBezTo>
                  <a:lnTo>
                    <a:pt x="476243" y="13902"/>
                  </a:lnTo>
                  <a:cubicBezTo>
                    <a:pt x="479839" y="8029"/>
                    <a:pt x="486496" y="5175"/>
                    <a:pt x="492903" y="6139"/>
                  </a:cubicBezTo>
                  <a:close/>
                  <a:moveTo>
                    <a:pt x="3840421" y="1197"/>
                  </a:moveTo>
                  <a:cubicBezTo>
                    <a:pt x="3842081" y="1400"/>
                    <a:pt x="3843664" y="2235"/>
                    <a:pt x="3844776" y="3657"/>
                  </a:cubicBezTo>
                  <a:lnTo>
                    <a:pt x="3849547" y="9757"/>
                  </a:lnTo>
                  <a:cubicBezTo>
                    <a:pt x="3851771" y="12599"/>
                    <a:pt x="3851270" y="16706"/>
                    <a:pt x="3848426" y="18930"/>
                  </a:cubicBezTo>
                  <a:lnTo>
                    <a:pt x="3842000" y="23957"/>
                  </a:lnTo>
                  <a:cubicBezTo>
                    <a:pt x="3839158" y="26180"/>
                    <a:pt x="3835051" y="25678"/>
                    <a:pt x="3832827" y="22836"/>
                  </a:cubicBezTo>
                  <a:lnTo>
                    <a:pt x="3828056" y="16736"/>
                  </a:lnTo>
                  <a:cubicBezTo>
                    <a:pt x="3825832" y="13893"/>
                    <a:pt x="3826334" y="9787"/>
                    <a:pt x="3829176" y="7563"/>
                  </a:cubicBezTo>
                  <a:lnTo>
                    <a:pt x="3835602" y="2536"/>
                  </a:lnTo>
                  <a:cubicBezTo>
                    <a:pt x="3837024" y="1425"/>
                    <a:pt x="3838762" y="994"/>
                    <a:pt x="3840421" y="1197"/>
                  </a:cubicBezTo>
                  <a:close/>
                  <a:moveTo>
                    <a:pt x="3464583" y="1197"/>
                  </a:moveTo>
                  <a:cubicBezTo>
                    <a:pt x="3466243" y="1400"/>
                    <a:pt x="3467826" y="2235"/>
                    <a:pt x="3468937" y="3657"/>
                  </a:cubicBezTo>
                  <a:lnTo>
                    <a:pt x="3473709" y="9757"/>
                  </a:lnTo>
                  <a:cubicBezTo>
                    <a:pt x="3475933" y="12599"/>
                    <a:pt x="3475431" y="16706"/>
                    <a:pt x="3472588" y="18930"/>
                  </a:cubicBezTo>
                  <a:lnTo>
                    <a:pt x="3466162" y="23957"/>
                  </a:lnTo>
                  <a:cubicBezTo>
                    <a:pt x="3463319" y="26180"/>
                    <a:pt x="3459212" y="25678"/>
                    <a:pt x="3456989" y="22836"/>
                  </a:cubicBezTo>
                  <a:lnTo>
                    <a:pt x="3452217" y="16736"/>
                  </a:lnTo>
                  <a:cubicBezTo>
                    <a:pt x="3449994" y="13893"/>
                    <a:pt x="3450496" y="9787"/>
                    <a:pt x="3453338" y="7563"/>
                  </a:cubicBezTo>
                  <a:lnTo>
                    <a:pt x="3459764" y="2536"/>
                  </a:lnTo>
                  <a:cubicBezTo>
                    <a:pt x="3461186" y="1425"/>
                    <a:pt x="3462923" y="994"/>
                    <a:pt x="3464583" y="1197"/>
                  </a:cubicBezTo>
                  <a:close/>
                  <a:moveTo>
                    <a:pt x="3088745" y="1197"/>
                  </a:moveTo>
                  <a:cubicBezTo>
                    <a:pt x="3090405" y="1400"/>
                    <a:pt x="3091988" y="2235"/>
                    <a:pt x="3093100" y="3657"/>
                  </a:cubicBezTo>
                  <a:lnTo>
                    <a:pt x="3097871" y="9757"/>
                  </a:lnTo>
                  <a:cubicBezTo>
                    <a:pt x="3100095" y="12599"/>
                    <a:pt x="3099593" y="16706"/>
                    <a:pt x="3096750" y="18930"/>
                  </a:cubicBezTo>
                  <a:lnTo>
                    <a:pt x="3090324" y="23957"/>
                  </a:lnTo>
                  <a:cubicBezTo>
                    <a:pt x="3087482" y="26180"/>
                    <a:pt x="3083374" y="25678"/>
                    <a:pt x="3081151" y="22836"/>
                  </a:cubicBezTo>
                  <a:lnTo>
                    <a:pt x="3076380" y="16736"/>
                  </a:lnTo>
                  <a:cubicBezTo>
                    <a:pt x="3074156" y="13893"/>
                    <a:pt x="3074658" y="9787"/>
                    <a:pt x="3077500" y="7563"/>
                  </a:cubicBezTo>
                  <a:lnTo>
                    <a:pt x="3083926" y="2536"/>
                  </a:lnTo>
                  <a:cubicBezTo>
                    <a:pt x="3085348" y="1425"/>
                    <a:pt x="3087085" y="994"/>
                    <a:pt x="3088745" y="1197"/>
                  </a:cubicBezTo>
                  <a:close/>
                  <a:moveTo>
                    <a:pt x="2712907" y="1197"/>
                  </a:moveTo>
                  <a:cubicBezTo>
                    <a:pt x="2714567" y="1400"/>
                    <a:pt x="2716150" y="2235"/>
                    <a:pt x="2717262" y="3657"/>
                  </a:cubicBezTo>
                  <a:lnTo>
                    <a:pt x="2722033" y="9757"/>
                  </a:lnTo>
                  <a:cubicBezTo>
                    <a:pt x="2724257" y="12599"/>
                    <a:pt x="2723755" y="16706"/>
                    <a:pt x="2720912" y="18930"/>
                  </a:cubicBezTo>
                  <a:lnTo>
                    <a:pt x="2714486" y="23957"/>
                  </a:lnTo>
                  <a:cubicBezTo>
                    <a:pt x="2711643" y="26180"/>
                    <a:pt x="2707537" y="25678"/>
                    <a:pt x="2705313" y="22836"/>
                  </a:cubicBezTo>
                  <a:lnTo>
                    <a:pt x="2700542" y="16736"/>
                  </a:lnTo>
                  <a:cubicBezTo>
                    <a:pt x="2698318" y="13893"/>
                    <a:pt x="2698820" y="9787"/>
                    <a:pt x="2701662" y="7563"/>
                  </a:cubicBezTo>
                  <a:lnTo>
                    <a:pt x="2708088" y="2536"/>
                  </a:lnTo>
                  <a:cubicBezTo>
                    <a:pt x="2709510" y="1425"/>
                    <a:pt x="2711247" y="994"/>
                    <a:pt x="2712907" y="1197"/>
                  </a:cubicBezTo>
                  <a:close/>
                  <a:moveTo>
                    <a:pt x="2337069" y="1197"/>
                  </a:moveTo>
                  <a:cubicBezTo>
                    <a:pt x="2338729" y="1400"/>
                    <a:pt x="2340312" y="2235"/>
                    <a:pt x="2341424" y="3657"/>
                  </a:cubicBezTo>
                  <a:lnTo>
                    <a:pt x="2346195" y="9757"/>
                  </a:lnTo>
                  <a:cubicBezTo>
                    <a:pt x="2348418" y="12599"/>
                    <a:pt x="2347917" y="16706"/>
                    <a:pt x="2345074" y="18930"/>
                  </a:cubicBezTo>
                  <a:lnTo>
                    <a:pt x="2338648" y="23957"/>
                  </a:lnTo>
                  <a:cubicBezTo>
                    <a:pt x="2335806" y="26180"/>
                    <a:pt x="2331698" y="25678"/>
                    <a:pt x="2329475" y="22836"/>
                  </a:cubicBezTo>
                  <a:lnTo>
                    <a:pt x="2324703" y="16736"/>
                  </a:lnTo>
                  <a:cubicBezTo>
                    <a:pt x="2322480" y="13893"/>
                    <a:pt x="2322981" y="9787"/>
                    <a:pt x="2325824" y="7563"/>
                  </a:cubicBezTo>
                  <a:lnTo>
                    <a:pt x="2332250" y="2536"/>
                  </a:lnTo>
                  <a:cubicBezTo>
                    <a:pt x="2333672" y="1425"/>
                    <a:pt x="2335409" y="994"/>
                    <a:pt x="2337069" y="1197"/>
                  </a:cubicBezTo>
                  <a:close/>
                  <a:moveTo>
                    <a:pt x="1961231" y="1197"/>
                  </a:moveTo>
                  <a:cubicBezTo>
                    <a:pt x="1962891" y="1400"/>
                    <a:pt x="1964473" y="2235"/>
                    <a:pt x="1965585" y="3657"/>
                  </a:cubicBezTo>
                  <a:lnTo>
                    <a:pt x="1970356" y="9757"/>
                  </a:lnTo>
                  <a:cubicBezTo>
                    <a:pt x="1972581" y="12599"/>
                    <a:pt x="1972079" y="16706"/>
                    <a:pt x="1969236" y="18930"/>
                  </a:cubicBezTo>
                  <a:lnTo>
                    <a:pt x="1962810" y="23957"/>
                  </a:lnTo>
                  <a:cubicBezTo>
                    <a:pt x="1959967" y="26180"/>
                    <a:pt x="1955860" y="25678"/>
                    <a:pt x="1953636" y="22836"/>
                  </a:cubicBezTo>
                  <a:lnTo>
                    <a:pt x="1948865" y="16736"/>
                  </a:lnTo>
                  <a:cubicBezTo>
                    <a:pt x="1946641" y="13893"/>
                    <a:pt x="1947143" y="9787"/>
                    <a:pt x="1949986" y="7563"/>
                  </a:cubicBezTo>
                  <a:lnTo>
                    <a:pt x="1956412" y="2536"/>
                  </a:lnTo>
                  <a:cubicBezTo>
                    <a:pt x="1957834" y="1425"/>
                    <a:pt x="1959571" y="994"/>
                    <a:pt x="1961231" y="1197"/>
                  </a:cubicBezTo>
                  <a:close/>
                  <a:moveTo>
                    <a:pt x="1585392" y="1197"/>
                  </a:moveTo>
                  <a:cubicBezTo>
                    <a:pt x="1587052" y="1400"/>
                    <a:pt x="1588636" y="2235"/>
                    <a:pt x="1589747" y="3657"/>
                  </a:cubicBezTo>
                  <a:lnTo>
                    <a:pt x="1594519" y="9757"/>
                  </a:lnTo>
                  <a:cubicBezTo>
                    <a:pt x="1596742" y="12599"/>
                    <a:pt x="1596240" y="16706"/>
                    <a:pt x="1593398" y="18930"/>
                  </a:cubicBezTo>
                  <a:lnTo>
                    <a:pt x="1586971" y="23957"/>
                  </a:lnTo>
                  <a:cubicBezTo>
                    <a:pt x="1584129" y="26180"/>
                    <a:pt x="1580022" y="25678"/>
                    <a:pt x="1577799" y="22836"/>
                  </a:cubicBezTo>
                  <a:lnTo>
                    <a:pt x="1573027" y="16736"/>
                  </a:lnTo>
                  <a:cubicBezTo>
                    <a:pt x="1570804" y="13893"/>
                    <a:pt x="1571305" y="9787"/>
                    <a:pt x="1574148" y="7563"/>
                  </a:cubicBezTo>
                  <a:lnTo>
                    <a:pt x="1580574" y="2536"/>
                  </a:lnTo>
                  <a:cubicBezTo>
                    <a:pt x="1581995" y="1425"/>
                    <a:pt x="1583732" y="994"/>
                    <a:pt x="1585392" y="1197"/>
                  </a:cubicBezTo>
                  <a:close/>
                  <a:moveTo>
                    <a:pt x="1209554" y="1197"/>
                  </a:moveTo>
                  <a:cubicBezTo>
                    <a:pt x="1211214" y="1400"/>
                    <a:pt x="1212797" y="2235"/>
                    <a:pt x="1213909" y="3657"/>
                  </a:cubicBezTo>
                  <a:lnTo>
                    <a:pt x="1218680" y="9757"/>
                  </a:lnTo>
                  <a:cubicBezTo>
                    <a:pt x="1220904" y="12599"/>
                    <a:pt x="1220402" y="16706"/>
                    <a:pt x="1217559" y="18930"/>
                  </a:cubicBezTo>
                  <a:lnTo>
                    <a:pt x="1211134" y="23957"/>
                  </a:lnTo>
                  <a:cubicBezTo>
                    <a:pt x="1208291" y="26180"/>
                    <a:pt x="1204184" y="25678"/>
                    <a:pt x="1201960" y="22836"/>
                  </a:cubicBezTo>
                  <a:lnTo>
                    <a:pt x="1197189" y="16736"/>
                  </a:lnTo>
                  <a:cubicBezTo>
                    <a:pt x="1194966" y="13893"/>
                    <a:pt x="1195467" y="9787"/>
                    <a:pt x="1198309" y="7563"/>
                  </a:cubicBezTo>
                  <a:lnTo>
                    <a:pt x="1204736" y="2536"/>
                  </a:lnTo>
                  <a:cubicBezTo>
                    <a:pt x="1206157" y="1425"/>
                    <a:pt x="1207894" y="994"/>
                    <a:pt x="1209554" y="1197"/>
                  </a:cubicBezTo>
                  <a:close/>
                  <a:moveTo>
                    <a:pt x="833717" y="1197"/>
                  </a:moveTo>
                  <a:cubicBezTo>
                    <a:pt x="835376" y="1400"/>
                    <a:pt x="836959" y="2235"/>
                    <a:pt x="838071" y="3657"/>
                  </a:cubicBezTo>
                  <a:lnTo>
                    <a:pt x="842843" y="9757"/>
                  </a:lnTo>
                  <a:cubicBezTo>
                    <a:pt x="845066" y="12599"/>
                    <a:pt x="844565" y="16706"/>
                    <a:pt x="841722" y="18930"/>
                  </a:cubicBezTo>
                  <a:lnTo>
                    <a:pt x="835296" y="23957"/>
                  </a:lnTo>
                  <a:cubicBezTo>
                    <a:pt x="832453" y="26180"/>
                    <a:pt x="828346" y="25678"/>
                    <a:pt x="826122" y="22836"/>
                  </a:cubicBezTo>
                  <a:lnTo>
                    <a:pt x="821351" y="16736"/>
                  </a:lnTo>
                  <a:cubicBezTo>
                    <a:pt x="819127" y="13893"/>
                    <a:pt x="819629" y="9787"/>
                    <a:pt x="822472" y="7563"/>
                  </a:cubicBezTo>
                  <a:lnTo>
                    <a:pt x="828898" y="2536"/>
                  </a:lnTo>
                  <a:cubicBezTo>
                    <a:pt x="830320" y="1425"/>
                    <a:pt x="832057" y="994"/>
                    <a:pt x="833717" y="1197"/>
                  </a:cubicBezTo>
                  <a:close/>
                  <a:moveTo>
                    <a:pt x="457878" y="1197"/>
                  </a:moveTo>
                  <a:cubicBezTo>
                    <a:pt x="459539" y="1400"/>
                    <a:pt x="461122" y="2235"/>
                    <a:pt x="462233" y="3657"/>
                  </a:cubicBezTo>
                  <a:lnTo>
                    <a:pt x="467005" y="9757"/>
                  </a:lnTo>
                  <a:cubicBezTo>
                    <a:pt x="469228" y="12599"/>
                    <a:pt x="468726" y="16706"/>
                    <a:pt x="465883" y="18930"/>
                  </a:cubicBezTo>
                  <a:lnTo>
                    <a:pt x="459457" y="23957"/>
                  </a:lnTo>
                  <a:cubicBezTo>
                    <a:pt x="456615" y="26180"/>
                    <a:pt x="452508" y="25678"/>
                    <a:pt x="450285" y="22836"/>
                  </a:cubicBezTo>
                  <a:lnTo>
                    <a:pt x="445513" y="16736"/>
                  </a:lnTo>
                  <a:cubicBezTo>
                    <a:pt x="443290" y="13893"/>
                    <a:pt x="443790" y="9787"/>
                    <a:pt x="446633" y="7563"/>
                  </a:cubicBezTo>
                  <a:lnTo>
                    <a:pt x="453060" y="2536"/>
                  </a:lnTo>
                  <a:cubicBezTo>
                    <a:pt x="454481" y="1425"/>
                    <a:pt x="456218" y="994"/>
                    <a:pt x="457878" y="1197"/>
                  </a:cubicBezTo>
                  <a:close/>
                  <a:moveTo>
                    <a:pt x="3799998" y="1169"/>
                  </a:moveTo>
                  <a:cubicBezTo>
                    <a:pt x="3803289" y="1571"/>
                    <a:pt x="3806427" y="3229"/>
                    <a:pt x="3808632" y="6047"/>
                  </a:cubicBezTo>
                  <a:lnTo>
                    <a:pt x="3818093" y="18142"/>
                  </a:lnTo>
                  <a:cubicBezTo>
                    <a:pt x="3822501" y="23778"/>
                    <a:pt x="3821507" y="31921"/>
                    <a:pt x="3815871" y="36330"/>
                  </a:cubicBezTo>
                  <a:lnTo>
                    <a:pt x="3795569" y="52211"/>
                  </a:lnTo>
                  <a:cubicBezTo>
                    <a:pt x="3789932" y="56620"/>
                    <a:pt x="3781790" y="55625"/>
                    <a:pt x="3777381" y="49989"/>
                  </a:cubicBezTo>
                  <a:lnTo>
                    <a:pt x="3767920" y="37894"/>
                  </a:lnTo>
                  <a:cubicBezTo>
                    <a:pt x="3763511" y="32258"/>
                    <a:pt x="3764506" y="24115"/>
                    <a:pt x="3770142" y="19706"/>
                  </a:cubicBezTo>
                  <a:lnTo>
                    <a:pt x="3790444" y="3825"/>
                  </a:lnTo>
                  <a:cubicBezTo>
                    <a:pt x="3793262" y="1621"/>
                    <a:pt x="3796707" y="767"/>
                    <a:pt x="3799998" y="1169"/>
                  </a:cubicBezTo>
                  <a:close/>
                  <a:moveTo>
                    <a:pt x="3424160" y="1169"/>
                  </a:moveTo>
                  <a:cubicBezTo>
                    <a:pt x="3427451" y="1571"/>
                    <a:pt x="3430589" y="3229"/>
                    <a:pt x="3432794" y="6047"/>
                  </a:cubicBezTo>
                  <a:lnTo>
                    <a:pt x="3442255" y="18142"/>
                  </a:lnTo>
                  <a:cubicBezTo>
                    <a:pt x="3446664" y="23778"/>
                    <a:pt x="3445669" y="31921"/>
                    <a:pt x="3440032" y="36330"/>
                  </a:cubicBezTo>
                  <a:lnTo>
                    <a:pt x="3419730" y="52211"/>
                  </a:lnTo>
                  <a:cubicBezTo>
                    <a:pt x="3414095" y="56620"/>
                    <a:pt x="3405952" y="55625"/>
                    <a:pt x="3401543" y="49989"/>
                  </a:cubicBezTo>
                  <a:lnTo>
                    <a:pt x="3392082" y="37894"/>
                  </a:lnTo>
                  <a:cubicBezTo>
                    <a:pt x="3387673" y="32258"/>
                    <a:pt x="3388668" y="24115"/>
                    <a:pt x="3394304" y="19706"/>
                  </a:cubicBezTo>
                  <a:lnTo>
                    <a:pt x="3414606" y="3825"/>
                  </a:lnTo>
                  <a:cubicBezTo>
                    <a:pt x="3417424" y="1621"/>
                    <a:pt x="3420869" y="767"/>
                    <a:pt x="3424160" y="1169"/>
                  </a:cubicBezTo>
                  <a:close/>
                  <a:moveTo>
                    <a:pt x="3048322" y="1169"/>
                  </a:moveTo>
                  <a:cubicBezTo>
                    <a:pt x="3051613" y="1571"/>
                    <a:pt x="3054752" y="3229"/>
                    <a:pt x="3056956" y="6047"/>
                  </a:cubicBezTo>
                  <a:lnTo>
                    <a:pt x="3066417" y="18142"/>
                  </a:lnTo>
                  <a:cubicBezTo>
                    <a:pt x="3070826" y="23778"/>
                    <a:pt x="3069831" y="31921"/>
                    <a:pt x="3064195" y="36330"/>
                  </a:cubicBezTo>
                  <a:lnTo>
                    <a:pt x="3043892" y="52211"/>
                  </a:lnTo>
                  <a:cubicBezTo>
                    <a:pt x="3038257" y="56620"/>
                    <a:pt x="3030113" y="55625"/>
                    <a:pt x="3025705" y="49989"/>
                  </a:cubicBezTo>
                  <a:lnTo>
                    <a:pt x="3016244" y="37894"/>
                  </a:lnTo>
                  <a:cubicBezTo>
                    <a:pt x="3011835" y="32258"/>
                    <a:pt x="3012830" y="24115"/>
                    <a:pt x="3018466" y="19706"/>
                  </a:cubicBezTo>
                  <a:lnTo>
                    <a:pt x="3038768" y="3825"/>
                  </a:lnTo>
                  <a:cubicBezTo>
                    <a:pt x="3041586" y="1621"/>
                    <a:pt x="3045031" y="767"/>
                    <a:pt x="3048322" y="1169"/>
                  </a:cubicBezTo>
                  <a:close/>
                  <a:moveTo>
                    <a:pt x="2672484" y="1169"/>
                  </a:moveTo>
                  <a:cubicBezTo>
                    <a:pt x="2675775" y="1571"/>
                    <a:pt x="2678913" y="3229"/>
                    <a:pt x="2681118" y="6047"/>
                  </a:cubicBezTo>
                  <a:lnTo>
                    <a:pt x="2690579" y="18142"/>
                  </a:lnTo>
                  <a:cubicBezTo>
                    <a:pt x="2694987" y="23778"/>
                    <a:pt x="2693992" y="31921"/>
                    <a:pt x="2688357" y="36330"/>
                  </a:cubicBezTo>
                  <a:lnTo>
                    <a:pt x="2668055" y="52211"/>
                  </a:lnTo>
                  <a:cubicBezTo>
                    <a:pt x="2662419" y="56620"/>
                    <a:pt x="2654276" y="55625"/>
                    <a:pt x="2649867" y="49989"/>
                  </a:cubicBezTo>
                  <a:lnTo>
                    <a:pt x="2640406" y="37894"/>
                  </a:lnTo>
                  <a:cubicBezTo>
                    <a:pt x="2635997" y="32258"/>
                    <a:pt x="2636992" y="24115"/>
                    <a:pt x="2642628" y="19706"/>
                  </a:cubicBezTo>
                  <a:lnTo>
                    <a:pt x="2662930" y="3825"/>
                  </a:lnTo>
                  <a:cubicBezTo>
                    <a:pt x="2665748" y="1621"/>
                    <a:pt x="2669193" y="767"/>
                    <a:pt x="2672484" y="1169"/>
                  </a:cubicBezTo>
                  <a:close/>
                  <a:moveTo>
                    <a:pt x="2296646" y="1169"/>
                  </a:moveTo>
                  <a:cubicBezTo>
                    <a:pt x="2299937" y="1571"/>
                    <a:pt x="2303075" y="3229"/>
                    <a:pt x="2305280" y="6047"/>
                  </a:cubicBezTo>
                  <a:lnTo>
                    <a:pt x="2314741" y="18142"/>
                  </a:lnTo>
                  <a:cubicBezTo>
                    <a:pt x="2319150" y="23778"/>
                    <a:pt x="2318155" y="31921"/>
                    <a:pt x="2312518" y="36330"/>
                  </a:cubicBezTo>
                  <a:lnTo>
                    <a:pt x="2292216" y="52211"/>
                  </a:lnTo>
                  <a:cubicBezTo>
                    <a:pt x="2286580" y="56620"/>
                    <a:pt x="2278438" y="55625"/>
                    <a:pt x="2274028" y="49989"/>
                  </a:cubicBezTo>
                  <a:lnTo>
                    <a:pt x="2264568" y="37894"/>
                  </a:lnTo>
                  <a:cubicBezTo>
                    <a:pt x="2260159" y="32258"/>
                    <a:pt x="2261154" y="24115"/>
                    <a:pt x="2266790" y="19706"/>
                  </a:cubicBezTo>
                  <a:lnTo>
                    <a:pt x="2287092" y="3825"/>
                  </a:lnTo>
                  <a:cubicBezTo>
                    <a:pt x="2289910" y="1621"/>
                    <a:pt x="2293355" y="767"/>
                    <a:pt x="2296646" y="1169"/>
                  </a:cubicBezTo>
                  <a:close/>
                  <a:moveTo>
                    <a:pt x="1920808" y="1169"/>
                  </a:moveTo>
                  <a:cubicBezTo>
                    <a:pt x="1924099" y="1571"/>
                    <a:pt x="1927237" y="3229"/>
                    <a:pt x="1929441" y="6047"/>
                  </a:cubicBezTo>
                  <a:lnTo>
                    <a:pt x="1938903" y="18142"/>
                  </a:lnTo>
                  <a:cubicBezTo>
                    <a:pt x="1943311" y="23778"/>
                    <a:pt x="1942316" y="31921"/>
                    <a:pt x="1936680" y="36330"/>
                  </a:cubicBezTo>
                  <a:lnTo>
                    <a:pt x="1916378" y="52211"/>
                  </a:lnTo>
                  <a:cubicBezTo>
                    <a:pt x="1910742" y="56620"/>
                    <a:pt x="1902599" y="55625"/>
                    <a:pt x="1898191" y="49989"/>
                  </a:cubicBezTo>
                  <a:lnTo>
                    <a:pt x="1888729" y="37894"/>
                  </a:lnTo>
                  <a:cubicBezTo>
                    <a:pt x="1884321" y="32258"/>
                    <a:pt x="1885316" y="24115"/>
                    <a:pt x="1890951" y="19706"/>
                  </a:cubicBezTo>
                  <a:lnTo>
                    <a:pt x="1911253" y="3825"/>
                  </a:lnTo>
                  <a:cubicBezTo>
                    <a:pt x="1914072" y="1621"/>
                    <a:pt x="1917517" y="767"/>
                    <a:pt x="1920808" y="1169"/>
                  </a:cubicBezTo>
                  <a:close/>
                  <a:moveTo>
                    <a:pt x="1544969" y="1169"/>
                  </a:moveTo>
                  <a:cubicBezTo>
                    <a:pt x="1548261" y="1571"/>
                    <a:pt x="1551399" y="3229"/>
                    <a:pt x="1553603" y="6047"/>
                  </a:cubicBezTo>
                  <a:lnTo>
                    <a:pt x="1563064" y="18142"/>
                  </a:lnTo>
                  <a:cubicBezTo>
                    <a:pt x="1567473" y="23778"/>
                    <a:pt x="1566478" y="31921"/>
                    <a:pt x="1560842" y="36330"/>
                  </a:cubicBezTo>
                  <a:lnTo>
                    <a:pt x="1540540" y="52211"/>
                  </a:lnTo>
                  <a:cubicBezTo>
                    <a:pt x="1534904" y="56620"/>
                    <a:pt x="1526762" y="55625"/>
                    <a:pt x="1522352" y="49989"/>
                  </a:cubicBezTo>
                  <a:lnTo>
                    <a:pt x="1512892" y="37894"/>
                  </a:lnTo>
                  <a:cubicBezTo>
                    <a:pt x="1508482" y="32258"/>
                    <a:pt x="1509477" y="24115"/>
                    <a:pt x="1515113" y="19706"/>
                  </a:cubicBezTo>
                  <a:lnTo>
                    <a:pt x="1535415" y="3825"/>
                  </a:lnTo>
                  <a:cubicBezTo>
                    <a:pt x="1538234" y="1621"/>
                    <a:pt x="1541678" y="767"/>
                    <a:pt x="1544969" y="1169"/>
                  </a:cubicBezTo>
                  <a:close/>
                  <a:moveTo>
                    <a:pt x="1169132" y="1169"/>
                  </a:moveTo>
                  <a:cubicBezTo>
                    <a:pt x="1172422" y="1571"/>
                    <a:pt x="1175561" y="3229"/>
                    <a:pt x="1177765" y="6047"/>
                  </a:cubicBezTo>
                  <a:lnTo>
                    <a:pt x="1187226" y="18142"/>
                  </a:lnTo>
                  <a:cubicBezTo>
                    <a:pt x="1191634" y="23778"/>
                    <a:pt x="1190640" y="31921"/>
                    <a:pt x="1185004" y="36330"/>
                  </a:cubicBezTo>
                  <a:lnTo>
                    <a:pt x="1164702" y="52211"/>
                  </a:lnTo>
                  <a:cubicBezTo>
                    <a:pt x="1159066" y="56620"/>
                    <a:pt x="1150923" y="55625"/>
                    <a:pt x="1146514" y="49989"/>
                  </a:cubicBezTo>
                  <a:lnTo>
                    <a:pt x="1137053" y="37894"/>
                  </a:lnTo>
                  <a:cubicBezTo>
                    <a:pt x="1132645" y="32258"/>
                    <a:pt x="1133639" y="24115"/>
                    <a:pt x="1139275" y="19706"/>
                  </a:cubicBezTo>
                  <a:lnTo>
                    <a:pt x="1159577" y="3825"/>
                  </a:lnTo>
                  <a:cubicBezTo>
                    <a:pt x="1162395" y="1621"/>
                    <a:pt x="1165840" y="767"/>
                    <a:pt x="1169132" y="1169"/>
                  </a:cubicBezTo>
                  <a:close/>
                  <a:moveTo>
                    <a:pt x="793294" y="1169"/>
                  </a:moveTo>
                  <a:cubicBezTo>
                    <a:pt x="796585" y="1571"/>
                    <a:pt x="799723" y="3229"/>
                    <a:pt x="801927" y="6047"/>
                  </a:cubicBezTo>
                  <a:lnTo>
                    <a:pt x="811389" y="18142"/>
                  </a:lnTo>
                  <a:cubicBezTo>
                    <a:pt x="815797" y="23778"/>
                    <a:pt x="814802" y="31921"/>
                    <a:pt x="809166" y="36330"/>
                  </a:cubicBezTo>
                  <a:lnTo>
                    <a:pt x="788864" y="52211"/>
                  </a:lnTo>
                  <a:cubicBezTo>
                    <a:pt x="783228" y="56620"/>
                    <a:pt x="775085" y="55625"/>
                    <a:pt x="770676" y="49989"/>
                  </a:cubicBezTo>
                  <a:lnTo>
                    <a:pt x="761215" y="37894"/>
                  </a:lnTo>
                  <a:cubicBezTo>
                    <a:pt x="756807" y="32258"/>
                    <a:pt x="757801" y="24115"/>
                    <a:pt x="763437" y="19706"/>
                  </a:cubicBezTo>
                  <a:lnTo>
                    <a:pt x="783739" y="3825"/>
                  </a:lnTo>
                  <a:cubicBezTo>
                    <a:pt x="786557" y="1621"/>
                    <a:pt x="790002" y="767"/>
                    <a:pt x="793294" y="1169"/>
                  </a:cubicBezTo>
                  <a:close/>
                  <a:moveTo>
                    <a:pt x="417456" y="1169"/>
                  </a:moveTo>
                  <a:cubicBezTo>
                    <a:pt x="420747" y="1571"/>
                    <a:pt x="423885" y="3229"/>
                    <a:pt x="426089" y="6047"/>
                  </a:cubicBezTo>
                  <a:lnTo>
                    <a:pt x="435550" y="18142"/>
                  </a:lnTo>
                  <a:cubicBezTo>
                    <a:pt x="439959" y="23778"/>
                    <a:pt x="438964" y="31921"/>
                    <a:pt x="433328" y="36330"/>
                  </a:cubicBezTo>
                  <a:lnTo>
                    <a:pt x="413026" y="52211"/>
                  </a:lnTo>
                  <a:cubicBezTo>
                    <a:pt x="407390" y="56620"/>
                    <a:pt x="399247" y="55625"/>
                    <a:pt x="394839" y="49989"/>
                  </a:cubicBezTo>
                  <a:lnTo>
                    <a:pt x="385377" y="37894"/>
                  </a:lnTo>
                  <a:cubicBezTo>
                    <a:pt x="380969" y="32258"/>
                    <a:pt x="381964" y="24115"/>
                    <a:pt x="387600" y="19706"/>
                  </a:cubicBezTo>
                  <a:lnTo>
                    <a:pt x="407901" y="3825"/>
                  </a:lnTo>
                  <a:cubicBezTo>
                    <a:pt x="410720" y="1621"/>
                    <a:pt x="414165" y="767"/>
                    <a:pt x="417456" y="1169"/>
                  </a:cubicBezTo>
                  <a:close/>
                  <a:moveTo>
                    <a:pt x="3732289" y="0"/>
                  </a:moveTo>
                  <a:lnTo>
                    <a:pt x="3777224" y="0"/>
                  </a:lnTo>
                  <a:lnTo>
                    <a:pt x="3760381" y="16843"/>
                  </a:lnTo>
                  <a:cubicBezTo>
                    <a:pt x="3757274" y="19949"/>
                    <a:pt x="3752238" y="19950"/>
                    <a:pt x="3749131" y="16843"/>
                  </a:cubicBezTo>
                  <a:close/>
                  <a:moveTo>
                    <a:pt x="3674011" y="0"/>
                  </a:moveTo>
                  <a:lnTo>
                    <a:pt x="3717341" y="0"/>
                  </a:lnTo>
                  <a:lnTo>
                    <a:pt x="3773214" y="55873"/>
                  </a:lnTo>
                  <a:cubicBezTo>
                    <a:pt x="3777959" y="60618"/>
                    <a:pt x="3777959" y="68310"/>
                    <a:pt x="3773214" y="73055"/>
                  </a:cubicBezTo>
                  <a:lnTo>
                    <a:pt x="3738790" y="107480"/>
                  </a:lnTo>
                  <a:cubicBezTo>
                    <a:pt x="3734045" y="112225"/>
                    <a:pt x="3726352" y="112225"/>
                    <a:pt x="3721608" y="107480"/>
                  </a:cubicBezTo>
                  <a:lnTo>
                    <a:pt x="3652661" y="38532"/>
                  </a:lnTo>
                  <a:cubicBezTo>
                    <a:pt x="3647916" y="33788"/>
                    <a:pt x="3647916" y="26095"/>
                    <a:pt x="3652661" y="21350"/>
                  </a:cubicBezTo>
                  <a:close/>
                  <a:moveTo>
                    <a:pt x="3604020" y="0"/>
                  </a:moveTo>
                  <a:lnTo>
                    <a:pt x="3658502" y="0"/>
                  </a:lnTo>
                  <a:lnTo>
                    <a:pt x="3651218" y="7284"/>
                  </a:lnTo>
                  <a:cubicBezTo>
                    <a:pt x="3645725" y="12776"/>
                    <a:pt x="3638526" y="15523"/>
                    <a:pt x="3631327" y="15523"/>
                  </a:cubicBezTo>
                  <a:lnTo>
                    <a:pt x="3631327" y="15523"/>
                  </a:lnTo>
                  <a:lnTo>
                    <a:pt x="3631327" y="15497"/>
                  </a:lnTo>
                  <a:lnTo>
                    <a:pt x="3631194" y="15523"/>
                  </a:lnTo>
                  <a:cubicBezTo>
                    <a:pt x="3623995" y="15523"/>
                    <a:pt x="3616796" y="12777"/>
                    <a:pt x="3611304" y="7284"/>
                  </a:cubicBezTo>
                  <a:close/>
                  <a:moveTo>
                    <a:pt x="3554866" y="0"/>
                  </a:moveTo>
                  <a:lnTo>
                    <a:pt x="3596689" y="0"/>
                  </a:lnTo>
                  <a:lnTo>
                    <a:pt x="3614450" y="16444"/>
                  </a:lnTo>
                  <a:cubicBezTo>
                    <a:pt x="3620310" y="21870"/>
                    <a:pt x="3620663" y="31018"/>
                    <a:pt x="3615238" y="36879"/>
                  </a:cubicBezTo>
                  <a:lnTo>
                    <a:pt x="3600358" y="52951"/>
                  </a:lnTo>
                  <a:cubicBezTo>
                    <a:pt x="3594932" y="58811"/>
                    <a:pt x="3585783" y="59164"/>
                    <a:pt x="3579922" y="53739"/>
                  </a:cubicBezTo>
                  <a:lnTo>
                    <a:pt x="3550252" y="26269"/>
                  </a:lnTo>
                  <a:cubicBezTo>
                    <a:pt x="3544392" y="20844"/>
                    <a:pt x="3544040" y="11694"/>
                    <a:pt x="3549465" y="5834"/>
                  </a:cubicBezTo>
                  <a:close/>
                  <a:moveTo>
                    <a:pt x="3524311" y="0"/>
                  </a:moveTo>
                  <a:lnTo>
                    <a:pt x="3539076" y="0"/>
                  </a:lnTo>
                  <a:lnTo>
                    <a:pt x="3540844" y="3111"/>
                  </a:lnTo>
                  <a:cubicBezTo>
                    <a:pt x="3542123" y="5360"/>
                    <a:pt x="3541336" y="8220"/>
                    <a:pt x="3539087" y="9498"/>
                  </a:cubicBezTo>
                  <a:lnTo>
                    <a:pt x="3532918" y="13006"/>
                  </a:lnTo>
                  <a:cubicBezTo>
                    <a:pt x="3530669" y="14284"/>
                    <a:pt x="3527808" y="13497"/>
                    <a:pt x="3526530" y="11248"/>
                  </a:cubicBezTo>
                  <a:lnTo>
                    <a:pt x="3522949" y="4950"/>
                  </a:lnTo>
                  <a:close/>
                  <a:moveTo>
                    <a:pt x="3356450" y="0"/>
                  </a:moveTo>
                  <a:lnTo>
                    <a:pt x="3401386" y="0"/>
                  </a:lnTo>
                  <a:lnTo>
                    <a:pt x="3384543" y="16843"/>
                  </a:lnTo>
                  <a:cubicBezTo>
                    <a:pt x="3381437" y="19949"/>
                    <a:pt x="3376400" y="19950"/>
                    <a:pt x="3373293" y="16843"/>
                  </a:cubicBezTo>
                  <a:close/>
                  <a:moveTo>
                    <a:pt x="3298172" y="0"/>
                  </a:moveTo>
                  <a:lnTo>
                    <a:pt x="3341503" y="0"/>
                  </a:lnTo>
                  <a:lnTo>
                    <a:pt x="3397376" y="55873"/>
                  </a:lnTo>
                  <a:cubicBezTo>
                    <a:pt x="3402121" y="60618"/>
                    <a:pt x="3402121" y="68310"/>
                    <a:pt x="3397376" y="73055"/>
                  </a:cubicBezTo>
                  <a:lnTo>
                    <a:pt x="3362952" y="107480"/>
                  </a:lnTo>
                  <a:cubicBezTo>
                    <a:pt x="3358206" y="112225"/>
                    <a:pt x="3350514" y="112225"/>
                    <a:pt x="3345770" y="107480"/>
                  </a:cubicBezTo>
                  <a:lnTo>
                    <a:pt x="3276822" y="38532"/>
                  </a:lnTo>
                  <a:cubicBezTo>
                    <a:pt x="3272078" y="33788"/>
                    <a:pt x="3272078" y="26095"/>
                    <a:pt x="3276822" y="21350"/>
                  </a:cubicBezTo>
                  <a:close/>
                  <a:moveTo>
                    <a:pt x="3228181" y="0"/>
                  </a:moveTo>
                  <a:lnTo>
                    <a:pt x="3282664" y="0"/>
                  </a:lnTo>
                  <a:lnTo>
                    <a:pt x="3275380" y="7284"/>
                  </a:lnTo>
                  <a:cubicBezTo>
                    <a:pt x="3269887" y="12776"/>
                    <a:pt x="3262688" y="15523"/>
                    <a:pt x="3255489" y="15523"/>
                  </a:cubicBezTo>
                  <a:lnTo>
                    <a:pt x="3255488" y="15523"/>
                  </a:lnTo>
                  <a:lnTo>
                    <a:pt x="3255488" y="15497"/>
                  </a:lnTo>
                  <a:lnTo>
                    <a:pt x="3255356" y="15523"/>
                  </a:lnTo>
                  <a:cubicBezTo>
                    <a:pt x="3248157" y="15523"/>
                    <a:pt x="3240958" y="12777"/>
                    <a:pt x="3235465" y="7284"/>
                  </a:cubicBezTo>
                  <a:close/>
                  <a:moveTo>
                    <a:pt x="3179028" y="0"/>
                  </a:moveTo>
                  <a:lnTo>
                    <a:pt x="3220852" y="0"/>
                  </a:lnTo>
                  <a:lnTo>
                    <a:pt x="3238612" y="16444"/>
                  </a:lnTo>
                  <a:cubicBezTo>
                    <a:pt x="3244473" y="21870"/>
                    <a:pt x="3244825" y="31018"/>
                    <a:pt x="3239400" y="36879"/>
                  </a:cubicBezTo>
                  <a:lnTo>
                    <a:pt x="3224519" y="52951"/>
                  </a:lnTo>
                  <a:cubicBezTo>
                    <a:pt x="3219094" y="58811"/>
                    <a:pt x="3209945" y="59164"/>
                    <a:pt x="3204084" y="53739"/>
                  </a:cubicBezTo>
                  <a:lnTo>
                    <a:pt x="3174414" y="26269"/>
                  </a:lnTo>
                  <a:cubicBezTo>
                    <a:pt x="3168555" y="20844"/>
                    <a:pt x="3168202" y="11694"/>
                    <a:pt x="3173627" y="5834"/>
                  </a:cubicBezTo>
                  <a:close/>
                  <a:moveTo>
                    <a:pt x="3148473" y="0"/>
                  </a:moveTo>
                  <a:lnTo>
                    <a:pt x="3163238" y="0"/>
                  </a:lnTo>
                  <a:lnTo>
                    <a:pt x="3165006" y="3111"/>
                  </a:lnTo>
                  <a:cubicBezTo>
                    <a:pt x="3166285" y="5360"/>
                    <a:pt x="3165498" y="8220"/>
                    <a:pt x="3163249" y="9498"/>
                  </a:cubicBezTo>
                  <a:lnTo>
                    <a:pt x="3157080" y="13006"/>
                  </a:lnTo>
                  <a:cubicBezTo>
                    <a:pt x="3154831" y="14284"/>
                    <a:pt x="3151971" y="13497"/>
                    <a:pt x="3150692" y="11248"/>
                  </a:cubicBezTo>
                  <a:lnTo>
                    <a:pt x="3147112" y="4950"/>
                  </a:lnTo>
                  <a:close/>
                  <a:moveTo>
                    <a:pt x="2980612" y="0"/>
                  </a:moveTo>
                  <a:lnTo>
                    <a:pt x="3025548" y="0"/>
                  </a:lnTo>
                  <a:lnTo>
                    <a:pt x="3008705" y="16843"/>
                  </a:lnTo>
                  <a:cubicBezTo>
                    <a:pt x="3005599" y="19949"/>
                    <a:pt x="3000562" y="19950"/>
                    <a:pt x="2997455" y="16843"/>
                  </a:cubicBezTo>
                  <a:close/>
                  <a:moveTo>
                    <a:pt x="2922334" y="0"/>
                  </a:moveTo>
                  <a:lnTo>
                    <a:pt x="2965665" y="0"/>
                  </a:lnTo>
                  <a:lnTo>
                    <a:pt x="3021538" y="55873"/>
                  </a:lnTo>
                  <a:cubicBezTo>
                    <a:pt x="3026283" y="60618"/>
                    <a:pt x="3026283" y="68310"/>
                    <a:pt x="3021538" y="73055"/>
                  </a:cubicBezTo>
                  <a:lnTo>
                    <a:pt x="2987114" y="107480"/>
                  </a:lnTo>
                  <a:cubicBezTo>
                    <a:pt x="2982369" y="112225"/>
                    <a:pt x="2974676" y="112225"/>
                    <a:pt x="2969932" y="107480"/>
                  </a:cubicBezTo>
                  <a:lnTo>
                    <a:pt x="2900984" y="38532"/>
                  </a:lnTo>
                  <a:cubicBezTo>
                    <a:pt x="2896240" y="33788"/>
                    <a:pt x="2896240" y="26095"/>
                    <a:pt x="2900984" y="21350"/>
                  </a:cubicBezTo>
                  <a:close/>
                  <a:moveTo>
                    <a:pt x="2852343" y="0"/>
                  </a:moveTo>
                  <a:lnTo>
                    <a:pt x="2906825" y="0"/>
                  </a:lnTo>
                  <a:lnTo>
                    <a:pt x="2899541" y="7284"/>
                  </a:lnTo>
                  <a:cubicBezTo>
                    <a:pt x="2894049" y="12776"/>
                    <a:pt x="2886850" y="15523"/>
                    <a:pt x="2879651" y="15523"/>
                  </a:cubicBezTo>
                  <a:lnTo>
                    <a:pt x="2879651" y="15523"/>
                  </a:lnTo>
                  <a:lnTo>
                    <a:pt x="2879651" y="15497"/>
                  </a:lnTo>
                  <a:lnTo>
                    <a:pt x="2879518" y="15523"/>
                  </a:lnTo>
                  <a:cubicBezTo>
                    <a:pt x="2872320" y="15523"/>
                    <a:pt x="2865120" y="12777"/>
                    <a:pt x="2859627" y="7284"/>
                  </a:cubicBezTo>
                  <a:close/>
                  <a:moveTo>
                    <a:pt x="2803191" y="0"/>
                  </a:moveTo>
                  <a:lnTo>
                    <a:pt x="2845013" y="0"/>
                  </a:lnTo>
                  <a:lnTo>
                    <a:pt x="2862774" y="16444"/>
                  </a:lnTo>
                  <a:cubicBezTo>
                    <a:pt x="2868634" y="21870"/>
                    <a:pt x="2868987" y="31018"/>
                    <a:pt x="2863562" y="36879"/>
                  </a:cubicBezTo>
                  <a:lnTo>
                    <a:pt x="2848681" y="52951"/>
                  </a:lnTo>
                  <a:cubicBezTo>
                    <a:pt x="2843256" y="58811"/>
                    <a:pt x="2834107" y="59164"/>
                    <a:pt x="2828246" y="53739"/>
                  </a:cubicBezTo>
                  <a:lnTo>
                    <a:pt x="2798576" y="26269"/>
                  </a:lnTo>
                  <a:cubicBezTo>
                    <a:pt x="2792716" y="20844"/>
                    <a:pt x="2792364" y="11694"/>
                    <a:pt x="2797790" y="5834"/>
                  </a:cubicBezTo>
                  <a:close/>
                  <a:moveTo>
                    <a:pt x="2772635" y="0"/>
                  </a:moveTo>
                  <a:lnTo>
                    <a:pt x="2787400" y="0"/>
                  </a:lnTo>
                  <a:lnTo>
                    <a:pt x="2789168" y="3111"/>
                  </a:lnTo>
                  <a:cubicBezTo>
                    <a:pt x="2790447" y="5360"/>
                    <a:pt x="2789660" y="8220"/>
                    <a:pt x="2787410" y="9498"/>
                  </a:cubicBezTo>
                  <a:lnTo>
                    <a:pt x="2781242" y="13006"/>
                  </a:lnTo>
                  <a:cubicBezTo>
                    <a:pt x="2778993" y="14284"/>
                    <a:pt x="2776133" y="13497"/>
                    <a:pt x="2774854" y="11248"/>
                  </a:cubicBezTo>
                  <a:lnTo>
                    <a:pt x="2771274" y="4950"/>
                  </a:lnTo>
                  <a:close/>
                  <a:moveTo>
                    <a:pt x="2604774" y="0"/>
                  </a:moveTo>
                  <a:lnTo>
                    <a:pt x="2649710" y="0"/>
                  </a:lnTo>
                  <a:lnTo>
                    <a:pt x="2632867" y="16843"/>
                  </a:lnTo>
                  <a:cubicBezTo>
                    <a:pt x="2629760" y="19949"/>
                    <a:pt x="2624724" y="19950"/>
                    <a:pt x="2621617" y="16843"/>
                  </a:cubicBezTo>
                  <a:close/>
                  <a:moveTo>
                    <a:pt x="2546496" y="0"/>
                  </a:moveTo>
                  <a:lnTo>
                    <a:pt x="2589827" y="0"/>
                  </a:lnTo>
                  <a:lnTo>
                    <a:pt x="2645700" y="55873"/>
                  </a:lnTo>
                  <a:cubicBezTo>
                    <a:pt x="2650445" y="60618"/>
                    <a:pt x="2650445" y="68310"/>
                    <a:pt x="2645700" y="73055"/>
                  </a:cubicBezTo>
                  <a:lnTo>
                    <a:pt x="2611276" y="107480"/>
                  </a:lnTo>
                  <a:cubicBezTo>
                    <a:pt x="2606531" y="112225"/>
                    <a:pt x="2598838" y="112225"/>
                    <a:pt x="2594094" y="107480"/>
                  </a:cubicBezTo>
                  <a:lnTo>
                    <a:pt x="2525146" y="38532"/>
                  </a:lnTo>
                  <a:cubicBezTo>
                    <a:pt x="2520402" y="33788"/>
                    <a:pt x="2520402" y="26095"/>
                    <a:pt x="2525146" y="21350"/>
                  </a:cubicBezTo>
                  <a:close/>
                  <a:moveTo>
                    <a:pt x="2476506" y="0"/>
                  </a:moveTo>
                  <a:lnTo>
                    <a:pt x="2530988" y="0"/>
                  </a:lnTo>
                  <a:lnTo>
                    <a:pt x="2523704" y="7284"/>
                  </a:lnTo>
                  <a:cubicBezTo>
                    <a:pt x="2518211" y="12776"/>
                    <a:pt x="2511012" y="15523"/>
                    <a:pt x="2503813" y="15523"/>
                  </a:cubicBezTo>
                  <a:lnTo>
                    <a:pt x="2503813" y="15523"/>
                  </a:lnTo>
                  <a:lnTo>
                    <a:pt x="2503813" y="15497"/>
                  </a:lnTo>
                  <a:lnTo>
                    <a:pt x="2503680" y="15523"/>
                  </a:lnTo>
                  <a:cubicBezTo>
                    <a:pt x="2496481" y="15523"/>
                    <a:pt x="2489282" y="12777"/>
                    <a:pt x="2483790" y="7284"/>
                  </a:cubicBezTo>
                  <a:close/>
                  <a:moveTo>
                    <a:pt x="2427352" y="0"/>
                  </a:moveTo>
                  <a:lnTo>
                    <a:pt x="2469176" y="0"/>
                  </a:lnTo>
                  <a:lnTo>
                    <a:pt x="2486936" y="16444"/>
                  </a:lnTo>
                  <a:cubicBezTo>
                    <a:pt x="2492797" y="21870"/>
                    <a:pt x="2493149" y="31018"/>
                    <a:pt x="2487724" y="36879"/>
                  </a:cubicBezTo>
                  <a:lnTo>
                    <a:pt x="2472844" y="52951"/>
                  </a:lnTo>
                  <a:cubicBezTo>
                    <a:pt x="2467418" y="58811"/>
                    <a:pt x="2458269" y="59164"/>
                    <a:pt x="2452408" y="53739"/>
                  </a:cubicBezTo>
                  <a:lnTo>
                    <a:pt x="2422738" y="26269"/>
                  </a:lnTo>
                  <a:cubicBezTo>
                    <a:pt x="2416878" y="20844"/>
                    <a:pt x="2416526" y="11694"/>
                    <a:pt x="2421951" y="5834"/>
                  </a:cubicBezTo>
                  <a:close/>
                  <a:moveTo>
                    <a:pt x="2396797" y="0"/>
                  </a:moveTo>
                  <a:lnTo>
                    <a:pt x="2411562" y="0"/>
                  </a:lnTo>
                  <a:lnTo>
                    <a:pt x="2413330" y="3111"/>
                  </a:lnTo>
                  <a:cubicBezTo>
                    <a:pt x="2414609" y="5360"/>
                    <a:pt x="2413822" y="8220"/>
                    <a:pt x="2411573" y="9498"/>
                  </a:cubicBezTo>
                  <a:lnTo>
                    <a:pt x="2405404" y="13006"/>
                  </a:lnTo>
                  <a:cubicBezTo>
                    <a:pt x="2403155" y="14284"/>
                    <a:pt x="2400294" y="13497"/>
                    <a:pt x="2399016" y="11248"/>
                  </a:cubicBezTo>
                  <a:lnTo>
                    <a:pt x="2395435" y="4950"/>
                  </a:lnTo>
                  <a:close/>
                  <a:moveTo>
                    <a:pt x="2228936" y="0"/>
                  </a:moveTo>
                  <a:lnTo>
                    <a:pt x="2273872" y="0"/>
                  </a:lnTo>
                  <a:lnTo>
                    <a:pt x="2257029" y="16843"/>
                  </a:lnTo>
                  <a:cubicBezTo>
                    <a:pt x="2253923" y="19949"/>
                    <a:pt x="2248886" y="19950"/>
                    <a:pt x="2245779" y="16843"/>
                  </a:cubicBezTo>
                  <a:close/>
                  <a:moveTo>
                    <a:pt x="2170658" y="0"/>
                  </a:moveTo>
                  <a:lnTo>
                    <a:pt x="2213989" y="0"/>
                  </a:lnTo>
                  <a:lnTo>
                    <a:pt x="2269862" y="55873"/>
                  </a:lnTo>
                  <a:cubicBezTo>
                    <a:pt x="2274606" y="60618"/>
                    <a:pt x="2274606" y="68310"/>
                    <a:pt x="2269862" y="73055"/>
                  </a:cubicBezTo>
                  <a:lnTo>
                    <a:pt x="2235437" y="107480"/>
                  </a:lnTo>
                  <a:cubicBezTo>
                    <a:pt x="2230692" y="112225"/>
                    <a:pt x="2223000" y="112225"/>
                    <a:pt x="2218256" y="107480"/>
                  </a:cubicBezTo>
                  <a:lnTo>
                    <a:pt x="2149308" y="38532"/>
                  </a:lnTo>
                  <a:cubicBezTo>
                    <a:pt x="2144564" y="33788"/>
                    <a:pt x="2144564" y="26095"/>
                    <a:pt x="2149308" y="21350"/>
                  </a:cubicBezTo>
                  <a:close/>
                  <a:moveTo>
                    <a:pt x="2100667" y="0"/>
                  </a:moveTo>
                  <a:lnTo>
                    <a:pt x="2155149" y="0"/>
                  </a:lnTo>
                  <a:lnTo>
                    <a:pt x="2147865" y="7284"/>
                  </a:lnTo>
                  <a:cubicBezTo>
                    <a:pt x="2142373" y="12776"/>
                    <a:pt x="2135174" y="15523"/>
                    <a:pt x="2127975" y="15523"/>
                  </a:cubicBezTo>
                  <a:lnTo>
                    <a:pt x="2127974" y="15523"/>
                  </a:lnTo>
                  <a:lnTo>
                    <a:pt x="2127974" y="15497"/>
                  </a:lnTo>
                  <a:lnTo>
                    <a:pt x="2127842" y="15523"/>
                  </a:lnTo>
                  <a:cubicBezTo>
                    <a:pt x="2120643" y="15523"/>
                    <a:pt x="2113444" y="12777"/>
                    <a:pt x="2107951" y="7284"/>
                  </a:cubicBezTo>
                  <a:close/>
                  <a:moveTo>
                    <a:pt x="2051514" y="0"/>
                  </a:moveTo>
                  <a:lnTo>
                    <a:pt x="2093337" y="0"/>
                  </a:lnTo>
                  <a:lnTo>
                    <a:pt x="2111098" y="16444"/>
                  </a:lnTo>
                  <a:cubicBezTo>
                    <a:pt x="2116958" y="21870"/>
                    <a:pt x="2117311" y="31018"/>
                    <a:pt x="2111885" y="36879"/>
                  </a:cubicBezTo>
                  <a:lnTo>
                    <a:pt x="2097005" y="52951"/>
                  </a:lnTo>
                  <a:cubicBezTo>
                    <a:pt x="2091580" y="58811"/>
                    <a:pt x="2082431" y="59164"/>
                    <a:pt x="2076570" y="53739"/>
                  </a:cubicBezTo>
                  <a:lnTo>
                    <a:pt x="2046900" y="26269"/>
                  </a:lnTo>
                  <a:cubicBezTo>
                    <a:pt x="2041040" y="20844"/>
                    <a:pt x="2040687" y="11694"/>
                    <a:pt x="2046113" y="5834"/>
                  </a:cubicBezTo>
                  <a:close/>
                  <a:moveTo>
                    <a:pt x="2020959" y="0"/>
                  </a:moveTo>
                  <a:lnTo>
                    <a:pt x="2035724" y="0"/>
                  </a:lnTo>
                  <a:lnTo>
                    <a:pt x="2037492" y="3111"/>
                  </a:lnTo>
                  <a:cubicBezTo>
                    <a:pt x="2038770" y="5360"/>
                    <a:pt x="2037984" y="8220"/>
                    <a:pt x="2035734" y="9498"/>
                  </a:cubicBezTo>
                  <a:lnTo>
                    <a:pt x="2029566" y="13006"/>
                  </a:lnTo>
                  <a:cubicBezTo>
                    <a:pt x="2027316" y="14284"/>
                    <a:pt x="2024456" y="13497"/>
                    <a:pt x="2023178" y="11248"/>
                  </a:cubicBezTo>
                  <a:lnTo>
                    <a:pt x="2019597" y="4950"/>
                  </a:lnTo>
                  <a:close/>
                  <a:moveTo>
                    <a:pt x="1853098" y="0"/>
                  </a:moveTo>
                  <a:lnTo>
                    <a:pt x="1898033" y="0"/>
                  </a:lnTo>
                  <a:lnTo>
                    <a:pt x="1881190" y="16843"/>
                  </a:lnTo>
                  <a:cubicBezTo>
                    <a:pt x="1878084" y="19949"/>
                    <a:pt x="1873047" y="19950"/>
                    <a:pt x="1869940" y="16843"/>
                  </a:cubicBezTo>
                  <a:close/>
                  <a:moveTo>
                    <a:pt x="1794820" y="0"/>
                  </a:moveTo>
                  <a:lnTo>
                    <a:pt x="1838151" y="0"/>
                  </a:lnTo>
                  <a:lnTo>
                    <a:pt x="1894024" y="55873"/>
                  </a:lnTo>
                  <a:cubicBezTo>
                    <a:pt x="1898769" y="60618"/>
                    <a:pt x="1898769" y="68310"/>
                    <a:pt x="1894024" y="73055"/>
                  </a:cubicBezTo>
                  <a:lnTo>
                    <a:pt x="1859599" y="107480"/>
                  </a:lnTo>
                  <a:cubicBezTo>
                    <a:pt x="1854854" y="112225"/>
                    <a:pt x="1847162" y="112225"/>
                    <a:pt x="1842418" y="107480"/>
                  </a:cubicBezTo>
                  <a:lnTo>
                    <a:pt x="1773470" y="38532"/>
                  </a:lnTo>
                  <a:cubicBezTo>
                    <a:pt x="1768725" y="33788"/>
                    <a:pt x="1768725" y="26095"/>
                    <a:pt x="1773470" y="21350"/>
                  </a:cubicBezTo>
                  <a:close/>
                  <a:moveTo>
                    <a:pt x="1724829" y="0"/>
                  </a:moveTo>
                  <a:lnTo>
                    <a:pt x="1779311" y="0"/>
                  </a:lnTo>
                  <a:lnTo>
                    <a:pt x="1772027" y="7284"/>
                  </a:lnTo>
                  <a:cubicBezTo>
                    <a:pt x="1766534" y="12776"/>
                    <a:pt x="1759336" y="15523"/>
                    <a:pt x="1752137" y="15523"/>
                  </a:cubicBezTo>
                  <a:lnTo>
                    <a:pt x="1752136" y="15523"/>
                  </a:lnTo>
                  <a:lnTo>
                    <a:pt x="1752136" y="15497"/>
                  </a:lnTo>
                  <a:lnTo>
                    <a:pt x="1752003" y="15523"/>
                  </a:lnTo>
                  <a:cubicBezTo>
                    <a:pt x="1744805" y="15523"/>
                    <a:pt x="1737606" y="12777"/>
                    <a:pt x="1732113" y="7284"/>
                  </a:cubicBezTo>
                  <a:close/>
                  <a:moveTo>
                    <a:pt x="1675676" y="0"/>
                  </a:moveTo>
                  <a:lnTo>
                    <a:pt x="1717499" y="0"/>
                  </a:lnTo>
                  <a:lnTo>
                    <a:pt x="1735259" y="16444"/>
                  </a:lnTo>
                  <a:cubicBezTo>
                    <a:pt x="1741120" y="21870"/>
                    <a:pt x="1741472" y="31018"/>
                    <a:pt x="1736047" y="36879"/>
                  </a:cubicBezTo>
                  <a:lnTo>
                    <a:pt x="1721167" y="52951"/>
                  </a:lnTo>
                  <a:cubicBezTo>
                    <a:pt x="1715741" y="58811"/>
                    <a:pt x="1706592" y="59164"/>
                    <a:pt x="1700732" y="53739"/>
                  </a:cubicBezTo>
                  <a:lnTo>
                    <a:pt x="1671062" y="26269"/>
                  </a:lnTo>
                  <a:cubicBezTo>
                    <a:pt x="1665202" y="20844"/>
                    <a:pt x="1664849" y="11694"/>
                    <a:pt x="1670275" y="5834"/>
                  </a:cubicBezTo>
                  <a:close/>
                  <a:moveTo>
                    <a:pt x="1645120" y="0"/>
                  </a:moveTo>
                  <a:lnTo>
                    <a:pt x="1659886" y="0"/>
                  </a:lnTo>
                  <a:lnTo>
                    <a:pt x="1661654" y="3111"/>
                  </a:lnTo>
                  <a:cubicBezTo>
                    <a:pt x="1662933" y="5360"/>
                    <a:pt x="1662146" y="8220"/>
                    <a:pt x="1659896" y="9498"/>
                  </a:cubicBezTo>
                  <a:lnTo>
                    <a:pt x="1653727" y="13006"/>
                  </a:lnTo>
                  <a:cubicBezTo>
                    <a:pt x="1651479" y="14284"/>
                    <a:pt x="1648618" y="13497"/>
                    <a:pt x="1647340" y="11248"/>
                  </a:cubicBezTo>
                  <a:lnTo>
                    <a:pt x="1643759" y="4950"/>
                  </a:lnTo>
                  <a:close/>
                  <a:moveTo>
                    <a:pt x="1477260" y="0"/>
                  </a:moveTo>
                  <a:lnTo>
                    <a:pt x="1522195" y="0"/>
                  </a:lnTo>
                  <a:lnTo>
                    <a:pt x="1505352" y="16843"/>
                  </a:lnTo>
                  <a:cubicBezTo>
                    <a:pt x="1502246" y="19949"/>
                    <a:pt x="1497209" y="19950"/>
                    <a:pt x="1494102" y="16843"/>
                  </a:cubicBezTo>
                  <a:close/>
                  <a:moveTo>
                    <a:pt x="1418982" y="0"/>
                  </a:moveTo>
                  <a:lnTo>
                    <a:pt x="1462313" y="0"/>
                  </a:lnTo>
                  <a:lnTo>
                    <a:pt x="1518186" y="55873"/>
                  </a:lnTo>
                  <a:cubicBezTo>
                    <a:pt x="1522930" y="60618"/>
                    <a:pt x="1522930" y="68310"/>
                    <a:pt x="1518186" y="73055"/>
                  </a:cubicBezTo>
                  <a:lnTo>
                    <a:pt x="1483761" y="107480"/>
                  </a:lnTo>
                  <a:cubicBezTo>
                    <a:pt x="1479016" y="112225"/>
                    <a:pt x="1471324" y="112225"/>
                    <a:pt x="1466579" y="107480"/>
                  </a:cubicBezTo>
                  <a:lnTo>
                    <a:pt x="1397632" y="38532"/>
                  </a:lnTo>
                  <a:cubicBezTo>
                    <a:pt x="1392887" y="33788"/>
                    <a:pt x="1392887" y="26095"/>
                    <a:pt x="1397632" y="21350"/>
                  </a:cubicBezTo>
                  <a:close/>
                  <a:moveTo>
                    <a:pt x="1348991" y="0"/>
                  </a:moveTo>
                  <a:lnTo>
                    <a:pt x="1403473" y="0"/>
                  </a:lnTo>
                  <a:lnTo>
                    <a:pt x="1396189" y="7284"/>
                  </a:lnTo>
                  <a:cubicBezTo>
                    <a:pt x="1390697" y="12776"/>
                    <a:pt x="1383498" y="15523"/>
                    <a:pt x="1376298" y="15523"/>
                  </a:cubicBezTo>
                  <a:lnTo>
                    <a:pt x="1376298" y="15523"/>
                  </a:lnTo>
                  <a:lnTo>
                    <a:pt x="1376298" y="15497"/>
                  </a:lnTo>
                  <a:lnTo>
                    <a:pt x="1376166" y="15523"/>
                  </a:lnTo>
                  <a:cubicBezTo>
                    <a:pt x="1368966" y="15523"/>
                    <a:pt x="1361768" y="12777"/>
                    <a:pt x="1356275" y="7284"/>
                  </a:cubicBezTo>
                  <a:close/>
                  <a:moveTo>
                    <a:pt x="1299838" y="0"/>
                  </a:moveTo>
                  <a:lnTo>
                    <a:pt x="1341661" y="0"/>
                  </a:lnTo>
                  <a:lnTo>
                    <a:pt x="1359422" y="16444"/>
                  </a:lnTo>
                  <a:cubicBezTo>
                    <a:pt x="1365282" y="21870"/>
                    <a:pt x="1365635" y="31018"/>
                    <a:pt x="1360209" y="36879"/>
                  </a:cubicBezTo>
                  <a:lnTo>
                    <a:pt x="1345329" y="52951"/>
                  </a:lnTo>
                  <a:cubicBezTo>
                    <a:pt x="1339903" y="58811"/>
                    <a:pt x="1330755" y="59164"/>
                    <a:pt x="1324893" y="53739"/>
                  </a:cubicBezTo>
                  <a:lnTo>
                    <a:pt x="1295224" y="26269"/>
                  </a:lnTo>
                  <a:cubicBezTo>
                    <a:pt x="1289364" y="20844"/>
                    <a:pt x="1289011" y="11694"/>
                    <a:pt x="1294437" y="5834"/>
                  </a:cubicBezTo>
                  <a:close/>
                  <a:moveTo>
                    <a:pt x="1269282" y="0"/>
                  </a:moveTo>
                  <a:lnTo>
                    <a:pt x="1284047" y="0"/>
                  </a:lnTo>
                  <a:lnTo>
                    <a:pt x="1285815" y="3111"/>
                  </a:lnTo>
                  <a:cubicBezTo>
                    <a:pt x="1287094" y="5360"/>
                    <a:pt x="1286308" y="8220"/>
                    <a:pt x="1284058" y="9498"/>
                  </a:cubicBezTo>
                  <a:lnTo>
                    <a:pt x="1277890" y="13006"/>
                  </a:lnTo>
                  <a:cubicBezTo>
                    <a:pt x="1275640" y="14284"/>
                    <a:pt x="1272780" y="13497"/>
                    <a:pt x="1271502" y="11248"/>
                  </a:cubicBezTo>
                  <a:lnTo>
                    <a:pt x="1267921" y="4950"/>
                  </a:lnTo>
                  <a:close/>
                  <a:moveTo>
                    <a:pt x="1101421" y="0"/>
                  </a:moveTo>
                  <a:lnTo>
                    <a:pt x="1146357" y="0"/>
                  </a:lnTo>
                  <a:lnTo>
                    <a:pt x="1129514" y="16843"/>
                  </a:lnTo>
                  <a:cubicBezTo>
                    <a:pt x="1126408" y="19949"/>
                    <a:pt x="1121371" y="19950"/>
                    <a:pt x="1118264" y="16843"/>
                  </a:cubicBezTo>
                  <a:close/>
                  <a:moveTo>
                    <a:pt x="1043144" y="0"/>
                  </a:moveTo>
                  <a:lnTo>
                    <a:pt x="1086474" y="0"/>
                  </a:lnTo>
                  <a:lnTo>
                    <a:pt x="1142347" y="55873"/>
                  </a:lnTo>
                  <a:cubicBezTo>
                    <a:pt x="1147092" y="60618"/>
                    <a:pt x="1147092" y="68310"/>
                    <a:pt x="1142348" y="73055"/>
                  </a:cubicBezTo>
                  <a:lnTo>
                    <a:pt x="1107923" y="107480"/>
                  </a:lnTo>
                  <a:cubicBezTo>
                    <a:pt x="1103178" y="112225"/>
                    <a:pt x="1095486" y="112225"/>
                    <a:pt x="1090741" y="107480"/>
                  </a:cubicBezTo>
                  <a:lnTo>
                    <a:pt x="1021794" y="38532"/>
                  </a:lnTo>
                  <a:cubicBezTo>
                    <a:pt x="1017049" y="33788"/>
                    <a:pt x="1017049" y="26095"/>
                    <a:pt x="1021794" y="21350"/>
                  </a:cubicBezTo>
                  <a:close/>
                  <a:moveTo>
                    <a:pt x="973153" y="0"/>
                  </a:moveTo>
                  <a:lnTo>
                    <a:pt x="1027635" y="0"/>
                  </a:lnTo>
                  <a:lnTo>
                    <a:pt x="1020351" y="7284"/>
                  </a:lnTo>
                  <a:cubicBezTo>
                    <a:pt x="1014858" y="12776"/>
                    <a:pt x="1007660" y="15523"/>
                    <a:pt x="1000460" y="15523"/>
                  </a:cubicBezTo>
                  <a:lnTo>
                    <a:pt x="1000460" y="15523"/>
                  </a:lnTo>
                  <a:lnTo>
                    <a:pt x="1000460" y="15497"/>
                  </a:lnTo>
                  <a:lnTo>
                    <a:pt x="1000328" y="15523"/>
                  </a:lnTo>
                  <a:cubicBezTo>
                    <a:pt x="993128" y="15523"/>
                    <a:pt x="985930" y="12777"/>
                    <a:pt x="980437" y="7284"/>
                  </a:cubicBezTo>
                  <a:close/>
                  <a:moveTo>
                    <a:pt x="924000" y="0"/>
                  </a:moveTo>
                  <a:lnTo>
                    <a:pt x="965823" y="0"/>
                  </a:lnTo>
                  <a:lnTo>
                    <a:pt x="983584" y="16444"/>
                  </a:lnTo>
                  <a:cubicBezTo>
                    <a:pt x="989444" y="21870"/>
                    <a:pt x="989796" y="31018"/>
                    <a:pt x="984371" y="36879"/>
                  </a:cubicBezTo>
                  <a:lnTo>
                    <a:pt x="969490" y="52951"/>
                  </a:lnTo>
                  <a:cubicBezTo>
                    <a:pt x="964065" y="58811"/>
                    <a:pt x="954917" y="59164"/>
                    <a:pt x="949056" y="53739"/>
                  </a:cubicBezTo>
                  <a:lnTo>
                    <a:pt x="919386" y="26269"/>
                  </a:lnTo>
                  <a:cubicBezTo>
                    <a:pt x="913526" y="20844"/>
                    <a:pt x="913173" y="11694"/>
                    <a:pt x="918599" y="5834"/>
                  </a:cubicBezTo>
                  <a:close/>
                  <a:moveTo>
                    <a:pt x="893444" y="0"/>
                  </a:moveTo>
                  <a:lnTo>
                    <a:pt x="908210" y="0"/>
                  </a:lnTo>
                  <a:lnTo>
                    <a:pt x="909978" y="3111"/>
                  </a:lnTo>
                  <a:cubicBezTo>
                    <a:pt x="911256" y="5360"/>
                    <a:pt x="910470" y="8220"/>
                    <a:pt x="908220" y="9498"/>
                  </a:cubicBezTo>
                  <a:lnTo>
                    <a:pt x="902052" y="13006"/>
                  </a:lnTo>
                  <a:cubicBezTo>
                    <a:pt x="899802" y="14284"/>
                    <a:pt x="896942" y="13497"/>
                    <a:pt x="895663" y="11248"/>
                  </a:cubicBezTo>
                  <a:lnTo>
                    <a:pt x="892083" y="4950"/>
                  </a:lnTo>
                  <a:close/>
                  <a:moveTo>
                    <a:pt x="725584" y="0"/>
                  </a:moveTo>
                  <a:lnTo>
                    <a:pt x="770519" y="0"/>
                  </a:lnTo>
                  <a:lnTo>
                    <a:pt x="753677" y="16843"/>
                  </a:lnTo>
                  <a:cubicBezTo>
                    <a:pt x="750570" y="19949"/>
                    <a:pt x="745533" y="19950"/>
                    <a:pt x="742427" y="16843"/>
                  </a:cubicBezTo>
                  <a:close/>
                  <a:moveTo>
                    <a:pt x="667306" y="0"/>
                  </a:moveTo>
                  <a:lnTo>
                    <a:pt x="710637" y="0"/>
                  </a:lnTo>
                  <a:lnTo>
                    <a:pt x="766510" y="55873"/>
                  </a:lnTo>
                  <a:cubicBezTo>
                    <a:pt x="771254" y="60618"/>
                    <a:pt x="771254" y="68310"/>
                    <a:pt x="766510" y="73055"/>
                  </a:cubicBezTo>
                  <a:lnTo>
                    <a:pt x="732085" y="107480"/>
                  </a:lnTo>
                  <a:cubicBezTo>
                    <a:pt x="727340" y="112225"/>
                    <a:pt x="719648" y="112225"/>
                    <a:pt x="714904" y="107480"/>
                  </a:cubicBezTo>
                  <a:lnTo>
                    <a:pt x="645956" y="38532"/>
                  </a:lnTo>
                  <a:cubicBezTo>
                    <a:pt x="641211" y="33788"/>
                    <a:pt x="641211" y="26095"/>
                    <a:pt x="645956" y="21350"/>
                  </a:cubicBezTo>
                  <a:close/>
                  <a:moveTo>
                    <a:pt x="597315" y="0"/>
                  </a:moveTo>
                  <a:lnTo>
                    <a:pt x="651797" y="0"/>
                  </a:lnTo>
                  <a:lnTo>
                    <a:pt x="644513" y="7284"/>
                  </a:lnTo>
                  <a:cubicBezTo>
                    <a:pt x="639020" y="12776"/>
                    <a:pt x="631821" y="15523"/>
                    <a:pt x="624623" y="15523"/>
                  </a:cubicBezTo>
                  <a:lnTo>
                    <a:pt x="624622" y="15523"/>
                  </a:lnTo>
                  <a:lnTo>
                    <a:pt x="624622" y="15497"/>
                  </a:lnTo>
                  <a:lnTo>
                    <a:pt x="624490" y="15523"/>
                  </a:lnTo>
                  <a:cubicBezTo>
                    <a:pt x="617290" y="15523"/>
                    <a:pt x="610092" y="12777"/>
                    <a:pt x="604599" y="7284"/>
                  </a:cubicBezTo>
                  <a:close/>
                  <a:moveTo>
                    <a:pt x="548162" y="0"/>
                  </a:moveTo>
                  <a:lnTo>
                    <a:pt x="589985" y="0"/>
                  </a:lnTo>
                  <a:lnTo>
                    <a:pt x="607745" y="16444"/>
                  </a:lnTo>
                  <a:cubicBezTo>
                    <a:pt x="613606" y="21870"/>
                    <a:pt x="613958" y="31018"/>
                    <a:pt x="608533" y="36879"/>
                  </a:cubicBezTo>
                  <a:lnTo>
                    <a:pt x="593653" y="52951"/>
                  </a:lnTo>
                  <a:cubicBezTo>
                    <a:pt x="588227" y="58811"/>
                    <a:pt x="579078" y="59164"/>
                    <a:pt x="573218" y="53739"/>
                  </a:cubicBezTo>
                  <a:lnTo>
                    <a:pt x="543548" y="26269"/>
                  </a:lnTo>
                  <a:cubicBezTo>
                    <a:pt x="537688" y="20844"/>
                    <a:pt x="537335" y="11694"/>
                    <a:pt x="542761" y="5834"/>
                  </a:cubicBezTo>
                  <a:close/>
                  <a:moveTo>
                    <a:pt x="517606" y="0"/>
                  </a:moveTo>
                  <a:lnTo>
                    <a:pt x="532372" y="0"/>
                  </a:lnTo>
                  <a:lnTo>
                    <a:pt x="534140" y="3111"/>
                  </a:lnTo>
                  <a:cubicBezTo>
                    <a:pt x="535418" y="5360"/>
                    <a:pt x="534632" y="8220"/>
                    <a:pt x="532382" y="9498"/>
                  </a:cubicBezTo>
                  <a:lnTo>
                    <a:pt x="526213" y="13006"/>
                  </a:lnTo>
                  <a:cubicBezTo>
                    <a:pt x="523965" y="14284"/>
                    <a:pt x="521104" y="13497"/>
                    <a:pt x="519826" y="11248"/>
                  </a:cubicBezTo>
                  <a:lnTo>
                    <a:pt x="516245" y="4950"/>
                  </a:lnTo>
                  <a:close/>
                  <a:moveTo>
                    <a:pt x="349746" y="0"/>
                  </a:moveTo>
                  <a:lnTo>
                    <a:pt x="394681" y="0"/>
                  </a:lnTo>
                  <a:lnTo>
                    <a:pt x="377838" y="16843"/>
                  </a:lnTo>
                  <a:cubicBezTo>
                    <a:pt x="374732" y="19949"/>
                    <a:pt x="369695" y="19950"/>
                    <a:pt x="366588" y="16843"/>
                  </a:cubicBezTo>
                  <a:close/>
                  <a:moveTo>
                    <a:pt x="309013" y="0"/>
                  </a:moveTo>
                  <a:lnTo>
                    <a:pt x="334799" y="0"/>
                  </a:lnTo>
                  <a:lnTo>
                    <a:pt x="390672" y="55873"/>
                  </a:lnTo>
                  <a:cubicBezTo>
                    <a:pt x="395417" y="60618"/>
                    <a:pt x="395417" y="68310"/>
                    <a:pt x="390672" y="73055"/>
                  </a:cubicBezTo>
                  <a:lnTo>
                    <a:pt x="356247" y="107480"/>
                  </a:lnTo>
                  <a:cubicBezTo>
                    <a:pt x="351503" y="112225"/>
                    <a:pt x="343810" y="112225"/>
                    <a:pt x="339065" y="107480"/>
                  </a:cubicBezTo>
                  <a:lnTo>
                    <a:pt x="289848" y="58263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65000"/>
                </a:sysClr>
              </a:fgClr>
              <a:bgClr>
                <a:srgbClr val="ED7D31">
                  <a:lumMod val="40000"/>
                  <a:lumOff val="6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0" name="フリーフォーム: 図形 749">
              <a:extLst>
                <a:ext uri="{FF2B5EF4-FFF2-40B4-BE49-F238E27FC236}">
                  <a16:creationId xmlns:a16="http://schemas.microsoft.com/office/drawing/2014/main" id="{9B0F503C-B0FF-4E6B-B4D6-7D02A4DD5646}"/>
                </a:ext>
              </a:extLst>
            </p:cNvPr>
            <p:cNvSpPr/>
            <p:nvPr/>
          </p:nvSpPr>
          <p:spPr>
            <a:xfrm>
              <a:off x="1952686" y="5707380"/>
              <a:ext cx="1566862" cy="533400"/>
            </a:xfrm>
            <a:custGeom>
              <a:avLst/>
              <a:gdLst>
                <a:gd name="connsiteX0" fmla="*/ 1466165 w 1566862"/>
                <a:gd name="connsiteY0" fmla="*/ 529592 h 533400"/>
                <a:gd name="connsiteX1" fmla="*/ 1493002 w 1566862"/>
                <a:gd name="connsiteY1" fmla="*/ 529592 h 533400"/>
                <a:gd name="connsiteX2" fmla="*/ 1519840 w 1566862"/>
                <a:gd name="connsiteY2" fmla="*/ 529592 h 533400"/>
                <a:gd name="connsiteX3" fmla="*/ 1529035 w 1566862"/>
                <a:gd name="connsiteY3" fmla="*/ 533400 h 533400"/>
                <a:gd name="connsiteX4" fmla="*/ 1456970 w 1566862"/>
                <a:gd name="connsiteY4" fmla="*/ 533400 h 533400"/>
                <a:gd name="connsiteX5" fmla="*/ 1090327 w 1566862"/>
                <a:gd name="connsiteY5" fmla="*/ 529592 h 533400"/>
                <a:gd name="connsiteX6" fmla="*/ 1117163 w 1566862"/>
                <a:gd name="connsiteY6" fmla="*/ 529592 h 533400"/>
                <a:gd name="connsiteX7" fmla="*/ 1144001 w 1566862"/>
                <a:gd name="connsiteY7" fmla="*/ 529592 h 533400"/>
                <a:gd name="connsiteX8" fmla="*/ 1153196 w 1566862"/>
                <a:gd name="connsiteY8" fmla="*/ 533400 h 533400"/>
                <a:gd name="connsiteX9" fmla="*/ 1081132 w 1566862"/>
                <a:gd name="connsiteY9" fmla="*/ 533400 h 533400"/>
                <a:gd name="connsiteX10" fmla="*/ 714489 w 1566862"/>
                <a:gd name="connsiteY10" fmla="*/ 529592 h 533400"/>
                <a:gd name="connsiteX11" fmla="*/ 741326 w 1566862"/>
                <a:gd name="connsiteY11" fmla="*/ 529592 h 533400"/>
                <a:gd name="connsiteX12" fmla="*/ 768164 w 1566862"/>
                <a:gd name="connsiteY12" fmla="*/ 529592 h 533400"/>
                <a:gd name="connsiteX13" fmla="*/ 777358 w 1566862"/>
                <a:gd name="connsiteY13" fmla="*/ 533400 h 533400"/>
                <a:gd name="connsiteX14" fmla="*/ 705294 w 1566862"/>
                <a:gd name="connsiteY14" fmla="*/ 533400 h 533400"/>
                <a:gd name="connsiteX15" fmla="*/ 338651 w 1566862"/>
                <a:gd name="connsiteY15" fmla="*/ 529592 h 533400"/>
                <a:gd name="connsiteX16" fmla="*/ 365488 w 1566862"/>
                <a:gd name="connsiteY16" fmla="*/ 529592 h 533400"/>
                <a:gd name="connsiteX17" fmla="*/ 392326 w 1566862"/>
                <a:gd name="connsiteY17" fmla="*/ 529592 h 533400"/>
                <a:gd name="connsiteX18" fmla="*/ 401521 w 1566862"/>
                <a:gd name="connsiteY18" fmla="*/ 533400 h 533400"/>
                <a:gd name="connsiteX19" fmla="*/ 329456 w 1566862"/>
                <a:gd name="connsiteY19" fmla="*/ 533400 h 533400"/>
                <a:gd name="connsiteX20" fmla="*/ 1253 w 1566862"/>
                <a:gd name="connsiteY20" fmla="*/ 529592 h 533400"/>
                <a:gd name="connsiteX21" fmla="*/ 16488 w 1566862"/>
                <a:gd name="connsiteY21" fmla="*/ 529592 h 533400"/>
                <a:gd name="connsiteX22" fmla="*/ 25682 w 1566862"/>
                <a:gd name="connsiteY22" fmla="*/ 533400 h 533400"/>
                <a:gd name="connsiteX23" fmla="*/ 0 w 1566862"/>
                <a:gd name="connsiteY23" fmla="*/ 533400 h 533400"/>
                <a:gd name="connsiteX24" fmla="*/ 1430177 w 1566862"/>
                <a:gd name="connsiteY24" fmla="*/ 514672 h 533400"/>
                <a:gd name="connsiteX25" fmla="*/ 1435468 w 1566862"/>
                <a:gd name="connsiteY25" fmla="*/ 515992 h 533400"/>
                <a:gd name="connsiteX26" fmla="*/ 1444140 w 1566862"/>
                <a:gd name="connsiteY26" fmla="*/ 522413 h 533400"/>
                <a:gd name="connsiteX27" fmla="*/ 1445627 w 1566862"/>
                <a:gd name="connsiteY27" fmla="*/ 532378 h 533400"/>
                <a:gd name="connsiteX28" fmla="*/ 1444870 w 1566862"/>
                <a:gd name="connsiteY28" fmla="*/ 533400 h 533400"/>
                <a:gd name="connsiteX29" fmla="*/ 1416243 w 1566862"/>
                <a:gd name="connsiteY29" fmla="*/ 533400 h 533400"/>
                <a:gd name="connsiteX30" fmla="*/ 1415819 w 1566862"/>
                <a:gd name="connsiteY30" fmla="*/ 530560 h 533400"/>
                <a:gd name="connsiteX31" fmla="*/ 1425504 w 1566862"/>
                <a:gd name="connsiteY31" fmla="*/ 517479 h 533400"/>
                <a:gd name="connsiteX32" fmla="*/ 1430177 w 1566862"/>
                <a:gd name="connsiteY32" fmla="*/ 514672 h 533400"/>
                <a:gd name="connsiteX33" fmla="*/ 1054339 w 1566862"/>
                <a:gd name="connsiteY33" fmla="*/ 514672 h 533400"/>
                <a:gd name="connsiteX34" fmla="*/ 1059630 w 1566862"/>
                <a:gd name="connsiteY34" fmla="*/ 515992 h 533400"/>
                <a:gd name="connsiteX35" fmla="*/ 1068302 w 1566862"/>
                <a:gd name="connsiteY35" fmla="*/ 522413 h 533400"/>
                <a:gd name="connsiteX36" fmla="*/ 1069789 w 1566862"/>
                <a:gd name="connsiteY36" fmla="*/ 532378 h 533400"/>
                <a:gd name="connsiteX37" fmla="*/ 1069032 w 1566862"/>
                <a:gd name="connsiteY37" fmla="*/ 533400 h 533400"/>
                <a:gd name="connsiteX38" fmla="*/ 1040405 w 1566862"/>
                <a:gd name="connsiteY38" fmla="*/ 533400 h 533400"/>
                <a:gd name="connsiteX39" fmla="*/ 1039981 w 1566862"/>
                <a:gd name="connsiteY39" fmla="*/ 530560 h 533400"/>
                <a:gd name="connsiteX40" fmla="*/ 1049666 w 1566862"/>
                <a:gd name="connsiteY40" fmla="*/ 517479 h 533400"/>
                <a:gd name="connsiteX41" fmla="*/ 1054339 w 1566862"/>
                <a:gd name="connsiteY41" fmla="*/ 514672 h 533400"/>
                <a:gd name="connsiteX42" fmla="*/ 678502 w 1566862"/>
                <a:gd name="connsiteY42" fmla="*/ 514672 h 533400"/>
                <a:gd name="connsiteX43" fmla="*/ 683792 w 1566862"/>
                <a:gd name="connsiteY43" fmla="*/ 515992 h 533400"/>
                <a:gd name="connsiteX44" fmla="*/ 692465 w 1566862"/>
                <a:gd name="connsiteY44" fmla="*/ 522413 h 533400"/>
                <a:gd name="connsiteX45" fmla="*/ 693951 w 1566862"/>
                <a:gd name="connsiteY45" fmla="*/ 532378 h 533400"/>
                <a:gd name="connsiteX46" fmla="*/ 693194 w 1566862"/>
                <a:gd name="connsiteY46" fmla="*/ 533400 h 533400"/>
                <a:gd name="connsiteX47" fmla="*/ 664567 w 1566862"/>
                <a:gd name="connsiteY47" fmla="*/ 533400 h 533400"/>
                <a:gd name="connsiteX48" fmla="*/ 664143 w 1566862"/>
                <a:gd name="connsiteY48" fmla="*/ 530560 h 533400"/>
                <a:gd name="connsiteX49" fmla="*/ 673827 w 1566862"/>
                <a:gd name="connsiteY49" fmla="*/ 517479 h 533400"/>
                <a:gd name="connsiteX50" fmla="*/ 678502 w 1566862"/>
                <a:gd name="connsiteY50" fmla="*/ 514672 h 533400"/>
                <a:gd name="connsiteX51" fmla="*/ 302664 w 1566862"/>
                <a:gd name="connsiteY51" fmla="*/ 514672 h 533400"/>
                <a:gd name="connsiteX52" fmla="*/ 307954 w 1566862"/>
                <a:gd name="connsiteY52" fmla="*/ 515992 h 533400"/>
                <a:gd name="connsiteX53" fmla="*/ 316626 w 1566862"/>
                <a:gd name="connsiteY53" fmla="*/ 522413 h 533400"/>
                <a:gd name="connsiteX54" fmla="*/ 318113 w 1566862"/>
                <a:gd name="connsiteY54" fmla="*/ 532378 h 533400"/>
                <a:gd name="connsiteX55" fmla="*/ 317356 w 1566862"/>
                <a:gd name="connsiteY55" fmla="*/ 533400 h 533400"/>
                <a:gd name="connsiteX56" fmla="*/ 288729 w 1566862"/>
                <a:gd name="connsiteY56" fmla="*/ 533400 h 533400"/>
                <a:gd name="connsiteX57" fmla="*/ 288305 w 1566862"/>
                <a:gd name="connsiteY57" fmla="*/ 530560 h 533400"/>
                <a:gd name="connsiteX58" fmla="*/ 297990 w 1566862"/>
                <a:gd name="connsiteY58" fmla="*/ 517479 h 533400"/>
                <a:gd name="connsiteX59" fmla="*/ 302664 w 1566862"/>
                <a:gd name="connsiteY59" fmla="*/ 514672 h 533400"/>
                <a:gd name="connsiteX60" fmla="*/ 1305083 w 1566862"/>
                <a:gd name="connsiteY60" fmla="*/ 513804 h 533400"/>
                <a:gd name="connsiteX61" fmla="*/ 1335329 w 1566862"/>
                <a:gd name="connsiteY61" fmla="*/ 526332 h 533400"/>
                <a:gd name="connsiteX62" fmla="*/ 1342397 w 1566862"/>
                <a:gd name="connsiteY62" fmla="*/ 533400 h 533400"/>
                <a:gd name="connsiteX63" fmla="*/ 1267769 w 1566862"/>
                <a:gd name="connsiteY63" fmla="*/ 533400 h 533400"/>
                <a:gd name="connsiteX64" fmla="*/ 1274838 w 1566862"/>
                <a:gd name="connsiteY64" fmla="*/ 526332 h 533400"/>
                <a:gd name="connsiteX65" fmla="*/ 1305083 w 1566862"/>
                <a:gd name="connsiteY65" fmla="*/ 513804 h 533400"/>
                <a:gd name="connsiteX66" fmla="*/ 929245 w 1566862"/>
                <a:gd name="connsiteY66" fmla="*/ 513804 h 533400"/>
                <a:gd name="connsiteX67" fmla="*/ 959491 w 1566862"/>
                <a:gd name="connsiteY67" fmla="*/ 526332 h 533400"/>
                <a:gd name="connsiteX68" fmla="*/ 966559 w 1566862"/>
                <a:gd name="connsiteY68" fmla="*/ 533400 h 533400"/>
                <a:gd name="connsiteX69" fmla="*/ 891932 w 1566862"/>
                <a:gd name="connsiteY69" fmla="*/ 533400 h 533400"/>
                <a:gd name="connsiteX70" fmla="*/ 899000 w 1566862"/>
                <a:gd name="connsiteY70" fmla="*/ 526332 h 533400"/>
                <a:gd name="connsiteX71" fmla="*/ 929245 w 1566862"/>
                <a:gd name="connsiteY71" fmla="*/ 513804 h 533400"/>
                <a:gd name="connsiteX72" fmla="*/ 553407 w 1566862"/>
                <a:gd name="connsiteY72" fmla="*/ 513804 h 533400"/>
                <a:gd name="connsiteX73" fmla="*/ 583652 w 1566862"/>
                <a:gd name="connsiteY73" fmla="*/ 526332 h 533400"/>
                <a:gd name="connsiteX74" fmla="*/ 590721 w 1566862"/>
                <a:gd name="connsiteY74" fmla="*/ 533400 h 533400"/>
                <a:gd name="connsiteX75" fmla="*/ 516093 w 1566862"/>
                <a:gd name="connsiteY75" fmla="*/ 533400 h 533400"/>
                <a:gd name="connsiteX76" fmla="*/ 523162 w 1566862"/>
                <a:gd name="connsiteY76" fmla="*/ 526332 h 533400"/>
                <a:gd name="connsiteX77" fmla="*/ 553407 w 1566862"/>
                <a:gd name="connsiteY77" fmla="*/ 513804 h 533400"/>
                <a:gd name="connsiteX78" fmla="*/ 177569 w 1566862"/>
                <a:gd name="connsiteY78" fmla="*/ 513804 h 533400"/>
                <a:gd name="connsiteX79" fmla="*/ 207815 w 1566862"/>
                <a:gd name="connsiteY79" fmla="*/ 526332 h 533400"/>
                <a:gd name="connsiteX80" fmla="*/ 214883 w 1566862"/>
                <a:gd name="connsiteY80" fmla="*/ 533400 h 533400"/>
                <a:gd name="connsiteX81" fmla="*/ 140255 w 1566862"/>
                <a:gd name="connsiteY81" fmla="*/ 533400 h 533400"/>
                <a:gd name="connsiteX82" fmla="*/ 147324 w 1566862"/>
                <a:gd name="connsiteY82" fmla="*/ 526332 h 533400"/>
                <a:gd name="connsiteX83" fmla="*/ 177569 w 1566862"/>
                <a:gd name="connsiteY83" fmla="*/ 513804 h 533400"/>
                <a:gd name="connsiteX84" fmla="*/ 1471971 w 1566862"/>
                <a:gd name="connsiteY84" fmla="*/ 510526 h 533400"/>
                <a:gd name="connsiteX85" fmla="*/ 1474946 w 1566862"/>
                <a:gd name="connsiteY85" fmla="*/ 511915 h 533400"/>
                <a:gd name="connsiteX86" fmla="*/ 1478379 w 1566862"/>
                <a:gd name="connsiteY86" fmla="*/ 515667 h 533400"/>
                <a:gd name="connsiteX87" fmla="*/ 1478110 w 1566862"/>
                <a:gd name="connsiteY87" fmla="*/ 521730 h 533400"/>
                <a:gd name="connsiteX88" fmla="*/ 1474358 w 1566862"/>
                <a:gd name="connsiteY88" fmla="*/ 525163 h 533400"/>
                <a:gd name="connsiteX89" fmla="*/ 1468296 w 1566862"/>
                <a:gd name="connsiteY89" fmla="*/ 524893 h 533400"/>
                <a:gd name="connsiteX90" fmla="*/ 1464863 w 1566862"/>
                <a:gd name="connsiteY90" fmla="*/ 521142 h 533400"/>
                <a:gd name="connsiteX91" fmla="*/ 1465132 w 1566862"/>
                <a:gd name="connsiteY91" fmla="*/ 515079 h 533400"/>
                <a:gd name="connsiteX92" fmla="*/ 1468884 w 1566862"/>
                <a:gd name="connsiteY92" fmla="*/ 511646 h 533400"/>
                <a:gd name="connsiteX93" fmla="*/ 1471971 w 1566862"/>
                <a:gd name="connsiteY93" fmla="*/ 510526 h 533400"/>
                <a:gd name="connsiteX94" fmla="*/ 1096132 w 1566862"/>
                <a:gd name="connsiteY94" fmla="*/ 510526 h 533400"/>
                <a:gd name="connsiteX95" fmla="*/ 1099108 w 1566862"/>
                <a:gd name="connsiteY95" fmla="*/ 511915 h 533400"/>
                <a:gd name="connsiteX96" fmla="*/ 1102541 w 1566862"/>
                <a:gd name="connsiteY96" fmla="*/ 515667 h 533400"/>
                <a:gd name="connsiteX97" fmla="*/ 1102272 w 1566862"/>
                <a:gd name="connsiteY97" fmla="*/ 521730 h 533400"/>
                <a:gd name="connsiteX98" fmla="*/ 1098520 w 1566862"/>
                <a:gd name="connsiteY98" fmla="*/ 525163 h 533400"/>
                <a:gd name="connsiteX99" fmla="*/ 1092458 w 1566862"/>
                <a:gd name="connsiteY99" fmla="*/ 524893 h 533400"/>
                <a:gd name="connsiteX100" fmla="*/ 1089025 w 1566862"/>
                <a:gd name="connsiteY100" fmla="*/ 521142 h 533400"/>
                <a:gd name="connsiteX101" fmla="*/ 1089294 w 1566862"/>
                <a:gd name="connsiteY101" fmla="*/ 515079 h 533400"/>
                <a:gd name="connsiteX102" fmla="*/ 1093046 w 1566862"/>
                <a:gd name="connsiteY102" fmla="*/ 511646 h 533400"/>
                <a:gd name="connsiteX103" fmla="*/ 1096132 w 1566862"/>
                <a:gd name="connsiteY103" fmla="*/ 510526 h 533400"/>
                <a:gd name="connsiteX104" fmla="*/ 720295 w 1566862"/>
                <a:gd name="connsiteY104" fmla="*/ 510526 h 533400"/>
                <a:gd name="connsiteX105" fmla="*/ 723270 w 1566862"/>
                <a:gd name="connsiteY105" fmla="*/ 511915 h 533400"/>
                <a:gd name="connsiteX106" fmla="*/ 726703 w 1566862"/>
                <a:gd name="connsiteY106" fmla="*/ 515667 h 533400"/>
                <a:gd name="connsiteX107" fmla="*/ 726434 w 1566862"/>
                <a:gd name="connsiteY107" fmla="*/ 521730 h 533400"/>
                <a:gd name="connsiteX108" fmla="*/ 722683 w 1566862"/>
                <a:gd name="connsiteY108" fmla="*/ 525163 h 533400"/>
                <a:gd name="connsiteX109" fmla="*/ 716620 w 1566862"/>
                <a:gd name="connsiteY109" fmla="*/ 524893 h 533400"/>
                <a:gd name="connsiteX110" fmla="*/ 713187 w 1566862"/>
                <a:gd name="connsiteY110" fmla="*/ 521142 h 533400"/>
                <a:gd name="connsiteX111" fmla="*/ 713457 w 1566862"/>
                <a:gd name="connsiteY111" fmla="*/ 515079 h 533400"/>
                <a:gd name="connsiteX112" fmla="*/ 717208 w 1566862"/>
                <a:gd name="connsiteY112" fmla="*/ 511646 h 533400"/>
                <a:gd name="connsiteX113" fmla="*/ 720295 w 1566862"/>
                <a:gd name="connsiteY113" fmla="*/ 510526 h 533400"/>
                <a:gd name="connsiteX114" fmla="*/ 344457 w 1566862"/>
                <a:gd name="connsiteY114" fmla="*/ 510526 h 533400"/>
                <a:gd name="connsiteX115" fmla="*/ 347432 w 1566862"/>
                <a:gd name="connsiteY115" fmla="*/ 511915 h 533400"/>
                <a:gd name="connsiteX116" fmla="*/ 350864 w 1566862"/>
                <a:gd name="connsiteY116" fmla="*/ 515667 h 533400"/>
                <a:gd name="connsiteX117" fmla="*/ 350596 w 1566862"/>
                <a:gd name="connsiteY117" fmla="*/ 521730 h 533400"/>
                <a:gd name="connsiteX118" fmla="*/ 346844 w 1566862"/>
                <a:gd name="connsiteY118" fmla="*/ 525163 h 533400"/>
                <a:gd name="connsiteX119" fmla="*/ 340782 w 1566862"/>
                <a:gd name="connsiteY119" fmla="*/ 524893 h 533400"/>
                <a:gd name="connsiteX120" fmla="*/ 337349 w 1566862"/>
                <a:gd name="connsiteY120" fmla="*/ 521142 h 533400"/>
                <a:gd name="connsiteX121" fmla="*/ 337618 w 1566862"/>
                <a:gd name="connsiteY121" fmla="*/ 515079 h 533400"/>
                <a:gd name="connsiteX122" fmla="*/ 341370 w 1566862"/>
                <a:gd name="connsiteY122" fmla="*/ 511646 h 533400"/>
                <a:gd name="connsiteX123" fmla="*/ 344457 w 1566862"/>
                <a:gd name="connsiteY123" fmla="*/ 510526 h 533400"/>
                <a:gd name="connsiteX124" fmla="*/ 1518238 w 1566862"/>
                <a:gd name="connsiteY124" fmla="*/ 510525 h 533400"/>
                <a:gd name="connsiteX125" fmla="*/ 1521213 w 1566862"/>
                <a:gd name="connsiteY125" fmla="*/ 511915 h 533400"/>
                <a:gd name="connsiteX126" fmla="*/ 1524646 w 1566862"/>
                <a:gd name="connsiteY126" fmla="*/ 515667 h 533400"/>
                <a:gd name="connsiteX127" fmla="*/ 1524377 w 1566862"/>
                <a:gd name="connsiteY127" fmla="*/ 521728 h 533400"/>
                <a:gd name="connsiteX128" fmla="*/ 1520625 w 1566862"/>
                <a:gd name="connsiteY128" fmla="*/ 525161 h 533400"/>
                <a:gd name="connsiteX129" fmla="*/ 1514564 w 1566862"/>
                <a:gd name="connsiteY129" fmla="*/ 524893 h 533400"/>
                <a:gd name="connsiteX130" fmla="*/ 1511130 w 1566862"/>
                <a:gd name="connsiteY130" fmla="*/ 521140 h 533400"/>
                <a:gd name="connsiteX131" fmla="*/ 1511399 w 1566862"/>
                <a:gd name="connsiteY131" fmla="*/ 515079 h 533400"/>
                <a:gd name="connsiteX132" fmla="*/ 1515151 w 1566862"/>
                <a:gd name="connsiteY132" fmla="*/ 511646 h 533400"/>
                <a:gd name="connsiteX133" fmla="*/ 1518238 w 1566862"/>
                <a:gd name="connsiteY133" fmla="*/ 510525 h 533400"/>
                <a:gd name="connsiteX134" fmla="*/ 1142400 w 1566862"/>
                <a:gd name="connsiteY134" fmla="*/ 510525 h 533400"/>
                <a:gd name="connsiteX135" fmla="*/ 1145374 w 1566862"/>
                <a:gd name="connsiteY135" fmla="*/ 511915 h 533400"/>
                <a:gd name="connsiteX136" fmla="*/ 1148808 w 1566862"/>
                <a:gd name="connsiteY136" fmla="*/ 515667 h 533400"/>
                <a:gd name="connsiteX137" fmla="*/ 1148539 w 1566862"/>
                <a:gd name="connsiteY137" fmla="*/ 521728 h 533400"/>
                <a:gd name="connsiteX138" fmla="*/ 1144787 w 1566862"/>
                <a:gd name="connsiteY138" fmla="*/ 525161 h 533400"/>
                <a:gd name="connsiteX139" fmla="*/ 1138725 w 1566862"/>
                <a:gd name="connsiteY139" fmla="*/ 524893 h 533400"/>
                <a:gd name="connsiteX140" fmla="*/ 1135292 w 1566862"/>
                <a:gd name="connsiteY140" fmla="*/ 521140 h 533400"/>
                <a:gd name="connsiteX141" fmla="*/ 1135561 w 1566862"/>
                <a:gd name="connsiteY141" fmla="*/ 515079 h 533400"/>
                <a:gd name="connsiteX142" fmla="*/ 1139313 w 1566862"/>
                <a:gd name="connsiteY142" fmla="*/ 511646 h 533400"/>
                <a:gd name="connsiteX143" fmla="*/ 1142400 w 1566862"/>
                <a:gd name="connsiteY143" fmla="*/ 510525 h 533400"/>
                <a:gd name="connsiteX144" fmla="*/ 766562 w 1566862"/>
                <a:gd name="connsiteY144" fmla="*/ 510525 h 533400"/>
                <a:gd name="connsiteX145" fmla="*/ 769537 w 1566862"/>
                <a:gd name="connsiteY145" fmla="*/ 511915 h 533400"/>
                <a:gd name="connsiteX146" fmla="*/ 772970 w 1566862"/>
                <a:gd name="connsiteY146" fmla="*/ 515667 h 533400"/>
                <a:gd name="connsiteX147" fmla="*/ 772701 w 1566862"/>
                <a:gd name="connsiteY147" fmla="*/ 521728 h 533400"/>
                <a:gd name="connsiteX148" fmla="*/ 768949 w 1566862"/>
                <a:gd name="connsiteY148" fmla="*/ 525161 h 533400"/>
                <a:gd name="connsiteX149" fmla="*/ 762888 w 1566862"/>
                <a:gd name="connsiteY149" fmla="*/ 524893 h 533400"/>
                <a:gd name="connsiteX150" fmla="*/ 759454 w 1566862"/>
                <a:gd name="connsiteY150" fmla="*/ 521140 h 533400"/>
                <a:gd name="connsiteX151" fmla="*/ 759723 w 1566862"/>
                <a:gd name="connsiteY151" fmla="*/ 515079 h 533400"/>
                <a:gd name="connsiteX152" fmla="*/ 763475 w 1566862"/>
                <a:gd name="connsiteY152" fmla="*/ 511646 h 533400"/>
                <a:gd name="connsiteX153" fmla="*/ 766562 w 1566862"/>
                <a:gd name="connsiteY153" fmla="*/ 510525 h 533400"/>
                <a:gd name="connsiteX154" fmla="*/ 390723 w 1566862"/>
                <a:gd name="connsiteY154" fmla="*/ 510525 h 533400"/>
                <a:gd name="connsiteX155" fmla="*/ 393699 w 1566862"/>
                <a:gd name="connsiteY155" fmla="*/ 511915 h 533400"/>
                <a:gd name="connsiteX156" fmla="*/ 397132 w 1566862"/>
                <a:gd name="connsiteY156" fmla="*/ 515667 h 533400"/>
                <a:gd name="connsiteX157" fmla="*/ 396863 w 1566862"/>
                <a:gd name="connsiteY157" fmla="*/ 521728 h 533400"/>
                <a:gd name="connsiteX158" fmla="*/ 393111 w 1566862"/>
                <a:gd name="connsiteY158" fmla="*/ 525161 h 533400"/>
                <a:gd name="connsiteX159" fmla="*/ 387050 w 1566862"/>
                <a:gd name="connsiteY159" fmla="*/ 524893 h 533400"/>
                <a:gd name="connsiteX160" fmla="*/ 383616 w 1566862"/>
                <a:gd name="connsiteY160" fmla="*/ 521140 h 533400"/>
                <a:gd name="connsiteX161" fmla="*/ 383885 w 1566862"/>
                <a:gd name="connsiteY161" fmla="*/ 515079 h 533400"/>
                <a:gd name="connsiteX162" fmla="*/ 387637 w 1566862"/>
                <a:gd name="connsiteY162" fmla="*/ 511646 h 533400"/>
                <a:gd name="connsiteX163" fmla="*/ 390723 w 1566862"/>
                <a:gd name="connsiteY163" fmla="*/ 510525 h 533400"/>
                <a:gd name="connsiteX164" fmla="*/ 14885 w 1566862"/>
                <a:gd name="connsiteY164" fmla="*/ 510525 h 533400"/>
                <a:gd name="connsiteX165" fmla="*/ 17861 w 1566862"/>
                <a:gd name="connsiteY165" fmla="*/ 511915 h 533400"/>
                <a:gd name="connsiteX166" fmla="*/ 21294 w 1566862"/>
                <a:gd name="connsiteY166" fmla="*/ 515667 h 533400"/>
                <a:gd name="connsiteX167" fmla="*/ 21025 w 1566862"/>
                <a:gd name="connsiteY167" fmla="*/ 521728 h 533400"/>
                <a:gd name="connsiteX168" fmla="*/ 17273 w 1566862"/>
                <a:gd name="connsiteY168" fmla="*/ 525161 h 533400"/>
                <a:gd name="connsiteX169" fmla="*/ 11211 w 1566862"/>
                <a:gd name="connsiteY169" fmla="*/ 524893 h 533400"/>
                <a:gd name="connsiteX170" fmla="*/ 7778 w 1566862"/>
                <a:gd name="connsiteY170" fmla="*/ 521140 h 533400"/>
                <a:gd name="connsiteX171" fmla="*/ 8047 w 1566862"/>
                <a:gd name="connsiteY171" fmla="*/ 515079 h 533400"/>
                <a:gd name="connsiteX172" fmla="*/ 11799 w 1566862"/>
                <a:gd name="connsiteY172" fmla="*/ 511646 h 533400"/>
                <a:gd name="connsiteX173" fmla="*/ 14885 w 1566862"/>
                <a:gd name="connsiteY173" fmla="*/ 510525 h 533400"/>
                <a:gd name="connsiteX174" fmla="*/ 1493002 w 1566862"/>
                <a:gd name="connsiteY174" fmla="*/ 501502 h 533400"/>
                <a:gd name="connsiteX175" fmla="*/ 1497211 w 1566862"/>
                <a:gd name="connsiteY175" fmla="*/ 501503 h 533400"/>
                <a:gd name="connsiteX176" fmla="*/ 1503745 w 1566862"/>
                <a:gd name="connsiteY176" fmla="*/ 508037 h 533400"/>
                <a:gd name="connsiteX177" fmla="*/ 1503746 w 1566862"/>
                <a:gd name="connsiteY177" fmla="*/ 516196 h 533400"/>
                <a:gd name="connsiteX178" fmla="*/ 1497211 w 1566862"/>
                <a:gd name="connsiteY178" fmla="*/ 522730 h 533400"/>
                <a:gd name="connsiteX179" fmla="*/ 1493002 w 1566862"/>
                <a:gd name="connsiteY179" fmla="*/ 522730 h 533400"/>
                <a:gd name="connsiteX180" fmla="*/ 1490913 w 1566862"/>
                <a:gd name="connsiteY180" fmla="*/ 522730 h 533400"/>
                <a:gd name="connsiteX181" fmla="*/ 1484378 w 1566862"/>
                <a:gd name="connsiteY181" fmla="*/ 516196 h 533400"/>
                <a:gd name="connsiteX182" fmla="*/ 1484378 w 1566862"/>
                <a:gd name="connsiteY182" fmla="*/ 508037 h 533400"/>
                <a:gd name="connsiteX183" fmla="*/ 1490913 w 1566862"/>
                <a:gd name="connsiteY183" fmla="*/ 501503 h 533400"/>
                <a:gd name="connsiteX184" fmla="*/ 1493002 w 1566862"/>
                <a:gd name="connsiteY184" fmla="*/ 501503 h 533400"/>
                <a:gd name="connsiteX185" fmla="*/ 1117163 w 1566862"/>
                <a:gd name="connsiteY185" fmla="*/ 501502 h 533400"/>
                <a:gd name="connsiteX186" fmla="*/ 1121373 w 1566862"/>
                <a:gd name="connsiteY186" fmla="*/ 501503 h 533400"/>
                <a:gd name="connsiteX187" fmla="*/ 1127907 w 1566862"/>
                <a:gd name="connsiteY187" fmla="*/ 508037 h 533400"/>
                <a:gd name="connsiteX188" fmla="*/ 1127907 w 1566862"/>
                <a:gd name="connsiteY188" fmla="*/ 516196 h 533400"/>
                <a:gd name="connsiteX189" fmla="*/ 1121373 w 1566862"/>
                <a:gd name="connsiteY189" fmla="*/ 522730 h 533400"/>
                <a:gd name="connsiteX190" fmla="*/ 1117163 w 1566862"/>
                <a:gd name="connsiteY190" fmla="*/ 522730 h 533400"/>
                <a:gd name="connsiteX191" fmla="*/ 1115075 w 1566862"/>
                <a:gd name="connsiteY191" fmla="*/ 522730 h 533400"/>
                <a:gd name="connsiteX192" fmla="*/ 1108540 w 1566862"/>
                <a:gd name="connsiteY192" fmla="*/ 516196 h 533400"/>
                <a:gd name="connsiteX193" fmla="*/ 1108540 w 1566862"/>
                <a:gd name="connsiteY193" fmla="*/ 508037 h 533400"/>
                <a:gd name="connsiteX194" fmla="*/ 1115075 w 1566862"/>
                <a:gd name="connsiteY194" fmla="*/ 501503 h 533400"/>
                <a:gd name="connsiteX195" fmla="*/ 1117163 w 1566862"/>
                <a:gd name="connsiteY195" fmla="*/ 501503 h 533400"/>
                <a:gd name="connsiteX196" fmla="*/ 741326 w 1566862"/>
                <a:gd name="connsiteY196" fmla="*/ 501502 h 533400"/>
                <a:gd name="connsiteX197" fmla="*/ 745535 w 1566862"/>
                <a:gd name="connsiteY197" fmla="*/ 501503 h 533400"/>
                <a:gd name="connsiteX198" fmla="*/ 752069 w 1566862"/>
                <a:gd name="connsiteY198" fmla="*/ 508037 h 533400"/>
                <a:gd name="connsiteX199" fmla="*/ 752069 w 1566862"/>
                <a:gd name="connsiteY199" fmla="*/ 516196 h 533400"/>
                <a:gd name="connsiteX200" fmla="*/ 745535 w 1566862"/>
                <a:gd name="connsiteY200" fmla="*/ 522730 h 533400"/>
                <a:gd name="connsiteX201" fmla="*/ 741326 w 1566862"/>
                <a:gd name="connsiteY201" fmla="*/ 522730 h 533400"/>
                <a:gd name="connsiteX202" fmla="*/ 739237 w 1566862"/>
                <a:gd name="connsiteY202" fmla="*/ 522730 h 533400"/>
                <a:gd name="connsiteX203" fmla="*/ 732703 w 1566862"/>
                <a:gd name="connsiteY203" fmla="*/ 516196 h 533400"/>
                <a:gd name="connsiteX204" fmla="*/ 732703 w 1566862"/>
                <a:gd name="connsiteY204" fmla="*/ 508037 h 533400"/>
                <a:gd name="connsiteX205" fmla="*/ 739237 w 1566862"/>
                <a:gd name="connsiteY205" fmla="*/ 501503 h 533400"/>
                <a:gd name="connsiteX206" fmla="*/ 741326 w 1566862"/>
                <a:gd name="connsiteY206" fmla="*/ 501503 h 533400"/>
                <a:gd name="connsiteX207" fmla="*/ 365488 w 1566862"/>
                <a:gd name="connsiteY207" fmla="*/ 501502 h 533400"/>
                <a:gd name="connsiteX208" fmla="*/ 369697 w 1566862"/>
                <a:gd name="connsiteY208" fmla="*/ 501503 h 533400"/>
                <a:gd name="connsiteX209" fmla="*/ 376231 w 1566862"/>
                <a:gd name="connsiteY209" fmla="*/ 508037 h 533400"/>
                <a:gd name="connsiteX210" fmla="*/ 376232 w 1566862"/>
                <a:gd name="connsiteY210" fmla="*/ 516196 h 533400"/>
                <a:gd name="connsiteX211" fmla="*/ 369697 w 1566862"/>
                <a:gd name="connsiteY211" fmla="*/ 522730 h 533400"/>
                <a:gd name="connsiteX212" fmla="*/ 365488 w 1566862"/>
                <a:gd name="connsiteY212" fmla="*/ 522730 h 533400"/>
                <a:gd name="connsiteX213" fmla="*/ 363399 w 1566862"/>
                <a:gd name="connsiteY213" fmla="*/ 522730 h 533400"/>
                <a:gd name="connsiteX214" fmla="*/ 356864 w 1566862"/>
                <a:gd name="connsiteY214" fmla="*/ 516196 h 533400"/>
                <a:gd name="connsiteX215" fmla="*/ 356864 w 1566862"/>
                <a:gd name="connsiteY215" fmla="*/ 508037 h 533400"/>
                <a:gd name="connsiteX216" fmla="*/ 363399 w 1566862"/>
                <a:gd name="connsiteY216" fmla="*/ 501503 h 533400"/>
                <a:gd name="connsiteX217" fmla="*/ 365488 w 1566862"/>
                <a:gd name="connsiteY217" fmla="*/ 501503 h 533400"/>
                <a:gd name="connsiteX218" fmla="*/ 1314659 w 1566862"/>
                <a:gd name="connsiteY218" fmla="*/ 493442 h 533400"/>
                <a:gd name="connsiteX219" fmla="*/ 1317635 w 1566862"/>
                <a:gd name="connsiteY219" fmla="*/ 494832 h 533400"/>
                <a:gd name="connsiteX220" fmla="*/ 1321068 w 1566862"/>
                <a:gd name="connsiteY220" fmla="*/ 498584 h 533400"/>
                <a:gd name="connsiteX221" fmla="*/ 1320799 w 1566862"/>
                <a:gd name="connsiteY221" fmla="*/ 504645 h 533400"/>
                <a:gd name="connsiteX222" fmla="*/ 1317047 w 1566862"/>
                <a:gd name="connsiteY222" fmla="*/ 508078 h 533400"/>
                <a:gd name="connsiteX223" fmla="*/ 1310985 w 1566862"/>
                <a:gd name="connsiteY223" fmla="*/ 507809 h 533400"/>
                <a:gd name="connsiteX224" fmla="*/ 1307552 w 1566862"/>
                <a:gd name="connsiteY224" fmla="*/ 504058 h 533400"/>
                <a:gd name="connsiteX225" fmla="*/ 1307820 w 1566862"/>
                <a:gd name="connsiteY225" fmla="*/ 497996 h 533400"/>
                <a:gd name="connsiteX226" fmla="*/ 1311573 w 1566862"/>
                <a:gd name="connsiteY226" fmla="*/ 494563 h 533400"/>
                <a:gd name="connsiteX227" fmla="*/ 1314659 w 1566862"/>
                <a:gd name="connsiteY227" fmla="*/ 493442 h 533400"/>
                <a:gd name="connsiteX228" fmla="*/ 938821 w 1566862"/>
                <a:gd name="connsiteY228" fmla="*/ 493442 h 533400"/>
                <a:gd name="connsiteX229" fmla="*/ 941797 w 1566862"/>
                <a:gd name="connsiteY229" fmla="*/ 494832 h 533400"/>
                <a:gd name="connsiteX230" fmla="*/ 945230 w 1566862"/>
                <a:gd name="connsiteY230" fmla="*/ 498584 h 533400"/>
                <a:gd name="connsiteX231" fmla="*/ 944961 w 1566862"/>
                <a:gd name="connsiteY231" fmla="*/ 504645 h 533400"/>
                <a:gd name="connsiteX232" fmla="*/ 941209 w 1566862"/>
                <a:gd name="connsiteY232" fmla="*/ 508078 h 533400"/>
                <a:gd name="connsiteX233" fmla="*/ 935147 w 1566862"/>
                <a:gd name="connsiteY233" fmla="*/ 507809 h 533400"/>
                <a:gd name="connsiteX234" fmla="*/ 931714 w 1566862"/>
                <a:gd name="connsiteY234" fmla="*/ 504058 h 533400"/>
                <a:gd name="connsiteX235" fmla="*/ 931983 w 1566862"/>
                <a:gd name="connsiteY235" fmla="*/ 497996 h 533400"/>
                <a:gd name="connsiteX236" fmla="*/ 935735 w 1566862"/>
                <a:gd name="connsiteY236" fmla="*/ 494563 h 533400"/>
                <a:gd name="connsiteX237" fmla="*/ 938821 w 1566862"/>
                <a:gd name="connsiteY237" fmla="*/ 493442 h 533400"/>
                <a:gd name="connsiteX238" fmla="*/ 562983 w 1566862"/>
                <a:gd name="connsiteY238" fmla="*/ 493442 h 533400"/>
                <a:gd name="connsiteX239" fmla="*/ 565958 w 1566862"/>
                <a:gd name="connsiteY239" fmla="*/ 494832 h 533400"/>
                <a:gd name="connsiteX240" fmla="*/ 569392 w 1566862"/>
                <a:gd name="connsiteY240" fmla="*/ 498584 h 533400"/>
                <a:gd name="connsiteX241" fmla="*/ 569123 w 1566862"/>
                <a:gd name="connsiteY241" fmla="*/ 504645 h 533400"/>
                <a:gd name="connsiteX242" fmla="*/ 565371 w 1566862"/>
                <a:gd name="connsiteY242" fmla="*/ 508078 h 533400"/>
                <a:gd name="connsiteX243" fmla="*/ 559309 w 1566862"/>
                <a:gd name="connsiteY243" fmla="*/ 507809 h 533400"/>
                <a:gd name="connsiteX244" fmla="*/ 555876 w 1566862"/>
                <a:gd name="connsiteY244" fmla="*/ 504058 h 533400"/>
                <a:gd name="connsiteX245" fmla="*/ 556145 w 1566862"/>
                <a:gd name="connsiteY245" fmla="*/ 497996 h 533400"/>
                <a:gd name="connsiteX246" fmla="*/ 559896 w 1566862"/>
                <a:gd name="connsiteY246" fmla="*/ 494563 h 533400"/>
                <a:gd name="connsiteX247" fmla="*/ 562983 w 1566862"/>
                <a:gd name="connsiteY247" fmla="*/ 493442 h 533400"/>
                <a:gd name="connsiteX248" fmla="*/ 187145 w 1566862"/>
                <a:gd name="connsiteY248" fmla="*/ 493442 h 533400"/>
                <a:gd name="connsiteX249" fmla="*/ 190121 w 1566862"/>
                <a:gd name="connsiteY249" fmla="*/ 494832 h 533400"/>
                <a:gd name="connsiteX250" fmla="*/ 193554 w 1566862"/>
                <a:gd name="connsiteY250" fmla="*/ 498584 h 533400"/>
                <a:gd name="connsiteX251" fmla="*/ 193284 w 1566862"/>
                <a:gd name="connsiteY251" fmla="*/ 504645 h 533400"/>
                <a:gd name="connsiteX252" fmla="*/ 189533 w 1566862"/>
                <a:gd name="connsiteY252" fmla="*/ 508078 h 533400"/>
                <a:gd name="connsiteX253" fmla="*/ 183471 w 1566862"/>
                <a:gd name="connsiteY253" fmla="*/ 507809 h 533400"/>
                <a:gd name="connsiteX254" fmla="*/ 180038 w 1566862"/>
                <a:gd name="connsiteY254" fmla="*/ 504058 h 533400"/>
                <a:gd name="connsiteX255" fmla="*/ 180307 w 1566862"/>
                <a:gd name="connsiteY255" fmla="*/ 497996 h 533400"/>
                <a:gd name="connsiteX256" fmla="*/ 184059 w 1566862"/>
                <a:gd name="connsiteY256" fmla="*/ 494563 h 533400"/>
                <a:gd name="connsiteX257" fmla="*/ 187145 w 1566862"/>
                <a:gd name="connsiteY257" fmla="*/ 493442 h 533400"/>
                <a:gd name="connsiteX258" fmla="*/ 1361283 w 1566862"/>
                <a:gd name="connsiteY258" fmla="*/ 464767 h 533400"/>
                <a:gd name="connsiteX259" fmla="*/ 1367484 w 1566862"/>
                <a:gd name="connsiteY259" fmla="*/ 467032 h 533400"/>
                <a:gd name="connsiteX260" fmla="*/ 1405255 w 1566862"/>
                <a:gd name="connsiteY260" fmla="*/ 490159 h 533400"/>
                <a:gd name="connsiteX261" fmla="*/ 1410753 w 1566862"/>
                <a:gd name="connsiteY261" fmla="*/ 513021 h 533400"/>
                <a:gd name="connsiteX262" fmla="*/ 1398275 w 1566862"/>
                <a:gd name="connsiteY262" fmla="*/ 533400 h 533400"/>
                <a:gd name="connsiteX263" fmla="*/ 1363966 w 1566862"/>
                <a:gd name="connsiteY263" fmla="*/ 533400 h 533400"/>
                <a:gd name="connsiteX264" fmla="*/ 1336969 w 1566862"/>
                <a:gd name="connsiteY264" fmla="*/ 516870 h 533400"/>
                <a:gd name="connsiteX265" fmla="*/ 1331471 w 1566862"/>
                <a:gd name="connsiteY265" fmla="*/ 494009 h 533400"/>
                <a:gd name="connsiteX266" fmla="*/ 1344622 w 1566862"/>
                <a:gd name="connsiteY266" fmla="*/ 472530 h 533400"/>
                <a:gd name="connsiteX267" fmla="*/ 1361283 w 1566862"/>
                <a:gd name="connsiteY267" fmla="*/ 464767 h 533400"/>
                <a:gd name="connsiteX268" fmla="*/ 985445 w 1566862"/>
                <a:gd name="connsiteY268" fmla="*/ 464767 h 533400"/>
                <a:gd name="connsiteX269" fmla="*/ 991646 w 1566862"/>
                <a:gd name="connsiteY269" fmla="*/ 467032 h 533400"/>
                <a:gd name="connsiteX270" fmla="*/ 1029418 w 1566862"/>
                <a:gd name="connsiteY270" fmla="*/ 490159 h 533400"/>
                <a:gd name="connsiteX271" fmla="*/ 1034915 w 1566862"/>
                <a:gd name="connsiteY271" fmla="*/ 513021 h 533400"/>
                <a:gd name="connsiteX272" fmla="*/ 1022437 w 1566862"/>
                <a:gd name="connsiteY272" fmla="*/ 533400 h 533400"/>
                <a:gd name="connsiteX273" fmla="*/ 988128 w 1566862"/>
                <a:gd name="connsiteY273" fmla="*/ 533400 h 533400"/>
                <a:gd name="connsiteX274" fmla="*/ 961131 w 1566862"/>
                <a:gd name="connsiteY274" fmla="*/ 516870 h 533400"/>
                <a:gd name="connsiteX275" fmla="*/ 955633 w 1566862"/>
                <a:gd name="connsiteY275" fmla="*/ 494009 h 533400"/>
                <a:gd name="connsiteX276" fmla="*/ 968784 w 1566862"/>
                <a:gd name="connsiteY276" fmla="*/ 472530 h 533400"/>
                <a:gd name="connsiteX277" fmla="*/ 985445 w 1566862"/>
                <a:gd name="connsiteY277" fmla="*/ 464767 h 533400"/>
                <a:gd name="connsiteX278" fmla="*/ 609606 w 1566862"/>
                <a:gd name="connsiteY278" fmla="*/ 464767 h 533400"/>
                <a:gd name="connsiteX279" fmla="*/ 615808 w 1566862"/>
                <a:gd name="connsiteY279" fmla="*/ 467032 h 533400"/>
                <a:gd name="connsiteX280" fmla="*/ 653580 w 1566862"/>
                <a:gd name="connsiteY280" fmla="*/ 490159 h 533400"/>
                <a:gd name="connsiteX281" fmla="*/ 659077 w 1566862"/>
                <a:gd name="connsiteY281" fmla="*/ 513021 h 533400"/>
                <a:gd name="connsiteX282" fmla="*/ 646600 w 1566862"/>
                <a:gd name="connsiteY282" fmla="*/ 533400 h 533400"/>
                <a:gd name="connsiteX283" fmla="*/ 612290 w 1566862"/>
                <a:gd name="connsiteY283" fmla="*/ 533400 h 533400"/>
                <a:gd name="connsiteX284" fmla="*/ 585293 w 1566862"/>
                <a:gd name="connsiteY284" fmla="*/ 516870 h 533400"/>
                <a:gd name="connsiteX285" fmla="*/ 579796 w 1566862"/>
                <a:gd name="connsiteY285" fmla="*/ 494009 h 533400"/>
                <a:gd name="connsiteX286" fmla="*/ 592947 w 1566862"/>
                <a:gd name="connsiteY286" fmla="*/ 472530 h 533400"/>
                <a:gd name="connsiteX287" fmla="*/ 609606 w 1566862"/>
                <a:gd name="connsiteY287" fmla="*/ 464767 h 533400"/>
                <a:gd name="connsiteX288" fmla="*/ 233769 w 1566862"/>
                <a:gd name="connsiteY288" fmla="*/ 464767 h 533400"/>
                <a:gd name="connsiteX289" fmla="*/ 239970 w 1566862"/>
                <a:gd name="connsiteY289" fmla="*/ 467032 h 533400"/>
                <a:gd name="connsiteX290" fmla="*/ 277742 w 1566862"/>
                <a:gd name="connsiteY290" fmla="*/ 490159 h 533400"/>
                <a:gd name="connsiteX291" fmla="*/ 283239 w 1566862"/>
                <a:gd name="connsiteY291" fmla="*/ 513021 h 533400"/>
                <a:gd name="connsiteX292" fmla="*/ 270761 w 1566862"/>
                <a:gd name="connsiteY292" fmla="*/ 533400 h 533400"/>
                <a:gd name="connsiteX293" fmla="*/ 236452 w 1566862"/>
                <a:gd name="connsiteY293" fmla="*/ 533400 h 533400"/>
                <a:gd name="connsiteX294" fmla="*/ 209455 w 1566862"/>
                <a:gd name="connsiteY294" fmla="*/ 516870 h 533400"/>
                <a:gd name="connsiteX295" fmla="*/ 203957 w 1566862"/>
                <a:gd name="connsiteY295" fmla="*/ 494009 h 533400"/>
                <a:gd name="connsiteX296" fmla="*/ 217108 w 1566862"/>
                <a:gd name="connsiteY296" fmla="*/ 472530 h 533400"/>
                <a:gd name="connsiteX297" fmla="*/ 233769 w 1566862"/>
                <a:gd name="connsiteY297" fmla="*/ 464767 h 533400"/>
                <a:gd name="connsiteX298" fmla="*/ 1326258 w 1566862"/>
                <a:gd name="connsiteY298" fmla="*/ 459825 h 533400"/>
                <a:gd name="connsiteX299" fmla="*/ 1330612 w 1566862"/>
                <a:gd name="connsiteY299" fmla="*/ 462285 h 533400"/>
                <a:gd name="connsiteX300" fmla="*/ 1335384 w 1566862"/>
                <a:gd name="connsiteY300" fmla="*/ 468385 h 533400"/>
                <a:gd name="connsiteX301" fmla="*/ 1334264 w 1566862"/>
                <a:gd name="connsiteY301" fmla="*/ 477558 h 533400"/>
                <a:gd name="connsiteX302" fmla="*/ 1327837 w 1566862"/>
                <a:gd name="connsiteY302" fmla="*/ 482585 h 533400"/>
                <a:gd name="connsiteX303" fmla="*/ 1318664 w 1566862"/>
                <a:gd name="connsiteY303" fmla="*/ 481464 h 533400"/>
                <a:gd name="connsiteX304" fmla="*/ 1313892 w 1566862"/>
                <a:gd name="connsiteY304" fmla="*/ 475364 h 533400"/>
                <a:gd name="connsiteX305" fmla="*/ 1315013 w 1566862"/>
                <a:gd name="connsiteY305" fmla="*/ 466191 h 533400"/>
                <a:gd name="connsiteX306" fmla="*/ 1321439 w 1566862"/>
                <a:gd name="connsiteY306" fmla="*/ 461164 h 533400"/>
                <a:gd name="connsiteX307" fmla="*/ 1326258 w 1566862"/>
                <a:gd name="connsiteY307" fmla="*/ 459825 h 533400"/>
                <a:gd name="connsiteX308" fmla="*/ 950420 w 1566862"/>
                <a:gd name="connsiteY308" fmla="*/ 459825 h 533400"/>
                <a:gd name="connsiteX309" fmla="*/ 954774 w 1566862"/>
                <a:gd name="connsiteY309" fmla="*/ 462285 h 533400"/>
                <a:gd name="connsiteX310" fmla="*/ 959546 w 1566862"/>
                <a:gd name="connsiteY310" fmla="*/ 468385 h 533400"/>
                <a:gd name="connsiteX311" fmla="*/ 958426 w 1566862"/>
                <a:gd name="connsiteY311" fmla="*/ 477558 h 533400"/>
                <a:gd name="connsiteX312" fmla="*/ 951999 w 1566862"/>
                <a:gd name="connsiteY312" fmla="*/ 482585 h 533400"/>
                <a:gd name="connsiteX313" fmla="*/ 942826 w 1566862"/>
                <a:gd name="connsiteY313" fmla="*/ 481464 h 533400"/>
                <a:gd name="connsiteX314" fmla="*/ 938055 w 1566862"/>
                <a:gd name="connsiteY314" fmla="*/ 475364 h 533400"/>
                <a:gd name="connsiteX315" fmla="*/ 939175 w 1566862"/>
                <a:gd name="connsiteY315" fmla="*/ 466191 h 533400"/>
                <a:gd name="connsiteX316" fmla="*/ 945602 w 1566862"/>
                <a:gd name="connsiteY316" fmla="*/ 461164 h 533400"/>
                <a:gd name="connsiteX317" fmla="*/ 950420 w 1566862"/>
                <a:gd name="connsiteY317" fmla="*/ 459825 h 533400"/>
                <a:gd name="connsiteX318" fmla="*/ 574582 w 1566862"/>
                <a:gd name="connsiteY318" fmla="*/ 459825 h 533400"/>
                <a:gd name="connsiteX319" fmla="*/ 578937 w 1566862"/>
                <a:gd name="connsiteY319" fmla="*/ 462285 h 533400"/>
                <a:gd name="connsiteX320" fmla="*/ 583708 w 1566862"/>
                <a:gd name="connsiteY320" fmla="*/ 468385 h 533400"/>
                <a:gd name="connsiteX321" fmla="*/ 582587 w 1566862"/>
                <a:gd name="connsiteY321" fmla="*/ 477558 h 533400"/>
                <a:gd name="connsiteX322" fmla="*/ 576161 w 1566862"/>
                <a:gd name="connsiteY322" fmla="*/ 482585 h 533400"/>
                <a:gd name="connsiteX323" fmla="*/ 566988 w 1566862"/>
                <a:gd name="connsiteY323" fmla="*/ 481464 h 533400"/>
                <a:gd name="connsiteX324" fmla="*/ 562217 w 1566862"/>
                <a:gd name="connsiteY324" fmla="*/ 475364 h 533400"/>
                <a:gd name="connsiteX325" fmla="*/ 563337 w 1566862"/>
                <a:gd name="connsiteY325" fmla="*/ 466191 h 533400"/>
                <a:gd name="connsiteX326" fmla="*/ 569763 w 1566862"/>
                <a:gd name="connsiteY326" fmla="*/ 461164 h 533400"/>
                <a:gd name="connsiteX327" fmla="*/ 574582 w 1566862"/>
                <a:gd name="connsiteY327" fmla="*/ 459825 h 533400"/>
                <a:gd name="connsiteX328" fmla="*/ 198744 w 1566862"/>
                <a:gd name="connsiteY328" fmla="*/ 459825 h 533400"/>
                <a:gd name="connsiteX329" fmla="*/ 203099 w 1566862"/>
                <a:gd name="connsiteY329" fmla="*/ 462285 h 533400"/>
                <a:gd name="connsiteX330" fmla="*/ 207870 w 1566862"/>
                <a:gd name="connsiteY330" fmla="*/ 468385 h 533400"/>
                <a:gd name="connsiteX331" fmla="*/ 206750 w 1566862"/>
                <a:gd name="connsiteY331" fmla="*/ 477558 h 533400"/>
                <a:gd name="connsiteX332" fmla="*/ 200323 w 1566862"/>
                <a:gd name="connsiteY332" fmla="*/ 482585 h 533400"/>
                <a:gd name="connsiteX333" fmla="*/ 191150 w 1566862"/>
                <a:gd name="connsiteY333" fmla="*/ 481464 h 533400"/>
                <a:gd name="connsiteX334" fmla="*/ 186378 w 1566862"/>
                <a:gd name="connsiteY334" fmla="*/ 475364 h 533400"/>
                <a:gd name="connsiteX335" fmla="*/ 187499 w 1566862"/>
                <a:gd name="connsiteY335" fmla="*/ 466191 h 533400"/>
                <a:gd name="connsiteX336" fmla="*/ 193925 w 1566862"/>
                <a:gd name="connsiteY336" fmla="*/ 461164 h 533400"/>
                <a:gd name="connsiteX337" fmla="*/ 198744 w 1566862"/>
                <a:gd name="connsiteY337" fmla="*/ 459825 h 533400"/>
                <a:gd name="connsiteX338" fmla="*/ 1285835 w 1566862"/>
                <a:gd name="connsiteY338" fmla="*/ 459797 h 533400"/>
                <a:gd name="connsiteX339" fmla="*/ 1294469 w 1566862"/>
                <a:gd name="connsiteY339" fmla="*/ 464675 h 533400"/>
                <a:gd name="connsiteX340" fmla="*/ 1303930 w 1566862"/>
                <a:gd name="connsiteY340" fmla="*/ 476770 h 533400"/>
                <a:gd name="connsiteX341" fmla="*/ 1301708 w 1566862"/>
                <a:gd name="connsiteY341" fmla="*/ 494958 h 533400"/>
                <a:gd name="connsiteX342" fmla="*/ 1281405 w 1566862"/>
                <a:gd name="connsiteY342" fmla="*/ 510839 h 533400"/>
                <a:gd name="connsiteX343" fmla="*/ 1263218 w 1566862"/>
                <a:gd name="connsiteY343" fmla="*/ 508617 h 533400"/>
                <a:gd name="connsiteX344" fmla="*/ 1253757 w 1566862"/>
                <a:gd name="connsiteY344" fmla="*/ 496522 h 533400"/>
                <a:gd name="connsiteX345" fmla="*/ 1255978 w 1566862"/>
                <a:gd name="connsiteY345" fmla="*/ 478334 h 533400"/>
                <a:gd name="connsiteX346" fmla="*/ 1276281 w 1566862"/>
                <a:gd name="connsiteY346" fmla="*/ 462453 h 533400"/>
                <a:gd name="connsiteX347" fmla="*/ 1285835 w 1566862"/>
                <a:gd name="connsiteY347" fmla="*/ 459797 h 533400"/>
                <a:gd name="connsiteX348" fmla="*/ 909997 w 1566862"/>
                <a:gd name="connsiteY348" fmla="*/ 459797 h 533400"/>
                <a:gd name="connsiteX349" fmla="*/ 918631 w 1566862"/>
                <a:gd name="connsiteY349" fmla="*/ 464675 h 533400"/>
                <a:gd name="connsiteX350" fmla="*/ 928092 w 1566862"/>
                <a:gd name="connsiteY350" fmla="*/ 476770 h 533400"/>
                <a:gd name="connsiteX351" fmla="*/ 925870 w 1566862"/>
                <a:gd name="connsiteY351" fmla="*/ 494958 h 533400"/>
                <a:gd name="connsiteX352" fmla="*/ 905568 w 1566862"/>
                <a:gd name="connsiteY352" fmla="*/ 510839 h 533400"/>
                <a:gd name="connsiteX353" fmla="*/ 887380 w 1566862"/>
                <a:gd name="connsiteY353" fmla="*/ 508617 h 533400"/>
                <a:gd name="connsiteX354" fmla="*/ 877919 w 1566862"/>
                <a:gd name="connsiteY354" fmla="*/ 496522 h 533400"/>
                <a:gd name="connsiteX355" fmla="*/ 880141 w 1566862"/>
                <a:gd name="connsiteY355" fmla="*/ 478334 h 533400"/>
                <a:gd name="connsiteX356" fmla="*/ 900443 w 1566862"/>
                <a:gd name="connsiteY356" fmla="*/ 462453 h 533400"/>
                <a:gd name="connsiteX357" fmla="*/ 909997 w 1566862"/>
                <a:gd name="connsiteY357" fmla="*/ 459797 h 533400"/>
                <a:gd name="connsiteX358" fmla="*/ 534159 w 1566862"/>
                <a:gd name="connsiteY358" fmla="*/ 459797 h 533400"/>
                <a:gd name="connsiteX359" fmla="*/ 542793 w 1566862"/>
                <a:gd name="connsiteY359" fmla="*/ 464675 h 533400"/>
                <a:gd name="connsiteX360" fmla="*/ 552254 w 1566862"/>
                <a:gd name="connsiteY360" fmla="*/ 476770 h 533400"/>
                <a:gd name="connsiteX361" fmla="*/ 550032 w 1566862"/>
                <a:gd name="connsiteY361" fmla="*/ 494958 h 533400"/>
                <a:gd name="connsiteX362" fmla="*/ 529730 w 1566862"/>
                <a:gd name="connsiteY362" fmla="*/ 510839 h 533400"/>
                <a:gd name="connsiteX363" fmla="*/ 511542 w 1566862"/>
                <a:gd name="connsiteY363" fmla="*/ 508617 h 533400"/>
                <a:gd name="connsiteX364" fmla="*/ 502081 w 1566862"/>
                <a:gd name="connsiteY364" fmla="*/ 496522 h 533400"/>
                <a:gd name="connsiteX365" fmla="*/ 504303 w 1566862"/>
                <a:gd name="connsiteY365" fmla="*/ 478334 h 533400"/>
                <a:gd name="connsiteX366" fmla="*/ 524604 w 1566862"/>
                <a:gd name="connsiteY366" fmla="*/ 462453 h 533400"/>
                <a:gd name="connsiteX367" fmla="*/ 534159 w 1566862"/>
                <a:gd name="connsiteY367" fmla="*/ 459797 h 533400"/>
                <a:gd name="connsiteX368" fmla="*/ 158321 w 1566862"/>
                <a:gd name="connsiteY368" fmla="*/ 459797 h 533400"/>
                <a:gd name="connsiteX369" fmla="*/ 166955 w 1566862"/>
                <a:gd name="connsiteY369" fmla="*/ 464675 h 533400"/>
                <a:gd name="connsiteX370" fmla="*/ 176416 w 1566862"/>
                <a:gd name="connsiteY370" fmla="*/ 476770 h 533400"/>
                <a:gd name="connsiteX371" fmla="*/ 174194 w 1566862"/>
                <a:gd name="connsiteY371" fmla="*/ 494958 h 533400"/>
                <a:gd name="connsiteX372" fmla="*/ 153891 w 1566862"/>
                <a:gd name="connsiteY372" fmla="*/ 510839 h 533400"/>
                <a:gd name="connsiteX373" fmla="*/ 135704 w 1566862"/>
                <a:gd name="connsiteY373" fmla="*/ 508617 h 533400"/>
                <a:gd name="connsiteX374" fmla="*/ 126243 w 1566862"/>
                <a:gd name="connsiteY374" fmla="*/ 496522 h 533400"/>
                <a:gd name="connsiteX375" fmla="*/ 128465 w 1566862"/>
                <a:gd name="connsiteY375" fmla="*/ 478334 h 533400"/>
                <a:gd name="connsiteX376" fmla="*/ 148767 w 1566862"/>
                <a:gd name="connsiteY376" fmla="*/ 462453 h 533400"/>
                <a:gd name="connsiteX377" fmla="*/ 158321 w 1566862"/>
                <a:gd name="connsiteY377" fmla="*/ 459797 h 533400"/>
                <a:gd name="connsiteX378" fmla="*/ 1540638 w 1566862"/>
                <a:gd name="connsiteY378" fmla="*/ 453676 h 533400"/>
                <a:gd name="connsiteX379" fmla="*/ 1566862 w 1566862"/>
                <a:gd name="connsiteY379" fmla="*/ 533400 h 533400"/>
                <a:gd name="connsiteX380" fmla="*/ 1550576 w 1566862"/>
                <a:gd name="connsiteY380" fmla="*/ 533400 h 533400"/>
                <a:gd name="connsiteX381" fmla="*/ 1514336 w 1566862"/>
                <a:gd name="connsiteY381" fmla="*/ 497160 h 533400"/>
                <a:gd name="connsiteX382" fmla="*/ 1514336 w 1566862"/>
                <a:gd name="connsiteY382" fmla="*/ 479978 h 533400"/>
                <a:gd name="connsiteX383" fmla="*/ 1396109 w 1566862"/>
                <a:gd name="connsiteY383" fmla="*/ 453239 h 533400"/>
                <a:gd name="connsiteX384" fmla="*/ 1398938 w 1566862"/>
                <a:gd name="connsiteY384" fmla="*/ 455440 h 533400"/>
                <a:gd name="connsiteX385" fmla="*/ 1402519 w 1566862"/>
                <a:gd name="connsiteY385" fmla="*/ 461738 h 533400"/>
                <a:gd name="connsiteX386" fmla="*/ 1400762 w 1566862"/>
                <a:gd name="connsiteY386" fmla="*/ 468126 h 533400"/>
                <a:gd name="connsiteX387" fmla="*/ 1394593 w 1566862"/>
                <a:gd name="connsiteY387" fmla="*/ 471634 h 533400"/>
                <a:gd name="connsiteX388" fmla="*/ 1388205 w 1566862"/>
                <a:gd name="connsiteY388" fmla="*/ 469876 h 533400"/>
                <a:gd name="connsiteX389" fmla="*/ 1384624 w 1566862"/>
                <a:gd name="connsiteY389" fmla="*/ 463578 h 533400"/>
                <a:gd name="connsiteX390" fmla="*/ 1386382 w 1566862"/>
                <a:gd name="connsiteY390" fmla="*/ 457190 h 533400"/>
                <a:gd name="connsiteX391" fmla="*/ 1392551 w 1566862"/>
                <a:gd name="connsiteY391" fmla="*/ 453682 h 533400"/>
                <a:gd name="connsiteX392" fmla="*/ 1396109 w 1566862"/>
                <a:gd name="connsiteY392" fmla="*/ 453239 h 533400"/>
                <a:gd name="connsiteX393" fmla="*/ 1020271 w 1566862"/>
                <a:gd name="connsiteY393" fmla="*/ 453239 h 533400"/>
                <a:gd name="connsiteX394" fmla="*/ 1023101 w 1566862"/>
                <a:gd name="connsiteY394" fmla="*/ 455440 h 533400"/>
                <a:gd name="connsiteX395" fmla="*/ 1026681 w 1566862"/>
                <a:gd name="connsiteY395" fmla="*/ 461738 h 533400"/>
                <a:gd name="connsiteX396" fmla="*/ 1024924 w 1566862"/>
                <a:gd name="connsiteY396" fmla="*/ 468126 h 533400"/>
                <a:gd name="connsiteX397" fmla="*/ 1018755 w 1566862"/>
                <a:gd name="connsiteY397" fmla="*/ 471634 h 533400"/>
                <a:gd name="connsiteX398" fmla="*/ 1012367 w 1566862"/>
                <a:gd name="connsiteY398" fmla="*/ 469876 h 533400"/>
                <a:gd name="connsiteX399" fmla="*/ 1008786 w 1566862"/>
                <a:gd name="connsiteY399" fmla="*/ 463578 h 533400"/>
                <a:gd name="connsiteX400" fmla="*/ 1010544 w 1566862"/>
                <a:gd name="connsiteY400" fmla="*/ 457190 h 533400"/>
                <a:gd name="connsiteX401" fmla="*/ 1016713 w 1566862"/>
                <a:gd name="connsiteY401" fmla="*/ 453682 h 533400"/>
                <a:gd name="connsiteX402" fmla="*/ 1020271 w 1566862"/>
                <a:gd name="connsiteY402" fmla="*/ 453239 h 533400"/>
                <a:gd name="connsiteX403" fmla="*/ 644432 w 1566862"/>
                <a:gd name="connsiteY403" fmla="*/ 453239 h 533400"/>
                <a:gd name="connsiteX404" fmla="*/ 647263 w 1566862"/>
                <a:gd name="connsiteY404" fmla="*/ 455440 h 533400"/>
                <a:gd name="connsiteX405" fmla="*/ 650843 w 1566862"/>
                <a:gd name="connsiteY405" fmla="*/ 461738 h 533400"/>
                <a:gd name="connsiteX406" fmla="*/ 649086 w 1566862"/>
                <a:gd name="connsiteY406" fmla="*/ 468126 h 533400"/>
                <a:gd name="connsiteX407" fmla="*/ 642917 w 1566862"/>
                <a:gd name="connsiteY407" fmla="*/ 471634 h 533400"/>
                <a:gd name="connsiteX408" fmla="*/ 636529 w 1566862"/>
                <a:gd name="connsiteY408" fmla="*/ 469876 h 533400"/>
                <a:gd name="connsiteX409" fmla="*/ 632949 w 1566862"/>
                <a:gd name="connsiteY409" fmla="*/ 463578 h 533400"/>
                <a:gd name="connsiteX410" fmla="*/ 634706 w 1566862"/>
                <a:gd name="connsiteY410" fmla="*/ 457190 h 533400"/>
                <a:gd name="connsiteX411" fmla="*/ 640875 w 1566862"/>
                <a:gd name="connsiteY411" fmla="*/ 453682 h 533400"/>
                <a:gd name="connsiteX412" fmla="*/ 644432 w 1566862"/>
                <a:gd name="connsiteY412" fmla="*/ 453239 h 533400"/>
                <a:gd name="connsiteX413" fmla="*/ 268595 w 1566862"/>
                <a:gd name="connsiteY413" fmla="*/ 453239 h 533400"/>
                <a:gd name="connsiteX414" fmla="*/ 271425 w 1566862"/>
                <a:gd name="connsiteY414" fmla="*/ 455440 h 533400"/>
                <a:gd name="connsiteX415" fmla="*/ 275005 w 1566862"/>
                <a:gd name="connsiteY415" fmla="*/ 461738 h 533400"/>
                <a:gd name="connsiteX416" fmla="*/ 273248 w 1566862"/>
                <a:gd name="connsiteY416" fmla="*/ 468126 h 533400"/>
                <a:gd name="connsiteX417" fmla="*/ 267079 w 1566862"/>
                <a:gd name="connsiteY417" fmla="*/ 471634 h 533400"/>
                <a:gd name="connsiteX418" fmla="*/ 260691 w 1566862"/>
                <a:gd name="connsiteY418" fmla="*/ 469876 h 533400"/>
                <a:gd name="connsiteX419" fmla="*/ 257110 w 1566862"/>
                <a:gd name="connsiteY419" fmla="*/ 463578 h 533400"/>
                <a:gd name="connsiteX420" fmla="*/ 258868 w 1566862"/>
                <a:gd name="connsiteY420" fmla="*/ 457190 h 533400"/>
                <a:gd name="connsiteX421" fmla="*/ 265037 w 1566862"/>
                <a:gd name="connsiteY421" fmla="*/ 453682 h 533400"/>
                <a:gd name="connsiteX422" fmla="*/ 268595 w 1566862"/>
                <a:gd name="connsiteY422" fmla="*/ 453239 h 533400"/>
                <a:gd name="connsiteX423" fmla="*/ 1436075 w 1566862"/>
                <a:gd name="connsiteY423" fmla="*/ 443765 h 533400"/>
                <a:gd name="connsiteX424" fmla="*/ 1446456 w 1566862"/>
                <a:gd name="connsiteY424" fmla="*/ 447603 h 533400"/>
                <a:gd name="connsiteX425" fmla="*/ 1476125 w 1566862"/>
                <a:gd name="connsiteY425" fmla="*/ 475072 h 533400"/>
                <a:gd name="connsiteX426" fmla="*/ 1476913 w 1566862"/>
                <a:gd name="connsiteY426" fmla="*/ 495507 h 533400"/>
                <a:gd name="connsiteX427" fmla="*/ 1462033 w 1566862"/>
                <a:gd name="connsiteY427" fmla="*/ 511579 h 533400"/>
                <a:gd name="connsiteX428" fmla="*/ 1441597 w 1566862"/>
                <a:gd name="connsiteY428" fmla="*/ 512367 h 533400"/>
                <a:gd name="connsiteX429" fmla="*/ 1411927 w 1566862"/>
                <a:gd name="connsiteY429" fmla="*/ 484897 h 533400"/>
                <a:gd name="connsiteX430" fmla="*/ 1411140 w 1566862"/>
                <a:gd name="connsiteY430" fmla="*/ 464462 h 533400"/>
                <a:gd name="connsiteX431" fmla="*/ 1426020 w 1566862"/>
                <a:gd name="connsiteY431" fmla="*/ 448390 h 533400"/>
                <a:gd name="connsiteX432" fmla="*/ 1436075 w 1566862"/>
                <a:gd name="connsiteY432" fmla="*/ 443765 h 533400"/>
                <a:gd name="connsiteX433" fmla="*/ 1060237 w 1566862"/>
                <a:gd name="connsiteY433" fmla="*/ 443765 h 533400"/>
                <a:gd name="connsiteX434" fmla="*/ 1070618 w 1566862"/>
                <a:gd name="connsiteY434" fmla="*/ 447603 h 533400"/>
                <a:gd name="connsiteX435" fmla="*/ 1100287 w 1566862"/>
                <a:gd name="connsiteY435" fmla="*/ 475072 h 533400"/>
                <a:gd name="connsiteX436" fmla="*/ 1101075 w 1566862"/>
                <a:gd name="connsiteY436" fmla="*/ 495507 h 533400"/>
                <a:gd name="connsiteX437" fmla="*/ 1086194 w 1566862"/>
                <a:gd name="connsiteY437" fmla="*/ 511579 h 533400"/>
                <a:gd name="connsiteX438" fmla="*/ 1065759 w 1566862"/>
                <a:gd name="connsiteY438" fmla="*/ 512367 h 533400"/>
                <a:gd name="connsiteX439" fmla="*/ 1036089 w 1566862"/>
                <a:gd name="connsiteY439" fmla="*/ 484897 h 533400"/>
                <a:gd name="connsiteX440" fmla="*/ 1035302 w 1566862"/>
                <a:gd name="connsiteY440" fmla="*/ 464462 h 533400"/>
                <a:gd name="connsiteX441" fmla="*/ 1050182 w 1566862"/>
                <a:gd name="connsiteY441" fmla="*/ 448390 h 533400"/>
                <a:gd name="connsiteX442" fmla="*/ 1060237 w 1566862"/>
                <a:gd name="connsiteY442" fmla="*/ 443765 h 533400"/>
                <a:gd name="connsiteX443" fmla="*/ 684399 w 1566862"/>
                <a:gd name="connsiteY443" fmla="*/ 443765 h 533400"/>
                <a:gd name="connsiteX444" fmla="*/ 694780 w 1566862"/>
                <a:gd name="connsiteY444" fmla="*/ 447603 h 533400"/>
                <a:gd name="connsiteX445" fmla="*/ 724449 w 1566862"/>
                <a:gd name="connsiteY445" fmla="*/ 475072 h 533400"/>
                <a:gd name="connsiteX446" fmla="*/ 725237 w 1566862"/>
                <a:gd name="connsiteY446" fmla="*/ 495507 h 533400"/>
                <a:gd name="connsiteX447" fmla="*/ 710356 w 1566862"/>
                <a:gd name="connsiteY447" fmla="*/ 511579 h 533400"/>
                <a:gd name="connsiteX448" fmla="*/ 689921 w 1566862"/>
                <a:gd name="connsiteY448" fmla="*/ 512367 h 533400"/>
                <a:gd name="connsiteX449" fmla="*/ 660251 w 1566862"/>
                <a:gd name="connsiteY449" fmla="*/ 484897 h 533400"/>
                <a:gd name="connsiteX450" fmla="*/ 659465 w 1566862"/>
                <a:gd name="connsiteY450" fmla="*/ 464462 h 533400"/>
                <a:gd name="connsiteX451" fmla="*/ 674345 w 1566862"/>
                <a:gd name="connsiteY451" fmla="*/ 448390 h 533400"/>
                <a:gd name="connsiteX452" fmla="*/ 684399 w 1566862"/>
                <a:gd name="connsiteY452" fmla="*/ 443765 h 533400"/>
                <a:gd name="connsiteX453" fmla="*/ 308561 w 1566862"/>
                <a:gd name="connsiteY453" fmla="*/ 443765 h 533400"/>
                <a:gd name="connsiteX454" fmla="*/ 318942 w 1566862"/>
                <a:gd name="connsiteY454" fmla="*/ 447603 h 533400"/>
                <a:gd name="connsiteX455" fmla="*/ 348611 w 1566862"/>
                <a:gd name="connsiteY455" fmla="*/ 475072 h 533400"/>
                <a:gd name="connsiteX456" fmla="*/ 349399 w 1566862"/>
                <a:gd name="connsiteY456" fmla="*/ 495507 h 533400"/>
                <a:gd name="connsiteX457" fmla="*/ 334519 w 1566862"/>
                <a:gd name="connsiteY457" fmla="*/ 511579 h 533400"/>
                <a:gd name="connsiteX458" fmla="*/ 314083 w 1566862"/>
                <a:gd name="connsiteY458" fmla="*/ 512367 h 533400"/>
                <a:gd name="connsiteX459" fmla="*/ 284414 w 1566862"/>
                <a:gd name="connsiteY459" fmla="*/ 484897 h 533400"/>
                <a:gd name="connsiteX460" fmla="*/ 283626 w 1566862"/>
                <a:gd name="connsiteY460" fmla="*/ 464462 h 533400"/>
                <a:gd name="connsiteX461" fmla="*/ 298506 w 1566862"/>
                <a:gd name="connsiteY461" fmla="*/ 448390 h 533400"/>
                <a:gd name="connsiteX462" fmla="*/ 308561 w 1566862"/>
                <a:gd name="connsiteY462" fmla="*/ 443765 h 533400"/>
                <a:gd name="connsiteX463" fmla="*/ 1181512 w 1566862"/>
                <a:gd name="connsiteY463" fmla="*/ 441995 h 533400"/>
                <a:gd name="connsiteX464" fmla="*/ 1190104 w 1566862"/>
                <a:gd name="connsiteY464" fmla="*/ 445554 h 533400"/>
                <a:gd name="connsiteX465" fmla="*/ 1259051 w 1566862"/>
                <a:gd name="connsiteY465" fmla="*/ 514501 h 533400"/>
                <a:gd name="connsiteX466" fmla="*/ 1259052 w 1566862"/>
                <a:gd name="connsiteY466" fmla="*/ 531683 h 533400"/>
                <a:gd name="connsiteX467" fmla="*/ 1257334 w 1566862"/>
                <a:gd name="connsiteY467" fmla="*/ 533400 h 533400"/>
                <a:gd name="connsiteX468" fmla="*/ 1174737 w 1566862"/>
                <a:gd name="connsiteY468" fmla="*/ 533400 h 533400"/>
                <a:gd name="connsiteX469" fmla="*/ 1138497 w 1566862"/>
                <a:gd name="connsiteY469" fmla="*/ 497160 h 533400"/>
                <a:gd name="connsiteX470" fmla="*/ 1138497 w 1566862"/>
                <a:gd name="connsiteY470" fmla="*/ 479978 h 533400"/>
                <a:gd name="connsiteX471" fmla="*/ 1172922 w 1566862"/>
                <a:gd name="connsiteY471" fmla="*/ 445554 h 533400"/>
                <a:gd name="connsiteX472" fmla="*/ 1181512 w 1566862"/>
                <a:gd name="connsiteY472" fmla="*/ 441995 h 533400"/>
                <a:gd name="connsiteX473" fmla="*/ 805674 w 1566862"/>
                <a:gd name="connsiteY473" fmla="*/ 441995 h 533400"/>
                <a:gd name="connsiteX474" fmla="*/ 814266 w 1566862"/>
                <a:gd name="connsiteY474" fmla="*/ 445554 h 533400"/>
                <a:gd name="connsiteX475" fmla="*/ 883213 w 1566862"/>
                <a:gd name="connsiteY475" fmla="*/ 514501 h 533400"/>
                <a:gd name="connsiteX476" fmla="*/ 883214 w 1566862"/>
                <a:gd name="connsiteY476" fmla="*/ 531683 h 533400"/>
                <a:gd name="connsiteX477" fmla="*/ 881496 w 1566862"/>
                <a:gd name="connsiteY477" fmla="*/ 533400 h 533400"/>
                <a:gd name="connsiteX478" fmla="*/ 798899 w 1566862"/>
                <a:gd name="connsiteY478" fmla="*/ 533400 h 533400"/>
                <a:gd name="connsiteX479" fmla="*/ 762659 w 1566862"/>
                <a:gd name="connsiteY479" fmla="*/ 497160 h 533400"/>
                <a:gd name="connsiteX480" fmla="*/ 762659 w 1566862"/>
                <a:gd name="connsiteY480" fmla="*/ 479978 h 533400"/>
                <a:gd name="connsiteX481" fmla="*/ 797084 w 1566862"/>
                <a:gd name="connsiteY481" fmla="*/ 445554 h 533400"/>
                <a:gd name="connsiteX482" fmla="*/ 805674 w 1566862"/>
                <a:gd name="connsiteY482" fmla="*/ 441995 h 533400"/>
                <a:gd name="connsiteX483" fmla="*/ 429837 w 1566862"/>
                <a:gd name="connsiteY483" fmla="*/ 441995 h 533400"/>
                <a:gd name="connsiteX484" fmla="*/ 438428 w 1566862"/>
                <a:gd name="connsiteY484" fmla="*/ 445554 h 533400"/>
                <a:gd name="connsiteX485" fmla="*/ 507375 w 1566862"/>
                <a:gd name="connsiteY485" fmla="*/ 514501 h 533400"/>
                <a:gd name="connsiteX486" fmla="*/ 507375 w 1566862"/>
                <a:gd name="connsiteY486" fmla="*/ 531683 h 533400"/>
                <a:gd name="connsiteX487" fmla="*/ 505658 w 1566862"/>
                <a:gd name="connsiteY487" fmla="*/ 533400 h 533400"/>
                <a:gd name="connsiteX488" fmla="*/ 423061 w 1566862"/>
                <a:gd name="connsiteY488" fmla="*/ 533400 h 533400"/>
                <a:gd name="connsiteX489" fmla="*/ 386821 w 1566862"/>
                <a:gd name="connsiteY489" fmla="*/ 497160 h 533400"/>
                <a:gd name="connsiteX490" fmla="*/ 386821 w 1566862"/>
                <a:gd name="connsiteY490" fmla="*/ 479978 h 533400"/>
                <a:gd name="connsiteX491" fmla="*/ 421246 w 1566862"/>
                <a:gd name="connsiteY491" fmla="*/ 445554 h 533400"/>
                <a:gd name="connsiteX492" fmla="*/ 429837 w 1566862"/>
                <a:gd name="connsiteY492" fmla="*/ 441995 h 533400"/>
                <a:gd name="connsiteX493" fmla="*/ 53999 w 1566862"/>
                <a:gd name="connsiteY493" fmla="*/ 441995 h 533400"/>
                <a:gd name="connsiteX494" fmla="*/ 62590 w 1566862"/>
                <a:gd name="connsiteY494" fmla="*/ 445554 h 533400"/>
                <a:gd name="connsiteX495" fmla="*/ 131537 w 1566862"/>
                <a:gd name="connsiteY495" fmla="*/ 514501 h 533400"/>
                <a:gd name="connsiteX496" fmla="*/ 131538 w 1566862"/>
                <a:gd name="connsiteY496" fmla="*/ 531683 h 533400"/>
                <a:gd name="connsiteX497" fmla="*/ 129820 w 1566862"/>
                <a:gd name="connsiteY497" fmla="*/ 533400 h 533400"/>
                <a:gd name="connsiteX498" fmla="*/ 47224 w 1566862"/>
                <a:gd name="connsiteY498" fmla="*/ 533400 h 533400"/>
                <a:gd name="connsiteX499" fmla="*/ 11689 w 1566862"/>
                <a:gd name="connsiteY499" fmla="*/ 497866 h 533400"/>
                <a:gd name="connsiteX500" fmla="*/ 20803 w 1566862"/>
                <a:gd name="connsiteY500" fmla="*/ 470159 h 533400"/>
                <a:gd name="connsiteX501" fmla="*/ 45408 w 1566862"/>
                <a:gd name="connsiteY501" fmla="*/ 445554 h 533400"/>
                <a:gd name="connsiteX502" fmla="*/ 53999 w 1566862"/>
                <a:gd name="connsiteY502" fmla="*/ 441995 h 533400"/>
                <a:gd name="connsiteX503" fmla="*/ 1291169 w 1566862"/>
                <a:gd name="connsiteY503" fmla="*/ 440056 h 533400"/>
                <a:gd name="connsiteX504" fmla="*/ 1294145 w 1566862"/>
                <a:gd name="connsiteY504" fmla="*/ 441446 h 533400"/>
                <a:gd name="connsiteX505" fmla="*/ 1297578 w 1566862"/>
                <a:gd name="connsiteY505" fmla="*/ 445198 h 533400"/>
                <a:gd name="connsiteX506" fmla="*/ 1297309 w 1566862"/>
                <a:gd name="connsiteY506" fmla="*/ 451259 h 533400"/>
                <a:gd name="connsiteX507" fmla="*/ 1293557 w 1566862"/>
                <a:gd name="connsiteY507" fmla="*/ 454692 h 533400"/>
                <a:gd name="connsiteX508" fmla="*/ 1287495 w 1566862"/>
                <a:gd name="connsiteY508" fmla="*/ 454424 h 533400"/>
                <a:gd name="connsiteX509" fmla="*/ 1284062 w 1566862"/>
                <a:gd name="connsiteY509" fmla="*/ 450671 h 533400"/>
                <a:gd name="connsiteX510" fmla="*/ 1284331 w 1566862"/>
                <a:gd name="connsiteY510" fmla="*/ 444610 h 533400"/>
                <a:gd name="connsiteX511" fmla="*/ 1288082 w 1566862"/>
                <a:gd name="connsiteY511" fmla="*/ 441177 h 533400"/>
                <a:gd name="connsiteX512" fmla="*/ 1291169 w 1566862"/>
                <a:gd name="connsiteY512" fmla="*/ 440056 h 533400"/>
                <a:gd name="connsiteX513" fmla="*/ 915332 w 1566862"/>
                <a:gd name="connsiteY513" fmla="*/ 440056 h 533400"/>
                <a:gd name="connsiteX514" fmla="*/ 918307 w 1566862"/>
                <a:gd name="connsiteY514" fmla="*/ 441446 h 533400"/>
                <a:gd name="connsiteX515" fmla="*/ 921740 w 1566862"/>
                <a:gd name="connsiteY515" fmla="*/ 445198 h 533400"/>
                <a:gd name="connsiteX516" fmla="*/ 921471 w 1566862"/>
                <a:gd name="connsiteY516" fmla="*/ 451259 h 533400"/>
                <a:gd name="connsiteX517" fmla="*/ 917719 w 1566862"/>
                <a:gd name="connsiteY517" fmla="*/ 454692 h 533400"/>
                <a:gd name="connsiteX518" fmla="*/ 911657 w 1566862"/>
                <a:gd name="connsiteY518" fmla="*/ 454424 h 533400"/>
                <a:gd name="connsiteX519" fmla="*/ 908224 w 1566862"/>
                <a:gd name="connsiteY519" fmla="*/ 450671 h 533400"/>
                <a:gd name="connsiteX520" fmla="*/ 908493 w 1566862"/>
                <a:gd name="connsiteY520" fmla="*/ 444610 h 533400"/>
                <a:gd name="connsiteX521" fmla="*/ 912245 w 1566862"/>
                <a:gd name="connsiteY521" fmla="*/ 441177 h 533400"/>
                <a:gd name="connsiteX522" fmla="*/ 915332 w 1566862"/>
                <a:gd name="connsiteY522" fmla="*/ 440056 h 533400"/>
                <a:gd name="connsiteX523" fmla="*/ 539493 w 1566862"/>
                <a:gd name="connsiteY523" fmla="*/ 440056 h 533400"/>
                <a:gd name="connsiteX524" fmla="*/ 542469 w 1566862"/>
                <a:gd name="connsiteY524" fmla="*/ 441446 h 533400"/>
                <a:gd name="connsiteX525" fmla="*/ 545902 w 1566862"/>
                <a:gd name="connsiteY525" fmla="*/ 445198 h 533400"/>
                <a:gd name="connsiteX526" fmla="*/ 545633 w 1566862"/>
                <a:gd name="connsiteY526" fmla="*/ 451259 h 533400"/>
                <a:gd name="connsiteX527" fmla="*/ 541881 w 1566862"/>
                <a:gd name="connsiteY527" fmla="*/ 454692 h 533400"/>
                <a:gd name="connsiteX528" fmla="*/ 535820 w 1566862"/>
                <a:gd name="connsiteY528" fmla="*/ 454424 h 533400"/>
                <a:gd name="connsiteX529" fmla="*/ 532386 w 1566862"/>
                <a:gd name="connsiteY529" fmla="*/ 450671 h 533400"/>
                <a:gd name="connsiteX530" fmla="*/ 532655 w 1566862"/>
                <a:gd name="connsiteY530" fmla="*/ 444610 h 533400"/>
                <a:gd name="connsiteX531" fmla="*/ 536407 w 1566862"/>
                <a:gd name="connsiteY531" fmla="*/ 441177 h 533400"/>
                <a:gd name="connsiteX532" fmla="*/ 539493 w 1566862"/>
                <a:gd name="connsiteY532" fmla="*/ 440056 h 533400"/>
                <a:gd name="connsiteX533" fmla="*/ 163656 w 1566862"/>
                <a:gd name="connsiteY533" fmla="*/ 440056 h 533400"/>
                <a:gd name="connsiteX534" fmla="*/ 166630 w 1566862"/>
                <a:gd name="connsiteY534" fmla="*/ 441446 h 533400"/>
                <a:gd name="connsiteX535" fmla="*/ 170064 w 1566862"/>
                <a:gd name="connsiteY535" fmla="*/ 445198 h 533400"/>
                <a:gd name="connsiteX536" fmla="*/ 169794 w 1566862"/>
                <a:gd name="connsiteY536" fmla="*/ 451259 h 533400"/>
                <a:gd name="connsiteX537" fmla="*/ 166043 w 1566862"/>
                <a:gd name="connsiteY537" fmla="*/ 454692 h 533400"/>
                <a:gd name="connsiteX538" fmla="*/ 159981 w 1566862"/>
                <a:gd name="connsiteY538" fmla="*/ 454424 h 533400"/>
                <a:gd name="connsiteX539" fmla="*/ 156548 w 1566862"/>
                <a:gd name="connsiteY539" fmla="*/ 450671 h 533400"/>
                <a:gd name="connsiteX540" fmla="*/ 156817 w 1566862"/>
                <a:gd name="connsiteY540" fmla="*/ 444610 h 533400"/>
                <a:gd name="connsiteX541" fmla="*/ 160569 w 1566862"/>
                <a:gd name="connsiteY541" fmla="*/ 441177 h 533400"/>
                <a:gd name="connsiteX542" fmla="*/ 163656 w 1566862"/>
                <a:gd name="connsiteY542" fmla="*/ 440056 h 533400"/>
                <a:gd name="connsiteX543" fmla="*/ 1374626 w 1566862"/>
                <a:gd name="connsiteY543" fmla="*/ 430372 h 533400"/>
                <a:gd name="connsiteX544" fmla="*/ 1378993 w 1566862"/>
                <a:gd name="connsiteY544" fmla="*/ 432530 h 533400"/>
                <a:gd name="connsiteX545" fmla="*/ 1385344 w 1566862"/>
                <a:gd name="connsiteY545" fmla="*/ 439786 h 533400"/>
                <a:gd name="connsiteX546" fmla="*/ 1384747 w 1566862"/>
                <a:gd name="connsiteY546" fmla="*/ 448769 h 533400"/>
                <a:gd name="connsiteX547" fmla="*/ 1375604 w 1566862"/>
                <a:gd name="connsiteY547" fmla="*/ 456772 h 533400"/>
                <a:gd name="connsiteX548" fmla="*/ 1366621 w 1566862"/>
                <a:gd name="connsiteY548" fmla="*/ 456175 h 533400"/>
                <a:gd name="connsiteX549" fmla="*/ 1360269 w 1566862"/>
                <a:gd name="connsiteY549" fmla="*/ 448919 h 533400"/>
                <a:gd name="connsiteX550" fmla="*/ 1360867 w 1566862"/>
                <a:gd name="connsiteY550" fmla="*/ 439936 h 533400"/>
                <a:gd name="connsiteX551" fmla="*/ 1370010 w 1566862"/>
                <a:gd name="connsiteY551" fmla="*/ 431933 h 533400"/>
                <a:gd name="connsiteX552" fmla="*/ 1374626 w 1566862"/>
                <a:gd name="connsiteY552" fmla="*/ 430372 h 533400"/>
                <a:gd name="connsiteX553" fmla="*/ 998787 w 1566862"/>
                <a:gd name="connsiteY553" fmla="*/ 430372 h 533400"/>
                <a:gd name="connsiteX554" fmla="*/ 1003155 w 1566862"/>
                <a:gd name="connsiteY554" fmla="*/ 432530 h 533400"/>
                <a:gd name="connsiteX555" fmla="*/ 1009506 w 1566862"/>
                <a:gd name="connsiteY555" fmla="*/ 439786 h 533400"/>
                <a:gd name="connsiteX556" fmla="*/ 1008909 w 1566862"/>
                <a:gd name="connsiteY556" fmla="*/ 448769 h 533400"/>
                <a:gd name="connsiteX557" fmla="*/ 999766 w 1566862"/>
                <a:gd name="connsiteY557" fmla="*/ 456772 h 533400"/>
                <a:gd name="connsiteX558" fmla="*/ 990783 w 1566862"/>
                <a:gd name="connsiteY558" fmla="*/ 456175 h 533400"/>
                <a:gd name="connsiteX559" fmla="*/ 984432 w 1566862"/>
                <a:gd name="connsiteY559" fmla="*/ 448919 h 533400"/>
                <a:gd name="connsiteX560" fmla="*/ 985029 w 1566862"/>
                <a:gd name="connsiteY560" fmla="*/ 439936 h 533400"/>
                <a:gd name="connsiteX561" fmla="*/ 994173 w 1566862"/>
                <a:gd name="connsiteY561" fmla="*/ 431933 h 533400"/>
                <a:gd name="connsiteX562" fmla="*/ 998787 w 1566862"/>
                <a:gd name="connsiteY562" fmla="*/ 430372 h 533400"/>
                <a:gd name="connsiteX563" fmla="*/ 622950 w 1566862"/>
                <a:gd name="connsiteY563" fmla="*/ 430372 h 533400"/>
                <a:gd name="connsiteX564" fmla="*/ 627317 w 1566862"/>
                <a:gd name="connsiteY564" fmla="*/ 432530 h 533400"/>
                <a:gd name="connsiteX565" fmla="*/ 633668 w 1566862"/>
                <a:gd name="connsiteY565" fmla="*/ 439786 h 533400"/>
                <a:gd name="connsiteX566" fmla="*/ 633071 w 1566862"/>
                <a:gd name="connsiteY566" fmla="*/ 448769 h 533400"/>
                <a:gd name="connsiteX567" fmla="*/ 623927 w 1566862"/>
                <a:gd name="connsiteY567" fmla="*/ 456772 h 533400"/>
                <a:gd name="connsiteX568" fmla="*/ 614945 w 1566862"/>
                <a:gd name="connsiteY568" fmla="*/ 456175 h 533400"/>
                <a:gd name="connsiteX569" fmla="*/ 608593 w 1566862"/>
                <a:gd name="connsiteY569" fmla="*/ 448919 h 533400"/>
                <a:gd name="connsiteX570" fmla="*/ 609191 w 1566862"/>
                <a:gd name="connsiteY570" fmla="*/ 439936 h 533400"/>
                <a:gd name="connsiteX571" fmla="*/ 618334 w 1566862"/>
                <a:gd name="connsiteY571" fmla="*/ 431933 h 533400"/>
                <a:gd name="connsiteX572" fmla="*/ 622950 w 1566862"/>
                <a:gd name="connsiteY572" fmla="*/ 430372 h 533400"/>
                <a:gd name="connsiteX573" fmla="*/ 247111 w 1566862"/>
                <a:gd name="connsiteY573" fmla="*/ 430372 h 533400"/>
                <a:gd name="connsiteX574" fmla="*/ 251479 w 1566862"/>
                <a:gd name="connsiteY574" fmla="*/ 432530 h 533400"/>
                <a:gd name="connsiteX575" fmla="*/ 257830 w 1566862"/>
                <a:gd name="connsiteY575" fmla="*/ 439786 h 533400"/>
                <a:gd name="connsiteX576" fmla="*/ 257233 w 1566862"/>
                <a:gd name="connsiteY576" fmla="*/ 448769 h 533400"/>
                <a:gd name="connsiteX577" fmla="*/ 248090 w 1566862"/>
                <a:gd name="connsiteY577" fmla="*/ 456772 h 533400"/>
                <a:gd name="connsiteX578" fmla="*/ 239107 w 1566862"/>
                <a:gd name="connsiteY578" fmla="*/ 456175 h 533400"/>
                <a:gd name="connsiteX579" fmla="*/ 232756 w 1566862"/>
                <a:gd name="connsiteY579" fmla="*/ 448919 h 533400"/>
                <a:gd name="connsiteX580" fmla="*/ 233353 w 1566862"/>
                <a:gd name="connsiteY580" fmla="*/ 439936 h 533400"/>
                <a:gd name="connsiteX581" fmla="*/ 242496 w 1566862"/>
                <a:gd name="connsiteY581" fmla="*/ 431933 h 533400"/>
                <a:gd name="connsiteX582" fmla="*/ 247111 w 1566862"/>
                <a:gd name="connsiteY582" fmla="*/ 430372 h 533400"/>
                <a:gd name="connsiteX583" fmla="*/ 1193860 w 1566862"/>
                <a:gd name="connsiteY583" fmla="*/ 413557 h 533400"/>
                <a:gd name="connsiteX584" fmla="*/ 1198215 w 1566862"/>
                <a:gd name="connsiteY584" fmla="*/ 416016 h 533400"/>
                <a:gd name="connsiteX585" fmla="*/ 1202987 w 1566862"/>
                <a:gd name="connsiteY585" fmla="*/ 422117 h 533400"/>
                <a:gd name="connsiteX586" fmla="*/ 1201865 w 1566862"/>
                <a:gd name="connsiteY586" fmla="*/ 431289 h 533400"/>
                <a:gd name="connsiteX587" fmla="*/ 1195439 w 1566862"/>
                <a:gd name="connsiteY587" fmla="*/ 436316 h 533400"/>
                <a:gd name="connsiteX588" fmla="*/ 1186267 w 1566862"/>
                <a:gd name="connsiteY588" fmla="*/ 435196 h 533400"/>
                <a:gd name="connsiteX589" fmla="*/ 1181495 w 1566862"/>
                <a:gd name="connsiteY589" fmla="*/ 429096 h 533400"/>
                <a:gd name="connsiteX590" fmla="*/ 1182616 w 1566862"/>
                <a:gd name="connsiteY590" fmla="*/ 419923 h 533400"/>
                <a:gd name="connsiteX591" fmla="*/ 1189042 w 1566862"/>
                <a:gd name="connsiteY591" fmla="*/ 414896 h 533400"/>
                <a:gd name="connsiteX592" fmla="*/ 1193860 w 1566862"/>
                <a:gd name="connsiteY592" fmla="*/ 413557 h 533400"/>
                <a:gd name="connsiteX593" fmla="*/ 818022 w 1566862"/>
                <a:gd name="connsiteY593" fmla="*/ 413557 h 533400"/>
                <a:gd name="connsiteX594" fmla="*/ 822377 w 1566862"/>
                <a:gd name="connsiteY594" fmla="*/ 416016 h 533400"/>
                <a:gd name="connsiteX595" fmla="*/ 827149 w 1566862"/>
                <a:gd name="connsiteY595" fmla="*/ 422117 h 533400"/>
                <a:gd name="connsiteX596" fmla="*/ 826028 w 1566862"/>
                <a:gd name="connsiteY596" fmla="*/ 431289 h 533400"/>
                <a:gd name="connsiteX597" fmla="*/ 819601 w 1566862"/>
                <a:gd name="connsiteY597" fmla="*/ 436316 h 533400"/>
                <a:gd name="connsiteX598" fmla="*/ 810428 w 1566862"/>
                <a:gd name="connsiteY598" fmla="*/ 435196 h 533400"/>
                <a:gd name="connsiteX599" fmla="*/ 805657 w 1566862"/>
                <a:gd name="connsiteY599" fmla="*/ 429096 h 533400"/>
                <a:gd name="connsiteX600" fmla="*/ 806778 w 1566862"/>
                <a:gd name="connsiteY600" fmla="*/ 419923 h 533400"/>
                <a:gd name="connsiteX601" fmla="*/ 813204 w 1566862"/>
                <a:gd name="connsiteY601" fmla="*/ 414896 h 533400"/>
                <a:gd name="connsiteX602" fmla="*/ 818022 w 1566862"/>
                <a:gd name="connsiteY602" fmla="*/ 413557 h 533400"/>
                <a:gd name="connsiteX603" fmla="*/ 442185 w 1566862"/>
                <a:gd name="connsiteY603" fmla="*/ 413557 h 533400"/>
                <a:gd name="connsiteX604" fmla="*/ 446539 w 1566862"/>
                <a:gd name="connsiteY604" fmla="*/ 416016 h 533400"/>
                <a:gd name="connsiteX605" fmla="*/ 451310 w 1566862"/>
                <a:gd name="connsiteY605" fmla="*/ 422117 h 533400"/>
                <a:gd name="connsiteX606" fmla="*/ 450190 w 1566862"/>
                <a:gd name="connsiteY606" fmla="*/ 431289 h 533400"/>
                <a:gd name="connsiteX607" fmla="*/ 443763 w 1566862"/>
                <a:gd name="connsiteY607" fmla="*/ 436316 h 533400"/>
                <a:gd name="connsiteX608" fmla="*/ 434590 w 1566862"/>
                <a:gd name="connsiteY608" fmla="*/ 435196 h 533400"/>
                <a:gd name="connsiteX609" fmla="*/ 429819 w 1566862"/>
                <a:gd name="connsiteY609" fmla="*/ 429096 h 533400"/>
                <a:gd name="connsiteX610" fmla="*/ 430939 w 1566862"/>
                <a:gd name="connsiteY610" fmla="*/ 419923 h 533400"/>
                <a:gd name="connsiteX611" fmla="*/ 437366 w 1566862"/>
                <a:gd name="connsiteY611" fmla="*/ 414896 h 533400"/>
                <a:gd name="connsiteX612" fmla="*/ 442185 w 1566862"/>
                <a:gd name="connsiteY612" fmla="*/ 413557 h 533400"/>
                <a:gd name="connsiteX613" fmla="*/ 66346 w 1566862"/>
                <a:gd name="connsiteY613" fmla="*/ 413557 h 533400"/>
                <a:gd name="connsiteX614" fmla="*/ 70701 w 1566862"/>
                <a:gd name="connsiteY614" fmla="*/ 416016 h 533400"/>
                <a:gd name="connsiteX615" fmla="*/ 75473 w 1566862"/>
                <a:gd name="connsiteY615" fmla="*/ 422117 h 533400"/>
                <a:gd name="connsiteX616" fmla="*/ 74352 w 1566862"/>
                <a:gd name="connsiteY616" fmla="*/ 431289 h 533400"/>
                <a:gd name="connsiteX617" fmla="*/ 67925 w 1566862"/>
                <a:gd name="connsiteY617" fmla="*/ 436316 h 533400"/>
                <a:gd name="connsiteX618" fmla="*/ 58752 w 1566862"/>
                <a:gd name="connsiteY618" fmla="*/ 435196 h 533400"/>
                <a:gd name="connsiteX619" fmla="*/ 53981 w 1566862"/>
                <a:gd name="connsiteY619" fmla="*/ 429096 h 533400"/>
                <a:gd name="connsiteX620" fmla="*/ 55102 w 1566862"/>
                <a:gd name="connsiteY620" fmla="*/ 419923 h 533400"/>
                <a:gd name="connsiteX621" fmla="*/ 61528 w 1566862"/>
                <a:gd name="connsiteY621" fmla="*/ 414896 h 533400"/>
                <a:gd name="connsiteX622" fmla="*/ 66346 w 1566862"/>
                <a:gd name="connsiteY622" fmla="*/ 413557 h 533400"/>
                <a:gd name="connsiteX623" fmla="*/ 1250936 w 1566862"/>
                <a:gd name="connsiteY623" fmla="*/ 406469 h 533400"/>
                <a:gd name="connsiteX624" fmla="*/ 1256561 w 1566862"/>
                <a:gd name="connsiteY624" fmla="*/ 408799 h 533400"/>
                <a:gd name="connsiteX625" fmla="*/ 1279101 w 1566862"/>
                <a:gd name="connsiteY625" fmla="*/ 431338 h 533400"/>
                <a:gd name="connsiteX626" fmla="*/ 1279101 w 1566862"/>
                <a:gd name="connsiteY626" fmla="*/ 442588 h 533400"/>
                <a:gd name="connsiteX627" fmla="*/ 1246218 w 1566862"/>
                <a:gd name="connsiteY627" fmla="*/ 475471 h 533400"/>
                <a:gd name="connsiteX628" fmla="*/ 1234968 w 1566862"/>
                <a:gd name="connsiteY628" fmla="*/ 475471 h 533400"/>
                <a:gd name="connsiteX629" fmla="*/ 1212428 w 1566862"/>
                <a:gd name="connsiteY629" fmla="*/ 452931 h 533400"/>
                <a:gd name="connsiteX630" fmla="*/ 1212428 w 1566862"/>
                <a:gd name="connsiteY630" fmla="*/ 441681 h 533400"/>
                <a:gd name="connsiteX631" fmla="*/ 1245311 w 1566862"/>
                <a:gd name="connsiteY631" fmla="*/ 408799 h 533400"/>
                <a:gd name="connsiteX632" fmla="*/ 1250936 w 1566862"/>
                <a:gd name="connsiteY632" fmla="*/ 406469 h 533400"/>
                <a:gd name="connsiteX633" fmla="*/ 875098 w 1566862"/>
                <a:gd name="connsiteY633" fmla="*/ 406469 h 533400"/>
                <a:gd name="connsiteX634" fmla="*/ 880723 w 1566862"/>
                <a:gd name="connsiteY634" fmla="*/ 408799 h 533400"/>
                <a:gd name="connsiteX635" fmla="*/ 903263 w 1566862"/>
                <a:gd name="connsiteY635" fmla="*/ 431338 h 533400"/>
                <a:gd name="connsiteX636" fmla="*/ 903263 w 1566862"/>
                <a:gd name="connsiteY636" fmla="*/ 442588 h 533400"/>
                <a:gd name="connsiteX637" fmla="*/ 870380 w 1566862"/>
                <a:gd name="connsiteY637" fmla="*/ 475471 h 533400"/>
                <a:gd name="connsiteX638" fmla="*/ 859130 w 1566862"/>
                <a:gd name="connsiteY638" fmla="*/ 475471 h 533400"/>
                <a:gd name="connsiteX639" fmla="*/ 836590 w 1566862"/>
                <a:gd name="connsiteY639" fmla="*/ 452931 h 533400"/>
                <a:gd name="connsiteX640" fmla="*/ 836590 w 1566862"/>
                <a:gd name="connsiteY640" fmla="*/ 441681 h 533400"/>
                <a:gd name="connsiteX641" fmla="*/ 869473 w 1566862"/>
                <a:gd name="connsiteY641" fmla="*/ 408799 h 533400"/>
                <a:gd name="connsiteX642" fmla="*/ 875098 w 1566862"/>
                <a:gd name="connsiteY642" fmla="*/ 406469 h 533400"/>
                <a:gd name="connsiteX643" fmla="*/ 499260 w 1566862"/>
                <a:gd name="connsiteY643" fmla="*/ 406469 h 533400"/>
                <a:gd name="connsiteX644" fmla="*/ 504885 w 1566862"/>
                <a:gd name="connsiteY644" fmla="*/ 408799 h 533400"/>
                <a:gd name="connsiteX645" fmla="*/ 527425 w 1566862"/>
                <a:gd name="connsiteY645" fmla="*/ 431338 h 533400"/>
                <a:gd name="connsiteX646" fmla="*/ 527425 w 1566862"/>
                <a:gd name="connsiteY646" fmla="*/ 442588 h 533400"/>
                <a:gd name="connsiteX647" fmla="*/ 494542 w 1566862"/>
                <a:gd name="connsiteY647" fmla="*/ 475471 h 533400"/>
                <a:gd name="connsiteX648" fmla="*/ 483292 w 1566862"/>
                <a:gd name="connsiteY648" fmla="*/ 475471 h 533400"/>
                <a:gd name="connsiteX649" fmla="*/ 460752 w 1566862"/>
                <a:gd name="connsiteY649" fmla="*/ 452931 h 533400"/>
                <a:gd name="connsiteX650" fmla="*/ 460752 w 1566862"/>
                <a:gd name="connsiteY650" fmla="*/ 441681 h 533400"/>
                <a:gd name="connsiteX651" fmla="*/ 493635 w 1566862"/>
                <a:gd name="connsiteY651" fmla="*/ 408799 h 533400"/>
                <a:gd name="connsiteX652" fmla="*/ 499260 w 1566862"/>
                <a:gd name="connsiteY652" fmla="*/ 406469 h 533400"/>
                <a:gd name="connsiteX653" fmla="*/ 123422 w 1566862"/>
                <a:gd name="connsiteY653" fmla="*/ 406469 h 533400"/>
                <a:gd name="connsiteX654" fmla="*/ 129047 w 1566862"/>
                <a:gd name="connsiteY654" fmla="*/ 408799 h 533400"/>
                <a:gd name="connsiteX655" fmla="*/ 151586 w 1566862"/>
                <a:gd name="connsiteY655" fmla="*/ 431338 h 533400"/>
                <a:gd name="connsiteX656" fmla="*/ 151586 w 1566862"/>
                <a:gd name="connsiteY656" fmla="*/ 442588 h 533400"/>
                <a:gd name="connsiteX657" fmla="*/ 118704 w 1566862"/>
                <a:gd name="connsiteY657" fmla="*/ 475471 h 533400"/>
                <a:gd name="connsiteX658" fmla="*/ 107454 w 1566862"/>
                <a:gd name="connsiteY658" fmla="*/ 475471 h 533400"/>
                <a:gd name="connsiteX659" fmla="*/ 84914 w 1566862"/>
                <a:gd name="connsiteY659" fmla="*/ 452931 h 533400"/>
                <a:gd name="connsiteX660" fmla="*/ 84914 w 1566862"/>
                <a:gd name="connsiteY660" fmla="*/ 441681 h 533400"/>
                <a:gd name="connsiteX661" fmla="*/ 117797 w 1566862"/>
                <a:gd name="connsiteY661" fmla="*/ 408799 h 533400"/>
                <a:gd name="connsiteX662" fmla="*/ 123422 w 1566862"/>
                <a:gd name="connsiteY662" fmla="*/ 406469 h 533400"/>
                <a:gd name="connsiteX663" fmla="*/ 42749 w 1566862"/>
                <a:gd name="connsiteY663" fmla="*/ 403441 h 533400"/>
                <a:gd name="connsiteX664" fmla="*/ 47907 w 1566862"/>
                <a:gd name="connsiteY664" fmla="*/ 415894 h 533400"/>
                <a:gd name="connsiteX665" fmla="*/ 39668 w 1566862"/>
                <a:gd name="connsiteY665" fmla="*/ 435784 h 533400"/>
                <a:gd name="connsiteX666" fmla="*/ 28405 w 1566862"/>
                <a:gd name="connsiteY666" fmla="*/ 447047 h 533400"/>
                <a:gd name="connsiteX667" fmla="*/ 1412363 w 1566862"/>
                <a:gd name="connsiteY667" fmla="*/ 402178 h 533400"/>
                <a:gd name="connsiteX668" fmla="*/ 1418964 w 1566862"/>
                <a:gd name="connsiteY668" fmla="*/ 407314 h 533400"/>
                <a:gd name="connsiteX669" fmla="*/ 1427317 w 1566862"/>
                <a:gd name="connsiteY669" fmla="*/ 422006 h 533400"/>
                <a:gd name="connsiteX670" fmla="*/ 1423217 w 1566862"/>
                <a:gd name="connsiteY670" fmla="*/ 436907 h 533400"/>
                <a:gd name="connsiteX671" fmla="*/ 1408828 w 1566862"/>
                <a:gd name="connsiteY671" fmla="*/ 445087 h 533400"/>
                <a:gd name="connsiteX672" fmla="*/ 1393927 w 1566862"/>
                <a:gd name="connsiteY672" fmla="*/ 440988 h 533400"/>
                <a:gd name="connsiteX673" fmla="*/ 1385574 w 1566862"/>
                <a:gd name="connsiteY673" fmla="*/ 426296 h 533400"/>
                <a:gd name="connsiteX674" fmla="*/ 1389674 w 1566862"/>
                <a:gd name="connsiteY674" fmla="*/ 411395 h 533400"/>
                <a:gd name="connsiteX675" fmla="*/ 1404063 w 1566862"/>
                <a:gd name="connsiteY675" fmla="*/ 403215 h 533400"/>
                <a:gd name="connsiteX676" fmla="*/ 1412363 w 1566862"/>
                <a:gd name="connsiteY676" fmla="*/ 402178 h 533400"/>
                <a:gd name="connsiteX677" fmla="*/ 1036525 w 1566862"/>
                <a:gd name="connsiteY677" fmla="*/ 402178 h 533400"/>
                <a:gd name="connsiteX678" fmla="*/ 1043127 w 1566862"/>
                <a:gd name="connsiteY678" fmla="*/ 407314 h 533400"/>
                <a:gd name="connsiteX679" fmla="*/ 1051479 w 1566862"/>
                <a:gd name="connsiteY679" fmla="*/ 422006 h 533400"/>
                <a:gd name="connsiteX680" fmla="*/ 1047380 w 1566862"/>
                <a:gd name="connsiteY680" fmla="*/ 436907 h 533400"/>
                <a:gd name="connsiteX681" fmla="*/ 1032990 w 1566862"/>
                <a:gd name="connsiteY681" fmla="*/ 445087 h 533400"/>
                <a:gd name="connsiteX682" fmla="*/ 1018089 w 1566862"/>
                <a:gd name="connsiteY682" fmla="*/ 440988 h 533400"/>
                <a:gd name="connsiteX683" fmla="*/ 1009736 w 1566862"/>
                <a:gd name="connsiteY683" fmla="*/ 426296 h 533400"/>
                <a:gd name="connsiteX684" fmla="*/ 1013836 w 1566862"/>
                <a:gd name="connsiteY684" fmla="*/ 411395 h 533400"/>
                <a:gd name="connsiteX685" fmla="*/ 1028225 w 1566862"/>
                <a:gd name="connsiteY685" fmla="*/ 403215 h 533400"/>
                <a:gd name="connsiteX686" fmla="*/ 1036525 w 1566862"/>
                <a:gd name="connsiteY686" fmla="*/ 402178 h 533400"/>
                <a:gd name="connsiteX687" fmla="*/ 660687 w 1566862"/>
                <a:gd name="connsiteY687" fmla="*/ 402178 h 533400"/>
                <a:gd name="connsiteX688" fmla="*/ 667289 w 1566862"/>
                <a:gd name="connsiteY688" fmla="*/ 407314 h 533400"/>
                <a:gd name="connsiteX689" fmla="*/ 675641 w 1566862"/>
                <a:gd name="connsiteY689" fmla="*/ 422006 h 533400"/>
                <a:gd name="connsiteX690" fmla="*/ 671541 w 1566862"/>
                <a:gd name="connsiteY690" fmla="*/ 436907 h 533400"/>
                <a:gd name="connsiteX691" fmla="*/ 657152 w 1566862"/>
                <a:gd name="connsiteY691" fmla="*/ 445087 h 533400"/>
                <a:gd name="connsiteX692" fmla="*/ 642251 w 1566862"/>
                <a:gd name="connsiteY692" fmla="*/ 440988 h 533400"/>
                <a:gd name="connsiteX693" fmla="*/ 633898 w 1566862"/>
                <a:gd name="connsiteY693" fmla="*/ 426296 h 533400"/>
                <a:gd name="connsiteX694" fmla="*/ 637998 w 1566862"/>
                <a:gd name="connsiteY694" fmla="*/ 411395 h 533400"/>
                <a:gd name="connsiteX695" fmla="*/ 652387 w 1566862"/>
                <a:gd name="connsiteY695" fmla="*/ 403215 h 533400"/>
                <a:gd name="connsiteX696" fmla="*/ 660687 w 1566862"/>
                <a:gd name="connsiteY696" fmla="*/ 402178 h 533400"/>
                <a:gd name="connsiteX697" fmla="*/ 284849 w 1566862"/>
                <a:gd name="connsiteY697" fmla="*/ 402178 h 533400"/>
                <a:gd name="connsiteX698" fmla="*/ 291450 w 1566862"/>
                <a:gd name="connsiteY698" fmla="*/ 407314 h 533400"/>
                <a:gd name="connsiteX699" fmla="*/ 299803 w 1566862"/>
                <a:gd name="connsiteY699" fmla="*/ 422006 h 533400"/>
                <a:gd name="connsiteX700" fmla="*/ 295703 w 1566862"/>
                <a:gd name="connsiteY700" fmla="*/ 436907 h 533400"/>
                <a:gd name="connsiteX701" fmla="*/ 281314 w 1566862"/>
                <a:gd name="connsiteY701" fmla="*/ 445087 h 533400"/>
                <a:gd name="connsiteX702" fmla="*/ 266413 w 1566862"/>
                <a:gd name="connsiteY702" fmla="*/ 440988 h 533400"/>
                <a:gd name="connsiteX703" fmla="*/ 258060 w 1566862"/>
                <a:gd name="connsiteY703" fmla="*/ 426296 h 533400"/>
                <a:gd name="connsiteX704" fmla="*/ 262160 w 1566862"/>
                <a:gd name="connsiteY704" fmla="*/ 411395 h 533400"/>
                <a:gd name="connsiteX705" fmla="*/ 276549 w 1566862"/>
                <a:gd name="connsiteY705" fmla="*/ 403215 h 533400"/>
                <a:gd name="connsiteX706" fmla="*/ 284849 w 1566862"/>
                <a:gd name="connsiteY706" fmla="*/ 402178 h 533400"/>
                <a:gd name="connsiteX707" fmla="*/ 1414314 w 1566862"/>
                <a:gd name="connsiteY707" fmla="*/ 380263 h 533400"/>
                <a:gd name="connsiteX708" fmla="*/ 1417289 w 1566862"/>
                <a:gd name="connsiteY708" fmla="*/ 381653 h 533400"/>
                <a:gd name="connsiteX709" fmla="*/ 1420722 w 1566862"/>
                <a:gd name="connsiteY709" fmla="*/ 385405 h 533400"/>
                <a:gd name="connsiteX710" fmla="*/ 1420453 w 1566862"/>
                <a:gd name="connsiteY710" fmla="*/ 391467 h 533400"/>
                <a:gd name="connsiteX711" fmla="*/ 1416701 w 1566862"/>
                <a:gd name="connsiteY711" fmla="*/ 394900 h 533400"/>
                <a:gd name="connsiteX712" fmla="*/ 1410639 w 1566862"/>
                <a:gd name="connsiteY712" fmla="*/ 394631 h 533400"/>
                <a:gd name="connsiteX713" fmla="*/ 1407206 w 1566862"/>
                <a:gd name="connsiteY713" fmla="*/ 390879 h 533400"/>
                <a:gd name="connsiteX714" fmla="*/ 1407475 w 1566862"/>
                <a:gd name="connsiteY714" fmla="*/ 384817 h 533400"/>
                <a:gd name="connsiteX715" fmla="*/ 1411227 w 1566862"/>
                <a:gd name="connsiteY715" fmla="*/ 381384 h 533400"/>
                <a:gd name="connsiteX716" fmla="*/ 1414314 w 1566862"/>
                <a:gd name="connsiteY716" fmla="*/ 380263 h 533400"/>
                <a:gd name="connsiteX717" fmla="*/ 1038476 w 1566862"/>
                <a:gd name="connsiteY717" fmla="*/ 380263 h 533400"/>
                <a:gd name="connsiteX718" fmla="*/ 1041450 w 1566862"/>
                <a:gd name="connsiteY718" fmla="*/ 381653 h 533400"/>
                <a:gd name="connsiteX719" fmla="*/ 1044884 w 1566862"/>
                <a:gd name="connsiteY719" fmla="*/ 385405 h 533400"/>
                <a:gd name="connsiteX720" fmla="*/ 1044615 w 1566862"/>
                <a:gd name="connsiteY720" fmla="*/ 391467 h 533400"/>
                <a:gd name="connsiteX721" fmla="*/ 1040863 w 1566862"/>
                <a:gd name="connsiteY721" fmla="*/ 394900 h 533400"/>
                <a:gd name="connsiteX722" fmla="*/ 1034801 w 1566862"/>
                <a:gd name="connsiteY722" fmla="*/ 394631 h 533400"/>
                <a:gd name="connsiteX723" fmla="*/ 1031368 w 1566862"/>
                <a:gd name="connsiteY723" fmla="*/ 390879 h 533400"/>
                <a:gd name="connsiteX724" fmla="*/ 1031637 w 1566862"/>
                <a:gd name="connsiteY724" fmla="*/ 384817 h 533400"/>
                <a:gd name="connsiteX725" fmla="*/ 1035389 w 1566862"/>
                <a:gd name="connsiteY725" fmla="*/ 381384 h 533400"/>
                <a:gd name="connsiteX726" fmla="*/ 1038476 w 1566862"/>
                <a:gd name="connsiteY726" fmla="*/ 380263 h 533400"/>
                <a:gd name="connsiteX727" fmla="*/ 662638 w 1566862"/>
                <a:gd name="connsiteY727" fmla="*/ 380263 h 533400"/>
                <a:gd name="connsiteX728" fmla="*/ 665613 w 1566862"/>
                <a:gd name="connsiteY728" fmla="*/ 381653 h 533400"/>
                <a:gd name="connsiteX729" fmla="*/ 669046 w 1566862"/>
                <a:gd name="connsiteY729" fmla="*/ 385405 h 533400"/>
                <a:gd name="connsiteX730" fmla="*/ 668777 w 1566862"/>
                <a:gd name="connsiteY730" fmla="*/ 391467 h 533400"/>
                <a:gd name="connsiteX731" fmla="*/ 665025 w 1566862"/>
                <a:gd name="connsiteY731" fmla="*/ 394900 h 533400"/>
                <a:gd name="connsiteX732" fmla="*/ 658963 w 1566862"/>
                <a:gd name="connsiteY732" fmla="*/ 394631 h 533400"/>
                <a:gd name="connsiteX733" fmla="*/ 655530 w 1566862"/>
                <a:gd name="connsiteY733" fmla="*/ 390879 h 533400"/>
                <a:gd name="connsiteX734" fmla="*/ 655799 w 1566862"/>
                <a:gd name="connsiteY734" fmla="*/ 384817 h 533400"/>
                <a:gd name="connsiteX735" fmla="*/ 659551 w 1566862"/>
                <a:gd name="connsiteY735" fmla="*/ 381384 h 533400"/>
                <a:gd name="connsiteX736" fmla="*/ 662638 w 1566862"/>
                <a:gd name="connsiteY736" fmla="*/ 380263 h 533400"/>
                <a:gd name="connsiteX737" fmla="*/ 286800 w 1566862"/>
                <a:gd name="connsiteY737" fmla="*/ 380263 h 533400"/>
                <a:gd name="connsiteX738" fmla="*/ 289774 w 1566862"/>
                <a:gd name="connsiteY738" fmla="*/ 381653 h 533400"/>
                <a:gd name="connsiteX739" fmla="*/ 293208 w 1566862"/>
                <a:gd name="connsiteY739" fmla="*/ 385405 h 533400"/>
                <a:gd name="connsiteX740" fmla="*/ 292939 w 1566862"/>
                <a:gd name="connsiteY740" fmla="*/ 391467 h 533400"/>
                <a:gd name="connsiteX741" fmla="*/ 289187 w 1566862"/>
                <a:gd name="connsiteY741" fmla="*/ 394900 h 533400"/>
                <a:gd name="connsiteX742" fmla="*/ 283125 w 1566862"/>
                <a:gd name="connsiteY742" fmla="*/ 394631 h 533400"/>
                <a:gd name="connsiteX743" fmla="*/ 279692 w 1566862"/>
                <a:gd name="connsiteY743" fmla="*/ 390879 h 533400"/>
                <a:gd name="connsiteX744" fmla="*/ 279961 w 1566862"/>
                <a:gd name="connsiteY744" fmla="*/ 384817 h 533400"/>
                <a:gd name="connsiteX745" fmla="*/ 283713 w 1566862"/>
                <a:gd name="connsiteY745" fmla="*/ 381384 h 533400"/>
                <a:gd name="connsiteX746" fmla="*/ 286800 w 1566862"/>
                <a:gd name="connsiteY746" fmla="*/ 380263 h 533400"/>
                <a:gd name="connsiteX747" fmla="*/ 1492869 w 1566862"/>
                <a:gd name="connsiteY747" fmla="*/ 357637 h 533400"/>
                <a:gd name="connsiteX748" fmla="*/ 1493002 w 1566862"/>
                <a:gd name="connsiteY748" fmla="*/ 357663 h 533400"/>
                <a:gd name="connsiteX749" fmla="*/ 1493002 w 1566862"/>
                <a:gd name="connsiteY749" fmla="*/ 357637 h 533400"/>
                <a:gd name="connsiteX750" fmla="*/ 1511577 w 1566862"/>
                <a:gd name="connsiteY750" fmla="*/ 365330 h 533400"/>
                <a:gd name="connsiteX751" fmla="*/ 1536799 w 1566862"/>
                <a:gd name="connsiteY751" fmla="*/ 442006 h 533400"/>
                <a:gd name="connsiteX752" fmla="*/ 1512893 w 1566862"/>
                <a:gd name="connsiteY752" fmla="*/ 465912 h 533400"/>
                <a:gd name="connsiteX753" fmla="*/ 1493002 w 1566862"/>
                <a:gd name="connsiteY753" fmla="*/ 474151 h 533400"/>
                <a:gd name="connsiteX754" fmla="*/ 1493002 w 1566862"/>
                <a:gd name="connsiteY754" fmla="*/ 474151 h 533400"/>
                <a:gd name="connsiteX755" fmla="*/ 1493002 w 1566862"/>
                <a:gd name="connsiteY755" fmla="*/ 474125 h 533400"/>
                <a:gd name="connsiteX756" fmla="*/ 1492869 w 1566862"/>
                <a:gd name="connsiteY756" fmla="*/ 474151 h 533400"/>
                <a:gd name="connsiteX757" fmla="*/ 1472979 w 1566862"/>
                <a:gd name="connsiteY757" fmla="*/ 465912 h 533400"/>
                <a:gd name="connsiteX758" fmla="*/ 1442851 w 1566862"/>
                <a:gd name="connsiteY758" fmla="*/ 435785 h 533400"/>
                <a:gd name="connsiteX759" fmla="*/ 1442851 w 1566862"/>
                <a:gd name="connsiteY759" fmla="*/ 396003 h 533400"/>
                <a:gd name="connsiteX760" fmla="*/ 1472979 w 1566862"/>
                <a:gd name="connsiteY760" fmla="*/ 365876 h 533400"/>
                <a:gd name="connsiteX761" fmla="*/ 1492869 w 1566862"/>
                <a:gd name="connsiteY761" fmla="*/ 357637 h 533400"/>
                <a:gd name="connsiteX762" fmla="*/ 1117031 w 1566862"/>
                <a:gd name="connsiteY762" fmla="*/ 357637 h 533400"/>
                <a:gd name="connsiteX763" fmla="*/ 1117163 w 1566862"/>
                <a:gd name="connsiteY763" fmla="*/ 357663 h 533400"/>
                <a:gd name="connsiteX764" fmla="*/ 1117163 w 1566862"/>
                <a:gd name="connsiteY764" fmla="*/ 357637 h 533400"/>
                <a:gd name="connsiteX765" fmla="*/ 1117164 w 1566862"/>
                <a:gd name="connsiteY765" fmla="*/ 357637 h 533400"/>
                <a:gd name="connsiteX766" fmla="*/ 1137055 w 1566862"/>
                <a:gd name="connsiteY766" fmla="*/ 365875 h 533400"/>
                <a:gd name="connsiteX767" fmla="*/ 1167182 w 1566862"/>
                <a:gd name="connsiteY767" fmla="*/ 396003 h 533400"/>
                <a:gd name="connsiteX768" fmla="*/ 1167182 w 1566862"/>
                <a:gd name="connsiteY768" fmla="*/ 435784 h 533400"/>
                <a:gd name="connsiteX769" fmla="*/ 1137055 w 1566862"/>
                <a:gd name="connsiteY769" fmla="*/ 465912 h 533400"/>
                <a:gd name="connsiteX770" fmla="*/ 1117164 w 1566862"/>
                <a:gd name="connsiteY770" fmla="*/ 474151 h 533400"/>
                <a:gd name="connsiteX771" fmla="*/ 1117163 w 1566862"/>
                <a:gd name="connsiteY771" fmla="*/ 474151 h 533400"/>
                <a:gd name="connsiteX772" fmla="*/ 1117163 w 1566862"/>
                <a:gd name="connsiteY772" fmla="*/ 474125 h 533400"/>
                <a:gd name="connsiteX773" fmla="*/ 1117031 w 1566862"/>
                <a:gd name="connsiteY773" fmla="*/ 474151 h 533400"/>
                <a:gd name="connsiteX774" fmla="*/ 1097140 w 1566862"/>
                <a:gd name="connsiteY774" fmla="*/ 465912 h 533400"/>
                <a:gd name="connsiteX775" fmla="*/ 1067013 w 1566862"/>
                <a:gd name="connsiteY775" fmla="*/ 435785 h 533400"/>
                <a:gd name="connsiteX776" fmla="*/ 1067013 w 1566862"/>
                <a:gd name="connsiteY776" fmla="*/ 396003 h 533400"/>
                <a:gd name="connsiteX777" fmla="*/ 1097141 w 1566862"/>
                <a:gd name="connsiteY777" fmla="*/ 365876 h 533400"/>
                <a:gd name="connsiteX778" fmla="*/ 1117031 w 1566862"/>
                <a:gd name="connsiteY778" fmla="*/ 357637 h 533400"/>
                <a:gd name="connsiteX779" fmla="*/ 741193 w 1566862"/>
                <a:gd name="connsiteY779" fmla="*/ 357637 h 533400"/>
                <a:gd name="connsiteX780" fmla="*/ 741326 w 1566862"/>
                <a:gd name="connsiteY780" fmla="*/ 357663 h 533400"/>
                <a:gd name="connsiteX781" fmla="*/ 741326 w 1566862"/>
                <a:gd name="connsiteY781" fmla="*/ 357637 h 533400"/>
                <a:gd name="connsiteX782" fmla="*/ 741326 w 1566862"/>
                <a:gd name="connsiteY782" fmla="*/ 357637 h 533400"/>
                <a:gd name="connsiteX783" fmla="*/ 761217 w 1566862"/>
                <a:gd name="connsiteY783" fmla="*/ 365875 h 533400"/>
                <a:gd name="connsiteX784" fmla="*/ 791345 w 1566862"/>
                <a:gd name="connsiteY784" fmla="*/ 396003 h 533400"/>
                <a:gd name="connsiteX785" fmla="*/ 791345 w 1566862"/>
                <a:gd name="connsiteY785" fmla="*/ 435784 h 533400"/>
                <a:gd name="connsiteX786" fmla="*/ 761216 w 1566862"/>
                <a:gd name="connsiteY786" fmla="*/ 465912 h 533400"/>
                <a:gd name="connsiteX787" fmla="*/ 741326 w 1566862"/>
                <a:gd name="connsiteY787" fmla="*/ 474151 h 533400"/>
                <a:gd name="connsiteX788" fmla="*/ 741326 w 1566862"/>
                <a:gd name="connsiteY788" fmla="*/ 474151 h 533400"/>
                <a:gd name="connsiteX789" fmla="*/ 741326 w 1566862"/>
                <a:gd name="connsiteY789" fmla="*/ 474125 h 533400"/>
                <a:gd name="connsiteX790" fmla="*/ 741193 w 1566862"/>
                <a:gd name="connsiteY790" fmla="*/ 474151 h 533400"/>
                <a:gd name="connsiteX791" fmla="*/ 721302 w 1566862"/>
                <a:gd name="connsiteY791" fmla="*/ 465912 h 533400"/>
                <a:gd name="connsiteX792" fmla="*/ 691175 w 1566862"/>
                <a:gd name="connsiteY792" fmla="*/ 435785 h 533400"/>
                <a:gd name="connsiteX793" fmla="*/ 691175 w 1566862"/>
                <a:gd name="connsiteY793" fmla="*/ 396003 h 533400"/>
                <a:gd name="connsiteX794" fmla="*/ 721303 w 1566862"/>
                <a:gd name="connsiteY794" fmla="*/ 365876 h 533400"/>
                <a:gd name="connsiteX795" fmla="*/ 741193 w 1566862"/>
                <a:gd name="connsiteY795" fmla="*/ 357637 h 533400"/>
                <a:gd name="connsiteX796" fmla="*/ 365355 w 1566862"/>
                <a:gd name="connsiteY796" fmla="*/ 357637 h 533400"/>
                <a:gd name="connsiteX797" fmla="*/ 365488 w 1566862"/>
                <a:gd name="connsiteY797" fmla="*/ 357663 h 533400"/>
                <a:gd name="connsiteX798" fmla="*/ 365488 w 1566862"/>
                <a:gd name="connsiteY798" fmla="*/ 357637 h 533400"/>
                <a:gd name="connsiteX799" fmla="*/ 385379 w 1566862"/>
                <a:gd name="connsiteY799" fmla="*/ 365875 h 533400"/>
                <a:gd name="connsiteX800" fmla="*/ 415506 w 1566862"/>
                <a:gd name="connsiteY800" fmla="*/ 396003 h 533400"/>
                <a:gd name="connsiteX801" fmla="*/ 415506 w 1566862"/>
                <a:gd name="connsiteY801" fmla="*/ 435784 h 533400"/>
                <a:gd name="connsiteX802" fmla="*/ 385379 w 1566862"/>
                <a:gd name="connsiteY802" fmla="*/ 465912 h 533400"/>
                <a:gd name="connsiteX803" fmla="*/ 365488 w 1566862"/>
                <a:gd name="connsiteY803" fmla="*/ 474151 h 533400"/>
                <a:gd name="connsiteX804" fmla="*/ 365488 w 1566862"/>
                <a:gd name="connsiteY804" fmla="*/ 474151 h 533400"/>
                <a:gd name="connsiteX805" fmla="*/ 365488 w 1566862"/>
                <a:gd name="connsiteY805" fmla="*/ 474125 h 533400"/>
                <a:gd name="connsiteX806" fmla="*/ 365355 w 1566862"/>
                <a:gd name="connsiteY806" fmla="*/ 474151 h 533400"/>
                <a:gd name="connsiteX807" fmla="*/ 345465 w 1566862"/>
                <a:gd name="connsiteY807" fmla="*/ 465912 h 533400"/>
                <a:gd name="connsiteX808" fmla="*/ 315337 w 1566862"/>
                <a:gd name="connsiteY808" fmla="*/ 435785 h 533400"/>
                <a:gd name="connsiteX809" fmla="*/ 315337 w 1566862"/>
                <a:gd name="connsiteY809" fmla="*/ 396003 h 533400"/>
                <a:gd name="connsiteX810" fmla="*/ 345465 w 1566862"/>
                <a:gd name="connsiteY810" fmla="*/ 365876 h 533400"/>
                <a:gd name="connsiteX811" fmla="*/ 365355 w 1566862"/>
                <a:gd name="connsiteY811" fmla="*/ 357637 h 533400"/>
                <a:gd name="connsiteX812" fmla="*/ 1213544 w 1566862"/>
                <a:gd name="connsiteY812" fmla="*/ 347786 h 533400"/>
                <a:gd name="connsiteX813" fmla="*/ 1224139 w 1566862"/>
                <a:gd name="connsiteY813" fmla="*/ 352176 h 533400"/>
                <a:gd name="connsiteX814" fmla="*/ 1246940 w 1566862"/>
                <a:gd name="connsiteY814" fmla="*/ 374977 h 533400"/>
                <a:gd name="connsiteX815" fmla="*/ 1246940 w 1566862"/>
                <a:gd name="connsiteY815" fmla="*/ 396167 h 533400"/>
                <a:gd name="connsiteX816" fmla="*/ 1226112 w 1566862"/>
                <a:gd name="connsiteY816" fmla="*/ 416996 h 533400"/>
                <a:gd name="connsiteX817" fmla="*/ 1204922 w 1566862"/>
                <a:gd name="connsiteY817" fmla="*/ 416996 h 533400"/>
                <a:gd name="connsiteX818" fmla="*/ 1182120 w 1566862"/>
                <a:gd name="connsiteY818" fmla="*/ 394194 h 533400"/>
                <a:gd name="connsiteX819" fmla="*/ 1182120 w 1566862"/>
                <a:gd name="connsiteY819" fmla="*/ 373004 h 533400"/>
                <a:gd name="connsiteX820" fmla="*/ 1202949 w 1566862"/>
                <a:gd name="connsiteY820" fmla="*/ 352175 h 533400"/>
                <a:gd name="connsiteX821" fmla="*/ 1213544 w 1566862"/>
                <a:gd name="connsiteY821" fmla="*/ 347786 h 533400"/>
                <a:gd name="connsiteX822" fmla="*/ 837706 w 1566862"/>
                <a:gd name="connsiteY822" fmla="*/ 347786 h 533400"/>
                <a:gd name="connsiteX823" fmla="*/ 848301 w 1566862"/>
                <a:gd name="connsiteY823" fmla="*/ 352176 h 533400"/>
                <a:gd name="connsiteX824" fmla="*/ 871102 w 1566862"/>
                <a:gd name="connsiteY824" fmla="*/ 374977 h 533400"/>
                <a:gd name="connsiteX825" fmla="*/ 871102 w 1566862"/>
                <a:gd name="connsiteY825" fmla="*/ 396167 h 533400"/>
                <a:gd name="connsiteX826" fmla="*/ 850274 w 1566862"/>
                <a:gd name="connsiteY826" fmla="*/ 416996 h 533400"/>
                <a:gd name="connsiteX827" fmla="*/ 829084 w 1566862"/>
                <a:gd name="connsiteY827" fmla="*/ 416996 h 533400"/>
                <a:gd name="connsiteX828" fmla="*/ 806282 w 1566862"/>
                <a:gd name="connsiteY828" fmla="*/ 394194 h 533400"/>
                <a:gd name="connsiteX829" fmla="*/ 806282 w 1566862"/>
                <a:gd name="connsiteY829" fmla="*/ 373004 h 533400"/>
                <a:gd name="connsiteX830" fmla="*/ 827111 w 1566862"/>
                <a:gd name="connsiteY830" fmla="*/ 352175 h 533400"/>
                <a:gd name="connsiteX831" fmla="*/ 837706 w 1566862"/>
                <a:gd name="connsiteY831" fmla="*/ 347786 h 533400"/>
                <a:gd name="connsiteX832" fmla="*/ 461868 w 1566862"/>
                <a:gd name="connsiteY832" fmla="*/ 347786 h 533400"/>
                <a:gd name="connsiteX833" fmla="*/ 472463 w 1566862"/>
                <a:gd name="connsiteY833" fmla="*/ 352176 h 533400"/>
                <a:gd name="connsiteX834" fmla="*/ 495264 w 1566862"/>
                <a:gd name="connsiteY834" fmla="*/ 374977 h 533400"/>
                <a:gd name="connsiteX835" fmla="*/ 495264 w 1566862"/>
                <a:gd name="connsiteY835" fmla="*/ 396167 h 533400"/>
                <a:gd name="connsiteX836" fmla="*/ 474436 w 1566862"/>
                <a:gd name="connsiteY836" fmla="*/ 416996 h 533400"/>
                <a:gd name="connsiteX837" fmla="*/ 453246 w 1566862"/>
                <a:gd name="connsiteY837" fmla="*/ 416996 h 533400"/>
                <a:gd name="connsiteX838" fmla="*/ 430444 w 1566862"/>
                <a:gd name="connsiteY838" fmla="*/ 394194 h 533400"/>
                <a:gd name="connsiteX839" fmla="*/ 430444 w 1566862"/>
                <a:gd name="connsiteY839" fmla="*/ 373004 h 533400"/>
                <a:gd name="connsiteX840" fmla="*/ 451273 w 1566862"/>
                <a:gd name="connsiteY840" fmla="*/ 352175 h 533400"/>
                <a:gd name="connsiteX841" fmla="*/ 461868 w 1566862"/>
                <a:gd name="connsiteY841" fmla="*/ 347786 h 533400"/>
                <a:gd name="connsiteX842" fmla="*/ 86030 w 1566862"/>
                <a:gd name="connsiteY842" fmla="*/ 347786 h 533400"/>
                <a:gd name="connsiteX843" fmla="*/ 96625 w 1566862"/>
                <a:gd name="connsiteY843" fmla="*/ 352176 h 533400"/>
                <a:gd name="connsiteX844" fmla="*/ 119427 w 1566862"/>
                <a:gd name="connsiteY844" fmla="*/ 374977 h 533400"/>
                <a:gd name="connsiteX845" fmla="*/ 119427 w 1566862"/>
                <a:gd name="connsiteY845" fmla="*/ 396167 h 533400"/>
                <a:gd name="connsiteX846" fmla="*/ 98598 w 1566862"/>
                <a:gd name="connsiteY846" fmla="*/ 416996 h 533400"/>
                <a:gd name="connsiteX847" fmla="*/ 77408 w 1566862"/>
                <a:gd name="connsiteY847" fmla="*/ 416996 h 533400"/>
                <a:gd name="connsiteX848" fmla="*/ 54606 w 1566862"/>
                <a:gd name="connsiteY848" fmla="*/ 394194 h 533400"/>
                <a:gd name="connsiteX849" fmla="*/ 54606 w 1566862"/>
                <a:gd name="connsiteY849" fmla="*/ 373004 h 533400"/>
                <a:gd name="connsiteX850" fmla="*/ 75435 w 1566862"/>
                <a:gd name="connsiteY850" fmla="*/ 352175 h 533400"/>
                <a:gd name="connsiteX851" fmla="*/ 86030 w 1566862"/>
                <a:gd name="connsiteY851" fmla="*/ 347786 h 533400"/>
                <a:gd name="connsiteX852" fmla="*/ 1159092 w 1566862"/>
                <a:gd name="connsiteY852" fmla="*/ 347360 h 533400"/>
                <a:gd name="connsiteX853" fmla="*/ 1164496 w 1566862"/>
                <a:gd name="connsiteY853" fmla="*/ 349353 h 533400"/>
                <a:gd name="connsiteX854" fmla="*/ 1174602 w 1566862"/>
                <a:gd name="connsiteY854" fmla="*/ 358694 h 533400"/>
                <a:gd name="connsiteX855" fmla="*/ 1175020 w 1566862"/>
                <a:gd name="connsiteY855" fmla="*/ 369329 h 533400"/>
                <a:gd name="connsiteX856" fmla="*/ 1168965 w 1566862"/>
                <a:gd name="connsiteY856" fmla="*/ 375879 h 533400"/>
                <a:gd name="connsiteX857" fmla="*/ 1158330 w 1566862"/>
                <a:gd name="connsiteY857" fmla="*/ 376297 h 533400"/>
                <a:gd name="connsiteX858" fmla="*/ 1148225 w 1566862"/>
                <a:gd name="connsiteY858" fmla="*/ 366956 h 533400"/>
                <a:gd name="connsiteX859" fmla="*/ 1147807 w 1566862"/>
                <a:gd name="connsiteY859" fmla="*/ 356321 h 533400"/>
                <a:gd name="connsiteX860" fmla="*/ 1153861 w 1566862"/>
                <a:gd name="connsiteY860" fmla="*/ 349771 h 533400"/>
                <a:gd name="connsiteX861" fmla="*/ 1159092 w 1566862"/>
                <a:gd name="connsiteY861" fmla="*/ 347360 h 533400"/>
                <a:gd name="connsiteX862" fmla="*/ 783254 w 1566862"/>
                <a:gd name="connsiteY862" fmla="*/ 347360 h 533400"/>
                <a:gd name="connsiteX863" fmla="*/ 788658 w 1566862"/>
                <a:gd name="connsiteY863" fmla="*/ 349353 h 533400"/>
                <a:gd name="connsiteX864" fmla="*/ 798764 w 1566862"/>
                <a:gd name="connsiteY864" fmla="*/ 358694 h 533400"/>
                <a:gd name="connsiteX865" fmla="*/ 799182 w 1566862"/>
                <a:gd name="connsiteY865" fmla="*/ 369329 h 533400"/>
                <a:gd name="connsiteX866" fmla="*/ 793127 w 1566862"/>
                <a:gd name="connsiteY866" fmla="*/ 375879 h 533400"/>
                <a:gd name="connsiteX867" fmla="*/ 782492 w 1566862"/>
                <a:gd name="connsiteY867" fmla="*/ 376297 h 533400"/>
                <a:gd name="connsiteX868" fmla="*/ 772386 w 1566862"/>
                <a:gd name="connsiteY868" fmla="*/ 366956 h 533400"/>
                <a:gd name="connsiteX869" fmla="*/ 771969 w 1566862"/>
                <a:gd name="connsiteY869" fmla="*/ 356321 h 533400"/>
                <a:gd name="connsiteX870" fmla="*/ 778023 w 1566862"/>
                <a:gd name="connsiteY870" fmla="*/ 349771 h 533400"/>
                <a:gd name="connsiteX871" fmla="*/ 783254 w 1566862"/>
                <a:gd name="connsiteY871" fmla="*/ 347360 h 533400"/>
                <a:gd name="connsiteX872" fmla="*/ 407416 w 1566862"/>
                <a:gd name="connsiteY872" fmla="*/ 347360 h 533400"/>
                <a:gd name="connsiteX873" fmla="*/ 412820 w 1566862"/>
                <a:gd name="connsiteY873" fmla="*/ 349353 h 533400"/>
                <a:gd name="connsiteX874" fmla="*/ 422926 w 1566862"/>
                <a:gd name="connsiteY874" fmla="*/ 358694 h 533400"/>
                <a:gd name="connsiteX875" fmla="*/ 423344 w 1566862"/>
                <a:gd name="connsiteY875" fmla="*/ 369329 h 533400"/>
                <a:gd name="connsiteX876" fmla="*/ 417289 w 1566862"/>
                <a:gd name="connsiteY876" fmla="*/ 375879 h 533400"/>
                <a:gd name="connsiteX877" fmla="*/ 406654 w 1566862"/>
                <a:gd name="connsiteY877" fmla="*/ 376297 h 533400"/>
                <a:gd name="connsiteX878" fmla="*/ 396549 w 1566862"/>
                <a:gd name="connsiteY878" fmla="*/ 366956 h 533400"/>
                <a:gd name="connsiteX879" fmla="*/ 396131 w 1566862"/>
                <a:gd name="connsiteY879" fmla="*/ 356321 h 533400"/>
                <a:gd name="connsiteX880" fmla="*/ 402185 w 1566862"/>
                <a:gd name="connsiteY880" fmla="*/ 349771 h 533400"/>
                <a:gd name="connsiteX881" fmla="*/ 407416 w 1566862"/>
                <a:gd name="connsiteY881" fmla="*/ 347360 h 533400"/>
                <a:gd name="connsiteX882" fmla="*/ 1141327 w 1566862"/>
                <a:gd name="connsiteY882" fmla="*/ 333252 h 533400"/>
                <a:gd name="connsiteX883" fmla="*/ 1144822 w 1566862"/>
                <a:gd name="connsiteY883" fmla="*/ 334541 h 533400"/>
                <a:gd name="connsiteX884" fmla="*/ 1149058 w 1566862"/>
                <a:gd name="connsiteY884" fmla="*/ 338457 h 533400"/>
                <a:gd name="connsiteX885" fmla="*/ 1149329 w 1566862"/>
                <a:gd name="connsiteY885" fmla="*/ 345335 h 533400"/>
                <a:gd name="connsiteX886" fmla="*/ 1144243 w 1566862"/>
                <a:gd name="connsiteY886" fmla="*/ 350836 h 533400"/>
                <a:gd name="connsiteX887" fmla="*/ 1137365 w 1566862"/>
                <a:gd name="connsiteY887" fmla="*/ 351107 h 533400"/>
                <a:gd name="connsiteX888" fmla="*/ 1133129 w 1566862"/>
                <a:gd name="connsiteY888" fmla="*/ 347191 h 533400"/>
                <a:gd name="connsiteX889" fmla="*/ 1132858 w 1566862"/>
                <a:gd name="connsiteY889" fmla="*/ 340313 h 533400"/>
                <a:gd name="connsiteX890" fmla="*/ 1137943 w 1566862"/>
                <a:gd name="connsiteY890" fmla="*/ 334811 h 533400"/>
                <a:gd name="connsiteX891" fmla="*/ 1141327 w 1566862"/>
                <a:gd name="connsiteY891" fmla="*/ 333252 h 533400"/>
                <a:gd name="connsiteX892" fmla="*/ 765489 w 1566862"/>
                <a:gd name="connsiteY892" fmla="*/ 333252 h 533400"/>
                <a:gd name="connsiteX893" fmla="*/ 768984 w 1566862"/>
                <a:gd name="connsiteY893" fmla="*/ 334541 h 533400"/>
                <a:gd name="connsiteX894" fmla="*/ 773220 w 1566862"/>
                <a:gd name="connsiteY894" fmla="*/ 338457 h 533400"/>
                <a:gd name="connsiteX895" fmla="*/ 773491 w 1566862"/>
                <a:gd name="connsiteY895" fmla="*/ 345335 h 533400"/>
                <a:gd name="connsiteX896" fmla="*/ 768405 w 1566862"/>
                <a:gd name="connsiteY896" fmla="*/ 350836 h 533400"/>
                <a:gd name="connsiteX897" fmla="*/ 761527 w 1566862"/>
                <a:gd name="connsiteY897" fmla="*/ 351107 h 533400"/>
                <a:gd name="connsiteX898" fmla="*/ 757291 w 1566862"/>
                <a:gd name="connsiteY898" fmla="*/ 347191 h 533400"/>
                <a:gd name="connsiteX899" fmla="*/ 757020 w 1566862"/>
                <a:gd name="connsiteY899" fmla="*/ 340313 h 533400"/>
                <a:gd name="connsiteX900" fmla="*/ 762106 w 1566862"/>
                <a:gd name="connsiteY900" fmla="*/ 334811 h 533400"/>
                <a:gd name="connsiteX901" fmla="*/ 765489 w 1566862"/>
                <a:gd name="connsiteY901" fmla="*/ 333252 h 533400"/>
                <a:gd name="connsiteX902" fmla="*/ 389651 w 1566862"/>
                <a:gd name="connsiteY902" fmla="*/ 333252 h 533400"/>
                <a:gd name="connsiteX903" fmla="*/ 393146 w 1566862"/>
                <a:gd name="connsiteY903" fmla="*/ 334541 h 533400"/>
                <a:gd name="connsiteX904" fmla="*/ 397382 w 1566862"/>
                <a:gd name="connsiteY904" fmla="*/ 338457 h 533400"/>
                <a:gd name="connsiteX905" fmla="*/ 397653 w 1566862"/>
                <a:gd name="connsiteY905" fmla="*/ 345335 h 533400"/>
                <a:gd name="connsiteX906" fmla="*/ 392567 w 1566862"/>
                <a:gd name="connsiteY906" fmla="*/ 350836 h 533400"/>
                <a:gd name="connsiteX907" fmla="*/ 385689 w 1566862"/>
                <a:gd name="connsiteY907" fmla="*/ 351107 h 533400"/>
                <a:gd name="connsiteX908" fmla="*/ 381453 w 1566862"/>
                <a:gd name="connsiteY908" fmla="*/ 347191 h 533400"/>
                <a:gd name="connsiteX909" fmla="*/ 381182 w 1566862"/>
                <a:gd name="connsiteY909" fmla="*/ 340313 h 533400"/>
                <a:gd name="connsiteX910" fmla="*/ 386268 w 1566862"/>
                <a:gd name="connsiteY910" fmla="*/ 334811 h 533400"/>
                <a:gd name="connsiteX911" fmla="*/ 389651 w 1566862"/>
                <a:gd name="connsiteY911" fmla="*/ 333252 h 533400"/>
                <a:gd name="connsiteX912" fmla="*/ 1444386 w 1566862"/>
                <a:gd name="connsiteY912" fmla="*/ 325274 h 533400"/>
                <a:gd name="connsiteX913" fmla="*/ 1452638 w 1566862"/>
                <a:gd name="connsiteY913" fmla="*/ 328693 h 533400"/>
                <a:gd name="connsiteX914" fmla="*/ 1465138 w 1566862"/>
                <a:gd name="connsiteY914" fmla="*/ 341193 h 533400"/>
                <a:gd name="connsiteX915" fmla="*/ 1465138 w 1566862"/>
                <a:gd name="connsiteY915" fmla="*/ 357698 h 533400"/>
                <a:gd name="connsiteX916" fmla="*/ 1443206 w 1566862"/>
                <a:gd name="connsiteY916" fmla="*/ 379630 h 533400"/>
                <a:gd name="connsiteX917" fmla="*/ 1426700 w 1566862"/>
                <a:gd name="connsiteY917" fmla="*/ 379631 h 533400"/>
                <a:gd name="connsiteX918" fmla="*/ 1414200 w 1566862"/>
                <a:gd name="connsiteY918" fmla="*/ 367131 h 533400"/>
                <a:gd name="connsiteX919" fmla="*/ 1414200 w 1566862"/>
                <a:gd name="connsiteY919" fmla="*/ 350625 h 533400"/>
                <a:gd name="connsiteX920" fmla="*/ 1436133 w 1566862"/>
                <a:gd name="connsiteY920" fmla="*/ 328693 h 533400"/>
                <a:gd name="connsiteX921" fmla="*/ 1444386 w 1566862"/>
                <a:gd name="connsiteY921" fmla="*/ 325274 h 533400"/>
                <a:gd name="connsiteX922" fmla="*/ 1068548 w 1566862"/>
                <a:gd name="connsiteY922" fmla="*/ 325274 h 533400"/>
                <a:gd name="connsiteX923" fmla="*/ 1076801 w 1566862"/>
                <a:gd name="connsiteY923" fmla="*/ 328693 h 533400"/>
                <a:gd name="connsiteX924" fmla="*/ 1089300 w 1566862"/>
                <a:gd name="connsiteY924" fmla="*/ 341193 h 533400"/>
                <a:gd name="connsiteX925" fmla="*/ 1089300 w 1566862"/>
                <a:gd name="connsiteY925" fmla="*/ 357698 h 533400"/>
                <a:gd name="connsiteX926" fmla="*/ 1067368 w 1566862"/>
                <a:gd name="connsiteY926" fmla="*/ 379630 h 533400"/>
                <a:gd name="connsiteX927" fmla="*/ 1050862 w 1566862"/>
                <a:gd name="connsiteY927" fmla="*/ 379631 h 533400"/>
                <a:gd name="connsiteX928" fmla="*/ 1038362 w 1566862"/>
                <a:gd name="connsiteY928" fmla="*/ 367131 h 533400"/>
                <a:gd name="connsiteX929" fmla="*/ 1038362 w 1566862"/>
                <a:gd name="connsiteY929" fmla="*/ 350625 h 533400"/>
                <a:gd name="connsiteX930" fmla="*/ 1060295 w 1566862"/>
                <a:gd name="connsiteY930" fmla="*/ 328693 h 533400"/>
                <a:gd name="connsiteX931" fmla="*/ 1068548 w 1566862"/>
                <a:gd name="connsiteY931" fmla="*/ 325274 h 533400"/>
                <a:gd name="connsiteX932" fmla="*/ 692710 w 1566862"/>
                <a:gd name="connsiteY932" fmla="*/ 325274 h 533400"/>
                <a:gd name="connsiteX933" fmla="*/ 700962 w 1566862"/>
                <a:gd name="connsiteY933" fmla="*/ 328693 h 533400"/>
                <a:gd name="connsiteX934" fmla="*/ 713463 w 1566862"/>
                <a:gd name="connsiteY934" fmla="*/ 341193 h 533400"/>
                <a:gd name="connsiteX935" fmla="*/ 713463 w 1566862"/>
                <a:gd name="connsiteY935" fmla="*/ 357698 h 533400"/>
                <a:gd name="connsiteX936" fmla="*/ 691529 w 1566862"/>
                <a:gd name="connsiteY936" fmla="*/ 379630 h 533400"/>
                <a:gd name="connsiteX937" fmla="*/ 675024 w 1566862"/>
                <a:gd name="connsiteY937" fmla="*/ 379631 h 533400"/>
                <a:gd name="connsiteX938" fmla="*/ 662524 w 1566862"/>
                <a:gd name="connsiteY938" fmla="*/ 367131 h 533400"/>
                <a:gd name="connsiteX939" fmla="*/ 662525 w 1566862"/>
                <a:gd name="connsiteY939" fmla="*/ 350625 h 533400"/>
                <a:gd name="connsiteX940" fmla="*/ 684457 w 1566862"/>
                <a:gd name="connsiteY940" fmla="*/ 328693 h 533400"/>
                <a:gd name="connsiteX941" fmla="*/ 692710 w 1566862"/>
                <a:gd name="connsiteY941" fmla="*/ 325274 h 533400"/>
                <a:gd name="connsiteX942" fmla="*/ 316872 w 1566862"/>
                <a:gd name="connsiteY942" fmla="*/ 325274 h 533400"/>
                <a:gd name="connsiteX943" fmla="*/ 325124 w 1566862"/>
                <a:gd name="connsiteY943" fmla="*/ 328693 h 533400"/>
                <a:gd name="connsiteX944" fmla="*/ 337624 w 1566862"/>
                <a:gd name="connsiteY944" fmla="*/ 341193 h 533400"/>
                <a:gd name="connsiteX945" fmla="*/ 337624 w 1566862"/>
                <a:gd name="connsiteY945" fmla="*/ 357698 h 533400"/>
                <a:gd name="connsiteX946" fmla="*/ 315692 w 1566862"/>
                <a:gd name="connsiteY946" fmla="*/ 379630 h 533400"/>
                <a:gd name="connsiteX947" fmla="*/ 299186 w 1566862"/>
                <a:gd name="connsiteY947" fmla="*/ 379631 h 533400"/>
                <a:gd name="connsiteX948" fmla="*/ 286686 w 1566862"/>
                <a:gd name="connsiteY948" fmla="*/ 367131 h 533400"/>
                <a:gd name="connsiteX949" fmla="*/ 286686 w 1566862"/>
                <a:gd name="connsiteY949" fmla="*/ 350625 h 533400"/>
                <a:gd name="connsiteX950" fmla="*/ 308619 w 1566862"/>
                <a:gd name="connsiteY950" fmla="*/ 328693 h 533400"/>
                <a:gd name="connsiteX951" fmla="*/ 316872 w 1566862"/>
                <a:gd name="connsiteY951" fmla="*/ 325274 h 533400"/>
                <a:gd name="connsiteX952" fmla="*/ 1309000 w 1566862"/>
                <a:gd name="connsiteY952" fmla="*/ 320212 h 533400"/>
                <a:gd name="connsiteX953" fmla="*/ 1315545 w 1566862"/>
                <a:gd name="connsiteY953" fmla="*/ 323458 h 533400"/>
                <a:gd name="connsiteX954" fmla="*/ 1317500 w 1566862"/>
                <a:gd name="connsiteY954" fmla="*/ 329260 h 533400"/>
                <a:gd name="connsiteX955" fmla="*/ 1314253 w 1566862"/>
                <a:gd name="connsiteY955" fmla="*/ 335806 h 533400"/>
                <a:gd name="connsiteX956" fmla="*/ 1308141 w 1566862"/>
                <a:gd name="connsiteY956" fmla="*/ 337865 h 533400"/>
                <a:gd name="connsiteX957" fmla="*/ 1301596 w 1566862"/>
                <a:gd name="connsiteY957" fmla="*/ 334619 h 533400"/>
                <a:gd name="connsiteX958" fmla="*/ 1299640 w 1566862"/>
                <a:gd name="connsiteY958" fmla="*/ 328816 h 533400"/>
                <a:gd name="connsiteX959" fmla="*/ 1302887 w 1566862"/>
                <a:gd name="connsiteY959" fmla="*/ 322271 h 533400"/>
                <a:gd name="connsiteX960" fmla="*/ 933162 w 1566862"/>
                <a:gd name="connsiteY960" fmla="*/ 320212 h 533400"/>
                <a:gd name="connsiteX961" fmla="*/ 939707 w 1566862"/>
                <a:gd name="connsiteY961" fmla="*/ 323458 h 533400"/>
                <a:gd name="connsiteX962" fmla="*/ 941662 w 1566862"/>
                <a:gd name="connsiteY962" fmla="*/ 329260 h 533400"/>
                <a:gd name="connsiteX963" fmla="*/ 938416 w 1566862"/>
                <a:gd name="connsiteY963" fmla="*/ 335806 h 533400"/>
                <a:gd name="connsiteX964" fmla="*/ 932303 w 1566862"/>
                <a:gd name="connsiteY964" fmla="*/ 337865 h 533400"/>
                <a:gd name="connsiteX965" fmla="*/ 925757 w 1566862"/>
                <a:gd name="connsiteY965" fmla="*/ 334619 h 533400"/>
                <a:gd name="connsiteX966" fmla="*/ 923803 w 1566862"/>
                <a:gd name="connsiteY966" fmla="*/ 328816 h 533400"/>
                <a:gd name="connsiteX967" fmla="*/ 927049 w 1566862"/>
                <a:gd name="connsiteY967" fmla="*/ 322271 h 533400"/>
                <a:gd name="connsiteX968" fmla="*/ 557324 w 1566862"/>
                <a:gd name="connsiteY968" fmla="*/ 320212 h 533400"/>
                <a:gd name="connsiteX969" fmla="*/ 563869 w 1566862"/>
                <a:gd name="connsiteY969" fmla="*/ 323458 h 533400"/>
                <a:gd name="connsiteX970" fmla="*/ 565825 w 1566862"/>
                <a:gd name="connsiteY970" fmla="*/ 329260 h 533400"/>
                <a:gd name="connsiteX971" fmla="*/ 562578 w 1566862"/>
                <a:gd name="connsiteY971" fmla="*/ 335806 h 533400"/>
                <a:gd name="connsiteX972" fmla="*/ 556465 w 1566862"/>
                <a:gd name="connsiteY972" fmla="*/ 337865 h 533400"/>
                <a:gd name="connsiteX973" fmla="*/ 549920 w 1566862"/>
                <a:gd name="connsiteY973" fmla="*/ 334619 h 533400"/>
                <a:gd name="connsiteX974" fmla="*/ 547965 w 1566862"/>
                <a:gd name="connsiteY974" fmla="*/ 328816 h 533400"/>
                <a:gd name="connsiteX975" fmla="*/ 551210 w 1566862"/>
                <a:gd name="connsiteY975" fmla="*/ 322271 h 533400"/>
                <a:gd name="connsiteX976" fmla="*/ 181486 w 1566862"/>
                <a:gd name="connsiteY976" fmla="*/ 320212 h 533400"/>
                <a:gd name="connsiteX977" fmla="*/ 188031 w 1566862"/>
                <a:gd name="connsiteY977" fmla="*/ 323458 h 533400"/>
                <a:gd name="connsiteX978" fmla="*/ 189986 w 1566862"/>
                <a:gd name="connsiteY978" fmla="*/ 329260 h 533400"/>
                <a:gd name="connsiteX979" fmla="*/ 186740 w 1566862"/>
                <a:gd name="connsiteY979" fmla="*/ 335806 h 533400"/>
                <a:gd name="connsiteX980" fmla="*/ 180627 w 1566862"/>
                <a:gd name="connsiteY980" fmla="*/ 337865 h 533400"/>
                <a:gd name="connsiteX981" fmla="*/ 174082 w 1566862"/>
                <a:gd name="connsiteY981" fmla="*/ 334619 h 533400"/>
                <a:gd name="connsiteX982" fmla="*/ 172127 w 1566862"/>
                <a:gd name="connsiteY982" fmla="*/ 328816 h 533400"/>
                <a:gd name="connsiteX983" fmla="*/ 175373 w 1566862"/>
                <a:gd name="connsiteY983" fmla="*/ 322271 h 533400"/>
                <a:gd name="connsiteX984" fmla="*/ 1349878 w 1566862"/>
                <a:gd name="connsiteY984" fmla="*/ 318642 h 533400"/>
                <a:gd name="connsiteX985" fmla="*/ 1368403 w 1566862"/>
                <a:gd name="connsiteY985" fmla="*/ 326315 h 533400"/>
                <a:gd name="connsiteX986" fmla="*/ 1396463 w 1566862"/>
                <a:gd name="connsiteY986" fmla="*/ 354375 h 533400"/>
                <a:gd name="connsiteX987" fmla="*/ 1396463 w 1566862"/>
                <a:gd name="connsiteY987" fmla="*/ 391425 h 533400"/>
                <a:gd name="connsiteX988" fmla="*/ 1342400 w 1566862"/>
                <a:gd name="connsiteY988" fmla="*/ 445488 h 533400"/>
                <a:gd name="connsiteX989" fmla="*/ 1305350 w 1566862"/>
                <a:gd name="connsiteY989" fmla="*/ 445488 h 533400"/>
                <a:gd name="connsiteX990" fmla="*/ 1277290 w 1566862"/>
                <a:gd name="connsiteY990" fmla="*/ 417428 h 533400"/>
                <a:gd name="connsiteX991" fmla="*/ 1277290 w 1566862"/>
                <a:gd name="connsiteY991" fmla="*/ 380378 h 533400"/>
                <a:gd name="connsiteX992" fmla="*/ 1331353 w 1566862"/>
                <a:gd name="connsiteY992" fmla="*/ 326315 h 533400"/>
                <a:gd name="connsiteX993" fmla="*/ 1349878 w 1566862"/>
                <a:gd name="connsiteY993" fmla="*/ 318642 h 533400"/>
                <a:gd name="connsiteX994" fmla="*/ 974040 w 1566862"/>
                <a:gd name="connsiteY994" fmla="*/ 318642 h 533400"/>
                <a:gd name="connsiteX995" fmla="*/ 992565 w 1566862"/>
                <a:gd name="connsiteY995" fmla="*/ 326315 h 533400"/>
                <a:gd name="connsiteX996" fmla="*/ 1020625 w 1566862"/>
                <a:gd name="connsiteY996" fmla="*/ 354375 h 533400"/>
                <a:gd name="connsiteX997" fmla="*/ 1020625 w 1566862"/>
                <a:gd name="connsiteY997" fmla="*/ 391425 h 533400"/>
                <a:gd name="connsiteX998" fmla="*/ 966563 w 1566862"/>
                <a:gd name="connsiteY998" fmla="*/ 445488 h 533400"/>
                <a:gd name="connsiteX999" fmla="*/ 929512 w 1566862"/>
                <a:gd name="connsiteY999" fmla="*/ 445488 h 533400"/>
                <a:gd name="connsiteX1000" fmla="*/ 901452 w 1566862"/>
                <a:gd name="connsiteY1000" fmla="*/ 417428 h 533400"/>
                <a:gd name="connsiteX1001" fmla="*/ 901452 w 1566862"/>
                <a:gd name="connsiteY1001" fmla="*/ 380378 h 533400"/>
                <a:gd name="connsiteX1002" fmla="*/ 955515 w 1566862"/>
                <a:gd name="connsiteY1002" fmla="*/ 326315 h 533400"/>
                <a:gd name="connsiteX1003" fmla="*/ 974040 w 1566862"/>
                <a:gd name="connsiteY1003" fmla="*/ 318642 h 533400"/>
                <a:gd name="connsiteX1004" fmla="*/ 598202 w 1566862"/>
                <a:gd name="connsiteY1004" fmla="*/ 318642 h 533400"/>
                <a:gd name="connsiteX1005" fmla="*/ 616727 w 1566862"/>
                <a:gd name="connsiteY1005" fmla="*/ 326315 h 533400"/>
                <a:gd name="connsiteX1006" fmla="*/ 644787 w 1566862"/>
                <a:gd name="connsiteY1006" fmla="*/ 354375 h 533400"/>
                <a:gd name="connsiteX1007" fmla="*/ 644787 w 1566862"/>
                <a:gd name="connsiteY1007" fmla="*/ 391425 h 533400"/>
                <a:gd name="connsiteX1008" fmla="*/ 590725 w 1566862"/>
                <a:gd name="connsiteY1008" fmla="*/ 445488 h 533400"/>
                <a:gd name="connsiteX1009" fmla="*/ 553674 w 1566862"/>
                <a:gd name="connsiteY1009" fmla="*/ 445488 h 533400"/>
                <a:gd name="connsiteX1010" fmla="*/ 525614 w 1566862"/>
                <a:gd name="connsiteY1010" fmla="*/ 417428 h 533400"/>
                <a:gd name="connsiteX1011" fmla="*/ 525614 w 1566862"/>
                <a:gd name="connsiteY1011" fmla="*/ 380378 h 533400"/>
                <a:gd name="connsiteX1012" fmla="*/ 579678 w 1566862"/>
                <a:gd name="connsiteY1012" fmla="*/ 326315 h 533400"/>
                <a:gd name="connsiteX1013" fmla="*/ 598202 w 1566862"/>
                <a:gd name="connsiteY1013" fmla="*/ 318642 h 533400"/>
                <a:gd name="connsiteX1014" fmla="*/ 222364 w 1566862"/>
                <a:gd name="connsiteY1014" fmla="*/ 318642 h 533400"/>
                <a:gd name="connsiteX1015" fmla="*/ 240889 w 1566862"/>
                <a:gd name="connsiteY1015" fmla="*/ 326315 h 533400"/>
                <a:gd name="connsiteX1016" fmla="*/ 268949 w 1566862"/>
                <a:gd name="connsiteY1016" fmla="*/ 354375 h 533400"/>
                <a:gd name="connsiteX1017" fmla="*/ 268949 w 1566862"/>
                <a:gd name="connsiteY1017" fmla="*/ 391425 h 533400"/>
                <a:gd name="connsiteX1018" fmla="*/ 214886 w 1566862"/>
                <a:gd name="connsiteY1018" fmla="*/ 445488 h 533400"/>
                <a:gd name="connsiteX1019" fmla="*/ 177836 w 1566862"/>
                <a:gd name="connsiteY1019" fmla="*/ 445488 h 533400"/>
                <a:gd name="connsiteX1020" fmla="*/ 149776 w 1566862"/>
                <a:gd name="connsiteY1020" fmla="*/ 417428 h 533400"/>
                <a:gd name="connsiteX1021" fmla="*/ 149776 w 1566862"/>
                <a:gd name="connsiteY1021" fmla="*/ 380378 h 533400"/>
                <a:gd name="connsiteX1022" fmla="*/ 203839 w 1566862"/>
                <a:gd name="connsiteY1022" fmla="*/ 326315 h 533400"/>
                <a:gd name="connsiteX1023" fmla="*/ 222364 w 1566862"/>
                <a:gd name="connsiteY1023" fmla="*/ 318642 h 533400"/>
                <a:gd name="connsiteX1024" fmla="*/ 1457023 w 1566862"/>
                <a:gd name="connsiteY1024" fmla="*/ 305523 h 533400"/>
                <a:gd name="connsiteX1025" fmla="*/ 1459998 w 1566862"/>
                <a:gd name="connsiteY1025" fmla="*/ 306912 h 533400"/>
                <a:gd name="connsiteX1026" fmla="*/ 1463431 w 1566862"/>
                <a:gd name="connsiteY1026" fmla="*/ 310665 h 533400"/>
                <a:gd name="connsiteX1027" fmla="*/ 1463162 w 1566862"/>
                <a:gd name="connsiteY1027" fmla="*/ 316726 h 533400"/>
                <a:gd name="connsiteX1028" fmla="*/ 1459410 w 1566862"/>
                <a:gd name="connsiteY1028" fmla="*/ 320160 h 533400"/>
                <a:gd name="connsiteX1029" fmla="*/ 1453349 w 1566862"/>
                <a:gd name="connsiteY1029" fmla="*/ 319890 h 533400"/>
                <a:gd name="connsiteX1030" fmla="*/ 1449915 w 1566862"/>
                <a:gd name="connsiteY1030" fmla="*/ 316138 h 533400"/>
                <a:gd name="connsiteX1031" fmla="*/ 1450185 w 1566862"/>
                <a:gd name="connsiteY1031" fmla="*/ 310077 h 533400"/>
                <a:gd name="connsiteX1032" fmla="*/ 1453936 w 1566862"/>
                <a:gd name="connsiteY1032" fmla="*/ 306644 h 533400"/>
                <a:gd name="connsiteX1033" fmla="*/ 1457023 w 1566862"/>
                <a:gd name="connsiteY1033" fmla="*/ 305523 h 533400"/>
                <a:gd name="connsiteX1034" fmla="*/ 1081185 w 1566862"/>
                <a:gd name="connsiteY1034" fmla="*/ 305523 h 533400"/>
                <a:gd name="connsiteX1035" fmla="*/ 1084160 w 1566862"/>
                <a:gd name="connsiteY1035" fmla="*/ 306912 h 533400"/>
                <a:gd name="connsiteX1036" fmla="*/ 1087593 w 1566862"/>
                <a:gd name="connsiteY1036" fmla="*/ 310665 h 533400"/>
                <a:gd name="connsiteX1037" fmla="*/ 1087324 w 1566862"/>
                <a:gd name="connsiteY1037" fmla="*/ 316726 h 533400"/>
                <a:gd name="connsiteX1038" fmla="*/ 1083572 w 1566862"/>
                <a:gd name="connsiteY1038" fmla="*/ 320160 h 533400"/>
                <a:gd name="connsiteX1039" fmla="*/ 1077511 w 1566862"/>
                <a:gd name="connsiteY1039" fmla="*/ 319890 h 533400"/>
                <a:gd name="connsiteX1040" fmla="*/ 1074078 w 1566862"/>
                <a:gd name="connsiteY1040" fmla="*/ 316138 h 533400"/>
                <a:gd name="connsiteX1041" fmla="*/ 1074346 w 1566862"/>
                <a:gd name="connsiteY1041" fmla="*/ 310077 h 533400"/>
                <a:gd name="connsiteX1042" fmla="*/ 1078098 w 1566862"/>
                <a:gd name="connsiteY1042" fmla="*/ 306644 h 533400"/>
                <a:gd name="connsiteX1043" fmla="*/ 1081185 w 1566862"/>
                <a:gd name="connsiteY1043" fmla="*/ 305523 h 533400"/>
                <a:gd name="connsiteX1044" fmla="*/ 705347 w 1566862"/>
                <a:gd name="connsiteY1044" fmla="*/ 305523 h 533400"/>
                <a:gd name="connsiteX1045" fmla="*/ 708322 w 1566862"/>
                <a:gd name="connsiteY1045" fmla="*/ 306912 h 533400"/>
                <a:gd name="connsiteX1046" fmla="*/ 711755 w 1566862"/>
                <a:gd name="connsiteY1046" fmla="*/ 310665 h 533400"/>
                <a:gd name="connsiteX1047" fmla="*/ 711486 w 1566862"/>
                <a:gd name="connsiteY1047" fmla="*/ 316726 h 533400"/>
                <a:gd name="connsiteX1048" fmla="*/ 707734 w 1566862"/>
                <a:gd name="connsiteY1048" fmla="*/ 320160 h 533400"/>
                <a:gd name="connsiteX1049" fmla="*/ 701672 w 1566862"/>
                <a:gd name="connsiteY1049" fmla="*/ 319890 h 533400"/>
                <a:gd name="connsiteX1050" fmla="*/ 698239 w 1566862"/>
                <a:gd name="connsiteY1050" fmla="*/ 316138 h 533400"/>
                <a:gd name="connsiteX1051" fmla="*/ 698508 w 1566862"/>
                <a:gd name="connsiteY1051" fmla="*/ 310077 h 533400"/>
                <a:gd name="connsiteX1052" fmla="*/ 702260 w 1566862"/>
                <a:gd name="connsiteY1052" fmla="*/ 306644 h 533400"/>
                <a:gd name="connsiteX1053" fmla="*/ 705347 w 1566862"/>
                <a:gd name="connsiteY1053" fmla="*/ 305523 h 533400"/>
                <a:gd name="connsiteX1054" fmla="*/ 329508 w 1566862"/>
                <a:gd name="connsiteY1054" fmla="*/ 305523 h 533400"/>
                <a:gd name="connsiteX1055" fmla="*/ 332484 w 1566862"/>
                <a:gd name="connsiteY1055" fmla="*/ 306912 h 533400"/>
                <a:gd name="connsiteX1056" fmla="*/ 335917 w 1566862"/>
                <a:gd name="connsiteY1056" fmla="*/ 310665 h 533400"/>
                <a:gd name="connsiteX1057" fmla="*/ 335648 w 1566862"/>
                <a:gd name="connsiteY1057" fmla="*/ 316726 h 533400"/>
                <a:gd name="connsiteX1058" fmla="*/ 331896 w 1566862"/>
                <a:gd name="connsiteY1058" fmla="*/ 320160 h 533400"/>
                <a:gd name="connsiteX1059" fmla="*/ 325834 w 1566862"/>
                <a:gd name="connsiteY1059" fmla="*/ 319890 h 533400"/>
                <a:gd name="connsiteX1060" fmla="*/ 322402 w 1566862"/>
                <a:gd name="connsiteY1060" fmla="*/ 316138 h 533400"/>
                <a:gd name="connsiteX1061" fmla="*/ 322670 w 1566862"/>
                <a:gd name="connsiteY1061" fmla="*/ 310077 h 533400"/>
                <a:gd name="connsiteX1062" fmla="*/ 326422 w 1566862"/>
                <a:gd name="connsiteY1062" fmla="*/ 306644 h 533400"/>
                <a:gd name="connsiteX1063" fmla="*/ 329508 w 1566862"/>
                <a:gd name="connsiteY1063" fmla="*/ 305523 h 533400"/>
                <a:gd name="connsiteX1064" fmla="*/ 1491565 w 1566862"/>
                <a:gd name="connsiteY1064" fmla="*/ 304493 h 533400"/>
                <a:gd name="connsiteX1065" fmla="*/ 1502436 w 1566862"/>
                <a:gd name="connsiteY1065" fmla="*/ 337541 h 533400"/>
                <a:gd name="connsiteX1066" fmla="*/ 1493002 w 1566862"/>
                <a:gd name="connsiteY1066" fmla="*/ 346975 h 533400"/>
                <a:gd name="connsiteX1067" fmla="*/ 1493002 w 1566862"/>
                <a:gd name="connsiteY1067" fmla="*/ 345696 h 533400"/>
                <a:gd name="connsiteX1068" fmla="*/ 1475561 w 1566862"/>
                <a:gd name="connsiteY1068" fmla="*/ 328254 h 533400"/>
                <a:gd name="connsiteX1069" fmla="*/ 1475561 w 1566862"/>
                <a:gd name="connsiteY1069" fmla="*/ 320496 h 533400"/>
                <a:gd name="connsiteX1070" fmla="*/ 1257675 w 1566862"/>
                <a:gd name="connsiteY1070" fmla="*/ 302810 h 533400"/>
                <a:gd name="connsiteX1071" fmla="*/ 1266829 w 1566862"/>
                <a:gd name="connsiteY1071" fmla="*/ 306602 h 533400"/>
                <a:gd name="connsiteX1072" fmla="*/ 1294078 w 1566862"/>
                <a:gd name="connsiteY1072" fmla="*/ 333851 h 533400"/>
                <a:gd name="connsiteX1073" fmla="*/ 1294078 w 1566862"/>
                <a:gd name="connsiteY1073" fmla="*/ 352157 h 533400"/>
                <a:gd name="connsiteX1074" fmla="*/ 1276082 w 1566862"/>
                <a:gd name="connsiteY1074" fmla="*/ 370153 h 533400"/>
                <a:gd name="connsiteX1075" fmla="*/ 1257775 w 1566862"/>
                <a:gd name="connsiteY1075" fmla="*/ 370153 h 533400"/>
                <a:gd name="connsiteX1076" fmla="*/ 1230527 w 1566862"/>
                <a:gd name="connsiteY1076" fmla="*/ 342904 h 533400"/>
                <a:gd name="connsiteX1077" fmla="*/ 1230527 w 1566862"/>
                <a:gd name="connsiteY1077" fmla="*/ 324597 h 533400"/>
                <a:gd name="connsiteX1078" fmla="*/ 1248522 w 1566862"/>
                <a:gd name="connsiteY1078" fmla="*/ 306602 h 533400"/>
                <a:gd name="connsiteX1079" fmla="*/ 1257675 w 1566862"/>
                <a:gd name="connsiteY1079" fmla="*/ 302810 h 533400"/>
                <a:gd name="connsiteX1080" fmla="*/ 881837 w 1566862"/>
                <a:gd name="connsiteY1080" fmla="*/ 302810 h 533400"/>
                <a:gd name="connsiteX1081" fmla="*/ 890991 w 1566862"/>
                <a:gd name="connsiteY1081" fmla="*/ 306602 h 533400"/>
                <a:gd name="connsiteX1082" fmla="*/ 918240 w 1566862"/>
                <a:gd name="connsiteY1082" fmla="*/ 333851 h 533400"/>
                <a:gd name="connsiteX1083" fmla="*/ 918240 w 1566862"/>
                <a:gd name="connsiteY1083" fmla="*/ 352157 h 533400"/>
                <a:gd name="connsiteX1084" fmla="*/ 900245 w 1566862"/>
                <a:gd name="connsiteY1084" fmla="*/ 370153 h 533400"/>
                <a:gd name="connsiteX1085" fmla="*/ 881937 w 1566862"/>
                <a:gd name="connsiteY1085" fmla="*/ 370153 h 533400"/>
                <a:gd name="connsiteX1086" fmla="*/ 854689 w 1566862"/>
                <a:gd name="connsiteY1086" fmla="*/ 342904 h 533400"/>
                <a:gd name="connsiteX1087" fmla="*/ 854689 w 1566862"/>
                <a:gd name="connsiteY1087" fmla="*/ 324597 h 533400"/>
                <a:gd name="connsiteX1088" fmla="*/ 872684 w 1566862"/>
                <a:gd name="connsiteY1088" fmla="*/ 306602 h 533400"/>
                <a:gd name="connsiteX1089" fmla="*/ 881837 w 1566862"/>
                <a:gd name="connsiteY1089" fmla="*/ 302810 h 533400"/>
                <a:gd name="connsiteX1090" fmla="*/ 506000 w 1566862"/>
                <a:gd name="connsiteY1090" fmla="*/ 302810 h 533400"/>
                <a:gd name="connsiteX1091" fmla="*/ 515154 w 1566862"/>
                <a:gd name="connsiteY1091" fmla="*/ 306602 h 533400"/>
                <a:gd name="connsiteX1092" fmla="*/ 542401 w 1566862"/>
                <a:gd name="connsiteY1092" fmla="*/ 333851 h 533400"/>
                <a:gd name="connsiteX1093" fmla="*/ 542401 w 1566862"/>
                <a:gd name="connsiteY1093" fmla="*/ 352157 h 533400"/>
                <a:gd name="connsiteX1094" fmla="*/ 524406 w 1566862"/>
                <a:gd name="connsiteY1094" fmla="*/ 370153 h 533400"/>
                <a:gd name="connsiteX1095" fmla="*/ 506100 w 1566862"/>
                <a:gd name="connsiteY1095" fmla="*/ 370153 h 533400"/>
                <a:gd name="connsiteX1096" fmla="*/ 478851 w 1566862"/>
                <a:gd name="connsiteY1096" fmla="*/ 342904 h 533400"/>
                <a:gd name="connsiteX1097" fmla="*/ 478851 w 1566862"/>
                <a:gd name="connsiteY1097" fmla="*/ 324597 h 533400"/>
                <a:gd name="connsiteX1098" fmla="*/ 496846 w 1566862"/>
                <a:gd name="connsiteY1098" fmla="*/ 306602 h 533400"/>
                <a:gd name="connsiteX1099" fmla="*/ 506000 w 1566862"/>
                <a:gd name="connsiteY1099" fmla="*/ 302810 h 533400"/>
                <a:gd name="connsiteX1100" fmla="*/ 130162 w 1566862"/>
                <a:gd name="connsiteY1100" fmla="*/ 302810 h 533400"/>
                <a:gd name="connsiteX1101" fmla="*/ 139315 w 1566862"/>
                <a:gd name="connsiteY1101" fmla="*/ 306602 h 533400"/>
                <a:gd name="connsiteX1102" fmla="*/ 166564 w 1566862"/>
                <a:gd name="connsiteY1102" fmla="*/ 333851 h 533400"/>
                <a:gd name="connsiteX1103" fmla="*/ 166564 w 1566862"/>
                <a:gd name="connsiteY1103" fmla="*/ 352157 h 533400"/>
                <a:gd name="connsiteX1104" fmla="*/ 148569 w 1566862"/>
                <a:gd name="connsiteY1104" fmla="*/ 370153 h 533400"/>
                <a:gd name="connsiteX1105" fmla="*/ 130262 w 1566862"/>
                <a:gd name="connsiteY1105" fmla="*/ 370153 h 533400"/>
                <a:gd name="connsiteX1106" fmla="*/ 103013 w 1566862"/>
                <a:gd name="connsiteY1106" fmla="*/ 342904 h 533400"/>
                <a:gd name="connsiteX1107" fmla="*/ 103013 w 1566862"/>
                <a:gd name="connsiteY1107" fmla="*/ 324597 h 533400"/>
                <a:gd name="connsiteX1108" fmla="*/ 121008 w 1566862"/>
                <a:gd name="connsiteY1108" fmla="*/ 306602 h 533400"/>
                <a:gd name="connsiteX1109" fmla="*/ 130162 w 1566862"/>
                <a:gd name="connsiteY1109" fmla="*/ 302810 h 533400"/>
                <a:gd name="connsiteX1110" fmla="*/ 1117163 w 1566862"/>
                <a:gd name="connsiteY1110" fmla="*/ 301776 h 533400"/>
                <a:gd name="connsiteX1111" fmla="*/ 1135884 w 1566862"/>
                <a:gd name="connsiteY1111" fmla="*/ 320496 h 533400"/>
                <a:gd name="connsiteX1112" fmla="*/ 1135884 w 1566862"/>
                <a:gd name="connsiteY1112" fmla="*/ 328254 h 533400"/>
                <a:gd name="connsiteX1113" fmla="*/ 1117163 w 1566862"/>
                <a:gd name="connsiteY1113" fmla="*/ 346975 h 533400"/>
                <a:gd name="connsiteX1114" fmla="*/ 1117163 w 1566862"/>
                <a:gd name="connsiteY1114" fmla="*/ 345696 h 533400"/>
                <a:gd name="connsiteX1115" fmla="*/ 1099723 w 1566862"/>
                <a:gd name="connsiteY1115" fmla="*/ 328254 h 533400"/>
                <a:gd name="connsiteX1116" fmla="*/ 1099723 w 1566862"/>
                <a:gd name="connsiteY1116" fmla="*/ 320496 h 533400"/>
                <a:gd name="connsiteX1117" fmla="*/ 1117163 w 1566862"/>
                <a:gd name="connsiteY1117" fmla="*/ 303056 h 533400"/>
                <a:gd name="connsiteX1118" fmla="*/ 741326 w 1566862"/>
                <a:gd name="connsiteY1118" fmla="*/ 301776 h 533400"/>
                <a:gd name="connsiteX1119" fmla="*/ 760046 w 1566862"/>
                <a:gd name="connsiteY1119" fmla="*/ 320496 h 533400"/>
                <a:gd name="connsiteX1120" fmla="*/ 760046 w 1566862"/>
                <a:gd name="connsiteY1120" fmla="*/ 328254 h 533400"/>
                <a:gd name="connsiteX1121" fmla="*/ 741326 w 1566862"/>
                <a:gd name="connsiteY1121" fmla="*/ 346975 h 533400"/>
                <a:gd name="connsiteX1122" fmla="*/ 741326 w 1566862"/>
                <a:gd name="connsiteY1122" fmla="*/ 345696 h 533400"/>
                <a:gd name="connsiteX1123" fmla="*/ 723885 w 1566862"/>
                <a:gd name="connsiteY1123" fmla="*/ 328254 h 533400"/>
                <a:gd name="connsiteX1124" fmla="*/ 723885 w 1566862"/>
                <a:gd name="connsiteY1124" fmla="*/ 320496 h 533400"/>
                <a:gd name="connsiteX1125" fmla="*/ 741326 w 1566862"/>
                <a:gd name="connsiteY1125" fmla="*/ 303056 h 533400"/>
                <a:gd name="connsiteX1126" fmla="*/ 365488 w 1566862"/>
                <a:gd name="connsiteY1126" fmla="*/ 301776 h 533400"/>
                <a:gd name="connsiteX1127" fmla="*/ 384208 w 1566862"/>
                <a:gd name="connsiteY1127" fmla="*/ 320496 h 533400"/>
                <a:gd name="connsiteX1128" fmla="*/ 384208 w 1566862"/>
                <a:gd name="connsiteY1128" fmla="*/ 328254 h 533400"/>
                <a:gd name="connsiteX1129" fmla="*/ 365488 w 1566862"/>
                <a:gd name="connsiteY1129" fmla="*/ 346975 h 533400"/>
                <a:gd name="connsiteX1130" fmla="*/ 365488 w 1566862"/>
                <a:gd name="connsiteY1130" fmla="*/ 345696 h 533400"/>
                <a:gd name="connsiteX1131" fmla="*/ 348047 w 1566862"/>
                <a:gd name="connsiteY1131" fmla="*/ 328254 h 533400"/>
                <a:gd name="connsiteX1132" fmla="*/ 348047 w 1566862"/>
                <a:gd name="connsiteY1132" fmla="*/ 320496 h 533400"/>
                <a:gd name="connsiteX1133" fmla="*/ 365488 w 1566862"/>
                <a:gd name="connsiteY1133" fmla="*/ 303056 h 533400"/>
                <a:gd name="connsiteX1134" fmla="*/ 1347403 w 1566862"/>
                <a:gd name="connsiteY1134" fmla="*/ 299828 h 533400"/>
                <a:gd name="connsiteX1135" fmla="*/ 1350378 w 1566862"/>
                <a:gd name="connsiteY1135" fmla="*/ 301218 h 533400"/>
                <a:gd name="connsiteX1136" fmla="*/ 1353811 w 1566862"/>
                <a:gd name="connsiteY1136" fmla="*/ 304970 h 533400"/>
                <a:gd name="connsiteX1137" fmla="*/ 1353542 w 1566862"/>
                <a:gd name="connsiteY1137" fmla="*/ 311032 h 533400"/>
                <a:gd name="connsiteX1138" fmla="*/ 1349791 w 1566862"/>
                <a:gd name="connsiteY1138" fmla="*/ 314465 h 533400"/>
                <a:gd name="connsiteX1139" fmla="*/ 1343729 w 1566862"/>
                <a:gd name="connsiteY1139" fmla="*/ 314196 h 533400"/>
                <a:gd name="connsiteX1140" fmla="*/ 1340296 w 1566862"/>
                <a:gd name="connsiteY1140" fmla="*/ 310444 h 533400"/>
                <a:gd name="connsiteX1141" fmla="*/ 1340565 w 1566862"/>
                <a:gd name="connsiteY1141" fmla="*/ 304382 h 533400"/>
                <a:gd name="connsiteX1142" fmla="*/ 1344316 w 1566862"/>
                <a:gd name="connsiteY1142" fmla="*/ 300949 h 533400"/>
                <a:gd name="connsiteX1143" fmla="*/ 1347403 w 1566862"/>
                <a:gd name="connsiteY1143" fmla="*/ 299828 h 533400"/>
                <a:gd name="connsiteX1144" fmla="*/ 971565 w 1566862"/>
                <a:gd name="connsiteY1144" fmla="*/ 299828 h 533400"/>
                <a:gd name="connsiteX1145" fmla="*/ 974540 w 1566862"/>
                <a:gd name="connsiteY1145" fmla="*/ 301218 h 533400"/>
                <a:gd name="connsiteX1146" fmla="*/ 977974 w 1566862"/>
                <a:gd name="connsiteY1146" fmla="*/ 304970 h 533400"/>
                <a:gd name="connsiteX1147" fmla="*/ 977704 w 1566862"/>
                <a:gd name="connsiteY1147" fmla="*/ 311032 h 533400"/>
                <a:gd name="connsiteX1148" fmla="*/ 973953 w 1566862"/>
                <a:gd name="connsiteY1148" fmla="*/ 314465 h 533400"/>
                <a:gd name="connsiteX1149" fmla="*/ 967891 w 1566862"/>
                <a:gd name="connsiteY1149" fmla="*/ 314196 h 533400"/>
                <a:gd name="connsiteX1150" fmla="*/ 964458 w 1566862"/>
                <a:gd name="connsiteY1150" fmla="*/ 310444 h 533400"/>
                <a:gd name="connsiteX1151" fmla="*/ 964727 w 1566862"/>
                <a:gd name="connsiteY1151" fmla="*/ 304382 h 533400"/>
                <a:gd name="connsiteX1152" fmla="*/ 968478 w 1566862"/>
                <a:gd name="connsiteY1152" fmla="*/ 300949 h 533400"/>
                <a:gd name="connsiteX1153" fmla="*/ 971565 w 1566862"/>
                <a:gd name="connsiteY1153" fmla="*/ 299828 h 533400"/>
                <a:gd name="connsiteX1154" fmla="*/ 595727 w 1566862"/>
                <a:gd name="connsiteY1154" fmla="*/ 299828 h 533400"/>
                <a:gd name="connsiteX1155" fmla="*/ 598702 w 1566862"/>
                <a:gd name="connsiteY1155" fmla="*/ 301218 h 533400"/>
                <a:gd name="connsiteX1156" fmla="*/ 602135 w 1566862"/>
                <a:gd name="connsiteY1156" fmla="*/ 304970 h 533400"/>
                <a:gd name="connsiteX1157" fmla="*/ 601867 w 1566862"/>
                <a:gd name="connsiteY1157" fmla="*/ 311032 h 533400"/>
                <a:gd name="connsiteX1158" fmla="*/ 598114 w 1566862"/>
                <a:gd name="connsiteY1158" fmla="*/ 314465 h 533400"/>
                <a:gd name="connsiteX1159" fmla="*/ 592053 w 1566862"/>
                <a:gd name="connsiteY1159" fmla="*/ 314196 h 533400"/>
                <a:gd name="connsiteX1160" fmla="*/ 588620 w 1566862"/>
                <a:gd name="connsiteY1160" fmla="*/ 310444 h 533400"/>
                <a:gd name="connsiteX1161" fmla="*/ 588889 w 1566862"/>
                <a:gd name="connsiteY1161" fmla="*/ 304382 h 533400"/>
                <a:gd name="connsiteX1162" fmla="*/ 592640 w 1566862"/>
                <a:gd name="connsiteY1162" fmla="*/ 300949 h 533400"/>
                <a:gd name="connsiteX1163" fmla="*/ 595727 w 1566862"/>
                <a:gd name="connsiteY1163" fmla="*/ 299828 h 533400"/>
                <a:gd name="connsiteX1164" fmla="*/ 219889 w 1566862"/>
                <a:gd name="connsiteY1164" fmla="*/ 299828 h 533400"/>
                <a:gd name="connsiteX1165" fmla="*/ 222864 w 1566862"/>
                <a:gd name="connsiteY1165" fmla="*/ 301218 h 533400"/>
                <a:gd name="connsiteX1166" fmla="*/ 226298 w 1566862"/>
                <a:gd name="connsiteY1166" fmla="*/ 304970 h 533400"/>
                <a:gd name="connsiteX1167" fmla="*/ 226028 w 1566862"/>
                <a:gd name="connsiteY1167" fmla="*/ 311032 h 533400"/>
                <a:gd name="connsiteX1168" fmla="*/ 222276 w 1566862"/>
                <a:gd name="connsiteY1168" fmla="*/ 314465 h 533400"/>
                <a:gd name="connsiteX1169" fmla="*/ 216215 w 1566862"/>
                <a:gd name="connsiteY1169" fmla="*/ 314196 h 533400"/>
                <a:gd name="connsiteX1170" fmla="*/ 212782 w 1566862"/>
                <a:gd name="connsiteY1170" fmla="*/ 310444 h 533400"/>
                <a:gd name="connsiteX1171" fmla="*/ 213051 w 1566862"/>
                <a:gd name="connsiteY1171" fmla="*/ 304382 h 533400"/>
                <a:gd name="connsiteX1172" fmla="*/ 216802 w 1566862"/>
                <a:gd name="connsiteY1172" fmla="*/ 300949 h 533400"/>
                <a:gd name="connsiteX1173" fmla="*/ 219889 w 1566862"/>
                <a:gd name="connsiteY1173" fmla="*/ 299828 h 533400"/>
                <a:gd name="connsiteX1174" fmla="*/ 1470355 w 1566862"/>
                <a:gd name="connsiteY1174" fmla="*/ 283026 h 533400"/>
                <a:gd name="connsiteX1175" fmla="*/ 1475134 w 1566862"/>
                <a:gd name="connsiteY1175" fmla="*/ 283026 h 533400"/>
                <a:gd name="connsiteX1176" fmla="*/ 1485727 w 1566862"/>
                <a:gd name="connsiteY1176" fmla="*/ 293619 h 533400"/>
                <a:gd name="connsiteX1177" fmla="*/ 1485727 w 1566862"/>
                <a:gd name="connsiteY1177" fmla="*/ 298397 h 533400"/>
                <a:gd name="connsiteX1178" fmla="*/ 1476304 w 1566862"/>
                <a:gd name="connsiteY1178" fmla="*/ 307820 h 533400"/>
                <a:gd name="connsiteX1179" fmla="*/ 1471525 w 1566862"/>
                <a:gd name="connsiteY1179" fmla="*/ 307820 h 533400"/>
                <a:gd name="connsiteX1180" fmla="*/ 1460932 w 1566862"/>
                <a:gd name="connsiteY1180" fmla="*/ 297227 h 533400"/>
                <a:gd name="connsiteX1181" fmla="*/ 1460932 w 1566862"/>
                <a:gd name="connsiteY1181" fmla="*/ 292449 h 533400"/>
                <a:gd name="connsiteX1182" fmla="*/ 1094517 w 1566862"/>
                <a:gd name="connsiteY1182" fmla="*/ 283026 h 533400"/>
                <a:gd name="connsiteX1183" fmla="*/ 1099295 w 1566862"/>
                <a:gd name="connsiteY1183" fmla="*/ 283026 h 533400"/>
                <a:gd name="connsiteX1184" fmla="*/ 1109889 w 1566862"/>
                <a:gd name="connsiteY1184" fmla="*/ 293619 h 533400"/>
                <a:gd name="connsiteX1185" fmla="*/ 1109889 w 1566862"/>
                <a:gd name="connsiteY1185" fmla="*/ 298397 h 533400"/>
                <a:gd name="connsiteX1186" fmla="*/ 1100466 w 1566862"/>
                <a:gd name="connsiteY1186" fmla="*/ 307820 h 533400"/>
                <a:gd name="connsiteX1187" fmla="*/ 1095687 w 1566862"/>
                <a:gd name="connsiteY1187" fmla="*/ 307820 h 533400"/>
                <a:gd name="connsiteX1188" fmla="*/ 1085094 w 1566862"/>
                <a:gd name="connsiteY1188" fmla="*/ 297227 h 533400"/>
                <a:gd name="connsiteX1189" fmla="*/ 1085094 w 1566862"/>
                <a:gd name="connsiteY1189" fmla="*/ 292449 h 533400"/>
                <a:gd name="connsiteX1190" fmla="*/ 718680 w 1566862"/>
                <a:gd name="connsiteY1190" fmla="*/ 283026 h 533400"/>
                <a:gd name="connsiteX1191" fmla="*/ 723458 w 1566862"/>
                <a:gd name="connsiteY1191" fmla="*/ 283026 h 533400"/>
                <a:gd name="connsiteX1192" fmla="*/ 734051 w 1566862"/>
                <a:gd name="connsiteY1192" fmla="*/ 293619 h 533400"/>
                <a:gd name="connsiteX1193" fmla="*/ 734051 w 1566862"/>
                <a:gd name="connsiteY1193" fmla="*/ 298397 h 533400"/>
                <a:gd name="connsiteX1194" fmla="*/ 724628 w 1566862"/>
                <a:gd name="connsiteY1194" fmla="*/ 307820 h 533400"/>
                <a:gd name="connsiteX1195" fmla="*/ 719850 w 1566862"/>
                <a:gd name="connsiteY1195" fmla="*/ 307820 h 533400"/>
                <a:gd name="connsiteX1196" fmla="*/ 709257 w 1566862"/>
                <a:gd name="connsiteY1196" fmla="*/ 297227 h 533400"/>
                <a:gd name="connsiteX1197" fmla="*/ 709257 w 1566862"/>
                <a:gd name="connsiteY1197" fmla="*/ 292449 h 533400"/>
                <a:gd name="connsiteX1198" fmla="*/ 342841 w 1566862"/>
                <a:gd name="connsiteY1198" fmla="*/ 283026 h 533400"/>
                <a:gd name="connsiteX1199" fmla="*/ 347620 w 1566862"/>
                <a:gd name="connsiteY1199" fmla="*/ 283026 h 533400"/>
                <a:gd name="connsiteX1200" fmla="*/ 358213 w 1566862"/>
                <a:gd name="connsiteY1200" fmla="*/ 293619 h 533400"/>
                <a:gd name="connsiteX1201" fmla="*/ 358213 w 1566862"/>
                <a:gd name="connsiteY1201" fmla="*/ 298397 h 533400"/>
                <a:gd name="connsiteX1202" fmla="*/ 348790 w 1566862"/>
                <a:gd name="connsiteY1202" fmla="*/ 307820 h 533400"/>
                <a:gd name="connsiteX1203" fmla="*/ 344011 w 1566862"/>
                <a:gd name="connsiteY1203" fmla="*/ 307820 h 533400"/>
                <a:gd name="connsiteX1204" fmla="*/ 333418 w 1566862"/>
                <a:gd name="connsiteY1204" fmla="*/ 297227 h 533400"/>
                <a:gd name="connsiteX1205" fmla="*/ 333418 w 1566862"/>
                <a:gd name="connsiteY1205" fmla="*/ 292449 h 533400"/>
                <a:gd name="connsiteX1206" fmla="*/ 1392858 w 1566862"/>
                <a:gd name="connsiteY1206" fmla="*/ 267433 h 533400"/>
                <a:gd name="connsiteX1207" fmla="*/ 1404236 w 1566862"/>
                <a:gd name="connsiteY1207" fmla="*/ 272027 h 533400"/>
                <a:gd name="connsiteX1208" fmla="*/ 1431192 w 1566862"/>
                <a:gd name="connsiteY1208" fmla="*/ 298506 h 533400"/>
                <a:gd name="connsiteX1209" fmla="*/ 1431395 w 1566862"/>
                <a:gd name="connsiteY1209" fmla="*/ 321177 h 533400"/>
                <a:gd name="connsiteX1210" fmla="*/ 1414378 w 1566862"/>
                <a:gd name="connsiteY1210" fmla="*/ 338500 h 533400"/>
                <a:gd name="connsiteX1211" fmla="*/ 1391707 w 1566862"/>
                <a:gd name="connsiteY1211" fmla="*/ 338703 h 533400"/>
                <a:gd name="connsiteX1212" fmla="*/ 1364751 w 1566862"/>
                <a:gd name="connsiteY1212" fmla="*/ 312224 h 533400"/>
                <a:gd name="connsiteX1213" fmla="*/ 1364548 w 1566862"/>
                <a:gd name="connsiteY1213" fmla="*/ 289552 h 533400"/>
                <a:gd name="connsiteX1214" fmla="*/ 1381564 w 1566862"/>
                <a:gd name="connsiteY1214" fmla="*/ 272229 h 533400"/>
                <a:gd name="connsiteX1215" fmla="*/ 1392858 w 1566862"/>
                <a:gd name="connsiteY1215" fmla="*/ 267433 h 533400"/>
                <a:gd name="connsiteX1216" fmla="*/ 1017020 w 1566862"/>
                <a:gd name="connsiteY1216" fmla="*/ 267433 h 533400"/>
                <a:gd name="connsiteX1217" fmla="*/ 1028397 w 1566862"/>
                <a:gd name="connsiteY1217" fmla="*/ 272027 h 533400"/>
                <a:gd name="connsiteX1218" fmla="*/ 1055354 w 1566862"/>
                <a:gd name="connsiteY1218" fmla="*/ 298506 h 533400"/>
                <a:gd name="connsiteX1219" fmla="*/ 1055557 w 1566862"/>
                <a:gd name="connsiteY1219" fmla="*/ 321177 h 533400"/>
                <a:gd name="connsiteX1220" fmla="*/ 1038540 w 1566862"/>
                <a:gd name="connsiteY1220" fmla="*/ 338500 h 533400"/>
                <a:gd name="connsiteX1221" fmla="*/ 1015869 w 1566862"/>
                <a:gd name="connsiteY1221" fmla="*/ 338703 h 533400"/>
                <a:gd name="connsiteX1222" fmla="*/ 988913 w 1566862"/>
                <a:gd name="connsiteY1222" fmla="*/ 312224 h 533400"/>
                <a:gd name="connsiteX1223" fmla="*/ 988710 w 1566862"/>
                <a:gd name="connsiteY1223" fmla="*/ 289552 h 533400"/>
                <a:gd name="connsiteX1224" fmla="*/ 1005726 w 1566862"/>
                <a:gd name="connsiteY1224" fmla="*/ 272229 h 533400"/>
                <a:gd name="connsiteX1225" fmla="*/ 1017020 w 1566862"/>
                <a:gd name="connsiteY1225" fmla="*/ 267433 h 533400"/>
                <a:gd name="connsiteX1226" fmla="*/ 641182 w 1566862"/>
                <a:gd name="connsiteY1226" fmla="*/ 267433 h 533400"/>
                <a:gd name="connsiteX1227" fmla="*/ 652560 w 1566862"/>
                <a:gd name="connsiteY1227" fmla="*/ 272027 h 533400"/>
                <a:gd name="connsiteX1228" fmla="*/ 679517 w 1566862"/>
                <a:gd name="connsiteY1228" fmla="*/ 298506 h 533400"/>
                <a:gd name="connsiteX1229" fmla="*/ 679719 w 1566862"/>
                <a:gd name="connsiteY1229" fmla="*/ 321177 h 533400"/>
                <a:gd name="connsiteX1230" fmla="*/ 662702 w 1566862"/>
                <a:gd name="connsiteY1230" fmla="*/ 338500 h 533400"/>
                <a:gd name="connsiteX1231" fmla="*/ 640031 w 1566862"/>
                <a:gd name="connsiteY1231" fmla="*/ 338703 h 533400"/>
                <a:gd name="connsiteX1232" fmla="*/ 613075 w 1566862"/>
                <a:gd name="connsiteY1232" fmla="*/ 312224 h 533400"/>
                <a:gd name="connsiteX1233" fmla="*/ 612872 w 1566862"/>
                <a:gd name="connsiteY1233" fmla="*/ 289552 h 533400"/>
                <a:gd name="connsiteX1234" fmla="*/ 629888 w 1566862"/>
                <a:gd name="connsiteY1234" fmla="*/ 272229 h 533400"/>
                <a:gd name="connsiteX1235" fmla="*/ 641182 w 1566862"/>
                <a:gd name="connsiteY1235" fmla="*/ 267433 h 533400"/>
                <a:gd name="connsiteX1236" fmla="*/ 265344 w 1566862"/>
                <a:gd name="connsiteY1236" fmla="*/ 267433 h 533400"/>
                <a:gd name="connsiteX1237" fmla="*/ 276722 w 1566862"/>
                <a:gd name="connsiteY1237" fmla="*/ 272027 h 533400"/>
                <a:gd name="connsiteX1238" fmla="*/ 303678 w 1566862"/>
                <a:gd name="connsiteY1238" fmla="*/ 298506 h 533400"/>
                <a:gd name="connsiteX1239" fmla="*/ 303881 w 1566862"/>
                <a:gd name="connsiteY1239" fmla="*/ 321177 h 533400"/>
                <a:gd name="connsiteX1240" fmla="*/ 286864 w 1566862"/>
                <a:gd name="connsiteY1240" fmla="*/ 338500 h 533400"/>
                <a:gd name="connsiteX1241" fmla="*/ 264193 w 1566862"/>
                <a:gd name="connsiteY1241" fmla="*/ 338703 h 533400"/>
                <a:gd name="connsiteX1242" fmla="*/ 237237 w 1566862"/>
                <a:gd name="connsiteY1242" fmla="*/ 312224 h 533400"/>
                <a:gd name="connsiteX1243" fmla="*/ 237034 w 1566862"/>
                <a:gd name="connsiteY1243" fmla="*/ 289552 h 533400"/>
                <a:gd name="connsiteX1244" fmla="*/ 254050 w 1566862"/>
                <a:gd name="connsiteY1244" fmla="*/ 272229 h 533400"/>
                <a:gd name="connsiteX1245" fmla="*/ 265344 w 1566862"/>
                <a:gd name="connsiteY1245" fmla="*/ 267433 h 533400"/>
                <a:gd name="connsiteX1246" fmla="*/ 1478633 w 1566862"/>
                <a:gd name="connsiteY1246" fmla="*/ 265178 h 533400"/>
                <a:gd name="connsiteX1247" fmla="*/ 1483131 w 1566862"/>
                <a:gd name="connsiteY1247" fmla="*/ 278852 h 533400"/>
                <a:gd name="connsiteX1248" fmla="*/ 1477549 w 1566862"/>
                <a:gd name="connsiteY1248" fmla="*/ 278605 h 533400"/>
                <a:gd name="connsiteX1249" fmla="*/ 1474117 w 1566862"/>
                <a:gd name="connsiteY1249" fmla="*/ 274853 h 533400"/>
                <a:gd name="connsiteX1250" fmla="*/ 1474386 w 1566862"/>
                <a:gd name="connsiteY1250" fmla="*/ 268791 h 533400"/>
                <a:gd name="connsiteX1251" fmla="*/ 1478138 w 1566862"/>
                <a:gd name="connsiteY1251" fmla="*/ 265358 h 533400"/>
                <a:gd name="connsiteX1252" fmla="*/ 1105386 w 1566862"/>
                <a:gd name="connsiteY1252" fmla="*/ 264238 h 533400"/>
                <a:gd name="connsiteX1253" fmla="*/ 1108361 w 1566862"/>
                <a:gd name="connsiteY1253" fmla="*/ 265627 h 533400"/>
                <a:gd name="connsiteX1254" fmla="*/ 1111795 w 1566862"/>
                <a:gd name="connsiteY1254" fmla="*/ 269379 h 533400"/>
                <a:gd name="connsiteX1255" fmla="*/ 1111526 w 1566862"/>
                <a:gd name="connsiteY1255" fmla="*/ 275441 h 533400"/>
                <a:gd name="connsiteX1256" fmla="*/ 1107774 w 1566862"/>
                <a:gd name="connsiteY1256" fmla="*/ 278874 h 533400"/>
                <a:gd name="connsiteX1257" fmla="*/ 1101712 w 1566862"/>
                <a:gd name="connsiteY1257" fmla="*/ 278605 h 533400"/>
                <a:gd name="connsiteX1258" fmla="*/ 1098279 w 1566862"/>
                <a:gd name="connsiteY1258" fmla="*/ 274853 h 533400"/>
                <a:gd name="connsiteX1259" fmla="*/ 1098547 w 1566862"/>
                <a:gd name="connsiteY1259" fmla="*/ 268791 h 533400"/>
                <a:gd name="connsiteX1260" fmla="*/ 1102300 w 1566862"/>
                <a:gd name="connsiteY1260" fmla="*/ 265358 h 533400"/>
                <a:gd name="connsiteX1261" fmla="*/ 1105386 w 1566862"/>
                <a:gd name="connsiteY1261" fmla="*/ 264238 h 533400"/>
                <a:gd name="connsiteX1262" fmla="*/ 729548 w 1566862"/>
                <a:gd name="connsiteY1262" fmla="*/ 264238 h 533400"/>
                <a:gd name="connsiteX1263" fmla="*/ 732523 w 1566862"/>
                <a:gd name="connsiteY1263" fmla="*/ 265627 h 533400"/>
                <a:gd name="connsiteX1264" fmla="*/ 735956 w 1566862"/>
                <a:gd name="connsiteY1264" fmla="*/ 269379 h 533400"/>
                <a:gd name="connsiteX1265" fmla="*/ 735688 w 1566862"/>
                <a:gd name="connsiteY1265" fmla="*/ 275441 h 533400"/>
                <a:gd name="connsiteX1266" fmla="*/ 731936 w 1566862"/>
                <a:gd name="connsiteY1266" fmla="*/ 278874 h 533400"/>
                <a:gd name="connsiteX1267" fmla="*/ 725873 w 1566862"/>
                <a:gd name="connsiteY1267" fmla="*/ 278605 h 533400"/>
                <a:gd name="connsiteX1268" fmla="*/ 722441 w 1566862"/>
                <a:gd name="connsiteY1268" fmla="*/ 274853 h 533400"/>
                <a:gd name="connsiteX1269" fmla="*/ 722709 w 1566862"/>
                <a:gd name="connsiteY1269" fmla="*/ 268791 h 533400"/>
                <a:gd name="connsiteX1270" fmla="*/ 726462 w 1566862"/>
                <a:gd name="connsiteY1270" fmla="*/ 265358 h 533400"/>
                <a:gd name="connsiteX1271" fmla="*/ 729548 w 1566862"/>
                <a:gd name="connsiteY1271" fmla="*/ 264238 h 533400"/>
                <a:gd name="connsiteX1272" fmla="*/ 353710 w 1566862"/>
                <a:gd name="connsiteY1272" fmla="*/ 264238 h 533400"/>
                <a:gd name="connsiteX1273" fmla="*/ 356685 w 1566862"/>
                <a:gd name="connsiteY1273" fmla="*/ 265627 h 533400"/>
                <a:gd name="connsiteX1274" fmla="*/ 360118 w 1566862"/>
                <a:gd name="connsiteY1274" fmla="*/ 269379 h 533400"/>
                <a:gd name="connsiteX1275" fmla="*/ 359850 w 1566862"/>
                <a:gd name="connsiteY1275" fmla="*/ 275441 h 533400"/>
                <a:gd name="connsiteX1276" fmla="*/ 356097 w 1566862"/>
                <a:gd name="connsiteY1276" fmla="*/ 278874 h 533400"/>
                <a:gd name="connsiteX1277" fmla="*/ 350036 w 1566862"/>
                <a:gd name="connsiteY1277" fmla="*/ 278605 h 533400"/>
                <a:gd name="connsiteX1278" fmla="*/ 346602 w 1566862"/>
                <a:gd name="connsiteY1278" fmla="*/ 274853 h 533400"/>
                <a:gd name="connsiteX1279" fmla="*/ 346872 w 1566862"/>
                <a:gd name="connsiteY1279" fmla="*/ 268791 h 533400"/>
                <a:gd name="connsiteX1280" fmla="*/ 350624 w 1566862"/>
                <a:gd name="connsiteY1280" fmla="*/ 265358 h 533400"/>
                <a:gd name="connsiteX1281" fmla="*/ 353710 w 1566862"/>
                <a:gd name="connsiteY1281" fmla="*/ 264238 h 533400"/>
                <a:gd name="connsiteX1282" fmla="*/ 88683 w 1566862"/>
                <a:gd name="connsiteY1282" fmla="*/ 263799 h 533400"/>
                <a:gd name="connsiteX1283" fmla="*/ 109651 w 1566862"/>
                <a:gd name="connsiteY1283" fmla="*/ 284766 h 533400"/>
                <a:gd name="connsiteX1284" fmla="*/ 109651 w 1566862"/>
                <a:gd name="connsiteY1284" fmla="*/ 305858 h 533400"/>
                <a:gd name="connsiteX1285" fmla="*/ 67391 w 1566862"/>
                <a:gd name="connsiteY1285" fmla="*/ 348117 h 533400"/>
                <a:gd name="connsiteX1286" fmla="*/ 59931 w 1566862"/>
                <a:gd name="connsiteY1286" fmla="*/ 351208 h 533400"/>
                <a:gd name="connsiteX1287" fmla="*/ 1418585 w 1566862"/>
                <a:gd name="connsiteY1287" fmla="*/ 259966 h 533400"/>
                <a:gd name="connsiteX1288" fmla="*/ 1421560 w 1566862"/>
                <a:gd name="connsiteY1288" fmla="*/ 261356 h 533400"/>
                <a:gd name="connsiteX1289" fmla="*/ 1424993 w 1566862"/>
                <a:gd name="connsiteY1289" fmla="*/ 265109 h 533400"/>
                <a:gd name="connsiteX1290" fmla="*/ 1424724 w 1566862"/>
                <a:gd name="connsiteY1290" fmla="*/ 271170 h 533400"/>
                <a:gd name="connsiteX1291" fmla="*/ 1420972 w 1566862"/>
                <a:gd name="connsiteY1291" fmla="*/ 274603 h 533400"/>
                <a:gd name="connsiteX1292" fmla="*/ 1414911 w 1566862"/>
                <a:gd name="connsiteY1292" fmla="*/ 274334 h 533400"/>
                <a:gd name="connsiteX1293" fmla="*/ 1411478 w 1566862"/>
                <a:gd name="connsiteY1293" fmla="*/ 270582 h 533400"/>
                <a:gd name="connsiteX1294" fmla="*/ 1411746 w 1566862"/>
                <a:gd name="connsiteY1294" fmla="*/ 264520 h 533400"/>
                <a:gd name="connsiteX1295" fmla="*/ 1415498 w 1566862"/>
                <a:gd name="connsiteY1295" fmla="*/ 261088 h 533400"/>
                <a:gd name="connsiteX1296" fmla="*/ 1418585 w 1566862"/>
                <a:gd name="connsiteY1296" fmla="*/ 259966 h 533400"/>
                <a:gd name="connsiteX1297" fmla="*/ 1042746 w 1566862"/>
                <a:gd name="connsiteY1297" fmla="*/ 259966 h 533400"/>
                <a:gd name="connsiteX1298" fmla="*/ 1045722 w 1566862"/>
                <a:gd name="connsiteY1298" fmla="*/ 261356 h 533400"/>
                <a:gd name="connsiteX1299" fmla="*/ 1049155 w 1566862"/>
                <a:gd name="connsiteY1299" fmla="*/ 265109 h 533400"/>
                <a:gd name="connsiteX1300" fmla="*/ 1048886 w 1566862"/>
                <a:gd name="connsiteY1300" fmla="*/ 271170 h 533400"/>
                <a:gd name="connsiteX1301" fmla="*/ 1045134 w 1566862"/>
                <a:gd name="connsiteY1301" fmla="*/ 274603 h 533400"/>
                <a:gd name="connsiteX1302" fmla="*/ 1039073 w 1566862"/>
                <a:gd name="connsiteY1302" fmla="*/ 274334 h 533400"/>
                <a:gd name="connsiteX1303" fmla="*/ 1035640 w 1566862"/>
                <a:gd name="connsiteY1303" fmla="*/ 270582 h 533400"/>
                <a:gd name="connsiteX1304" fmla="*/ 1035908 w 1566862"/>
                <a:gd name="connsiteY1304" fmla="*/ 264520 h 533400"/>
                <a:gd name="connsiteX1305" fmla="*/ 1039660 w 1566862"/>
                <a:gd name="connsiteY1305" fmla="*/ 261088 h 533400"/>
                <a:gd name="connsiteX1306" fmla="*/ 1042746 w 1566862"/>
                <a:gd name="connsiteY1306" fmla="*/ 259966 h 533400"/>
                <a:gd name="connsiteX1307" fmla="*/ 666909 w 1566862"/>
                <a:gd name="connsiteY1307" fmla="*/ 259966 h 533400"/>
                <a:gd name="connsiteX1308" fmla="*/ 669884 w 1566862"/>
                <a:gd name="connsiteY1308" fmla="*/ 261356 h 533400"/>
                <a:gd name="connsiteX1309" fmla="*/ 673317 w 1566862"/>
                <a:gd name="connsiteY1309" fmla="*/ 265109 h 533400"/>
                <a:gd name="connsiteX1310" fmla="*/ 673048 w 1566862"/>
                <a:gd name="connsiteY1310" fmla="*/ 271170 h 533400"/>
                <a:gd name="connsiteX1311" fmla="*/ 669296 w 1566862"/>
                <a:gd name="connsiteY1311" fmla="*/ 274603 h 533400"/>
                <a:gd name="connsiteX1312" fmla="*/ 663235 w 1566862"/>
                <a:gd name="connsiteY1312" fmla="*/ 274334 h 533400"/>
                <a:gd name="connsiteX1313" fmla="*/ 659802 w 1566862"/>
                <a:gd name="connsiteY1313" fmla="*/ 270582 h 533400"/>
                <a:gd name="connsiteX1314" fmla="*/ 660070 w 1566862"/>
                <a:gd name="connsiteY1314" fmla="*/ 264520 h 533400"/>
                <a:gd name="connsiteX1315" fmla="*/ 663822 w 1566862"/>
                <a:gd name="connsiteY1315" fmla="*/ 261088 h 533400"/>
                <a:gd name="connsiteX1316" fmla="*/ 666909 w 1566862"/>
                <a:gd name="connsiteY1316" fmla="*/ 259966 h 533400"/>
                <a:gd name="connsiteX1317" fmla="*/ 291071 w 1566862"/>
                <a:gd name="connsiteY1317" fmla="*/ 259966 h 533400"/>
                <a:gd name="connsiteX1318" fmla="*/ 294046 w 1566862"/>
                <a:gd name="connsiteY1318" fmla="*/ 261356 h 533400"/>
                <a:gd name="connsiteX1319" fmla="*/ 297479 w 1566862"/>
                <a:gd name="connsiteY1319" fmla="*/ 265109 h 533400"/>
                <a:gd name="connsiteX1320" fmla="*/ 297210 w 1566862"/>
                <a:gd name="connsiteY1320" fmla="*/ 271170 h 533400"/>
                <a:gd name="connsiteX1321" fmla="*/ 293458 w 1566862"/>
                <a:gd name="connsiteY1321" fmla="*/ 274603 h 533400"/>
                <a:gd name="connsiteX1322" fmla="*/ 287397 w 1566862"/>
                <a:gd name="connsiteY1322" fmla="*/ 274334 h 533400"/>
                <a:gd name="connsiteX1323" fmla="*/ 283964 w 1566862"/>
                <a:gd name="connsiteY1323" fmla="*/ 270582 h 533400"/>
                <a:gd name="connsiteX1324" fmla="*/ 284232 w 1566862"/>
                <a:gd name="connsiteY1324" fmla="*/ 264520 h 533400"/>
                <a:gd name="connsiteX1325" fmla="*/ 287984 w 1566862"/>
                <a:gd name="connsiteY1325" fmla="*/ 261088 h 533400"/>
                <a:gd name="connsiteX1326" fmla="*/ 291071 w 1566862"/>
                <a:gd name="connsiteY1326" fmla="*/ 259966 h 533400"/>
                <a:gd name="connsiteX1327" fmla="*/ 1446848 w 1566862"/>
                <a:gd name="connsiteY1327" fmla="*/ 259220 h 533400"/>
                <a:gd name="connsiteX1328" fmla="*/ 1449952 w 1566862"/>
                <a:gd name="connsiteY1328" fmla="*/ 260506 h 533400"/>
                <a:gd name="connsiteX1329" fmla="*/ 1462194 w 1566862"/>
                <a:gd name="connsiteY1329" fmla="*/ 272748 h 533400"/>
                <a:gd name="connsiteX1330" fmla="*/ 1462194 w 1566862"/>
                <a:gd name="connsiteY1330" fmla="*/ 278956 h 533400"/>
                <a:gd name="connsiteX1331" fmla="*/ 1444432 w 1566862"/>
                <a:gd name="connsiteY1331" fmla="*/ 296718 h 533400"/>
                <a:gd name="connsiteX1332" fmla="*/ 1438223 w 1566862"/>
                <a:gd name="connsiteY1332" fmla="*/ 296718 h 533400"/>
                <a:gd name="connsiteX1333" fmla="*/ 1425982 w 1566862"/>
                <a:gd name="connsiteY1333" fmla="*/ 284476 h 533400"/>
                <a:gd name="connsiteX1334" fmla="*/ 1425982 w 1566862"/>
                <a:gd name="connsiteY1334" fmla="*/ 278268 h 533400"/>
                <a:gd name="connsiteX1335" fmla="*/ 1443744 w 1566862"/>
                <a:gd name="connsiteY1335" fmla="*/ 260506 h 533400"/>
                <a:gd name="connsiteX1336" fmla="*/ 1446848 w 1566862"/>
                <a:gd name="connsiteY1336" fmla="*/ 259220 h 533400"/>
                <a:gd name="connsiteX1337" fmla="*/ 1071010 w 1566862"/>
                <a:gd name="connsiteY1337" fmla="*/ 259220 h 533400"/>
                <a:gd name="connsiteX1338" fmla="*/ 1074115 w 1566862"/>
                <a:gd name="connsiteY1338" fmla="*/ 260506 h 533400"/>
                <a:gd name="connsiteX1339" fmla="*/ 1086356 w 1566862"/>
                <a:gd name="connsiteY1339" fmla="*/ 272748 h 533400"/>
                <a:gd name="connsiteX1340" fmla="*/ 1086356 w 1566862"/>
                <a:gd name="connsiteY1340" fmla="*/ 278956 h 533400"/>
                <a:gd name="connsiteX1341" fmla="*/ 1068594 w 1566862"/>
                <a:gd name="connsiteY1341" fmla="*/ 296718 h 533400"/>
                <a:gd name="connsiteX1342" fmla="*/ 1062386 w 1566862"/>
                <a:gd name="connsiteY1342" fmla="*/ 296718 h 533400"/>
                <a:gd name="connsiteX1343" fmla="*/ 1050144 w 1566862"/>
                <a:gd name="connsiteY1343" fmla="*/ 284476 h 533400"/>
                <a:gd name="connsiteX1344" fmla="*/ 1050144 w 1566862"/>
                <a:gd name="connsiteY1344" fmla="*/ 278268 h 533400"/>
                <a:gd name="connsiteX1345" fmla="*/ 1067906 w 1566862"/>
                <a:gd name="connsiteY1345" fmla="*/ 260506 h 533400"/>
                <a:gd name="connsiteX1346" fmla="*/ 1071010 w 1566862"/>
                <a:gd name="connsiteY1346" fmla="*/ 259220 h 533400"/>
                <a:gd name="connsiteX1347" fmla="*/ 695172 w 1566862"/>
                <a:gd name="connsiteY1347" fmla="*/ 259220 h 533400"/>
                <a:gd name="connsiteX1348" fmla="*/ 698276 w 1566862"/>
                <a:gd name="connsiteY1348" fmla="*/ 260506 h 533400"/>
                <a:gd name="connsiteX1349" fmla="*/ 710518 w 1566862"/>
                <a:gd name="connsiteY1349" fmla="*/ 272748 h 533400"/>
                <a:gd name="connsiteX1350" fmla="*/ 710518 w 1566862"/>
                <a:gd name="connsiteY1350" fmla="*/ 278956 h 533400"/>
                <a:gd name="connsiteX1351" fmla="*/ 692756 w 1566862"/>
                <a:gd name="connsiteY1351" fmla="*/ 296718 h 533400"/>
                <a:gd name="connsiteX1352" fmla="*/ 686548 w 1566862"/>
                <a:gd name="connsiteY1352" fmla="*/ 296718 h 533400"/>
                <a:gd name="connsiteX1353" fmla="*/ 674306 w 1566862"/>
                <a:gd name="connsiteY1353" fmla="*/ 284476 h 533400"/>
                <a:gd name="connsiteX1354" fmla="*/ 674306 w 1566862"/>
                <a:gd name="connsiteY1354" fmla="*/ 278268 h 533400"/>
                <a:gd name="connsiteX1355" fmla="*/ 692068 w 1566862"/>
                <a:gd name="connsiteY1355" fmla="*/ 260506 h 533400"/>
                <a:gd name="connsiteX1356" fmla="*/ 695172 w 1566862"/>
                <a:gd name="connsiteY1356" fmla="*/ 259220 h 533400"/>
                <a:gd name="connsiteX1357" fmla="*/ 319334 w 1566862"/>
                <a:gd name="connsiteY1357" fmla="*/ 259220 h 533400"/>
                <a:gd name="connsiteX1358" fmla="*/ 322438 w 1566862"/>
                <a:gd name="connsiteY1358" fmla="*/ 260506 h 533400"/>
                <a:gd name="connsiteX1359" fmla="*/ 334680 w 1566862"/>
                <a:gd name="connsiteY1359" fmla="*/ 272748 h 533400"/>
                <a:gd name="connsiteX1360" fmla="*/ 334680 w 1566862"/>
                <a:gd name="connsiteY1360" fmla="*/ 278956 h 533400"/>
                <a:gd name="connsiteX1361" fmla="*/ 316918 w 1566862"/>
                <a:gd name="connsiteY1361" fmla="*/ 296718 h 533400"/>
                <a:gd name="connsiteX1362" fmla="*/ 310710 w 1566862"/>
                <a:gd name="connsiteY1362" fmla="*/ 296718 h 533400"/>
                <a:gd name="connsiteX1363" fmla="*/ 298468 w 1566862"/>
                <a:gd name="connsiteY1363" fmla="*/ 284476 h 533400"/>
                <a:gd name="connsiteX1364" fmla="*/ 298468 w 1566862"/>
                <a:gd name="connsiteY1364" fmla="*/ 278268 h 533400"/>
                <a:gd name="connsiteX1365" fmla="*/ 316230 w 1566862"/>
                <a:gd name="connsiteY1365" fmla="*/ 260506 h 533400"/>
                <a:gd name="connsiteX1366" fmla="*/ 319334 w 1566862"/>
                <a:gd name="connsiteY1366" fmla="*/ 259220 h 533400"/>
                <a:gd name="connsiteX1367" fmla="*/ 1128877 w 1566862"/>
                <a:gd name="connsiteY1367" fmla="*/ 254984 h 533400"/>
                <a:gd name="connsiteX1368" fmla="*/ 1131851 w 1566862"/>
                <a:gd name="connsiteY1368" fmla="*/ 256373 h 533400"/>
                <a:gd name="connsiteX1369" fmla="*/ 1135285 w 1566862"/>
                <a:gd name="connsiteY1369" fmla="*/ 260125 h 533400"/>
                <a:gd name="connsiteX1370" fmla="*/ 1135015 w 1566862"/>
                <a:gd name="connsiteY1370" fmla="*/ 266188 h 533400"/>
                <a:gd name="connsiteX1371" fmla="*/ 1131263 w 1566862"/>
                <a:gd name="connsiteY1371" fmla="*/ 269621 h 533400"/>
                <a:gd name="connsiteX1372" fmla="*/ 1125202 w 1566862"/>
                <a:gd name="connsiteY1372" fmla="*/ 269351 h 533400"/>
                <a:gd name="connsiteX1373" fmla="*/ 1121769 w 1566862"/>
                <a:gd name="connsiteY1373" fmla="*/ 265600 h 533400"/>
                <a:gd name="connsiteX1374" fmla="*/ 1122038 w 1566862"/>
                <a:gd name="connsiteY1374" fmla="*/ 259538 h 533400"/>
                <a:gd name="connsiteX1375" fmla="*/ 1125790 w 1566862"/>
                <a:gd name="connsiteY1375" fmla="*/ 256104 h 533400"/>
                <a:gd name="connsiteX1376" fmla="*/ 1128877 w 1566862"/>
                <a:gd name="connsiteY1376" fmla="*/ 254984 h 533400"/>
                <a:gd name="connsiteX1377" fmla="*/ 753038 w 1566862"/>
                <a:gd name="connsiteY1377" fmla="*/ 254984 h 533400"/>
                <a:gd name="connsiteX1378" fmla="*/ 756013 w 1566862"/>
                <a:gd name="connsiteY1378" fmla="*/ 256373 h 533400"/>
                <a:gd name="connsiteX1379" fmla="*/ 759447 w 1566862"/>
                <a:gd name="connsiteY1379" fmla="*/ 260125 h 533400"/>
                <a:gd name="connsiteX1380" fmla="*/ 759178 w 1566862"/>
                <a:gd name="connsiteY1380" fmla="*/ 266188 h 533400"/>
                <a:gd name="connsiteX1381" fmla="*/ 755425 w 1566862"/>
                <a:gd name="connsiteY1381" fmla="*/ 269621 h 533400"/>
                <a:gd name="connsiteX1382" fmla="*/ 749364 w 1566862"/>
                <a:gd name="connsiteY1382" fmla="*/ 269351 h 533400"/>
                <a:gd name="connsiteX1383" fmla="*/ 745931 w 1566862"/>
                <a:gd name="connsiteY1383" fmla="*/ 265600 h 533400"/>
                <a:gd name="connsiteX1384" fmla="*/ 746200 w 1566862"/>
                <a:gd name="connsiteY1384" fmla="*/ 259538 h 533400"/>
                <a:gd name="connsiteX1385" fmla="*/ 749951 w 1566862"/>
                <a:gd name="connsiteY1385" fmla="*/ 256104 h 533400"/>
                <a:gd name="connsiteX1386" fmla="*/ 753038 w 1566862"/>
                <a:gd name="connsiteY1386" fmla="*/ 254984 h 533400"/>
                <a:gd name="connsiteX1387" fmla="*/ 377200 w 1566862"/>
                <a:gd name="connsiteY1387" fmla="*/ 254984 h 533400"/>
                <a:gd name="connsiteX1388" fmla="*/ 380176 w 1566862"/>
                <a:gd name="connsiteY1388" fmla="*/ 256373 h 533400"/>
                <a:gd name="connsiteX1389" fmla="*/ 383609 w 1566862"/>
                <a:gd name="connsiteY1389" fmla="*/ 260125 h 533400"/>
                <a:gd name="connsiteX1390" fmla="*/ 383340 w 1566862"/>
                <a:gd name="connsiteY1390" fmla="*/ 266188 h 533400"/>
                <a:gd name="connsiteX1391" fmla="*/ 379588 w 1566862"/>
                <a:gd name="connsiteY1391" fmla="*/ 269621 h 533400"/>
                <a:gd name="connsiteX1392" fmla="*/ 373526 w 1566862"/>
                <a:gd name="connsiteY1392" fmla="*/ 269351 h 533400"/>
                <a:gd name="connsiteX1393" fmla="*/ 370093 w 1566862"/>
                <a:gd name="connsiteY1393" fmla="*/ 265600 h 533400"/>
                <a:gd name="connsiteX1394" fmla="*/ 370362 w 1566862"/>
                <a:gd name="connsiteY1394" fmla="*/ 259538 h 533400"/>
                <a:gd name="connsiteX1395" fmla="*/ 374113 w 1566862"/>
                <a:gd name="connsiteY1395" fmla="*/ 256104 h 533400"/>
                <a:gd name="connsiteX1396" fmla="*/ 377200 w 1566862"/>
                <a:gd name="connsiteY1396" fmla="*/ 254984 h 533400"/>
                <a:gd name="connsiteX1397" fmla="*/ 1180261 w 1566862"/>
                <a:gd name="connsiteY1397" fmla="*/ 234040 h 533400"/>
                <a:gd name="connsiteX1398" fmla="*/ 1190806 w 1566862"/>
                <a:gd name="connsiteY1398" fmla="*/ 238409 h 533400"/>
                <a:gd name="connsiteX1399" fmla="*/ 1237164 w 1566862"/>
                <a:gd name="connsiteY1399" fmla="*/ 284766 h 533400"/>
                <a:gd name="connsiteX1400" fmla="*/ 1237164 w 1566862"/>
                <a:gd name="connsiteY1400" fmla="*/ 305858 h 533400"/>
                <a:gd name="connsiteX1401" fmla="*/ 1194905 w 1566862"/>
                <a:gd name="connsiteY1401" fmla="*/ 348117 h 533400"/>
                <a:gd name="connsiteX1402" fmla="*/ 1173813 w 1566862"/>
                <a:gd name="connsiteY1402" fmla="*/ 348117 h 533400"/>
                <a:gd name="connsiteX1403" fmla="*/ 1127456 w 1566862"/>
                <a:gd name="connsiteY1403" fmla="*/ 301760 h 533400"/>
                <a:gd name="connsiteX1404" fmla="*/ 1127456 w 1566862"/>
                <a:gd name="connsiteY1404" fmla="*/ 280668 h 533400"/>
                <a:gd name="connsiteX1405" fmla="*/ 1169715 w 1566862"/>
                <a:gd name="connsiteY1405" fmla="*/ 238409 h 533400"/>
                <a:gd name="connsiteX1406" fmla="*/ 1180261 w 1566862"/>
                <a:gd name="connsiteY1406" fmla="*/ 234040 h 533400"/>
                <a:gd name="connsiteX1407" fmla="*/ 804423 w 1566862"/>
                <a:gd name="connsiteY1407" fmla="*/ 234040 h 533400"/>
                <a:gd name="connsiteX1408" fmla="*/ 814969 w 1566862"/>
                <a:gd name="connsiteY1408" fmla="*/ 238409 h 533400"/>
                <a:gd name="connsiteX1409" fmla="*/ 861327 w 1566862"/>
                <a:gd name="connsiteY1409" fmla="*/ 284766 h 533400"/>
                <a:gd name="connsiteX1410" fmla="*/ 861327 w 1566862"/>
                <a:gd name="connsiteY1410" fmla="*/ 305858 h 533400"/>
                <a:gd name="connsiteX1411" fmla="*/ 819068 w 1566862"/>
                <a:gd name="connsiteY1411" fmla="*/ 348117 h 533400"/>
                <a:gd name="connsiteX1412" fmla="*/ 797975 w 1566862"/>
                <a:gd name="connsiteY1412" fmla="*/ 348117 h 533400"/>
                <a:gd name="connsiteX1413" fmla="*/ 751618 w 1566862"/>
                <a:gd name="connsiteY1413" fmla="*/ 301760 h 533400"/>
                <a:gd name="connsiteX1414" fmla="*/ 751618 w 1566862"/>
                <a:gd name="connsiteY1414" fmla="*/ 280668 h 533400"/>
                <a:gd name="connsiteX1415" fmla="*/ 793877 w 1566862"/>
                <a:gd name="connsiteY1415" fmla="*/ 238409 h 533400"/>
                <a:gd name="connsiteX1416" fmla="*/ 804423 w 1566862"/>
                <a:gd name="connsiteY1416" fmla="*/ 234040 h 533400"/>
                <a:gd name="connsiteX1417" fmla="*/ 428585 w 1566862"/>
                <a:gd name="connsiteY1417" fmla="*/ 234040 h 533400"/>
                <a:gd name="connsiteX1418" fmla="*/ 439131 w 1566862"/>
                <a:gd name="connsiteY1418" fmla="*/ 238409 h 533400"/>
                <a:gd name="connsiteX1419" fmla="*/ 485488 w 1566862"/>
                <a:gd name="connsiteY1419" fmla="*/ 284766 h 533400"/>
                <a:gd name="connsiteX1420" fmla="*/ 485488 w 1566862"/>
                <a:gd name="connsiteY1420" fmla="*/ 305858 h 533400"/>
                <a:gd name="connsiteX1421" fmla="*/ 443229 w 1566862"/>
                <a:gd name="connsiteY1421" fmla="*/ 348117 h 533400"/>
                <a:gd name="connsiteX1422" fmla="*/ 422137 w 1566862"/>
                <a:gd name="connsiteY1422" fmla="*/ 348117 h 533400"/>
                <a:gd name="connsiteX1423" fmla="*/ 375780 w 1566862"/>
                <a:gd name="connsiteY1423" fmla="*/ 301760 h 533400"/>
                <a:gd name="connsiteX1424" fmla="*/ 375780 w 1566862"/>
                <a:gd name="connsiteY1424" fmla="*/ 280668 h 533400"/>
                <a:gd name="connsiteX1425" fmla="*/ 418039 w 1566862"/>
                <a:gd name="connsiteY1425" fmla="*/ 238409 h 533400"/>
                <a:gd name="connsiteX1426" fmla="*/ 428585 w 1566862"/>
                <a:gd name="connsiteY1426" fmla="*/ 234040 h 533400"/>
                <a:gd name="connsiteX1427" fmla="*/ 1150227 w 1566862"/>
                <a:gd name="connsiteY1427" fmla="*/ 229908 h 533400"/>
                <a:gd name="connsiteX1428" fmla="*/ 1154037 w 1566862"/>
                <a:gd name="connsiteY1428" fmla="*/ 231417 h 533400"/>
                <a:gd name="connsiteX1429" fmla="*/ 1158594 w 1566862"/>
                <a:gd name="connsiteY1429" fmla="*/ 235834 h 533400"/>
                <a:gd name="connsiteX1430" fmla="*/ 1158713 w 1566862"/>
                <a:gd name="connsiteY1430" fmla="*/ 243405 h 533400"/>
                <a:gd name="connsiteX1431" fmla="*/ 1146300 w 1566862"/>
                <a:gd name="connsiteY1431" fmla="*/ 256212 h 533400"/>
                <a:gd name="connsiteX1432" fmla="*/ 1138729 w 1566862"/>
                <a:gd name="connsiteY1432" fmla="*/ 256330 h 533400"/>
                <a:gd name="connsiteX1433" fmla="*/ 1134172 w 1566862"/>
                <a:gd name="connsiteY1433" fmla="*/ 251913 h 533400"/>
                <a:gd name="connsiteX1434" fmla="*/ 1134053 w 1566862"/>
                <a:gd name="connsiteY1434" fmla="*/ 244342 h 533400"/>
                <a:gd name="connsiteX1435" fmla="*/ 1146466 w 1566862"/>
                <a:gd name="connsiteY1435" fmla="*/ 231535 h 533400"/>
                <a:gd name="connsiteX1436" fmla="*/ 1150227 w 1566862"/>
                <a:gd name="connsiteY1436" fmla="*/ 229908 h 533400"/>
                <a:gd name="connsiteX1437" fmla="*/ 774389 w 1566862"/>
                <a:gd name="connsiteY1437" fmla="*/ 229908 h 533400"/>
                <a:gd name="connsiteX1438" fmla="*/ 778200 w 1566862"/>
                <a:gd name="connsiteY1438" fmla="*/ 231417 h 533400"/>
                <a:gd name="connsiteX1439" fmla="*/ 782756 w 1566862"/>
                <a:gd name="connsiteY1439" fmla="*/ 235834 h 533400"/>
                <a:gd name="connsiteX1440" fmla="*/ 782875 w 1566862"/>
                <a:gd name="connsiteY1440" fmla="*/ 243405 h 533400"/>
                <a:gd name="connsiteX1441" fmla="*/ 770463 w 1566862"/>
                <a:gd name="connsiteY1441" fmla="*/ 256212 h 533400"/>
                <a:gd name="connsiteX1442" fmla="*/ 762891 w 1566862"/>
                <a:gd name="connsiteY1442" fmla="*/ 256330 h 533400"/>
                <a:gd name="connsiteX1443" fmla="*/ 758334 w 1566862"/>
                <a:gd name="connsiteY1443" fmla="*/ 251913 h 533400"/>
                <a:gd name="connsiteX1444" fmla="*/ 758215 w 1566862"/>
                <a:gd name="connsiteY1444" fmla="*/ 244342 h 533400"/>
                <a:gd name="connsiteX1445" fmla="*/ 770628 w 1566862"/>
                <a:gd name="connsiteY1445" fmla="*/ 231535 h 533400"/>
                <a:gd name="connsiteX1446" fmla="*/ 774389 w 1566862"/>
                <a:gd name="connsiteY1446" fmla="*/ 229908 h 533400"/>
                <a:gd name="connsiteX1447" fmla="*/ 398551 w 1566862"/>
                <a:gd name="connsiteY1447" fmla="*/ 229908 h 533400"/>
                <a:gd name="connsiteX1448" fmla="*/ 402361 w 1566862"/>
                <a:gd name="connsiteY1448" fmla="*/ 231417 h 533400"/>
                <a:gd name="connsiteX1449" fmla="*/ 406918 w 1566862"/>
                <a:gd name="connsiteY1449" fmla="*/ 235834 h 533400"/>
                <a:gd name="connsiteX1450" fmla="*/ 407037 w 1566862"/>
                <a:gd name="connsiteY1450" fmla="*/ 243405 h 533400"/>
                <a:gd name="connsiteX1451" fmla="*/ 394625 w 1566862"/>
                <a:gd name="connsiteY1451" fmla="*/ 256212 h 533400"/>
                <a:gd name="connsiteX1452" fmla="*/ 387053 w 1566862"/>
                <a:gd name="connsiteY1452" fmla="*/ 256330 h 533400"/>
                <a:gd name="connsiteX1453" fmla="*/ 382496 w 1566862"/>
                <a:gd name="connsiteY1453" fmla="*/ 251913 h 533400"/>
                <a:gd name="connsiteX1454" fmla="*/ 382378 w 1566862"/>
                <a:gd name="connsiteY1454" fmla="*/ 244342 h 533400"/>
                <a:gd name="connsiteX1455" fmla="*/ 394790 w 1566862"/>
                <a:gd name="connsiteY1455" fmla="*/ 231535 h 533400"/>
                <a:gd name="connsiteX1456" fmla="*/ 398551 w 1566862"/>
                <a:gd name="connsiteY1456" fmla="*/ 229908 h 533400"/>
                <a:gd name="connsiteX1457" fmla="*/ 1462627 w 1566862"/>
                <a:gd name="connsiteY1457" fmla="*/ 229747 h 533400"/>
                <a:gd name="connsiteX1458" fmla="*/ 1466978 w 1566862"/>
                <a:gd name="connsiteY1458" fmla="*/ 229747 h 533400"/>
                <a:gd name="connsiteX1459" fmla="*/ 1476893 w 1566862"/>
                <a:gd name="connsiteY1459" fmla="*/ 259889 h 533400"/>
                <a:gd name="connsiteX1460" fmla="*/ 1462627 w 1566862"/>
                <a:gd name="connsiteY1460" fmla="*/ 259888 h 533400"/>
                <a:gd name="connsiteX1461" fmla="*/ 1453164 w 1566862"/>
                <a:gd name="connsiteY1461" fmla="*/ 250426 h 533400"/>
                <a:gd name="connsiteX1462" fmla="*/ 1453164 w 1566862"/>
                <a:gd name="connsiteY1462" fmla="*/ 239210 h 533400"/>
                <a:gd name="connsiteX1463" fmla="*/ 1462627 w 1566862"/>
                <a:gd name="connsiteY1463" fmla="*/ 229747 h 533400"/>
                <a:gd name="connsiteX1464" fmla="*/ 1086789 w 1566862"/>
                <a:gd name="connsiteY1464" fmla="*/ 229747 h 533400"/>
                <a:gd name="connsiteX1465" fmla="*/ 1103699 w 1566862"/>
                <a:gd name="connsiteY1465" fmla="*/ 229747 h 533400"/>
                <a:gd name="connsiteX1466" fmla="*/ 1113161 w 1566862"/>
                <a:gd name="connsiteY1466" fmla="*/ 239210 h 533400"/>
                <a:gd name="connsiteX1467" fmla="*/ 1113161 w 1566862"/>
                <a:gd name="connsiteY1467" fmla="*/ 250426 h 533400"/>
                <a:gd name="connsiteX1468" fmla="*/ 1103699 w 1566862"/>
                <a:gd name="connsiteY1468" fmla="*/ 259889 h 533400"/>
                <a:gd name="connsiteX1469" fmla="*/ 1086789 w 1566862"/>
                <a:gd name="connsiteY1469" fmla="*/ 259888 h 533400"/>
                <a:gd name="connsiteX1470" fmla="*/ 1077327 w 1566862"/>
                <a:gd name="connsiteY1470" fmla="*/ 250426 h 533400"/>
                <a:gd name="connsiteX1471" fmla="*/ 1077326 w 1566862"/>
                <a:gd name="connsiteY1471" fmla="*/ 239210 h 533400"/>
                <a:gd name="connsiteX1472" fmla="*/ 1086789 w 1566862"/>
                <a:gd name="connsiteY1472" fmla="*/ 229747 h 533400"/>
                <a:gd name="connsiteX1473" fmla="*/ 710951 w 1566862"/>
                <a:gd name="connsiteY1473" fmla="*/ 229747 h 533400"/>
                <a:gd name="connsiteX1474" fmla="*/ 727860 w 1566862"/>
                <a:gd name="connsiteY1474" fmla="*/ 229747 h 533400"/>
                <a:gd name="connsiteX1475" fmla="*/ 737323 w 1566862"/>
                <a:gd name="connsiteY1475" fmla="*/ 239210 h 533400"/>
                <a:gd name="connsiteX1476" fmla="*/ 737323 w 1566862"/>
                <a:gd name="connsiteY1476" fmla="*/ 250426 h 533400"/>
                <a:gd name="connsiteX1477" fmla="*/ 727860 w 1566862"/>
                <a:gd name="connsiteY1477" fmla="*/ 259889 h 533400"/>
                <a:gd name="connsiteX1478" fmla="*/ 710951 w 1566862"/>
                <a:gd name="connsiteY1478" fmla="*/ 259888 h 533400"/>
                <a:gd name="connsiteX1479" fmla="*/ 701488 w 1566862"/>
                <a:gd name="connsiteY1479" fmla="*/ 250426 h 533400"/>
                <a:gd name="connsiteX1480" fmla="*/ 701488 w 1566862"/>
                <a:gd name="connsiteY1480" fmla="*/ 239210 h 533400"/>
                <a:gd name="connsiteX1481" fmla="*/ 710951 w 1566862"/>
                <a:gd name="connsiteY1481" fmla="*/ 229747 h 533400"/>
                <a:gd name="connsiteX1482" fmla="*/ 335113 w 1566862"/>
                <a:gd name="connsiteY1482" fmla="*/ 229747 h 533400"/>
                <a:gd name="connsiteX1483" fmla="*/ 352022 w 1566862"/>
                <a:gd name="connsiteY1483" fmla="*/ 229747 h 533400"/>
                <a:gd name="connsiteX1484" fmla="*/ 361485 w 1566862"/>
                <a:gd name="connsiteY1484" fmla="*/ 239210 h 533400"/>
                <a:gd name="connsiteX1485" fmla="*/ 361485 w 1566862"/>
                <a:gd name="connsiteY1485" fmla="*/ 250426 h 533400"/>
                <a:gd name="connsiteX1486" fmla="*/ 352022 w 1566862"/>
                <a:gd name="connsiteY1486" fmla="*/ 259889 h 533400"/>
                <a:gd name="connsiteX1487" fmla="*/ 335113 w 1566862"/>
                <a:gd name="connsiteY1487" fmla="*/ 259888 h 533400"/>
                <a:gd name="connsiteX1488" fmla="*/ 325651 w 1566862"/>
                <a:gd name="connsiteY1488" fmla="*/ 250426 h 533400"/>
                <a:gd name="connsiteX1489" fmla="*/ 325650 w 1566862"/>
                <a:gd name="connsiteY1489" fmla="*/ 239210 h 533400"/>
                <a:gd name="connsiteX1490" fmla="*/ 335113 w 1566862"/>
                <a:gd name="connsiteY1490" fmla="*/ 229747 h 533400"/>
                <a:gd name="connsiteX1491" fmla="*/ 1185776 w 1566862"/>
                <a:gd name="connsiteY1491" fmla="*/ 189202 h 533400"/>
                <a:gd name="connsiteX1492" fmla="*/ 1198987 w 1566862"/>
                <a:gd name="connsiteY1492" fmla="*/ 193927 h 533400"/>
                <a:gd name="connsiteX1493" fmla="*/ 1204012 w 1566862"/>
                <a:gd name="connsiteY1493" fmla="*/ 204547 h 533400"/>
                <a:gd name="connsiteX1494" fmla="*/ 1199774 w 1566862"/>
                <a:gd name="connsiteY1494" fmla="*/ 216397 h 533400"/>
                <a:gd name="connsiteX1495" fmla="*/ 1189154 w 1566862"/>
                <a:gd name="connsiteY1495" fmla="*/ 221422 h 533400"/>
                <a:gd name="connsiteX1496" fmla="*/ 1175943 w 1566862"/>
                <a:gd name="connsiteY1496" fmla="*/ 216697 h 533400"/>
                <a:gd name="connsiteX1497" fmla="*/ 1170918 w 1566862"/>
                <a:gd name="connsiteY1497" fmla="*/ 206077 h 533400"/>
                <a:gd name="connsiteX1498" fmla="*/ 1175155 w 1566862"/>
                <a:gd name="connsiteY1498" fmla="*/ 194227 h 533400"/>
                <a:gd name="connsiteX1499" fmla="*/ 1185776 w 1566862"/>
                <a:gd name="connsiteY1499" fmla="*/ 189202 h 533400"/>
                <a:gd name="connsiteX1500" fmla="*/ 809938 w 1566862"/>
                <a:gd name="connsiteY1500" fmla="*/ 189202 h 533400"/>
                <a:gd name="connsiteX1501" fmla="*/ 823149 w 1566862"/>
                <a:gd name="connsiteY1501" fmla="*/ 193927 h 533400"/>
                <a:gd name="connsiteX1502" fmla="*/ 828173 w 1566862"/>
                <a:gd name="connsiteY1502" fmla="*/ 204547 h 533400"/>
                <a:gd name="connsiteX1503" fmla="*/ 823936 w 1566862"/>
                <a:gd name="connsiteY1503" fmla="*/ 216397 h 533400"/>
                <a:gd name="connsiteX1504" fmla="*/ 813315 w 1566862"/>
                <a:gd name="connsiteY1504" fmla="*/ 221422 h 533400"/>
                <a:gd name="connsiteX1505" fmla="*/ 800105 w 1566862"/>
                <a:gd name="connsiteY1505" fmla="*/ 216697 h 533400"/>
                <a:gd name="connsiteX1506" fmla="*/ 795080 w 1566862"/>
                <a:gd name="connsiteY1506" fmla="*/ 206077 h 533400"/>
                <a:gd name="connsiteX1507" fmla="*/ 799317 w 1566862"/>
                <a:gd name="connsiteY1507" fmla="*/ 194227 h 533400"/>
                <a:gd name="connsiteX1508" fmla="*/ 809938 w 1566862"/>
                <a:gd name="connsiteY1508" fmla="*/ 189202 h 533400"/>
                <a:gd name="connsiteX1509" fmla="*/ 434100 w 1566862"/>
                <a:gd name="connsiteY1509" fmla="*/ 189202 h 533400"/>
                <a:gd name="connsiteX1510" fmla="*/ 447311 w 1566862"/>
                <a:gd name="connsiteY1510" fmla="*/ 193927 h 533400"/>
                <a:gd name="connsiteX1511" fmla="*/ 452336 w 1566862"/>
                <a:gd name="connsiteY1511" fmla="*/ 204547 h 533400"/>
                <a:gd name="connsiteX1512" fmla="*/ 448098 w 1566862"/>
                <a:gd name="connsiteY1512" fmla="*/ 216397 h 533400"/>
                <a:gd name="connsiteX1513" fmla="*/ 437477 w 1566862"/>
                <a:gd name="connsiteY1513" fmla="*/ 221422 h 533400"/>
                <a:gd name="connsiteX1514" fmla="*/ 424267 w 1566862"/>
                <a:gd name="connsiteY1514" fmla="*/ 216697 h 533400"/>
                <a:gd name="connsiteX1515" fmla="*/ 419242 w 1566862"/>
                <a:gd name="connsiteY1515" fmla="*/ 206077 h 533400"/>
                <a:gd name="connsiteX1516" fmla="*/ 423479 w 1566862"/>
                <a:gd name="connsiteY1516" fmla="*/ 194227 h 533400"/>
                <a:gd name="connsiteX1517" fmla="*/ 434100 w 1566862"/>
                <a:gd name="connsiteY1517" fmla="*/ 189202 h 533400"/>
                <a:gd name="connsiteX1518" fmla="*/ 1431118 w 1566862"/>
                <a:gd name="connsiteY1518" fmla="*/ 180847 h 533400"/>
                <a:gd name="connsiteX1519" fmla="*/ 1442047 w 1566862"/>
                <a:gd name="connsiteY1519" fmla="*/ 191775 h 533400"/>
                <a:gd name="connsiteX1520" fmla="*/ 1442047 w 1566862"/>
                <a:gd name="connsiteY1520" fmla="*/ 226551 h 533400"/>
                <a:gd name="connsiteX1521" fmla="*/ 1442047 w 1566862"/>
                <a:gd name="connsiteY1521" fmla="*/ 246802 h 533400"/>
                <a:gd name="connsiteX1522" fmla="*/ 1431118 w 1566862"/>
                <a:gd name="connsiteY1522" fmla="*/ 257730 h 533400"/>
                <a:gd name="connsiteX1523" fmla="*/ 1414565 w 1566862"/>
                <a:gd name="connsiteY1523" fmla="*/ 257730 h 533400"/>
                <a:gd name="connsiteX1524" fmla="*/ 1403638 w 1566862"/>
                <a:gd name="connsiteY1524" fmla="*/ 246802 h 533400"/>
                <a:gd name="connsiteX1525" fmla="*/ 1403638 w 1566862"/>
                <a:gd name="connsiteY1525" fmla="*/ 226551 h 533400"/>
                <a:gd name="connsiteX1526" fmla="*/ 1403638 w 1566862"/>
                <a:gd name="connsiteY1526" fmla="*/ 191775 h 533400"/>
                <a:gd name="connsiteX1527" fmla="*/ 1414565 w 1566862"/>
                <a:gd name="connsiteY1527" fmla="*/ 180847 h 533400"/>
                <a:gd name="connsiteX1528" fmla="*/ 1055280 w 1566862"/>
                <a:gd name="connsiteY1528" fmla="*/ 180847 h 533400"/>
                <a:gd name="connsiteX1529" fmla="*/ 1066208 w 1566862"/>
                <a:gd name="connsiteY1529" fmla="*/ 191775 h 533400"/>
                <a:gd name="connsiteX1530" fmla="*/ 1066208 w 1566862"/>
                <a:gd name="connsiteY1530" fmla="*/ 226551 h 533400"/>
                <a:gd name="connsiteX1531" fmla="*/ 1066208 w 1566862"/>
                <a:gd name="connsiteY1531" fmla="*/ 246802 h 533400"/>
                <a:gd name="connsiteX1532" fmla="*/ 1055280 w 1566862"/>
                <a:gd name="connsiteY1532" fmla="*/ 257730 h 533400"/>
                <a:gd name="connsiteX1533" fmla="*/ 1038728 w 1566862"/>
                <a:gd name="connsiteY1533" fmla="*/ 257730 h 533400"/>
                <a:gd name="connsiteX1534" fmla="*/ 1027800 w 1566862"/>
                <a:gd name="connsiteY1534" fmla="*/ 246802 h 533400"/>
                <a:gd name="connsiteX1535" fmla="*/ 1027800 w 1566862"/>
                <a:gd name="connsiteY1535" fmla="*/ 226551 h 533400"/>
                <a:gd name="connsiteX1536" fmla="*/ 1027800 w 1566862"/>
                <a:gd name="connsiteY1536" fmla="*/ 191775 h 533400"/>
                <a:gd name="connsiteX1537" fmla="*/ 1038728 w 1566862"/>
                <a:gd name="connsiteY1537" fmla="*/ 180847 h 533400"/>
                <a:gd name="connsiteX1538" fmla="*/ 679442 w 1566862"/>
                <a:gd name="connsiteY1538" fmla="*/ 180847 h 533400"/>
                <a:gd name="connsiteX1539" fmla="*/ 690370 w 1566862"/>
                <a:gd name="connsiteY1539" fmla="*/ 191775 h 533400"/>
                <a:gd name="connsiteX1540" fmla="*/ 690370 w 1566862"/>
                <a:gd name="connsiteY1540" fmla="*/ 226551 h 533400"/>
                <a:gd name="connsiteX1541" fmla="*/ 690370 w 1566862"/>
                <a:gd name="connsiteY1541" fmla="*/ 226551 h 533400"/>
                <a:gd name="connsiteX1542" fmla="*/ 690370 w 1566862"/>
                <a:gd name="connsiteY1542" fmla="*/ 246802 h 533400"/>
                <a:gd name="connsiteX1543" fmla="*/ 679442 w 1566862"/>
                <a:gd name="connsiteY1543" fmla="*/ 257730 h 533400"/>
                <a:gd name="connsiteX1544" fmla="*/ 662890 w 1566862"/>
                <a:gd name="connsiteY1544" fmla="*/ 257730 h 533400"/>
                <a:gd name="connsiteX1545" fmla="*/ 651961 w 1566862"/>
                <a:gd name="connsiteY1545" fmla="*/ 246802 h 533400"/>
                <a:gd name="connsiteX1546" fmla="*/ 651961 w 1566862"/>
                <a:gd name="connsiteY1546" fmla="*/ 226551 h 533400"/>
                <a:gd name="connsiteX1547" fmla="*/ 651961 w 1566862"/>
                <a:gd name="connsiteY1547" fmla="*/ 191775 h 533400"/>
                <a:gd name="connsiteX1548" fmla="*/ 662889 w 1566862"/>
                <a:gd name="connsiteY1548" fmla="*/ 180847 h 533400"/>
                <a:gd name="connsiteX1549" fmla="*/ 303604 w 1566862"/>
                <a:gd name="connsiteY1549" fmla="*/ 180847 h 533400"/>
                <a:gd name="connsiteX1550" fmla="*/ 314532 w 1566862"/>
                <a:gd name="connsiteY1550" fmla="*/ 191775 h 533400"/>
                <a:gd name="connsiteX1551" fmla="*/ 314532 w 1566862"/>
                <a:gd name="connsiteY1551" fmla="*/ 226551 h 533400"/>
                <a:gd name="connsiteX1552" fmla="*/ 314532 w 1566862"/>
                <a:gd name="connsiteY1552" fmla="*/ 246802 h 533400"/>
                <a:gd name="connsiteX1553" fmla="*/ 303604 w 1566862"/>
                <a:gd name="connsiteY1553" fmla="*/ 257730 h 533400"/>
                <a:gd name="connsiteX1554" fmla="*/ 287052 w 1566862"/>
                <a:gd name="connsiteY1554" fmla="*/ 257730 h 533400"/>
                <a:gd name="connsiteX1555" fmla="*/ 276124 w 1566862"/>
                <a:gd name="connsiteY1555" fmla="*/ 246802 h 533400"/>
                <a:gd name="connsiteX1556" fmla="*/ 276124 w 1566862"/>
                <a:gd name="connsiteY1556" fmla="*/ 226551 h 533400"/>
                <a:gd name="connsiteX1557" fmla="*/ 276124 w 1566862"/>
                <a:gd name="connsiteY1557" fmla="*/ 191775 h 533400"/>
                <a:gd name="connsiteX1558" fmla="*/ 287052 w 1566862"/>
                <a:gd name="connsiteY1558" fmla="*/ 180847 h 533400"/>
                <a:gd name="connsiteX1559" fmla="*/ 1391838 w 1566862"/>
                <a:gd name="connsiteY1559" fmla="*/ 175631 h 533400"/>
                <a:gd name="connsiteX1560" fmla="*/ 1394667 w 1566862"/>
                <a:gd name="connsiteY1560" fmla="*/ 177832 h 533400"/>
                <a:gd name="connsiteX1561" fmla="*/ 1398248 w 1566862"/>
                <a:gd name="connsiteY1561" fmla="*/ 184131 h 533400"/>
                <a:gd name="connsiteX1562" fmla="*/ 1396491 w 1566862"/>
                <a:gd name="connsiteY1562" fmla="*/ 190519 h 533400"/>
                <a:gd name="connsiteX1563" fmla="*/ 1390322 w 1566862"/>
                <a:gd name="connsiteY1563" fmla="*/ 194026 h 533400"/>
                <a:gd name="connsiteX1564" fmla="*/ 1383934 w 1566862"/>
                <a:gd name="connsiteY1564" fmla="*/ 192268 h 533400"/>
                <a:gd name="connsiteX1565" fmla="*/ 1380354 w 1566862"/>
                <a:gd name="connsiteY1565" fmla="*/ 185970 h 533400"/>
                <a:gd name="connsiteX1566" fmla="*/ 1382111 w 1566862"/>
                <a:gd name="connsiteY1566" fmla="*/ 179582 h 533400"/>
                <a:gd name="connsiteX1567" fmla="*/ 1388280 w 1566862"/>
                <a:gd name="connsiteY1567" fmla="*/ 176075 h 533400"/>
                <a:gd name="connsiteX1568" fmla="*/ 1391838 w 1566862"/>
                <a:gd name="connsiteY1568" fmla="*/ 175631 h 533400"/>
                <a:gd name="connsiteX1569" fmla="*/ 1016000 w 1566862"/>
                <a:gd name="connsiteY1569" fmla="*/ 175631 h 533400"/>
                <a:gd name="connsiteX1570" fmla="*/ 1018830 w 1566862"/>
                <a:gd name="connsiteY1570" fmla="*/ 177832 h 533400"/>
                <a:gd name="connsiteX1571" fmla="*/ 1022410 w 1566862"/>
                <a:gd name="connsiteY1571" fmla="*/ 184131 h 533400"/>
                <a:gd name="connsiteX1572" fmla="*/ 1020653 w 1566862"/>
                <a:gd name="connsiteY1572" fmla="*/ 190519 h 533400"/>
                <a:gd name="connsiteX1573" fmla="*/ 1014484 w 1566862"/>
                <a:gd name="connsiteY1573" fmla="*/ 194026 h 533400"/>
                <a:gd name="connsiteX1574" fmla="*/ 1008096 w 1566862"/>
                <a:gd name="connsiteY1574" fmla="*/ 192268 h 533400"/>
                <a:gd name="connsiteX1575" fmla="*/ 1004515 w 1566862"/>
                <a:gd name="connsiteY1575" fmla="*/ 185970 h 533400"/>
                <a:gd name="connsiteX1576" fmla="*/ 1006273 w 1566862"/>
                <a:gd name="connsiteY1576" fmla="*/ 179582 h 533400"/>
                <a:gd name="connsiteX1577" fmla="*/ 1012442 w 1566862"/>
                <a:gd name="connsiteY1577" fmla="*/ 176075 h 533400"/>
                <a:gd name="connsiteX1578" fmla="*/ 1016000 w 1566862"/>
                <a:gd name="connsiteY1578" fmla="*/ 175631 h 533400"/>
                <a:gd name="connsiteX1579" fmla="*/ 640161 w 1566862"/>
                <a:gd name="connsiteY1579" fmla="*/ 175631 h 533400"/>
                <a:gd name="connsiteX1580" fmla="*/ 642991 w 1566862"/>
                <a:gd name="connsiteY1580" fmla="*/ 177832 h 533400"/>
                <a:gd name="connsiteX1581" fmla="*/ 646572 w 1566862"/>
                <a:gd name="connsiteY1581" fmla="*/ 184131 h 533400"/>
                <a:gd name="connsiteX1582" fmla="*/ 644815 w 1566862"/>
                <a:gd name="connsiteY1582" fmla="*/ 190519 h 533400"/>
                <a:gd name="connsiteX1583" fmla="*/ 638646 w 1566862"/>
                <a:gd name="connsiteY1583" fmla="*/ 194026 h 533400"/>
                <a:gd name="connsiteX1584" fmla="*/ 632258 w 1566862"/>
                <a:gd name="connsiteY1584" fmla="*/ 192268 h 533400"/>
                <a:gd name="connsiteX1585" fmla="*/ 628678 w 1566862"/>
                <a:gd name="connsiteY1585" fmla="*/ 185970 h 533400"/>
                <a:gd name="connsiteX1586" fmla="*/ 630434 w 1566862"/>
                <a:gd name="connsiteY1586" fmla="*/ 179582 h 533400"/>
                <a:gd name="connsiteX1587" fmla="*/ 636604 w 1566862"/>
                <a:gd name="connsiteY1587" fmla="*/ 176075 h 533400"/>
                <a:gd name="connsiteX1588" fmla="*/ 640161 w 1566862"/>
                <a:gd name="connsiteY1588" fmla="*/ 175631 h 533400"/>
                <a:gd name="connsiteX1589" fmla="*/ 264323 w 1566862"/>
                <a:gd name="connsiteY1589" fmla="*/ 175631 h 533400"/>
                <a:gd name="connsiteX1590" fmla="*/ 267153 w 1566862"/>
                <a:gd name="connsiteY1590" fmla="*/ 177832 h 533400"/>
                <a:gd name="connsiteX1591" fmla="*/ 270734 w 1566862"/>
                <a:gd name="connsiteY1591" fmla="*/ 184131 h 533400"/>
                <a:gd name="connsiteX1592" fmla="*/ 268977 w 1566862"/>
                <a:gd name="connsiteY1592" fmla="*/ 190519 h 533400"/>
                <a:gd name="connsiteX1593" fmla="*/ 262808 w 1566862"/>
                <a:gd name="connsiteY1593" fmla="*/ 194026 h 533400"/>
                <a:gd name="connsiteX1594" fmla="*/ 256420 w 1566862"/>
                <a:gd name="connsiteY1594" fmla="*/ 192268 h 533400"/>
                <a:gd name="connsiteX1595" fmla="*/ 252840 w 1566862"/>
                <a:gd name="connsiteY1595" fmla="*/ 185970 h 533400"/>
                <a:gd name="connsiteX1596" fmla="*/ 254597 w 1566862"/>
                <a:gd name="connsiteY1596" fmla="*/ 179582 h 533400"/>
                <a:gd name="connsiteX1597" fmla="*/ 260766 w 1566862"/>
                <a:gd name="connsiteY1597" fmla="*/ 176075 h 533400"/>
                <a:gd name="connsiteX1598" fmla="*/ 264323 w 1566862"/>
                <a:gd name="connsiteY1598" fmla="*/ 175631 h 533400"/>
                <a:gd name="connsiteX1599" fmla="*/ 1447749 w 1566862"/>
                <a:gd name="connsiteY1599" fmla="*/ 171289 h 533400"/>
                <a:gd name="connsiteX1600" fmla="*/ 1463650 w 1566862"/>
                <a:gd name="connsiteY1600" fmla="*/ 219629 h 533400"/>
                <a:gd name="connsiteX1601" fmla="*/ 1452702 w 1566862"/>
                <a:gd name="connsiteY1601" fmla="*/ 215094 h 533400"/>
                <a:gd name="connsiteX1602" fmla="*/ 1447126 w 1566862"/>
                <a:gd name="connsiteY1602" fmla="*/ 201632 h 533400"/>
                <a:gd name="connsiteX1603" fmla="*/ 1447126 w 1566862"/>
                <a:gd name="connsiteY1603" fmla="*/ 172793 h 533400"/>
                <a:gd name="connsiteX1604" fmla="*/ 1176567 w 1566862"/>
                <a:gd name="connsiteY1604" fmla="*/ 169566 h 533400"/>
                <a:gd name="connsiteX1605" fmla="*/ 1179542 w 1566862"/>
                <a:gd name="connsiteY1605" fmla="*/ 170956 h 533400"/>
                <a:gd name="connsiteX1606" fmla="*/ 1182975 w 1566862"/>
                <a:gd name="connsiteY1606" fmla="*/ 174708 h 533400"/>
                <a:gd name="connsiteX1607" fmla="*/ 1182706 w 1566862"/>
                <a:gd name="connsiteY1607" fmla="*/ 180770 h 533400"/>
                <a:gd name="connsiteX1608" fmla="*/ 1178955 w 1566862"/>
                <a:gd name="connsiteY1608" fmla="*/ 184203 h 533400"/>
                <a:gd name="connsiteX1609" fmla="*/ 1172893 w 1566862"/>
                <a:gd name="connsiteY1609" fmla="*/ 183934 h 533400"/>
                <a:gd name="connsiteX1610" fmla="*/ 1169460 w 1566862"/>
                <a:gd name="connsiteY1610" fmla="*/ 180182 h 533400"/>
                <a:gd name="connsiteX1611" fmla="*/ 1169729 w 1566862"/>
                <a:gd name="connsiteY1611" fmla="*/ 174120 h 533400"/>
                <a:gd name="connsiteX1612" fmla="*/ 1173480 w 1566862"/>
                <a:gd name="connsiteY1612" fmla="*/ 170687 h 533400"/>
                <a:gd name="connsiteX1613" fmla="*/ 1176567 w 1566862"/>
                <a:gd name="connsiteY1613" fmla="*/ 169566 h 533400"/>
                <a:gd name="connsiteX1614" fmla="*/ 800729 w 1566862"/>
                <a:gd name="connsiteY1614" fmla="*/ 169566 h 533400"/>
                <a:gd name="connsiteX1615" fmla="*/ 803704 w 1566862"/>
                <a:gd name="connsiteY1615" fmla="*/ 170956 h 533400"/>
                <a:gd name="connsiteX1616" fmla="*/ 807137 w 1566862"/>
                <a:gd name="connsiteY1616" fmla="*/ 174708 h 533400"/>
                <a:gd name="connsiteX1617" fmla="*/ 806868 w 1566862"/>
                <a:gd name="connsiteY1617" fmla="*/ 180770 h 533400"/>
                <a:gd name="connsiteX1618" fmla="*/ 803116 w 1566862"/>
                <a:gd name="connsiteY1618" fmla="*/ 184203 h 533400"/>
                <a:gd name="connsiteX1619" fmla="*/ 797055 w 1566862"/>
                <a:gd name="connsiteY1619" fmla="*/ 183934 h 533400"/>
                <a:gd name="connsiteX1620" fmla="*/ 793622 w 1566862"/>
                <a:gd name="connsiteY1620" fmla="*/ 180182 h 533400"/>
                <a:gd name="connsiteX1621" fmla="*/ 793890 w 1566862"/>
                <a:gd name="connsiteY1621" fmla="*/ 174120 h 533400"/>
                <a:gd name="connsiteX1622" fmla="*/ 797642 w 1566862"/>
                <a:gd name="connsiteY1622" fmla="*/ 170687 h 533400"/>
                <a:gd name="connsiteX1623" fmla="*/ 800729 w 1566862"/>
                <a:gd name="connsiteY1623" fmla="*/ 169566 h 533400"/>
                <a:gd name="connsiteX1624" fmla="*/ 424890 w 1566862"/>
                <a:gd name="connsiteY1624" fmla="*/ 169566 h 533400"/>
                <a:gd name="connsiteX1625" fmla="*/ 427866 w 1566862"/>
                <a:gd name="connsiteY1625" fmla="*/ 170956 h 533400"/>
                <a:gd name="connsiteX1626" fmla="*/ 431299 w 1566862"/>
                <a:gd name="connsiteY1626" fmla="*/ 174708 h 533400"/>
                <a:gd name="connsiteX1627" fmla="*/ 431030 w 1566862"/>
                <a:gd name="connsiteY1627" fmla="*/ 180770 h 533400"/>
                <a:gd name="connsiteX1628" fmla="*/ 427278 w 1566862"/>
                <a:gd name="connsiteY1628" fmla="*/ 184203 h 533400"/>
                <a:gd name="connsiteX1629" fmla="*/ 421217 w 1566862"/>
                <a:gd name="connsiteY1629" fmla="*/ 183934 h 533400"/>
                <a:gd name="connsiteX1630" fmla="*/ 417784 w 1566862"/>
                <a:gd name="connsiteY1630" fmla="*/ 180182 h 533400"/>
                <a:gd name="connsiteX1631" fmla="*/ 418052 w 1566862"/>
                <a:gd name="connsiteY1631" fmla="*/ 174120 h 533400"/>
                <a:gd name="connsiteX1632" fmla="*/ 421804 w 1566862"/>
                <a:gd name="connsiteY1632" fmla="*/ 170687 h 533400"/>
                <a:gd name="connsiteX1633" fmla="*/ 424890 w 1566862"/>
                <a:gd name="connsiteY1633" fmla="*/ 169566 h 533400"/>
                <a:gd name="connsiteX1634" fmla="*/ 1408522 w 1566862"/>
                <a:gd name="connsiteY1634" fmla="*/ 162337 h 533400"/>
                <a:gd name="connsiteX1635" fmla="*/ 1410870 w 1566862"/>
                <a:gd name="connsiteY1635" fmla="*/ 164165 h 533400"/>
                <a:gd name="connsiteX1636" fmla="*/ 1413781 w 1566862"/>
                <a:gd name="connsiteY1636" fmla="*/ 169285 h 533400"/>
                <a:gd name="connsiteX1637" fmla="*/ 1412323 w 1566862"/>
                <a:gd name="connsiteY1637" fmla="*/ 174587 h 533400"/>
                <a:gd name="connsiteX1638" fmla="*/ 1407202 w 1566862"/>
                <a:gd name="connsiteY1638" fmla="*/ 177498 h 533400"/>
                <a:gd name="connsiteX1639" fmla="*/ 1401900 w 1566862"/>
                <a:gd name="connsiteY1639" fmla="*/ 176040 h 533400"/>
                <a:gd name="connsiteX1640" fmla="*/ 1398989 w 1566862"/>
                <a:gd name="connsiteY1640" fmla="*/ 170919 h 533400"/>
                <a:gd name="connsiteX1641" fmla="*/ 1400448 w 1566862"/>
                <a:gd name="connsiteY1641" fmla="*/ 165617 h 533400"/>
                <a:gd name="connsiteX1642" fmla="*/ 1405568 w 1566862"/>
                <a:gd name="connsiteY1642" fmla="*/ 162706 h 533400"/>
                <a:gd name="connsiteX1643" fmla="*/ 1408522 w 1566862"/>
                <a:gd name="connsiteY1643" fmla="*/ 162337 h 533400"/>
                <a:gd name="connsiteX1644" fmla="*/ 1032683 w 1566862"/>
                <a:gd name="connsiteY1644" fmla="*/ 162337 h 533400"/>
                <a:gd name="connsiteX1645" fmla="*/ 1035032 w 1566862"/>
                <a:gd name="connsiteY1645" fmla="*/ 164165 h 533400"/>
                <a:gd name="connsiteX1646" fmla="*/ 1037943 w 1566862"/>
                <a:gd name="connsiteY1646" fmla="*/ 169285 h 533400"/>
                <a:gd name="connsiteX1647" fmla="*/ 1036484 w 1566862"/>
                <a:gd name="connsiteY1647" fmla="*/ 174587 h 533400"/>
                <a:gd name="connsiteX1648" fmla="*/ 1031364 w 1566862"/>
                <a:gd name="connsiteY1648" fmla="*/ 177498 h 533400"/>
                <a:gd name="connsiteX1649" fmla="*/ 1026062 w 1566862"/>
                <a:gd name="connsiteY1649" fmla="*/ 176040 h 533400"/>
                <a:gd name="connsiteX1650" fmla="*/ 1023151 w 1566862"/>
                <a:gd name="connsiteY1650" fmla="*/ 170919 h 533400"/>
                <a:gd name="connsiteX1651" fmla="*/ 1024610 w 1566862"/>
                <a:gd name="connsiteY1651" fmla="*/ 165617 h 533400"/>
                <a:gd name="connsiteX1652" fmla="*/ 1029730 w 1566862"/>
                <a:gd name="connsiteY1652" fmla="*/ 162706 h 533400"/>
                <a:gd name="connsiteX1653" fmla="*/ 1032683 w 1566862"/>
                <a:gd name="connsiteY1653" fmla="*/ 162337 h 533400"/>
                <a:gd name="connsiteX1654" fmla="*/ 656845 w 1566862"/>
                <a:gd name="connsiteY1654" fmla="*/ 162337 h 533400"/>
                <a:gd name="connsiteX1655" fmla="*/ 659194 w 1566862"/>
                <a:gd name="connsiteY1655" fmla="*/ 164165 h 533400"/>
                <a:gd name="connsiteX1656" fmla="*/ 662105 w 1566862"/>
                <a:gd name="connsiteY1656" fmla="*/ 169285 h 533400"/>
                <a:gd name="connsiteX1657" fmla="*/ 660647 w 1566862"/>
                <a:gd name="connsiteY1657" fmla="*/ 174587 h 533400"/>
                <a:gd name="connsiteX1658" fmla="*/ 655526 w 1566862"/>
                <a:gd name="connsiteY1658" fmla="*/ 177498 h 533400"/>
                <a:gd name="connsiteX1659" fmla="*/ 650223 w 1566862"/>
                <a:gd name="connsiteY1659" fmla="*/ 176040 h 533400"/>
                <a:gd name="connsiteX1660" fmla="*/ 647313 w 1566862"/>
                <a:gd name="connsiteY1660" fmla="*/ 170919 h 533400"/>
                <a:gd name="connsiteX1661" fmla="*/ 648772 w 1566862"/>
                <a:gd name="connsiteY1661" fmla="*/ 165617 h 533400"/>
                <a:gd name="connsiteX1662" fmla="*/ 653892 w 1566862"/>
                <a:gd name="connsiteY1662" fmla="*/ 162706 h 533400"/>
                <a:gd name="connsiteX1663" fmla="*/ 656845 w 1566862"/>
                <a:gd name="connsiteY1663" fmla="*/ 162337 h 533400"/>
                <a:gd name="connsiteX1664" fmla="*/ 281007 w 1566862"/>
                <a:gd name="connsiteY1664" fmla="*/ 162337 h 533400"/>
                <a:gd name="connsiteX1665" fmla="*/ 283356 w 1566862"/>
                <a:gd name="connsiteY1665" fmla="*/ 164165 h 533400"/>
                <a:gd name="connsiteX1666" fmla="*/ 286267 w 1566862"/>
                <a:gd name="connsiteY1666" fmla="*/ 169285 h 533400"/>
                <a:gd name="connsiteX1667" fmla="*/ 284809 w 1566862"/>
                <a:gd name="connsiteY1667" fmla="*/ 174587 h 533400"/>
                <a:gd name="connsiteX1668" fmla="*/ 279688 w 1566862"/>
                <a:gd name="connsiteY1668" fmla="*/ 177498 h 533400"/>
                <a:gd name="connsiteX1669" fmla="*/ 274386 w 1566862"/>
                <a:gd name="connsiteY1669" fmla="*/ 176040 h 533400"/>
                <a:gd name="connsiteX1670" fmla="*/ 271476 w 1566862"/>
                <a:gd name="connsiteY1670" fmla="*/ 170919 h 533400"/>
                <a:gd name="connsiteX1671" fmla="*/ 272934 w 1566862"/>
                <a:gd name="connsiteY1671" fmla="*/ 165617 h 533400"/>
                <a:gd name="connsiteX1672" fmla="*/ 278054 w 1566862"/>
                <a:gd name="connsiteY1672" fmla="*/ 162706 h 533400"/>
                <a:gd name="connsiteX1673" fmla="*/ 281007 w 1566862"/>
                <a:gd name="connsiteY1673" fmla="*/ 162337 h 533400"/>
                <a:gd name="connsiteX1674" fmla="*/ 1090327 w 1566862"/>
                <a:gd name="connsiteY1674" fmla="*/ 153753 h 533400"/>
                <a:gd name="connsiteX1675" fmla="*/ 1117163 w 1566862"/>
                <a:gd name="connsiteY1675" fmla="*/ 153753 h 533400"/>
                <a:gd name="connsiteX1676" fmla="*/ 1144001 w 1566862"/>
                <a:gd name="connsiteY1676" fmla="*/ 153753 h 533400"/>
                <a:gd name="connsiteX1677" fmla="*/ 1163040 w 1566862"/>
                <a:gd name="connsiteY1677" fmla="*/ 172793 h 533400"/>
                <a:gd name="connsiteX1678" fmla="*/ 1163040 w 1566862"/>
                <a:gd name="connsiteY1678" fmla="*/ 201632 h 533400"/>
                <a:gd name="connsiteX1679" fmla="*/ 1144001 w 1566862"/>
                <a:gd name="connsiteY1679" fmla="*/ 220671 h 533400"/>
                <a:gd name="connsiteX1680" fmla="*/ 1117163 w 1566862"/>
                <a:gd name="connsiteY1680" fmla="*/ 220671 h 533400"/>
                <a:gd name="connsiteX1681" fmla="*/ 1090327 w 1566862"/>
                <a:gd name="connsiteY1681" fmla="*/ 220671 h 533400"/>
                <a:gd name="connsiteX1682" fmla="*/ 1071288 w 1566862"/>
                <a:gd name="connsiteY1682" fmla="*/ 201632 h 533400"/>
                <a:gd name="connsiteX1683" fmla="*/ 1071288 w 1566862"/>
                <a:gd name="connsiteY1683" fmla="*/ 172793 h 533400"/>
                <a:gd name="connsiteX1684" fmla="*/ 1090327 w 1566862"/>
                <a:gd name="connsiteY1684" fmla="*/ 153753 h 533400"/>
                <a:gd name="connsiteX1685" fmla="*/ 714489 w 1566862"/>
                <a:gd name="connsiteY1685" fmla="*/ 153753 h 533400"/>
                <a:gd name="connsiteX1686" fmla="*/ 741326 w 1566862"/>
                <a:gd name="connsiteY1686" fmla="*/ 153753 h 533400"/>
                <a:gd name="connsiteX1687" fmla="*/ 768164 w 1566862"/>
                <a:gd name="connsiteY1687" fmla="*/ 153753 h 533400"/>
                <a:gd name="connsiteX1688" fmla="*/ 787203 w 1566862"/>
                <a:gd name="connsiteY1688" fmla="*/ 172793 h 533400"/>
                <a:gd name="connsiteX1689" fmla="*/ 787203 w 1566862"/>
                <a:gd name="connsiteY1689" fmla="*/ 201632 h 533400"/>
                <a:gd name="connsiteX1690" fmla="*/ 768164 w 1566862"/>
                <a:gd name="connsiteY1690" fmla="*/ 220671 h 533400"/>
                <a:gd name="connsiteX1691" fmla="*/ 741326 w 1566862"/>
                <a:gd name="connsiteY1691" fmla="*/ 220671 h 533400"/>
                <a:gd name="connsiteX1692" fmla="*/ 714488 w 1566862"/>
                <a:gd name="connsiteY1692" fmla="*/ 220671 h 533400"/>
                <a:gd name="connsiteX1693" fmla="*/ 695449 w 1566862"/>
                <a:gd name="connsiteY1693" fmla="*/ 201632 h 533400"/>
                <a:gd name="connsiteX1694" fmla="*/ 695449 w 1566862"/>
                <a:gd name="connsiteY1694" fmla="*/ 172793 h 533400"/>
                <a:gd name="connsiteX1695" fmla="*/ 714489 w 1566862"/>
                <a:gd name="connsiteY1695" fmla="*/ 153753 h 533400"/>
                <a:gd name="connsiteX1696" fmla="*/ 338651 w 1566862"/>
                <a:gd name="connsiteY1696" fmla="*/ 153753 h 533400"/>
                <a:gd name="connsiteX1697" fmla="*/ 365487 w 1566862"/>
                <a:gd name="connsiteY1697" fmla="*/ 153753 h 533400"/>
                <a:gd name="connsiteX1698" fmla="*/ 365488 w 1566862"/>
                <a:gd name="connsiteY1698" fmla="*/ 153753 h 533400"/>
                <a:gd name="connsiteX1699" fmla="*/ 392325 w 1566862"/>
                <a:gd name="connsiteY1699" fmla="*/ 153753 h 533400"/>
                <a:gd name="connsiteX1700" fmla="*/ 411364 w 1566862"/>
                <a:gd name="connsiteY1700" fmla="*/ 172793 h 533400"/>
                <a:gd name="connsiteX1701" fmla="*/ 411364 w 1566862"/>
                <a:gd name="connsiteY1701" fmla="*/ 201632 h 533400"/>
                <a:gd name="connsiteX1702" fmla="*/ 392325 w 1566862"/>
                <a:gd name="connsiteY1702" fmla="*/ 220671 h 533400"/>
                <a:gd name="connsiteX1703" fmla="*/ 365488 w 1566862"/>
                <a:gd name="connsiteY1703" fmla="*/ 220671 h 533400"/>
                <a:gd name="connsiteX1704" fmla="*/ 365487 w 1566862"/>
                <a:gd name="connsiteY1704" fmla="*/ 220671 h 533400"/>
                <a:gd name="connsiteX1705" fmla="*/ 338651 w 1566862"/>
                <a:gd name="connsiteY1705" fmla="*/ 220671 h 533400"/>
                <a:gd name="connsiteX1706" fmla="*/ 319612 w 1566862"/>
                <a:gd name="connsiteY1706" fmla="*/ 201632 h 533400"/>
                <a:gd name="connsiteX1707" fmla="*/ 319612 w 1566862"/>
                <a:gd name="connsiteY1707" fmla="*/ 172793 h 533400"/>
                <a:gd name="connsiteX1708" fmla="*/ 338651 w 1566862"/>
                <a:gd name="connsiteY1708" fmla="*/ 153753 h 533400"/>
                <a:gd name="connsiteX1709" fmla="*/ 1430177 w 1566862"/>
                <a:gd name="connsiteY1709" fmla="*/ 138834 h 533400"/>
                <a:gd name="connsiteX1710" fmla="*/ 1435468 w 1566862"/>
                <a:gd name="connsiteY1710" fmla="*/ 140154 h 533400"/>
                <a:gd name="connsiteX1711" fmla="*/ 1438164 w 1566862"/>
                <a:gd name="connsiteY1711" fmla="*/ 142151 h 533400"/>
                <a:gd name="connsiteX1712" fmla="*/ 1443737 w 1566862"/>
                <a:gd name="connsiteY1712" fmla="*/ 159093 h 533400"/>
                <a:gd name="connsiteX1713" fmla="*/ 1435943 w 1566862"/>
                <a:gd name="connsiteY1713" fmla="*/ 169621 h 533400"/>
                <a:gd name="connsiteX1714" fmla="*/ 1425979 w 1566862"/>
                <a:gd name="connsiteY1714" fmla="*/ 171107 h 533400"/>
                <a:gd name="connsiteX1715" fmla="*/ 1417306 w 1566862"/>
                <a:gd name="connsiteY1715" fmla="*/ 164687 h 533400"/>
                <a:gd name="connsiteX1716" fmla="*/ 1415819 w 1566862"/>
                <a:gd name="connsiteY1716" fmla="*/ 154722 h 533400"/>
                <a:gd name="connsiteX1717" fmla="*/ 1425504 w 1566862"/>
                <a:gd name="connsiteY1717" fmla="*/ 141641 h 533400"/>
                <a:gd name="connsiteX1718" fmla="*/ 1430177 w 1566862"/>
                <a:gd name="connsiteY1718" fmla="*/ 138834 h 533400"/>
                <a:gd name="connsiteX1719" fmla="*/ 1054339 w 1566862"/>
                <a:gd name="connsiteY1719" fmla="*/ 138834 h 533400"/>
                <a:gd name="connsiteX1720" fmla="*/ 1059630 w 1566862"/>
                <a:gd name="connsiteY1720" fmla="*/ 140154 h 533400"/>
                <a:gd name="connsiteX1721" fmla="*/ 1068302 w 1566862"/>
                <a:gd name="connsiteY1721" fmla="*/ 146575 h 533400"/>
                <a:gd name="connsiteX1722" fmla="*/ 1069789 w 1566862"/>
                <a:gd name="connsiteY1722" fmla="*/ 156540 h 533400"/>
                <a:gd name="connsiteX1723" fmla="*/ 1060105 w 1566862"/>
                <a:gd name="connsiteY1723" fmla="*/ 169621 h 533400"/>
                <a:gd name="connsiteX1724" fmla="*/ 1050140 w 1566862"/>
                <a:gd name="connsiteY1724" fmla="*/ 171107 h 533400"/>
                <a:gd name="connsiteX1725" fmla="*/ 1041468 w 1566862"/>
                <a:gd name="connsiteY1725" fmla="*/ 164687 h 533400"/>
                <a:gd name="connsiteX1726" fmla="*/ 1039981 w 1566862"/>
                <a:gd name="connsiteY1726" fmla="*/ 154722 h 533400"/>
                <a:gd name="connsiteX1727" fmla="*/ 1049665 w 1566862"/>
                <a:gd name="connsiteY1727" fmla="*/ 141641 h 533400"/>
                <a:gd name="connsiteX1728" fmla="*/ 1054339 w 1566862"/>
                <a:gd name="connsiteY1728" fmla="*/ 138834 h 533400"/>
                <a:gd name="connsiteX1729" fmla="*/ 678501 w 1566862"/>
                <a:gd name="connsiteY1729" fmla="*/ 138834 h 533400"/>
                <a:gd name="connsiteX1730" fmla="*/ 683791 w 1566862"/>
                <a:gd name="connsiteY1730" fmla="*/ 140154 h 533400"/>
                <a:gd name="connsiteX1731" fmla="*/ 692464 w 1566862"/>
                <a:gd name="connsiteY1731" fmla="*/ 146575 h 533400"/>
                <a:gd name="connsiteX1732" fmla="*/ 693951 w 1566862"/>
                <a:gd name="connsiteY1732" fmla="*/ 156540 h 533400"/>
                <a:gd name="connsiteX1733" fmla="*/ 684266 w 1566862"/>
                <a:gd name="connsiteY1733" fmla="*/ 169621 h 533400"/>
                <a:gd name="connsiteX1734" fmla="*/ 674302 w 1566862"/>
                <a:gd name="connsiteY1734" fmla="*/ 171107 h 533400"/>
                <a:gd name="connsiteX1735" fmla="*/ 665630 w 1566862"/>
                <a:gd name="connsiteY1735" fmla="*/ 164687 h 533400"/>
                <a:gd name="connsiteX1736" fmla="*/ 664143 w 1566862"/>
                <a:gd name="connsiteY1736" fmla="*/ 154722 h 533400"/>
                <a:gd name="connsiteX1737" fmla="*/ 673827 w 1566862"/>
                <a:gd name="connsiteY1737" fmla="*/ 141641 h 533400"/>
                <a:gd name="connsiteX1738" fmla="*/ 678501 w 1566862"/>
                <a:gd name="connsiteY1738" fmla="*/ 138834 h 533400"/>
                <a:gd name="connsiteX1739" fmla="*/ 302664 w 1566862"/>
                <a:gd name="connsiteY1739" fmla="*/ 138834 h 533400"/>
                <a:gd name="connsiteX1740" fmla="*/ 307954 w 1566862"/>
                <a:gd name="connsiteY1740" fmla="*/ 140154 h 533400"/>
                <a:gd name="connsiteX1741" fmla="*/ 316626 w 1566862"/>
                <a:gd name="connsiteY1741" fmla="*/ 146575 h 533400"/>
                <a:gd name="connsiteX1742" fmla="*/ 318113 w 1566862"/>
                <a:gd name="connsiteY1742" fmla="*/ 156540 h 533400"/>
                <a:gd name="connsiteX1743" fmla="*/ 308429 w 1566862"/>
                <a:gd name="connsiteY1743" fmla="*/ 169621 h 533400"/>
                <a:gd name="connsiteX1744" fmla="*/ 298464 w 1566862"/>
                <a:gd name="connsiteY1744" fmla="*/ 171107 h 533400"/>
                <a:gd name="connsiteX1745" fmla="*/ 289792 w 1566862"/>
                <a:gd name="connsiteY1745" fmla="*/ 164687 h 533400"/>
                <a:gd name="connsiteX1746" fmla="*/ 288305 w 1566862"/>
                <a:gd name="connsiteY1746" fmla="*/ 154722 h 533400"/>
                <a:gd name="connsiteX1747" fmla="*/ 297990 w 1566862"/>
                <a:gd name="connsiteY1747" fmla="*/ 141641 h 533400"/>
                <a:gd name="connsiteX1748" fmla="*/ 302664 w 1566862"/>
                <a:gd name="connsiteY1748" fmla="*/ 138834 h 533400"/>
                <a:gd name="connsiteX1749" fmla="*/ 1305083 w 1566862"/>
                <a:gd name="connsiteY1749" fmla="*/ 137966 h 533400"/>
                <a:gd name="connsiteX1750" fmla="*/ 1335329 w 1566862"/>
                <a:gd name="connsiteY1750" fmla="*/ 150494 h 533400"/>
                <a:gd name="connsiteX1751" fmla="*/ 1381141 w 1566862"/>
                <a:gd name="connsiteY1751" fmla="*/ 196306 h 533400"/>
                <a:gd name="connsiteX1752" fmla="*/ 1393669 w 1566862"/>
                <a:gd name="connsiteY1752" fmla="*/ 226551 h 533400"/>
                <a:gd name="connsiteX1753" fmla="*/ 1393613 w 1566862"/>
                <a:gd name="connsiteY1753" fmla="*/ 226551 h 533400"/>
                <a:gd name="connsiteX1754" fmla="*/ 1393669 w 1566862"/>
                <a:gd name="connsiteY1754" fmla="*/ 226836 h 533400"/>
                <a:gd name="connsiteX1755" fmla="*/ 1381141 w 1566862"/>
                <a:gd name="connsiteY1755" fmla="*/ 257081 h 533400"/>
                <a:gd name="connsiteX1756" fmla="*/ 1335329 w 1566862"/>
                <a:gd name="connsiteY1756" fmla="*/ 302894 h 533400"/>
                <a:gd name="connsiteX1757" fmla="*/ 1274838 w 1566862"/>
                <a:gd name="connsiteY1757" fmla="*/ 302894 h 533400"/>
                <a:gd name="connsiteX1758" fmla="*/ 1229025 w 1566862"/>
                <a:gd name="connsiteY1758" fmla="*/ 257081 h 533400"/>
                <a:gd name="connsiteX1759" fmla="*/ 1216497 w 1566862"/>
                <a:gd name="connsiteY1759" fmla="*/ 226836 h 533400"/>
                <a:gd name="connsiteX1760" fmla="*/ 1216553 w 1566862"/>
                <a:gd name="connsiteY1760" fmla="*/ 226551 h 533400"/>
                <a:gd name="connsiteX1761" fmla="*/ 1216497 w 1566862"/>
                <a:gd name="connsiteY1761" fmla="*/ 226551 h 533400"/>
                <a:gd name="connsiteX1762" fmla="*/ 1229025 w 1566862"/>
                <a:gd name="connsiteY1762" fmla="*/ 196306 h 533400"/>
                <a:gd name="connsiteX1763" fmla="*/ 1274838 w 1566862"/>
                <a:gd name="connsiteY1763" fmla="*/ 150494 h 533400"/>
                <a:gd name="connsiteX1764" fmla="*/ 1305083 w 1566862"/>
                <a:gd name="connsiteY1764" fmla="*/ 137966 h 533400"/>
                <a:gd name="connsiteX1765" fmla="*/ 929245 w 1566862"/>
                <a:gd name="connsiteY1765" fmla="*/ 137966 h 533400"/>
                <a:gd name="connsiteX1766" fmla="*/ 959491 w 1566862"/>
                <a:gd name="connsiteY1766" fmla="*/ 150494 h 533400"/>
                <a:gd name="connsiteX1767" fmla="*/ 1005303 w 1566862"/>
                <a:gd name="connsiteY1767" fmla="*/ 196306 h 533400"/>
                <a:gd name="connsiteX1768" fmla="*/ 1017831 w 1566862"/>
                <a:gd name="connsiteY1768" fmla="*/ 226551 h 533400"/>
                <a:gd name="connsiteX1769" fmla="*/ 1017775 w 1566862"/>
                <a:gd name="connsiteY1769" fmla="*/ 226551 h 533400"/>
                <a:gd name="connsiteX1770" fmla="*/ 1017831 w 1566862"/>
                <a:gd name="connsiteY1770" fmla="*/ 226836 h 533400"/>
                <a:gd name="connsiteX1771" fmla="*/ 1005303 w 1566862"/>
                <a:gd name="connsiteY1771" fmla="*/ 257081 h 533400"/>
                <a:gd name="connsiteX1772" fmla="*/ 959491 w 1566862"/>
                <a:gd name="connsiteY1772" fmla="*/ 302894 h 533400"/>
                <a:gd name="connsiteX1773" fmla="*/ 899000 w 1566862"/>
                <a:gd name="connsiteY1773" fmla="*/ 302894 h 533400"/>
                <a:gd name="connsiteX1774" fmla="*/ 853188 w 1566862"/>
                <a:gd name="connsiteY1774" fmla="*/ 257081 h 533400"/>
                <a:gd name="connsiteX1775" fmla="*/ 840659 w 1566862"/>
                <a:gd name="connsiteY1775" fmla="*/ 226836 h 533400"/>
                <a:gd name="connsiteX1776" fmla="*/ 840715 w 1566862"/>
                <a:gd name="connsiteY1776" fmla="*/ 226551 h 533400"/>
                <a:gd name="connsiteX1777" fmla="*/ 840659 w 1566862"/>
                <a:gd name="connsiteY1777" fmla="*/ 226551 h 533400"/>
                <a:gd name="connsiteX1778" fmla="*/ 853188 w 1566862"/>
                <a:gd name="connsiteY1778" fmla="*/ 196306 h 533400"/>
                <a:gd name="connsiteX1779" fmla="*/ 899000 w 1566862"/>
                <a:gd name="connsiteY1779" fmla="*/ 150494 h 533400"/>
                <a:gd name="connsiteX1780" fmla="*/ 929245 w 1566862"/>
                <a:gd name="connsiteY1780" fmla="*/ 137966 h 533400"/>
                <a:gd name="connsiteX1781" fmla="*/ 553407 w 1566862"/>
                <a:gd name="connsiteY1781" fmla="*/ 137966 h 533400"/>
                <a:gd name="connsiteX1782" fmla="*/ 583652 w 1566862"/>
                <a:gd name="connsiteY1782" fmla="*/ 150494 h 533400"/>
                <a:gd name="connsiteX1783" fmla="*/ 629465 w 1566862"/>
                <a:gd name="connsiteY1783" fmla="*/ 196306 h 533400"/>
                <a:gd name="connsiteX1784" fmla="*/ 641993 w 1566862"/>
                <a:gd name="connsiteY1784" fmla="*/ 226551 h 533400"/>
                <a:gd name="connsiteX1785" fmla="*/ 641938 w 1566862"/>
                <a:gd name="connsiteY1785" fmla="*/ 226551 h 533400"/>
                <a:gd name="connsiteX1786" fmla="*/ 641993 w 1566862"/>
                <a:gd name="connsiteY1786" fmla="*/ 226836 h 533400"/>
                <a:gd name="connsiteX1787" fmla="*/ 629465 w 1566862"/>
                <a:gd name="connsiteY1787" fmla="*/ 257081 h 533400"/>
                <a:gd name="connsiteX1788" fmla="*/ 583652 w 1566862"/>
                <a:gd name="connsiteY1788" fmla="*/ 302894 h 533400"/>
                <a:gd name="connsiteX1789" fmla="*/ 523162 w 1566862"/>
                <a:gd name="connsiteY1789" fmla="*/ 302894 h 533400"/>
                <a:gd name="connsiteX1790" fmla="*/ 477350 w 1566862"/>
                <a:gd name="connsiteY1790" fmla="*/ 257081 h 533400"/>
                <a:gd name="connsiteX1791" fmla="*/ 464822 w 1566862"/>
                <a:gd name="connsiteY1791" fmla="*/ 226836 h 533400"/>
                <a:gd name="connsiteX1792" fmla="*/ 464877 w 1566862"/>
                <a:gd name="connsiteY1792" fmla="*/ 226551 h 533400"/>
                <a:gd name="connsiteX1793" fmla="*/ 464821 w 1566862"/>
                <a:gd name="connsiteY1793" fmla="*/ 226551 h 533400"/>
                <a:gd name="connsiteX1794" fmla="*/ 477349 w 1566862"/>
                <a:gd name="connsiteY1794" fmla="*/ 196306 h 533400"/>
                <a:gd name="connsiteX1795" fmla="*/ 523162 w 1566862"/>
                <a:gd name="connsiteY1795" fmla="*/ 150494 h 533400"/>
                <a:gd name="connsiteX1796" fmla="*/ 553407 w 1566862"/>
                <a:gd name="connsiteY1796" fmla="*/ 137966 h 533400"/>
                <a:gd name="connsiteX1797" fmla="*/ 177569 w 1566862"/>
                <a:gd name="connsiteY1797" fmla="*/ 137966 h 533400"/>
                <a:gd name="connsiteX1798" fmla="*/ 207815 w 1566862"/>
                <a:gd name="connsiteY1798" fmla="*/ 150494 h 533400"/>
                <a:gd name="connsiteX1799" fmla="*/ 253627 w 1566862"/>
                <a:gd name="connsiteY1799" fmla="*/ 196306 h 533400"/>
                <a:gd name="connsiteX1800" fmla="*/ 266154 w 1566862"/>
                <a:gd name="connsiteY1800" fmla="*/ 226551 h 533400"/>
                <a:gd name="connsiteX1801" fmla="*/ 266100 w 1566862"/>
                <a:gd name="connsiteY1801" fmla="*/ 226551 h 533400"/>
                <a:gd name="connsiteX1802" fmla="*/ 266155 w 1566862"/>
                <a:gd name="connsiteY1802" fmla="*/ 226836 h 533400"/>
                <a:gd name="connsiteX1803" fmla="*/ 253627 w 1566862"/>
                <a:gd name="connsiteY1803" fmla="*/ 257081 h 533400"/>
                <a:gd name="connsiteX1804" fmla="*/ 207815 w 1566862"/>
                <a:gd name="connsiteY1804" fmla="*/ 302894 h 533400"/>
                <a:gd name="connsiteX1805" fmla="*/ 147324 w 1566862"/>
                <a:gd name="connsiteY1805" fmla="*/ 302894 h 533400"/>
                <a:gd name="connsiteX1806" fmla="*/ 101512 w 1566862"/>
                <a:gd name="connsiteY1806" fmla="*/ 257081 h 533400"/>
                <a:gd name="connsiteX1807" fmla="*/ 95593 w 1566862"/>
                <a:gd name="connsiteY1807" fmla="*/ 242793 h 533400"/>
                <a:gd name="connsiteX1808" fmla="*/ 115478 w 1566862"/>
                <a:gd name="connsiteY1808" fmla="*/ 182340 h 533400"/>
                <a:gd name="connsiteX1809" fmla="*/ 147324 w 1566862"/>
                <a:gd name="connsiteY1809" fmla="*/ 150494 h 533400"/>
                <a:gd name="connsiteX1810" fmla="*/ 177569 w 1566862"/>
                <a:gd name="connsiteY1810" fmla="*/ 137966 h 533400"/>
                <a:gd name="connsiteX1811" fmla="*/ 130264 w 1566862"/>
                <a:gd name="connsiteY1811" fmla="*/ 137390 h 533400"/>
                <a:gd name="connsiteX1812" fmla="*/ 131537 w 1566862"/>
                <a:gd name="connsiteY1812" fmla="*/ 138663 h 533400"/>
                <a:gd name="connsiteX1813" fmla="*/ 131537 w 1566862"/>
                <a:gd name="connsiteY1813" fmla="*/ 155845 h 533400"/>
                <a:gd name="connsiteX1814" fmla="*/ 120594 w 1566862"/>
                <a:gd name="connsiteY1814" fmla="*/ 166788 h 533400"/>
                <a:gd name="connsiteX1815" fmla="*/ 1096132 w 1566862"/>
                <a:gd name="connsiteY1815" fmla="*/ 134688 h 533400"/>
                <a:gd name="connsiteX1816" fmla="*/ 1099108 w 1566862"/>
                <a:gd name="connsiteY1816" fmla="*/ 136078 h 533400"/>
                <a:gd name="connsiteX1817" fmla="*/ 1102541 w 1566862"/>
                <a:gd name="connsiteY1817" fmla="*/ 139829 h 533400"/>
                <a:gd name="connsiteX1818" fmla="*/ 1102272 w 1566862"/>
                <a:gd name="connsiteY1818" fmla="*/ 145891 h 533400"/>
                <a:gd name="connsiteX1819" fmla="*/ 1098520 w 1566862"/>
                <a:gd name="connsiteY1819" fmla="*/ 149324 h 533400"/>
                <a:gd name="connsiteX1820" fmla="*/ 1092458 w 1566862"/>
                <a:gd name="connsiteY1820" fmla="*/ 149055 h 533400"/>
                <a:gd name="connsiteX1821" fmla="*/ 1089025 w 1566862"/>
                <a:gd name="connsiteY1821" fmla="*/ 145303 h 533400"/>
                <a:gd name="connsiteX1822" fmla="*/ 1089294 w 1566862"/>
                <a:gd name="connsiteY1822" fmla="*/ 139241 h 533400"/>
                <a:gd name="connsiteX1823" fmla="*/ 1093046 w 1566862"/>
                <a:gd name="connsiteY1823" fmla="*/ 135809 h 533400"/>
                <a:gd name="connsiteX1824" fmla="*/ 1096132 w 1566862"/>
                <a:gd name="connsiteY1824" fmla="*/ 134688 h 533400"/>
                <a:gd name="connsiteX1825" fmla="*/ 720295 w 1566862"/>
                <a:gd name="connsiteY1825" fmla="*/ 134688 h 533400"/>
                <a:gd name="connsiteX1826" fmla="*/ 723270 w 1566862"/>
                <a:gd name="connsiteY1826" fmla="*/ 136078 h 533400"/>
                <a:gd name="connsiteX1827" fmla="*/ 726702 w 1566862"/>
                <a:gd name="connsiteY1827" fmla="*/ 139829 h 533400"/>
                <a:gd name="connsiteX1828" fmla="*/ 726434 w 1566862"/>
                <a:gd name="connsiteY1828" fmla="*/ 145891 h 533400"/>
                <a:gd name="connsiteX1829" fmla="*/ 722682 w 1566862"/>
                <a:gd name="connsiteY1829" fmla="*/ 149324 h 533400"/>
                <a:gd name="connsiteX1830" fmla="*/ 716619 w 1566862"/>
                <a:gd name="connsiteY1830" fmla="*/ 149055 h 533400"/>
                <a:gd name="connsiteX1831" fmla="*/ 713187 w 1566862"/>
                <a:gd name="connsiteY1831" fmla="*/ 145303 h 533400"/>
                <a:gd name="connsiteX1832" fmla="*/ 713456 w 1566862"/>
                <a:gd name="connsiteY1832" fmla="*/ 139241 h 533400"/>
                <a:gd name="connsiteX1833" fmla="*/ 717208 w 1566862"/>
                <a:gd name="connsiteY1833" fmla="*/ 135809 h 533400"/>
                <a:gd name="connsiteX1834" fmla="*/ 720295 w 1566862"/>
                <a:gd name="connsiteY1834" fmla="*/ 134688 h 533400"/>
                <a:gd name="connsiteX1835" fmla="*/ 344457 w 1566862"/>
                <a:gd name="connsiteY1835" fmla="*/ 134688 h 533400"/>
                <a:gd name="connsiteX1836" fmla="*/ 347432 w 1566862"/>
                <a:gd name="connsiteY1836" fmla="*/ 136078 h 533400"/>
                <a:gd name="connsiteX1837" fmla="*/ 350864 w 1566862"/>
                <a:gd name="connsiteY1837" fmla="*/ 139829 h 533400"/>
                <a:gd name="connsiteX1838" fmla="*/ 350596 w 1566862"/>
                <a:gd name="connsiteY1838" fmla="*/ 145891 h 533400"/>
                <a:gd name="connsiteX1839" fmla="*/ 346844 w 1566862"/>
                <a:gd name="connsiteY1839" fmla="*/ 149324 h 533400"/>
                <a:gd name="connsiteX1840" fmla="*/ 340782 w 1566862"/>
                <a:gd name="connsiteY1840" fmla="*/ 149055 h 533400"/>
                <a:gd name="connsiteX1841" fmla="*/ 337349 w 1566862"/>
                <a:gd name="connsiteY1841" fmla="*/ 145303 h 533400"/>
                <a:gd name="connsiteX1842" fmla="*/ 337618 w 1566862"/>
                <a:gd name="connsiteY1842" fmla="*/ 139241 h 533400"/>
                <a:gd name="connsiteX1843" fmla="*/ 341370 w 1566862"/>
                <a:gd name="connsiteY1843" fmla="*/ 135809 h 533400"/>
                <a:gd name="connsiteX1844" fmla="*/ 344457 w 1566862"/>
                <a:gd name="connsiteY1844" fmla="*/ 134688 h 533400"/>
                <a:gd name="connsiteX1845" fmla="*/ 1142400 w 1566862"/>
                <a:gd name="connsiteY1845" fmla="*/ 134687 h 533400"/>
                <a:gd name="connsiteX1846" fmla="*/ 1145374 w 1566862"/>
                <a:gd name="connsiteY1846" fmla="*/ 136077 h 533400"/>
                <a:gd name="connsiteX1847" fmla="*/ 1148808 w 1566862"/>
                <a:gd name="connsiteY1847" fmla="*/ 139829 h 533400"/>
                <a:gd name="connsiteX1848" fmla="*/ 1148539 w 1566862"/>
                <a:gd name="connsiteY1848" fmla="*/ 145890 h 533400"/>
                <a:gd name="connsiteX1849" fmla="*/ 1144787 w 1566862"/>
                <a:gd name="connsiteY1849" fmla="*/ 149323 h 533400"/>
                <a:gd name="connsiteX1850" fmla="*/ 1138725 w 1566862"/>
                <a:gd name="connsiteY1850" fmla="*/ 149055 h 533400"/>
                <a:gd name="connsiteX1851" fmla="*/ 1135292 w 1566862"/>
                <a:gd name="connsiteY1851" fmla="*/ 145303 h 533400"/>
                <a:gd name="connsiteX1852" fmla="*/ 1135561 w 1566862"/>
                <a:gd name="connsiteY1852" fmla="*/ 139241 h 533400"/>
                <a:gd name="connsiteX1853" fmla="*/ 1139313 w 1566862"/>
                <a:gd name="connsiteY1853" fmla="*/ 135807 h 533400"/>
                <a:gd name="connsiteX1854" fmla="*/ 1142400 w 1566862"/>
                <a:gd name="connsiteY1854" fmla="*/ 134687 h 533400"/>
                <a:gd name="connsiteX1855" fmla="*/ 766561 w 1566862"/>
                <a:gd name="connsiteY1855" fmla="*/ 134687 h 533400"/>
                <a:gd name="connsiteX1856" fmla="*/ 769537 w 1566862"/>
                <a:gd name="connsiteY1856" fmla="*/ 136077 h 533400"/>
                <a:gd name="connsiteX1857" fmla="*/ 772970 w 1566862"/>
                <a:gd name="connsiteY1857" fmla="*/ 139829 h 533400"/>
                <a:gd name="connsiteX1858" fmla="*/ 772701 w 1566862"/>
                <a:gd name="connsiteY1858" fmla="*/ 145890 h 533400"/>
                <a:gd name="connsiteX1859" fmla="*/ 768949 w 1566862"/>
                <a:gd name="connsiteY1859" fmla="*/ 149323 h 533400"/>
                <a:gd name="connsiteX1860" fmla="*/ 762888 w 1566862"/>
                <a:gd name="connsiteY1860" fmla="*/ 149055 h 533400"/>
                <a:gd name="connsiteX1861" fmla="*/ 759454 w 1566862"/>
                <a:gd name="connsiteY1861" fmla="*/ 145303 h 533400"/>
                <a:gd name="connsiteX1862" fmla="*/ 759723 w 1566862"/>
                <a:gd name="connsiteY1862" fmla="*/ 139241 h 533400"/>
                <a:gd name="connsiteX1863" fmla="*/ 763475 w 1566862"/>
                <a:gd name="connsiteY1863" fmla="*/ 135807 h 533400"/>
                <a:gd name="connsiteX1864" fmla="*/ 766561 w 1566862"/>
                <a:gd name="connsiteY1864" fmla="*/ 134687 h 533400"/>
                <a:gd name="connsiteX1865" fmla="*/ 390723 w 1566862"/>
                <a:gd name="connsiteY1865" fmla="*/ 134687 h 533400"/>
                <a:gd name="connsiteX1866" fmla="*/ 393698 w 1566862"/>
                <a:gd name="connsiteY1866" fmla="*/ 136077 h 533400"/>
                <a:gd name="connsiteX1867" fmla="*/ 397132 w 1566862"/>
                <a:gd name="connsiteY1867" fmla="*/ 139829 h 533400"/>
                <a:gd name="connsiteX1868" fmla="*/ 396863 w 1566862"/>
                <a:gd name="connsiteY1868" fmla="*/ 145890 h 533400"/>
                <a:gd name="connsiteX1869" fmla="*/ 393111 w 1566862"/>
                <a:gd name="connsiteY1869" fmla="*/ 149323 h 533400"/>
                <a:gd name="connsiteX1870" fmla="*/ 387049 w 1566862"/>
                <a:gd name="connsiteY1870" fmla="*/ 149055 h 533400"/>
                <a:gd name="connsiteX1871" fmla="*/ 383616 w 1566862"/>
                <a:gd name="connsiteY1871" fmla="*/ 145303 h 533400"/>
                <a:gd name="connsiteX1872" fmla="*/ 383885 w 1566862"/>
                <a:gd name="connsiteY1872" fmla="*/ 139241 h 533400"/>
                <a:gd name="connsiteX1873" fmla="*/ 387637 w 1566862"/>
                <a:gd name="connsiteY1873" fmla="*/ 135807 h 533400"/>
                <a:gd name="connsiteX1874" fmla="*/ 390723 w 1566862"/>
                <a:gd name="connsiteY1874" fmla="*/ 134687 h 533400"/>
                <a:gd name="connsiteX1875" fmla="*/ 1115075 w 1566862"/>
                <a:gd name="connsiteY1875" fmla="*/ 125665 h 533400"/>
                <a:gd name="connsiteX1876" fmla="*/ 1117163 w 1566862"/>
                <a:gd name="connsiteY1876" fmla="*/ 125665 h 533400"/>
                <a:gd name="connsiteX1877" fmla="*/ 1121373 w 1566862"/>
                <a:gd name="connsiteY1877" fmla="*/ 125665 h 533400"/>
                <a:gd name="connsiteX1878" fmla="*/ 1127907 w 1566862"/>
                <a:gd name="connsiteY1878" fmla="*/ 132199 h 533400"/>
                <a:gd name="connsiteX1879" fmla="*/ 1127907 w 1566862"/>
                <a:gd name="connsiteY1879" fmla="*/ 140358 h 533400"/>
                <a:gd name="connsiteX1880" fmla="*/ 1121373 w 1566862"/>
                <a:gd name="connsiteY1880" fmla="*/ 146893 h 533400"/>
                <a:gd name="connsiteX1881" fmla="*/ 1117163 w 1566862"/>
                <a:gd name="connsiteY1881" fmla="*/ 146893 h 533400"/>
                <a:gd name="connsiteX1882" fmla="*/ 1117163 w 1566862"/>
                <a:gd name="connsiteY1882" fmla="*/ 146892 h 533400"/>
                <a:gd name="connsiteX1883" fmla="*/ 1115075 w 1566862"/>
                <a:gd name="connsiteY1883" fmla="*/ 146893 h 533400"/>
                <a:gd name="connsiteX1884" fmla="*/ 1108540 w 1566862"/>
                <a:gd name="connsiteY1884" fmla="*/ 140358 h 533400"/>
                <a:gd name="connsiteX1885" fmla="*/ 1108540 w 1566862"/>
                <a:gd name="connsiteY1885" fmla="*/ 132199 h 533400"/>
                <a:gd name="connsiteX1886" fmla="*/ 1115075 w 1566862"/>
                <a:gd name="connsiteY1886" fmla="*/ 125665 h 533400"/>
                <a:gd name="connsiteX1887" fmla="*/ 739236 w 1566862"/>
                <a:gd name="connsiteY1887" fmla="*/ 125665 h 533400"/>
                <a:gd name="connsiteX1888" fmla="*/ 741326 w 1566862"/>
                <a:gd name="connsiteY1888" fmla="*/ 125665 h 533400"/>
                <a:gd name="connsiteX1889" fmla="*/ 745534 w 1566862"/>
                <a:gd name="connsiteY1889" fmla="*/ 125665 h 533400"/>
                <a:gd name="connsiteX1890" fmla="*/ 752069 w 1566862"/>
                <a:gd name="connsiteY1890" fmla="*/ 132199 h 533400"/>
                <a:gd name="connsiteX1891" fmla="*/ 752069 w 1566862"/>
                <a:gd name="connsiteY1891" fmla="*/ 140358 h 533400"/>
                <a:gd name="connsiteX1892" fmla="*/ 745535 w 1566862"/>
                <a:gd name="connsiteY1892" fmla="*/ 146893 h 533400"/>
                <a:gd name="connsiteX1893" fmla="*/ 741326 w 1566862"/>
                <a:gd name="connsiteY1893" fmla="*/ 146893 h 533400"/>
                <a:gd name="connsiteX1894" fmla="*/ 741326 w 1566862"/>
                <a:gd name="connsiteY1894" fmla="*/ 146892 h 533400"/>
                <a:gd name="connsiteX1895" fmla="*/ 739237 w 1566862"/>
                <a:gd name="connsiteY1895" fmla="*/ 146893 h 533400"/>
                <a:gd name="connsiteX1896" fmla="*/ 732702 w 1566862"/>
                <a:gd name="connsiteY1896" fmla="*/ 140358 h 533400"/>
                <a:gd name="connsiteX1897" fmla="*/ 732702 w 1566862"/>
                <a:gd name="connsiteY1897" fmla="*/ 132199 h 533400"/>
                <a:gd name="connsiteX1898" fmla="*/ 739236 w 1566862"/>
                <a:gd name="connsiteY1898" fmla="*/ 125665 h 533400"/>
                <a:gd name="connsiteX1899" fmla="*/ 363399 w 1566862"/>
                <a:gd name="connsiteY1899" fmla="*/ 125665 h 533400"/>
                <a:gd name="connsiteX1900" fmla="*/ 365487 w 1566862"/>
                <a:gd name="connsiteY1900" fmla="*/ 125665 h 533400"/>
                <a:gd name="connsiteX1901" fmla="*/ 369697 w 1566862"/>
                <a:gd name="connsiteY1901" fmla="*/ 125665 h 533400"/>
                <a:gd name="connsiteX1902" fmla="*/ 376231 w 1566862"/>
                <a:gd name="connsiteY1902" fmla="*/ 132199 h 533400"/>
                <a:gd name="connsiteX1903" fmla="*/ 376231 w 1566862"/>
                <a:gd name="connsiteY1903" fmla="*/ 140358 h 533400"/>
                <a:gd name="connsiteX1904" fmla="*/ 369697 w 1566862"/>
                <a:gd name="connsiteY1904" fmla="*/ 146893 h 533400"/>
                <a:gd name="connsiteX1905" fmla="*/ 365487 w 1566862"/>
                <a:gd name="connsiteY1905" fmla="*/ 146893 h 533400"/>
                <a:gd name="connsiteX1906" fmla="*/ 365487 w 1566862"/>
                <a:gd name="connsiteY1906" fmla="*/ 146892 h 533400"/>
                <a:gd name="connsiteX1907" fmla="*/ 363399 w 1566862"/>
                <a:gd name="connsiteY1907" fmla="*/ 146893 h 533400"/>
                <a:gd name="connsiteX1908" fmla="*/ 356864 w 1566862"/>
                <a:gd name="connsiteY1908" fmla="*/ 140358 h 533400"/>
                <a:gd name="connsiteX1909" fmla="*/ 356864 w 1566862"/>
                <a:gd name="connsiteY1909" fmla="*/ 132199 h 533400"/>
                <a:gd name="connsiteX1910" fmla="*/ 363399 w 1566862"/>
                <a:gd name="connsiteY1910" fmla="*/ 125665 h 533400"/>
                <a:gd name="connsiteX1911" fmla="*/ 1314659 w 1566862"/>
                <a:gd name="connsiteY1911" fmla="*/ 117604 h 533400"/>
                <a:gd name="connsiteX1912" fmla="*/ 1317635 w 1566862"/>
                <a:gd name="connsiteY1912" fmla="*/ 118994 h 533400"/>
                <a:gd name="connsiteX1913" fmla="*/ 1321068 w 1566862"/>
                <a:gd name="connsiteY1913" fmla="*/ 122745 h 533400"/>
                <a:gd name="connsiteX1914" fmla="*/ 1320799 w 1566862"/>
                <a:gd name="connsiteY1914" fmla="*/ 128808 h 533400"/>
                <a:gd name="connsiteX1915" fmla="*/ 1317047 w 1566862"/>
                <a:gd name="connsiteY1915" fmla="*/ 132241 h 533400"/>
                <a:gd name="connsiteX1916" fmla="*/ 1310985 w 1566862"/>
                <a:gd name="connsiteY1916" fmla="*/ 131972 h 533400"/>
                <a:gd name="connsiteX1917" fmla="*/ 1307552 w 1566862"/>
                <a:gd name="connsiteY1917" fmla="*/ 128220 h 533400"/>
                <a:gd name="connsiteX1918" fmla="*/ 1307820 w 1566862"/>
                <a:gd name="connsiteY1918" fmla="*/ 122158 h 533400"/>
                <a:gd name="connsiteX1919" fmla="*/ 1311573 w 1566862"/>
                <a:gd name="connsiteY1919" fmla="*/ 118725 h 533400"/>
                <a:gd name="connsiteX1920" fmla="*/ 1314659 w 1566862"/>
                <a:gd name="connsiteY1920" fmla="*/ 117604 h 533400"/>
                <a:gd name="connsiteX1921" fmla="*/ 938821 w 1566862"/>
                <a:gd name="connsiteY1921" fmla="*/ 117604 h 533400"/>
                <a:gd name="connsiteX1922" fmla="*/ 941797 w 1566862"/>
                <a:gd name="connsiteY1922" fmla="*/ 118994 h 533400"/>
                <a:gd name="connsiteX1923" fmla="*/ 945230 w 1566862"/>
                <a:gd name="connsiteY1923" fmla="*/ 122745 h 533400"/>
                <a:gd name="connsiteX1924" fmla="*/ 944961 w 1566862"/>
                <a:gd name="connsiteY1924" fmla="*/ 128808 h 533400"/>
                <a:gd name="connsiteX1925" fmla="*/ 941209 w 1566862"/>
                <a:gd name="connsiteY1925" fmla="*/ 132241 h 533400"/>
                <a:gd name="connsiteX1926" fmla="*/ 935147 w 1566862"/>
                <a:gd name="connsiteY1926" fmla="*/ 131972 h 533400"/>
                <a:gd name="connsiteX1927" fmla="*/ 931714 w 1566862"/>
                <a:gd name="connsiteY1927" fmla="*/ 128220 h 533400"/>
                <a:gd name="connsiteX1928" fmla="*/ 931983 w 1566862"/>
                <a:gd name="connsiteY1928" fmla="*/ 122158 h 533400"/>
                <a:gd name="connsiteX1929" fmla="*/ 935735 w 1566862"/>
                <a:gd name="connsiteY1929" fmla="*/ 118725 h 533400"/>
                <a:gd name="connsiteX1930" fmla="*/ 938821 w 1566862"/>
                <a:gd name="connsiteY1930" fmla="*/ 117604 h 533400"/>
                <a:gd name="connsiteX1931" fmla="*/ 562983 w 1566862"/>
                <a:gd name="connsiteY1931" fmla="*/ 117604 h 533400"/>
                <a:gd name="connsiteX1932" fmla="*/ 565958 w 1566862"/>
                <a:gd name="connsiteY1932" fmla="*/ 118994 h 533400"/>
                <a:gd name="connsiteX1933" fmla="*/ 569391 w 1566862"/>
                <a:gd name="connsiteY1933" fmla="*/ 122745 h 533400"/>
                <a:gd name="connsiteX1934" fmla="*/ 569123 w 1566862"/>
                <a:gd name="connsiteY1934" fmla="*/ 128808 h 533400"/>
                <a:gd name="connsiteX1935" fmla="*/ 565370 w 1566862"/>
                <a:gd name="connsiteY1935" fmla="*/ 132241 h 533400"/>
                <a:gd name="connsiteX1936" fmla="*/ 559309 w 1566862"/>
                <a:gd name="connsiteY1936" fmla="*/ 131972 h 533400"/>
                <a:gd name="connsiteX1937" fmla="*/ 555876 w 1566862"/>
                <a:gd name="connsiteY1937" fmla="*/ 128220 h 533400"/>
                <a:gd name="connsiteX1938" fmla="*/ 556145 w 1566862"/>
                <a:gd name="connsiteY1938" fmla="*/ 122158 h 533400"/>
                <a:gd name="connsiteX1939" fmla="*/ 559896 w 1566862"/>
                <a:gd name="connsiteY1939" fmla="*/ 118725 h 533400"/>
                <a:gd name="connsiteX1940" fmla="*/ 562983 w 1566862"/>
                <a:gd name="connsiteY1940" fmla="*/ 117604 h 533400"/>
                <a:gd name="connsiteX1941" fmla="*/ 187145 w 1566862"/>
                <a:gd name="connsiteY1941" fmla="*/ 117604 h 533400"/>
                <a:gd name="connsiteX1942" fmla="*/ 190121 w 1566862"/>
                <a:gd name="connsiteY1942" fmla="*/ 118994 h 533400"/>
                <a:gd name="connsiteX1943" fmla="*/ 193554 w 1566862"/>
                <a:gd name="connsiteY1943" fmla="*/ 122745 h 533400"/>
                <a:gd name="connsiteX1944" fmla="*/ 193284 w 1566862"/>
                <a:gd name="connsiteY1944" fmla="*/ 128808 h 533400"/>
                <a:gd name="connsiteX1945" fmla="*/ 189533 w 1566862"/>
                <a:gd name="connsiteY1945" fmla="*/ 132241 h 533400"/>
                <a:gd name="connsiteX1946" fmla="*/ 183471 w 1566862"/>
                <a:gd name="connsiteY1946" fmla="*/ 131972 h 533400"/>
                <a:gd name="connsiteX1947" fmla="*/ 180038 w 1566862"/>
                <a:gd name="connsiteY1947" fmla="*/ 128220 h 533400"/>
                <a:gd name="connsiteX1948" fmla="*/ 180307 w 1566862"/>
                <a:gd name="connsiteY1948" fmla="*/ 122158 h 533400"/>
                <a:gd name="connsiteX1949" fmla="*/ 184059 w 1566862"/>
                <a:gd name="connsiteY1949" fmla="*/ 118725 h 533400"/>
                <a:gd name="connsiteX1950" fmla="*/ 187145 w 1566862"/>
                <a:gd name="connsiteY1950" fmla="*/ 117604 h 533400"/>
                <a:gd name="connsiteX1951" fmla="*/ 1361283 w 1566862"/>
                <a:gd name="connsiteY1951" fmla="*/ 88929 h 533400"/>
                <a:gd name="connsiteX1952" fmla="*/ 1367484 w 1566862"/>
                <a:gd name="connsiteY1952" fmla="*/ 91194 h 533400"/>
                <a:gd name="connsiteX1953" fmla="*/ 1405255 w 1566862"/>
                <a:gd name="connsiteY1953" fmla="*/ 114321 h 533400"/>
                <a:gd name="connsiteX1954" fmla="*/ 1410753 w 1566862"/>
                <a:gd name="connsiteY1954" fmla="*/ 137183 h 533400"/>
                <a:gd name="connsiteX1955" fmla="*/ 1397602 w 1566862"/>
                <a:gd name="connsiteY1955" fmla="*/ 158662 h 533400"/>
                <a:gd name="connsiteX1956" fmla="*/ 1374740 w 1566862"/>
                <a:gd name="connsiteY1956" fmla="*/ 164159 h 533400"/>
                <a:gd name="connsiteX1957" fmla="*/ 1336969 w 1566862"/>
                <a:gd name="connsiteY1957" fmla="*/ 141033 h 533400"/>
                <a:gd name="connsiteX1958" fmla="*/ 1331471 w 1566862"/>
                <a:gd name="connsiteY1958" fmla="*/ 118170 h 533400"/>
                <a:gd name="connsiteX1959" fmla="*/ 1344622 w 1566862"/>
                <a:gd name="connsiteY1959" fmla="*/ 96692 h 533400"/>
                <a:gd name="connsiteX1960" fmla="*/ 1361283 w 1566862"/>
                <a:gd name="connsiteY1960" fmla="*/ 88929 h 533400"/>
                <a:gd name="connsiteX1961" fmla="*/ 985444 w 1566862"/>
                <a:gd name="connsiteY1961" fmla="*/ 88929 h 533400"/>
                <a:gd name="connsiteX1962" fmla="*/ 991646 w 1566862"/>
                <a:gd name="connsiteY1962" fmla="*/ 91194 h 533400"/>
                <a:gd name="connsiteX1963" fmla="*/ 1029417 w 1566862"/>
                <a:gd name="connsiteY1963" fmla="*/ 114321 h 533400"/>
                <a:gd name="connsiteX1964" fmla="*/ 1034915 w 1566862"/>
                <a:gd name="connsiteY1964" fmla="*/ 137183 h 533400"/>
                <a:gd name="connsiteX1965" fmla="*/ 1021765 w 1566862"/>
                <a:gd name="connsiteY1965" fmla="*/ 158662 h 533400"/>
                <a:gd name="connsiteX1966" fmla="*/ 998902 w 1566862"/>
                <a:gd name="connsiteY1966" fmla="*/ 164159 h 533400"/>
                <a:gd name="connsiteX1967" fmla="*/ 961131 w 1566862"/>
                <a:gd name="connsiteY1967" fmla="*/ 141033 h 533400"/>
                <a:gd name="connsiteX1968" fmla="*/ 955633 w 1566862"/>
                <a:gd name="connsiteY1968" fmla="*/ 118170 h 533400"/>
                <a:gd name="connsiteX1969" fmla="*/ 968784 w 1566862"/>
                <a:gd name="connsiteY1969" fmla="*/ 96692 h 533400"/>
                <a:gd name="connsiteX1970" fmla="*/ 985444 w 1566862"/>
                <a:gd name="connsiteY1970" fmla="*/ 88929 h 533400"/>
                <a:gd name="connsiteX1971" fmla="*/ 609606 w 1566862"/>
                <a:gd name="connsiteY1971" fmla="*/ 88929 h 533400"/>
                <a:gd name="connsiteX1972" fmla="*/ 615808 w 1566862"/>
                <a:gd name="connsiteY1972" fmla="*/ 91194 h 533400"/>
                <a:gd name="connsiteX1973" fmla="*/ 653580 w 1566862"/>
                <a:gd name="connsiteY1973" fmla="*/ 114321 h 533400"/>
                <a:gd name="connsiteX1974" fmla="*/ 659077 w 1566862"/>
                <a:gd name="connsiteY1974" fmla="*/ 137183 h 533400"/>
                <a:gd name="connsiteX1975" fmla="*/ 645926 w 1566862"/>
                <a:gd name="connsiteY1975" fmla="*/ 158662 h 533400"/>
                <a:gd name="connsiteX1976" fmla="*/ 623063 w 1566862"/>
                <a:gd name="connsiteY1976" fmla="*/ 164159 h 533400"/>
                <a:gd name="connsiteX1977" fmla="*/ 585293 w 1566862"/>
                <a:gd name="connsiteY1977" fmla="*/ 141033 h 533400"/>
                <a:gd name="connsiteX1978" fmla="*/ 579795 w 1566862"/>
                <a:gd name="connsiteY1978" fmla="*/ 118170 h 533400"/>
                <a:gd name="connsiteX1979" fmla="*/ 592946 w 1566862"/>
                <a:gd name="connsiteY1979" fmla="*/ 96692 h 533400"/>
                <a:gd name="connsiteX1980" fmla="*/ 609606 w 1566862"/>
                <a:gd name="connsiteY1980" fmla="*/ 88929 h 533400"/>
                <a:gd name="connsiteX1981" fmla="*/ 233769 w 1566862"/>
                <a:gd name="connsiteY1981" fmla="*/ 88929 h 533400"/>
                <a:gd name="connsiteX1982" fmla="*/ 239970 w 1566862"/>
                <a:gd name="connsiteY1982" fmla="*/ 91194 h 533400"/>
                <a:gd name="connsiteX1983" fmla="*/ 277742 w 1566862"/>
                <a:gd name="connsiteY1983" fmla="*/ 114321 h 533400"/>
                <a:gd name="connsiteX1984" fmla="*/ 283239 w 1566862"/>
                <a:gd name="connsiteY1984" fmla="*/ 137183 h 533400"/>
                <a:gd name="connsiteX1985" fmla="*/ 270088 w 1566862"/>
                <a:gd name="connsiteY1985" fmla="*/ 158662 h 533400"/>
                <a:gd name="connsiteX1986" fmla="*/ 247226 w 1566862"/>
                <a:gd name="connsiteY1986" fmla="*/ 164159 h 533400"/>
                <a:gd name="connsiteX1987" fmla="*/ 209455 w 1566862"/>
                <a:gd name="connsiteY1987" fmla="*/ 141033 h 533400"/>
                <a:gd name="connsiteX1988" fmla="*/ 203957 w 1566862"/>
                <a:gd name="connsiteY1988" fmla="*/ 118170 h 533400"/>
                <a:gd name="connsiteX1989" fmla="*/ 217108 w 1566862"/>
                <a:gd name="connsiteY1989" fmla="*/ 96692 h 533400"/>
                <a:gd name="connsiteX1990" fmla="*/ 233769 w 1566862"/>
                <a:gd name="connsiteY1990" fmla="*/ 88929 h 533400"/>
                <a:gd name="connsiteX1991" fmla="*/ 1326258 w 1566862"/>
                <a:gd name="connsiteY1991" fmla="*/ 83986 h 533400"/>
                <a:gd name="connsiteX1992" fmla="*/ 1330612 w 1566862"/>
                <a:gd name="connsiteY1992" fmla="*/ 86447 h 533400"/>
                <a:gd name="connsiteX1993" fmla="*/ 1335384 w 1566862"/>
                <a:gd name="connsiteY1993" fmla="*/ 92546 h 533400"/>
                <a:gd name="connsiteX1994" fmla="*/ 1334264 w 1566862"/>
                <a:gd name="connsiteY1994" fmla="*/ 101720 h 533400"/>
                <a:gd name="connsiteX1995" fmla="*/ 1327837 w 1566862"/>
                <a:gd name="connsiteY1995" fmla="*/ 106747 h 533400"/>
                <a:gd name="connsiteX1996" fmla="*/ 1318664 w 1566862"/>
                <a:gd name="connsiteY1996" fmla="*/ 105626 h 533400"/>
                <a:gd name="connsiteX1997" fmla="*/ 1313892 w 1566862"/>
                <a:gd name="connsiteY1997" fmla="*/ 99526 h 533400"/>
                <a:gd name="connsiteX1998" fmla="*/ 1315013 w 1566862"/>
                <a:gd name="connsiteY1998" fmla="*/ 90353 h 533400"/>
                <a:gd name="connsiteX1999" fmla="*/ 1321439 w 1566862"/>
                <a:gd name="connsiteY1999" fmla="*/ 85326 h 533400"/>
                <a:gd name="connsiteX2000" fmla="*/ 1326258 w 1566862"/>
                <a:gd name="connsiteY2000" fmla="*/ 83986 h 533400"/>
                <a:gd name="connsiteX2001" fmla="*/ 950420 w 1566862"/>
                <a:gd name="connsiteY2001" fmla="*/ 83986 h 533400"/>
                <a:gd name="connsiteX2002" fmla="*/ 954774 w 1566862"/>
                <a:gd name="connsiteY2002" fmla="*/ 86447 h 533400"/>
                <a:gd name="connsiteX2003" fmla="*/ 959546 w 1566862"/>
                <a:gd name="connsiteY2003" fmla="*/ 92546 h 533400"/>
                <a:gd name="connsiteX2004" fmla="*/ 958425 w 1566862"/>
                <a:gd name="connsiteY2004" fmla="*/ 101720 h 533400"/>
                <a:gd name="connsiteX2005" fmla="*/ 951999 w 1566862"/>
                <a:gd name="connsiteY2005" fmla="*/ 106747 h 533400"/>
                <a:gd name="connsiteX2006" fmla="*/ 942826 w 1566862"/>
                <a:gd name="connsiteY2006" fmla="*/ 105626 h 533400"/>
                <a:gd name="connsiteX2007" fmla="*/ 938055 w 1566862"/>
                <a:gd name="connsiteY2007" fmla="*/ 99526 h 533400"/>
                <a:gd name="connsiteX2008" fmla="*/ 939175 w 1566862"/>
                <a:gd name="connsiteY2008" fmla="*/ 90353 h 533400"/>
                <a:gd name="connsiteX2009" fmla="*/ 945602 w 1566862"/>
                <a:gd name="connsiteY2009" fmla="*/ 85326 h 533400"/>
                <a:gd name="connsiteX2010" fmla="*/ 950420 w 1566862"/>
                <a:gd name="connsiteY2010" fmla="*/ 83986 h 533400"/>
                <a:gd name="connsiteX2011" fmla="*/ 574582 w 1566862"/>
                <a:gd name="connsiteY2011" fmla="*/ 83986 h 533400"/>
                <a:gd name="connsiteX2012" fmla="*/ 578936 w 1566862"/>
                <a:gd name="connsiteY2012" fmla="*/ 86447 h 533400"/>
                <a:gd name="connsiteX2013" fmla="*/ 583708 w 1566862"/>
                <a:gd name="connsiteY2013" fmla="*/ 92546 h 533400"/>
                <a:gd name="connsiteX2014" fmla="*/ 582587 w 1566862"/>
                <a:gd name="connsiteY2014" fmla="*/ 101720 h 533400"/>
                <a:gd name="connsiteX2015" fmla="*/ 576161 w 1566862"/>
                <a:gd name="connsiteY2015" fmla="*/ 106747 h 533400"/>
                <a:gd name="connsiteX2016" fmla="*/ 566988 w 1566862"/>
                <a:gd name="connsiteY2016" fmla="*/ 105626 h 533400"/>
                <a:gd name="connsiteX2017" fmla="*/ 562216 w 1566862"/>
                <a:gd name="connsiteY2017" fmla="*/ 99526 h 533400"/>
                <a:gd name="connsiteX2018" fmla="*/ 563337 w 1566862"/>
                <a:gd name="connsiteY2018" fmla="*/ 90353 h 533400"/>
                <a:gd name="connsiteX2019" fmla="*/ 569763 w 1566862"/>
                <a:gd name="connsiteY2019" fmla="*/ 85326 h 533400"/>
                <a:gd name="connsiteX2020" fmla="*/ 574582 w 1566862"/>
                <a:gd name="connsiteY2020" fmla="*/ 83986 h 533400"/>
                <a:gd name="connsiteX2021" fmla="*/ 198744 w 1566862"/>
                <a:gd name="connsiteY2021" fmla="*/ 83986 h 533400"/>
                <a:gd name="connsiteX2022" fmla="*/ 203098 w 1566862"/>
                <a:gd name="connsiteY2022" fmla="*/ 86447 h 533400"/>
                <a:gd name="connsiteX2023" fmla="*/ 207870 w 1566862"/>
                <a:gd name="connsiteY2023" fmla="*/ 92546 h 533400"/>
                <a:gd name="connsiteX2024" fmla="*/ 206750 w 1566862"/>
                <a:gd name="connsiteY2024" fmla="*/ 101720 h 533400"/>
                <a:gd name="connsiteX2025" fmla="*/ 200323 w 1566862"/>
                <a:gd name="connsiteY2025" fmla="*/ 106747 h 533400"/>
                <a:gd name="connsiteX2026" fmla="*/ 191150 w 1566862"/>
                <a:gd name="connsiteY2026" fmla="*/ 105626 h 533400"/>
                <a:gd name="connsiteX2027" fmla="*/ 186378 w 1566862"/>
                <a:gd name="connsiteY2027" fmla="*/ 99526 h 533400"/>
                <a:gd name="connsiteX2028" fmla="*/ 187499 w 1566862"/>
                <a:gd name="connsiteY2028" fmla="*/ 90353 h 533400"/>
                <a:gd name="connsiteX2029" fmla="*/ 193925 w 1566862"/>
                <a:gd name="connsiteY2029" fmla="*/ 85326 h 533400"/>
                <a:gd name="connsiteX2030" fmla="*/ 198744 w 1566862"/>
                <a:gd name="connsiteY2030" fmla="*/ 83986 h 533400"/>
                <a:gd name="connsiteX2031" fmla="*/ 1285835 w 1566862"/>
                <a:gd name="connsiteY2031" fmla="*/ 83960 h 533400"/>
                <a:gd name="connsiteX2032" fmla="*/ 1294469 w 1566862"/>
                <a:gd name="connsiteY2032" fmla="*/ 88837 h 533400"/>
                <a:gd name="connsiteX2033" fmla="*/ 1303930 w 1566862"/>
                <a:gd name="connsiteY2033" fmla="*/ 100932 h 533400"/>
                <a:gd name="connsiteX2034" fmla="*/ 1301708 w 1566862"/>
                <a:gd name="connsiteY2034" fmla="*/ 119120 h 533400"/>
                <a:gd name="connsiteX2035" fmla="*/ 1281405 w 1566862"/>
                <a:gd name="connsiteY2035" fmla="*/ 135001 h 533400"/>
                <a:gd name="connsiteX2036" fmla="*/ 1263218 w 1566862"/>
                <a:gd name="connsiteY2036" fmla="*/ 132779 h 533400"/>
                <a:gd name="connsiteX2037" fmla="*/ 1253757 w 1566862"/>
                <a:gd name="connsiteY2037" fmla="*/ 120684 h 533400"/>
                <a:gd name="connsiteX2038" fmla="*/ 1255978 w 1566862"/>
                <a:gd name="connsiteY2038" fmla="*/ 102496 h 533400"/>
                <a:gd name="connsiteX2039" fmla="*/ 1276281 w 1566862"/>
                <a:gd name="connsiteY2039" fmla="*/ 86615 h 533400"/>
                <a:gd name="connsiteX2040" fmla="*/ 1285835 w 1566862"/>
                <a:gd name="connsiteY2040" fmla="*/ 83960 h 533400"/>
                <a:gd name="connsiteX2041" fmla="*/ 909996 w 1566862"/>
                <a:gd name="connsiteY2041" fmla="*/ 83960 h 533400"/>
                <a:gd name="connsiteX2042" fmla="*/ 918630 w 1566862"/>
                <a:gd name="connsiteY2042" fmla="*/ 88837 h 533400"/>
                <a:gd name="connsiteX2043" fmla="*/ 928092 w 1566862"/>
                <a:gd name="connsiteY2043" fmla="*/ 100932 h 533400"/>
                <a:gd name="connsiteX2044" fmla="*/ 925870 w 1566862"/>
                <a:gd name="connsiteY2044" fmla="*/ 119120 h 533400"/>
                <a:gd name="connsiteX2045" fmla="*/ 905568 w 1566862"/>
                <a:gd name="connsiteY2045" fmla="*/ 135001 h 533400"/>
                <a:gd name="connsiteX2046" fmla="*/ 887379 w 1566862"/>
                <a:gd name="connsiteY2046" fmla="*/ 132779 h 533400"/>
                <a:gd name="connsiteX2047" fmla="*/ 877919 w 1566862"/>
                <a:gd name="connsiteY2047" fmla="*/ 120684 h 533400"/>
                <a:gd name="connsiteX2048" fmla="*/ 880141 w 1566862"/>
                <a:gd name="connsiteY2048" fmla="*/ 102496 h 533400"/>
                <a:gd name="connsiteX2049" fmla="*/ 900443 w 1566862"/>
                <a:gd name="connsiteY2049" fmla="*/ 86615 h 533400"/>
                <a:gd name="connsiteX2050" fmla="*/ 909996 w 1566862"/>
                <a:gd name="connsiteY2050" fmla="*/ 83960 h 533400"/>
                <a:gd name="connsiteX2051" fmla="*/ 534159 w 1566862"/>
                <a:gd name="connsiteY2051" fmla="*/ 83960 h 533400"/>
                <a:gd name="connsiteX2052" fmla="*/ 542793 w 1566862"/>
                <a:gd name="connsiteY2052" fmla="*/ 88837 h 533400"/>
                <a:gd name="connsiteX2053" fmla="*/ 552254 w 1566862"/>
                <a:gd name="connsiteY2053" fmla="*/ 100932 h 533400"/>
                <a:gd name="connsiteX2054" fmla="*/ 550031 w 1566862"/>
                <a:gd name="connsiteY2054" fmla="*/ 119120 h 533400"/>
                <a:gd name="connsiteX2055" fmla="*/ 529729 w 1566862"/>
                <a:gd name="connsiteY2055" fmla="*/ 135001 h 533400"/>
                <a:gd name="connsiteX2056" fmla="*/ 511541 w 1566862"/>
                <a:gd name="connsiteY2056" fmla="*/ 132779 h 533400"/>
                <a:gd name="connsiteX2057" fmla="*/ 502080 w 1566862"/>
                <a:gd name="connsiteY2057" fmla="*/ 120684 h 533400"/>
                <a:gd name="connsiteX2058" fmla="*/ 504302 w 1566862"/>
                <a:gd name="connsiteY2058" fmla="*/ 102496 h 533400"/>
                <a:gd name="connsiteX2059" fmla="*/ 524604 w 1566862"/>
                <a:gd name="connsiteY2059" fmla="*/ 86615 h 533400"/>
                <a:gd name="connsiteX2060" fmla="*/ 534159 w 1566862"/>
                <a:gd name="connsiteY2060" fmla="*/ 83960 h 533400"/>
                <a:gd name="connsiteX2061" fmla="*/ 158321 w 1566862"/>
                <a:gd name="connsiteY2061" fmla="*/ 83960 h 533400"/>
                <a:gd name="connsiteX2062" fmla="*/ 166954 w 1566862"/>
                <a:gd name="connsiteY2062" fmla="*/ 88837 h 533400"/>
                <a:gd name="connsiteX2063" fmla="*/ 176416 w 1566862"/>
                <a:gd name="connsiteY2063" fmla="*/ 100932 h 533400"/>
                <a:gd name="connsiteX2064" fmla="*/ 174193 w 1566862"/>
                <a:gd name="connsiteY2064" fmla="*/ 119120 h 533400"/>
                <a:gd name="connsiteX2065" fmla="*/ 153891 w 1566862"/>
                <a:gd name="connsiteY2065" fmla="*/ 135001 h 533400"/>
                <a:gd name="connsiteX2066" fmla="*/ 135704 w 1566862"/>
                <a:gd name="connsiteY2066" fmla="*/ 132779 h 533400"/>
                <a:gd name="connsiteX2067" fmla="*/ 132942 w 1566862"/>
                <a:gd name="connsiteY2067" fmla="*/ 129249 h 533400"/>
                <a:gd name="connsiteX2068" fmla="*/ 146342 w 1566862"/>
                <a:gd name="connsiteY2068" fmla="*/ 88512 h 533400"/>
                <a:gd name="connsiteX2069" fmla="*/ 148766 w 1566862"/>
                <a:gd name="connsiteY2069" fmla="*/ 86615 h 533400"/>
                <a:gd name="connsiteX2070" fmla="*/ 158321 w 1566862"/>
                <a:gd name="connsiteY2070" fmla="*/ 83960 h 533400"/>
                <a:gd name="connsiteX2071" fmla="*/ 1418088 w 1566862"/>
                <a:gd name="connsiteY2071" fmla="*/ 81120 h 533400"/>
                <a:gd name="connsiteX2072" fmla="*/ 1434001 w 1566862"/>
                <a:gd name="connsiteY2072" fmla="*/ 129496 h 533400"/>
                <a:gd name="connsiteX2073" fmla="*/ 1411927 w 1566862"/>
                <a:gd name="connsiteY2073" fmla="*/ 109059 h 533400"/>
                <a:gd name="connsiteX2074" fmla="*/ 1411140 w 1566862"/>
                <a:gd name="connsiteY2074" fmla="*/ 88625 h 533400"/>
                <a:gd name="connsiteX2075" fmla="*/ 1396109 w 1566862"/>
                <a:gd name="connsiteY2075" fmla="*/ 77401 h 533400"/>
                <a:gd name="connsiteX2076" fmla="*/ 1398938 w 1566862"/>
                <a:gd name="connsiteY2076" fmla="*/ 79602 h 533400"/>
                <a:gd name="connsiteX2077" fmla="*/ 1402519 w 1566862"/>
                <a:gd name="connsiteY2077" fmla="*/ 85901 h 533400"/>
                <a:gd name="connsiteX2078" fmla="*/ 1400762 w 1566862"/>
                <a:gd name="connsiteY2078" fmla="*/ 92289 h 533400"/>
                <a:gd name="connsiteX2079" fmla="*/ 1394593 w 1566862"/>
                <a:gd name="connsiteY2079" fmla="*/ 95796 h 533400"/>
                <a:gd name="connsiteX2080" fmla="*/ 1388205 w 1566862"/>
                <a:gd name="connsiteY2080" fmla="*/ 94038 h 533400"/>
                <a:gd name="connsiteX2081" fmla="*/ 1384624 w 1566862"/>
                <a:gd name="connsiteY2081" fmla="*/ 87740 h 533400"/>
                <a:gd name="connsiteX2082" fmla="*/ 1386382 w 1566862"/>
                <a:gd name="connsiteY2082" fmla="*/ 81352 h 533400"/>
                <a:gd name="connsiteX2083" fmla="*/ 1392551 w 1566862"/>
                <a:gd name="connsiteY2083" fmla="*/ 77845 h 533400"/>
                <a:gd name="connsiteX2084" fmla="*/ 1396109 w 1566862"/>
                <a:gd name="connsiteY2084" fmla="*/ 77401 h 533400"/>
                <a:gd name="connsiteX2085" fmla="*/ 1020270 w 1566862"/>
                <a:gd name="connsiteY2085" fmla="*/ 77401 h 533400"/>
                <a:gd name="connsiteX2086" fmla="*/ 1023101 w 1566862"/>
                <a:gd name="connsiteY2086" fmla="*/ 79602 h 533400"/>
                <a:gd name="connsiteX2087" fmla="*/ 1026681 w 1566862"/>
                <a:gd name="connsiteY2087" fmla="*/ 85901 h 533400"/>
                <a:gd name="connsiteX2088" fmla="*/ 1024924 w 1566862"/>
                <a:gd name="connsiteY2088" fmla="*/ 92289 h 533400"/>
                <a:gd name="connsiteX2089" fmla="*/ 1018755 w 1566862"/>
                <a:gd name="connsiteY2089" fmla="*/ 95796 h 533400"/>
                <a:gd name="connsiteX2090" fmla="*/ 1012367 w 1566862"/>
                <a:gd name="connsiteY2090" fmla="*/ 94038 h 533400"/>
                <a:gd name="connsiteX2091" fmla="*/ 1008786 w 1566862"/>
                <a:gd name="connsiteY2091" fmla="*/ 87740 h 533400"/>
                <a:gd name="connsiteX2092" fmla="*/ 1010544 w 1566862"/>
                <a:gd name="connsiteY2092" fmla="*/ 81352 h 533400"/>
                <a:gd name="connsiteX2093" fmla="*/ 1016712 w 1566862"/>
                <a:gd name="connsiteY2093" fmla="*/ 77845 h 533400"/>
                <a:gd name="connsiteX2094" fmla="*/ 1020270 w 1566862"/>
                <a:gd name="connsiteY2094" fmla="*/ 77401 h 533400"/>
                <a:gd name="connsiteX2095" fmla="*/ 644432 w 1566862"/>
                <a:gd name="connsiteY2095" fmla="*/ 77401 h 533400"/>
                <a:gd name="connsiteX2096" fmla="*/ 647262 w 1566862"/>
                <a:gd name="connsiteY2096" fmla="*/ 79602 h 533400"/>
                <a:gd name="connsiteX2097" fmla="*/ 650843 w 1566862"/>
                <a:gd name="connsiteY2097" fmla="*/ 85901 h 533400"/>
                <a:gd name="connsiteX2098" fmla="*/ 649086 w 1566862"/>
                <a:gd name="connsiteY2098" fmla="*/ 92289 h 533400"/>
                <a:gd name="connsiteX2099" fmla="*/ 642917 w 1566862"/>
                <a:gd name="connsiteY2099" fmla="*/ 95796 h 533400"/>
                <a:gd name="connsiteX2100" fmla="*/ 636529 w 1566862"/>
                <a:gd name="connsiteY2100" fmla="*/ 94038 h 533400"/>
                <a:gd name="connsiteX2101" fmla="*/ 632948 w 1566862"/>
                <a:gd name="connsiteY2101" fmla="*/ 87740 h 533400"/>
                <a:gd name="connsiteX2102" fmla="*/ 634706 w 1566862"/>
                <a:gd name="connsiteY2102" fmla="*/ 81352 h 533400"/>
                <a:gd name="connsiteX2103" fmla="*/ 640875 w 1566862"/>
                <a:gd name="connsiteY2103" fmla="*/ 77845 h 533400"/>
                <a:gd name="connsiteX2104" fmla="*/ 644432 w 1566862"/>
                <a:gd name="connsiteY2104" fmla="*/ 77401 h 533400"/>
                <a:gd name="connsiteX2105" fmla="*/ 268595 w 1566862"/>
                <a:gd name="connsiteY2105" fmla="*/ 77401 h 533400"/>
                <a:gd name="connsiteX2106" fmla="*/ 271424 w 1566862"/>
                <a:gd name="connsiteY2106" fmla="*/ 79602 h 533400"/>
                <a:gd name="connsiteX2107" fmla="*/ 275005 w 1566862"/>
                <a:gd name="connsiteY2107" fmla="*/ 85901 h 533400"/>
                <a:gd name="connsiteX2108" fmla="*/ 273248 w 1566862"/>
                <a:gd name="connsiteY2108" fmla="*/ 92289 h 533400"/>
                <a:gd name="connsiteX2109" fmla="*/ 267079 w 1566862"/>
                <a:gd name="connsiteY2109" fmla="*/ 95796 h 533400"/>
                <a:gd name="connsiteX2110" fmla="*/ 260691 w 1566862"/>
                <a:gd name="connsiteY2110" fmla="*/ 94038 h 533400"/>
                <a:gd name="connsiteX2111" fmla="*/ 257110 w 1566862"/>
                <a:gd name="connsiteY2111" fmla="*/ 87740 h 533400"/>
                <a:gd name="connsiteX2112" fmla="*/ 258868 w 1566862"/>
                <a:gd name="connsiteY2112" fmla="*/ 81352 h 533400"/>
                <a:gd name="connsiteX2113" fmla="*/ 265036 w 1566862"/>
                <a:gd name="connsiteY2113" fmla="*/ 77845 h 533400"/>
                <a:gd name="connsiteX2114" fmla="*/ 268595 w 1566862"/>
                <a:gd name="connsiteY2114" fmla="*/ 77401 h 533400"/>
                <a:gd name="connsiteX2115" fmla="*/ 1060237 w 1566862"/>
                <a:gd name="connsiteY2115" fmla="*/ 67926 h 533400"/>
                <a:gd name="connsiteX2116" fmla="*/ 1070617 w 1566862"/>
                <a:gd name="connsiteY2116" fmla="*/ 71765 h 533400"/>
                <a:gd name="connsiteX2117" fmla="*/ 1100287 w 1566862"/>
                <a:gd name="connsiteY2117" fmla="*/ 99233 h 533400"/>
                <a:gd name="connsiteX2118" fmla="*/ 1101075 w 1566862"/>
                <a:gd name="connsiteY2118" fmla="*/ 119669 h 533400"/>
                <a:gd name="connsiteX2119" fmla="*/ 1086194 w 1566862"/>
                <a:gd name="connsiteY2119" fmla="*/ 135741 h 533400"/>
                <a:gd name="connsiteX2120" fmla="*/ 1065759 w 1566862"/>
                <a:gd name="connsiteY2120" fmla="*/ 136528 h 533400"/>
                <a:gd name="connsiteX2121" fmla="*/ 1036089 w 1566862"/>
                <a:gd name="connsiteY2121" fmla="*/ 109059 h 533400"/>
                <a:gd name="connsiteX2122" fmla="*/ 1035302 w 1566862"/>
                <a:gd name="connsiteY2122" fmla="*/ 88625 h 533400"/>
                <a:gd name="connsiteX2123" fmla="*/ 1050182 w 1566862"/>
                <a:gd name="connsiteY2123" fmla="*/ 72552 h 533400"/>
                <a:gd name="connsiteX2124" fmla="*/ 1060237 w 1566862"/>
                <a:gd name="connsiteY2124" fmla="*/ 67926 h 533400"/>
                <a:gd name="connsiteX2125" fmla="*/ 684399 w 1566862"/>
                <a:gd name="connsiteY2125" fmla="*/ 67926 h 533400"/>
                <a:gd name="connsiteX2126" fmla="*/ 694780 w 1566862"/>
                <a:gd name="connsiteY2126" fmla="*/ 71765 h 533400"/>
                <a:gd name="connsiteX2127" fmla="*/ 724449 w 1566862"/>
                <a:gd name="connsiteY2127" fmla="*/ 99233 h 533400"/>
                <a:gd name="connsiteX2128" fmla="*/ 725236 w 1566862"/>
                <a:gd name="connsiteY2128" fmla="*/ 119669 h 533400"/>
                <a:gd name="connsiteX2129" fmla="*/ 710356 w 1566862"/>
                <a:gd name="connsiteY2129" fmla="*/ 135741 h 533400"/>
                <a:gd name="connsiteX2130" fmla="*/ 689921 w 1566862"/>
                <a:gd name="connsiteY2130" fmla="*/ 136528 h 533400"/>
                <a:gd name="connsiteX2131" fmla="*/ 660251 w 1566862"/>
                <a:gd name="connsiteY2131" fmla="*/ 109059 h 533400"/>
                <a:gd name="connsiteX2132" fmla="*/ 659464 w 1566862"/>
                <a:gd name="connsiteY2132" fmla="*/ 88625 h 533400"/>
                <a:gd name="connsiteX2133" fmla="*/ 674344 w 1566862"/>
                <a:gd name="connsiteY2133" fmla="*/ 72552 h 533400"/>
                <a:gd name="connsiteX2134" fmla="*/ 684399 w 1566862"/>
                <a:gd name="connsiteY2134" fmla="*/ 67926 h 533400"/>
                <a:gd name="connsiteX2135" fmla="*/ 308561 w 1566862"/>
                <a:gd name="connsiteY2135" fmla="*/ 67926 h 533400"/>
                <a:gd name="connsiteX2136" fmla="*/ 318942 w 1566862"/>
                <a:gd name="connsiteY2136" fmla="*/ 71765 h 533400"/>
                <a:gd name="connsiteX2137" fmla="*/ 348611 w 1566862"/>
                <a:gd name="connsiteY2137" fmla="*/ 99233 h 533400"/>
                <a:gd name="connsiteX2138" fmla="*/ 349399 w 1566862"/>
                <a:gd name="connsiteY2138" fmla="*/ 119669 h 533400"/>
                <a:gd name="connsiteX2139" fmla="*/ 334518 w 1566862"/>
                <a:gd name="connsiteY2139" fmla="*/ 135741 h 533400"/>
                <a:gd name="connsiteX2140" fmla="*/ 314083 w 1566862"/>
                <a:gd name="connsiteY2140" fmla="*/ 136528 h 533400"/>
                <a:gd name="connsiteX2141" fmla="*/ 284414 w 1566862"/>
                <a:gd name="connsiteY2141" fmla="*/ 109059 h 533400"/>
                <a:gd name="connsiteX2142" fmla="*/ 283626 w 1566862"/>
                <a:gd name="connsiteY2142" fmla="*/ 88625 h 533400"/>
                <a:gd name="connsiteX2143" fmla="*/ 298506 w 1566862"/>
                <a:gd name="connsiteY2143" fmla="*/ 72552 h 533400"/>
                <a:gd name="connsiteX2144" fmla="*/ 308561 w 1566862"/>
                <a:gd name="connsiteY2144" fmla="*/ 67926 h 533400"/>
                <a:gd name="connsiteX2145" fmla="*/ 1181512 w 1566862"/>
                <a:gd name="connsiteY2145" fmla="*/ 66157 h 533400"/>
                <a:gd name="connsiteX2146" fmla="*/ 1190104 w 1566862"/>
                <a:gd name="connsiteY2146" fmla="*/ 69716 h 533400"/>
                <a:gd name="connsiteX2147" fmla="*/ 1259051 w 1566862"/>
                <a:gd name="connsiteY2147" fmla="*/ 138663 h 533400"/>
                <a:gd name="connsiteX2148" fmla="*/ 1259052 w 1566862"/>
                <a:gd name="connsiteY2148" fmla="*/ 155845 h 533400"/>
                <a:gd name="connsiteX2149" fmla="*/ 1224627 w 1566862"/>
                <a:gd name="connsiteY2149" fmla="*/ 190270 h 533400"/>
                <a:gd name="connsiteX2150" fmla="*/ 1207445 w 1566862"/>
                <a:gd name="connsiteY2150" fmla="*/ 190270 h 533400"/>
                <a:gd name="connsiteX2151" fmla="*/ 1138497 w 1566862"/>
                <a:gd name="connsiteY2151" fmla="*/ 121322 h 533400"/>
                <a:gd name="connsiteX2152" fmla="*/ 1138497 w 1566862"/>
                <a:gd name="connsiteY2152" fmla="*/ 104140 h 533400"/>
                <a:gd name="connsiteX2153" fmla="*/ 1172922 w 1566862"/>
                <a:gd name="connsiteY2153" fmla="*/ 69716 h 533400"/>
                <a:gd name="connsiteX2154" fmla="*/ 1181512 w 1566862"/>
                <a:gd name="connsiteY2154" fmla="*/ 66157 h 533400"/>
                <a:gd name="connsiteX2155" fmla="*/ 805674 w 1566862"/>
                <a:gd name="connsiteY2155" fmla="*/ 66157 h 533400"/>
                <a:gd name="connsiteX2156" fmla="*/ 814266 w 1566862"/>
                <a:gd name="connsiteY2156" fmla="*/ 69716 h 533400"/>
                <a:gd name="connsiteX2157" fmla="*/ 883213 w 1566862"/>
                <a:gd name="connsiteY2157" fmla="*/ 138663 h 533400"/>
                <a:gd name="connsiteX2158" fmla="*/ 883213 w 1566862"/>
                <a:gd name="connsiteY2158" fmla="*/ 155845 h 533400"/>
                <a:gd name="connsiteX2159" fmla="*/ 848789 w 1566862"/>
                <a:gd name="connsiteY2159" fmla="*/ 190270 h 533400"/>
                <a:gd name="connsiteX2160" fmla="*/ 831607 w 1566862"/>
                <a:gd name="connsiteY2160" fmla="*/ 190270 h 533400"/>
                <a:gd name="connsiteX2161" fmla="*/ 762659 w 1566862"/>
                <a:gd name="connsiteY2161" fmla="*/ 121322 h 533400"/>
                <a:gd name="connsiteX2162" fmla="*/ 762659 w 1566862"/>
                <a:gd name="connsiteY2162" fmla="*/ 104140 h 533400"/>
                <a:gd name="connsiteX2163" fmla="*/ 797084 w 1566862"/>
                <a:gd name="connsiteY2163" fmla="*/ 69716 h 533400"/>
                <a:gd name="connsiteX2164" fmla="*/ 805674 w 1566862"/>
                <a:gd name="connsiteY2164" fmla="*/ 66157 h 533400"/>
                <a:gd name="connsiteX2165" fmla="*/ 429836 w 1566862"/>
                <a:gd name="connsiteY2165" fmla="*/ 66157 h 533400"/>
                <a:gd name="connsiteX2166" fmla="*/ 438428 w 1566862"/>
                <a:gd name="connsiteY2166" fmla="*/ 69716 h 533400"/>
                <a:gd name="connsiteX2167" fmla="*/ 507375 w 1566862"/>
                <a:gd name="connsiteY2167" fmla="*/ 138663 h 533400"/>
                <a:gd name="connsiteX2168" fmla="*/ 507375 w 1566862"/>
                <a:gd name="connsiteY2168" fmla="*/ 155845 h 533400"/>
                <a:gd name="connsiteX2169" fmla="*/ 472951 w 1566862"/>
                <a:gd name="connsiteY2169" fmla="*/ 190270 h 533400"/>
                <a:gd name="connsiteX2170" fmla="*/ 455769 w 1566862"/>
                <a:gd name="connsiteY2170" fmla="*/ 190270 h 533400"/>
                <a:gd name="connsiteX2171" fmla="*/ 386821 w 1566862"/>
                <a:gd name="connsiteY2171" fmla="*/ 121322 h 533400"/>
                <a:gd name="connsiteX2172" fmla="*/ 386821 w 1566862"/>
                <a:gd name="connsiteY2172" fmla="*/ 104140 h 533400"/>
                <a:gd name="connsiteX2173" fmla="*/ 421246 w 1566862"/>
                <a:gd name="connsiteY2173" fmla="*/ 69716 h 533400"/>
                <a:gd name="connsiteX2174" fmla="*/ 429836 w 1566862"/>
                <a:gd name="connsiteY2174" fmla="*/ 66157 h 533400"/>
                <a:gd name="connsiteX2175" fmla="*/ 1291169 w 1566862"/>
                <a:gd name="connsiteY2175" fmla="*/ 64218 h 533400"/>
                <a:gd name="connsiteX2176" fmla="*/ 1294145 w 1566862"/>
                <a:gd name="connsiteY2176" fmla="*/ 65607 h 533400"/>
                <a:gd name="connsiteX2177" fmla="*/ 1297578 w 1566862"/>
                <a:gd name="connsiteY2177" fmla="*/ 69359 h 533400"/>
                <a:gd name="connsiteX2178" fmla="*/ 1297309 w 1566862"/>
                <a:gd name="connsiteY2178" fmla="*/ 75421 h 533400"/>
                <a:gd name="connsiteX2179" fmla="*/ 1293557 w 1566862"/>
                <a:gd name="connsiteY2179" fmla="*/ 78854 h 533400"/>
                <a:gd name="connsiteX2180" fmla="*/ 1287495 w 1566862"/>
                <a:gd name="connsiteY2180" fmla="*/ 78585 h 533400"/>
                <a:gd name="connsiteX2181" fmla="*/ 1284062 w 1566862"/>
                <a:gd name="connsiteY2181" fmla="*/ 74834 h 533400"/>
                <a:gd name="connsiteX2182" fmla="*/ 1284331 w 1566862"/>
                <a:gd name="connsiteY2182" fmla="*/ 68772 h 533400"/>
                <a:gd name="connsiteX2183" fmla="*/ 1288082 w 1566862"/>
                <a:gd name="connsiteY2183" fmla="*/ 65339 h 533400"/>
                <a:gd name="connsiteX2184" fmla="*/ 1291169 w 1566862"/>
                <a:gd name="connsiteY2184" fmla="*/ 64218 h 533400"/>
                <a:gd name="connsiteX2185" fmla="*/ 915331 w 1566862"/>
                <a:gd name="connsiteY2185" fmla="*/ 64218 h 533400"/>
                <a:gd name="connsiteX2186" fmla="*/ 918307 w 1566862"/>
                <a:gd name="connsiteY2186" fmla="*/ 65607 h 533400"/>
                <a:gd name="connsiteX2187" fmla="*/ 921739 w 1566862"/>
                <a:gd name="connsiteY2187" fmla="*/ 69359 h 533400"/>
                <a:gd name="connsiteX2188" fmla="*/ 921471 w 1566862"/>
                <a:gd name="connsiteY2188" fmla="*/ 75421 h 533400"/>
                <a:gd name="connsiteX2189" fmla="*/ 917719 w 1566862"/>
                <a:gd name="connsiteY2189" fmla="*/ 78854 h 533400"/>
                <a:gd name="connsiteX2190" fmla="*/ 911657 w 1566862"/>
                <a:gd name="connsiteY2190" fmla="*/ 78585 h 533400"/>
                <a:gd name="connsiteX2191" fmla="*/ 908224 w 1566862"/>
                <a:gd name="connsiteY2191" fmla="*/ 74834 h 533400"/>
                <a:gd name="connsiteX2192" fmla="*/ 908492 w 1566862"/>
                <a:gd name="connsiteY2192" fmla="*/ 68772 h 533400"/>
                <a:gd name="connsiteX2193" fmla="*/ 912245 w 1566862"/>
                <a:gd name="connsiteY2193" fmla="*/ 65339 h 533400"/>
                <a:gd name="connsiteX2194" fmla="*/ 915331 w 1566862"/>
                <a:gd name="connsiteY2194" fmla="*/ 64218 h 533400"/>
                <a:gd name="connsiteX2195" fmla="*/ 539493 w 1566862"/>
                <a:gd name="connsiteY2195" fmla="*/ 64218 h 533400"/>
                <a:gd name="connsiteX2196" fmla="*/ 542468 w 1566862"/>
                <a:gd name="connsiteY2196" fmla="*/ 65607 h 533400"/>
                <a:gd name="connsiteX2197" fmla="*/ 545902 w 1566862"/>
                <a:gd name="connsiteY2197" fmla="*/ 69359 h 533400"/>
                <a:gd name="connsiteX2198" fmla="*/ 545632 w 1566862"/>
                <a:gd name="connsiteY2198" fmla="*/ 75421 h 533400"/>
                <a:gd name="connsiteX2199" fmla="*/ 541880 w 1566862"/>
                <a:gd name="connsiteY2199" fmla="*/ 78854 h 533400"/>
                <a:gd name="connsiteX2200" fmla="*/ 535819 w 1566862"/>
                <a:gd name="connsiteY2200" fmla="*/ 78585 h 533400"/>
                <a:gd name="connsiteX2201" fmla="*/ 532386 w 1566862"/>
                <a:gd name="connsiteY2201" fmla="*/ 74834 h 533400"/>
                <a:gd name="connsiteX2202" fmla="*/ 532655 w 1566862"/>
                <a:gd name="connsiteY2202" fmla="*/ 68772 h 533400"/>
                <a:gd name="connsiteX2203" fmla="*/ 536406 w 1566862"/>
                <a:gd name="connsiteY2203" fmla="*/ 65339 h 533400"/>
                <a:gd name="connsiteX2204" fmla="*/ 539493 w 1566862"/>
                <a:gd name="connsiteY2204" fmla="*/ 64218 h 533400"/>
                <a:gd name="connsiteX2205" fmla="*/ 163655 w 1566862"/>
                <a:gd name="connsiteY2205" fmla="*/ 64218 h 533400"/>
                <a:gd name="connsiteX2206" fmla="*/ 166630 w 1566862"/>
                <a:gd name="connsiteY2206" fmla="*/ 65607 h 533400"/>
                <a:gd name="connsiteX2207" fmla="*/ 170063 w 1566862"/>
                <a:gd name="connsiteY2207" fmla="*/ 69359 h 533400"/>
                <a:gd name="connsiteX2208" fmla="*/ 169794 w 1566862"/>
                <a:gd name="connsiteY2208" fmla="*/ 75421 h 533400"/>
                <a:gd name="connsiteX2209" fmla="*/ 166042 w 1566862"/>
                <a:gd name="connsiteY2209" fmla="*/ 78854 h 533400"/>
                <a:gd name="connsiteX2210" fmla="*/ 159981 w 1566862"/>
                <a:gd name="connsiteY2210" fmla="*/ 78585 h 533400"/>
                <a:gd name="connsiteX2211" fmla="*/ 156548 w 1566862"/>
                <a:gd name="connsiteY2211" fmla="*/ 74834 h 533400"/>
                <a:gd name="connsiteX2212" fmla="*/ 156817 w 1566862"/>
                <a:gd name="connsiteY2212" fmla="*/ 68772 h 533400"/>
                <a:gd name="connsiteX2213" fmla="*/ 160568 w 1566862"/>
                <a:gd name="connsiteY2213" fmla="*/ 65339 h 533400"/>
                <a:gd name="connsiteX2214" fmla="*/ 163655 w 1566862"/>
                <a:gd name="connsiteY2214" fmla="*/ 64218 h 533400"/>
                <a:gd name="connsiteX2215" fmla="*/ 1374626 w 1566862"/>
                <a:gd name="connsiteY2215" fmla="*/ 54534 h 533400"/>
                <a:gd name="connsiteX2216" fmla="*/ 1378993 w 1566862"/>
                <a:gd name="connsiteY2216" fmla="*/ 56692 h 533400"/>
                <a:gd name="connsiteX2217" fmla="*/ 1385344 w 1566862"/>
                <a:gd name="connsiteY2217" fmla="*/ 63948 h 533400"/>
                <a:gd name="connsiteX2218" fmla="*/ 1384747 w 1566862"/>
                <a:gd name="connsiteY2218" fmla="*/ 72931 h 533400"/>
                <a:gd name="connsiteX2219" fmla="*/ 1375604 w 1566862"/>
                <a:gd name="connsiteY2219" fmla="*/ 80935 h 533400"/>
                <a:gd name="connsiteX2220" fmla="*/ 1366621 w 1566862"/>
                <a:gd name="connsiteY2220" fmla="*/ 80337 h 533400"/>
                <a:gd name="connsiteX2221" fmla="*/ 1360269 w 1566862"/>
                <a:gd name="connsiteY2221" fmla="*/ 73081 h 533400"/>
                <a:gd name="connsiteX2222" fmla="*/ 1360867 w 1566862"/>
                <a:gd name="connsiteY2222" fmla="*/ 64099 h 533400"/>
                <a:gd name="connsiteX2223" fmla="*/ 1370010 w 1566862"/>
                <a:gd name="connsiteY2223" fmla="*/ 56095 h 533400"/>
                <a:gd name="connsiteX2224" fmla="*/ 1374626 w 1566862"/>
                <a:gd name="connsiteY2224" fmla="*/ 54534 h 533400"/>
                <a:gd name="connsiteX2225" fmla="*/ 998787 w 1566862"/>
                <a:gd name="connsiteY2225" fmla="*/ 54534 h 533400"/>
                <a:gd name="connsiteX2226" fmla="*/ 1003155 w 1566862"/>
                <a:gd name="connsiteY2226" fmla="*/ 56692 h 533400"/>
                <a:gd name="connsiteX2227" fmla="*/ 1009506 w 1566862"/>
                <a:gd name="connsiteY2227" fmla="*/ 63948 h 533400"/>
                <a:gd name="connsiteX2228" fmla="*/ 1008909 w 1566862"/>
                <a:gd name="connsiteY2228" fmla="*/ 72931 h 533400"/>
                <a:gd name="connsiteX2229" fmla="*/ 999765 w 1566862"/>
                <a:gd name="connsiteY2229" fmla="*/ 80935 h 533400"/>
                <a:gd name="connsiteX2230" fmla="*/ 990783 w 1566862"/>
                <a:gd name="connsiteY2230" fmla="*/ 80337 h 533400"/>
                <a:gd name="connsiteX2231" fmla="*/ 984432 w 1566862"/>
                <a:gd name="connsiteY2231" fmla="*/ 73081 h 533400"/>
                <a:gd name="connsiteX2232" fmla="*/ 985029 w 1566862"/>
                <a:gd name="connsiteY2232" fmla="*/ 64099 h 533400"/>
                <a:gd name="connsiteX2233" fmla="*/ 994172 w 1566862"/>
                <a:gd name="connsiteY2233" fmla="*/ 56095 h 533400"/>
                <a:gd name="connsiteX2234" fmla="*/ 998787 w 1566862"/>
                <a:gd name="connsiteY2234" fmla="*/ 54534 h 533400"/>
                <a:gd name="connsiteX2235" fmla="*/ 622949 w 1566862"/>
                <a:gd name="connsiteY2235" fmla="*/ 54534 h 533400"/>
                <a:gd name="connsiteX2236" fmla="*/ 627317 w 1566862"/>
                <a:gd name="connsiteY2236" fmla="*/ 56692 h 533400"/>
                <a:gd name="connsiteX2237" fmla="*/ 633668 w 1566862"/>
                <a:gd name="connsiteY2237" fmla="*/ 63948 h 533400"/>
                <a:gd name="connsiteX2238" fmla="*/ 633071 w 1566862"/>
                <a:gd name="connsiteY2238" fmla="*/ 72931 h 533400"/>
                <a:gd name="connsiteX2239" fmla="*/ 623927 w 1566862"/>
                <a:gd name="connsiteY2239" fmla="*/ 80935 h 533400"/>
                <a:gd name="connsiteX2240" fmla="*/ 614944 w 1566862"/>
                <a:gd name="connsiteY2240" fmla="*/ 80337 h 533400"/>
                <a:gd name="connsiteX2241" fmla="*/ 608593 w 1566862"/>
                <a:gd name="connsiteY2241" fmla="*/ 73081 h 533400"/>
                <a:gd name="connsiteX2242" fmla="*/ 609191 w 1566862"/>
                <a:gd name="connsiteY2242" fmla="*/ 64099 h 533400"/>
                <a:gd name="connsiteX2243" fmla="*/ 618334 w 1566862"/>
                <a:gd name="connsiteY2243" fmla="*/ 56095 h 533400"/>
                <a:gd name="connsiteX2244" fmla="*/ 622949 w 1566862"/>
                <a:gd name="connsiteY2244" fmla="*/ 54534 h 533400"/>
                <a:gd name="connsiteX2245" fmla="*/ 247111 w 1566862"/>
                <a:gd name="connsiteY2245" fmla="*/ 54534 h 533400"/>
                <a:gd name="connsiteX2246" fmla="*/ 251479 w 1566862"/>
                <a:gd name="connsiteY2246" fmla="*/ 56692 h 533400"/>
                <a:gd name="connsiteX2247" fmla="*/ 257830 w 1566862"/>
                <a:gd name="connsiteY2247" fmla="*/ 63948 h 533400"/>
                <a:gd name="connsiteX2248" fmla="*/ 257233 w 1566862"/>
                <a:gd name="connsiteY2248" fmla="*/ 72931 h 533400"/>
                <a:gd name="connsiteX2249" fmla="*/ 248090 w 1566862"/>
                <a:gd name="connsiteY2249" fmla="*/ 80935 h 533400"/>
                <a:gd name="connsiteX2250" fmla="*/ 239107 w 1566862"/>
                <a:gd name="connsiteY2250" fmla="*/ 80337 h 533400"/>
                <a:gd name="connsiteX2251" fmla="*/ 232756 w 1566862"/>
                <a:gd name="connsiteY2251" fmla="*/ 73081 h 533400"/>
                <a:gd name="connsiteX2252" fmla="*/ 233353 w 1566862"/>
                <a:gd name="connsiteY2252" fmla="*/ 64099 h 533400"/>
                <a:gd name="connsiteX2253" fmla="*/ 242496 w 1566862"/>
                <a:gd name="connsiteY2253" fmla="*/ 56095 h 533400"/>
                <a:gd name="connsiteX2254" fmla="*/ 247111 w 1566862"/>
                <a:gd name="connsiteY2254" fmla="*/ 54534 h 533400"/>
                <a:gd name="connsiteX2255" fmla="*/ 1193860 w 1566862"/>
                <a:gd name="connsiteY2255" fmla="*/ 37718 h 533400"/>
                <a:gd name="connsiteX2256" fmla="*/ 1198215 w 1566862"/>
                <a:gd name="connsiteY2256" fmla="*/ 40179 h 533400"/>
                <a:gd name="connsiteX2257" fmla="*/ 1202987 w 1566862"/>
                <a:gd name="connsiteY2257" fmla="*/ 46279 h 533400"/>
                <a:gd name="connsiteX2258" fmla="*/ 1201865 w 1566862"/>
                <a:gd name="connsiteY2258" fmla="*/ 55452 h 533400"/>
                <a:gd name="connsiteX2259" fmla="*/ 1195439 w 1566862"/>
                <a:gd name="connsiteY2259" fmla="*/ 60479 h 533400"/>
                <a:gd name="connsiteX2260" fmla="*/ 1186267 w 1566862"/>
                <a:gd name="connsiteY2260" fmla="*/ 59358 h 533400"/>
                <a:gd name="connsiteX2261" fmla="*/ 1181495 w 1566862"/>
                <a:gd name="connsiteY2261" fmla="*/ 53258 h 533400"/>
                <a:gd name="connsiteX2262" fmla="*/ 1182616 w 1566862"/>
                <a:gd name="connsiteY2262" fmla="*/ 44085 h 533400"/>
                <a:gd name="connsiteX2263" fmla="*/ 1189042 w 1566862"/>
                <a:gd name="connsiteY2263" fmla="*/ 39058 h 533400"/>
                <a:gd name="connsiteX2264" fmla="*/ 1193860 w 1566862"/>
                <a:gd name="connsiteY2264" fmla="*/ 37718 h 533400"/>
                <a:gd name="connsiteX2265" fmla="*/ 818022 w 1566862"/>
                <a:gd name="connsiteY2265" fmla="*/ 37718 h 533400"/>
                <a:gd name="connsiteX2266" fmla="*/ 822377 w 1566862"/>
                <a:gd name="connsiteY2266" fmla="*/ 40179 h 533400"/>
                <a:gd name="connsiteX2267" fmla="*/ 827148 w 1566862"/>
                <a:gd name="connsiteY2267" fmla="*/ 46279 h 533400"/>
                <a:gd name="connsiteX2268" fmla="*/ 826028 w 1566862"/>
                <a:gd name="connsiteY2268" fmla="*/ 55452 h 533400"/>
                <a:gd name="connsiteX2269" fmla="*/ 819601 w 1566862"/>
                <a:gd name="connsiteY2269" fmla="*/ 60479 h 533400"/>
                <a:gd name="connsiteX2270" fmla="*/ 810428 w 1566862"/>
                <a:gd name="connsiteY2270" fmla="*/ 59358 h 533400"/>
                <a:gd name="connsiteX2271" fmla="*/ 805656 w 1566862"/>
                <a:gd name="connsiteY2271" fmla="*/ 53258 h 533400"/>
                <a:gd name="connsiteX2272" fmla="*/ 806777 w 1566862"/>
                <a:gd name="connsiteY2272" fmla="*/ 44085 h 533400"/>
                <a:gd name="connsiteX2273" fmla="*/ 813203 w 1566862"/>
                <a:gd name="connsiteY2273" fmla="*/ 39058 h 533400"/>
                <a:gd name="connsiteX2274" fmla="*/ 818022 w 1566862"/>
                <a:gd name="connsiteY2274" fmla="*/ 37718 h 533400"/>
                <a:gd name="connsiteX2275" fmla="*/ 442184 w 1566862"/>
                <a:gd name="connsiteY2275" fmla="*/ 37718 h 533400"/>
                <a:gd name="connsiteX2276" fmla="*/ 446539 w 1566862"/>
                <a:gd name="connsiteY2276" fmla="*/ 40179 h 533400"/>
                <a:gd name="connsiteX2277" fmla="*/ 451310 w 1566862"/>
                <a:gd name="connsiteY2277" fmla="*/ 46279 h 533400"/>
                <a:gd name="connsiteX2278" fmla="*/ 450189 w 1566862"/>
                <a:gd name="connsiteY2278" fmla="*/ 55452 h 533400"/>
                <a:gd name="connsiteX2279" fmla="*/ 443763 w 1566862"/>
                <a:gd name="connsiteY2279" fmla="*/ 60479 h 533400"/>
                <a:gd name="connsiteX2280" fmla="*/ 434590 w 1566862"/>
                <a:gd name="connsiteY2280" fmla="*/ 59358 h 533400"/>
                <a:gd name="connsiteX2281" fmla="*/ 429819 w 1566862"/>
                <a:gd name="connsiteY2281" fmla="*/ 53258 h 533400"/>
                <a:gd name="connsiteX2282" fmla="*/ 430939 w 1566862"/>
                <a:gd name="connsiteY2282" fmla="*/ 44085 h 533400"/>
                <a:gd name="connsiteX2283" fmla="*/ 437366 w 1566862"/>
                <a:gd name="connsiteY2283" fmla="*/ 39058 h 533400"/>
                <a:gd name="connsiteX2284" fmla="*/ 442184 w 1566862"/>
                <a:gd name="connsiteY2284" fmla="*/ 37718 h 533400"/>
                <a:gd name="connsiteX2285" fmla="*/ 1250936 w 1566862"/>
                <a:gd name="connsiteY2285" fmla="*/ 30630 h 533400"/>
                <a:gd name="connsiteX2286" fmla="*/ 1256561 w 1566862"/>
                <a:gd name="connsiteY2286" fmla="*/ 32960 h 533400"/>
                <a:gd name="connsiteX2287" fmla="*/ 1279101 w 1566862"/>
                <a:gd name="connsiteY2287" fmla="*/ 55500 h 533400"/>
                <a:gd name="connsiteX2288" fmla="*/ 1279101 w 1566862"/>
                <a:gd name="connsiteY2288" fmla="*/ 66750 h 533400"/>
                <a:gd name="connsiteX2289" fmla="*/ 1246218 w 1566862"/>
                <a:gd name="connsiteY2289" fmla="*/ 99633 h 533400"/>
                <a:gd name="connsiteX2290" fmla="*/ 1234968 w 1566862"/>
                <a:gd name="connsiteY2290" fmla="*/ 99633 h 533400"/>
                <a:gd name="connsiteX2291" fmla="*/ 1212428 w 1566862"/>
                <a:gd name="connsiteY2291" fmla="*/ 77094 h 533400"/>
                <a:gd name="connsiteX2292" fmla="*/ 1212428 w 1566862"/>
                <a:gd name="connsiteY2292" fmla="*/ 65843 h 533400"/>
                <a:gd name="connsiteX2293" fmla="*/ 1245311 w 1566862"/>
                <a:gd name="connsiteY2293" fmla="*/ 32960 h 533400"/>
                <a:gd name="connsiteX2294" fmla="*/ 1250936 w 1566862"/>
                <a:gd name="connsiteY2294" fmla="*/ 30630 h 533400"/>
                <a:gd name="connsiteX2295" fmla="*/ 875098 w 1566862"/>
                <a:gd name="connsiteY2295" fmla="*/ 30630 h 533400"/>
                <a:gd name="connsiteX2296" fmla="*/ 880723 w 1566862"/>
                <a:gd name="connsiteY2296" fmla="*/ 32960 h 533400"/>
                <a:gd name="connsiteX2297" fmla="*/ 903263 w 1566862"/>
                <a:gd name="connsiteY2297" fmla="*/ 55500 h 533400"/>
                <a:gd name="connsiteX2298" fmla="*/ 903263 w 1566862"/>
                <a:gd name="connsiteY2298" fmla="*/ 66750 h 533400"/>
                <a:gd name="connsiteX2299" fmla="*/ 870379 w 1566862"/>
                <a:gd name="connsiteY2299" fmla="*/ 99633 h 533400"/>
                <a:gd name="connsiteX2300" fmla="*/ 859129 w 1566862"/>
                <a:gd name="connsiteY2300" fmla="*/ 99633 h 533400"/>
                <a:gd name="connsiteX2301" fmla="*/ 836590 w 1566862"/>
                <a:gd name="connsiteY2301" fmla="*/ 77094 h 533400"/>
                <a:gd name="connsiteX2302" fmla="*/ 836590 w 1566862"/>
                <a:gd name="connsiteY2302" fmla="*/ 65843 h 533400"/>
                <a:gd name="connsiteX2303" fmla="*/ 869473 w 1566862"/>
                <a:gd name="connsiteY2303" fmla="*/ 32960 h 533400"/>
                <a:gd name="connsiteX2304" fmla="*/ 875098 w 1566862"/>
                <a:gd name="connsiteY2304" fmla="*/ 30630 h 533400"/>
                <a:gd name="connsiteX2305" fmla="*/ 499260 w 1566862"/>
                <a:gd name="connsiteY2305" fmla="*/ 30630 h 533400"/>
                <a:gd name="connsiteX2306" fmla="*/ 504884 w 1566862"/>
                <a:gd name="connsiteY2306" fmla="*/ 32960 h 533400"/>
                <a:gd name="connsiteX2307" fmla="*/ 527424 w 1566862"/>
                <a:gd name="connsiteY2307" fmla="*/ 55500 h 533400"/>
                <a:gd name="connsiteX2308" fmla="*/ 527424 w 1566862"/>
                <a:gd name="connsiteY2308" fmla="*/ 66750 h 533400"/>
                <a:gd name="connsiteX2309" fmla="*/ 494542 w 1566862"/>
                <a:gd name="connsiteY2309" fmla="*/ 99633 h 533400"/>
                <a:gd name="connsiteX2310" fmla="*/ 483292 w 1566862"/>
                <a:gd name="connsiteY2310" fmla="*/ 99633 h 533400"/>
                <a:gd name="connsiteX2311" fmla="*/ 460752 w 1566862"/>
                <a:gd name="connsiteY2311" fmla="*/ 77094 h 533400"/>
                <a:gd name="connsiteX2312" fmla="*/ 460752 w 1566862"/>
                <a:gd name="connsiteY2312" fmla="*/ 65843 h 533400"/>
                <a:gd name="connsiteX2313" fmla="*/ 493635 w 1566862"/>
                <a:gd name="connsiteY2313" fmla="*/ 32960 h 533400"/>
                <a:gd name="connsiteX2314" fmla="*/ 499260 w 1566862"/>
                <a:gd name="connsiteY2314" fmla="*/ 30630 h 533400"/>
                <a:gd name="connsiteX2315" fmla="*/ 1400986 w 1566862"/>
                <a:gd name="connsiteY2315" fmla="*/ 29126 h 533400"/>
                <a:gd name="connsiteX2316" fmla="*/ 1413340 w 1566862"/>
                <a:gd name="connsiteY2316" fmla="*/ 66684 h 533400"/>
                <a:gd name="connsiteX2317" fmla="*/ 1408828 w 1566862"/>
                <a:gd name="connsiteY2317" fmla="*/ 69250 h 533400"/>
                <a:gd name="connsiteX2318" fmla="*/ 1393927 w 1566862"/>
                <a:gd name="connsiteY2318" fmla="*/ 65150 h 533400"/>
                <a:gd name="connsiteX2319" fmla="*/ 1385574 w 1566862"/>
                <a:gd name="connsiteY2319" fmla="*/ 50458 h 533400"/>
                <a:gd name="connsiteX2320" fmla="*/ 1389674 w 1566862"/>
                <a:gd name="connsiteY2320" fmla="*/ 35557 h 533400"/>
                <a:gd name="connsiteX2321" fmla="*/ 1036524 w 1566862"/>
                <a:gd name="connsiteY2321" fmla="*/ 26340 h 533400"/>
                <a:gd name="connsiteX2322" fmla="*/ 1043127 w 1566862"/>
                <a:gd name="connsiteY2322" fmla="*/ 31476 h 533400"/>
                <a:gd name="connsiteX2323" fmla="*/ 1051479 w 1566862"/>
                <a:gd name="connsiteY2323" fmla="*/ 46168 h 533400"/>
                <a:gd name="connsiteX2324" fmla="*/ 1047379 w 1566862"/>
                <a:gd name="connsiteY2324" fmla="*/ 61068 h 533400"/>
                <a:gd name="connsiteX2325" fmla="*/ 1032990 w 1566862"/>
                <a:gd name="connsiteY2325" fmla="*/ 69250 h 533400"/>
                <a:gd name="connsiteX2326" fmla="*/ 1018089 w 1566862"/>
                <a:gd name="connsiteY2326" fmla="*/ 65150 h 533400"/>
                <a:gd name="connsiteX2327" fmla="*/ 1009736 w 1566862"/>
                <a:gd name="connsiteY2327" fmla="*/ 50458 h 533400"/>
                <a:gd name="connsiteX2328" fmla="*/ 1013836 w 1566862"/>
                <a:gd name="connsiteY2328" fmla="*/ 35557 h 533400"/>
                <a:gd name="connsiteX2329" fmla="*/ 1028225 w 1566862"/>
                <a:gd name="connsiteY2329" fmla="*/ 27376 h 533400"/>
                <a:gd name="connsiteX2330" fmla="*/ 1036524 w 1566862"/>
                <a:gd name="connsiteY2330" fmla="*/ 26340 h 533400"/>
                <a:gd name="connsiteX2331" fmla="*/ 660687 w 1566862"/>
                <a:gd name="connsiteY2331" fmla="*/ 26340 h 533400"/>
                <a:gd name="connsiteX2332" fmla="*/ 667288 w 1566862"/>
                <a:gd name="connsiteY2332" fmla="*/ 31476 h 533400"/>
                <a:gd name="connsiteX2333" fmla="*/ 675641 w 1566862"/>
                <a:gd name="connsiteY2333" fmla="*/ 46168 h 533400"/>
                <a:gd name="connsiteX2334" fmla="*/ 671541 w 1566862"/>
                <a:gd name="connsiteY2334" fmla="*/ 61068 h 533400"/>
                <a:gd name="connsiteX2335" fmla="*/ 657152 w 1566862"/>
                <a:gd name="connsiteY2335" fmla="*/ 69250 h 533400"/>
                <a:gd name="connsiteX2336" fmla="*/ 642250 w 1566862"/>
                <a:gd name="connsiteY2336" fmla="*/ 65150 h 533400"/>
                <a:gd name="connsiteX2337" fmla="*/ 633898 w 1566862"/>
                <a:gd name="connsiteY2337" fmla="*/ 50458 h 533400"/>
                <a:gd name="connsiteX2338" fmla="*/ 637998 w 1566862"/>
                <a:gd name="connsiteY2338" fmla="*/ 35557 h 533400"/>
                <a:gd name="connsiteX2339" fmla="*/ 652387 w 1566862"/>
                <a:gd name="connsiteY2339" fmla="*/ 27376 h 533400"/>
                <a:gd name="connsiteX2340" fmla="*/ 660687 w 1566862"/>
                <a:gd name="connsiteY2340" fmla="*/ 26340 h 533400"/>
                <a:gd name="connsiteX2341" fmla="*/ 284849 w 1566862"/>
                <a:gd name="connsiteY2341" fmla="*/ 26340 h 533400"/>
                <a:gd name="connsiteX2342" fmla="*/ 291450 w 1566862"/>
                <a:gd name="connsiteY2342" fmla="*/ 31476 h 533400"/>
                <a:gd name="connsiteX2343" fmla="*/ 299803 w 1566862"/>
                <a:gd name="connsiteY2343" fmla="*/ 46168 h 533400"/>
                <a:gd name="connsiteX2344" fmla="*/ 295703 w 1566862"/>
                <a:gd name="connsiteY2344" fmla="*/ 61068 h 533400"/>
                <a:gd name="connsiteX2345" fmla="*/ 281314 w 1566862"/>
                <a:gd name="connsiteY2345" fmla="*/ 69250 h 533400"/>
                <a:gd name="connsiteX2346" fmla="*/ 266413 w 1566862"/>
                <a:gd name="connsiteY2346" fmla="*/ 65150 h 533400"/>
                <a:gd name="connsiteX2347" fmla="*/ 258060 w 1566862"/>
                <a:gd name="connsiteY2347" fmla="*/ 50458 h 533400"/>
                <a:gd name="connsiteX2348" fmla="*/ 262160 w 1566862"/>
                <a:gd name="connsiteY2348" fmla="*/ 35557 h 533400"/>
                <a:gd name="connsiteX2349" fmla="*/ 276549 w 1566862"/>
                <a:gd name="connsiteY2349" fmla="*/ 27376 h 533400"/>
                <a:gd name="connsiteX2350" fmla="*/ 284849 w 1566862"/>
                <a:gd name="connsiteY2350" fmla="*/ 26340 h 533400"/>
                <a:gd name="connsiteX2351" fmla="*/ 1038475 w 1566862"/>
                <a:gd name="connsiteY2351" fmla="*/ 4425 h 533400"/>
                <a:gd name="connsiteX2352" fmla="*/ 1041450 w 1566862"/>
                <a:gd name="connsiteY2352" fmla="*/ 5815 h 533400"/>
                <a:gd name="connsiteX2353" fmla="*/ 1044884 w 1566862"/>
                <a:gd name="connsiteY2353" fmla="*/ 9567 h 533400"/>
                <a:gd name="connsiteX2354" fmla="*/ 1044615 w 1566862"/>
                <a:gd name="connsiteY2354" fmla="*/ 15629 h 533400"/>
                <a:gd name="connsiteX2355" fmla="*/ 1040863 w 1566862"/>
                <a:gd name="connsiteY2355" fmla="*/ 19062 h 533400"/>
                <a:gd name="connsiteX2356" fmla="*/ 1034801 w 1566862"/>
                <a:gd name="connsiteY2356" fmla="*/ 18793 h 533400"/>
                <a:gd name="connsiteX2357" fmla="*/ 1031368 w 1566862"/>
                <a:gd name="connsiteY2357" fmla="*/ 15041 h 533400"/>
                <a:gd name="connsiteX2358" fmla="*/ 1031637 w 1566862"/>
                <a:gd name="connsiteY2358" fmla="*/ 8980 h 533400"/>
                <a:gd name="connsiteX2359" fmla="*/ 1035389 w 1566862"/>
                <a:gd name="connsiteY2359" fmla="*/ 5547 h 533400"/>
                <a:gd name="connsiteX2360" fmla="*/ 1038475 w 1566862"/>
                <a:gd name="connsiteY2360" fmla="*/ 4425 h 533400"/>
                <a:gd name="connsiteX2361" fmla="*/ 662638 w 1566862"/>
                <a:gd name="connsiteY2361" fmla="*/ 4425 h 533400"/>
                <a:gd name="connsiteX2362" fmla="*/ 665612 w 1566862"/>
                <a:gd name="connsiteY2362" fmla="*/ 5815 h 533400"/>
                <a:gd name="connsiteX2363" fmla="*/ 669046 w 1566862"/>
                <a:gd name="connsiteY2363" fmla="*/ 9567 h 533400"/>
                <a:gd name="connsiteX2364" fmla="*/ 668777 w 1566862"/>
                <a:gd name="connsiteY2364" fmla="*/ 15629 h 533400"/>
                <a:gd name="connsiteX2365" fmla="*/ 665025 w 1566862"/>
                <a:gd name="connsiteY2365" fmla="*/ 19062 h 533400"/>
                <a:gd name="connsiteX2366" fmla="*/ 658963 w 1566862"/>
                <a:gd name="connsiteY2366" fmla="*/ 18793 h 533400"/>
                <a:gd name="connsiteX2367" fmla="*/ 655530 w 1566862"/>
                <a:gd name="connsiteY2367" fmla="*/ 15041 h 533400"/>
                <a:gd name="connsiteX2368" fmla="*/ 655799 w 1566862"/>
                <a:gd name="connsiteY2368" fmla="*/ 8980 h 533400"/>
                <a:gd name="connsiteX2369" fmla="*/ 659551 w 1566862"/>
                <a:gd name="connsiteY2369" fmla="*/ 5547 h 533400"/>
                <a:gd name="connsiteX2370" fmla="*/ 662638 w 1566862"/>
                <a:gd name="connsiteY2370" fmla="*/ 4425 h 533400"/>
                <a:gd name="connsiteX2371" fmla="*/ 286800 w 1566862"/>
                <a:gd name="connsiteY2371" fmla="*/ 4425 h 533400"/>
                <a:gd name="connsiteX2372" fmla="*/ 289774 w 1566862"/>
                <a:gd name="connsiteY2372" fmla="*/ 5815 h 533400"/>
                <a:gd name="connsiteX2373" fmla="*/ 293208 w 1566862"/>
                <a:gd name="connsiteY2373" fmla="*/ 9567 h 533400"/>
                <a:gd name="connsiteX2374" fmla="*/ 292939 w 1566862"/>
                <a:gd name="connsiteY2374" fmla="*/ 15629 h 533400"/>
                <a:gd name="connsiteX2375" fmla="*/ 289187 w 1566862"/>
                <a:gd name="connsiteY2375" fmla="*/ 19062 h 533400"/>
                <a:gd name="connsiteX2376" fmla="*/ 283125 w 1566862"/>
                <a:gd name="connsiteY2376" fmla="*/ 18793 h 533400"/>
                <a:gd name="connsiteX2377" fmla="*/ 279692 w 1566862"/>
                <a:gd name="connsiteY2377" fmla="*/ 15041 h 533400"/>
                <a:gd name="connsiteX2378" fmla="*/ 279961 w 1566862"/>
                <a:gd name="connsiteY2378" fmla="*/ 8980 h 533400"/>
                <a:gd name="connsiteX2379" fmla="*/ 283713 w 1566862"/>
                <a:gd name="connsiteY2379" fmla="*/ 5547 h 533400"/>
                <a:gd name="connsiteX2380" fmla="*/ 286800 w 1566862"/>
                <a:gd name="connsiteY2380" fmla="*/ 4425 h 533400"/>
                <a:gd name="connsiteX2381" fmla="*/ 1281829 w 1566862"/>
                <a:gd name="connsiteY2381" fmla="*/ 0 h 533400"/>
                <a:gd name="connsiteX2382" fmla="*/ 1391405 w 1566862"/>
                <a:gd name="connsiteY2382" fmla="*/ 0 h 533400"/>
                <a:gd name="connsiteX2383" fmla="*/ 1396501 w 1566862"/>
                <a:gd name="connsiteY2383" fmla="*/ 15494 h 533400"/>
                <a:gd name="connsiteX2384" fmla="*/ 1396463 w 1566862"/>
                <a:gd name="connsiteY2384" fmla="*/ 15587 h 533400"/>
                <a:gd name="connsiteX2385" fmla="*/ 1342400 w 1566862"/>
                <a:gd name="connsiteY2385" fmla="*/ 69649 h 533400"/>
                <a:gd name="connsiteX2386" fmla="*/ 1305350 w 1566862"/>
                <a:gd name="connsiteY2386" fmla="*/ 69649 h 533400"/>
                <a:gd name="connsiteX2387" fmla="*/ 1277290 w 1566862"/>
                <a:gd name="connsiteY2387" fmla="*/ 41589 h 533400"/>
                <a:gd name="connsiteX2388" fmla="*/ 1277290 w 1566862"/>
                <a:gd name="connsiteY2388" fmla="*/ 4539 h 533400"/>
                <a:gd name="connsiteX2389" fmla="*/ 1182120 w 1566862"/>
                <a:gd name="connsiteY2389" fmla="*/ 0 h 533400"/>
                <a:gd name="connsiteX2390" fmla="*/ 1246940 w 1566862"/>
                <a:gd name="connsiteY2390" fmla="*/ 0 h 533400"/>
                <a:gd name="connsiteX2391" fmla="*/ 1246940 w 1566862"/>
                <a:gd name="connsiteY2391" fmla="*/ 20328 h 533400"/>
                <a:gd name="connsiteX2392" fmla="*/ 1226112 w 1566862"/>
                <a:gd name="connsiteY2392" fmla="*/ 41157 h 533400"/>
                <a:gd name="connsiteX2393" fmla="*/ 1204922 w 1566862"/>
                <a:gd name="connsiteY2393" fmla="*/ 41157 h 533400"/>
                <a:gd name="connsiteX2394" fmla="*/ 1182120 w 1566862"/>
                <a:gd name="connsiteY2394" fmla="*/ 18356 h 533400"/>
                <a:gd name="connsiteX2395" fmla="*/ 1157834 w 1566862"/>
                <a:gd name="connsiteY2395" fmla="*/ 0 h 533400"/>
                <a:gd name="connsiteX2396" fmla="*/ 1169003 w 1566862"/>
                <a:gd name="connsiteY2396" fmla="*/ 0 h 533400"/>
                <a:gd name="connsiteX2397" fmla="*/ 1168965 w 1566862"/>
                <a:gd name="connsiteY2397" fmla="*/ 41 h 533400"/>
                <a:gd name="connsiteX2398" fmla="*/ 1158330 w 1566862"/>
                <a:gd name="connsiteY2398" fmla="*/ 459 h 533400"/>
                <a:gd name="connsiteX2399" fmla="*/ 1087178 w 1566862"/>
                <a:gd name="connsiteY2399" fmla="*/ 0 h 533400"/>
                <a:gd name="connsiteX2400" fmla="*/ 1147017 w 1566862"/>
                <a:gd name="connsiteY2400" fmla="*/ 0 h 533400"/>
                <a:gd name="connsiteX2401" fmla="*/ 1167182 w 1566862"/>
                <a:gd name="connsiteY2401" fmla="*/ 20165 h 533400"/>
                <a:gd name="connsiteX2402" fmla="*/ 1167182 w 1566862"/>
                <a:gd name="connsiteY2402" fmla="*/ 59947 h 533400"/>
                <a:gd name="connsiteX2403" fmla="*/ 1137055 w 1566862"/>
                <a:gd name="connsiteY2403" fmla="*/ 90074 h 533400"/>
                <a:gd name="connsiteX2404" fmla="*/ 1117164 w 1566862"/>
                <a:gd name="connsiteY2404" fmla="*/ 98313 h 533400"/>
                <a:gd name="connsiteX2405" fmla="*/ 1117163 w 1566862"/>
                <a:gd name="connsiteY2405" fmla="*/ 98312 h 533400"/>
                <a:gd name="connsiteX2406" fmla="*/ 1117163 w 1566862"/>
                <a:gd name="connsiteY2406" fmla="*/ 98288 h 533400"/>
                <a:gd name="connsiteX2407" fmla="*/ 1117031 w 1566862"/>
                <a:gd name="connsiteY2407" fmla="*/ 98313 h 533400"/>
                <a:gd name="connsiteX2408" fmla="*/ 1097140 w 1566862"/>
                <a:gd name="connsiteY2408" fmla="*/ 90074 h 533400"/>
                <a:gd name="connsiteX2409" fmla="*/ 1067013 w 1566862"/>
                <a:gd name="connsiteY2409" fmla="*/ 59947 h 533400"/>
                <a:gd name="connsiteX2410" fmla="*/ 1067013 w 1566862"/>
                <a:gd name="connsiteY2410" fmla="*/ 20165 h 533400"/>
                <a:gd name="connsiteX2411" fmla="*/ 1047070 w 1566862"/>
                <a:gd name="connsiteY2411" fmla="*/ 0 h 533400"/>
                <a:gd name="connsiteX2412" fmla="*/ 1071159 w 1566862"/>
                <a:gd name="connsiteY2412" fmla="*/ 0 h 533400"/>
                <a:gd name="connsiteX2413" fmla="*/ 1067367 w 1566862"/>
                <a:gd name="connsiteY2413" fmla="*/ 3792 h 533400"/>
                <a:gd name="connsiteX2414" fmla="*/ 1050862 w 1566862"/>
                <a:gd name="connsiteY2414" fmla="*/ 3792 h 533400"/>
                <a:gd name="connsiteX2415" fmla="*/ 905992 w 1566862"/>
                <a:gd name="connsiteY2415" fmla="*/ 0 h 533400"/>
                <a:gd name="connsiteX2416" fmla="*/ 1027081 w 1566862"/>
                <a:gd name="connsiteY2416" fmla="*/ 0 h 533400"/>
                <a:gd name="connsiteX2417" fmla="*/ 1020625 w 1566862"/>
                <a:gd name="connsiteY2417" fmla="*/ 15587 h 533400"/>
                <a:gd name="connsiteX2418" fmla="*/ 966563 w 1566862"/>
                <a:gd name="connsiteY2418" fmla="*/ 69649 h 533400"/>
                <a:gd name="connsiteX2419" fmla="*/ 929512 w 1566862"/>
                <a:gd name="connsiteY2419" fmla="*/ 69649 h 533400"/>
                <a:gd name="connsiteX2420" fmla="*/ 901452 w 1566862"/>
                <a:gd name="connsiteY2420" fmla="*/ 41589 h 533400"/>
                <a:gd name="connsiteX2421" fmla="*/ 901452 w 1566862"/>
                <a:gd name="connsiteY2421" fmla="*/ 4539 h 533400"/>
                <a:gd name="connsiteX2422" fmla="*/ 806282 w 1566862"/>
                <a:gd name="connsiteY2422" fmla="*/ 0 h 533400"/>
                <a:gd name="connsiteX2423" fmla="*/ 871102 w 1566862"/>
                <a:gd name="connsiteY2423" fmla="*/ 0 h 533400"/>
                <a:gd name="connsiteX2424" fmla="*/ 871102 w 1566862"/>
                <a:gd name="connsiteY2424" fmla="*/ 20328 h 533400"/>
                <a:gd name="connsiteX2425" fmla="*/ 850274 w 1566862"/>
                <a:gd name="connsiteY2425" fmla="*/ 41157 h 533400"/>
                <a:gd name="connsiteX2426" fmla="*/ 829084 w 1566862"/>
                <a:gd name="connsiteY2426" fmla="*/ 41157 h 533400"/>
                <a:gd name="connsiteX2427" fmla="*/ 806282 w 1566862"/>
                <a:gd name="connsiteY2427" fmla="*/ 18356 h 533400"/>
                <a:gd name="connsiteX2428" fmla="*/ 781996 w 1566862"/>
                <a:gd name="connsiteY2428" fmla="*/ 0 h 533400"/>
                <a:gd name="connsiteX2429" fmla="*/ 793164 w 1566862"/>
                <a:gd name="connsiteY2429" fmla="*/ 0 h 533400"/>
                <a:gd name="connsiteX2430" fmla="*/ 793127 w 1566862"/>
                <a:gd name="connsiteY2430" fmla="*/ 41 h 533400"/>
                <a:gd name="connsiteX2431" fmla="*/ 782492 w 1566862"/>
                <a:gd name="connsiteY2431" fmla="*/ 459 h 533400"/>
                <a:gd name="connsiteX2432" fmla="*/ 711340 w 1566862"/>
                <a:gd name="connsiteY2432" fmla="*/ 0 h 533400"/>
                <a:gd name="connsiteX2433" fmla="*/ 771179 w 1566862"/>
                <a:gd name="connsiteY2433" fmla="*/ 0 h 533400"/>
                <a:gd name="connsiteX2434" fmla="*/ 791344 w 1566862"/>
                <a:gd name="connsiteY2434" fmla="*/ 20165 h 533400"/>
                <a:gd name="connsiteX2435" fmla="*/ 791344 w 1566862"/>
                <a:gd name="connsiteY2435" fmla="*/ 59947 h 533400"/>
                <a:gd name="connsiteX2436" fmla="*/ 761216 w 1566862"/>
                <a:gd name="connsiteY2436" fmla="*/ 90074 h 533400"/>
                <a:gd name="connsiteX2437" fmla="*/ 741326 w 1566862"/>
                <a:gd name="connsiteY2437" fmla="*/ 98313 h 533400"/>
                <a:gd name="connsiteX2438" fmla="*/ 741326 w 1566862"/>
                <a:gd name="connsiteY2438" fmla="*/ 98312 h 533400"/>
                <a:gd name="connsiteX2439" fmla="*/ 741326 w 1566862"/>
                <a:gd name="connsiteY2439" fmla="*/ 98288 h 533400"/>
                <a:gd name="connsiteX2440" fmla="*/ 741193 w 1566862"/>
                <a:gd name="connsiteY2440" fmla="*/ 98313 h 533400"/>
                <a:gd name="connsiteX2441" fmla="*/ 721302 w 1566862"/>
                <a:gd name="connsiteY2441" fmla="*/ 90074 h 533400"/>
                <a:gd name="connsiteX2442" fmla="*/ 691175 w 1566862"/>
                <a:gd name="connsiteY2442" fmla="*/ 59947 h 533400"/>
                <a:gd name="connsiteX2443" fmla="*/ 691175 w 1566862"/>
                <a:gd name="connsiteY2443" fmla="*/ 20165 h 533400"/>
                <a:gd name="connsiteX2444" fmla="*/ 671232 w 1566862"/>
                <a:gd name="connsiteY2444" fmla="*/ 0 h 533400"/>
                <a:gd name="connsiteX2445" fmla="*/ 695321 w 1566862"/>
                <a:gd name="connsiteY2445" fmla="*/ 0 h 533400"/>
                <a:gd name="connsiteX2446" fmla="*/ 691529 w 1566862"/>
                <a:gd name="connsiteY2446" fmla="*/ 3792 h 533400"/>
                <a:gd name="connsiteX2447" fmla="*/ 675024 w 1566862"/>
                <a:gd name="connsiteY2447" fmla="*/ 3792 h 533400"/>
                <a:gd name="connsiteX2448" fmla="*/ 530153 w 1566862"/>
                <a:gd name="connsiteY2448" fmla="*/ 0 h 533400"/>
                <a:gd name="connsiteX2449" fmla="*/ 651243 w 1566862"/>
                <a:gd name="connsiteY2449" fmla="*/ 0 h 533400"/>
                <a:gd name="connsiteX2450" fmla="*/ 644787 w 1566862"/>
                <a:gd name="connsiteY2450" fmla="*/ 15587 h 533400"/>
                <a:gd name="connsiteX2451" fmla="*/ 590724 w 1566862"/>
                <a:gd name="connsiteY2451" fmla="*/ 69649 h 533400"/>
                <a:gd name="connsiteX2452" fmla="*/ 553674 w 1566862"/>
                <a:gd name="connsiteY2452" fmla="*/ 69649 h 533400"/>
                <a:gd name="connsiteX2453" fmla="*/ 525614 w 1566862"/>
                <a:gd name="connsiteY2453" fmla="*/ 41589 h 533400"/>
                <a:gd name="connsiteX2454" fmla="*/ 525614 w 1566862"/>
                <a:gd name="connsiteY2454" fmla="*/ 4539 h 533400"/>
                <a:gd name="connsiteX2455" fmla="*/ 430444 w 1566862"/>
                <a:gd name="connsiteY2455" fmla="*/ 0 h 533400"/>
                <a:gd name="connsiteX2456" fmla="*/ 495264 w 1566862"/>
                <a:gd name="connsiteY2456" fmla="*/ 0 h 533400"/>
                <a:gd name="connsiteX2457" fmla="*/ 495264 w 1566862"/>
                <a:gd name="connsiteY2457" fmla="*/ 20328 h 533400"/>
                <a:gd name="connsiteX2458" fmla="*/ 474435 w 1566862"/>
                <a:gd name="connsiteY2458" fmla="*/ 41157 h 533400"/>
                <a:gd name="connsiteX2459" fmla="*/ 453245 w 1566862"/>
                <a:gd name="connsiteY2459" fmla="*/ 41157 h 533400"/>
                <a:gd name="connsiteX2460" fmla="*/ 430444 w 1566862"/>
                <a:gd name="connsiteY2460" fmla="*/ 18356 h 533400"/>
                <a:gd name="connsiteX2461" fmla="*/ 406158 w 1566862"/>
                <a:gd name="connsiteY2461" fmla="*/ 0 h 533400"/>
                <a:gd name="connsiteX2462" fmla="*/ 417326 w 1566862"/>
                <a:gd name="connsiteY2462" fmla="*/ 0 h 533400"/>
                <a:gd name="connsiteX2463" fmla="*/ 417289 w 1566862"/>
                <a:gd name="connsiteY2463" fmla="*/ 41 h 533400"/>
                <a:gd name="connsiteX2464" fmla="*/ 406654 w 1566862"/>
                <a:gd name="connsiteY2464" fmla="*/ 459 h 533400"/>
                <a:gd name="connsiteX2465" fmla="*/ 335502 w 1566862"/>
                <a:gd name="connsiteY2465" fmla="*/ 0 h 533400"/>
                <a:gd name="connsiteX2466" fmla="*/ 395341 w 1566862"/>
                <a:gd name="connsiteY2466" fmla="*/ 0 h 533400"/>
                <a:gd name="connsiteX2467" fmla="*/ 415506 w 1566862"/>
                <a:gd name="connsiteY2467" fmla="*/ 20165 h 533400"/>
                <a:gd name="connsiteX2468" fmla="*/ 415506 w 1566862"/>
                <a:gd name="connsiteY2468" fmla="*/ 59947 h 533400"/>
                <a:gd name="connsiteX2469" fmla="*/ 385378 w 1566862"/>
                <a:gd name="connsiteY2469" fmla="*/ 90074 h 533400"/>
                <a:gd name="connsiteX2470" fmla="*/ 365488 w 1566862"/>
                <a:gd name="connsiteY2470" fmla="*/ 98313 h 533400"/>
                <a:gd name="connsiteX2471" fmla="*/ 365487 w 1566862"/>
                <a:gd name="connsiteY2471" fmla="*/ 98312 h 533400"/>
                <a:gd name="connsiteX2472" fmla="*/ 365487 w 1566862"/>
                <a:gd name="connsiteY2472" fmla="*/ 98288 h 533400"/>
                <a:gd name="connsiteX2473" fmla="*/ 365355 w 1566862"/>
                <a:gd name="connsiteY2473" fmla="*/ 98313 h 533400"/>
                <a:gd name="connsiteX2474" fmla="*/ 345465 w 1566862"/>
                <a:gd name="connsiteY2474" fmla="*/ 90074 h 533400"/>
                <a:gd name="connsiteX2475" fmla="*/ 315337 w 1566862"/>
                <a:gd name="connsiteY2475" fmla="*/ 59947 h 533400"/>
                <a:gd name="connsiteX2476" fmla="*/ 315337 w 1566862"/>
                <a:gd name="connsiteY2476" fmla="*/ 20165 h 533400"/>
                <a:gd name="connsiteX2477" fmla="*/ 295394 w 1566862"/>
                <a:gd name="connsiteY2477" fmla="*/ 0 h 533400"/>
                <a:gd name="connsiteX2478" fmla="*/ 319483 w 1566862"/>
                <a:gd name="connsiteY2478" fmla="*/ 0 h 533400"/>
                <a:gd name="connsiteX2479" fmla="*/ 315691 w 1566862"/>
                <a:gd name="connsiteY2479" fmla="*/ 3792 h 533400"/>
                <a:gd name="connsiteX2480" fmla="*/ 299186 w 1566862"/>
                <a:gd name="connsiteY2480" fmla="*/ 3792 h 533400"/>
                <a:gd name="connsiteX2481" fmla="*/ 175457 w 1566862"/>
                <a:gd name="connsiteY2481" fmla="*/ 0 h 533400"/>
                <a:gd name="connsiteX2482" fmla="*/ 275405 w 1566862"/>
                <a:gd name="connsiteY2482" fmla="*/ 0 h 533400"/>
                <a:gd name="connsiteX2483" fmla="*/ 268949 w 1566862"/>
                <a:gd name="connsiteY2483" fmla="*/ 15587 h 533400"/>
                <a:gd name="connsiteX2484" fmla="*/ 214886 w 1566862"/>
                <a:gd name="connsiteY2484" fmla="*/ 69649 h 533400"/>
                <a:gd name="connsiteX2485" fmla="*/ 177836 w 1566862"/>
                <a:gd name="connsiteY2485" fmla="*/ 69649 h 533400"/>
                <a:gd name="connsiteX2486" fmla="*/ 158806 w 1566862"/>
                <a:gd name="connsiteY2486" fmla="*/ 5062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</a:cxnLst>
              <a:rect l="l" t="t" r="r" b="b"/>
              <a:pathLst>
                <a:path w="1566862" h="533400">
                  <a:moveTo>
                    <a:pt x="1466165" y="529592"/>
                  </a:moveTo>
                  <a:lnTo>
                    <a:pt x="1493002" y="529592"/>
                  </a:lnTo>
                  <a:lnTo>
                    <a:pt x="1519840" y="529592"/>
                  </a:lnTo>
                  <a:lnTo>
                    <a:pt x="1529035" y="533400"/>
                  </a:lnTo>
                  <a:lnTo>
                    <a:pt x="1456970" y="533400"/>
                  </a:lnTo>
                  <a:close/>
                  <a:moveTo>
                    <a:pt x="1090327" y="529592"/>
                  </a:moveTo>
                  <a:lnTo>
                    <a:pt x="1117163" y="529592"/>
                  </a:lnTo>
                  <a:lnTo>
                    <a:pt x="1144001" y="529592"/>
                  </a:lnTo>
                  <a:lnTo>
                    <a:pt x="1153196" y="533400"/>
                  </a:lnTo>
                  <a:lnTo>
                    <a:pt x="1081132" y="533400"/>
                  </a:lnTo>
                  <a:close/>
                  <a:moveTo>
                    <a:pt x="714489" y="529592"/>
                  </a:moveTo>
                  <a:lnTo>
                    <a:pt x="741326" y="529592"/>
                  </a:lnTo>
                  <a:lnTo>
                    <a:pt x="768164" y="529592"/>
                  </a:lnTo>
                  <a:lnTo>
                    <a:pt x="777358" y="533400"/>
                  </a:lnTo>
                  <a:lnTo>
                    <a:pt x="705294" y="533400"/>
                  </a:lnTo>
                  <a:close/>
                  <a:moveTo>
                    <a:pt x="338651" y="529592"/>
                  </a:moveTo>
                  <a:lnTo>
                    <a:pt x="365488" y="529592"/>
                  </a:lnTo>
                  <a:lnTo>
                    <a:pt x="392326" y="529592"/>
                  </a:lnTo>
                  <a:lnTo>
                    <a:pt x="401521" y="533400"/>
                  </a:lnTo>
                  <a:lnTo>
                    <a:pt x="329456" y="533400"/>
                  </a:lnTo>
                  <a:close/>
                  <a:moveTo>
                    <a:pt x="1253" y="529592"/>
                  </a:moveTo>
                  <a:lnTo>
                    <a:pt x="16488" y="529592"/>
                  </a:lnTo>
                  <a:lnTo>
                    <a:pt x="25682" y="533400"/>
                  </a:lnTo>
                  <a:lnTo>
                    <a:pt x="0" y="533400"/>
                  </a:lnTo>
                  <a:close/>
                  <a:moveTo>
                    <a:pt x="1430177" y="514672"/>
                  </a:moveTo>
                  <a:cubicBezTo>
                    <a:pt x="1431981" y="514403"/>
                    <a:pt x="1433887" y="514822"/>
                    <a:pt x="1435468" y="515992"/>
                  </a:cubicBezTo>
                  <a:lnTo>
                    <a:pt x="1444140" y="522413"/>
                  </a:lnTo>
                  <a:cubicBezTo>
                    <a:pt x="1447302" y="524754"/>
                    <a:pt x="1447968" y="529215"/>
                    <a:pt x="1445627" y="532378"/>
                  </a:cubicBezTo>
                  <a:lnTo>
                    <a:pt x="1444870" y="533400"/>
                  </a:lnTo>
                  <a:lnTo>
                    <a:pt x="1416243" y="533400"/>
                  </a:lnTo>
                  <a:lnTo>
                    <a:pt x="1415819" y="530560"/>
                  </a:lnTo>
                  <a:lnTo>
                    <a:pt x="1425504" y="517479"/>
                  </a:lnTo>
                  <a:cubicBezTo>
                    <a:pt x="1426674" y="515898"/>
                    <a:pt x="1428375" y="514941"/>
                    <a:pt x="1430177" y="514672"/>
                  </a:cubicBezTo>
                  <a:close/>
                  <a:moveTo>
                    <a:pt x="1054339" y="514672"/>
                  </a:moveTo>
                  <a:cubicBezTo>
                    <a:pt x="1056143" y="514403"/>
                    <a:pt x="1058048" y="514822"/>
                    <a:pt x="1059630" y="515992"/>
                  </a:cubicBezTo>
                  <a:lnTo>
                    <a:pt x="1068302" y="522413"/>
                  </a:lnTo>
                  <a:cubicBezTo>
                    <a:pt x="1071465" y="524754"/>
                    <a:pt x="1072130" y="529215"/>
                    <a:pt x="1069789" y="532378"/>
                  </a:cubicBezTo>
                  <a:lnTo>
                    <a:pt x="1069032" y="533400"/>
                  </a:lnTo>
                  <a:lnTo>
                    <a:pt x="1040405" y="533400"/>
                  </a:lnTo>
                  <a:lnTo>
                    <a:pt x="1039981" y="530560"/>
                  </a:lnTo>
                  <a:lnTo>
                    <a:pt x="1049666" y="517479"/>
                  </a:lnTo>
                  <a:cubicBezTo>
                    <a:pt x="1050836" y="515898"/>
                    <a:pt x="1052537" y="514941"/>
                    <a:pt x="1054339" y="514672"/>
                  </a:cubicBezTo>
                  <a:close/>
                  <a:moveTo>
                    <a:pt x="678502" y="514672"/>
                  </a:moveTo>
                  <a:cubicBezTo>
                    <a:pt x="680305" y="514403"/>
                    <a:pt x="682211" y="514822"/>
                    <a:pt x="683792" y="515992"/>
                  </a:cubicBezTo>
                  <a:lnTo>
                    <a:pt x="692465" y="522413"/>
                  </a:lnTo>
                  <a:cubicBezTo>
                    <a:pt x="695627" y="524754"/>
                    <a:pt x="696292" y="529215"/>
                    <a:pt x="693951" y="532378"/>
                  </a:cubicBezTo>
                  <a:lnTo>
                    <a:pt x="693194" y="533400"/>
                  </a:lnTo>
                  <a:lnTo>
                    <a:pt x="664567" y="533400"/>
                  </a:lnTo>
                  <a:lnTo>
                    <a:pt x="664143" y="530560"/>
                  </a:lnTo>
                  <a:lnTo>
                    <a:pt x="673827" y="517479"/>
                  </a:lnTo>
                  <a:cubicBezTo>
                    <a:pt x="674998" y="515898"/>
                    <a:pt x="676699" y="514941"/>
                    <a:pt x="678502" y="514672"/>
                  </a:cubicBezTo>
                  <a:close/>
                  <a:moveTo>
                    <a:pt x="302664" y="514672"/>
                  </a:moveTo>
                  <a:cubicBezTo>
                    <a:pt x="304467" y="514403"/>
                    <a:pt x="306373" y="514822"/>
                    <a:pt x="307954" y="515992"/>
                  </a:cubicBezTo>
                  <a:lnTo>
                    <a:pt x="316626" y="522413"/>
                  </a:lnTo>
                  <a:cubicBezTo>
                    <a:pt x="319789" y="524754"/>
                    <a:pt x="320454" y="529215"/>
                    <a:pt x="318113" y="532378"/>
                  </a:cubicBezTo>
                  <a:lnTo>
                    <a:pt x="317356" y="533400"/>
                  </a:lnTo>
                  <a:lnTo>
                    <a:pt x="288729" y="533400"/>
                  </a:lnTo>
                  <a:lnTo>
                    <a:pt x="288305" y="530560"/>
                  </a:lnTo>
                  <a:lnTo>
                    <a:pt x="297990" y="517479"/>
                  </a:lnTo>
                  <a:cubicBezTo>
                    <a:pt x="299160" y="515898"/>
                    <a:pt x="300861" y="514941"/>
                    <a:pt x="302664" y="514672"/>
                  </a:cubicBezTo>
                  <a:close/>
                  <a:moveTo>
                    <a:pt x="1305083" y="513804"/>
                  </a:moveTo>
                  <a:cubicBezTo>
                    <a:pt x="1316030" y="513803"/>
                    <a:pt x="1326976" y="517980"/>
                    <a:pt x="1335329" y="526332"/>
                  </a:cubicBezTo>
                  <a:lnTo>
                    <a:pt x="1342397" y="533400"/>
                  </a:lnTo>
                  <a:lnTo>
                    <a:pt x="1267769" y="533400"/>
                  </a:lnTo>
                  <a:lnTo>
                    <a:pt x="1274838" y="526332"/>
                  </a:lnTo>
                  <a:cubicBezTo>
                    <a:pt x="1283190" y="517980"/>
                    <a:pt x="1294137" y="513803"/>
                    <a:pt x="1305083" y="513804"/>
                  </a:cubicBezTo>
                  <a:close/>
                  <a:moveTo>
                    <a:pt x="929245" y="513804"/>
                  </a:moveTo>
                  <a:cubicBezTo>
                    <a:pt x="940192" y="513803"/>
                    <a:pt x="951139" y="517980"/>
                    <a:pt x="959491" y="526332"/>
                  </a:cubicBezTo>
                  <a:lnTo>
                    <a:pt x="966559" y="533400"/>
                  </a:lnTo>
                  <a:lnTo>
                    <a:pt x="891932" y="533400"/>
                  </a:lnTo>
                  <a:lnTo>
                    <a:pt x="899000" y="526332"/>
                  </a:lnTo>
                  <a:cubicBezTo>
                    <a:pt x="907351" y="517980"/>
                    <a:pt x="918299" y="513803"/>
                    <a:pt x="929245" y="513804"/>
                  </a:cubicBezTo>
                  <a:close/>
                  <a:moveTo>
                    <a:pt x="553407" y="513804"/>
                  </a:moveTo>
                  <a:cubicBezTo>
                    <a:pt x="564354" y="513803"/>
                    <a:pt x="575301" y="517980"/>
                    <a:pt x="583652" y="526332"/>
                  </a:cubicBezTo>
                  <a:lnTo>
                    <a:pt x="590721" y="533400"/>
                  </a:lnTo>
                  <a:lnTo>
                    <a:pt x="516093" y="533400"/>
                  </a:lnTo>
                  <a:lnTo>
                    <a:pt x="523162" y="526332"/>
                  </a:lnTo>
                  <a:cubicBezTo>
                    <a:pt x="531514" y="517980"/>
                    <a:pt x="542461" y="513803"/>
                    <a:pt x="553407" y="513804"/>
                  </a:cubicBezTo>
                  <a:close/>
                  <a:moveTo>
                    <a:pt x="177569" y="513804"/>
                  </a:moveTo>
                  <a:cubicBezTo>
                    <a:pt x="188516" y="513803"/>
                    <a:pt x="199463" y="517980"/>
                    <a:pt x="207815" y="526332"/>
                  </a:cubicBezTo>
                  <a:lnTo>
                    <a:pt x="214883" y="533400"/>
                  </a:lnTo>
                  <a:lnTo>
                    <a:pt x="140255" y="533400"/>
                  </a:lnTo>
                  <a:lnTo>
                    <a:pt x="147324" y="526332"/>
                  </a:lnTo>
                  <a:cubicBezTo>
                    <a:pt x="155676" y="517980"/>
                    <a:pt x="166623" y="513803"/>
                    <a:pt x="177569" y="513804"/>
                  </a:cubicBezTo>
                  <a:close/>
                  <a:moveTo>
                    <a:pt x="1471971" y="510526"/>
                  </a:moveTo>
                  <a:cubicBezTo>
                    <a:pt x="1473068" y="510574"/>
                    <a:pt x="1474146" y="511041"/>
                    <a:pt x="1474946" y="511915"/>
                  </a:cubicBezTo>
                  <a:lnTo>
                    <a:pt x="1478379" y="515667"/>
                  </a:lnTo>
                  <a:cubicBezTo>
                    <a:pt x="1479978" y="517415"/>
                    <a:pt x="1479858" y="520130"/>
                    <a:pt x="1478110" y="521730"/>
                  </a:cubicBezTo>
                  <a:lnTo>
                    <a:pt x="1474358" y="525163"/>
                  </a:lnTo>
                  <a:cubicBezTo>
                    <a:pt x="1472610" y="526761"/>
                    <a:pt x="1469896" y="526641"/>
                    <a:pt x="1468296" y="524893"/>
                  </a:cubicBezTo>
                  <a:lnTo>
                    <a:pt x="1464863" y="521142"/>
                  </a:lnTo>
                  <a:cubicBezTo>
                    <a:pt x="1463264" y="519393"/>
                    <a:pt x="1463384" y="516679"/>
                    <a:pt x="1465132" y="515079"/>
                  </a:cubicBezTo>
                  <a:lnTo>
                    <a:pt x="1468884" y="511646"/>
                  </a:lnTo>
                  <a:cubicBezTo>
                    <a:pt x="1469758" y="510847"/>
                    <a:pt x="1470874" y="510477"/>
                    <a:pt x="1471971" y="510526"/>
                  </a:cubicBezTo>
                  <a:close/>
                  <a:moveTo>
                    <a:pt x="1096132" y="510526"/>
                  </a:moveTo>
                  <a:cubicBezTo>
                    <a:pt x="1097230" y="510574"/>
                    <a:pt x="1098308" y="511041"/>
                    <a:pt x="1099108" y="511915"/>
                  </a:cubicBezTo>
                  <a:lnTo>
                    <a:pt x="1102541" y="515667"/>
                  </a:lnTo>
                  <a:cubicBezTo>
                    <a:pt x="1104140" y="517415"/>
                    <a:pt x="1104020" y="520130"/>
                    <a:pt x="1102272" y="521730"/>
                  </a:cubicBezTo>
                  <a:lnTo>
                    <a:pt x="1098520" y="525163"/>
                  </a:lnTo>
                  <a:cubicBezTo>
                    <a:pt x="1096772" y="526761"/>
                    <a:pt x="1094058" y="526641"/>
                    <a:pt x="1092458" y="524893"/>
                  </a:cubicBezTo>
                  <a:lnTo>
                    <a:pt x="1089025" y="521142"/>
                  </a:lnTo>
                  <a:cubicBezTo>
                    <a:pt x="1087426" y="519393"/>
                    <a:pt x="1087546" y="516679"/>
                    <a:pt x="1089294" y="515079"/>
                  </a:cubicBezTo>
                  <a:lnTo>
                    <a:pt x="1093046" y="511646"/>
                  </a:lnTo>
                  <a:cubicBezTo>
                    <a:pt x="1093920" y="510847"/>
                    <a:pt x="1095036" y="510477"/>
                    <a:pt x="1096132" y="510526"/>
                  </a:cubicBezTo>
                  <a:close/>
                  <a:moveTo>
                    <a:pt x="720295" y="510526"/>
                  </a:moveTo>
                  <a:cubicBezTo>
                    <a:pt x="721392" y="510574"/>
                    <a:pt x="722470" y="511041"/>
                    <a:pt x="723270" y="511915"/>
                  </a:cubicBezTo>
                  <a:lnTo>
                    <a:pt x="726703" y="515667"/>
                  </a:lnTo>
                  <a:cubicBezTo>
                    <a:pt x="728303" y="517415"/>
                    <a:pt x="728182" y="520130"/>
                    <a:pt x="726434" y="521730"/>
                  </a:cubicBezTo>
                  <a:lnTo>
                    <a:pt x="722683" y="525163"/>
                  </a:lnTo>
                  <a:cubicBezTo>
                    <a:pt x="720934" y="526761"/>
                    <a:pt x="718220" y="526641"/>
                    <a:pt x="716620" y="524893"/>
                  </a:cubicBezTo>
                  <a:lnTo>
                    <a:pt x="713187" y="521142"/>
                  </a:lnTo>
                  <a:cubicBezTo>
                    <a:pt x="711588" y="519393"/>
                    <a:pt x="711708" y="516679"/>
                    <a:pt x="713457" y="515079"/>
                  </a:cubicBezTo>
                  <a:lnTo>
                    <a:pt x="717208" y="511646"/>
                  </a:lnTo>
                  <a:cubicBezTo>
                    <a:pt x="718082" y="510847"/>
                    <a:pt x="719197" y="510477"/>
                    <a:pt x="720295" y="510526"/>
                  </a:cubicBezTo>
                  <a:close/>
                  <a:moveTo>
                    <a:pt x="344457" y="510526"/>
                  </a:moveTo>
                  <a:cubicBezTo>
                    <a:pt x="345554" y="510574"/>
                    <a:pt x="346632" y="511041"/>
                    <a:pt x="347432" y="511915"/>
                  </a:cubicBezTo>
                  <a:lnTo>
                    <a:pt x="350864" y="515667"/>
                  </a:lnTo>
                  <a:cubicBezTo>
                    <a:pt x="352464" y="517415"/>
                    <a:pt x="352344" y="520130"/>
                    <a:pt x="350596" y="521730"/>
                  </a:cubicBezTo>
                  <a:lnTo>
                    <a:pt x="346844" y="525163"/>
                  </a:lnTo>
                  <a:cubicBezTo>
                    <a:pt x="345096" y="526761"/>
                    <a:pt x="342382" y="526641"/>
                    <a:pt x="340782" y="524893"/>
                  </a:cubicBezTo>
                  <a:lnTo>
                    <a:pt x="337349" y="521142"/>
                  </a:lnTo>
                  <a:cubicBezTo>
                    <a:pt x="335750" y="519393"/>
                    <a:pt x="335870" y="516679"/>
                    <a:pt x="337618" y="515079"/>
                  </a:cubicBezTo>
                  <a:lnTo>
                    <a:pt x="341370" y="511646"/>
                  </a:lnTo>
                  <a:cubicBezTo>
                    <a:pt x="342244" y="510847"/>
                    <a:pt x="343359" y="510477"/>
                    <a:pt x="344457" y="510526"/>
                  </a:cubicBezTo>
                  <a:close/>
                  <a:moveTo>
                    <a:pt x="1518238" y="510525"/>
                  </a:moveTo>
                  <a:cubicBezTo>
                    <a:pt x="1519335" y="510574"/>
                    <a:pt x="1520413" y="511041"/>
                    <a:pt x="1521213" y="511915"/>
                  </a:cubicBezTo>
                  <a:lnTo>
                    <a:pt x="1524646" y="515667"/>
                  </a:lnTo>
                  <a:cubicBezTo>
                    <a:pt x="1526246" y="517415"/>
                    <a:pt x="1526125" y="520129"/>
                    <a:pt x="1524377" y="521728"/>
                  </a:cubicBezTo>
                  <a:lnTo>
                    <a:pt x="1520625" y="525161"/>
                  </a:lnTo>
                  <a:cubicBezTo>
                    <a:pt x="1518877" y="526761"/>
                    <a:pt x="1516163" y="526640"/>
                    <a:pt x="1514564" y="524893"/>
                  </a:cubicBezTo>
                  <a:lnTo>
                    <a:pt x="1511130" y="521140"/>
                  </a:lnTo>
                  <a:cubicBezTo>
                    <a:pt x="1509531" y="519392"/>
                    <a:pt x="1509651" y="516679"/>
                    <a:pt x="1511399" y="515079"/>
                  </a:cubicBezTo>
                  <a:lnTo>
                    <a:pt x="1515151" y="511646"/>
                  </a:lnTo>
                  <a:cubicBezTo>
                    <a:pt x="1516025" y="510846"/>
                    <a:pt x="1517141" y="510476"/>
                    <a:pt x="1518238" y="510525"/>
                  </a:cubicBezTo>
                  <a:close/>
                  <a:moveTo>
                    <a:pt x="1142400" y="510525"/>
                  </a:moveTo>
                  <a:cubicBezTo>
                    <a:pt x="1143496" y="510574"/>
                    <a:pt x="1144575" y="511041"/>
                    <a:pt x="1145374" y="511915"/>
                  </a:cubicBezTo>
                  <a:lnTo>
                    <a:pt x="1148808" y="515667"/>
                  </a:lnTo>
                  <a:cubicBezTo>
                    <a:pt x="1150408" y="517415"/>
                    <a:pt x="1150287" y="520129"/>
                    <a:pt x="1148539" y="521728"/>
                  </a:cubicBezTo>
                  <a:lnTo>
                    <a:pt x="1144787" y="525161"/>
                  </a:lnTo>
                  <a:cubicBezTo>
                    <a:pt x="1143039" y="526761"/>
                    <a:pt x="1140325" y="526640"/>
                    <a:pt x="1138725" y="524893"/>
                  </a:cubicBezTo>
                  <a:lnTo>
                    <a:pt x="1135292" y="521140"/>
                  </a:lnTo>
                  <a:cubicBezTo>
                    <a:pt x="1133693" y="519392"/>
                    <a:pt x="1133813" y="516679"/>
                    <a:pt x="1135561" y="515079"/>
                  </a:cubicBezTo>
                  <a:lnTo>
                    <a:pt x="1139313" y="511646"/>
                  </a:lnTo>
                  <a:cubicBezTo>
                    <a:pt x="1140187" y="510846"/>
                    <a:pt x="1141302" y="510476"/>
                    <a:pt x="1142400" y="510525"/>
                  </a:cubicBezTo>
                  <a:close/>
                  <a:moveTo>
                    <a:pt x="766562" y="510525"/>
                  </a:moveTo>
                  <a:cubicBezTo>
                    <a:pt x="767659" y="510574"/>
                    <a:pt x="768737" y="511041"/>
                    <a:pt x="769537" y="511915"/>
                  </a:cubicBezTo>
                  <a:lnTo>
                    <a:pt x="772970" y="515667"/>
                  </a:lnTo>
                  <a:cubicBezTo>
                    <a:pt x="774570" y="517415"/>
                    <a:pt x="774449" y="520129"/>
                    <a:pt x="772701" y="521728"/>
                  </a:cubicBezTo>
                  <a:lnTo>
                    <a:pt x="768949" y="525161"/>
                  </a:lnTo>
                  <a:cubicBezTo>
                    <a:pt x="767201" y="526761"/>
                    <a:pt x="764488" y="526640"/>
                    <a:pt x="762888" y="524893"/>
                  </a:cubicBezTo>
                  <a:lnTo>
                    <a:pt x="759454" y="521140"/>
                  </a:lnTo>
                  <a:cubicBezTo>
                    <a:pt x="757855" y="519392"/>
                    <a:pt x="757975" y="516679"/>
                    <a:pt x="759723" y="515079"/>
                  </a:cubicBezTo>
                  <a:lnTo>
                    <a:pt x="763475" y="511646"/>
                  </a:lnTo>
                  <a:cubicBezTo>
                    <a:pt x="764349" y="510846"/>
                    <a:pt x="765465" y="510476"/>
                    <a:pt x="766562" y="510525"/>
                  </a:cubicBezTo>
                  <a:close/>
                  <a:moveTo>
                    <a:pt x="390723" y="510525"/>
                  </a:moveTo>
                  <a:cubicBezTo>
                    <a:pt x="391821" y="510574"/>
                    <a:pt x="392899" y="511041"/>
                    <a:pt x="393699" y="511915"/>
                  </a:cubicBezTo>
                  <a:lnTo>
                    <a:pt x="397132" y="515667"/>
                  </a:lnTo>
                  <a:cubicBezTo>
                    <a:pt x="398732" y="517415"/>
                    <a:pt x="398611" y="520129"/>
                    <a:pt x="396863" y="521728"/>
                  </a:cubicBezTo>
                  <a:lnTo>
                    <a:pt x="393111" y="525161"/>
                  </a:lnTo>
                  <a:cubicBezTo>
                    <a:pt x="391363" y="526761"/>
                    <a:pt x="388649" y="526640"/>
                    <a:pt x="387050" y="524893"/>
                  </a:cubicBezTo>
                  <a:lnTo>
                    <a:pt x="383616" y="521140"/>
                  </a:lnTo>
                  <a:cubicBezTo>
                    <a:pt x="382016" y="519392"/>
                    <a:pt x="382137" y="516679"/>
                    <a:pt x="383885" y="515079"/>
                  </a:cubicBezTo>
                  <a:lnTo>
                    <a:pt x="387637" y="511646"/>
                  </a:lnTo>
                  <a:cubicBezTo>
                    <a:pt x="388511" y="510846"/>
                    <a:pt x="389627" y="510476"/>
                    <a:pt x="390723" y="510525"/>
                  </a:cubicBezTo>
                  <a:close/>
                  <a:moveTo>
                    <a:pt x="14885" y="510525"/>
                  </a:moveTo>
                  <a:cubicBezTo>
                    <a:pt x="15982" y="510574"/>
                    <a:pt x="17061" y="511041"/>
                    <a:pt x="17861" y="511915"/>
                  </a:cubicBezTo>
                  <a:lnTo>
                    <a:pt x="21294" y="515667"/>
                  </a:lnTo>
                  <a:cubicBezTo>
                    <a:pt x="22894" y="517415"/>
                    <a:pt x="22773" y="520129"/>
                    <a:pt x="21025" y="521728"/>
                  </a:cubicBezTo>
                  <a:lnTo>
                    <a:pt x="17273" y="525161"/>
                  </a:lnTo>
                  <a:cubicBezTo>
                    <a:pt x="15525" y="526761"/>
                    <a:pt x="12811" y="526640"/>
                    <a:pt x="11211" y="524893"/>
                  </a:cubicBezTo>
                  <a:lnTo>
                    <a:pt x="7778" y="521140"/>
                  </a:lnTo>
                  <a:cubicBezTo>
                    <a:pt x="6179" y="519392"/>
                    <a:pt x="6299" y="516679"/>
                    <a:pt x="8047" y="515079"/>
                  </a:cubicBezTo>
                  <a:lnTo>
                    <a:pt x="11799" y="511646"/>
                  </a:lnTo>
                  <a:cubicBezTo>
                    <a:pt x="12673" y="510846"/>
                    <a:pt x="13789" y="510476"/>
                    <a:pt x="14885" y="510525"/>
                  </a:cubicBezTo>
                  <a:close/>
                  <a:moveTo>
                    <a:pt x="1493002" y="501502"/>
                  </a:moveTo>
                  <a:lnTo>
                    <a:pt x="1497211" y="501503"/>
                  </a:lnTo>
                  <a:cubicBezTo>
                    <a:pt x="1500820" y="501503"/>
                    <a:pt x="1503745" y="504428"/>
                    <a:pt x="1503745" y="508037"/>
                  </a:cubicBezTo>
                  <a:lnTo>
                    <a:pt x="1503746" y="516196"/>
                  </a:lnTo>
                  <a:cubicBezTo>
                    <a:pt x="1503745" y="519805"/>
                    <a:pt x="1500820" y="522730"/>
                    <a:pt x="1497211" y="522730"/>
                  </a:cubicBezTo>
                  <a:lnTo>
                    <a:pt x="1493002" y="522730"/>
                  </a:lnTo>
                  <a:lnTo>
                    <a:pt x="1490913" y="522730"/>
                  </a:lnTo>
                  <a:cubicBezTo>
                    <a:pt x="1487304" y="522730"/>
                    <a:pt x="1484378" y="519805"/>
                    <a:pt x="1484378" y="516196"/>
                  </a:cubicBezTo>
                  <a:lnTo>
                    <a:pt x="1484378" y="508037"/>
                  </a:lnTo>
                  <a:cubicBezTo>
                    <a:pt x="1484378" y="504428"/>
                    <a:pt x="1487304" y="501503"/>
                    <a:pt x="1490913" y="501503"/>
                  </a:cubicBezTo>
                  <a:lnTo>
                    <a:pt x="1493002" y="501503"/>
                  </a:lnTo>
                  <a:close/>
                  <a:moveTo>
                    <a:pt x="1117163" y="501502"/>
                  </a:moveTo>
                  <a:lnTo>
                    <a:pt x="1121373" y="501503"/>
                  </a:lnTo>
                  <a:cubicBezTo>
                    <a:pt x="1124982" y="501503"/>
                    <a:pt x="1127907" y="504428"/>
                    <a:pt x="1127907" y="508037"/>
                  </a:cubicBezTo>
                  <a:lnTo>
                    <a:pt x="1127907" y="516196"/>
                  </a:lnTo>
                  <a:cubicBezTo>
                    <a:pt x="1127907" y="519805"/>
                    <a:pt x="1124982" y="522730"/>
                    <a:pt x="1121373" y="522730"/>
                  </a:cubicBezTo>
                  <a:lnTo>
                    <a:pt x="1117163" y="522730"/>
                  </a:lnTo>
                  <a:lnTo>
                    <a:pt x="1115075" y="522730"/>
                  </a:lnTo>
                  <a:cubicBezTo>
                    <a:pt x="1111467" y="522730"/>
                    <a:pt x="1108540" y="519805"/>
                    <a:pt x="1108540" y="516196"/>
                  </a:cubicBezTo>
                  <a:lnTo>
                    <a:pt x="1108540" y="508037"/>
                  </a:lnTo>
                  <a:cubicBezTo>
                    <a:pt x="1108540" y="504428"/>
                    <a:pt x="1111466" y="501503"/>
                    <a:pt x="1115075" y="501503"/>
                  </a:cubicBezTo>
                  <a:lnTo>
                    <a:pt x="1117163" y="501503"/>
                  </a:lnTo>
                  <a:close/>
                  <a:moveTo>
                    <a:pt x="741326" y="501502"/>
                  </a:moveTo>
                  <a:lnTo>
                    <a:pt x="745535" y="501503"/>
                  </a:lnTo>
                  <a:cubicBezTo>
                    <a:pt x="749144" y="501503"/>
                    <a:pt x="752069" y="504428"/>
                    <a:pt x="752069" y="508037"/>
                  </a:cubicBezTo>
                  <a:lnTo>
                    <a:pt x="752069" y="516196"/>
                  </a:lnTo>
                  <a:cubicBezTo>
                    <a:pt x="752069" y="519805"/>
                    <a:pt x="749144" y="522730"/>
                    <a:pt x="745535" y="522730"/>
                  </a:cubicBezTo>
                  <a:lnTo>
                    <a:pt x="741326" y="522730"/>
                  </a:lnTo>
                  <a:lnTo>
                    <a:pt x="739237" y="522730"/>
                  </a:lnTo>
                  <a:cubicBezTo>
                    <a:pt x="735628" y="522730"/>
                    <a:pt x="732703" y="519805"/>
                    <a:pt x="732703" y="516196"/>
                  </a:cubicBezTo>
                  <a:lnTo>
                    <a:pt x="732703" y="508037"/>
                  </a:lnTo>
                  <a:cubicBezTo>
                    <a:pt x="732703" y="504428"/>
                    <a:pt x="735628" y="501503"/>
                    <a:pt x="739237" y="501503"/>
                  </a:cubicBezTo>
                  <a:lnTo>
                    <a:pt x="741326" y="501503"/>
                  </a:lnTo>
                  <a:close/>
                  <a:moveTo>
                    <a:pt x="365488" y="501502"/>
                  </a:moveTo>
                  <a:lnTo>
                    <a:pt x="369697" y="501503"/>
                  </a:lnTo>
                  <a:cubicBezTo>
                    <a:pt x="373306" y="501503"/>
                    <a:pt x="376231" y="504428"/>
                    <a:pt x="376231" y="508037"/>
                  </a:cubicBezTo>
                  <a:lnTo>
                    <a:pt x="376232" y="516196"/>
                  </a:lnTo>
                  <a:cubicBezTo>
                    <a:pt x="376231" y="519805"/>
                    <a:pt x="373306" y="522730"/>
                    <a:pt x="369697" y="522730"/>
                  </a:cubicBezTo>
                  <a:lnTo>
                    <a:pt x="365488" y="522730"/>
                  </a:lnTo>
                  <a:lnTo>
                    <a:pt x="363399" y="522730"/>
                  </a:lnTo>
                  <a:cubicBezTo>
                    <a:pt x="359791" y="522730"/>
                    <a:pt x="356864" y="519805"/>
                    <a:pt x="356864" y="516196"/>
                  </a:cubicBezTo>
                  <a:lnTo>
                    <a:pt x="356864" y="508037"/>
                  </a:lnTo>
                  <a:cubicBezTo>
                    <a:pt x="356864" y="504428"/>
                    <a:pt x="359790" y="501503"/>
                    <a:pt x="363399" y="501503"/>
                  </a:cubicBezTo>
                  <a:lnTo>
                    <a:pt x="365488" y="501503"/>
                  </a:lnTo>
                  <a:close/>
                  <a:moveTo>
                    <a:pt x="1314659" y="493442"/>
                  </a:moveTo>
                  <a:cubicBezTo>
                    <a:pt x="1315756" y="493491"/>
                    <a:pt x="1316835" y="493958"/>
                    <a:pt x="1317635" y="494832"/>
                  </a:cubicBezTo>
                  <a:lnTo>
                    <a:pt x="1321068" y="498584"/>
                  </a:lnTo>
                  <a:cubicBezTo>
                    <a:pt x="1322667" y="500332"/>
                    <a:pt x="1322547" y="503045"/>
                    <a:pt x="1320799" y="504645"/>
                  </a:cubicBezTo>
                  <a:lnTo>
                    <a:pt x="1317047" y="508078"/>
                  </a:lnTo>
                  <a:cubicBezTo>
                    <a:pt x="1315299" y="509678"/>
                    <a:pt x="1312585" y="509558"/>
                    <a:pt x="1310985" y="507809"/>
                  </a:cubicBezTo>
                  <a:lnTo>
                    <a:pt x="1307552" y="504058"/>
                  </a:lnTo>
                  <a:cubicBezTo>
                    <a:pt x="1305953" y="502310"/>
                    <a:pt x="1306073" y="499596"/>
                    <a:pt x="1307820" y="497996"/>
                  </a:cubicBezTo>
                  <a:lnTo>
                    <a:pt x="1311573" y="494563"/>
                  </a:lnTo>
                  <a:cubicBezTo>
                    <a:pt x="1312447" y="493763"/>
                    <a:pt x="1313562" y="493393"/>
                    <a:pt x="1314659" y="493442"/>
                  </a:cubicBezTo>
                  <a:close/>
                  <a:moveTo>
                    <a:pt x="938821" y="493442"/>
                  </a:moveTo>
                  <a:cubicBezTo>
                    <a:pt x="939919" y="493491"/>
                    <a:pt x="940997" y="493958"/>
                    <a:pt x="941797" y="494832"/>
                  </a:cubicBezTo>
                  <a:lnTo>
                    <a:pt x="945230" y="498584"/>
                  </a:lnTo>
                  <a:cubicBezTo>
                    <a:pt x="946829" y="500332"/>
                    <a:pt x="946709" y="503045"/>
                    <a:pt x="944961" y="504645"/>
                  </a:cubicBezTo>
                  <a:lnTo>
                    <a:pt x="941209" y="508078"/>
                  </a:lnTo>
                  <a:cubicBezTo>
                    <a:pt x="939461" y="509678"/>
                    <a:pt x="936746" y="509558"/>
                    <a:pt x="935147" y="507809"/>
                  </a:cubicBezTo>
                  <a:lnTo>
                    <a:pt x="931714" y="504058"/>
                  </a:lnTo>
                  <a:cubicBezTo>
                    <a:pt x="930115" y="502310"/>
                    <a:pt x="930235" y="499596"/>
                    <a:pt x="931983" y="497996"/>
                  </a:cubicBezTo>
                  <a:lnTo>
                    <a:pt x="935735" y="494563"/>
                  </a:lnTo>
                  <a:cubicBezTo>
                    <a:pt x="936609" y="493763"/>
                    <a:pt x="937725" y="493393"/>
                    <a:pt x="938821" y="493442"/>
                  </a:cubicBezTo>
                  <a:close/>
                  <a:moveTo>
                    <a:pt x="562983" y="493442"/>
                  </a:moveTo>
                  <a:cubicBezTo>
                    <a:pt x="564081" y="493491"/>
                    <a:pt x="565159" y="493958"/>
                    <a:pt x="565958" y="494832"/>
                  </a:cubicBezTo>
                  <a:lnTo>
                    <a:pt x="569392" y="498584"/>
                  </a:lnTo>
                  <a:cubicBezTo>
                    <a:pt x="570991" y="500332"/>
                    <a:pt x="570871" y="503045"/>
                    <a:pt x="569123" y="504645"/>
                  </a:cubicBezTo>
                  <a:lnTo>
                    <a:pt x="565371" y="508078"/>
                  </a:lnTo>
                  <a:cubicBezTo>
                    <a:pt x="563623" y="509678"/>
                    <a:pt x="560909" y="509558"/>
                    <a:pt x="559309" y="507809"/>
                  </a:cubicBezTo>
                  <a:lnTo>
                    <a:pt x="555876" y="504058"/>
                  </a:lnTo>
                  <a:cubicBezTo>
                    <a:pt x="554276" y="502310"/>
                    <a:pt x="554397" y="499596"/>
                    <a:pt x="556145" y="497996"/>
                  </a:cubicBezTo>
                  <a:lnTo>
                    <a:pt x="559896" y="494563"/>
                  </a:lnTo>
                  <a:cubicBezTo>
                    <a:pt x="560771" y="493763"/>
                    <a:pt x="561887" y="493393"/>
                    <a:pt x="562983" y="493442"/>
                  </a:cubicBezTo>
                  <a:close/>
                  <a:moveTo>
                    <a:pt x="187145" y="493442"/>
                  </a:moveTo>
                  <a:cubicBezTo>
                    <a:pt x="188242" y="493491"/>
                    <a:pt x="189321" y="493958"/>
                    <a:pt x="190121" y="494832"/>
                  </a:cubicBezTo>
                  <a:lnTo>
                    <a:pt x="193554" y="498584"/>
                  </a:lnTo>
                  <a:cubicBezTo>
                    <a:pt x="195153" y="500332"/>
                    <a:pt x="195033" y="503045"/>
                    <a:pt x="193284" y="504645"/>
                  </a:cubicBezTo>
                  <a:lnTo>
                    <a:pt x="189533" y="508078"/>
                  </a:lnTo>
                  <a:cubicBezTo>
                    <a:pt x="187785" y="509678"/>
                    <a:pt x="185071" y="509558"/>
                    <a:pt x="183471" y="507809"/>
                  </a:cubicBezTo>
                  <a:lnTo>
                    <a:pt x="180038" y="504058"/>
                  </a:lnTo>
                  <a:cubicBezTo>
                    <a:pt x="178439" y="502310"/>
                    <a:pt x="178559" y="499596"/>
                    <a:pt x="180307" y="497996"/>
                  </a:cubicBezTo>
                  <a:lnTo>
                    <a:pt x="184059" y="494563"/>
                  </a:lnTo>
                  <a:cubicBezTo>
                    <a:pt x="184933" y="493763"/>
                    <a:pt x="186049" y="493393"/>
                    <a:pt x="187145" y="493442"/>
                  </a:cubicBezTo>
                  <a:close/>
                  <a:moveTo>
                    <a:pt x="1361283" y="464767"/>
                  </a:moveTo>
                  <a:cubicBezTo>
                    <a:pt x="1363419" y="465088"/>
                    <a:pt x="1365526" y="465834"/>
                    <a:pt x="1367484" y="467032"/>
                  </a:cubicBezTo>
                  <a:lnTo>
                    <a:pt x="1405255" y="490159"/>
                  </a:lnTo>
                  <a:cubicBezTo>
                    <a:pt x="1413087" y="494954"/>
                    <a:pt x="1415548" y="505190"/>
                    <a:pt x="1410753" y="513021"/>
                  </a:cubicBezTo>
                  <a:lnTo>
                    <a:pt x="1398275" y="533400"/>
                  </a:lnTo>
                  <a:lnTo>
                    <a:pt x="1363966" y="533400"/>
                  </a:lnTo>
                  <a:lnTo>
                    <a:pt x="1336969" y="516870"/>
                  </a:lnTo>
                  <a:cubicBezTo>
                    <a:pt x="1329138" y="512075"/>
                    <a:pt x="1326676" y="501840"/>
                    <a:pt x="1331471" y="494009"/>
                  </a:cubicBezTo>
                  <a:lnTo>
                    <a:pt x="1344622" y="472530"/>
                  </a:lnTo>
                  <a:cubicBezTo>
                    <a:pt x="1348219" y="466657"/>
                    <a:pt x="1354876" y="463803"/>
                    <a:pt x="1361283" y="464767"/>
                  </a:cubicBezTo>
                  <a:close/>
                  <a:moveTo>
                    <a:pt x="985445" y="464767"/>
                  </a:moveTo>
                  <a:cubicBezTo>
                    <a:pt x="987581" y="465088"/>
                    <a:pt x="989689" y="465834"/>
                    <a:pt x="991646" y="467032"/>
                  </a:cubicBezTo>
                  <a:lnTo>
                    <a:pt x="1029418" y="490159"/>
                  </a:lnTo>
                  <a:cubicBezTo>
                    <a:pt x="1037250" y="494954"/>
                    <a:pt x="1039710" y="505190"/>
                    <a:pt x="1034915" y="513021"/>
                  </a:cubicBezTo>
                  <a:lnTo>
                    <a:pt x="1022437" y="533400"/>
                  </a:lnTo>
                  <a:lnTo>
                    <a:pt x="988128" y="533400"/>
                  </a:lnTo>
                  <a:lnTo>
                    <a:pt x="961131" y="516870"/>
                  </a:lnTo>
                  <a:cubicBezTo>
                    <a:pt x="953300" y="512075"/>
                    <a:pt x="950838" y="501840"/>
                    <a:pt x="955633" y="494009"/>
                  </a:cubicBezTo>
                  <a:lnTo>
                    <a:pt x="968784" y="472530"/>
                  </a:lnTo>
                  <a:cubicBezTo>
                    <a:pt x="972381" y="466657"/>
                    <a:pt x="979037" y="463803"/>
                    <a:pt x="985445" y="464767"/>
                  </a:cubicBezTo>
                  <a:close/>
                  <a:moveTo>
                    <a:pt x="609606" y="464767"/>
                  </a:moveTo>
                  <a:cubicBezTo>
                    <a:pt x="611742" y="465088"/>
                    <a:pt x="613851" y="465834"/>
                    <a:pt x="615808" y="467032"/>
                  </a:cubicBezTo>
                  <a:lnTo>
                    <a:pt x="653580" y="490159"/>
                  </a:lnTo>
                  <a:cubicBezTo>
                    <a:pt x="661411" y="494954"/>
                    <a:pt x="663872" y="505190"/>
                    <a:pt x="659077" y="513021"/>
                  </a:cubicBezTo>
                  <a:lnTo>
                    <a:pt x="646600" y="533400"/>
                  </a:lnTo>
                  <a:lnTo>
                    <a:pt x="612290" y="533400"/>
                  </a:lnTo>
                  <a:lnTo>
                    <a:pt x="585293" y="516870"/>
                  </a:lnTo>
                  <a:cubicBezTo>
                    <a:pt x="577461" y="512075"/>
                    <a:pt x="575001" y="501840"/>
                    <a:pt x="579796" y="494009"/>
                  </a:cubicBezTo>
                  <a:lnTo>
                    <a:pt x="592947" y="472530"/>
                  </a:lnTo>
                  <a:cubicBezTo>
                    <a:pt x="596542" y="466657"/>
                    <a:pt x="603199" y="463803"/>
                    <a:pt x="609606" y="464767"/>
                  </a:cubicBezTo>
                  <a:close/>
                  <a:moveTo>
                    <a:pt x="233769" y="464767"/>
                  </a:moveTo>
                  <a:cubicBezTo>
                    <a:pt x="235905" y="465088"/>
                    <a:pt x="238012" y="465834"/>
                    <a:pt x="239970" y="467032"/>
                  </a:cubicBezTo>
                  <a:lnTo>
                    <a:pt x="277742" y="490159"/>
                  </a:lnTo>
                  <a:cubicBezTo>
                    <a:pt x="285573" y="494954"/>
                    <a:pt x="288034" y="505190"/>
                    <a:pt x="283239" y="513021"/>
                  </a:cubicBezTo>
                  <a:lnTo>
                    <a:pt x="270761" y="533400"/>
                  </a:lnTo>
                  <a:lnTo>
                    <a:pt x="236452" y="533400"/>
                  </a:lnTo>
                  <a:lnTo>
                    <a:pt x="209455" y="516870"/>
                  </a:lnTo>
                  <a:cubicBezTo>
                    <a:pt x="201624" y="512075"/>
                    <a:pt x="199162" y="501840"/>
                    <a:pt x="203957" y="494009"/>
                  </a:cubicBezTo>
                  <a:lnTo>
                    <a:pt x="217108" y="472530"/>
                  </a:lnTo>
                  <a:cubicBezTo>
                    <a:pt x="220705" y="466657"/>
                    <a:pt x="227362" y="463803"/>
                    <a:pt x="233769" y="464767"/>
                  </a:cubicBezTo>
                  <a:close/>
                  <a:moveTo>
                    <a:pt x="1326258" y="459825"/>
                  </a:moveTo>
                  <a:cubicBezTo>
                    <a:pt x="1327918" y="460028"/>
                    <a:pt x="1329501" y="460863"/>
                    <a:pt x="1330612" y="462285"/>
                  </a:cubicBezTo>
                  <a:lnTo>
                    <a:pt x="1335384" y="468385"/>
                  </a:lnTo>
                  <a:cubicBezTo>
                    <a:pt x="1337608" y="471227"/>
                    <a:pt x="1337106" y="475334"/>
                    <a:pt x="1334264" y="477558"/>
                  </a:cubicBezTo>
                  <a:lnTo>
                    <a:pt x="1327837" y="482585"/>
                  </a:lnTo>
                  <a:cubicBezTo>
                    <a:pt x="1324994" y="484808"/>
                    <a:pt x="1320888" y="484306"/>
                    <a:pt x="1318664" y="481464"/>
                  </a:cubicBezTo>
                  <a:lnTo>
                    <a:pt x="1313892" y="475364"/>
                  </a:lnTo>
                  <a:cubicBezTo>
                    <a:pt x="1311669" y="472521"/>
                    <a:pt x="1312171" y="468415"/>
                    <a:pt x="1315013" y="466191"/>
                  </a:cubicBezTo>
                  <a:lnTo>
                    <a:pt x="1321439" y="461164"/>
                  </a:lnTo>
                  <a:cubicBezTo>
                    <a:pt x="1322861" y="460053"/>
                    <a:pt x="1324598" y="459622"/>
                    <a:pt x="1326258" y="459825"/>
                  </a:cubicBezTo>
                  <a:close/>
                  <a:moveTo>
                    <a:pt x="950420" y="459825"/>
                  </a:moveTo>
                  <a:cubicBezTo>
                    <a:pt x="952080" y="460028"/>
                    <a:pt x="953663" y="460863"/>
                    <a:pt x="954774" y="462285"/>
                  </a:cubicBezTo>
                  <a:lnTo>
                    <a:pt x="959546" y="468385"/>
                  </a:lnTo>
                  <a:cubicBezTo>
                    <a:pt x="961770" y="471227"/>
                    <a:pt x="961268" y="475334"/>
                    <a:pt x="958426" y="477558"/>
                  </a:cubicBezTo>
                  <a:lnTo>
                    <a:pt x="951999" y="482585"/>
                  </a:lnTo>
                  <a:cubicBezTo>
                    <a:pt x="949156" y="484808"/>
                    <a:pt x="945050" y="484306"/>
                    <a:pt x="942826" y="481464"/>
                  </a:cubicBezTo>
                  <a:lnTo>
                    <a:pt x="938055" y="475364"/>
                  </a:lnTo>
                  <a:cubicBezTo>
                    <a:pt x="935832" y="472521"/>
                    <a:pt x="936333" y="468415"/>
                    <a:pt x="939175" y="466191"/>
                  </a:cubicBezTo>
                  <a:lnTo>
                    <a:pt x="945602" y="461164"/>
                  </a:lnTo>
                  <a:cubicBezTo>
                    <a:pt x="947023" y="460053"/>
                    <a:pt x="948760" y="459622"/>
                    <a:pt x="950420" y="459825"/>
                  </a:cubicBezTo>
                  <a:close/>
                  <a:moveTo>
                    <a:pt x="574582" y="459825"/>
                  </a:moveTo>
                  <a:cubicBezTo>
                    <a:pt x="576242" y="460028"/>
                    <a:pt x="577825" y="460863"/>
                    <a:pt x="578937" y="462285"/>
                  </a:cubicBezTo>
                  <a:lnTo>
                    <a:pt x="583708" y="468385"/>
                  </a:lnTo>
                  <a:cubicBezTo>
                    <a:pt x="585932" y="471227"/>
                    <a:pt x="585430" y="475334"/>
                    <a:pt x="582587" y="477558"/>
                  </a:cubicBezTo>
                  <a:lnTo>
                    <a:pt x="576161" y="482585"/>
                  </a:lnTo>
                  <a:cubicBezTo>
                    <a:pt x="573318" y="484808"/>
                    <a:pt x="569212" y="484306"/>
                    <a:pt x="566988" y="481464"/>
                  </a:cubicBezTo>
                  <a:lnTo>
                    <a:pt x="562217" y="475364"/>
                  </a:lnTo>
                  <a:cubicBezTo>
                    <a:pt x="559993" y="472521"/>
                    <a:pt x="560494" y="468415"/>
                    <a:pt x="563337" y="466191"/>
                  </a:cubicBezTo>
                  <a:lnTo>
                    <a:pt x="569763" y="461164"/>
                  </a:lnTo>
                  <a:cubicBezTo>
                    <a:pt x="571185" y="460053"/>
                    <a:pt x="572922" y="459622"/>
                    <a:pt x="574582" y="459825"/>
                  </a:cubicBezTo>
                  <a:close/>
                  <a:moveTo>
                    <a:pt x="198744" y="459825"/>
                  </a:moveTo>
                  <a:cubicBezTo>
                    <a:pt x="200404" y="460028"/>
                    <a:pt x="201987" y="460863"/>
                    <a:pt x="203099" y="462285"/>
                  </a:cubicBezTo>
                  <a:lnTo>
                    <a:pt x="207870" y="468385"/>
                  </a:lnTo>
                  <a:cubicBezTo>
                    <a:pt x="210093" y="471227"/>
                    <a:pt x="209592" y="475334"/>
                    <a:pt x="206750" y="477558"/>
                  </a:cubicBezTo>
                  <a:lnTo>
                    <a:pt x="200323" y="482585"/>
                  </a:lnTo>
                  <a:cubicBezTo>
                    <a:pt x="197481" y="484808"/>
                    <a:pt x="193374" y="484306"/>
                    <a:pt x="191150" y="481464"/>
                  </a:cubicBezTo>
                  <a:lnTo>
                    <a:pt x="186378" y="475364"/>
                  </a:lnTo>
                  <a:cubicBezTo>
                    <a:pt x="184155" y="472521"/>
                    <a:pt x="184656" y="468415"/>
                    <a:pt x="187499" y="466191"/>
                  </a:cubicBezTo>
                  <a:lnTo>
                    <a:pt x="193925" y="461164"/>
                  </a:lnTo>
                  <a:cubicBezTo>
                    <a:pt x="195347" y="460053"/>
                    <a:pt x="197084" y="459622"/>
                    <a:pt x="198744" y="459825"/>
                  </a:cubicBezTo>
                  <a:close/>
                  <a:moveTo>
                    <a:pt x="1285835" y="459797"/>
                  </a:moveTo>
                  <a:cubicBezTo>
                    <a:pt x="1289126" y="460199"/>
                    <a:pt x="1292264" y="461857"/>
                    <a:pt x="1294469" y="464675"/>
                  </a:cubicBezTo>
                  <a:lnTo>
                    <a:pt x="1303930" y="476770"/>
                  </a:lnTo>
                  <a:cubicBezTo>
                    <a:pt x="1308339" y="482406"/>
                    <a:pt x="1307344" y="490549"/>
                    <a:pt x="1301708" y="494958"/>
                  </a:cubicBezTo>
                  <a:lnTo>
                    <a:pt x="1281405" y="510839"/>
                  </a:lnTo>
                  <a:cubicBezTo>
                    <a:pt x="1275770" y="515248"/>
                    <a:pt x="1267627" y="514253"/>
                    <a:pt x="1263218" y="508617"/>
                  </a:cubicBezTo>
                  <a:lnTo>
                    <a:pt x="1253757" y="496522"/>
                  </a:lnTo>
                  <a:cubicBezTo>
                    <a:pt x="1249348" y="490886"/>
                    <a:pt x="1250343" y="482743"/>
                    <a:pt x="1255978" y="478334"/>
                  </a:cubicBezTo>
                  <a:lnTo>
                    <a:pt x="1276281" y="462453"/>
                  </a:lnTo>
                  <a:cubicBezTo>
                    <a:pt x="1279099" y="460249"/>
                    <a:pt x="1282544" y="459395"/>
                    <a:pt x="1285835" y="459797"/>
                  </a:cubicBezTo>
                  <a:close/>
                  <a:moveTo>
                    <a:pt x="909997" y="459797"/>
                  </a:moveTo>
                  <a:cubicBezTo>
                    <a:pt x="913288" y="460199"/>
                    <a:pt x="916427" y="461857"/>
                    <a:pt x="918631" y="464675"/>
                  </a:cubicBezTo>
                  <a:lnTo>
                    <a:pt x="928092" y="476770"/>
                  </a:lnTo>
                  <a:cubicBezTo>
                    <a:pt x="932501" y="482406"/>
                    <a:pt x="931506" y="490549"/>
                    <a:pt x="925870" y="494958"/>
                  </a:cubicBezTo>
                  <a:lnTo>
                    <a:pt x="905568" y="510839"/>
                  </a:lnTo>
                  <a:cubicBezTo>
                    <a:pt x="899932" y="515248"/>
                    <a:pt x="891788" y="514253"/>
                    <a:pt x="887380" y="508617"/>
                  </a:cubicBezTo>
                  <a:lnTo>
                    <a:pt x="877919" y="496522"/>
                  </a:lnTo>
                  <a:cubicBezTo>
                    <a:pt x="873510" y="490886"/>
                    <a:pt x="874505" y="482743"/>
                    <a:pt x="880141" y="478334"/>
                  </a:cubicBezTo>
                  <a:lnTo>
                    <a:pt x="900443" y="462453"/>
                  </a:lnTo>
                  <a:cubicBezTo>
                    <a:pt x="903261" y="460249"/>
                    <a:pt x="906706" y="459395"/>
                    <a:pt x="909997" y="459797"/>
                  </a:cubicBezTo>
                  <a:close/>
                  <a:moveTo>
                    <a:pt x="534159" y="459797"/>
                  </a:moveTo>
                  <a:cubicBezTo>
                    <a:pt x="537450" y="460199"/>
                    <a:pt x="540588" y="461857"/>
                    <a:pt x="542793" y="464675"/>
                  </a:cubicBezTo>
                  <a:lnTo>
                    <a:pt x="552254" y="476770"/>
                  </a:lnTo>
                  <a:cubicBezTo>
                    <a:pt x="556662" y="482406"/>
                    <a:pt x="555668" y="490549"/>
                    <a:pt x="550032" y="494958"/>
                  </a:cubicBezTo>
                  <a:lnTo>
                    <a:pt x="529730" y="510839"/>
                  </a:lnTo>
                  <a:cubicBezTo>
                    <a:pt x="524094" y="515248"/>
                    <a:pt x="515950" y="514253"/>
                    <a:pt x="511542" y="508617"/>
                  </a:cubicBezTo>
                  <a:lnTo>
                    <a:pt x="502081" y="496522"/>
                  </a:lnTo>
                  <a:cubicBezTo>
                    <a:pt x="497672" y="490886"/>
                    <a:pt x="498667" y="482743"/>
                    <a:pt x="504303" y="478334"/>
                  </a:cubicBezTo>
                  <a:lnTo>
                    <a:pt x="524604" y="462453"/>
                  </a:lnTo>
                  <a:cubicBezTo>
                    <a:pt x="527423" y="460249"/>
                    <a:pt x="530868" y="459395"/>
                    <a:pt x="534159" y="459797"/>
                  </a:cubicBezTo>
                  <a:close/>
                  <a:moveTo>
                    <a:pt x="158321" y="459797"/>
                  </a:moveTo>
                  <a:cubicBezTo>
                    <a:pt x="161612" y="460199"/>
                    <a:pt x="164750" y="461857"/>
                    <a:pt x="166955" y="464675"/>
                  </a:cubicBezTo>
                  <a:lnTo>
                    <a:pt x="176416" y="476770"/>
                  </a:lnTo>
                  <a:cubicBezTo>
                    <a:pt x="180825" y="482406"/>
                    <a:pt x="179830" y="490549"/>
                    <a:pt x="174194" y="494958"/>
                  </a:cubicBezTo>
                  <a:lnTo>
                    <a:pt x="153891" y="510839"/>
                  </a:lnTo>
                  <a:cubicBezTo>
                    <a:pt x="148255" y="515248"/>
                    <a:pt x="140113" y="514253"/>
                    <a:pt x="135704" y="508617"/>
                  </a:cubicBezTo>
                  <a:lnTo>
                    <a:pt x="126243" y="496522"/>
                  </a:lnTo>
                  <a:cubicBezTo>
                    <a:pt x="121834" y="490886"/>
                    <a:pt x="122829" y="482743"/>
                    <a:pt x="128465" y="478334"/>
                  </a:cubicBezTo>
                  <a:lnTo>
                    <a:pt x="148767" y="462453"/>
                  </a:lnTo>
                  <a:cubicBezTo>
                    <a:pt x="151585" y="460249"/>
                    <a:pt x="155030" y="459395"/>
                    <a:pt x="158321" y="459797"/>
                  </a:cubicBezTo>
                  <a:close/>
                  <a:moveTo>
                    <a:pt x="1540638" y="453676"/>
                  </a:moveTo>
                  <a:lnTo>
                    <a:pt x="1566862" y="533400"/>
                  </a:lnTo>
                  <a:lnTo>
                    <a:pt x="1550576" y="533400"/>
                  </a:lnTo>
                  <a:lnTo>
                    <a:pt x="1514336" y="497160"/>
                  </a:lnTo>
                  <a:cubicBezTo>
                    <a:pt x="1509591" y="492416"/>
                    <a:pt x="1509591" y="484723"/>
                    <a:pt x="1514336" y="479978"/>
                  </a:cubicBezTo>
                  <a:close/>
                  <a:moveTo>
                    <a:pt x="1396109" y="453239"/>
                  </a:moveTo>
                  <a:cubicBezTo>
                    <a:pt x="1397264" y="453557"/>
                    <a:pt x="1398299" y="454316"/>
                    <a:pt x="1398938" y="455440"/>
                  </a:cubicBezTo>
                  <a:lnTo>
                    <a:pt x="1402519" y="461738"/>
                  </a:lnTo>
                  <a:cubicBezTo>
                    <a:pt x="1403798" y="463988"/>
                    <a:pt x="1403011" y="466848"/>
                    <a:pt x="1400762" y="468126"/>
                  </a:cubicBezTo>
                  <a:lnTo>
                    <a:pt x="1394593" y="471634"/>
                  </a:lnTo>
                  <a:cubicBezTo>
                    <a:pt x="1392344" y="472912"/>
                    <a:pt x="1389484" y="472125"/>
                    <a:pt x="1388205" y="469876"/>
                  </a:cubicBezTo>
                  <a:lnTo>
                    <a:pt x="1384624" y="463578"/>
                  </a:lnTo>
                  <a:cubicBezTo>
                    <a:pt x="1383346" y="461329"/>
                    <a:pt x="1384133" y="458469"/>
                    <a:pt x="1386382" y="457190"/>
                  </a:cubicBezTo>
                  <a:lnTo>
                    <a:pt x="1392551" y="453682"/>
                  </a:lnTo>
                  <a:cubicBezTo>
                    <a:pt x="1393675" y="453043"/>
                    <a:pt x="1394952" y="452921"/>
                    <a:pt x="1396109" y="453239"/>
                  </a:cubicBezTo>
                  <a:close/>
                  <a:moveTo>
                    <a:pt x="1020271" y="453239"/>
                  </a:moveTo>
                  <a:cubicBezTo>
                    <a:pt x="1021426" y="453557"/>
                    <a:pt x="1022461" y="454316"/>
                    <a:pt x="1023101" y="455440"/>
                  </a:cubicBezTo>
                  <a:lnTo>
                    <a:pt x="1026681" y="461738"/>
                  </a:lnTo>
                  <a:cubicBezTo>
                    <a:pt x="1027960" y="463988"/>
                    <a:pt x="1027173" y="466848"/>
                    <a:pt x="1024924" y="468126"/>
                  </a:cubicBezTo>
                  <a:lnTo>
                    <a:pt x="1018755" y="471634"/>
                  </a:lnTo>
                  <a:cubicBezTo>
                    <a:pt x="1016506" y="472912"/>
                    <a:pt x="1013646" y="472125"/>
                    <a:pt x="1012367" y="469876"/>
                  </a:cubicBezTo>
                  <a:lnTo>
                    <a:pt x="1008786" y="463578"/>
                  </a:lnTo>
                  <a:cubicBezTo>
                    <a:pt x="1007508" y="461329"/>
                    <a:pt x="1008295" y="458469"/>
                    <a:pt x="1010544" y="457190"/>
                  </a:cubicBezTo>
                  <a:lnTo>
                    <a:pt x="1016713" y="453682"/>
                  </a:lnTo>
                  <a:cubicBezTo>
                    <a:pt x="1017837" y="453043"/>
                    <a:pt x="1019114" y="452921"/>
                    <a:pt x="1020271" y="453239"/>
                  </a:cubicBezTo>
                  <a:close/>
                  <a:moveTo>
                    <a:pt x="644432" y="453239"/>
                  </a:moveTo>
                  <a:cubicBezTo>
                    <a:pt x="645589" y="453557"/>
                    <a:pt x="646624" y="454316"/>
                    <a:pt x="647263" y="455440"/>
                  </a:cubicBezTo>
                  <a:lnTo>
                    <a:pt x="650843" y="461738"/>
                  </a:lnTo>
                  <a:cubicBezTo>
                    <a:pt x="652122" y="463988"/>
                    <a:pt x="651336" y="466848"/>
                    <a:pt x="649086" y="468126"/>
                  </a:cubicBezTo>
                  <a:lnTo>
                    <a:pt x="642917" y="471634"/>
                  </a:lnTo>
                  <a:cubicBezTo>
                    <a:pt x="640668" y="472912"/>
                    <a:pt x="637808" y="472125"/>
                    <a:pt x="636529" y="469876"/>
                  </a:cubicBezTo>
                  <a:lnTo>
                    <a:pt x="632949" y="463578"/>
                  </a:lnTo>
                  <a:cubicBezTo>
                    <a:pt x="631670" y="461329"/>
                    <a:pt x="632457" y="458469"/>
                    <a:pt x="634706" y="457190"/>
                  </a:cubicBezTo>
                  <a:lnTo>
                    <a:pt x="640875" y="453682"/>
                  </a:lnTo>
                  <a:cubicBezTo>
                    <a:pt x="641999" y="453043"/>
                    <a:pt x="643276" y="452921"/>
                    <a:pt x="644432" y="453239"/>
                  </a:cubicBezTo>
                  <a:close/>
                  <a:moveTo>
                    <a:pt x="268595" y="453239"/>
                  </a:moveTo>
                  <a:cubicBezTo>
                    <a:pt x="269751" y="453557"/>
                    <a:pt x="270785" y="454316"/>
                    <a:pt x="271425" y="455440"/>
                  </a:cubicBezTo>
                  <a:lnTo>
                    <a:pt x="275005" y="461738"/>
                  </a:lnTo>
                  <a:cubicBezTo>
                    <a:pt x="276284" y="463988"/>
                    <a:pt x="275497" y="466848"/>
                    <a:pt x="273248" y="468126"/>
                  </a:cubicBezTo>
                  <a:lnTo>
                    <a:pt x="267079" y="471634"/>
                  </a:lnTo>
                  <a:cubicBezTo>
                    <a:pt x="264830" y="472912"/>
                    <a:pt x="261970" y="472125"/>
                    <a:pt x="260691" y="469876"/>
                  </a:cubicBezTo>
                  <a:lnTo>
                    <a:pt x="257110" y="463578"/>
                  </a:lnTo>
                  <a:cubicBezTo>
                    <a:pt x="255832" y="461329"/>
                    <a:pt x="256619" y="458469"/>
                    <a:pt x="258868" y="457190"/>
                  </a:cubicBezTo>
                  <a:lnTo>
                    <a:pt x="265037" y="453682"/>
                  </a:lnTo>
                  <a:cubicBezTo>
                    <a:pt x="266161" y="453043"/>
                    <a:pt x="267439" y="452921"/>
                    <a:pt x="268595" y="453239"/>
                  </a:cubicBezTo>
                  <a:close/>
                  <a:moveTo>
                    <a:pt x="1436075" y="443765"/>
                  </a:moveTo>
                  <a:cubicBezTo>
                    <a:pt x="1439773" y="443622"/>
                    <a:pt x="1443525" y="444890"/>
                    <a:pt x="1446456" y="447603"/>
                  </a:cubicBezTo>
                  <a:lnTo>
                    <a:pt x="1476125" y="475072"/>
                  </a:lnTo>
                  <a:cubicBezTo>
                    <a:pt x="1481985" y="480497"/>
                    <a:pt x="1482338" y="489646"/>
                    <a:pt x="1476913" y="495507"/>
                  </a:cubicBezTo>
                  <a:lnTo>
                    <a:pt x="1462033" y="511579"/>
                  </a:lnTo>
                  <a:cubicBezTo>
                    <a:pt x="1456607" y="517439"/>
                    <a:pt x="1447458" y="517792"/>
                    <a:pt x="1441597" y="512367"/>
                  </a:cubicBezTo>
                  <a:lnTo>
                    <a:pt x="1411927" y="484897"/>
                  </a:lnTo>
                  <a:cubicBezTo>
                    <a:pt x="1406068" y="479472"/>
                    <a:pt x="1405715" y="470322"/>
                    <a:pt x="1411140" y="464462"/>
                  </a:cubicBezTo>
                  <a:lnTo>
                    <a:pt x="1426020" y="448390"/>
                  </a:lnTo>
                  <a:cubicBezTo>
                    <a:pt x="1428733" y="445460"/>
                    <a:pt x="1432377" y="443907"/>
                    <a:pt x="1436075" y="443765"/>
                  </a:cubicBezTo>
                  <a:close/>
                  <a:moveTo>
                    <a:pt x="1060237" y="443765"/>
                  </a:moveTo>
                  <a:cubicBezTo>
                    <a:pt x="1063935" y="443622"/>
                    <a:pt x="1067687" y="444890"/>
                    <a:pt x="1070618" y="447603"/>
                  </a:cubicBezTo>
                  <a:lnTo>
                    <a:pt x="1100287" y="475072"/>
                  </a:lnTo>
                  <a:cubicBezTo>
                    <a:pt x="1106148" y="480497"/>
                    <a:pt x="1106500" y="489646"/>
                    <a:pt x="1101075" y="495507"/>
                  </a:cubicBezTo>
                  <a:lnTo>
                    <a:pt x="1086194" y="511579"/>
                  </a:lnTo>
                  <a:cubicBezTo>
                    <a:pt x="1080769" y="517439"/>
                    <a:pt x="1071620" y="517792"/>
                    <a:pt x="1065759" y="512367"/>
                  </a:cubicBezTo>
                  <a:lnTo>
                    <a:pt x="1036089" y="484897"/>
                  </a:lnTo>
                  <a:cubicBezTo>
                    <a:pt x="1030230" y="479472"/>
                    <a:pt x="1029877" y="470322"/>
                    <a:pt x="1035302" y="464462"/>
                  </a:cubicBezTo>
                  <a:lnTo>
                    <a:pt x="1050182" y="448390"/>
                  </a:lnTo>
                  <a:cubicBezTo>
                    <a:pt x="1052895" y="445460"/>
                    <a:pt x="1056539" y="443907"/>
                    <a:pt x="1060237" y="443765"/>
                  </a:cubicBezTo>
                  <a:close/>
                  <a:moveTo>
                    <a:pt x="684399" y="443765"/>
                  </a:moveTo>
                  <a:cubicBezTo>
                    <a:pt x="688097" y="443622"/>
                    <a:pt x="691849" y="444890"/>
                    <a:pt x="694780" y="447603"/>
                  </a:cubicBezTo>
                  <a:lnTo>
                    <a:pt x="724449" y="475072"/>
                  </a:lnTo>
                  <a:cubicBezTo>
                    <a:pt x="730310" y="480497"/>
                    <a:pt x="730662" y="489646"/>
                    <a:pt x="725237" y="495507"/>
                  </a:cubicBezTo>
                  <a:lnTo>
                    <a:pt x="710356" y="511579"/>
                  </a:lnTo>
                  <a:cubicBezTo>
                    <a:pt x="704931" y="517439"/>
                    <a:pt x="695782" y="517792"/>
                    <a:pt x="689921" y="512367"/>
                  </a:cubicBezTo>
                  <a:lnTo>
                    <a:pt x="660251" y="484897"/>
                  </a:lnTo>
                  <a:cubicBezTo>
                    <a:pt x="654391" y="479472"/>
                    <a:pt x="654039" y="470322"/>
                    <a:pt x="659465" y="464462"/>
                  </a:cubicBezTo>
                  <a:lnTo>
                    <a:pt x="674345" y="448390"/>
                  </a:lnTo>
                  <a:cubicBezTo>
                    <a:pt x="677057" y="445460"/>
                    <a:pt x="680701" y="443907"/>
                    <a:pt x="684399" y="443765"/>
                  </a:cubicBezTo>
                  <a:close/>
                  <a:moveTo>
                    <a:pt x="308561" y="443765"/>
                  </a:moveTo>
                  <a:cubicBezTo>
                    <a:pt x="312259" y="443622"/>
                    <a:pt x="316011" y="444890"/>
                    <a:pt x="318942" y="447603"/>
                  </a:cubicBezTo>
                  <a:lnTo>
                    <a:pt x="348611" y="475072"/>
                  </a:lnTo>
                  <a:cubicBezTo>
                    <a:pt x="354472" y="480497"/>
                    <a:pt x="354824" y="489646"/>
                    <a:pt x="349399" y="495507"/>
                  </a:cubicBezTo>
                  <a:lnTo>
                    <a:pt x="334519" y="511579"/>
                  </a:lnTo>
                  <a:cubicBezTo>
                    <a:pt x="329093" y="517439"/>
                    <a:pt x="319944" y="517792"/>
                    <a:pt x="314083" y="512367"/>
                  </a:cubicBezTo>
                  <a:lnTo>
                    <a:pt x="284414" y="484897"/>
                  </a:lnTo>
                  <a:cubicBezTo>
                    <a:pt x="278554" y="479472"/>
                    <a:pt x="278201" y="470322"/>
                    <a:pt x="283626" y="464462"/>
                  </a:cubicBezTo>
                  <a:lnTo>
                    <a:pt x="298506" y="448390"/>
                  </a:lnTo>
                  <a:cubicBezTo>
                    <a:pt x="301219" y="445460"/>
                    <a:pt x="304863" y="443907"/>
                    <a:pt x="308561" y="443765"/>
                  </a:cubicBezTo>
                  <a:close/>
                  <a:moveTo>
                    <a:pt x="1181512" y="441995"/>
                  </a:moveTo>
                  <a:cubicBezTo>
                    <a:pt x="1184622" y="441995"/>
                    <a:pt x="1187731" y="443181"/>
                    <a:pt x="1190104" y="445554"/>
                  </a:cubicBezTo>
                  <a:lnTo>
                    <a:pt x="1259051" y="514501"/>
                  </a:lnTo>
                  <a:cubicBezTo>
                    <a:pt x="1263796" y="519246"/>
                    <a:pt x="1263796" y="526938"/>
                    <a:pt x="1259052" y="531683"/>
                  </a:cubicBezTo>
                  <a:lnTo>
                    <a:pt x="1257334" y="533400"/>
                  </a:lnTo>
                  <a:lnTo>
                    <a:pt x="1174737" y="533400"/>
                  </a:lnTo>
                  <a:lnTo>
                    <a:pt x="1138497" y="497160"/>
                  </a:lnTo>
                  <a:cubicBezTo>
                    <a:pt x="1133753" y="492416"/>
                    <a:pt x="1133753" y="484723"/>
                    <a:pt x="1138497" y="479978"/>
                  </a:cubicBezTo>
                  <a:lnTo>
                    <a:pt x="1172922" y="445554"/>
                  </a:lnTo>
                  <a:cubicBezTo>
                    <a:pt x="1175294" y="443182"/>
                    <a:pt x="1178404" y="441995"/>
                    <a:pt x="1181512" y="441995"/>
                  </a:cubicBezTo>
                  <a:close/>
                  <a:moveTo>
                    <a:pt x="805674" y="441995"/>
                  </a:moveTo>
                  <a:cubicBezTo>
                    <a:pt x="808784" y="441995"/>
                    <a:pt x="811894" y="443181"/>
                    <a:pt x="814266" y="445554"/>
                  </a:cubicBezTo>
                  <a:lnTo>
                    <a:pt x="883213" y="514501"/>
                  </a:lnTo>
                  <a:cubicBezTo>
                    <a:pt x="887958" y="519246"/>
                    <a:pt x="887958" y="526938"/>
                    <a:pt x="883214" y="531683"/>
                  </a:cubicBezTo>
                  <a:lnTo>
                    <a:pt x="881496" y="533400"/>
                  </a:lnTo>
                  <a:lnTo>
                    <a:pt x="798899" y="533400"/>
                  </a:lnTo>
                  <a:lnTo>
                    <a:pt x="762659" y="497160"/>
                  </a:lnTo>
                  <a:cubicBezTo>
                    <a:pt x="757915" y="492416"/>
                    <a:pt x="757915" y="484723"/>
                    <a:pt x="762659" y="479978"/>
                  </a:cubicBezTo>
                  <a:lnTo>
                    <a:pt x="797084" y="445554"/>
                  </a:lnTo>
                  <a:cubicBezTo>
                    <a:pt x="799456" y="443182"/>
                    <a:pt x="802566" y="441995"/>
                    <a:pt x="805674" y="441995"/>
                  </a:cubicBezTo>
                  <a:close/>
                  <a:moveTo>
                    <a:pt x="429837" y="441995"/>
                  </a:moveTo>
                  <a:cubicBezTo>
                    <a:pt x="432946" y="441995"/>
                    <a:pt x="436056" y="443181"/>
                    <a:pt x="438428" y="445554"/>
                  </a:cubicBezTo>
                  <a:lnTo>
                    <a:pt x="507375" y="514501"/>
                  </a:lnTo>
                  <a:cubicBezTo>
                    <a:pt x="512120" y="519246"/>
                    <a:pt x="512120" y="526938"/>
                    <a:pt x="507375" y="531683"/>
                  </a:cubicBezTo>
                  <a:lnTo>
                    <a:pt x="505658" y="533400"/>
                  </a:lnTo>
                  <a:lnTo>
                    <a:pt x="423061" y="533400"/>
                  </a:lnTo>
                  <a:lnTo>
                    <a:pt x="386821" y="497160"/>
                  </a:lnTo>
                  <a:cubicBezTo>
                    <a:pt x="382077" y="492416"/>
                    <a:pt x="382077" y="484723"/>
                    <a:pt x="386821" y="479978"/>
                  </a:cubicBezTo>
                  <a:lnTo>
                    <a:pt x="421246" y="445554"/>
                  </a:lnTo>
                  <a:cubicBezTo>
                    <a:pt x="423618" y="443182"/>
                    <a:pt x="426728" y="441995"/>
                    <a:pt x="429837" y="441995"/>
                  </a:cubicBezTo>
                  <a:close/>
                  <a:moveTo>
                    <a:pt x="53999" y="441995"/>
                  </a:moveTo>
                  <a:cubicBezTo>
                    <a:pt x="57108" y="441995"/>
                    <a:pt x="60217" y="443181"/>
                    <a:pt x="62590" y="445554"/>
                  </a:cubicBezTo>
                  <a:lnTo>
                    <a:pt x="131537" y="514501"/>
                  </a:lnTo>
                  <a:cubicBezTo>
                    <a:pt x="136282" y="519246"/>
                    <a:pt x="136282" y="526938"/>
                    <a:pt x="131538" y="531683"/>
                  </a:cubicBezTo>
                  <a:lnTo>
                    <a:pt x="129820" y="533400"/>
                  </a:lnTo>
                  <a:lnTo>
                    <a:pt x="47224" y="533400"/>
                  </a:lnTo>
                  <a:lnTo>
                    <a:pt x="11689" y="497866"/>
                  </a:lnTo>
                  <a:lnTo>
                    <a:pt x="20803" y="470159"/>
                  </a:lnTo>
                  <a:lnTo>
                    <a:pt x="45408" y="445554"/>
                  </a:lnTo>
                  <a:cubicBezTo>
                    <a:pt x="47780" y="443182"/>
                    <a:pt x="50889" y="441995"/>
                    <a:pt x="53999" y="441995"/>
                  </a:cubicBezTo>
                  <a:close/>
                  <a:moveTo>
                    <a:pt x="1291169" y="440056"/>
                  </a:moveTo>
                  <a:cubicBezTo>
                    <a:pt x="1292266" y="440105"/>
                    <a:pt x="1293345" y="440572"/>
                    <a:pt x="1294145" y="441446"/>
                  </a:cubicBezTo>
                  <a:lnTo>
                    <a:pt x="1297578" y="445198"/>
                  </a:lnTo>
                  <a:cubicBezTo>
                    <a:pt x="1299178" y="446946"/>
                    <a:pt x="1299057" y="449660"/>
                    <a:pt x="1297309" y="451259"/>
                  </a:cubicBezTo>
                  <a:lnTo>
                    <a:pt x="1293557" y="454692"/>
                  </a:lnTo>
                  <a:cubicBezTo>
                    <a:pt x="1291809" y="456292"/>
                    <a:pt x="1289095" y="456171"/>
                    <a:pt x="1287495" y="454424"/>
                  </a:cubicBezTo>
                  <a:lnTo>
                    <a:pt x="1284062" y="450671"/>
                  </a:lnTo>
                  <a:cubicBezTo>
                    <a:pt x="1282462" y="448924"/>
                    <a:pt x="1282582" y="446210"/>
                    <a:pt x="1284331" y="444610"/>
                  </a:cubicBezTo>
                  <a:lnTo>
                    <a:pt x="1288082" y="441177"/>
                  </a:lnTo>
                  <a:cubicBezTo>
                    <a:pt x="1288957" y="440377"/>
                    <a:pt x="1290072" y="440007"/>
                    <a:pt x="1291169" y="440056"/>
                  </a:cubicBezTo>
                  <a:close/>
                  <a:moveTo>
                    <a:pt x="915332" y="440056"/>
                  </a:moveTo>
                  <a:cubicBezTo>
                    <a:pt x="916428" y="440105"/>
                    <a:pt x="917507" y="440572"/>
                    <a:pt x="918307" y="441446"/>
                  </a:cubicBezTo>
                  <a:lnTo>
                    <a:pt x="921740" y="445198"/>
                  </a:lnTo>
                  <a:cubicBezTo>
                    <a:pt x="923340" y="446946"/>
                    <a:pt x="923219" y="449660"/>
                    <a:pt x="921471" y="451259"/>
                  </a:cubicBezTo>
                  <a:lnTo>
                    <a:pt x="917719" y="454692"/>
                  </a:lnTo>
                  <a:cubicBezTo>
                    <a:pt x="915971" y="456292"/>
                    <a:pt x="913257" y="456171"/>
                    <a:pt x="911657" y="454424"/>
                  </a:cubicBezTo>
                  <a:lnTo>
                    <a:pt x="908224" y="450671"/>
                  </a:lnTo>
                  <a:cubicBezTo>
                    <a:pt x="906625" y="448924"/>
                    <a:pt x="906745" y="446210"/>
                    <a:pt x="908493" y="444610"/>
                  </a:cubicBezTo>
                  <a:lnTo>
                    <a:pt x="912245" y="441177"/>
                  </a:lnTo>
                  <a:cubicBezTo>
                    <a:pt x="913119" y="440377"/>
                    <a:pt x="914234" y="440007"/>
                    <a:pt x="915332" y="440056"/>
                  </a:cubicBezTo>
                  <a:close/>
                  <a:moveTo>
                    <a:pt x="539493" y="440056"/>
                  </a:moveTo>
                  <a:cubicBezTo>
                    <a:pt x="540590" y="440105"/>
                    <a:pt x="541669" y="440572"/>
                    <a:pt x="542469" y="441446"/>
                  </a:cubicBezTo>
                  <a:lnTo>
                    <a:pt x="545902" y="445198"/>
                  </a:lnTo>
                  <a:cubicBezTo>
                    <a:pt x="547502" y="446946"/>
                    <a:pt x="547380" y="449660"/>
                    <a:pt x="545633" y="451259"/>
                  </a:cubicBezTo>
                  <a:lnTo>
                    <a:pt x="541881" y="454692"/>
                  </a:lnTo>
                  <a:cubicBezTo>
                    <a:pt x="540133" y="456292"/>
                    <a:pt x="537419" y="456171"/>
                    <a:pt x="535820" y="454424"/>
                  </a:cubicBezTo>
                  <a:lnTo>
                    <a:pt x="532386" y="450671"/>
                  </a:lnTo>
                  <a:cubicBezTo>
                    <a:pt x="530786" y="448924"/>
                    <a:pt x="530907" y="446210"/>
                    <a:pt x="532655" y="444610"/>
                  </a:cubicBezTo>
                  <a:lnTo>
                    <a:pt x="536407" y="441177"/>
                  </a:lnTo>
                  <a:cubicBezTo>
                    <a:pt x="537281" y="440377"/>
                    <a:pt x="538397" y="440007"/>
                    <a:pt x="539493" y="440056"/>
                  </a:cubicBezTo>
                  <a:close/>
                  <a:moveTo>
                    <a:pt x="163656" y="440056"/>
                  </a:moveTo>
                  <a:cubicBezTo>
                    <a:pt x="164752" y="440105"/>
                    <a:pt x="165831" y="440572"/>
                    <a:pt x="166630" y="441446"/>
                  </a:cubicBezTo>
                  <a:lnTo>
                    <a:pt x="170064" y="445198"/>
                  </a:lnTo>
                  <a:cubicBezTo>
                    <a:pt x="171664" y="446946"/>
                    <a:pt x="171543" y="449660"/>
                    <a:pt x="169794" y="451259"/>
                  </a:cubicBezTo>
                  <a:lnTo>
                    <a:pt x="166043" y="454692"/>
                  </a:lnTo>
                  <a:cubicBezTo>
                    <a:pt x="164295" y="456292"/>
                    <a:pt x="161581" y="456171"/>
                    <a:pt x="159981" y="454424"/>
                  </a:cubicBezTo>
                  <a:lnTo>
                    <a:pt x="156548" y="450671"/>
                  </a:lnTo>
                  <a:cubicBezTo>
                    <a:pt x="154948" y="448924"/>
                    <a:pt x="155069" y="446210"/>
                    <a:pt x="156817" y="444610"/>
                  </a:cubicBezTo>
                  <a:lnTo>
                    <a:pt x="160569" y="441177"/>
                  </a:lnTo>
                  <a:cubicBezTo>
                    <a:pt x="161443" y="440377"/>
                    <a:pt x="162558" y="440007"/>
                    <a:pt x="163656" y="440056"/>
                  </a:cubicBezTo>
                  <a:close/>
                  <a:moveTo>
                    <a:pt x="1374626" y="430372"/>
                  </a:moveTo>
                  <a:cubicBezTo>
                    <a:pt x="1376251" y="430480"/>
                    <a:pt x="1377835" y="431207"/>
                    <a:pt x="1378993" y="432530"/>
                  </a:cubicBezTo>
                  <a:lnTo>
                    <a:pt x="1385344" y="439786"/>
                  </a:lnTo>
                  <a:cubicBezTo>
                    <a:pt x="1387660" y="442431"/>
                    <a:pt x="1387392" y="446453"/>
                    <a:pt x="1384747" y="448769"/>
                  </a:cubicBezTo>
                  <a:lnTo>
                    <a:pt x="1375604" y="456772"/>
                  </a:lnTo>
                  <a:cubicBezTo>
                    <a:pt x="1372959" y="459088"/>
                    <a:pt x="1368936" y="458820"/>
                    <a:pt x="1366621" y="456175"/>
                  </a:cubicBezTo>
                  <a:lnTo>
                    <a:pt x="1360269" y="448919"/>
                  </a:lnTo>
                  <a:cubicBezTo>
                    <a:pt x="1357954" y="446274"/>
                    <a:pt x="1358221" y="442252"/>
                    <a:pt x="1360867" y="439936"/>
                  </a:cubicBezTo>
                  <a:lnTo>
                    <a:pt x="1370010" y="431933"/>
                  </a:lnTo>
                  <a:cubicBezTo>
                    <a:pt x="1371333" y="430775"/>
                    <a:pt x="1373000" y="430263"/>
                    <a:pt x="1374626" y="430372"/>
                  </a:cubicBezTo>
                  <a:close/>
                  <a:moveTo>
                    <a:pt x="998787" y="430372"/>
                  </a:moveTo>
                  <a:cubicBezTo>
                    <a:pt x="1000413" y="430480"/>
                    <a:pt x="1001998" y="431207"/>
                    <a:pt x="1003155" y="432530"/>
                  </a:cubicBezTo>
                  <a:lnTo>
                    <a:pt x="1009506" y="439786"/>
                  </a:lnTo>
                  <a:cubicBezTo>
                    <a:pt x="1011822" y="442431"/>
                    <a:pt x="1011554" y="446453"/>
                    <a:pt x="1008909" y="448769"/>
                  </a:cubicBezTo>
                  <a:lnTo>
                    <a:pt x="999766" y="456772"/>
                  </a:lnTo>
                  <a:cubicBezTo>
                    <a:pt x="997121" y="459088"/>
                    <a:pt x="993098" y="458820"/>
                    <a:pt x="990783" y="456175"/>
                  </a:cubicBezTo>
                  <a:lnTo>
                    <a:pt x="984432" y="448919"/>
                  </a:lnTo>
                  <a:cubicBezTo>
                    <a:pt x="982116" y="446274"/>
                    <a:pt x="982383" y="442252"/>
                    <a:pt x="985029" y="439936"/>
                  </a:cubicBezTo>
                  <a:lnTo>
                    <a:pt x="994173" y="431933"/>
                  </a:lnTo>
                  <a:cubicBezTo>
                    <a:pt x="995495" y="430775"/>
                    <a:pt x="997162" y="430263"/>
                    <a:pt x="998787" y="430372"/>
                  </a:cubicBezTo>
                  <a:close/>
                  <a:moveTo>
                    <a:pt x="622950" y="430372"/>
                  </a:moveTo>
                  <a:cubicBezTo>
                    <a:pt x="624575" y="430480"/>
                    <a:pt x="626159" y="431207"/>
                    <a:pt x="627317" y="432530"/>
                  </a:cubicBezTo>
                  <a:lnTo>
                    <a:pt x="633668" y="439786"/>
                  </a:lnTo>
                  <a:cubicBezTo>
                    <a:pt x="635984" y="442431"/>
                    <a:pt x="635717" y="446453"/>
                    <a:pt x="633071" y="448769"/>
                  </a:cubicBezTo>
                  <a:lnTo>
                    <a:pt x="623927" y="456772"/>
                  </a:lnTo>
                  <a:cubicBezTo>
                    <a:pt x="621282" y="459088"/>
                    <a:pt x="617260" y="458820"/>
                    <a:pt x="614945" y="456175"/>
                  </a:cubicBezTo>
                  <a:lnTo>
                    <a:pt x="608593" y="448919"/>
                  </a:lnTo>
                  <a:cubicBezTo>
                    <a:pt x="606278" y="446274"/>
                    <a:pt x="606546" y="442252"/>
                    <a:pt x="609191" y="439936"/>
                  </a:cubicBezTo>
                  <a:lnTo>
                    <a:pt x="618334" y="431933"/>
                  </a:lnTo>
                  <a:cubicBezTo>
                    <a:pt x="619657" y="430775"/>
                    <a:pt x="621324" y="430263"/>
                    <a:pt x="622950" y="430372"/>
                  </a:cubicBezTo>
                  <a:close/>
                  <a:moveTo>
                    <a:pt x="247111" y="430372"/>
                  </a:moveTo>
                  <a:cubicBezTo>
                    <a:pt x="248737" y="430480"/>
                    <a:pt x="250322" y="431207"/>
                    <a:pt x="251479" y="432530"/>
                  </a:cubicBezTo>
                  <a:lnTo>
                    <a:pt x="257830" y="439786"/>
                  </a:lnTo>
                  <a:cubicBezTo>
                    <a:pt x="260146" y="442431"/>
                    <a:pt x="259878" y="446453"/>
                    <a:pt x="257233" y="448769"/>
                  </a:cubicBezTo>
                  <a:lnTo>
                    <a:pt x="248090" y="456772"/>
                  </a:lnTo>
                  <a:cubicBezTo>
                    <a:pt x="245444" y="459088"/>
                    <a:pt x="241422" y="458820"/>
                    <a:pt x="239107" y="456175"/>
                  </a:cubicBezTo>
                  <a:lnTo>
                    <a:pt x="232756" y="448919"/>
                  </a:lnTo>
                  <a:cubicBezTo>
                    <a:pt x="230440" y="446274"/>
                    <a:pt x="230707" y="442252"/>
                    <a:pt x="233353" y="439936"/>
                  </a:cubicBezTo>
                  <a:lnTo>
                    <a:pt x="242496" y="431933"/>
                  </a:lnTo>
                  <a:cubicBezTo>
                    <a:pt x="243819" y="430775"/>
                    <a:pt x="245486" y="430263"/>
                    <a:pt x="247111" y="430372"/>
                  </a:cubicBezTo>
                  <a:close/>
                  <a:moveTo>
                    <a:pt x="1193860" y="413557"/>
                  </a:moveTo>
                  <a:cubicBezTo>
                    <a:pt x="1195521" y="413760"/>
                    <a:pt x="1197103" y="414595"/>
                    <a:pt x="1198215" y="416016"/>
                  </a:cubicBezTo>
                  <a:lnTo>
                    <a:pt x="1202987" y="422117"/>
                  </a:lnTo>
                  <a:cubicBezTo>
                    <a:pt x="1205210" y="424959"/>
                    <a:pt x="1204708" y="429066"/>
                    <a:pt x="1201865" y="431289"/>
                  </a:cubicBezTo>
                  <a:lnTo>
                    <a:pt x="1195439" y="436316"/>
                  </a:lnTo>
                  <a:cubicBezTo>
                    <a:pt x="1192597" y="438540"/>
                    <a:pt x="1188490" y="438038"/>
                    <a:pt x="1186267" y="435196"/>
                  </a:cubicBezTo>
                  <a:lnTo>
                    <a:pt x="1181495" y="429096"/>
                  </a:lnTo>
                  <a:cubicBezTo>
                    <a:pt x="1179271" y="426253"/>
                    <a:pt x="1179773" y="422147"/>
                    <a:pt x="1182616" y="419923"/>
                  </a:cubicBezTo>
                  <a:lnTo>
                    <a:pt x="1189042" y="414896"/>
                  </a:lnTo>
                  <a:cubicBezTo>
                    <a:pt x="1190463" y="413784"/>
                    <a:pt x="1192201" y="413354"/>
                    <a:pt x="1193860" y="413557"/>
                  </a:cubicBezTo>
                  <a:close/>
                  <a:moveTo>
                    <a:pt x="818022" y="413557"/>
                  </a:moveTo>
                  <a:cubicBezTo>
                    <a:pt x="819683" y="413760"/>
                    <a:pt x="821265" y="414595"/>
                    <a:pt x="822377" y="416016"/>
                  </a:cubicBezTo>
                  <a:lnTo>
                    <a:pt x="827149" y="422117"/>
                  </a:lnTo>
                  <a:cubicBezTo>
                    <a:pt x="829372" y="424959"/>
                    <a:pt x="828870" y="429066"/>
                    <a:pt x="826028" y="431289"/>
                  </a:cubicBezTo>
                  <a:lnTo>
                    <a:pt x="819601" y="436316"/>
                  </a:lnTo>
                  <a:cubicBezTo>
                    <a:pt x="816759" y="438540"/>
                    <a:pt x="812652" y="438038"/>
                    <a:pt x="810428" y="435196"/>
                  </a:cubicBezTo>
                  <a:lnTo>
                    <a:pt x="805657" y="429096"/>
                  </a:lnTo>
                  <a:cubicBezTo>
                    <a:pt x="803434" y="426253"/>
                    <a:pt x="803935" y="422147"/>
                    <a:pt x="806778" y="419923"/>
                  </a:cubicBezTo>
                  <a:lnTo>
                    <a:pt x="813204" y="414896"/>
                  </a:lnTo>
                  <a:cubicBezTo>
                    <a:pt x="814625" y="413784"/>
                    <a:pt x="816362" y="413354"/>
                    <a:pt x="818022" y="413557"/>
                  </a:cubicBezTo>
                  <a:close/>
                  <a:moveTo>
                    <a:pt x="442185" y="413557"/>
                  </a:moveTo>
                  <a:cubicBezTo>
                    <a:pt x="443845" y="413760"/>
                    <a:pt x="445427" y="414595"/>
                    <a:pt x="446539" y="416016"/>
                  </a:cubicBezTo>
                  <a:lnTo>
                    <a:pt x="451310" y="422117"/>
                  </a:lnTo>
                  <a:cubicBezTo>
                    <a:pt x="453534" y="424959"/>
                    <a:pt x="453032" y="429066"/>
                    <a:pt x="450190" y="431289"/>
                  </a:cubicBezTo>
                  <a:lnTo>
                    <a:pt x="443763" y="436316"/>
                  </a:lnTo>
                  <a:cubicBezTo>
                    <a:pt x="440921" y="438540"/>
                    <a:pt x="436814" y="438038"/>
                    <a:pt x="434590" y="435196"/>
                  </a:cubicBezTo>
                  <a:lnTo>
                    <a:pt x="429819" y="429096"/>
                  </a:lnTo>
                  <a:cubicBezTo>
                    <a:pt x="427595" y="426253"/>
                    <a:pt x="428097" y="422147"/>
                    <a:pt x="430939" y="419923"/>
                  </a:cubicBezTo>
                  <a:lnTo>
                    <a:pt x="437366" y="414896"/>
                  </a:lnTo>
                  <a:cubicBezTo>
                    <a:pt x="438787" y="413784"/>
                    <a:pt x="440525" y="413354"/>
                    <a:pt x="442185" y="413557"/>
                  </a:cubicBezTo>
                  <a:close/>
                  <a:moveTo>
                    <a:pt x="66346" y="413557"/>
                  </a:moveTo>
                  <a:cubicBezTo>
                    <a:pt x="68006" y="413760"/>
                    <a:pt x="69589" y="414595"/>
                    <a:pt x="70701" y="416016"/>
                  </a:cubicBezTo>
                  <a:lnTo>
                    <a:pt x="75473" y="422117"/>
                  </a:lnTo>
                  <a:cubicBezTo>
                    <a:pt x="77696" y="424959"/>
                    <a:pt x="77194" y="429066"/>
                    <a:pt x="74352" y="431289"/>
                  </a:cubicBezTo>
                  <a:lnTo>
                    <a:pt x="67925" y="436316"/>
                  </a:lnTo>
                  <a:cubicBezTo>
                    <a:pt x="65083" y="438540"/>
                    <a:pt x="60976" y="438038"/>
                    <a:pt x="58752" y="435196"/>
                  </a:cubicBezTo>
                  <a:lnTo>
                    <a:pt x="53981" y="429096"/>
                  </a:lnTo>
                  <a:cubicBezTo>
                    <a:pt x="51757" y="426253"/>
                    <a:pt x="52259" y="422147"/>
                    <a:pt x="55102" y="419923"/>
                  </a:cubicBezTo>
                  <a:lnTo>
                    <a:pt x="61528" y="414896"/>
                  </a:lnTo>
                  <a:cubicBezTo>
                    <a:pt x="62949" y="413784"/>
                    <a:pt x="64686" y="413354"/>
                    <a:pt x="66346" y="413557"/>
                  </a:cubicBezTo>
                  <a:close/>
                  <a:moveTo>
                    <a:pt x="1250936" y="406469"/>
                  </a:moveTo>
                  <a:cubicBezTo>
                    <a:pt x="1252972" y="406469"/>
                    <a:pt x="1255008" y="407245"/>
                    <a:pt x="1256561" y="408799"/>
                  </a:cubicBezTo>
                  <a:lnTo>
                    <a:pt x="1279101" y="431338"/>
                  </a:lnTo>
                  <a:cubicBezTo>
                    <a:pt x="1282207" y="434445"/>
                    <a:pt x="1282207" y="439482"/>
                    <a:pt x="1279101" y="442588"/>
                  </a:cubicBezTo>
                  <a:lnTo>
                    <a:pt x="1246218" y="475471"/>
                  </a:lnTo>
                  <a:cubicBezTo>
                    <a:pt x="1243112" y="478577"/>
                    <a:pt x="1238075" y="478578"/>
                    <a:pt x="1234968" y="475471"/>
                  </a:cubicBezTo>
                  <a:lnTo>
                    <a:pt x="1212428" y="452931"/>
                  </a:lnTo>
                  <a:cubicBezTo>
                    <a:pt x="1209322" y="449824"/>
                    <a:pt x="1209322" y="444788"/>
                    <a:pt x="1212428" y="441681"/>
                  </a:cubicBezTo>
                  <a:lnTo>
                    <a:pt x="1245311" y="408799"/>
                  </a:lnTo>
                  <a:cubicBezTo>
                    <a:pt x="1246864" y="407245"/>
                    <a:pt x="1248900" y="406469"/>
                    <a:pt x="1250936" y="406469"/>
                  </a:cubicBezTo>
                  <a:close/>
                  <a:moveTo>
                    <a:pt x="875098" y="406469"/>
                  </a:moveTo>
                  <a:cubicBezTo>
                    <a:pt x="877135" y="406469"/>
                    <a:pt x="879170" y="407245"/>
                    <a:pt x="880723" y="408799"/>
                  </a:cubicBezTo>
                  <a:lnTo>
                    <a:pt x="903263" y="431338"/>
                  </a:lnTo>
                  <a:cubicBezTo>
                    <a:pt x="906369" y="434445"/>
                    <a:pt x="906369" y="439482"/>
                    <a:pt x="903263" y="442588"/>
                  </a:cubicBezTo>
                  <a:lnTo>
                    <a:pt x="870380" y="475471"/>
                  </a:lnTo>
                  <a:cubicBezTo>
                    <a:pt x="867274" y="478577"/>
                    <a:pt x="862237" y="478578"/>
                    <a:pt x="859130" y="475471"/>
                  </a:cubicBezTo>
                  <a:lnTo>
                    <a:pt x="836590" y="452931"/>
                  </a:lnTo>
                  <a:cubicBezTo>
                    <a:pt x="833484" y="449824"/>
                    <a:pt x="833484" y="444788"/>
                    <a:pt x="836590" y="441681"/>
                  </a:cubicBezTo>
                  <a:lnTo>
                    <a:pt x="869473" y="408799"/>
                  </a:lnTo>
                  <a:cubicBezTo>
                    <a:pt x="871027" y="407245"/>
                    <a:pt x="873063" y="406469"/>
                    <a:pt x="875098" y="406469"/>
                  </a:cubicBezTo>
                  <a:close/>
                  <a:moveTo>
                    <a:pt x="499260" y="406469"/>
                  </a:moveTo>
                  <a:cubicBezTo>
                    <a:pt x="501296" y="406469"/>
                    <a:pt x="503332" y="407245"/>
                    <a:pt x="504885" y="408799"/>
                  </a:cubicBezTo>
                  <a:lnTo>
                    <a:pt x="527425" y="431338"/>
                  </a:lnTo>
                  <a:cubicBezTo>
                    <a:pt x="530532" y="434445"/>
                    <a:pt x="530531" y="439482"/>
                    <a:pt x="527425" y="442588"/>
                  </a:cubicBezTo>
                  <a:lnTo>
                    <a:pt x="494542" y="475471"/>
                  </a:lnTo>
                  <a:cubicBezTo>
                    <a:pt x="491436" y="478577"/>
                    <a:pt x="486399" y="478578"/>
                    <a:pt x="483292" y="475471"/>
                  </a:cubicBezTo>
                  <a:lnTo>
                    <a:pt x="460752" y="452931"/>
                  </a:lnTo>
                  <a:cubicBezTo>
                    <a:pt x="457646" y="449824"/>
                    <a:pt x="457646" y="444788"/>
                    <a:pt x="460752" y="441681"/>
                  </a:cubicBezTo>
                  <a:lnTo>
                    <a:pt x="493635" y="408799"/>
                  </a:lnTo>
                  <a:cubicBezTo>
                    <a:pt x="495189" y="407245"/>
                    <a:pt x="497224" y="406469"/>
                    <a:pt x="499260" y="406469"/>
                  </a:cubicBezTo>
                  <a:close/>
                  <a:moveTo>
                    <a:pt x="123422" y="406469"/>
                  </a:moveTo>
                  <a:cubicBezTo>
                    <a:pt x="125458" y="406469"/>
                    <a:pt x="127494" y="407245"/>
                    <a:pt x="129047" y="408799"/>
                  </a:cubicBezTo>
                  <a:lnTo>
                    <a:pt x="151586" y="431338"/>
                  </a:lnTo>
                  <a:cubicBezTo>
                    <a:pt x="154693" y="434445"/>
                    <a:pt x="154693" y="439482"/>
                    <a:pt x="151586" y="442588"/>
                  </a:cubicBezTo>
                  <a:lnTo>
                    <a:pt x="118704" y="475471"/>
                  </a:lnTo>
                  <a:cubicBezTo>
                    <a:pt x="115598" y="478577"/>
                    <a:pt x="110561" y="478578"/>
                    <a:pt x="107454" y="475471"/>
                  </a:cubicBezTo>
                  <a:lnTo>
                    <a:pt x="84914" y="452931"/>
                  </a:lnTo>
                  <a:cubicBezTo>
                    <a:pt x="81808" y="449824"/>
                    <a:pt x="81808" y="444788"/>
                    <a:pt x="84914" y="441681"/>
                  </a:cubicBezTo>
                  <a:lnTo>
                    <a:pt x="117797" y="408799"/>
                  </a:lnTo>
                  <a:cubicBezTo>
                    <a:pt x="119351" y="407245"/>
                    <a:pt x="121386" y="406469"/>
                    <a:pt x="123422" y="406469"/>
                  </a:cubicBezTo>
                  <a:close/>
                  <a:moveTo>
                    <a:pt x="42749" y="403441"/>
                  </a:moveTo>
                  <a:lnTo>
                    <a:pt x="47907" y="415894"/>
                  </a:lnTo>
                  <a:cubicBezTo>
                    <a:pt x="47907" y="423093"/>
                    <a:pt x="45160" y="430292"/>
                    <a:pt x="39668" y="435784"/>
                  </a:cubicBezTo>
                  <a:lnTo>
                    <a:pt x="28405" y="447047"/>
                  </a:lnTo>
                  <a:close/>
                  <a:moveTo>
                    <a:pt x="1412363" y="402178"/>
                  </a:moveTo>
                  <a:cubicBezTo>
                    <a:pt x="1415060" y="402920"/>
                    <a:pt x="1417473" y="404690"/>
                    <a:pt x="1418964" y="407314"/>
                  </a:cubicBezTo>
                  <a:lnTo>
                    <a:pt x="1427317" y="422006"/>
                  </a:lnTo>
                  <a:cubicBezTo>
                    <a:pt x="1430300" y="427252"/>
                    <a:pt x="1428464" y="433924"/>
                    <a:pt x="1423217" y="436907"/>
                  </a:cubicBezTo>
                  <a:lnTo>
                    <a:pt x="1408828" y="445087"/>
                  </a:lnTo>
                  <a:cubicBezTo>
                    <a:pt x="1403581" y="448070"/>
                    <a:pt x="1396910" y="446235"/>
                    <a:pt x="1393927" y="440988"/>
                  </a:cubicBezTo>
                  <a:lnTo>
                    <a:pt x="1385574" y="426296"/>
                  </a:lnTo>
                  <a:cubicBezTo>
                    <a:pt x="1382591" y="421049"/>
                    <a:pt x="1384427" y="414378"/>
                    <a:pt x="1389674" y="411395"/>
                  </a:cubicBezTo>
                  <a:lnTo>
                    <a:pt x="1404063" y="403215"/>
                  </a:lnTo>
                  <a:cubicBezTo>
                    <a:pt x="1406686" y="401723"/>
                    <a:pt x="1409667" y="401436"/>
                    <a:pt x="1412363" y="402178"/>
                  </a:cubicBezTo>
                  <a:close/>
                  <a:moveTo>
                    <a:pt x="1036525" y="402178"/>
                  </a:moveTo>
                  <a:cubicBezTo>
                    <a:pt x="1039222" y="402920"/>
                    <a:pt x="1041635" y="404690"/>
                    <a:pt x="1043127" y="407314"/>
                  </a:cubicBezTo>
                  <a:lnTo>
                    <a:pt x="1051479" y="422006"/>
                  </a:lnTo>
                  <a:cubicBezTo>
                    <a:pt x="1054462" y="427252"/>
                    <a:pt x="1052626" y="433924"/>
                    <a:pt x="1047380" y="436907"/>
                  </a:cubicBezTo>
                  <a:lnTo>
                    <a:pt x="1032990" y="445087"/>
                  </a:lnTo>
                  <a:cubicBezTo>
                    <a:pt x="1027742" y="448070"/>
                    <a:pt x="1021072" y="446235"/>
                    <a:pt x="1018089" y="440988"/>
                  </a:cubicBezTo>
                  <a:lnTo>
                    <a:pt x="1009736" y="426296"/>
                  </a:lnTo>
                  <a:cubicBezTo>
                    <a:pt x="1006754" y="421049"/>
                    <a:pt x="1008589" y="414378"/>
                    <a:pt x="1013836" y="411395"/>
                  </a:cubicBezTo>
                  <a:lnTo>
                    <a:pt x="1028225" y="403215"/>
                  </a:lnTo>
                  <a:cubicBezTo>
                    <a:pt x="1030849" y="401723"/>
                    <a:pt x="1033828" y="401436"/>
                    <a:pt x="1036525" y="402178"/>
                  </a:cubicBezTo>
                  <a:close/>
                  <a:moveTo>
                    <a:pt x="660687" y="402178"/>
                  </a:moveTo>
                  <a:cubicBezTo>
                    <a:pt x="663383" y="402920"/>
                    <a:pt x="665797" y="404690"/>
                    <a:pt x="667289" y="407314"/>
                  </a:cubicBezTo>
                  <a:lnTo>
                    <a:pt x="675641" y="422006"/>
                  </a:lnTo>
                  <a:cubicBezTo>
                    <a:pt x="678624" y="427252"/>
                    <a:pt x="676788" y="433924"/>
                    <a:pt x="671541" y="436907"/>
                  </a:cubicBezTo>
                  <a:lnTo>
                    <a:pt x="657152" y="445087"/>
                  </a:lnTo>
                  <a:cubicBezTo>
                    <a:pt x="651905" y="448070"/>
                    <a:pt x="645234" y="446235"/>
                    <a:pt x="642251" y="440988"/>
                  </a:cubicBezTo>
                  <a:lnTo>
                    <a:pt x="633898" y="426296"/>
                  </a:lnTo>
                  <a:cubicBezTo>
                    <a:pt x="630916" y="421049"/>
                    <a:pt x="632751" y="414378"/>
                    <a:pt x="637998" y="411395"/>
                  </a:cubicBezTo>
                  <a:lnTo>
                    <a:pt x="652387" y="403215"/>
                  </a:lnTo>
                  <a:cubicBezTo>
                    <a:pt x="655011" y="401723"/>
                    <a:pt x="657990" y="401436"/>
                    <a:pt x="660687" y="402178"/>
                  </a:cubicBezTo>
                  <a:close/>
                  <a:moveTo>
                    <a:pt x="284849" y="402178"/>
                  </a:moveTo>
                  <a:cubicBezTo>
                    <a:pt x="287546" y="402920"/>
                    <a:pt x="289959" y="404690"/>
                    <a:pt x="291450" y="407314"/>
                  </a:cubicBezTo>
                  <a:lnTo>
                    <a:pt x="299803" y="422006"/>
                  </a:lnTo>
                  <a:cubicBezTo>
                    <a:pt x="302786" y="427252"/>
                    <a:pt x="300950" y="433924"/>
                    <a:pt x="295703" y="436907"/>
                  </a:cubicBezTo>
                  <a:lnTo>
                    <a:pt x="281314" y="445087"/>
                  </a:lnTo>
                  <a:cubicBezTo>
                    <a:pt x="276067" y="448070"/>
                    <a:pt x="269396" y="446235"/>
                    <a:pt x="266413" y="440988"/>
                  </a:cubicBezTo>
                  <a:lnTo>
                    <a:pt x="258060" y="426296"/>
                  </a:lnTo>
                  <a:cubicBezTo>
                    <a:pt x="255077" y="421049"/>
                    <a:pt x="256913" y="414378"/>
                    <a:pt x="262160" y="411395"/>
                  </a:cubicBezTo>
                  <a:lnTo>
                    <a:pt x="276549" y="403215"/>
                  </a:lnTo>
                  <a:cubicBezTo>
                    <a:pt x="279173" y="401723"/>
                    <a:pt x="282153" y="401436"/>
                    <a:pt x="284849" y="402178"/>
                  </a:cubicBezTo>
                  <a:close/>
                  <a:moveTo>
                    <a:pt x="1414314" y="380263"/>
                  </a:moveTo>
                  <a:cubicBezTo>
                    <a:pt x="1415410" y="380312"/>
                    <a:pt x="1416489" y="380779"/>
                    <a:pt x="1417289" y="381653"/>
                  </a:cubicBezTo>
                  <a:lnTo>
                    <a:pt x="1420722" y="385405"/>
                  </a:lnTo>
                  <a:cubicBezTo>
                    <a:pt x="1422321" y="387153"/>
                    <a:pt x="1422201" y="389867"/>
                    <a:pt x="1420453" y="391467"/>
                  </a:cubicBezTo>
                  <a:lnTo>
                    <a:pt x="1416701" y="394900"/>
                  </a:lnTo>
                  <a:cubicBezTo>
                    <a:pt x="1414953" y="396499"/>
                    <a:pt x="1412239" y="396379"/>
                    <a:pt x="1410639" y="394631"/>
                  </a:cubicBezTo>
                  <a:lnTo>
                    <a:pt x="1407206" y="390879"/>
                  </a:lnTo>
                  <a:cubicBezTo>
                    <a:pt x="1405606" y="389131"/>
                    <a:pt x="1405727" y="386417"/>
                    <a:pt x="1407475" y="384817"/>
                  </a:cubicBezTo>
                  <a:lnTo>
                    <a:pt x="1411227" y="381384"/>
                  </a:lnTo>
                  <a:cubicBezTo>
                    <a:pt x="1412101" y="380584"/>
                    <a:pt x="1413217" y="380215"/>
                    <a:pt x="1414314" y="380263"/>
                  </a:cubicBezTo>
                  <a:close/>
                  <a:moveTo>
                    <a:pt x="1038476" y="380263"/>
                  </a:moveTo>
                  <a:cubicBezTo>
                    <a:pt x="1039573" y="380312"/>
                    <a:pt x="1040651" y="380779"/>
                    <a:pt x="1041450" y="381653"/>
                  </a:cubicBezTo>
                  <a:lnTo>
                    <a:pt x="1044884" y="385405"/>
                  </a:lnTo>
                  <a:cubicBezTo>
                    <a:pt x="1046483" y="387153"/>
                    <a:pt x="1046364" y="389867"/>
                    <a:pt x="1044615" y="391467"/>
                  </a:cubicBezTo>
                  <a:lnTo>
                    <a:pt x="1040863" y="394900"/>
                  </a:lnTo>
                  <a:cubicBezTo>
                    <a:pt x="1039115" y="396499"/>
                    <a:pt x="1036401" y="396379"/>
                    <a:pt x="1034801" y="394631"/>
                  </a:cubicBezTo>
                  <a:lnTo>
                    <a:pt x="1031368" y="390879"/>
                  </a:lnTo>
                  <a:cubicBezTo>
                    <a:pt x="1029769" y="389131"/>
                    <a:pt x="1029889" y="386417"/>
                    <a:pt x="1031637" y="384817"/>
                  </a:cubicBezTo>
                  <a:lnTo>
                    <a:pt x="1035389" y="381384"/>
                  </a:lnTo>
                  <a:cubicBezTo>
                    <a:pt x="1036263" y="380584"/>
                    <a:pt x="1037379" y="380215"/>
                    <a:pt x="1038476" y="380263"/>
                  </a:cubicBezTo>
                  <a:close/>
                  <a:moveTo>
                    <a:pt x="662638" y="380263"/>
                  </a:moveTo>
                  <a:cubicBezTo>
                    <a:pt x="663734" y="380312"/>
                    <a:pt x="664813" y="380779"/>
                    <a:pt x="665613" y="381653"/>
                  </a:cubicBezTo>
                  <a:lnTo>
                    <a:pt x="669046" y="385405"/>
                  </a:lnTo>
                  <a:cubicBezTo>
                    <a:pt x="670646" y="387153"/>
                    <a:pt x="670525" y="389867"/>
                    <a:pt x="668777" y="391467"/>
                  </a:cubicBezTo>
                  <a:lnTo>
                    <a:pt x="665025" y="394900"/>
                  </a:lnTo>
                  <a:cubicBezTo>
                    <a:pt x="663276" y="396499"/>
                    <a:pt x="660563" y="396379"/>
                    <a:pt x="658963" y="394631"/>
                  </a:cubicBezTo>
                  <a:lnTo>
                    <a:pt x="655530" y="390879"/>
                  </a:lnTo>
                  <a:cubicBezTo>
                    <a:pt x="653930" y="389131"/>
                    <a:pt x="654051" y="386417"/>
                    <a:pt x="655799" y="384817"/>
                  </a:cubicBezTo>
                  <a:lnTo>
                    <a:pt x="659551" y="381384"/>
                  </a:lnTo>
                  <a:cubicBezTo>
                    <a:pt x="660425" y="380584"/>
                    <a:pt x="661540" y="380215"/>
                    <a:pt x="662638" y="380263"/>
                  </a:cubicBezTo>
                  <a:close/>
                  <a:moveTo>
                    <a:pt x="286800" y="380263"/>
                  </a:moveTo>
                  <a:cubicBezTo>
                    <a:pt x="287896" y="380312"/>
                    <a:pt x="288975" y="380779"/>
                    <a:pt x="289774" y="381653"/>
                  </a:cubicBezTo>
                  <a:lnTo>
                    <a:pt x="293208" y="385405"/>
                  </a:lnTo>
                  <a:cubicBezTo>
                    <a:pt x="294807" y="387153"/>
                    <a:pt x="294687" y="389867"/>
                    <a:pt x="292939" y="391467"/>
                  </a:cubicBezTo>
                  <a:lnTo>
                    <a:pt x="289187" y="394900"/>
                  </a:lnTo>
                  <a:cubicBezTo>
                    <a:pt x="287439" y="396499"/>
                    <a:pt x="284725" y="396379"/>
                    <a:pt x="283125" y="394631"/>
                  </a:cubicBezTo>
                  <a:lnTo>
                    <a:pt x="279692" y="390879"/>
                  </a:lnTo>
                  <a:cubicBezTo>
                    <a:pt x="278092" y="389131"/>
                    <a:pt x="278213" y="386417"/>
                    <a:pt x="279961" y="384817"/>
                  </a:cubicBezTo>
                  <a:lnTo>
                    <a:pt x="283713" y="381384"/>
                  </a:lnTo>
                  <a:cubicBezTo>
                    <a:pt x="284587" y="380584"/>
                    <a:pt x="285703" y="380215"/>
                    <a:pt x="286800" y="380263"/>
                  </a:cubicBezTo>
                  <a:close/>
                  <a:moveTo>
                    <a:pt x="1492869" y="357637"/>
                  </a:moveTo>
                  <a:lnTo>
                    <a:pt x="1493002" y="357663"/>
                  </a:lnTo>
                  <a:lnTo>
                    <a:pt x="1493002" y="357637"/>
                  </a:lnTo>
                  <a:lnTo>
                    <a:pt x="1511577" y="365330"/>
                  </a:lnTo>
                  <a:lnTo>
                    <a:pt x="1536799" y="442006"/>
                  </a:lnTo>
                  <a:lnTo>
                    <a:pt x="1512893" y="465912"/>
                  </a:lnTo>
                  <a:cubicBezTo>
                    <a:pt x="1507400" y="471404"/>
                    <a:pt x="1500201" y="474151"/>
                    <a:pt x="1493002" y="474151"/>
                  </a:cubicBezTo>
                  <a:lnTo>
                    <a:pt x="1493002" y="474151"/>
                  </a:lnTo>
                  <a:lnTo>
                    <a:pt x="1493002" y="474125"/>
                  </a:lnTo>
                  <a:lnTo>
                    <a:pt x="1492869" y="474151"/>
                  </a:lnTo>
                  <a:cubicBezTo>
                    <a:pt x="1485670" y="474151"/>
                    <a:pt x="1478472" y="471405"/>
                    <a:pt x="1472979" y="465912"/>
                  </a:cubicBezTo>
                  <a:lnTo>
                    <a:pt x="1442851" y="435785"/>
                  </a:lnTo>
                  <a:cubicBezTo>
                    <a:pt x="1431865" y="424799"/>
                    <a:pt x="1431865" y="406989"/>
                    <a:pt x="1442851" y="396003"/>
                  </a:cubicBezTo>
                  <a:lnTo>
                    <a:pt x="1472979" y="365876"/>
                  </a:lnTo>
                  <a:cubicBezTo>
                    <a:pt x="1478472" y="360384"/>
                    <a:pt x="1485670" y="357637"/>
                    <a:pt x="1492869" y="357637"/>
                  </a:cubicBezTo>
                  <a:close/>
                  <a:moveTo>
                    <a:pt x="1117031" y="357637"/>
                  </a:moveTo>
                  <a:lnTo>
                    <a:pt x="1117163" y="357663"/>
                  </a:lnTo>
                  <a:lnTo>
                    <a:pt x="1117163" y="357637"/>
                  </a:lnTo>
                  <a:lnTo>
                    <a:pt x="1117164" y="357637"/>
                  </a:lnTo>
                  <a:cubicBezTo>
                    <a:pt x="1124363" y="357637"/>
                    <a:pt x="1131562" y="360383"/>
                    <a:pt x="1137055" y="365875"/>
                  </a:cubicBezTo>
                  <a:lnTo>
                    <a:pt x="1167182" y="396003"/>
                  </a:lnTo>
                  <a:cubicBezTo>
                    <a:pt x="1178168" y="406988"/>
                    <a:pt x="1178168" y="424799"/>
                    <a:pt x="1167182" y="435784"/>
                  </a:cubicBezTo>
                  <a:lnTo>
                    <a:pt x="1137055" y="465912"/>
                  </a:lnTo>
                  <a:cubicBezTo>
                    <a:pt x="1131562" y="471404"/>
                    <a:pt x="1124363" y="474151"/>
                    <a:pt x="1117164" y="474151"/>
                  </a:cubicBezTo>
                  <a:lnTo>
                    <a:pt x="1117163" y="474151"/>
                  </a:lnTo>
                  <a:lnTo>
                    <a:pt x="1117163" y="474125"/>
                  </a:lnTo>
                  <a:lnTo>
                    <a:pt x="1117031" y="474151"/>
                  </a:lnTo>
                  <a:cubicBezTo>
                    <a:pt x="1109832" y="474151"/>
                    <a:pt x="1102633" y="471405"/>
                    <a:pt x="1097140" y="465912"/>
                  </a:cubicBezTo>
                  <a:lnTo>
                    <a:pt x="1067013" y="435785"/>
                  </a:lnTo>
                  <a:cubicBezTo>
                    <a:pt x="1056028" y="424799"/>
                    <a:pt x="1056028" y="406989"/>
                    <a:pt x="1067013" y="396003"/>
                  </a:cubicBezTo>
                  <a:lnTo>
                    <a:pt x="1097141" y="365876"/>
                  </a:lnTo>
                  <a:cubicBezTo>
                    <a:pt x="1102633" y="360384"/>
                    <a:pt x="1109833" y="357637"/>
                    <a:pt x="1117031" y="357637"/>
                  </a:cubicBezTo>
                  <a:close/>
                  <a:moveTo>
                    <a:pt x="741193" y="357637"/>
                  </a:moveTo>
                  <a:lnTo>
                    <a:pt x="741326" y="357663"/>
                  </a:lnTo>
                  <a:lnTo>
                    <a:pt x="741326" y="357637"/>
                  </a:lnTo>
                  <a:lnTo>
                    <a:pt x="741326" y="357637"/>
                  </a:lnTo>
                  <a:cubicBezTo>
                    <a:pt x="748526" y="357637"/>
                    <a:pt x="755724" y="360383"/>
                    <a:pt x="761217" y="365875"/>
                  </a:cubicBezTo>
                  <a:lnTo>
                    <a:pt x="791345" y="396003"/>
                  </a:lnTo>
                  <a:cubicBezTo>
                    <a:pt x="802329" y="406988"/>
                    <a:pt x="802329" y="424799"/>
                    <a:pt x="791345" y="435784"/>
                  </a:cubicBezTo>
                  <a:lnTo>
                    <a:pt x="761216" y="465912"/>
                  </a:lnTo>
                  <a:cubicBezTo>
                    <a:pt x="755724" y="471404"/>
                    <a:pt x="748526" y="474151"/>
                    <a:pt x="741326" y="474151"/>
                  </a:cubicBezTo>
                  <a:lnTo>
                    <a:pt x="741326" y="474151"/>
                  </a:lnTo>
                  <a:lnTo>
                    <a:pt x="741326" y="474125"/>
                  </a:lnTo>
                  <a:lnTo>
                    <a:pt x="741193" y="474151"/>
                  </a:lnTo>
                  <a:cubicBezTo>
                    <a:pt x="733994" y="474151"/>
                    <a:pt x="726795" y="471405"/>
                    <a:pt x="721302" y="465912"/>
                  </a:cubicBezTo>
                  <a:lnTo>
                    <a:pt x="691175" y="435785"/>
                  </a:lnTo>
                  <a:cubicBezTo>
                    <a:pt x="680190" y="424799"/>
                    <a:pt x="680190" y="406989"/>
                    <a:pt x="691175" y="396003"/>
                  </a:cubicBezTo>
                  <a:lnTo>
                    <a:pt x="721303" y="365876"/>
                  </a:lnTo>
                  <a:cubicBezTo>
                    <a:pt x="726795" y="360384"/>
                    <a:pt x="733994" y="357637"/>
                    <a:pt x="741193" y="357637"/>
                  </a:cubicBezTo>
                  <a:close/>
                  <a:moveTo>
                    <a:pt x="365355" y="357637"/>
                  </a:moveTo>
                  <a:lnTo>
                    <a:pt x="365488" y="357663"/>
                  </a:lnTo>
                  <a:lnTo>
                    <a:pt x="365488" y="357637"/>
                  </a:lnTo>
                  <a:cubicBezTo>
                    <a:pt x="372687" y="357637"/>
                    <a:pt x="379886" y="360383"/>
                    <a:pt x="385379" y="365875"/>
                  </a:cubicBezTo>
                  <a:lnTo>
                    <a:pt x="415506" y="396003"/>
                  </a:lnTo>
                  <a:cubicBezTo>
                    <a:pt x="426492" y="406988"/>
                    <a:pt x="426492" y="424799"/>
                    <a:pt x="415506" y="435784"/>
                  </a:cubicBezTo>
                  <a:lnTo>
                    <a:pt x="385379" y="465912"/>
                  </a:lnTo>
                  <a:cubicBezTo>
                    <a:pt x="379886" y="471404"/>
                    <a:pt x="372687" y="474151"/>
                    <a:pt x="365488" y="474151"/>
                  </a:cubicBezTo>
                  <a:lnTo>
                    <a:pt x="365488" y="474151"/>
                  </a:lnTo>
                  <a:lnTo>
                    <a:pt x="365488" y="474125"/>
                  </a:lnTo>
                  <a:lnTo>
                    <a:pt x="365355" y="474151"/>
                  </a:lnTo>
                  <a:cubicBezTo>
                    <a:pt x="358156" y="474151"/>
                    <a:pt x="350958" y="471405"/>
                    <a:pt x="345465" y="465912"/>
                  </a:cubicBezTo>
                  <a:lnTo>
                    <a:pt x="315337" y="435785"/>
                  </a:lnTo>
                  <a:cubicBezTo>
                    <a:pt x="304352" y="424799"/>
                    <a:pt x="304352" y="406989"/>
                    <a:pt x="315337" y="396003"/>
                  </a:cubicBezTo>
                  <a:lnTo>
                    <a:pt x="345465" y="365876"/>
                  </a:lnTo>
                  <a:cubicBezTo>
                    <a:pt x="350958" y="360384"/>
                    <a:pt x="358157" y="357637"/>
                    <a:pt x="365355" y="357637"/>
                  </a:cubicBezTo>
                  <a:close/>
                  <a:moveTo>
                    <a:pt x="1213544" y="347786"/>
                  </a:moveTo>
                  <a:cubicBezTo>
                    <a:pt x="1217378" y="347786"/>
                    <a:pt x="1221214" y="349249"/>
                    <a:pt x="1224139" y="352176"/>
                  </a:cubicBezTo>
                  <a:lnTo>
                    <a:pt x="1246940" y="374977"/>
                  </a:lnTo>
                  <a:cubicBezTo>
                    <a:pt x="1252791" y="380828"/>
                    <a:pt x="1252791" y="390315"/>
                    <a:pt x="1246940" y="396167"/>
                  </a:cubicBezTo>
                  <a:lnTo>
                    <a:pt x="1226112" y="416996"/>
                  </a:lnTo>
                  <a:cubicBezTo>
                    <a:pt x="1220260" y="422847"/>
                    <a:pt x="1210773" y="422847"/>
                    <a:pt x="1204922" y="416996"/>
                  </a:cubicBezTo>
                  <a:lnTo>
                    <a:pt x="1182120" y="394194"/>
                  </a:lnTo>
                  <a:cubicBezTo>
                    <a:pt x="1176269" y="388343"/>
                    <a:pt x="1176269" y="378856"/>
                    <a:pt x="1182120" y="373004"/>
                  </a:cubicBezTo>
                  <a:lnTo>
                    <a:pt x="1202949" y="352175"/>
                  </a:lnTo>
                  <a:cubicBezTo>
                    <a:pt x="1205875" y="349249"/>
                    <a:pt x="1209709" y="347786"/>
                    <a:pt x="1213544" y="347786"/>
                  </a:cubicBezTo>
                  <a:close/>
                  <a:moveTo>
                    <a:pt x="837706" y="347786"/>
                  </a:moveTo>
                  <a:cubicBezTo>
                    <a:pt x="841541" y="347786"/>
                    <a:pt x="845376" y="349249"/>
                    <a:pt x="848301" y="352176"/>
                  </a:cubicBezTo>
                  <a:lnTo>
                    <a:pt x="871102" y="374977"/>
                  </a:lnTo>
                  <a:cubicBezTo>
                    <a:pt x="876954" y="380828"/>
                    <a:pt x="876954" y="390315"/>
                    <a:pt x="871102" y="396167"/>
                  </a:cubicBezTo>
                  <a:lnTo>
                    <a:pt x="850274" y="416996"/>
                  </a:lnTo>
                  <a:cubicBezTo>
                    <a:pt x="844423" y="422847"/>
                    <a:pt x="834936" y="422847"/>
                    <a:pt x="829084" y="416996"/>
                  </a:cubicBezTo>
                  <a:lnTo>
                    <a:pt x="806282" y="394194"/>
                  </a:lnTo>
                  <a:cubicBezTo>
                    <a:pt x="800431" y="388343"/>
                    <a:pt x="800431" y="378856"/>
                    <a:pt x="806282" y="373004"/>
                  </a:cubicBezTo>
                  <a:lnTo>
                    <a:pt x="827111" y="352175"/>
                  </a:lnTo>
                  <a:cubicBezTo>
                    <a:pt x="830037" y="349249"/>
                    <a:pt x="833872" y="347786"/>
                    <a:pt x="837706" y="347786"/>
                  </a:cubicBezTo>
                  <a:close/>
                  <a:moveTo>
                    <a:pt x="461868" y="347786"/>
                  </a:moveTo>
                  <a:cubicBezTo>
                    <a:pt x="465702" y="347786"/>
                    <a:pt x="469538" y="349249"/>
                    <a:pt x="472463" y="352176"/>
                  </a:cubicBezTo>
                  <a:lnTo>
                    <a:pt x="495264" y="374977"/>
                  </a:lnTo>
                  <a:cubicBezTo>
                    <a:pt x="501116" y="380828"/>
                    <a:pt x="501116" y="390315"/>
                    <a:pt x="495264" y="396167"/>
                  </a:cubicBezTo>
                  <a:lnTo>
                    <a:pt x="474436" y="416996"/>
                  </a:lnTo>
                  <a:cubicBezTo>
                    <a:pt x="468584" y="422847"/>
                    <a:pt x="459097" y="422847"/>
                    <a:pt x="453246" y="416996"/>
                  </a:cubicBezTo>
                  <a:lnTo>
                    <a:pt x="430444" y="394194"/>
                  </a:lnTo>
                  <a:cubicBezTo>
                    <a:pt x="424593" y="388343"/>
                    <a:pt x="424593" y="378856"/>
                    <a:pt x="430444" y="373004"/>
                  </a:cubicBezTo>
                  <a:lnTo>
                    <a:pt x="451273" y="352175"/>
                  </a:lnTo>
                  <a:cubicBezTo>
                    <a:pt x="454198" y="349249"/>
                    <a:pt x="458033" y="347786"/>
                    <a:pt x="461868" y="347786"/>
                  </a:cubicBezTo>
                  <a:close/>
                  <a:moveTo>
                    <a:pt x="86030" y="347786"/>
                  </a:moveTo>
                  <a:cubicBezTo>
                    <a:pt x="89865" y="347786"/>
                    <a:pt x="93699" y="349249"/>
                    <a:pt x="96625" y="352176"/>
                  </a:cubicBezTo>
                  <a:lnTo>
                    <a:pt x="119427" y="374977"/>
                  </a:lnTo>
                  <a:cubicBezTo>
                    <a:pt x="125278" y="380828"/>
                    <a:pt x="125278" y="390315"/>
                    <a:pt x="119427" y="396167"/>
                  </a:cubicBezTo>
                  <a:lnTo>
                    <a:pt x="98598" y="416996"/>
                  </a:lnTo>
                  <a:cubicBezTo>
                    <a:pt x="92746" y="422847"/>
                    <a:pt x="83259" y="422847"/>
                    <a:pt x="77408" y="416996"/>
                  </a:cubicBezTo>
                  <a:lnTo>
                    <a:pt x="54606" y="394194"/>
                  </a:lnTo>
                  <a:cubicBezTo>
                    <a:pt x="48755" y="388343"/>
                    <a:pt x="48755" y="378856"/>
                    <a:pt x="54606" y="373004"/>
                  </a:cubicBezTo>
                  <a:lnTo>
                    <a:pt x="75435" y="352175"/>
                  </a:lnTo>
                  <a:cubicBezTo>
                    <a:pt x="78361" y="349249"/>
                    <a:pt x="82195" y="347786"/>
                    <a:pt x="86030" y="347786"/>
                  </a:cubicBezTo>
                  <a:close/>
                  <a:moveTo>
                    <a:pt x="1159092" y="347360"/>
                  </a:moveTo>
                  <a:cubicBezTo>
                    <a:pt x="1161016" y="347284"/>
                    <a:pt x="1162970" y="347942"/>
                    <a:pt x="1164496" y="349353"/>
                  </a:cubicBezTo>
                  <a:lnTo>
                    <a:pt x="1174602" y="358694"/>
                  </a:lnTo>
                  <a:cubicBezTo>
                    <a:pt x="1177654" y="361515"/>
                    <a:pt x="1177841" y="366277"/>
                    <a:pt x="1175020" y="369329"/>
                  </a:cubicBezTo>
                  <a:lnTo>
                    <a:pt x="1168965" y="375879"/>
                  </a:lnTo>
                  <a:cubicBezTo>
                    <a:pt x="1166144" y="378932"/>
                    <a:pt x="1161382" y="379119"/>
                    <a:pt x="1158330" y="376297"/>
                  </a:cubicBezTo>
                  <a:lnTo>
                    <a:pt x="1148225" y="366956"/>
                  </a:lnTo>
                  <a:cubicBezTo>
                    <a:pt x="1145172" y="364135"/>
                    <a:pt x="1144985" y="359373"/>
                    <a:pt x="1147807" y="356321"/>
                  </a:cubicBezTo>
                  <a:lnTo>
                    <a:pt x="1153861" y="349771"/>
                  </a:lnTo>
                  <a:cubicBezTo>
                    <a:pt x="1155272" y="348245"/>
                    <a:pt x="1157168" y="347435"/>
                    <a:pt x="1159092" y="347360"/>
                  </a:cubicBezTo>
                  <a:close/>
                  <a:moveTo>
                    <a:pt x="783254" y="347360"/>
                  </a:moveTo>
                  <a:cubicBezTo>
                    <a:pt x="785178" y="347284"/>
                    <a:pt x="787132" y="347942"/>
                    <a:pt x="788658" y="349353"/>
                  </a:cubicBezTo>
                  <a:lnTo>
                    <a:pt x="798764" y="358694"/>
                  </a:lnTo>
                  <a:cubicBezTo>
                    <a:pt x="801816" y="361515"/>
                    <a:pt x="802003" y="366277"/>
                    <a:pt x="799182" y="369329"/>
                  </a:cubicBezTo>
                  <a:lnTo>
                    <a:pt x="793127" y="375879"/>
                  </a:lnTo>
                  <a:cubicBezTo>
                    <a:pt x="790306" y="378932"/>
                    <a:pt x="785544" y="379119"/>
                    <a:pt x="782492" y="376297"/>
                  </a:cubicBezTo>
                  <a:lnTo>
                    <a:pt x="772386" y="366956"/>
                  </a:lnTo>
                  <a:cubicBezTo>
                    <a:pt x="769334" y="364135"/>
                    <a:pt x="769147" y="359373"/>
                    <a:pt x="771969" y="356321"/>
                  </a:cubicBezTo>
                  <a:lnTo>
                    <a:pt x="778023" y="349771"/>
                  </a:lnTo>
                  <a:cubicBezTo>
                    <a:pt x="779434" y="348245"/>
                    <a:pt x="781330" y="347435"/>
                    <a:pt x="783254" y="347360"/>
                  </a:cubicBezTo>
                  <a:close/>
                  <a:moveTo>
                    <a:pt x="407416" y="347360"/>
                  </a:moveTo>
                  <a:cubicBezTo>
                    <a:pt x="409341" y="347284"/>
                    <a:pt x="411294" y="347942"/>
                    <a:pt x="412820" y="349353"/>
                  </a:cubicBezTo>
                  <a:lnTo>
                    <a:pt x="422926" y="358694"/>
                  </a:lnTo>
                  <a:cubicBezTo>
                    <a:pt x="425978" y="361515"/>
                    <a:pt x="426165" y="366277"/>
                    <a:pt x="423344" y="369329"/>
                  </a:cubicBezTo>
                  <a:lnTo>
                    <a:pt x="417289" y="375879"/>
                  </a:lnTo>
                  <a:cubicBezTo>
                    <a:pt x="414468" y="378932"/>
                    <a:pt x="409707" y="379119"/>
                    <a:pt x="406654" y="376297"/>
                  </a:cubicBezTo>
                  <a:lnTo>
                    <a:pt x="396549" y="366956"/>
                  </a:lnTo>
                  <a:cubicBezTo>
                    <a:pt x="393496" y="364135"/>
                    <a:pt x="393310" y="359373"/>
                    <a:pt x="396131" y="356321"/>
                  </a:cubicBezTo>
                  <a:lnTo>
                    <a:pt x="402185" y="349771"/>
                  </a:lnTo>
                  <a:cubicBezTo>
                    <a:pt x="403596" y="348245"/>
                    <a:pt x="405491" y="347435"/>
                    <a:pt x="407416" y="347360"/>
                  </a:cubicBezTo>
                  <a:close/>
                  <a:moveTo>
                    <a:pt x="1141327" y="333252"/>
                  </a:moveTo>
                  <a:cubicBezTo>
                    <a:pt x="1142572" y="333203"/>
                    <a:pt x="1143835" y="333629"/>
                    <a:pt x="1144822" y="334541"/>
                  </a:cubicBezTo>
                  <a:lnTo>
                    <a:pt x="1149058" y="338457"/>
                  </a:lnTo>
                  <a:cubicBezTo>
                    <a:pt x="1151031" y="340281"/>
                    <a:pt x="1151153" y="343361"/>
                    <a:pt x="1149329" y="345335"/>
                  </a:cubicBezTo>
                  <a:lnTo>
                    <a:pt x="1144243" y="350836"/>
                  </a:lnTo>
                  <a:cubicBezTo>
                    <a:pt x="1142418" y="352810"/>
                    <a:pt x="1139339" y="352931"/>
                    <a:pt x="1137365" y="351107"/>
                  </a:cubicBezTo>
                  <a:lnTo>
                    <a:pt x="1133129" y="347191"/>
                  </a:lnTo>
                  <a:cubicBezTo>
                    <a:pt x="1131155" y="345366"/>
                    <a:pt x="1131034" y="342287"/>
                    <a:pt x="1132858" y="340313"/>
                  </a:cubicBezTo>
                  <a:lnTo>
                    <a:pt x="1137943" y="334811"/>
                  </a:lnTo>
                  <a:cubicBezTo>
                    <a:pt x="1138856" y="333825"/>
                    <a:pt x="1140082" y="333301"/>
                    <a:pt x="1141327" y="333252"/>
                  </a:cubicBezTo>
                  <a:close/>
                  <a:moveTo>
                    <a:pt x="765489" y="333252"/>
                  </a:moveTo>
                  <a:cubicBezTo>
                    <a:pt x="766734" y="333203"/>
                    <a:pt x="767997" y="333629"/>
                    <a:pt x="768984" y="334541"/>
                  </a:cubicBezTo>
                  <a:lnTo>
                    <a:pt x="773220" y="338457"/>
                  </a:lnTo>
                  <a:cubicBezTo>
                    <a:pt x="775194" y="340281"/>
                    <a:pt x="775316" y="343361"/>
                    <a:pt x="773491" y="345335"/>
                  </a:cubicBezTo>
                  <a:lnTo>
                    <a:pt x="768405" y="350836"/>
                  </a:lnTo>
                  <a:cubicBezTo>
                    <a:pt x="766580" y="352810"/>
                    <a:pt x="763501" y="352931"/>
                    <a:pt x="761527" y="351107"/>
                  </a:cubicBezTo>
                  <a:lnTo>
                    <a:pt x="757291" y="347191"/>
                  </a:lnTo>
                  <a:cubicBezTo>
                    <a:pt x="755317" y="345366"/>
                    <a:pt x="755195" y="342287"/>
                    <a:pt x="757020" y="340313"/>
                  </a:cubicBezTo>
                  <a:lnTo>
                    <a:pt x="762106" y="334811"/>
                  </a:lnTo>
                  <a:cubicBezTo>
                    <a:pt x="763018" y="333825"/>
                    <a:pt x="764244" y="333301"/>
                    <a:pt x="765489" y="333252"/>
                  </a:cubicBezTo>
                  <a:close/>
                  <a:moveTo>
                    <a:pt x="389651" y="333252"/>
                  </a:moveTo>
                  <a:cubicBezTo>
                    <a:pt x="390896" y="333203"/>
                    <a:pt x="392159" y="333629"/>
                    <a:pt x="393146" y="334541"/>
                  </a:cubicBezTo>
                  <a:lnTo>
                    <a:pt x="397382" y="338457"/>
                  </a:lnTo>
                  <a:cubicBezTo>
                    <a:pt x="399356" y="340281"/>
                    <a:pt x="399477" y="343361"/>
                    <a:pt x="397653" y="345335"/>
                  </a:cubicBezTo>
                  <a:lnTo>
                    <a:pt x="392567" y="350836"/>
                  </a:lnTo>
                  <a:cubicBezTo>
                    <a:pt x="390742" y="352810"/>
                    <a:pt x="387663" y="352931"/>
                    <a:pt x="385689" y="351107"/>
                  </a:cubicBezTo>
                  <a:lnTo>
                    <a:pt x="381453" y="347191"/>
                  </a:lnTo>
                  <a:cubicBezTo>
                    <a:pt x="379479" y="345366"/>
                    <a:pt x="379358" y="342287"/>
                    <a:pt x="381182" y="340313"/>
                  </a:cubicBezTo>
                  <a:lnTo>
                    <a:pt x="386268" y="334811"/>
                  </a:lnTo>
                  <a:cubicBezTo>
                    <a:pt x="387180" y="333825"/>
                    <a:pt x="388406" y="333301"/>
                    <a:pt x="389651" y="333252"/>
                  </a:cubicBezTo>
                  <a:close/>
                  <a:moveTo>
                    <a:pt x="1444386" y="325274"/>
                  </a:moveTo>
                  <a:cubicBezTo>
                    <a:pt x="1447373" y="325274"/>
                    <a:pt x="1450360" y="326414"/>
                    <a:pt x="1452638" y="328693"/>
                  </a:cubicBezTo>
                  <a:lnTo>
                    <a:pt x="1465138" y="341193"/>
                  </a:lnTo>
                  <a:cubicBezTo>
                    <a:pt x="1469696" y="345750"/>
                    <a:pt x="1469696" y="353140"/>
                    <a:pt x="1465138" y="357698"/>
                  </a:cubicBezTo>
                  <a:lnTo>
                    <a:pt x="1443206" y="379630"/>
                  </a:lnTo>
                  <a:cubicBezTo>
                    <a:pt x="1438647" y="384188"/>
                    <a:pt x="1431258" y="384188"/>
                    <a:pt x="1426700" y="379631"/>
                  </a:cubicBezTo>
                  <a:lnTo>
                    <a:pt x="1414200" y="367131"/>
                  </a:lnTo>
                  <a:cubicBezTo>
                    <a:pt x="1409643" y="362573"/>
                    <a:pt x="1409643" y="355184"/>
                    <a:pt x="1414200" y="350625"/>
                  </a:cubicBezTo>
                  <a:lnTo>
                    <a:pt x="1436133" y="328693"/>
                  </a:lnTo>
                  <a:cubicBezTo>
                    <a:pt x="1438412" y="326414"/>
                    <a:pt x="1441399" y="325274"/>
                    <a:pt x="1444386" y="325274"/>
                  </a:cubicBezTo>
                  <a:close/>
                  <a:moveTo>
                    <a:pt x="1068548" y="325274"/>
                  </a:moveTo>
                  <a:cubicBezTo>
                    <a:pt x="1071535" y="325274"/>
                    <a:pt x="1074521" y="326414"/>
                    <a:pt x="1076801" y="328693"/>
                  </a:cubicBezTo>
                  <a:lnTo>
                    <a:pt x="1089300" y="341193"/>
                  </a:lnTo>
                  <a:cubicBezTo>
                    <a:pt x="1093859" y="345750"/>
                    <a:pt x="1093859" y="353140"/>
                    <a:pt x="1089300" y="357698"/>
                  </a:cubicBezTo>
                  <a:lnTo>
                    <a:pt x="1067368" y="379630"/>
                  </a:lnTo>
                  <a:cubicBezTo>
                    <a:pt x="1062809" y="384188"/>
                    <a:pt x="1055420" y="384188"/>
                    <a:pt x="1050862" y="379631"/>
                  </a:cubicBezTo>
                  <a:lnTo>
                    <a:pt x="1038362" y="367131"/>
                  </a:lnTo>
                  <a:cubicBezTo>
                    <a:pt x="1033804" y="362573"/>
                    <a:pt x="1033804" y="355184"/>
                    <a:pt x="1038362" y="350625"/>
                  </a:cubicBezTo>
                  <a:lnTo>
                    <a:pt x="1060295" y="328693"/>
                  </a:lnTo>
                  <a:cubicBezTo>
                    <a:pt x="1062574" y="326414"/>
                    <a:pt x="1065561" y="325274"/>
                    <a:pt x="1068548" y="325274"/>
                  </a:cubicBezTo>
                  <a:close/>
                  <a:moveTo>
                    <a:pt x="692710" y="325274"/>
                  </a:moveTo>
                  <a:cubicBezTo>
                    <a:pt x="695697" y="325274"/>
                    <a:pt x="698684" y="326414"/>
                    <a:pt x="700962" y="328693"/>
                  </a:cubicBezTo>
                  <a:lnTo>
                    <a:pt x="713463" y="341193"/>
                  </a:lnTo>
                  <a:cubicBezTo>
                    <a:pt x="718020" y="345750"/>
                    <a:pt x="718020" y="353140"/>
                    <a:pt x="713463" y="357698"/>
                  </a:cubicBezTo>
                  <a:lnTo>
                    <a:pt x="691529" y="379630"/>
                  </a:lnTo>
                  <a:cubicBezTo>
                    <a:pt x="686972" y="384188"/>
                    <a:pt x="679582" y="384188"/>
                    <a:pt x="675024" y="379631"/>
                  </a:cubicBezTo>
                  <a:lnTo>
                    <a:pt x="662524" y="367131"/>
                  </a:lnTo>
                  <a:cubicBezTo>
                    <a:pt x="657967" y="362573"/>
                    <a:pt x="657967" y="355184"/>
                    <a:pt x="662525" y="350625"/>
                  </a:cubicBezTo>
                  <a:lnTo>
                    <a:pt x="684457" y="328693"/>
                  </a:lnTo>
                  <a:cubicBezTo>
                    <a:pt x="686736" y="326414"/>
                    <a:pt x="689723" y="325274"/>
                    <a:pt x="692710" y="325274"/>
                  </a:cubicBezTo>
                  <a:close/>
                  <a:moveTo>
                    <a:pt x="316872" y="325274"/>
                  </a:moveTo>
                  <a:cubicBezTo>
                    <a:pt x="319859" y="325274"/>
                    <a:pt x="322846" y="326414"/>
                    <a:pt x="325124" y="328693"/>
                  </a:cubicBezTo>
                  <a:lnTo>
                    <a:pt x="337624" y="341193"/>
                  </a:lnTo>
                  <a:cubicBezTo>
                    <a:pt x="342182" y="345750"/>
                    <a:pt x="342182" y="353140"/>
                    <a:pt x="337624" y="357698"/>
                  </a:cubicBezTo>
                  <a:lnTo>
                    <a:pt x="315692" y="379630"/>
                  </a:lnTo>
                  <a:cubicBezTo>
                    <a:pt x="311134" y="384188"/>
                    <a:pt x="303744" y="384188"/>
                    <a:pt x="299186" y="379631"/>
                  </a:cubicBezTo>
                  <a:lnTo>
                    <a:pt x="286686" y="367131"/>
                  </a:lnTo>
                  <a:cubicBezTo>
                    <a:pt x="282129" y="362573"/>
                    <a:pt x="282129" y="355184"/>
                    <a:pt x="286686" y="350625"/>
                  </a:cubicBezTo>
                  <a:lnTo>
                    <a:pt x="308619" y="328693"/>
                  </a:lnTo>
                  <a:cubicBezTo>
                    <a:pt x="310898" y="326414"/>
                    <a:pt x="313885" y="325274"/>
                    <a:pt x="316872" y="325274"/>
                  </a:cubicBezTo>
                  <a:close/>
                  <a:moveTo>
                    <a:pt x="1309000" y="320212"/>
                  </a:moveTo>
                  <a:cubicBezTo>
                    <a:pt x="1311704" y="319301"/>
                    <a:pt x="1314634" y="320754"/>
                    <a:pt x="1315545" y="323458"/>
                  </a:cubicBezTo>
                  <a:lnTo>
                    <a:pt x="1317500" y="329260"/>
                  </a:lnTo>
                  <a:cubicBezTo>
                    <a:pt x="1318411" y="331965"/>
                    <a:pt x="1316957" y="334894"/>
                    <a:pt x="1314253" y="335806"/>
                  </a:cubicBezTo>
                  <a:lnTo>
                    <a:pt x="1308141" y="337865"/>
                  </a:lnTo>
                  <a:cubicBezTo>
                    <a:pt x="1305437" y="338776"/>
                    <a:pt x="1302507" y="337322"/>
                    <a:pt x="1301596" y="334619"/>
                  </a:cubicBezTo>
                  <a:lnTo>
                    <a:pt x="1299640" y="328816"/>
                  </a:lnTo>
                  <a:cubicBezTo>
                    <a:pt x="1298729" y="326112"/>
                    <a:pt x="1300183" y="323182"/>
                    <a:pt x="1302887" y="322271"/>
                  </a:cubicBezTo>
                  <a:close/>
                  <a:moveTo>
                    <a:pt x="933162" y="320212"/>
                  </a:moveTo>
                  <a:cubicBezTo>
                    <a:pt x="935866" y="319301"/>
                    <a:pt x="938796" y="320754"/>
                    <a:pt x="939707" y="323458"/>
                  </a:cubicBezTo>
                  <a:lnTo>
                    <a:pt x="941662" y="329260"/>
                  </a:lnTo>
                  <a:cubicBezTo>
                    <a:pt x="942574" y="331965"/>
                    <a:pt x="941120" y="334894"/>
                    <a:pt x="938416" y="335806"/>
                  </a:cubicBezTo>
                  <a:lnTo>
                    <a:pt x="932303" y="337865"/>
                  </a:lnTo>
                  <a:cubicBezTo>
                    <a:pt x="929599" y="338776"/>
                    <a:pt x="926669" y="337322"/>
                    <a:pt x="925757" y="334619"/>
                  </a:cubicBezTo>
                  <a:lnTo>
                    <a:pt x="923803" y="328816"/>
                  </a:lnTo>
                  <a:cubicBezTo>
                    <a:pt x="922892" y="326112"/>
                    <a:pt x="924345" y="323182"/>
                    <a:pt x="927049" y="322271"/>
                  </a:cubicBezTo>
                  <a:close/>
                  <a:moveTo>
                    <a:pt x="557324" y="320212"/>
                  </a:moveTo>
                  <a:cubicBezTo>
                    <a:pt x="560028" y="319301"/>
                    <a:pt x="562958" y="320754"/>
                    <a:pt x="563869" y="323458"/>
                  </a:cubicBezTo>
                  <a:lnTo>
                    <a:pt x="565825" y="329260"/>
                  </a:lnTo>
                  <a:cubicBezTo>
                    <a:pt x="566735" y="331965"/>
                    <a:pt x="565282" y="334894"/>
                    <a:pt x="562578" y="335806"/>
                  </a:cubicBezTo>
                  <a:lnTo>
                    <a:pt x="556465" y="337865"/>
                  </a:lnTo>
                  <a:cubicBezTo>
                    <a:pt x="553761" y="338776"/>
                    <a:pt x="550831" y="337322"/>
                    <a:pt x="549920" y="334619"/>
                  </a:cubicBezTo>
                  <a:lnTo>
                    <a:pt x="547965" y="328816"/>
                  </a:lnTo>
                  <a:cubicBezTo>
                    <a:pt x="547053" y="326112"/>
                    <a:pt x="548507" y="323182"/>
                    <a:pt x="551210" y="322271"/>
                  </a:cubicBezTo>
                  <a:close/>
                  <a:moveTo>
                    <a:pt x="181486" y="320212"/>
                  </a:moveTo>
                  <a:cubicBezTo>
                    <a:pt x="184190" y="319301"/>
                    <a:pt x="187120" y="320754"/>
                    <a:pt x="188031" y="323458"/>
                  </a:cubicBezTo>
                  <a:lnTo>
                    <a:pt x="189986" y="329260"/>
                  </a:lnTo>
                  <a:cubicBezTo>
                    <a:pt x="190897" y="331965"/>
                    <a:pt x="189444" y="334894"/>
                    <a:pt x="186740" y="335806"/>
                  </a:cubicBezTo>
                  <a:lnTo>
                    <a:pt x="180627" y="337865"/>
                  </a:lnTo>
                  <a:cubicBezTo>
                    <a:pt x="177923" y="338776"/>
                    <a:pt x="174993" y="337322"/>
                    <a:pt x="174082" y="334619"/>
                  </a:cubicBezTo>
                  <a:lnTo>
                    <a:pt x="172127" y="328816"/>
                  </a:lnTo>
                  <a:cubicBezTo>
                    <a:pt x="171215" y="326112"/>
                    <a:pt x="172669" y="323182"/>
                    <a:pt x="175373" y="322271"/>
                  </a:cubicBezTo>
                  <a:close/>
                  <a:moveTo>
                    <a:pt x="1349878" y="318642"/>
                  </a:moveTo>
                  <a:cubicBezTo>
                    <a:pt x="1356583" y="318642"/>
                    <a:pt x="1363288" y="321200"/>
                    <a:pt x="1368403" y="326315"/>
                  </a:cubicBezTo>
                  <a:lnTo>
                    <a:pt x="1396463" y="354375"/>
                  </a:lnTo>
                  <a:cubicBezTo>
                    <a:pt x="1406694" y="364606"/>
                    <a:pt x="1406694" y="381194"/>
                    <a:pt x="1396463" y="391425"/>
                  </a:cubicBezTo>
                  <a:lnTo>
                    <a:pt x="1342400" y="445488"/>
                  </a:lnTo>
                  <a:cubicBezTo>
                    <a:pt x="1332169" y="455718"/>
                    <a:pt x="1315581" y="455718"/>
                    <a:pt x="1305350" y="445488"/>
                  </a:cubicBezTo>
                  <a:lnTo>
                    <a:pt x="1277290" y="417428"/>
                  </a:lnTo>
                  <a:cubicBezTo>
                    <a:pt x="1267059" y="407196"/>
                    <a:pt x="1267059" y="390608"/>
                    <a:pt x="1277290" y="380378"/>
                  </a:cubicBezTo>
                  <a:lnTo>
                    <a:pt x="1331353" y="326315"/>
                  </a:lnTo>
                  <a:cubicBezTo>
                    <a:pt x="1336469" y="321199"/>
                    <a:pt x="1343174" y="318642"/>
                    <a:pt x="1349878" y="318642"/>
                  </a:cubicBezTo>
                  <a:close/>
                  <a:moveTo>
                    <a:pt x="974040" y="318642"/>
                  </a:moveTo>
                  <a:cubicBezTo>
                    <a:pt x="980745" y="318642"/>
                    <a:pt x="987450" y="321200"/>
                    <a:pt x="992565" y="326315"/>
                  </a:cubicBezTo>
                  <a:lnTo>
                    <a:pt x="1020625" y="354375"/>
                  </a:lnTo>
                  <a:cubicBezTo>
                    <a:pt x="1030856" y="364606"/>
                    <a:pt x="1030856" y="381194"/>
                    <a:pt x="1020625" y="391425"/>
                  </a:cubicBezTo>
                  <a:lnTo>
                    <a:pt x="966563" y="445488"/>
                  </a:lnTo>
                  <a:cubicBezTo>
                    <a:pt x="956331" y="455718"/>
                    <a:pt x="939743" y="455718"/>
                    <a:pt x="929512" y="445488"/>
                  </a:cubicBezTo>
                  <a:lnTo>
                    <a:pt x="901452" y="417428"/>
                  </a:lnTo>
                  <a:cubicBezTo>
                    <a:pt x="891221" y="407196"/>
                    <a:pt x="891221" y="390608"/>
                    <a:pt x="901452" y="380378"/>
                  </a:cubicBezTo>
                  <a:lnTo>
                    <a:pt x="955515" y="326315"/>
                  </a:lnTo>
                  <a:cubicBezTo>
                    <a:pt x="960631" y="321199"/>
                    <a:pt x="967336" y="318642"/>
                    <a:pt x="974040" y="318642"/>
                  </a:cubicBezTo>
                  <a:close/>
                  <a:moveTo>
                    <a:pt x="598202" y="318642"/>
                  </a:moveTo>
                  <a:cubicBezTo>
                    <a:pt x="604907" y="318642"/>
                    <a:pt x="611611" y="321200"/>
                    <a:pt x="616727" y="326315"/>
                  </a:cubicBezTo>
                  <a:lnTo>
                    <a:pt x="644787" y="354375"/>
                  </a:lnTo>
                  <a:cubicBezTo>
                    <a:pt x="655018" y="364606"/>
                    <a:pt x="655018" y="381194"/>
                    <a:pt x="644787" y="391425"/>
                  </a:cubicBezTo>
                  <a:lnTo>
                    <a:pt x="590725" y="445488"/>
                  </a:lnTo>
                  <a:cubicBezTo>
                    <a:pt x="580494" y="455718"/>
                    <a:pt x="563905" y="455718"/>
                    <a:pt x="553674" y="445488"/>
                  </a:cubicBezTo>
                  <a:lnTo>
                    <a:pt x="525614" y="417428"/>
                  </a:lnTo>
                  <a:cubicBezTo>
                    <a:pt x="515384" y="407196"/>
                    <a:pt x="515384" y="390608"/>
                    <a:pt x="525614" y="380378"/>
                  </a:cubicBezTo>
                  <a:lnTo>
                    <a:pt x="579678" y="326315"/>
                  </a:lnTo>
                  <a:cubicBezTo>
                    <a:pt x="584793" y="321199"/>
                    <a:pt x="591497" y="318642"/>
                    <a:pt x="598202" y="318642"/>
                  </a:cubicBezTo>
                  <a:close/>
                  <a:moveTo>
                    <a:pt x="222364" y="318642"/>
                  </a:moveTo>
                  <a:cubicBezTo>
                    <a:pt x="229069" y="318642"/>
                    <a:pt x="235774" y="321200"/>
                    <a:pt x="240889" y="326315"/>
                  </a:cubicBezTo>
                  <a:lnTo>
                    <a:pt x="268949" y="354375"/>
                  </a:lnTo>
                  <a:cubicBezTo>
                    <a:pt x="279180" y="364606"/>
                    <a:pt x="279180" y="381194"/>
                    <a:pt x="268949" y="391425"/>
                  </a:cubicBezTo>
                  <a:lnTo>
                    <a:pt x="214886" y="445488"/>
                  </a:lnTo>
                  <a:cubicBezTo>
                    <a:pt x="204655" y="455718"/>
                    <a:pt x="188067" y="455718"/>
                    <a:pt x="177836" y="445488"/>
                  </a:cubicBezTo>
                  <a:lnTo>
                    <a:pt x="149776" y="417428"/>
                  </a:lnTo>
                  <a:cubicBezTo>
                    <a:pt x="139545" y="407196"/>
                    <a:pt x="139545" y="390608"/>
                    <a:pt x="149776" y="380378"/>
                  </a:cubicBezTo>
                  <a:lnTo>
                    <a:pt x="203839" y="326315"/>
                  </a:lnTo>
                  <a:cubicBezTo>
                    <a:pt x="208955" y="321199"/>
                    <a:pt x="215659" y="318642"/>
                    <a:pt x="222364" y="318642"/>
                  </a:cubicBezTo>
                  <a:close/>
                  <a:moveTo>
                    <a:pt x="1457023" y="305523"/>
                  </a:moveTo>
                  <a:cubicBezTo>
                    <a:pt x="1458119" y="305571"/>
                    <a:pt x="1459198" y="306039"/>
                    <a:pt x="1459998" y="306912"/>
                  </a:cubicBezTo>
                  <a:lnTo>
                    <a:pt x="1463431" y="310665"/>
                  </a:lnTo>
                  <a:cubicBezTo>
                    <a:pt x="1465031" y="312413"/>
                    <a:pt x="1464910" y="315127"/>
                    <a:pt x="1463162" y="316726"/>
                  </a:cubicBezTo>
                  <a:lnTo>
                    <a:pt x="1459410" y="320160"/>
                  </a:lnTo>
                  <a:cubicBezTo>
                    <a:pt x="1457662" y="321759"/>
                    <a:pt x="1454948" y="321639"/>
                    <a:pt x="1453349" y="319890"/>
                  </a:cubicBezTo>
                  <a:lnTo>
                    <a:pt x="1449915" y="316138"/>
                  </a:lnTo>
                  <a:cubicBezTo>
                    <a:pt x="1448316" y="314390"/>
                    <a:pt x="1448436" y="311676"/>
                    <a:pt x="1450185" y="310077"/>
                  </a:cubicBezTo>
                  <a:lnTo>
                    <a:pt x="1453936" y="306644"/>
                  </a:lnTo>
                  <a:cubicBezTo>
                    <a:pt x="1454811" y="305844"/>
                    <a:pt x="1455926" y="305474"/>
                    <a:pt x="1457023" y="305523"/>
                  </a:cubicBezTo>
                  <a:close/>
                  <a:moveTo>
                    <a:pt x="1081185" y="305523"/>
                  </a:moveTo>
                  <a:cubicBezTo>
                    <a:pt x="1082282" y="305571"/>
                    <a:pt x="1083360" y="306039"/>
                    <a:pt x="1084160" y="306912"/>
                  </a:cubicBezTo>
                  <a:lnTo>
                    <a:pt x="1087593" y="310665"/>
                  </a:lnTo>
                  <a:cubicBezTo>
                    <a:pt x="1089193" y="312413"/>
                    <a:pt x="1089072" y="315127"/>
                    <a:pt x="1087324" y="316726"/>
                  </a:cubicBezTo>
                  <a:lnTo>
                    <a:pt x="1083572" y="320160"/>
                  </a:lnTo>
                  <a:cubicBezTo>
                    <a:pt x="1081824" y="321759"/>
                    <a:pt x="1079110" y="321639"/>
                    <a:pt x="1077511" y="319890"/>
                  </a:cubicBezTo>
                  <a:lnTo>
                    <a:pt x="1074078" y="316138"/>
                  </a:lnTo>
                  <a:cubicBezTo>
                    <a:pt x="1072477" y="314390"/>
                    <a:pt x="1072598" y="311676"/>
                    <a:pt x="1074346" y="310077"/>
                  </a:cubicBezTo>
                  <a:lnTo>
                    <a:pt x="1078098" y="306644"/>
                  </a:lnTo>
                  <a:cubicBezTo>
                    <a:pt x="1078972" y="305844"/>
                    <a:pt x="1080088" y="305474"/>
                    <a:pt x="1081185" y="305523"/>
                  </a:cubicBezTo>
                  <a:close/>
                  <a:moveTo>
                    <a:pt x="705347" y="305523"/>
                  </a:moveTo>
                  <a:cubicBezTo>
                    <a:pt x="706444" y="305571"/>
                    <a:pt x="707523" y="306039"/>
                    <a:pt x="708322" y="306912"/>
                  </a:cubicBezTo>
                  <a:lnTo>
                    <a:pt x="711755" y="310665"/>
                  </a:lnTo>
                  <a:cubicBezTo>
                    <a:pt x="713354" y="312413"/>
                    <a:pt x="713234" y="315127"/>
                    <a:pt x="711486" y="316726"/>
                  </a:cubicBezTo>
                  <a:lnTo>
                    <a:pt x="707734" y="320160"/>
                  </a:lnTo>
                  <a:cubicBezTo>
                    <a:pt x="705986" y="321759"/>
                    <a:pt x="703272" y="321639"/>
                    <a:pt x="701672" y="319890"/>
                  </a:cubicBezTo>
                  <a:lnTo>
                    <a:pt x="698239" y="316138"/>
                  </a:lnTo>
                  <a:cubicBezTo>
                    <a:pt x="696639" y="314390"/>
                    <a:pt x="696760" y="311676"/>
                    <a:pt x="698508" y="310077"/>
                  </a:cubicBezTo>
                  <a:lnTo>
                    <a:pt x="702260" y="306644"/>
                  </a:lnTo>
                  <a:cubicBezTo>
                    <a:pt x="703134" y="305844"/>
                    <a:pt x="704250" y="305474"/>
                    <a:pt x="705347" y="305523"/>
                  </a:cubicBezTo>
                  <a:close/>
                  <a:moveTo>
                    <a:pt x="329508" y="305523"/>
                  </a:moveTo>
                  <a:cubicBezTo>
                    <a:pt x="330606" y="305571"/>
                    <a:pt x="331684" y="306039"/>
                    <a:pt x="332484" y="306912"/>
                  </a:cubicBezTo>
                  <a:lnTo>
                    <a:pt x="335917" y="310665"/>
                  </a:lnTo>
                  <a:cubicBezTo>
                    <a:pt x="337517" y="312413"/>
                    <a:pt x="337396" y="315127"/>
                    <a:pt x="335648" y="316726"/>
                  </a:cubicBezTo>
                  <a:lnTo>
                    <a:pt x="331896" y="320160"/>
                  </a:lnTo>
                  <a:cubicBezTo>
                    <a:pt x="330148" y="321759"/>
                    <a:pt x="327434" y="321639"/>
                    <a:pt x="325834" y="319890"/>
                  </a:cubicBezTo>
                  <a:lnTo>
                    <a:pt x="322402" y="316138"/>
                  </a:lnTo>
                  <a:cubicBezTo>
                    <a:pt x="320802" y="314390"/>
                    <a:pt x="320922" y="311676"/>
                    <a:pt x="322670" y="310077"/>
                  </a:cubicBezTo>
                  <a:lnTo>
                    <a:pt x="326422" y="306644"/>
                  </a:lnTo>
                  <a:cubicBezTo>
                    <a:pt x="327297" y="305844"/>
                    <a:pt x="328412" y="305474"/>
                    <a:pt x="329508" y="305523"/>
                  </a:cubicBezTo>
                  <a:close/>
                  <a:moveTo>
                    <a:pt x="1491565" y="304493"/>
                  </a:moveTo>
                  <a:lnTo>
                    <a:pt x="1502436" y="337541"/>
                  </a:lnTo>
                  <a:lnTo>
                    <a:pt x="1493002" y="346975"/>
                  </a:lnTo>
                  <a:lnTo>
                    <a:pt x="1493002" y="345696"/>
                  </a:lnTo>
                  <a:lnTo>
                    <a:pt x="1475561" y="328254"/>
                  </a:lnTo>
                  <a:cubicBezTo>
                    <a:pt x="1473419" y="326112"/>
                    <a:pt x="1473419" y="322639"/>
                    <a:pt x="1475561" y="320496"/>
                  </a:cubicBezTo>
                  <a:close/>
                  <a:moveTo>
                    <a:pt x="1257675" y="302810"/>
                  </a:moveTo>
                  <a:cubicBezTo>
                    <a:pt x="1260988" y="302810"/>
                    <a:pt x="1264302" y="304074"/>
                    <a:pt x="1266829" y="306602"/>
                  </a:cubicBezTo>
                  <a:lnTo>
                    <a:pt x="1294078" y="333851"/>
                  </a:lnTo>
                  <a:cubicBezTo>
                    <a:pt x="1299133" y="338906"/>
                    <a:pt x="1299133" y="347102"/>
                    <a:pt x="1294078" y="352157"/>
                  </a:cubicBezTo>
                  <a:lnTo>
                    <a:pt x="1276082" y="370153"/>
                  </a:lnTo>
                  <a:cubicBezTo>
                    <a:pt x="1271028" y="375208"/>
                    <a:pt x="1262831" y="375208"/>
                    <a:pt x="1257775" y="370153"/>
                  </a:cubicBezTo>
                  <a:lnTo>
                    <a:pt x="1230527" y="342904"/>
                  </a:lnTo>
                  <a:cubicBezTo>
                    <a:pt x="1225472" y="337849"/>
                    <a:pt x="1225472" y="329653"/>
                    <a:pt x="1230527" y="324597"/>
                  </a:cubicBezTo>
                  <a:lnTo>
                    <a:pt x="1248522" y="306602"/>
                  </a:lnTo>
                  <a:cubicBezTo>
                    <a:pt x="1251050" y="304074"/>
                    <a:pt x="1254363" y="302811"/>
                    <a:pt x="1257675" y="302810"/>
                  </a:cubicBezTo>
                  <a:close/>
                  <a:moveTo>
                    <a:pt x="881837" y="302810"/>
                  </a:moveTo>
                  <a:cubicBezTo>
                    <a:pt x="885151" y="302810"/>
                    <a:pt x="888463" y="304074"/>
                    <a:pt x="890991" y="306602"/>
                  </a:cubicBezTo>
                  <a:lnTo>
                    <a:pt x="918240" y="333851"/>
                  </a:lnTo>
                  <a:cubicBezTo>
                    <a:pt x="923295" y="338906"/>
                    <a:pt x="923295" y="347102"/>
                    <a:pt x="918240" y="352157"/>
                  </a:cubicBezTo>
                  <a:lnTo>
                    <a:pt x="900245" y="370153"/>
                  </a:lnTo>
                  <a:cubicBezTo>
                    <a:pt x="895190" y="375208"/>
                    <a:pt x="886993" y="375208"/>
                    <a:pt x="881937" y="370153"/>
                  </a:cubicBezTo>
                  <a:lnTo>
                    <a:pt x="854689" y="342904"/>
                  </a:lnTo>
                  <a:cubicBezTo>
                    <a:pt x="849633" y="337849"/>
                    <a:pt x="849633" y="329653"/>
                    <a:pt x="854689" y="324597"/>
                  </a:cubicBezTo>
                  <a:lnTo>
                    <a:pt x="872684" y="306602"/>
                  </a:lnTo>
                  <a:cubicBezTo>
                    <a:pt x="875212" y="304074"/>
                    <a:pt x="878525" y="302811"/>
                    <a:pt x="881837" y="302810"/>
                  </a:cubicBezTo>
                  <a:close/>
                  <a:moveTo>
                    <a:pt x="506000" y="302810"/>
                  </a:moveTo>
                  <a:cubicBezTo>
                    <a:pt x="509313" y="302810"/>
                    <a:pt x="512626" y="304074"/>
                    <a:pt x="515154" y="306602"/>
                  </a:cubicBezTo>
                  <a:lnTo>
                    <a:pt x="542401" y="333851"/>
                  </a:lnTo>
                  <a:cubicBezTo>
                    <a:pt x="547457" y="338906"/>
                    <a:pt x="547457" y="347102"/>
                    <a:pt x="542401" y="352157"/>
                  </a:cubicBezTo>
                  <a:lnTo>
                    <a:pt x="524406" y="370153"/>
                  </a:lnTo>
                  <a:cubicBezTo>
                    <a:pt x="519351" y="375208"/>
                    <a:pt x="511155" y="375208"/>
                    <a:pt x="506100" y="370153"/>
                  </a:cubicBezTo>
                  <a:lnTo>
                    <a:pt x="478851" y="342904"/>
                  </a:lnTo>
                  <a:cubicBezTo>
                    <a:pt x="473795" y="337849"/>
                    <a:pt x="473795" y="329653"/>
                    <a:pt x="478851" y="324597"/>
                  </a:cubicBezTo>
                  <a:lnTo>
                    <a:pt x="496846" y="306602"/>
                  </a:lnTo>
                  <a:cubicBezTo>
                    <a:pt x="499374" y="304074"/>
                    <a:pt x="502687" y="302811"/>
                    <a:pt x="506000" y="302810"/>
                  </a:cubicBezTo>
                  <a:close/>
                  <a:moveTo>
                    <a:pt x="130162" y="302810"/>
                  </a:moveTo>
                  <a:cubicBezTo>
                    <a:pt x="133475" y="302810"/>
                    <a:pt x="136788" y="304074"/>
                    <a:pt x="139315" y="306602"/>
                  </a:cubicBezTo>
                  <a:lnTo>
                    <a:pt x="166564" y="333851"/>
                  </a:lnTo>
                  <a:cubicBezTo>
                    <a:pt x="171619" y="338906"/>
                    <a:pt x="171619" y="347102"/>
                    <a:pt x="166564" y="352157"/>
                  </a:cubicBezTo>
                  <a:lnTo>
                    <a:pt x="148569" y="370153"/>
                  </a:lnTo>
                  <a:cubicBezTo>
                    <a:pt x="143514" y="375208"/>
                    <a:pt x="135317" y="375208"/>
                    <a:pt x="130262" y="370153"/>
                  </a:cubicBezTo>
                  <a:lnTo>
                    <a:pt x="103013" y="342904"/>
                  </a:lnTo>
                  <a:cubicBezTo>
                    <a:pt x="97958" y="337849"/>
                    <a:pt x="97958" y="329653"/>
                    <a:pt x="103013" y="324597"/>
                  </a:cubicBezTo>
                  <a:lnTo>
                    <a:pt x="121008" y="306602"/>
                  </a:lnTo>
                  <a:cubicBezTo>
                    <a:pt x="123536" y="304074"/>
                    <a:pt x="126849" y="302811"/>
                    <a:pt x="130162" y="302810"/>
                  </a:cubicBezTo>
                  <a:close/>
                  <a:moveTo>
                    <a:pt x="1117163" y="301776"/>
                  </a:moveTo>
                  <a:lnTo>
                    <a:pt x="1135884" y="320496"/>
                  </a:lnTo>
                  <a:cubicBezTo>
                    <a:pt x="1138027" y="322639"/>
                    <a:pt x="1138027" y="326112"/>
                    <a:pt x="1135884" y="328254"/>
                  </a:cubicBezTo>
                  <a:lnTo>
                    <a:pt x="1117163" y="346975"/>
                  </a:lnTo>
                  <a:lnTo>
                    <a:pt x="1117163" y="345696"/>
                  </a:lnTo>
                  <a:lnTo>
                    <a:pt x="1099723" y="328254"/>
                  </a:lnTo>
                  <a:cubicBezTo>
                    <a:pt x="1097581" y="326112"/>
                    <a:pt x="1097581" y="322639"/>
                    <a:pt x="1099723" y="320496"/>
                  </a:cubicBezTo>
                  <a:lnTo>
                    <a:pt x="1117163" y="303056"/>
                  </a:lnTo>
                  <a:close/>
                  <a:moveTo>
                    <a:pt x="741326" y="301776"/>
                  </a:moveTo>
                  <a:lnTo>
                    <a:pt x="760046" y="320496"/>
                  </a:lnTo>
                  <a:cubicBezTo>
                    <a:pt x="762189" y="322639"/>
                    <a:pt x="762189" y="326112"/>
                    <a:pt x="760046" y="328254"/>
                  </a:cubicBezTo>
                  <a:lnTo>
                    <a:pt x="741326" y="346975"/>
                  </a:lnTo>
                  <a:lnTo>
                    <a:pt x="741326" y="345696"/>
                  </a:lnTo>
                  <a:lnTo>
                    <a:pt x="723885" y="328254"/>
                  </a:lnTo>
                  <a:cubicBezTo>
                    <a:pt x="721743" y="326112"/>
                    <a:pt x="721743" y="322639"/>
                    <a:pt x="723885" y="320496"/>
                  </a:cubicBezTo>
                  <a:lnTo>
                    <a:pt x="741326" y="303056"/>
                  </a:lnTo>
                  <a:close/>
                  <a:moveTo>
                    <a:pt x="365488" y="301776"/>
                  </a:moveTo>
                  <a:lnTo>
                    <a:pt x="384208" y="320496"/>
                  </a:lnTo>
                  <a:cubicBezTo>
                    <a:pt x="386351" y="322639"/>
                    <a:pt x="386351" y="326112"/>
                    <a:pt x="384208" y="328254"/>
                  </a:cubicBezTo>
                  <a:lnTo>
                    <a:pt x="365488" y="346975"/>
                  </a:lnTo>
                  <a:lnTo>
                    <a:pt x="365488" y="345696"/>
                  </a:lnTo>
                  <a:lnTo>
                    <a:pt x="348047" y="328254"/>
                  </a:lnTo>
                  <a:cubicBezTo>
                    <a:pt x="345904" y="326112"/>
                    <a:pt x="345904" y="322639"/>
                    <a:pt x="348047" y="320496"/>
                  </a:cubicBezTo>
                  <a:lnTo>
                    <a:pt x="365488" y="303056"/>
                  </a:lnTo>
                  <a:close/>
                  <a:moveTo>
                    <a:pt x="1347403" y="299828"/>
                  </a:moveTo>
                  <a:cubicBezTo>
                    <a:pt x="1348500" y="299876"/>
                    <a:pt x="1349578" y="300344"/>
                    <a:pt x="1350378" y="301218"/>
                  </a:cubicBezTo>
                  <a:lnTo>
                    <a:pt x="1353811" y="304970"/>
                  </a:lnTo>
                  <a:cubicBezTo>
                    <a:pt x="1355411" y="306718"/>
                    <a:pt x="1355291" y="309432"/>
                    <a:pt x="1353542" y="311032"/>
                  </a:cubicBezTo>
                  <a:lnTo>
                    <a:pt x="1349791" y="314465"/>
                  </a:lnTo>
                  <a:cubicBezTo>
                    <a:pt x="1348042" y="316065"/>
                    <a:pt x="1345328" y="315944"/>
                    <a:pt x="1343729" y="314196"/>
                  </a:cubicBezTo>
                  <a:lnTo>
                    <a:pt x="1340296" y="310444"/>
                  </a:lnTo>
                  <a:cubicBezTo>
                    <a:pt x="1338696" y="308696"/>
                    <a:pt x="1338817" y="305982"/>
                    <a:pt x="1340565" y="304382"/>
                  </a:cubicBezTo>
                  <a:lnTo>
                    <a:pt x="1344316" y="300949"/>
                  </a:lnTo>
                  <a:cubicBezTo>
                    <a:pt x="1345191" y="300149"/>
                    <a:pt x="1346306" y="299779"/>
                    <a:pt x="1347403" y="299828"/>
                  </a:cubicBezTo>
                  <a:close/>
                  <a:moveTo>
                    <a:pt x="971565" y="299828"/>
                  </a:moveTo>
                  <a:cubicBezTo>
                    <a:pt x="972662" y="299876"/>
                    <a:pt x="973740" y="300344"/>
                    <a:pt x="974540" y="301218"/>
                  </a:cubicBezTo>
                  <a:lnTo>
                    <a:pt x="977974" y="304970"/>
                  </a:lnTo>
                  <a:cubicBezTo>
                    <a:pt x="979573" y="306718"/>
                    <a:pt x="979453" y="309432"/>
                    <a:pt x="977704" y="311032"/>
                  </a:cubicBezTo>
                  <a:lnTo>
                    <a:pt x="973953" y="314465"/>
                  </a:lnTo>
                  <a:cubicBezTo>
                    <a:pt x="972204" y="316065"/>
                    <a:pt x="969490" y="315944"/>
                    <a:pt x="967891" y="314196"/>
                  </a:cubicBezTo>
                  <a:lnTo>
                    <a:pt x="964458" y="310444"/>
                  </a:lnTo>
                  <a:cubicBezTo>
                    <a:pt x="962858" y="308696"/>
                    <a:pt x="962978" y="305982"/>
                    <a:pt x="964727" y="304382"/>
                  </a:cubicBezTo>
                  <a:lnTo>
                    <a:pt x="968478" y="300949"/>
                  </a:lnTo>
                  <a:cubicBezTo>
                    <a:pt x="969353" y="300149"/>
                    <a:pt x="970468" y="299779"/>
                    <a:pt x="971565" y="299828"/>
                  </a:cubicBezTo>
                  <a:close/>
                  <a:moveTo>
                    <a:pt x="595727" y="299828"/>
                  </a:moveTo>
                  <a:cubicBezTo>
                    <a:pt x="596824" y="299876"/>
                    <a:pt x="597903" y="300344"/>
                    <a:pt x="598702" y="301218"/>
                  </a:cubicBezTo>
                  <a:lnTo>
                    <a:pt x="602135" y="304970"/>
                  </a:lnTo>
                  <a:cubicBezTo>
                    <a:pt x="603735" y="306718"/>
                    <a:pt x="603614" y="309432"/>
                    <a:pt x="601867" y="311032"/>
                  </a:cubicBezTo>
                  <a:lnTo>
                    <a:pt x="598114" y="314465"/>
                  </a:lnTo>
                  <a:cubicBezTo>
                    <a:pt x="596367" y="316065"/>
                    <a:pt x="593653" y="315944"/>
                    <a:pt x="592053" y="314196"/>
                  </a:cubicBezTo>
                  <a:lnTo>
                    <a:pt x="588620" y="310444"/>
                  </a:lnTo>
                  <a:cubicBezTo>
                    <a:pt x="587020" y="308696"/>
                    <a:pt x="587141" y="305982"/>
                    <a:pt x="588889" y="304382"/>
                  </a:cubicBezTo>
                  <a:lnTo>
                    <a:pt x="592640" y="300949"/>
                  </a:lnTo>
                  <a:cubicBezTo>
                    <a:pt x="593514" y="300149"/>
                    <a:pt x="594630" y="299779"/>
                    <a:pt x="595727" y="299828"/>
                  </a:cubicBezTo>
                  <a:close/>
                  <a:moveTo>
                    <a:pt x="219889" y="299828"/>
                  </a:moveTo>
                  <a:cubicBezTo>
                    <a:pt x="220986" y="299876"/>
                    <a:pt x="222064" y="300344"/>
                    <a:pt x="222864" y="301218"/>
                  </a:cubicBezTo>
                  <a:lnTo>
                    <a:pt x="226298" y="304970"/>
                  </a:lnTo>
                  <a:cubicBezTo>
                    <a:pt x="227897" y="306718"/>
                    <a:pt x="227777" y="309432"/>
                    <a:pt x="226028" y="311032"/>
                  </a:cubicBezTo>
                  <a:lnTo>
                    <a:pt x="222276" y="314465"/>
                  </a:lnTo>
                  <a:cubicBezTo>
                    <a:pt x="220528" y="316065"/>
                    <a:pt x="217814" y="315944"/>
                    <a:pt x="216215" y="314196"/>
                  </a:cubicBezTo>
                  <a:lnTo>
                    <a:pt x="212782" y="310444"/>
                  </a:lnTo>
                  <a:cubicBezTo>
                    <a:pt x="211182" y="308696"/>
                    <a:pt x="211303" y="305982"/>
                    <a:pt x="213051" y="304382"/>
                  </a:cubicBezTo>
                  <a:lnTo>
                    <a:pt x="216802" y="300949"/>
                  </a:lnTo>
                  <a:cubicBezTo>
                    <a:pt x="217677" y="300149"/>
                    <a:pt x="218792" y="299779"/>
                    <a:pt x="219889" y="299828"/>
                  </a:cubicBezTo>
                  <a:close/>
                  <a:moveTo>
                    <a:pt x="1470355" y="283026"/>
                  </a:moveTo>
                  <a:cubicBezTo>
                    <a:pt x="1471675" y="281706"/>
                    <a:pt x="1473814" y="281706"/>
                    <a:pt x="1475134" y="283026"/>
                  </a:cubicBezTo>
                  <a:lnTo>
                    <a:pt x="1485727" y="293619"/>
                  </a:lnTo>
                  <a:cubicBezTo>
                    <a:pt x="1487046" y="294938"/>
                    <a:pt x="1487046" y="297078"/>
                    <a:pt x="1485727" y="298397"/>
                  </a:cubicBezTo>
                  <a:lnTo>
                    <a:pt x="1476304" y="307820"/>
                  </a:lnTo>
                  <a:cubicBezTo>
                    <a:pt x="1474985" y="309139"/>
                    <a:pt x="1472845" y="309139"/>
                    <a:pt x="1471525" y="307820"/>
                  </a:cubicBezTo>
                  <a:lnTo>
                    <a:pt x="1460932" y="297227"/>
                  </a:lnTo>
                  <a:cubicBezTo>
                    <a:pt x="1459613" y="295907"/>
                    <a:pt x="1459613" y="293767"/>
                    <a:pt x="1460932" y="292449"/>
                  </a:cubicBezTo>
                  <a:close/>
                  <a:moveTo>
                    <a:pt x="1094517" y="283026"/>
                  </a:moveTo>
                  <a:cubicBezTo>
                    <a:pt x="1095836" y="281706"/>
                    <a:pt x="1097976" y="281706"/>
                    <a:pt x="1099295" y="283026"/>
                  </a:cubicBezTo>
                  <a:lnTo>
                    <a:pt x="1109889" y="293619"/>
                  </a:lnTo>
                  <a:cubicBezTo>
                    <a:pt x="1111208" y="294938"/>
                    <a:pt x="1111208" y="297078"/>
                    <a:pt x="1109889" y="298397"/>
                  </a:cubicBezTo>
                  <a:lnTo>
                    <a:pt x="1100466" y="307820"/>
                  </a:lnTo>
                  <a:cubicBezTo>
                    <a:pt x="1099147" y="309139"/>
                    <a:pt x="1097007" y="309139"/>
                    <a:pt x="1095687" y="307820"/>
                  </a:cubicBezTo>
                  <a:lnTo>
                    <a:pt x="1085094" y="297227"/>
                  </a:lnTo>
                  <a:cubicBezTo>
                    <a:pt x="1083775" y="295907"/>
                    <a:pt x="1083775" y="293767"/>
                    <a:pt x="1085094" y="292449"/>
                  </a:cubicBezTo>
                  <a:close/>
                  <a:moveTo>
                    <a:pt x="718680" y="283026"/>
                  </a:moveTo>
                  <a:cubicBezTo>
                    <a:pt x="719999" y="281706"/>
                    <a:pt x="722138" y="281706"/>
                    <a:pt x="723458" y="283026"/>
                  </a:cubicBezTo>
                  <a:lnTo>
                    <a:pt x="734051" y="293619"/>
                  </a:lnTo>
                  <a:cubicBezTo>
                    <a:pt x="735371" y="294938"/>
                    <a:pt x="735371" y="297078"/>
                    <a:pt x="734051" y="298397"/>
                  </a:cubicBezTo>
                  <a:lnTo>
                    <a:pt x="724628" y="307820"/>
                  </a:lnTo>
                  <a:cubicBezTo>
                    <a:pt x="723309" y="309139"/>
                    <a:pt x="721169" y="309139"/>
                    <a:pt x="719850" y="307820"/>
                  </a:cubicBezTo>
                  <a:lnTo>
                    <a:pt x="709257" y="297227"/>
                  </a:lnTo>
                  <a:cubicBezTo>
                    <a:pt x="707938" y="295907"/>
                    <a:pt x="707938" y="293767"/>
                    <a:pt x="709257" y="292449"/>
                  </a:cubicBezTo>
                  <a:close/>
                  <a:moveTo>
                    <a:pt x="342841" y="283026"/>
                  </a:moveTo>
                  <a:cubicBezTo>
                    <a:pt x="344161" y="281706"/>
                    <a:pt x="346300" y="281706"/>
                    <a:pt x="347620" y="283026"/>
                  </a:cubicBezTo>
                  <a:lnTo>
                    <a:pt x="358213" y="293619"/>
                  </a:lnTo>
                  <a:cubicBezTo>
                    <a:pt x="359532" y="294938"/>
                    <a:pt x="359532" y="297078"/>
                    <a:pt x="358213" y="298397"/>
                  </a:cubicBezTo>
                  <a:lnTo>
                    <a:pt x="348790" y="307820"/>
                  </a:lnTo>
                  <a:cubicBezTo>
                    <a:pt x="347471" y="309139"/>
                    <a:pt x="345331" y="309139"/>
                    <a:pt x="344011" y="307820"/>
                  </a:cubicBezTo>
                  <a:lnTo>
                    <a:pt x="333418" y="297227"/>
                  </a:lnTo>
                  <a:cubicBezTo>
                    <a:pt x="332099" y="295907"/>
                    <a:pt x="332099" y="293767"/>
                    <a:pt x="333418" y="292449"/>
                  </a:cubicBezTo>
                  <a:close/>
                  <a:moveTo>
                    <a:pt x="1392858" y="267433"/>
                  </a:moveTo>
                  <a:cubicBezTo>
                    <a:pt x="1396961" y="267396"/>
                    <a:pt x="1401077" y="268924"/>
                    <a:pt x="1404236" y="272027"/>
                  </a:cubicBezTo>
                  <a:lnTo>
                    <a:pt x="1431192" y="298506"/>
                  </a:lnTo>
                  <a:cubicBezTo>
                    <a:pt x="1437509" y="304711"/>
                    <a:pt x="1437599" y="314861"/>
                    <a:pt x="1431395" y="321177"/>
                  </a:cubicBezTo>
                  <a:lnTo>
                    <a:pt x="1414378" y="338500"/>
                  </a:lnTo>
                  <a:cubicBezTo>
                    <a:pt x="1408174" y="344817"/>
                    <a:pt x="1398024" y="344907"/>
                    <a:pt x="1391707" y="338703"/>
                  </a:cubicBezTo>
                  <a:lnTo>
                    <a:pt x="1364751" y="312224"/>
                  </a:lnTo>
                  <a:cubicBezTo>
                    <a:pt x="1358434" y="306019"/>
                    <a:pt x="1358344" y="295869"/>
                    <a:pt x="1364548" y="289552"/>
                  </a:cubicBezTo>
                  <a:lnTo>
                    <a:pt x="1381564" y="272229"/>
                  </a:lnTo>
                  <a:cubicBezTo>
                    <a:pt x="1384666" y="269071"/>
                    <a:pt x="1388755" y="267469"/>
                    <a:pt x="1392858" y="267433"/>
                  </a:cubicBezTo>
                  <a:close/>
                  <a:moveTo>
                    <a:pt x="1017020" y="267433"/>
                  </a:moveTo>
                  <a:cubicBezTo>
                    <a:pt x="1021123" y="267396"/>
                    <a:pt x="1025239" y="268924"/>
                    <a:pt x="1028397" y="272027"/>
                  </a:cubicBezTo>
                  <a:lnTo>
                    <a:pt x="1055354" y="298506"/>
                  </a:lnTo>
                  <a:cubicBezTo>
                    <a:pt x="1061671" y="304711"/>
                    <a:pt x="1061761" y="314861"/>
                    <a:pt x="1055557" y="321177"/>
                  </a:cubicBezTo>
                  <a:lnTo>
                    <a:pt x="1038540" y="338500"/>
                  </a:lnTo>
                  <a:cubicBezTo>
                    <a:pt x="1032336" y="344817"/>
                    <a:pt x="1022186" y="344907"/>
                    <a:pt x="1015869" y="338703"/>
                  </a:cubicBezTo>
                  <a:lnTo>
                    <a:pt x="988913" y="312224"/>
                  </a:lnTo>
                  <a:cubicBezTo>
                    <a:pt x="982596" y="306019"/>
                    <a:pt x="982506" y="295869"/>
                    <a:pt x="988710" y="289552"/>
                  </a:cubicBezTo>
                  <a:lnTo>
                    <a:pt x="1005726" y="272229"/>
                  </a:lnTo>
                  <a:cubicBezTo>
                    <a:pt x="1008828" y="269071"/>
                    <a:pt x="1012918" y="267469"/>
                    <a:pt x="1017020" y="267433"/>
                  </a:cubicBezTo>
                  <a:close/>
                  <a:moveTo>
                    <a:pt x="641182" y="267433"/>
                  </a:moveTo>
                  <a:cubicBezTo>
                    <a:pt x="645285" y="267396"/>
                    <a:pt x="649401" y="268924"/>
                    <a:pt x="652560" y="272027"/>
                  </a:cubicBezTo>
                  <a:lnTo>
                    <a:pt x="679517" y="298506"/>
                  </a:lnTo>
                  <a:cubicBezTo>
                    <a:pt x="685833" y="304711"/>
                    <a:pt x="685924" y="314861"/>
                    <a:pt x="679719" y="321177"/>
                  </a:cubicBezTo>
                  <a:lnTo>
                    <a:pt x="662702" y="338500"/>
                  </a:lnTo>
                  <a:cubicBezTo>
                    <a:pt x="656498" y="344817"/>
                    <a:pt x="646348" y="344907"/>
                    <a:pt x="640031" y="338703"/>
                  </a:cubicBezTo>
                  <a:lnTo>
                    <a:pt x="613075" y="312224"/>
                  </a:lnTo>
                  <a:cubicBezTo>
                    <a:pt x="606758" y="306019"/>
                    <a:pt x="606667" y="295869"/>
                    <a:pt x="612872" y="289552"/>
                  </a:cubicBezTo>
                  <a:lnTo>
                    <a:pt x="629888" y="272229"/>
                  </a:lnTo>
                  <a:cubicBezTo>
                    <a:pt x="632991" y="269071"/>
                    <a:pt x="637080" y="267469"/>
                    <a:pt x="641182" y="267433"/>
                  </a:cubicBezTo>
                  <a:close/>
                  <a:moveTo>
                    <a:pt x="265344" y="267433"/>
                  </a:moveTo>
                  <a:cubicBezTo>
                    <a:pt x="269447" y="267396"/>
                    <a:pt x="273563" y="268924"/>
                    <a:pt x="276722" y="272027"/>
                  </a:cubicBezTo>
                  <a:lnTo>
                    <a:pt x="303678" y="298506"/>
                  </a:lnTo>
                  <a:cubicBezTo>
                    <a:pt x="309995" y="304711"/>
                    <a:pt x="310085" y="314861"/>
                    <a:pt x="303881" y="321177"/>
                  </a:cubicBezTo>
                  <a:lnTo>
                    <a:pt x="286864" y="338500"/>
                  </a:lnTo>
                  <a:cubicBezTo>
                    <a:pt x="280660" y="344817"/>
                    <a:pt x="270510" y="344907"/>
                    <a:pt x="264193" y="338703"/>
                  </a:cubicBezTo>
                  <a:lnTo>
                    <a:pt x="237237" y="312224"/>
                  </a:lnTo>
                  <a:cubicBezTo>
                    <a:pt x="230920" y="306019"/>
                    <a:pt x="230830" y="295869"/>
                    <a:pt x="237034" y="289552"/>
                  </a:cubicBezTo>
                  <a:lnTo>
                    <a:pt x="254050" y="272229"/>
                  </a:lnTo>
                  <a:cubicBezTo>
                    <a:pt x="257153" y="269071"/>
                    <a:pt x="261241" y="267469"/>
                    <a:pt x="265344" y="267433"/>
                  </a:cubicBezTo>
                  <a:close/>
                  <a:moveTo>
                    <a:pt x="1478633" y="265178"/>
                  </a:moveTo>
                  <a:lnTo>
                    <a:pt x="1483131" y="278852"/>
                  </a:lnTo>
                  <a:lnTo>
                    <a:pt x="1477549" y="278605"/>
                  </a:lnTo>
                  <a:lnTo>
                    <a:pt x="1474117" y="274853"/>
                  </a:lnTo>
                  <a:cubicBezTo>
                    <a:pt x="1472517" y="273105"/>
                    <a:pt x="1472637" y="270391"/>
                    <a:pt x="1474386" y="268791"/>
                  </a:cubicBezTo>
                  <a:lnTo>
                    <a:pt x="1478138" y="265358"/>
                  </a:lnTo>
                  <a:close/>
                  <a:moveTo>
                    <a:pt x="1105386" y="264238"/>
                  </a:moveTo>
                  <a:cubicBezTo>
                    <a:pt x="1106483" y="264286"/>
                    <a:pt x="1107561" y="264753"/>
                    <a:pt x="1108361" y="265627"/>
                  </a:cubicBezTo>
                  <a:lnTo>
                    <a:pt x="1111795" y="269379"/>
                  </a:lnTo>
                  <a:cubicBezTo>
                    <a:pt x="1113394" y="271127"/>
                    <a:pt x="1113273" y="273841"/>
                    <a:pt x="1111526" y="275441"/>
                  </a:cubicBezTo>
                  <a:lnTo>
                    <a:pt x="1107774" y="278874"/>
                  </a:lnTo>
                  <a:cubicBezTo>
                    <a:pt x="1106026" y="280473"/>
                    <a:pt x="1103312" y="280353"/>
                    <a:pt x="1101712" y="278605"/>
                  </a:cubicBezTo>
                  <a:lnTo>
                    <a:pt x="1098279" y="274853"/>
                  </a:lnTo>
                  <a:cubicBezTo>
                    <a:pt x="1096680" y="273105"/>
                    <a:pt x="1096799" y="270391"/>
                    <a:pt x="1098547" y="268791"/>
                  </a:cubicBezTo>
                  <a:lnTo>
                    <a:pt x="1102300" y="265358"/>
                  </a:lnTo>
                  <a:cubicBezTo>
                    <a:pt x="1103174" y="264558"/>
                    <a:pt x="1104289" y="264188"/>
                    <a:pt x="1105386" y="264238"/>
                  </a:cubicBezTo>
                  <a:close/>
                  <a:moveTo>
                    <a:pt x="729548" y="264238"/>
                  </a:moveTo>
                  <a:cubicBezTo>
                    <a:pt x="730645" y="264286"/>
                    <a:pt x="731723" y="264753"/>
                    <a:pt x="732523" y="265627"/>
                  </a:cubicBezTo>
                  <a:lnTo>
                    <a:pt x="735956" y="269379"/>
                  </a:lnTo>
                  <a:cubicBezTo>
                    <a:pt x="737556" y="271127"/>
                    <a:pt x="737436" y="273841"/>
                    <a:pt x="735688" y="275441"/>
                  </a:cubicBezTo>
                  <a:lnTo>
                    <a:pt x="731936" y="278874"/>
                  </a:lnTo>
                  <a:cubicBezTo>
                    <a:pt x="730187" y="280473"/>
                    <a:pt x="727473" y="280353"/>
                    <a:pt x="725873" y="278605"/>
                  </a:cubicBezTo>
                  <a:lnTo>
                    <a:pt x="722441" y="274853"/>
                  </a:lnTo>
                  <a:cubicBezTo>
                    <a:pt x="720841" y="273105"/>
                    <a:pt x="720961" y="270391"/>
                    <a:pt x="722709" y="268791"/>
                  </a:cubicBezTo>
                  <a:lnTo>
                    <a:pt x="726462" y="265358"/>
                  </a:lnTo>
                  <a:cubicBezTo>
                    <a:pt x="727335" y="264558"/>
                    <a:pt x="728451" y="264188"/>
                    <a:pt x="729548" y="264238"/>
                  </a:cubicBezTo>
                  <a:close/>
                  <a:moveTo>
                    <a:pt x="353710" y="264238"/>
                  </a:moveTo>
                  <a:cubicBezTo>
                    <a:pt x="354807" y="264286"/>
                    <a:pt x="355885" y="264753"/>
                    <a:pt x="356685" y="265627"/>
                  </a:cubicBezTo>
                  <a:lnTo>
                    <a:pt x="360118" y="269379"/>
                  </a:lnTo>
                  <a:cubicBezTo>
                    <a:pt x="361718" y="271127"/>
                    <a:pt x="361597" y="273841"/>
                    <a:pt x="359850" y="275441"/>
                  </a:cubicBezTo>
                  <a:lnTo>
                    <a:pt x="356097" y="278874"/>
                  </a:lnTo>
                  <a:cubicBezTo>
                    <a:pt x="354350" y="280473"/>
                    <a:pt x="351636" y="280353"/>
                    <a:pt x="350036" y="278605"/>
                  </a:cubicBezTo>
                  <a:lnTo>
                    <a:pt x="346602" y="274853"/>
                  </a:lnTo>
                  <a:cubicBezTo>
                    <a:pt x="345003" y="273105"/>
                    <a:pt x="345123" y="270391"/>
                    <a:pt x="346872" y="268791"/>
                  </a:cubicBezTo>
                  <a:lnTo>
                    <a:pt x="350624" y="265358"/>
                  </a:lnTo>
                  <a:cubicBezTo>
                    <a:pt x="351498" y="264558"/>
                    <a:pt x="352613" y="264188"/>
                    <a:pt x="353710" y="264238"/>
                  </a:cubicBezTo>
                  <a:close/>
                  <a:moveTo>
                    <a:pt x="88683" y="263799"/>
                  </a:moveTo>
                  <a:lnTo>
                    <a:pt x="109651" y="284766"/>
                  </a:lnTo>
                  <a:cubicBezTo>
                    <a:pt x="115475" y="290591"/>
                    <a:pt x="115475" y="300034"/>
                    <a:pt x="109651" y="305858"/>
                  </a:cubicBezTo>
                  <a:lnTo>
                    <a:pt x="67391" y="348117"/>
                  </a:lnTo>
                  <a:lnTo>
                    <a:pt x="59931" y="351208"/>
                  </a:lnTo>
                  <a:close/>
                  <a:moveTo>
                    <a:pt x="1418585" y="259966"/>
                  </a:moveTo>
                  <a:cubicBezTo>
                    <a:pt x="1419682" y="260015"/>
                    <a:pt x="1420761" y="260482"/>
                    <a:pt x="1421560" y="261356"/>
                  </a:cubicBezTo>
                  <a:lnTo>
                    <a:pt x="1424993" y="265109"/>
                  </a:lnTo>
                  <a:cubicBezTo>
                    <a:pt x="1426593" y="266856"/>
                    <a:pt x="1426473" y="269570"/>
                    <a:pt x="1424724" y="271170"/>
                  </a:cubicBezTo>
                  <a:lnTo>
                    <a:pt x="1420972" y="274603"/>
                  </a:lnTo>
                  <a:cubicBezTo>
                    <a:pt x="1419224" y="276203"/>
                    <a:pt x="1416510" y="276083"/>
                    <a:pt x="1414911" y="274334"/>
                  </a:cubicBezTo>
                  <a:lnTo>
                    <a:pt x="1411478" y="270582"/>
                  </a:lnTo>
                  <a:cubicBezTo>
                    <a:pt x="1409878" y="268834"/>
                    <a:pt x="1409998" y="266120"/>
                    <a:pt x="1411746" y="264520"/>
                  </a:cubicBezTo>
                  <a:lnTo>
                    <a:pt x="1415498" y="261088"/>
                  </a:lnTo>
                  <a:cubicBezTo>
                    <a:pt x="1416372" y="260288"/>
                    <a:pt x="1417488" y="259918"/>
                    <a:pt x="1418585" y="259966"/>
                  </a:cubicBezTo>
                  <a:close/>
                  <a:moveTo>
                    <a:pt x="1042746" y="259966"/>
                  </a:moveTo>
                  <a:cubicBezTo>
                    <a:pt x="1043844" y="260015"/>
                    <a:pt x="1044922" y="260482"/>
                    <a:pt x="1045722" y="261356"/>
                  </a:cubicBezTo>
                  <a:lnTo>
                    <a:pt x="1049155" y="265109"/>
                  </a:lnTo>
                  <a:cubicBezTo>
                    <a:pt x="1050755" y="266856"/>
                    <a:pt x="1050634" y="269570"/>
                    <a:pt x="1048886" y="271170"/>
                  </a:cubicBezTo>
                  <a:lnTo>
                    <a:pt x="1045134" y="274603"/>
                  </a:lnTo>
                  <a:cubicBezTo>
                    <a:pt x="1043386" y="276203"/>
                    <a:pt x="1040672" y="276083"/>
                    <a:pt x="1039073" y="274334"/>
                  </a:cubicBezTo>
                  <a:lnTo>
                    <a:pt x="1035640" y="270582"/>
                  </a:lnTo>
                  <a:cubicBezTo>
                    <a:pt x="1034040" y="268834"/>
                    <a:pt x="1034160" y="266120"/>
                    <a:pt x="1035908" y="264520"/>
                  </a:cubicBezTo>
                  <a:lnTo>
                    <a:pt x="1039660" y="261088"/>
                  </a:lnTo>
                  <a:cubicBezTo>
                    <a:pt x="1040534" y="260288"/>
                    <a:pt x="1041650" y="259918"/>
                    <a:pt x="1042746" y="259966"/>
                  </a:cubicBezTo>
                  <a:close/>
                  <a:moveTo>
                    <a:pt x="666909" y="259966"/>
                  </a:moveTo>
                  <a:cubicBezTo>
                    <a:pt x="668006" y="260015"/>
                    <a:pt x="669084" y="260482"/>
                    <a:pt x="669884" y="261356"/>
                  </a:cubicBezTo>
                  <a:lnTo>
                    <a:pt x="673317" y="265109"/>
                  </a:lnTo>
                  <a:cubicBezTo>
                    <a:pt x="674917" y="266856"/>
                    <a:pt x="674796" y="269570"/>
                    <a:pt x="673048" y="271170"/>
                  </a:cubicBezTo>
                  <a:lnTo>
                    <a:pt x="669296" y="274603"/>
                  </a:lnTo>
                  <a:cubicBezTo>
                    <a:pt x="667548" y="276203"/>
                    <a:pt x="664834" y="276083"/>
                    <a:pt x="663235" y="274334"/>
                  </a:cubicBezTo>
                  <a:lnTo>
                    <a:pt x="659802" y="270582"/>
                  </a:lnTo>
                  <a:cubicBezTo>
                    <a:pt x="658202" y="268834"/>
                    <a:pt x="658322" y="266120"/>
                    <a:pt x="660070" y="264520"/>
                  </a:cubicBezTo>
                  <a:lnTo>
                    <a:pt x="663822" y="261088"/>
                  </a:lnTo>
                  <a:cubicBezTo>
                    <a:pt x="664697" y="260288"/>
                    <a:pt x="665812" y="259918"/>
                    <a:pt x="666909" y="259966"/>
                  </a:cubicBezTo>
                  <a:close/>
                  <a:moveTo>
                    <a:pt x="291071" y="259966"/>
                  </a:moveTo>
                  <a:cubicBezTo>
                    <a:pt x="292168" y="260015"/>
                    <a:pt x="293247" y="260482"/>
                    <a:pt x="294046" y="261356"/>
                  </a:cubicBezTo>
                  <a:lnTo>
                    <a:pt x="297479" y="265109"/>
                  </a:lnTo>
                  <a:cubicBezTo>
                    <a:pt x="299079" y="266856"/>
                    <a:pt x="298959" y="269570"/>
                    <a:pt x="297210" y="271170"/>
                  </a:cubicBezTo>
                  <a:lnTo>
                    <a:pt x="293458" y="274603"/>
                  </a:lnTo>
                  <a:cubicBezTo>
                    <a:pt x="291710" y="276203"/>
                    <a:pt x="288996" y="276083"/>
                    <a:pt x="287397" y="274334"/>
                  </a:cubicBezTo>
                  <a:lnTo>
                    <a:pt x="283964" y="270582"/>
                  </a:lnTo>
                  <a:cubicBezTo>
                    <a:pt x="282364" y="268834"/>
                    <a:pt x="282485" y="266120"/>
                    <a:pt x="284232" y="264520"/>
                  </a:cubicBezTo>
                  <a:lnTo>
                    <a:pt x="287984" y="261088"/>
                  </a:lnTo>
                  <a:cubicBezTo>
                    <a:pt x="288859" y="260288"/>
                    <a:pt x="289974" y="259918"/>
                    <a:pt x="291071" y="259966"/>
                  </a:cubicBezTo>
                  <a:close/>
                  <a:moveTo>
                    <a:pt x="1446848" y="259220"/>
                  </a:moveTo>
                  <a:cubicBezTo>
                    <a:pt x="1447971" y="259220"/>
                    <a:pt x="1449095" y="259649"/>
                    <a:pt x="1449952" y="260506"/>
                  </a:cubicBezTo>
                  <a:lnTo>
                    <a:pt x="1462194" y="272748"/>
                  </a:lnTo>
                  <a:cubicBezTo>
                    <a:pt x="1463908" y="274462"/>
                    <a:pt x="1463908" y="277242"/>
                    <a:pt x="1462194" y="278956"/>
                  </a:cubicBezTo>
                  <a:lnTo>
                    <a:pt x="1444432" y="296718"/>
                  </a:lnTo>
                  <a:cubicBezTo>
                    <a:pt x="1442717" y="298432"/>
                    <a:pt x="1439938" y="298432"/>
                    <a:pt x="1438223" y="296718"/>
                  </a:cubicBezTo>
                  <a:lnTo>
                    <a:pt x="1425982" y="284476"/>
                  </a:lnTo>
                  <a:cubicBezTo>
                    <a:pt x="1424268" y="282762"/>
                    <a:pt x="1424268" y="279983"/>
                    <a:pt x="1425982" y="278268"/>
                  </a:cubicBezTo>
                  <a:lnTo>
                    <a:pt x="1443744" y="260506"/>
                  </a:lnTo>
                  <a:cubicBezTo>
                    <a:pt x="1444601" y="259649"/>
                    <a:pt x="1445724" y="259220"/>
                    <a:pt x="1446848" y="259220"/>
                  </a:cubicBezTo>
                  <a:close/>
                  <a:moveTo>
                    <a:pt x="1071010" y="259220"/>
                  </a:moveTo>
                  <a:cubicBezTo>
                    <a:pt x="1072134" y="259220"/>
                    <a:pt x="1073257" y="259649"/>
                    <a:pt x="1074115" y="260506"/>
                  </a:cubicBezTo>
                  <a:lnTo>
                    <a:pt x="1086356" y="272748"/>
                  </a:lnTo>
                  <a:cubicBezTo>
                    <a:pt x="1088071" y="274462"/>
                    <a:pt x="1088071" y="277242"/>
                    <a:pt x="1086356" y="278956"/>
                  </a:cubicBezTo>
                  <a:lnTo>
                    <a:pt x="1068594" y="296718"/>
                  </a:lnTo>
                  <a:cubicBezTo>
                    <a:pt x="1066880" y="298432"/>
                    <a:pt x="1064100" y="298432"/>
                    <a:pt x="1062386" y="296718"/>
                  </a:cubicBezTo>
                  <a:lnTo>
                    <a:pt x="1050144" y="284476"/>
                  </a:lnTo>
                  <a:cubicBezTo>
                    <a:pt x="1048430" y="282762"/>
                    <a:pt x="1048430" y="279983"/>
                    <a:pt x="1050144" y="278268"/>
                  </a:cubicBezTo>
                  <a:lnTo>
                    <a:pt x="1067906" y="260506"/>
                  </a:lnTo>
                  <a:cubicBezTo>
                    <a:pt x="1068763" y="259649"/>
                    <a:pt x="1069887" y="259220"/>
                    <a:pt x="1071010" y="259220"/>
                  </a:cubicBezTo>
                  <a:close/>
                  <a:moveTo>
                    <a:pt x="695172" y="259220"/>
                  </a:moveTo>
                  <a:cubicBezTo>
                    <a:pt x="696296" y="259220"/>
                    <a:pt x="697419" y="259649"/>
                    <a:pt x="698276" y="260506"/>
                  </a:cubicBezTo>
                  <a:lnTo>
                    <a:pt x="710518" y="272748"/>
                  </a:lnTo>
                  <a:cubicBezTo>
                    <a:pt x="712232" y="274462"/>
                    <a:pt x="712232" y="277242"/>
                    <a:pt x="710518" y="278956"/>
                  </a:cubicBezTo>
                  <a:lnTo>
                    <a:pt x="692756" y="296718"/>
                  </a:lnTo>
                  <a:cubicBezTo>
                    <a:pt x="691042" y="298432"/>
                    <a:pt x="688263" y="298432"/>
                    <a:pt x="686548" y="296718"/>
                  </a:cubicBezTo>
                  <a:lnTo>
                    <a:pt x="674306" y="284476"/>
                  </a:lnTo>
                  <a:cubicBezTo>
                    <a:pt x="672592" y="282762"/>
                    <a:pt x="672592" y="279983"/>
                    <a:pt x="674306" y="278268"/>
                  </a:cubicBezTo>
                  <a:lnTo>
                    <a:pt x="692068" y="260506"/>
                  </a:lnTo>
                  <a:cubicBezTo>
                    <a:pt x="692925" y="259649"/>
                    <a:pt x="694049" y="259220"/>
                    <a:pt x="695172" y="259220"/>
                  </a:cubicBezTo>
                  <a:close/>
                  <a:moveTo>
                    <a:pt x="319334" y="259220"/>
                  </a:moveTo>
                  <a:cubicBezTo>
                    <a:pt x="320457" y="259220"/>
                    <a:pt x="321581" y="259649"/>
                    <a:pt x="322438" y="260506"/>
                  </a:cubicBezTo>
                  <a:lnTo>
                    <a:pt x="334680" y="272748"/>
                  </a:lnTo>
                  <a:cubicBezTo>
                    <a:pt x="336394" y="274462"/>
                    <a:pt x="336394" y="277242"/>
                    <a:pt x="334680" y="278956"/>
                  </a:cubicBezTo>
                  <a:lnTo>
                    <a:pt x="316918" y="296718"/>
                  </a:lnTo>
                  <a:cubicBezTo>
                    <a:pt x="315204" y="298432"/>
                    <a:pt x="312424" y="298432"/>
                    <a:pt x="310710" y="296718"/>
                  </a:cubicBezTo>
                  <a:lnTo>
                    <a:pt x="298468" y="284476"/>
                  </a:lnTo>
                  <a:cubicBezTo>
                    <a:pt x="296754" y="282762"/>
                    <a:pt x="296754" y="279983"/>
                    <a:pt x="298468" y="278268"/>
                  </a:cubicBezTo>
                  <a:lnTo>
                    <a:pt x="316230" y="260506"/>
                  </a:lnTo>
                  <a:cubicBezTo>
                    <a:pt x="317087" y="259649"/>
                    <a:pt x="318211" y="259220"/>
                    <a:pt x="319334" y="259220"/>
                  </a:cubicBezTo>
                  <a:close/>
                  <a:moveTo>
                    <a:pt x="1128877" y="254984"/>
                  </a:moveTo>
                  <a:cubicBezTo>
                    <a:pt x="1129973" y="255032"/>
                    <a:pt x="1131051" y="255499"/>
                    <a:pt x="1131851" y="256373"/>
                  </a:cubicBezTo>
                  <a:lnTo>
                    <a:pt x="1135285" y="260125"/>
                  </a:lnTo>
                  <a:cubicBezTo>
                    <a:pt x="1136884" y="261874"/>
                    <a:pt x="1136764" y="264588"/>
                    <a:pt x="1135015" y="266188"/>
                  </a:cubicBezTo>
                  <a:lnTo>
                    <a:pt x="1131263" y="269621"/>
                  </a:lnTo>
                  <a:cubicBezTo>
                    <a:pt x="1129515" y="271220"/>
                    <a:pt x="1126801" y="271099"/>
                    <a:pt x="1125202" y="269351"/>
                  </a:cubicBezTo>
                  <a:lnTo>
                    <a:pt x="1121769" y="265600"/>
                  </a:lnTo>
                  <a:cubicBezTo>
                    <a:pt x="1120169" y="263851"/>
                    <a:pt x="1120290" y="261137"/>
                    <a:pt x="1122038" y="259538"/>
                  </a:cubicBezTo>
                  <a:lnTo>
                    <a:pt x="1125790" y="256104"/>
                  </a:lnTo>
                  <a:cubicBezTo>
                    <a:pt x="1126664" y="255305"/>
                    <a:pt x="1127779" y="254935"/>
                    <a:pt x="1128877" y="254984"/>
                  </a:cubicBezTo>
                  <a:close/>
                  <a:moveTo>
                    <a:pt x="753038" y="254984"/>
                  </a:moveTo>
                  <a:cubicBezTo>
                    <a:pt x="754135" y="255032"/>
                    <a:pt x="755214" y="255499"/>
                    <a:pt x="756013" y="256373"/>
                  </a:cubicBezTo>
                  <a:lnTo>
                    <a:pt x="759447" y="260125"/>
                  </a:lnTo>
                  <a:cubicBezTo>
                    <a:pt x="761046" y="261874"/>
                    <a:pt x="760926" y="264588"/>
                    <a:pt x="759178" y="266188"/>
                  </a:cubicBezTo>
                  <a:lnTo>
                    <a:pt x="755425" y="269621"/>
                  </a:lnTo>
                  <a:cubicBezTo>
                    <a:pt x="753678" y="271220"/>
                    <a:pt x="750964" y="271099"/>
                    <a:pt x="749364" y="269351"/>
                  </a:cubicBezTo>
                  <a:lnTo>
                    <a:pt x="745931" y="265600"/>
                  </a:lnTo>
                  <a:cubicBezTo>
                    <a:pt x="744331" y="263851"/>
                    <a:pt x="744452" y="261137"/>
                    <a:pt x="746200" y="259538"/>
                  </a:cubicBezTo>
                  <a:lnTo>
                    <a:pt x="749951" y="256104"/>
                  </a:lnTo>
                  <a:cubicBezTo>
                    <a:pt x="750826" y="255305"/>
                    <a:pt x="751942" y="254935"/>
                    <a:pt x="753038" y="254984"/>
                  </a:cubicBezTo>
                  <a:close/>
                  <a:moveTo>
                    <a:pt x="377200" y="254984"/>
                  </a:moveTo>
                  <a:cubicBezTo>
                    <a:pt x="378298" y="255032"/>
                    <a:pt x="379376" y="255499"/>
                    <a:pt x="380176" y="256373"/>
                  </a:cubicBezTo>
                  <a:lnTo>
                    <a:pt x="383609" y="260125"/>
                  </a:lnTo>
                  <a:cubicBezTo>
                    <a:pt x="385208" y="261874"/>
                    <a:pt x="385088" y="264588"/>
                    <a:pt x="383340" y="266188"/>
                  </a:cubicBezTo>
                  <a:lnTo>
                    <a:pt x="379588" y="269621"/>
                  </a:lnTo>
                  <a:cubicBezTo>
                    <a:pt x="377840" y="271220"/>
                    <a:pt x="375125" y="271099"/>
                    <a:pt x="373526" y="269351"/>
                  </a:cubicBezTo>
                  <a:lnTo>
                    <a:pt x="370093" y="265600"/>
                  </a:lnTo>
                  <a:cubicBezTo>
                    <a:pt x="368493" y="263851"/>
                    <a:pt x="368614" y="261137"/>
                    <a:pt x="370362" y="259538"/>
                  </a:cubicBezTo>
                  <a:lnTo>
                    <a:pt x="374113" y="256104"/>
                  </a:lnTo>
                  <a:cubicBezTo>
                    <a:pt x="374988" y="255305"/>
                    <a:pt x="376103" y="254935"/>
                    <a:pt x="377200" y="254984"/>
                  </a:cubicBezTo>
                  <a:close/>
                  <a:moveTo>
                    <a:pt x="1180261" y="234040"/>
                  </a:moveTo>
                  <a:cubicBezTo>
                    <a:pt x="1184078" y="234040"/>
                    <a:pt x="1187895" y="235496"/>
                    <a:pt x="1190806" y="238409"/>
                  </a:cubicBezTo>
                  <a:lnTo>
                    <a:pt x="1237164" y="284766"/>
                  </a:lnTo>
                  <a:cubicBezTo>
                    <a:pt x="1242989" y="290591"/>
                    <a:pt x="1242989" y="300034"/>
                    <a:pt x="1237164" y="305858"/>
                  </a:cubicBezTo>
                  <a:lnTo>
                    <a:pt x="1194905" y="348117"/>
                  </a:lnTo>
                  <a:cubicBezTo>
                    <a:pt x="1189081" y="353942"/>
                    <a:pt x="1179638" y="353942"/>
                    <a:pt x="1173813" y="348117"/>
                  </a:cubicBezTo>
                  <a:lnTo>
                    <a:pt x="1127456" y="301760"/>
                  </a:lnTo>
                  <a:cubicBezTo>
                    <a:pt x="1121631" y="295935"/>
                    <a:pt x="1121631" y="286492"/>
                    <a:pt x="1127456" y="280668"/>
                  </a:cubicBezTo>
                  <a:lnTo>
                    <a:pt x="1169715" y="238409"/>
                  </a:lnTo>
                  <a:cubicBezTo>
                    <a:pt x="1172627" y="235496"/>
                    <a:pt x="1176444" y="234040"/>
                    <a:pt x="1180261" y="234040"/>
                  </a:cubicBezTo>
                  <a:close/>
                  <a:moveTo>
                    <a:pt x="804423" y="234040"/>
                  </a:moveTo>
                  <a:cubicBezTo>
                    <a:pt x="808240" y="234040"/>
                    <a:pt x="812056" y="235496"/>
                    <a:pt x="814969" y="238409"/>
                  </a:cubicBezTo>
                  <a:lnTo>
                    <a:pt x="861327" y="284766"/>
                  </a:lnTo>
                  <a:cubicBezTo>
                    <a:pt x="867151" y="290591"/>
                    <a:pt x="867151" y="300034"/>
                    <a:pt x="861327" y="305858"/>
                  </a:cubicBezTo>
                  <a:lnTo>
                    <a:pt x="819068" y="348117"/>
                  </a:lnTo>
                  <a:cubicBezTo>
                    <a:pt x="813243" y="353942"/>
                    <a:pt x="803800" y="353942"/>
                    <a:pt x="797975" y="348117"/>
                  </a:cubicBezTo>
                  <a:lnTo>
                    <a:pt x="751618" y="301760"/>
                  </a:lnTo>
                  <a:cubicBezTo>
                    <a:pt x="745793" y="295935"/>
                    <a:pt x="745793" y="286492"/>
                    <a:pt x="751618" y="280668"/>
                  </a:cubicBezTo>
                  <a:lnTo>
                    <a:pt x="793877" y="238409"/>
                  </a:lnTo>
                  <a:cubicBezTo>
                    <a:pt x="796789" y="235496"/>
                    <a:pt x="800606" y="234040"/>
                    <a:pt x="804423" y="234040"/>
                  </a:cubicBezTo>
                  <a:close/>
                  <a:moveTo>
                    <a:pt x="428585" y="234040"/>
                  </a:moveTo>
                  <a:cubicBezTo>
                    <a:pt x="432402" y="234040"/>
                    <a:pt x="436219" y="235496"/>
                    <a:pt x="439131" y="238409"/>
                  </a:cubicBezTo>
                  <a:lnTo>
                    <a:pt x="485488" y="284766"/>
                  </a:lnTo>
                  <a:cubicBezTo>
                    <a:pt x="491313" y="290591"/>
                    <a:pt x="491313" y="300034"/>
                    <a:pt x="485488" y="305858"/>
                  </a:cubicBezTo>
                  <a:lnTo>
                    <a:pt x="443229" y="348117"/>
                  </a:lnTo>
                  <a:cubicBezTo>
                    <a:pt x="437405" y="353942"/>
                    <a:pt x="427962" y="353942"/>
                    <a:pt x="422137" y="348117"/>
                  </a:cubicBezTo>
                  <a:lnTo>
                    <a:pt x="375780" y="301760"/>
                  </a:lnTo>
                  <a:cubicBezTo>
                    <a:pt x="369955" y="295935"/>
                    <a:pt x="369955" y="286492"/>
                    <a:pt x="375780" y="280668"/>
                  </a:cubicBezTo>
                  <a:lnTo>
                    <a:pt x="418039" y="238409"/>
                  </a:lnTo>
                  <a:cubicBezTo>
                    <a:pt x="420951" y="235496"/>
                    <a:pt x="424768" y="234040"/>
                    <a:pt x="428585" y="234040"/>
                  </a:cubicBezTo>
                  <a:close/>
                  <a:moveTo>
                    <a:pt x="1150227" y="229908"/>
                  </a:moveTo>
                  <a:cubicBezTo>
                    <a:pt x="1151597" y="229887"/>
                    <a:pt x="1152975" y="230388"/>
                    <a:pt x="1154037" y="231417"/>
                  </a:cubicBezTo>
                  <a:lnTo>
                    <a:pt x="1158594" y="235834"/>
                  </a:lnTo>
                  <a:cubicBezTo>
                    <a:pt x="1160717" y="237892"/>
                    <a:pt x="1160771" y="241282"/>
                    <a:pt x="1158713" y="243405"/>
                  </a:cubicBezTo>
                  <a:lnTo>
                    <a:pt x="1146300" y="256212"/>
                  </a:lnTo>
                  <a:cubicBezTo>
                    <a:pt x="1144242" y="258335"/>
                    <a:pt x="1140853" y="258388"/>
                    <a:pt x="1138729" y="256330"/>
                  </a:cubicBezTo>
                  <a:lnTo>
                    <a:pt x="1134172" y="251913"/>
                  </a:lnTo>
                  <a:cubicBezTo>
                    <a:pt x="1132048" y="249855"/>
                    <a:pt x="1131996" y="246465"/>
                    <a:pt x="1134053" y="244342"/>
                  </a:cubicBezTo>
                  <a:lnTo>
                    <a:pt x="1146466" y="231535"/>
                  </a:lnTo>
                  <a:cubicBezTo>
                    <a:pt x="1147494" y="230473"/>
                    <a:pt x="1148857" y="229929"/>
                    <a:pt x="1150227" y="229908"/>
                  </a:cubicBezTo>
                  <a:close/>
                  <a:moveTo>
                    <a:pt x="774389" y="229908"/>
                  </a:moveTo>
                  <a:cubicBezTo>
                    <a:pt x="775759" y="229887"/>
                    <a:pt x="777138" y="230388"/>
                    <a:pt x="778200" y="231417"/>
                  </a:cubicBezTo>
                  <a:lnTo>
                    <a:pt x="782756" y="235834"/>
                  </a:lnTo>
                  <a:cubicBezTo>
                    <a:pt x="784880" y="237892"/>
                    <a:pt x="784933" y="241282"/>
                    <a:pt x="782875" y="243405"/>
                  </a:cubicBezTo>
                  <a:lnTo>
                    <a:pt x="770463" y="256212"/>
                  </a:lnTo>
                  <a:cubicBezTo>
                    <a:pt x="768405" y="258335"/>
                    <a:pt x="765015" y="258388"/>
                    <a:pt x="762891" y="256330"/>
                  </a:cubicBezTo>
                  <a:lnTo>
                    <a:pt x="758334" y="251913"/>
                  </a:lnTo>
                  <a:cubicBezTo>
                    <a:pt x="756210" y="249855"/>
                    <a:pt x="756158" y="246465"/>
                    <a:pt x="758215" y="244342"/>
                  </a:cubicBezTo>
                  <a:lnTo>
                    <a:pt x="770628" y="231535"/>
                  </a:lnTo>
                  <a:cubicBezTo>
                    <a:pt x="771657" y="230473"/>
                    <a:pt x="773019" y="229929"/>
                    <a:pt x="774389" y="229908"/>
                  </a:cubicBezTo>
                  <a:close/>
                  <a:moveTo>
                    <a:pt x="398551" y="229908"/>
                  </a:moveTo>
                  <a:cubicBezTo>
                    <a:pt x="399921" y="229887"/>
                    <a:pt x="401300" y="230388"/>
                    <a:pt x="402361" y="231417"/>
                  </a:cubicBezTo>
                  <a:lnTo>
                    <a:pt x="406918" y="235834"/>
                  </a:lnTo>
                  <a:cubicBezTo>
                    <a:pt x="409042" y="237892"/>
                    <a:pt x="409095" y="241282"/>
                    <a:pt x="407037" y="243405"/>
                  </a:cubicBezTo>
                  <a:lnTo>
                    <a:pt x="394625" y="256212"/>
                  </a:lnTo>
                  <a:cubicBezTo>
                    <a:pt x="392567" y="258335"/>
                    <a:pt x="389176" y="258388"/>
                    <a:pt x="387053" y="256330"/>
                  </a:cubicBezTo>
                  <a:lnTo>
                    <a:pt x="382496" y="251913"/>
                  </a:lnTo>
                  <a:cubicBezTo>
                    <a:pt x="380373" y="249855"/>
                    <a:pt x="380319" y="246465"/>
                    <a:pt x="382378" y="244342"/>
                  </a:cubicBezTo>
                  <a:lnTo>
                    <a:pt x="394790" y="231535"/>
                  </a:lnTo>
                  <a:cubicBezTo>
                    <a:pt x="395819" y="230473"/>
                    <a:pt x="397181" y="229929"/>
                    <a:pt x="398551" y="229908"/>
                  </a:cubicBezTo>
                  <a:close/>
                  <a:moveTo>
                    <a:pt x="1462627" y="229747"/>
                  </a:moveTo>
                  <a:lnTo>
                    <a:pt x="1466978" y="229747"/>
                  </a:lnTo>
                  <a:lnTo>
                    <a:pt x="1476893" y="259889"/>
                  </a:lnTo>
                  <a:lnTo>
                    <a:pt x="1462627" y="259888"/>
                  </a:lnTo>
                  <a:cubicBezTo>
                    <a:pt x="1457401" y="259889"/>
                    <a:pt x="1453164" y="255652"/>
                    <a:pt x="1453164" y="250426"/>
                  </a:cubicBezTo>
                  <a:lnTo>
                    <a:pt x="1453164" y="239210"/>
                  </a:lnTo>
                  <a:cubicBezTo>
                    <a:pt x="1453164" y="233984"/>
                    <a:pt x="1457401" y="229747"/>
                    <a:pt x="1462627" y="229747"/>
                  </a:cubicBezTo>
                  <a:close/>
                  <a:moveTo>
                    <a:pt x="1086789" y="229747"/>
                  </a:moveTo>
                  <a:lnTo>
                    <a:pt x="1103699" y="229747"/>
                  </a:lnTo>
                  <a:cubicBezTo>
                    <a:pt x="1108925" y="229747"/>
                    <a:pt x="1113161" y="233984"/>
                    <a:pt x="1113161" y="239210"/>
                  </a:cubicBezTo>
                  <a:lnTo>
                    <a:pt x="1113161" y="250426"/>
                  </a:lnTo>
                  <a:cubicBezTo>
                    <a:pt x="1113161" y="255652"/>
                    <a:pt x="1108925" y="259888"/>
                    <a:pt x="1103699" y="259889"/>
                  </a:cubicBezTo>
                  <a:lnTo>
                    <a:pt x="1086789" y="259888"/>
                  </a:lnTo>
                  <a:cubicBezTo>
                    <a:pt x="1081563" y="259889"/>
                    <a:pt x="1077326" y="255652"/>
                    <a:pt x="1077327" y="250426"/>
                  </a:cubicBezTo>
                  <a:lnTo>
                    <a:pt x="1077326" y="239210"/>
                  </a:lnTo>
                  <a:cubicBezTo>
                    <a:pt x="1077327" y="233984"/>
                    <a:pt x="1081563" y="229747"/>
                    <a:pt x="1086789" y="229747"/>
                  </a:cubicBezTo>
                  <a:close/>
                  <a:moveTo>
                    <a:pt x="710951" y="229747"/>
                  </a:moveTo>
                  <a:lnTo>
                    <a:pt x="727860" y="229747"/>
                  </a:lnTo>
                  <a:cubicBezTo>
                    <a:pt x="733086" y="229747"/>
                    <a:pt x="737323" y="233984"/>
                    <a:pt x="737323" y="239210"/>
                  </a:cubicBezTo>
                  <a:lnTo>
                    <a:pt x="737323" y="250426"/>
                  </a:lnTo>
                  <a:cubicBezTo>
                    <a:pt x="737323" y="255652"/>
                    <a:pt x="733086" y="259888"/>
                    <a:pt x="727860" y="259889"/>
                  </a:cubicBezTo>
                  <a:lnTo>
                    <a:pt x="710951" y="259888"/>
                  </a:lnTo>
                  <a:cubicBezTo>
                    <a:pt x="705725" y="259889"/>
                    <a:pt x="701488" y="255652"/>
                    <a:pt x="701488" y="250426"/>
                  </a:cubicBezTo>
                  <a:lnTo>
                    <a:pt x="701488" y="239210"/>
                  </a:lnTo>
                  <a:cubicBezTo>
                    <a:pt x="701488" y="233984"/>
                    <a:pt x="705725" y="229747"/>
                    <a:pt x="710951" y="229747"/>
                  </a:cubicBezTo>
                  <a:close/>
                  <a:moveTo>
                    <a:pt x="335113" y="229747"/>
                  </a:moveTo>
                  <a:lnTo>
                    <a:pt x="352022" y="229747"/>
                  </a:lnTo>
                  <a:cubicBezTo>
                    <a:pt x="357248" y="229747"/>
                    <a:pt x="361485" y="233984"/>
                    <a:pt x="361485" y="239210"/>
                  </a:cubicBezTo>
                  <a:lnTo>
                    <a:pt x="361485" y="250426"/>
                  </a:lnTo>
                  <a:cubicBezTo>
                    <a:pt x="361485" y="255652"/>
                    <a:pt x="357248" y="259888"/>
                    <a:pt x="352022" y="259889"/>
                  </a:cubicBezTo>
                  <a:lnTo>
                    <a:pt x="335113" y="259888"/>
                  </a:lnTo>
                  <a:cubicBezTo>
                    <a:pt x="329887" y="259889"/>
                    <a:pt x="325650" y="255652"/>
                    <a:pt x="325651" y="250426"/>
                  </a:cubicBezTo>
                  <a:lnTo>
                    <a:pt x="325650" y="239210"/>
                  </a:lnTo>
                  <a:cubicBezTo>
                    <a:pt x="325651" y="233984"/>
                    <a:pt x="329887" y="229747"/>
                    <a:pt x="335113" y="229747"/>
                  </a:cubicBezTo>
                  <a:close/>
                  <a:moveTo>
                    <a:pt x="1185776" y="189202"/>
                  </a:moveTo>
                  <a:lnTo>
                    <a:pt x="1198987" y="193927"/>
                  </a:lnTo>
                  <a:cubicBezTo>
                    <a:pt x="1203308" y="195472"/>
                    <a:pt x="1205557" y="200227"/>
                    <a:pt x="1204012" y="204547"/>
                  </a:cubicBezTo>
                  <a:lnTo>
                    <a:pt x="1199774" y="216397"/>
                  </a:lnTo>
                  <a:cubicBezTo>
                    <a:pt x="1198229" y="220718"/>
                    <a:pt x="1193474" y="222967"/>
                    <a:pt x="1189154" y="221422"/>
                  </a:cubicBezTo>
                  <a:lnTo>
                    <a:pt x="1175943" y="216697"/>
                  </a:lnTo>
                  <a:cubicBezTo>
                    <a:pt x="1171623" y="215152"/>
                    <a:pt x="1169373" y="210398"/>
                    <a:pt x="1170918" y="206077"/>
                  </a:cubicBezTo>
                  <a:lnTo>
                    <a:pt x="1175155" y="194227"/>
                  </a:lnTo>
                  <a:cubicBezTo>
                    <a:pt x="1176701" y="189907"/>
                    <a:pt x="1181456" y="187657"/>
                    <a:pt x="1185776" y="189202"/>
                  </a:cubicBezTo>
                  <a:close/>
                  <a:moveTo>
                    <a:pt x="809938" y="189202"/>
                  </a:moveTo>
                  <a:lnTo>
                    <a:pt x="823149" y="193927"/>
                  </a:lnTo>
                  <a:cubicBezTo>
                    <a:pt x="827469" y="195472"/>
                    <a:pt x="829719" y="200227"/>
                    <a:pt x="828173" y="204547"/>
                  </a:cubicBezTo>
                  <a:lnTo>
                    <a:pt x="823936" y="216397"/>
                  </a:lnTo>
                  <a:cubicBezTo>
                    <a:pt x="822391" y="220718"/>
                    <a:pt x="817636" y="222967"/>
                    <a:pt x="813315" y="221422"/>
                  </a:cubicBezTo>
                  <a:lnTo>
                    <a:pt x="800105" y="216697"/>
                  </a:lnTo>
                  <a:cubicBezTo>
                    <a:pt x="795784" y="215152"/>
                    <a:pt x="793534" y="210398"/>
                    <a:pt x="795080" y="206077"/>
                  </a:cubicBezTo>
                  <a:lnTo>
                    <a:pt x="799317" y="194227"/>
                  </a:lnTo>
                  <a:cubicBezTo>
                    <a:pt x="800863" y="189907"/>
                    <a:pt x="805617" y="187657"/>
                    <a:pt x="809938" y="189202"/>
                  </a:cubicBezTo>
                  <a:close/>
                  <a:moveTo>
                    <a:pt x="434100" y="189202"/>
                  </a:moveTo>
                  <a:lnTo>
                    <a:pt x="447311" y="193927"/>
                  </a:lnTo>
                  <a:cubicBezTo>
                    <a:pt x="451631" y="195472"/>
                    <a:pt x="453881" y="200227"/>
                    <a:pt x="452336" y="204547"/>
                  </a:cubicBezTo>
                  <a:lnTo>
                    <a:pt x="448098" y="216397"/>
                  </a:lnTo>
                  <a:cubicBezTo>
                    <a:pt x="446553" y="220718"/>
                    <a:pt x="441798" y="222967"/>
                    <a:pt x="437477" y="221422"/>
                  </a:cubicBezTo>
                  <a:lnTo>
                    <a:pt x="424267" y="216697"/>
                  </a:lnTo>
                  <a:cubicBezTo>
                    <a:pt x="419947" y="215152"/>
                    <a:pt x="417696" y="210398"/>
                    <a:pt x="419242" y="206077"/>
                  </a:cubicBezTo>
                  <a:lnTo>
                    <a:pt x="423479" y="194227"/>
                  </a:lnTo>
                  <a:cubicBezTo>
                    <a:pt x="425025" y="189907"/>
                    <a:pt x="429780" y="187657"/>
                    <a:pt x="434100" y="189202"/>
                  </a:cubicBezTo>
                  <a:close/>
                  <a:moveTo>
                    <a:pt x="1431118" y="180847"/>
                  </a:moveTo>
                  <a:cubicBezTo>
                    <a:pt x="1437153" y="180847"/>
                    <a:pt x="1442047" y="185740"/>
                    <a:pt x="1442047" y="191775"/>
                  </a:cubicBezTo>
                  <a:lnTo>
                    <a:pt x="1442047" y="226551"/>
                  </a:lnTo>
                  <a:lnTo>
                    <a:pt x="1442047" y="246802"/>
                  </a:lnTo>
                  <a:cubicBezTo>
                    <a:pt x="1442047" y="252837"/>
                    <a:pt x="1437153" y="257730"/>
                    <a:pt x="1431118" y="257730"/>
                  </a:cubicBezTo>
                  <a:lnTo>
                    <a:pt x="1414565" y="257730"/>
                  </a:lnTo>
                  <a:cubicBezTo>
                    <a:pt x="1408530" y="257730"/>
                    <a:pt x="1403638" y="252837"/>
                    <a:pt x="1403638" y="246802"/>
                  </a:cubicBezTo>
                  <a:lnTo>
                    <a:pt x="1403638" y="226551"/>
                  </a:lnTo>
                  <a:lnTo>
                    <a:pt x="1403638" y="191775"/>
                  </a:lnTo>
                  <a:cubicBezTo>
                    <a:pt x="1403638" y="185740"/>
                    <a:pt x="1408530" y="180847"/>
                    <a:pt x="1414565" y="180847"/>
                  </a:cubicBezTo>
                  <a:close/>
                  <a:moveTo>
                    <a:pt x="1055280" y="180847"/>
                  </a:moveTo>
                  <a:cubicBezTo>
                    <a:pt x="1061316" y="180847"/>
                    <a:pt x="1066208" y="185740"/>
                    <a:pt x="1066208" y="191775"/>
                  </a:cubicBezTo>
                  <a:lnTo>
                    <a:pt x="1066208" y="226551"/>
                  </a:lnTo>
                  <a:lnTo>
                    <a:pt x="1066208" y="246802"/>
                  </a:lnTo>
                  <a:cubicBezTo>
                    <a:pt x="1066208" y="252837"/>
                    <a:pt x="1061316" y="257730"/>
                    <a:pt x="1055280" y="257730"/>
                  </a:cubicBezTo>
                  <a:lnTo>
                    <a:pt x="1038728" y="257730"/>
                  </a:lnTo>
                  <a:cubicBezTo>
                    <a:pt x="1032693" y="257730"/>
                    <a:pt x="1027800" y="252837"/>
                    <a:pt x="1027800" y="246802"/>
                  </a:cubicBezTo>
                  <a:lnTo>
                    <a:pt x="1027800" y="226551"/>
                  </a:lnTo>
                  <a:lnTo>
                    <a:pt x="1027800" y="191775"/>
                  </a:lnTo>
                  <a:cubicBezTo>
                    <a:pt x="1027800" y="185740"/>
                    <a:pt x="1032693" y="180847"/>
                    <a:pt x="1038728" y="180847"/>
                  </a:cubicBezTo>
                  <a:close/>
                  <a:moveTo>
                    <a:pt x="679442" y="180847"/>
                  </a:moveTo>
                  <a:cubicBezTo>
                    <a:pt x="685477" y="180847"/>
                    <a:pt x="690370" y="185740"/>
                    <a:pt x="690370" y="191775"/>
                  </a:cubicBezTo>
                  <a:lnTo>
                    <a:pt x="690370" y="226551"/>
                  </a:lnTo>
                  <a:lnTo>
                    <a:pt x="690370" y="226551"/>
                  </a:lnTo>
                  <a:lnTo>
                    <a:pt x="690370" y="246802"/>
                  </a:lnTo>
                  <a:cubicBezTo>
                    <a:pt x="690370" y="252837"/>
                    <a:pt x="685478" y="257730"/>
                    <a:pt x="679442" y="257730"/>
                  </a:cubicBezTo>
                  <a:lnTo>
                    <a:pt x="662890" y="257730"/>
                  </a:lnTo>
                  <a:cubicBezTo>
                    <a:pt x="656854" y="257730"/>
                    <a:pt x="651961" y="252837"/>
                    <a:pt x="651961" y="246802"/>
                  </a:cubicBezTo>
                  <a:lnTo>
                    <a:pt x="651961" y="226551"/>
                  </a:lnTo>
                  <a:lnTo>
                    <a:pt x="651961" y="191775"/>
                  </a:lnTo>
                  <a:cubicBezTo>
                    <a:pt x="651961" y="185740"/>
                    <a:pt x="656854" y="180847"/>
                    <a:pt x="662889" y="180847"/>
                  </a:cubicBezTo>
                  <a:close/>
                  <a:moveTo>
                    <a:pt x="303604" y="180847"/>
                  </a:moveTo>
                  <a:cubicBezTo>
                    <a:pt x="309639" y="180847"/>
                    <a:pt x="314532" y="185740"/>
                    <a:pt x="314532" y="191775"/>
                  </a:cubicBezTo>
                  <a:lnTo>
                    <a:pt x="314532" y="226551"/>
                  </a:lnTo>
                  <a:lnTo>
                    <a:pt x="314532" y="246802"/>
                  </a:lnTo>
                  <a:cubicBezTo>
                    <a:pt x="314532" y="252837"/>
                    <a:pt x="309639" y="257730"/>
                    <a:pt x="303604" y="257730"/>
                  </a:cubicBezTo>
                  <a:lnTo>
                    <a:pt x="287052" y="257730"/>
                  </a:lnTo>
                  <a:cubicBezTo>
                    <a:pt x="281016" y="257730"/>
                    <a:pt x="276124" y="252837"/>
                    <a:pt x="276124" y="246802"/>
                  </a:cubicBezTo>
                  <a:lnTo>
                    <a:pt x="276124" y="226551"/>
                  </a:lnTo>
                  <a:lnTo>
                    <a:pt x="276124" y="191775"/>
                  </a:lnTo>
                  <a:cubicBezTo>
                    <a:pt x="276124" y="185740"/>
                    <a:pt x="281016" y="180847"/>
                    <a:pt x="287052" y="180847"/>
                  </a:cubicBezTo>
                  <a:close/>
                  <a:moveTo>
                    <a:pt x="1391838" y="175631"/>
                  </a:moveTo>
                  <a:cubicBezTo>
                    <a:pt x="1392994" y="175949"/>
                    <a:pt x="1394028" y="176708"/>
                    <a:pt x="1394667" y="177832"/>
                  </a:cubicBezTo>
                  <a:lnTo>
                    <a:pt x="1398248" y="184131"/>
                  </a:lnTo>
                  <a:cubicBezTo>
                    <a:pt x="1399527" y="186380"/>
                    <a:pt x="1398740" y="189240"/>
                    <a:pt x="1396491" y="190519"/>
                  </a:cubicBezTo>
                  <a:lnTo>
                    <a:pt x="1390322" y="194026"/>
                  </a:lnTo>
                  <a:cubicBezTo>
                    <a:pt x="1388073" y="195304"/>
                    <a:pt x="1385213" y="194517"/>
                    <a:pt x="1383934" y="192268"/>
                  </a:cubicBezTo>
                  <a:lnTo>
                    <a:pt x="1380354" y="185970"/>
                  </a:lnTo>
                  <a:cubicBezTo>
                    <a:pt x="1379075" y="183721"/>
                    <a:pt x="1379862" y="180861"/>
                    <a:pt x="1382111" y="179582"/>
                  </a:cubicBezTo>
                  <a:lnTo>
                    <a:pt x="1388280" y="176075"/>
                  </a:lnTo>
                  <a:cubicBezTo>
                    <a:pt x="1389404" y="175436"/>
                    <a:pt x="1390681" y="175313"/>
                    <a:pt x="1391838" y="175631"/>
                  </a:cubicBezTo>
                  <a:close/>
                  <a:moveTo>
                    <a:pt x="1016000" y="175631"/>
                  </a:moveTo>
                  <a:cubicBezTo>
                    <a:pt x="1017155" y="175949"/>
                    <a:pt x="1018190" y="176708"/>
                    <a:pt x="1018830" y="177832"/>
                  </a:cubicBezTo>
                  <a:lnTo>
                    <a:pt x="1022410" y="184131"/>
                  </a:lnTo>
                  <a:cubicBezTo>
                    <a:pt x="1023689" y="186380"/>
                    <a:pt x="1022902" y="189240"/>
                    <a:pt x="1020653" y="190519"/>
                  </a:cubicBezTo>
                  <a:lnTo>
                    <a:pt x="1014484" y="194026"/>
                  </a:lnTo>
                  <a:cubicBezTo>
                    <a:pt x="1012235" y="195304"/>
                    <a:pt x="1009375" y="194517"/>
                    <a:pt x="1008096" y="192268"/>
                  </a:cubicBezTo>
                  <a:lnTo>
                    <a:pt x="1004515" y="185970"/>
                  </a:lnTo>
                  <a:cubicBezTo>
                    <a:pt x="1003237" y="183721"/>
                    <a:pt x="1004024" y="180861"/>
                    <a:pt x="1006273" y="179582"/>
                  </a:cubicBezTo>
                  <a:lnTo>
                    <a:pt x="1012442" y="176075"/>
                  </a:lnTo>
                  <a:cubicBezTo>
                    <a:pt x="1013566" y="175436"/>
                    <a:pt x="1014844" y="175313"/>
                    <a:pt x="1016000" y="175631"/>
                  </a:cubicBezTo>
                  <a:close/>
                  <a:moveTo>
                    <a:pt x="640161" y="175631"/>
                  </a:moveTo>
                  <a:cubicBezTo>
                    <a:pt x="641318" y="175949"/>
                    <a:pt x="642351" y="176708"/>
                    <a:pt x="642991" y="177832"/>
                  </a:cubicBezTo>
                  <a:lnTo>
                    <a:pt x="646572" y="184131"/>
                  </a:lnTo>
                  <a:cubicBezTo>
                    <a:pt x="647850" y="186380"/>
                    <a:pt x="647064" y="189240"/>
                    <a:pt x="644815" y="190519"/>
                  </a:cubicBezTo>
                  <a:lnTo>
                    <a:pt x="638646" y="194026"/>
                  </a:lnTo>
                  <a:cubicBezTo>
                    <a:pt x="636397" y="195304"/>
                    <a:pt x="633537" y="194517"/>
                    <a:pt x="632258" y="192268"/>
                  </a:cubicBezTo>
                  <a:lnTo>
                    <a:pt x="628678" y="185970"/>
                  </a:lnTo>
                  <a:cubicBezTo>
                    <a:pt x="627398" y="183721"/>
                    <a:pt x="628185" y="180861"/>
                    <a:pt x="630434" y="179582"/>
                  </a:cubicBezTo>
                  <a:lnTo>
                    <a:pt x="636604" y="176075"/>
                  </a:lnTo>
                  <a:cubicBezTo>
                    <a:pt x="637728" y="175436"/>
                    <a:pt x="639005" y="175313"/>
                    <a:pt x="640161" y="175631"/>
                  </a:cubicBezTo>
                  <a:close/>
                  <a:moveTo>
                    <a:pt x="264323" y="175631"/>
                  </a:moveTo>
                  <a:cubicBezTo>
                    <a:pt x="265480" y="175949"/>
                    <a:pt x="266514" y="176708"/>
                    <a:pt x="267153" y="177832"/>
                  </a:cubicBezTo>
                  <a:lnTo>
                    <a:pt x="270734" y="184131"/>
                  </a:lnTo>
                  <a:cubicBezTo>
                    <a:pt x="272013" y="186380"/>
                    <a:pt x="271226" y="189240"/>
                    <a:pt x="268977" y="190519"/>
                  </a:cubicBezTo>
                  <a:lnTo>
                    <a:pt x="262808" y="194026"/>
                  </a:lnTo>
                  <a:cubicBezTo>
                    <a:pt x="260559" y="195304"/>
                    <a:pt x="257699" y="194517"/>
                    <a:pt x="256420" y="192268"/>
                  </a:cubicBezTo>
                  <a:lnTo>
                    <a:pt x="252840" y="185970"/>
                  </a:lnTo>
                  <a:cubicBezTo>
                    <a:pt x="251561" y="183721"/>
                    <a:pt x="252348" y="180861"/>
                    <a:pt x="254597" y="179582"/>
                  </a:cubicBezTo>
                  <a:lnTo>
                    <a:pt x="260766" y="176075"/>
                  </a:lnTo>
                  <a:cubicBezTo>
                    <a:pt x="261890" y="175436"/>
                    <a:pt x="263167" y="175313"/>
                    <a:pt x="264323" y="175631"/>
                  </a:cubicBezTo>
                  <a:close/>
                  <a:moveTo>
                    <a:pt x="1447749" y="171289"/>
                  </a:moveTo>
                  <a:lnTo>
                    <a:pt x="1463650" y="219629"/>
                  </a:lnTo>
                  <a:lnTo>
                    <a:pt x="1452702" y="215094"/>
                  </a:lnTo>
                  <a:cubicBezTo>
                    <a:pt x="1449257" y="211649"/>
                    <a:pt x="1447126" y="206889"/>
                    <a:pt x="1447126" y="201632"/>
                  </a:cubicBezTo>
                  <a:lnTo>
                    <a:pt x="1447126" y="172793"/>
                  </a:lnTo>
                  <a:close/>
                  <a:moveTo>
                    <a:pt x="1176567" y="169566"/>
                  </a:moveTo>
                  <a:cubicBezTo>
                    <a:pt x="1177664" y="169615"/>
                    <a:pt x="1178742" y="170082"/>
                    <a:pt x="1179542" y="170956"/>
                  </a:cubicBezTo>
                  <a:lnTo>
                    <a:pt x="1182975" y="174708"/>
                  </a:lnTo>
                  <a:cubicBezTo>
                    <a:pt x="1184575" y="176456"/>
                    <a:pt x="1184455" y="179170"/>
                    <a:pt x="1182706" y="180770"/>
                  </a:cubicBezTo>
                  <a:lnTo>
                    <a:pt x="1178955" y="184203"/>
                  </a:lnTo>
                  <a:cubicBezTo>
                    <a:pt x="1177206" y="185802"/>
                    <a:pt x="1174492" y="185682"/>
                    <a:pt x="1172893" y="183934"/>
                  </a:cubicBezTo>
                  <a:lnTo>
                    <a:pt x="1169460" y="180182"/>
                  </a:lnTo>
                  <a:cubicBezTo>
                    <a:pt x="1167860" y="178434"/>
                    <a:pt x="1167980" y="175720"/>
                    <a:pt x="1169729" y="174120"/>
                  </a:cubicBezTo>
                  <a:lnTo>
                    <a:pt x="1173480" y="170687"/>
                  </a:lnTo>
                  <a:cubicBezTo>
                    <a:pt x="1174355" y="169887"/>
                    <a:pt x="1175470" y="169518"/>
                    <a:pt x="1176567" y="169566"/>
                  </a:cubicBezTo>
                  <a:close/>
                  <a:moveTo>
                    <a:pt x="800729" y="169566"/>
                  </a:moveTo>
                  <a:cubicBezTo>
                    <a:pt x="801826" y="169615"/>
                    <a:pt x="802905" y="170082"/>
                    <a:pt x="803704" y="170956"/>
                  </a:cubicBezTo>
                  <a:lnTo>
                    <a:pt x="807137" y="174708"/>
                  </a:lnTo>
                  <a:cubicBezTo>
                    <a:pt x="808737" y="176456"/>
                    <a:pt x="808617" y="179170"/>
                    <a:pt x="806868" y="180770"/>
                  </a:cubicBezTo>
                  <a:lnTo>
                    <a:pt x="803116" y="184203"/>
                  </a:lnTo>
                  <a:cubicBezTo>
                    <a:pt x="801368" y="185802"/>
                    <a:pt x="798654" y="185682"/>
                    <a:pt x="797055" y="183934"/>
                  </a:cubicBezTo>
                  <a:lnTo>
                    <a:pt x="793622" y="180182"/>
                  </a:lnTo>
                  <a:cubicBezTo>
                    <a:pt x="792022" y="178434"/>
                    <a:pt x="792142" y="175720"/>
                    <a:pt x="793890" y="174120"/>
                  </a:cubicBezTo>
                  <a:lnTo>
                    <a:pt x="797642" y="170687"/>
                  </a:lnTo>
                  <a:cubicBezTo>
                    <a:pt x="798516" y="169887"/>
                    <a:pt x="799632" y="169518"/>
                    <a:pt x="800729" y="169566"/>
                  </a:cubicBezTo>
                  <a:close/>
                  <a:moveTo>
                    <a:pt x="424890" y="169566"/>
                  </a:moveTo>
                  <a:cubicBezTo>
                    <a:pt x="425988" y="169615"/>
                    <a:pt x="427066" y="170082"/>
                    <a:pt x="427866" y="170956"/>
                  </a:cubicBezTo>
                  <a:lnTo>
                    <a:pt x="431299" y="174708"/>
                  </a:lnTo>
                  <a:cubicBezTo>
                    <a:pt x="432899" y="176456"/>
                    <a:pt x="432778" y="179170"/>
                    <a:pt x="431030" y="180770"/>
                  </a:cubicBezTo>
                  <a:lnTo>
                    <a:pt x="427278" y="184203"/>
                  </a:lnTo>
                  <a:cubicBezTo>
                    <a:pt x="425530" y="185802"/>
                    <a:pt x="422816" y="185682"/>
                    <a:pt x="421217" y="183934"/>
                  </a:cubicBezTo>
                  <a:lnTo>
                    <a:pt x="417784" y="180182"/>
                  </a:lnTo>
                  <a:cubicBezTo>
                    <a:pt x="416184" y="178434"/>
                    <a:pt x="416304" y="175720"/>
                    <a:pt x="418052" y="174120"/>
                  </a:cubicBezTo>
                  <a:lnTo>
                    <a:pt x="421804" y="170687"/>
                  </a:lnTo>
                  <a:cubicBezTo>
                    <a:pt x="422679" y="169887"/>
                    <a:pt x="423794" y="169518"/>
                    <a:pt x="424890" y="169566"/>
                  </a:cubicBezTo>
                  <a:close/>
                  <a:moveTo>
                    <a:pt x="1408522" y="162337"/>
                  </a:moveTo>
                  <a:cubicBezTo>
                    <a:pt x="1409481" y="162602"/>
                    <a:pt x="1410340" y="163231"/>
                    <a:pt x="1410870" y="164165"/>
                  </a:cubicBezTo>
                  <a:lnTo>
                    <a:pt x="1413781" y="169285"/>
                  </a:lnTo>
                  <a:cubicBezTo>
                    <a:pt x="1414843" y="171152"/>
                    <a:pt x="1414190" y="173525"/>
                    <a:pt x="1412323" y="174587"/>
                  </a:cubicBezTo>
                  <a:lnTo>
                    <a:pt x="1407202" y="177498"/>
                  </a:lnTo>
                  <a:cubicBezTo>
                    <a:pt x="1405335" y="178559"/>
                    <a:pt x="1402961" y="177907"/>
                    <a:pt x="1401900" y="176040"/>
                  </a:cubicBezTo>
                  <a:lnTo>
                    <a:pt x="1398989" y="170919"/>
                  </a:lnTo>
                  <a:cubicBezTo>
                    <a:pt x="1397928" y="169052"/>
                    <a:pt x="1398581" y="166679"/>
                    <a:pt x="1400448" y="165617"/>
                  </a:cubicBezTo>
                  <a:lnTo>
                    <a:pt x="1405568" y="162706"/>
                  </a:lnTo>
                  <a:cubicBezTo>
                    <a:pt x="1406502" y="162175"/>
                    <a:pt x="1407562" y="162074"/>
                    <a:pt x="1408522" y="162337"/>
                  </a:cubicBezTo>
                  <a:close/>
                  <a:moveTo>
                    <a:pt x="1032683" y="162337"/>
                  </a:moveTo>
                  <a:cubicBezTo>
                    <a:pt x="1033643" y="162602"/>
                    <a:pt x="1034501" y="163231"/>
                    <a:pt x="1035032" y="164165"/>
                  </a:cubicBezTo>
                  <a:lnTo>
                    <a:pt x="1037943" y="169285"/>
                  </a:lnTo>
                  <a:cubicBezTo>
                    <a:pt x="1039004" y="171152"/>
                    <a:pt x="1038351" y="173525"/>
                    <a:pt x="1036484" y="174587"/>
                  </a:cubicBezTo>
                  <a:lnTo>
                    <a:pt x="1031364" y="177498"/>
                  </a:lnTo>
                  <a:cubicBezTo>
                    <a:pt x="1029497" y="178559"/>
                    <a:pt x="1027124" y="177907"/>
                    <a:pt x="1026062" y="176040"/>
                  </a:cubicBezTo>
                  <a:lnTo>
                    <a:pt x="1023151" y="170919"/>
                  </a:lnTo>
                  <a:cubicBezTo>
                    <a:pt x="1022090" y="169052"/>
                    <a:pt x="1022742" y="166679"/>
                    <a:pt x="1024610" y="165617"/>
                  </a:cubicBezTo>
                  <a:lnTo>
                    <a:pt x="1029730" y="162706"/>
                  </a:lnTo>
                  <a:cubicBezTo>
                    <a:pt x="1030664" y="162175"/>
                    <a:pt x="1031724" y="162074"/>
                    <a:pt x="1032683" y="162337"/>
                  </a:cubicBezTo>
                  <a:close/>
                  <a:moveTo>
                    <a:pt x="656845" y="162337"/>
                  </a:moveTo>
                  <a:cubicBezTo>
                    <a:pt x="657804" y="162602"/>
                    <a:pt x="658664" y="163231"/>
                    <a:pt x="659194" y="164165"/>
                  </a:cubicBezTo>
                  <a:lnTo>
                    <a:pt x="662105" y="169285"/>
                  </a:lnTo>
                  <a:cubicBezTo>
                    <a:pt x="663167" y="171152"/>
                    <a:pt x="662513" y="173525"/>
                    <a:pt x="660647" y="174587"/>
                  </a:cubicBezTo>
                  <a:lnTo>
                    <a:pt x="655526" y="177498"/>
                  </a:lnTo>
                  <a:cubicBezTo>
                    <a:pt x="653659" y="178559"/>
                    <a:pt x="651285" y="177907"/>
                    <a:pt x="650223" y="176040"/>
                  </a:cubicBezTo>
                  <a:lnTo>
                    <a:pt x="647313" y="170919"/>
                  </a:lnTo>
                  <a:cubicBezTo>
                    <a:pt x="646251" y="169052"/>
                    <a:pt x="646905" y="166679"/>
                    <a:pt x="648772" y="165617"/>
                  </a:cubicBezTo>
                  <a:lnTo>
                    <a:pt x="653892" y="162706"/>
                  </a:lnTo>
                  <a:cubicBezTo>
                    <a:pt x="654826" y="162175"/>
                    <a:pt x="655886" y="162074"/>
                    <a:pt x="656845" y="162337"/>
                  </a:cubicBezTo>
                  <a:close/>
                  <a:moveTo>
                    <a:pt x="281007" y="162337"/>
                  </a:moveTo>
                  <a:cubicBezTo>
                    <a:pt x="281967" y="162602"/>
                    <a:pt x="282826" y="163231"/>
                    <a:pt x="283356" y="164165"/>
                  </a:cubicBezTo>
                  <a:lnTo>
                    <a:pt x="286267" y="169285"/>
                  </a:lnTo>
                  <a:cubicBezTo>
                    <a:pt x="287329" y="171152"/>
                    <a:pt x="286675" y="173525"/>
                    <a:pt x="284809" y="174587"/>
                  </a:cubicBezTo>
                  <a:lnTo>
                    <a:pt x="279688" y="177498"/>
                  </a:lnTo>
                  <a:cubicBezTo>
                    <a:pt x="277821" y="178559"/>
                    <a:pt x="275447" y="177907"/>
                    <a:pt x="274386" y="176040"/>
                  </a:cubicBezTo>
                  <a:lnTo>
                    <a:pt x="271476" y="170919"/>
                  </a:lnTo>
                  <a:cubicBezTo>
                    <a:pt x="270413" y="169052"/>
                    <a:pt x="271067" y="166679"/>
                    <a:pt x="272934" y="165617"/>
                  </a:cubicBezTo>
                  <a:lnTo>
                    <a:pt x="278054" y="162706"/>
                  </a:lnTo>
                  <a:cubicBezTo>
                    <a:pt x="278988" y="162175"/>
                    <a:pt x="280048" y="162074"/>
                    <a:pt x="281007" y="162337"/>
                  </a:cubicBezTo>
                  <a:close/>
                  <a:moveTo>
                    <a:pt x="1090327" y="153753"/>
                  </a:moveTo>
                  <a:lnTo>
                    <a:pt x="1117163" y="153753"/>
                  </a:lnTo>
                  <a:lnTo>
                    <a:pt x="1144001" y="153753"/>
                  </a:lnTo>
                  <a:cubicBezTo>
                    <a:pt x="1154517" y="153754"/>
                    <a:pt x="1163040" y="162278"/>
                    <a:pt x="1163040" y="172793"/>
                  </a:cubicBezTo>
                  <a:lnTo>
                    <a:pt x="1163040" y="201632"/>
                  </a:lnTo>
                  <a:cubicBezTo>
                    <a:pt x="1163040" y="212146"/>
                    <a:pt x="1154517" y="220671"/>
                    <a:pt x="1144001" y="220671"/>
                  </a:cubicBezTo>
                  <a:lnTo>
                    <a:pt x="1117163" y="220671"/>
                  </a:lnTo>
                  <a:lnTo>
                    <a:pt x="1090327" y="220671"/>
                  </a:lnTo>
                  <a:cubicBezTo>
                    <a:pt x="1079811" y="220671"/>
                    <a:pt x="1071288" y="212146"/>
                    <a:pt x="1071288" y="201632"/>
                  </a:cubicBezTo>
                  <a:lnTo>
                    <a:pt x="1071288" y="172793"/>
                  </a:lnTo>
                  <a:cubicBezTo>
                    <a:pt x="1071288" y="162278"/>
                    <a:pt x="1079811" y="153754"/>
                    <a:pt x="1090327" y="153753"/>
                  </a:cubicBezTo>
                  <a:close/>
                  <a:moveTo>
                    <a:pt x="714489" y="153753"/>
                  </a:moveTo>
                  <a:lnTo>
                    <a:pt x="741326" y="153753"/>
                  </a:lnTo>
                  <a:lnTo>
                    <a:pt x="768164" y="153753"/>
                  </a:lnTo>
                  <a:cubicBezTo>
                    <a:pt x="778678" y="153754"/>
                    <a:pt x="787203" y="162278"/>
                    <a:pt x="787203" y="172793"/>
                  </a:cubicBezTo>
                  <a:lnTo>
                    <a:pt x="787203" y="201632"/>
                  </a:lnTo>
                  <a:cubicBezTo>
                    <a:pt x="787203" y="212146"/>
                    <a:pt x="778678" y="220671"/>
                    <a:pt x="768164" y="220671"/>
                  </a:cubicBezTo>
                  <a:lnTo>
                    <a:pt x="741326" y="220671"/>
                  </a:lnTo>
                  <a:lnTo>
                    <a:pt x="714488" y="220671"/>
                  </a:lnTo>
                  <a:cubicBezTo>
                    <a:pt x="703974" y="220671"/>
                    <a:pt x="695449" y="212146"/>
                    <a:pt x="695449" y="201632"/>
                  </a:cubicBezTo>
                  <a:lnTo>
                    <a:pt x="695449" y="172793"/>
                  </a:lnTo>
                  <a:cubicBezTo>
                    <a:pt x="695449" y="162278"/>
                    <a:pt x="703974" y="153754"/>
                    <a:pt x="714489" y="153753"/>
                  </a:cubicBezTo>
                  <a:close/>
                  <a:moveTo>
                    <a:pt x="338651" y="153753"/>
                  </a:moveTo>
                  <a:lnTo>
                    <a:pt x="365487" y="153753"/>
                  </a:lnTo>
                  <a:lnTo>
                    <a:pt x="365488" y="153753"/>
                  </a:lnTo>
                  <a:lnTo>
                    <a:pt x="392325" y="153753"/>
                  </a:lnTo>
                  <a:cubicBezTo>
                    <a:pt x="402841" y="153754"/>
                    <a:pt x="411364" y="162278"/>
                    <a:pt x="411364" y="172793"/>
                  </a:cubicBezTo>
                  <a:lnTo>
                    <a:pt x="411364" y="201632"/>
                  </a:lnTo>
                  <a:cubicBezTo>
                    <a:pt x="411364" y="212146"/>
                    <a:pt x="402841" y="220671"/>
                    <a:pt x="392325" y="220671"/>
                  </a:cubicBezTo>
                  <a:lnTo>
                    <a:pt x="365488" y="220671"/>
                  </a:lnTo>
                  <a:lnTo>
                    <a:pt x="365487" y="220671"/>
                  </a:lnTo>
                  <a:lnTo>
                    <a:pt x="338651" y="220671"/>
                  </a:lnTo>
                  <a:cubicBezTo>
                    <a:pt x="328136" y="220671"/>
                    <a:pt x="319612" y="212146"/>
                    <a:pt x="319612" y="201632"/>
                  </a:cubicBezTo>
                  <a:lnTo>
                    <a:pt x="319612" y="172793"/>
                  </a:lnTo>
                  <a:cubicBezTo>
                    <a:pt x="319612" y="162278"/>
                    <a:pt x="328136" y="153754"/>
                    <a:pt x="338651" y="153753"/>
                  </a:cubicBezTo>
                  <a:close/>
                  <a:moveTo>
                    <a:pt x="1430177" y="138834"/>
                  </a:moveTo>
                  <a:cubicBezTo>
                    <a:pt x="1431981" y="138565"/>
                    <a:pt x="1433887" y="138984"/>
                    <a:pt x="1435468" y="140154"/>
                  </a:cubicBezTo>
                  <a:lnTo>
                    <a:pt x="1438164" y="142151"/>
                  </a:lnTo>
                  <a:lnTo>
                    <a:pt x="1443737" y="159093"/>
                  </a:lnTo>
                  <a:lnTo>
                    <a:pt x="1435943" y="169621"/>
                  </a:lnTo>
                  <a:cubicBezTo>
                    <a:pt x="1433602" y="172782"/>
                    <a:pt x="1429141" y="173448"/>
                    <a:pt x="1425979" y="171107"/>
                  </a:cubicBezTo>
                  <a:lnTo>
                    <a:pt x="1417306" y="164687"/>
                  </a:lnTo>
                  <a:cubicBezTo>
                    <a:pt x="1414144" y="162345"/>
                    <a:pt x="1413478" y="157884"/>
                    <a:pt x="1415819" y="154722"/>
                  </a:cubicBezTo>
                  <a:lnTo>
                    <a:pt x="1425504" y="141641"/>
                  </a:lnTo>
                  <a:cubicBezTo>
                    <a:pt x="1426674" y="140060"/>
                    <a:pt x="1428375" y="139103"/>
                    <a:pt x="1430177" y="138834"/>
                  </a:cubicBezTo>
                  <a:close/>
                  <a:moveTo>
                    <a:pt x="1054339" y="138834"/>
                  </a:moveTo>
                  <a:cubicBezTo>
                    <a:pt x="1056143" y="138565"/>
                    <a:pt x="1058048" y="138984"/>
                    <a:pt x="1059630" y="140154"/>
                  </a:cubicBezTo>
                  <a:lnTo>
                    <a:pt x="1068302" y="146575"/>
                  </a:lnTo>
                  <a:cubicBezTo>
                    <a:pt x="1071465" y="148916"/>
                    <a:pt x="1072130" y="153378"/>
                    <a:pt x="1069789" y="156540"/>
                  </a:cubicBezTo>
                  <a:lnTo>
                    <a:pt x="1060105" y="169621"/>
                  </a:lnTo>
                  <a:cubicBezTo>
                    <a:pt x="1057764" y="172782"/>
                    <a:pt x="1053303" y="173448"/>
                    <a:pt x="1050140" y="171107"/>
                  </a:cubicBezTo>
                  <a:lnTo>
                    <a:pt x="1041468" y="164687"/>
                  </a:lnTo>
                  <a:cubicBezTo>
                    <a:pt x="1038306" y="162345"/>
                    <a:pt x="1037640" y="157884"/>
                    <a:pt x="1039981" y="154722"/>
                  </a:cubicBezTo>
                  <a:lnTo>
                    <a:pt x="1049665" y="141641"/>
                  </a:lnTo>
                  <a:cubicBezTo>
                    <a:pt x="1050836" y="140060"/>
                    <a:pt x="1052536" y="139103"/>
                    <a:pt x="1054339" y="138834"/>
                  </a:cubicBezTo>
                  <a:close/>
                  <a:moveTo>
                    <a:pt x="678501" y="138834"/>
                  </a:moveTo>
                  <a:cubicBezTo>
                    <a:pt x="680305" y="138565"/>
                    <a:pt x="682211" y="138984"/>
                    <a:pt x="683791" y="140154"/>
                  </a:cubicBezTo>
                  <a:lnTo>
                    <a:pt x="692464" y="146575"/>
                  </a:lnTo>
                  <a:cubicBezTo>
                    <a:pt x="695627" y="148916"/>
                    <a:pt x="696292" y="153378"/>
                    <a:pt x="693951" y="156540"/>
                  </a:cubicBezTo>
                  <a:lnTo>
                    <a:pt x="684266" y="169621"/>
                  </a:lnTo>
                  <a:cubicBezTo>
                    <a:pt x="681926" y="172782"/>
                    <a:pt x="677464" y="173448"/>
                    <a:pt x="674302" y="171107"/>
                  </a:cubicBezTo>
                  <a:lnTo>
                    <a:pt x="665630" y="164687"/>
                  </a:lnTo>
                  <a:cubicBezTo>
                    <a:pt x="662467" y="162345"/>
                    <a:pt x="661802" y="157884"/>
                    <a:pt x="664143" y="154722"/>
                  </a:cubicBezTo>
                  <a:lnTo>
                    <a:pt x="673827" y="141641"/>
                  </a:lnTo>
                  <a:cubicBezTo>
                    <a:pt x="674998" y="140060"/>
                    <a:pt x="676699" y="139103"/>
                    <a:pt x="678501" y="138834"/>
                  </a:cubicBezTo>
                  <a:close/>
                  <a:moveTo>
                    <a:pt x="302664" y="138834"/>
                  </a:moveTo>
                  <a:cubicBezTo>
                    <a:pt x="304467" y="138565"/>
                    <a:pt x="306372" y="138984"/>
                    <a:pt x="307954" y="140154"/>
                  </a:cubicBezTo>
                  <a:lnTo>
                    <a:pt x="316626" y="146575"/>
                  </a:lnTo>
                  <a:cubicBezTo>
                    <a:pt x="319789" y="148916"/>
                    <a:pt x="320454" y="153378"/>
                    <a:pt x="318113" y="156540"/>
                  </a:cubicBezTo>
                  <a:lnTo>
                    <a:pt x="308429" y="169621"/>
                  </a:lnTo>
                  <a:cubicBezTo>
                    <a:pt x="306088" y="172782"/>
                    <a:pt x="301627" y="173448"/>
                    <a:pt x="298464" y="171107"/>
                  </a:cubicBezTo>
                  <a:lnTo>
                    <a:pt x="289792" y="164687"/>
                  </a:lnTo>
                  <a:cubicBezTo>
                    <a:pt x="286630" y="162345"/>
                    <a:pt x="285964" y="157884"/>
                    <a:pt x="288305" y="154722"/>
                  </a:cubicBezTo>
                  <a:lnTo>
                    <a:pt x="297990" y="141641"/>
                  </a:lnTo>
                  <a:cubicBezTo>
                    <a:pt x="299160" y="140060"/>
                    <a:pt x="300861" y="139103"/>
                    <a:pt x="302664" y="138834"/>
                  </a:cubicBezTo>
                  <a:close/>
                  <a:moveTo>
                    <a:pt x="1305083" y="137966"/>
                  </a:moveTo>
                  <a:cubicBezTo>
                    <a:pt x="1316030" y="137966"/>
                    <a:pt x="1326976" y="142142"/>
                    <a:pt x="1335329" y="150494"/>
                  </a:cubicBezTo>
                  <a:lnTo>
                    <a:pt x="1381141" y="196306"/>
                  </a:lnTo>
                  <a:cubicBezTo>
                    <a:pt x="1389493" y="204658"/>
                    <a:pt x="1393669" y="215605"/>
                    <a:pt x="1393669" y="226551"/>
                  </a:cubicBezTo>
                  <a:lnTo>
                    <a:pt x="1393613" y="226551"/>
                  </a:lnTo>
                  <a:lnTo>
                    <a:pt x="1393669" y="226836"/>
                  </a:lnTo>
                  <a:cubicBezTo>
                    <a:pt x="1393669" y="237783"/>
                    <a:pt x="1389493" y="248729"/>
                    <a:pt x="1381141" y="257081"/>
                  </a:cubicBezTo>
                  <a:lnTo>
                    <a:pt x="1335329" y="302894"/>
                  </a:lnTo>
                  <a:cubicBezTo>
                    <a:pt x="1318624" y="319597"/>
                    <a:pt x="1291542" y="319597"/>
                    <a:pt x="1274838" y="302894"/>
                  </a:cubicBezTo>
                  <a:lnTo>
                    <a:pt x="1229025" y="257081"/>
                  </a:lnTo>
                  <a:cubicBezTo>
                    <a:pt x="1220673" y="248729"/>
                    <a:pt x="1216497" y="237783"/>
                    <a:pt x="1216497" y="226836"/>
                  </a:cubicBezTo>
                  <a:lnTo>
                    <a:pt x="1216553" y="226551"/>
                  </a:lnTo>
                  <a:lnTo>
                    <a:pt x="1216497" y="226551"/>
                  </a:lnTo>
                  <a:cubicBezTo>
                    <a:pt x="1216497" y="215605"/>
                    <a:pt x="1220673" y="204658"/>
                    <a:pt x="1229025" y="196306"/>
                  </a:cubicBezTo>
                  <a:lnTo>
                    <a:pt x="1274838" y="150494"/>
                  </a:lnTo>
                  <a:cubicBezTo>
                    <a:pt x="1283190" y="142142"/>
                    <a:pt x="1294137" y="137966"/>
                    <a:pt x="1305083" y="137966"/>
                  </a:cubicBezTo>
                  <a:close/>
                  <a:moveTo>
                    <a:pt x="929245" y="137966"/>
                  </a:moveTo>
                  <a:cubicBezTo>
                    <a:pt x="940192" y="137966"/>
                    <a:pt x="951139" y="142142"/>
                    <a:pt x="959491" y="150494"/>
                  </a:cubicBezTo>
                  <a:lnTo>
                    <a:pt x="1005303" y="196306"/>
                  </a:lnTo>
                  <a:cubicBezTo>
                    <a:pt x="1013654" y="204658"/>
                    <a:pt x="1017831" y="215605"/>
                    <a:pt x="1017831" y="226551"/>
                  </a:cubicBezTo>
                  <a:lnTo>
                    <a:pt x="1017775" y="226551"/>
                  </a:lnTo>
                  <a:lnTo>
                    <a:pt x="1017831" y="226836"/>
                  </a:lnTo>
                  <a:cubicBezTo>
                    <a:pt x="1017831" y="237783"/>
                    <a:pt x="1013655" y="248729"/>
                    <a:pt x="1005303" y="257081"/>
                  </a:cubicBezTo>
                  <a:lnTo>
                    <a:pt x="959491" y="302894"/>
                  </a:lnTo>
                  <a:cubicBezTo>
                    <a:pt x="942786" y="319597"/>
                    <a:pt x="915704" y="319597"/>
                    <a:pt x="899000" y="302894"/>
                  </a:cubicBezTo>
                  <a:lnTo>
                    <a:pt x="853188" y="257081"/>
                  </a:lnTo>
                  <a:cubicBezTo>
                    <a:pt x="844836" y="248729"/>
                    <a:pt x="840659" y="237783"/>
                    <a:pt x="840659" y="226836"/>
                  </a:cubicBezTo>
                  <a:lnTo>
                    <a:pt x="840715" y="226551"/>
                  </a:lnTo>
                  <a:lnTo>
                    <a:pt x="840659" y="226551"/>
                  </a:lnTo>
                  <a:cubicBezTo>
                    <a:pt x="840659" y="215605"/>
                    <a:pt x="844835" y="204658"/>
                    <a:pt x="853188" y="196306"/>
                  </a:cubicBezTo>
                  <a:lnTo>
                    <a:pt x="899000" y="150494"/>
                  </a:lnTo>
                  <a:cubicBezTo>
                    <a:pt x="907351" y="142142"/>
                    <a:pt x="918298" y="137966"/>
                    <a:pt x="929245" y="137966"/>
                  </a:cubicBezTo>
                  <a:close/>
                  <a:moveTo>
                    <a:pt x="553407" y="137966"/>
                  </a:moveTo>
                  <a:cubicBezTo>
                    <a:pt x="564354" y="137966"/>
                    <a:pt x="575300" y="142142"/>
                    <a:pt x="583652" y="150494"/>
                  </a:cubicBezTo>
                  <a:lnTo>
                    <a:pt x="629465" y="196306"/>
                  </a:lnTo>
                  <a:cubicBezTo>
                    <a:pt x="637817" y="204658"/>
                    <a:pt x="641993" y="215605"/>
                    <a:pt x="641993" y="226551"/>
                  </a:cubicBezTo>
                  <a:lnTo>
                    <a:pt x="641938" y="226551"/>
                  </a:lnTo>
                  <a:lnTo>
                    <a:pt x="641993" y="226836"/>
                  </a:lnTo>
                  <a:cubicBezTo>
                    <a:pt x="641993" y="237783"/>
                    <a:pt x="637817" y="248729"/>
                    <a:pt x="629465" y="257081"/>
                  </a:cubicBezTo>
                  <a:lnTo>
                    <a:pt x="583652" y="302894"/>
                  </a:lnTo>
                  <a:cubicBezTo>
                    <a:pt x="566949" y="319597"/>
                    <a:pt x="539866" y="319597"/>
                    <a:pt x="523162" y="302894"/>
                  </a:cubicBezTo>
                  <a:lnTo>
                    <a:pt x="477350" y="257081"/>
                  </a:lnTo>
                  <a:cubicBezTo>
                    <a:pt x="468997" y="248729"/>
                    <a:pt x="464822" y="237783"/>
                    <a:pt x="464822" y="226836"/>
                  </a:cubicBezTo>
                  <a:lnTo>
                    <a:pt x="464877" y="226551"/>
                  </a:lnTo>
                  <a:lnTo>
                    <a:pt x="464821" y="226551"/>
                  </a:lnTo>
                  <a:cubicBezTo>
                    <a:pt x="464821" y="215605"/>
                    <a:pt x="468997" y="204658"/>
                    <a:pt x="477349" y="196306"/>
                  </a:cubicBezTo>
                  <a:lnTo>
                    <a:pt x="523162" y="150494"/>
                  </a:lnTo>
                  <a:cubicBezTo>
                    <a:pt x="531514" y="142142"/>
                    <a:pt x="542461" y="137966"/>
                    <a:pt x="553407" y="137966"/>
                  </a:cubicBezTo>
                  <a:close/>
                  <a:moveTo>
                    <a:pt x="177569" y="137966"/>
                  </a:moveTo>
                  <a:cubicBezTo>
                    <a:pt x="188515" y="137966"/>
                    <a:pt x="199463" y="142142"/>
                    <a:pt x="207815" y="150494"/>
                  </a:cubicBezTo>
                  <a:lnTo>
                    <a:pt x="253627" y="196306"/>
                  </a:lnTo>
                  <a:cubicBezTo>
                    <a:pt x="261979" y="204658"/>
                    <a:pt x="266154" y="215605"/>
                    <a:pt x="266154" y="226551"/>
                  </a:cubicBezTo>
                  <a:lnTo>
                    <a:pt x="266100" y="226551"/>
                  </a:lnTo>
                  <a:lnTo>
                    <a:pt x="266155" y="226836"/>
                  </a:lnTo>
                  <a:cubicBezTo>
                    <a:pt x="266155" y="237783"/>
                    <a:pt x="261979" y="248729"/>
                    <a:pt x="253627" y="257081"/>
                  </a:cubicBezTo>
                  <a:lnTo>
                    <a:pt x="207815" y="302894"/>
                  </a:lnTo>
                  <a:cubicBezTo>
                    <a:pt x="191110" y="319597"/>
                    <a:pt x="164028" y="319597"/>
                    <a:pt x="147324" y="302894"/>
                  </a:cubicBezTo>
                  <a:lnTo>
                    <a:pt x="101512" y="257081"/>
                  </a:lnTo>
                  <a:lnTo>
                    <a:pt x="95593" y="242793"/>
                  </a:lnTo>
                  <a:lnTo>
                    <a:pt x="115478" y="182340"/>
                  </a:lnTo>
                  <a:lnTo>
                    <a:pt x="147324" y="150494"/>
                  </a:lnTo>
                  <a:cubicBezTo>
                    <a:pt x="155676" y="142142"/>
                    <a:pt x="166623" y="137966"/>
                    <a:pt x="177569" y="137966"/>
                  </a:cubicBezTo>
                  <a:close/>
                  <a:moveTo>
                    <a:pt x="130264" y="137390"/>
                  </a:moveTo>
                  <a:lnTo>
                    <a:pt x="131537" y="138663"/>
                  </a:lnTo>
                  <a:cubicBezTo>
                    <a:pt x="136282" y="143408"/>
                    <a:pt x="136282" y="151101"/>
                    <a:pt x="131537" y="155845"/>
                  </a:cubicBezTo>
                  <a:lnTo>
                    <a:pt x="120594" y="166788"/>
                  </a:lnTo>
                  <a:close/>
                  <a:moveTo>
                    <a:pt x="1096132" y="134688"/>
                  </a:moveTo>
                  <a:cubicBezTo>
                    <a:pt x="1097230" y="134736"/>
                    <a:pt x="1098308" y="135204"/>
                    <a:pt x="1099108" y="136078"/>
                  </a:cubicBezTo>
                  <a:lnTo>
                    <a:pt x="1102541" y="139829"/>
                  </a:lnTo>
                  <a:cubicBezTo>
                    <a:pt x="1104140" y="141577"/>
                    <a:pt x="1104020" y="144291"/>
                    <a:pt x="1102272" y="145891"/>
                  </a:cubicBezTo>
                  <a:lnTo>
                    <a:pt x="1098520" y="149324"/>
                  </a:lnTo>
                  <a:cubicBezTo>
                    <a:pt x="1096772" y="150924"/>
                    <a:pt x="1094057" y="150803"/>
                    <a:pt x="1092458" y="149055"/>
                  </a:cubicBezTo>
                  <a:lnTo>
                    <a:pt x="1089025" y="145303"/>
                  </a:lnTo>
                  <a:cubicBezTo>
                    <a:pt x="1087426" y="143556"/>
                    <a:pt x="1087546" y="140841"/>
                    <a:pt x="1089294" y="139241"/>
                  </a:cubicBezTo>
                  <a:lnTo>
                    <a:pt x="1093046" y="135809"/>
                  </a:lnTo>
                  <a:cubicBezTo>
                    <a:pt x="1093920" y="135009"/>
                    <a:pt x="1095035" y="134639"/>
                    <a:pt x="1096132" y="134688"/>
                  </a:cubicBezTo>
                  <a:close/>
                  <a:moveTo>
                    <a:pt x="720295" y="134688"/>
                  </a:moveTo>
                  <a:cubicBezTo>
                    <a:pt x="721392" y="134736"/>
                    <a:pt x="722469" y="135204"/>
                    <a:pt x="723270" y="136078"/>
                  </a:cubicBezTo>
                  <a:lnTo>
                    <a:pt x="726702" y="139829"/>
                  </a:lnTo>
                  <a:cubicBezTo>
                    <a:pt x="728302" y="141577"/>
                    <a:pt x="728182" y="144291"/>
                    <a:pt x="726434" y="145891"/>
                  </a:cubicBezTo>
                  <a:lnTo>
                    <a:pt x="722682" y="149324"/>
                  </a:lnTo>
                  <a:cubicBezTo>
                    <a:pt x="720934" y="150924"/>
                    <a:pt x="718220" y="150803"/>
                    <a:pt x="716619" y="149055"/>
                  </a:cubicBezTo>
                  <a:lnTo>
                    <a:pt x="713187" y="145303"/>
                  </a:lnTo>
                  <a:cubicBezTo>
                    <a:pt x="711587" y="143556"/>
                    <a:pt x="711708" y="140841"/>
                    <a:pt x="713456" y="139241"/>
                  </a:cubicBezTo>
                  <a:lnTo>
                    <a:pt x="717208" y="135809"/>
                  </a:lnTo>
                  <a:cubicBezTo>
                    <a:pt x="718082" y="135009"/>
                    <a:pt x="719197" y="134639"/>
                    <a:pt x="720295" y="134688"/>
                  </a:cubicBezTo>
                  <a:close/>
                  <a:moveTo>
                    <a:pt x="344457" y="134688"/>
                  </a:moveTo>
                  <a:cubicBezTo>
                    <a:pt x="345554" y="134736"/>
                    <a:pt x="346632" y="135204"/>
                    <a:pt x="347432" y="136078"/>
                  </a:cubicBezTo>
                  <a:lnTo>
                    <a:pt x="350864" y="139829"/>
                  </a:lnTo>
                  <a:cubicBezTo>
                    <a:pt x="352464" y="141577"/>
                    <a:pt x="352344" y="144291"/>
                    <a:pt x="350596" y="145891"/>
                  </a:cubicBezTo>
                  <a:lnTo>
                    <a:pt x="346844" y="149324"/>
                  </a:lnTo>
                  <a:cubicBezTo>
                    <a:pt x="345096" y="150924"/>
                    <a:pt x="342382" y="150803"/>
                    <a:pt x="340782" y="149055"/>
                  </a:cubicBezTo>
                  <a:lnTo>
                    <a:pt x="337349" y="145303"/>
                  </a:lnTo>
                  <a:cubicBezTo>
                    <a:pt x="335750" y="143556"/>
                    <a:pt x="335870" y="140841"/>
                    <a:pt x="337618" y="139241"/>
                  </a:cubicBezTo>
                  <a:lnTo>
                    <a:pt x="341370" y="135809"/>
                  </a:lnTo>
                  <a:cubicBezTo>
                    <a:pt x="342244" y="135009"/>
                    <a:pt x="343359" y="134639"/>
                    <a:pt x="344457" y="134688"/>
                  </a:cubicBezTo>
                  <a:close/>
                  <a:moveTo>
                    <a:pt x="1142400" y="134687"/>
                  </a:moveTo>
                  <a:cubicBezTo>
                    <a:pt x="1143496" y="134735"/>
                    <a:pt x="1144575" y="135202"/>
                    <a:pt x="1145374" y="136077"/>
                  </a:cubicBezTo>
                  <a:lnTo>
                    <a:pt x="1148808" y="139829"/>
                  </a:lnTo>
                  <a:cubicBezTo>
                    <a:pt x="1150408" y="141577"/>
                    <a:pt x="1150287" y="144291"/>
                    <a:pt x="1148539" y="145890"/>
                  </a:cubicBezTo>
                  <a:lnTo>
                    <a:pt x="1144787" y="149323"/>
                  </a:lnTo>
                  <a:cubicBezTo>
                    <a:pt x="1143039" y="150923"/>
                    <a:pt x="1140325" y="150803"/>
                    <a:pt x="1138725" y="149055"/>
                  </a:cubicBezTo>
                  <a:lnTo>
                    <a:pt x="1135292" y="145303"/>
                  </a:lnTo>
                  <a:cubicBezTo>
                    <a:pt x="1133693" y="143554"/>
                    <a:pt x="1133813" y="140840"/>
                    <a:pt x="1135561" y="139241"/>
                  </a:cubicBezTo>
                  <a:lnTo>
                    <a:pt x="1139313" y="135807"/>
                  </a:lnTo>
                  <a:cubicBezTo>
                    <a:pt x="1140187" y="135008"/>
                    <a:pt x="1141302" y="134638"/>
                    <a:pt x="1142400" y="134687"/>
                  </a:cubicBezTo>
                  <a:close/>
                  <a:moveTo>
                    <a:pt x="766561" y="134687"/>
                  </a:moveTo>
                  <a:cubicBezTo>
                    <a:pt x="767659" y="134735"/>
                    <a:pt x="768736" y="135202"/>
                    <a:pt x="769537" y="136077"/>
                  </a:cubicBezTo>
                  <a:lnTo>
                    <a:pt x="772970" y="139829"/>
                  </a:lnTo>
                  <a:cubicBezTo>
                    <a:pt x="774569" y="141577"/>
                    <a:pt x="774449" y="144291"/>
                    <a:pt x="772701" y="145890"/>
                  </a:cubicBezTo>
                  <a:lnTo>
                    <a:pt x="768949" y="149323"/>
                  </a:lnTo>
                  <a:cubicBezTo>
                    <a:pt x="767200" y="150923"/>
                    <a:pt x="764487" y="150803"/>
                    <a:pt x="762888" y="149055"/>
                  </a:cubicBezTo>
                  <a:lnTo>
                    <a:pt x="759454" y="145303"/>
                  </a:lnTo>
                  <a:cubicBezTo>
                    <a:pt x="757854" y="143554"/>
                    <a:pt x="757975" y="140840"/>
                    <a:pt x="759723" y="139241"/>
                  </a:cubicBezTo>
                  <a:lnTo>
                    <a:pt x="763475" y="135807"/>
                  </a:lnTo>
                  <a:cubicBezTo>
                    <a:pt x="764349" y="135008"/>
                    <a:pt x="765465" y="134638"/>
                    <a:pt x="766561" y="134687"/>
                  </a:cubicBezTo>
                  <a:close/>
                  <a:moveTo>
                    <a:pt x="390723" y="134687"/>
                  </a:moveTo>
                  <a:cubicBezTo>
                    <a:pt x="391820" y="134735"/>
                    <a:pt x="392899" y="135202"/>
                    <a:pt x="393698" y="136077"/>
                  </a:cubicBezTo>
                  <a:lnTo>
                    <a:pt x="397132" y="139829"/>
                  </a:lnTo>
                  <a:cubicBezTo>
                    <a:pt x="398732" y="141577"/>
                    <a:pt x="398611" y="144291"/>
                    <a:pt x="396863" y="145890"/>
                  </a:cubicBezTo>
                  <a:lnTo>
                    <a:pt x="393111" y="149323"/>
                  </a:lnTo>
                  <a:cubicBezTo>
                    <a:pt x="391363" y="150923"/>
                    <a:pt x="388649" y="150803"/>
                    <a:pt x="387049" y="149055"/>
                  </a:cubicBezTo>
                  <a:lnTo>
                    <a:pt x="383616" y="145303"/>
                  </a:lnTo>
                  <a:cubicBezTo>
                    <a:pt x="382016" y="143554"/>
                    <a:pt x="382137" y="140840"/>
                    <a:pt x="383885" y="139241"/>
                  </a:cubicBezTo>
                  <a:lnTo>
                    <a:pt x="387637" y="135807"/>
                  </a:lnTo>
                  <a:cubicBezTo>
                    <a:pt x="388511" y="135008"/>
                    <a:pt x="389627" y="134638"/>
                    <a:pt x="390723" y="134687"/>
                  </a:cubicBezTo>
                  <a:close/>
                  <a:moveTo>
                    <a:pt x="1115075" y="125665"/>
                  </a:moveTo>
                  <a:lnTo>
                    <a:pt x="1117163" y="125665"/>
                  </a:lnTo>
                  <a:lnTo>
                    <a:pt x="1121373" y="125665"/>
                  </a:lnTo>
                  <a:cubicBezTo>
                    <a:pt x="1124982" y="125665"/>
                    <a:pt x="1127907" y="128590"/>
                    <a:pt x="1127907" y="132199"/>
                  </a:cubicBezTo>
                  <a:lnTo>
                    <a:pt x="1127907" y="140358"/>
                  </a:lnTo>
                  <a:cubicBezTo>
                    <a:pt x="1127907" y="143966"/>
                    <a:pt x="1124982" y="146892"/>
                    <a:pt x="1121373" y="146893"/>
                  </a:cubicBezTo>
                  <a:lnTo>
                    <a:pt x="1117163" y="146893"/>
                  </a:lnTo>
                  <a:lnTo>
                    <a:pt x="1117163" y="146892"/>
                  </a:lnTo>
                  <a:lnTo>
                    <a:pt x="1115075" y="146893"/>
                  </a:lnTo>
                  <a:cubicBezTo>
                    <a:pt x="1111466" y="146893"/>
                    <a:pt x="1108540" y="143966"/>
                    <a:pt x="1108540" y="140358"/>
                  </a:cubicBezTo>
                  <a:lnTo>
                    <a:pt x="1108540" y="132199"/>
                  </a:lnTo>
                  <a:cubicBezTo>
                    <a:pt x="1108540" y="128590"/>
                    <a:pt x="1111466" y="125665"/>
                    <a:pt x="1115075" y="125665"/>
                  </a:cubicBezTo>
                  <a:close/>
                  <a:moveTo>
                    <a:pt x="739236" y="125665"/>
                  </a:moveTo>
                  <a:lnTo>
                    <a:pt x="741326" y="125665"/>
                  </a:lnTo>
                  <a:lnTo>
                    <a:pt x="745534" y="125665"/>
                  </a:lnTo>
                  <a:cubicBezTo>
                    <a:pt x="749143" y="125665"/>
                    <a:pt x="752069" y="128590"/>
                    <a:pt x="752069" y="132199"/>
                  </a:cubicBezTo>
                  <a:lnTo>
                    <a:pt x="752069" y="140358"/>
                  </a:lnTo>
                  <a:cubicBezTo>
                    <a:pt x="752069" y="143966"/>
                    <a:pt x="749143" y="146892"/>
                    <a:pt x="745535" y="146893"/>
                  </a:cubicBezTo>
                  <a:lnTo>
                    <a:pt x="741326" y="146893"/>
                  </a:lnTo>
                  <a:lnTo>
                    <a:pt x="741326" y="146892"/>
                  </a:lnTo>
                  <a:lnTo>
                    <a:pt x="739237" y="146893"/>
                  </a:lnTo>
                  <a:cubicBezTo>
                    <a:pt x="735628" y="146893"/>
                    <a:pt x="732702" y="143966"/>
                    <a:pt x="732702" y="140358"/>
                  </a:cubicBezTo>
                  <a:lnTo>
                    <a:pt x="732702" y="132199"/>
                  </a:lnTo>
                  <a:cubicBezTo>
                    <a:pt x="732702" y="128590"/>
                    <a:pt x="735628" y="125665"/>
                    <a:pt x="739236" y="125665"/>
                  </a:cubicBezTo>
                  <a:close/>
                  <a:moveTo>
                    <a:pt x="363399" y="125665"/>
                  </a:moveTo>
                  <a:lnTo>
                    <a:pt x="365487" y="125665"/>
                  </a:lnTo>
                  <a:lnTo>
                    <a:pt x="369697" y="125665"/>
                  </a:lnTo>
                  <a:cubicBezTo>
                    <a:pt x="373306" y="125665"/>
                    <a:pt x="376231" y="128590"/>
                    <a:pt x="376231" y="132199"/>
                  </a:cubicBezTo>
                  <a:lnTo>
                    <a:pt x="376231" y="140358"/>
                  </a:lnTo>
                  <a:cubicBezTo>
                    <a:pt x="376231" y="143966"/>
                    <a:pt x="373306" y="146892"/>
                    <a:pt x="369697" y="146893"/>
                  </a:cubicBezTo>
                  <a:lnTo>
                    <a:pt x="365487" y="146893"/>
                  </a:lnTo>
                  <a:lnTo>
                    <a:pt x="365487" y="146892"/>
                  </a:lnTo>
                  <a:lnTo>
                    <a:pt x="363399" y="146893"/>
                  </a:lnTo>
                  <a:cubicBezTo>
                    <a:pt x="359791" y="146893"/>
                    <a:pt x="356864" y="143966"/>
                    <a:pt x="356864" y="140358"/>
                  </a:cubicBezTo>
                  <a:lnTo>
                    <a:pt x="356864" y="132199"/>
                  </a:lnTo>
                  <a:cubicBezTo>
                    <a:pt x="356864" y="128590"/>
                    <a:pt x="359790" y="125665"/>
                    <a:pt x="363399" y="125665"/>
                  </a:cubicBezTo>
                  <a:close/>
                  <a:moveTo>
                    <a:pt x="1314659" y="117604"/>
                  </a:moveTo>
                  <a:cubicBezTo>
                    <a:pt x="1315756" y="117653"/>
                    <a:pt x="1316835" y="118119"/>
                    <a:pt x="1317635" y="118994"/>
                  </a:cubicBezTo>
                  <a:lnTo>
                    <a:pt x="1321068" y="122745"/>
                  </a:lnTo>
                  <a:cubicBezTo>
                    <a:pt x="1322667" y="124494"/>
                    <a:pt x="1322547" y="127208"/>
                    <a:pt x="1320799" y="128808"/>
                  </a:cubicBezTo>
                  <a:lnTo>
                    <a:pt x="1317047" y="132241"/>
                  </a:lnTo>
                  <a:cubicBezTo>
                    <a:pt x="1315299" y="133841"/>
                    <a:pt x="1312585" y="133720"/>
                    <a:pt x="1310985" y="131972"/>
                  </a:cubicBezTo>
                  <a:lnTo>
                    <a:pt x="1307552" y="128220"/>
                  </a:lnTo>
                  <a:cubicBezTo>
                    <a:pt x="1305953" y="126472"/>
                    <a:pt x="1306073" y="123758"/>
                    <a:pt x="1307820" y="122158"/>
                  </a:cubicBezTo>
                  <a:lnTo>
                    <a:pt x="1311573" y="118725"/>
                  </a:lnTo>
                  <a:cubicBezTo>
                    <a:pt x="1312447" y="117925"/>
                    <a:pt x="1313562" y="117555"/>
                    <a:pt x="1314659" y="117604"/>
                  </a:cubicBezTo>
                  <a:close/>
                  <a:moveTo>
                    <a:pt x="938821" y="117604"/>
                  </a:moveTo>
                  <a:cubicBezTo>
                    <a:pt x="939919" y="117653"/>
                    <a:pt x="940997" y="118119"/>
                    <a:pt x="941797" y="118994"/>
                  </a:cubicBezTo>
                  <a:lnTo>
                    <a:pt x="945230" y="122745"/>
                  </a:lnTo>
                  <a:cubicBezTo>
                    <a:pt x="946829" y="124494"/>
                    <a:pt x="946709" y="127208"/>
                    <a:pt x="944961" y="128808"/>
                  </a:cubicBezTo>
                  <a:lnTo>
                    <a:pt x="941209" y="132241"/>
                  </a:lnTo>
                  <a:cubicBezTo>
                    <a:pt x="939461" y="133841"/>
                    <a:pt x="936746" y="133720"/>
                    <a:pt x="935147" y="131972"/>
                  </a:cubicBezTo>
                  <a:lnTo>
                    <a:pt x="931714" y="128220"/>
                  </a:lnTo>
                  <a:cubicBezTo>
                    <a:pt x="930114" y="126472"/>
                    <a:pt x="930235" y="123758"/>
                    <a:pt x="931983" y="122158"/>
                  </a:cubicBezTo>
                  <a:lnTo>
                    <a:pt x="935735" y="118725"/>
                  </a:lnTo>
                  <a:cubicBezTo>
                    <a:pt x="936609" y="117925"/>
                    <a:pt x="937725" y="117555"/>
                    <a:pt x="938821" y="117604"/>
                  </a:cubicBezTo>
                  <a:close/>
                  <a:moveTo>
                    <a:pt x="562983" y="117604"/>
                  </a:moveTo>
                  <a:cubicBezTo>
                    <a:pt x="564080" y="117653"/>
                    <a:pt x="565159" y="118119"/>
                    <a:pt x="565958" y="118994"/>
                  </a:cubicBezTo>
                  <a:lnTo>
                    <a:pt x="569391" y="122745"/>
                  </a:lnTo>
                  <a:cubicBezTo>
                    <a:pt x="570991" y="124494"/>
                    <a:pt x="570871" y="127208"/>
                    <a:pt x="569123" y="128808"/>
                  </a:cubicBezTo>
                  <a:lnTo>
                    <a:pt x="565370" y="132241"/>
                  </a:lnTo>
                  <a:cubicBezTo>
                    <a:pt x="563623" y="133841"/>
                    <a:pt x="560909" y="133720"/>
                    <a:pt x="559309" y="131972"/>
                  </a:cubicBezTo>
                  <a:lnTo>
                    <a:pt x="555876" y="128220"/>
                  </a:lnTo>
                  <a:cubicBezTo>
                    <a:pt x="554276" y="126472"/>
                    <a:pt x="554397" y="123758"/>
                    <a:pt x="556145" y="122158"/>
                  </a:cubicBezTo>
                  <a:lnTo>
                    <a:pt x="559896" y="118725"/>
                  </a:lnTo>
                  <a:cubicBezTo>
                    <a:pt x="560771" y="117925"/>
                    <a:pt x="561887" y="117555"/>
                    <a:pt x="562983" y="117604"/>
                  </a:cubicBezTo>
                  <a:close/>
                  <a:moveTo>
                    <a:pt x="187145" y="117604"/>
                  </a:moveTo>
                  <a:cubicBezTo>
                    <a:pt x="188242" y="117653"/>
                    <a:pt x="189321" y="118119"/>
                    <a:pt x="190121" y="118994"/>
                  </a:cubicBezTo>
                  <a:lnTo>
                    <a:pt x="193554" y="122745"/>
                  </a:lnTo>
                  <a:cubicBezTo>
                    <a:pt x="195153" y="124494"/>
                    <a:pt x="195032" y="127208"/>
                    <a:pt x="193284" y="128808"/>
                  </a:cubicBezTo>
                  <a:lnTo>
                    <a:pt x="189533" y="132241"/>
                  </a:lnTo>
                  <a:cubicBezTo>
                    <a:pt x="187785" y="133841"/>
                    <a:pt x="185070" y="133720"/>
                    <a:pt x="183471" y="131972"/>
                  </a:cubicBezTo>
                  <a:lnTo>
                    <a:pt x="180038" y="128220"/>
                  </a:lnTo>
                  <a:cubicBezTo>
                    <a:pt x="178439" y="126472"/>
                    <a:pt x="178559" y="123758"/>
                    <a:pt x="180307" y="122158"/>
                  </a:cubicBezTo>
                  <a:lnTo>
                    <a:pt x="184059" y="118725"/>
                  </a:lnTo>
                  <a:cubicBezTo>
                    <a:pt x="184933" y="117925"/>
                    <a:pt x="186049" y="117555"/>
                    <a:pt x="187145" y="117604"/>
                  </a:cubicBezTo>
                  <a:close/>
                  <a:moveTo>
                    <a:pt x="1361283" y="88929"/>
                  </a:moveTo>
                  <a:cubicBezTo>
                    <a:pt x="1363419" y="89250"/>
                    <a:pt x="1365526" y="89995"/>
                    <a:pt x="1367484" y="91194"/>
                  </a:cubicBezTo>
                  <a:lnTo>
                    <a:pt x="1405255" y="114321"/>
                  </a:lnTo>
                  <a:cubicBezTo>
                    <a:pt x="1413087" y="119116"/>
                    <a:pt x="1415548" y="129352"/>
                    <a:pt x="1410753" y="137183"/>
                  </a:cubicBezTo>
                  <a:lnTo>
                    <a:pt x="1397602" y="158662"/>
                  </a:lnTo>
                  <a:cubicBezTo>
                    <a:pt x="1392807" y="166493"/>
                    <a:pt x="1382571" y="168954"/>
                    <a:pt x="1374740" y="164159"/>
                  </a:cubicBezTo>
                  <a:lnTo>
                    <a:pt x="1336969" y="141033"/>
                  </a:lnTo>
                  <a:cubicBezTo>
                    <a:pt x="1329138" y="136237"/>
                    <a:pt x="1326676" y="126002"/>
                    <a:pt x="1331471" y="118170"/>
                  </a:cubicBezTo>
                  <a:lnTo>
                    <a:pt x="1344622" y="96692"/>
                  </a:lnTo>
                  <a:cubicBezTo>
                    <a:pt x="1348219" y="90818"/>
                    <a:pt x="1354876" y="87965"/>
                    <a:pt x="1361283" y="88929"/>
                  </a:cubicBezTo>
                  <a:close/>
                  <a:moveTo>
                    <a:pt x="985444" y="88929"/>
                  </a:moveTo>
                  <a:cubicBezTo>
                    <a:pt x="987580" y="89250"/>
                    <a:pt x="989689" y="89995"/>
                    <a:pt x="991646" y="91194"/>
                  </a:cubicBezTo>
                  <a:lnTo>
                    <a:pt x="1029417" y="114321"/>
                  </a:lnTo>
                  <a:cubicBezTo>
                    <a:pt x="1037249" y="119116"/>
                    <a:pt x="1039710" y="129352"/>
                    <a:pt x="1034915" y="137183"/>
                  </a:cubicBezTo>
                  <a:lnTo>
                    <a:pt x="1021765" y="158662"/>
                  </a:lnTo>
                  <a:cubicBezTo>
                    <a:pt x="1016969" y="166493"/>
                    <a:pt x="1006733" y="168954"/>
                    <a:pt x="998902" y="164159"/>
                  </a:cubicBezTo>
                  <a:lnTo>
                    <a:pt x="961131" y="141033"/>
                  </a:lnTo>
                  <a:cubicBezTo>
                    <a:pt x="953299" y="136237"/>
                    <a:pt x="950838" y="126002"/>
                    <a:pt x="955633" y="118170"/>
                  </a:cubicBezTo>
                  <a:lnTo>
                    <a:pt x="968784" y="96692"/>
                  </a:lnTo>
                  <a:cubicBezTo>
                    <a:pt x="972380" y="90818"/>
                    <a:pt x="979037" y="87965"/>
                    <a:pt x="985444" y="88929"/>
                  </a:cubicBezTo>
                  <a:close/>
                  <a:moveTo>
                    <a:pt x="609606" y="88929"/>
                  </a:moveTo>
                  <a:cubicBezTo>
                    <a:pt x="611742" y="89250"/>
                    <a:pt x="613850" y="89995"/>
                    <a:pt x="615808" y="91194"/>
                  </a:cubicBezTo>
                  <a:lnTo>
                    <a:pt x="653580" y="114321"/>
                  </a:lnTo>
                  <a:cubicBezTo>
                    <a:pt x="661411" y="119116"/>
                    <a:pt x="663872" y="129352"/>
                    <a:pt x="659077" y="137183"/>
                  </a:cubicBezTo>
                  <a:lnTo>
                    <a:pt x="645926" y="158662"/>
                  </a:lnTo>
                  <a:cubicBezTo>
                    <a:pt x="641131" y="166493"/>
                    <a:pt x="630895" y="168954"/>
                    <a:pt x="623063" y="164159"/>
                  </a:cubicBezTo>
                  <a:lnTo>
                    <a:pt x="585293" y="141033"/>
                  </a:lnTo>
                  <a:cubicBezTo>
                    <a:pt x="577461" y="136237"/>
                    <a:pt x="575000" y="126002"/>
                    <a:pt x="579795" y="118170"/>
                  </a:cubicBezTo>
                  <a:lnTo>
                    <a:pt x="592946" y="96692"/>
                  </a:lnTo>
                  <a:cubicBezTo>
                    <a:pt x="596542" y="90818"/>
                    <a:pt x="603199" y="87965"/>
                    <a:pt x="609606" y="88929"/>
                  </a:cubicBezTo>
                  <a:close/>
                  <a:moveTo>
                    <a:pt x="233769" y="88929"/>
                  </a:moveTo>
                  <a:cubicBezTo>
                    <a:pt x="235905" y="89250"/>
                    <a:pt x="238012" y="89995"/>
                    <a:pt x="239970" y="91194"/>
                  </a:cubicBezTo>
                  <a:lnTo>
                    <a:pt x="277742" y="114321"/>
                  </a:lnTo>
                  <a:cubicBezTo>
                    <a:pt x="285573" y="119116"/>
                    <a:pt x="288034" y="129352"/>
                    <a:pt x="283239" y="137183"/>
                  </a:cubicBezTo>
                  <a:lnTo>
                    <a:pt x="270088" y="158662"/>
                  </a:lnTo>
                  <a:cubicBezTo>
                    <a:pt x="265293" y="166493"/>
                    <a:pt x="255058" y="168954"/>
                    <a:pt x="247226" y="164159"/>
                  </a:cubicBezTo>
                  <a:lnTo>
                    <a:pt x="209455" y="141033"/>
                  </a:lnTo>
                  <a:cubicBezTo>
                    <a:pt x="201623" y="136237"/>
                    <a:pt x="199162" y="126002"/>
                    <a:pt x="203957" y="118170"/>
                  </a:cubicBezTo>
                  <a:lnTo>
                    <a:pt x="217108" y="96692"/>
                  </a:lnTo>
                  <a:cubicBezTo>
                    <a:pt x="220705" y="90818"/>
                    <a:pt x="227361" y="87965"/>
                    <a:pt x="233769" y="88929"/>
                  </a:cubicBezTo>
                  <a:close/>
                  <a:moveTo>
                    <a:pt x="1326258" y="83986"/>
                  </a:moveTo>
                  <a:cubicBezTo>
                    <a:pt x="1327918" y="84190"/>
                    <a:pt x="1329501" y="85025"/>
                    <a:pt x="1330612" y="86447"/>
                  </a:cubicBezTo>
                  <a:lnTo>
                    <a:pt x="1335384" y="92546"/>
                  </a:lnTo>
                  <a:cubicBezTo>
                    <a:pt x="1337608" y="95389"/>
                    <a:pt x="1337106" y="99497"/>
                    <a:pt x="1334264" y="101720"/>
                  </a:cubicBezTo>
                  <a:lnTo>
                    <a:pt x="1327837" y="106747"/>
                  </a:lnTo>
                  <a:cubicBezTo>
                    <a:pt x="1324994" y="108970"/>
                    <a:pt x="1320888" y="108468"/>
                    <a:pt x="1318664" y="105626"/>
                  </a:cubicBezTo>
                  <a:lnTo>
                    <a:pt x="1313892" y="99526"/>
                  </a:lnTo>
                  <a:cubicBezTo>
                    <a:pt x="1311669" y="96683"/>
                    <a:pt x="1312171" y="92577"/>
                    <a:pt x="1315013" y="90353"/>
                  </a:cubicBezTo>
                  <a:lnTo>
                    <a:pt x="1321439" y="85326"/>
                  </a:lnTo>
                  <a:cubicBezTo>
                    <a:pt x="1322861" y="84214"/>
                    <a:pt x="1324598" y="83784"/>
                    <a:pt x="1326258" y="83986"/>
                  </a:cubicBezTo>
                  <a:close/>
                  <a:moveTo>
                    <a:pt x="950420" y="83986"/>
                  </a:moveTo>
                  <a:cubicBezTo>
                    <a:pt x="952080" y="84190"/>
                    <a:pt x="953663" y="85025"/>
                    <a:pt x="954774" y="86447"/>
                  </a:cubicBezTo>
                  <a:lnTo>
                    <a:pt x="959546" y="92546"/>
                  </a:lnTo>
                  <a:cubicBezTo>
                    <a:pt x="961770" y="95389"/>
                    <a:pt x="961268" y="99497"/>
                    <a:pt x="958425" y="101720"/>
                  </a:cubicBezTo>
                  <a:lnTo>
                    <a:pt x="951999" y="106747"/>
                  </a:lnTo>
                  <a:cubicBezTo>
                    <a:pt x="949156" y="108970"/>
                    <a:pt x="945050" y="108468"/>
                    <a:pt x="942826" y="105626"/>
                  </a:cubicBezTo>
                  <a:lnTo>
                    <a:pt x="938055" y="99526"/>
                  </a:lnTo>
                  <a:cubicBezTo>
                    <a:pt x="935831" y="96683"/>
                    <a:pt x="936333" y="92577"/>
                    <a:pt x="939175" y="90353"/>
                  </a:cubicBezTo>
                  <a:lnTo>
                    <a:pt x="945602" y="85326"/>
                  </a:lnTo>
                  <a:cubicBezTo>
                    <a:pt x="947023" y="84214"/>
                    <a:pt x="948760" y="83784"/>
                    <a:pt x="950420" y="83986"/>
                  </a:cubicBezTo>
                  <a:close/>
                  <a:moveTo>
                    <a:pt x="574582" y="83986"/>
                  </a:moveTo>
                  <a:cubicBezTo>
                    <a:pt x="576242" y="84190"/>
                    <a:pt x="577825" y="85025"/>
                    <a:pt x="578936" y="86447"/>
                  </a:cubicBezTo>
                  <a:lnTo>
                    <a:pt x="583708" y="92546"/>
                  </a:lnTo>
                  <a:cubicBezTo>
                    <a:pt x="585931" y="95389"/>
                    <a:pt x="585430" y="99497"/>
                    <a:pt x="582587" y="101720"/>
                  </a:cubicBezTo>
                  <a:lnTo>
                    <a:pt x="576161" y="106747"/>
                  </a:lnTo>
                  <a:cubicBezTo>
                    <a:pt x="573318" y="108970"/>
                    <a:pt x="569211" y="108468"/>
                    <a:pt x="566988" y="105626"/>
                  </a:cubicBezTo>
                  <a:lnTo>
                    <a:pt x="562216" y="99526"/>
                  </a:lnTo>
                  <a:cubicBezTo>
                    <a:pt x="559993" y="96683"/>
                    <a:pt x="560494" y="92577"/>
                    <a:pt x="563337" y="90353"/>
                  </a:cubicBezTo>
                  <a:lnTo>
                    <a:pt x="569763" y="85326"/>
                  </a:lnTo>
                  <a:cubicBezTo>
                    <a:pt x="571185" y="84214"/>
                    <a:pt x="572922" y="83784"/>
                    <a:pt x="574582" y="83986"/>
                  </a:cubicBezTo>
                  <a:close/>
                  <a:moveTo>
                    <a:pt x="198744" y="83986"/>
                  </a:moveTo>
                  <a:cubicBezTo>
                    <a:pt x="200404" y="84190"/>
                    <a:pt x="201987" y="85025"/>
                    <a:pt x="203098" y="86447"/>
                  </a:cubicBezTo>
                  <a:lnTo>
                    <a:pt x="207870" y="92546"/>
                  </a:lnTo>
                  <a:cubicBezTo>
                    <a:pt x="210093" y="95389"/>
                    <a:pt x="209592" y="99497"/>
                    <a:pt x="206750" y="101720"/>
                  </a:cubicBezTo>
                  <a:lnTo>
                    <a:pt x="200323" y="106747"/>
                  </a:lnTo>
                  <a:cubicBezTo>
                    <a:pt x="197480" y="108970"/>
                    <a:pt x="193374" y="108468"/>
                    <a:pt x="191150" y="105626"/>
                  </a:cubicBezTo>
                  <a:lnTo>
                    <a:pt x="186378" y="99526"/>
                  </a:lnTo>
                  <a:cubicBezTo>
                    <a:pt x="184155" y="96683"/>
                    <a:pt x="184656" y="92577"/>
                    <a:pt x="187499" y="90353"/>
                  </a:cubicBezTo>
                  <a:lnTo>
                    <a:pt x="193925" y="85326"/>
                  </a:lnTo>
                  <a:cubicBezTo>
                    <a:pt x="195346" y="84214"/>
                    <a:pt x="197084" y="83784"/>
                    <a:pt x="198744" y="83986"/>
                  </a:cubicBezTo>
                  <a:close/>
                  <a:moveTo>
                    <a:pt x="1285835" y="83960"/>
                  </a:moveTo>
                  <a:cubicBezTo>
                    <a:pt x="1289126" y="84362"/>
                    <a:pt x="1292264" y="86019"/>
                    <a:pt x="1294469" y="88837"/>
                  </a:cubicBezTo>
                  <a:lnTo>
                    <a:pt x="1303930" y="100932"/>
                  </a:lnTo>
                  <a:cubicBezTo>
                    <a:pt x="1308339" y="106568"/>
                    <a:pt x="1307344" y="114711"/>
                    <a:pt x="1301708" y="119120"/>
                  </a:cubicBezTo>
                  <a:lnTo>
                    <a:pt x="1281405" y="135001"/>
                  </a:lnTo>
                  <a:cubicBezTo>
                    <a:pt x="1275770" y="139409"/>
                    <a:pt x="1267627" y="138415"/>
                    <a:pt x="1263218" y="132779"/>
                  </a:cubicBezTo>
                  <a:lnTo>
                    <a:pt x="1253757" y="120684"/>
                  </a:lnTo>
                  <a:cubicBezTo>
                    <a:pt x="1249348" y="115048"/>
                    <a:pt x="1250343" y="106905"/>
                    <a:pt x="1255978" y="102496"/>
                  </a:cubicBezTo>
                  <a:lnTo>
                    <a:pt x="1276281" y="86615"/>
                  </a:lnTo>
                  <a:cubicBezTo>
                    <a:pt x="1279099" y="84411"/>
                    <a:pt x="1282544" y="83557"/>
                    <a:pt x="1285835" y="83960"/>
                  </a:cubicBezTo>
                  <a:close/>
                  <a:moveTo>
                    <a:pt x="909996" y="83960"/>
                  </a:moveTo>
                  <a:cubicBezTo>
                    <a:pt x="913288" y="84362"/>
                    <a:pt x="916426" y="86019"/>
                    <a:pt x="918630" y="88837"/>
                  </a:cubicBezTo>
                  <a:lnTo>
                    <a:pt x="928092" y="100932"/>
                  </a:lnTo>
                  <a:cubicBezTo>
                    <a:pt x="932500" y="106568"/>
                    <a:pt x="931506" y="114711"/>
                    <a:pt x="925870" y="119120"/>
                  </a:cubicBezTo>
                  <a:lnTo>
                    <a:pt x="905568" y="135001"/>
                  </a:lnTo>
                  <a:cubicBezTo>
                    <a:pt x="899932" y="139409"/>
                    <a:pt x="891788" y="138415"/>
                    <a:pt x="887379" y="132779"/>
                  </a:cubicBezTo>
                  <a:lnTo>
                    <a:pt x="877919" y="120684"/>
                  </a:lnTo>
                  <a:cubicBezTo>
                    <a:pt x="873510" y="115048"/>
                    <a:pt x="874505" y="106905"/>
                    <a:pt x="880141" y="102496"/>
                  </a:cubicBezTo>
                  <a:lnTo>
                    <a:pt x="900443" y="86615"/>
                  </a:lnTo>
                  <a:cubicBezTo>
                    <a:pt x="903261" y="84411"/>
                    <a:pt x="906706" y="83557"/>
                    <a:pt x="909996" y="83960"/>
                  </a:cubicBezTo>
                  <a:close/>
                  <a:moveTo>
                    <a:pt x="534159" y="83960"/>
                  </a:moveTo>
                  <a:cubicBezTo>
                    <a:pt x="537450" y="84362"/>
                    <a:pt x="540588" y="86019"/>
                    <a:pt x="542793" y="88837"/>
                  </a:cubicBezTo>
                  <a:lnTo>
                    <a:pt x="552254" y="100932"/>
                  </a:lnTo>
                  <a:cubicBezTo>
                    <a:pt x="556662" y="106568"/>
                    <a:pt x="555668" y="114711"/>
                    <a:pt x="550031" y="119120"/>
                  </a:cubicBezTo>
                  <a:lnTo>
                    <a:pt x="529729" y="135001"/>
                  </a:lnTo>
                  <a:cubicBezTo>
                    <a:pt x="524094" y="139409"/>
                    <a:pt x="515950" y="138415"/>
                    <a:pt x="511541" y="132779"/>
                  </a:cubicBezTo>
                  <a:lnTo>
                    <a:pt x="502080" y="120684"/>
                  </a:lnTo>
                  <a:cubicBezTo>
                    <a:pt x="497672" y="115048"/>
                    <a:pt x="498667" y="106905"/>
                    <a:pt x="504302" y="102496"/>
                  </a:cubicBezTo>
                  <a:lnTo>
                    <a:pt x="524604" y="86615"/>
                  </a:lnTo>
                  <a:cubicBezTo>
                    <a:pt x="527423" y="84411"/>
                    <a:pt x="530868" y="83557"/>
                    <a:pt x="534159" y="83960"/>
                  </a:cubicBezTo>
                  <a:close/>
                  <a:moveTo>
                    <a:pt x="158321" y="83960"/>
                  </a:moveTo>
                  <a:cubicBezTo>
                    <a:pt x="161612" y="84362"/>
                    <a:pt x="164750" y="86019"/>
                    <a:pt x="166954" y="88837"/>
                  </a:cubicBezTo>
                  <a:lnTo>
                    <a:pt x="176416" y="100932"/>
                  </a:lnTo>
                  <a:cubicBezTo>
                    <a:pt x="180825" y="106568"/>
                    <a:pt x="179830" y="114711"/>
                    <a:pt x="174193" y="119120"/>
                  </a:cubicBezTo>
                  <a:lnTo>
                    <a:pt x="153891" y="135001"/>
                  </a:lnTo>
                  <a:cubicBezTo>
                    <a:pt x="148255" y="139409"/>
                    <a:pt x="140112" y="138415"/>
                    <a:pt x="135704" y="132779"/>
                  </a:cubicBezTo>
                  <a:lnTo>
                    <a:pt x="132942" y="129249"/>
                  </a:lnTo>
                  <a:lnTo>
                    <a:pt x="146342" y="88512"/>
                  </a:lnTo>
                  <a:lnTo>
                    <a:pt x="148766" y="86615"/>
                  </a:lnTo>
                  <a:cubicBezTo>
                    <a:pt x="151585" y="84411"/>
                    <a:pt x="155030" y="83557"/>
                    <a:pt x="158321" y="83960"/>
                  </a:cubicBezTo>
                  <a:close/>
                  <a:moveTo>
                    <a:pt x="1418088" y="81120"/>
                  </a:moveTo>
                  <a:lnTo>
                    <a:pt x="1434001" y="129496"/>
                  </a:lnTo>
                  <a:lnTo>
                    <a:pt x="1411927" y="109059"/>
                  </a:lnTo>
                  <a:cubicBezTo>
                    <a:pt x="1406068" y="103633"/>
                    <a:pt x="1405715" y="94485"/>
                    <a:pt x="1411140" y="88625"/>
                  </a:cubicBezTo>
                  <a:close/>
                  <a:moveTo>
                    <a:pt x="1396109" y="77401"/>
                  </a:moveTo>
                  <a:cubicBezTo>
                    <a:pt x="1397264" y="77718"/>
                    <a:pt x="1398299" y="78478"/>
                    <a:pt x="1398938" y="79602"/>
                  </a:cubicBezTo>
                  <a:lnTo>
                    <a:pt x="1402519" y="85901"/>
                  </a:lnTo>
                  <a:cubicBezTo>
                    <a:pt x="1403798" y="88150"/>
                    <a:pt x="1403011" y="91010"/>
                    <a:pt x="1400762" y="92289"/>
                  </a:cubicBezTo>
                  <a:lnTo>
                    <a:pt x="1394593" y="95796"/>
                  </a:lnTo>
                  <a:cubicBezTo>
                    <a:pt x="1392344" y="97074"/>
                    <a:pt x="1389484" y="96287"/>
                    <a:pt x="1388205" y="94038"/>
                  </a:cubicBezTo>
                  <a:lnTo>
                    <a:pt x="1384624" y="87740"/>
                  </a:lnTo>
                  <a:cubicBezTo>
                    <a:pt x="1383346" y="85491"/>
                    <a:pt x="1384133" y="82630"/>
                    <a:pt x="1386382" y="81352"/>
                  </a:cubicBezTo>
                  <a:lnTo>
                    <a:pt x="1392551" y="77845"/>
                  </a:lnTo>
                  <a:cubicBezTo>
                    <a:pt x="1393675" y="77206"/>
                    <a:pt x="1394952" y="77082"/>
                    <a:pt x="1396109" y="77401"/>
                  </a:cubicBezTo>
                  <a:close/>
                  <a:moveTo>
                    <a:pt x="1020270" y="77401"/>
                  </a:moveTo>
                  <a:cubicBezTo>
                    <a:pt x="1021426" y="77718"/>
                    <a:pt x="1022461" y="78478"/>
                    <a:pt x="1023101" y="79602"/>
                  </a:cubicBezTo>
                  <a:lnTo>
                    <a:pt x="1026681" y="85901"/>
                  </a:lnTo>
                  <a:cubicBezTo>
                    <a:pt x="1027960" y="88150"/>
                    <a:pt x="1027173" y="91010"/>
                    <a:pt x="1024924" y="92289"/>
                  </a:cubicBezTo>
                  <a:lnTo>
                    <a:pt x="1018755" y="95796"/>
                  </a:lnTo>
                  <a:cubicBezTo>
                    <a:pt x="1016506" y="97074"/>
                    <a:pt x="1013646" y="96287"/>
                    <a:pt x="1012367" y="94038"/>
                  </a:cubicBezTo>
                  <a:lnTo>
                    <a:pt x="1008786" y="87740"/>
                  </a:lnTo>
                  <a:cubicBezTo>
                    <a:pt x="1007508" y="85491"/>
                    <a:pt x="1008295" y="82630"/>
                    <a:pt x="1010544" y="81352"/>
                  </a:cubicBezTo>
                  <a:lnTo>
                    <a:pt x="1016712" y="77845"/>
                  </a:lnTo>
                  <a:cubicBezTo>
                    <a:pt x="1017837" y="77206"/>
                    <a:pt x="1019114" y="77082"/>
                    <a:pt x="1020270" y="77401"/>
                  </a:cubicBezTo>
                  <a:close/>
                  <a:moveTo>
                    <a:pt x="644432" y="77401"/>
                  </a:moveTo>
                  <a:cubicBezTo>
                    <a:pt x="645588" y="77718"/>
                    <a:pt x="646623" y="78478"/>
                    <a:pt x="647262" y="79602"/>
                  </a:cubicBezTo>
                  <a:lnTo>
                    <a:pt x="650843" y="85901"/>
                  </a:lnTo>
                  <a:cubicBezTo>
                    <a:pt x="652121" y="88150"/>
                    <a:pt x="651335" y="91010"/>
                    <a:pt x="649086" y="92289"/>
                  </a:cubicBezTo>
                  <a:lnTo>
                    <a:pt x="642917" y="95796"/>
                  </a:lnTo>
                  <a:cubicBezTo>
                    <a:pt x="640668" y="97074"/>
                    <a:pt x="637807" y="96287"/>
                    <a:pt x="636529" y="94038"/>
                  </a:cubicBezTo>
                  <a:lnTo>
                    <a:pt x="632948" y="87740"/>
                  </a:lnTo>
                  <a:cubicBezTo>
                    <a:pt x="631670" y="85491"/>
                    <a:pt x="632456" y="82630"/>
                    <a:pt x="634706" y="81352"/>
                  </a:cubicBezTo>
                  <a:lnTo>
                    <a:pt x="640875" y="77845"/>
                  </a:lnTo>
                  <a:cubicBezTo>
                    <a:pt x="641999" y="77206"/>
                    <a:pt x="643276" y="77082"/>
                    <a:pt x="644432" y="77401"/>
                  </a:cubicBezTo>
                  <a:close/>
                  <a:moveTo>
                    <a:pt x="268595" y="77401"/>
                  </a:moveTo>
                  <a:cubicBezTo>
                    <a:pt x="269751" y="77718"/>
                    <a:pt x="270785" y="78478"/>
                    <a:pt x="271424" y="79602"/>
                  </a:cubicBezTo>
                  <a:lnTo>
                    <a:pt x="275005" y="85901"/>
                  </a:lnTo>
                  <a:cubicBezTo>
                    <a:pt x="276284" y="88150"/>
                    <a:pt x="275497" y="91010"/>
                    <a:pt x="273248" y="92289"/>
                  </a:cubicBezTo>
                  <a:lnTo>
                    <a:pt x="267079" y="95796"/>
                  </a:lnTo>
                  <a:cubicBezTo>
                    <a:pt x="264830" y="97074"/>
                    <a:pt x="261970" y="96287"/>
                    <a:pt x="260691" y="94038"/>
                  </a:cubicBezTo>
                  <a:lnTo>
                    <a:pt x="257110" y="87740"/>
                  </a:lnTo>
                  <a:cubicBezTo>
                    <a:pt x="255832" y="85491"/>
                    <a:pt x="256619" y="82630"/>
                    <a:pt x="258868" y="81352"/>
                  </a:cubicBezTo>
                  <a:lnTo>
                    <a:pt x="265036" y="77845"/>
                  </a:lnTo>
                  <a:cubicBezTo>
                    <a:pt x="266161" y="77206"/>
                    <a:pt x="267438" y="77082"/>
                    <a:pt x="268595" y="77401"/>
                  </a:cubicBezTo>
                  <a:close/>
                  <a:moveTo>
                    <a:pt x="1060237" y="67926"/>
                  </a:moveTo>
                  <a:cubicBezTo>
                    <a:pt x="1063935" y="67784"/>
                    <a:pt x="1067687" y="69052"/>
                    <a:pt x="1070617" y="71765"/>
                  </a:cubicBezTo>
                  <a:lnTo>
                    <a:pt x="1100287" y="99233"/>
                  </a:lnTo>
                  <a:cubicBezTo>
                    <a:pt x="1106147" y="104659"/>
                    <a:pt x="1106500" y="113808"/>
                    <a:pt x="1101075" y="119669"/>
                  </a:cubicBezTo>
                  <a:lnTo>
                    <a:pt x="1086194" y="135741"/>
                  </a:lnTo>
                  <a:cubicBezTo>
                    <a:pt x="1080768" y="141601"/>
                    <a:pt x="1071620" y="141954"/>
                    <a:pt x="1065759" y="136528"/>
                  </a:cubicBezTo>
                  <a:lnTo>
                    <a:pt x="1036089" y="109059"/>
                  </a:lnTo>
                  <a:cubicBezTo>
                    <a:pt x="1030229" y="103633"/>
                    <a:pt x="1029877" y="94485"/>
                    <a:pt x="1035302" y="88625"/>
                  </a:cubicBezTo>
                  <a:lnTo>
                    <a:pt x="1050182" y="72552"/>
                  </a:lnTo>
                  <a:cubicBezTo>
                    <a:pt x="1052895" y="69622"/>
                    <a:pt x="1056539" y="68069"/>
                    <a:pt x="1060237" y="67926"/>
                  </a:cubicBezTo>
                  <a:close/>
                  <a:moveTo>
                    <a:pt x="684399" y="67926"/>
                  </a:moveTo>
                  <a:cubicBezTo>
                    <a:pt x="688097" y="67784"/>
                    <a:pt x="691849" y="69052"/>
                    <a:pt x="694780" y="71765"/>
                  </a:cubicBezTo>
                  <a:lnTo>
                    <a:pt x="724449" y="99233"/>
                  </a:lnTo>
                  <a:cubicBezTo>
                    <a:pt x="730310" y="104659"/>
                    <a:pt x="730662" y="113808"/>
                    <a:pt x="725236" y="119669"/>
                  </a:cubicBezTo>
                  <a:lnTo>
                    <a:pt x="710356" y="135741"/>
                  </a:lnTo>
                  <a:cubicBezTo>
                    <a:pt x="704931" y="141601"/>
                    <a:pt x="695782" y="141954"/>
                    <a:pt x="689921" y="136528"/>
                  </a:cubicBezTo>
                  <a:lnTo>
                    <a:pt x="660251" y="109059"/>
                  </a:lnTo>
                  <a:cubicBezTo>
                    <a:pt x="654391" y="103633"/>
                    <a:pt x="654038" y="94485"/>
                    <a:pt x="659464" y="88625"/>
                  </a:cubicBezTo>
                  <a:lnTo>
                    <a:pt x="674344" y="72552"/>
                  </a:lnTo>
                  <a:cubicBezTo>
                    <a:pt x="677057" y="69622"/>
                    <a:pt x="680700" y="68069"/>
                    <a:pt x="684399" y="67926"/>
                  </a:cubicBezTo>
                  <a:close/>
                  <a:moveTo>
                    <a:pt x="308561" y="67926"/>
                  </a:moveTo>
                  <a:cubicBezTo>
                    <a:pt x="312259" y="67784"/>
                    <a:pt x="316011" y="69052"/>
                    <a:pt x="318942" y="71765"/>
                  </a:cubicBezTo>
                  <a:lnTo>
                    <a:pt x="348611" y="99233"/>
                  </a:lnTo>
                  <a:cubicBezTo>
                    <a:pt x="354472" y="104659"/>
                    <a:pt x="354824" y="113808"/>
                    <a:pt x="349399" y="119669"/>
                  </a:cubicBezTo>
                  <a:lnTo>
                    <a:pt x="334518" y="135741"/>
                  </a:lnTo>
                  <a:cubicBezTo>
                    <a:pt x="329093" y="141601"/>
                    <a:pt x="319944" y="141954"/>
                    <a:pt x="314083" y="136528"/>
                  </a:cubicBezTo>
                  <a:lnTo>
                    <a:pt x="284414" y="109059"/>
                  </a:lnTo>
                  <a:cubicBezTo>
                    <a:pt x="278554" y="103633"/>
                    <a:pt x="278201" y="94485"/>
                    <a:pt x="283626" y="88625"/>
                  </a:cubicBezTo>
                  <a:lnTo>
                    <a:pt x="298506" y="72552"/>
                  </a:lnTo>
                  <a:cubicBezTo>
                    <a:pt x="301219" y="69622"/>
                    <a:pt x="304863" y="68069"/>
                    <a:pt x="308561" y="67926"/>
                  </a:cubicBezTo>
                  <a:close/>
                  <a:moveTo>
                    <a:pt x="1181512" y="66157"/>
                  </a:moveTo>
                  <a:cubicBezTo>
                    <a:pt x="1184622" y="66157"/>
                    <a:pt x="1187731" y="67343"/>
                    <a:pt x="1190104" y="69716"/>
                  </a:cubicBezTo>
                  <a:lnTo>
                    <a:pt x="1259051" y="138663"/>
                  </a:lnTo>
                  <a:cubicBezTo>
                    <a:pt x="1263796" y="143408"/>
                    <a:pt x="1263796" y="151101"/>
                    <a:pt x="1259052" y="155845"/>
                  </a:cubicBezTo>
                  <a:lnTo>
                    <a:pt x="1224627" y="190270"/>
                  </a:lnTo>
                  <a:cubicBezTo>
                    <a:pt x="1219881" y="195015"/>
                    <a:pt x="1212189" y="195015"/>
                    <a:pt x="1207445" y="190270"/>
                  </a:cubicBezTo>
                  <a:lnTo>
                    <a:pt x="1138497" y="121322"/>
                  </a:lnTo>
                  <a:cubicBezTo>
                    <a:pt x="1133753" y="116578"/>
                    <a:pt x="1133753" y="108885"/>
                    <a:pt x="1138497" y="104140"/>
                  </a:cubicBezTo>
                  <a:lnTo>
                    <a:pt x="1172922" y="69716"/>
                  </a:lnTo>
                  <a:cubicBezTo>
                    <a:pt x="1175294" y="67343"/>
                    <a:pt x="1178404" y="66157"/>
                    <a:pt x="1181512" y="66157"/>
                  </a:cubicBezTo>
                  <a:close/>
                  <a:moveTo>
                    <a:pt x="805674" y="66157"/>
                  </a:moveTo>
                  <a:cubicBezTo>
                    <a:pt x="808784" y="66157"/>
                    <a:pt x="811894" y="67343"/>
                    <a:pt x="814266" y="69716"/>
                  </a:cubicBezTo>
                  <a:lnTo>
                    <a:pt x="883213" y="138663"/>
                  </a:lnTo>
                  <a:cubicBezTo>
                    <a:pt x="887958" y="143408"/>
                    <a:pt x="887958" y="151101"/>
                    <a:pt x="883213" y="155845"/>
                  </a:cubicBezTo>
                  <a:lnTo>
                    <a:pt x="848789" y="190270"/>
                  </a:lnTo>
                  <a:cubicBezTo>
                    <a:pt x="844044" y="195015"/>
                    <a:pt x="836351" y="195015"/>
                    <a:pt x="831607" y="190270"/>
                  </a:cubicBezTo>
                  <a:lnTo>
                    <a:pt x="762659" y="121322"/>
                  </a:lnTo>
                  <a:cubicBezTo>
                    <a:pt x="757914" y="116578"/>
                    <a:pt x="757914" y="108885"/>
                    <a:pt x="762659" y="104140"/>
                  </a:cubicBezTo>
                  <a:lnTo>
                    <a:pt x="797084" y="69716"/>
                  </a:lnTo>
                  <a:cubicBezTo>
                    <a:pt x="799456" y="67343"/>
                    <a:pt x="802566" y="66157"/>
                    <a:pt x="805674" y="66157"/>
                  </a:cubicBezTo>
                  <a:close/>
                  <a:moveTo>
                    <a:pt x="429836" y="66157"/>
                  </a:moveTo>
                  <a:cubicBezTo>
                    <a:pt x="432946" y="66157"/>
                    <a:pt x="436055" y="67343"/>
                    <a:pt x="438428" y="69716"/>
                  </a:cubicBezTo>
                  <a:lnTo>
                    <a:pt x="507375" y="138663"/>
                  </a:lnTo>
                  <a:cubicBezTo>
                    <a:pt x="512119" y="143408"/>
                    <a:pt x="512119" y="151101"/>
                    <a:pt x="507375" y="155845"/>
                  </a:cubicBezTo>
                  <a:lnTo>
                    <a:pt x="472951" y="190270"/>
                  </a:lnTo>
                  <a:cubicBezTo>
                    <a:pt x="468205" y="195015"/>
                    <a:pt x="460513" y="195015"/>
                    <a:pt x="455769" y="190270"/>
                  </a:cubicBezTo>
                  <a:lnTo>
                    <a:pt x="386821" y="121322"/>
                  </a:lnTo>
                  <a:cubicBezTo>
                    <a:pt x="382077" y="116578"/>
                    <a:pt x="382077" y="108885"/>
                    <a:pt x="386821" y="104140"/>
                  </a:cubicBezTo>
                  <a:lnTo>
                    <a:pt x="421246" y="69716"/>
                  </a:lnTo>
                  <a:cubicBezTo>
                    <a:pt x="423618" y="67343"/>
                    <a:pt x="426727" y="66157"/>
                    <a:pt x="429836" y="66157"/>
                  </a:cubicBezTo>
                  <a:close/>
                  <a:moveTo>
                    <a:pt x="1291169" y="64218"/>
                  </a:moveTo>
                  <a:cubicBezTo>
                    <a:pt x="1292266" y="64266"/>
                    <a:pt x="1293345" y="64733"/>
                    <a:pt x="1294145" y="65607"/>
                  </a:cubicBezTo>
                  <a:lnTo>
                    <a:pt x="1297578" y="69359"/>
                  </a:lnTo>
                  <a:cubicBezTo>
                    <a:pt x="1299178" y="71108"/>
                    <a:pt x="1299057" y="73821"/>
                    <a:pt x="1297309" y="75421"/>
                  </a:cubicBezTo>
                  <a:lnTo>
                    <a:pt x="1293557" y="78854"/>
                  </a:lnTo>
                  <a:cubicBezTo>
                    <a:pt x="1291809" y="80454"/>
                    <a:pt x="1289095" y="80334"/>
                    <a:pt x="1287495" y="78585"/>
                  </a:cubicBezTo>
                  <a:lnTo>
                    <a:pt x="1284062" y="74834"/>
                  </a:lnTo>
                  <a:cubicBezTo>
                    <a:pt x="1282462" y="73085"/>
                    <a:pt x="1282582" y="70371"/>
                    <a:pt x="1284331" y="68772"/>
                  </a:cubicBezTo>
                  <a:lnTo>
                    <a:pt x="1288082" y="65339"/>
                  </a:lnTo>
                  <a:cubicBezTo>
                    <a:pt x="1288957" y="64539"/>
                    <a:pt x="1290072" y="64169"/>
                    <a:pt x="1291169" y="64218"/>
                  </a:cubicBezTo>
                  <a:close/>
                  <a:moveTo>
                    <a:pt x="915331" y="64218"/>
                  </a:moveTo>
                  <a:cubicBezTo>
                    <a:pt x="916428" y="64266"/>
                    <a:pt x="917507" y="64733"/>
                    <a:pt x="918307" y="65607"/>
                  </a:cubicBezTo>
                  <a:lnTo>
                    <a:pt x="921739" y="69359"/>
                  </a:lnTo>
                  <a:cubicBezTo>
                    <a:pt x="923339" y="71108"/>
                    <a:pt x="923219" y="73821"/>
                    <a:pt x="921471" y="75421"/>
                  </a:cubicBezTo>
                  <a:lnTo>
                    <a:pt x="917719" y="78854"/>
                  </a:lnTo>
                  <a:cubicBezTo>
                    <a:pt x="915971" y="80454"/>
                    <a:pt x="913257" y="80334"/>
                    <a:pt x="911657" y="78585"/>
                  </a:cubicBezTo>
                  <a:lnTo>
                    <a:pt x="908224" y="74834"/>
                  </a:lnTo>
                  <a:cubicBezTo>
                    <a:pt x="906625" y="73085"/>
                    <a:pt x="906745" y="70371"/>
                    <a:pt x="908492" y="68772"/>
                  </a:cubicBezTo>
                  <a:lnTo>
                    <a:pt x="912245" y="65339"/>
                  </a:lnTo>
                  <a:cubicBezTo>
                    <a:pt x="913118" y="64539"/>
                    <a:pt x="914234" y="64169"/>
                    <a:pt x="915331" y="64218"/>
                  </a:cubicBezTo>
                  <a:close/>
                  <a:moveTo>
                    <a:pt x="539493" y="64218"/>
                  </a:moveTo>
                  <a:cubicBezTo>
                    <a:pt x="540590" y="64266"/>
                    <a:pt x="541668" y="64733"/>
                    <a:pt x="542468" y="65607"/>
                  </a:cubicBezTo>
                  <a:lnTo>
                    <a:pt x="545902" y="69359"/>
                  </a:lnTo>
                  <a:cubicBezTo>
                    <a:pt x="547502" y="71108"/>
                    <a:pt x="547380" y="73821"/>
                    <a:pt x="545632" y="75421"/>
                  </a:cubicBezTo>
                  <a:lnTo>
                    <a:pt x="541880" y="78854"/>
                  </a:lnTo>
                  <a:cubicBezTo>
                    <a:pt x="540132" y="80454"/>
                    <a:pt x="537419" y="80334"/>
                    <a:pt x="535819" y="78585"/>
                  </a:cubicBezTo>
                  <a:lnTo>
                    <a:pt x="532386" y="74834"/>
                  </a:lnTo>
                  <a:cubicBezTo>
                    <a:pt x="530786" y="73085"/>
                    <a:pt x="530907" y="70371"/>
                    <a:pt x="532655" y="68772"/>
                  </a:cubicBezTo>
                  <a:lnTo>
                    <a:pt x="536406" y="65339"/>
                  </a:lnTo>
                  <a:cubicBezTo>
                    <a:pt x="537281" y="64539"/>
                    <a:pt x="538396" y="64169"/>
                    <a:pt x="539493" y="64218"/>
                  </a:cubicBezTo>
                  <a:close/>
                  <a:moveTo>
                    <a:pt x="163655" y="64218"/>
                  </a:moveTo>
                  <a:cubicBezTo>
                    <a:pt x="164752" y="64266"/>
                    <a:pt x="165831" y="64733"/>
                    <a:pt x="166630" y="65607"/>
                  </a:cubicBezTo>
                  <a:lnTo>
                    <a:pt x="170063" y="69359"/>
                  </a:lnTo>
                  <a:cubicBezTo>
                    <a:pt x="171663" y="71108"/>
                    <a:pt x="171542" y="73821"/>
                    <a:pt x="169794" y="75421"/>
                  </a:cubicBezTo>
                  <a:lnTo>
                    <a:pt x="166042" y="78854"/>
                  </a:lnTo>
                  <a:cubicBezTo>
                    <a:pt x="164295" y="80454"/>
                    <a:pt x="161580" y="80334"/>
                    <a:pt x="159981" y="78585"/>
                  </a:cubicBezTo>
                  <a:lnTo>
                    <a:pt x="156548" y="74834"/>
                  </a:lnTo>
                  <a:cubicBezTo>
                    <a:pt x="154948" y="73085"/>
                    <a:pt x="155068" y="70371"/>
                    <a:pt x="156817" y="68772"/>
                  </a:cubicBezTo>
                  <a:lnTo>
                    <a:pt x="160568" y="65339"/>
                  </a:lnTo>
                  <a:cubicBezTo>
                    <a:pt x="161443" y="64539"/>
                    <a:pt x="162558" y="64169"/>
                    <a:pt x="163655" y="64218"/>
                  </a:cubicBezTo>
                  <a:close/>
                  <a:moveTo>
                    <a:pt x="1374626" y="54534"/>
                  </a:moveTo>
                  <a:cubicBezTo>
                    <a:pt x="1376251" y="54641"/>
                    <a:pt x="1377835" y="55370"/>
                    <a:pt x="1378993" y="56692"/>
                  </a:cubicBezTo>
                  <a:lnTo>
                    <a:pt x="1385344" y="63948"/>
                  </a:lnTo>
                  <a:cubicBezTo>
                    <a:pt x="1387660" y="66593"/>
                    <a:pt x="1387392" y="70616"/>
                    <a:pt x="1384747" y="72931"/>
                  </a:cubicBezTo>
                  <a:lnTo>
                    <a:pt x="1375604" y="80935"/>
                  </a:lnTo>
                  <a:cubicBezTo>
                    <a:pt x="1372959" y="83250"/>
                    <a:pt x="1368936" y="82982"/>
                    <a:pt x="1366621" y="80337"/>
                  </a:cubicBezTo>
                  <a:lnTo>
                    <a:pt x="1360269" y="73081"/>
                  </a:lnTo>
                  <a:cubicBezTo>
                    <a:pt x="1357954" y="70436"/>
                    <a:pt x="1358221" y="66414"/>
                    <a:pt x="1360867" y="64099"/>
                  </a:cubicBezTo>
                  <a:lnTo>
                    <a:pt x="1370010" y="56095"/>
                  </a:lnTo>
                  <a:cubicBezTo>
                    <a:pt x="1371333" y="54937"/>
                    <a:pt x="1373000" y="54425"/>
                    <a:pt x="1374626" y="54534"/>
                  </a:cubicBezTo>
                  <a:close/>
                  <a:moveTo>
                    <a:pt x="998787" y="54534"/>
                  </a:moveTo>
                  <a:cubicBezTo>
                    <a:pt x="1000413" y="54641"/>
                    <a:pt x="1001997" y="55370"/>
                    <a:pt x="1003155" y="56692"/>
                  </a:cubicBezTo>
                  <a:lnTo>
                    <a:pt x="1009506" y="63948"/>
                  </a:lnTo>
                  <a:cubicBezTo>
                    <a:pt x="1011822" y="66593"/>
                    <a:pt x="1011554" y="70616"/>
                    <a:pt x="1008909" y="72931"/>
                  </a:cubicBezTo>
                  <a:lnTo>
                    <a:pt x="999765" y="80935"/>
                  </a:lnTo>
                  <a:cubicBezTo>
                    <a:pt x="997120" y="83250"/>
                    <a:pt x="993098" y="82982"/>
                    <a:pt x="990783" y="80337"/>
                  </a:cubicBezTo>
                  <a:lnTo>
                    <a:pt x="984432" y="73081"/>
                  </a:lnTo>
                  <a:cubicBezTo>
                    <a:pt x="982116" y="70436"/>
                    <a:pt x="982383" y="66414"/>
                    <a:pt x="985029" y="64099"/>
                  </a:cubicBezTo>
                  <a:lnTo>
                    <a:pt x="994172" y="56095"/>
                  </a:lnTo>
                  <a:cubicBezTo>
                    <a:pt x="995495" y="54937"/>
                    <a:pt x="997162" y="54425"/>
                    <a:pt x="998787" y="54534"/>
                  </a:cubicBezTo>
                  <a:close/>
                  <a:moveTo>
                    <a:pt x="622949" y="54534"/>
                  </a:moveTo>
                  <a:cubicBezTo>
                    <a:pt x="624575" y="54641"/>
                    <a:pt x="626159" y="55370"/>
                    <a:pt x="627317" y="56692"/>
                  </a:cubicBezTo>
                  <a:lnTo>
                    <a:pt x="633668" y="63948"/>
                  </a:lnTo>
                  <a:cubicBezTo>
                    <a:pt x="635984" y="66593"/>
                    <a:pt x="635716" y="70616"/>
                    <a:pt x="633071" y="72931"/>
                  </a:cubicBezTo>
                  <a:lnTo>
                    <a:pt x="623927" y="80935"/>
                  </a:lnTo>
                  <a:cubicBezTo>
                    <a:pt x="621282" y="83250"/>
                    <a:pt x="617260" y="82982"/>
                    <a:pt x="614944" y="80337"/>
                  </a:cubicBezTo>
                  <a:lnTo>
                    <a:pt x="608593" y="73081"/>
                  </a:lnTo>
                  <a:cubicBezTo>
                    <a:pt x="606278" y="70436"/>
                    <a:pt x="606545" y="66414"/>
                    <a:pt x="609191" y="64099"/>
                  </a:cubicBezTo>
                  <a:lnTo>
                    <a:pt x="618334" y="56095"/>
                  </a:lnTo>
                  <a:cubicBezTo>
                    <a:pt x="619657" y="54937"/>
                    <a:pt x="621324" y="54425"/>
                    <a:pt x="622949" y="54534"/>
                  </a:cubicBezTo>
                  <a:close/>
                  <a:moveTo>
                    <a:pt x="247111" y="54534"/>
                  </a:moveTo>
                  <a:cubicBezTo>
                    <a:pt x="248736" y="54641"/>
                    <a:pt x="250322" y="55370"/>
                    <a:pt x="251479" y="56692"/>
                  </a:cubicBezTo>
                  <a:lnTo>
                    <a:pt x="257830" y="63948"/>
                  </a:lnTo>
                  <a:cubicBezTo>
                    <a:pt x="260146" y="66593"/>
                    <a:pt x="259878" y="70616"/>
                    <a:pt x="257233" y="72931"/>
                  </a:cubicBezTo>
                  <a:lnTo>
                    <a:pt x="248090" y="80935"/>
                  </a:lnTo>
                  <a:cubicBezTo>
                    <a:pt x="245444" y="83250"/>
                    <a:pt x="241422" y="82982"/>
                    <a:pt x="239107" y="80337"/>
                  </a:cubicBezTo>
                  <a:lnTo>
                    <a:pt x="232756" y="73081"/>
                  </a:lnTo>
                  <a:cubicBezTo>
                    <a:pt x="230440" y="70436"/>
                    <a:pt x="230707" y="66414"/>
                    <a:pt x="233353" y="64099"/>
                  </a:cubicBezTo>
                  <a:lnTo>
                    <a:pt x="242496" y="56095"/>
                  </a:lnTo>
                  <a:cubicBezTo>
                    <a:pt x="243819" y="54937"/>
                    <a:pt x="245486" y="54425"/>
                    <a:pt x="247111" y="54534"/>
                  </a:cubicBezTo>
                  <a:close/>
                  <a:moveTo>
                    <a:pt x="1193860" y="37718"/>
                  </a:moveTo>
                  <a:cubicBezTo>
                    <a:pt x="1195521" y="37921"/>
                    <a:pt x="1197103" y="38758"/>
                    <a:pt x="1198215" y="40179"/>
                  </a:cubicBezTo>
                  <a:lnTo>
                    <a:pt x="1202987" y="46279"/>
                  </a:lnTo>
                  <a:cubicBezTo>
                    <a:pt x="1205210" y="49121"/>
                    <a:pt x="1204708" y="53228"/>
                    <a:pt x="1201865" y="55452"/>
                  </a:cubicBezTo>
                  <a:lnTo>
                    <a:pt x="1195439" y="60479"/>
                  </a:lnTo>
                  <a:cubicBezTo>
                    <a:pt x="1192597" y="62702"/>
                    <a:pt x="1188490" y="62201"/>
                    <a:pt x="1186267" y="59358"/>
                  </a:cubicBezTo>
                  <a:lnTo>
                    <a:pt x="1181495" y="53258"/>
                  </a:lnTo>
                  <a:cubicBezTo>
                    <a:pt x="1179271" y="50415"/>
                    <a:pt x="1179773" y="46309"/>
                    <a:pt x="1182616" y="44085"/>
                  </a:cubicBezTo>
                  <a:lnTo>
                    <a:pt x="1189042" y="39058"/>
                  </a:lnTo>
                  <a:cubicBezTo>
                    <a:pt x="1190463" y="37946"/>
                    <a:pt x="1192201" y="37516"/>
                    <a:pt x="1193860" y="37718"/>
                  </a:cubicBezTo>
                  <a:close/>
                  <a:moveTo>
                    <a:pt x="818022" y="37718"/>
                  </a:moveTo>
                  <a:cubicBezTo>
                    <a:pt x="819683" y="37921"/>
                    <a:pt x="821265" y="38758"/>
                    <a:pt x="822377" y="40179"/>
                  </a:cubicBezTo>
                  <a:lnTo>
                    <a:pt x="827148" y="46279"/>
                  </a:lnTo>
                  <a:cubicBezTo>
                    <a:pt x="829372" y="49121"/>
                    <a:pt x="828870" y="53228"/>
                    <a:pt x="826028" y="55452"/>
                  </a:cubicBezTo>
                  <a:lnTo>
                    <a:pt x="819601" y="60479"/>
                  </a:lnTo>
                  <a:cubicBezTo>
                    <a:pt x="816758" y="62702"/>
                    <a:pt x="812652" y="62201"/>
                    <a:pt x="810428" y="59358"/>
                  </a:cubicBezTo>
                  <a:lnTo>
                    <a:pt x="805656" y="53258"/>
                  </a:lnTo>
                  <a:cubicBezTo>
                    <a:pt x="803434" y="50415"/>
                    <a:pt x="803935" y="46309"/>
                    <a:pt x="806777" y="44085"/>
                  </a:cubicBezTo>
                  <a:lnTo>
                    <a:pt x="813203" y="39058"/>
                  </a:lnTo>
                  <a:cubicBezTo>
                    <a:pt x="814625" y="37946"/>
                    <a:pt x="816362" y="37516"/>
                    <a:pt x="818022" y="37718"/>
                  </a:cubicBezTo>
                  <a:close/>
                  <a:moveTo>
                    <a:pt x="442184" y="37718"/>
                  </a:moveTo>
                  <a:cubicBezTo>
                    <a:pt x="443844" y="37921"/>
                    <a:pt x="445427" y="38758"/>
                    <a:pt x="446539" y="40179"/>
                  </a:cubicBezTo>
                  <a:lnTo>
                    <a:pt x="451310" y="46279"/>
                  </a:lnTo>
                  <a:cubicBezTo>
                    <a:pt x="453533" y="49121"/>
                    <a:pt x="453032" y="53228"/>
                    <a:pt x="450189" y="55452"/>
                  </a:cubicBezTo>
                  <a:lnTo>
                    <a:pt x="443763" y="60479"/>
                  </a:lnTo>
                  <a:cubicBezTo>
                    <a:pt x="440921" y="62702"/>
                    <a:pt x="436814" y="62201"/>
                    <a:pt x="434590" y="59358"/>
                  </a:cubicBezTo>
                  <a:lnTo>
                    <a:pt x="429819" y="53258"/>
                  </a:lnTo>
                  <a:cubicBezTo>
                    <a:pt x="427595" y="50415"/>
                    <a:pt x="428097" y="46309"/>
                    <a:pt x="430939" y="44085"/>
                  </a:cubicBezTo>
                  <a:lnTo>
                    <a:pt x="437366" y="39058"/>
                  </a:lnTo>
                  <a:cubicBezTo>
                    <a:pt x="438787" y="37946"/>
                    <a:pt x="440524" y="37516"/>
                    <a:pt x="442184" y="37718"/>
                  </a:cubicBezTo>
                  <a:close/>
                  <a:moveTo>
                    <a:pt x="1250936" y="30630"/>
                  </a:moveTo>
                  <a:cubicBezTo>
                    <a:pt x="1252972" y="30630"/>
                    <a:pt x="1255008" y="31407"/>
                    <a:pt x="1256561" y="32960"/>
                  </a:cubicBezTo>
                  <a:lnTo>
                    <a:pt x="1279101" y="55500"/>
                  </a:lnTo>
                  <a:cubicBezTo>
                    <a:pt x="1282207" y="58607"/>
                    <a:pt x="1282207" y="63644"/>
                    <a:pt x="1279101" y="66750"/>
                  </a:cubicBezTo>
                  <a:lnTo>
                    <a:pt x="1246218" y="99633"/>
                  </a:lnTo>
                  <a:cubicBezTo>
                    <a:pt x="1243112" y="102740"/>
                    <a:pt x="1238075" y="102740"/>
                    <a:pt x="1234968" y="99633"/>
                  </a:cubicBezTo>
                  <a:lnTo>
                    <a:pt x="1212428" y="77094"/>
                  </a:lnTo>
                  <a:cubicBezTo>
                    <a:pt x="1209322" y="73987"/>
                    <a:pt x="1209322" y="68950"/>
                    <a:pt x="1212428" y="65843"/>
                  </a:cubicBezTo>
                  <a:lnTo>
                    <a:pt x="1245311" y="32960"/>
                  </a:lnTo>
                  <a:cubicBezTo>
                    <a:pt x="1246864" y="31407"/>
                    <a:pt x="1248900" y="30630"/>
                    <a:pt x="1250936" y="30630"/>
                  </a:cubicBezTo>
                  <a:close/>
                  <a:moveTo>
                    <a:pt x="875098" y="30630"/>
                  </a:moveTo>
                  <a:cubicBezTo>
                    <a:pt x="877134" y="30630"/>
                    <a:pt x="879170" y="31407"/>
                    <a:pt x="880723" y="32960"/>
                  </a:cubicBezTo>
                  <a:lnTo>
                    <a:pt x="903263" y="55500"/>
                  </a:lnTo>
                  <a:cubicBezTo>
                    <a:pt x="906369" y="58607"/>
                    <a:pt x="906369" y="63644"/>
                    <a:pt x="903263" y="66750"/>
                  </a:cubicBezTo>
                  <a:lnTo>
                    <a:pt x="870379" y="99633"/>
                  </a:lnTo>
                  <a:cubicBezTo>
                    <a:pt x="867273" y="102740"/>
                    <a:pt x="862236" y="102740"/>
                    <a:pt x="859129" y="99633"/>
                  </a:cubicBezTo>
                  <a:lnTo>
                    <a:pt x="836590" y="77094"/>
                  </a:lnTo>
                  <a:cubicBezTo>
                    <a:pt x="833483" y="73987"/>
                    <a:pt x="833484" y="68950"/>
                    <a:pt x="836590" y="65843"/>
                  </a:cubicBezTo>
                  <a:lnTo>
                    <a:pt x="869473" y="32960"/>
                  </a:lnTo>
                  <a:cubicBezTo>
                    <a:pt x="871027" y="31407"/>
                    <a:pt x="873062" y="30630"/>
                    <a:pt x="875098" y="30630"/>
                  </a:cubicBezTo>
                  <a:close/>
                  <a:moveTo>
                    <a:pt x="499260" y="30630"/>
                  </a:moveTo>
                  <a:cubicBezTo>
                    <a:pt x="501296" y="30630"/>
                    <a:pt x="503332" y="31407"/>
                    <a:pt x="504884" y="32960"/>
                  </a:cubicBezTo>
                  <a:lnTo>
                    <a:pt x="527424" y="55500"/>
                  </a:lnTo>
                  <a:cubicBezTo>
                    <a:pt x="530531" y="58607"/>
                    <a:pt x="530531" y="63644"/>
                    <a:pt x="527424" y="66750"/>
                  </a:cubicBezTo>
                  <a:lnTo>
                    <a:pt x="494542" y="99633"/>
                  </a:lnTo>
                  <a:cubicBezTo>
                    <a:pt x="491436" y="102740"/>
                    <a:pt x="486399" y="102740"/>
                    <a:pt x="483292" y="99633"/>
                  </a:cubicBezTo>
                  <a:lnTo>
                    <a:pt x="460752" y="77094"/>
                  </a:lnTo>
                  <a:cubicBezTo>
                    <a:pt x="457646" y="73987"/>
                    <a:pt x="457646" y="68950"/>
                    <a:pt x="460752" y="65843"/>
                  </a:cubicBezTo>
                  <a:lnTo>
                    <a:pt x="493635" y="32960"/>
                  </a:lnTo>
                  <a:cubicBezTo>
                    <a:pt x="495188" y="31407"/>
                    <a:pt x="497224" y="30630"/>
                    <a:pt x="499260" y="30630"/>
                  </a:cubicBezTo>
                  <a:close/>
                  <a:moveTo>
                    <a:pt x="1400986" y="29126"/>
                  </a:moveTo>
                  <a:lnTo>
                    <a:pt x="1413340" y="66684"/>
                  </a:lnTo>
                  <a:lnTo>
                    <a:pt x="1408828" y="69250"/>
                  </a:lnTo>
                  <a:cubicBezTo>
                    <a:pt x="1403581" y="72232"/>
                    <a:pt x="1396910" y="70396"/>
                    <a:pt x="1393927" y="65150"/>
                  </a:cubicBezTo>
                  <a:lnTo>
                    <a:pt x="1385574" y="50458"/>
                  </a:lnTo>
                  <a:cubicBezTo>
                    <a:pt x="1382591" y="45211"/>
                    <a:pt x="1384427" y="38540"/>
                    <a:pt x="1389674" y="35557"/>
                  </a:cubicBezTo>
                  <a:close/>
                  <a:moveTo>
                    <a:pt x="1036524" y="26340"/>
                  </a:moveTo>
                  <a:cubicBezTo>
                    <a:pt x="1039221" y="27082"/>
                    <a:pt x="1041635" y="28853"/>
                    <a:pt x="1043127" y="31476"/>
                  </a:cubicBezTo>
                  <a:lnTo>
                    <a:pt x="1051479" y="46168"/>
                  </a:lnTo>
                  <a:cubicBezTo>
                    <a:pt x="1054462" y="51414"/>
                    <a:pt x="1052626" y="58086"/>
                    <a:pt x="1047379" y="61068"/>
                  </a:cubicBezTo>
                  <a:lnTo>
                    <a:pt x="1032990" y="69250"/>
                  </a:lnTo>
                  <a:cubicBezTo>
                    <a:pt x="1027742" y="72232"/>
                    <a:pt x="1021071" y="70396"/>
                    <a:pt x="1018089" y="65150"/>
                  </a:cubicBezTo>
                  <a:lnTo>
                    <a:pt x="1009736" y="50458"/>
                  </a:lnTo>
                  <a:cubicBezTo>
                    <a:pt x="1006754" y="45211"/>
                    <a:pt x="1008589" y="38540"/>
                    <a:pt x="1013836" y="35557"/>
                  </a:cubicBezTo>
                  <a:lnTo>
                    <a:pt x="1028225" y="27376"/>
                  </a:lnTo>
                  <a:cubicBezTo>
                    <a:pt x="1030849" y="25885"/>
                    <a:pt x="1033828" y="25598"/>
                    <a:pt x="1036524" y="26340"/>
                  </a:cubicBezTo>
                  <a:close/>
                  <a:moveTo>
                    <a:pt x="660687" y="26340"/>
                  </a:moveTo>
                  <a:cubicBezTo>
                    <a:pt x="663383" y="27082"/>
                    <a:pt x="665797" y="28853"/>
                    <a:pt x="667288" y="31476"/>
                  </a:cubicBezTo>
                  <a:lnTo>
                    <a:pt x="675641" y="46168"/>
                  </a:lnTo>
                  <a:cubicBezTo>
                    <a:pt x="678623" y="51414"/>
                    <a:pt x="676788" y="58086"/>
                    <a:pt x="671541" y="61068"/>
                  </a:cubicBezTo>
                  <a:lnTo>
                    <a:pt x="657152" y="69250"/>
                  </a:lnTo>
                  <a:cubicBezTo>
                    <a:pt x="651905" y="72232"/>
                    <a:pt x="645234" y="70396"/>
                    <a:pt x="642250" y="65150"/>
                  </a:cubicBezTo>
                  <a:lnTo>
                    <a:pt x="633898" y="50458"/>
                  </a:lnTo>
                  <a:cubicBezTo>
                    <a:pt x="630915" y="45211"/>
                    <a:pt x="632751" y="38540"/>
                    <a:pt x="637998" y="35557"/>
                  </a:cubicBezTo>
                  <a:lnTo>
                    <a:pt x="652387" y="27376"/>
                  </a:lnTo>
                  <a:cubicBezTo>
                    <a:pt x="655010" y="25885"/>
                    <a:pt x="657990" y="25598"/>
                    <a:pt x="660687" y="26340"/>
                  </a:cubicBezTo>
                  <a:close/>
                  <a:moveTo>
                    <a:pt x="284849" y="26340"/>
                  </a:moveTo>
                  <a:cubicBezTo>
                    <a:pt x="287546" y="27082"/>
                    <a:pt x="289959" y="28853"/>
                    <a:pt x="291450" y="31476"/>
                  </a:cubicBezTo>
                  <a:lnTo>
                    <a:pt x="299803" y="46168"/>
                  </a:lnTo>
                  <a:cubicBezTo>
                    <a:pt x="302786" y="51414"/>
                    <a:pt x="300950" y="58086"/>
                    <a:pt x="295703" y="61068"/>
                  </a:cubicBezTo>
                  <a:lnTo>
                    <a:pt x="281314" y="69250"/>
                  </a:lnTo>
                  <a:cubicBezTo>
                    <a:pt x="276067" y="72232"/>
                    <a:pt x="269396" y="70396"/>
                    <a:pt x="266413" y="65150"/>
                  </a:cubicBezTo>
                  <a:lnTo>
                    <a:pt x="258060" y="50458"/>
                  </a:lnTo>
                  <a:cubicBezTo>
                    <a:pt x="255077" y="45211"/>
                    <a:pt x="256913" y="38540"/>
                    <a:pt x="262160" y="35557"/>
                  </a:cubicBezTo>
                  <a:lnTo>
                    <a:pt x="276549" y="27376"/>
                  </a:lnTo>
                  <a:cubicBezTo>
                    <a:pt x="279173" y="25885"/>
                    <a:pt x="282153" y="25598"/>
                    <a:pt x="284849" y="26340"/>
                  </a:cubicBezTo>
                  <a:close/>
                  <a:moveTo>
                    <a:pt x="1038475" y="4425"/>
                  </a:moveTo>
                  <a:cubicBezTo>
                    <a:pt x="1039572" y="4474"/>
                    <a:pt x="1040651" y="4941"/>
                    <a:pt x="1041450" y="5815"/>
                  </a:cubicBezTo>
                  <a:lnTo>
                    <a:pt x="1044884" y="9567"/>
                  </a:lnTo>
                  <a:cubicBezTo>
                    <a:pt x="1046483" y="11315"/>
                    <a:pt x="1046363" y="14029"/>
                    <a:pt x="1044615" y="15629"/>
                  </a:cubicBezTo>
                  <a:lnTo>
                    <a:pt x="1040863" y="19062"/>
                  </a:lnTo>
                  <a:cubicBezTo>
                    <a:pt x="1039115" y="20662"/>
                    <a:pt x="1036401" y="20541"/>
                    <a:pt x="1034801" y="18793"/>
                  </a:cubicBezTo>
                  <a:lnTo>
                    <a:pt x="1031368" y="15041"/>
                  </a:lnTo>
                  <a:cubicBezTo>
                    <a:pt x="1029769" y="13293"/>
                    <a:pt x="1029889" y="10579"/>
                    <a:pt x="1031637" y="8980"/>
                  </a:cubicBezTo>
                  <a:lnTo>
                    <a:pt x="1035389" y="5547"/>
                  </a:lnTo>
                  <a:cubicBezTo>
                    <a:pt x="1036263" y="4746"/>
                    <a:pt x="1037378" y="4377"/>
                    <a:pt x="1038475" y="4425"/>
                  </a:cubicBezTo>
                  <a:close/>
                  <a:moveTo>
                    <a:pt x="662638" y="4425"/>
                  </a:moveTo>
                  <a:cubicBezTo>
                    <a:pt x="663734" y="4474"/>
                    <a:pt x="664813" y="4941"/>
                    <a:pt x="665612" y="5815"/>
                  </a:cubicBezTo>
                  <a:lnTo>
                    <a:pt x="669046" y="9567"/>
                  </a:lnTo>
                  <a:cubicBezTo>
                    <a:pt x="670645" y="11315"/>
                    <a:pt x="670525" y="14029"/>
                    <a:pt x="668777" y="15629"/>
                  </a:cubicBezTo>
                  <a:lnTo>
                    <a:pt x="665025" y="19062"/>
                  </a:lnTo>
                  <a:cubicBezTo>
                    <a:pt x="663276" y="20662"/>
                    <a:pt x="660563" y="20541"/>
                    <a:pt x="658963" y="18793"/>
                  </a:cubicBezTo>
                  <a:lnTo>
                    <a:pt x="655530" y="15041"/>
                  </a:lnTo>
                  <a:cubicBezTo>
                    <a:pt x="653930" y="13293"/>
                    <a:pt x="654050" y="10579"/>
                    <a:pt x="655799" y="8980"/>
                  </a:cubicBezTo>
                  <a:lnTo>
                    <a:pt x="659551" y="5547"/>
                  </a:lnTo>
                  <a:cubicBezTo>
                    <a:pt x="660425" y="4746"/>
                    <a:pt x="661540" y="4377"/>
                    <a:pt x="662638" y="4425"/>
                  </a:cubicBezTo>
                  <a:close/>
                  <a:moveTo>
                    <a:pt x="286800" y="4425"/>
                  </a:moveTo>
                  <a:cubicBezTo>
                    <a:pt x="287896" y="4474"/>
                    <a:pt x="288974" y="4941"/>
                    <a:pt x="289774" y="5815"/>
                  </a:cubicBezTo>
                  <a:lnTo>
                    <a:pt x="293208" y="9567"/>
                  </a:lnTo>
                  <a:cubicBezTo>
                    <a:pt x="294807" y="11315"/>
                    <a:pt x="294687" y="14029"/>
                    <a:pt x="292939" y="15629"/>
                  </a:cubicBezTo>
                  <a:lnTo>
                    <a:pt x="289187" y="19062"/>
                  </a:lnTo>
                  <a:cubicBezTo>
                    <a:pt x="287438" y="20662"/>
                    <a:pt x="284725" y="20541"/>
                    <a:pt x="283125" y="18793"/>
                  </a:cubicBezTo>
                  <a:lnTo>
                    <a:pt x="279692" y="15041"/>
                  </a:lnTo>
                  <a:cubicBezTo>
                    <a:pt x="278092" y="13293"/>
                    <a:pt x="278213" y="10579"/>
                    <a:pt x="279961" y="8980"/>
                  </a:cubicBezTo>
                  <a:lnTo>
                    <a:pt x="283713" y="5547"/>
                  </a:lnTo>
                  <a:cubicBezTo>
                    <a:pt x="284587" y="4746"/>
                    <a:pt x="285703" y="4377"/>
                    <a:pt x="286800" y="4425"/>
                  </a:cubicBezTo>
                  <a:close/>
                  <a:moveTo>
                    <a:pt x="1281829" y="0"/>
                  </a:moveTo>
                  <a:lnTo>
                    <a:pt x="1391405" y="0"/>
                  </a:lnTo>
                  <a:lnTo>
                    <a:pt x="1396501" y="15494"/>
                  </a:lnTo>
                  <a:lnTo>
                    <a:pt x="1396463" y="15587"/>
                  </a:lnTo>
                  <a:lnTo>
                    <a:pt x="1342400" y="69649"/>
                  </a:lnTo>
                  <a:cubicBezTo>
                    <a:pt x="1332169" y="79881"/>
                    <a:pt x="1315581" y="79881"/>
                    <a:pt x="1305350" y="69649"/>
                  </a:cubicBezTo>
                  <a:lnTo>
                    <a:pt x="1277290" y="41589"/>
                  </a:lnTo>
                  <a:cubicBezTo>
                    <a:pt x="1267059" y="31359"/>
                    <a:pt x="1267059" y="14771"/>
                    <a:pt x="1277290" y="4539"/>
                  </a:cubicBezTo>
                  <a:close/>
                  <a:moveTo>
                    <a:pt x="1182120" y="0"/>
                  </a:moveTo>
                  <a:lnTo>
                    <a:pt x="1246940" y="0"/>
                  </a:lnTo>
                  <a:lnTo>
                    <a:pt x="1246940" y="20328"/>
                  </a:lnTo>
                  <a:lnTo>
                    <a:pt x="1226112" y="41157"/>
                  </a:lnTo>
                  <a:cubicBezTo>
                    <a:pt x="1220260" y="47008"/>
                    <a:pt x="1210773" y="47008"/>
                    <a:pt x="1204922" y="41157"/>
                  </a:cubicBezTo>
                  <a:lnTo>
                    <a:pt x="1182120" y="18356"/>
                  </a:lnTo>
                  <a:close/>
                  <a:moveTo>
                    <a:pt x="1157834" y="0"/>
                  </a:moveTo>
                  <a:lnTo>
                    <a:pt x="1169003" y="0"/>
                  </a:lnTo>
                  <a:lnTo>
                    <a:pt x="1168965" y="41"/>
                  </a:lnTo>
                  <a:cubicBezTo>
                    <a:pt x="1166144" y="3093"/>
                    <a:pt x="1161382" y="3280"/>
                    <a:pt x="1158330" y="459"/>
                  </a:cubicBezTo>
                  <a:close/>
                  <a:moveTo>
                    <a:pt x="1087178" y="0"/>
                  </a:moveTo>
                  <a:lnTo>
                    <a:pt x="1147017" y="0"/>
                  </a:lnTo>
                  <a:lnTo>
                    <a:pt x="1167182" y="20165"/>
                  </a:lnTo>
                  <a:cubicBezTo>
                    <a:pt x="1178168" y="31151"/>
                    <a:pt x="1178168" y="48961"/>
                    <a:pt x="1167182" y="59947"/>
                  </a:cubicBezTo>
                  <a:lnTo>
                    <a:pt x="1137055" y="90074"/>
                  </a:lnTo>
                  <a:cubicBezTo>
                    <a:pt x="1131562" y="95567"/>
                    <a:pt x="1124363" y="98313"/>
                    <a:pt x="1117164" y="98313"/>
                  </a:cubicBezTo>
                  <a:lnTo>
                    <a:pt x="1117163" y="98312"/>
                  </a:lnTo>
                  <a:lnTo>
                    <a:pt x="1117163" y="98288"/>
                  </a:lnTo>
                  <a:lnTo>
                    <a:pt x="1117031" y="98313"/>
                  </a:lnTo>
                  <a:cubicBezTo>
                    <a:pt x="1109832" y="98313"/>
                    <a:pt x="1102633" y="95567"/>
                    <a:pt x="1097140" y="90074"/>
                  </a:cubicBezTo>
                  <a:lnTo>
                    <a:pt x="1067013" y="59947"/>
                  </a:lnTo>
                  <a:cubicBezTo>
                    <a:pt x="1056028" y="48961"/>
                    <a:pt x="1056028" y="31151"/>
                    <a:pt x="1067013" y="20165"/>
                  </a:cubicBezTo>
                  <a:close/>
                  <a:moveTo>
                    <a:pt x="1047070" y="0"/>
                  </a:moveTo>
                  <a:lnTo>
                    <a:pt x="1071159" y="0"/>
                  </a:lnTo>
                  <a:lnTo>
                    <a:pt x="1067367" y="3792"/>
                  </a:lnTo>
                  <a:cubicBezTo>
                    <a:pt x="1062809" y="8350"/>
                    <a:pt x="1055420" y="8350"/>
                    <a:pt x="1050862" y="3792"/>
                  </a:cubicBezTo>
                  <a:close/>
                  <a:moveTo>
                    <a:pt x="905992" y="0"/>
                  </a:moveTo>
                  <a:lnTo>
                    <a:pt x="1027081" y="0"/>
                  </a:lnTo>
                  <a:lnTo>
                    <a:pt x="1020625" y="15587"/>
                  </a:lnTo>
                  <a:lnTo>
                    <a:pt x="966563" y="69649"/>
                  </a:lnTo>
                  <a:cubicBezTo>
                    <a:pt x="956331" y="79881"/>
                    <a:pt x="939743" y="79881"/>
                    <a:pt x="929512" y="69649"/>
                  </a:cubicBezTo>
                  <a:lnTo>
                    <a:pt x="901452" y="41589"/>
                  </a:lnTo>
                  <a:cubicBezTo>
                    <a:pt x="891221" y="31359"/>
                    <a:pt x="891221" y="14771"/>
                    <a:pt x="901452" y="4539"/>
                  </a:cubicBezTo>
                  <a:close/>
                  <a:moveTo>
                    <a:pt x="806282" y="0"/>
                  </a:moveTo>
                  <a:lnTo>
                    <a:pt x="871102" y="0"/>
                  </a:lnTo>
                  <a:lnTo>
                    <a:pt x="871102" y="20328"/>
                  </a:lnTo>
                  <a:lnTo>
                    <a:pt x="850274" y="41157"/>
                  </a:lnTo>
                  <a:cubicBezTo>
                    <a:pt x="844422" y="47008"/>
                    <a:pt x="834935" y="47008"/>
                    <a:pt x="829084" y="41157"/>
                  </a:cubicBezTo>
                  <a:lnTo>
                    <a:pt x="806282" y="18356"/>
                  </a:lnTo>
                  <a:close/>
                  <a:moveTo>
                    <a:pt x="781996" y="0"/>
                  </a:moveTo>
                  <a:lnTo>
                    <a:pt x="793164" y="0"/>
                  </a:lnTo>
                  <a:lnTo>
                    <a:pt x="793127" y="41"/>
                  </a:lnTo>
                  <a:cubicBezTo>
                    <a:pt x="790305" y="3093"/>
                    <a:pt x="785544" y="3280"/>
                    <a:pt x="782492" y="459"/>
                  </a:cubicBezTo>
                  <a:close/>
                  <a:moveTo>
                    <a:pt x="711340" y="0"/>
                  </a:moveTo>
                  <a:lnTo>
                    <a:pt x="771179" y="0"/>
                  </a:lnTo>
                  <a:lnTo>
                    <a:pt x="791344" y="20165"/>
                  </a:lnTo>
                  <a:cubicBezTo>
                    <a:pt x="802329" y="31151"/>
                    <a:pt x="802329" y="48961"/>
                    <a:pt x="791344" y="59947"/>
                  </a:cubicBezTo>
                  <a:lnTo>
                    <a:pt x="761216" y="90074"/>
                  </a:lnTo>
                  <a:cubicBezTo>
                    <a:pt x="755724" y="95567"/>
                    <a:pt x="748525" y="98313"/>
                    <a:pt x="741326" y="98313"/>
                  </a:cubicBezTo>
                  <a:lnTo>
                    <a:pt x="741326" y="98312"/>
                  </a:lnTo>
                  <a:lnTo>
                    <a:pt x="741326" y="98288"/>
                  </a:lnTo>
                  <a:lnTo>
                    <a:pt x="741193" y="98313"/>
                  </a:lnTo>
                  <a:cubicBezTo>
                    <a:pt x="733994" y="98313"/>
                    <a:pt x="726795" y="95567"/>
                    <a:pt x="721302" y="90074"/>
                  </a:cubicBezTo>
                  <a:lnTo>
                    <a:pt x="691175" y="59947"/>
                  </a:lnTo>
                  <a:cubicBezTo>
                    <a:pt x="680189" y="48961"/>
                    <a:pt x="680189" y="31151"/>
                    <a:pt x="691175" y="20165"/>
                  </a:cubicBezTo>
                  <a:close/>
                  <a:moveTo>
                    <a:pt x="671232" y="0"/>
                  </a:moveTo>
                  <a:lnTo>
                    <a:pt x="695321" y="0"/>
                  </a:lnTo>
                  <a:lnTo>
                    <a:pt x="691529" y="3792"/>
                  </a:lnTo>
                  <a:cubicBezTo>
                    <a:pt x="686971" y="8350"/>
                    <a:pt x="679582" y="8350"/>
                    <a:pt x="675024" y="3792"/>
                  </a:cubicBezTo>
                  <a:close/>
                  <a:moveTo>
                    <a:pt x="530153" y="0"/>
                  </a:moveTo>
                  <a:lnTo>
                    <a:pt x="651243" y="0"/>
                  </a:lnTo>
                  <a:lnTo>
                    <a:pt x="644787" y="15587"/>
                  </a:lnTo>
                  <a:lnTo>
                    <a:pt x="590724" y="69649"/>
                  </a:lnTo>
                  <a:cubicBezTo>
                    <a:pt x="580493" y="79881"/>
                    <a:pt x="563905" y="79881"/>
                    <a:pt x="553674" y="69649"/>
                  </a:cubicBezTo>
                  <a:lnTo>
                    <a:pt x="525614" y="41589"/>
                  </a:lnTo>
                  <a:cubicBezTo>
                    <a:pt x="515383" y="31359"/>
                    <a:pt x="515383" y="14771"/>
                    <a:pt x="525614" y="4539"/>
                  </a:cubicBezTo>
                  <a:close/>
                  <a:moveTo>
                    <a:pt x="430444" y="0"/>
                  </a:moveTo>
                  <a:lnTo>
                    <a:pt x="495264" y="0"/>
                  </a:lnTo>
                  <a:lnTo>
                    <a:pt x="495264" y="20328"/>
                  </a:lnTo>
                  <a:lnTo>
                    <a:pt x="474435" y="41157"/>
                  </a:lnTo>
                  <a:cubicBezTo>
                    <a:pt x="468584" y="47008"/>
                    <a:pt x="459097" y="47008"/>
                    <a:pt x="453245" y="41157"/>
                  </a:cubicBezTo>
                  <a:lnTo>
                    <a:pt x="430444" y="18356"/>
                  </a:lnTo>
                  <a:close/>
                  <a:moveTo>
                    <a:pt x="406158" y="0"/>
                  </a:moveTo>
                  <a:lnTo>
                    <a:pt x="417326" y="0"/>
                  </a:lnTo>
                  <a:lnTo>
                    <a:pt x="417289" y="41"/>
                  </a:lnTo>
                  <a:cubicBezTo>
                    <a:pt x="414468" y="3093"/>
                    <a:pt x="409706" y="3280"/>
                    <a:pt x="406654" y="459"/>
                  </a:cubicBezTo>
                  <a:close/>
                  <a:moveTo>
                    <a:pt x="335502" y="0"/>
                  </a:moveTo>
                  <a:lnTo>
                    <a:pt x="395341" y="0"/>
                  </a:lnTo>
                  <a:lnTo>
                    <a:pt x="415506" y="20165"/>
                  </a:lnTo>
                  <a:cubicBezTo>
                    <a:pt x="426491" y="31151"/>
                    <a:pt x="426491" y="48961"/>
                    <a:pt x="415506" y="59947"/>
                  </a:cubicBezTo>
                  <a:lnTo>
                    <a:pt x="385378" y="90074"/>
                  </a:lnTo>
                  <a:cubicBezTo>
                    <a:pt x="379886" y="95567"/>
                    <a:pt x="372687" y="98313"/>
                    <a:pt x="365488" y="98313"/>
                  </a:cubicBezTo>
                  <a:lnTo>
                    <a:pt x="365487" y="98312"/>
                  </a:lnTo>
                  <a:lnTo>
                    <a:pt x="365487" y="98288"/>
                  </a:lnTo>
                  <a:lnTo>
                    <a:pt x="365355" y="98313"/>
                  </a:lnTo>
                  <a:cubicBezTo>
                    <a:pt x="358156" y="98313"/>
                    <a:pt x="350958" y="95567"/>
                    <a:pt x="345465" y="90074"/>
                  </a:cubicBezTo>
                  <a:lnTo>
                    <a:pt x="315337" y="59947"/>
                  </a:lnTo>
                  <a:cubicBezTo>
                    <a:pt x="304352" y="48961"/>
                    <a:pt x="304352" y="31151"/>
                    <a:pt x="315337" y="20165"/>
                  </a:cubicBezTo>
                  <a:close/>
                  <a:moveTo>
                    <a:pt x="295394" y="0"/>
                  </a:moveTo>
                  <a:lnTo>
                    <a:pt x="319483" y="0"/>
                  </a:lnTo>
                  <a:lnTo>
                    <a:pt x="315691" y="3792"/>
                  </a:lnTo>
                  <a:cubicBezTo>
                    <a:pt x="311133" y="8350"/>
                    <a:pt x="303744" y="8350"/>
                    <a:pt x="299186" y="3792"/>
                  </a:cubicBezTo>
                  <a:close/>
                  <a:moveTo>
                    <a:pt x="175457" y="0"/>
                  </a:moveTo>
                  <a:lnTo>
                    <a:pt x="275405" y="0"/>
                  </a:lnTo>
                  <a:lnTo>
                    <a:pt x="268949" y="15587"/>
                  </a:lnTo>
                  <a:lnTo>
                    <a:pt x="214886" y="69649"/>
                  </a:lnTo>
                  <a:cubicBezTo>
                    <a:pt x="204655" y="79881"/>
                    <a:pt x="188067" y="79881"/>
                    <a:pt x="177836" y="69649"/>
                  </a:cubicBezTo>
                  <a:lnTo>
                    <a:pt x="158806" y="50620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65000"/>
                </a:sysClr>
              </a:fgClr>
              <a:bgClr>
                <a:srgbClr val="ED7D31">
                  <a:lumMod val="40000"/>
                  <a:lumOff val="6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51" name="グループ化 750">
              <a:extLst>
                <a:ext uri="{FF2B5EF4-FFF2-40B4-BE49-F238E27FC236}">
                  <a16:creationId xmlns:a16="http://schemas.microsoft.com/office/drawing/2014/main" id="{35907309-AE98-4F29-9E96-9604000AD133}"/>
                </a:ext>
              </a:extLst>
            </p:cNvPr>
            <p:cNvGrpSpPr/>
            <p:nvPr/>
          </p:nvGrpSpPr>
          <p:grpSpPr>
            <a:xfrm>
              <a:off x="1776046" y="5862313"/>
              <a:ext cx="1913304" cy="513006"/>
              <a:chOff x="1776046" y="5862313"/>
              <a:chExt cx="1913304" cy="513006"/>
            </a:xfrm>
          </p:grpSpPr>
          <p:sp>
            <p:nvSpPr>
              <p:cNvPr id="752" name="正方形/長方形 751">
                <a:extLst>
                  <a:ext uri="{FF2B5EF4-FFF2-40B4-BE49-F238E27FC236}">
                    <a16:creationId xmlns:a16="http://schemas.microsoft.com/office/drawing/2014/main" id="{9A04DFBD-F2F0-47C6-80E7-8337EEF933D5}"/>
                  </a:ext>
                </a:extLst>
              </p:cNvPr>
              <p:cNvSpPr/>
              <p:nvPr/>
            </p:nvSpPr>
            <p:spPr>
              <a:xfrm>
                <a:off x="1776046" y="5994319"/>
                <a:ext cx="1838871" cy="381000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C0E703D6-0C1F-4DF8-A5D6-D5454387BD40}"/>
                  </a:ext>
                </a:extLst>
              </p:cNvPr>
              <p:cNvSpPr/>
              <p:nvPr/>
            </p:nvSpPr>
            <p:spPr>
              <a:xfrm>
                <a:off x="1776047" y="5964413"/>
                <a:ext cx="1838871" cy="110628"/>
              </a:xfrm>
              <a:custGeom>
                <a:avLst/>
                <a:gdLst>
                  <a:gd name="connsiteX0" fmla="*/ 0 w 1838871"/>
                  <a:gd name="connsiteY0" fmla="*/ 0 h 110628"/>
                  <a:gd name="connsiteX1" fmla="*/ 1786959 w 1838871"/>
                  <a:gd name="connsiteY1" fmla="*/ 0 h 110628"/>
                  <a:gd name="connsiteX2" fmla="*/ 1838871 w 1838871"/>
                  <a:gd name="connsiteY2" fmla="*/ 68348 h 110628"/>
                  <a:gd name="connsiteX3" fmla="*/ 1838871 w 1838871"/>
                  <a:gd name="connsiteY3" fmla="*/ 110628 h 110628"/>
                  <a:gd name="connsiteX4" fmla="*/ 0 w 1838871"/>
                  <a:gd name="connsiteY4" fmla="*/ 110628 h 11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871" h="110628">
                    <a:moveTo>
                      <a:pt x="0" y="0"/>
                    </a:moveTo>
                    <a:lnTo>
                      <a:pt x="1786959" y="0"/>
                    </a:lnTo>
                    <a:lnTo>
                      <a:pt x="1838871" y="68348"/>
                    </a:lnTo>
                    <a:lnTo>
                      <a:pt x="1838871" y="110628"/>
                    </a:lnTo>
                    <a:lnTo>
                      <a:pt x="0" y="110628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D395ED58-ABB4-43CC-BADB-FCFD0984EE31}"/>
                  </a:ext>
                </a:extLst>
              </p:cNvPr>
              <p:cNvSpPr/>
              <p:nvPr/>
            </p:nvSpPr>
            <p:spPr>
              <a:xfrm>
                <a:off x="1776046" y="5862313"/>
                <a:ext cx="1913304" cy="184594"/>
              </a:xfrm>
              <a:custGeom>
                <a:avLst/>
                <a:gdLst>
                  <a:gd name="connsiteX0" fmla="*/ 0 w 1913304"/>
                  <a:gd name="connsiteY0" fmla="*/ 0 h 184594"/>
                  <a:gd name="connsiteX1" fmla="*/ 1770709 w 1913304"/>
                  <a:gd name="connsiteY1" fmla="*/ 0 h 184594"/>
                  <a:gd name="connsiteX2" fmla="*/ 1913304 w 1913304"/>
                  <a:gd name="connsiteY2" fmla="*/ 184594 h 184594"/>
                  <a:gd name="connsiteX3" fmla="*/ 0 w 1913304"/>
                  <a:gd name="connsiteY3" fmla="*/ 184594 h 18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13304" h="184594">
                    <a:moveTo>
                      <a:pt x="0" y="0"/>
                    </a:moveTo>
                    <a:lnTo>
                      <a:pt x="1770709" y="0"/>
                    </a:lnTo>
                    <a:lnTo>
                      <a:pt x="1913304" y="184594"/>
                    </a:lnTo>
                    <a:lnTo>
                      <a:pt x="0" y="184594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sp>
        <p:nvSpPr>
          <p:cNvPr id="841" name="テキスト ボックス 840">
            <a:extLst>
              <a:ext uri="{FF2B5EF4-FFF2-40B4-BE49-F238E27FC236}">
                <a16:creationId xmlns:a16="http://schemas.microsoft.com/office/drawing/2014/main" id="{61E43B9C-DC8A-4A1C-BF45-46E9803F03DA}"/>
              </a:ext>
            </a:extLst>
          </p:cNvPr>
          <p:cNvSpPr txBox="1"/>
          <p:nvPr/>
        </p:nvSpPr>
        <p:spPr>
          <a:xfrm>
            <a:off x="3672891" y="4117835"/>
            <a:ext cx="1826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姫路城（姫路市）</a:t>
            </a:r>
          </a:p>
        </p:txBody>
      </p:sp>
      <p:grpSp>
        <p:nvGrpSpPr>
          <p:cNvPr id="842" name="グループ化 841">
            <a:extLst>
              <a:ext uri="{FF2B5EF4-FFF2-40B4-BE49-F238E27FC236}">
                <a16:creationId xmlns:a16="http://schemas.microsoft.com/office/drawing/2014/main" id="{83E14C99-B1F1-4C4C-AA86-2181B49317A9}"/>
              </a:ext>
            </a:extLst>
          </p:cNvPr>
          <p:cNvGrpSpPr/>
          <p:nvPr/>
        </p:nvGrpSpPr>
        <p:grpSpPr>
          <a:xfrm>
            <a:off x="3177291" y="4845991"/>
            <a:ext cx="1327572" cy="886129"/>
            <a:chOff x="4885999" y="2887965"/>
            <a:chExt cx="2562286" cy="1710278"/>
          </a:xfrm>
        </p:grpSpPr>
        <p:grpSp>
          <p:nvGrpSpPr>
            <p:cNvPr id="843" name="グループ化 842">
              <a:extLst>
                <a:ext uri="{FF2B5EF4-FFF2-40B4-BE49-F238E27FC236}">
                  <a16:creationId xmlns:a16="http://schemas.microsoft.com/office/drawing/2014/main" id="{8A8E7562-3D28-4BE2-927C-72609048CC70}"/>
                </a:ext>
              </a:extLst>
            </p:cNvPr>
            <p:cNvGrpSpPr/>
            <p:nvPr/>
          </p:nvGrpSpPr>
          <p:grpSpPr>
            <a:xfrm>
              <a:off x="4885999" y="3061544"/>
              <a:ext cx="2562286" cy="1536699"/>
              <a:chOff x="746064" y="1894185"/>
              <a:chExt cx="2562286" cy="1536699"/>
            </a:xfrm>
          </p:grpSpPr>
          <p:grpSp>
            <p:nvGrpSpPr>
              <p:cNvPr id="874" name="グループ化 873">
                <a:extLst>
                  <a:ext uri="{FF2B5EF4-FFF2-40B4-BE49-F238E27FC236}">
                    <a16:creationId xmlns:a16="http://schemas.microsoft.com/office/drawing/2014/main" id="{CE959B00-A22B-4974-823F-1531D8A1094F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6CFD105A-1A5C-4A0E-930B-E391B0CF589F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8" name="楕円 877">
                  <a:extLst>
                    <a:ext uri="{FF2B5EF4-FFF2-40B4-BE49-F238E27FC236}">
                      <a16:creationId xmlns:a16="http://schemas.microsoft.com/office/drawing/2014/main" id="{21DB3416-D997-4AED-B357-CB6FFBFF3F0C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75" name="楕円 874">
                <a:extLst>
                  <a:ext uri="{FF2B5EF4-FFF2-40B4-BE49-F238E27FC236}">
                    <a16:creationId xmlns:a16="http://schemas.microsoft.com/office/drawing/2014/main" id="{1730E50C-124F-4F8D-8C74-01D80F6D1AAF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C71F7FD2-44FF-43E8-ACD1-AEED23AF96EE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44" name="グループ化 843">
              <a:extLst>
                <a:ext uri="{FF2B5EF4-FFF2-40B4-BE49-F238E27FC236}">
                  <a16:creationId xmlns:a16="http://schemas.microsoft.com/office/drawing/2014/main" id="{97C0FE8A-AB8F-46D6-8CDC-F4C661D0A44B}"/>
                </a:ext>
              </a:extLst>
            </p:cNvPr>
            <p:cNvGrpSpPr/>
            <p:nvPr/>
          </p:nvGrpSpPr>
          <p:grpSpPr>
            <a:xfrm rot="800713">
              <a:off x="6207631" y="2887965"/>
              <a:ext cx="843250" cy="843755"/>
              <a:chOff x="852762" y="2376956"/>
              <a:chExt cx="843250" cy="843755"/>
            </a:xfrm>
          </p:grpSpPr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705C259F-8EFA-4ABC-B3D3-7D53577AF458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870" name="グループ化 869">
                <a:extLst>
                  <a:ext uri="{FF2B5EF4-FFF2-40B4-BE49-F238E27FC236}">
                    <a16:creationId xmlns:a16="http://schemas.microsoft.com/office/drawing/2014/main" id="{3172B09F-32CA-46E2-903B-7FFCDC8E8D2A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871" name="フリーフォーム: 図形 870">
                  <a:extLst>
                    <a:ext uri="{FF2B5EF4-FFF2-40B4-BE49-F238E27FC236}">
                      <a16:creationId xmlns:a16="http://schemas.microsoft.com/office/drawing/2014/main" id="{DD3C66DA-0E01-434F-96CB-291981D9C015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E878ADD3-B2B8-453F-AC2B-E765E9A6A075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299D5B38-2A90-4790-AEB9-BEEB8ADDBE5F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845" name="グループ化 844">
              <a:extLst>
                <a:ext uri="{FF2B5EF4-FFF2-40B4-BE49-F238E27FC236}">
                  <a16:creationId xmlns:a16="http://schemas.microsoft.com/office/drawing/2014/main" id="{FB69AA6D-78E3-4F54-983A-ADF1BDF52E63}"/>
                </a:ext>
              </a:extLst>
            </p:cNvPr>
            <p:cNvGrpSpPr/>
            <p:nvPr/>
          </p:nvGrpSpPr>
          <p:grpSpPr>
            <a:xfrm rot="21380907">
              <a:off x="5389540" y="2895428"/>
              <a:ext cx="843250" cy="843755"/>
              <a:chOff x="852762" y="2376956"/>
              <a:chExt cx="843250" cy="843755"/>
            </a:xfrm>
          </p:grpSpPr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28CE5B20-411C-4212-9221-BDF5029413BD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865" name="グループ化 864">
                <a:extLst>
                  <a:ext uri="{FF2B5EF4-FFF2-40B4-BE49-F238E27FC236}">
                    <a16:creationId xmlns:a16="http://schemas.microsoft.com/office/drawing/2014/main" id="{F0840580-ACD5-4DBE-87A6-9A6A2139422C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866" name="フリーフォーム: 図形 865">
                  <a:extLst>
                    <a:ext uri="{FF2B5EF4-FFF2-40B4-BE49-F238E27FC236}">
                      <a16:creationId xmlns:a16="http://schemas.microsoft.com/office/drawing/2014/main" id="{0B737C7E-92F0-41A0-9BE3-A3B57329857C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67" name="フリーフォーム: 図形 866">
                  <a:extLst>
                    <a:ext uri="{FF2B5EF4-FFF2-40B4-BE49-F238E27FC236}">
                      <a16:creationId xmlns:a16="http://schemas.microsoft.com/office/drawing/2014/main" id="{978EDA82-E983-4ECE-AC6B-E3AC5260F2FF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68" name="フリーフォーム: 図形 867">
                  <a:extLst>
                    <a:ext uri="{FF2B5EF4-FFF2-40B4-BE49-F238E27FC236}">
                      <a16:creationId xmlns:a16="http://schemas.microsoft.com/office/drawing/2014/main" id="{7C2A7596-4263-4809-B5FA-AE9E8467964E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846" name="グループ化 845">
              <a:extLst>
                <a:ext uri="{FF2B5EF4-FFF2-40B4-BE49-F238E27FC236}">
                  <a16:creationId xmlns:a16="http://schemas.microsoft.com/office/drawing/2014/main" id="{B55C9E26-F7A4-444D-AE69-EE2FF5ACCF60}"/>
                </a:ext>
              </a:extLst>
            </p:cNvPr>
            <p:cNvGrpSpPr/>
            <p:nvPr/>
          </p:nvGrpSpPr>
          <p:grpSpPr>
            <a:xfrm rot="20700065">
              <a:off x="5013928" y="3267631"/>
              <a:ext cx="843250" cy="843755"/>
              <a:chOff x="852762" y="2376956"/>
              <a:chExt cx="843250" cy="843755"/>
            </a:xfrm>
          </p:grpSpPr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21D2E983-D5E9-432E-ADBA-89702876231B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860" name="グループ化 859">
                <a:extLst>
                  <a:ext uri="{FF2B5EF4-FFF2-40B4-BE49-F238E27FC236}">
                    <a16:creationId xmlns:a16="http://schemas.microsoft.com/office/drawing/2014/main" id="{6AAC308F-C157-40E3-8738-5BBC9C7A043A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861" name="フリーフォーム: 図形 860">
                  <a:extLst>
                    <a:ext uri="{FF2B5EF4-FFF2-40B4-BE49-F238E27FC236}">
                      <a16:creationId xmlns:a16="http://schemas.microsoft.com/office/drawing/2014/main" id="{7F6F2ABF-1DDE-44CA-A919-7B8009B0F7E1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62" name="フリーフォーム: 図形 861">
                  <a:extLst>
                    <a:ext uri="{FF2B5EF4-FFF2-40B4-BE49-F238E27FC236}">
                      <a16:creationId xmlns:a16="http://schemas.microsoft.com/office/drawing/2014/main" id="{D4030232-696B-4854-A605-259899C5DEBF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63" name="フリーフォーム: 図形 862">
                  <a:extLst>
                    <a:ext uri="{FF2B5EF4-FFF2-40B4-BE49-F238E27FC236}">
                      <a16:creationId xmlns:a16="http://schemas.microsoft.com/office/drawing/2014/main" id="{63FF23CC-5128-4ECC-A792-77C428E47B8C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847" name="グループ化 846">
              <a:extLst>
                <a:ext uri="{FF2B5EF4-FFF2-40B4-BE49-F238E27FC236}">
                  <a16:creationId xmlns:a16="http://schemas.microsoft.com/office/drawing/2014/main" id="{95593426-AF46-49B9-86D0-5D42D7E88E75}"/>
                </a:ext>
              </a:extLst>
            </p:cNvPr>
            <p:cNvGrpSpPr/>
            <p:nvPr/>
          </p:nvGrpSpPr>
          <p:grpSpPr>
            <a:xfrm rot="614603">
              <a:off x="6403657" y="3285950"/>
              <a:ext cx="843250" cy="843755"/>
              <a:chOff x="852762" y="2376956"/>
              <a:chExt cx="843250" cy="843755"/>
            </a:xfrm>
          </p:grpSpPr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2B758F0C-9F6D-4508-B706-CBB607035233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855" name="グループ化 854">
                <a:extLst>
                  <a:ext uri="{FF2B5EF4-FFF2-40B4-BE49-F238E27FC236}">
                    <a16:creationId xmlns:a16="http://schemas.microsoft.com/office/drawing/2014/main" id="{0A1C9B58-533F-4BAB-AD5E-C1480774161C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856" name="フリーフォーム: 図形 855">
                  <a:extLst>
                    <a:ext uri="{FF2B5EF4-FFF2-40B4-BE49-F238E27FC236}">
                      <a16:creationId xmlns:a16="http://schemas.microsoft.com/office/drawing/2014/main" id="{DC71BEBC-F18D-4D32-8A12-BAE2F9C933BB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57" name="フリーフォーム: 図形 856">
                  <a:extLst>
                    <a:ext uri="{FF2B5EF4-FFF2-40B4-BE49-F238E27FC236}">
                      <a16:creationId xmlns:a16="http://schemas.microsoft.com/office/drawing/2014/main" id="{B5F70006-9917-4EC2-B444-3A1199EBC6E1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58" name="フリーフォーム: 図形 857">
                  <a:extLst>
                    <a:ext uri="{FF2B5EF4-FFF2-40B4-BE49-F238E27FC236}">
                      <a16:creationId xmlns:a16="http://schemas.microsoft.com/office/drawing/2014/main" id="{62493971-DEC8-406F-B27B-64B87E616FC9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848" name="グループ化 847">
              <a:extLst>
                <a:ext uri="{FF2B5EF4-FFF2-40B4-BE49-F238E27FC236}">
                  <a16:creationId xmlns:a16="http://schemas.microsoft.com/office/drawing/2014/main" id="{528DB70D-1127-4950-BF51-9114D02CE7CD}"/>
                </a:ext>
              </a:extLst>
            </p:cNvPr>
            <p:cNvGrpSpPr/>
            <p:nvPr/>
          </p:nvGrpSpPr>
          <p:grpSpPr>
            <a:xfrm rot="21281158">
              <a:off x="5755339" y="3478179"/>
              <a:ext cx="843250" cy="843755"/>
              <a:chOff x="852762" y="2376956"/>
              <a:chExt cx="843250" cy="843755"/>
            </a:xfrm>
          </p:grpSpPr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26CDF8FE-913B-4BA1-855F-C6610E8B94B8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850" name="グループ化 849">
                <a:extLst>
                  <a:ext uri="{FF2B5EF4-FFF2-40B4-BE49-F238E27FC236}">
                    <a16:creationId xmlns:a16="http://schemas.microsoft.com/office/drawing/2014/main" id="{E2B5760D-5972-4F9A-8C61-BD501B9FF551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851" name="フリーフォーム: 図形 850">
                  <a:extLst>
                    <a:ext uri="{FF2B5EF4-FFF2-40B4-BE49-F238E27FC236}">
                      <a16:creationId xmlns:a16="http://schemas.microsoft.com/office/drawing/2014/main" id="{F2395FE0-55C4-479D-B63D-A0B7A3067E99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52" name="フリーフォーム: 図形 851">
                  <a:extLst>
                    <a:ext uri="{FF2B5EF4-FFF2-40B4-BE49-F238E27FC236}">
                      <a16:creationId xmlns:a16="http://schemas.microsoft.com/office/drawing/2014/main" id="{AD7FAB9F-0018-465B-AB65-6788E588E86B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53" name="フリーフォーム: 図形 852">
                  <a:extLst>
                    <a:ext uri="{FF2B5EF4-FFF2-40B4-BE49-F238E27FC236}">
                      <a16:creationId xmlns:a16="http://schemas.microsoft.com/office/drawing/2014/main" id="{49F3623E-41DD-45A7-835F-2E86B49F63D9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sp>
        <p:nvSpPr>
          <p:cNvPr id="879" name="テキスト ボックス 878">
            <a:extLst>
              <a:ext uri="{FF2B5EF4-FFF2-40B4-BE49-F238E27FC236}">
                <a16:creationId xmlns:a16="http://schemas.microsoft.com/office/drawing/2014/main" id="{E0F22218-9976-4717-ADB0-FC261A811A0E}"/>
              </a:ext>
            </a:extLst>
          </p:cNvPr>
          <p:cNvSpPr txBox="1"/>
          <p:nvPr/>
        </p:nvSpPr>
        <p:spPr>
          <a:xfrm>
            <a:off x="3346703" y="619314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鳴門大橋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80" name="テキスト ボックス 879">
            <a:extLst>
              <a:ext uri="{FF2B5EF4-FFF2-40B4-BE49-F238E27FC236}">
                <a16:creationId xmlns:a16="http://schemas.microsoft.com/office/drawing/2014/main" id="{084010C6-FC7A-44D8-A7B7-4E7E4984131E}"/>
              </a:ext>
            </a:extLst>
          </p:cNvPr>
          <p:cNvSpPr txBox="1"/>
          <p:nvPr/>
        </p:nvSpPr>
        <p:spPr>
          <a:xfrm>
            <a:off x="3346704" y="576219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タマネギ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81" name="テキスト ボックス 880">
            <a:extLst>
              <a:ext uri="{FF2B5EF4-FFF2-40B4-BE49-F238E27FC236}">
                <a16:creationId xmlns:a16="http://schemas.microsoft.com/office/drawing/2014/main" id="{D4D776A9-870C-43F8-92BF-C59E343B728B}"/>
              </a:ext>
            </a:extLst>
          </p:cNvPr>
          <p:cNvSpPr txBox="1"/>
          <p:nvPr/>
        </p:nvSpPr>
        <p:spPr>
          <a:xfrm rot="20700000">
            <a:off x="4450563" y="4882222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淡路島産の</a:t>
            </a:r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タマネギは甘くて</a:t>
            </a:r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おいしい</a:t>
            </a:r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82" name="テキスト ボックス 881">
            <a:extLst>
              <a:ext uri="{FF2B5EF4-FFF2-40B4-BE49-F238E27FC236}">
                <a16:creationId xmlns:a16="http://schemas.microsoft.com/office/drawing/2014/main" id="{46F898CC-0C56-46E4-8AB5-25D6BF6CDA70}"/>
              </a:ext>
            </a:extLst>
          </p:cNvPr>
          <p:cNvSpPr txBox="1"/>
          <p:nvPr/>
        </p:nvSpPr>
        <p:spPr>
          <a:xfrm rot="20700000">
            <a:off x="7253258" y="4870255"/>
            <a:ext cx="8002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タイガースも</a:t>
            </a:r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83" name="グループ化 882">
            <a:extLst>
              <a:ext uri="{FF2B5EF4-FFF2-40B4-BE49-F238E27FC236}">
                <a16:creationId xmlns:a16="http://schemas.microsoft.com/office/drawing/2014/main" id="{9576C6E9-93B6-42C1-8288-0984DFF822E7}"/>
              </a:ext>
            </a:extLst>
          </p:cNvPr>
          <p:cNvGrpSpPr/>
          <p:nvPr/>
        </p:nvGrpSpPr>
        <p:grpSpPr>
          <a:xfrm>
            <a:off x="5887698" y="993293"/>
            <a:ext cx="1859164" cy="1357590"/>
            <a:chOff x="4069859" y="2896701"/>
            <a:chExt cx="1752839" cy="1279952"/>
          </a:xfrm>
        </p:grpSpPr>
        <p:grpSp>
          <p:nvGrpSpPr>
            <p:cNvPr id="884" name="グループ化 883">
              <a:extLst>
                <a:ext uri="{FF2B5EF4-FFF2-40B4-BE49-F238E27FC236}">
                  <a16:creationId xmlns:a16="http://schemas.microsoft.com/office/drawing/2014/main" id="{B4370197-EF44-4951-93D8-25C24FB831C1}"/>
                </a:ext>
              </a:extLst>
            </p:cNvPr>
            <p:cNvGrpSpPr/>
            <p:nvPr/>
          </p:nvGrpSpPr>
          <p:grpSpPr>
            <a:xfrm>
              <a:off x="4069859" y="2896701"/>
              <a:ext cx="1496058" cy="1184739"/>
              <a:chOff x="2279511" y="2850910"/>
              <a:chExt cx="1789105" cy="1416803"/>
            </a:xfrm>
          </p:grpSpPr>
          <p:sp>
            <p:nvSpPr>
              <p:cNvPr id="901" name="四角形: 角を丸くする 900">
                <a:extLst>
                  <a:ext uri="{FF2B5EF4-FFF2-40B4-BE49-F238E27FC236}">
                    <a16:creationId xmlns:a16="http://schemas.microsoft.com/office/drawing/2014/main" id="{16013A2F-3719-4488-A820-E0EE2CBD524B}"/>
                  </a:ext>
                </a:extLst>
              </p:cNvPr>
              <p:cNvSpPr/>
              <p:nvPr/>
            </p:nvSpPr>
            <p:spPr bwMode="auto">
              <a:xfrm rot="20700000">
                <a:off x="3713307" y="3345765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02" name="月 901">
                <a:extLst>
                  <a:ext uri="{FF2B5EF4-FFF2-40B4-BE49-F238E27FC236}">
                    <a16:creationId xmlns:a16="http://schemas.microsoft.com/office/drawing/2014/main" id="{3EE6DB08-8C6D-4027-BB23-2CB0D2E89131}"/>
                  </a:ext>
                </a:extLst>
              </p:cNvPr>
              <p:cNvSpPr/>
              <p:nvPr/>
            </p:nvSpPr>
            <p:spPr bwMode="auto">
              <a:xfrm rot="18900000">
                <a:off x="2279511" y="3583437"/>
                <a:ext cx="208481" cy="416961"/>
              </a:xfrm>
              <a:prstGeom prst="moon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03" name="四角形: 角を丸くする 902">
                <a:extLst>
                  <a:ext uri="{FF2B5EF4-FFF2-40B4-BE49-F238E27FC236}">
                    <a16:creationId xmlns:a16="http://schemas.microsoft.com/office/drawing/2014/main" id="{4A766D4C-4E03-4715-8FDA-CB6F34006199}"/>
                  </a:ext>
                </a:extLst>
              </p:cNvPr>
              <p:cNvSpPr/>
              <p:nvPr/>
            </p:nvSpPr>
            <p:spPr bwMode="auto">
              <a:xfrm rot="1800000">
                <a:off x="2746822" y="285091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04" name="四角形: 角を丸くする 903">
                <a:extLst>
                  <a:ext uri="{FF2B5EF4-FFF2-40B4-BE49-F238E27FC236}">
                    <a16:creationId xmlns:a16="http://schemas.microsoft.com/office/drawing/2014/main" id="{77A2C414-1C24-4676-BC30-6CCCFF8485F9}"/>
                  </a:ext>
                </a:extLst>
              </p:cNvPr>
              <p:cNvSpPr/>
              <p:nvPr/>
            </p:nvSpPr>
            <p:spPr bwMode="auto">
              <a:xfrm rot="18900000">
                <a:off x="3412800" y="3772658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829C91C0-5283-48A6-8B5F-BF993BED7AC1}"/>
                  </a:ext>
                </a:extLst>
              </p:cNvPr>
              <p:cNvSpPr/>
              <p:nvPr/>
            </p:nvSpPr>
            <p:spPr bwMode="auto">
              <a:xfrm rot="18900000">
                <a:off x="3569967" y="412496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33E9D1F5-A65A-439B-8A25-2BA38EDBB394}"/>
                  </a:ext>
                </a:extLst>
              </p:cNvPr>
              <p:cNvSpPr/>
              <p:nvPr/>
            </p:nvSpPr>
            <p:spPr bwMode="auto">
              <a:xfrm>
                <a:off x="2358426" y="2857987"/>
                <a:ext cx="1533554" cy="1363727"/>
              </a:xfrm>
              <a:custGeom>
                <a:avLst/>
                <a:gdLst>
                  <a:gd name="connsiteX0" fmla="*/ 756664 w 1533554"/>
                  <a:gd name="connsiteY0" fmla="*/ 620 h 1363727"/>
                  <a:gd name="connsiteX1" fmla="*/ 787488 w 1533554"/>
                  <a:gd name="connsiteY1" fmla="*/ 10985 h 1363727"/>
                  <a:gd name="connsiteX2" fmla="*/ 817462 w 1533554"/>
                  <a:gd name="connsiteY2" fmla="*/ 122851 h 1363727"/>
                  <a:gd name="connsiteX3" fmla="*/ 814641 w 1533554"/>
                  <a:gd name="connsiteY3" fmla="*/ 127738 h 1363727"/>
                  <a:gd name="connsiteX4" fmla="*/ 1357648 w 1533554"/>
                  <a:gd name="connsiteY4" fmla="*/ 127738 h 1363727"/>
                  <a:gd name="connsiteX5" fmla="*/ 1530171 w 1533554"/>
                  <a:gd name="connsiteY5" fmla="*/ 300261 h 1363727"/>
                  <a:gd name="connsiteX6" fmla="*/ 1530171 w 1533554"/>
                  <a:gd name="connsiteY6" fmla="*/ 990330 h 1363727"/>
                  <a:gd name="connsiteX7" fmla="*/ 1424802 w 1533554"/>
                  <a:gd name="connsiteY7" fmla="*/ 1149295 h 1363727"/>
                  <a:gd name="connsiteX8" fmla="*/ 1404102 w 1533554"/>
                  <a:gd name="connsiteY8" fmla="*/ 1153474 h 1363727"/>
                  <a:gd name="connsiteX9" fmla="*/ 1523726 w 1533554"/>
                  <a:gd name="connsiteY9" fmla="*/ 1273098 h 1363727"/>
                  <a:gd name="connsiteX10" fmla="*/ 1523726 w 1533554"/>
                  <a:gd name="connsiteY10" fmla="*/ 1320555 h 1363727"/>
                  <a:gd name="connsiteX11" fmla="*/ 1490381 w 1533554"/>
                  <a:gd name="connsiteY11" fmla="*/ 1353899 h 1363727"/>
                  <a:gd name="connsiteX12" fmla="*/ 1442925 w 1533554"/>
                  <a:gd name="connsiteY12" fmla="*/ 1353899 h 1363727"/>
                  <a:gd name="connsiteX13" fmla="*/ 1251879 w 1533554"/>
                  <a:gd name="connsiteY13" fmla="*/ 1162853 h 1363727"/>
                  <a:gd name="connsiteX14" fmla="*/ 793181 w 1533554"/>
                  <a:gd name="connsiteY14" fmla="*/ 1162853 h 1363727"/>
                  <a:gd name="connsiteX15" fmla="*/ 602135 w 1533554"/>
                  <a:gd name="connsiteY15" fmla="*/ 1353899 h 1363727"/>
                  <a:gd name="connsiteX16" fmla="*/ 554678 w 1533554"/>
                  <a:gd name="connsiteY16" fmla="*/ 1353899 h 1363727"/>
                  <a:gd name="connsiteX17" fmla="*/ 521334 w 1533554"/>
                  <a:gd name="connsiteY17" fmla="*/ 1320555 h 1363727"/>
                  <a:gd name="connsiteX18" fmla="*/ 521334 w 1533554"/>
                  <a:gd name="connsiteY18" fmla="*/ 1273098 h 1363727"/>
                  <a:gd name="connsiteX19" fmla="*/ 631579 w 1533554"/>
                  <a:gd name="connsiteY19" fmla="*/ 1162853 h 1363727"/>
                  <a:gd name="connsiteX20" fmla="*/ 574702 w 1533554"/>
                  <a:gd name="connsiteY20" fmla="*/ 1162853 h 1363727"/>
                  <a:gd name="connsiteX21" fmla="*/ 572665 w 1533554"/>
                  <a:gd name="connsiteY21" fmla="*/ 1162853 h 1363727"/>
                  <a:gd name="connsiteX22" fmla="*/ 381619 w 1533554"/>
                  <a:gd name="connsiteY22" fmla="*/ 1353899 h 1363727"/>
                  <a:gd name="connsiteX23" fmla="*/ 334162 w 1533554"/>
                  <a:gd name="connsiteY23" fmla="*/ 1353899 h 1363727"/>
                  <a:gd name="connsiteX24" fmla="*/ 300818 w 1533554"/>
                  <a:gd name="connsiteY24" fmla="*/ 1320555 h 1363727"/>
                  <a:gd name="connsiteX25" fmla="*/ 300818 w 1533554"/>
                  <a:gd name="connsiteY25" fmla="*/ 1273098 h 1363727"/>
                  <a:gd name="connsiteX26" fmla="*/ 411063 w 1533554"/>
                  <a:gd name="connsiteY26" fmla="*/ 1162853 h 1363727"/>
                  <a:gd name="connsiteX27" fmla="*/ 145378 w 1533554"/>
                  <a:gd name="connsiteY27" fmla="*/ 1162853 h 1363727"/>
                  <a:gd name="connsiteX28" fmla="*/ 0 w 1533554"/>
                  <a:gd name="connsiteY28" fmla="*/ 1017475 h 1363727"/>
                  <a:gd name="connsiteX29" fmla="*/ 0 w 1533554"/>
                  <a:gd name="connsiteY29" fmla="*/ 813176 h 1363727"/>
                  <a:gd name="connsiteX30" fmla="*/ 145378 w 1533554"/>
                  <a:gd name="connsiteY30" fmla="*/ 667798 h 1363727"/>
                  <a:gd name="connsiteX31" fmla="*/ 270031 w 1533554"/>
                  <a:gd name="connsiteY31" fmla="*/ 667798 h 1363727"/>
                  <a:gd name="connsiteX32" fmla="*/ 270031 w 1533554"/>
                  <a:gd name="connsiteY32" fmla="*/ 300261 h 1363727"/>
                  <a:gd name="connsiteX33" fmla="*/ 442554 w 1533554"/>
                  <a:gd name="connsiteY33" fmla="*/ 127738 h 1363727"/>
                  <a:gd name="connsiteX34" fmla="*/ 625519 w 1533554"/>
                  <a:gd name="connsiteY34" fmla="*/ 127738 h 1363727"/>
                  <a:gd name="connsiteX35" fmla="*/ 675621 w 1533554"/>
                  <a:gd name="connsiteY35" fmla="*/ 40959 h 1363727"/>
                  <a:gd name="connsiteX36" fmla="*/ 756664 w 1533554"/>
                  <a:gd name="connsiteY36" fmla="*/ 620 h 1363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533554" h="1363727">
                    <a:moveTo>
                      <a:pt x="756664" y="620"/>
                    </a:moveTo>
                    <a:cubicBezTo>
                      <a:pt x="767221" y="1930"/>
                      <a:pt x="777696" y="5331"/>
                      <a:pt x="787488" y="10985"/>
                    </a:cubicBezTo>
                    <a:cubicBezTo>
                      <a:pt x="826656" y="33599"/>
                      <a:pt x="840076" y="83683"/>
                      <a:pt x="817462" y="122851"/>
                    </a:cubicBezTo>
                    <a:lnTo>
                      <a:pt x="814641" y="127738"/>
                    </a:lnTo>
                    <a:lnTo>
                      <a:pt x="1357648" y="127738"/>
                    </a:lnTo>
                    <a:cubicBezTo>
                      <a:pt x="1452930" y="127738"/>
                      <a:pt x="1530171" y="204979"/>
                      <a:pt x="1530171" y="300261"/>
                    </a:cubicBezTo>
                    <a:lnTo>
                      <a:pt x="1530171" y="990330"/>
                    </a:lnTo>
                    <a:cubicBezTo>
                      <a:pt x="1530171" y="1061792"/>
                      <a:pt x="1486723" y="1123105"/>
                      <a:pt x="1424802" y="1149295"/>
                    </a:cubicBezTo>
                    <a:lnTo>
                      <a:pt x="1404102" y="1153474"/>
                    </a:lnTo>
                    <a:lnTo>
                      <a:pt x="1523726" y="1273098"/>
                    </a:lnTo>
                    <a:cubicBezTo>
                      <a:pt x="1536830" y="1286203"/>
                      <a:pt x="1536830" y="1307450"/>
                      <a:pt x="1523726" y="1320555"/>
                    </a:cubicBezTo>
                    <a:lnTo>
                      <a:pt x="1490381" y="1353899"/>
                    </a:lnTo>
                    <a:cubicBezTo>
                      <a:pt x="1477277" y="1367004"/>
                      <a:pt x="1456029" y="1367004"/>
                      <a:pt x="1442925" y="1353899"/>
                    </a:cubicBezTo>
                    <a:lnTo>
                      <a:pt x="1251879" y="1162853"/>
                    </a:lnTo>
                    <a:lnTo>
                      <a:pt x="793181" y="1162853"/>
                    </a:lnTo>
                    <a:lnTo>
                      <a:pt x="602135" y="1353899"/>
                    </a:lnTo>
                    <a:cubicBezTo>
                      <a:pt x="589030" y="1367004"/>
                      <a:pt x="567783" y="1367004"/>
                      <a:pt x="554678" y="1353899"/>
                    </a:cubicBezTo>
                    <a:lnTo>
                      <a:pt x="521334" y="1320555"/>
                    </a:lnTo>
                    <a:cubicBezTo>
                      <a:pt x="508229" y="1307450"/>
                      <a:pt x="508229" y="1286203"/>
                      <a:pt x="521334" y="1273098"/>
                    </a:cubicBezTo>
                    <a:lnTo>
                      <a:pt x="631579" y="1162853"/>
                    </a:lnTo>
                    <a:lnTo>
                      <a:pt x="574702" y="1162853"/>
                    </a:lnTo>
                    <a:lnTo>
                      <a:pt x="572665" y="1162853"/>
                    </a:lnTo>
                    <a:lnTo>
                      <a:pt x="381619" y="1353899"/>
                    </a:lnTo>
                    <a:cubicBezTo>
                      <a:pt x="368514" y="1367004"/>
                      <a:pt x="347267" y="1367004"/>
                      <a:pt x="334162" y="1353899"/>
                    </a:cubicBezTo>
                    <a:lnTo>
                      <a:pt x="300818" y="1320555"/>
                    </a:lnTo>
                    <a:cubicBezTo>
                      <a:pt x="287713" y="1307450"/>
                      <a:pt x="287713" y="1286203"/>
                      <a:pt x="300818" y="1273098"/>
                    </a:cubicBezTo>
                    <a:lnTo>
                      <a:pt x="411063" y="1162853"/>
                    </a:lnTo>
                    <a:lnTo>
                      <a:pt x="145378" y="1162853"/>
                    </a:lnTo>
                    <a:cubicBezTo>
                      <a:pt x="65088" y="1162853"/>
                      <a:pt x="0" y="1097765"/>
                      <a:pt x="0" y="1017475"/>
                    </a:cubicBezTo>
                    <a:lnTo>
                      <a:pt x="0" y="813176"/>
                    </a:lnTo>
                    <a:cubicBezTo>
                      <a:pt x="0" y="732886"/>
                      <a:pt x="65088" y="667798"/>
                      <a:pt x="145378" y="667798"/>
                    </a:cubicBezTo>
                    <a:lnTo>
                      <a:pt x="270031" y="667798"/>
                    </a:lnTo>
                    <a:lnTo>
                      <a:pt x="270031" y="300261"/>
                    </a:lnTo>
                    <a:cubicBezTo>
                      <a:pt x="270031" y="204979"/>
                      <a:pt x="347272" y="127738"/>
                      <a:pt x="442554" y="127738"/>
                    </a:cubicBezTo>
                    <a:lnTo>
                      <a:pt x="625519" y="127738"/>
                    </a:lnTo>
                    <a:lnTo>
                      <a:pt x="675621" y="40959"/>
                    </a:lnTo>
                    <a:cubicBezTo>
                      <a:pt x="692582" y="11583"/>
                      <a:pt x="724994" y="-3310"/>
                      <a:pt x="756664" y="62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086C65FA-85C4-4C79-AD7C-DB035AB1E5AB}"/>
                  </a:ext>
                </a:extLst>
              </p:cNvPr>
              <p:cNvSpPr/>
              <p:nvPr/>
            </p:nvSpPr>
            <p:spPr bwMode="auto">
              <a:xfrm>
                <a:off x="2763472" y="3330950"/>
                <a:ext cx="65242" cy="127429"/>
              </a:xfrm>
              <a:custGeom>
                <a:avLst/>
                <a:gdLst>
                  <a:gd name="connsiteX0" fmla="*/ 0 w 65242"/>
                  <a:gd name="connsiteY0" fmla="*/ 0 h 127429"/>
                  <a:gd name="connsiteX1" fmla="*/ 65242 w 65242"/>
                  <a:gd name="connsiteY1" fmla="*/ 37668 h 127429"/>
                  <a:gd name="connsiteX2" fmla="*/ 65242 w 65242"/>
                  <a:gd name="connsiteY2" fmla="*/ 94808 h 127429"/>
                  <a:gd name="connsiteX3" fmla="*/ 32621 w 65242"/>
                  <a:gd name="connsiteY3" fmla="*/ 127429 h 127429"/>
                  <a:gd name="connsiteX4" fmla="*/ 0 w 65242"/>
                  <a:gd name="connsiteY4" fmla="*/ 94808 h 127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242" h="127429">
                    <a:moveTo>
                      <a:pt x="0" y="0"/>
                    </a:moveTo>
                    <a:lnTo>
                      <a:pt x="65242" y="37668"/>
                    </a:lnTo>
                    <a:lnTo>
                      <a:pt x="65242" y="94808"/>
                    </a:lnTo>
                    <a:cubicBezTo>
                      <a:pt x="65242" y="112824"/>
                      <a:pt x="50637" y="127429"/>
                      <a:pt x="32621" y="127429"/>
                    </a:cubicBezTo>
                    <a:cubicBezTo>
                      <a:pt x="14605" y="127429"/>
                      <a:pt x="0" y="112824"/>
                      <a:pt x="0" y="9480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C5D354EE-95C5-4DB1-8880-591E2AF3F236}"/>
                  </a:ext>
                </a:extLst>
              </p:cNvPr>
              <p:cNvSpPr/>
              <p:nvPr/>
            </p:nvSpPr>
            <p:spPr bwMode="auto">
              <a:xfrm>
                <a:off x="2939492" y="3338058"/>
                <a:ext cx="65242" cy="120320"/>
              </a:xfrm>
              <a:custGeom>
                <a:avLst/>
                <a:gdLst>
                  <a:gd name="connsiteX0" fmla="*/ 65242 w 65242"/>
                  <a:gd name="connsiteY0" fmla="*/ 0 h 120320"/>
                  <a:gd name="connsiteX1" fmla="*/ 65242 w 65242"/>
                  <a:gd name="connsiteY1" fmla="*/ 87699 h 120320"/>
                  <a:gd name="connsiteX2" fmla="*/ 32621 w 65242"/>
                  <a:gd name="connsiteY2" fmla="*/ 120320 h 120320"/>
                  <a:gd name="connsiteX3" fmla="*/ 0 w 65242"/>
                  <a:gd name="connsiteY3" fmla="*/ 87699 h 120320"/>
                  <a:gd name="connsiteX4" fmla="*/ 0 w 65242"/>
                  <a:gd name="connsiteY4" fmla="*/ 37668 h 12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242" h="120320">
                    <a:moveTo>
                      <a:pt x="65242" y="0"/>
                    </a:moveTo>
                    <a:lnTo>
                      <a:pt x="65242" y="87699"/>
                    </a:lnTo>
                    <a:cubicBezTo>
                      <a:pt x="65242" y="105715"/>
                      <a:pt x="50637" y="120320"/>
                      <a:pt x="32621" y="120320"/>
                    </a:cubicBezTo>
                    <a:cubicBezTo>
                      <a:pt x="14605" y="120320"/>
                      <a:pt x="0" y="105715"/>
                      <a:pt x="0" y="87699"/>
                    </a:cubicBezTo>
                    <a:lnTo>
                      <a:pt x="0" y="37668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09" name="四角形: 角を丸くする 908">
                <a:extLst>
                  <a:ext uri="{FF2B5EF4-FFF2-40B4-BE49-F238E27FC236}">
                    <a16:creationId xmlns:a16="http://schemas.microsoft.com/office/drawing/2014/main" id="{437794B5-7BD7-4B8E-9628-43CD343744C1}"/>
                  </a:ext>
                </a:extLst>
              </p:cNvPr>
              <p:cNvSpPr/>
              <p:nvPr/>
            </p:nvSpPr>
            <p:spPr bwMode="auto">
              <a:xfrm>
                <a:off x="2440968" y="379581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10" name="四角形: 角を丸くする 909">
                <a:extLst>
                  <a:ext uri="{FF2B5EF4-FFF2-40B4-BE49-F238E27FC236}">
                    <a16:creationId xmlns:a16="http://schemas.microsoft.com/office/drawing/2014/main" id="{2F53BD73-490E-47BC-84D2-C1C9AA58A315}"/>
                  </a:ext>
                </a:extLst>
              </p:cNvPr>
              <p:cNvSpPr/>
              <p:nvPr/>
            </p:nvSpPr>
            <p:spPr bwMode="auto">
              <a:xfrm>
                <a:off x="2559042" y="379581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1A307E7B-B5D6-4514-85D7-2BFA39C2884D}"/>
                  </a:ext>
                </a:extLst>
              </p:cNvPr>
              <p:cNvSpPr/>
              <p:nvPr/>
            </p:nvSpPr>
            <p:spPr bwMode="auto">
              <a:xfrm rot="18900000">
                <a:off x="2615966" y="3600900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339C6AE6-61EA-4490-A673-FF8611A68513}"/>
                  </a:ext>
                </a:extLst>
              </p:cNvPr>
              <p:cNvSpPr/>
              <p:nvPr/>
            </p:nvSpPr>
            <p:spPr bwMode="auto">
              <a:xfrm rot="2700000">
                <a:off x="2857159" y="412496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329754E5-FB88-4FE5-B105-E506C572F813}"/>
                  </a:ext>
                </a:extLst>
              </p:cNvPr>
              <p:cNvSpPr/>
              <p:nvPr/>
            </p:nvSpPr>
            <p:spPr bwMode="auto">
              <a:xfrm rot="18900000">
                <a:off x="3790484" y="412496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530BB5AC-91D7-4EF3-939A-FF8EB3701FCA}"/>
                  </a:ext>
                </a:extLst>
              </p:cNvPr>
              <p:cNvSpPr/>
              <p:nvPr/>
            </p:nvSpPr>
            <p:spPr bwMode="auto">
              <a:xfrm rot="2700000">
                <a:off x="2636642" y="412496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15" name="月 914">
                <a:extLst>
                  <a:ext uri="{FF2B5EF4-FFF2-40B4-BE49-F238E27FC236}">
                    <a16:creationId xmlns:a16="http://schemas.microsoft.com/office/drawing/2014/main" id="{634173D3-C1E0-48B9-8726-08B0CAD77DA6}"/>
                  </a:ext>
                </a:extLst>
              </p:cNvPr>
              <p:cNvSpPr/>
              <p:nvPr/>
            </p:nvSpPr>
            <p:spPr bwMode="auto">
              <a:xfrm rot="8100000">
                <a:off x="3725867" y="2985295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16" name="月 915">
                <a:extLst>
                  <a:ext uri="{FF2B5EF4-FFF2-40B4-BE49-F238E27FC236}">
                    <a16:creationId xmlns:a16="http://schemas.microsoft.com/office/drawing/2014/main" id="{E3DE9A17-82A0-4545-810D-13C32B787D9B}"/>
                  </a:ext>
                </a:extLst>
              </p:cNvPr>
              <p:cNvSpPr/>
              <p:nvPr/>
            </p:nvSpPr>
            <p:spPr bwMode="auto">
              <a:xfrm rot="8100000">
                <a:off x="3640500" y="3045648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885" name="グループ化 884">
              <a:extLst>
                <a:ext uri="{FF2B5EF4-FFF2-40B4-BE49-F238E27FC236}">
                  <a16:creationId xmlns:a16="http://schemas.microsoft.com/office/drawing/2014/main" id="{6DBD739A-EEEA-4208-B68F-7055B70814A7}"/>
                </a:ext>
              </a:extLst>
            </p:cNvPr>
            <p:cNvGrpSpPr/>
            <p:nvPr/>
          </p:nvGrpSpPr>
          <p:grpSpPr>
            <a:xfrm>
              <a:off x="4921695" y="3430211"/>
              <a:ext cx="901003" cy="746442"/>
              <a:chOff x="2358426" y="2850910"/>
              <a:chExt cx="1710190" cy="1416803"/>
            </a:xfrm>
          </p:grpSpPr>
          <p:grpSp>
            <p:nvGrpSpPr>
              <p:cNvPr id="886" name="グループ化 885">
                <a:extLst>
                  <a:ext uri="{FF2B5EF4-FFF2-40B4-BE49-F238E27FC236}">
                    <a16:creationId xmlns:a16="http://schemas.microsoft.com/office/drawing/2014/main" id="{E81045F2-ED21-491A-BFC7-8C5FBE078216}"/>
                  </a:ext>
                </a:extLst>
              </p:cNvPr>
              <p:cNvGrpSpPr/>
              <p:nvPr/>
            </p:nvGrpSpPr>
            <p:grpSpPr>
              <a:xfrm>
                <a:off x="2358426" y="2850910"/>
                <a:ext cx="1710190" cy="1416803"/>
                <a:chOff x="2358426" y="2850910"/>
                <a:chExt cx="1710190" cy="1416803"/>
              </a:xfrm>
            </p:grpSpPr>
            <p:sp>
              <p:nvSpPr>
                <p:cNvPr id="889" name="四角形: 角を丸くする 888">
                  <a:extLst>
                    <a:ext uri="{FF2B5EF4-FFF2-40B4-BE49-F238E27FC236}">
                      <a16:creationId xmlns:a16="http://schemas.microsoft.com/office/drawing/2014/main" id="{D796A145-0A60-4411-81D1-7F90CEFAEDF7}"/>
                    </a:ext>
                  </a:extLst>
                </p:cNvPr>
                <p:cNvSpPr/>
                <p:nvPr/>
              </p:nvSpPr>
              <p:spPr bwMode="auto">
                <a:xfrm rot="20700000">
                  <a:off x="3713307" y="3345765"/>
                  <a:ext cx="355309" cy="866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890" name="四角形: 角を丸くする 889">
                  <a:extLst>
                    <a:ext uri="{FF2B5EF4-FFF2-40B4-BE49-F238E27FC236}">
                      <a16:creationId xmlns:a16="http://schemas.microsoft.com/office/drawing/2014/main" id="{89300961-2A84-4627-92EF-6141F5C8A65B}"/>
                    </a:ext>
                  </a:extLst>
                </p:cNvPr>
                <p:cNvSpPr/>
                <p:nvPr/>
              </p:nvSpPr>
              <p:spPr bwMode="auto">
                <a:xfrm rot="1800000">
                  <a:off x="2746822" y="2850910"/>
                  <a:ext cx="163784" cy="26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891" name="四角形: 角を丸くする 890">
                  <a:extLst>
                    <a:ext uri="{FF2B5EF4-FFF2-40B4-BE49-F238E27FC236}">
                      <a16:creationId xmlns:a16="http://schemas.microsoft.com/office/drawing/2014/main" id="{3516D6B6-81C6-4A6A-9066-4BCF97DAC016}"/>
                    </a:ext>
                  </a:extLst>
                </p:cNvPr>
                <p:cNvSpPr/>
                <p:nvPr/>
              </p:nvSpPr>
              <p:spPr bwMode="auto">
                <a:xfrm rot="18900000">
                  <a:off x="3412800" y="3772658"/>
                  <a:ext cx="114270" cy="495055"/>
                </a:xfrm>
                <a:prstGeom prst="roundRect">
                  <a:avLst>
                    <a:gd name="adj" fmla="val 29366"/>
                  </a:avLst>
                </a:prstGeom>
                <a:solidFill>
                  <a:srgbClr val="FF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CFF66CB8-5A16-4AED-A6B5-4E32240A266E}"/>
                    </a:ext>
                  </a:extLst>
                </p:cNvPr>
                <p:cNvSpPr/>
                <p:nvPr/>
              </p:nvSpPr>
              <p:spPr bwMode="auto">
                <a:xfrm rot="18900000">
                  <a:off x="3569967" y="412496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F0C193BF-3B23-4844-854A-257741CD7D4F}"/>
                    </a:ext>
                  </a:extLst>
                </p:cNvPr>
                <p:cNvSpPr/>
                <p:nvPr/>
              </p:nvSpPr>
              <p:spPr bwMode="auto">
                <a:xfrm>
                  <a:off x="2358426" y="2857987"/>
                  <a:ext cx="1533554" cy="1363727"/>
                </a:xfrm>
                <a:custGeom>
                  <a:avLst/>
                  <a:gdLst>
                    <a:gd name="connsiteX0" fmla="*/ 756664 w 1533554"/>
                    <a:gd name="connsiteY0" fmla="*/ 620 h 1363727"/>
                    <a:gd name="connsiteX1" fmla="*/ 787488 w 1533554"/>
                    <a:gd name="connsiteY1" fmla="*/ 10985 h 1363727"/>
                    <a:gd name="connsiteX2" fmla="*/ 817462 w 1533554"/>
                    <a:gd name="connsiteY2" fmla="*/ 122851 h 1363727"/>
                    <a:gd name="connsiteX3" fmla="*/ 814641 w 1533554"/>
                    <a:gd name="connsiteY3" fmla="*/ 127738 h 1363727"/>
                    <a:gd name="connsiteX4" fmla="*/ 1357648 w 1533554"/>
                    <a:gd name="connsiteY4" fmla="*/ 127738 h 1363727"/>
                    <a:gd name="connsiteX5" fmla="*/ 1530171 w 1533554"/>
                    <a:gd name="connsiteY5" fmla="*/ 300261 h 1363727"/>
                    <a:gd name="connsiteX6" fmla="*/ 1530171 w 1533554"/>
                    <a:gd name="connsiteY6" fmla="*/ 990330 h 1363727"/>
                    <a:gd name="connsiteX7" fmla="*/ 1424802 w 1533554"/>
                    <a:gd name="connsiteY7" fmla="*/ 1149295 h 1363727"/>
                    <a:gd name="connsiteX8" fmla="*/ 1404102 w 1533554"/>
                    <a:gd name="connsiteY8" fmla="*/ 1153474 h 1363727"/>
                    <a:gd name="connsiteX9" fmla="*/ 1523726 w 1533554"/>
                    <a:gd name="connsiteY9" fmla="*/ 1273098 h 1363727"/>
                    <a:gd name="connsiteX10" fmla="*/ 1523726 w 1533554"/>
                    <a:gd name="connsiteY10" fmla="*/ 1320555 h 1363727"/>
                    <a:gd name="connsiteX11" fmla="*/ 1490381 w 1533554"/>
                    <a:gd name="connsiteY11" fmla="*/ 1353899 h 1363727"/>
                    <a:gd name="connsiteX12" fmla="*/ 1442925 w 1533554"/>
                    <a:gd name="connsiteY12" fmla="*/ 1353899 h 1363727"/>
                    <a:gd name="connsiteX13" fmla="*/ 1251879 w 1533554"/>
                    <a:gd name="connsiteY13" fmla="*/ 1162853 h 1363727"/>
                    <a:gd name="connsiteX14" fmla="*/ 793181 w 1533554"/>
                    <a:gd name="connsiteY14" fmla="*/ 1162853 h 1363727"/>
                    <a:gd name="connsiteX15" fmla="*/ 602135 w 1533554"/>
                    <a:gd name="connsiteY15" fmla="*/ 1353899 h 1363727"/>
                    <a:gd name="connsiteX16" fmla="*/ 554678 w 1533554"/>
                    <a:gd name="connsiteY16" fmla="*/ 1353899 h 1363727"/>
                    <a:gd name="connsiteX17" fmla="*/ 521334 w 1533554"/>
                    <a:gd name="connsiteY17" fmla="*/ 1320555 h 1363727"/>
                    <a:gd name="connsiteX18" fmla="*/ 521334 w 1533554"/>
                    <a:gd name="connsiteY18" fmla="*/ 1273098 h 1363727"/>
                    <a:gd name="connsiteX19" fmla="*/ 631579 w 1533554"/>
                    <a:gd name="connsiteY19" fmla="*/ 1162853 h 1363727"/>
                    <a:gd name="connsiteX20" fmla="*/ 574702 w 1533554"/>
                    <a:gd name="connsiteY20" fmla="*/ 1162853 h 1363727"/>
                    <a:gd name="connsiteX21" fmla="*/ 572665 w 1533554"/>
                    <a:gd name="connsiteY21" fmla="*/ 1162853 h 1363727"/>
                    <a:gd name="connsiteX22" fmla="*/ 381619 w 1533554"/>
                    <a:gd name="connsiteY22" fmla="*/ 1353899 h 1363727"/>
                    <a:gd name="connsiteX23" fmla="*/ 334162 w 1533554"/>
                    <a:gd name="connsiteY23" fmla="*/ 1353899 h 1363727"/>
                    <a:gd name="connsiteX24" fmla="*/ 300818 w 1533554"/>
                    <a:gd name="connsiteY24" fmla="*/ 1320555 h 1363727"/>
                    <a:gd name="connsiteX25" fmla="*/ 300818 w 1533554"/>
                    <a:gd name="connsiteY25" fmla="*/ 1273098 h 1363727"/>
                    <a:gd name="connsiteX26" fmla="*/ 411063 w 1533554"/>
                    <a:gd name="connsiteY26" fmla="*/ 1162853 h 1363727"/>
                    <a:gd name="connsiteX27" fmla="*/ 145378 w 1533554"/>
                    <a:gd name="connsiteY27" fmla="*/ 1162853 h 1363727"/>
                    <a:gd name="connsiteX28" fmla="*/ 0 w 1533554"/>
                    <a:gd name="connsiteY28" fmla="*/ 1017475 h 1363727"/>
                    <a:gd name="connsiteX29" fmla="*/ 0 w 1533554"/>
                    <a:gd name="connsiteY29" fmla="*/ 813176 h 1363727"/>
                    <a:gd name="connsiteX30" fmla="*/ 145378 w 1533554"/>
                    <a:gd name="connsiteY30" fmla="*/ 667798 h 1363727"/>
                    <a:gd name="connsiteX31" fmla="*/ 270031 w 1533554"/>
                    <a:gd name="connsiteY31" fmla="*/ 667798 h 1363727"/>
                    <a:gd name="connsiteX32" fmla="*/ 270031 w 1533554"/>
                    <a:gd name="connsiteY32" fmla="*/ 300261 h 1363727"/>
                    <a:gd name="connsiteX33" fmla="*/ 442554 w 1533554"/>
                    <a:gd name="connsiteY33" fmla="*/ 127738 h 1363727"/>
                    <a:gd name="connsiteX34" fmla="*/ 625519 w 1533554"/>
                    <a:gd name="connsiteY34" fmla="*/ 127738 h 1363727"/>
                    <a:gd name="connsiteX35" fmla="*/ 675621 w 1533554"/>
                    <a:gd name="connsiteY35" fmla="*/ 40959 h 1363727"/>
                    <a:gd name="connsiteX36" fmla="*/ 756664 w 1533554"/>
                    <a:gd name="connsiteY36" fmla="*/ 620 h 1363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533554" h="1363727">
                      <a:moveTo>
                        <a:pt x="756664" y="620"/>
                      </a:moveTo>
                      <a:cubicBezTo>
                        <a:pt x="767221" y="1930"/>
                        <a:pt x="777696" y="5331"/>
                        <a:pt x="787488" y="10985"/>
                      </a:cubicBezTo>
                      <a:cubicBezTo>
                        <a:pt x="826656" y="33599"/>
                        <a:pt x="840076" y="83683"/>
                        <a:pt x="817462" y="122851"/>
                      </a:cubicBezTo>
                      <a:lnTo>
                        <a:pt x="814641" y="127738"/>
                      </a:lnTo>
                      <a:lnTo>
                        <a:pt x="1357648" y="127738"/>
                      </a:lnTo>
                      <a:cubicBezTo>
                        <a:pt x="1452930" y="127738"/>
                        <a:pt x="1530171" y="204979"/>
                        <a:pt x="1530171" y="300261"/>
                      </a:cubicBezTo>
                      <a:lnTo>
                        <a:pt x="1530171" y="990330"/>
                      </a:lnTo>
                      <a:cubicBezTo>
                        <a:pt x="1530171" y="1061792"/>
                        <a:pt x="1486723" y="1123105"/>
                        <a:pt x="1424802" y="1149295"/>
                      </a:cubicBezTo>
                      <a:lnTo>
                        <a:pt x="1404102" y="1153474"/>
                      </a:lnTo>
                      <a:lnTo>
                        <a:pt x="1523726" y="1273098"/>
                      </a:lnTo>
                      <a:cubicBezTo>
                        <a:pt x="1536830" y="1286203"/>
                        <a:pt x="1536830" y="1307450"/>
                        <a:pt x="1523726" y="1320555"/>
                      </a:cubicBezTo>
                      <a:lnTo>
                        <a:pt x="1490381" y="1353899"/>
                      </a:lnTo>
                      <a:cubicBezTo>
                        <a:pt x="1477277" y="1367004"/>
                        <a:pt x="1456029" y="1367004"/>
                        <a:pt x="1442925" y="1353899"/>
                      </a:cubicBezTo>
                      <a:lnTo>
                        <a:pt x="1251879" y="1162853"/>
                      </a:lnTo>
                      <a:lnTo>
                        <a:pt x="793181" y="1162853"/>
                      </a:lnTo>
                      <a:lnTo>
                        <a:pt x="602135" y="1353899"/>
                      </a:lnTo>
                      <a:cubicBezTo>
                        <a:pt x="589030" y="1367004"/>
                        <a:pt x="567783" y="1367004"/>
                        <a:pt x="554678" y="1353899"/>
                      </a:cubicBezTo>
                      <a:lnTo>
                        <a:pt x="521334" y="1320555"/>
                      </a:lnTo>
                      <a:cubicBezTo>
                        <a:pt x="508229" y="1307450"/>
                        <a:pt x="508229" y="1286203"/>
                        <a:pt x="521334" y="1273098"/>
                      </a:cubicBezTo>
                      <a:lnTo>
                        <a:pt x="631579" y="1162853"/>
                      </a:lnTo>
                      <a:lnTo>
                        <a:pt x="574702" y="1162853"/>
                      </a:lnTo>
                      <a:lnTo>
                        <a:pt x="572665" y="1162853"/>
                      </a:lnTo>
                      <a:lnTo>
                        <a:pt x="381619" y="1353899"/>
                      </a:lnTo>
                      <a:cubicBezTo>
                        <a:pt x="368514" y="1367004"/>
                        <a:pt x="347267" y="1367004"/>
                        <a:pt x="334162" y="1353899"/>
                      </a:cubicBezTo>
                      <a:lnTo>
                        <a:pt x="300818" y="1320555"/>
                      </a:lnTo>
                      <a:cubicBezTo>
                        <a:pt x="287713" y="1307450"/>
                        <a:pt x="287713" y="1286203"/>
                        <a:pt x="300818" y="1273098"/>
                      </a:cubicBezTo>
                      <a:lnTo>
                        <a:pt x="411063" y="1162853"/>
                      </a:lnTo>
                      <a:lnTo>
                        <a:pt x="145378" y="1162853"/>
                      </a:lnTo>
                      <a:cubicBezTo>
                        <a:pt x="65088" y="1162853"/>
                        <a:pt x="0" y="1097765"/>
                        <a:pt x="0" y="1017475"/>
                      </a:cubicBezTo>
                      <a:lnTo>
                        <a:pt x="0" y="813176"/>
                      </a:lnTo>
                      <a:cubicBezTo>
                        <a:pt x="0" y="732886"/>
                        <a:pt x="65088" y="667798"/>
                        <a:pt x="145378" y="667798"/>
                      </a:cubicBezTo>
                      <a:lnTo>
                        <a:pt x="270031" y="667798"/>
                      </a:lnTo>
                      <a:lnTo>
                        <a:pt x="270031" y="300261"/>
                      </a:lnTo>
                      <a:cubicBezTo>
                        <a:pt x="270031" y="204979"/>
                        <a:pt x="347272" y="127738"/>
                        <a:pt x="442554" y="127738"/>
                      </a:cubicBezTo>
                      <a:lnTo>
                        <a:pt x="625519" y="127738"/>
                      </a:lnTo>
                      <a:lnTo>
                        <a:pt x="675621" y="40959"/>
                      </a:lnTo>
                      <a:cubicBezTo>
                        <a:pt x="692582" y="11583"/>
                        <a:pt x="724994" y="-3310"/>
                        <a:pt x="756664" y="62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894" name="四角形: 角を丸くする 893">
                  <a:extLst>
                    <a:ext uri="{FF2B5EF4-FFF2-40B4-BE49-F238E27FC236}">
                      <a16:creationId xmlns:a16="http://schemas.microsoft.com/office/drawing/2014/main" id="{3FD7F82A-3CD4-4AE7-AD7D-BC153AE9F87D}"/>
                    </a:ext>
                  </a:extLst>
                </p:cNvPr>
                <p:cNvSpPr/>
                <p:nvPr/>
              </p:nvSpPr>
              <p:spPr bwMode="auto">
                <a:xfrm>
                  <a:off x="2440968" y="3857625"/>
                  <a:ext cx="71067" cy="910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895" name="四角形: 角を丸くする 894">
                  <a:extLst>
                    <a:ext uri="{FF2B5EF4-FFF2-40B4-BE49-F238E27FC236}">
                      <a16:creationId xmlns:a16="http://schemas.microsoft.com/office/drawing/2014/main" id="{B294522C-E536-49D0-A654-E4727EEE8880}"/>
                    </a:ext>
                  </a:extLst>
                </p:cNvPr>
                <p:cNvSpPr/>
                <p:nvPr/>
              </p:nvSpPr>
              <p:spPr bwMode="auto">
                <a:xfrm>
                  <a:off x="2559042" y="3857625"/>
                  <a:ext cx="71067" cy="910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896" name="フリーフォーム: 図形 895">
                  <a:extLst>
                    <a:ext uri="{FF2B5EF4-FFF2-40B4-BE49-F238E27FC236}">
                      <a16:creationId xmlns:a16="http://schemas.microsoft.com/office/drawing/2014/main" id="{010EE761-0132-479E-A2CF-D71B80C27460}"/>
                    </a:ext>
                  </a:extLst>
                </p:cNvPr>
                <p:cNvSpPr/>
                <p:nvPr/>
              </p:nvSpPr>
              <p:spPr bwMode="auto">
                <a:xfrm rot="2700000">
                  <a:off x="2857159" y="412496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B356CF70-0EF8-4BA3-9F9C-693B548005B0}"/>
                    </a:ext>
                  </a:extLst>
                </p:cNvPr>
                <p:cNvSpPr/>
                <p:nvPr/>
              </p:nvSpPr>
              <p:spPr bwMode="auto">
                <a:xfrm rot="18900000">
                  <a:off x="3790484" y="412496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76647A6D-D954-4292-8892-51ED7BA7CB3B}"/>
                    </a:ext>
                  </a:extLst>
                </p:cNvPr>
                <p:cNvSpPr/>
                <p:nvPr/>
              </p:nvSpPr>
              <p:spPr bwMode="auto">
                <a:xfrm rot="2700000">
                  <a:off x="2636642" y="412496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899" name="月 898">
                  <a:extLst>
                    <a:ext uri="{FF2B5EF4-FFF2-40B4-BE49-F238E27FC236}">
                      <a16:creationId xmlns:a16="http://schemas.microsoft.com/office/drawing/2014/main" id="{5B6452D9-F5E0-4B87-BBC9-0D4829ABE650}"/>
                    </a:ext>
                  </a:extLst>
                </p:cNvPr>
                <p:cNvSpPr/>
                <p:nvPr/>
              </p:nvSpPr>
              <p:spPr bwMode="auto">
                <a:xfrm rot="8100000">
                  <a:off x="3725867" y="2985295"/>
                  <a:ext cx="84052" cy="205852"/>
                </a:xfrm>
                <a:prstGeom prst="moon">
                  <a:avLst>
                    <a:gd name="adj" fmla="val 78936"/>
                  </a:avLst>
                </a:prstGeom>
                <a:solidFill>
                  <a:srgbClr val="FF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900" name="月 899">
                  <a:extLst>
                    <a:ext uri="{FF2B5EF4-FFF2-40B4-BE49-F238E27FC236}">
                      <a16:creationId xmlns:a16="http://schemas.microsoft.com/office/drawing/2014/main" id="{0D6AF83F-8288-42F6-A39B-883F3CBDD40D}"/>
                    </a:ext>
                  </a:extLst>
                </p:cNvPr>
                <p:cNvSpPr/>
                <p:nvPr/>
              </p:nvSpPr>
              <p:spPr bwMode="auto">
                <a:xfrm rot="8100000">
                  <a:off x="3640500" y="3045648"/>
                  <a:ext cx="84052" cy="205852"/>
                </a:xfrm>
                <a:prstGeom prst="moon">
                  <a:avLst>
                    <a:gd name="adj" fmla="val 78936"/>
                  </a:avLst>
                </a:prstGeom>
                <a:solidFill>
                  <a:srgbClr val="FF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B1CB71A6-C60F-41D5-8E10-B87AD8020FF1}"/>
                  </a:ext>
                </a:extLst>
              </p:cNvPr>
              <p:cNvSpPr/>
              <p:nvPr/>
            </p:nvSpPr>
            <p:spPr bwMode="auto">
              <a:xfrm>
                <a:off x="2755790" y="3369524"/>
                <a:ext cx="65242" cy="54786"/>
              </a:xfrm>
              <a:custGeom>
                <a:avLst/>
                <a:gdLst>
                  <a:gd name="connsiteX0" fmla="*/ 32621 w 65242"/>
                  <a:gd name="connsiteY0" fmla="*/ 0 h 54786"/>
                  <a:gd name="connsiteX1" fmla="*/ 65242 w 65242"/>
                  <a:gd name="connsiteY1" fmla="*/ 32621 h 54786"/>
                  <a:gd name="connsiteX2" fmla="*/ 65242 w 65242"/>
                  <a:gd name="connsiteY2" fmla="*/ 54786 h 54786"/>
                  <a:gd name="connsiteX3" fmla="*/ 32621 w 65242"/>
                  <a:gd name="connsiteY3" fmla="*/ 41274 h 54786"/>
                  <a:gd name="connsiteX4" fmla="*/ 0 w 65242"/>
                  <a:gd name="connsiteY4" fmla="*/ 54786 h 54786"/>
                  <a:gd name="connsiteX5" fmla="*/ 0 w 65242"/>
                  <a:gd name="connsiteY5" fmla="*/ 32621 h 54786"/>
                  <a:gd name="connsiteX6" fmla="*/ 32621 w 65242"/>
                  <a:gd name="connsiteY6" fmla="*/ 0 h 5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242" h="54786">
                    <a:moveTo>
                      <a:pt x="32621" y="0"/>
                    </a:moveTo>
                    <a:cubicBezTo>
                      <a:pt x="50637" y="0"/>
                      <a:pt x="65242" y="14605"/>
                      <a:pt x="65242" y="32621"/>
                    </a:cubicBezTo>
                    <a:lnTo>
                      <a:pt x="65242" y="54786"/>
                    </a:lnTo>
                    <a:lnTo>
                      <a:pt x="32621" y="41274"/>
                    </a:lnTo>
                    <a:lnTo>
                      <a:pt x="0" y="54786"/>
                    </a:lnTo>
                    <a:lnTo>
                      <a:pt x="0" y="32621"/>
                    </a:lnTo>
                    <a:cubicBezTo>
                      <a:pt x="0" y="14605"/>
                      <a:pt x="14605" y="0"/>
                      <a:pt x="3262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1F2AC721-4521-4A3E-8C92-A286FEEEEDE5}"/>
                  </a:ext>
                </a:extLst>
              </p:cNvPr>
              <p:cNvSpPr/>
              <p:nvPr/>
            </p:nvSpPr>
            <p:spPr bwMode="auto">
              <a:xfrm>
                <a:off x="2931810" y="3369524"/>
                <a:ext cx="65242" cy="54786"/>
              </a:xfrm>
              <a:custGeom>
                <a:avLst/>
                <a:gdLst>
                  <a:gd name="connsiteX0" fmla="*/ 32621 w 65242"/>
                  <a:gd name="connsiteY0" fmla="*/ 0 h 54786"/>
                  <a:gd name="connsiteX1" fmla="*/ 65242 w 65242"/>
                  <a:gd name="connsiteY1" fmla="*/ 32621 h 54786"/>
                  <a:gd name="connsiteX2" fmla="*/ 65242 w 65242"/>
                  <a:gd name="connsiteY2" fmla="*/ 54786 h 54786"/>
                  <a:gd name="connsiteX3" fmla="*/ 32621 w 65242"/>
                  <a:gd name="connsiteY3" fmla="*/ 41274 h 54786"/>
                  <a:gd name="connsiteX4" fmla="*/ 0 w 65242"/>
                  <a:gd name="connsiteY4" fmla="*/ 54786 h 54786"/>
                  <a:gd name="connsiteX5" fmla="*/ 0 w 65242"/>
                  <a:gd name="connsiteY5" fmla="*/ 32621 h 54786"/>
                  <a:gd name="connsiteX6" fmla="*/ 32621 w 65242"/>
                  <a:gd name="connsiteY6" fmla="*/ 0 h 5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242" h="54786">
                    <a:moveTo>
                      <a:pt x="32621" y="0"/>
                    </a:moveTo>
                    <a:cubicBezTo>
                      <a:pt x="50637" y="0"/>
                      <a:pt x="65242" y="14605"/>
                      <a:pt x="65242" y="32621"/>
                    </a:cubicBezTo>
                    <a:lnTo>
                      <a:pt x="65242" y="54786"/>
                    </a:lnTo>
                    <a:lnTo>
                      <a:pt x="32621" y="41274"/>
                    </a:lnTo>
                    <a:lnTo>
                      <a:pt x="0" y="54786"/>
                    </a:lnTo>
                    <a:lnTo>
                      <a:pt x="0" y="32621"/>
                    </a:lnTo>
                    <a:cubicBezTo>
                      <a:pt x="0" y="14605"/>
                      <a:pt x="14605" y="0"/>
                      <a:pt x="3262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917" name="テキスト ボックス 916">
            <a:extLst>
              <a:ext uri="{FF2B5EF4-FFF2-40B4-BE49-F238E27FC236}">
                <a16:creationId xmlns:a16="http://schemas.microsoft.com/office/drawing/2014/main" id="{6FC253F7-93DC-45D6-8BB5-FD92DC5425BF}"/>
              </a:ext>
            </a:extLst>
          </p:cNvPr>
          <p:cNvSpPr txBox="1"/>
          <p:nvPr/>
        </p:nvSpPr>
        <p:spPr>
          <a:xfrm>
            <a:off x="6306232" y="236669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イノシシ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18" name="テキスト ボックス 917">
            <a:extLst>
              <a:ext uri="{FF2B5EF4-FFF2-40B4-BE49-F238E27FC236}">
                <a16:creationId xmlns:a16="http://schemas.microsoft.com/office/drawing/2014/main" id="{C88936A9-F73F-4525-9D0F-8A8DFBE1415C}"/>
              </a:ext>
            </a:extLst>
          </p:cNvPr>
          <p:cNvSpPr txBox="1"/>
          <p:nvPr/>
        </p:nvSpPr>
        <p:spPr>
          <a:xfrm rot="20700000">
            <a:off x="7408498" y="1070517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六甲山などで</a:t>
            </a:r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出没</a:t>
            </a:r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19" name="グループ化 918">
            <a:extLst>
              <a:ext uri="{FF2B5EF4-FFF2-40B4-BE49-F238E27FC236}">
                <a16:creationId xmlns:a16="http://schemas.microsoft.com/office/drawing/2014/main" id="{22F2B24D-71A2-4277-9BAE-6EABC7980CFA}"/>
              </a:ext>
            </a:extLst>
          </p:cNvPr>
          <p:cNvGrpSpPr/>
          <p:nvPr/>
        </p:nvGrpSpPr>
        <p:grpSpPr>
          <a:xfrm>
            <a:off x="5674395" y="3771016"/>
            <a:ext cx="784247" cy="693638"/>
            <a:chOff x="2313094" y="4734228"/>
            <a:chExt cx="1538595" cy="1360831"/>
          </a:xfrm>
        </p:grpSpPr>
        <p:sp>
          <p:nvSpPr>
            <p:cNvPr id="920" name="楕円 919">
              <a:extLst>
                <a:ext uri="{FF2B5EF4-FFF2-40B4-BE49-F238E27FC236}">
                  <a16:creationId xmlns:a16="http://schemas.microsoft.com/office/drawing/2014/main" id="{82C57A02-94B6-4F22-98CB-8F80E9BB5588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921" name="グループ化 920">
              <a:extLst>
                <a:ext uri="{FF2B5EF4-FFF2-40B4-BE49-F238E27FC236}">
                  <a16:creationId xmlns:a16="http://schemas.microsoft.com/office/drawing/2014/main" id="{C445E2CD-BAF2-4FA7-808B-C3182F2C38B1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966" name="楕円 965">
                <a:extLst>
                  <a:ext uri="{FF2B5EF4-FFF2-40B4-BE49-F238E27FC236}">
                    <a16:creationId xmlns:a16="http://schemas.microsoft.com/office/drawing/2014/main" id="{9435C10E-D4C5-4BCB-9DDB-06624BDBF97C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67" name="フリーフォーム: 図形 966">
                <a:extLst>
                  <a:ext uri="{FF2B5EF4-FFF2-40B4-BE49-F238E27FC236}">
                    <a16:creationId xmlns:a16="http://schemas.microsoft.com/office/drawing/2014/main" id="{87CAB95E-877A-467C-A936-EF9550F8F678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968" name="グループ化 967">
                <a:extLst>
                  <a:ext uri="{FF2B5EF4-FFF2-40B4-BE49-F238E27FC236}">
                    <a16:creationId xmlns:a16="http://schemas.microsoft.com/office/drawing/2014/main" id="{57A5AB6F-46B4-4A95-8984-350AA05482A8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969" name="月 968">
                  <a:extLst>
                    <a:ext uri="{FF2B5EF4-FFF2-40B4-BE49-F238E27FC236}">
                      <a16:creationId xmlns:a16="http://schemas.microsoft.com/office/drawing/2014/main" id="{D8C9BC51-FFDB-4A78-890E-0C08A4706285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70" name="月 969">
                  <a:extLst>
                    <a:ext uri="{FF2B5EF4-FFF2-40B4-BE49-F238E27FC236}">
                      <a16:creationId xmlns:a16="http://schemas.microsoft.com/office/drawing/2014/main" id="{30306F16-E2C0-4750-A791-A8EEE3D3D369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922" name="グループ化 921">
              <a:extLst>
                <a:ext uri="{FF2B5EF4-FFF2-40B4-BE49-F238E27FC236}">
                  <a16:creationId xmlns:a16="http://schemas.microsoft.com/office/drawing/2014/main" id="{F33B7DFB-154F-47A3-9391-88F2C66E39B0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951" name="グループ化 950">
                <a:extLst>
                  <a:ext uri="{FF2B5EF4-FFF2-40B4-BE49-F238E27FC236}">
                    <a16:creationId xmlns:a16="http://schemas.microsoft.com/office/drawing/2014/main" id="{41C1A537-CB45-4D8C-9302-876ED7808925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962" name="円/楕円 834">
                  <a:extLst>
                    <a:ext uri="{FF2B5EF4-FFF2-40B4-BE49-F238E27FC236}">
                      <a16:creationId xmlns:a16="http://schemas.microsoft.com/office/drawing/2014/main" id="{8E21DB12-65BD-4C20-AB7A-CCFC03BE5A28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3" name="円/楕円 835">
                  <a:extLst>
                    <a:ext uri="{FF2B5EF4-FFF2-40B4-BE49-F238E27FC236}">
                      <a16:creationId xmlns:a16="http://schemas.microsoft.com/office/drawing/2014/main" id="{CAD04DBB-9374-451A-B88B-693785C89653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4" name="円/楕円 836">
                  <a:extLst>
                    <a:ext uri="{FF2B5EF4-FFF2-40B4-BE49-F238E27FC236}">
                      <a16:creationId xmlns:a16="http://schemas.microsoft.com/office/drawing/2014/main" id="{5B923439-889A-424F-AA0E-F18D1C4D2534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5" name="円/楕円 837">
                  <a:extLst>
                    <a:ext uri="{FF2B5EF4-FFF2-40B4-BE49-F238E27FC236}">
                      <a16:creationId xmlns:a16="http://schemas.microsoft.com/office/drawing/2014/main" id="{68FCF5A9-CEC3-478A-8CD3-B1B7183C9119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52" name="グループ化 951">
                <a:extLst>
                  <a:ext uri="{FF2B5EF4-FFF2-40B4-BE49-F238E27FC236}">
                    <a16:creationId xmlns:a16="http://schemas.microsoft.com/office/drawing/2014/main" id="{1045728F-49C1-4E44-A867-A07F72BABE96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960" name="円/楕円 838">
                  <a:extLst>
                    <a:ext uri="{FF2B5EF4-FFF2-40B4-BE49-F238E27FC236}">
                      <a16:creationId xmlns:a16="http://schemas.microsoft.com/office/drawing/2014/main" id="{DC13730C-DEFE-43B5-87A5-9425777EE87C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1" name="円/楕円 839">
                  <a:extLst>
                    <a:ext uri="{FF2B5EF4-FFF2-40B4-BE49-F238E27FC236}">
                      <a16:creationId xmlns:a16="http://schemas.microsoft.com/office/drawing/2014/main" id="{5E83BE1B-BBD0-4702-B6E9-6EA922C8CB9E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53" name="円/楕円 840">
                <a:extLst>
                  <a:ext uri="{FF2B5EF4-FFF2-40B4-BE49-F238E27FC236}">
                    <a16:creationId xmlns:a16="http://schemas.microsoft.com/office/drawing/2014/main" id="{E440A07F-DDDC-49CF-8EF9-21042C9F8498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54" name="グループ化 953">
                <a:extLst>
                  <a:ext uri="{FF2B5EF4-FFF2-40B4-BE49-F238E27FC236}">
                    <a16:creationId xmlns:a16="http://schemas.microsoft.com/office/drawing/2014/main" id="{6221AD50-DA2F-4129-BEF8-FF915FEE9430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958" name="フローチャート: 端子 685">
                  <a:extLst>
                    <a:ext uri="{FF2B5EF4-FFF2-40B4-BE49-F238E27FC236}">
                      <a16:creationId xmlns:a16="http://schemas.microsoft.com/office/drawing/2014/main" id="{A9F9ECD2-FBF1-4605-A911-4E81088EFF82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9" name="フローチャート: 端子 686">
                  <a:extLst>
                    <a:ext uri="{FF2B5EF4-FFF2-40B4-BE49-F238E27FC236}">
                      <a16:creationId xmlns:a16="http://schemas.microsoft.com/office/drawing/2014/main" id="{33E645D6-B070-4038-A5A1-5EC8D0381462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55" name="台形 954">
                <a:extLst>
                  <a:ext uri="{FF2B5EF4-FFF2-40B4-BE49-F238E27FC236}">
                    <a16:creationId xmlns:a16="http://schemas.microsoft.com/office/drawing/2014/main" id="{C368B1C8-53E2-4773-BC43-874D4C009C49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6" name="フリーフォーム 1196">
                <a:extLst>
                  <a:ext uri="{FF2B5EF4-FFF2-40B4-BE49-F238E27FC236}">
                    <a16:creationId xmlns:a16="http://schemas.microsoft.com/office/drawing/2014/main" id="{4E1D7EC8-5C75-461B-AD88-3D707A0BA985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7" name="円/楕円 4">
                <a:extLst>
                  <a:ext uri="{FF2B5EF4-FFF2-40B4-BE49-F238E27FC236}">
                    <a16:creationId xmlns:a16="http://schemas.microsoft.com/office/drawing/2014/main" id="{899C1820-EEE6-43EC-BF49-D427F617B824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23" name="月 922">
              <a:extLst>
                <a:ext uri="{FF2B5EF4-FFF2-40B4-BE49-F238E27FC236}">
                  <a16:creationId xmlns:a16="http://schemas.microsoft.com/office/drawing/2014/main" id="{8ED4F60C-7A00-4717-8E20-A35DFF529932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24" name="月 923">
              <a:extLst>
                <a:ext uri="{FF2B5EF4-FFF2-40B4-BE49-F238E27FC236}">
                  <a16:creationId xmlns:a16="http://schemas.microsoft.com/office/drawing/2014/main" id="{84435467-9B6F-4242-B8E6-B5A7C88F161E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25" name="楕円 924">
              <a:extLst>
                <a:ext uri="{FF2B5EF4-FFF2-40B4-BE49-F238E27FC236}">
                  <a16:creationId xmlns:a16="http://schemas.microsoft.com/office/drawing/2014/main" id="{A4AD0BA0-ADC7-4A49-AAD9-0FADFE5A13DA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26" name="楕円 925">
              <a:extLst>
                <a:ext uri="{FF2B5EF4-FFF2-40B4-BE49-F238E27FC236}">
                  <a16:creationId xmlns:a16="http://schemas.microsoft.com/office/drawing/2014/main" id="{259BF6C8-8FDE-4C22-99A9-1C328A371C33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927" name="グループ化 926">
              <a:extLst>
                <a:ext uri="{FF2B5EF4-FFF2-40B4-BE49-F238E27FC236}">
                  <a16:creationId xmlns:a16="http://schemas.microsoft.com/office/drawing/2014/main" id="{F85D205D-AEC6-4AD2-979B-769675645785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939" name="グループ化 938">
                <a:extLst>
                  <a:ext uri="{FF2B5EF4-FFF2-40B4-BE49-F238E27FC236}">
                    <a16:creationId xmlns:a16="http://schemas.microsoft.com/office/drawing/2014/main" id="{6064E168-264F-4523-B715-21BC47EB2EDB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949" name="フリーフォーム: 図形 948">
                  <a:extLst>
                    <a:ext uri="{FF2B5EF4-FFF2-40B4-BE49-F238E27FC236}">
                      <a16:creationId xmlns:a16="http://schemas.microsoft.com/office/drawing/2014/main" id="{F1537B72-283B-496B-AFC5-85E27744CD5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50" name="フリーフォーム: 図形 949">
                  <a:extLst>
                    <a:ext uri="{FF2B5EF4-FFF2-40B4-BE49-F238E27FC236}">
                      <a16:creationId xmlns:a16="http://schemas.microsoft.com/office/drawing/2014/main" id="{710BEE53-66E5-4754-98A5-3E08FD2FCE3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940" name="グループ化 939">
                <a:extLst>
                  <a:ext uri="{FF2B5EF4-FFF2-40B4-BE49-F238E27FC236}">
                    <a16:creationId xmlns:a16="http://schemas.microsoft.com/office/drawing/2014/main" id="{DCA932DD-BE38-4F89-8429-6ABB1D7D7EB9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947" name="フリーフォーム: 図形 946">
                  <a:extLst>
                    <a:ext uri="{FF2B5EF4-FFF2-40B4-BE49-F238E27FC236}">
                      <a16:creationId xmlns:a16="http://schemas.microsoft.com/office/drawing/2014/main" id="{2BD06B8C-A601-45AF-BBE0-69BBBD4875E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48" name="フリーフォーム: 図形 947">
                  <a:extLst>
                    <a:ext uri="{FF2B5EF4-FFF2-40B4-BE49-F238E27FC236}">
                      <a16:creationId xmlns:a16="http://schemas.microsoft.com/office/drawing/2014/main" id="{0C96896B-20C5-4C62-8802-43834F41763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941" name="グループ化 940">
                <a:extLst>
                  <a:ext uri="{FF2B5EF4-FFF2-40B4-BE49-F238E27FC236}">
                    <a16:creationId xmlns:a16="http://schemas.microsoft.com/office/drawing/2014/main" id="{C2A817FE-756C-4170-9134-8D24D3447E05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945" name="フリーフォーム: 図形 944">
                  <a:extLst>
                    <a:ext uri="{FF2B5EF4-FFF2-40B4-BE49-F238E27FC236}">
                      <a16:creationId xmlns:a16="http://schemas.microsoft.com/office/drawing/2014/main" id="{CE0C5452-63AE-4F5C-AE7D-A5BDC0B3F22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46" name="フリーフォーム: 図形 945">
                  <a:extLst>
                    <a:ext uri="{FF2B5EF4-FFF2-40B4-BE49-F238E27FC236}">
                      <a16:creationId xmlns:a16="http://schemas.microsoft.com/office/drawing/2014/main" id="{A88EB454-EE10-4E0E-B92F-C40338F3CB4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942" name="グループ化 941">
                <a:extLst>
                  <a:ext uri="{FF2B5EF4-FFF2-40B4-BE49-F238E27FC236}">
                    <a16:creationId xmlns:a16="http://schemas.microsoft.com/office/drawing/2014/main" id="{C92ECF03-76F3-48EF-B66F-AB7D88ABA07B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ABA09FC7-1E2D-4F9B-8DD5-9B131AF3D8D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44" name="フリーフォーム: 図形 943">
                  <a:extLst>
                    <a:ext uri="{FF2B5EF4-FFF2-40B4-BE49-F238E27FC236}">
                      <a16:creationId xmlns:a16="http://schemas.microsoft.com/office/drawing/2014/main" id="{AB08E9C8-45EB-4B99-A4FD-8C541A0B11E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928" name="フリーフォーム: 図形 927">
              <a:extLst>
                <a:ext uri="{FF2B5EF4-FFF2-40B4-BE49-F238E27FC236}">
                  <a16:creationId xmlns:a16="http://schemas.microsoft.com/office/drawing/2014/main" id="{BA736B2F-24FC-484B-98A1-8DC448D4C2B5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rgbClr val="4472C4">
                  <a:lumMod val="9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929" name="グループ化 928">
              <a:extLst>
                <a:ext uri="{FF2B5EF4-FFF2-40B4-BE49-F238E27FC236}">
                  <a16:creationId xmlns:a16="http://schemas.microsoft.com/office/drawing/2014/main" id="{F9BF9373-74C2-4F2D-ACDF-67ED2481E5DA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930" name="フリーフォーム: 図形 929">
                <a:extLst>
                  <a:ext uri="{FF2B5EF4-FFF2-40B4-BE49-F238E27FC236}">
                    <a16:creationId xmlns:a16="http://schemas.microsoft.com/office/drawing/2014/main" id="{71651D07-C387-424A-9198-B980AA3C3568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31" name="楕円 930">
                <a:extLst>
                  <a:ext uri="{FF2B5EF4-FFF2-40B4-BE49-F238E27FC236}">
                    <a16:creationId xmlns:a16="http://schemas.microsoft.com/office/drawing/2014/main" id="{FEE59CFA-5DEA-4B53-AFC8-D65946185513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32" name="楕円 931">
                <a:extLst>
                  <a:ext uri="{FF2B5EF4-FFF2-40B4-BE49-F238E27FC236}">
                    <a16:creationId xmlns:a16="http://schemas.microsoft.com/office/drawing/2014/main" id="{E01CF3D7-BD22-45AE-8C14-E1E38F727113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BDCB80DA-AAD2-4E41-8F6D-BCB08BA9112B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5C3573D5-D9B8-42E2-8D27-57E450597625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>
                      <a:lumMod val="90000"/>
                    </a:srgbClr>
                  </a:gs>
                  <a:gs pos="100000">
                    <a:srgbClr val="5B9BD5">
                      <a:lumMod val="50000"/>
                    </a:srgbClr>
                  </a:gs>
                </a:gsLst>
                <a:lin ang="108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935" name="グループ化 934">
                <a:extLst>
                  <a:ext uri="{FF2B5EF4-FFF2-40B4-BE49-F238E27FC236}">
                    <a16:creationId xmlns:a16="http://schemas.microsoft.com/office/drawing/2014/main" id="{5736D21A-1429-43C3-A49F-10209BAADFA8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936" name="フリーフォーム: 図形 935">
                  <a:extLst>
                    <a:ext uri="{FF2B5EF4-FFF2-40B4-BE49-F238E27FC236}">
                      <a16:creationId xmlns:a16="http://schemas.microsoft.com/office/drawing/2014/main" id="{5FD2168C-CCD9-49B4-86C4-EC06EA32562D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37" name="楕円 936">
                  <a:extLst>
                    <a:ext uri="{FF2B5EF4-FFF2-40B4-BE49-F238E27FC236}">
                      <a16:creationId xmlns:a16="http://schemas.microsoft.com/office/drawing/2014/main" id="{3387A27A-E120-4154-A807-3EE1079E77A9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38" name="フリーフォーム: 図形 937">
                  <a:extLst>
                    <a:ext uri="{FF2B5EF4-FFF2-40B4-BE49-F238E27FC236}">
                      <a16:creationId xmlns:a16="http://schemas.microsoft.com/office/drawing/2014/main" id="{04251559-2269-4FD6-B4B2-6249E3ED10DE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sp>
        <p:nvSpPr>
          <p:cNvPr id="971" name="テキスト ボックス 970">
            <a:extLst>
              <a:ext uri="{FF2B5EF4-FFF2-40B4-BE49-F238E27FC236}">
                <a16:creationId xmlns:a16="http://schemas.microsoft.com/office/drawing/2014/main" id="{81B4DAA2-0E5F-4149-A859-24E0BDAF388B}"/>
              </a:ext>
            </a:extLst>
          </p:cNvPr>
          <p:cNvSpPr txBox="1"/>
          <p:nvPr/>
        </p:nvSpPr>
        <p:spPr>
          <a:xfrm>
            <a:off x="5529710" y="342927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有馬温泉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72" name="グループ化 971">
            <a:extLst>
              <a:ext uri="{FF2B5EF4-FFF2-40B4-BE49-F238E27FC236}">
                <a16:creationId xmlns:a16="http://schemas.microsoft.com/office/drawing/2014/main" id="{9B4CE3E1-6EC3-412D-ACCA-C9E1635E1EA4}"/>
              </a:ext>
            </a:extLst>
          </p:cNvPr>
          <p:cNvGrpSpPr/>
          <p:nvPr/>
        </p:nvGrpSpPr>
        <p:grpSpPr>
          <a:xfrm>
            <a:off x="1733936" y="5104043"/>
            <a:ext cx="1201418" cy="1200242"/>
            <a:chOff x="462174" y="899362"/>
            <a:chExt cx="2706189" cy="2703542"/>
          </a:xfrm>
        </p:grpSpPr>
        <p:sp>
          <p:nvSpPr>
            <p:cNvPr id="973" name="楕円 972">
              <a:extLst>
                <a:ext uri="{FF2B5EF4-FFF2-40B4-BE49-F238E27FC236}">
                  <a16:creationId xmlns:a16="http://schemas.microsoft.com/office/drawing/2014/main" id="{C11E8687-2A73-4031-ABD7-C4CC0486B3A1}"/>
                </a:ext>
              </a:extLst>
            </p:cNvPr>
            <p:cNvSpPr/>
            <p:nvPr/>
          </p:nvSpPr>
          <p:spPr>
            <a:xfrm>
              <a:off x="586904" y="1086928"/>
              <a:ext cx="2471468" cy="2471468"/>
            </a:xfrm>
            <a:prstGeom prst="ellipse">
              <a:avLst/>
            </a:prstGeom>
            <a:gradFill flip="none" rotWithShape="1">
              <a:gsLst>
                <a:gs pos="0">
                  <a:srgbClr val="33CC33"/>
                </a:gs>
                <a:gs pos="100000">
                  <a:srgbClr val="006600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4" name="Freeform 11">
              <a:extLst>
                <a:ext uri="{FF2B5EF4-FFF2-40B4-BE49-F238E27FC236}">
                  <a16:creationId xmlns:a16="http://schemas.microsoft.com/office/drawing/2014/main" id="{1D727443-60F0-45F0-88CD-417B1B09972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2174" y="899362"/>
              <a:ext cx="1542376" cy="1869737"/>
            </a:xfrm>
            <a:custGeom>
              <a:avLst/>
              <a:gdLst>
                <a:gd name="T0" fmla="*/ 79 w 1470"/>
                <a:gd name="T1" fmla="*/ 145 h 1782"/>
                <a:gd name="T2" fmla="*/ 38 w 1470"/>
                <a:gd name="T3" fmla="*/ 253 h 1782"/>
                <a:gd name="T4" fmla="*/ 0 w 1470"/>
                <a:gd name="T5" fmla="*/ 354 h 1782"/>
                <a:gd name="T6" fmla="*/ 40 w 1470"/>
                <a:gd name="T7" fmla="*/ 375 h 1782"/>
                <a:gd name="T8" fmla="*/ 69 w 1470"/>
                <a:gd name="T9" fmla="*/ 364 h 1782"/>
                <a:gd name="T10" fmla="*/ 182 w 1470"/>
                <a:gd name="T11" fmla="*/ 257 h 1782"/>
                <a:gd name="T12" fmla="*/ 243 w 1470"/>
                <a:gd name="T13" fmla="*/ 238 h 1782"/>
                <a:gd name="T14" fmla="*/ 416 w 1470"/>
                <a:gd name="T15" fmla="*/ 397 h 1782"/>
                <a:gd name="T16" fmla="*/ 756 w 1470"/>
                <a:gd name="T17" fmla="*/ 709 h 1782"/>
                <a:gd name="T18" fmla="*/ 794 w 1470"/>
                <a:gd name="T19" fmla="*/ 831 h 1782"/>
                <a:gd name="T20" fmla="*/ 859 w 1470"/>
                <a:gd name="T21" fmla="*/ 1029 h 1782"/>
                <a:gd name="T22" fmla="*/ 926 w 1470"/>
                <a:gd name="T23" fmla="*/ 1376 h 1782"/>
                <a:gd name="T24" fmla="*/ 957 w 1470"/>
                <a:gd name="T25" fmla="*/ 1475 h 1782"/>
                <a:gd name="T26" fmla="*/ 944 w 1470"/>
                <a:gd name="T27" fmla="*/ 1706 h 1782"/>
                <a:gd name="T28" fmla="*/ 922 w 1470"/>
                <a:gd name="T29" fmla="*/ 1765 h 1782"/>
                <a:gd name="T30" fmla="*/ 972 w 1470"/>
                <a:gd name="T31" fmla="*/ 1773 h 1782"/>
                <a:gd name="T32" fmla="*/ 1012 w 1470"/>
                <a:gd name="T33" fmla="*/ 1656 h 1782"/>
                <a:gd name="T34" fmla="*/ 1001 w 1470"/>
                <a:gd name="T35" fmla="*/ 1313 h 1782"/>
                <a:gd name="T36" fmla="*/ 1020 w 1470"/>
                <a:gd name="T37" fmla="*/ 988 h 1782"/>
                <a:gd name="T38" fmla="*/ 1256 w 1470"/>
                <a:gd name="T39" fmla="*/ 1275 h 1782"/>
                <a:gd name="T40" fmla="*/ 1229 w 1470"/>
                <a:gd name="T41" fmla="*/ 1688 h 1782"/>
                <a:gd name="T42" fmla="*/ 1182 w 1470"/>
                <a:gd name="T43" fmla="*/ 1782 h 1782"/>
                <a:gd name="T44" fmla="*/ 1259 w 1470"/>
                <a:gd name="T45" fmla="*/ 1778 h 1782"/>
                <a:gd name="T46" fmla="*/ 1261 w 1470"/>
                <a:gd name="T47" fmla="*/ 1728 h 1782"/>
                <a:gd name="T48" fmla="*/ 1301 w 1470"/>
                <a:gd name="T49" fmla="*/ 1621 h 1782"/>
                <a:gd name="T50" fmla="*/ 1334 w 1470"/>
                <a:gd name="T51" fmla="*/ 1337 h 1782"/>
                <a:gd name="T52" fmla="*/ 1335 w 1470"/>
                <a:gd name="T53" fmla="*/ 1701 h 1782"/>
                <a:gd name="T54" fmla="*/ 1311 w 1470"/>
                <a:gd name="T55" fmla="*/ 1757 h 1782"/>
                <a:gd name="T56" fmla="*/ 1341 w 1470"/>
                <a:gd name="T57" fmla="*/ 1772 h 1782"/>
                <a:gd name="T58" fmla="*/ 1382 w 1470"/>
                <a:gd name="T59" fmla="*/ 1768 h 1782"/>
                <a:gd name="T60" fmla="*/ 1384 w 1470"/>
                <a:gd name="T61" fmla="*/ 1693 h 1782"/>
                <a:gd name="T62" fmla="*/ 1391 w 1470"/>
                <a:gd name="T63" fmla="*/ 1323 h 1782"/>
                <a:gd name="T64" fmla="*/ 1400 w 1470"/>
                <a:gd name="T65" fmla="*/ 1243 h 1782"/>
                <a:gd name="T66" fmla="*/ 1381 w 1470"/>
                <a:gd name="T67" fmla="*/ 1088 h 1782"/>
                <a:gd name="T68" fmla="*/ 1406 w 1470"/>
                <a:gd name="T69" fmla="*/ 1187 h 1782"/>
                <a:gd name="T70" fmla="*/ 1432 w 1470"/>
                <a:gd name="T71" fmla="*/ 1260 h 1782"/>
                <a:gd name="T72" fmla="*/ 1432 w 1470"/>
                <a:gd name="T73" fmla="*/ 1416 h 1782"/>
                <a:gd name="T74" fmla="*/ 1460 w 1470"/>
                <a:gd name="T75" fmla="*/ 1313 h 1782"/>
                <a:gd name="T76" fmla="*/ 1453 w 1470"/>
                <a:gd name="T77" fmla="*/ 1204 h 1782"/>
                <a:gd name="T78" fmla="*/ 1419 w 1470"/>
                <a:gd name="T79" fmla="*/ 1107 h 1782"/>
                <a:gd name="T80" fmla="*/ 1419 w 1470"/>
                <a:gd name="T81" fmla="*/ 820 h 1782"/>
                <a:gd name="T82" fmla="*/ 1353 w 1470"/>
                <a:gd name="T83" fmla="*/ 688 h 1782"/>
                <a:gd name="T84" fmla="*/ 1201 w 1470"/>
                <a:gd name="T85" fmla="*/ 587 h 1782"/>
                <a:gd name="T86" fmla="*/ 1006 w 1470"/>
                <a:gd name="T87" fmla="*/ 470 h 1782"/>
                <a:gd name="T88" fmla="*/ 894 w 1470"/>
                <a:gd name="T89" fmla="*/ 417 h 1782"/>
                <a:gd name="T90" fmla="*/ 785 w 1470"/>
                <a:gd name="T91" fmla="*/ 391 h 1782"/>
                <a:gd name="T92" fmla="*/ 654 w 1470"/>
                <a:gd name="T93" fmla="*/ 336 h 1782"/>
                <a:gd name="T94" fmla="*/ 556 w 1470"/>
                <a:gd name="T95" fmla="*/ 276 h 1782"/>
                <a:gd name="T96" fmla="*/ 463 w 1470"/>
                <a:gd name="T97" fmla="*/ 235 h 1782"/>
                <a:gd name="T98" fmla="*/ 301 w 1470"/>
                <a:gd name="T99" fmla="*/ 106 h 1782"/>
                <a:gd name="T100" fmla="*/ 266 w 1470"/>
                <a:gd name="T101" fmla="*/ 95 h 1782"/>
                <a:gd name="T102" fmla="*/ 229 w 1470"/>
                <a:gd name="T103" fmla="*/ 86 h 1782"/>
                <a:gd name="T104" fmla="*/ 200 w 1470"/>
                <a:gd name="T105" fmla="*/ 67 h 1782"/>
                <a:gd name="T106" fmla="*/ 163 w 1470"/>
                <a:gd name="T107" fmla="*/ 48 h 1782"/>
                <a:gd name="T108" fmla="*/ 159 w 1470"/>
                <a:gd name="T109" fmla="*/ 3 h 1782"/>
                <a:gd name="T110" fmla="*/ 140 w 1470"/>
                <a:gd name="T111" fmla="*/ 11 h 1782"/>
                <a:gd name="T112" fmla="*/ 126 w 1470"/>
                <a:gd name="T113" fmla="*/ 23 h 1782"/>
                <a:gd name="T114" fmla="*/ 123 w 1470"/>
                <a:gd name="T115" fmla="*/ 84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0" h="1782">
                  <a:moveTo>
                    <a:pt x="123" y="84"/>
                  </a:moveTo>
                  <a:lnTo>
                    <a:pt x="123" y="84"/>
                  </a:lnTo>
                  <a:lnTo>
                    <a:pt x="119" y="86"/>
                  </a:lnTo>
                  <a:lnTo>
                    <a:pt x="103" y="101"/>
                  </a:lnTo>
                  <a:lnTo>
                    <a:pt x="103" y="101"/>
                  </a:lnTo>
                  <a:lnTo>
                    <a:pt x="93" y="114"/>
                  </a:lnTo>
                  <a:lnTo>
                    <a:pt x="85" y="129"/>
                  </a:lnTo>
                  <a:lnTo>
                    <a:pt x="79" y="145"/>
                  </a:lnTo>
                  <a:lnTo>
                    <a:pt x="76" y="161"/>
                  </a:lnTo>
                  <a:lnTo>
                    <a:pt x="76" y="161"/>
                  </a:lnTo>
                  <a:lnTo>
                    <a:pt x="75" y="176"/>
                  </a:lnTo>
                  <a:lnTo>
                    <a:pt x="71" y="192"/>
                  </a:lnTo>
                  <a:lnTo>
                    <a:pt x="63" y="209"/>
                  </a:lnTo>
                  <a:lnTo>
                    <a:pt x="53" y="228"/>
                  </a:lnTo>
                  <a:lnTo>
                    <a:pt x="53" y="228"/>
                  </a:lnTo>
                  <a:lnTo>
                    <a:pt x="38" y="253"/>
                  </a:lnTo>
                  <a:lnTo>
                    <a:pt x="23" y="281"/>
                  </a:lnTo>
                  <a:lnTo>
                    <a:pt x="12" y="309"/>
                  </a:lnTo>
                  <a:lnTo>
                    <a:pt x="7" y="319"/>
                  </a:lnTo>
                  <a:lnTo>
                    <a:pt x="6" y="326"/>
                  </a:lnTo>
                  <a:lnTo>
                    <a:pt x="6" y="326"/>
                  </a:lnTo>
                  <a:lnTo>
                    <a:pt x="3" y="338"/>
                  </a:lnTo>
                  <a:lnTo>
                    <a:pt x="0" y="348"/>
                  </a:lnTo>
                  <a:lnTo>
                    <a:pt x="0" y="354"/>
                  </a:lnTo>
                  <a:lnTo>
                    <a:pt x="1" y="359"/>
                  </a:lnTo>
                  <a:lnTo>
                    <a:pt x="4" y="364"/>
                  </a:lnTo>
                  <a:lnTo>
                    <a:pt x="10" y="369"/>
                  </a:lnTo>
                  <a:lnTo>
                    <a:pt x="10" y="369"/>
                  </a:lnTo>
                  <a:lnTo>
                    <a:pt x="18" y="372"/>
                  </a:lnTo>
                  <a:lnTo>
                    <a:pt x="23" y="375"/>
                  </a:lnTo>
                  <a:lnTo>
                    <a:pt x="34" y="375"/>
                  </a:lnTo>
                  <a:lnTo>
                    <a:pt x="40" y="375"/>
                  </a:lnTo>
                  <a:lnTo>
                    <a:pt x="43" y="373"/>
                  </a:lnTo>
                  <a:lnTo>
                    <a:pt x="43" y="373"/>
                  </a:lnTo>
                  <a:lnTo>
                    <a:pt x="41" y="375"/>
                  </a:lnTo>
                  <a:lnTo>
                    <a:pt x="44" y="375"/>
                  </a:lnTo>
                  <a:lnTo>
                    <a:pt x="53" y="373"/>
                  </a:lnTo>
                  <a:lnTo>
                    <a:pt x="53" y="373"/>
                  </a:lnTo>
                  <a:lnTo>
                    <a:pt x="60" y="370"/>
                  </a:lnTo>
                  <a:lnTo>
                    <a:pt x="69" y="364"/>
                  </a:lnTo>
                  <a:lnTo>
                    <a:pt x="78" y="356"/>
                  </a:lnTo>
                  <a:lnTo>
                    <a:pt x="87" y="345"/>
                  </a:lnTo>
                  <a:lnTo>
                    <a:pt x="106" y="323"/>
                  </a:lnTo>
                  <a:lnTo>
                    <a:pt x="115" y="313"/>
                  </a:lnTo>
                  <a:lnTo>
                    <a:pt x="125" y="304"/>
                  </a:lnTo>
                  <a:lnTo>
                    <a:pt x="125" y="304"/>
                  </a:lnTo>
                  <a:lnTo>
                    <a:pt x="150" y="282"/>
                  </a:lnTo>
                  <a:lnTo>
                    <a:pt x="182" y="257"/>
                  </a:lnTo>
                  <a:lnTo>
                    <a:pt x="197" y="245"/>
                  </a:lnTo>
                  <a:lnTo>
                    <a:pt x="212" y="236"/>
                  </a:lnTo>
                  <a:lnTo>
                    <a:pt x="223" y="232"/>
                  </a:lnTo>
                  <a:lnTo>
                    <a:pt x="228" y="231"/>
                  </a:lnTo>
                  <a:lnTo>
                    <a:pt x="232" y="231"/>
                  </a:lnTo>
                  <a:lnTo>
                    <a:pt x="232" y="231"/>
                  </a:lnTo>
                  <a:lnTo>
                    <a:pt x="238" y="234"/>
                  </a:lnTo>
                  <a:lnTo>
                    <a:pt x="243" y="238"/>
                  </a:lnTo>
                  <a:lnTo>
                    <a:pt x="253" y="256"/>
                  </a:lnTo>
                  <a:lnTo>
                    <a:pt x="262" y="267"/>
                  </a:lnTo>
                  <a:lnTo>
                    <a:pt x="275" y="282"/>
                  </a:lnTo>
                  <a:lnTo>
                    <a:pt x="294" y="298"/>
                  </a:lnTo>
                  <a:lnTo>
                    <a:pt x="319" y="319"/>
                  </a:lnTo>
                  <a:lnTo>
                    <a:pt x="319" y="319"/>
                  </a:lnTo>
                  <a:lnTo>
                    <a:pt x="359" y="350"/>
                  </a:lnTo>
                  <a:lnTo>
                    <a:pt x="416" y="397"/>
                  </a:lnTo>
                  <a:lnTo>
                    <a:pt x="554" y="514"/>
                  </a:lnTo>
                  <a:lnTo>
                    <a:pt x="623" y="575"/>
                  </a:lnTo>
                  <a:lnTo>
                    <a:pt x="682" y="626"/>
                  </a:lnTo>
                  <a:lnTo>
                    <a:pt x="725" y="666"/>
                  </a:lnTo>
                  <a:lnTo>
                    <a:pt x="737" y="679"/>
                  </a:lnTo>
                  <a:lnTo>
                    <a:pt x="744" y="688"/>
                  </a:lnTo>
                  <a:lnTo>
                    <a:pt x="744" y="688"/>
                  </a:lnTo>
                  <a:lnTo>
                    <a:pt x="756" y="709"/>
                  </a:lnTo>
                  <a:lnTo>
                    <a:pt x="767" y="731"/>
                  </a:lnTo>
                  <a:lnTo>
                    <a:pt x="773" y="742"/>
                  </a:lnTo>
                  <a:lnTo>
                    <a:pt x="778" y="754"/>
                  </a:lnTo>
                  <a:lnTo>
                    <a:pt x="782" y="766"/>
                  </a:lnTo>
                  <a:lnTo>
                    <a:pt x="785" y="779"/>
                  </a:lnTo>
                  <a:lnTo>
                    <a:pt x="785" y="779"/>
                  </a:lnTo>
                  <a:lnTo>
                    <a:pt x="789" y="806"/>
                  </a:lnTo>
                  <a:lnTo>
                    <a:pt x="794" y="831"/>
                  </a:lnTo>
                  <a:lnTo>
                    <a:pt x="800" y="854"/>
                  </a:lnTo>
                  <a:lnTo>
                    <a:pt x="807" y="876"/>
                  </a:lnTo>
                  <a:lnTo>
                    <a:pt x="807" y="876"/>
                  </a:lnTo>
                  <a:lnTo>
                    <a:pt x="832" y="940"/>
                  </a:lnTo>
                  <a:lnTo>
                    <a:pt x="851" y="985"/>
                  </a:lnTo>
                  <a:lnTo>
                    <a:pt x="851" y="985"/>
                  </a:lnTo>
                  <a:lnTo>
                    <a:pt x="854" y="1007"/>
                  </a:lnTo>
                  <a:lnTo>
                    <a:pt x="859" y="1029"/>
                  </a:lnTo>
                  <a:lnTo>
                    <a:pt x="859" y="1029"/>
                  </a:lnTo>
                  <a:lnTo>
                    <a:pt x="925" y="1220"/>
                  </a:lnTo>
                  <a:lnTo>
                    <a:pt x="925" y="1220"/>
                  </a:lnTo>
                  <a:lnTo>
                    <a:pt x="925" y="1234"/>
                  </a:lnTo>
                  <a:lnTo>
                    <a:pt x="926" y="1262"/>
                  </a:lnTo>
                  <a:lnTo>
                    <a:pt x="926" y="1313"/>
                  </a:lnTo>
                  <a:lnTo>
                    <a:pt x="926" y="1376"/>
                  </a:lnTo>
                  <a:lnTo>
                    <a:pt x="926" y="1376"/>
                  </a:lnTo>
                  <a:lnTo>
                    <a:pt x="928" y="1385"/>
                  </a:lnTo>
                  <a:lnTo>
                    <a:pt x="931" y="1397"/>
                  </a:lnTo>
                  <a:lnTo>
                    <a:pt x="941" y="1422"/>
                  </a:lnTo>
                  <a:lnTo>
                    <a:pt x="947" y="1435"/>
                  </a:lnTo>
                  <a:lnTo>
                    <a:pt x="953" y="1448"/>
                  </a:lnTo>
                  <a:lnTo>
                    <a:pt x="956" y="1462"/>
                  </a:lnTo>
                  <a:lnTo>
                    <a:pt x="957" y="1475"/>
                  </a:lnTo>
                  <a:lnTo>
                    <a:pt x="957" y="1475"/>
                  </a:lnTo>
                  <a:lnTo>
                    <a:pt x="959" y="1572"/>
                  </a:lnTo>
                  <a:lnTo>
                    <a:pt x="959" y="1623"/>
                  </a:lnTo>
                  <a:lnTo>
                    <a:pt x="959" y="1643"/>
                  </a:lnTo>
                  <a:lnTo>
                    <a:pt x="957" y="1651"/>
                  </a:lnTo>
                  <a:lnTo>
                    <a:pt x="957" y="1651"/>
                  </a:lnTo>
                  <a:lnTo>
                    <a:pt x="951" y="1672"/>
                  </a:lnTo>
                  <a:lnTo>
                    <a:pt x="947" y="1687"/>
                  </a:lnTo>
                  <a:lnTo>
                    <a:pt x="944" y="1706"/>
                  </a:lnTo>
                  <a:lnTo>
                    <a:pt x="944" y="1706"/>
                  </a:lnTo>
                  <a:lnTo>
                    <a:pt x="941" y="1723"/>
                  </a:lnTo>
                  <a:lnTo>
                    <a:pt x="939" y="1734"/>
                  </a:lnTo>
                  <a:lnTo>
                    <a:pt x="939" y="1741"/>
                  </a:lnTo>
                  <a:lnTo>
                    <a:pt x="938" y="1746"/>
                  </a:lnTo>
                  <a:lnTo>
                    <a:pt x="938" y="1746"/>
                  </a:lnTo>
                  <a:lnTo>
                    <a:pt x="925" y="1760"/>
                  </a:lnTo>
                  <a:lnTo>
                    <a:pt x="922" y="1765"/>
                  </a:lnTo>
                  <a:lnTo>
                    <a:pt x="920" y="1769"/>
                  </a:lnTo>
                  <a:lnTo>
                    <a:pt x="920" y="1773"/>
                  </a:lnTo>
                  <a:lnTo>
                    <a:pt x="923" y="1775"/>
                  </a:lnTo>
                  <a:lnTo>
                    <a:pt x="923" y="1775"/>
                  </a:lnTo>
                  <a:lnTo>
                    <a:pt x="928" y="1776"/>
                  </a:lnTo>
                  <a:lnTo>
                    <a:pt x="935" y="1778"/>
                  </a:lnTo>
                  <a:lnTo>
                    <a:pt x="953" y="1776"/>
                  </a:lnTo>
                  <a:lnTo>
                    <a:pt x="972" y="1773"/>
                  </a:lnTo>
                  <a:lnTo>
                    <a:pt x="1000" y="1731"/>
                  </a:lnTo>
                  <a:lnTo>
                    <a:pt x="1000" y="1731"/>
                  </a:lnTo>
                  <a:lnTo>
                    <a:pt x="1003" y="1725"/>
                  </a:lnTo>
                  <a:lnTo>
                    <a:pt x="1006" y="1716"/>
                  </a:lnTo>
                  <a:lnTo>
                    <a:pt x="1009" y="1704"/>
                  </a:lnTo>
                  <a:lnTo>
                    <a:pt x="1009" y="1704"/>
                  </a:lnTo>
                  <a:lnTo>
                    <a:pt x="1010" y="1679"/>
                  </a:lnTo>
                  <a:lnTo>
                    <a:pt x="1012" y="1656"/>
                  </a:lnTo>
                  <a:lnTo>
                    <a:pt x="1012" y="1616"/>
                  </a:lnTo>
                  <a:lnTo>
                    <a:pt x="1012" y="1616"/>
                  </a:lnTo>
                  <a:lnTo>
                    <a:pt x="1006" y="1423"/>
                  </a:lnTo>
                  <a:lnTo>
                    <a:pt x="1006" y="1423"/>
                  </a:lnTo>
                  <a:lnTo>
                    <a:pt x="1006" y="1370"/>
                  </a:lnTo>
                  <a:lnTo>
                    <a:pt x="1004" y="1338"/>
                  </a:lnTo>
                  <a:lnTo>
                    <a:pt x="1001" y="1313"/>
                  </a:lnTo>
                  <a:lnTo>
                    <a:pt x="1001" y="1313"/>
                  </a:lnTo>
                  <a:lnTo>
                    <a:pt x="998" y="1273"/>
                  </a:lnTo>
                  <a:lnTo>
                    <a:pt x="994" y="1207"/>
                  </a:lnTo>
                  <a:lnTo>
                    <a:pt x="989" y="1112"/>
                  </a:lnTo>
                  <a:lnTo>
                    <a:pt x="989" y="1112"/>
                  </a:lnTo>
                  <a:lnTo>
                    <a:pt x="992" y="1090"/>
                  </a:lnTo>
                  <a:lnTo>
                    <a:pt x="997" y="1054"/>
                  </a:lnTo>
                  <a:lnTo>
                    <a:pt x="1004" y="1004"/>
                  </a:lnTo>
                  <a:lnTo>
                    <a:pt x="1020" y="988"/>
                  </a:lnTo>
                  <a:lnTo>
                    <a:pt x="1144" y="1009"/>
                  </a:lnTo>
                  <a:lnTo>
                    <a:pt x="1144" y="1009"/>
                  </a:lnTo>
                  <a:lnTo>
                    <a:pt x="1182" y="1070"/>
                  </a:lnTo>
                  <a:lnTo>
                    <a:pt x="1209" y="1113"/>
                  </a:lnTo>
                  <a:lnTo>
                    <a:pt x="1223" y="1138"/>
                  </a:lnTo>
                  <a:lnTo>
                    <a:pt x="1223" y="1138"/>
                  </a:lnTo>
                  <a:lnTo>
                    <a:pt x="1242" y="1220"/>
                  </a:lnTo>
                  <a:lnTo>
                    <a:pt x="1256" y="1275"/>
                  </a:lnTo>
                  <a:lnTo>
                    <a:pt x="1260" y="1303"/>
                  </a:lnTo>
                  <a:lnTo>
                    <a:pt x="1260" y="1303"/>
                  </a:lnTo>
                  <a:lnTo>
                    <a:pt x="1250" y="1616"/>
                  </a:lnTo>
                  <a:lnTo>
                    <a:pt x="1250" y="1616"/>
                  </a:lnTo>
                  <a:lnTo>
                    <a:pt x="1248" y="1632"/>
                  </a:lnTo>
                  <a:lnTo>
                    <a:pt x="1242" y="1651"/>
                  </a:lnTo>
                  <a:lnTo>
                    <a:pt x="1236" y="1669"/>
                  </a:lnTo>
                  <a:lnTo>
                    <a:pt x="1229" y="1688"/>
                  </a:lnTo>
                  <a:lnTo>
                    <a:pt x="1216" y="1718"/>
                  </a:lnTo>
                  <a:lnTo>
                    <a:pt x="1209" y="1729"/>
                  </a:lnTo>
                  <a:lnTo>
                    <a:pt x="1209" y="1729"/>
                  </a:lnTo>
                  <a:lnTo>
                    <a:pt x="1192" y="1756"/>
                  </a:lnTo>
                  <a:lnTo>
                    <a:pt x="1182" y="1773"/>
                  </a:lnTo>
                  <a:lnTo>
                    <a:pt x="1181" y="1779"/>
                  </a:lnTo>
                  <a:lnTo>
                    <a:pt x="1181" y="1782"/>
                  </a:lnTo>
                  <a:lnTo>
                    <a:pt x="1182" y="1782"/>
                  </a:lnTo>
                  <a:lnTo>
                    <a:pt x="1182" y="1782"/>
                  </a:lnTo>
                  <a:lnTo>
                    <a:pt x="1211" y="1779"/>
                  </a:lnTo>
                  <a:lnTo>
                    <a:pt x="1234" y="1778"/>
                  </a:lnTo>
                  <a:lnTo>
                    <a:pt x="1234" y="1778"/>
                  </a:lnTo>
                  <a:lnTo>
                    <a:pt x="1244" y="1778"/>
                  </a:lnTo>
                  <a:lnTo>
                    <a:pt x="1253" y="1778"/>
                  </a:lnTo>
                  <a:lnTo>
                    <a:pt x="1259" y="1778"/>
                  </a:lnTo>
                  <a:lnTo>
                    <a:pt x="1259" y="1778"/>
                  </a:lnTo>
                  <a:lnTo>
                    <a:pt x="1260" y="1775"/>
                  </a:lnTo>
                  <a:lnTo>
                    <a:pt x="1261" y="1771"/>
                  </a:lnTo>
                  <a:lnTo>
                    <a:pt x="1261" y="1757"/>
                  </a:lnTo>
                  <a:lnTo>
                    <a:pt x="1260" y="1744"/>
                  </a:lnTo>
                  <a:lnTo>
                    <a:pt x="1259" y="1737"/>
                  </a:lnTo>
                  <a:lnTo>
                    <a:pt x="1259" y="1737"/>
                  </a:lnTo>
                  <a:lnTo>
                    <a:pt x="1259" y="1734"/>
                  </a:lnTo>
                  <a:lnTo>
                    <a:pt x="1261" y="1728"/>
                  </a:lnTo>
                  <a:lnTo>
                    <a:pt x="1270" y="1715"/>
                  </a:lnTo>
                  <a:lnTo>
                    <a:pt x="1282" y="1697"/>
                  </a:lnTo>
                  <a:lnTo>
                    <a:pt x="1286" y="1688"/>
                  </a:lnTo>
                  <a:lnTo>
                    <a:pt x="1289" y="1681"/>
                  </a:lnTo>
                  <a:lnTo>
                    <a:pt x="1289" y="1681"/>
                  </a:lnTo>
                  <a:lnTo>
                    <a:pt x="1294" y="1662"/>
                  </a:lnTo>
                  <a:lnTo>
                    <a:pt x="1298" y="1641"/>
                  </a:lnTo>
                  <a:lnTo>
                    <a:pt x="1301" y="1621"/>
                  </a:lnTo>
                  <a:lnTo>
                    <a:pt x="1301" y="1604"/>
                  </a:lnTo>
                  <a:lnTo>
                    <a:pt x="1301" y="1468"/>
                  </a:lnTo>
                  <a:lnTo>
                    <a:pt x="1301" y="1468"/>
                  </a:lnTo>
                  <a:lnTo>
                    <a:pt x="1303" y="1459"/>
                  </a:lnTo>
                  <a:lnTo>
                    <a:pt x="1307" y="1441"/>
                  </a:lnTo>
                  <a:lnTo>
                    <a:pt x="1317" y="1397"/>
                  </a:lnTo>
                  <a:lnTo>
                    <a:pt x="1334" y="1337"/>
                  </a:lnTo>
                  <a:lnTo>
                    <a:pt x="1334" y="1337"/>
                  </a:lnTo>
                  <a:lnTo>
                    <a:pt x="1341" y="1534"/>
                  </a:lnTo>
                  <a:lnTo>
                    <a:pt x="1341" y="1534"/>
                  </a:lnTo>
                  <a:lnTo>
                    <a:pt x="1347" y="1648"/>
                  </a:lnTo>
                  <a:lnTo>
                    <a:pt x="1347" y="1648"/>
                  </a:lnTo>
                  <a:lnTo>
                    <a:pt x="1342" y="1671"/>
                  </a:lnTo>
                  <a:lnTo>
                    <a:pt x="1336" y="1694"/>
                  </a:lnTo>
                  <a:lnTo>
                    <a:pt x="1336" y="1694"/>
                  </a:lnTo>
                  <a:lnTo>
                    <a:pt x="1335" y="1701"/>
                  </a:lnTo>
                  <a:lnTo>
                    <a:pt x="1329" y="1713"/>
                  </a:lnTo>
                  <a:lnTo>
                    <a:pt x="1323" y="1726"/>
                  </a:lnTo>
                  <a:lnTo>
                    <a:pt x="1320" y="1737"/>
                  </a:lnTo>
                  <a:lnTo>
                    <a:pt x="1320" y="1737"/>
                  </a:lnTo>
                  <a:lnTo>
                    <a:pt x="1317" y="1744"/>
                  </a:lnTo>
                  <a:lnTo>
                    <a:pt x="1313" y="1751"/>
                  </a:lnTo>
                  <a:lnTo>
                    <a:pt x="1311" y="1754"/>
                  </a:lnTo>
                  <a:lnTo>
                    <a:pt x="1311" y="1757"/>
                  </a:lnTo>
                  <a:lnTo>
                    <a:pt x="1313" y="1759"/>
                  </a:lnTo>
                  <a:lnTo>
                    <a:pt x="1314" y="1760"/>
                  </a:lnTo>
                  <a:lnTo>
                    <a:pt x="1314" y="1760"/>
                  </a:lnTo>
                  <a:lnTo>
                    <a:pt x="1328" y="1762"/>
                  </a:lnTo>
                  <a:lnTo>
                    <a:pt x="1332" y="1762"/>
                  </a:lnTo>
                  <a:lnTo>
                    <a:pt x="1332" y="1762"/>
                  </a:lnTo>
                  <a:lnTo>
                    <a:pt x="1335" y="1765"/>
                  </a:lnTo>
                  <a:lnTo>
                    <a:pt x="1341" y="1772"/>
                  </a:lnTo>
                  <a:lnTo>
                    <a:pt x="1345" y="1775"/>
                  </a:lnTo>
                  <a:lnTo>
                    <a:pt x="1350" y="1778"/>
                  </a:lnTo>
                  <a:lnTo>
                    <a:pt x="1354" y="1779"/>
                  </a:lnTo>
                  <a:lnTo>
                    <a:pt x="1360" y="1779"/>
                  </a:lnTo>
                  <a:lnTo>
                    <a:pt x="1360" y="1779"/>
                  </a:lnTo>
                  <a:lnTo>
                    <a:pt x="1370" y="1775"/>
                  </a:lnTo>
                  <a:lnTo>
                    <a:pt x="1378" y="1772"/>
                  </a:lnTo>
                  <a:lnTo>
                    <a:pt x="1382" y="1768"/>
                  </a:lnTo>
                  <a:lnTo>
                    <a:pt x="1388" y="1762"/>
                  </a:lnTo>
                  <a:lnTo>
                    <a:pt x="1391" y="1756"/>
                  </a:lnTo>
                  <a:lnTo>
                    <a:pt x="1392" y="1748"/>
                  </a:lnTo>
                  <a:lnTo>
                    <a:pt x="1392" y="1740"/>
                  </a:lnTo>
                  <a:lnTo>
                    <a:pt x="1392" y="1740"/>
                  </a:lnTo>
                  <a:lnTo>
                    <a:pt x="1385" y="1713"/>
                  </a:lnTo>
                  <a:lnTo>
                    <a:pt x="1384" y="1703"/>
                  </a:lnTo>
                  <a:lnTo>
                    <a:pt x="1384" y="1693"/>
                  </a:lnTo>
                  <a:lnTo>
                    <a:pt x="1384" y="1693"/>
                  </a:lnTo>
                  <a:lnTo>
                    <a:pt x="1384" y="1678"/>
                  </a:lnTo>
                  <a:lnTo>
                    <a:pt x="1385" y="1662"/>
                  </a:lnTo>
                  <a:lnTo>
                    <a:pt x="1385" y="1584"/>
                  </a:lnTo>
                  <a:lnTo>
                    <a:pt x="1385" y="1368"/>
                  </a:lnTo>
                  <a:lnTo>
                    <a:pt x="1385" y="1368"/>
                  </a:lnTo>
                  <a:lnTo>
                    <a:pt x="1386" y="1347"/>
                  </a:lnTo>
                  <a:lnTo>
                    <a:pt x="1391" y="1323"/>
                  </a:lnTo>
                  <a:lnTo>
                    <a:pt x="1397" y="1297"/>
                  </a:lnTo>
                  <a:lnTo>
                    <a:pt x="1397" y="1297"/>
                  </a:lnTo>
                  <a:lnTo>
                    <a:pt x="1398" y="1291"/>
                  </a:lnTo>
                  <a:lnTo>
                    <a:pt x="1403" y="1278"/>
                  </a:lnTo>
                  <a:lnTo>
                    <a:pt x="1404" y="1269"/>
                  </a:lnTo>
                  <a:lnTo>
                    <a:pt x="1404" y="1260"/>
                  </a:lnTo>
                  <a:lnTo>
                    <a:pt x="1403" y="1250"/>
                  </a:lnTo>
                  <a:lnTo>
                    <a:pt x="1400" y="1243"/>
                  </a:lnTo>
                  <a:lnTo>
                    <a:pt x="1400" y="1243"/>
                  </a:lnTo>
                  <a:lnTo>
                    <a:pt x="1397" y="1231"/>
                  </a:lnTo>
                  <a:lnTo>
                    <a:pt x="1392" y="1215"/>
                  </a:lnTo>
                  <a:lnTo>
                    <a:pt x="1385" y="1173"/>
                  </a:lnTo>
                  <a:lnTo>
                    <a:pt x="1379" y="1135"/>
                  </a:lnTo>
                  <a:lnTo>
                    <a:pt x="1376" y="1115"/>
                  </a:lnTo>
                  <a:lnTo>
                    <a:pt x="1376" y="1115"/>
                  </a:lnTo>
                  <a:lnTo>
                    <a:pt x="1381" y="1088"/>
                  </a:lnTo>
                  <a:lnTo>
                    <a:pt x="1389" y="1040"/>
                  </a:lnTo>
                  <a:lnTo>
                    <a:pt x="1403" y="972"/>
                  </a:lnTo>
                  <a:lnTo>
                    <a:pt x="1410" y="1157"/>
                  </a:lnTo>
                  <a:lnTo>
                    <a:pt x="1410" y="1157"/>
                  </a:lnTo>
                  <a:lnTo>
                    <a:pt x="1408" y="1162"/>
                  </a:lnTo>
                  <a:lnTo>
                    <a:pt x="1406" y="1172"/>
                  </a:lnTo>
                  <a:lnTo>
                    <a:pt x="1406" y="1179"/>
                  </a:lnTo>
                  <a:lnTo>
                    <a:pt x="1406" y="1187"/>
                  </a:lnTo>
                  <a:lnTo>
                    <a:pt x="1407" y="1195"/>
                  </a:lnTo>
                  <a:lnTo>
                    <a:pt x="1410" y="1204"/>
                  </a:lnTo>
                  <a:lnTo>
                    <a:pt x="1410" y="1204"/>
                  </a:lnTo>
                  <a:lnTo>
                    <a:pt x="1426" y="1234"/>
                  </a:lnTo>
                  <a:lnTo>
                    <a:pt x="1431" y="1244"/>
                  </a:lnTo>
                  <a:lnTo>
                    <a:pt x="1432" y="1254"/>
                  </a:lnTo>
                  <a:lnTo>
                    <a:pt x="1432" y="1254"/>
                  </a:lnTo>
                  <a:lnTo>
                    <a:pt x="1432" y="1260"/>
                  </a:lnTo>
                  <a:lnTo>
                    <a:pt x="1432" y="1272"/>
                  </a:lnTo>
                  <a:lnTo>
                    <a:pt x="1428" y="1304"/>
                  </a:lnTo>
                  <a:lnTo>
                    <a:pt x="1423" y="1343"/>
                  </a:lnTo>
                  <a:lnTo>
                    <a:pt x="1423" y="1360"/>
                  </a:lnTo>
                  <a:lnTo>
                    <a:pt x="1425" y="1376"/>
                  </a:lnTo>
                  <a:lnTo>
                    <a:pt x="1425" y="1376"/>
                  </a:lnTo>
                  <a:lnTo>
                    <a:pt x="1428" y="1400"/>
                  </a:lnTo>
                  <a:lnTo>
                    <a:pt x="1432" y="1416"/>
                  </a:lnTo>
                  <a:lnTo>
                    <a:pt x="1436" y="1428"/>
                  </a:lnTo>
                  <a:lnTo>
                    <a:pt x="1439" y="1401"/>
                  </a:lnTo>
                  <a:lnTo>
                    <a:pt x="1451" y="1423"/>
                  </a:lnTo>
                  <a:lnTo>
                    <a:pt x="1451" y="1351"/>
                  </a:lnTo>
                  <a:lnTo>
                    <a:pt x="1451" y="1351"/>
                  </a:lnTo>
                  <a:lnTo>
                    <a:pt x="1453" y="1343"/>
                  </a:lnTo>
                  <a:lnTo>
                    <a:pt x="1454" y="1332"/>
                  </a:lnTo>
                  <a:lnTo>
                    <a:pt x="1460" y="1313"/>
                  </a:lnTo>
                  <a:lnTo>
                    <a:pt x="1466" y="1290"/>
                  </a:lnTo>
                  <a:lnTo>
                    <a:pt x="1469" y="1278"/>
                  </a:lnTo>
                  <a:lnTo>
                    <a:pt x="1470" y="1266"/>
                  </a:lnTo>
                  <a:lnTo>
                    <a:pt x="1470" y="1266"/>
                  </a:lnTo>
                  <a:lnTo>
                    <a:pt x="1469" y="1251"/>
                  </a:lnTo>
                  <a:lnTo>
                    <a:pt x="1466" y="1237"/>
                  </a:lnTo>
                  <a:lnTo>
                    <a:pt x="1460" y="1220"/>
                  </a:lnTo>
                  <a:lnTo>
                    <a:pt x="1453" y="1204"/>
                  </a:lnTo>
                  <a:lnTo>
                    <a:pt x="1439" y="1175"/>
                  </a:lnTo>
                  <a:lnTo>
                    <a:pt x="1433" y="1165"/>
                  </a:lnTo>
                  <a:lnTo>
                    <a:pt x="1431" y="1156"/>
                  </a:lnTo>
                  <a:lnTo>
                    <a:pt x="1431" y="1156"/>
                  </a:lnTo>
                  <a:lnTo>
                    <a:pt x="1423" y="1129"/>
                  </a:lnTo>
                  <a:lnTo>
                    <a:pt x="1420" y="1118"/>
                  </a:lnTo>
                  <a:lnTo>
                    <a:pt x="1419" y="1107"/>
                  </a:lnTo>
                  <a:lnTo>
                    <a:pt x="1419" y="1107"/>
                  </a:lnTo>
                  <a:lnTo>
                    <a:pt x="1419" y="1009"/>
                  </a:lnTo>
                  <a:lnTo>
                    <a:pt x="1420" y="940"/>
                  </a:lnTo>
                  <a:lnTo>
                    <a:pt x="1422" y="892"/>
                  </a:lnTo>
                  <a:lnTo>
                    <a:pt x="1422" y="892"/>
                  </a:lnTo>
                  <a:lnTo>
                    <a:pt x="1423" y="863"/>
                  </a:lnTo>
                  <a:lnTo>
                    <a:pt x="1423" y="850"/>
                  </a:lnTo>
                  <a:lnTo>
                    <a:pt x="1422" y="835"/>
                  </a:lnTo>
                  <a:lnTo>
                    <a:pt x="1419" y="820"/>
                  </a:lnTo>
                  <a:lnTo>
                    <a:pt x="1416" y="806"/>
                  </a:lnTo>
                  <a:lnTo>
                    <a:pt x="1411" y="792"/>
                  </a:lnTo>
                  <a:lnTo>
                    <a:pt x="1406" y="778"/>
                  </a:lnTo>
                  <a:lnTo>
                    <a:pt x="1406" y="778"/>
                  </a:lnTo>
                  <a:lnTo>
                    <a:pt x="1389" y="745"/>
                  </a:lnTo>
                  <a:lnTo>
                    <a:pt x="1379" y="726"/>
                  </a:lnTo>
                  <a:lnTo>
                    <a:pt x="1366" y="707"/>
                  </a:lnTo>
                  <a:lnTo>
                    <a:pt x="1353" y="688"/>
                  </a:lnTo>
                  <a:lnTo>
                    <a:pt x="1336" y="669"/>
                  </a:lnTo>
                  <a:lnTo>
                    <a:pt x="1320" y="653"/>
                  </a:lnTo>
                  <a:lnTo>
                    <a:pt x="1301" y="637"/>
                  </a:lnTo>
                  <a:lnTo>
                    <a:pt x="1301" y="637"/>
                  </a:lnTo>
                  <a:lnTo>
                    <a:pt x="1282" y="625"/>
                  </a:lnTo>
                  <a:lnTo>
                    <a:pt x="1264" y="614"/>
                  </a:lnTo>
                  <a:lnTo>
                    <a:pt x="1223" y="597"/>
                  </a:lnTo>
                  <a:lnTo>
                    <a:pt x="1201" y="587"/>
                  </a:lnTo>
                  <a:lnTo>
                    <a:pt x="1175" y="575"/>
                  </a:lnTo>
                  <a:lnTo>
                    <a:pt x="1145" y="557"/>
                  </a:lnTo>
                  <a:lnTo>
                    <a:pt x="1110" y="535"/>
                  </a:lnTo>
                  <a:lnTo>
                    <a:pt x="1110" y="535"/>
                  </a:lnTo>
                  <a:lnTo>
                    <a:pt x="1076" y="512"/>
                  </a:lnTo>
                  <a:lnTo>
                    <a:pt x="1048" y="494"/>
                  </a:lnTo>
                  <a:lnTo>
                    <a:pt x="1025" y="481"/>
                  </a:lnTo>
                  <a:lnTo>
                    <a:pt x="1006" y="470"/>
                  </a:lnTo>
                  <a:lnTo>
                    <a:pt x="978" y="456"/>
                  </a:lnTo>
                  <a:lnTo>
                    <a:pt x="959" y="447"/>
                  </a:lnTo>
                  <a:lnTo>
                    <a:pt x="959" y="447"/>
                  </a:lnTo>
                  <a:lnTo>
                    <a:pt x="942" y="438"/>
                  </a:lnTo>
                  <a:lnTo>
                    <a:pt x="926" y="432"/>
                  </a:lnTo>
                  <a:lnTo>
                    <a:pt x="910" y="426"/>
                  </a:lnTo>
                  <a:lnTo>
                    <a:pt x="894" y="417"/>
                  </a:lnTo>
                  <a:lnTo>
                    <a:pt x="894" y="417"/>
                  </a:lnTo>
                  <a:lnTo>
                    <a:pt x="885" y="414"/>
                  </a:lnTo>
                  <a:lnTo>
                    <a:pt x="875" y="411"/>
                  </a:lnTo>
                  <a:lnTo>
                    <a:pt x="848" y="407"/>
                  </a:lnTo>
                  <a:lnTo>
                    <a:pt x="822" y="404"/>
                  </a:lnTo>
                  <a:lnTo>
                    <a:pt x="810" y="401"/>
                  </a:lnTo>
                  <a:lnTo>
                    <a:pt x="800" y="397"/>
                  </a:lnTo>
                  <a:lnTo>
                    <a:pt x="800" y="397"/>
                  </a:lnTo>
                  <a:lnTo>
                    <a:pt x="785" y="391"/>
                  </a:lnTo>
                  <a:lnTo>
                    <a:pt x="773" y="389"/>
                  </a:lnTo>
                  <a:lnTo>
                    <a:pt x="763" y="386"/>
                  </a:lnTo>
                  <a:lnTo>
                    <a:pt x="745" y="381"/>
                  </a:lnTo>
                  <a:lnTo>
                    <a:pt x="745" y="381"/>
                  </a:lnTo>
                  <a:lnTo>
                    <a:pt x="690" y="359"/>
                  </a:lnTo>
                  <a:lnTo>
                    <a:pt x="690" y="359"/>
                  </a:lnTo>
                  <a:lnTo>
                    <a:pt x="669" y="345"/>
                  </a:lnTo>
                  <a:lnTo>
                    <a:pt x="654" y="336"/>
                  </a:lnTo>
                  <a:lnTo>
                    <a:pt x="645" y="331"/>
                  </a:lnTo>
                  <a:lnTo>
                    <a:pt x="645" y="331"/>
                  </a:lnTo>
                  <a:lnTo>
                    <a:pt x="625" y="325"/>
                  </a:lnTo>
                  <a:lnTo>
                    <a:pt x="615" y="320"/>
                  </a:lnTo>
                  <a:lnTo>
                    <a:pt x="607" y="316"/>
                  </a:lnTo>
                  <a:lnTo>
                    <a:pt x="607" y="316"/>
                  </a:lnTo>
                  <a:lnTo>
                    <a:pt x="584" y="297"/>
                  </a:lnTo>
                  <a:lnTo>
                    <a:pt x="556" y="276"/>
                  </a:lnTo>
                  <a:lnTo>
                    <a:pt x="556" y="276"/>
                  </a:lnTo>
                  <a:lnTo>
                    <a:pt x="551" y="273"/>
                  </a:lnTo>
                  <a:lnTo>
                    <a:pt x="542" y="269"/>
                  </a:lnTo>
                  <a:lnTo>
                    <a:pt x="522" y="261"/>
                  </a:lnTo>
                  <a:lnTo>
                    <a:pt x="498" y="251"/>
                  </a:lnTo>
                  <a:lnTo>
                    <a:pt x="478" y="242"/>
                  </a:lnTo>
                  <a:lnTo>
                    <a:pt x="478" y="242"/>
                  </a:lnTo>
                  <a:lnTo>
                    <a:pt x="463" y="235"/>
                  </a:lnTo>
                  <a:lnTo>
                    <a:pt x="453" y="228"/>
                  </a:lnTo>
                  <a:lnTo>
                    <a:pt x="443" y="219"/>
                  </a:lnTo>
                  <a:lnTo>
                    <a:pt x="443" y="219"/>
                  </a:lnTo>
                  <a:lnTo>
                    <a:pt x="390" y="182"/>
                  </a:lnTo>
                  <a:lnTo>
                    <a:pt x="341" y="147"/>
                  </a:lnTo>
                  <a:lnTo>
                    <a:pt x="295" y="119"/>
                  </a:lnTo>
                  <a:lnTo>
                    <a:pt x="295" y="119"/>
                  </a:lnTo>
                  <a:lnTo>
                    <a:pt x="301" y="106"/>
                  </a:lnTo>
                  <a:lnTo>
                    <a:pt x="304" y="95"/>
                  </a:lnTo>
                  <a:lnTo>
                    <a:pt x="304" y="92"/>
                  </a:lnTo>
                  <a:lnTo>
                    <a:pt x="304" y="89"/>
                  </a:lnTo>
                  <a:lnTo>
                    <a:pt x="304" y="89"/>
                  </a:lnTo>
                  <a:lnTo>
                    <a:pt x="297" y="89"/>
                  </a:lnTo>
                  <a:lnTo>
                    <a:pt x="287" y="89"/>
                  </a:lnTo>
                  <a:lnTo>
                    <a:pt x="266" y="95"/>
                  </a:lnTo>
                  <a:lnTo>
                    <a:pt x="266" y="95"/>
                  </a:lnTo>
                  <a:lnTo>
                    <a:pt x="253" y="98"/>
                  </a:lnTo>
                  <a:lnTo>
                    <a:pt x="247" y="98"/>
                  </a:lnTo>
                  <a:lnTo>
                    <a:pt x="247" y="98"/>
                  </a:lnTo>
                  <a:lnTo>
                    <a:pt x="240" y="95"/>
                  </a:lnTo>
                  <a:lnTo>
                    <a:pt x="232" y="92"/>
                  </a:lnTo>
                  <a:lnTo>
                    <a:pt x="231" y="89"/>
                  </a:lnTo>
                  <a:lnTo>
                    <a:pt x="229" y="86"/>
                  </a:lnTo>
                  <a:lnTo>
                    <a:pt x="229" y="86"/>
                  </a:lnTo>
                  <a:lnTo>
                    <a:pt x="223" y="75"/>
                  </a:lnTo>
                  <a:lnTo>
                    <a:pt x="222" y="70"/>
                  </a:lnTo>
                  <a:lnTo>
                    <a:pt x="219" y="67"/>
                  </a:lnTo>
                  <a:lnTo>
                    <a:pt x="219" y="67"/>
                  </a:lnTo>
                  <a:lnTo>
                    <a:pt x="210" y="66"/>
                  </a:lnTo>
                  <a:lnTo>
                    <a:pt x="203" y="66"/>
                  </a:lnTo>
                  <a:lnTo>
                    <a:pt x="203" y="66"/>
                  </a:lnTo>
                  <a:lnTo>
                    <a:pt x="200" y="67"/>
                  </a:lnTo>
                  <a:lnTo>
                    <a:pt x="195" y="66"/>
                  </a:lnTo>
                  <a:lnTo>
                    <a:pt x="184" y="63"/>
                  </a:lnTo>
                  <a:lnTo>
                    <a:pt x="184" y="63"/>
                  </a:lnTo>
                  <a:lnTo>
                    <a:pt x="173" y="57"/>
                  </a:lnTo>
                  <a:lnTo>
                    <a:pt x="168" y="54"/>
                  </a:lnTo>
                  <a:lnTo>
                    <a:pt x="165" y="51"/>
                  </a:lnTo>
                  <a:lnTo>
                    <a:pt x="163" y="48"/>
                  </a:lnTo>
                  <a:lnTo>
                    <a:pt x="163" y="48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2" y="20"/>
                  </a:lnTo>
                  <a:lnTo>
                    <a:pt x="163" y="14"/>
                  </a:lnTo>
                  <a:lnTo>
                    <a:pt x="163" y="8"/>
                  </a:lnTo>
                  <a:lnTo>
                    <a:pt x="162" y="6"/>
                  </a:lnTo>
                  <a:lnTo>
                    <a:pt x="159" y="3"/>
                  </a:lnTo>
                  <a:lnTo>
                    <a:pt x="159" y="3"/>
                  </a:lnTo>
                  <a:lnTo>
                    <a:pt x="153" y="0"/>
                  </a:lnTo>
                  <a:lnTo>
                    <a:pt x="147" y="0"/>
                  </a:lnTo>
                  <a:lnTo>
                    <a:pt x="144" y="1"/>
                  </a:lnTo>
                  <a:lnTo>
                    <a:pt x="141" y="4"/>
                  </a:lnTo>
                  <a:lnTo>
                    <a:pt x="141" y="4"/>
                  </a:lnTo>
                  <a:lnTo>
                    <a:pt x="141" y="10"/>
                  </a:lnTo>
                  <a:lnTo>
                    <a:pt x="140" y="11"/>
                  </a:lnTo>
                  <a:lnTo>
                    <a:pt x="140" y="11"/>
                  </a:lnTo>
                  <a:lnTo>
                    <a:pt x="140" y="13"/>
                  </a:lnTo>
                  <a:lnTo>
                    <a:pt x="137" y="14"/>
                  </a:lnTo>
                  <a:lnTo>
                    <a:pt x="137" y="14"/>
                  </a:lnTo>
                  <a:lnTo>
                    <a:pt x="132" y="14"/>
                  </a:lnTo>
                  <a:lnTo>
                    <a:pt x="129" y="16"/>
                  </a:lnTo>
                  <a:lnTo>
                    <a:pt x="128" y="19"/>
                  </a:lnTo>
                  <a:lnTo>
                    <a:pt x="128" y="19"/>
                  </a:lnTo>
                  <a:lnTo>
                    <a:pt x="126" y="23"/>
                  </a:lnTo>
                  <a:lnTo>
                    <a:pt x="128" y="28"/>
                  </a:lnTo>
                  <a:lnTo>
                    <a:pt x="129" y="36"/>
                  </a:lnTo>
                  <a:lnTo>
                    <a:pt x="129" y="36"/>
                  </a:lnTo>
                  <a:lnTo>
                    <a:pt x="131" y="42"/>
                  </a:lnTo>
                  <a:lnTo>
                    <a:pt x="131" y="50"/>
                  </a:lnTo>
                  <a:lnTo>
                    <a:pt x="131" y="58"/>
                  </a:lnTo>
                  <a:lnTo>
                    <a:pt x="128" y="70"/>
                  </a:lnTo>
                  <a:lnTo>
                    <a:pt x="123" y="84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75" name="Freeform 19">
              <a:extLst>
                <a:ext uri="{FF2B5EF4-FFF2-40B4-BE49-F238E27FC236}">
                  <a16:creationId xmlns:a16="http://schemas.microsoft.com/office/drawing/2014/main" id="{910E1033-041C-4D0B-9D39-580F13CE85A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500995" y="2576301"/>
              <a:ext cx="1414779" cy="1026603"/>
            </a:xfrm>
            <a:custGeom>
              <a:avLst/>
              <a:gdLst>
                <a:gd name="T0" fmla="*/ 129 w 1713"/>
                <a:gd name="T1" fmla="*/ 302 h 1243"/>
                <a:gd name="T2" fmla="*/ 55 w 1713"/>
                <a:gd name="T3" fmla="*/ 397 h 1243"/>
                <a:gd name="T4" fmla="*/ 0 w 1713"/>
                <a:gd name="T5" fmla="*/ 498 h 1243"/>
                <a:gd name="T6" fmla="*/ 36 w 1713"/>
                <a:gd name="T7" fmla="*/ 593 h 1243"/>
                <a:gd name="T8" fmla="*/ 76 w 1713"/>
                <a:gd name="T9" fmla="*/ 606 h 1243"/>
                <a:gd name="T10" fmla="*/ 147 w 1713"/>
                <a:gd name="T11" fmla="*/ 599 h 1243"/>
                <a:gd name="T12" fmla="*/ 178 w 1713"/>
                <a:gd name="T13" fmla="*/ 565 h 1243"/>
                <a:gd name="T14" fmla="*/ 233 w 1713"/>
                <a:gd name="T15" fmla="*/ 618 h 1243"/>
                <a:gd name="T16" fmla="*/ 326 w 1713"/>
                <a:gd name="T17" fmla="*/ 578 h 1243"/>
                <a:gd name="T18" fmla="*/ 364 w 1713"/>
                <a:gd name="T19" fmla="*/ 617 h 1243"/>
                <a:gd name="T20" fmla="*/ 352 w 1713"/>
                <a:gd name="T21" fmla="*/ 721 h 1243"/>
                <a:gd name="T22" fmla="*/ 143 w 1713"/>
                <a:gd name="T23" fmla="*/ 1042 h 1243"/>
                <a:gd name="T24" fmla="*/ 83 w 1713"/>
                <a:gd name="T25" fmla="*/ 1119 h 1243"/>
                <a:gd name="T26" fmla="*/ 116 w 1713"/>
                <a:gd name="T27" fmla="*/ 1162 h 1243"/>
                <a:gd name="T28" fmla="*/ 180 w 1713"/>
                <a:gd name="T29" fmla="*/ 1140 h 1243"/>
                <a:gd name="T30" fmla="*/ 248 w 1713"/>
                <a:gd name="T31" fmla="*/ 1043 h 1243"/>
                <a:gd name="T32" fmla="*/ 395 w 1713"/>
                <a:gd name="T33" fmla="*/ 935 h 1243"/>
                <a:gd name="T34" fmla="*/ 561 w 1713"/>
                <a:gd name="T35" fmla="*/ 843 h 1243"/>
                <a:gd name="T36" fmla="*/ 586 w 1713"/>
                <a:gd name="T37" fmla="*/ 1037 h 1243"/>
                <a:gd name="T38" fmla="*/ 564 w 1713"/>
                <a:gd name="T39" fmla="*/ 1124 h 1243"/>
                <a:gd name="T40" fmla="*/ 509 w 1713"/>
                <a:gd name="T41" fmla="*/ 1183 h 1243"/>
                <a:gd name="T42" fmla="*/ 534 w 1713"/>
                <a:gd name="T43" fmla="*/ 1220 h 1243"/>
                <a:gd name="T44" fmla="*/ 578 w 1713"/>
                <a:gd name="T45" fmla="*/ 1235 h 1243"/>
                <a:gd name="T46" fmla="*/ 638 w 1713"/>
                <a:gd name="T47" fmla="*/ 1228 h 1243"/>
                <a:gd name="T48" fmla="*/ 685 w 1713"/>
                <a:gd name="T49" fmla="*/ 1101 h 1243"/>
                <a:gd name="T50" fmla="*/ 751 w 1713"/>
                <a:gd name="T51" fmla="*/ 868 h 1243"/>
                <a:gd name="T52" fmla="*/ 855 w 1713"/>
                <a:gd name="T53" fmla="*/ 816 h 1243"/>
                <a:gd name="T54" fmla="*/ 910 w 1713"/>
                <a:gd name="T55" fmla="*/ 813 h 1243"/>
                <a:gd name="T56" fmla="*/ 934 w 1713"/>
                <a:gd name="T57" fmla="*/ 816 h 1243"/>
                <a:gd name="T58" fmla="*/ 1011 w 1713"/>
                <a:gd name="T59" fmla="*/ 806 h 1243"/>
                <a:gd name="T60" fmla="*/ 1088 w 1713"/>
                <a:gd name="T61" fmla="*/ 825 h 1243"/>
                <a:gd name="T62" fmla="*/ 1108 w 1713"/>
                <a:gd name="T63" fmla="*/ 913 h 1243"/>
                <a:gd name="T64" fmla="*/ 1059 w 1713"/>
                <a:gd name="T65" fmla="*/ 1048 h 1243"/>
                <a:gd name="T66" fmla="*/ 998 w 1713"/>
                <a:gd name="T67" fmla="*/ 1060 h 1243"/>
                <a:gd name="T68" fmla="*/ 972 w 1713"/>
                <a:gd name="T69" fmla="*/ 1103 h 1243"/>
                <a:gd name="T70" fmla="*/ 1004 w 1713"/>
                <a:gd name="T71" fmla="*/ 1139 h 1243"/>
                <a:gd name="T72" fmla="*/ 1075 w 1713"/>
                <a:gd name="T73" fmla="*/ 1125 h 1243"/>
                <a:gd name="T74" fmla="*/ 1145 w 1713"/>
                <a:gd name="T75" fmla="*/ 1033 h 1243"/>
                <a:gd name="T76" fmla="*/ 1200 w 1713"/>
                <a:gd name="T77" fmla="*/ 877 h 1243"/>
                <a:gd name="T78" fmla="*/ 1237 w 1713"/>
                <a:gd name="T79" fmla="*/ 743 h 1243"/>
                <a:gd name="T80" fmla="*/ 1469 w 1713"/>
                <a:gd name="T81" fmla="*/ 867 h 1243"/>
                <a:gd name="T82" fmla="*/ 1509 w 1713"/>
                <a:gd name="T83" fmla="*/ 984 h 1243"/>
                <a:gd name="T84" fmla="*/ 1512 w 1713"/>
                <a:gd name="T85" fmla="*/ 1072 h 1243"/>
                <a:gd name="T86" fmla="*/ 1560 w 1713"/>
                <a:gd name="T87" fmla="*/ 1082 h 1243"/>
                <a:gd name="T88" fmla="*/ 1585 w 1713"/>
                <a:gd name="T89" fmla="*/ 991 h 1243"/>
                <a:gd name="T90" fmla="*/ 1576 w 1713"/>
                <a:gd name="T91" fmla="*/ 810 h 1243"/>
                <a:gd name="T92" fmla="*/ 1521 w 1713"/>
                <a:gd name="T93" fmla="*/ 745 h 1243"/>
                <a:gd name="T94" fmla="*/ 1494 w 1713"/>
                <a:gd name="T95" fmla="*/ 510 h 1243"/>
                <a:gd name="T96" fmla="*/ 1472 w 1713"/>
                <a:gd name="T97" fmla="*/ 367 h 1243"/>
                <a:gd name="T98" fmla="*/ 1603 w 1713"/>
                <a:gd name="T99" fmla="*/ 247 h 1243"/>
                <a:gd name="T100" fmla="*/ 1709 w 1713"/>
                <a:gd name="T101" fmla="*/ 82 h 1243"/>
                <a:gd name="T102" fmla="*/ 1679 w 1713"/>
                <a:gd name="T103" fmla="*/ 0 h 1243"/>
                <a:gd name="T104" fmla="*/ 1674 w 1713"/>
                <a:gd name="T105" fmla="*/ 89 h 1243"/>
                <a:gd name="T106" fmla="*/ 1539 w 1713"/>
                <a:gd name="T107" fmla="*/ 232 h 1243"/>
                <a:gd name="T108" fmla="*/ 1431 w 1713"/>
                <a:gd name="T109" fmla="*/ 317 h 1243"/>
                <a:gd name="T110" fmla="*/ 1248 w 1713"/>
                <a:gd name="T111" fmla="*/ 309 h 1243"/>
                <a:gd name="T112" fmla="*/ 839 w 1713"/>
                <a:gd name="T113" fmla="*/ 333 h 1243"/>
                <a:gd name="T114" fmla="*/ 572 w 1713"/>
                <a:gd name="T115" fmla="*/ 294 h 1243"/>
                <a:gd name="T116" fmla="*/ 323 w 1713"/>
                <a:gd name="T117" fmla="*/ 241 h 1243"/>
                <a:gd name="T118" fmla="*/ 282 w 1713"/>
                <a:gd name="T119" fmla="*/ 202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13" h="1243">
                  <a:moveTo>
                    <a:pt x="227" y="268"/>
                  </a:moveTo>
                  <a:lnTo>
                    <a:pt x="227" y="268"/>
                  </a:lnTo>
                  <a:lnTo>
                    <a:pt x="211" y="268"/>
                  </a:lnTo>
                  <a:lnTo>
                    <a:pt x="193" y="268"/>
                  </a:lnTo>
                  <a:lnTo>
                    <a:pt x="184" y="270"/>
                  </a:lnTo>
                  <a:lnTo>
                    <a:pt x="175" y="273"/>
                  </a:lnTo>
                  <a:lnTo>
                    <a:pt x="166" y="278"/>
                  </a:lnTo>
                  <a:lnTo>
                    <a:pt x="156" y="285"/>
                  </a:lnTo>
                  <a:lnTo>
                    <a:pt x="156" y="285"/>
                  </a:lnTo>
                  <a:lnTo>
                    <a:pt x="129" y="302"/>
                  </a:lnTo>
                  <a:lnTo>
                    <a:pt x="101" y="320"/>
                  </a:lnTo>
                  <a:lnTo>
                    <a:pt x="77" y="337"/>
                  </a:lnTo>
                  <a:lnTo>
                    <a:pt x="70" y="345"/>
                  </a:lnTo>
                  <a:lnTo>
                    <a:pt x="65" y="351"/>
                  </a:lnTo>
                  <a:lnTo>
                    <a:pt x="65" y="351"/>
                  </a:lnTo>
                  <a:lnTo>
                    <a:pt x="62" y="363"/>
                  </a:lnTo>
                  <a:lnTo>
                    <a:pt x="61" y="373"/>
                  </a:lnTo>
                  <a:lnTo>
                    <a:pt x="59" y="385"/>
                  </a:lnTo>
                  <a:lnTo>
                    <a:pt x="58" y="391"/>
                  </a:lnTo>
                  <a:lnTo>
                    <a:pt x="55" y="397"/>
                  </a:lnTo>
                  <a:lnTo>
                    <a:pt x="55" y="397"/>
                  </a:lnTo>
                  <a:lnTo>
                    <a:pt x="36" y="428"/>
                  </a:lnTo>
                  <a:lnTo>
                    <a:pt x="25" y="443"/>
                  </a:lnTo>
                  <a:lnTo>
                    <a:pt x="16" y="455"/>
                  </a:lnTo>
                  <a:lnTo>
                    <a:pt x="16" y="455"/>
                  </a:lnTo>
                  <a:lnTo>
                    <a:pt x="9" y="467"/>
                  </a:lnTo>
                  <a:lnTo>
                    <a:pt x="4" y="474"/>
                  </a:lnTo>
                  <a:lnTo>
                    <a:pt x="1" y="482"/>
                  </a:lnTo>
                  <a:lnTo>
                    <a:pt x="0" y="489"/>
                  </a:lnTo>
                  <a:lnTo>
                    <a:pt x="0" y="498"/>
                  </a:lnTo>
                  <a:lnTo>
                    <a:pt x="1" y="508"/>
                  </a:lnTo>
                  <a:lnTo>
                    <a:pt x="4" y="517"/>
                  </a:lnTo>
                  <a:lnTo>
                    <a:pt x="4" y="517"/>
                  </a:lnTo>
                  <a:lnTo>
                    <a:pt x="13" y="541"/>
                  </a:lnTo>
                  <a:lnTo>
                    <a:pt x="16" y="545"/>
                  </a:lnTo>
                  <a:lnTo>
                    <a:pt x="16" y="545"/>
                  </a:lnTo>
                  <a:lnTo>
                    <a:pt x="19" y="550"/>
                  </a:lnTo>
                  <a:lnTo>
                    <a:pt x="24" y="560"/>
                  </a:lnTo>
                  <a:lnTo>
                    <a:pt x="24" y="560"/>
                  </a:lnTo>
                  <a:lnTo>
                    <a:pt x="36" y="593"/>
                  </a:lnTo>
                  <a:lnTo>
                    <a:pt x="45" y="593"/>
                  </a:lnTo>
                  <a:lnTo>
                    <a:pt x="61" y="606"/>
                  </a:lnTo>
                  <a:lnTo>
                    <a:pt x="61" y="606"/>
                  </a:lnTo>
                  <a:lnTo>
                    <a:pt x="61" y="602"/>
                  </a:lnTo>
                  <a:lnTo>
                    <a:pt x="62" y="599"/>
                  </a:lnTo>
                  <a:lnTo>
                    <a:pt x="64" y="598"/>
                  </a:lnTo>
                  <a:lnTo>
                    <a:pt x="64" y="598"/>
                  </a:lnTo>
                  <a:lnTo>
                    <a:pt x="67" y="599"/>
                  </a:lnTo>
                  <a:lnTo>
                    <a:pt x="71" y="602"/>
                  </a:lnTo>
                  <a:lnTo>
                    <a:pt x="76" y="606"/>
                  </a:lnTo>
                  <a:lnTo>
                    <a:pt x="80" y="581"/>
                  </a:lnTo>
                  <a:lnTo>
                    <a:pt x="104" y="660"/>
                  </a:lnTo>
                  <a:lnTo>
                    <a:pt x="92" y="577"/>
                  </a:lnTo>
                  <a:lnTo>
                    <a:pt x="129" y="650"/>
                  </a:lnTo>
                  <a:lnTo>
                    <a:pt x="103" y="565"/>
                  </a:lnTo>
                  <a:lnTo>
                    <a:pt x="103" y="565"/>
                  </a:lnTo>
                  <a:lnTo>
                    <a:pt x="125" y="581"/>
                  </a:lnTo>
                  <a:lnTo>
                    <a:pt x="140" y="593"/>
                  </a:lnTo>
                  <a:lnTo>
                    <a:pt x="147" y="599"/>
                  </a:lnTo>
                  <a:lnTo>
                    <a:pt x="147" y="599"/>
                  </a:lnTo>
                  <a:lnTo>
                    <a:pt x="143" y="595"/>
                  </a:lnTo>
                  <a:lnTo>
                    <a:pt x="134" y="580"/>
                  </a:lnTo>
                  <a:lnTo>
                    <a:pt x="122" y="557"/>
                  </a:lnTo>
                  <a:lnTo>
                    <a:pt x="122" y="557"/>
                  </a:lnTo>
                  <a:lnTo>
                    <a:pt x="156" y="562"/>
                  </a:lnTo>
                  <a:lnTo>
                    <a:pt x="156" y="562"/>
                  </a:lnTo>
                  <a:lnTo>
                    <a:pt x="165" y="560"/>
                  </a:lnTo>
                  <a:lnTo>
                    <a:pt x="171" y="560"/>
                  </a:lnTo>
                  <a:lnTo>
                    <a:pt x="178" y="565"/>
                  </a:lnTo>
                  <a:lnTo>
                    <a:pt x="178" y="565"/>
                  </a:lnTo>
                  <a:lnTo>
                    <a:pt x="181" y="566"/>
                  </a:lnTo>
                  <a:lnTo>
                    <a:pt x="184" y="568"/>
                  </a:lnTo>
                  <a:lnTo>
                    <a:pt x="193" y="571"/>
                  </a:lnTo>
                  <a:lnTo>
                    <a:pt x="198" y="572"/>
                  </a:lnTo>
                  <a:lnTo>
                    <a:pt x="202" y="577"/>
                  </a:lnTo>
                  <a:lnTo>
                    <a:pt x="208" y="583"/>
                  </a:lnTo>
                  <a:lnTo>
                    <a:pt x="214" y="592"/>
                  </a:lnTo>
                  <a:lnTo>
                    <a:pt x="214" y="592"/>
                  </a:lnTo>
                  <a:lnTo>
                    <a:pt x="226" y="608"/>
                  </a:lnTo>
                  <a:lnTo>
                    <a:pt x="233" y="618"/>
                  </a:lnTo>
                  <a:lnTo>
                    <a:pt x="239" y="626"/>
                  </a:lnTo>
                  <a:lnTo>
                    <a:pt x="253" y="609"/>
                  </a:lnTo>
                  <a:lnTo>
                    <a:pt x="263" y="623"/>
                  </a:lnTo>
                  <a:lnTo>
                    <a:pt x="272" y="615"/>
                  </a:lnTo>
                  <a:lnTo>
                    <a:pt x="281" y="632"/>
                  </a:lnTo>
                  <a:lnTo>
                    <a:pt x="281" y="632"/>
                  </a:lnTo>
                  <a:lnTo>
                    <a:pt x="290" y="621"/>
                  </a:lnTo>
                  <a:lnTo>
                    <a:pt x="306" y="598"/>
                  </a:lnTo>
                  <a:lnTo>
                    <a:pt x="317" y="587"/>
                  </a:lnTo>
                  <a:lnTo>
                    <a:pt x="326" y="578"/>
                  </a:lnTo>
                  <a:lnTo>
                    <a:pt x="330" y="575"/>
                  </a:lnTo>
                  <a:lnTo>
                    <a:pt x="335" y="574"/>
                  </a:lnTo>
                  <a:lnTo>
                    <a:pt x="337" y="574"/>
                  </a:lnTo>
                  <a:lnTo>
                    <a:pt x="339" y="575"/>
                  </a:lnTo>
                  <a:lnTo>
                    <a:pt x="339" y="575"/>
                  </a:lnTo>
                  <a:lnTo>
                    <a:pt x="349" y="590"/>
                  </a:lnTo>
                  <a:lnTo>
                    <a:pt x="352" y="593"/>
                  </a:lnTo>
                  <a:lnTo>
                    <a:pt x="352" y="593"/>
                  </a:lnTo>
                  <a:lnTo>
                    <a:pt x="358" y="603"/>
                  </a:lnTo>
                  <a:lnTo>
                    <a:pt x="364" y="617"/>
                  </a:lnTo>
                  <a:lnTo>
                    <a:pt x="369" y="632"/>
                  </a:lnTo>
                  <a:lnTo>
                    <a:pt x="373" y="650"/>
                  </a:lnTo>
                  <a:lnTo>
                    <a:pt x="375" y="660"/>
                  </a:lnTo>
                  <a:lnTo>
                    <a:pt x="375" y="669"/>
                  </a:lnTo>
                  <a:lnTo>
                    <a:pt x="373" y="679"/>
                  </a:lnTo>
                  <a:lnTo>
                    <a:pt x="372" y="688"/>
                  </a:lnTo>
                  <a:lnTo>
                    <a:pt x="369" y="697"/>
                  </a:lnTo>
                  <a:lnTo>
                    <a:pt x="363" y="706"/>
                  </a:lnTo>
                  <a:lnTo>
                    <a:pt x="363" y="706"/>
                  </a:lnTo>
                  <a:lnTo>
                    <a:pt x="352" y="721"/>
                  </a:lnTo>
                  <a:lnTo>
                    <a:pt x="345" y="733"/>
                  </a:lnTo>
                  <a:lnTo>
                    <a:pt x="330" y="749"/>
                  </a:lnTo>
                  <a:lnTo>
                    <a:pt x="312" y="770"/>
                  </a:lnTo>
                  <a:lnTo>
                    <a:pt x="300" y="786"/>
                  </a:lnTo>
                  <a:lnTo>
                    <a:pt x="285" y="809"/>
                  </a:lnTo>
                  <a:lnTo>
                    <a:pt x="285" y="809"/>
                  </a:lnTo>
                  <a:lnTo>
                    <a:pt x="245" y="874"/>
                  </a:lnTo>
                  <a:lnTo>
                    <a:pt x="199" y="951"/>
                  </a:lnTo>
                  <a:lnTo>
                    <a:pt x="158" y="1018"/>
                  </a:lnTo>
                  <a:lnTo>
                    <a:pt x="143" y="1042"/>
                  </a:lnTo>
                  <a:lnTo>
                    <a:pt x="134" y="1055"/>
                  </a:lnTo>
                  <a:lnTo>
                    <a:pt x="134" y="1055"/>
                  </a:lnTo>
                  <a:lnTo>
                    <a:pt x="122" y="1067"/>
                  </a:lnTo>
                  <a:lnTo>
                    <a:pt x="110" y="1079"/>
                  </a:lnTo>
                  <a:lnTo>
                    <a:pt x="100" y="1088"/>
                  </a:lnTo>
                  <a:lnTo>
                    <a:pt x="95" y="1094"/>
                  </a:lnTo>
                  <a:lnTo>
                    <a:pt x="92" y="1098"/>
                  </a:lnTo>
                  <a:lnTo>
                    <a:pt x="92" y="1098"/>
                  </a:lnTo>
                  <a:lnTo>
                    <a:pt x="88" y="1109"/>
                  </a:lnTo>
                  <a:lnTo>
                    <a:pt x="83" y="1119"/>
                  </a:lnTo>
                  <a:lnTo>
                    <a:pt x="82" y="1130"/>
                  </a:lnTo>
                  <a:lnTo>
                    <a:pt x="80" y="1144"/>
                  </a:lnTo>
                  <a:lnTo>
                    <a:pt x="80" y="1144"/>
                  </a:lnTo>
                  <a:lnTo>
                    <a:pt x="80" y="1147"/>
                  </a:lnTo>
                  <a:lnTo>
                    <a:pt x="82" y="1150"/>
                  </a:lnTo>
                  <a:lnTo>
                    <a:pt x="83" y="1153"/>
                  </a:lnTo>
                  <a:lnTo>
                    <a:pt x="86" y="1156"/>
                  </a:lnTo>
                  <a:lnTo>
                    <a:pt x="95" y="1159"/>
                  </a:lnTo>
                  <a:lnTo>
                    <a:pt x="105" y="1161"/>
                  </a:lnTo>
                  <a:lnTo>
                    <a:pt x="116" y="1162"/>
                  </a:lnTo>
                  <a:lnTo>
                    <a:pt x="128" y="1162"/>
                  </a:lnTo>
                  <a:lnTo>
                    <a:pt x="147" y="1159"/>
                  </a:lnTo>
                  <a:lnTo>
                    <a:pt x="147" y="1159"/>
                  </a:lnTo>
                  <a:lnTo>
                    <a:pt x="159" y="1156"/>
                  </a:lnTo>
                  <a:lnTo>
                    <a:pt x="166" y="1153"/>
                  </a:lnTo>
                  <a:lnTo>
                    <a:pt x="169" y="1150"/>
                  </a:lnTo>
                  <a:lnTo>
                    <a:pt x="172" y="1146"/>
                  </a:lnTo>
                  <a:lnTo>
                    <a:pt x="172" y="1146"/>
                  </a:lnTo>
                  <a:lnTo>
                    <a:pt x="175" y="1143"/>
                  </a:lnTo>
                  <a:lnTo>
                    <a:pt x="180" y="1140"/>
                  </a:lnTo>
                  <a:lnTo>
                    <a:pt x="184" y="1136"/>
                  </a:lnTo>
                  <a:lnTo>
                    <a:pt x="189" y="1130"/>
                  </a:lnTo>
                  <a:lnTo>
                    <a:pt x="189" y="1130"/>
                  </a:lnTo>
                  <a:lnTo>
                    <a:pt x="195" y="1121"/>
                  </a:lnTo>
                  <a:lnTo>
                    <a:pt x="202" y="1106"/>
                  </a:lnTo>
                  <a:lnTo>
                    <a:pt x="202" y="1106"/>
                  </a:lnTo>
                  <a:lnTo>
                    <a:pt x="207" y="1092"/>
                  </a:lnTo>
                  <a:lnTo>
                    <a:pt x="214" y="1081"/>
                  </a:lnTo>
                  <a:lnTo>
                    <a:pt x="226" y="1064"/>
                  </a:lnTo>
                  <a:lnTo>
                    <a:pt x="248" y="1043"/>
                  </a:lnTo>
                  <a:lnTo>
                    <a:pt x="248" y="1043"/>
                  </a:lnTo>
                  <a:lnTo>
                    <a:pt x="281" y="1015"/>
                  </a:lnTo>
                  <a:lnTo>
                    <a:pt x="318" y="984"/>
                  </a:lnTo>
                  <a:lnTo>
                    <a:pt x="336" y="971"/>
                  </a:lnTo>
                  <a:lnTo>
                    <a:pt x="354" y="959"/>
                  </a:lnTo>
                  <a:lnTo>
                    <a:pt x="369" y="948"/>
                  </a:lnTo>
                  <a:lnTo>
                    <a:pt x="382" y="944"/>
                  </a:lnTo>
                  <a:lnTo>
                    <a:pt x="382" y="944"/>
                  </a:lnTo>
                  <a:lnTo>
                    <a:pt x="388" y="941"/>
                  </a:lnTo>
                  <a:lnTo>
                    <a:pt x="395" y="935"/>
                  </a:lnTo>
                  <a:lnTo>
                    <a:pt x="418" y="919"/>
                  </a:lnTo>
                  <a:lnTo>
                    <a:pt x="443" y="896"/>
                  </a:lnTo>
                  <a:lnTo>
                    <a:pt x="468" y="871"/>
                  </a:lnTo>
                  <a:lnTo>
                    <a:pt x="516" y="826"/>
                  </a:lnTo>
                  <a:lnTo>
                    <a:pt x="532" y="812"/>
                  </a:lnTo>
                  <a:lnTo>
                    <a:pt x="538" y="807"/>
                  </a:lnTo>
                  <a:lnTo>
                    <a:pt x="538" y="807"/>
                  </a:lnTo>
                  <a:lnTo>
                    <a:pt x="544" y="813"/>
                  </a:lnTo>
                  <a:lnTo>
                    <a:pt x="552" y="828"/>
                  </a:lnTo>
                  <a:lnTo>
                    <a:pt x="561" y="843"/>
                  </a:lnTo>
                  <a:lnTo>
                    <a:pt x="567" y="858"/>
                  </a:lnTo>
                  <a:lnTo>
                    <a:pt x="567" y="858"/>
                  </a:lnTo>
                  <a:lnTo>
                    <a:pt x="572" y="874"/>
                  </a:lnTo>
                  <a:lnTo>
                    <a:pt x="577" y="899"/>
                  </a:lnTo>
                  <a:lnTo>
                    <a:pt x="581" y="932"/>
                  </a:lnTo>
                  <a:lnTo>
                    <a:pt x="583" y="950"/>
                  </a:lnTo>
                  <a:lnTo>
                    <a:pt x="583" y="969"/>
                  </a:lnTo>
                  <a:lnTo>
                    <a:pt x="583" y="969"/>
                  </a:lnTo>
                  <a:lnTo>
                    <a:pt x="584" y="1006"/>
                  </a:lnTo>
                  <a:lnTo>
                    <a:pt x="586" y="1037"/>
                  </a:lnTo>
                  <a:lnTo>
                    <a:pt x="586" y="1061"/>
                  </a:lnTo>
                  <a:lnTo>
                    <a:pt x="583" y="1081"/>
                  </a:lnTo>
                  <a:lnTo>
                    <a:pt x="583" y="1081"/>
                  </a:lnTo>
                  <a:lnTo>
                    <a:pt x="581" y="1087"/>
                  </a:lnTo>
                  <a:lnTo>
                    <a:pt x="580" y="1092"/>
                  </a:lnTo>
                  <a:lnTo>
                    <a:pt x="574" y="1100"/>
                  </a:lnTo>
                  <a:lnTo>
                    <a:pt x="568" y="1110"/>
                  </a:lnTo>
                  <a:lnTo>
                    <a:pt x="567" y="1116"/>
                  </a:lnTo>
                  <a:lnTo>
                    <a:pt x="564" y="1124"/>
                  </a:lnTo>
                  <a:lnTo>
                    <a:pt x="564" y="1124"/>
                  </a:lnTo>
                  <a:lnTo>
                    <a:pt x="561" y="1139"/>
                  </a:lnTo>
                  <a:lnTo>
                    <a:pt x="558" y="1143"/>
                  </a:lnTo>
                  <a:lnTo>
                    <a:pt x="555" y="1146"/>
                  </a:lnTo>
                  <a:lnTo>
                    <a:pt x="549" y="1150"/>
                  </a:lnTo>
                  <a:lnTo>
                    <a:pt x="540" y="1155"/>
                  </a:lnTo>
                  <a:lnTo>
                    <a:pt x="540" y="1155"/>
                  </a:lnTo>
                  <a:lnTo>
                    <a:pt x="529" y="1162"/>
                  </a:lnTo>
                  <a:lnTo>
                    <a:pt x="517" y="1171"/>
                  </a:lnTo>
                  <a:lnTo>
                    <a:pt x="513" y="1177"/>
                  </a:lnTo>
                  <a:lnTo>
                    <a:pt x="509" y="1183"/>
                  </a:lnTo>
                  <a:lnTo>
                    <a:pt x="507" y="1191"/>
                  </a:lnTo>
                  <a:lnTo>
                    <a:pt x="507" y="1199"/>
                  </a:lnTo>
                  <a:lnTo>
                    <a:pt x="507" y="1199"/>
                  </a:lnTo>
                  <a:lnTo>
                    <a:pt x="509" y="1205"/>
                  </a:lnTo>
                  <a:lnTo>
                    <a:pt x="511" y="1211"/>
                  </a:lnTo>
                  <a:lnTo>
                    <a:pt x="516" y="1216"/>
                  </a:lnTo>
                  <a:lnTo>
                    <a:pt x="522" y="1217"/>
                  </a:lnTo>
                  <a:lnTo>
                    <a:pt x="531" y="1220"/>
                  </a:lnTo>
                  <a:lnTo>
                    <a:pt x="534" y="1220"/>
                  </a:lnTo>
                  <a:lnTo>
                    <a:pt x="534" y="1220"/>
                  </a:lnTo>
                  <a:lnTo>
                    <a:pt x="528" y="1219"/>
                  </a:lnTo>
                  <a:lnTo>
                    <a:pt x="528" y="1220"/>
                  </a:lnTo>
                  <a:lnTo>
                    <a:pt x="529" y="1220"/>
                  </a:lnTo>
                  <a:lnTo>
                    <a:pt x="543" y="1225"/>
                  </a:lnTo>
                  <a:lnTo>
                    <a:pt x="543" y="1225"/>
                  </a:lnTo>
                  <a:lnTo>
                    <a:pt x="571" y="1231"/>
                  </a:lnTo>
                  <a:lnTo>
                    <a:pt x="580" y="1231"/>
                  </a:lnTo>
                  <a:lnTo>
                    <a:pt x="580" y="1231"/>
                  </a:lnTo>
                  <a:lnTo>
                    <a:pt x="578" y="1234"/>
                  </a:lnTo>
                  <a:lnTo>
                    <a:pt x="578" y="1235"/>
                  </a:lnTo>
                  <a:lnTo>
                    <a:pt x="580" y="1237"/>
                  </a:lnTo>
                  <a:lnTo>
                    <a:pt x="581" y="1240"/>
                  </a:lnTo>
                  <a:lnTo>
                    <a:pt x="586" y="1241"/>
                  </a:lnTo>
                  <a:lnTo>
                    <a:pt x="592" y="1243"/>
                  </a:lnTo>
                  <a:lnTo>
                    <a:pt x="601" y="1243"/>
                  </a:lnTo>
                  <a:lnTo>
                    <a:pt x="601" y="1243"/>
                  </a:lnTo>
                  <a:lnTo>
                    <a:pt x="610" y="1241"/>
                  </a:lnTo>
                  <a:lnTo>
                    <a:pt x="620" y="1238"/>
                  </a:lnTo>
                  <a:lnTo>
                    <a:pt x="629" y="1234"/>
                  </a:lnTo>
                  <a:lnTo>
                    <a:pt x="638" y="1228"/>
                  </a:lnTo>
                  <a:lnTo>
                    <a:pt x="645" y="1222"/>
                  </a:lnTo>
                  <a:lnTo>
                    <a:pt x="651" y="1214"/>
                  </a:lnTo>
                  <a:lnTo>
                    <a:pt x="657" y="1207"/>
                  </a:lnTo>
                  <a:lnTo>
                    <a:pt x="660" y="1199"/>
                  </a:lnTo>
                  <a:lnTo>
                    <a:pt x="660" y="1199"/>
                  </a:lnTo>
                  <a:lnTo>
                    <a:pt x="668" y="1180"/>
                  </a:lnTo>
                  <a:lnTo>
                    <a:pt x="675" y="1153"/>
                  </a:lnTo>
                  <a:lnTo>
                    <a:pt x="684" y="1113"/>
                  </a:lnTo>
                  <a:lnTo>
                    <a:pt x="684" y="1113"/>
                  </a:lnTo>
                  <a:lnTo>
                    <a:pt x="685" y="1101"/>
                  </a:lnTo>
                  <a:lnTo>
                    <a:pt x="690" y="1082"/>
                  </a:lnTo>
                  <a:lnTo>
                    <a:pt x="699" y="1054"/>
                  </a:lnTo>
                  <a:lnTo>
                    <a:pt x="706" y="1037"/>
                  </a:lnTo>
                  <a:lnTo>
                    <a:pt x="715" y="1018"/>
                  </a:lnTo>
                  <a:lnTo>
                    <a:pt x="715" y="1018"/>
                  </a:lnTo>
                  <a:lnTo>
                    <a:pt x="721" y="1006"/>
                  </a:lnTo>
                  <a:lnTo>
                    <a:pt x="726" y="991"/>
                  </a:lnTo>
                  <a:lnTo>
                    <a:pt x="735" y="956"/>
                  </a:lnTo>
                  <a:lnTo>
                    <a:pt x="743" y="913"/>
                  </a:lnTo>
                  <a:lnTo>
                    <a:pt x="751" y="868"/>
                  </a:lnTo>
                  <a:lnTo>
                    <a:pt x="763" y="792"/>
                  </a:lnTo>
                  <a:lnTo>
                    <a:pt x="767" y="758"/>
                  </a:lnTo>
                  <a:lnTo>
                    <a:pt x="767" y="758"/>
                  </a:lnTo>
                  <a:lnTo>
                    <a:pt x="785" y="798"/>
                  </a:lnTo>
                  <a:lnTo>
                    <a:pt x="803" y="841"/>
                  </a:lnTo>
                  <a:lnTo>
                    <a:pt x="833" y="823"/>
                  </a:lnTo>
                  <a:lnTo>
                    <a:pt x="842" y="837"/>
                  </a:lnTo>
                  <a:lnTo>
                    <a:pt x="842" y="837"/>
                  </a:lnTo>
                  <a:lnTo>
                    <a:pt x="849" y="823"/>
                  </a:lnTo>
                  <a:lnTo>
                    <a:pt x="855" y="816"/>
                  </a:lnTo>
                  <a:lnTo>
                    <a:pt x="858" y="815"/>
                  </a:lnTo>
                  <a:lnTo>
                    <a:pt x="859" y="815"/>
                  </a:lnTo>
                  <a:lnTo>
                    <a:pt x="859" y="815"/>
                  </a:lnTo>
                  <a:lnTo>
                    <a:pt x="864" y="817"/>
                  </a:lnTo>
                  <a:lnTo>
                    <a:pt x="868" y="819"/>
                  </a:lnTo>
                  <a:lnTo>
                    <a:pt x="883" y="822"/>
                  </a:lnTo>
                  <a:lnTo>
                    <a:pt x="901" y="823"/>
                  </a:lnTo>
                  <a:lnTo>
                    <a:pt x="901" y="823"/>
                  </a:lnTo>
                  <a:lnTo>
                    <a:pt x="904" y="820"/>
                  </a:lnTo>
                  <a:lnTo>
                    <a:pt x="910" y="813"/>
                  </a:lnTo>
                  <a:lnTo>
                    <a:pt x="913" y="809"/>
                  </a:lnTo>
                  <a:lnTo>
                    <a:pt x="916" y="807"/>
                  </a:lnTo>
                  <a:lnTo>
                    <a:pt x="919" y="806"/>
                  </a:lnTo>
                  <a:lnTo>
                    <a:pt x="922" y="809"/>
                  </a:lnTo>
                  <a:lnTo>
                    <a:pt x="922" y="809"/>
                  </a:lnTo>
                  <a:lnTo>
                    <a:pt x="926" y="816"/>
                  </a:lnTo>
                  <a:lnTo>
                    <a:pt x="928" y="817"/>
                  </a:lnTo>
                  <a:lnTo>
                    <a:pt x="929" y="817"/>
                  </a:lnTo>
                  <a:lnTo>
                    <a:pt x="929" y="817"/>
                  </a:lnTo>
                  <a:lnTo>
                    <a:pt x="934" y="816"/>
                  </a:lnTo>
                  <a:lnTo>
                    <a:pt x="941" y="813"/>
                  </a:lnTo>
                  <a:lnTo>
                    <a:pt x="950" y="807"/>
                  </a:lnTo>
                  <a:lnTo>
                    <a:pt x="967" y="817"/>
                  </a:lnTo>
                  <a:lnTo>
                    <a:pt x="995" y="804"/>
                  </a:lnTo>
                  <a:lnTo>
                    <a:pt x="995" y="804"/>
                  </a:lnTo>
                  <a:lnTo>
                    <a:pt x="1001" y="807"/>
                  </a:lnTo>
                  <a:lnTo>
                    <a:pt x="1005" y="807"/>
                  </a:lnTo>
                  <a:lnTo>
                    <a:pt x="1008" y="807"/>
                  </a:lnTo>
                  <a:lnTo>
                    <a:pt x="1011" y="806"/>
                  </a:lnTo>
                  <a:lnTo>
                    <a:pt x="1011" y="806"/>
                  </a:lnTo>
                  <a:lnTo>
                    <a:pt x="1022" y="800"/>
                  </a:lnTo>
                  <a:lnTo>
                    <a:pt x="1036" y="792"/>
                  </a:lnTo>
                  <a:lnTo>
                    <a:pt x="1050" y="786"/>
                  </a:lnTo>
                  <a:lnTo>
                    <a:pt x="1059" y="782"/>
                  </a:lnTo>
                  <a:lnTo>
                    <a:pt x="1059" y="782"/>
                  </a:lnTo>
                  <a:lnTo>
                    <a:pt x="1086" y="758"/>
                  </a:lnTo>
                  <a:lnTo>
                    <a:pt x="1086" y="758"/>
                  </a:lnTo>
                  <a:lnTo>
                    <a:pt x="1084" y="786"/>
                  </a:lnTo>
                  <a:lnTo>
                    <a:pt x="1086" y="812"/>
                  </a:lnTo>
                  <a:lnTo>
                    <a:pt x="1088" y="825"/>
                  </a:lnTo>
                  <a:lnTo>
                    <a:pt x="1090" y="838"/>
                  </a:lnTo>
                  <a:lnTo>
                    <a:pt x="1090" y="838"/>
                  </a:lnTo>
                  <a:lnTo>
                    <a:pt x="1093" y="849"/>
                  </a:lnTo>
                  <a:lnTo>
                    <a:pt x="1097" y="856"/>
                  </a:lnTo>
                  <a:lnTo>
                    <a:pt x="1102" y="868"/>
                  </a:lnTo>
                  <a:lnTo>
                    <a:pt x="1105" y="875"/>
                  </a:lnTo>
                  <a:lnTo>
                    <a:pt x="1106" y="884"/>
                  </a:lnTo>
                  <a:lnTo>
                    <a:pt x="1108" y="896"/>
                  </a:lnTo>
                  <a:lnTo>
                    <a:pt x="1108" y="913"/>
                  </a:lnTo>
                  <a:lnTo>
                    <a:pt x="1108" y="913"/>
                  </a:lnTo>
                  <a:lnTo>
                    <a:pt x="1106" y="942"/>
                  </a:lnTo>
                  <a:lnTo>
                    <a:pt x="1106" y="963"/>
                  </a:lnTo>
                  <a:lnTo>
                    <a:pt x="1105" y="972"/>
                  </a:lnTo>
                  <a:lnTo>
                    <a:pt x="1102" y="981"/>
                  </a:lnTo>
                  <a:lnTo>
                    <a:pt x="1091" y="1006"/>
                  </a:lnTo>
                  <a:lnTo>
                    <a:pt x="1091" y="1006"/>
                  </a:lnTo>
                  <a:lnTo>
                    <a:pt x="1084" y="1020"/>
                  </a:lnTo>
                  <a:lnTo>
                    <a:pt x="1075" y="1032"/>
                  </a:lnTo>
                  <a:lnTo>
                    <a:pt x="1066" y="1040"/>
                  </a:lnTo>
                  <a:lnTo>
                    <a:pt x="1059" y="1048"/>
                  </a:lnTo>
                  <a:lnTo>
                    <a:pt x="1050" y="1054"/>
                  </a:lnTo>
                  <a:lnTo>
                    <a:pt x="1042" y="1058"/>
                  </a:lnTo>
                  <a:lnTo>
                    <a:pt x="1035" y="1060"/>
                  </a:lnTo>
                  <a:lnTo>
                    <a:pt x="1029" y="1061"/>
                  </a:lnTo>
                  <a:lnTo>
                    <a:pt x="1029" y="1061"/>
                  </a:lnTo>
                  <a:lnTo>
                    <a:pt x="1019" y="1058"/>
                  </a:lnTo>
                  <a:lnTo>
                    <a:pt x="1011" y="1057"/>
                  </a:lnTo>
                  <a:lnTo>
                    <a:pt x="1007" y="1057"/>
                  </a:lnTo>
                  <a:lnTo>
                    <a:pt x="1002" y="1057"/>
                  </a:lnTo>
                  <a:lnTo>
                    <a:pt x="998" y="1060"/>
                  </a:lnTo>
                  <a:lnTo>
                    <a:pt x="992" y="1063"/>
                  </a:lnTo>
                  <a:lnTo>
                    <a:pt x="992" y="1063"/>
                  </a:lnTo>
                  <a:lnTo>
                    <a:pt x="987" y="1069"/>
                  </a:lnTo>
                  <a:lnTo>
                    <a:pt x="983" y="1076"/>
                  </a:lnTo>
                  <a:lnTo>
                    <a:pt x="977" y="1089"/>
                  </a:lnTo>
                  <a:lnTo>
                    <a:pt x="974" y="1100"/>
                  </a:lnTo>
                  <a:lnTo>
                    <a:pt x="974" y="1104"/>
                  </a:lnTo>
                  <a:lnTo>
                    <a:pt x="974" y="1104"/>
                  </a:lnTo>
                  <a:lnTo>
                    <a:pt x="972" y="1104"/>
                  </a:lnTo>
                  <a:lnTo>
                    <a:pt x="972" y="1103"/>
                  </a:lnTo>
                  <a:lnTo>
                    <a:pt x="971" y="1106"/>
                  </a:lnTo>
                  <a:lnTo>
                    <a:pt x="974" y="1115"/>
                  </a:lnTo>
                  <a:lnTo>
                    <a:pt x="974" y="1115"/>
                  </a:lnTo>
                  <a:lnTo>
                    <a:pt x="977" y="1124"/>
                  </a:lnTo>
                  <a:lnTo>
                    <a:pt x="977" y="1130"/>
                  </a:lnTo>
                  <a:lnTo>
                    <a:pt x="978" y="1131"/>
                  </a:lnTo>
                  <a:lnTo>
                    <a:pt x="980" y="1133"/>
                  </a:lnTo>
                  <a:lnTo>
                    <a:pt x="987" y="1136"/>
                  </a:lnTo>
                  <a:lnTo>
                    <a:pt x="987" y="1136"/>
                  </a:lnTo>
                  <a:lnTo>
                    <a:pt x="1004" y="1139"/>
                  </a:lnTo>
                  <a:lnTo>
                    <a:pt x="1014" y="1144"/>
                  </a:lnTo>
                  <a:lnTo>
                    <a:pt x="1014" y="1144"/>
                  </a:lnTo>
                  <a:lnTo>
                    <a:pt x="1019" y="1144"/>
                  </a:lnTo>
                  <a:lnTo>
                    <a:pt x="1025" y="1143"/>
                  </a:lnTo>
                  <a:lnTo>
                    <a:pt x="1035" y="1139"/>
                  </a:lnTo>
                  <a:lnTo>
                    <a:pt x="1051" y="1131"/>
                  </a:lnTo>
                  <a:lnTo>
                    <a:pt x="1051" y="1131"/>
                  </a:lnTo>
                  <a:lnTo>
                    <a:pt x="1060" y="1128"/>
                  </a:lnTo>
                  <a:lnTo>
                    <a:pt x="1068" y="1127"/>
                  </a:lnTo>
                  <a:lnTo>
                    <a:pt x="1075" y="1125"/>
                  </a:lnTo>
                  <a:lnTo>
                    <a:pt x="1080" y="1125"/>
                  </a:lnTo>
                  <a:lnTo>
                    <a:pt x="1083" y="1124"/>
                  </a:lnTo>
                  <a:lnTo>
                    <a:pt x="1091" y="1116"/>
                  </a:lnTo>
                  <a:lnTo>
                    <a:pt x="1091" y="1116"/>
                  </a:lnTo>
                  <a:lnTo>
                    <a:pt x="1099" y="1110"/>
                  </a:lnTo>
                  <a:lnTo>
                    <a:pt x="1105" y="1101"/>
                  </a:lnTo>
                  <a:lnTo>
                    <a:pt x="1118" y="1082"/>
                  </a:lnTo>
                  <a:lnTo>
                    <a:pt x="1139" y="1042"/>
                  </a:lnTo>
                  <a:lnTo>
                    <a:pt x="1139" y="1042"/>
                  </a:lnTo>
                  <a:lnTo>
                    <a:pt x="1145" y="1033"/>
                  </a:lnTo>
                  <a:lnTo>
                    <a:pt x="1152" y="1023"/>
                  </a:lnTo>
                  <a:lnTo>
                    <a:pt x="1172" y="997"/>
                  </a:lnTo>
                  <a:lnTo>
                    <a:pt x="1182" y="984"/>
                  </a:lnTo>
                  <a:lnTo>
                    <a:pt x="1190" y="971"/>
                  </a:lnTo>
                  <a:lnTo>
                    <a:pt x="1196" y="959"/>
                  </a:lnTo>
                  <a:lnTo>
                    <a:pt x="1199" y="947"/>
                  </a:lnTo>
                  <a:lnTo>
                    <a:pt x="1199" y="947"/>
                  </a:lnTo>
                  <a:lnTo>
                    <a:pt x="1200" y="926"/>
                  </a:lnTo>
                  <a:lnTo>
                    <a:pt x="1200" y="910"/>
                  </a:lnTo>
                  <a:lnTo>
                    <a:pt x="1200" y="877"/>
                  </a:lnTo>
                  <a:lnTo>
                    <a:pt x="1200" y="877"/>
                  </a:lnTo>
                  <a:lnTo>
                    <a:pt x="1200" y="861"/>
                  </a:lnTo>
                  <a:lnTo>
                    <a:pt x="1200" y="844"/>
                  </a:lnTo>
                  <a:lnTo>
                    <a:pt x="1202" y="825"/>
                  </a:lnTo>
                  <a:lnTo>
                    <a:pt x="1204" y="815"/>
                  </a:lnTo>
                  <a:lnTo>
                    <a:pt x="1209" y="801"/>
                  </a:lnTo>
                  <a:lnTo>
                    <a:pt x="1209" y="801"/>
                  </a:lnTo>
                  <a:lnTo>
                    <a:pt x="1213" y="786"/>
                  </a:lnTo>
                  <a:lnTo>
                    <a:pt x="1221" y="771"/>
                  </a:lnTo>
                  <a:lnTo>
                    <a:pt x="1237" y="743"/>
                  </a:lnTo>
                  <a:lnTo>
                    <a:pt x="1258" y="712"/>
                  </a:lnTo>
                  <a:lnTo>
                    <a:pt x="1258" y="712"/>
                  </a:lnTo>
                  <a:lnTo>
                    <a:pt x="1310" y="752"/>
                  </a:lnTo>
                  <a:lnTo>
                    <a:pt x="1361" y="788"/>
                  </a:lnTo>
                  <a:lnTo>
                    <a:pt x="1386" y="806"/>
                  </a:lnTo>
                  <a:lnTo>
                    <a:pt x="1410" y="820"/>
                  </a:lnTo>
                  <a:lnTo>
                    <a:pt x="1410" y="820"/>
                  </a:lnTo>
                  <a:lnTo>
                    <a:pt x="1431" y="835"/>
                  </a:lnTo>
                  <a:lnTo>
                    <a:pt x="1451" y="850"/>
                  </a:lnTo>
                  <a:lnTo>
                    <a:pt x="1469" y="867"/>
                  </a:lnTo>
                  <a:lnTo>
                    <a:pt x="1486" y="881"/>
                  </a:lnTo>
                  <a:lnTo>
                    <a:pt x="1497" y="898"/>
                  </a:lnTo>
                  <a:lnTo>
                    <a:pt x="1508" y="914"/>
                  </a:lnTo>
                  <a:lnTo>
                    <a:pt x="1514" y="930"/>
                  </a:lnTo>
                  <a:lnTo>
                    <a:pt x="1517" y="938"/>
                  </a:lnTo>
                  <a:lnTo>
                    <a:pt x="1517" y="947"/>
                  </a:lnTo>
                  <a:lnTo>
                    <a:pt x="1517" y="947"/>
                  </a:lnTo>
                  <a:lnTo>
                    <a:pt x="1517" y="960"/>
                  </a:lnTo>
                  <a:lnTo>
                    <a:pt x="1514" y="974"/>
                  </a:lnTo>
                  <a:lnTo>
                    <a:pt x="1509" y="984"/>
                  </a:lnTo>
                  <a:lnTo>
                    <a:pt x="1503" y="994"/>
                  </a:lnTo>
                  <a:lnTo>
                    <a:pt x="1494" y="1012"/>
                  </a:lnTo>
                  <a:lnTo>
                    <a:pt x="1491" y="1021"/>
                  </a:lnTo>
                  <a:lnTo>
                    <a:pt x="1491" y="1030"/>
                  </a:lnTo>
                  <a:lnTo>
                    <a:pt x="1491" y="1030"/>
                  </a:lnTo>
                  <a:lnTo>
                    <a:pt x="1496" y="1043"/>
                  </a:lnTo>
                  <a:lnTo>
                    <a:pt x="1500" y="1054"/>
                  </a:lnTo>
                  <a:lnTo>
                    <a:pt x="1509" y="1067"/>
                  </a:lnTo>
                  <a:lnTo>
                    <a:pt x="1509" y="1067"/>
                  </a:lnTo>
                  <a:lnTo>
                    <a:pt x="1512" y="1072"/>
                  </a:lnTo>
                  <a:lnTo>
                    <a:pt x="1515" y="1075"/>
                  </a:lnTo>
                  <a:lnTo>
                    <a:pt x="1521" y="1081"/>
                  </a:lnTo>
                  <a:lnTo>
                    <a:pt x="1521" y="1081"/>
                  </a:lnTo>
                  <a:lnTo>
                    <a:pt x="1529" y="1085"/>
                  </a:lnTo>
                  <a:lnTo>
                    <a:pt x="1539" y="1089"/>
                  </a:lnTo>
                  <a:lnTo>
                    <a:pt x="1545" y="1091"/>
                  </a:lnTo>
                  <a:lnTo>
                    <a:pt x="1551" y="1089"/>
                  </a:lnTo>
                  <a:lnTo>
                    <a:pt x="1555" y="1087"/>
                  </a:lnTo>
                  <a:lnTo>
                    <a:pt x="1560" y="1082"/>
                  </a:lnTo>
                  <a:lnTo>
                    <a:pt x="1560" y="1082"/>
                  </a:lnTo>
                  <a:lnTo>
                    <a:pt x="1567" y="1064"/>
                  </a:lnTo>
                  <a:lnTo>
                    <a:pt x="1569" y="1061"/>
                  </a:lnTo>
                  <a:lnTo>
                    <a:pt x="1569" y="1061"/>
                  </a:lnTo>
                  <a:lnTo>
                    <a:pt x="1579" y="1058"/>
                  </a:lnTo>
                  <a:lnTo>
                    <a:pt x="1585" y="1055"/>
                  </a:lnTo>
                  <a:lnTo>
                    <a:pt x="1590" y="1052"/>
                  </a:lnTo>
                  <a:lnTo>
                    <a:pt x="1590" y="1052"/>
                  </a:lnTo>
                  <a:lnTo>
                    <a:pt x="1591" y="1046"/>
                  </a:lnTo>
                  <a:lnTo>
                    <a:pt x="1590" y="1033"/>
                  </a:lnTo>
                  <a:lnTo>
                    <a:pt x="1585" y="991"/>
                  </a:lnTo>
                  <a:lnTo>
                    <a:pt x="1581" y="942"/>
                  </a:lnTo>
                  <a:lnTo>
                    <a:pt x="1579" y="901"/>
                  </a:lnTo>
                  <a:lnTo>
                    <a:pt x="1579" y="901"/>
                  </a:lnTo>
                  <a:lnTo>
                    <a:pt x="1581" y="871"/>
                  </a:lnTo>
                  <a:lnTo>
                    <a:pt x="1582" y="844"/>
                  </a:lnTo>
                  <a:lnTo>
                    <a:pt x="1582" y="834"/>
                  </a:lnTo>
                  <a:lnTo>
                    <a:pt x="1582" y="825"/>
                  </a:lnTo>
                  <a:lnTo>
                    <a:pt x="1581" y="816"/>
                  </a:lnTo>
                  <a:lnTo>
                    <a:pt x="1576" y="810"/>
                  </a:lnTo>
                  <a:lnTo>
                    <a:pt x="1576" y="810"/>
                  </a:lnTo>
                  <a:lnTo>
                    <a:pt x="1572" y="806"/>
                  </a:lnTo>
                  <a:lnTo>
                    <a:pt x="1569" y="803"/>
                  </a:lnTo>
                  <a:lnTo>
                    <a:pt x="1561" y="800"/>
                  </a:lnTo>
                  <a:lnTo>
                    <a:pt x="1558" y="798"/>
                  </a:lnTo>
                  <a:lnTo>
                    <a:pt x="1552" y="794"/>
                  </a:lnTo>
                  <a:lnTo>
                    <a:pt x="1547" y="786"/>
                  </a:lnTo>
                  <a:lnTo>
                    <a:pt x="1538" y="774"/>
                  </a:lnTo>
                  <a:lnTo>
                    <a:pt x="1538" y="774"/>
                  </a:lnTo>
                  <a:lnTo>
                    <a:pt x="1529" y="760"/>
                  </a:lnTo>
                  <a:lnTo>
                    <a:pt x="1521" y="745"/>
                  </a:lnTo>
                  <a:lnTo>
                    <a:pt x="1515" y="728"/>
                  </a:lnTo>
                  <a:lnTo>
                    <a:pt x="1509" y="710"/>
                  </a:lnTo>
                  <a:lnTo>
                    <a:pt x="1505" y="691"/>
                  </a:lnTo>
                  <a:lnTo>
                    <a:pt x="1500" y="667"/>
                  </a:lnTo>
                  <a:lnTo>
                    <a:pt x="1499" y="641"/>
                  </a:lnTo>
                  <a:lnTo>
                    <a:pt x="1497" y="611"/>
                  </a:lnTo>
                  <a:lnTo>
                    <a:pt x="1497" y="611"/>
                  </a:lnTo>
                  <a:lnTo>
                    <a:pt x="1496" y="534"/>
                  </a:lnTo>
                  <a:lnTo>
                    <a:pt x="1494" y="510"/>
                  </a:lnTo>
                  <a:lnTo>
                    <a:pt x="1494" y="510"/>
                  </a:lnTo>
                  <a:lnTo>
                    <a:pt x="1493" y="501"/>
                  </a:lnTo>
                  <a:lnTo>
                    <a:pt x="1489" y="489"/>
                  </a:lnTo>
                  <a:lnTo>
                    <a:pt x="1475" y="458"/>
                  </a:lnTo>
                  <a:lnTo>
                    <a:pt x="1460" y="428"/>
                  </a:lnTo>
                  <a:lnTo>
                    <a:pt x="1456" y="416"/>
                  </a:lnTo>
                  <a:lnTo>
                    <a:pt x="1454" y="407"/>
                  </a:lnTo>
                  <a:lnTo>
                    <a:pt x="1454" y="407"/>
                  </a:lnTo>
                  <a:lnTo>
                    <a:pt x="1456" y="398"/>
                  </a:lnTo>
                  <a:lnTo>
                    <a:pt x="1462" y="385"/>
                  </a:lnTo>
                  <a:lnTo>
                    <a:pt x="1472" y="367"/>
                  </a:lnTo>
                  <a:lnTo>
                    <a:pt x="1486" y="346"/>
                  </a:lnTo>
                  <a:lnTo>
                    <a:pt x="1503" y="325"/>
                  </a:lnTo>
                  <a:lnTo>
                    <a:pt x="1524" y="303"/>
                  </a:lnTo>
                  <a:lnTo>
                    <a:pt x="1536" y="293"/>
                  </a:lnTo>
                  <a:lnTo>
                    <a:pt x="1549" y="284"/>
                  </a:lnTo>
                  <a:lnTo>
                    <a:pt x="1563" y="273"/>
                  </a:lnTo>
                  <a:lnTo>
                    <a:pt x="1576" y="265"/>
                  </a:lnTo>
                  <a:lnTo>
                    <a:pt x="1576" y="265"/>
                  </a:lnTo>
                  <a:lnTo>
                    <a:pt x="1590" y="257"/>
                  </a:lnTo>
                  <a:lnTo>
                    <a:pt x="1603" y="247"/>
                  </a:lnTo>
                  <a:lnTo>
                    <a:pt x="1615" y="236"/>
                  </a:lnTo>
                  <a:lnTo>
                    <a:pt x="1627" y="226"/>
                  </a:lnTo>
                  <a:lnTo>
                    <a:pt x="1648" y="202"/>
                  </a:lnTo>
                  <a:lnTo>
                    <a:pt x="1664" y="180"/>
                  </a:lnTo>
                  <a:lnTo>
                    <a:pt x="1677" y="156"/>
                  </a:lnTo>
                  <a:lnTo>
                    <a:pt x="1689" y="135"/>
                  </a:lnTo>
                  <a:lnTo>
                    <a:pt x="1697" y="116"/>
                  </a:lnTo>
                  <a:lnTo>
                    <a:pt x="1703" y="101"/>
                  </a:lnTo>
                  <a:lnTo>
                    <a:pt x="1703" y="101"/>
                  </a:lnTo>
                  <a:lnTo>
                    <a:pt x="1709" y="82"/>
                  </a:lnTo>
                  <a:lnTo>
                    <a:pt x="1712" y="67"/>
                  </a:lnTo>
                  <a:lnTo>
                    <a:pt x="1713" y="53"/>
                  </a:lnTo>
                  <a:lnTo>
                    <a:pt x="1713" y="37"/>
                  </a:lnTo>
                  <a:lnTo>
                    <a:pt x="1713" y="37"/>
                  </a:lnTo>
                  <a:lnTo>
                    <a:pt x="1710" y="27"/>
                  </a:lnTo>
                  <a:lnTo>
                    <a:pt x="1706" y="18"/>
                  </a:lnTo>
                  <a:lnTo>
                    <a:pt x="1700" y="10"/>
                  </a:lnTo>
                  <a:lnTo>
                    <a:pt x="1692" y="4"/>
                  </a:lnTo>
                  <a:lnTo>
                    <a:pt x="1685" y="1"/>
                  </a:lnTo>
                  <a:lnTo>
                    <a:pt x="1679" y="0"/>
                  </a:lnTo>
                  <a:lnTo>
                    <a:pt x="1674" y="1"/>
                  </a:lnTo>
                  <a:lnTo>
                    <a:pt x="1673" y="3"/>
                  </a:lnTo>
                  <a:lnTo>
                    <a:pt x="1673" y="4"/>
                  </a:lnTo>
                  <a:lnTo>
                    <a:pt x="1673" y="4"/>
                  </a:lnTo>
                  <a:lnTo>
                    <a:pt x="1676" y="18"/>
                  </a:lnTo>
                  <a:lnTo>
                    <a:pt x="1680" y="40"/>
                  </a:lnTo>
                  <a:lnTo>
                    <a:pt x="1682" y="52"/>
                  </a:lnTo>
                  <a:lnTo>
                    <a:pt x="1682" y="64"/>
                  </a:lnTo>
                  <a:lnTo>
                    <a:pt x="1679" y="77"/>
                  </a:lnTo>
                  <a:lnTo>
                    <a:pt x="1674" y="89"/>
                  </a:lnTo>
                  <a:lnTo>
                    <a:pt x="1674" y="89"/>
                  </a:lnTo>
                  <a:lnTo>
                    <a:pt x="1665" y="103"/>
                  </a:lnTo>
                  <a:lnTo>
                    <a:pt x="1652" y="122"/>
                  </a:lnTo>
                  <a:lnTo>
                    <a:pt x="1634" y="143"/>
                  </a:lnTo>
                  <a:lnTo>
                    <a:pt x="1615" y="163"/>
                  </a:lnTo>
                  <a:lnTo>
                    <a:pt x="1594" y="186"/>
                  </a:lnTo>
                  <a:lnTo>
                    <a:pt x="1573" y="205"/>
                  </a:lnTo>
                  <a:lnTo>
                    <a:pt x="1555" y="220"/>
                  </a:lnTo>
                  <a:lnTo>
                    <a:pt x="1539" y="232"/>
                  </a:lnTo>
                  <a:lnTo>
                    <a:pt x="1539" y="232"/>
                  </a:lnTo>
                  <a:lnTo>
                    <a:pt x="1511" y="247"/>
                  </a:lnTo>
                  <a:lnTo>
                    <a:pt x="1481" y="262"/>
                  </a:lnTo>
                  <a:lnTo>
                    <a:pt x="1456" y="276"/>
                  </a:lnTo>
                  <a:lnTo>
                    <a:pt x="1445" y="282"/>
                  </a:lnTo>
                  <a:lnTo>
                    <a:pt x="1438" y="290"/>
                  </a:lnTo>
                  <a:lnTo>
                    <a:pt x="1438" y="290"/>
                  </a:lnTo>
                  <a:lnTo>
                    <a:pt x="1435" y="296"/>
                  </a:lnTo>
                  <a:lnTo>
                    <a:pt x="1433" y="303"/>
                  </a:lnTo>
                  <a:lnTo>
                    <a:pt x="1432" y="309"/>
                  </a:lnTo>
                  <a:lnTo>
                    <a:pt x="1431" y="317"/>
                  </a:lnTo>
                  <a:lnTo>
                    <a:pt x="1426" y="321"/>
                  </a:lnTo>
                  <a:lnTo>
                    <a:pt x="1419" y="325"/>
                  </a:lnTo>
                  <a:lnTo>
                    <a:pt x="1405" y="328"/>
                  </a:lnTo>
                  <a:lnTo>
                    <a:pt x="1387" y="330"/>
                  </a:lnTo>
                  <a:lnTo>
                    <a:pt x="1387" y="330"/>
                  </a:lnTo>
                  <a:lnTo>
                    <a:pt x="1365" y="328"/>
                  </a:lnTo>
                  <a:lnTo>
                    <a:pt x="1344" y="327"/>
                  </a:lnTo>
                  <a:lnTo>
                    <a:pt x="1306" y="320"/>
                  </a:lnTo>
                  <a:lnTo>
                    <a:pt x="1268" y="312"/>
                  </a:lnTo>
                  <a:lnTo>
                    <a:pt x="1248" y="309"/>
                  </a:lnTo>
                  <a:lnTo>
                    <a:pt x="1227" y="309"/>
                  </a:lnTo>
                  <a:lnTo>
                    <a:pt x="1227" y="309"/>
                  </a:lnTo>
                  <a:lnTo>
                    <a:pt x="1197" y="311"/>
                  </a:lnTo>
                  <a:lnTo>
                    <a:pt x="1154" y="312"/>
                  </a:lnTo>
                  <a:lnTo>
                    <a:pt x="1045" y="321"/>
                  </a:lnTo>
                  <a:lnTo>
                    <a:pt x="937" y="328"/>
                  </a:lnTo>
                  <a:lnTo>
                    <a:pt x="892" y="331"/>
                  </a:lnTo>
                  <a:lnTo>
                    <a:pt x="859" y="333"/>
                  </a:lnTo>
                  <a:lnTo>
                    <a:pt x="859" y="333"/>
                  </a:lnTo>
                  <a:lnTo>
                    <a:pt x="839" y="333"/>
                  </a:lnTo>
                  <a:lnTo>
                    <a:pt x="824" y="334"/>
                  </a:lnTo>
                  <a:lnTo>
                    <a:pt x="810" y="336"/>
                  </a:lnTo>
                  <a:lnTo>
                    <a:pt x="797" y="337"/>
                  </a:lnTo>
                  <a:lnTo>
                    <a:pt x="779" y="336"/>
                  </a:lnTo>
                  <a:lnTo>
                    <a:pt x="754" y="333"/>
                  </a:lnTo>
                  <a:lnTo>
                    <a:pt x="720" y="327"/>
                  </a:lnTo>
                  <a:lnTo>
                    <a:pt x="674" y="317"/>
                  </a:lnTo>
                  <a:lnTo>
                    <a:pt x="674" y="317"/>
                  </a:lnTo>
                  <a:lnTo>
                    <a:pt x="622" y="305"/>
                  </a:lnTo>
                  <a:lnTo>
                    <a:pt x="572" y="294"/>
                  </a:lnTo>
                  <a:lnTo>
                    <a:pt x="489" y="279"/>
                  </a:lnTo>
                  <a:lnTo>
                    <a:pt x="397" y="265"/>
                  </a:lnTo>
                  <a:lnTo>
                    <a:pt x="397" y="265"/>
                  </a:lnTo>
                  <a:lnTo>
                    <a:pt x="375" y="263"/>
                  </a:lnTo>
                  <a:lnTo>
                    <a:pt x="348" y="262"/>
                  </a:lnTo>
                  <a:lnTo>
                    <a:pt x="315" y="263"/>
                  </a:lnTo>
                  <a:lnTo>
                    <a:pt x="315" y="263"/>
                  </a:lnTo>
                  <a:lnTo>
                    <a:pt x="318" y="256"/>
                  </a:lnTo>
                  <a:lnTo>
                    <a:pt x="321" y="248"/>
                  </a:lnTo>
                  <a:lnTo>
                    <a:pt x="323" y="241"/>
                  </a:lnTo>
                  <a:lnTo>
                    <a:pt x="324" y="230"/>
                  </a:lnTo>
                  <a:lnTo>
                    <a:pt x="321" y="221"/>
                  </a:lnTo>
                  <a:lnTo>
                    <a:pt x="318" y="217"/>
                  </a:lnTo>
                  <a:lnTo>
                    <a:pt x="314" y="213"/>
                  </a:lnTo>
                  <a:lnTo>
                    <a:pt x="309" y="208"/>
                  </a:lnTo>
                  <a:lnTo>
                    <a:pt x="303" y="205"/>
                  </a:lnTo>
                  <a:lnTo>
                    <a:pt x="303" y="205"/>
                  </a:lnTo>
                  <a:lnTo>
                    <a:pt x="296" y="202"/>
                  </a:lnTo>
                  <a:lnTo>
                    <a:pt x="290" y="201"/>
                  </a:lnTo>
                  <a:lnTo>
                    <a:pt x="282" y="202"/>
                  </a:lnTo>
                  <a:lnTo>
                    <a:pt x="277" y="204"/>
                  </a:lnTo>
                  <a:lnTo>
                    <a:pt x="272" y="207"/>
                  </a:lnTo>
                  <a:lnTo>
                    <a:pt x="266" y="210"/>
                  </a:lnTo>
                  <a:lnTo>
                    <a:pt x="256" y="220"/>
                  </a:lnTo>
                  <a:lnTo>
                    <a:pt x="248" y="232"/>
                  </a:lnTo>
                  <a:lnTo>
                    <a:pt x="239" y="245"/>
                  </a:lnTo>
                  <a:lnTo>
                    <a:pt x="227" y="268"/>
                  </a:lnTo>
                  <a:lnTo>
                    <a:pt x="227" y="268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76" name="Freeform 7">
              <a:extLst>
                <a:ext uri="{FF2B5EF4-FFF2-40B4-BE49-F238E27FC236}">
                  <a16:creationId xmlns:a16="http://schemas.microsoft.com/office/drawing/2014/main" id="{565790FD-ECEA-41D7-840F-FB4A5ED6767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154345" y="1881944"/>
              <a:ext cx="1349538" cy="682397"/>
            </a:xfrm>
            <a:custGeom>
              <a:avLst/>
              <a:gdLst>
                <a:gd name="T0" fmla="*/ 867 w 1327"/>
                <a:gd name="T1" fmla="*/ 41 h 671"/>
                <a:gd name="T2" fmla="*/ 992 w 1327"/>
                <a:gd name="T3" fmla="*/ 114 h 671"/>
                <a:gd name="T4" fmla="*/ 1051 w 1327"/>
                <a:gd name="T5" fmla="*/ 147 h 671"/>
                <a:gd name="T6" fmla="*/ 1078 w 1327"/>
                <a:gd name="T7" fmla="*/ 163 h 671"/>
                <a:gd name="T8" fmla="*/ 1106 w 1327"/>
                <a:gd name="T9" fmla="*/ 156 h 671"/>
                <a:gd name="T10" fmla="*/ 1133 w 1327"/>
                <a:gd name="T11" fmla="*/ 153 h 671"/>
                <a:gd name="T12" fmla="*/ 1135 w 1327"/>
                <a:gd name="T13" fmla="*/ 169 h 671"/>
                <a:gd name="T14" fmla="*/ 1115 w 1327"/>
                <a:gd name="T15" fmla="*/ 205 h 671"/>
                <a:gd name="T16" fmla="*/ 1129 w 1327"/>
                <a:gd name="T17" fmla="*/ 237 h 671"/>
                <a:gd name="T18" fmla="*/ 1154 w 1327"/>
                <a:gd name="T19" fmla="*/ 251 h 671"/>
                <a:gd name="T20" fmla="*/ 1167 w 1327"/>
                <a:gd name="T21" fmla="*/ 284 h 671"/>
                <a:gd name="T22" fmla="*/ 1172 w 1327"/>
                <a:gd name="T23" fmla="*/ 313 h 671"/>
                <a:gd name="T24" fmla="*/ 1248 w 1327"/>
                <a:gd name="T25" fmla="*/ 408 h 671"/>
                <a:gd name="T26" fmla="*/ 1300 w 1327"/>
                <a:gd name="T27" fmla="*/ 432 h 671"/>
                <a:gd name="T28" fmla="*/ 1318 w 1327"/>
                <a:gd name="T29" fmla="*/ 429 h 671"/>
                <a:gd name="T30" fmla="*/ 1327 w 1327"/>
                <a:gd name="T31" fmla="*/ 446 h 671"/>
                <a:gd name="T32" fmla="*/ 1319 w 1327"/>
                <a:gd name="T33" fmla="*/ 492 h 671"/>
                <a:gd name="T34" fmla="*/ 1315 w 1327"/>
                <a:gd name="T35" fmla="*/ 557 h 671"/>
                <a:gd name="T36" fmla="*/ 1286 w 1327"/>
                <a:gd name="T37" fmla="*/ 603 h 671"/>
                <a:gd name="T38" fmla="*/ 1221 w 1327"/>
                <a:gd name="T39" fmla="*/ 622 h 671"/>
                <a:gd name="T40" fmla="*/ 1157 w 1327"/>
                <a:gd name="T41" fmla="*/ 615 h 671"/>
                <a:gd name="T42" fmla="*/ 1167 w 1327"/>
                <a:gd name="T43" fmla="*/ 624 h 671"/>
                <a:gd name="T44" fmla="*/ 1169 w 1327"/>
                <a:gd name="T45" fmla="*/ 636 h 671"/>
                <a:gd name="T46" fmla="*/ 1126 w 1327"/>
                <a:gd name="T47" fmla="*/ 640 h 671"/>
                <a:gd name="T48" fmla="*/ 1071 w 1327"/>
                <a:gd name="T49" fmla="*/ 615 h 671"/>
                <a:gd name="T50" fmla="*/ 1037 w 1327"/>
                <a:gd name="T51" fmla="*/ 596 h 671"/>
                <a:gd name="T52" fmla="*/ 898 w 1327"/>
                <a:gd name="T53" fmla="*/ 579 h 671"/>
                <a:gd name="T54" fmla="*/ 781 w 1327"/>
                <a:gd name="T55" fmla="*/ 558 h 671"/>
                <a:gd name="T56" fmla="*/ 793 w 1327"/>
                <a:gd name="T57" fmla="*/ 627 h 671"/>
                <a:gd name="T58" fmla="*/ 824 w 1327"/>
                <a:gd name="T59" fmla="*/ 661 h 671"/>
                <a:gd name="T60" fmla="*/ 794 w 1327"/>
                <a:gd name="T61" fmla="*/ 670 h 671"/>
                <a:gd name="T62" fmla="*/ 751 w 1327"/>
                <a:gd name="T63" fmla="*/ 668 h 671"/>
                <a:gd name="T64" fmla="*/ 726 w 1327"/>
                <a:gd name="T65" fmla="*/ 667 h 671"/>
                <a:gd name="T66" fmla="*/ 706 w 1327"/>
                <a:gd name="T67" fmla="*/ 652 h 671"/>
                <a:gd name="T68" fmla="*/ 659 w 1327"/>
                <a:gd name="T69" fmla="*/ 599 h 671"/>
                <a:gd name="T70" fmla="*/ 561 w 1327"/>
                <a:gd name="T71" fmla="*/ 575 h 671"/>
                <a:gd name="T72" fmla="*/ 415 w 1327"/>
                <a:gd name="T73" fmla="*/ 567 h 671"/>
                <a:gd name="T74" fmla="*/ 189 w 1327"/>
                <a:gd name="T75" fmla="*/ 585 h 671"/>
                <a:gd name="T76" fmla="*/ 192 w 1327"/>
                <a:gd name="T77" fmla="*/ 619 h 671"/>
                <a:gd name="T78" fmla="*/ 210 w 1327"/>
                <a:gd name="T79" fmla="*/ 639 h 671"/>
                <a:gd name="T80" fmla="*/ 208 w 1327"/>
                <a:gd name="T81" fmla="*/ 651 h 671"/>
                <a:gd name="T82" fmla="*/ 181 w 1327"/>
                <a:gd name="T83" fmla="*/ 643 h 671"/>
                <a:gd name="T84" fmla="*/ 161 w 1327"/>
                <a:gd name="T85" fmla="*/ 654 h 671"/>
                <a:gd name="T86" fmla="*/ 144 w 1327"/>
                <a:gd name="T87" fmla="*/ 643 h 671"/>
                <a:gd name="T88" fmla="*/ 116 w 1327"/>
                <a:gd name="T89" fmla="*/ 642 h 671"/>
                <a:gd name="T90" fmla="*/ 104 w 1327"/>
                <a:gd name="T91" fmla="*/ 625 h 671"/>
                <a:gd name="T92" fmla="*/ 83 w 1327"/>
                <a:gd name="T93" fmla="*/ 548 h 671"/>
                <a:gd name="T94" fmla="*/ 91 w 1327"/>
                <a:gd name="T95" fmla="*/ 541 h 671"/>
                <a:gd name="T96" fmla="*/ 52 w 1327"/>
                <a:gd name="T97" fmla="*/ 506 h 671"/>
                <a:gd name="T98" fmla="*/ 24 w 1327"/>
                <a:gd name="T99" fmla="*/ 456 h 671"/>
                <a:gd name="T100" fmla="*/ 6 w 1327"/>
                <a:gd name="T101" fmla="*/ 395 h 671"/>
                <a:gd name="T102" fmla="*/ 3 w 1327"/>
                <a:gd name="T103" fmla="*/ 281 h 671"/>
                <a:gd name="T104" fmla="*/ 22 w 1327"/>
                <a:gd name="T105" fmla="*/ 193 h 671"/>
                <a:gd name="T106" fmla="*/ 76 w 1327"/>
                <a:gd name="T107" fmla="*/ 114 h 671"/>
                <a:gd name="T108" fmla="*/ 159 w 1327"/>
                <a:gd name="T109" fmla="*/ 55 h 671"/>
                <a:gd name="T110" fmla="*/ 263 w 1327"/>
                <a:gd name="T111" fmla="*/ 13 h 671"/>
                <a:gd name="T112" fmla="*/ 357 w 1327"/>
                <a:gd name="T113" fmla="*/ 0 h 671"/>
                <a:gd name="T114" fmla="*/ 498 w 1327"/>
                <a:gd name="T115" fmla="*/ 16 h 671"/>
                <a:gd name="T116" fmla="*/ 656 w 1327"/>
                <a:gd name="T117" fmla="*/ 4 h 671"/>
                <a:gd name="T118" fmla="*/ 785 w 1327"/>
                <a:gd name="T119" fmla="*/ 6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27" h="671">
                  <a:moveTo>
                    <a:pt x="808" y="13"/>
                  </a:moveTo>
                  <a:lnTo>
                    <a:pt x="808" y="13"/>
                  </a:lnTo>
                  <a:lnTo>
                    <a:pt x="815" y="16"/>
                  </a:lnTo>
                  <a:lnTo>
                    <a:pt x="836" y="25"/>
                  </a:lnTo>
                  <a:lnTo>
                    <a:pt x="867" y="41"/>
                  </a:lnTo>
                  <a:lnTo>
                    <a:pt x="906" y="64"/>
                  </a:lnTo>
                  <a:lnTo>
                    <a:pt x="906" y="64"/>
                  </a:lnTo>
                  <a:lnTo>
                    <a:pt x="943" y="86"/>
                  </a:lnTo>
                  <a:lnTo>
                    <a:pt x="971" y="102"/>
                  </a:lnTo>
                  <a:lnTo>
                    <a:pt x="992" y="114"/>
                  </a:lnTo>
                  <a:lnTo>
                    <a:pt x="1007" y="123"/>
                  </a:lnTo>
                  <a:lnTo>
                    <a:pt x="1007" y="123"/>
                  </a:lnTo>
                  <a:lnTo>
                    <a:pt x="1019" y="132"/>
                  </a:lnTo>
                  <a:lnTo>
                    <a:pt x="1031" y="138"/>
                  </a:lnTo>
                  <a:lnTo>
                    <a:pt x="1051" y="147"/>
                  </a:lnTo>
                  <a:lnTo>
                    <a:pt x="1051" y="147"/>
                  </a:lnTo>
                  <a:lnTo>
                    <a:pt x="1066" y="154"/>
                  </a:lnTo>
                  <a:lnTo>
                    <a:pt x="1072" y="157"/>
                  </a:lnTo>
                  <a:lnTo>
                    <a:pt x="1078" y="163"/>
                  </a:lnTo>
                  <a:lnTo>
                    <a:pt x="1078" y="163"/>
                  </a:lnTo>
                  <a:lnTo>
                    <a:pt x="1081" y="166"/>
                  </a:lnTo>
                  <a:lnTo>
                    <a:pt x="1084" y="166"/>
                  </a:lnTo>
                  <a:lnTo>
                    <a:pt x="1089" y="165"/>
                  </a:lnTo>
                  <a:lnTo>
                    <a:pt x="1095" y="162"/>
                  </a:lnTo>
                  <a:lnTo>
                    <a:pt x="1106" y="156"/>
                  </a:lnTo>
                  <a:lnTo>
                    <a:pt x="1112" y="154"/>
                  </a:lnTo>
                  <a:lnTo>
                    <a:pt x="1121" y="153"/>
                  </a:lnTo>
                  <a:lnTo>
                    <a:pt x="1121" y="153"/>
                  </a:lnTo>
                  <a:lnTo>
                    <a:pt x="1127" y="153"/>
                  </a:lnTo>
                  <a:lnTo>
                    <a:pt x="1133" y="153"/>
                  </a:lnTo>
                  <a:lnTo>
                    <a:pt x="1136" y="154"/>
                  </a:lnTo>
                  <a:lnTo>
                    <a:pt x="1138" y="156"/>
                  </a:lnTo>
                  <a:lnTo>
                    <a:pt x="1138" y="159"/>
                  </a:lnTo>
                  <a:lnTo>
                    <a:pt x="1138" y="162"/>
                  </a:lnTo>
                  <a:lnTo>
                    <a:pt x="1135" y="169"/>
                  </a:lnTo>
                  <a:lnTo>
                    <a:pt x="1135" y="169"/>
                  </a:lnTo>
                  <a:lnTo>
                    <a:pt x="1121" y="185"/>
                  </a:lnTo>
                  <a:lnTo>
                    <a:pt x="1117" y="196"/>
                  </a:lnTo>
                  <a:lnTo>
                    <a:pt x="1115" y="200"/>
                  </a:lnTo>
                  <a:lnTo>
                    <a:pt x="1115" y="205"/>
                  </a:lnTo>
                  <a:lnTo>
                    <a:pt x="1115" y="205"/>
                  </a:lnTo>
                  <a:lnTo>
                    <a:pt x="1117" y="215"/>
                  </a:lnTo>
                  <a:lnTo>
                    <a:pt x="1120" y="223"/>
                  </a:lnTo>
                  <a:lnTo>
                    <a:pt x="1124" y="230"/>
                  </a:lnTo>
                  <a:lnTo>
                    <a:pt x="1129" y="237"/>
                  </a:lnTo>
                  <a:lnTo>
                    <a:pt x="1129" y="237"/>
                  </a:lnTo>
                  <a:lnTo>
                    <a:pt x="1132" y="240"/>
                  </a:lnTo>
                  <a:lnTo>
                    <a:pt x="1136" y="242"/>
                  </a:lnTo>
                  <a:lnTo>
                    <a:pt x="1148" y="246"/>
                  </a:lnTo>
                  <a:lnTo>
                    <a:pt x="1154" y="251"/>
                  </a:lnTo>
                  <a:lnTo>
                    <a:pt x="1159" y="255"/>
                  </a:lnTo>
                  <a:lnTo>
                    <a:pt x="1163" y="261"/>
                  </a:lnTo>
                  <a:lnTo>
                    <a:pt x="1166" y="269"/>
                  </a:lnTo>
                  <a:lnTo>
                    <a:pt x="1166" y="269"/>
                  </a:lnTo>
                  <a:lnTo>
                    <a:pt x="1167" y="284"/>
                  </a:lnTo>
                  <a:lnTo>
                    <a:pt x="1166" y="294"/>
                  </a:lnTo>
                  <a:lnTo>
                    <a:pt x="1164" y="298"/>
                  </a:lnTo>
                  <a:lnTo>
                    <a:pt x="1163" y="300"/>
                  </a:lnTo>
                  <a:lnTo>
                    <a:pt x="1163" y="300"/>
                  </a:lnTo>
                  <a:lnTo>
                    <a:pt x="1172" y="313"/>
                  </a:lnTo>
                  <a:lnTo>
                    <a:pt x="1191" y="346"/>
                  </a:lnTo>
                  <a:lnTo>
                    <a:pt x="1205" y="364"/>
                  </a:lnTo>
                  <a:lnTo>
                    <a:pt x="1219" y="382"/>
                  </a:lnTo>
                  <a:lnTo>
                    <a:pt x="1234" y="396"/>
                  </a:lnTo>
                  <a:lnTo>
                    <a:pt x="1248" y="408"/>
                  </a:lnTo>
                  <a:lnTo>
                    <a:pt x="1248" y="408"/>
                  </a:lnTo>
                  <a:lnTo>
                    <a:pt x="1261" y="416"/>
                  </a:lnTo>
                  <a:lnTo>
                    <a:pt x="1273" y="422"/>
                  </a:lnTo>
                  <a:lnTo>
                    <a:pt x="1289" y="429"/>
                  </a:lnTo>
                  <a:lnTo>
                    <a:pt x="1300" y="432"/>
                  </a:lnTo>
                  <a:lnTo>
                    <a:pt x="1304" y="432"/>
                  </a:lnTo>
                  <a:lnTo>
                    <a:pt x="1304" y="432"/>
                  </a:lnTo>
                  <a:lnTo>
                    <a:pt x="1307" y="431"/>
                  </a:lnTo>
                  <a:lnTo>
                    <a:pt x="1313" y="429"/>
                  </a:lnTo>
                  <a:lnTo>
                    <a:pt x="1318" y="429"/>
                  </a:lnTo>
                  <a:lnTo>
                    <a:pt x="1321" y="429"/>
                  </a:lnTo>
                  <a:lnTo>
                    <a:pt x="1324" y="431"/>
                  </a:lnTo>
                  <a:lnTo>
                    <a:pt x="1325" y="435"/>
                  </a:lnTo>
                  <a:lnTo>
                    <a:pt x="1325" y="435"/>
                  </a:lnTo>
                  <a:lnTo>
                    <a:pt x="1327" y="446"/>
                  </a:lnTo>
                  <a:lnTo>
                    <a:pt x="1327" y="457"/>
                  </a:lnTo>
                  <a:lnTo>
                    <a:pt x="1325" y="471"/>
                  </a:lnTo>
                  <a:lnTo>
                    <a:pt x="1322" y="483"/>
                  </a:lnTo>
                  <a:lnTo>
                    <a:pt x="1322" y="483"/>
                  </a:lnTo>
                  <a:lnTo>
                    <a:pt x="1319" y="492"/>
                  </a:lnTo>
                  <a:lnTo>
                    <a:pt x="1319" y="502"/>
                  </a:lnTo>
                  <a:lnTo>
                    <a:pt x="1321" y="527"/>
                  </a:lnTo>
                  <a:lnTo>
                    <a:pt x="1321" y="527"/>
                  </a:lnTo>
                  <a:lnTo>
                    <a:pt x="1319" y="542"/>
                  </a:lnTo>
                  <a:lnTo>
                    <a:pt x="1315" y="557"/>
                  </a:lnTo>
                  <a:lnTo>
                    <a:pt x="1307" y="573"/>
                  </a:lnTo>
                  <a:lnTo>
                    <a:pt x="1295" y="593"/>
                  </a:lnTo>
                  <a:lnTo>
                    <a:pt x="1295" y="593"/>
                  </a:lnTo>
                  <a:lnTo>
                    <a:pt x="1292" y="599"/>
                  </a:lnTo>
                  <a:lnTo>
                    <a:pt x="1286" y="603"/>
                  </a:lnTo>
                  <a:lnTo>
                    <a:pt x="1280" y="608"/>
                  </a:lnTo>
                  <a:lnTo>
                    <a:pt x="1273" y="611"/>
                  </a:lnTo>
                  <a:lnTo>
                    <a:pt x="1255" y="616"/>
                  </a:lnTo>
                  <a:lnTo>
                    <a:pt x="1237" y="621"/>
                  </a:lnTo>
                  <a:lnTo>
                    <a:pt x="1221" y="622"/>
                  </a:lnTo>
                  <a:lnTo>
                    <a:pt x="1206" y="624"/>
                  </a:lnTo>
                  <a:lnTo>
                    <a:pt x="1193" y="625"/>
                  </a:lnTo>
                  <a:lnTo>
                    <a:pt x="1193" y="625"/>
                  </a:lnTo>
                  <a:lnTo>
                    <a:pt x="1172" y="618"/>
                  </a:lnTo>
                  <a:lnTo>
                    <a:pt x="1157" y="615"/>
                  </a:lnTo>
                  <a:lnTo>
                    <a:pt x="1153" y="613"/>
                  </a:lnTo>
                  <a:lnTo>
                    <a:pt x="1150" y="615"/>
                  </a:lnTo>
                  <a:lnTo>
                    <a:pt x="1150" y="615"/>
                  </a:lnTo>
                  <a:lnTo>
                    <a:pt x="1156" y="618"/>
                  </a:lnTo>
                  <a:lnTo>
                    <a:pt x="1167" y="624"/>
                  </a:lnTo>
                  <a:lnTo>
                    <a:pt x="1170" y="628"/>
                  </a:lnTo>
                  <a:lnTo>
                    <a:pt x="1172" y="630"/>
                  </a:lnTo>
                  <a:lnTo>
                    <a:pt x="1172" y="633"/>
                  </a:lnTo>
                  <a:lnTo>
                    <a:pt x="1170" y="634"/>
                  </a:lnTo>
                  <a:lnTo>
                    <a:pt x="1169" y="636"/>
                  </a:lnTo>
                  <a:lnTo>
                    <a:pt x="1160" y="640"/>
                  </a:lnTo>
                  <a:lnTo>
                    <a:pt x="1160" y="640"/>
                  </a:lnTo>
                  <a:lnTo>
                    <a:pt x="1150" y="643"/>
                  </a:lnTo>
                  <a:lnTo>
                    <a:pt x="1138" y="643"/>
                  </a:lnTo>
                  <a:lnTo>
                    <a:pt x="1126" y="640"/>
                  </a:lnTo>
                  <a:lnTo>
                    <a:pt x="1115" y="636"/>
                  </a:lnTo>
                  <a:lnTo>
                    <a:pt x="1093" y="624"/>
                  </a:lnTo>
                  <a:lnTo>
                    <a:pt x="1081" y="619"/>
                  </a:lnTo>
                  <a:lnTo>
                    <a:pt x="1071" y="615"/>
                  </a:lnTo>
                  <a:lnTo>
                    <a:pt x="1071" y="615"/>
                  </a:lnTo>
                  <a:lnTo>
                    <a:pt x="1060" y="611"/>
                  </a:lnTo>
                  <a:lnTo>
                    <a:pt x="1054" y="608"/>
                  </a:lnTo>
                  <a:lnTo>
                    <a:pt x="1047" y="600"/>
                  </a:lnTo>
                  <a:lnTo>
                    <a:pt x="1043" y="597"/>
                  </a:lnTo>
                  <a:lnTo>
                    <a:pt x="1037" y="596"/>
                  </a:lnTo>
                  <a:lnTo>
                    <a:pt x="1026" y="593"/>
                  </a:lnTo>
                  <a:lnTo>
                    <a:pt x="1011" y="591"/>
                  </a:lnTo>
                  <a:lnTo>
                    <a:pt x="1011" y="591"/>
                  </a:lnTo>
                  <a:lnTo>
                    <a:pt x="953" y="584"/>
                  </a:lnTo>
                  <a:lnTo>
                    <a:pt x="898" y="579"/>
                  </a:lnTo>
                  <a:lnTo>
                    <a:pt x="898" y="579"/>
                  </a:lnTo>
                  <a:lnTo>
                    <a:pt x="880" y="578"/>
                  </a:lnTo>
                  <a:lnTo>
                    <a:pt x="863" y="575"/>
                  </a:lnTo>
                  <a:lnTo>
                    <a:pt x="824" y="569"/>
                  </a:lnTo>
                  <a:lnTo>
                    <a:pt x="781" y="558"/>
                  </a:lnTo>
                  <a:lnTo>
                    <a:pt x="781" y="558"/>
                  </a:lnTo>
                  <a:lnTo>
                    <a:pt x="787" y="615"/>
                  </a:lnTo>
                  <a:lnTo>
                    <a:pt x="787" y="615"/>
                  </a:lnTo>
                  <a:lnTo>
                    <a:pt x="788" y="621"/>
                  </a:lnTo>
                  <a:lnTo>
                    <a:pt x="793" y="627"/>
                  </a:lnTo>
                  <a:lnTo>
                    <a:pt x="805" y="642"/>
                  </a:lnTo>
                  <a:lnTo>
                    <a:pt x="818" y="654"/>
                  </a:lnTo>
                  <a:lnTo>
                    <a:pt x="822" y="658"/>
                  </a:lnTo>
                  <a:lnTo>
                    <a:pt x="824" y="661"/>
                  </a:lnTo>
                  <a:lnTo>
                    <a:pt x="824" y="661"/>
                  </a:lnTo>
                  <a:lnTo>
                    <a:pt x="822" y="664"/>
                  </a:lnTo>
                  <a:lnTo>
                    <a:pt x="819" y="666"/>
                  </a:lnTo>
                  <a:lnTo>
                    <a:pt x="811" y="667"/>
                  </a:lnTo>
                  <a:lnTo>
                    <a:pt x="794" y="670"/>
                  </a:lnTo>
                  <a:lnTo>
                    <a:pt x="794" y="670"/>
                  </a:lnTo>
                  <a:lnTo>
                    <a:pt x="778" y="671"/>
                  </a:lnTo>
                  <a:lnTo>
                    <a:pt x="764" y="671"/>
                  </a:lnTo>
                  <a:lnTo>
                    <a:pt x="754" y="670"/>
                  </a:lnTo>
                  <a:lnTo>
                    <a:pt x="754" y="670"/>
                  </a:lnTo>
                  <a:lnTo>
                    <a:pt x="751" y="668"/>
                  </a:lnTo>
                  <a:lnTo>
                    <a:pt x="748" y="668"/>
                  </a:lnTo>
                  <a:lnTo>
                    <a:pt x="745" y="670"/>
                  </a:lnTo>
                  <a:lnTo>
                    <a:pt x="742" y="671"/>
                  </a:lnTo>
                  <a:lnTo>
                    <a:pt x="739" y="671"/>
                  </a:lnTo>
                  <a:lnTo>
                    <a:pt x="726" y="667"/>
                  </a:lnTo>
                  <a:lnTo>
                    <a:pt x="726" y="667"/>
                  </a:lnTo>
                  <a:lnTo>
                    <a:pt x="718" y="664"/>
                  </a:lnTo>
                  <a:lnTo>
                    <a:pt x="712" y="660"/>
                  </a:lnTo>
                  <a:lnTo>
                    <a:pt x="709" y="657"/>
                  </a:lnTo>
                  <a:lnTo>
                    <a:pt x="706" y="652"/>
                  </a:lnTo>
                  <a:lnTo>
                    <a:pt x="699" y="640"/>
                  </a:lnTo>
                  <a:lnTo>
                    <a:pt x="693" y="634"/>
                  </a:lnTo>
                  <a:lnTo>
                    <a:pt x="686" y="625"/>
                  </a:lnTo>
                  <a:lnTo>
                    <a:pt x="686" y="625"/>
                  </a:lnTo>
                  <a:lnTo>
                    <a:pt x="659" y="599"/>
                  </a:lnTo>
                  <a:lnTo>
                    <a:pt x="651" y="591"/>
                  </a:lnTo>
                  <a:lnTo>
                    <a:pt x="651" y="591"/>
                  </a:lnTo>
                  <a:lnTo>
                    <a:pt x="634" y="587"/>
                  </a:lnTo>
                  <a:lnTo>
                    <a:pt x="590" y="579"/>
                  </a:lnTo>
                  <a:lnTo>
                    <a:pt x="561" y="575"/>
                  </a:lnTo>
                  <a:lnTo>
                    <a:pt x="528" y="570"/>
                  </a:lnTo>
                  <a:lnTo>
                    <a:pt x="492" y="567"/>
                  </a:lnTo>
                  <a:lnTo>
                    <a:pt x="455" y="567"/>
                  </a:lnTo>
                  <a:lnTo>
                    <a:pt x="455" y="567"/>
                  </a:lnTo>
                  <a:lnTo>
                    <a:pt x="415" y="567"/>
                  </a:lnTo>
                  <a:lnTo>
                    <a:pt x="370" y="570"/>
                  </a:lnTo>
                  <a:lnTo>
                    <a:pt x="284" y="576"/>
                  </a:lnTo>
                  <a:lnTo>
                    <a:pt x="217" y="582"/>
                  </a:lnTo>
                  <a:lnTo>
                    <a:pt x="189" y="585"/>
                  </a:lnTo>
                  <a:lnTo>
                    <a:pt x="189" y="585"/>
                  </a:lnTo>
                  <a:lnTo>
                    <a:pt x="187" y="590"/>
                  </a:lnTo>
                  <a:lnTo>
                    <a:pt x="187" y="602"/>
                  </a:lnTo>
                  <a:lnTo>
                    <a:pt x="187" y="608"/>
                  </a:lnTo>
                  <a:lnTo>
                    <a:pt x="189" y="613"/>
                  </a:lnTo>
                  <a:lnTo>
                    <a:pt x="192" y="619"/>
                  </a:lnTo>
                  <a:lnTo>
                    <a:pt x="196" y="625"/>
                  </a:lnTo>
                  <a:lnTo>
                    <a:pt x="196" y="625"/>
                  </a:lnTo>
                  <a:lnTo>
                    <a:pt x="202" y="628"/>
                  </a:lnTo>
                  <a:lnTo>
                    <a:pt x="207" y="633"/>
                  </a:lnTo>
                  <a:lnTo>
                    <a:pt x="210" y="639"/>
                  </a:lnTo>
                  <a:lnTo>
                    <a:pt x="211" y="642"/>
                  </a:lnTo>
                  <a:lnTo>
                    <a:pt x="213" y="646"/>
                  </a:lnTo>
                  <a:lnTo>
                    <a:pt x="213" y="649"/>
                  </a:lnTo>
                  <a:lnTo>
                    <a:pt x="211" y="651"/>
                  </a:lnTo>
                  <a:lnTo>
                    <a:pt x="208" y="651"/>
                  </a:lnTo>
                  <a:lnTo>
                    <a:pt x="208" y="651"/>
                  </a:lnTo>
                  <a:lnTo>
                    <a:pt x="201" y="649"/>
                  </a:lnTo>
                  <a:lnTo>
                    <a:pt x="193" y="645"/>
                  </a:lnTo>
                  <a:lnTo>
                    <a:pt x="186" y="643"/>
                  </a:lnTo>
                  <a:lnTo>
                    <a:pt x="181" y="643"/>
                  </a:lnTo>
                  <a:lnTo>
                    <a:pt x="178" y="646"/>
                  </a:lnTo>
                  <a:lnTo>
                    <a:pt x="178" y="646"/>
                  </a:lnTo>
                  <a:lnTo>
                    <a:pt x="173" y="651"/>
                  </a:lnTo>
                  <a:lnTo>
                    <a:pt x="167" y="654"/>
                  </a:lnTo>
                  <a:lnTo>
                    <a:pt x="161" y="654"/>
                  </a:lnTo>
                  <a:lnTo>
                    <a:pt x="155" y="651"/>
                  </a:lnTo>
                  <a:lnTo>
                    <a:pt x="155" y="651"/>
                  </a:lnTo>
                  <a:lnTo>
                    <a:pt x="150" y="648"/>
                  </a:lnTo>
                  <a:lnTo>
                    <a:pt x="149" y="646"/>
                  </a:lnTo>
                  <a:lnTo>
                    <a:pt x="144" y="643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26" y="640"/>
                  </a:lnTo>
                  <a:lnTo>
                    <a:pt x="122" y="640"/>
                  </a:lnTo>
                  <a:lnTo>
                    <a:pt x="116" y="642"/>
                  </a:lnTo>
                  <a:lnTo>
                    <a:pt x="116" y="642"/>
                  </a:lnTo>
                  <a:lnTo>
                    <a:pt x="115" y="640"/>
                  </a:lnTo>
                  <a:lnTo>
                    <a:pt x="112" y="637"/>
                  </a:lnTo>
                  <a:lnTo>
                    <a:pt x="104" y="625"/>
                  </a:lnTo>
                  <a:lnTo>
                    <a:pt x="104" y="625"/>
                  </a:lnTo>
                  <a:lnTo>
                    <a:pt x="98" y="615"/>
                  </a:lnTo>
                  <a:lnTo>
                    <a:pt x="94" y="603"/>
                  </a:lnTo>
                  <a:lnTo>
                    <a:pt x="86" y="581"/>
                  </a:lnTo>
                  <a:lnTo>
                    <a:pt x="83" y="561"/>
                  </a:lnTo>
                  <a:lnTo>
                    <a:pt x="83" y="548"/>
                  </a:lnTo>
                  <a:lnTo>
                    <a:pt x="83" y="548"/>
                  </a:lnTo>
                  <a:lnTo>
                    <a:pt x="85" y="545"/>
                  </a:lnTo>
                  <a:lnTo>
                    <a:pt x="86" y="544"/>
                  </a:lnTo>
                  <a:lnTo>
                    <a:pt x="89" y="542"/>
                  </a:lnTo>
                  <a:lnTo>
                    <a:pt x="91" y="541"/>
                  </a:lnTo>
                  <a:lnTo>
                    <a:pt x="89" y="539"/>
                  </a:lnTo>
                  <a:lnTo>
                    <a:pt x="77" y="530"/>
                  </a:lnTo>
                  <a:lnTo>
                    <a:pt x="77" y="530"/>
                  </a:lnTo>
                  <a:lnTo>
                    <a:pt x="60" y="515"/>
                  </a:lnTo>
                  <a:lnTo>
                    <a:pt x="52" y="506"/>
                  </a:lnTo>
                  <a:lnTo>
                    <a:pt x="45" y="498"/>
                  </a:lnTo>
                  <a:lnTo>
                    <a:pt x="37" y="489"/>
                  </a:lnTo>
                  <a:lnTo>
                    <a:pt x="31" y="478"/>
                  </a:lnTo>
                  <a:lnTo>
                    <a:pt x="27" y="468"/>
                  </a:lnTo>
                  <a:lnTo>
                    <a:pt x="24" y="456"/>
                  </a:lnTo>
                  <a:lnTo>
                    <a:pt x="24" y="456"/>
                  </a:lnTo>
                  <a:lnTo>
                    <a:pt x="19" y="434"/>
                  </a:lnTo>
                  <a:lnTo>
                    <a:pt x="13" y="414"/>
                  </a:lnTo>
                  <a:lnTo>
                    <a:pt x="6" y="395"/>
                  </a:lnTo>
                  <a:lnTo>
                    <a:pt x="6" y="395"/>
                  </a:lnTo>
                  <a:lnTo>
                    <a:pt x="3" y="380"/>
                  </a:lnTo>
                  <a:lnTo>
                    <a:pt x="2" y="362"/>
                  </a:lnTo>
                  <a:lnTo>
                    <a:pt x="0" y="339"/>
                  </a:lnTo>
                  <a:lnTo>
                    <a:pt x="0" y="312"/>
                  </a:lnTo>
                  <a:lnTo>
                    <a:pt x="3" y="281"/>
                  </a:lnTo>
                  <a:lnTo>
                    <a:pt x="7" y="246"/>
                  </a:lnTo>
                  <a:lnTo>
                    <a:pt x="12" y="229"/>
                  </a:lnTo>
                  <a:lnTo>
                    <a:pt x="16" y="211"/>
                  </a:lnTo>
                  <a:lnTo>
                    <a:pt x="16" y="211"/>
                  </a:lnTo>
                  <a:lnTo>
                    <a:pt x="22" y="193"/>
                  </a:lnTo>
                  <a:lnTo>
                    <a:pt x="31" y="175"/>
                  </a:lnTo>
                  <a:lnTo>
                    <a:pt x="40" y="159"/>
                  </a:lnTo>
                  <a:lnTo>
                    <a:pt x="51" y="144"/>
                  </a:lnTo>
                  <a:lnTo>
                    <a:pt x="62" y="129"/>
                  </a:lnTo>
                  <a:lnTo>
                    <a:pt x="76" y="114"/>
                  </a:lnTo>
                  <a:lnTo>
                    <a:pt x="91" y="101"/>
                  </a:lnTo>
                  <a:lnTo>
                    <a:pt x="107" y="89"/>
                  </a:lnTo>
                  <a:lnTo>
                    <a:pt x="123" y="77"/>
                  </a:lnTo>
                  <a:lnTo>
                    <a:pt x="141" y="65"/>
                  </a:lnTo>
                  <a:lnTo>
                    <a:pt x="159" y="55"/>
                  </a:lnTo>
                  <a:lnTo>
                    <a:pt x="180" y="44"/>
                  </a:lnTo>
                  <a:lnTo>
                    <a:pt x="199" y="35"/>
                  </a:lnTo>
                  <a:lnTo>
                    <a:pt x="220" y="28"/>
                  </a:lnTo>
                  <a:lnTo>
                    <a:pt x="263" y="13"/>
                  </a:lnTo>
                  <a:lnTo>
                    <a:pt x="263" y="13"/>
                  </a:lnTo>
                  <a:lnTo>
                    <a:pt x="284" y="7"/>
                  </a:lnTo>
                  <a:lnTo>
                    <a:pt x="305" y="3"/>
                  </a:lnTo>
                  <a:lnTo>
                    <a:pt x="323" y="1"/>
                  </a:lnTo>
                  <a:lnTo>
                    <a:pt x="341" y="0"/>
                  </a:lnTo>
                  <a:lnTo>
                    <a:pt x="357" y="0"/>
                  </a:lnTo>
                  <a:lnTo>
                    <a:pt x="373" y="1"/>
                  </a:lnTo>
                  <a:lnTo>
                    <a:pt x="403" y="4"/>
                  </a:lnTo>
                  <a:lnTo>
                    <a:pt x="433" y="10"/>
                  </a:lnTo>
                  <a:lnTo>
                    <a:pt x="464" y="14"/>
                  </a:lnTo>
                  <a:lnTo>
                    <a:pt x="498" y="16"/>
                  </a:lnTo>
                  <a:lnTo>
                    <a:pt x="518" y="16"/>
                  </a:lnTo>
                  <a:lnTo>
                    <a:pt x="537" y="16"/>
                  </a:lnTo>
                  <a:lnTo>
                    <a:pt x="537" y="16"/>
                  </a:lnTo>
                  <a:lnTo>
                    <a:pt x="617" y="7"/>
                  </a:lnTo>
                  <a:lnTo>
                    <a:pt x="656" y="4"/>
                  </a:lnTo>
                  <a:lnTo>
                    <a:pt x="693" y="1"/>
                  </a:lnTo>
                  <a:lnTo>
                    <a:pt x="726" y="1"/>
                  </a:lnTo>
                  <a:lnTo>
                    <a:pt x="757" y="1"/>
                  </a:lnTo>
                  <a:lnTo>
                    <a:pt x="772" y="4"/>
                  </a:lnTo>
                  <a:lnTo>
                    <a:pt x="785" y="6"/>
                  </a:lnTo>
                  <a:lnTo>
                    <a:pt x="797" y="9"/>
                  </a:lnTo>
                  <a:lnTo>
                    <a:pt x="808" y="13"/>
                  </a:lnTo>
                  <a:lnTo>
                    <a:pt x="808" y="13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77" name="Freeform 19">
              <a:extLst>
                <a:ext uri="{FF2B5EF4-FFF2-40B4-BE49-F238E27FC236}">
                  <a16:creationId xmlns:a16="http://schemas.microsoft.com/office/drawing/2014/main" id="{60D28DC6-5D11-4882-8361-75BB565F9B9F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2284857" y="1114225"/>
              <a:ext cx="883506" cy="1022615"/>
            </a:xfrm>
            <a:custGeom>
              <a:avLst/>
              <a:gdLst>
                <a:gd name="T0" fmla="*/ 170 w 1067"/>
                <a:gd name="T1" fmla="*/ 53 h 1235"/>
                <a:gd name="T2" fmla="*/ 144 w 1067"/>
                <a:gd name="T3" fmla="*/ 2 h 1235"/>
                <a:gd name="T4" fmla="*/ 90 w 1067"/>
                <a:gd name="T5" fmla="*/ 13 h 1235"/>
                <a:gd name="T6" fmla="*/ 68 w 1067"/>
                <a:gd name="T7" fmla="*/ 57 h 1235"/>
                <a:gd name="T8" fmla="*/ 47 w 1067"/>
                <a:gd name="T9" fmla="*/ 109 h 1235"/>
                <a:gd name="T10" fmla="*/ 90 w 1067"/>
                <a:gd name="T11" fmla="*/ 100 h 1235"/>
                <a:gd name="T12" fmla="*/ 94 w 1067"/>
                <a:gd name="T13" fmla="*/ 163 h 1235"/>
                <a:gd name="T14" fmla="*/ 47 w 1067"/>
                <a:gd name="T15" fmla="*/ 272 h 1235"/>
                <a:gd name="T16" fmla="*/ 10 w 1067"/>
                <a:gd name="T17" fmla="*/ 432 h 1235"/>
                <a:gd name="T18" fmla="*/ 0 w 1067"/>
                <a:gd name="T19" fmla="*/ 481 h 1235"/>
                <a:gd name="T20" fmla="*/ 64 w 1067"/>
                <a:gd name="T21" fmla="*/ 588 h 1235"/>
                <a:gd name="T22" fmla="*/ 203 w 1067"/>
                <a:gd name="T23" fmla="*/ 661 h 1235"/>
                <a:gd name="T24" fmla="*/ 346 w 1067"/>
                <a:gd name="T25" fmla="*/ 673 h 1235"/>
                <a:gd name="T26" fmla="*/ 403 w 1067"/>
                <a:gd name="T27" fmla="*/ 681 h 1235"/>
                <a:gd name="T28" fmla="*/ 422 w 1067"/>
                <a:gd name="T29" fmla="*/ 669 h 1235"/>
                <a:gd name="T30" fmla="*/ 443 w 1067"/>
                <a:gd name="T31" fmla="*/ 671 h 1235"/>
                <a:gd name="T32" fmla="*/ 502 w 1067"/>
                <a:gd name="T33" fmla="*/ 731 h 1235"/>
                <a:gd name="T34" fmla="*/ 545 w 1067"/>
                <a:gd name="T35" fmla="*/ 791 h 1235"/>
                <a:gd name="T36" fmla="*/ 473 w 1067"/>
                <a:gd name="T37" fmla="*/ 1114 h 1235"/>
                <a:gd name="T38" fmla="*/ 422 w 1067"/>
                <a:gd name="T39" fmla="*/ 1154 h 1235"/>
                <a:gd name="T40" fmla="*/ 346 w 1067"/>
                <a:gd name="T41" fmla="*/ 1159 h 1235"/>
                <a:gd name="T42" fmla="*/ 398 w 1067"/>
                <a:gd name="T43" fmla="*/ 1181 h 1235"/>
                <a:gd name="T44" fmla="*/ 395 w 1067"/>
                <a:gd name="T45" fmla="*/ 1193 h 1235"/>
                <a:gd name="T46" fmla="*/ 465 w 1067"/>
                <a:gd name="T47" fmla="*/ 1190 h 1235"/>
                <a:gd name="T48" fmla="*/ 558 w 1067"/>
                <a:gd name="T49" fmla="*/ 1208 h 1235"/>
                <a:gd name="T50" fmla="*/ 533 w 1067"/>
                <a:gd name="T51" fmla="*/ 1232 h 1235"/>
                <a:gd name="T52" fmla="*/ 619 w 1067"/>
                <a:gd name="T53" fmla="*/ 1227 h 1235"/>
                <a:gd name="T54" fmla="*/ 657 w 1067"/>
                <a:gd name="T55" fmla="*/ 1221 h 1235"/>
                <a:gd name="T56" fmla="*/ 668 w 1067"/>
                <a:gd name="T57" fmla="*/ 1158 h 1235"/>
                <a:gd name="T58" fmla="*/ 633 w 1067"/>
                <a:gd name="T59" fmla="*/ 904 h 1235"/>
                <a:gd name="T60" fmla="*/ 629 w 1067"/>
                <a:gd name="T61" fmla="*/ 772 h 1235"/>
                <a:gd name="T62" fmla="*/ 662 w 1067"/>
                <a:gd name="T63" fmla="*/ 709 h 1235"/>
                <a:gd name="T64" fmla="*/ 721 w 1067"/>
                <a:gd name="T65" fmla="*/ 690 h 1235"/>
                <a:gd name="T66" fmla="*/ 773 w 1067"/>
                <a:gd name="T67" fmla="*/ 684 h 1235"/>
                <a:gd name="T68" fmla="*/ 799 w 1067"/>
                <a:gd name="T69" fmla="*/ 684 h 1235"/>
                <a:gd name="T70" fmla="*/ 836 w 1067"/>
                <a:gd name="T71" fmla="*/ 695 h 1235"/>
                <a:gd name="T72" fmla="*/ 871 w 1067"/>
                <a:gd name="T73" fmla="*/ 713 h 1235"/>
                <a:gd name="T74" fmla="*/ 893 w 1067"/>
                <a:gd name="T75" fmla="*/ 741 h 1235"/>
                <a:gd name="T76" fmla="*/ 940 w 1067"/>
                <a:gd name="T77" fmla="*/ 737 h 1235"/>
                <a:gd name="T78" fmla="*/ 961 w 1067"/>
                <a:gd name="T79" fmla="*/ 751 h 1235"/>
                <a:gd name="T80" fmla="*/ 992 w 1067"/>
                <a:gd name="T81" fmla="*/ 743 h 1235"/>
                <a:gd name="T82" fmla="*/ 1009 w 1067"/>
                <a:gd name="T83" fmla="*/ 762 h 1235"/>
                <a:gd name="T84" fmla="*/ 1064 w 1067"/>
                <a:gd name="T85" fmla="*/ 677 h 1235"/>
                <a:gd name="T86" fmla="*/ 1048 w 1067"/>
                <a:gd name="T87" fmla="*/ 575 h 1235"/>
                <a:gd name="T88" fmla="*/ 937 w 1067"/>
                <a:gd name="T89" fmla="*/ 406 h 1235"/>
                <a:gd name="T90" fmla="*/ 864 w 1067"/>
                <a:gd name="T91" fmla="*/ 293 h 1235"/>
                <a:gd name="T92" fmla="*/ 746 w 1067"/>
                <a:gd name="T93" fmla="*/ 207 h 1235"/>
                <a:gd name="T94" fmla="*/ 585 w 1067"/>
                <a:gd name="T95" fmla="*/ 155 h 1235"/>
                <a:gd name="T96" fmla="*/ 462 w 1067"/>
                <a:gd name="T97" fmla="*/ 163 h 1235"/>
                <a:gd name="T98" fmla="*/ 312 w 1067"/>
                <a:gd name="T99" fmla="*/ 229 h 1235"/>
                <a:gd name="T100" fmla="*/ 169 w 1067"/>
                <a:gd name="T101" fmla="*/ 268 h 1235"/>
                <a:gd name="T102" fmla="*/ 171 w 1067"/>
                <a:gd name="T103" fmla="*/ 248 h 1235"/>
                <a:gd name="T104" fmla="*/ 595 w 1067"/>
                <a:gd name="T105" fmla="*/ 877 h 1235"/>
                <a:gd name="T106" fmla="*/ 613 w 1067"/>
                <a:gd name="T107" fmla="*/ 1160 h 1235"/>
                <a:gd name="T108" fmla="*/ 527 w 1067"/>
                <a:gd name="T109" fmla="*/ 1176 h 1235"/>
                <a:gd name="T110" fmla="*/ 553 w 1067"/>
                <a:gd name="T111" fmla="*/ 987 h 1235"/>
                <a:gd name="T112" fmla="*/ 590 w 1067"/>
                <a:gd name="T113" fmla="*/ 871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67" h="1235">
                  <a:moveTo>
                    <a:pt x="178" y="111"/>
                  </a:moveTo>
                  <a:lnTo>
                    <a:pt x="178" y="111"/>
                  </a:lnTo>
                  <a:lnTo>
                    <a:pt x="180" y="86"/>
                  </a:lnTo>
                  <a:lnTo>
                    <a:pt x="180" y="86"/>
                  </a:lnTo>
                  <a:lnTo>
                    <a:pt x="175" y="73"/>
                  </a:lnTo>
                  <a:lnTo>
                    <a:pt x="173" y="62"/>
                  </a:lnTo>
                  <a:lnTo>
                    <a:pt x="170" y="53"/>
                  </a:lnTo>
                  <a:lnTo>
                    <a:pt x="170" y="53"/>
                  </a:lnTo>
                  <a:lnTo>
                    <a:pt x="169" y="46"/>
                  </a:lnTo>
                  <a:lnTo>
                    <a:pt x="162" y="29"/>
                  </a:lnTo>
                  <a:lnTo>
                    <a:pt x="162" y="29"/>
                  </a:lnTo>
                  <a:lnTo>
                    <a:pt x="158" y="15"/>
                  </a:lnTo>
                  <a:lnTo>
                    <a:pt x="154" y="8"/>
                  </a:lnTo>
                  <a:lnTo>
                    <a:pt x="153" y="4"/>
                  </a:lnTo>
                  <a:lnTo>
                    <a:pt x="149" y="3"/>
                  </a:lnTo>
                  <a:lnTo>
                    <a:pt x="144" y="2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28" y="0"/>
                  </a:lnTo>
                  <a:lnTo>
                    <a:pt x="121" y="0"/>
                  </a:lnTo>
                  <a:lnTo>
                    <a:pt x="110" y="4"/>
                  </a:lnTo>
                  <a:lnTo>
                    <a:pt x="95" y="10"/>
                  </a:lnTo>
                  <a:lnTo>
                    <a:pt x="95" y="10"/>
                  </a:lnTo>
                  <a:lnTo>
                    <a:pt x="90" y="13"/>
                  </a:lnTo>
                  <a:lnTo>
                    <a:pt x="84" y="16"/>
                  </a:lnTo>
                  <a:lnTo>
                    <a:pt x="77" y="21"/>
                  </a:lnTo>
                  <a:lnTo>
                    <a:pt x="72" y="27"/>
                  </a:lnTo>
                  <a:lnTo>
                    <a:pt x="72" y="27"/>
                  </a:lnTo>
                  <a:lnTo>
                    <a:pt x="69" y="31"/>
                  </a:lnTo>
                  <a:lnTo>
                    <a:pt x="68" y="36"/>
                  </a:lnTo>
                  <a:lnTo>
                    <a:pt x="67" y="46"/>
                  </a:lnTo>
                  <a:lnTo>
                    <a:pt x="68" y="57"/>
                  </a:lnTo>
                  <a:lnTo>
                    <a:pt x="68" y="57"/>
                  </a:lnTo>
                  <a:lnTo>
                    <a:pt x="63" y="64"/>
                  </a:lnTo>
                  <a:lnTo>
                    <a:pt x="55" y="80"/>
                  </a:lnTo>
                  <a:lnTo>
                    <a:pt x="50" y="89"/>
                  </a:lnTo>
                  <a:lnTo>
                    <a:pt x="46" y="97"/>
                  </a:lnTo>
                  <a:lnTo>
                    <a:pt x="46" y="104"/>
                  </a:lnTo>
                  <a:lnTo>
                    <a:pt x="46" y="107"/>
                  </a:lnTo>
                  <a:lnTo>
                    <a:pt x="47" y="109"/>
                  </a:lnTo>
                  <a:lnTo>
                    <a:pt x="47" y="109"/>
                  </a:lnTo>
                  <a:lnTo>
                    <a:pt x="50" y="110"/>
                  </a:lnTo>
                  <a:lnTo>
                    <a:pt x="52" y="111"/>
                  </a:lnTo>
                  <a:lnTo>
                    <a:pt x="57" y="110"/>
                  </a:lnTo>
                  <a:lnTo>
                    <a:pt x="64" y="109"/>
                  </a:lnTo>
                  <a:lnTo>
                    <a:pt x="72" y="106"/>
                  </a:lnTo>
                  <a:lnTo>
                    <a:pt x="85" y="101"/>
                  </a:lnTo>
                  <a:lnTo>
                    <a:pt x="90" y="100"/>
                  </a:lnTo>
                  <a:lnTo>
                    <a:pt x="94" y="100"/>
                  </a:lnTo>
                  <a:lnTo>
                    <a:pt x="94" y="100"/>
                  </a:lnTo>
                  <a:lnTo>
                    <a:pt x="96" y="105"/>
                  </a:lnTo>
                  <a:lnTo>
                    <a:pt x="98" y="111"/>
                  </a:lnTo>
                  <a:lnTo>
                    <a:pt x="98" y="121"/>
                  </a:lnTo>
                  <a:lnTo>
                    <a:pt x="98" y="133"/>
                  </a:lnTo>
                  <a:lnTo>
                    <a:pt x="96" y="147"/>
                  </a:lnTo>
                  <a:lnTo>
                    <a:pt x="94" y="163"/>
                  </a:lnTo>
                  <a:lnTo>
                    <a:pt x="89" y="179"/>
                  </a:lnTo>
                  <a:lnTo>
                    <a:pt x="84" y="195"/>
                  </a:lnTo>
                  <a:lnTo>
                    <a:pt x="84" y="195"/>
                  </a:lnTo>
                  <a:lnTo>
                    <a:pt x="78" y="209"/>
                  </a:lnTo>
                  <a:lnTo>
                    <a:pt x="72" y="223"/>
                  </a:lnTo>
                  <a:lnTo>
                    <a:pt x="59" y="246"/>
                  </a:lnTo>
                  <a:lnTo>
                    <a:pt x="53" y="259"/>
                  </a:lnTo>
                  <a:lnTo>
                    <a:pt x="47" y="272"/>
                  </a:lnTo>
                  <a:lnTo>
                    <a:pt x="41" y="288"/>
                  </a:lnTo>
                  <a:lnTo>
                    <a:pt x="35" y="308"/>
                  </a:lnTo>
                  <a:lnTo>
                    <a:pt x="35" y="308"/>
                  </a:lnTo>
                  <a:lnTo>
                    <a:pt x="24" y="346"/>
                  </a:lnTo>
                  <a:lnTo>
                    <a:pt x="16" y="378"/>
                  </a:lnTo>
                  <a:lnTo>
                    <a:pt x="11" y="405"/>
                  </a:lnTo>
                  <a:lnTo>
                    <a:pt x="10" y="419"/>
                  </a:lnTo>
                  <a:lnTo>
                    <a:pt x="10" y="432"/>
                  </a:lnTo>
                  <a:lnTo>
                    <a:pt x="10" y="432"/>
                  </a:lnTo>
                  <a:lnTo>
                    <a:pt x="10" y="438"/>
                  </a:lnTo>
                  <a:lnTo>
                    <a:pt x="9" y="444"/>
                  </a:lnTo>
                  <a:lnTo>
                    <a:pt x="7" y="453"/>
                  </a:lnTo>
                  <a:lnTo>
                    <a:pt x="3" y="462"/>
                  </a:lnTo>
                  <a:lnTo>
                    <a:pt x="0" y="470"/>
                  </a:lnTo>
                  <a:lnTo>
                    <a:pt x="0" y="475"/>
                  </a:lnTo>
                  <a:lnTo>
                    <a:pt x="0" y="481"/>
                  </a:lnTo>
                  <a:lnTo>
                    <a:pt x="2" y="487"/>
                  </a:lnTo>
                  <a:lnTo>
                    <a:pt x="4" y="496"/>
                  </a:lnTo>
                  <a:lnTo>
                    <a:pt x="13" y="516"/>
                  </a:lnTo>
                  <a:lnTo>
                    <a:pt x="29" y="544"/>
                  </a:lnTo>
                  <a:lnTo>
                    <a:pt x="29" y="544"/>
                  </a:lnTo>
                  <a:lnTo>
                    <a:pt x="39" y="560"/>
                  </a:lnTo>
                  <a:lnTo>
                    <a:pt x="51" y="575"/>
                  </a:lnTo>
                  <a:lnTo>
                    <a:pt x="64" y="588"/>
                  </a:lnTo>
                  <a:lnTo>
                    <a:pt x="80" y="601"/>
                  </a:lnTo>
                  <a:lnTo>
                    <a:pt x="96" y="613"/>
                  </a:lnTo>
                  <a:lnTo>
                    <a:pt x="114" y="623"/>
                  </a:lnTo>
                  <a:lnTo>
                    <a:pt x="131" y="633"/>
                  </a:lnTo>
                  <a:lnTo>
                    <a:pt x="149" y="641"/>
                  </a:lnTo>
                  <a:lnTo>
                    <a:pt x="168" y="649"/>
                  </a:lnTo>
                  <a:lnTo>
                    <a:pt x="185" y="656"/>
                  </a:lnTo>
                  <a:lnTo>
                    <a:pt x="203" y="661"/>
                  </a:lnTo>
                  <a:lnTo>
                    <a:pt x="221" y="666"/>
                  </a:lnTo>
                  <a:lnTo>
                    <a:pt x="237" y="669"/>
                  </a:lnTo>
                  <a:lnTo>
                    <a:pt x="251" y="672"/>
                  </a:lnTo>
                  <a:lnTo>
                    <a:pt x="266" y="673"/>
                  </a:lnTo>
                  <a:lnTo>
                    <a:pt x="278" y="674"/>
                  </a:lnTo>
                  <a:lnTo>
                    <a:pt x="278" y="674"/>
                  </a:lnTo>
                  <a:lnTo>
                    <a:pt x="318" y="673"/>
                  </a:lnTo>
                  <a:lnTo>
                    <a:pt x="346" y="673"/>
                  </a:lnTo>
                  <a:lnTo>
                    <a:pt x="363" y="672"/>
                  </a:lnTo>
                  <a:lnTo>
                    <a:pt x="373" y="673"/>
                  </a:lnTo>
                  <a:lnTo>
                    <a:pt x="373" y="673"/>
                  </a:lnTo>
                  <a:lnTo>
                    <a:pt x="388" y="677"/>
                  </a:lnTo>
                  <a:lnTo>
                    <a:pt x="395" y="679"/>
                  </a:lnTo>
                  <a:lnTo>
                    <a:pt x="401" y="681"/>
                  </a:lnTo>
                  <a:lnTo>
                    <a:pt x="401" y="681"/>
                  </a:lnTo>
                  <a:lnTo>
                    <a:pt x="403" y="681"/>
                  </a:lnTo>
                  <a:lnTo>
                    <a:pt x="404" y="679"/>
                  </a:lnTo>
                  <a:lnTo>
                    <a:pt x="404" y="678"/>
                  </a:lnTo>
                  <a:lnTo>
                    <a:pt x="405" y="676"/>
                  </a:lnTo>
                  <a:lnTo>
                    <a:pt x="408" y="674"/>
                  </a:lnTo>
                  <a:lnTo>
                    <a:pt x="411" y="673"/>
                  </a:lnTo>
                  <a:lnTo>
                    <a:pt x="416" y="671"/>
                  </a:lnTo>
                  <a:lnTo>
                    <a:pt x="416" y="671"/>
                  </a:lnTo>
                  <a:lnTo>
                    <a:pt x="422" y="669"/>
                  </a:lnTo>
                  <a:lnTo>
                    <a:pt x="426" y="666"/>
                  </a:lnTo>
                  <a:lnTo>
                    <a:pt x="431" y="661"/>
                  </a:lnTo>
                  <a:lnTo>
                    <a:pt x="432" y="658"/>
                  </a:lnTo>
                  <a:lnTo>
                    <a:pt x="433" y="658"/>
                  </a:lnTo>
                  <a:lnTo>
                    <a:pt x="436" y="661"/>
                  </a:lnTo>
                  <a:lnTo>
                    <a:pt x="440" y="665"/>
                  </a:lnTo>
                  <a:lnTo>
                    <a:pt x="440" y="665"/>
                  </a:lnTo>
                  <a:lnTo>
                    <a:pt x="443" y="671"/>
                  </a:lnTo>
                  <a:lnTo>
                    <a:pt x="444" y="673"/>
                  </a:lnTo>
                  <a:lnTo>
                    <a:pt x="447" y="678"/>
                  </a:lnTo>
                  <a:lnTo>
                    <a:pt x="460" y="692"/>
                  </a:lnTo>
                  <a:lnTo>
                    <a:pt x="460" y="692"/>
                  </a:lnTo>
                  <a:lnTo>
                    <a:pt x="481" y="714"/>
                  </a:lnTo>
                  <a:lnTo>
                    <a:pt x="496" y="726"/>
                  </a:lnTo>
                  <a:lnTo>
                    <a:pt x="496" y="726"/>
                  </a:lnTo>
                  <a:lnTo>
                    <a:pt x="502" y="731"/>
                  </a:lnTo>
                  <a:lnTo>
                    <a:pt x="508" y="733"/>
                  </a:lnTo>
                  <a:lnTo>
                    <a:pt x="520" y="738"/>
                  </a:lnTo>
                  <a:lnTo>
                    <a:pt x="524" y="741"/>
                  </a:lnTo>
                  <a:lnTo>
                    <a:pt x="529" y="744"/>
                  </a:lnTo>
                  <a:lnTo>
                    <a:pt x="533" y="749"/>
                  </a:lnTo>
                  <a:lnTo>
                    <a:pt x="536" y="756"/>
                  </a:lnTo>
                  <a:lnTo>
                    <a:pt x="536" y="756"/>
                  </a:lnTo>
                  <a:lnTo>
                    <a:pt x="545" y="791"/>
                  </a:lnTo>
                  <a:lnTo>
                    <a:pt x="552" y="810"/>
                  </a:lnTo>
                  <a:lnTo>
                    <a:pt x="552" y="810"/>
                  </a:lnTo>
                  <a:lnTo>
                    <a:pt x="542" y="853"/>
                  </a:lnTo>
                  <a:lnTo>
                    <a:pt x="517" y="952"/>
                  </a:lnTo>
                  <a:lnTo>
                    <a:pt x="504" y="1008"/>
                  </a:lnTo>
                  <a:lnTo>
                    <a:pt x="489" y="1059"/>
                  </a:lnTo>
                  <a:lnTo>
                    <a:pt x="478" y="1100"/>
                  </a:lnTo>
                  <a:lnTo>
                    <a:pt x="473" y="1114"/>
                  </a:lnTo>
                  <a:lnTo>
                    <a:pt x="468" y="1123"/>
                  </a:lnTo>
                  <a:lnTo>
                    <a:pt x="468" y="1123"/>
                  </a:lnTo>
                  <a:lnTo>
                    <a:pt x="460" y="1134"/>
                  </a:lnTo>
                  <a:lnTo>
                    <a:pt x="453" y="1143"/>
                  </a:lnTo>
                  <a:lnTo>
                    <a:pt x="446" y="1148"/>
                  </a:lnTo>
                  <a:lnTo>
                    <a:pt x="437" y="1152"/>
                  </a:lnTo>
                  <a:lnTo>
                    <a:pt x="430" y="1153"/>
                  </a:lnTo>
                  <a:lnTo>
                    <a:pt x="422" y="1154"/>
                  </a:lnTo>
                  <a:lnTo>
                    <a:pt x="410" y="1154"/>
                  </a:lnTo>
                  <a:lnTo>
                    <a:pt x="410" y="1154"/>
                  </a:lnTo>
                  <a:lnTo>
                    <a:pt x="401" y="1155"/>
                  </a:lnTo>
                  <a:lnTo>
                    <a:pt x="398" y="1155"/>
                  </a:lnTo>
                  <a:lnTo>
                    <a:pt x="392" y="1155"/>
                  </a:lnTo>
                  <a:lnTo>
                    <a:pt x="377" y="1157"/>
                  </a:lnTo>
                  <a:lnTo>
                    <a:pt x="377" y="1157"/>
                  </a:lnTo>
                  <a:lnTo>
                    <a:pt x="346" y="1159"/>
                  </a:lnTo>
                  <a:lnTo>
                    <a:pt x="340" y="1161"/>
                  </a:lnTo>
                  <a:lnTo>
                    <a:pt x="339" y="1163"/>
                  </a:lnTo>
                  <a:lnTo>
                    <a:pt x="340" y="1164"/>
                  </a:lnTo>
                  <a:lnTo>
                    <a:pt x="340" y="1164"/>
                  </a:lnTo>
                  <a:lnTo>
                    <a:pt x="344" y="1166"/>
                  </a:lnTo>
                  <a:lnTo>
                    <a:pt x="351" y="1169"/>
                  </a:lnTo>
                  <a:lnTo>
                    <a:pt x="369" y="1175"/>
                  </a:lnTo>
                  <a:lnTo>
                    <a:pt x="398" y="1181"/>
                  </a:lnTo>
                  <a:lnTo>
                    <a:pt x="398" y="1181"/>
                  </a:lnTo>
                  <a:lnTo>
                    <a:pt x="395" y="1181"/>
                  </a:lnTo>
                  <a:lnTo>
                    <a:pt x="393" y="1185"/>
                  </a:lnTo>
                  <a:lnTo>
                    <a:pt x="392" y="1186"/>
                  </a:lnTo>
                  <a:lnTo>
                    <a:pt x="392" y="1189"/>
                  </a:lnTo>
                  <a:lnTo>
                    <a:pt x="393" y="1191"/>
                  </a:lnTo>
                  <a:lnTo>
                    <a:pt x="395" y="1193"/>
                  </a:lnTo>
                  <a:lnTo>
                    <a:pt x="395" y="1193"/>
                  </a:lnTo>
                  <a:lnTo>
                    <a:pt x="400" y="1195"/>
                  </a:lnTo>
                  <a:lnTo>
                    <a:pt x="405" y="1196"/>
                  </a:lnTo>
                  <a:lnTo>
                    <a:pt x="417" y="1197"/>
                  </a:lnTo>
                  <a:lnTo>
                    <a:pt x="437" y="1197"/>
                  </a:lnTo>
                  <a:lnTo>
                    <a:pt x="437" y="1197"/>
                  </a:lnTo>
                  <a:lnTo>
                    <a:pt x="443" y="1196"/>
                  </a:lnTo>
                  <a:lnTo>
                    <a:pt x="453" y="1193"/>
                  </a:lnTo>
                  <a:lnTo>
                    <a:pt x="465" y="1190"/>
                  </a:lnTo>
                  <a:lnTo>
                    <a:pt x="465" y="1190"/>
                  </a:lnTo>
                  <a:lnTo>
                    <a:pt x="504" y="1200"/>
                  </a:lnTo>
                  <a:lnTo>
                    <a:pt x="504" y="1200"/>
                  </a:lnTo>
                  <a:lnTo>
                    <a:pt x="524" y="1203"/>
                  </a:lnTo>
                  <a:lnTo>
                    <a:pt x="542" y="1206"/>
                  </a:lnTo>
                  <a:lnTo>
                    <a:pt x="555" y="1207"/>
                  </a:lnTo>
                  <a:lnTo>
                    <a:pt x="558" y="1207"/>
                  </a:lnTo>
                  <a:lnTo>
                    <a:pt x="558" y="1208"/>
                  </a:lnTo>
                  <a:lnTo>
                    <a:pt x="558" y="1208"/>
                  </a:lnTo>
                  <a:lnTo>
                    <a:pt x="550" y="1212"/>
                  </a:lnTo>
                  <a:lnTo>
                    <a:pt x="540" y="1219"/>
                  </a:lnTo>
                  <a:lnTo>
                    <a:pt x="533" y="1227"/>
                  </a:lnTo>
                  <a:lnTo>
                    <a:pt x="532" y="1229"/>
                  </a:lnTo>
                  <a:lnTo>
                    <a:pt x="532" y="1230"/>
                  </a:lnTo>
                  <a:lnTo>
                    <a:pt x="533" y="1232"/>
                  </a:lnTo>
                  <a:lnTo>
                    <a:pt x="533" y="1232"/>
                  </a:lnTo>
                  <a:lnTo>
                    <a:pt x="543" y="1233"/>
                  </a:lnTo>
                  <a:lnTo>
                    <a:pt x="563" y="1235"/>
                  </a:lnTo>
                  <a:lnTo>
                    <a:pt x="585" y="1235"/>
                  </a:lnTo>
                  <a:lnTo>
                    <a:pt x="595" y="1235"/>
                  </a:lnTo>
                  <a:lnTo>
                    <a:pt x="602" y="1234"/>
                  </a:lnTo>
                  <a:lnTo>
                    <a:pt x="602" y="1234"/>
                  </a:lnTo>
                  <a:lnTo>
                    <a:pt x="613" y="1230"/>
                  </a:lnTo>
                  <a:lnTo>
                    <a:pt x="619" y="1227"/>
                  </a:lnTo>
                  <a:lnTo>
                    <a:pt x="627" y="1223"/>
                  </a:lnTo>
                  <a:lnTo>
                    <a:pt x="630" y="1222"/>
                  </a:lnTo>
                  <a:lnTo>
                    <a:pt x="635" y="1222"/>
                  </a:lnTo>
                  <a:lnTo>
                    <a:pt x="635" y="1222"/>
                  </a:lnTo>
                  <a:lnTo>
                    <a:pt x="644" y="1222"/>
                  </a:lnTo>
                  <a:lnTo>
                    <a:pt x="651" y="1223"/>
                  </a:lnTo>
                  <a:lnTo>
                    <a:pt x="654" y="1222"/>
                  </a:lnTo>
                  <a:lnTo>
                    <a:pt x="657" y="1221"/>
                  </a:lnTo>
                  <a:lnTo>
                    <a:pt x="665" y="1214"/>
                  </a:lnTo>
                  <a:lnTo>
                    <a:pt x="665" y="1214"/>
                  </a:lnTo>
                  <a:lnTo>
                    <a:pt x="668" y="1209"/>
                  </a:lnTo>
                  <a:lnTo>
                    <a:pt x="671" y="1202"/>
                  </a:lnTo>
                  <a:lnTo>
                    <a:pt x="672" y="1195"/>
                  </a:lnTo>
                  <a:lnTo>
                    <a:pt x="672" y="1186"/>
                  </a:lnTo>
                  <a:lnTo>
                    <a:pt x="671" y="1170"/>
                  </a:lnTo>
                  <a:lnTo>
                    <a:pt x="668" y="1158"/>
                  </a:lnTo>
                  <a:lnTo>
                    <a:pt x="668" y="1158"/>
                  </a:lnTo>
                  <a:lnTo>
                    <a:pt x="663" y="1125"/>
                  </a:lnTo>
                  <a:lnTo>
                    <a:pt x="656" y="1061"/>
                  </a:lnTo>
                  <a:lnTo>
                    <a:pt x="646" y="987"/>
                  </a:lnTo>
                  <a:lnTo>
                    <a:pt x="641" y="954"/>
                  </a:lnTo>
                  <a:lnTo>
                    <a:pt x="636" y="927"/>
                  </a:lnTo>
                  <a:lnTo>
                    <a:pt x="636" y="927"/>
                  </a:lnTo>
                  <a:lnTo>
                    <a:pt x="633" y="904"/>
                  </a:lnTo>
                  <a:lnTo>
                    <a:pt x="631" y="885"/>
                  </a:lnTo>
                  <a:lnTo>
                    <a:pt x="631" y="867"/>
                  </a:lnTo>
                  <a:lnTo>
                    <a:pt x="633" y="852"/>
                  </a:lnTo>
                  <a:lnTo>
                    <a:pt x="635" y="824"/>
                  </a:lnTo>
                  <a:lnTo>
                    <a:pt x="635" y="813"/>
                  </a:lnTo>
                  <a:lnTo>
                    <a:pt x="634" y="801"/>
                  </a:lnTo>
                  <a:lnTo>
                    <a:pt x="634" y="801"/>
                  </a:lnTo>
                  <a:lnTo>
                    <a:pt x="629" y="772"/>
                  </a:lnTo>
                  <a:lnTo>
                    <a:pt x="628" y="763"/>
                  </a:lnTo>
                  <a:lnTo>
                    <a:pt x="628" y="763"/>
                  </a:lnTo>
                  <a:lnTo>
                    <a:pt x="627" y="752"/>
                  </a:lnTo>
                  <a:lnTo>
                    <a:pt x="624" y="728"/>
                  </a:lnTo>
                  <a:lnTo>
                    <a:pt x="622" y="698"/>
                  </a:lnTo>
                  <a:lnTo>
                    <a:pt x="622" y="698"/>
                  </a:lnTo>
                  <a:lnTo>
                    <a:pt x="646" y="704"/>
                  </a:lnTo>
                  <a:lnTo>
                    <a:pt x="662" y="709"/>
                  </a:lnTo>
                  <a:lnTo>
                    <a:pt x="667" y="710"/>
                  </a:lnTo>
                  <a:lnTo>
                    <a:pt x="670" y="710"/>
                  </a:lnTo>
                  <a:lnTo>
                    <a:pt x="670" y="710"/>
                  </a:lnTo>
                  <a:lnTo>
                    <a:pt x="670" y="705"/>
                  </a:lnTo>
                  <a:lnTo>
                    <a:pt x="671" y="698"/>
                  </a:lnTo>
                  <a:lnTo>
                    <a:pt x="675" y="689"/>
                  </a:lnTo>
                  <a:lnTo>
                    <a:pt x="721" y="690"/>
                  </a:lnTo>
                  <a:lnTo>
                    <a:pt x="721" y="690"/>
                  </a:lnTo>
                  <a:lnTo>
                    <a:pt x="729" y="678"/>
                  </a:lnTo>
                  <a:lnTo>
                    <a:pt x="735" y="671"/>
                  </a:lnTo>
                  <a:lnTo>
                    <a:pt x="737" y="668"/>
                  </a:lnTo>
                  <a:lnTo>
                    <a:pt x="738" y="668"/>
                  </a:lnTo>
                  <a:lnTo>
                    <a:pt x="738" y="668"/>
                  </a:lnTo>
                  <a:lnTo>
                    <a:pt x="746" y="673"/>
                  </a:lnTo>
                  <a:lnTo>
                    <a:pt x="759" y="679"/>
                  </a:lnTo>
                  <a:lnTo>
                    <a:pt x="773" y="684"/>
                  </a:lnTo>
                  <a:lnTo>
                    <a:pt x="779" y="685"/>
                  </a:lnTo>
                  <a:lnTo>
                    <a:pt x="784" y="685"/>
                  </a:lnTo>
                  <a:lnTo>
                    <a:pt x="784" y="685"/>
                  </a:lnTo>
                  <a:lnTo>
                    <a:pt x="793" y="681"/>
                  </a:lnTo>
                  <a:lnTo>
                    <a:pt x="794" y="681"/>
                  </a:lnTo>
                  <a:lnTo>
                    <a:pt x="795" y="681"/>
                  </a:lnTo>
                  <a:lnTo>
                    <a:pt x="795" y="681"/>
                  </a:lnTo>
                  <a:lnTo>
                    <a:pt x="799" y="684"/>
                  </a:lnTo>
                  <a:lnTo>
                    <a:pt x="805" y="692"/>
                  </a:lnTo>
                  <a:lnTo>
                    <a:pt x="812" y="699"/>
                  </a:lnTo>
                  <a:lnTo>
                    <a:pt x="815" y="701"/>
                  </a:lnTo>
                  <a:lnTo>
                    <a:pt x="818" y="701"/>
                  </a:lnTo>
                  <a:lnTo>
                    <a:pt x="818" y="701"/>
                  </a:lnTo>
                  <a:lnTo>
                    <a:pt x="825" y="699"/>
                  </a:lnTo>
                  <a:lnTo>
                    <a:pt x="832" y="697"/>
                  </a:lnTo>
                  <a:lnTo>
                    <a:pt x="836" y="695"/>
                  </a:lnTo>
                  <a:lnTo>
                    <a:pt x="838" y="695"/>
                  </a:lnTo>
                  <a:lnTo>
                    <a:pt x="841" y="697"/>
                  </a:lnTo>
                  <a:lnTo>
                    <a:pt x="842" y="700"/>
                  </a:lnTo>
                  <a:lnTo>
                    <a:pt x="842" y="700"/>
                  </a:lnTo>
                  <a:lnTo>
                    <a:pt x="846" y="725"/>
                  </a:lnTo>
                  <a:lnTo>
                    <a:pt x="846" y="725"/>
                  </a:lnTo>
                  <a:lnTo>
                    <a:pt x="860" y="717"/>
                  </a:lnTo>
                  <a:lnTo>
                    <a:pt x="871" y="713"/>
                  </a:lnTo>
                  <a:lnTo>
                    <a:pt x="879" y="711"/>
                  </a:lnTo>
                  <a:lnTo>
                    <a:pt x="879" y="711"/>
                  </a:lnTo>
                  <a:lnTo>
                    <a:pt x="880" y="713"/>
                  </a:lnTo>
                  <a:lnTo>
                    <a:pt x="882" y="715"/>
                  </a:lnTo>
                  <a:lnTo>
                    <a:pt x="886" y="726"/>
                  </a:lnTo>
                  <a:lnTo>
                    <a:pt x="890" y="736"/>
                  </a:lnTo>
                  <a:lnTo>
                    <a:pt x="892" y="740"/>
                  </a:lnTo>
                  <a:lnTo>
                    <a:pt x="893" y="741"/>
                  </a:lnTo>
                  <a:lnTo>
                    <a:pt x="893" y="741"/>
                  </a:lnTo>
                  <a:lnTo>
                    <a:pt x="918" y="732"/>
                  </a:lnTo>
                  <a:lnTo>
                    <a:pt x="934" y="727"/>
                  </a:lnTo>
                  <a:lnTo>
                    <a:pt x="939" y="727"/>
                  </a:lnTo>
                  <a:lnTo>
                    <a:pt x="940" y="727"/>
                  </a:lnTo>
                  <a:lnTo>
                    <a:pt x="941" y="728"/>
                  </a:lnTo>
                  <a:lnTo>
                    <a:pt x="941" y="728"/>
                  </a:lnTo>
                  <a:lnTo>
                    <a:pt x="940" y="737"/>
                  </a:lnTo>
                  <a:lnTo>
                    <a:pt x="939" y="746"/>
                  </a:lnTo>
                  <a:lnTo>
                    <a:pt x="939" y="751"/>
                  </a:lnTo>
                  <a:lnTo>
                    <a:pt x="940" y="753"/>
                  </a:lnTo>
                  <a:lnTo>
                    <a:pt x="944" y="756"/>
                  </a:lnTo>
                  <a:lnTo>
                    <a:pt x="948" y="756"/>
                  </a:lnTo>
                  <a:lnTo>
                    <a:pt x="948" y="756"/>
                  </a:lnTo>
                  <a:lnTo>
                    <a:pt x="954" y="754"/>
                  </a:lnTo>
                  <a:lnTo>
                    <a:pt x="961" y="751"/>
                  </a:lnTo>
                  <a:lnTo>
                    <a:pt x="976" y="742"/>
                  </a:lnTo>
                  <a:lnTo>
                    <a:pt x="982" y="740"/>
                  </a:lnTo>
                  <a:lnTo>
                    <a:pt x="987" y="738"/>
                  </a:lnTo>
                  <a:lnTo>
                    <a:pt x="989" y="738"/>
                  </a:lnTo>
                  <a:lnTo>
                    <a:pt x="991" y="740"/>
                  </a:lnTo>
                  <a:lnTo>
                    <a:pt x="992" y="741"/>
                  </a:lnTo>
                  <a:lnTo>
                    <a:pt x="992" y="743"/>
                  </a:lnTo>
                  <a:lnTo>
                    <a:pt x="992" y="743"/>
                  </a:lnTo>
                  <a:lnTo>
                    <a:pt x="993" y="756"/>
                  </a:lnTo>
                  <a:lnTo>
                    <a:pt x="996" y="763"/>
                  </a:lnTo>
                  <a:lnTo>
                    <a:pt x="997" y="765"/>
                  </a:lnTo>
                  <a:lnTo>
                    <a:pt x="999" y="767"/>
                  </a:lnTo>
                  <a:lnTo>
                    <a:pt x="1002" y="767"/>
                  </a:lnTo>
                  <a:lnTo>
                    <a:pt x="1004" y="765"/>
                  </a:lnTo>
                  <a:lnTo>
                    <a:pt x="1004" y="765"/>
                  </a:lnTo>
                  <a:lnTo>
                    <a:pt x="1009" y="762"/>
                  </a:lnTo>
                  <a:lnTo>
                    <a:pt x="1017" y="756"/>
                  </a:lnTo>
                  <a:lnTo>
                    <a:pt x="1026" y="746"/>
                  </a:lnTo>
                  <a:lnTo>
                    <a:pt x="1039" y="732"/>
                  </a:lnTo>
                  <a:lnTo>
                    <a:pt x="1048" y="716"/>
                  </a:lnTo>
                  <a:lnTo>
                    <a:pt x="1053" y="708"/>
                  </a:lnTo>
                  <a:lnTo>
                    <a:pt x="1058" y="698"/>
                  </a:lnTo>
                  <a:lnTo>
                    <a:pt x="1062" y="688"/>
                  </a:lnTo>
                  <a:lnTo>
                    <a:pt x="1064" y="677"/>
                  </a:lnTo>
                  <a:lnTo>
                    <a:pt x="1066" y="666"/>
                  </a:lnTo>
                  <a:lnTo>
                    <a:pt x="1067" y="653"/>
                  </a:lnTo>
                  <a:lnTo>
                    <a:pt x="1067" y="653"/>
                  </a:lnTo>
                  <a:lnTo>
                    <a:pt x="1066" y="631"/>
                  </a:lnTo>
                  <a:lnTo>
                    <a:pt x="1063" y="614"/>
                  </a:lnTo>
                  <a:lnTo>
                    <a:pt x="1060" y="599"/>
                  </a:lnTo>
                  <a:lnTo>
                    <a:pt x="1055" y="586"/>
                  </a:lnTo>
                  <a:lnTo>
                    <a:pt x="1048" y="575"/>
                  </a:lnTo>
                  <a:lnTo>
                    <a:pt x="1041" y="562"/>
                  </a:lnTo>
                  <a:lnTo>
                    <a:pt x="1025" y="533"/>
                  </a:lnTo>
                  <a:lnTo>
                    <a:pt x="1025" y="533"/>
                  </a:lnTo>
                  <a:lnTo>
                    <a:pt x="1014" y="516"/>
                  </a:lnTo>
                  <a:lnTo>
                    <a:pt x="1003" y="500"/>
                  </a:lnTo>
                  <a:lnTo>
                    <a:pt x="980" y="465"/>
                  </a:lnTo>
                  <a:lnTo>
                    <a:pt x="956" y="433"/>
                  </a:lnTo>
                  <a:lnTo>
                    <a:pt x="937" y="406"/>
                  </a:lnTo>
                  <a:lnTo>
                    <a:pt x="937" y="406"/>
                  </a:lnTo>
                  <a:lnTo>
                    <a:pt x="929" y="393"/>
                  </a:lnTo>
                  <a:lnTo>
                    <a:pt x="922" y="377"/>
                  </a:lnTo>
                  <a:lnTo>
                    <a:pt x="912" y="358"/>
                  </a:lnTo>
                  <a:lnTo>
                    <a:pt x="900" y="339"/>
                  </a:lnTo>
                  <a:lnTo>
                    <a:pt x="885" y="316"/>
                  </a:lnTo>
                  <a:lnTo>
                    <a:pt x="875" y="305"/>
                  </a:lnTo>
                  <a:lnTo>
                    <a:pt x="864" y="293"/>
                  </a:lnTo>
                  <a:lnTo>
                    <a:pt x="852" y="281"/>
                  </a:lnTo>
                  <a:lnTo>
                    <a:pt x="838" y="268"/>
                  </a:lnTo>
                  <a:lnTo>
                    <a:pt x="822" y="256"/>
                  </a:lnTo>
                  <a:lnTo>
                    <a:pt x="805" y="243"/>
                  </a:lnTo>
                  <a:lnTo>
                    <a:pt x="805" y="243"/>
                  </a:lnTo>
                  <a:lnTo>
                    <a:pt x="785" y="230"/>
                  </a:lnTo>
                  <a:lnTo>
                    <a:pt x="766" y="218"/>
                  </a:lnTo>
                  <a:lnTo>
                    <a:pt x="746" y="207"/>
                  </a:lnTo>
                  <a:lnTo>
                    <a:pt x="725" y="197"/>
                  </a:lnTo>
                  <a:lnTo>
                    <a:pt x="705" y="188"/>
                  </a:lnTo>
                  <a:lnTo>
                    <a:pt x="684" y="181"/>
                  </a:lnTo>
                  <a:lnTo>
                    <a:pt x="663" y="174"/>
                  </a:lnTo>
                  <a:lnTo>
                    <a:pt x="643" y="168"/>
                  </a:lnTo>
                  <a:lnTo>
                    <a:pt x="623" y="163"/>
                  </a:lnTo>
                  <a:lnTo>
                    <a:pt x="603" y="159"/>
                  </a:lnTo>
                  <a:lnTo>
                    <a:pt x="585" y="155"/>
                  </a:lnTo>
                  <a:lnTo>
                    <a:pt x="567" y="154"/>
                  </a:lnTo>
                  <a:lnTo>
                    <a:pt x="550" y="153"/>
                  </a:lnTo>
                  <a:lnTo>
                    <a:pt x="534" y="152"/>
                  </a:lnTo>
                  <a:lnTo>
                    <a:pt x="521" y="153"/>
                  </a:lnTo>
                  <a:lnTo>
                    <a:pt x="508" y="154"/>
                  </a:lnTo>
                  <a:lnTo>
                    <a:pt x="508" y="154"/>
                  </a:lnTo>
                  <a:lnTo>
                    <a:pt x="485" y="158"/>
                  </a:lnTo>
                  <a:lnTo>
                    <a:pt x="462" y="163"/>
                  </a:lnTo>
                  <a:lnTo>
                    <a:pt x="440" y="169"/>
                  </a:lnTo>
                  <a:lnTo>
                    <a:pt x="417" y="175"/>
                  </a:lnTo>
                  <a:lnTo>
                    <a:pt x="396" y="182"/>
                  </a:lnTo>
                  <a:lnTo>
                    <a:pt x="376" y="192"/>
                  </a:lnTo>
                  <a:lnTo>
                    <a:pt x="355" y="202"/>
                  </a:lnTo>
                  <a:lnTo>
                    <a:pt x="334" y="214"/>
                  </a:lnTo>
                  <a:lnTo>
                    <a:pt x="334" y="214"/>
                  </a:lnTo>
                  <a:lnTo>
                    <a:pt x="312" y="229"/>
                  </a:lnTo>
                  <a:lnTo>
                    <a:pt x="287" y="248"/>
                  </a:lnTo>
                  <a:lnTo>
                    <a:pt x="234" y="291"/>
                  </a:lnTo>
                  <a:lnTo>
                    <a:pt x="191" y="327"/>
                  </a:lnTo>
                  <a:lnTo>
                    <a:pt x="173" y="343"/>
                  </a:lnTo>
                  <a:lnTo>
                    <a:pt x="166" y="307"/>
                  </a:lnTo>
                  <a:lnTo>
                    <a:pt x="176" y="307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76" y="272"/>
                  </a:lnTo>
                  <a:lnTo>
                    <a:pt x="182" y="275"/>
                  </a:lnTo>
                  <a:lnTo>
                    <a:pt x="184" y="275"/>
                  </a:lnTo>
                  <a:lnTo>
                    <a:pt x="185" y="273"/>
                  </a:lnTo>
                  <a:lnTo>
                    <a:pt x="185" y="273"/>
                  </a:lnTo>
                  <a:lnTo>
                    <a:pt x="185" y="271"/>
                  </a:lnTo>
                  <a:lnTo>
                    <a:pt x="181" y="265"/>
                  </a:lnTo>
                  <a:lnTo>
                    <a:pt x="171" y="248"/>
                  </a:lnTo>
                  <a:lnTo>
                    <a:pt x="155" y="223"/>
                  </a:lnTo>
                  <a:lnTo>
                    <a:pt x="170" y="186"/>
                  </a:lnTo>
                  <a:lnTo>
                    <a:pt x="178" y="111"/>
                  </a:lnTo>
                  <a:close/>
                  <a:moveTo>
                    <a:pt x="591" y="867"/>
                  </a:moveTo>
                  <a:lnTo>
                    <a:pt x="591" y="867"/>
                  </a:lnTo>
                  <a:lnTo>
                    <a:pt x="592" y="867"/>
                  </a:lnTo>
                  <a:lnTo>
                    <a:pt x="592" y="870"/>
                  </a:lnTo>
                  <a:lnTo>
                    <a:pt x="595" y="877"/>
                  </a:lnTo>
                  <a:lnTo>
                    <a:pt x="599" y="908"/>
                  </a:lnTo>
                  <a:lnTo>
                    <a:pt x="604" y="952"/>
                  </a:lnTo>
                  <a:lnTo>
                    <a:pt x="609" y="1000"/>
                  </a:lnTo>
                  <a:lnTo>
                    <a:pt x="609" y="1000"/>
                  </a:lnTo>
                  <a:lnTo>
                    <a:pt x="612" y="1052"/>
                  </a:lnTo>
                  <a:lnTo>
                    <a:pt x="614" y="1106"/>
                  </a:lnTo>
                  <a:lnTo>
                    <a:pt x="614" y="1148"/>
                  </a:lnTo>
                  <a:lnTo>
                    <a:pt x="613" y="1160"/>
                  </a:lnTo>
                  <a:lnTo>
                    <a:pt x="612" y="1165"/>
                  </a:lnTo>
                  <a:lnTo>
                    <a:pt x="612" y="1165"/>
                  </a:lnTo>
                  <a:lnTo>
                    <a:pt x="607" y="1168"/>
                  </a:lnTo>
                  <a:lnTo>
                    <a:pt x="598" y="1171"/>
                  </a:lnTo>
                  <a:lnTo>
                    <a:pt x="585" y="1174"/>
                  </a:lnTo>
                  <a:lnTo>
                    <a:pt x="565" y="1175"/>
                  </a:lnTo>
                  <a:lnTo>
                    <a:pt x="565" y="1175"/>
                  </a:lnTo>
                  <a:lnTo>
                    <a:pt x="527" y="1176"/>
                  </a:lnTo>
                  <a:lnTo>
                    <a:pt x="511" y="1177"/>
                  </a:lnTo>
                  <a:lnTo>
                    <a:pt x="511" y="1177"/>
                  </a:lnTo>
                  <a:lnTo>
                    <a:pt x="516" y="1161"/>
                  </a:lnTo>
                  <a:lnTo>
                    <a:pt x="528" y="1118"/>
                  </a:lnTo>
                  <a:lnTo>
                    <a:pt x="536" y="1089"/>
                  </a:lnTo>
                  <a:lnTo>
                    <a:pt x="543" y="1057"/>
                  </a:lnTo>
                  <a:lnTo>
                    <a:pt x="548" y="1022"/>
                  </a:lnTo>
                  <a:lnTo>
                    <a:pt x="553" y="987"/>
                  </a:lnTo>
                  <a:lnTo>
                    <a:pt x="553" y="987"/>
                  </a:lnTo>
                  <a:lnTo>
                    <a:pt x="558" y="955"/>
                  </a:lnTo>
                  <a:lnTo>
                    <a:pt x="563" y="929"/>
                  </a:lnTo>
                  <a:lnTo>
                    <a:pt x="569" y="909"/>
                  </a:lnTo>
                  <a:lnTo>
                    <a:pt x="575" y="893"/>
                  </a:lnTo>
                  <a:lnTo>
                    <a:pt x="581" y="882"/>
                  </a:lnTo>
                  <a:lnTo>
                    <a:pt x="586" y="875"/>
                  </a:lnTo>
                  <a:lnTo>
                    <a:pt x="590" y="871"/>
                  </a:lnTo>
                  <a:lnTo>
                    <a:pt x="591" y="867"/>
                  </a:lnTo>
                  <a:lnTo>
                    <a:pt x="591" y="867"/>
                  </a:lnTo>
                  <a:close/>
                </a:path>
              </a:pathLst>
            </a:custGeom>
            <a:solidFill>
              <a:srgbClr val="FF99FF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978" name="グループ化 977">
            <a:extLst>
              <a:ext uri="{FF2B5EF4-FFF2-40B4-BE49-F238E27FC236}">
                <a16:creationId xmlns:a16="http://schemas.microsoft.com/office/drawing/2014/main" id="{4238A2D8-175E-424A-ACB7-BDD375E52965}"/>
              </a:ext>
            </a:extLst>
          </p:cNvPr>
          <p:cNvGrpSpPr/>
          <p:nvPr/>
        </p:nvGrpSpPr>
        <p:grpSpPr>
          <a:xfrm>
            <a:off x="436995" y="5144066"/>
            <a:ext cx="1169151" cy="1255330"/>
            <a:chOff x="4447697" y="990894"/>
            <a:chExt cx="2595772" cy="2787111"/>
          </a:xfrm>
        </p:grpSpPr>
        <p:sp>
          <p:nvSpPr>
            <p:cNvPr id="979" name="楕円 978">
              <a:extLst>
                <a:ext uri="{FF2B5EF4-FFF2-40B4-BE49-F238E27FC236}">
                  <a16:creationId xmlns:a16="http://schemas.microsoft.com/office/drawing/2014/main" id="{CC28A7E5-5927-46FA-9D48-A6C574CFA8F1}"/>
                </a:ext>
              </a:extLst>
            </p:cNvPr>
            <p:cNvSpPr/>
            <p:nvPr/>
          </p:nvSpPr>
          <p:spPr>
            <a:xfrm>
              <a:off x="4572001" y="1086928"/>
              <a:ext cx="2471468" cy="2471468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80" name="Freeform 10">
              <a:extLst>
                <a:ext uri="{FF2B5EF4-FFF2-40B4-BE49-F238E27FC236}">
                  <a16:creationId xmlns:a16="http://schemas.microsoft.com/office/drawing/2014/main" id="{D943534D-0769-46D8-8A2E-CA2BCF69E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7697" y="990894"/>
              <a:ext cx="1984915" cy="786148"/>
            </a:xfrm>
            <a:custGeom>
              <a:avLst/>
              <a:gdLst>
                <a:gd name="T0" fmla="*/ 1859 w 2285"/>
                <a:gd name="T1" fmla="*/ 520 h 905"/>
                <a:gd name="T2" fmla="*/ 2061 w 2285"/>
                <a:gd name="T3" fmla="*/ 596 h 905"/>
                <a:gd name="T4" fmla="*/ 2215 w 2285"/>
                <a:gd name="T5" fmla="*/ 638 h 905"/>
                <a:gd name="T6" fmla="*/ 2283 w 2285"/>
                <a:gd name="T7" fmla="*/ 663 h 905"/>
                <a:gd name="T8" fmla="*/ 2281 w 2285"/>
                <a:gd name="T9" fmla="*/ 681 h 905"/>
                <a:gd name="T10" fmla="*/ 2224 w 2285"/>
                <a:gd name="T11" fmla="*/ 728 h 905"/>
                <a:gd name="T12" fmla="*/ 2124 w 2285"/>
                <a:gd name="T13" fmla="*/ 762 h 905"/>
                <a:gd name="T14" fmla="*/ 2102 w 2285"/>
                <a:gd name="T15" fmla="*/ 780 h 905"/>
                <a:gd name="T16" fmla="*/ 1826 w 2285"/>
                <a:gd name="T17" fmla="*/ 790 h 905"/>
                <a:gd name="T18" fmla="*/ 1633 w 2285"/>
                <a:gd name="T19" fmla="*/ 778 h 905"/>
                <a:gd name="T20" fmla="*/ 1416 w 2285"/>
                <a:gd name="T21" fmla="*/ 891 h 905"/>
                <a:gd name="T22" fmla="*/ 1368 w 2285"/>
                <a:gd name="T23" fmla="*/ 904 h 905"/>
                <a:gd name="T24" fmla="*/ 1362 w 2285"/>
                <a:gd name="T25" fmla="*/ 885 h 905"/>
                <a:gd name="T26" fmla="*/ 1419 w 2285"/>
                <a:gd name="T27" fmla="*/ 809 h 905"/>
                <a:gd name="T28" fmla="*/ 1067 w 2285"/>
                <a:gd name="T29" fmla="*/ 673 h 905"/>
                <a:gd name="T30" fmla="*/ 999 w 2285"/>
                <a:gd name="T31" fmla="*/ 674 h 905"/>
                <a:gd name="T32" fmla="*/ 935 w 2285"/>
                <a:gd name="T33" fmla="*/ 692 h 905"/>
                <a:gd name="T34" fmla="*/ 899 w 2285"/>
                <a:gd name="T35" fmla="*/ 682 h 905"/>
                <a:gd name="T36" fmla="*/ 855 w 2285"/>
                <a:gd name="T37" fmla="*/ 645 h 905"/>
                <a:gd name="T38" fmla="*/ 806 w 2285"/>
                <a:gd name="T39" fmla="*/ 632 h 905"/>
                <a:gd name="T40" fmla="*/ 688 w 2285"/>
                <a:gd name="T41" fmla="*/ 631 h 905"/>
                <a:gd name="T42" fmla="*/ 630 w 2285"/>
                <a:gd name="T43" fmla="*/ 646 h 905"/>
                <a:gd name="T44" fmla="*/ 567 w 2285"/>
                <a:gd name="T45" fmla="*/ 642 h 905"/>
                <a:gd name="T46" fmla="*/ 570 w 2285"/>
                <a:gd name="T47" fmla="*/ 625 h 905"/>
                <a:gd name="T48" fmla="*/ 571 w 2285"/>
                <a:gd name="T49" fmla="*/ 601 h 905"/>
                <a:gd name="T50" fmla="*/ 474 w 2285"/>
                <a:gd name="T51" fmla="*/ 577 h 905"/>
                <a:gd name="T52" fmla="*/ 394 w 2285"/>
                <a:gd name="T53" fmla="*/ 655 h 905"/>
                <a:gd name="T54" fmla="*/ 287 w 2285"/>
                <a:gd name="T55" fmla="*/ 717 h 905"/>
                <a:gd name="T56" fmla="*/ 219 w 2285"/>
                <a:gd name="T57" fmla="*/ 736 h 905"/>
                <a:gd name="T58" fmla="*/ 212 w 2285"/>
                <a:gd name="T59" fmla="*/ 718 h 905"/>
                <a:gd name="T60" fmla="*/ 271 w 2285"/>
                <a:gd name="T61" fmla="*/ 601 h 905"/>
                <a:gd name="T62" fmla="*/ 291 w 2285"/>
                <a:gd name="T63" fmla="*/ 538 h 905"/>
                <a:gd name="T64" fmla="*/ 142 w 2285"/>
                <a:gd name="T65" fmla="*/ 295 h 905"/>
                <a:gd name="T66" fmla="*/ 91 w 2285"/>
                <a:gd name="T67" fmla="*/ 222 h 905"/>
                <a:gd name="T68" fmla="*/ 60 w 2285"/>
                <a:gd name="T69" fmla="*/ 150 h 905"/>
                <a:gd name="T70" fmla="*/ 46 w 2285"/>
                <a:gd name="T71" fmla="*/ 142 h 905"/>
                <a:gd name="T72" fmla="*/ 28 w 2285"/>
                <a:gd name="T73" fmla="*/ 121 h 905"/>
                <a:gd name="T74" fmla="*/ 0 w 2285"/>
                <a:gd name="T75" fmla="*/ 8 h 905"/>
                <a:gd name="T76" fmla="*/ 5 w 2285"/>
                <a:gd name="T77" fmla="*/ 1 h 905"/>
                <a:gd name="T78" fmla="*/ 173 w 2285"/>
                <a:gd name="T79" fmla="*/ 189 h 905"/>
                <a:gd name="T80" fmla="*/ 298 w 2285"/>
                <a:gd name="T81" fmla="*/ 325 h 905"/>
                <a:gd name="T82" fmla="*/ 588 w 2285"/>
                <a:gd name="T83" fmla="*/ 474 h 905"/>
                <a:gd name="T84" fmla="*/ 630 w 2285"/>
                <a:gd name="T85" fmla="*/ 422 h 905"/>
                <a:gd name="T86" fmla="*/ 651 w 2285"/>
                <a:gd name="T87" fmla="*/ 417 h 905"/>
                <a:gd name="T88" fmla="*/ 1195 w 2285"/>
                <a:gd name="T89" fmla="*/ 419 h 905"/>
                <a:gd name="T90" fmla="*/ 1248 w 2285"/>
                <a:gd name="T91" fmla="*/ 399 h 905"/>
                <a:gd name="T92" fmla="*/ 1275 w 2285"/>
                <a:gd name="T93" fmla="*/ 369 h 905"/>
                <a:gd name="T94" fmla="*/ 1279 w 2285"/>
                <a:gd name="T95" fmla="*/ 286 h 905"/>
                <a:gd name="T96" fmla="*/ 1292 w 2285"/>
                <a:gd name="T97" fmla="*/ 226 h 905"/>
                <a:gd name="T98" fmla="*/ 1319 w 2285"/>
                <a:gd name="T99" fmla="*/ 198 h 905"/>
                <a:gd name="T100" fmla="*/ 1356 w 2285"/>
                <a:gd name="T101" fmla="*/ 225 h 905"/>
                <a:gd name="T102" fmla="*/ 1450 w 2285"/>
                <a:gd name="T103" fmla="*/ 330 h 905"/>
                <a:gd name="T104" fmla="*/ 1492 w 2285"/>
                <a:gd name="T105" fmla="*/ 415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85" h="905">
                  <a:moveTo>
                    <a:pt x="1492" y="415"/>
                  </a:moveTo>
                  <a:lnTo>
                    <a:pt x="1492" y="415"/>
                  </a:lnTo>
                  <a:lnTo>
                    <a:pt x="1639" y="456"/>
                  </a:lnTo>
                  <a:lnTo>
                    <a:pt x="1761" y="491"/>
                  </a:lnTo>
                  <a:lnTo>
                    <a:pt x="1859" y="520"/>
                  </a:lnTo>
                  <a:lnTo>
                    <a:pt x="1859" y="520"/>
                  </a:lnTo>
                  <a:lnTo>
                    <a:pt x="1895" y="532"/>
                  </a:lnTo>
                  <a:lnTo>
                    <a:pt x="1931" y="545"/>
                  </a:lnTo>
                  <a:lnTo>
                    <a:pt x="2001" y="571"/>
                  </a:lnTo>
                  <a:lnTo>
                    <a:pt x="2061" y="596"/>
                  </a:lnTo>
                  <a:lnTo>
                    <a:pt x="2109" y="614"/>
                  </a:lnTo>
                  <a:lnTo>
                    <a:pt x="2109" y="614"/>
                  </a:lnTo>
                  <a:lnTo>
                    <a:pt x="2131" y="620"/>
                  </a:lnTo>
                  <a:lnTo>
                    <a:pt x="2157" y="627"/>
                  </a:lnTo>
                  <a:lnTo>
                    <a:pt x="2215" y="638"/>
                  </a:lnTo>
                  <a:lnTo>
                    <a:pt x="2241" y="645"/>
                  </a:lnTo>
                  <a:lnTo>
                    <a:pt x="2263" y="651"/>
                  </a:lnTo>
                  <a:lnTo>
                    <a:pt x="2272" y="655"/>
                  </a:lnTo>
                  <a:lnTo>
                    <a:pt x="2278" y="659"/>
                  </a:lnTo>
                  <a:lnTo>
                    <a:pt x="2283" y="663"/>
                  </a:lnTo>
                  <a:lnTo>
                    <a:pt x="2285" y="667"/>
                  </a:lnTo>
                  <a:lnTo>
                    <a:pt x="2285" y="667"/>
                  </a:lnTo>
                  <a:lnTo>
                    <a:pt x="2285" y="670"/>
                  </a:lnTo>
                  <a:lnTo>
                    <a:pt x="2283" y="676"/>
                  </a:lnTo>
                  <a:lnTo>
                    <a:pt x="2281" y="681"/>
                  </a:lnTo>
                  <a:lnTo>
                    <a:pt x="2277" y="686"/>
                  </a:lnTo>
                  <a:lnTo>
                    <a:pt x="2268" y="696"/>
                  </a:lnTo>
                  <a:lnTo>
                    <a:pt x="2255" y="708"/>
                  </a:lnTo>
                  <a:lnTo>
                    <a:pt x="2240" y="718"/>
                  </a:lnTo>
                  <a:lnTo>
                    <a:pt x="2224" y="728"/>
                  </a:lnTo>
                  <a:lnTo>
                    <a:pt x="2208" y="736"/>
                  </a:lnTo>
                  <a:lnTo>
                    <a:pt x="2193" y="741"/>
                  </a:lnTo>
                  <a:lnTo>
                    <a:pt x="2193" y="741"/>
                  </a:lnTo>
                  <a:lnTo>
                    <a:pt x="2146" y="756"/>
                  </a:lnTo>
                  <a:lnTo>
                    <a:pt x="2124" y="762"/>
                  </a:lnTo>
                  <a:lnTo>
                    <a:pt x="2124" y="762"/>
                  </a:lnTo>
                  <a:lnTo>
                    <a:pt x="2119" y="768"/>
                  </a:lnTo>
                  <a:lnTo>
                    <a:pt x="2111" y="774"/>
                  </a:lnTo>
                  <a:lnTo>
                    <a:pt x="2102" y="780"/>
                  </a:lnTo>
                  <a:lnTo>
                    <a:pt x="2102" y="780"/>
                  </a:lnTo>
                  <a:lnTo>
                    <a:pt x="2089" y="782"/>
                  </a:lnTo>
                  <a:lnTo>
                    <a:pt x="2064" y="783"/>
                  </a:lnTo>
                  <a:lnTo>
                    <a:pt x="1987" y="786"/>
                  </a:lnTo>
                  <a:lnTo>
                    <a:pt x="1826" y="790"/>
                  </a:lnTo>
                  <a:lnTo>
                    <a:pt x="1826" y="790"/>
                  </a:lnTo>
                  <a:lnTo>
                    <a:pt x="1797" y="790"/>
                  </a:lnTo>
                  <a:lnTo>
                    <a:pt x="1764" y="789"/>
                  </a:lnTo>
                  <a:lnTo>
                    <a:pt x="1702" y="785"/>
                  </a:lnTo>
                  <a:lnTo>
                    <a:pt x="1654" y="780"/>
                  </a:lnTo>
                  <a:lnTo>
                    <a:pt x="1633" y="778"/>
                  </a:lnTo>
                  <a:lnTo>
                    <a:pt x="1633" y="778"/>
                  </a:lnTo>
                  <a:lnTo>
                    <a:pt x="1559" y="817"/>
                  </a:lnTo>
                  <a:lnTo>
                    <a:pt x="1437" y="881"/>
                  </a:lnTo>
                  <a:lnTo>
                    <a:pt x="1437" y="881"/>
                  </a:lnTo>
                  <a:lnTo>
                    <a:pt x="1416" y="891"/>
                  </a:lnTo>
                  <a:lnTo>
                    <a:pt x="1398" y="899"/>
                  </a:lnTo>
                  <a:lnTo>
                    <a:pt x="1384" y="904"/>
                  </a:lnTo>
                  <a:lnTo>
                    <a:pt x="1374" y="905"/>
                  </a:lnTo>
                  <a:lnTo>
                    <a:pt x="1370" y="905"/>
                  </a:lnTo>
                  <a:lnTo>
                    <a:pt x="1368" y="904"/>
                  </a:lnTo>
                  <a:lnTo>
                    <a:pt x="1365" y="903"/>
                  </a:lnTo>
                  <a:lnTo>
                    <a:pt x="1364" y="900"/>
                  </a:lnTo>
                  <a:lnTo>
                    <a:pt x="1361" y="894"/>
                  </a:lnTo>
                  <a:lnTo>
                    <a:pt x="1362" y="885"/>
                  </a:lnTo>
                  <a:lnTo>
                    <a:pt x="1362" y="885"/>
                  </a:lnTo>
                  <a:lnTo>
                    <a:pt x="1364" y="880"/>
                  </a:lnTo>
                  <a:lnTo>
                    <a:pt x="1368" y="872"/>
                  </a:lnTo>
                  <a:lnTo>
                    <a:pt x="1382" y="854"/>
                  </a:lnTo>
                  <a:lnTo>
                    <a:pt x="1400" y="832"/>
                  </a:lnTo>
                  <a:lnTo>
                    <a:pt x="1419" y="809"/>
                  </a:lnTo>
                  <a:lnTo>
                    <a:pt x="1457" y="771"/>
                  </a:lnTo>
                  <a:lnTo>
                    <a:pt x="1474" y="754"/>
                  </a:lnTo>
                  <a:lnTo>
                    <a:pt x="1108" y="681"/>
                  </a:lnTo>
                  <a:lnTo>
                    <a:pt x="1108" y="681"/>
                  </a:lnTo>
                  <a:lnTo>
                    <a:pt x="1067" y="673"/>
                  </a:lnTo>
                  <a:lnTo>
                    <a:pt x="1036" y="670"/>
                  </a:lnTo>
                  <a:lnTo>
                    <a:pt x="1016" y="669"/>
                  </a:lnTo>
                  <a:lnTo>
                    <a:pt x="1009" y="668"/>
                  </a:lnTo>
                  <a:lnTo>
                    <a:pt x="1009" y="668"/>
                  </a:lnTo>
                  <a:lnTo>
                    <a:pt x="999" y="674"/>
                  </a:lnTo>
                  <a:lnTo>
                    <a:pt x="989" y="679"/>
                  </a:lnTo>
                  <a:lnTo>
                    <a:pt x="974" y="685"/>
                  </a:lnTo>
                  <a:lnTo>
                    <a:pt x="959" y="690"/>
                  </a:lnTo>
                  <a:lnTo>
                    <a:pt x="942" y="692"/>
                  </a:lnTo>
                  <a:lnTo>
                    <a:pt x="935" y="692"/>
                  </a:lnTo>
                  <a:lnTo>
                    <a:pt x="927" y="692"/>
                  </a:lnTo>
                  <a:lnTo>
                    <a:pt x="919" y="691"/>
                  </a:lnTo>
                  <a:lnTo>
                    <a:pt x="912" y="688"/>
                  </a:lnTo>
                  <a:lnTo>
                    <a:pt x="912" y="688"/>
                  </a:lnTo>
                  <a:lnTo>
                    <a:pt x="899" y="682"/>
                  </a:lnTo>
                  <a:lnTo>
                    <a:pt x="888" y="674"/>
                  </a:lnTo>
                  <a:lnTo>
                    <a:pt x="879" y="667"/>
                  </a:lnTo>
                  <a:lnTo>
                    <a:pt x="870" y="659"/>
                  </a:lnTo>
                  <a:lnTo>
                    <a:pt x="863" y="651"/>
                  </a:lnTo>
                  <a:lnTo>
                    <a:pt x="855" y="645"/>
                  </a:lnTo>
                  <a:lnTo>
                    <a:pt x="847" y="640"/>
                  </a:lnTo>
                  <a:lnTo>
                    <a:pt x="838" y="636"/>
                  </a:lnTo>
                  <a:lnTo>
                    <a:pt x="838" y="636"/>
                  </a:lnTo>
                  <a:lnTo>
                    <a:pt x="825" y="633"/>
                  </a:lnTo>
                  <a:lnTo>
                    <a:pt x="806" y="632"/>
                  </a:lnTo>
                  <a:lnTo>
                    <a:pt x="759" y="628"/>
                  </a:lnTo>
                  <a:lnTo>
                    <a:pt x="697" y="624"/>
                  </a:lnTo>
                  <a:lnTo>
                    <a:pt x="697" y="624"/>
                  </a:lnTo>
                  <a:lnTo>
                    <a:pt x="693" y="627"/>
                  </a:lnTo>
                  <a:lnTo>
                    <a:pt x="688" y="631"/>
                  </a:lnTo>
                  <a:lnTo>
                    <a:pt x="682" y="634"/>
                  </a:lnTo>
                  <a:lnTo>
                    <a:pt x="673" y="638"/>
                  </a:lnTo>
                  <a:lnTo>
                    <a:pt x="661" y="642"/>
                  </a:lnTo>
                  <a:lnTo>
                    <a:pt x="647" y="645"/>
                  </a:lnTo>
                  <a:lnTo>
                    <a:pt x="630" y="646"/>
                  </a:lnTo>
                  <a:lnTo>
                    <a:pt x="630" y="646"/>
                  </a:lnTo>
                  <a:lnTo>
                    <a:pt x="598" y="646"/>
                  </a:lnTo>
                  <a:lnTo>
                    <a:pt x="585" y="646"/>
                  </a:lnTo>
                  <a:lnTo>
                    <a:pt x="575" y="645"/>
                  </a:lnTo>
                  <a:lnTo>
                    <a:pt x="567" y="642"/>
                  </a:lnTo>
                  <a:lnTo>
                    <a:pt x="563" y="641"/>
                  </a:lnTo>
                  <a:lnTo>
                    <a:pt x="562" y="637"/>
                  </a:lnTo>
                  <a:lnTo>
                    <a:pt x="563" y="634"/>
                  </a:lnTo>
                  <a:lnTo>
                    <a:pt x="563" y="634"/>
                  </a:lnTo>
                  <a:lnTo>
                    <a:pt x="570" y="625"/>
                  </a:lnTo>
                  <a:lnTo>
                    <a:pt x="578" y="618"/>
                  </a:lnTo>
                  <a:lnTo>
                    <a:pt x="579" y="614"/>
                  </a:lnTo>
                  <a:lnTo>
                    <a:pt x="579" y="609"/>
                  </a:lnTo>
                  <a:lnTo>
                    <a:pt x="576" y="605"/>
                  </a:lnTo>
                  <a:lnTo>
                    <a:pt x="571" y="601"/>
                  </a:lnTo>
                  <a:lnTo>
                    <a:pt x="571" y="601"/>
                  </a:lnTo>
                  <a:lnTo>
                    <a:pt x="562" y="597"/>
                  </a:lnTo>
                  <a:lnTo>
                    <a:pt x="548" y="593"/>
                  </a:lnTo>
                  <a:lnTo>
                    <a:pt x="516" y="586"/>
                  </a:lnTo>
                  <a:lnTo>
                    <a:pt x="474" y="577"/>
                  </a:lnTo>
                  <a:lnTo>
                    <a:pt x="474" y="577"/>
                  </a:lnTo>
                  <a:lnTo>
                    <a:pt x="462" y="589"/>
                  </a:lnTo>
                  <a:lnTo>
                    <a:pt x="432" y="620"/>
                  </a:lnTo>
                  <a:lnTo>
                    <a:pt x="413" y="637"/>
                  </a:lnTo>
                  <a:lnTo>
                    <a:pt x="394" y="655"/>
                  </a:lnTo>
                  <a:lnTo>
                    <a:pt x="373" y="670"/>
                  </a:lnTo>
                  <a:lnTo>
                    <a:pt x="354" y="682"/>
                  </a:lnTo>
                  <a:lnTo>
                    <a:pt x="354" y="682"/>
                  </a:lnTo>
                  <a:lnTo>
                    <a:pt x="312" y="705"/>
                  </a:lnTo>
                  <a:lnTo>
                    <a:pt x="287" y="717"/>
                  </a:lnTo>
                  <a:lnTo>
                    <a:pt x="264" y="727"/>
                  </a:lnTo>
                  <a:lnTo>
                    <a:pt x="242" y="733"/>
                  </a:lnTo>
                  <a:lnTo>
                    <a:pt x="233" y="736"/>
                  </a:lnTo>
                  <a:lnTo>
                    <a:pt x="226" y="737"/>
                  </a:lnTo>
                  <a:lnTo>
                    <a:pt x="219" y="736"/>
                  </a:lnTo>
                  <a:lnTo>
                    <a:pt x="214" y="735"/>
                  </a:lnTo>
                  <a:lnTo>
                    <a:pt x="212" y="731"/>
                  </a:lnTo>
                  <a:lnTo>
                    <a:pt x="210" y="726"/>
                  </a:lnTo>
                  <a:lnTo>
                    <a:pt x="210" y="726"/>
                  </a:lnTo>
                  <a:lnTo>
                    <a:pt x="212" y="718"/>
                  </a:lnTo>
                  <a:lnTo>
                    <a:pt x="214" y="709"/>
                  </a:lnTo>
                  <a:lnTo>
                    <a:pt x="224" y="686"/>
                  </a:lnTo>
                  <a:lnTo>
                    <a:pt x="238" y="659"/>
                  </a:lnTo>
                  <a:lnTo>
                    <a:pt x="254" y="629"/>
                  </a:lnTo>
                  <a:lnTo>
                    <a:pt x="271" y="601"/>
                  </a:lnTo>
                  <a:lnTo>
                    <a:pt x="283" y="575"/>
                  </a:lnTo>
                  <a:lnTo>
                    <a:pt x="287" y="564"/>
                  </a:lnTo>
                  <a:lnTo>
                    <a:pt x="291" y="554"/>
                  </a:lnTo>
                  <a:lnTo>
                    <a:pt x="292" y="545"/>
                  </a:lnTo>
                  <a:lnTo>
                    <a:pt x="291" y="538"/>
                  </a:lnTo>
                  <a:lnTo>
                    <a:pt x="291" y="538"/>
                  </a:lnTo>
                  <a:lnTo>
                    <a:pt x="281" y="519"/>
                  </a:lnTo>
                  <a:lnTo>
                    <a:pt x="262" y="484"/>
                  </a:lnTo>
                  <a:lnTo>
                    <a:pt x="204" y="390"/>
                  </a:lnTo>
                  <a:lnTo>
                    <a:pt x="142" y="295"/>
                  </a:lnTo>
                  <a:lnTo>
                    <a:pt x="118" y="258"/>
                  </a:lnTo>
                  <a:lnTo>
                    <a:pt x="101" y="236"/>
                  </a:lnTo>
                  <a:lnTo>
                    <a:pt x="101" y="236"/>
                  </a:lnTo>
                  <a:lnTo>
                    <a:pt x="95" y="229"/>
                  </a:lnTo>
                  <a:lnTo>
                    <a:pt x="91" y="222"/>
                  </a:lnTo>
                  <a:lnTo>
                    <a:pt x="82" y="205"/>
                  </a:lnTo>
                  <a:lnTo>
                    <a:pt x="75" y="189"/>
                  </a:lnTo>
                  <a:lnTo>
                    <a:pt x="70" y="173"/>
                  </a:lnTo>
                  <a:lnTo>
                    <a:pt x="65" y="160"/>
                  </a:lnTo>
                  <a:lnTo>
                    <a:pt x="60" y="150"/>
                  </a:lnTo>
                  <a:lnTo>
                    <a:pt x="56" y="146"/>
                  </a:lnTo>
                  <a:lnTo>
                    <a:pt x="54" y="144"/>
                  </a:lnTo>
                  <a:lnTo>
                    <a:pt x="50" y="142"/>
                  </a:lnTo>
                  <a:lnTo>
                    <a:pt x="46" y="142"/>
                  </a:lnTo>
                  <a:lnTo>
                    <a:pt x="46" y="142"/>
                  </a:lnTo>
                  <a:lnTo>
                    <a:pt x="43" y="142"/>
                  </a:lnTo>
                  <a:lnTo>
                    <a:pt x="42" y="142"/>
                  </a:lnTo>
                  <a:lnTo>
                    <a:pt x="37" y="137"/>
                  </a:lnTo>
                  <a:lnTo>
                    <a:pt x="32" y="131"/>
                  </a:lnTo>
                  <a:lnTo>
                    <a:pt x="28" y="121"/>
                  </a:lnTo>
                  <a:lnTo>
                    <a:pt x="18" y="96"/>
                  </a:lnTo>
                  <a:lnTo>
                    <a:pt x="10" y="68"/>
                  </a:lnTo>
                  <a:lnTo>
                    <a:pt x="3" y="40"/>
                  </a:lnTo>
                  <a:lnTo>
                    <a:pt x="0" y="17"/>
                  </a:lnTo>
                  <a:lnTo>
                    <a:pt x="0" y="8"/>
                  </a:lnTo>
                  <a:lnTo>
                    <a:pt x="1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19" y="14"/>
                  </a:lnTo>
                  <a:lnTo>
                    <a:pt x="41" y="38"/>
                  </a:lnTo>
                  <a:lnTo>
                    <a:pt x="102" y="108"/>
                  </a:lnTo>
                  <a:lnTo>
                    <a:pt x="173" y="189"/>
                  </a:lnTo>
                  <a:lnTo>
                    <a:pt x="232" y="258"/>
                  </a:lnTo>
                  <a:lnTo>
                    <a:pt x="232" y="258"/>
                  </a:lnTo>
                  <a:lnTo>
                    <a:pt x="246" y="273"/>
                  </a:lnTo>
                  <a:lnTo>
                    <a:pt x="262" y="290"/>
                  </a:lnTo>
                  <a:lnTo>
                    <a:pt x="298" y="325"/>
                  </a:lnTo>
                  <a:lnTo>
                    <a:pt x="339" y="361"/>
                  </a:lnTo>
                  <a:lnTo>
                    <a:pt x="380" y="396"/>
                  </a:lnTo>
                  <a:lnTo>
                    <a:pt x="450" y="451"/>
                  </a:lnTo>
                  <a:lnTo>
                    <a:pt x="480" y="474"/>
                  </a:lnTo>
                  <a:lnTo>
                    <a:pt x="588" y="474"/>
                  </a:lnTo>
                  <a:lnTo>
                    <a:pt x="588" y="474"/>
                  </a:lnTo>
                  <a:lnTo>
                    <a:pt x="594" y="464"/>
                  </a:lnTo>
                  <a:lnTo>
                    <a:pt x="611" y="443"/>
                  </a:lnTo>
                  <a:lnTo>
                    <a:pt x="621" y="433"/>
                  </a:lnTo>
                  <a:lnTo>
                    <a:pt x="630" y="422"/>
                  </a:lnTo>
                  <a:lnTo>
                    <a:pt x="638" y="417"/>
                  </a:lnTo>
                  <a:lnTo>
                    <a:pt x="642" y="415"/>
                  </a:lnTo>
                  <a:lnTo>
                    <a:pt x="644" y="415"/>
                  </a:lnTo>
                  <a:lnTo>
                    <a:pt x="644" y="415"/>
                  </a:lnTo>
                  <a:lnTo>
                    <a:pt x="651" y="417"/>
                  </a:lnTo>
                  <a:lnTo>
                    <a:pt x="659" y="421"/>
                  </a:lnTo>
                  <a:lnTo>
                    <a:pt x="679" y="435"/>
                  </a:lnTo>
                  <a:lnTo>
                    <a:pt x="705" y="453"/>
                  </a:lnTo>
                  <a:lnTo>
                    <a:pt x="705" y="453"/>
                  </a:lnTo>
                  <a:lnTo>
                    <a:pt x="1195" y="419"/>
                  </a:lnTo>
                  <a:lnTo>
                    <a:pt x="1195" y="419"/>
                  </a:lnTo>
                  <a:lnTo>
                    <a:pt x="1210" y="416"/>
                  </a:lnTo>
                  <a:lnTo>
                    <a:pt x="1221" y="412"/>
                  </a:lnTo>
                  <a:lnTo>
                    <a:pt x="1235" y="406"/>
                  </a:lnTo>
                  <a:lnTo>
                    <a:pt x="1248" y="399"/>
                  </a:lnTo>
                  <a:lnTo>
                    <a:pt x="1261" y="390"/>
                  </a:lnTo>
                  <a:lnTo>
                    <a:pt x="1266" y="385"/>
                  </a:lnTo>
                  <a:lnTo>
                    <a:pt x="1270" y="380"/>
                  </a:lnTo>
                  <a:lnTo>
                    <a:pt x="1272" y="375"/>
                  </a:lnTo>
                  <a:lnTo>
                    <a:pt x="1275" y="369"/>
                  </a:lnTo>
                  <a:lnTo>
                    <a:pt x="1275" y="369"/>
                  </a:lnTo>
                  <a:lnTo>
                    <a:pt x="1276" y="354"/>
                  </a:lnTo>
                  <a:lnTo>
                    <a:pt x="1278" y="339"/>
                  </a:lnTo>
                  <a:lnTo>
                    <a:pt x="1278" y="304"/>
                  </a:lnTo>
                  <a:lnTo>
                    <a:pt x="1279" y="286"/>
                  </a:lnTo>
                  <a:lnTo>
                    <a:pt x="1280" y="270"/>
                  </a:lnTo>
                  <a:lnTo>
                    <a:pt x="1283" y="253"/>
                  </a:lnTo>
                  <a:lnTo>
                    <a:pt x="1287" y="239"/>
                  </a:lnTo>
                  <a:lnTo>
                    <a:pt x="1287" y="239"/>
                  </a:lnTo>
                  <a:lnTo>
                    <a:pt x="1292" y="226"/>
                  </a:lnTo>
                  <a:lnTo>
                    <a:pt x="1297" y="216"/>
                  </a:lnTo>
                  <a:lnTo>
                    <a:pt x="1302" y="208"/>
                  </a:lnTo>
                  <a:lnTo>
                    <a:pt x="1307" y="202"/>
                  </a:lnTo>
                  <a:lnTo>
                    <a:pt x="1312" y="199"/>
                  </a:lnTo>
                  <a:lnTo>
                    <a:pt x="1319" y="198"/>
                  </a:lnTo>
                  <a:lnTo>
                    <a:pt x="1325" y="200"/>
                  </a:lnTo>
                  <a:lnTo>
                    <a:pt x="1332" y="204"/>
                  </a:lnTo>
                  <a:lnTo>
                    <a:pt x="1332" y="204"/>
                  </a:lnTo>
                  <a:lnTo>
                    <a:pt x="1342" y="212"/>
                  </a:lnTo>
                  <a:lnTo>
                    <a:pt x="1356" y="225"/>
                  </a:lnTo>
                  <a:lnTo>
                    <a:pt x="1391" y="259"/>
                  </a:lnTo>
                  <a:lnTo>
                    <a:pt x="1409" y="279"/>
                  </a:lnTo>
                  <a:lnTo>
                    <a:pt x="1425" y="298"/>
                  </a:lnTo>
                  <a:lnTo>
                    <a:pt x="1439" y="315"/>
                  </a:lnTo>
                  <a:lnTo>
                    <a:pt x="1450" y="330"/>
                  </a:lnTo>
                  <a:lnTo>
                    <a:pt x="1450" y="330"/>
                  </a:lnTo>
                  <a:lnTo>
                    <a:pt x="1465" y="357"/>
                  </a:lnTo>
                  <a:lnTo>
                    <a:pt x="1478" y="385"/>
                  </a:lnTo>
                  <a:lnTo>
                    <a:pt x="1492" y="415"/>
                  </a:lnTo>
                  <a:lnTo>
                    <a:pt x="1492" y="415"/>
                  </a:lnTo>
                  <a:close/>
                </a:path>
              </a:pathLst>
            </a:custGeom>
            <a:solidFill>
              <a:srgbClr val="00206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81" name="Freeform 11">
              <a:extLst>
                <a:ext uri="{FF2B5EF4-FFF2-40B4-BE49-F238E27FC236}">
                  <a16:creationId xmlns:a16="http://schemas.microsoft.com/office/drawing/2014/main" id="{AD28E9C4-7D8F-4677-AF5C-DC4F7A0CE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1246" y="2244726"/>
              <a:ext cx="718524" cy="1533279"/>
            </a:xfrm>
            <a:custGeom>
              <a:avLst/>
              <a:gdLst>
                <a:gd name="T0" fmla="*/ 152 w 672"/>
                <a:gd name="T1" fmla="*/ 1398 h 1434"/>
                <a:gd name="T2" fmla="*/ 136 w 672"/>
                <a:gd name="T3" fmla="*/ 1381 h 1434"/>
                <a:gd name="T4" fmla="*/ 152 w 672"/>
                <a:gd name="T5" fmla="*/ 1339 h 1434"/>
                <a:gd name="T6" fmla="*/ 121 w 672"/>
                <a:gd name="T7" fmla="*/ 1347 h 1434"/>
                <a:gd name="T8" fmla="*/ 77 w 672"/>
                <a:gd name="T9" fmla="*/ 1411 h 1434"/>
                <a:gd name="T10" fmla="*/ 122 w 672"/>
                <a:gd name="T11" fmla="*/ 1433 h 1434"/>
                <a:gd name="T12" fmla="*/ 241 w 672"/>
                <a:gd name="T13" fmla="*/ 1398 h 1434"/>
                <a:gd name="T14" fmla="*/ 397 w 672"/>
                <a:gd name="T15" fmla="*/ 1162 h 1434"/>
                <a:gd name="T16" fmla="*/ 461 w 672"/>
                <a:gd name="T17" fmla="*/ 1045 h 1434"/>
                <a:gd name="T18" fmla="*/ 545 w 672"/>
                <a:gd name="T19" fmla="*/ 700 h 1434"/>
                <a:gd name="T20" fmla="*/ 556 w 672"/>
                <a:gd name="T21" fmla="*/ 677 h 1434"/>
                <a:gd name="T22" fmla="*/ 553 w 672"/>
                <a:gd name="T23" fmla="*/ 624 h 1434"/>
                <a:gd name="T24" fmla="*/ 567 w 672"/>
                <a:gd name="T25" fmla="*/ 531 h 1434"/>
                <a:gd name="T26" fmla="*/ 567 w 672"/>
                <a:gd name="T27" fmla="*/ 460 h 1434"/>
                <a:gd name="T28" fmla="*/ 573 w 672"/>
                <a:gd name="T29" fmla="*/ 430 h 1434"/>
                <a:gd name="T30" fmla="*/ 602 w 672"/>
                <a:gd name="T31" fmla="*/ 503 h 1434"/>
                <a:gd name="T32" fmla="*/ 643 w 672"/>
                <a:gd name="T33" fmla="*/ 518 h 1434"/>
                <a:gd name="T34" fmla="*/ 669 w 672"/>
                <a:gd name="T35" fmla="*/ 461 h 1434"/>
                <a:gd name="T36" fmla="*/ 656 w 672"/>
                <a:gd name="T37" fmla="*/ 320 h 1434"/>
                <a:gd name="T38" fmla="*/ 645 w 672"/>
                <a:gd name="T39" fmla="*/ 272 h 1434"/>
                <a:gd name="T40" fmla="*/ 593 w 672"/>
                <a:gd name="T41" fmla="*/ 225 h 1434"/>
                <a:gd name="T42" fmla="*/ 543 w 672"/>
                <a:gd name="T43" fmla="*/ 199 h 1434"/>
                <a:gd name="T44" fmla="*/ 521 w 672"/>
                <a:gd name="T45" fmla="*/ 240 h 1434"/>
                <a:gd name="T46" fmla="*/ 493 w 672"/>
                <a:gd name="T47" fmla="*/ 216 h 1434"/>
                <a:gd name="T48" fmla="*/ 483 w 672"/>
                <a:gd name="T49" fmla="*/ 174 h 1434"/>
                <a:gd name="T50" fmla="*/ 446 w 672"/>
                <a:gd name="T51" fmla="*/ 121 h 1434"/>
                <a:gd name="T52" fmla="*/ 430 w 672"/>
                <a:gd name="T53" fmla="*/ 103 h 1434"/>
                <a:gd name="T54" fmla="*/ 371 w 672"/>
                <a:gd name="T55" fmla="*/ 60 h 1434"/>
                <a:gd name="T56" fmla="*/ 323 w 672"/>
                <a:gd name="T57" fmla="*/ 29 h 1434"/>
                <a:gd name="T58" fmla="*/ 307 w 672"/>
                <a:gd name="T59" fmla="*/ 2 h 1434"/>
                <a:gd name="T60" fmla="*/ 289 w 672"/>
                <a:gd name="T61" fmla="*/ 29 h 1434"/>
                <a:gd name="T62" fmla="*/ 171 w 672"/>
                <a:gd name="T63" fmla="*/ 58 h 1434"/>
                <a:gd name="T64" fmla="*/ 104 w 672"/>
                <a:gd name="T65" fmla="*/ 107 h 1434"/>
                <a:gd name="T66" fmla="*/ 88 w 672"/>
                <a:gd name="T67" fmla="*/ 110 h 1434"/>
                <a:gd name="T68" fmla="*/ 50 w 672"/>
                <a:gd name="T69" fmla="*/ 95 h 1434"/>
                <a:gd name="T70" fmla="*/ 52 w 672"/>
                <a:gd name="T71" fmla="*/ 119 h 1434"/>
                <a:gd name="T72" fmla="*/ 57 w 672"/>
                <a:gd name="T73" fmla="*/ 158 h 1434"/>
                <a:gd name="T74" fmla="*/ 17 w 672"/>
                <a:gd name="T75" fmla="*/ 173 h 1434"/>
                <a:gd name="T76" fmla="*/ 9 w 672"/>
                <a:gd name="T77" fmla="*/ 192 h 1434"/>
                <a:gd name="T78" fmla="*/ 57 w 672"/>
                <a:gd name="T79" fmla="*/ 205 h 1434"/>
                <a:gd name="T80" fmla="*/ 67 w 672"/>
                <a:gd name="T81" fmla="*/ 235 h 1434"/>
                <a:gd name="T82" fmla="*/ 65 w 672"/>
                <a:gd name="T83" fmla="*/ 253 h 1434"/>
                <a:gd name="T84" fmla="*/ 22 w 672"/>
                <a:gd name="T85" fmla="*/ 268 h 1434"/>
                <a:gd name="T86" fmla="*/ 67 w 672"/>
                <a:gd name="T87" fmla="*/ 305 h 1434"/>
                <a:gd name="T88" fmla="*/ 77 w 672"/>
                <a:gd name="T89" fmla="*/ 369 h 1434"/>
                <a:gd name="T90" fmla="*/ 24 w 672"/>
                <a:gd name="T91" fmla="*/ 430 h 1434"/>
                <a:gd name="T92" fmla="*/ 47 w 672"/>
                <a:gd name="T93" fmla="*/ 451 h 1434"/>
                <a:gd name="T94" fmla="*/ 96 w 672"/>
                <a:gd name="T95" fmla="*/ 464 h 1434"/>
                <a:gd name="T96" fmla="*/ 119 w 672"/>
                <a:gd name="T97" fmla="*/ 405 h 1434"/>
                <a:gd name="T98" fmla="*/ 155 w 672"/>
                <a:gd name="T99" fmla="*/ 315 h 1434"/>
                <a:gd name="T100" fmla="*/ 219 w 672"/>
                <a:gd name="T101" fmla="*/ 246 h 1434"/>
                <a:gd name="T102" fmla="*/ 249 w 672"/>
                <a:gd name="T103" fmla="*/ 205 h 1434"/>
                <a:gd name="T104" fmla="*/ 264 w 672"/>
                <a:gd name="T105" fmla="*/ 158 h 1434"/>
                <a:gd name="T106" fmla="*/ 289 w 672"/>
                <a:gd name="T107" fmla="*/ 162 h 1434"/>
                <a:gd name="T108" fmla="*/ 305 w 672"/>
                <a:gd name="T109" fmla="*/ 158 h 1434"/>
                <a:gd name="T110" fmla="*/ 293 w 672"/>
                <a:gd name="T111" fmla="*/ 350 h 1434"/>
                <a:gd name="T112" fmla="*/ 301 w 672"/>
                <a:gd name="T113" fmla="*/ 466 h 1434"/>
                <a:gd name="T114" fmla="*/ 397 w 672"/>
                <a:gd name="T115" fmla="*/ 568 h 1434"/>
                <a:gd name="T116" fmla="*/ 453 w 672"/>
                <a:gd name="T117" fmla="*/ 621 h 1434"/>
                <a:gd name="T118" fmla="*/ 471 w 672"/>
                <a:gd name="T119" fmla="*/ 698 h 1434"/>
                <a:gd name="T120" fmla="*/ 430 w 672"/>
                <a:gd name="T121" fmla="*/ 926 h 1434"/>
                <a:gd name="T122" fmla="*/ 338 w 672"/>
                <a:gd name="T123" fmla="*/ 1176 h 1434"/>
                <a:gd name="T124" fmla="*/ 245 w 672"/>
                <a:gd name="T125" fmla="*/ 1343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1434">
                  <a:moveTo>
                    <a:pt x="215" y="1372"/>
                  </a:moveTo>
                  <a:lnTo>
                    <a:pt x="215" y="1372"/>
                  </a:lnTo>
                  <a:lnTo>
                    <a:pt x="195" y="1384"/>
                  </a:lnTo>
                  <a:lnTo>
                    <a:pt x="184" y="1389"/>
                  </a:lnTo>
                  <a:lnTo>
                    <a:pt x="173" y="1395"/>
                  </a:lnTo>
                  <a:lnTo>
                    <a:pt x="162" y="1398"/>
                  </a:lnTo>
                  <a:lnTo>
                    <a:pt x="152" y="1398"/>
                  </a:lnTo>
                  <a:lnTo>
                    <a:pt x="148" y="1398"/>
                  </a:lnTo>
                  <a:lnTo>
                    <a:pt x="144" y="1396"/>
                  </a:lnTo>
                  <a:lnTo>
                    <a:pt x="141" y="1393"/>
                  </a:lnTo>
                  <a:lnTo>
                    <a:pt x="139" y="1391"/>
                  </a:lnTo>
                  <a:lnTo>
                    <a:pt x="139" y="1391"/>
                  </a:lnTo>
                  <a:lnTo>
                    <a:pt x="136" y="1387"/>
                  </a:lnTo>
                  <a:lnTo>
                    <a:pt x="136" y="1381"/>
                  </a:lnTo>
                  <a:lnTo>
                    <a:pt x="136" y="1377"/>
                  </a:lnTo>
                  <a:lnTo>
                    <a:pt x="137" y="1373"/>
                  </a:lnTo>
                  <a:lnTo>
                    <a:pt x="140" y="1363"/>
                  </a:lnTo>
                  <a:lnTo>
                    <a:pt x="145" y="1355"/>
                  </a:lnTo>
                  <a:lnTo>
                    <a:pt x="150" y="1347"/>
                  </a:lnTo>
                  <a:lnTo>
                    <a:pt x="152" y="1340"/>
                  </a:lnTo>
                  <a:lnTo>
                    <a:pt x="152" y="1339"/>
                  </a:lnTo>
                  <a:lnTo>
                    <a:pt x="151" y="1336"/>
                  </a:lnTo>
                  <a:lnTo>
                    <a:pt x="150" y="1335"/>
                  </a:lnTo>
                  <a:lnTo>
                    <a:pt x="145" y="1335"/>
                  </a:lnTo>
                  <a:lnTo>
                    <a:pt x="145" y="1335"/>
                  </a:lnTo>
                  <a:lnTo>
                    <a:pt x="141" y="1336"/>
                  </a:lnTo>
                  <a:lnTo>
                    <a:pt x="134" y="1337"/>
                  </a:lnTo>
                  <a:lnTo>
                    <a:pt x="121" y="1347"/>
                  </a:lnTo>
                  <a:lnTo>
                    <a:pt x="106" y="1359"/>
                  </a:lnTo>
                  <a:lnTo>
                    <a:pt x="92" y="1373"/>
                  </a:lnTo>
                  <a:lnTo>
                    <a:pt x="87" y="1381"/>
                  </a:lnTo>
                  <a:lnTo>
                    <a:pt x="81" y="1389"/>
                  </a:lnTo>
                  <a:lnTo>
                    <a:pt x="78" y="1398"/>
                  </a:lnTo>
                  <a:lnTo>
                    <a:pt x="77" y="1404"/>
                  </a:lnTo>
                  <a:lnTo>
                    <a:pt x="77" y="1411"/>
                  </a:lnTo>
                  <a:lnTo>
                    <a:pt x="80" y="1418"/>
                  </a:lnTo>
                  <a:lnTo>
                    <a:pt x="85" y="1422"/>
                  </a:lnTo>
                  <a:lnTo>
                    <a:pt x="93" y="1428"/>
                  </a:lnTo>
                  <a:lnTo>
                    <a:pt x="93" y="1428"/>
                  </a:lnTo>
                  <a:lnTo>
                    <a:pt x="103" y="1430"/>
                  </a:lnTo>
                  <a:lnTo>
                    <a:pt x="113" y="1432"/>
                  </a:lnTo>
                  <a:lnTo>
                    <a:pt x="122" y="1433"/>
                  </a:lnTo>
                  <a:lnTo>
                    <a:pt x="132" y="1434"/>
                  </a:lnTo>
                  <a:lnTo>
                    <a:pt x="151" y="1432"/>
                  </a:lnTo>
                  <a:lnTo>
                    <a:pt x="169" y="1428"/>
                  </a:lnTo>
                  <a:lnTo>
                    <a:pt x="188" y="1422"/>
                  </a:lnTo>
                  <a:lnTo>
                    <a:pt x="206" y="1414"/>
                  </a:lnTo>
                  <a:lnTo>
                    <a:pt x="241" y="1398"/>
                  </a:lnTo>
                  <a:lnTo>
                    <a:pt x="241" y="1398"/>
                  </a:lnTo>
                  <a:lnTo>
                    <a:pt x="251" y="1391"/>
                  </a:lnTo>
                  <a:lnTo>
                    <a:pt x="262" y="1380"/>
                  </a:lnTo>
                  <a:lnTo>
                    <a:pt x="274" y="1366"/>
                  </a:lnTo>
                  <a:lnTo>
                    <a:pt x="288" y="1348"/>
                  </a:lnTo>
                  <a:lnTo>
                    <a:pt x="315" y="1306"/>
                  </a:lnTo>
                  <a:lnTo>
                    <a:pt x="344" y="1258"/>
                  </a:lnTo>
                  <a:lnTo>
                    <a:pt x="397" y="1162"/>
                  </a:lnTo>
                  <a:lnTo>
                    <a:pt x="420" y="1124"/>
                  </a:lnTo>
                  <a:lnTo>
                    <a:pt x="430" y="1109"/>
                  </a:lnTo>
                  <a:lnTo>
                    <a:pt x="437" y="1098"/>
                  </a:lnTo>
                  <a:lnTo>
                    <a:pt x="437" y="1098"/>
                  </a:lnTo>
                  <a:lnTo>
                    <a:pt x="445" y="1086"/>
                  </a:lnTo>
                  <a:lnTo>
                    <a:pt x="453" y="1068"/>
                  </a:lnTo>
                  <a:lnTo>
                    <a:pt x="461" y="1045"/>
                  </a:lnTo>
                  <a:lnTo>
                    <a:pt x="470" y="1017"/>
                  </a:lnTo>
                  <a:lnTo>
                    <a:pt x="487" y="955"/>
                  </a:lnTo>
                  <a:lnTo>
                    <a:pt x="505" y="886"/>
                  </a:lnTo>
                  <a:lnTo>
                    <a:pt x="520" y="819"/>
                  </a:lnTo>
                  <a:lnTo>
                    <a:pt x="532" y="762"/>
                  </a:lnTo>
                  <a:lnTo>
                    <a:pt x="541" y="719"/>
                  </a:lnTo>
                  <a:lnTo>
                    <a:pt x="545" y="700"/>
                  </a:lnTo>
                  <a:lnTo>
                    <a:pt x="545" y="700"/>
                  </a:lnTo>
                  <a:lnTo>
                    <a:pt x="545" y="696"/>
                  </a:lnTo>
                  <a:lnTo>
                    <a:pt x="546" y="692"/>
                  </a:lnTo>
                  <a:lnTo>
                    <a:pt x="552" y="687"/>
                  </a:lnTo>
                  <a:lnTo>
                    <a:pt x="554" y="684"/>
                  </a:lnTo>
                  <a:lnTo>
                    <a:pt x="556" y="681"/>
                  </a:lnTo>
                  <a:lnTo>
                    <a:pt x="556" y="677"/>
                  </a:lnTo>
                  <a:lnTo>
                    <a:pt x="556" y="670"/>
                  </a:lnTo>
                  <a:lnTo>
                    <a:pt x="556" y="670"/>
                  </a:lnTo>
                  <a:lnTo>
                    <a:pt x="552" y="661"/>
                  </a:lnTo>
                  <a:lnTo>
                    <a:pt x="552" y="641"/>
                  </a:lnTo>
                  <a:lnTo>
                    <a:pt x="552" y="641"/>
                  </a:lnTo>
                  <a:lnTo>
                    <a:pt x="552" y="632"/>
                  </a:lnTo>
                  <a:lnTo>
                    <a:pt x="553" y="624"/>
                  </a:lnTo>
                  <a:lnTo>
                    <a:pt x="557" y="609"/>
                  </a:lnTo>
                  <a:lnTo>
                    <a:pt x="561" y="595"/>
                  </a:lnTo>
                  <a:lnTo>
                    <a:pt x="563" y="587"/>
                  </a:lnTo>
                  <a:lnTo>
                    <a:pt x="563" y="579"/>
                  </a:lnTo>
                  <a:lnTo>
                    <a:pt x="563" y="579"/>
                  </a:lnTo>
                  <a:lnTo>
                    <a:pt x="563" y="555"/>
                  </a:lnTo>
                  <a:lnTo>
                    <a:pt x="567" y="531"/>
                  </a:lnTo>
                  <a:lnTo>
                    <a:pt x="567" y="531"/>
                  </a:lnTo>
                  <a:lnTo>
                    <a:pt x="571" y="502"/>
                  </a:lnTo>
                  <a:lnTo>
                    <a:pt x="571" y="491"/>
                  </a:lnTo>
                  <a:lnTo>
                    <a:pt x="571" y="475"/>
                  </a:lnTo>
                  <a:lnTo>
                    <a:pt x="571" y="475"/>
                  </a:lnTo>
                  <a:lnTo>
                    <a:pt x="569" y="466"/>
                  </a:lnTo>
                  <a:lnTo>
                    <a:pt x="567" y="460"/>
                  </a:lnTo>
                  <a:lnTo>
                    <a:pt x="563" y="450"/>
                  </a:lnTo>
                  <a:lnTo>
                    <a:pt x="561" y="446"/>
                  </a:lnTo>
                  <a:lnTo>
                    <a:pt x="563" y="442"/>
                  </a:lnTo>
                  <a:lnTo>
                    <a:pt x="565" y="436"/>
                  </a:lnTo>
                  <a:lnTo>
                    <a:pt x="571" y="431"/>
                  </a:lnTo>
                  <a:lnTo>
                    <a:pt x="571" y="431"/>
                  </a:lnTo>
                  <a:lnTo>
                    <a:pt x="573" y="430"/>
                  </a:lnTo>
                  <a:lnTo>
                    <a:pt x="576" y="430"/>
                  </a:lnTo>
                  <a:lnTo>
                    <a:pt x="579" y="432"/>
                  </a:lnTo>
                  <a:lnTo>
                    <a:pt x="582" y="438"/>
                  </a:lnTo>
                  <a:lnTo>
                    <a:pt x="587" y="451"/>
                  </a:lnTo>
                  <a:lnTo>
                    <a:pt x="591" y="469"/>
                  </a:lnTo>
                  <a:lnTo>
                    <a:pt x="597" y="487"/>
                  </a:lnTo>
                  <a:lnTo>
                    <a:pt x="602" y="503"/>
                  </a:lnTo>
                  <a:lnTo>
                    <a:pt x="606" y="510"/>
                  </a:lnTo>
                  <a:lnTo>
                    <a:pt x="610" y="516"/>
                  </a:lnTo>
                  <a:lnTo>
                    <a:pt x="613" y="518"/>
                  </a:lnTo>
                  <a:lnTo>
                    <a:pt x="619" y="520"/>
                  </a:lnTo>
                  <a:lnTo>
                    <a:pt x="619" y="520"/>
                  </a:lnTo>
                  <a:lnTo>
                    <a:pt x="635" y="520"/>
                  </a:lnTo>
                  <a:lnTo>
                    <a:pt x="643" y="518"/>
                  </a:lnTo>
                  <a:lnTo>
                    <a:pt x="650" y="516"/>
                  </a:lnTo>
                  <a:lnTo>
                    <a:pt x="654" y="513"/>
                  </a:lnTo>
                  <a:lnTo>
                    <a:pt x="657" y="510"/>
                  </a:lnTo>
                  <a:lnTo>
                    <a:pt x="662" y="499"/>
                  </a:lnTo>
                  <a:lnTo>
                    <a:pt x="666" y="483"/>
                  </a:lnTo>
                  <a:lnTo>
                    <a:pt x="669" y="461"/>
                  </a:lnTo>
                  <a:lnTo>
                    <a:pt x="669" y="461"/>
                  </a:lnTo>
                  <a:lnTo>
                    <a:pt x="672" y="435"/>
                  </a:lnTo>
                  <a:lnTo>
                    <a:pt x="672" y="412"/>
                  </a:lnTo>
                  <a:lnTo>
                    <a:pt x="669" y="390"/>
                  </a:lnTo>
                  <a:lnTo>
                    <a:pt x="666" y="371"/>
                  </a:lnTo>
                  <a:lnTo>
                    <a:pt x="661" y="341"/>
                  </a:lnTo>
                  <a:lnTo>
                    <a:pt x="656" y="320"/>
                  </a:lnTo>
                  <a:lnTo>
                    <a:pt x="656" y="320"/>
                  </a:lnTo>
                  <a:lnTo>
                    <a:pt x="654" y="313"/>
                  </a:lnTo>
                  <a:lnTo>
                    <a:pt x="657" y="309"/>
                  </a:lnTo>
                  <a:lnTo>
                    <a:pt x="661" y="301"/>
                  </a:lnTo>
                  <a:lnTo>
                    <a:pt x="662" y="297"/>
                  </a:lnTo>
                  <a:lnTo>
                    <a:pt x="661" y="290"/>
                  </a:lnTo>
                  <a:lnTo>
                    <a:pt x="656" y="283"/>
                  </a:lnTo>
                  <a:lnTo>
                    <a:pt x="645" y="272"/>
                  </a:lnTo>
                  <a:lnTo>
                    <a:pt x="645" y="272"/>
                  </a:lnTo>
                  <a:lnTo>
                    <a:pt x="621" y="252"/>
                  </a:lnTo>
                  <a:lnTo>
                    <a:pt x="608" y="238"/>
                  </a:lnTo>
                  <a:lnTo>
                    <a:pt x="599" y="229"/>
                  </a:lnTo>
                  <a:lnTo>
                    <a:pt x="595" y="226"/>
                  </a:lnTo>
                  <a:lnTo>
                    <a:pt x="593" y="225"/>
                  </a:lnTo>
                  <a:lnTo>
                    <a:pt x="593" y="225"/>
                  </a:lnTo>
                  <a:lnTo>
                    <a:pt x="580" y="220"/>
                  </a:lnTo>
                  <a:lnTo>
                    <a:pt x="563" y="214"/>
                  </a:lnTo>
                  <a:lnTo>
                    <a:pt x="563" y="214"/>
                  </a:lnTo>
                  <a:lnTo>
                    <a:pt x="557" y="211"/>
                  </a:lnTo>
                  <a:lnTo>
                    <a:pt x="552" y="207"/>
                  </a:lnTo>
                  <a:lnTo>
                    <a:pt x="546" y="200"/>
                  </a:lnTo>
                  <a:lnTo>
                    <a:pt x="543" y="199"/>
                  </a:lnTo>
                  <a:lnTo>
                    <a:pt x="542" y="199"/>
                  </a:lnTo>
                  <a:lnTo>
                    <a:pt x="539" y="203"/>
                  </a:lnTo>
                  <a:lnTo>
                    <a:pt x="537" y="209"/>
                  </a:lnTo>
                  <a:lnTo>
                    <a:pt x="537" y="209"/>
                  </a:lnTo>
                  <a:lnTo>
                    <a:pt x="528" y="233"/>
                  </a:lnTo>
                  <a:lnTo>
                    <a:pt x="526" y="237"/>
                  </a:lnTo>
                  <a:lnTo>
                    <a:pt x="521" y="240"/>
                  </a:lnTo>
                  <a:lnTo>
                    <a:pt x="521" y="240"/>
                  </a:lnTo>
                  <a:lnTo>
                    <a:pt x="519" y="238"/>
                  </a:lnTo>
                  <a:lnTo>
                    <a:pt x="515" y="237"/>
                  </a:lnTo>
                  <a:lnTo>
                    <a:pt x="505" y="230"/>
                  </a:lnTo>
                  <a:lnTo>
                    <a:pt x="496" y="223"/>
                  </a:lnTo>
                  <a:lnTo>
                    <a:pt x="493" y="219"/>
                  </a:lnTo>
                  <a:lnTo>
                    <a:pt x="493" y="216"/>
                  </a:lnTo>
                  <a:lnTo>
                    <a:pt x="493" y="216"/>
                  </a:lnTo>
                  <a:lnTo>
                    <a:pt x="494" y="204"/>
                  </a:lnTo>
                  <a:lnTo>
                    <a:pt x="494" y="197"/>
                  </a:lnTo>
                  <a:lnTo>
                    <a:pt x="493" y="192"/>
                  </a:lnTo>
                  <a:lnTo>
                    <a:pt x="493" y="192"/>
                  </a:lnTo>
                  <a:lnTo>
                    <a:pt x="489" y="182"/>
                  </a:lnTo>
                  <a:lnTo>
                    <a:pt x="483" y="174"/>
                  </a:lnTo>
                  <a:lnTo>
                    <a:pt x="474" y="162"/>
                  </a:lnTo>
                  <a:lnTo>
                    <a:pt x="474" y="162"/>
                  </a:lnTo>
                  <a:lnTo>
                    <a:pt x="464" y="147"/>
                  </a:lnTo>
                  <a:lnTo>
                    <a:pt x="452" y="132"/>
                  </a:lnTo>
                  <a:lnTo>
                    <a:pt x="452" y="132"/>
                  </a:lnTo>
                  <a:lnTo>
                    <a:pt x="448" y="126"/>
                  </a:lnTo>
                  <a:lnTo>
                    <a:pt x="446" y="121"/>
                  </a:lnTo>
                  <a:lnTo>
                    <a:pt x="446" y="118"/>
                  </a:lnTo>
                  <a:lnTo>
                    <a:pt x="446" y="115"/>
                  </a:lnTo>
                  <a:lnTo>
                    <a:pt x="446" y="112"/>
                  </a:lnTo>
                  <a:lnTo>
                    <a:pt x="445" y="111"/>
                  </a:lnTo>
                  <a:lnTo>
                    <a:pt x="439" y="107"/>
                  </a:lnTo>
                  <a:lnTo>
                    <a:pt x="430" y="103"/>
                  </a:lnTo>
                  <a:lnTo>
                    <a:pt x="430" y="103"/>
                  </a:lnTo>
                  <a:lnTo>
                    <a:pt x="413" y="95"/>
                  </a:lnTo>
                  <a:lnTo>
                    <a:pt x="407" y="91"/>
                  </a:lnTo>
                  <a:lnTo>
                    <a:pt x="403" y="86"/>
                  </a:lnTo>
                  <a:lnTo>
                    <a:pt x="393" y="77"/>
                  </a:lnTo>
                  <a:lnTo>
                    <a:pt x="393" y="77"/>
                  </a:lnTo>
                  <a:lnTo>
                    <a:pt x="381" y="66"/>
                  </a:lnTo>
                  <a:lnTo>
                    <a:pt x="371" y="60"/>
                  </a:lnTo>
                  <a:lnTo>
                    <a:pt x="363" y="55"/>
                  </a:lnTo>
                  <a:lnTo>
                    <a:pt x="363" y="55"/>
                  </a:lnTo>
                  <a:lnTo>
                    <a:pt x="345" y="41"/>
                  </a:lnTo>
                  <a:lnTo>
                    <a:pt x="333" y="33"/>
                  </a:lnTo>
                  <a:lnTo>
                    <a:pt x="327" y="30"/>
                  </a:lnTo>
                  <a:lnTo>
                    <a:pt x="323" y="29"/>
                  </a:lnTo>
                  <a:lnTo>
                    <a:pt x="323" y="29"/>
                  </a:lnTo>
                  <a:lnTo>
                    <a:pt x="319" y="28"/>
                  </a:lnTo>
                  <a:lnTo>
                    <a:pt x="316" y="26"/>
                  </a:lnTo>
                  <a:lnTo>
                    <a:pt x="312" y="19"/>
                  </a:lnTo>
                  <a:lnTo>
                    <a:pt x="310" y="13"/>
                  </a:lnTo>
                  <a:lnTo>
                    <a:pt x="308" y="7"/>
                  </a:lnTo>
                  <a:lnTo>
                    <a:pt x="308" y="7"/>
                  </a:lnTo>
                  <a:lnTo>
                    <a:pt x="307" y="2"/>
                  </a:lnTo>
                  <a:lnTo>
                    <a:pt x="305" y="0"/>
                  </a:lnTo>
                  <a:lnTo>
                    <a:pt x="303" y="0"/>
                  </a:lnTo>
                  <a:lnTo>
                    <a:pt x="301" y="3"/>
                  </a:lnTo>
                  <a:lnTo>
                    <a:pt x="301" y="3"/>
                  </a:lnTo>
                  <a:lnTo>
                    <a:pt x="297" y="8"/>
                  </a:lnTo>
                  <a:lnTo>
                    <a:pt x="293" y="18"/>
                  </a:lnTo>
                  <a:lnTo>
                    <a:pt x="289" y="29"/>
                  </a:lnTo>
                  <a:lnTo>
                    <a:pt x="289" y="29"/>
                  </a:lnTo>
                  <a:lnTo>
                    <a:pt x="273" y="32"/>
                  </a:lnTo>
                  <a:lnTo>
                    <a:pt x="236" y="39"/>
                  </a:lnTo>
                  <a:lnTo>
                    <a:pt x="195" y="48"/>
                  </a:lnTo>
                  <a:lnTo>
                    <a:pt x="180" y="54"/>
                  </a:lnTo>
                  <a:lnTo>
                    <a:pt x="174" y="56"/>
                  </a:lnTo>
                  <a:lnTo>
                    <a:pt x="171" y="58"/>
                  </a:lnTo>
                  <a:lnTo>
                    <a:pt x="171" y="58"/>
                  </a:lnTo>
                  <a:lnTo>
                    <a:pt x="166" y="65"/>
                  </a:lnTo>
                  <a:lnTo>
                    <a:pt x="165" y="67"/>
                  </a:lnTo>
                  <a:lnTo>
                    <a:pt x="160" y="71"/>
                  </a:lnTo>
                  <a:lnTo>
                    <a:pt x="145" y="81"/>
                  </a:lnTo>
                  <a:lnTo>
                    <a:pt x="145" y="81"/>
                  </a:lnTo>
                  <a:lnTo>
                    <a:pt x="104" y="107"/>
                  </a:lnTo>
                  <a:lnTo>
                    <a:pt x="104" y="107"/>
                  </a:lnTo>
                  <a:lnTo>
                    <a:pt x="106" y="107"/>
                  </a:lnTo>
                  <a:lnTo>
                    <a:pt x="106" y="108"/>
                  </a:lnTo>
                  <a:lnTo>
                    <a:pt x="103" y="108"/>
                  </a:lnTo>
                  <a:lnTo>
                    <a:pt x="93" y="110"/>
                  </a:lnTo>
                  <a:lnTo>
                    <a:pt x="93" y="110"/>
                  </a:lnTo>
                  <a:lnTo>
                    <a:pt x="88" y="110"/>
                  </a:lnTo>
                  <a:lnTo>
                    <a:pt x="83" y="108"/>
                  </a:lnTo>
                  <a:lnTo>
                    <a:pt x="76" y="104"/>
                  </a:lnTo>
                  <a:lnTo>
                    <a:pt x="69" y="99"/>
                  </a:lnTo>
                  <a:lnTo>
                    <a:pt x="65" y="96"/>
                  </a:lnTo>
                  <a:lnTo>
                    <a:pt x="61" y="95"/>
                  </a:lnTo>
                  <a:lnTo>
                    <a:pt x="61" y="95"/>
                  </a:lnTo>
                  <a:lnTo>
                    <a:pt x="50" y="95"/>
                  </a:lnTo>
                  <a:lnTo>
                    <a:pt x="37" y="95"/>
                  </a:lnTo>
                  <a:lnTo>
                    <a:pt x="28" y="96"/>
                  </a:lnTo>
                  <a:lnTo>
                    <a:pt x="26" y="97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44" y="112"/>
                  </a:lnTo>
                  <a:lnTo>
                    <a:pt x="52" y="119"/>
                  </a:lnTo>
                  <a:lnTo>
                    <a:pt x="57" y="125"/>
                  </a:lnTo>
                  <a:lnTo>
                    <a:pt x="57" y="125"/>
                  </a:lnTo>
                  <a:lnTo>
                    <a:pt x="58" y="130"/>
                  </a:lnTo>
                  <a:lnTo>
                    <a:pt x="61" y="138"/>
                  </a:lnTo>
                  <a:lnTo>
                    <a:pt x="61" y="148"/>
                  </a:lnTo>
                  <a:lnTo>
                    <a:pt x="59" y="153"/>
                  </a:lnTo>
                  <a:lnTo>
                    <a:pt x="57" y="158"/>
                  </a:lnTo>
                  <a:lnTo>
                    <a:pt x="57" y="158"/>
                  </a:lnTo>
                  <a:lnTo>
                    <a:pt x="54" y="162"/>
                  </a:lnTo>
                  <a:lnTo>
                    <a:pt x="50" y="163"/>
                  </a:lnTo>
                  <a:lnTo>
                    <a:pt x="41" y="164"/>
                  </a:lnTo>
                  <a:lnTo>
                    <a:pt x="31" y="167"/>
                  </a:lnTo>
                  <a:lnTo>
                    <a:pt x="24" y="168"/>
                  </a:lnTo>
                  <a:lnTo>
                    <a:pt x="17" y="173"/>
                  </a:lnTo>
                  <a:lnTo>
                    <a:pt x="17" y="173"/>
                  </a:lnTo>
                  <a:lnTo>
                    <a:pt x="5" y="181"/>
                  </a:lnTo>
                  <a:lnTo>
                    <a:pt x="2" y="185"/>
                  </a:lnTo>
                  <a:lnTo>
                    <a:pt x="0" y="188"/>
                  </a:lnTo>
                  <a:lnTo>
                    <a:pt x="0" y="189"/>
                  </a:lnTo>
                  <a:lnTo>
                    <a:pt x="3" y="190"/>
                  </a:lnTo>
                  <a:lnTo>
                    <a:pt x="9" y="192"/>
                  </a:lnTo>
                  <a:lnTo>
                    <a:pt x="17" y="192"/>
                  </a:lnTo>
                  <a:lnTo>
                    <a:pt x="17" y="192"/>
                  </a:lnTo>
                  <a:lnTo>
                    <a:pt x="32" y="192"/>
                  </a:lnTo>
                  <a:lnTo>
                    <a:pt x="43" y="193"/>
                  </a:lnTo>
                  <a:lnTo>
                    <a:pt x="47" y="194"/>
                  </a:lnTo>
                  <a:lnTo>
                    <a:pt x="50" y="197"/>
                  </a:lnTo>
                  <a:lnTo>
                    <a:pt x="57" y="205"/>
                  </a:lnTo>
                  <a:lnTo>
                    <a:pt x="57" y="205"/>
                  </a:lnTo>
                  <a:lnTo>
                    <a:pt x="63" y="214"/>
                  </a:lnTo>
                  <a:lnTo>
                    <a:pt x="66" y="219"/>
                  </a:lnTo>
                  <a:lnTo>
                    <a:pt x="69" y="225"/>
                  </a:lnTo>
                  <a:lnTo>
                    <a:pt x="67" y="231"/>
                  </a:lnTo>
                  <a:lnTo>
                    <a:pt x="67" y="231"/>
                  </a:lnTo>
                  <a:lnTo>
                    <a:pt x="67" y="235"/>
                  </a:lnTo>
                  <a:lnTo>
                    <a:pt x="70" y="240"/>
                  </a:lnTo>
                  <a:lnTo>
                    <a:pt x="73" y="244"/>
                  </a:lnTo>
                  <a:lnTo>
                    <a:pt x="74" y="245"/>
                  </a:lnTo>
                  <a:lnTo>
                    <a:pt x="74" y="248"/>
                  </a:lnTo>
                  <a:lnTo>
                    <a:pt x="70" y="250"/>
                  </a:lnTo>
                  <a:lnTo>
                    <a:pt x="65" y="253"/>
                  </a:lnTo>
                  <a:lnTo>
                    <a:pt x="65" y="253"/>
                  </a:lnTo>
                  <a:lnTo>
                    <a:pt x="55" y="257"/>
                  </a:lnTo>
                  <a:lnTo>
                    <a:pt x="47" y="260"/>
                  </a:lnTo>
                  <a:lnTo>
                    <a:pt x="31" y="263"/>
                  </a:lnTo>
                  <a:lnTo>
                    <a:pt x="25" y="264"/>
                  </a:lnTo>
                  <a:lnTo>
                    <a:pt x="22" y="267"/>
                  </a:lnTo>
                  <a:lnTo>
                    <a:pt x="22" y="267"/>
                  </a:lnTo>
                  <a:lnTo>
                    <a:pt x="22" y="268"/>
                  </a:lnTo>
                  <a:lnTo>
                    <a:pt x="28" y="272"/>
                  </a:lnTo>
                  <a:lnTo>
                    <a:pt x="28" y="272"/>
                  </a:lnTo>
                  <a:lnTo>
                    <a:pt x="39" y="278"/>
                  </a:lnTo>
                  <a:lnTo>
                    <a:pt x="48" y="282"/>
                  </a:lnTo>
                  <a:lnTo>
                    <a:pt x="52" y="285"/>
                  </a:lnTo>
                  <a:lnTo>
                    <a:pt x="57" y="290"/>
                  </a:lnTo>
                  <a:lnTo>
                    <a:pt x="67" y="305"/>
                  </a:lnTo>
                  <a:lnTo>
                    <a:pt x="67" y="305"/>
                  </a:lnTo>
                  <a:lnTo>
                    <a:pt x="87" y="333"/>
                  </a:lnTo>
                  <a:lnTo>
                    <a:pt x="91" y="339"/>
                  </a:lnTo>
                  <a:lnTo>
                    <a:pt x="91" y="342"/>
                  </a:lnTo>
                  <a:lnTo>
                    <a:pt x="91" y="342"/>
                  </a:lnTo>
                  <a:lnTo>
                    <a:pt x="85" y="352"/>
                  </a:lnTo>
                  <a:lnTo>
                    <a:pt x="77" y="369"/>
                  </a:lnTo>
                  <a:lnTo>
                    <a:pt x="65" y="390"/>
                  </a:lnTo>
                  <a:lnTo>
                    <a:pt x="54" y="405"/>
                  </a:lnTo>
                  <a:lnTo>
                    <a:pt x="54" y="405"/>
                  </a:lnTo>
                  <a:lnTo>
                    <a:pt x="47" y="410"/>
                  </a:lnTo>
                  <a:lnTo>
                    <a:pt x="40" y="416"/>
                  </a:lnTo>
                  <a:lnTo>
                    <a:pt x="28" y="425"/>
                  </a:lnTo>
                  <a:lnTo>
                    <a:pt x="24" y="430"/>
                  </a:lnTo>
                  <a:lnTo>
                    <a:pt x="22" y="434"/>
                  </a:lnTo>
                  <a:lnTo>
                    <a:pt x="22" y="435"/>
                  </a:lnTo>
                  <a:lnTo>
                    <a:pt x="24" y="438"/>
                  </a:lnTo>
                  <a:lnTo>
                    <a:pt x="31" y="442"/>
                  </a:lnTo>
                  <a:lnTo>
                    <a:pt x="31" y="442"/>
                  </a:lnTo>
                  <a:lnTo>
                    <a:pt x="43" y="449"/>
                  </a:lnTo>
                  <a:lnTo>
                    <a:pt x="47" y="451"/>
                  </a:lnTo>
                  <a:lnTo>
                    <a:pt x="48" y="454"/>
                  </a:lnTo>
                  <a:lnTo>
                    <a:pt x="57" y="457"/>
                  </a:lnTo>
                  <a:lnTo>
                    <a:pt x="57" y="457"/>
                  </a:lnTo>
                  <a:lnTo>
                    <a:pt x="72" y="461"/>
                  </a:lnTo>
                  <a:lnTo>
                    <a:pt x="85" y="464"/>
                  </a:lnTo>
                  <a:lnTo>
                    <a:pt x="91" y="464"/>
                  </a:lnTo>
                  <a:lnTo>
                    <a:pt x="96" y="464"/>
                  </a:lnTo>
                  <a:lnTo>
                    <a:pt x="99" y="461"/>
                  </a:lnTo>
                  <a:lnTo>
                    <a:pt x="102" y="457"/>
                  </a:lnTo>
                  <a:lnTo>
                    <a:pt x="102" y="457"/>
                  </a:lnTo>
                  <a:lnTo>
                    <a:pt x="103" y="447"/>
                  </a:lnTo>
                  <a:lnTo>
                    <a:pt x="106" y="436"/>
                  </a:lnTo>
                  <a:lnTo>
                    <a:pt x="111" y="424"/>
                  </a:lnTo>
                  <a:lnTo>
                    <a:pt x="119" y="405"/>
                  </a:lnTo>
                  <a:lnTo>
                    <a:pt x="119" y="405"/>
                  </a:lnTo>
                  <a:lnTo>
                    <a:pt x="125" y="394"/>
                  </a:lnTo>
                  <a:lnTo>
                    <a:pt x="128" y="382"/>
                  </a:lnTo>
                  <a:lnTo>
                    <a:pt x="134" y="356"/>
                  </a:lnTo>
                  <a:lnTo>
                    <a:pt x="140" y="342"/>
                  </a:lnTo>
                  <a:lnTo>
                    <a:pt x="147" y="328"/>
                  </a:lnTo>
                  <a:lnTo>
                    <a:pt x="155" y="315"/>
                  </a:lnTo>
                  <a:lnTo>
                    <a:pt x="167" y="302"/>
                  </a:lnTo>
                  <a:lnTo>
                    <a:pt x="167" y="302"/>
                  </a:lnTo>
                  <a:lnTo>
                    <a:pt x="189" y="282"/>
                  </a:lnTo>
                  <a:lnTo>
                    <a:pt x="200" y="271"/>
                  </a:lnTo>
                  <a:lnTo>
                    <a:pt x="208" y="261"/>
                  </a:lnTo>
                  <a:lnTo>
                    <a:pt x="219" y="246"/>
                  </a:lnTo>
                  <a:lnTo>
                    <a:pt x="219" y="246"/>
                  </a:lnTo>
                  <a:lnTo>
                    <a:pt x="226" y="238"/>
                  </a:lnTo>
                  <a:lnTo>
                    <a:pt x="233" y="233"/>
                  </a:lnTo>
                  <a:lnTo>
                    <a:pt x="241" y="226"/>
                  </a:lnTo>
                  <a:lnTo>
                    <a:pt x="245" y="223"/>
                  </a:lnTo>
                  <a:lnTo>
                    <a:pt x="247" y="219"/>
                  </a:lnTo>
                  <a:lnTo>
                    <a:pt x="248" y="214"/>
                  </a:lnTo>
                  <a:lnTo>
                    <a:pt x="249" y="205"/>
                  </a:lnTo>
                  <a:lnTo>
                    <a:pt x="249" y="205"/>
                  </a:lnTo>
                  <a:lnTo>
                    <a:pt x="249" y="188"/>
                  </a:lnTo>
                  <a:lnTo>
                    <a:pt x="252" y="174"/>
                  </a:lnTo>
                  <a:lnTo>
                    <a:pt x="253" y="168"/>
                  </a:lnTo>
                  <a:lnTo>
                    <a:pt x="256" y="163"/>
                  </a:lnTo>
                  <a:lnTo>
                    <a:pt x="259" y="160"/>
                  </a:lnTo>
                  <a:lnTo>
                    <a:pt x="264" y="158"/>
                  </a:lnTo>
                  <a:lnTo>
                    <a:pt x="264" y="158"/>
                  </a:lnTo>
                  <a:lnTo>
                    <a:pt x="267" y="156"/>
                  </a:lnTo>
                  <a:lnTo>
                    <a:pt x="271" y="155"/>
                  </a:lnTo>
                  <a:lnTo>
                    <a:pt x="275" y="152"/>
                  </a:lnTo>
                  <a:lnTo>
                    <a:pt x="278" y="152"/>
                  </a:lnTo>
                  <a:lnTo>
                    <a:pt x="281" y="153"/>
                  </a:lnTo>
                  <a:lnTo>
                    <a:pt x="289" y="162"/>
                  </a:lnTo>
                  <a:lnTo>
                    <a:pt x="289" y="162"/>
                  </a:lnTo>
                  <a:lnTo>
                    <a:pt x="292" y="164"/>
                  </a:lnTo>
                  <a:lnTo>
                    <a:pt x="294" y="166"/>
                  </a:lnTo>
                  <a:lnTo>
                    <a:pt x="297" y="164"/>
                  </a:lnTo>
                  <a:lnTo>
                    <a:pt x="299" y="164"/>
                  </a:lnTo>
                  <a:lnTo>
                    <a:pt x="303" y="160"/>
                  </a:lnTo>
                  <a:lnTo>
                    <a:pt x="305" y="158"/>
                  </a:lnTo>
                  <a:lnTo>
                    <a:pt x="307" y="158"/>
                  </a:lnTo>
                  <a:lnTo>
                    <a:pt x="307" y="159"/>
                  </a:lnTo>
                  <a:lnTo>
                    <a:pt x="307" y="166"/>
                  </a:lnTo>
                  <a:lnTo>
                    <a:pt x="304" y="209"/>
                  </a:lnTo>
                  <a:lnTo>
                    <a:pt x="304" y="209"/>
                  </a:lnTo>
                  <a:lnTo>
                    <a:pt x="297" y="300"/>
                  </a:lnTo>
                  <a:lnTo>
                    <a:pt x="293" y="350"/>
                  </a:lnTo>
                  <a:lnTo>
                    <a:pt x="293" y="350"/>
                  </a:lnTo>
                  <a:lnTo>
                    <a:pt x="290" y="380"/>
                  </a:lnTo>
                  <a:lnTo>
                    <a:pt x="289" y="397"/>
                  </a:lnTo>
                  <a:lnTo>
                    <a:pt x="289" y="415"/>
                  </a:lnTo>
                  <a:lnTo>
                    <a:pt x="290" y="431"/>
                  </a:lnTo>
                  <a:lnTo>
                    <a:pt x="294" y="449"/>
                  </a:lnTo>
                  <a:lnTo>
                    <a:pt x="301" y="466"/>
                  </a:lnTo>
                  <a:lnTo>
                    <a:pt x="305" y="475"/>
                  </a:lnTo>
                  <a:lnTo>
                    <a:pt x="312" y="483"/>
                  </a:lnTo>
                  <a:lnTo>
                    <a:pt x="312" y="483"/>
                  </a:lnTo>
                  <a:lnTo>
                    <a:pt x="325" y="499"/>
                  </a:lnTo>
                  <a:lnTo>
                    <a:pt x="340" y="514"/>
                  </a:lnTo>
                  <a:lnTo>
                    <a:pt x="370" y="543"/>
                  </a:lnTo>
                  <a:lnTo>
                    <a:pt x="397" y="568"/>
                  </a:lnTo>
                  <a:lnTo>
                    <a:pt x="408" y="577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422" y="594"/>
                  </a:lnTo>
                  <a:lnTo>
                    <a:pt x="430" y="599"/>
                  </a:lnTo>
                  <a:lnTo>
                    <a:pt x="445" y="613"/>
                  </a:lnTo>
                  <a:lnTo>
                    <a:pt x="453" y="621"/>
                  </a:lnTo>
                  <a:lnTo>
                    <a:pt x="460" y="629"/>
                  </a:lnTo>
                  <a:lnTo>
                    <a:pt x="467" y="637"/>
                  </a:lnTo>
                  <a:lnTo>
                    <a:pt x="471" y="648"/>
                  </a:lnTo>
                  <a:lnTo>
                    <a:pt x="471" y="648"/>
                  </a:lnTo>
                  <a:lnTo>
                    <a:pt x="472" y="657"/>
                  </a:lnTo>
                  <a:lnTo>
                    <a:pt x="472" y="667"/>
                  </a:lnTo>
                  <a:lnTo>
                    <a:pt x="471" y="698"/>
                  </a:lnTo>
                  <a:lnTo>
                    <a:pt x="468" y="734"/>
                  </a:lnTo>
                  <a:lnTo>
                    <a:pt x="463" y="778"/>
                  </a:lnTo>
                  <a:lnTo>
                    <a:pt x="456" y="822"/>
                  </a:lnTo>
                  <a:lnTo>
                    <a:pt x="448" y="863"/>
                  </a:lnTo>
                  <a:lnTo>
                    <a:pt x="439" y="899"/>
                  </a:lnTo>
                  <a:lnTo>
                    <a:pt x="434" y="914"/>
                  </a:lnTo>
                  <a:lnTo>
                    <a:pt x="430" y="926"/>
                  </a:lnTo>
                  <a:lnTo>
                    <a:pt x="430" y="926"/>
                  </a:lnTo>
                  <a:lnTo>
                    <a:pt x="420" y="950"/>
                  </a:lnTo>
                  <a:lnTo>
                    <a:pt x="409" y="981"/>
                  </a:lnTo>
                  <a:lnTo>
                    <a:pt x="385" y="1053"/>
                  </a:lnTo>
                  <a:lnTo>
                    <a:pt x="359" y="1124"/>
                  </a:lnTo>
                  <a:lnTo>
                    <a:pt x="348" y="1154"/>
                  </a:lnTo>
                  <a:lnTo>
                    <a:pt x="338" y="1176"/>
                  </a:lnTo>
                  <a:lnTo>
                    <a:pt x="338" y="1176"/>
                  </a:lnTo>
                  <a:lnTo>
                    <a:pt x="299" y="1249"/>
                  </a:lnTo>
                  <a:lnTo>
                    <a:pt x="282" y="1280"/>
                  </a:lnTo>
                  <a:lnTo>
                    <a:pt x="267" y="1306"/>
                  </a:lnTo>
                  <a:lnTo>
                    <a:pt x="267" y="1306"/>
                  </a:lnTo>
                  <a:lnTo>
                    <a:pt x="256" y="1325"/>
                  </a:lnTo>
                  <a:lnTo>
                    <a:pt x="245" y="1343"/>
                  </a:lnTo>
                  <a:lnTo>
                    <a:pt x="238" y="1351"/>
                  </a:lnTo>
                  <a:lnTo>
                    <a:pt x="233" y="1358"/>
                  </a:lnTo>
                  <a:lnTo>
                    <a:pt x="225" y="1365"/>
                  </a:lnTo>
                  <a:lnTo>
                    <a:pt x="215" y="1372"/>
                  </a:lnTo>
                  <a:lnTo>
                    <a:pt x="215" y="1372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254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82" name="Freeform 12">
              <a:extLst>
                <a:ext uri="{FF2B5EF4-FFF2-40B4-BE49-F238E27FC236}">
                  <a16:creationId xmlns:a16="http://schemas.microsoft.com/office/drawing/2014/main" id="{8D3BAC57-27CD-4AC1-B7C1-BD89E297E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5969" y="1834231"/>
              <a:ext cx="1286686" cy="388912"/>
            </a:xfrm>
            <a:custGeom>
              <a:avLst/>
              <a:gdLst>
                <a:gd name="T0" fmla="*/ 416 w 2081"/>
                <a:gd name="T1" fmla="*/ 574 h 629"/>
                <a:gd name="T2" fmla="*/ 397 w 2081"/>
                <a:gd name="T3" fmla="*/ 615 h 629"/>
                <a:gd name="T4" fmla="*/ 339 w 2081"/>
                <a:gd name="T5" fmla="*/ 628 h 629"/>
                <a:gd name="T6" fmla="*/ 308 w 2081"/>
                <a:gd name="T7" fmla="*/ 612 h 629"/>
                <a:gd name="T8" fmla="*/ 296 w 2081"/>
                <a:gd name="T9" fmla="*/ 579 h 629"/>
                <a:gd name="T10" fmla="*/ 312 w 2081"/>
                <a:gd name="T11" fmla="*/ 552 h 629"/>
                <a:gd name="T12" fmla="*/ 370 w 2081"/>
                <a:gd name="T13" fmla="*/ 488 h 629"/>
                <a:gd name="T14" fmla="*/ 304 w 2081"/>
                <a:gd name="T15" fmla="*/ 472 h 629"/>
                <a:gd name="T16" fmla="*/ 235 w 2081"/>
                <a:gd name="T17" fmla="*/ 464 h 629"/>
                <a:gd name="T18" fmla="*/ 48 w 2081"/>
                <a:gd name="T19" fmla="*/ 481 h 629"/>
                <a:gd name="T20" fmla="*/ 13 w 2081"/>
                <a:gd name="T21" fmla="*/ 478 h 629"/>
                <a:gd name="T22" fmla="*/ 14 w 2081"/>
                <a:gd name="T23" fmla="*/ 455 h 629"/>
                <a:gd name="T24" fmla="*/ 5 w 2081"/>
                <a:gd name="T25" fmla="*/ 444 h 629"/>
                <a:gd name="T26" fmla="*/ 7 w 2081"/>
                <a:gd name="T27" fmla="*/ 417 h 629"/>
                <a:gd name="T28" fmla="*/ 121 w 2081"/>
                <a:gd name="T29" fmla="*/ 391 h 629"/>
                <a:gd name="T30" fmla="*/ 292 w 2081"/>
                <a:gd name="T31" fmla="*/ 341 h 629"/>
                <a:gd name="T32" fmla="*/ 501 w 2081"/>
                <a:gd name="T33" fmla="*/ 245 h 629"/>
                <a:gd name="T34" fmla="*/ 587 w 2081"/>
                <a:gd name="T35" fmla="*/ 202 h 629"/>
                <a:gd name="T36" fmla="*/ 932 w 2081"/>
                <a:gd name="T37" fmla="*/ 109 h 629"/>
                <a:gd name="T38" fmla="*/ 1178 w 2081"/>
                <a:gd name="T39" fmla="*/ 67 h 629"/>
                <a:gd name="T40" fmla="*/ 1401 w 2081"/>
                <a:gd name="T41" fmla="*/ 65 h 629"/>
                <a:gd name="T42" fmla="*/ 1574 w 2081"/>
                <a:gd name="T43" fmla="*/ 63 h 629"/>
                <a:gd name="T44" fmla="*/ 1711 w 2081"/>
                <a:gd name="T45" fmla="*/ 8 h 629"/>
                <a:gd name="T46" fmla="*/ 1771 w 2081"/>
                <a:gd name="T47" fmla="*/ 0 h 629"/>
                <a:gd name="T48" fmla="*/ 1806 w 2081"/>
                <a:gd name="T49" fmla="*/ 31 h 629"/>
                <a:gd name="T50" fmla="*/ 1806 w 2081"/>
                <a:gd name="T51" fmla="*/ 96 h 629"/>
                <a:gd name="T52" fmla="*/ 1790 w 2081"/>
                <a:gd name="T53" fmla="*/ 124 h 629"/>
                <a:gd name="T54" fmla="*/ 1700 w 2081"/>
                <a:gd name="T55" fmla="*/ 145 h 629"/>
                <a:gd name="T56" fmla="*/ 1753 w 2081"/>
                <a:gd name="T57" fmla="*/ 166 h 629"/>
                <a:gd name="T58" fmla="*/ 1837 w 2081"/>
                <a:gd name="T59" fmla="*/ 181 h 629"/>
                <a:gd name="T60" fmla="*/ 1947 w 2081"/>
                <a:gd name="T61" fmla="*/ 180 h 629"/>
                <a:gd name="T62" fmla="*/ 2018 w 2081"/>
                <a:gd name="T63" fmla="*/ 199 h 629"/>
                <a:gd name="T64" fmla="*/ 2072 w 2081"/>
                <a:gd name="T65" fmla="*/ 231 h 629"/>
                <a:gd name="T66" fmla="*/ 2081 w 2081"/>
                <a:gd name="T67" fmla="*/ 269 h 629"/>
                <a:gd name="T68" fmla="*/ 2062 w 2081"/>
                <a:gd name="T69" fmla="*/ 279 h 629"/>
                <a:gd name="T70" fmla="*/ 2006 w 2081"/>
                <a:gd name="T71" fmla="*/ 285 h 629"/>
                <a:gd name="T72" fmla="*/ 1944 w 2081"/>
                <a:gd name="T73" fmla="*/ 317 h 629"/>
                <a:gd name="T74" fmla="*/ 1896 w 2081"/>
                <a:gd name="T75" fmla="*/ 345 h 629"/>
                <a:gd name="T76" fmla="*/ 1881 w 2081"/>
                <a:gd name="T77" fmla="*/ 389 h 629"/>
                <a:gd name="T78" fmla="*/ 1863 w 2081"/>
                <a:gd name="T79" fmla="*/ 431 h 629"/>
                <a:gd name="T80" fmla="*/ 1845 w 2081"/>
                <a:gd name="T81" fmla="*/ 426 h 629"/>
                <a:gd name="T82" fmla="*/ 1781 w 2081"/>
                <a:gd name="T83" fmla="*/ 382 h 629"/>
                <a:gd name="T84" fmla="*/ 1724 w 2081"/>
                <a:gd name="T85" fmla="*/ 354 h 629"/>
                <a:gd name="T86" fmla="*/ 1726 w 2081"/>
                <a:gd name="T87" fmla="*/ 365 h 629"/>
                <a:gd name="T88" fmla="*/ 1716 w 2081"/>
                <a:gd name="T89" fmla="*/ 385 h 629"/>
                <a:gd name="T90" fmla="*/ 1644 w 2081"/>
                <a:gd name="T91" fmla="*/ 396 h 629"/>
                <a:gd name="T92" fmla="*/ 1548 w 2081"/>
                <a:gd name="T93" fmla="*/ 388 h 629"/>
                <a:gd name="T94" fmla="*/ 1482 w 2081"/>
                <a:gd name="T95" fmla="*/ 368 h 629"/>
                <a:gd name="T96" fmla="*/ 1463 w 2081"/>
                <a:gd name="T97" fmla="*/ 361 h 629"/>
                <a:gd name="T98" fmla="*/ 1389 w 2081"/>
                <a:gd name="T99" fmla="*/ 384 h 629"/>
                <a:gd name="T100" fmla="*/ 1373 w 2081"/>
                <a:gd name="T101" fmla="*/ 413 h 629"/>
                <a:gd name="T102" fmla="*/ 1303 w 2081"/>
                <a:gd name="T103" fmla="*/ 431 h 629"/>
                <a:gd name="T104" fmla="*/ 1159 w 2081"/>
                <a:gd name="T105" fmla="*/ 421 h 629"/>
                <a:gd name="T106" fmla="*/ 938 w 2081"/>
                <a:gd name="T107" fmla="*/ 456 h 629"/>
                <a:gd name="T108" fmla="*/ 681 w 2081"/>
                <a:gd name="T109" fmla="*/ 497 h 629"/>
                <a:gd name="T110" fmla="*/ 631 w 2081"/>
                <a:gd name="T111" fmla="*/ 549 h 629"/>
                <a:gd name="T112" fmla="*/ 669 w 2081"/>
                <a:gd name="T113" fmla="*/ 607 h 629"/>
                <a:gd name="T114" fmla="*/ 661 w 2081"/>
                <a:gd name="T115" fmla="*/ 623 h 629"/>
                <a:gd name="T116" fmla="*/ 585 w 2081"/>
                <a:gd name="T117" fmla="*/ 624 h 629"/>
                <a:gd name="T118" fmla="*/ 560 w 2081"/>
                <a:gd name="T119" fmla="*/ 609 h 629"/>
                <a:gd name="T120" fmla="*/ 549 w 2081"/>
                <a:gd name="T121" fmla="*/ 558 h 629"/>
                <a:gd name="T122" fmla="*/ 538 w 2081"/>
                <a:gd name="T123" fmla="*/ 515 h 629"/>
                <a:gd name="T124" fmla="*/ 519 w 2081"/>
                <a:gd name="T125" fmla="*/ 50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81" h="629">
                  <a:moveTo>
                    <a:pt x="436" y="502"/>
                  </a:moveTo>
                  <a:lnTo>
                    <a:pt x="436" y="502"/>
                  </a:lnTo>
                  <a:lnTo>
                    <a:pt x="432" y="517"/>
                  </a:lnTo>
                  <a:lnTo>
                    <a:pt x="422" y="554"/>
                  </a:lnTo>
                  <a:lnTo>
                    <a:pt x="416" y="574"/>
                  </a:lnTo>
                  <a:lnTo>
                    <a:pt x="410" y="593"/>
                  </a:lnTo>
                  <a:lnTo>
                    <a:pt x="403" y="607"/>
                  </a:lnTo>
                  <a:lnTo>
                    <a:pt x="401" y="612"/>
                  </a:lnTo>
                  <a:lnTo>
                    <a:pt x="397" y="615"/>
                  </a:lnTo>
                  <a:lnTo>
                    <a:pt x="397" y="615"/>
                  </a:lnTo>
                  <a:lnTo>
                    <a:pt x="391" y="620"/>
                  </a:lnTo>
                  <a:lnTo>
                    <a:pt x="379" y="624"/>
                  </a:lnTo>
                  <a:lnTo>
                    <a:pt x="367" y="626"/>
                  </a:lnTo>
                  <a:lnTo>
                    <a:pt x="353" y="628"/>
                  </a:lnTo>
                  <a:lnTo>
                    <a:pt x="339" y="628"/>
                  </a:lnTo>
                  <a:lnTo>
                    <a:pt x="325" y="625"/>
                  </a:lnTo>
                  <a:lnTo>
                    <a:pt x="320" y="623"/>
                  </a:lnTo>
                  <a:lnTo>
                    <a:pt x="315" y="620"/>
                  </a:lnTo>
                  <a:lnTo>
                    <a:pt x="311" y="616"/>
                  </a:lnTo>
                  <a:lnTo>
                    <a:pt x="308" y="612"/>
                  </a:lnTo>
                  <a:lnTo>
                    <a:pt x="308" y="612"/>
                  </a:lnTo>
                  <a:lnTo>
                    <a:pt x="299" y="596"/>
                  </a:lnTo>
                  <a:lnTo>
                    <a:pt x="297" y="591"/>
                  </a:lnTo>
                  <a:lnTo>
                    <a:pt x="296" y="584"/>
                  </a:lnTo>
                  <a:lnTo>
                    <a:pt x="296" y="579"/>
                  </a:lnTo>
                  <a:lnTo>
                    <a:pt x="297" y="574"/>
                  </a:lnTo>
                  <a:lnTo>
                    <a:pt x="301" y="568"/>
                  </a:lnTo>
                  <a:lnTo>
                    <a:pt x="304" y="560"/>
                  </a:lnTo>
                  <a:lnTo>
                    <a:pt x="304" y="560"/>
                  </a:lnTo>
                  <a:lnTo>
                    <a:pt x="312" y="552"/>
                  </a:lnTo>
                  <a:lnTo>
                    <a:pt x="322" y="541"/>
                  </a:lnTo>
                  <a:lnTo>
                    <a:pt x="346" y="517"/>
                  </a:lnTo>
                  <a:lnTo>
                    <a:pt x="365" y="497"/>
                  </a:lnTo>
                  <a:lnTo>
                    <a:pt x="370" y="491"/>
                  </a:lnTo>
                  <a:lnTo>
                    <a:pt x="370" y="488"/>
                  </a:lnTo>
                  <a:lnTo>
                    <a:pt x="369" y="487"/>
                  </a:lnTo>
                  <a:lnTo>
                    <a:pt x="369" y="487"/>
                  </a:lnTo>
                  <a:lnTo>
                    <a:pt x="356" y="484"/>
                  </a:lnTo>
                  <a:lnTo>
                    <a:pt x="335" y="478"/>
                  </a:lnTo>
                  <a:lnTo>
                    <a:pt x="304" y="472"/>
                  </a:lnTo>
                  <a:lnTo>
                    <a:pt x="285" y="468"/>
                  </a:lnTo>
                  <a:lnTo>
                    <a:pt x="263" y="465"/>
                  </a:lnTo>
                  <a:lnTo>
                    <a:pt x="263" y="465"/>
                  </a:lnTo>
                  <a:lnTo>
                    <a:pt x="250" y="464"/>
                  </a:lnTo>
                  <a:lnTo>
                    <a:pt x="235" y="464"/>
                  </a:lnTo>
                  <a:lnTo>
                    <a:pt x="199" y="465"/>
                  </a:lnTo>
                  <a:lnTo>
                    <a:pt x="160" y="469"/>
                  </a:lnTo>
                  <a:lnTo>
                    <a:pt x="119" y="474"/>
                  </a:lnTo>
                  <a:lnTo>
                    <a:pt x="80" y="478"/>
                  </a:lnTo>
                  <a:lnTo>
                    <a:pt x="48" y="481"/>
                  </a:lnTo>
                  <a:lnTo>
                    <a:pt x="35" y="482"/>
                  </a:lnTo>
                  <a:lnTo>
                    <a:pt x="24" y="481"/>
                  </a:lnTo>
                  <a:lnTo>
                    <a:pt x="17" y="479"/>
                  </a:lnTo>
                  <a:lnTo>
                    <a:pt x="13" y="478"/>
                  </a:lnTo>
                  <a:lnTo>
                    <a:pt x="13" y="478"/>
                  </a:lnTo>
                  <a:lnTo>
                    <a:pt x="10" y="473"/>
                  </a:lnTo>
                  <a:lnTo>
                    <a:pt x="9" y="468"/>
                  </a:lnTo>
                  <a:lnTo>
                    <a:pt x="9" y="464"/>
                  </a:lnTo>
                  <a:lnTo>
                    <a:pt x="10" y="460"/>
                  </a:lnTo>
                  <a:lnTo>
                    <a:pt x="14" y="455"/>
                  </a:lnTo>
                  <a:lnTo>
                    <a:pt x="14" y="453"/>
                  </a:lnTo>
                  <a:lnTo>
                    <a:pt x="13" y="453"/>
                  </a:lnTo>
                  <a:lnTo>
                    <a:pt x="13" y="453"/>
                  </a:lnTo>
                  <a:lnTo>
                    <a:pt x="8" y="448"/>
                  </a:lnTo>
                  <a:lnTo>
                    <a:pt x="5" y="444"/>
                  </a:lnTo>
                  <a:lnTo>
                    <a:pt x="3" y="439"/>
                  </a:lnTo>
                  <a:lnTo>
                    <a:pt x="0" y="434"/>
                  </a:lnTo>
                  <a:lnTo>
                    <a:pt x="0" y="427"/>
                  </a:lnTo>
                  <a:lnTo>
                    <a:pt x="3" y="422"/>
                  </a:lnTo>
                  <a:lnTo>
                    <a:pt x="7" y="417"/>
                  </a:lnTo>
                  <a:lnTo>
                    <a:pt x="7" y="417"/>
                  </a:lnTo>
                  <a:lnTo>
                    <a:pt x="14" y="412"/>
                  </a:lnTo>
                  <a:lnTo>
                    <a:pt x="27" y="410"/>
                  </a:lnTo>
                  <a:lnTo>
                    <a:pt x="64" y="402"/>
                  </a:lnTo>
                  <a:lnTo>
                    <a:pt x="121" y="391"/>
                  </a:lnTo>
                  <a:lnTo>
                    <a:pt x="157" y="383"/>
                  </a:lnTo>
                  <a:lnTo>
                    <a:pt x="199" y="372"/>
                  </a:lnTo>
                  <a:lnTo>
                    <a:pt x="199" y="372"/>
                  </a:lnTo>
                  <a:lnTo>
                    <a:pt x="245" y="359"/>
                  </a:lnTo>
                  <a:lnTo>
                    <a:pt x="292" y="341"/>
                  </a:lnTo>
                  <a:lnTo>
                    <a:pt x="339" y="323"/>
                  </a:lnTo>
                  <a:lnTo>
                    <a:pt x="386" y="303"/>
                  </a:lnTo>
                  <a:lnTo>
                    <a:pt x="427" y="283"/>
                  </a:lnTo>
                  <a:lnTo>
                    <a:pt x="467" y="262"/>
                  </a:lnTo>
                  <a:lnTo>
                    <a:pt x="501" y="245"/>
                  </a:lnTo>
                  <a:lnTo>
                    <a:pt x="529" y="228"/>
                  </a:lnTo>
                  <a:lnTo>
                    <a:pt x="529" y="228"/>
                  </a:lnTo>
                  <a:lnTo>
                    <a:pt x="544" y="219"/>
                  </a:lnTo>
                  <a:lnTo>
                    <a:pt x="563" y="212"/>
                  </a:lnTo>
                  <a:lnTo>
                    <a:pt x="587" y="202"/>
                  </a:lnTo>
                  <a:lnTo>
                    <a:pt x="616" y="193"/>
                  </a:lnTo>
                  <a:lnTo>
                    <a:pt x="683" y="171"/>
                  </a:lnTo>
                  <a:lnTo>
                    <a:pt x="761" y="150"/>
                  </a:lnTo>
                  <a:lnTo>
                    <a:pt x="844" y="129"/>
                  </a:lnTo>
                  <a:lnTo>
                    <a:pt x="932" y="109"/>
                  </a:lnTo>
                  <a:lnTo>
                    <a:pt x="1018" y="91"/>
                  </a:lnTo>
                  <a:lnTo>
                    <a:pt x="1099" y="77"/>
                  </a:lnTo>
                  <a:lnTo>
                    <a:pt x="1099" y="77"/>
                  </a:lnTo>
                  <a:lnTo>
                    <a:pt x="1138" y="72"/>
                  </a:lnTo>
                  <a:lnTo>
                    <a:pt x="1178" y="67"/>
                  </a:lnTo>
                  <a:lnTo>
                    <a:pt x="1217" y="65"/>
                  </a:lnTo>
                  <a:lnTo>
                    <a:pt x="1256" y="63"/>
                  </a:lnTo>
                  <a:lnTo>
                    <a:pt x="1294" y="62"/>
                  </a:lnTo>
                  <a:lnTo>
                    <a:pt x="1331" y="62"/>
                  </a:lnTo>
                  <a:lnTo>
                    <a:pt x="1401" y="65"/>
                  </a:lnTo>
                  <a:lnTo>
                    <a:pt x="1460" y="69"/>
                  </a:lnTo>
                  <a:lnTo>
                    <a:pt x="1506" y="72"/>
                  </a:lnTo>
                  <a:lnTo>
                    <a:pt x="1548" y="77"/>
                  </a:lnTo>
                  <a:lnTo>
                    <a:pt x="1548" y="77"/>
                  </a:lnTo>
                  <a:lnTo>
                    <a:pt x="1574" y="63"/>
                  </a:lnTo>
                  <a:lnTo>
                    <a:pt x="1602" y="50"/>
                  </a:lnTo>
                  <a:lnTo>
                    <a:pt x="1636" y="34"/>
                  </a:lnTo>
                  <a:lnTo>
                    <a:pt x="1674" y="20"/>
                  </a:lnTo>
                  <a:lnTo>
                    <a:pt x="1693" y="14"/>
                  </a:lnTo>
                  <a:lnTo>
                    <a:pt x="1711" y="8"/>
                  </a:lnTo>
                  <a:lnTo>
                    <a:pt x="1729" y="4"/>
                  </a:lnTo>
                  <a:lnTo>
                    <a:pt x="1744" y="0"/>
                  </a:lnTo>
                  <a:lnTo>
                    <a:pt x="1759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81" y="4"/>
                  </a:lnTo>
                  <a:lnTo>
                    <a:pt x="1790" y="8"/>
                  </a:lnTo>
                  <a:lnTo>
                    <a:pt x="1796" y="14"/>
                  </a:lnTo>
                  <a:lnTo>
                    <a:pt x="1802" y="22"/>
                  </a:lnTo>
                  <a:lnTo>
                    <a:pt x="1806" y="31"/>
                  </a:lnTo>
                  <a:lnTo>
                    <a:pt x="1809" y="39"/>
                  </a:lnTo>
                  <a:lnTo>
                    <a:pt x="1810" y="48"/>
                  </a:lnTo>
                  <a:lnTo>
                    <a:pt x="1810" y="58"/>
                  </a:lnTo>
                  <a:lnTo>
                    <a:pt x="1809" y="79"/>
                  </a:lnTo>
                  <a:lnTo>
                    <a:pt x="1806" y="96"/>
                  </a:lnTo>
                  <a:lnTo>
                    <a:pt x="1801" y="110"/>
                  </a:lnTo>
                  <a:lnTo>
                    <a:pt x="1797" y="119"/>
                  </a:lnTo>
                  <a:lnTo>
                    <a:pt x="1797" y="119"/>
                  </a:lnTo>
                  <a:lnTo>
                    <a:pt x="1794" y="122"/>
                  </a:lnTo>
                  <a:lnTo>
                    <a:pt x="1790" y="124"/>
                  </a:lnTo>
                  <a:lnTo>
                    <a:pt x="1777" y="129"/>
                  </a:lnTo>
                  <a:lnTo>
                    <a:pt x="1761" y="134"/>
                  </a:lnTo>
                  <a:lnTo>
                    <a:pt x="1743" y="138"/>
                  </a:lnTo>
                  <a:lnTo>
                    <a:pt x="1710" y="145"/>
                  </a:lnTo>
                  <a:lnTo>
                    <a:pt x="1700" y="145"/>
                  </a:lnTo>
                  <a:lnTo>
                    <a:pt x="1695" y="145"/>
                  </a:lnTo>
                  <a:lnTo>
                    <a:pt x="1695" y="145"/>
                  </a:lnTo>
                  <a:lnTo>
                    <a:pt x="1705" y="148"/>
                  </a:lnTo>
                  <a:lnTo>
                    <a:pt x="1734" y="160"/>
                  </a:lnTo>
                  <a:lnTo>
                    <a:pt x="1753" y="166"/>
                  </a:lnTo>
                  <a:lnTo>
                    <a:pt x="1773" y="172"/>
                  </a:lnTo>
                  <a:lnTo>
                    <a:pt x="1795" y="176"/>
                  </a:lnTo>
                  <a:lnTo>
                    <a:pt x="1816" y="180"/>
                  </a:lnTo>
                  <a:lnTo>
                    <a:pt x="1816" y="180"/>
                  </a:lnTo>
                  <a:lnTo>
                    <a:pt x="1837" y="181"/>
                  </a:lnTo>
                  <a:lnTo>
                    <a:pt x="1856" y="181"/>
                  </a:lnTo>
                  <a:lnTo>
                    <a:pt x="1891" y="180"/>
                  </a:lnTo>
                  <a:lnTo>
                    <a:pt x="1923" y="179"/>
                  </a:lnTo>
                  <a:lnTo>
                    <a:pt x="1935" y="179"/>
                  </a:lnTo>
                  <a:lnTo>
                    <a:pt x="1947" y="180"/>
                  </a:lnTo>
                  <a:lnTo>
                    <a:pt x="1947" y="180"/>
                  </a:lnTo>
                  <a:lnTo>
                    <a:pt x="1961" y="183"/>
                  </a:lnTo>
                  <a:lnTo>
                    <a:pt x="1979" y="186"/>
                  </a:lnTo>
                  <a:lnTo>
                    <a:pt x="1998" y="193"/>
                  </a:lnTo>
                  <a:lnTo>
                    <a:pt x="2018" y="199"/>
                  </a:lnTo>
                  <a:lnTo>
                    <a:pt x="2037" y="207"/>
                  </a:lnTo>
                  <a:lnTo>
                    <a:pt x="2055" y="216"/>
                  </a:lnTo>
                  <a:lnTo>
                    <a:pt x="2066" y="223"/>
                  </a:lnTo>
                  <a:lnTo>
                    <a:pt x="2070" y="227"/>
                  </a:lnTo>
                  <a:lnTo>
                    <a:pt x="2072" y="231"/>
                  </a:lnTo>
                  <a:lnTo>
                    <a:pt x="2072" y="231"/>
                  </a:lnTo>
                  <a:lnTo>
                    <a:pt x="2077" y="246"/>
                  </a:lnTo>
                  <a:lnTo>
                    <a:pt x="2080" y="255"/>
                  </a:lnTo>
                  <a:lnTo>
                    <a:pt x="2081" y="261"/>
                  </a:lnTo>
                  <a:lnTo>
                    <a:pt x="2081" y="269"/>
                  </a:lnTo>
                  <a:lnTo>
                    <a:pt x="2080" y="271"/>
                  </a:lnTo>
                  <a:lnTo>
                    <a:pt x="2079" y="274"/>
                  </a:lnTo>
                  <a:lnTo>
                    <a:pt x="2076" y="275"/>
                  </a:lnTo>
                  <a:lnTo>
                    <a:pt x="2072" y="278"/>
                  </a:lnTo>
                  <a:lnTo>
                    <a:pt x="2062" y="279"/>
                  </a:lnTo>
                  <a:lnTo>
                    <a:pt x="2062" y="279"/>
                  </a:lnTo>
                  <a:lnTo>
                    <a:pt x="2042" y="280"/>
                  </a:lnTo>
                  <a:lnTo>
                    <a:pt x="2024" y="280"/>
                  </a:lnTo>
                  <a:lnTo>
                    <a:pt x="2015" y="282"/>
                  </a:lnTo>
                  <a:lnTo>
                    <a:pt x="2006" y="285"/>
                  </a:lnTo>
                  <a:lnTo>
                    <a:pt x="1996" y="289"/>
                  </a:lnTo>
                  <a:lnTo>
                    <a:pt x="1986" y="295"/>
                  </a:lnTo>
                  <a:lnTo>
                    <a:pt x="1986" y="295"/>
                  </a:lnTo>
                  <a:lnTo>
                    <a:pt x="1963" y="308"/>
                  </a:lnTo>
                  <a:lnTo>
                    <a:pt x="1944" y="317"/>
                  </a:lnTo>
                  <a:lnTo>
                    <a:pt x="1927" y="326"/>
                  </a:lnTo>
                  <a:lnTo>
                    <a:pt x="1913" y="333"/>
                  </a:lnTo>
                  <a:lnTo>
                    <a:pt x="1913" y="333"/>
                  </a:lnTo>
                  <a:lnTo>
                    <a:pt x="1901" y="340"/>
                  </a:lnTo>
                  <a:lnTo>
                    <a:pt x="1896" y="345"/>
                  </a:lnTo>
                  <a:lnTo>
                    <a:pt x="1891" y="353"/>
                  </a:lnTo>
                  <a:lnTo>
                    <a:pt x="1886" y="365"/>
                  </a:lnTo>
                  <a:lnTo>
                    <a:pt x="1886" y="365"/>
                  </a:lnTo>
                  <a:lnTo>
                    <a:pt x="1883" y="377"/>
                  </a:lnTo>
                  <a:lnTo>
                    <a:pt x="1881" y="389"/>
                  </a:lnTo>
                  <a:lnTo>
                    <a:pt x="1878" y="402"/>
                  </a:lnTo>
                  <a:lnTo>
                    <a:pt x="1875" y="415"/>
                  </a:lnTo>
                  <a:lnTo>
                    <a:pt x="1870" y="425"/>
                  </a:lnTo>
                  <a:lnTo>
                    <a:pt x="1867" y="429"/>
                  </a:lnTo>
                  <a:lnTo>
                    <a:pt x="1863" y="431"/>
                  </a:lnTo>
                  <a:lnTo>
                    <a:pt x="1859" y="432"/>
                  </a:lnTo>
                  <a:lnTo>
                    <a:pt x="1856" y="432"/>
                  </a:lnTo>
                  <a:lnTo>
                    <a:pt x="1851" y="430"/>
                  </a:lnTo>
                  <a:lnTo>
                    <a:pt x="1845" y="426"/>
                  </a:lnTo>
                  <a:lnTo>
                    <a:pt x="1845" y="426"/>
                  </a:lnTo>
                  <a:lnTo>
                    <a:pt x="1826" y="412"/>
                  </a:lnTo>
                  <a:lnTo>
                    <a:pt x="1815" y="404"/>
                  </a:lnTo>
                  <a:lnTo>
                    <a:pt x="1802" y="397"/>
                  </a:lnTo>
                  <a:lnTo>
                    <a:pt x="1781" y="382"/>
                  </a:lnTo>
                  <a:lnTo>
                    <a:pt x="1781" y="382"/>
                  </a:lnTo>
                  <a:lnTo>
                    <a:pt x="1767" y="373"/>
                  </a:lnTo>
                  <a:lnTo>
                    <a:pt x="1755" y="365"/>
                  </a:lnTo>
                  <a:lnTo>
                    <a:pt x="1744" y="360"/>
                  </a:lnTo>
                  <a:lnTo>
                    <a:pt x="1736" y="358"/>
                  </a:lnTo>
                  <a:lnTo>
                    <a:pt x="1724" y="354"/>
                  </a:lnTo>
                  <a:lnTo>
                    <a:pt x="1720" y="353"/>
                  </a:lnTo>
                  <a:lnTo>
                    <a:pt x="1720" y="353"/>
                  </a:lnTo>
                  <a:lnTo>
                    <a:pt x="1723" y="356"/>
                  </a:lnTo>
                  <a:lnTo>
                    <a:pt x="1725" y="360"/>
                  </a:lnTo>
                  <a:lnTo>
                    <a:pt x="1726" y="365"/>
                  </a:lnTo>
                  <a:lnTo>
                    <a:pt x="1728" y="370"/>
                  </a:lnTo>
                  <a:lnTo>
                    <a:pt x="1726" y="375"/>
                  </a:lnTo>
                  <a:lnTo>
                    <a:pt x="1724" y="380"/>
                  </a:lnTo>
                  <a:lnTo>
                    <a:pt x="1716" y="385"/>
                  </a:lnTo>
                  <a:lnTo>
                    <a:pt x="1716" y="385"/>
                  </a:lnTo>
                  <a:lnTo>
                    <a:pt x="1707" y="389"/>
                  </a:lnTo>
                  <a:lnTo>
                    <a:pt x="1695" y="392"/>
                  </a:lnTo>
                  <a:lnTo>
                    <a:pt x="1681" y="394"/>
                  </a:lnTo>
                  <a:lnTo>
                    <a:pt x="1663" y="396"/>
                  </a:lnTo>
                  <a:lnTo>
                    <a:pt x="1644" y="396"/>
                  </a:lnTo>
                  <a:lnTo>
                    <a:pt x="1622" y="396"/>
                  </a:lnTo>
                  <a:lnTo>
                    <a:pt x="1598" y="394"/>
                  </a:lnTo>
                  <a:lnTo>
                    <a:pt x="1573" y="392"/>
                  </a:lnTo>
                  <a:lnTo>
                    <a:pt x="1573" y="392"/>
                  </a:lnTo>
                  <a:lnTo>
                    <a:pt x="1548" y="388"/>
                  </a:lnTo>
                  <a:lnTo>
                    <a:pt x="1527" y="384"/>
                  </a:lnTo>
                  <a:lnTo>
                    <a:pt x="1511" y="379"/>
                  </a:lnTo>
                  <a:lnTo>
                    <a:pt x="1498" y="375"/>
                  </a:lnTo>
                  <a:lnTo>
                    <a:pt x="1488" y="370"/>
                  </a:lnTo>
                  <a:lnTo>
                    <a:pt x="1482" y="368"/>
                  </a:lnTo>
                  <a:lnTo>
                    <a:pt x="1478" y="364"/>
                  </a:lnTo>
                  <a:lnTo>
                    <a:pt x="1477" y="363"/>
                  </a:lnTo>
                  <a:lnTo>
                    <a:pt x="1477" y="363"/>
                  </a:lnTo>
                  <a:lnTo>
                    <a:pt x="1473" y="361"/>
                  </a:lnTo>
                  <a:lnTo>
                    <a:pt x="1463" y="361"/>
                  </a:lnTo>
                  <a:lnTo>
                    <a:pt x="1434" y="363"/>
                  </a:lnTo>
                  <a:lnTo>
                    <a:pt x="1391" y="365"/>
                  </a:lnTo>
                  <a:lnTo>
                    <a:pt x="1391" y="365"/>
                  </a:lnTo>
                  <a:lnTo>
                    <a:pt x="1391" y="372"/>
                  </a:lnTo>
                  <a:lnTo>
                    <a:pt x="1389" y="384"/>
                  </a:lnTo>
                  <a:lnTo>
                    <a:pt x="1388" y="392"/>
                  </a:lnTo>
                  <a:lnTo>
                    <a:pt x="1384" y="399"/>
                  </a:lnTo>
                  <a:lnTo>
                    <a:pt x="1379" y="407"/>
                  </a:lnTo>
                  <a:lnTo>
                    <a:pt x="1373" y="413"/>
                  </a:lnTo>
                  <a:lnTo>
                    <a:pt x="1373" y="413"/>
                  </a:lnTo>
                  <a:lnTo>
                    <a:pt x="1361" y="420"/>
                  </a:lnTo>
                  <a:lnTo>
                    <a:pt x="1350" y="423"/>
                  </a:lnTo>
                  <a:lnTo>
                    <a:pt x="1335" y="427"/>
                  </a:lnTo>
                  <a:lnTo>
                    <a:pt x="1320" y="430"/>
                  </a:lnTo>
                  <a:lnTo>
                    <a:pt x="1303" y="431"/>
                  </a:lnTo>
                  <a:lnTo>
                    <a:pt x="1287" y="431"/>
                  </a:lnTo>
                  <a:lnTo>
                    <a:pt x="1251" y="431"/>
                  </a:lnTo>
                  <a:lnTo>
                    <a:pt x="1217" y="429"/>
                  </a:lnTo>
                  <a:lnTo>
                    <a:pt x="1185" y="425"/>
                  </a:lnTo>
                  <a:lnTo>
                    <a:pt x="1159" y="421"/>
                  </a:lnTo>
                  <a:lnTo>
                    <a:pt x="1141" y="417"/>
                  </a:lnTo>
                  <a:lnTo>
                    <a:pt x="1141" y="417"/>
                  </a:lnTo>
                  <a:lnTo>
                    <a:pt x="1074" y="430"/>
                  </a:lnTo>
                  <a:lnTo>
                    <a:pt x="1074" y="430"/>
                  </a:lnTo>
                  <a:lnTo>
                    <a:pt x="938" y="456"/>
                  </a:lnTo>
                  <a:lnTo>
                    <a:pt x="828" y="477"/>
                  </a:lnTo>
                  <a:lnTo>
                    <a:pt x="778" y="484"/>
                  </a:lnTo>
                  <a:lnTo>
                    <a:pt x="740" y="491"/>
                  </a:lnTo>
                  <a:lnTo>
                    <a:pt x="740" y="491"/>
                  </a:lnTo>
                  <a:lnTo>
                    <a:pt x="681" y="497"/>
                  </a:lnTo>
                  <a:lnTo>
                    <a:pt x="633" y="501"/>
                  </a:lnTo>
                  <a:lnTo>
                    <a:pt x="590" y="503"/>
                  </a:lnTo>
                  <a:lnTo>
                    <a:pt x="590" y="503"/>
                  </a:lnTo>
                  <a:lnTo>
                    <a:pt x="602" y="517"/>
                  </a:lnTo>
                  <a:lnTo>
                    <a:pt x="631" y="549"/>
                  </a:lnTo>
                  <a:lnTo>
                    <a:pt x="645" y="567"/>
                  </a:lnTo>
                  <a:lnTo>
                    <a:pt x="658" y="584"/>
                  </a:lnTo>
                  <a:lnTo>
                    <a:pt x="663" y="593"/>
                  </a:lnTo>
                  <a:lnTo>
                    <a:pt x="667" y="601"/>
                  </a:lnTo>
                  <a:lnTo>
                    <a:pt x="669" y="607"/>
                  </a:lnTo>
                  <a:lnTo>
                    <a:pt x="669" y="612"/>
                  </a:lnTo>
                  <a:lnTo>
                    <a:pt x="669" y="612"/>
                  </a:lnTo>
                  <a:lnTo>
                    <a:pt x="668" y="616"/>
                  </a:lnTo>
                  <a:lnTo>
                    <a:pt x="664" y="620"/>
                  </a:lnTo>
                  <a:lnTo>
                    <a:pt x="661" y="623"/>
                  </a:lnTo>
                  <a:lnTo>
                    <a:pt x="654" y="625"/>
                  </a:lnTo>
                  <a:lnTo>
                    <a:pt x="639" y="629"/>
                  </a:lnTo>
                  <a:lnTo>
                    <a:pt x="621" y="629"/>
                  </a:lnTo>
                  <a:lnTo>
                    <a:pt x="602" y="628"/>
                  </a:lnTo>
                  <a:lnTo>
                    <a:pt x="585" y="624"/>
                  </a:lnTo>
                  <a:lnTo>
                    <a:pt x="577" y="621"/>
                  </a:lnTo>
                  <a:lnTo>
                    <a:pt x="571" y="617"/>
                  </a:lnTo>
                  <a:lnTo>
                    <a:pt x="566" y="614"/>
                  </a:lnTo>
                  <a:lnTo>
                    <a:pt x="560" y="609"/>
                  </a:lnTo>
                  <a:lnTo>
                    <a:pt x="560" y="609"/>
                  </a:lnTo>
                  <a:lnTo>
                    <a:pt x="555" y="600"/>
                  </a:lnTo>
                  <a:lnTo>
                    <a:pt x="553" y="592"/>
                  </a:lnTo>
                  <a:lnTo>
                    <a:pt x="552" y="584"/>
                  </a:lnTo>
                  <a:lnTo>
                    <a:pt x="550" y="577"/>
                  </a:lnTo>
                  <a:lnTo>
                    <a:pt x="549" y="558"/>
                  </a:lnTo>
                  <a:lnTo>
                    <a:pt x="548" y="546"/>
                  </a:lnTo>
                  <a:lnTo>
                    <a:pt x="545" y="533"/>
                  </a:lnTo>
                  <a:lnTo>
                    <a:pt x="545" y="533"/>
                  </a:lnTo>
                  <a:lnTo>
                    <a:pt x="541" y="521"/>
                  </a:lnTo>
                  <a:lnTo>
                    <a:pt x="538" y="515"/>
                  </a:lnTo>
                  <a:lnTo>
                    <a:pt x="535" y="510"/>
                  </a:lnTo>
                  <a:lnTo>
                    <a:pt x="534" y="507"/>
                  </a:lnTo>
                  <a:lnTo>
                    <a:pt x="534" y="507"/>
                  </a:lnTo>
                  <a:lnTo>
                    <a:pt x="530" y="506"/>
                  </a:lnTo>
                  <a:lnTo>
                    <a:pt x="519" y="505"/>
                  </a:lnTo>
                  <a:lnTo>
                    <a:pt x="484" y="503"/>
                  </a:lnTo>
                  <a:lnTo>
                    <a:pt x="436" y="502"/>
                  </a:lnTo>
                  <a:lnTo>
                    <a:pt x="436" y="502"/>
                  </a:ln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83" name="Freeform 11">
              <a:extLst>
                <a:ext uri="{FF2B5EF4-FFF2-40B4-BE49-F238E27FC236}">
                  <a16:creationId xmlns:a16="http://schemas.microsoft.com/office/drawing/2014/main" id="{81CB0242-827E-47AC-8FA0-3AD901692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60" y="2396370"/>
              <a:ext cx="1536815" cy="925667"/>
            </a:xfrm>
            <a:custGeom>
              <a:avLst/>
              <a:gdLst>
                <a:gd name="T0" fmla="*/ 258 w 2663"/>
                <a:gd name="T1" fmla="*/ 460 h 1604"/>
                <a:gd name="T2" fmla="*/ 111 w 2663"/>
                <a:gd name="T3" fmla="*/ 517 h 1604"/>
                <a:gd name="T4" fmla="*/ 14 w 2663"/>
                <a:gd name="T5" fmla="*/ 583 h 1604"/>
                <a:gd name="T6" fmla="*/ 0 w 2663"/>
                <a:gd name="T7" fmla="*/ 614 h 1604"/>
                <a:gd name="T8" fmla="*/ 28 w 2663"/>
                <a:gd name="T9" fmla="*/ 655 h 1604"/>
                <a:gd name="T10" fmla="*/ 260 w 2663"/>
                <a:gd name="T11" fmla="*/ 962 h 1604"/>
                <a:gd name="T12" fmla="*/ 333 w 2663"/>
                <a:gd name="T13" fmla="*/ 1044 h 1604"/>
                <a:gd name="T14" fmla="*/ 383 w 2663"/>
                <a:gd name="T15" fmla="*/ 1151 h 1604"/>
                <a:gd name="T16" fmla="*/ 418 w 2663"/>
                <a:gd name="T17" fmla="*/ 1285 h 1604"/>
                <a:gd name="T18" fmla="*/ 447 w 2663"/>
                <a:gd name="T19" fmla="*/ 1349 h 1604"/>
                <a:gd name="T20" fmla="*/ 515 w 2663"/>
                <a:gd name="T21" fmla="*/ 1505 h 1604"/>
                <a:gd name="T22" fmla="*/ 588 w 2663"/>
                <a:gd name="T23" fmla="*/ 1588 h 1604"/>
                <a:gd name="T24" fmla="*/ 627 w 2663"/>
                <a:gd name="T25" fmla="*/ 1602 h 1604"/>
                <a:gd name="T26" fmla="*/ 760 w 2663"/>
                <a:gd name="T27" fmla="*/ 1595 h 1604"/>
                <a:gd name="T28" fmla="*/ 1000 w 2663"/>
                <a:gd name="T29" fmla="*/ 1546 h 1604"/>
                <a:gd name="T30" fmla="*/ 1081 w 2663"/>
                <a:gd name="T31" fmla="*/ 1532 h 1604"/>
                <a:gd name="T32" fmla="*/ 1228 w 2663"/>
                <a:gd name="T33" fmla="*/ 1460 h 1604"/>
                <a:gd name="T34" fmla="*/ 1459 w 2663"/>
                <a:gd name="T35" fmla="*/ 1294 h 1604"/>
                <a:gd name="T36" fmla="*/ 1536 w 2663"/>
                <a:gd name="T37" fmla="*/ 1219 h 1604"/>
                <a:gd name="T38" fmla="*/ 1590 w 2663"/>
                <a:gd name="T39" fmla="*/ 1166 h 1604"/>
                <a:gd name="T40" fmla="*/ 1643 w 2663"/>
                <a:gd name="T41" fmla="*/ 1155 h 1604"/>
                <a:gd name="T42" fmla="*/ 1770 w 2663"/>
                <a:gd name="T43" fmla="*/ 1173 h 1604"/>
                <a:gd name="T44" fmla="*/ 1798 w 2663"/>
                <a:gd name="T45" fmla="*/ 1160 h 1604"/>
                <a:gd name="T46" fmla="*/ 1838 w 2663"/>
                <a:gd name="T47" fmla="*/ 1109 h 1604"/>
                <a:gd name="T48" fmla="*/ 1833 w 2663"/>
                <a:gd name="T49" fmla="*/ 1066 h 1604"/>
                <a:gd name="T50" fmla="*/ 1860 w 2663"/>
                <a:gd name="T51" fmla="*/ 1036 h 1604"/>
                <a:gd name="T52" fmla="*/ 1950 w 2663"/>
                <a:gd name="T53" fmla="*/ 1052 h 1604"/>
                <a:gd name="T54" fmla="*/ 2048 w 2663"/>
                <a:gd name="T55" fmla="*/ 1105 h 1604"/>
                <a:gd name="T56" fmla="*/ 2330 w 2663"/>
                <a:gd name="T57" fmla="*/ 1228 h 1604"/>
                <a:gd name="T58" fmla="*/ 2534 w 2663"/>
                <a:gd name="T59" fmla="*/ 1299 h 1604"/>
                <a:gd name="T60" fmla="*/ 2655 w 2663"/>
                <a:gd name="T61" fmla="*/ 1321 h 1604"/>
                <a:gd name="T62" fmla="*/ 2662 w 2663"/>
                <a:gd name="T63" fmla="*/ 1312 h 1604"/>
                <a:gd name="T64" fmla="*/ 2572 w 2663"/>
                <a:gd name="T65" fmla="*/ 1266 h 1604"/>
                <a:gd name="T66" fmla="*/ 2335 w 2663"/>
                <a:gd name="T67" fmla="*/ 1167 h 1604"/>
                <a:gd name="T68" fmla="*/ 2146 w 2663"/>
                <a:gd name="T69" fmla="*/ 1073 h 1604"/>
                <a:gd name="T70" fmla="*/ 2086 w 2663"/>
                <a:gd name="T71" fmla="*/ 1022 h 1604"/>
                <a:gd name="T72" fmla="*/ 1955 w 2663"/>
                <a:gd name="T73" fmla="*/ 912 h 1604"/>
                <a:gd name="T74" fmla="*/ 1919 w 2663"/>
                <a:gd name="T75" fmla="*/ 866 h 1604"/>
                <a:gd name="T76" fmla="*/ 1887 w 2663"/>
                <a:gd name="T77" fmla="*/ 843 h 1604"/>
                <a:gd name="T78" fmla="*/ 1742 w 2663"/>
                <a:gd name="T79" fmla="*/ 838 h 1604"/>
                <a:gd name="T80" fmla="*/ 1794 w 2663"/>
                <a:gd name="T81" fmla="*/ 822 h 1604"/>
                <a:gd name="T82" fmla="*/ 1831 w 2663"/>
                <a:gd name="T83" fmla="*/ 789 h 1604"/>
                <a:gd name="T84" fmla="*/ 1809 w 2663"/>
                <a:gd name="T85" fmla="*/ 750 h 1604"/>
                <a:gd name="T86" fmla="*/ 1680 w 2663"/>
                <a:gd name="T87" fmla="*/ 589 h 1604"/>
                <a:gd name="T88" fmla="*/ 1598 w 2663"/>
                <a:gd name="T89" fmla="*/ 443 h 1604"/>
                <a:gd name="T90" fmla="*/ 1471 w 2663"/>
                <a:gd name="T91" fmla="*/ 270 h 1604"/>
                <a:gd name="T92" fmla="*/ 1328 w 2663"/>
                <a:gd name="T93" fmla="*/ 142 h 1604"/>
                <a:gd name="T94" fmla="*/ 1243 w 2663"/>
                <a:gd name="T95" fmla="*/ 95 h 1604"/>
                <a:gd name="T96" fmla="*/ 1035 w 2663"/>
                <a:gd name="T97" fmla="*/ 24 h 1604"/>
                <a:gd name="T98" fmla="*/ 870 w 2663"/>
                <a:gd name="T99" fmla="*/ 0 h 1604"/>
                <a:gd name="T100" fmla="*/ 766 w 2663"/>
                <a:gd name="T101" fmla="*/ 7 h 1604"/>
                <a:gd name="T102" fmla="*/ 724 w 2663"/>
                <a:gd name="T103" fmla="*/ 36 h 1604"/>
                <a:gd name="T104" fmla="*/ 651 w 2663"/>
                <a:gd name="T105" fmla="*/ 161 h 1604"/>
                <a:gd name="T106" fmla="*/ 572 w 2663"/>
                <a:gd name="T107" fmla="*/ 278 h 1604"/>
                <a:gd name="T108" fmla="*/ 500 w 2663"/>
                <a:gd name="T109" fmla="*/ 340 h 1604"/>
                <a:gd name="T110" fmla="*/ 333 w 2663"/>
                <a:gd name="T111" fmla="*/ 444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63" h="1604">
                  <a:moveTo>
                    <a:pt x="333" y="444"/>
                  </a:moveTo>
                  <a:lnTo>
                    <a:pt x="333" y="444"/>
                  </a:lnTo>
                  <a:lnTo>
                    <a:pt x="312" y="447"/>
                  </a:lnTo>
                  <a:lnTo>
                    <a:pt x="287" y="453"/>
                  </a:lnTo>
                  <a:lnTo>
                    <a:pt x="258" y="460"/>
                  </a:lnTo>
                  <a:lnTo>
                    <a:pt x="224" y="469"/>
                  </a:lnTo>
                  <a:lnTo>
                    <a:pt x="186" y="482"/>
                  </a:lnTo>
                  <a:lnTo>
                    <a:pt x="147" y="497"/>
                  </a:lnTo>
                  <a:lnTo>
                    <a:pt x="129" y="507"/>
                  </a:lnTo>
                  <a:lnTo>
                    <a:pt x="111" y="517"/>
                  </a:lnTo>
                  <a:lnTo>
                    <a:pt x="111" y="517"/>
                  </a:lnTo>
                  <a:lnTo>
                    <a:pt x="78" y="536"/>
                  </a:lnTo>
                  <a:lnTo>
                    <a:pt x="52" y="553"/>
                  </a:lnTo>
                  <a:lnTo>
                    <a:pt x="30" y="568"/>
                  </a:lnTo>
                  <a:lnTo>
                    <a:pt x="14" y="583"/>
                  </a:lnTo>
                  <a:lnTo>
                    <a:pt x="9" y="589"/>
                  </a:lnTo>
                  <a:lnTo>
                    <a:pt x="5" y="596"/>
                  </a:lnTo>
                  <a:lnTo>
                    <a:pt x="2" y="601"/>
                  </a:lnTo>
                  <a:lnTo>
                    <a:pt x="0" y="608"/>
                  </a:lnTo>
                  <a:lnTo>
                    <a:pt x="0" y="614"/>
                  </a:lnTo>
                  <a:lnTo>
                    <a:pt x="3" y="621"/>
                  </a:lnTo>
                  <a:lnTo>
                    <a:pt x="6" y="626"/>
                  </a:lnTo>
                  <a:lnTo>
                    <a:pt x="11" y="633"/>
                  </a:lnTo>
                  <a:lnTo>
                    <a:pt x="11" y="633"/>
                  </a:lnTo>
                  <a:lnTo>
                    <a:pt x="28" y="655"/>
                  </a:lnTo>
                  <a:lnTo>
                    <a:pt x="56" y="691"/>
                  </a:lnTo>
                  <a:lnTo>
                    <a:pt x="129" y="794"/>
                  </a:lnTo>
                  <a:lnTo>
                    <a:pt x="172" y="852"/>
                  </a:lnTo>
                  <a:lnTo>
                    <a:pt x="217" y="909"/>
                  </a:lnTo>
                  <a:lnTo>
                    <a:pt x="260" y="962"/>
                  </a:lnTo>
                  <a:lnTo>
                    <a:pt x="281" y="984"/>
                  </a:lnTo>
                  <a:lnTo>
                    <a:pt x="300" y="1005"/>
                  </a:lnTo>
                  <a:lnTo>
                    <a:pt x="300" y="1005"/>
                  </a:lnTo>
                  <a:lnTo>
                    <a:pt x="318" y="1024"/>
                  </a:lnTo>
                  <a:lnTo>
                    <a:pt x="333" y="1044"/>
                  </a:lnTo>
                  <a:lnTo>
                    <a:pt x="347" y="1065"/>
                  </a:lnTo>
                  <a:lnTo>
                    <a:pt x="358" y="1087"/>
                  </a:lnTo>
                  <a:lnTo>
                    <a:pt x="368" y="1108"/>
                  </a:lnTo>
                  <a:lnTo>
                    <a:pt x="376" y="1130"/>
                  </a:lnTo>
                  <a:lnTo>
                    <a:pt x="383" y="1151"/>
                  </a:lnTo>
                  <a:lnTo>
                    <a:pt x="389" y="1172"/>
                  </a:lnTo>
                  <a:lnTo>
                    <a:pt x="398" y="1210"/>
                  </a:lnTo>
                  <a:lnTo>
                    <a:pt x="405" y="1245"/>
                  </a:lnTo>
                  <a:lnTo>
                    <a:pt x="412" y="1274"/>
                  </a:lnTo>
                  <a:lnTo>
                    <a:pt x="418" y="1285"/>
                  </a:lnTo>
                  <a:lnTo>
                    <a:pt x="422" y="1294"/>
                  </a:lnTo>
                  <a:lnTo>
                    <a:pt x="422" y="1294"/>
                  </a:lnTo>
                  <a:lnTo>
                    <a:pt x="428" y="1303"/>
                  </a:lnTo>
                  <a:lnTo>
                    <a:pt x="433" y="1316"/>
                  </a:lnTo>
                  <a:lnTo>
                    <a:pt x="447" y="1349"/>
                  </a:lnTo>
                  <a:lnTo>
                    <a:pt x="464" y="1391"/>
                  </a:lnTo>
                  <a:lnTo>
                    <a:pt x="482" y="1435"/>
                  </a:lnTo>
                  <a:lnTo>
                    <a:pt x="493" y="1459"/>
                  </a:lnTo>
                  <a:lnTo>
                    <a:pt x="504" y="1482"/>
                  </a:lnTo>
                  <a:lnTo>
                    <a:pt x="515" y="1505"/>
                  </a:lnTo>
                  <a:lnTo>
                    <a:pt x="529" y="1525"/>
                  </a:lnTo>
                  <a:lnTo>
                    <a:pt x="541" y="1545"/>
                  </a:lnTo>
                  <a:lnTo>
                    <a:pt x="557" y="1561"/>
                  </a:lnTo>
                  <a:lnTo>
                    <a:pt x="572" y="1577"/>
                  </a:lnTo>
                  <a:lnTo>
                    <a:pt x="588" y="1588"/>
                  </a:lnTo>
                  <a:lnTo>
                    <a:pt x="588" y="1588"/>
                  </a:lnTo>
                  <a:lnTo>
                    <a:pt x="597" y="1592"/>
                  </a:lnTo>
                  <a:lnTo>
                    <a:pt x="606" y="1596"/>
                  </a:lnTo>
                  <a:lnTo>
                    <a:pt x="618" y="1599"/>
                  </a:lnTo>
                  <a:lnTo>
                    <a:pt x="627" y="1602"/>
                  </a:lnTo>
                  <a:lnTo>
                    <a:pt x="651" y="1604"/>
                  </a:lnTo>
                  <a:lnTo>
                    <a:pt x="676" y="1604"/>
                  </a:lnTo>
                  <a:lnTo>
                    <a:pt x="702" y="1603"/>
                  </a:lnTo>
                  <a:lnTo>
                    <a:pt x="731" y="1600"/>
                  </a:lnTo>
                  <a:lnTo>
                    <a:pt x="760" y="1595"/>
                  </a:lnTo>
                  <a:lnTo>
                    <a:pt x="790" y="1589"/>
                  </a:lnTo>
                  <a:lnTo>
                    <a:pt x="852" y="1575"/>
                  </a:lnTo>
                  <a:lnTo>
                    <a:pt x="913" y="1561"/>
                  </a:lnTo>
                  <a:lnTo>
                    <a:pt x="973" y="1550"/>
                  </a:lnTo>
                  <a:lnTo>
                    <a:pt x="1000" y="1546"/>
                  </a:lnTo>
                  <a:lnTo>
                    <a:pt x="1027" y="1543"/>
                  </a:lnTo>
                  <a:lnTo>
                    <a:pt x="1027" y="1543"/>
                  </a:lnTo>
                  <a:lnTo>
                    <a:pt x="1039" y="1542"/>
                  </a:lnTo>
                  <a:lnTo>
                    <a:pt x="1053" y="1539"/>
                  </a:lnTo>
                  <a:lnTo>
                    <a:pt x="1081" y="1532"/>
                  </a:lnTo>
                  <a:lnTo>
                    <a:pt x="1109" y="1523"/>
                  </a:lnTo>
                  <a:lnTo>
                    <a:pt x="1139" y="1510"/>
                  </a:lnTo>
                  <a:lnTo>
                    <a:pt x="1168" y="1495"/>
                  </a:lnTo>
                  <a:lnTo>
                    <a:pt x="1199" y="1478"/>
                  </a:lnTo>
                  <a:lnTo>
                    <a:pt x="1228" y="1460"/>
                  </a:lnTo>
                  <a:lnTo>
                    <a:pt x="1258" y="1441"/>
                  </a:lnTo>
                  <a:lnTo>
                    <a:pt x="1317" y="1401"/>
                  </a:lnTo>
                  <a:lnTo>
                    <a:pt x="1371" y="1362"/>
                  </a:lnTo>
                  <a:lnTo>
                    <a:pt x="1459" y="1294"/>
                  </a:lnTo>
                  <a:lnTo>
                    <a:pt x="1459" y="1294"/>
                  </a:lnTo>
                  <a:lnTo>
                    <a:pt x="1476" y="1281"/>
                  </a:lnTo>
                  <a:lnTo>
                    <a:pt x="1491" y="1267"/>
                  </a:lnTo>
                  <a:lnTo>
                    <a:pt x="1504" y="1255"/>
                  </a:lnTo>
                  <a:lnTo>
                    <a:pt x="1516" y="1242"/>
                  </a:lnTo>
                  <a:lnTo>
                    <a:pt x="1536" y="1219"/>
                  </a:lnTo>
                  <a:lnTo>
                    <a:pt x="1554" y="1197"/>
                  </a:lnTo>
                  <a:lnTo>
                    <a:pt x="1562" y="1188"/>
                  </a:lnTo>
                  <a:lnTo>
                    <a:pt x="1570" y="1180"/>
                  </a:lnTo>
                  <a:lnTo>
                    <a:pt x="1579" y="1172"/>
                  </a:lnTo>
                  <a:lnTo>
                    <a:pt x="1590" y="1166"/>
                  </a:lnTo>
                  <a:lnTo>
                    <a:pt x="1601" y="1160"/>
                  </a:lnTo>
                  <a:lnTo>
                    <a:pt x="1612" y="1158"/>
                  </a:lnTo>
                  <a:lnTo>
                    <a:pt x="1627" y="1155"/>
                  </a:lnTo>
                  <a:lnTo>
                    <a:pt x="1643" y="1155"/>
                  </a:lnTo>
                  <a:lnTo>
                    <a:pt x="1643" y="1155"/>
                  </a:lnTo>
                  <a:lnTo>
                    <a:pt x="1673" y="1156"/>
                  </a:lnTo>
                  <a:lnTo>
                    <a:pt x="1699" y="1160"/>
                  </a:lnTo>
                  <a:lnTo>
                    <a:pt x="1740" y="1169"/>
                  </a:lnTo>
                  <a:lnTo>
                    <a:pt x="1755" y="1172"/>
                  </a:lnTo>
                  <a:lnTo>
                    <a:pt x="1770" y="1173"/>
                  </a:lnTo>
                  <a:lnTo>
                    <a:pt x="1777" y="1172"/>
                  </a:lnTo>
                  <a:lnTo>
                    <a:pt x="1784" y="1169"/>
                  </a:lnTo>
                  <a:lnTo>
                    <a:pt x="1791" y="1165"/>
                  </a:lnTo>
                  <a:lnTo>
                    <a:pt x="1798" y="1160"/>
                  </a:lnTo>
                  <a:lnTo>
                    <a:pt x="1798" y="1160"/>
                  </a:lnTo>
                  <a:lnTo>
                    <a:pt x="1810" y="1149"/>
                  </a:lnTo>
                  <a:lnTo>
                    <a:pt x="1821" y="1140"/>
                  </a:lnTo>
                  <a:lnTo>
                    <a:pt x="1830" y="1129"/>
                  </a:lnTo>
                  <a:lnTo>
                    <a:pt x="1834" y="1119"/>
                  </a:lnTo>
                  <a:lnTo>
                    <a:pt x="1838" y="1109"/>
                  </a:lnTo>
                  <a:lnTo>
                    <a:pt x="1840" y="1101"/>
                  </a:lnTo>
                  <a:lnTo>
                    <a:pt x="1838" y="1091"/>
                  </a:lnTo>
                  <a:lnTo>
                    <a:pt x="1837" y="1083"/>
                  </a:lnTo>
                  <a:lnTo>
                    <a:pt x="1837" y="1083"/>
                  </a:lnTo>
                  <a:lnTo>
                    <a:pt x="1833" y="1066"/>
                  </a:lnTo>
                  <a:lnTo>
                    <a:pt x="1831" y="1052"/>
                  </a:lnTo>
                  <a:lnTo>
                    <a:pt x="1831" y="1038"/>
                  </a:lnTo>
                  <a:lnTo>
                    <a:pt x="1831" y="1038"/>
                  </a:lnTo>
                  <a:lnTo>
                    <a:pt x="1845" y="1037"/>
                  </a:lnTo>
                  <a:lnTo>
                    <a:pt x="1860" y="1036"/>
                  </a:lnTo>
                  <a:lnTo>
                    <a:pt x="1878" y="1036"/>
                  </a:lnTo>
                  <a:lnTo>
                    <a:pt x="1902" y="1038"/>
                  </a:lnTo>
                  <a:lnTo>
                    <a:pt x="1925" y="1044"/>
                  </a:lnTo>
                  <a:lnTo>
                    <a:pt x="1938" y="1048"/>
                  </a:lnTo>
                  <a:lnTo>
                    <a:pt x="1950" y="1052"/>
                  </a:lnTo>
                  <a:lnTo>
                    <a:pt x="1963" y="1059"/>
                  </a:lnTo>
                  <a:lnTo>
                    <a:pt x="1975" y="1066"/>
                  </a:lnTo>
                  <a:lnTo>
                    <a:pt x="1975" y="1066"/>
                  </a:lnTo>
                  <a:lnTo>
                    <a:pt x="2006" y="1084"/>
                  </a:lnTo>
                  <a:lnTo>
                    <a:pt x="2048" y="1105"/>
                  </a:lnTo>
                  <a:lnTo>
                    <a:pt x="2096" y="1129"/>
                  </a:lnTo>
                  <a:lnTo>
                    <a:pt x="2152" y="1155"/>
                  </a:lnTo>
                  <a:lnTo>
                    <a:pt x="2211" y="1180"/>
                  </a:lnTo>
                  <a:lnTo>
                    <a:pt x="2271" y="1205"/>
                  </a:lnTo>
                  <a:lnTo>
                    <a:pt x="2330" y="1228"/>
                  </a:lnTo>
                  <a:lnTo>
                    <a:pt x="2386" y="1249"/>
                  </a:lnTo>
                  <a:lnTo>
                    <a:pt x="2386" y="1249"/>
                  </a:lnTo>
                  <a:lnTo>
                    <a:pt x="2439" y="1267"/>
                  </a:lnTo>
                  <a:lnTo>
                    <a:pt x="2489" y="1284"/>
                  </a:lnTo>
                  <a:lnTo>
                    <a:pt x="2534" y="1299"/>
                  </a:lnTo>
                  <a:lnTo>
                    <a:pt x="2576" y="1310"/>
                  </a:lnTo>
                  <a:lnTo>
                    <a:pt x="2611" y="1319"/>
                  </a:lnTo>
                  <a:lnTo>
                    <a:pt x="2638" y="1321"/>
                  </a:lnTo>
                  <a:lnTo>
                    <a:pt x="2648" y="1323"/>
                  </a:lnTo>
                  <a:lnTo>
                    <a:pt x="2655" y="1321"/>
                  </a:lnTo>
                  <a:lnTo>
                    <a:pt x="2661" y="1320"/>
                  </a:lnTo>
                  <a:lnTo>
                    <a:pt x="2663" y="1316"/>
                  </a:lnTo>
                  <a:lnTo>
                    <a:pt x="2663" y="1316"/>
                  </a:lnTo>
                  <a:lnTo>
                    <a:pt x="2663" y="1313"/>
                  </a:lnTo>
                  <a:lnTo>
                    <a:pt x="2662" y="1312"/>
                  </a:lnTo>
                  <a:lnTo>
                    <a:pt x="2658" y="1306"/>
                  </a:lnTo>
                  <a:lnTo>
                    <a:pt x="2649" y="1301"/>
                  </a:lnTo>
                  <a:lnTo>
                    <a:pt x="2640" y="1295"/>
                  </a:lnTo>
                  <a:lnTo>
                    <a:pt x="2609" y="1281"/>
                  </a:lnTo>
                  <a:lnTo>
                    <a:pt x="2572" y="1266"/>
                  </a:lnTo>
                  <a:lnTo>
                    <a:pt x="2479" y="1231"/>
                  </a:lnTo>
                  <a:lnTo>
                    <a:pt x="2429" y="1210"/>
                  </a:lnTo>
                  <a:lnTo>
                    <a:pt x="2380" y="1188"/>
                  </a:lnTo>
                  <a:lnTo>
                    <a:pt x="2380" y="1188"/>
                  </a:lnTo>
                  <a:lnTo>
                    <a:pt x="2335" y="1167"/>
                  </a:lnTo>
                  <a:lnTo>
                    <a:pt x="2292" y="1148"/>
                  </a:lnTo>
                  <a:lnTo>
                    <a:pt x="2251" y="1130"/>
                  </a:lnTo>
                  <a:lnTo>
                    <a:pt x="2215" y="1112"/>
                  </a:lnTo>
                  <a:lnTo>
                    <a:pt x="2179" y="1094"/>
                  </a:lnTo>
                  <a:lnTo>
                    <a:pt x="2146" y="1073"/>
                  </a:lnTo>
                  <a:lnTo>
                    <a:pt x="2131" y="1062"/>
                  </a:lnTo>
                  <a:lnTo>
                    <a:pt x="2116" y="1049"/>
                  </a:lnTo>
                  <a:lnTo>
                    <a:pt x="2100" y="1036"/>
                  </a:lnTo>
                  <a:lnTo>
                    <a:pt x="2086" y="1022"/>
                  </a:lnTo>
                  <a:lnTo>
                    <a:pt x="2086" y="1022"/>
                  </a:lnTo>
                  <a:lnTo>
                    <a:pt x="2059" y="994"/>
                  </a:lnTo>
                  <a:lnTo>
                    <a:pt x="2032" y="970"/>
                  </a:lnTo>
                  <a:lnTo>
                    <a:pt x="2007" y="950"/>
                  </a:lnTo>
                  <a:lnTo>
                    <a:pt x="1985" y="934"/>
                  </a:lnTo>
                  <a:lnTo>
                    <a:pt x="1955" y="912"/>
                  </a:lnTo>
                  <a:lnTo>
                    <a:pt x="1942" y="905"/>
                  </a:lnTo>
                  <a:lnTo>
                    <a:pt x="1942" y="905"/>
                  </a:lnTo>
                  <a:lnTo>
                    <a:pt x="1938" y="897"/>
                  </a:lnTo>
                  <a:lnTo>
                    <a:pt x="1927" y="876"/>
                  </a:lnTo>
                  <a:lnTo>
                    <a:pt x="1919" y="866"/>
                  </a:lnTo>
                  <a:lnTo>
                    <a:pt x="1912" y="857"/>
                  </a:lnTo>
                  <a:lnTo>
                    <a:pt x="1905" y="848"/>
                  </a:lnTo>
                  <a:lnTo>
                    <a:pt x="1898" y="844"/>
                  </a:lnTo>
                  <a:lnTo>
                    <a:pt x="1898" y="844"/>
                  </a:lnTo>
                  <a:lnTo>
                    <a:pt x="1887" y="843"/>
                  </a:lnTo>
                  <a:lnTo>
                    <a:pt x="1867" y="841"/>
                  </a:lnTo>
                  <a:lnTo>
                    <a:pt x="1813" y="840"/>
                  </a:lnTo>
                  <a:lnTo>
                    <a:pt x="1742" y="838"/>
                  </a:lnTo>
                  <a:lnTo>
                    <a:pt x="1742" y="838"/>
                  </a:lnTo>
                  <a:lnTo>
                    <a:pt x="1742" y="838"/>
                  </a:lnTo>
                  <a:lnTo>
                    <a:pt x="1742" y="838"/>
                  </a:lnTo>
                  <a:lnTo>
                    <a:pt x="1749" y="837"/>
                  </a:lnTo>
                  <a:lnTo>
                    <a:pt x="1762" y="834"/>
                  </a:lnTo>
                  <a:lnTo>
                    <a:pt x="1777" y="829"/>
                  </a:lnTo>
                  <a:lnTo>
                    <a:pt x="1794" y="822"/>
                  </a:lnTo>
                  <a:lnTo>
                    <a:pt x="1809" y="814"/>
                  </a:lnTo>
                  <a:lnTo>
                    <a:pt x="1823" y="804"/>
                  </a:lnTo>
                  <a:lnTo>
                    <a:pt x="1827" y="800"/>
                  </a:lnTo>
                  <a:lnTo>
                    <a:pt x="1830" y="794"/>
                  </a:lnTo>
                  <a:lnTo>
                    <a:pt x="1831" y="789"/>
                  </a:lnTo>
                  <a:lnTo>
                    <a:pt x="1831" y="783"/>
                  </a:lnTo>
                  <a:lnTo>
                    <a:pt x="1831" y="783"/>
                  </a:lnTo>
                  <a:lnTo>
                    <a:pt x="1828" y="776"/>
                  </a:lnTo>
                  <a:lnTo>
                    <a:pt x="1824" y="769"/>
                  </a:lnTo>
                  <a:lnTo>
                    <a:pt x="1809" y="750"/>
                  </a:lnTo>
                  <a:lnTo>
                    <a:pt x="1766" y="700"/>
                  </a:lnTo>
                  <a:lnTo>
                    <a:pt x="1740" y="671"/>
                  </a:lnTo>
                  <a:lnTo>
                    <a:pt x="1715" y="639"/>
                  </a:lnTo>
                  <a:lnTo>
                    <a:pt x="1691" y="605"/>
                  </a:lnTo>
                  <a:lnTo>
                    <a:pt x="1680" y="589"/>
                  </a:lnTo>
                  <a:lnTo>
                    <a:pt x="1670" y="572"/>
                  </a:lnTo>
                  <a:lnTo>
                    <a:pt x="1670" y="572"/>
                  </a:lnTo>
                  <a:lnTo>
                    <a:pt x="1648" y="530"/>
                  </a:lnTo>
                  <a:lnTo>
                    <a:pt x="1616" y="475"/>
                  </a:lnTo>
                  <a:lnTo>
                    <a:pt x="1598" y="443"/>
                  </a:lnTo>
                  <a:lnTo>
                    <a:pt x="1577" y="410"/>
                  </a:lnTo>
                  <a:lnTo>
                    <a:pt x="1554" y="375"/>
                  </a:lnTo>
                  <a:lnTo>
                    <a:pt x="1527" y="340"/>
                  </a:lnTo>
                  <a:lnTo>
                    <a:pt x="1501" y="304"/>
                  </a:lnTo>
                  <a:lnTo>
                    <a:pt x="1471" y="270"/>
                  </a:lnTo>
                  <a:lnTo>
                    <a:pt x="1439" y="235"/>
                  </a:lnTo>
                  <a:lnTo>
                    <a:pt x="1404" y="202"/>
                  </a:lnTo>
                  <a:lnTo>
                    <a:pt x="1367" y="171"/>
                  </a:lnTo>
                  <a:lnTo>
                    <a:pt x="1347" y="156"/>
                  </a:lnTo>
                  <a:lnTo>
                    <a:pt x="1328" y="142"/>
                  </a:lnTo>
                  <a:lnTo>
                    <a:pt x="1308" y="129"/>
                  </a:lnTo>
                  <a:lnTo>
                    <a:pt x="1286" y="117"/>
                  </a:lnTo>
                  <a:lnTo>
                    <a:pt x="1265" y="106"/>
                  </a:lnTo>
                  <a:lnTo>
                    <a:pt x="1243" y="95"/>
                  </a:lnTo>
                  <a:lnTo>
                    <a:pt x="1243" y="95"/>
                  </a:lnTo>
                  <a:lnTo>
                    <a:pt x="1199" y="75"/>
                  </a:lnTo>
                  <a:lnTo>
                    <a:pt x="1156" y="60"/>
                  </a:lnTo>
                  <a:lnTo>
                    <a:pt x="1114" y="45"/>
                  </a:lnTo>
                  <a:lnTo>
                    <a:pt x="1074" y="34"/>
                  </a:lnTo>
                  <a:lnTo>
                    <a:pt x="1035" y="24"/>
                  </a:lnTo>
                  <a:lnTo>
                    <a:pt x="998" y="16"/>
                  </a:lnTo>
                  <a:lnTo>
                    <a:pt x="963" y="10"/>
                  </a:lnTo>
                  <a:lnTo>
                    <a:pt x="930" y="4"/>
                  </a:lnTo>
                  <a:lnTo>
                    <a:pt x="899" y="2"/>
                  </a:lnTo>
                  <a:lnTo>
                    <a:pt x="870" y="0"/>
                  </a:lnTo>
                  <a:lnTo>
                    <a:pt x="844" y="0"/>
                  </a:lnTo>
                  <a:lnTo>
                    <a:pt x="820" y="0"/>
                  </a:lnTo>
                  <a:lnTo>
                    <a:pt x="799" y="2"/>
                  </a:lnTo>
                  <a:lnTo>
                    <a:pt x="781" y="4"/>
                  </a:lnTo>
                  <a:lnTo>
                    <a:pt x="766" y="7"/>
                  </a:lnTo>
                  <a:lnTo>
                    <a:pt x="755" y="11"/>
                  </a:lnTo>
                  <a:lnTo>
                    <a:pt x="755" y="11"/>
                  </a:lnTo>
                  <a:lnTo>
                    <a:pt x="745" y="17"/>
                  </a:lnTo>
                  <a:lnTo>
                    <a:pt x="735" y="25"/>
                  </a:lnTo>
                  <a:lnTo>
                    <a:pt x="724" y="36"/>
                  </a:lnTo>
                  <a:lnTo>
                    <a:pt x="715" y="49"/>
                  </a:lnTo>
                  <a:lnTo>
                    <a:pt x="705" y="64"/>
                  </a:lnTo>
                  <a:lnTo>
                    <a:pt x="695" y="82"/>
                  </a:lnTo>
                  <a:lnTo>
                    <a:pt x="674" y="120"/>
                  </a:lnTo>
                  <a:lnTo>
                    <a:pt x="651" y="161"/>
                  </a:lnTo>
                  <a:lnTo>
                    <a:pt x="627" y="203"/>
                  </a:lnTo>
                  <a:lnTo>
                    <a:pt x="615" y="222"/>
                  </a:lnTo>
                  <a:lnTo>
                    <a:pt x="601" y="242"/>
                  </a:lnTo>
                  <a:lnTo>
                    <a:pt x="587" y="261"/>
                  </a:lnTo>
                  <a:lnTo>
                    <a:pt x="572" y="278"/>
                  </a:lnTo>
                  <a:lnTo>
                    <a:pt x="572" y="278"/>
                  </a:lnTo>
                  <a:lnTo>
                    <a:pt x="555" y="295"/>
                  </a:lnTo>
                  <a:lnTo>
                    <a:pt x="539" y="310"/>
                  </a:lnTo>
                  <a:lnTo>
                    <a:pt x="519" y="325"/>
                  </a:lnTo>
                  <a:lnTo>
                    <a:pt x="500" y="340"/>
                  </a:lnTo>
                  <a:lnTo>
                    <a:pt x="461" y="369"/>
                  </a:lnTo>
                  <a:lnTo>
                    <a:pt x="422" y="394"/>
                  </a:lnTo>
                  <a:lnTo>
                    <a:pt x="387" y="415"/>
                  </a:lnTo>
                  <a:lnTo>
                    <a:pt x="360" y="431"/>
                  </a:lnTo>
                  <a:lnTo>
                    <a:pt x="333" y="444"/>
                  </a:lnTo>
                  <a:lnTo>
                    <a:pt x="333" y="44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2698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984" name="テキスト ボックス 983">
            <a:extLst>
              <a:ext uri="{FF2B5EF4-FFF2-40B4-BE49-F238E27FC236}">
                <a16:creationId xmlns:a16="http://schemas.microsoft.com/office/drawing/2014/main" id="{E7CFC437-178B-4CDC-BD8A-ABC1684E6547}"/>
              </a:ext>
            </a:extLst>
          </p:cNvPr>
          <p:cNvSpPr txBox="1"/>
          <p:nvPr/>
        </p:nvSpPr>
        <p:spPr>
          <a:xfrm>
            <a:off x="1743117" y="6331541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王子動物園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85" name="テキスト ボックス 984">
            <a:extLst>
              <a:ext uri="{FF2B5EF4-FFF2-40B4-BE49-F238E27FC236}">
                <a16:creationId xmlns:a16="http://schemas.microsoft.com/office/drawing/2014/main" id="{7A1CEF93-7F8A-4A55-81DF-8B44AE26240D}"/>
              </a:ext>
            </a:extLst>
          </p:cNvPr>
          <p:cNvSpPr txBox="1"/>
          <p:nvPr/>
        </p:nvSpPr>
        <p:spPr>
          <a:xfrm>
            <a:off x="388771" y="6331541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須磨水族館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86" name="グループ化 985">
            <a:extLst>
              <a:ext uri="{FF2B5EF4-FFF2-40B4-BE49-F238E27FC236}">
                <a16:creationId xmlns:a16="http://schemas.microsoft.com/office/drawing/2014/main" id="{05288900-6AE2-401E-8B71-99B966DE389B}"/>
              </a:ext>
            </a:extLst>
          </p:cNvPr>
          <p:cNvGrpSpPr/>
          <p:nvPr/>
        </p:nvGrpSpPr>
        <p:grpSpPr>
          <a:xfrm>
            <a:off x="5426054" y="2269470"/>
            <a:ext cx="746632" cy="678246"/>
            <a:chOff x="167595" y="299561"/>
            <a:chExt cx="4534400" cy="4119086"/>
          </a:xfrm>
        </p:grpSpPr>
        <p:grpSp>
          <p:nvGrpSpPr>
            <p:cNvPr id="987" name="グループ化 986">
              <a:extLst>
                <a:ext uri="{FF2B5EF4-FFF2-40B4-BE49-F238E27FC236}">
                  <a16:creationId xmlns:a16="http://schemas.microsoft.com/office/drawing/2014/main" id="{657954BF-DD7B-4A1D-912E-8238D8952FC8}"/>
                </a:ext>
              </a:extLst>
            </p:cNvPr>
            <p:cNvGrpSpPr/>
            <p:nvPr/>
          </p:nvGrpSpPr>
          <p:grpSpPr>
            <a:xfrm>
              <a:off x="167595" y="299561"/>
              <a:ext cx="4534400" cy="4119086"/>
              <a:chOff x="3549150" y="1887220"/>
              <a:chExt cx="4534400" cy="4119086"/>
            </a:xfrm>
          </p:grpSpPr>
          <p:sp>
            <p:nvSpPr>
              <p:cNvPr id="995" name="月 994">
                <a:extLst>
                  <a:ext uri="{FF2B5EF4-FFF2-40B4-BE49-F238E27FC236}">
                    <a16:creationId xmlns:a16="http://schemas.microsoft.com/office/drawing/2014/main" id="{E986FE8E-7204-4924-A847-FE2848E55389}"/>
                  </a:ext>
                </a:extLst>
              </p:cNvPr>
              <p:cNvSpPr/>
              <p:nvPr/>
            </p:nvSpPr>
            <p:spPr>
              <a:xfrm rot="9834867">
                <a:off x="7690356" y="2877769"/>
                <a:ext cx="255314" cy="1753997"/>
              </a:xfrm>
              <a:prstGeom prst="moon">
                <a:avLst>
                  <a:gd name="adj" fmla="val 2961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6" name="フリーフォーム: 図形 995">
                <a:extLst>
                  <a:ext uri="{FF2B5EF4-FFF2-40B4-BE49-F238E27FC236}">
                    <a16:creationId xmlns:a16="http://schemas.microsoft.com/office/drawing/2014/main" id="{972AF52E-433A-4E34-9E6A-BDCB6B84EE15}"/>
                  </a:ext>
                </a:extLst>
              </p:cNvPr>
              <p:cNvSpPr/>
              <p:nvPr/>
            </p:nvSpPr>
            <p:spPr>
              <a:xfrm>
                <a:off x="54247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7" name="フリーフォーム: 図形 996">
                <a:extLst>
                  <a:ext uri="{FF2B5EF4-FFF2-40B4-BE49-F238E27FC236}">
                    <a16:creationId xmlns:a16="http://schemas.microsoft.com/office/drawing/2014/main" id="{89D8F0C0-9832-49F6-876E-7B21ADEE8261}"/>
                  </a:ext>
                </a:extLst>
              </p:cNvPr>
              <p:cNvSpPr/>
              <p:nvPr/>
            </p:nvSpPr>
            <p:spPr>
              <a:xfrm>
                <a:off x="63518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8" name="フリーフォーム: 図形 997">
                <a:extLst>
                  <a:ext uri="{FF2B5EF4-FFF2-40B4-BE49-F238E27FC236}">
                    <a16:creationId xmlns:a16="http://schemas.microsoft.com/office/drawing/2014/main" id="{B1829BCF-B2F5-4C36-9482-E2BCDF37541F}"/>
                  </a:ext>
                </a:extLst>
              </p:cNvPr>
              <p:cNvSpPr/>
              <p:nvPr/>
            </p:nvSpPr>
            <p:spPr>
              <a:xfrm>
                <a:off x="71710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9" name="フリーフォーム: 図形 998">
                <a:extLst>
                  <a:ext uri="{FF2B5EF4-FFF2-40B4-BE49-F238E27FC236}">
                    <a16:creationId xmlns:a16="http://schemas.microsoft.com/office/drawing/2014/main" id="{479ADC8E-DA66-4778-9BF3-F9504FCE93F4}"/>
                  </a:ext>
                </a:extLst>
              </p:cNvPr>
              <p:cNvSpPr/>
              <p:nvPr/>
            </p:nvSpPr>
            <p:spPr>
              <a:xfrm>
                <a:off x="46183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0" name="台形 999">
                <a:extLst>
                  <a:ext uri="{FF2B5EF4-FFF2-40B4-BE49-F238E27FC236}">
                    <a16:creationId xmlns:a16="http://schemas.microsoft.com/office/drawing/2014/main" id="{D0683937-6598-48CB-8ADA-777A7F0D04C8}"/>
                  </a:ext>
                </a:extLst>
              </p:cNvPr>
              <p:cNvSpPr/>
              <p:nvPr/>
            </p:nvSpPr>
            <p:spPr>
              <a:xfrm rot="10800000">
                <a:off x="6376988" y="4882885"/>
                <a:ext cx="552450" cy="913078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1" name="楕円 1000">
                <a:extLst>
                  <a:ext uri="{FF2B5EF4-FFF2-40B4-BE49-F238E27FC236}">
                    <a16:creationId xmlns:a16="http://schemas.microsoft.com/office/drawing/2014/main" id="{38450513-DCA4-48BA-BDAB-E009B1B4B580}"/>
                  </a:ext>
                </a:extLst>
              </p:cNvPr>
              <p:cNvSpPr/>
              <p:nvPr/>
            </p:nvSpPr>
            <p:spPr>
              <a:xfrm>
                <a:off x="5680127" y="4239103"/>
                <a:ext cx="1772233" cy="913079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2" name="フリーフォーム: 図形 1001">
                <a:extLst>
                  <a:ext uri="{FF2B5EF4-FFF2-40B4-BE49-F238E27FC236}">
                    <a16:creationId xmlns:a16="http://schemas.microsoft.com/office/drawing/2014/main" id="{837B409B-9924-47E7-B436-CC792FF47B1D}"/>
                  </a:ext>
                </a:extLst>
              </p:cNvPr>
              <p:cNvSpPr/>
              <p:nvPr/>
            </p:nvSpPr>
            <p:spPr>
              <a:xfrm rot="10800000">
                <a:off x="4648200" y="2682241"/>
                <a:ext cx="3086101" cy="3113723"/>
              </a:xfrm>
              <a:custGeom>
                <a:avLst/>
                <a:gdLst>
                  <a:gd name="connsiteX0" fmla="*/ 2368800 w 3086101"/>
                  <a:gd name="connsiteY0" fmla="*/ 3113723 h 3113723"/>
                  <a:gd name="connsiteX1" fmla="*/ 717300 w 3086101"/>
                  <a:gd name="connsiteY1" fmla="*/ 3113723 h 3113723"/>
                  <a:gd name="connsiteX2" fmla="*/ 0 w 3086101"/>
                  <a:gd name="connsiteY2" fmla="*/ 2396423 h 3113723"/>
                  <a:gd name="connsiteX3" fmla="*/ 0 w 3086101"/>
                  <a:gd name="connsiteY3" fmla="*/ 913078 h 3113723"/>
                  <a:gd name="connsiteX4" fmla="*/ 138113 w 3086101"/>
                  <a:gd name="connsiteY4" fmla="*/ 0 h 3113723"/>
                  <a:gd name="connsiteX5" fmla="*/ 414338 w 3086101"/>
                  <a:gd name="connsiteY5" fmla="*/ 0 h 3113723"/>
                  <a:gd name="connsiteX6" fmla="*/ 552450 w 3086101"/>
                  <a:gd name="connsiteY6" fmla="*/ 913078 h 3113723"/>
                  <a:gd name="connsiteX7" fmla="*/ 1733551 w 3086101"/>
                  <a:gd name="connsiteY7" fmla="*/ 913078 h 3113723"/>
                  <a:gd name="connsiteX8" fmla="*/ 1871664 w 3086101"/>
                  <a:gd name="connsiteY8" fmla="*/ 0 h 3113723"/>
                  <a:gd name="connsiteX9" fmla="*/ 2147889 w 3086101"/>
                  <a:gd name="connsiteY9" fmla="*/ 0 h 3113723"/>
                  <a:gd name="connsiteX10" fmla="*/ 2286001 w 3086101"/>
                  <a:gd name="connsiteY10" fmla="*/ 913078 h 3113723"/>
                  <a:gd name="connsiteX11" fmla="*/ 2533651 w 3086101"/>
                  <a:gd name="connsiteY11" fmla="*/ 913078 h 3113723"/>
                  <a:gd name="connsiteX12" fmla="*/ 2671764 w 3086101"/>
                  <a:gd name="connsiteY12" fmla="*/ 0 h 3113723"/>
                  <a:gd name="connsiteX13" fmla="*/ 2947989 w 3086101"/>
                  <a:gd name="connsiteY13" fmla="*/ 0 h 3113723"/>
                  <a:gd name="connsiteX14" fmla="*/ 3086101 w 3086101"/>
                  <a:gd name="connsiteY14" fmla="*/ 913078 h 3113723"/>
                  <a:gd name="connsiteX15" fmla="*/ 3086100 w 3086101"/>
                  <a:gd name="connsiteY15" fmla="*/ 913078 h 3113723"/>
                  <a:gd name="connsiteX16" fmla="*/ 3086100 w 3086101"/>
                  <a:gd name="connsiteY16" fmla="*/ 2396423 h 3113723"/>
                  <a:gd name="connsiteX17" fmla="*/ 2368800 w 3086101"/>
                  <a:gd name="connsiteY17" fmla="*/ 3113723 h 3113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86101" h="3113723">
                    <a:moveTo>
                      <a:pt x="2368800" y="3113723"/>
                    </a:moveTo>
                    <a:lnTo>
                      <a:pt x="717300" y="3113723"/>
                    </a:lnTo>
                    <a:cubicBezTo>
                      <a:pt x="321146" y="3113723"/>
                      <a:pt x="0" y="2792577"/>
                      <a:pt x="0" y="2396423"/>
                    </a:cubicBezTo>
                    <a:lnTo>
                      <a:pt x="0" y="913078"/>
                    </a:lnTo>
                    <a:lnTo>
                      <a:pt x="138113" y="0"/>
                    </a:lnTo>
                    <a:lnTo>
                      <a:pt x="414338" y="0"/>
                    </a:lnTo>
                    <a:lnTo>
                      <a:pt x="552450" y="913078"/>
                    </a:lnTo>
                    <a:lnTo>
                      <a:pt x="1733551" y="913078"/>
                    </a:lnTo>
                    <a:lnTo>
                      <a:pt x="1871664" y="0"/>
                    </a:lnTo>
                    <a:lnTo>
                      <a:pt x="2147889" y="0"/>
                    </a:lnTo>
                    <a:lnTo>
                      <a:pt x="2286001" y="913078"/>
                    </a:lnTo>
                    <a:lnTo>
                      <a:pt x="2533651" y="913078"/>
                    </a:lnTo>
                    <a:lnTo>
                      <a:pt x="2671764" y="0"/>
                    </a:lnTo>
                    <a:lnTo>
                      <a:pt x="2947989" y="0"/>
                    </a:lnTo>
                    <a:lnTo>
                      <a:pt x="3086101" y="913078"/>
                    </a:lnTo>
                    <a:lnTo>
                      <a:pt x="3086100" y="913078"/>
                    </a:lnTo>
                    <a:lnTo>
                      <a:pt x="3086100" y="2396423"/>
                    </a:lnTo>
                    <a:cubicBezTo>
                      <a:pt x="3086100" y="2792577"/>
                      <a:pt x="2764954" y="3113723"/>
                      <a:pt x="2368800" y="3113723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3" name="楕円 3">
                <a:extLst>
                  <a:ext uri="{FF2B5EF4-FFF2-40B4-BE49-F238E27FC236}">
                    <a16:creationId xmlns:a16="http://schemas.microsoft.com/office/drawing/2014/main" id="{D9631237-2F69-4CE5-8A24-115466780052}"/>
                  </a:ext>
                </a:extLst>
              </p:cNvPr>
              <p:cNvSpPr/>
              <p:nvPr/>
            </p:nvSpPr>
            <p:spPr>
              <a:xfrm>
                <a:off x="354915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4" name="楕円 3">
                <a:extLst>
                  <a:ext uri="{FF2B5EF4-FFF2-40B4-BE49-F238E27FC236}">
                    <a16:creationId xmlns:a16="http://schemas.microsoft.com/office/drawing/2014/main" id="{3712F84D-1174-49F5-8DF8-268FFC3BAC66}"/>
                  </a:ext>
                </a:extLst>
              </p:cNvPr>
              <p:cNvSpPr/>
              <p:nvPr/>
            </p:nvSpPr>
            <p:spPr>
              <a:xfrm>
                <a:off x="549987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5" name="フリーフォーム: 図形 1004">
                <a:extLst>
                  <a:ext uri="{FF2B5EF4-FFF2-40B4-BE49-F238E27FC236}">
                    <a16:creationId xmlns:a16="http://schemas.microsoft.com/office/drawing/2014/main" id="{CBAE2C21-E6D8-401D-A007-E134D5E31467}"/>
                  </a:ext>
                </a:extLst>
              </p:cNvPr>
              <p:cNvSpPr/>
              <p:nvPr/>
            </p:nvSpPr>
            <p:spPr>
              <a:xfrm>
                <a:off x="3966478" y="1887220"/>
                <a:ext cx="1961882" cy="2345055"/>
              </a:xfrm>
              <a:custGeom>
                <a:avLst/>
                <a:gdLst>
                  <a:gd name="connsiteX0" fmla="*/ 982712 w 1961882"/>
                  <a:gd name="connsiteY0" fmla="*/ 0 h 2345055"/>
                  <a:gd name="connsiteX1" fmla="*/ 1040211 w 1961882"/>
                  <a:gd name="connsiteY1" fmla="*/ 147563 h 2345055"/>
                  <a:gd name="connsiteX2" fmla="*/ 1063757 w 1961882"/>
                  <a:gd name="connsiteY2" fmla="*/ 148816 h 2345055"/>
                  <a:gd name="connsiteX3" fmla="*/ 1076512 w 1961882"/>
                  <a:gd name="connsiteY3" fmla="*/ 50494 h 2345055"/>
                  <a:gd name="connsiteX4" fmla="*/ 1156278 w 1961882"/>
                  <a:gd name="connsiteY4" fmla="*/ 161811 h 2345055"/>
                  <a:gd name="connsiteX5" fmla="*/ 1178634 w 1961882"/>
                  <a:gd name="connsiteY5" fmla="*/ 165405 h 2345055"/>
                  <a:gd name="connsiteX6" fmla="*/ 1182572 w 1961882"/>
                  <a:gd name="connsiteY6" fmla="*/ 166472 h 2345055"/>
                  <a:gd name="connsiteX7" fmla="*/ 1173586 w 1961882"/>
                  <a:gd name="connsiteY7" fmla="*/ 85661 h 2345055"/>
                  <a:gd name="connsiteX8" fmla="*/ 1327287 w 1961882"/>
                  <a:gd name="connsiteY8" fmla="*/ 211940 h 2345055"/>
                  <a:gd name="connsiteX9" fmla="*/ 1362767 w 1961882"/>
                  <a:gd name="connsiteY9" fmla="*/ 225621 h 2345055"/>
                  <a:gd name="connsiteX10" fmla="*/ 1961881 w 1961882"/>
                  <a:gd name="connsiteY10" fmla="*/ 1177821 h 2345055"/>
                  <a:gd name="connsiteX11" fmla="*/ 1961882 w 1961882"/>
                  <a:gd name="connsiteY11" fmla="*/ 1639583 h 2345055"/>
                  <a:gd name="connsiteX12" fmla="*/ 1317844 w 1961882"/>
                  <a:gd name="connsiteY12" fmla="*/ 2345055 h 2345055"/>
                  <a:gd name="connsiteX13" fmla="*/ 644038 w 1961882"/>
                  <a:gd name="connsiteY13" fmla="*/ 2345055 h 2345055"/>
                  <a:gd name="connsiteX14" fmla="*/ 0 w 1961882"/>
                  <a:gd name="connsiteY14" fmla="*/ 1639583 h 2345055"/>
                  <a:gd name="connsiteX15" fmla="*/ 0 w 1961882"/>
                  <a:gd name="connsiteY15" fmla="*/ 1177821 h 2345055"/>
                  <a:gd name="connsiteX16" fmla="*/ 599114 w 1961882"/>
                  <a:gd name="connsiteY16" fmla="*/ 225621 h 2345055"/>
                  <a:gd name="connsiteX17" fmla="*/ 641270 w 1961882"/>
                  <a:gd name="connsiteY17" fmla="*/ 209366 h 2345055"/>
                  <a:gd name="connsiteX18" fmla="*/ 791837 w 1961882"/>
                  <a:gd name="connsiteY18" fmla="*/ 85661 h 2345055"/>
                  <a:gd name="connsiteX19" fmla="*/ 782962 w 1961882"/>
                  <a:gd name="connsiteY19" fmla="*/ 165482 h 2345055"/>
                  <a:gd name="connsiteX20" fmla="*/ 783247 w 1961882"/>
                  <a:gd name="connsiteY20" fmla="*/ 165405 h 2345055"/>
                  <a:gd name="connsiteX21" fmla="*/ 809608 w 1961882"/>
                  <a:gd name="connsiteY21" fmla="*/ 161167 h 2345055"/>
                  <a:gd name="connsiteX22" fmla="*/ 888913 w 1961882"/>
                  <a:gd name="connsiteY22" fmla="*/ 50494 h 2345055"/>
                  <a:gd name="connsiteX23" fmla="*/ 901643 w 1961882"/>
                  <a:gd name="connsiteY23" fmla="*/ 148628 h 2345055"/>
                  <a:gd name="connsiteX24" fmla="*/ 925288 w 1961882"/>
                  <a:gd name="connsiteY24" fmla="*/ 147371 h 234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61882" h="2345055">
                    <a:moveTo>
                      <a:pt x="982712" y="0"/>
                    </a:moveTo>
                    <a:lnTo>
                      <a:pt x="1040211" y="147563"/>
                    </a:lnTo>
                    <a:lnTo>
                      <a:pt x="1063757" y="148816"/>
                    </a:lnTo>
                    <a:lnTo>
                      <a:pt x="1076512" y="50494"/>
                    </a:lnTo>
                    <a:lnTo>
                      <a:pt x="1156278" y="161811"/>
                    </a:lnTo>
                    <a:lnTo>
                      <a:pt x="1178634" y="165405"/>
                    </a:lnTo>
                    <a:lnTo>
                      <a:pt x="1182572" y="166472"/>
                    </a:lnTo>
                    <a:lnTo>
                      <a:pt x="1173586" y="85661"/>
                    </a:lnTo>
                    <a:lnTo>
                      <a:pt x="1327287" y="211940"/>
                    </a:lnTo>
                    <a:lnTo>
                      <a:pt x="1362767" y="225621"/>
                    </a:lnTo>
                    <a:cubicBezTo>
                      <a:pt x="1714841" y="382501"/>
                      <a:pt x="1961881" y="749768"/>
                      <a:pt x="1961881" y="1177821"/>
                    </a:cubicBezTo>
                    <a:cubicBezTo>
                      <a:pt x="1961881" y="1331742"/>
                      <a:pt x="1961882" y="1485662"/>
                      <a:pt x="1961882" y="1639583"/>
                    </a:cubicBezTo>
                    <a:cubicBezTo>
                      <a:pt x="1961882" y="2029204"/>
                      <a:pt x="1673536" y="2345055"/>
                      <a:pt x="1317844" y="2345055"/>
                    </a:cubicBezTo>
                    <a:lnTo>
                      <a:pt x="644038" y="2345055"/>
                    </a:lnTo>
                    <a:cubicBezTo>
                      <a:pt x="288346" y="2345055"/>
                      <a:pt x="0" y="2029204"/>
                      <a:pt x="0" y="1639583"/>
                    </a:cubicBezTo>
                    <a:lnTo>
                      <a:pt x="0" y="1177821"/>
                    </a:lnTo>
                    <a:cubicBezTo>
                      <a:pt x="0" y="749768"/>
                      <a:pt x="247040" y="382501"/>
                      <a:pt x="599114" y="225621"/>
                    </a:cubicBezTo>
                    <a:lnTo>
                      <a:pt x="641270" y="209366"/>
                    </a:lnTo>
                    <a:lnTo>
                      <a:pt x="791837" y="85661"/>
                    </a:lnTo>
                    <a:lnTo>
                      <a:pt x="782962" y="165482"/>
                    </a:lnTo>
                    <a:lnTo>
                      <a:pt x="783247" y="165405"/>
                    </a:lnTo>
                    <a:lnTo>
                      <a:pt x="809608" y="161167"/>
                    </a:lnTo>
                    <a:lnTo>
                      <a:pt x="888913" y="50494"/>
                    </a:lnTo>
                    <a:lnTo>
                      <a:pt x="901643" y="148628"/>
                    </a:lnTo>
                    <a:lnTo>
                      <a:pt x="925288" y="147371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6" name="フリーフォーム: 図形 1005">
                <a:extLst>
                  <a:ext uri="{FF2B5EF4-FFF2-40B4-BE49-F238E27FC236}">
                    <a16:creationId xmlns:a16="http://schemas.microsoft.com/office/drawing/2014/main" id="{37B4F4FF-42A8-4383-9F0B-9CBC2EBF98FC}"/>
                  </a:ext>
                </a:extLst>
              </p:cNvPr>
              <p:cNvSpPr/>
              <p:nvPr/>
            </p:nvSpPr>
            <p:spPr>
              <a:xfrm>
                <a:off x="7922468" y="4274501"/>
                <a:ext cx="161082" cy="830900"/>
              </a:xfrm>
              <a:custGeom>
                <a:avLst/>
                <a:gdLst>
                  <a:gd name="connsiteX0" fmla="*/ 174625 w 349250"/>
                  <a:gd name="connsiteY0" fmla="*/ 0 h 902939"/>
                  <a:gd name="connsiteX1" fmla="*/ 182483 w 349250"/>
                  <a:gd name="connsiteY1" fmla="*/ 4335 h 902939"/>
                  <a:gd name="connsiteX2" fmla="*/ 349250 w 349250"/>
                  <a:gd name="connsiteY2" fmla="*/ 451469 h 902939"/>
                  <a:gd name="connsiteX3" fmla="*/ 182483 w 349250"/>
                  <a:gd name="connsiteY3" fmla="*/ 898603 h 902939"/>
                  <a:gd name="connsiteX4" fmla="*/ 174625 w 349250"/>
                  <a:gd name="connsiteY4" fmla="*/ 902939 h 902939"/>
                  <a:gd name="connsiteX5" fmla="*/ 166767 w 349250"/>
                  <a:gd name="connsiteY5" fmla="*/ 898603 h 902939"/>
                  <a:gd name="connsiteX6" fmla="*/ 0 w 349250"/>
                  <a:gd name="connsiteY6" fmla="*/ 451469 h 902939"/>
                  <a:gd name="connsiteX7" fmla="*/ 166767 w 349250"/>
                  <a:gd name="connsiteY7" fmla="*/ 4335 h 902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250" h="902939">
                    <a:moveTo>
                      <a:pt x="174625" y="0"/>
                    </a:moveTo>
                    <a:lnTo>
                      <a:pt x="182483" y="4335"/>
                    </a:lnTo>
                    <a:cubicBezTo>
                      <a:pt x="280485" y="78003"/>
                      <a:pt x="349250" y="250464"/>
                      <a:pt x="349250" y="451469"/>
                    </a:cubicBezTo>
                    <a:cubicBezTo>
                      <a:pt x="349250" y="652474"/>
                      <a:pt x="280485" y="824936"/>
                      <a:pt x="182483" y="898603"/>
                    </a:cubicBezTo>
                    <a:lnTo>
                      <a:pt x="174625" y="902939"/>
                    </a:lnTo>
                    <a:lnTo>
                      <a:pt x="166767" y="898603"/>
                    </a:lnTo>
                    <a:cubicBezTo>
                      <a:pt x="68765" y="824936"/>
                      <a:pt x="0" y="652474"/>
                      <a:pt x="0" y="451469"/>
                    </a:cubicBezTo>
                    <a:cubicBezTo>
                      <a:pt x="0" y="250464"/>
                      <a:pt x="68765" y="78003"/>
                      <a:pt x="166767" y="433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88" name="四角形: 角を丸くする 987">
              <a:extLst>
                <a:ext uri="{FF2B5EF4-FFF2-40B4-BE49-F238E27FC236}">
                  <a16:creationId xmlns:a16="http://schemas.microsoft.com/office/drawing/2014/main" id="{48765951-EFA2-4BA7-90B4-8207AFB68AA7}"/>
                </a:ext>
              </a:extLst>
            </p:cNvPr>
            <p:cNvSpPr/>
            <p:nvPr/>
          </p:nvSpPr>
          <p:spPr>
            <a:xfrm>
              <a:off x="924694" y="2064067"/>
              <a:ext cx="1204094" cy="659130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89" name="四角形: 角を丸くする 988">
              <a:extLst>
                <a:ext uri="{FF2B5EF4-FFF2-40B4-BE49-F238E27FC236}">
                  <a16:creationId xmlns:a16="http://schemas.microsoft.com/office/drawing/2014/main" id="{4EA63374-CA5B-46A5-8D52-FB07B2C2E73C}"/>
                </a:ext>
              </a:extLst>
            </p:cNvPr>
            <p:cNvSpPr/>
            <p:nvPr/>
          </p:nvSpPr>
          <p:spPr>
            <a:xfrm>
              <a:off x="700038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0" name="四角形: 角を丸くする 989">
              <a:extLst>
                <a:ext uri="{FF2B5EF4-FFF2-40B4-BE49-F238E27FC236}">
                  <a16:creationId xmlns:a16="http://schemas.microsoft.com/office/drawing/2014/main" id="{A8E8AEE1-40C3-4832-80E3-068B9B284E08}"/>
                </a:ext>
              </a:extLst>
            </p:cNvPr>
            <p:cNvSpPr/>
            <p:nvPr/>
          </p:nvSpPr>
          <p:spPr>
            <a:xfrm>
              <a:off x="1752684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1" name="楕円 990">
              <a:extLst>
                <a:ext uri="{FF2B5EF4-FFF2-40B4-BE49-F238E27FC236}">
                  <a16:creationId xmlns:a16="http://schemas.microsoft.com/office/drawing/2014/main" id="{C8D605BB-DA33-494C-8355-F7B4EA5107F3}"/>
                </a:ext>
              </a:extLst>
            </p:cNvPr>
            <p:cNvSpPr/>
            <p:nvPr/>
          </p:nvSpPr>
          <p:spPr>
            <a:xfrm>
              <a:off x="931813" y="1355725"/>
              <a:ext cx="203200" cy="2032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2" name="楕円 991">
              <a:extLst>
                <a:ext uri="{FF2B5EF4-FFF2-40B4-BE49-F238E27FC236}">
                  <a16:creationId xmlns:a16="http://schemas.microsoft.com/office/drawing/2014/main" id="{A3954659-C5A9-485B-B344-4EBFBA336DC5}"/>
                </a:ext>
              </a:extLst>
            </p:cNvPr>
            <p:cNvSpPr/>
            <p:nvPr/>
          </p:nvSpPr>
          <p:spPr>
            <a:xfrm>
              <a:off x="1984459" y="1355725"/>
              <a:ext cx="203200" cy="2032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3" name="四角形: 角を丸くする 992">
              <a:extLst>
                <a:ext uri="{FF2B5EF4-FFF2-40B4-BE49-F238E27FC236}">
                  <a16:creationId xmlns:a16="http://schemas.microsoft.com/office/drawing/2014/main" id="{0CE9096B-6BC8-4E72-8884-C96428AD1139}"/>
                </a:ext>
              </a:extLst>
            </p:cNvPr>
            <p:cNvSpPr/>
            <p:nvPr/>
          </p:nvSpPr>
          <p:spPr>
            <a:xfrm>
              <a:off x="1069517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4" name="四角形: 角を丸くする 993">
              <a:extLst>
                <a:ext uri="{FF2B5EF4-FFF2-40B4-BE49-F238E27FC236}">
                  <a16:creationId xmlns:a16="http://schemas.microsoft.com/office/drawing/2014/main" id="{E553B20C-61BD-45F4-AD75-B2F93372730D}"/>
                </a:ext>
              </a:extLst>
            </p:cNvPr>
            <p:cNvSpPr/>
            <p:nvPr/>
          </p:nvSpPr>
          <p:spPr>
            <a:xfrm>
              <a:off x="1711822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007" name="テキスト ボックス 1006">
            <a:extLst>
              <a:ext uri="{FF2B5EF4-FFF2-40B4-BE49-F238E27FC236}">
                <a16:creationId xmlns:a16="http://schemas.microsoft.com/office/drawing/2014/main" id="{C7BBCD88-57F7-4F1A-A722-9095A3EB9DBA}"/>
              </a:ext>
            </a:extLst>
          </p:cNvPr>
          <p:cNvSpPr txBox="1"/>
          <p:nvPr/>
        </p:nvSpPr>
        <p:spPr>
          <a:xfrm>
            <a:off x="5451149" y="2963446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丹波牛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08" name="グループ化 1007">
            <a:extLst>
              <a:ext uri="{FF2B5EF4-FFF2-40B4-BE49-F238E27FC236}">
                <a16:creationId xmlns:a16="http://schemas.microsoft.com/office/drawing/2014/main" id="{369F71C8-BFFB-445D-A0DC-2E157E639E67}"/>
              </a:ext>
            </a:extLst>
          </p:cNvPr>
          <p:cNvGrpSpPr/>
          <p:nvPr/>
        </p:nvGrpSpPr>
        <p:grpSpPr>
          <a:xfrm>
            <a:off x="7070167" y="5537467"/>
            <a:ext cx="1304965" cy="820754"/>
            <a:chOff x="2143125" y="4914337"/>
            <a:chExt cx="2440486" cy="1534937"/>
          </a:xfrm>
        </p:grpSpPr>
        <p:sp>
          <p:nvSpPr>
            <p:cNvPr id="1009" name="フリーフォーム: 図形 1008">
              <a:extLst>
                <a:ext uri="{FF2B5EF4-FFF2-40B4-BE49-F238E27FC236}">
                  <a16:creationId xmlns:a16="http://schemas.microsoft.com/office/drawing/2014/main" id="{AEC81BE6-180C-421C-9434-492177A367C5}"/>
                </a:ext>
              </a:extLst>
            </p:cNvPr>
            <p:cNvSpPr/>
            <p:nvPr/>
          </p:nvSpPr>
          <p:spPr>
            <a:xfrm>
              <a:off x="2166669" y="5824217"/>
              <a:ext cx="532226" cy="617786"/>
            </a:xfrm>
            <a:custGeom>
              <a:avLst/>
              <a:gdLst>
                <a:gd name="connsiteX0" fmla="*/ 0 w 544188"/>
                <a:gd name="connsiteY0" fmla="*/ 0 h 631673"/>
                <a:gd name="connsiteX1" fmla="*/ 544188 w 544188"/>
                <a:gd name="connsiteY1" fmla="*/ 464033 h 631673"/>
                <a:gd name="connsiteX2" fmla="*/ 544188 w 544188"/>
                <a:gd name="connsiteY2" fmla="*/ 631673 h 631673"/>
                <a:gd name="connsiteX3" fmla="*/ 0 w 544188"/>
                <a:gd name="connsiteY3" fmla="*/ 167640 h 631673"/>
                <a:gd name="connsiteX4" fmla="*/ 0 w 544188"/>
                <a:gd name="connsiteY4" fmla="*/ 0 h 63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4188" h="631673">
                  <a:moveTo>
                    <a:pt x="0" y="0"/>
                  </a:moveTo>
                  <a:lnTo>
                    <a:pt x="544188" y="464033"/>
                  </a:lnTo>
                  <a:lnTo>
                    <a:pt x="544188" y="631673"/>
                  </a:lnTo>
                  <a:lnTo>
                    <a:pt x="0" y="1676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0" name="フリーフォーム: 図形 1009">
              <a:extLst>
                <a:ext uri="{FF2B5EF4-FFF2-40B4-BE49-F238E27FC236}">
                  <a16:creationId xmlns:a16="http://schemas.microsoft.com/office/drawing/2014/main" id="{FE1DD5FD-C4C2-40F0-8A35-AF530AC73DCB}"/>
                </a:ext>
              </a:extLst>
            </p:cNvPr>
            <p:cNvSpPr/>
            <p:nvPr/>
          </p:nvSpPr>
          <p:spPr>
            <a:xfrm>
              <a:off x="2701276" y="5782614"/>
              <a:ext cx="1774860" cy="666660"/>
            </a:xfrm>
            <a:custGeom>
              <a:avLst/>
              <a:gdLst>
                <a:gd name="connsiteX0" fmla="*/ 1814748 w 1814748"/>
                <a:gd name="connsiteY0" fmla="*/ 0 h 681642"/>
                <a:gd name="connsiteX1" fmla="*/ 1814748 w 1814748"/>
                <a:gd name="connsiteY1" fmla="*/ 167640 h 681642"/>
                <a:gd name="connsiteX2" fmla="*/ 6378 w 1814748"/>
                <a:gd name="connsiteY2" fmla="*/ 681642 h 681642"/>
                <a:gd name="connsiteX3" fmla="*/ 0 w 1814748"/>
                <a:gd name="connsiteY3" fmla="*/ 676204 h 681642"/>
                <a:gd name="connsiteX4" fmla="*/ 0 w 1814748"/>
                <a:gd name="connsiteY4" fmla="*/ 508564 h 681642"/>
                <a:gd name="connsiteX5" fmla="*/ 6378 w 1814748"/>
                <a:gd name="connsiteY5" fmla="*/ 514002 h 681642"/>
                <a:gd name="connsiteX6" fmla="*/ 1814748 w 1814748"/>
                <a:gd name="connsiteY6" fmla="*/ 0 h 681642"/>
                <a:gd name="connsiteX0" fmla="*/ 1814748 w 1814748"/>
                <a:gd name="connsiteY0" fmla="*/ 0 h 681642"/>
                <a:gd name="connsiteX1" fmla="*/ 1814748 w 1814748"/>
                <a:gd name="connsiteY1" fmla="*/ 167640 h 681642"/>
                <a:gd name="connsiteX2" fmla="*/ 6378 w 1814748"/>
                <a:gd name="connsiteY2" fmla="*/ 681642 h 681642"/>
                <a:gd name="connsiteX3" fmla="*/ 0 w 1814748"/>
                <a:gd name="connsiteY3" fmla="*/ 676204 h 681642"/>
                <a:gd name="connsiteX4" fmla="*/ 0 w 1814748"/>
                <a:gd name="connsiteY4" fmla="*/ 508564 h 681642"/>
                <a:gd name="connsiteX5" fmla="*/ 1814748 w 1814748"/>
                <a:gd name="connsiteY5" fmla="*/ 0 h 681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14748" h="681642">
                  <a:moveTo>
                    <a:pt x="1814748" y="0"/>
                  </a:moveTo>
                  <a:lnTo>
                    <a:pt x="1814748" y="167640"/>
                  </a:lnTo>
                  <a:lnTo>
                    <a:pt x="6378" y="681642"/>
                  </a:lnTo>
                  <a:lnTo>
                    <a:pt x="0" y="676204"/>
                  </a:lnTo>
                  <a:lnTo>
                    <a:pt x="0" y="508564"/>
                  </a:lnTo>
                  <a:lnTo>
                    <a:pt x="1814748" y="0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1" name="フリーフォーム: 図形 1010">
              <a:extLst>
                <a:ext uri="{FF2B5EF4-FFF2-40B4-BE49-F238E27FC236}">
                  <a16:creationId xmlns:a16="http://schemas.microsoft.com/office/drawing/2014/main" id="{11100865-1840-4368-8DE3-374FAFE91F8A}"/>
                </a:ext>
              </a:extLst>
            </p:cNvPr>
            <p:cNvSpPr/>
            <p:nvPr/>
          </p:nvSpPr>
          <p:spPr>
            <a:xfrm>
              <a:off x="2883218" y="5794289"/>
              <a:ext cx="1538522" cy="601475"/>
            </a:xfrm>
            <a:custGeom>
              <a:avLst/>
              <a:gdLst>
                <a:gd name="connsiteX0" fmla="*/ 73994 w 1538522"/>
                <a:gd name="connsiteY0" fmla="*/ 410419 h 601475"/>
                <a:gd name="connsiteX1" fmla="*/ 71066 w 1538522"/>
                <a:gd name="connsiteY1" fmla="*/ 433247 h 601475"/>
                <a:gd name="connsiteX2" fmla="*/ 57704 w 1538522"/>
                <a:gd name="connsiteY2" fmla="*/ 585073 h 601475"/>
                <a:gd name="connsiteX3" fmla="*/ 0 w 1538522"/>
                <a:gd name="connsiteY3" fmla="*/ 601475 h 601475"/>
                <a:gd name="connsiteX4" fmla="*/ 6049 w 1538522"/>
                <a:gd name="connsiteY4" fmla="*/ 498899 h 601475"/>
                <a:gd name="connsiteX5" fmla="*/ 12945 w 1538522"/>
                <a:gd name="connsiteY5" fmla="*/ 427527 h 601475"/>
                <a:gd name="connsiteX6" fmla="*/ 241842 w 1538522"/>
                <a:gd name="connsiteY6" fmla="*/ 363381 h 601475"/>
                <a:gd name="connsiteX7" fmla="*/ 227776 w 1538522"/>
                <a:gd name="connsiteY7" fmla="*/ 388289 h 601475"/>
                <a:gd name="connsiteX8" fmla="*/ 128654 w 1538522"/>
                <a:gd name="connsiteY8" fmla="*/ 475056 h 601475"/>
                <a:gd name="connsiteX9" fmla="*/ 178305 w 1538522"/>
                <a:gd name="connsiteY9" fmla="*/ 381187 h 601475"/>
                <a:gd name="connsiteX10" fmla="*/ 402748 w 1538522"/>
                <a:gd name="connsiteY10" fmla="*/ 318289 h 601475"/>
                <a:gd name="connsiteX11" fmla="*/ 385239 w 1538522"/>
                <a:gd name="connsiteY11" fmla="*/ 425352 h 601475"/>
                <a:gd name="connsiteX12" fmla="*/ 374603 w 1538522"/>
                <a:gd name="connsiteY12" fmla="*/ 495000 h 601475"/>
                <a:gd name="connsiteX13" fmla="*/ 357654 w 1538522"/>
                <a:gd name="connsiteY13" fmla="*/ 499817 h 601475"/>
                <a:gd name="connsiteX14" fmla="*/ 359561 w 1538522"/>
                <a:gd name="connsiteY14" fmla="*/ 487271 h 601475"/>
                <a:gd name="connsiteX15" fmla="*/ 381756 w 1538522"/>
                <a:gd name="connsiteY15" fmla="*/ 349591 h 601475"/>
                <a:gd name="connsiteX16" fmla="*/ 386334 w 1538522"/>
                <a:gd name="connsiteY16" fmla="*/ 322889 h 601475"/>
                <a:gd name="connsiteX17" fmla="*/ 668542 w 1538522"/>
                <a:gd name="connsiteY17" fmla="*/ 243803 h 601475"/>
                <a:gd name="connsiteX18" fmla="*/ 632086 w 1538522"/>
                <a:gd name="connsiteY18" fmla="*/ 356898 h 601475"/>
                <a:gd name="connsiteX19" fmla="*/ 608237 w 1538522"/>
                <a:gd name="connsiteY19" fmla="*/ 428592 h 601475"/>
                <a:gd name="connsiteX20" fmla="*/ 589817 w 1538522"/>
                <a:gd name="connsiteY20" fmla="*/ 433828 h 601475"/>
                <a:gd name="connsiteX21" fmla="*/ 597785 w 1538522"/>
                <a:gd name="connsiteY21" fmla="*/ 410060 h 601475"/>
                <a:gd name="connsiteX22" fmla="*/ 649815 w 1538522"/>
                <a:gd name="connsiteY22" fmla="*/ 249051 h 601475"/>
                <a:gd name="connsiteX23" fmla="*/ 837732 w 1538522"/>
                <a:gd name="connsiteY23" fmla="*/ 196389 h 601475"/>
                <a:gd name="connsiteX24" fmla="*/ 833861 w 1538522"/>
                <a:gd name="connsiteY24" fmla="*/ 227320 h 601475"/>
                <a:gd name="connsiteX25" fmla="*/ 822846 w 1538522"/>
                <a:gd name="connsiteY25" fmla="*/ 367593 h 601475"/>
                <a:gd name="connsiteX26" fmla="*/ 755873 w 1538522"/>
                <a:gd name="connsiteY26" fmla="*/ 386629 h 601475"/>
                <a:gd name="connsiteX27" fmla="*/ 760139 w 1538522"/>
                <a:gd name="connsiteY27" fmla="*/ 291688 h 601475"/>
                <a:gd name="connsiteX28" fmla="*/ 766814 w 1538522"/>
                <a:gd name="connsiteY28" fmla="*/ 216263 h 601475"/>
                <a:gd name="connsiteX29" fmla="*/ 1044329 w 1538522"/>
                <a:gd name="connsiteY29" fmla="*/ 138493 h 601475"/>
                <a:gd name="connsiteX30" fmla="*/ 1014186 w 1538522"/>
                <a:gd name="connsiteY30" fmla="*/ 185847 h 601475"/>
                <a:gd name="connsiteX31" fmla="*/ 901482 w 1538522"/>
                <a:gd name="connsiteY31" fmla="*/ 270610 h 601475"/>
                <a:gd name="connsiteX32" fmla="*/ 967132 w 1538522"/>
                <a:gd name="connsiteY32" fmla="*/ 160126 h 601475"/>
                <a:gd name="connsiteX33" fmla="*/ 1220120 w 1538522"/>
                <a:gd name="connsiteY33" fmla="*/ 89229 h 601475"/>
                <a:gd name="connsiteX34" fmla="*/ 1197285 w 1538522"/>
                <a:gd name="connsiteY34" fmla="*/ 226694 h 601475"/>
                <a:gd name="connsiteX35" fmla="*/ 1191751 w 1538522"/>
                <a:gd name="connsiteY35" fmla="*/ 262737 h 601475"/>
                <a:gd name="connsiteX36" fmla="*/ 1172265 w 1538522"/>
                <a:gd name="connsiteY36" fmla="*/ 268276 h 601475"/>
                <a:gd name="connsiteX37" fmla="*/ 1191495 w 1538522"/>
                <a:gd name="connsiteY37" fmla="*/ 150592 h 601475"/>
                <a:gd name="connsiteX38" fmla="*/ 1201329 w 1538522"/>
                <a:gd name="connsiteY38" fmla="*/ 94495 h 601475"/>
                <a:gd name="connsiteX39" fmla="*/ 1538522 w 1538522"/>
                <a:gd name="connsiteY39" fmla="*/ 0 h 601475"/>
                <a:gd name="connsiteX40" fmla="*/ 1530461 w 1538522"/>
                <a:gd name="connsiteY40" fmla="*/ 24025 h 601475"/>
                <a:gd name="connsiteX41" fmla="*/ 1481383 w 1538522"/>
                <a:gd name="connsiteY41" fmla="*/ 163737 h 601475"/>
                <a:gd name="connsiteX42" fmla="*/ 1474626 w 1538522"/>
                <a:gd name="connsiteY42" fmla="*/ 182334 h 601475"/>
                <a:gd name="connsiteX43" fmla="*/ 1452681 w 1538522"/>
                <a:gd name="connsiteY43" fmla="*/ 188572 h 601475"/>
                <a:gd name="connsiteX44" fmla="*/ 1513467 w 1538522"/>
                <a:gd name="connsiteY44" fmla="*/ 15988 h 601475"/>
                <a:gd name="connsiteX45" fmla="*/ 1516788 w 1538522"/>
                <a:gd name="connsiteY45" fmla="*/ 6091 h 60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38522" h="601475">
                  <a:moveTo>
                    <a:pt x="73994" y="410419"/>
                  </a:moveTo>
                  <a:lnTo>
                    <a:pt x="71066" y="433247"/>
                  </a:lnTo>
                  <a:lnTo>
                    <a:pt x="57704" y="585073"/>
                  </a:lnTo>
                  <a:lnTo>
                    <a:pt x="0" y="601475"/>
                  </a:lnTo>
                  <a:lnTo>
                    <a:pt x="6049" y="498899"/>
                  </a:lnTo>
                  <a:lnTo>
                    <a:pt x="12945" y="427527"/>
                  </a:lnTo>
                  <a:close/>
                  <a:moveTo>
                    <a:pt x="241842" y="363381"/>
                  </a:moveTo>
                  <a:lnTo>
                    <a:pt x="227776" y="388289"/>
                  </a:lnTo>
                  <a:cubicBezTo>
                    <a:pt x="186399" y="454267"/>
                    <a:pt x="151362" y="487048"/>
                    <a:pt x="128654" y="475056"/>
                  </a:cubicBezTo>
                  <a:lnTo>
                    <a:pt x="178305" y="381187"/>
                  </a:lnTo>
                  <a:close/>
                  <a:moveTo>
                    <a:pt x="402748" y="318289"/>
                  </a:moveTo>
                  <a:lnTo>
                    <a:pt x="385239" y="425352"/>
                  </a:lnTo>
                  <a:lnTo>
                    <a:pt x="374603" y="495000"/>
                  </a:lnTo>
                  <a:lnTo>
                    <a:pt x="357654" y="499817"/>
                  </a:lnTo>
                  <a:lnTo>
                    <a:pt x="359561" y="487271"/>
                  </a:lnTo>
                  <a:cubicBezTo>
                    <a:pt x="367041" y="439492"/>
                    <a:pt x="374471" y="393435"/>
                    <a:pt x="381756" y="349591"/>
                  </a:cubicBezTo>
                  <a:lnTo>
                    <a:pt x="386334" y="322889"/>
                  </a:lnTo>
                  <a:close/>
                  <a:moveTo>
                    <a:pt x="668542" y="243803"/>
                  </a:moveTo>
                  <a:lnTo>
                    <a:pt x="632086" y="356898"/>
                  </a:lnTo>
                  <a:lnTo>
                    <a:pt x="608237" y="428592"/>
                  </a:lnTo>
                  <a:lnTo>
                    <a:pt x="589817" y="433828"/>
                  </a:lnTo>
                  <a:lnTo>
                    <a:pt x="597785" y="410060"/>
                  </a:lnTo>
                  <a:lnTo>
                    <a:pt x="649815" y="249051"/>
                  </a:lnTo>
                  <a:close/>
                  <a:moveTo>
                    <a:pt x="837732" y="196389"/>
                  </a:moveTo>
                  <a:lnTo>
                    <a:pt x="833861" y="227320"/>
                  </a:lnTo>
                  <a:lnTo>
                    <a:pt x="822846" y="367593"/>
                  </a:lnTo>
                  <a:lnTo>
                    <a:pt x="755873" y="386629"/>
                  </a:lnTo>
                  <a:lnTo>
                    <a:pt x="760139" y="291688"/>
                  </a:lnTo>
                  <a:lnTo>
                    <a:pt x="766814" y="216263"/>
                  </a:lnTo>
                  <a:close/>
                  <a:moveTo>
                    <a:pt x="1044329" y="138493"/>
                  </a:moveTo>
                  <a:lnTo>
                    <a:pt x="1014186" y="185847"/>
                  </a:lnTo>
                  <a:cubicBezTo>
                    <a:pt x="967831" y="251091"/>
                    <a:pt x="928041" y="283170"/>
                    <a:pt x="901482" y="270610"/>
                  </a:cubicBezTo>
                  <a:lnTo>
                    <a:pt x="967132" y="160126"/>
                  </a:lnTo>
                  <a:close/>
                  <a:moveTo>
                    <a:pt x="1220120" y="89229"/>
                  </a:moveTo>
                  <a:lnTo>
                    <a:pt x="1197285" y="226694"/>
                  </a:lnTo>
                  <a:lnTo>
                    <a:pt x="1191751" y="262737"/>
                  </a:lnTo>
                  <a:lnTo>
                    <a:pt x="1172265" y="268276"/>
                  </a:lnTo>
                  <a:lnTo>
                    <a:pt x="1191495" y="150592"/>
                  </a:lnTo>
                  <a:lnTo>
                    <a:pt x="1201329" y="94495"/>
                  </a:lnTo>
                  <a:close/>
                  <a:moveTo>
                    <a:pt x="1538522" y="0"/>
                  </a:moveTo>
                  <a:lnTo>
                    <a:pt x="1530461" y="24025"/>
                  </a:lnTo>
                  <a:cubicBezTo>
                    <a:pt x="1513886" y="71995"/>
                    <a:pt x="1497465" y="118717"/>
                    <a:pt x="1481383" y="163737"/>
                  </a:cubicBezTo>
                  <a:lnTo>
                    <a:pt x="1474626" y="182334"/>
                  </a:lnTo>
                  <a:lnTo>
                    <a:pt x="1452681" y="188572"/>
                  </a:lnTo>
                  <a:lnTo>
                    <a:pt x="1513467" y="15988"/>
                  </a:lnTo>
                  <a:lnTo>
                    <a:pt x="1516788" y="6091"/>
                  </a:lnTo>
                  <a:close/>
                </a:path>
              </a:pathLst>
            </a:custGeom>
            <a:solidFill>
              <a:srgbClr val="ED7D31">
                <a:lumMod val="50000"/>
                <a:alpha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2" name="フリーフォーム: 図形 1011">
              <a:extLst>
                <a:ext uri="{FF2B5EF4-FFF2-40B4-BE49-F238E27FC236}">
                  <a16:creationId xmlns:a16="http://schemas.microsoft.com/office/drawing/2014/main" id="{F547ED21-3673-4688-9014-C4F93EE22A79}"/>
                </a:ext>
              </a:extLst>
            </p:cNvPr>
            <p:cNvSpPr/>
            <p:nvPr/>
          </p:nvSpPr>
          <p:spPr>
            <a:xfrm rot="503696">
              <a:off x="2248779" y="5963413"/>
              <a:ext cx="392926" cy="359026"/>
            </a:xfrm>
            <a:custGeom>
              <a:avLst/>
              <a:gdLst>
                <a:gd name="connsiteX0" fmla="*/ 378700 w 392926"/>
                <a:gd name="connsiteY0" fmla="*/ 217568 h 359026"/>
                <a:gd name="connsiteX1" fmla="*/ 392926 w 392926"/>
                <a:gd name="connsiteY1" fmla="*/ 226478 h 359026"/>
                <a:gd name="connsiteX2" fmla="*/ 375560 w 392926"/>
                <a:gd name="connsiteY2" fmla="*/ 327774 h 359026"/>
                <a:gd name="connsiteX3" fmla="*/ 369523 w 392926"/>
                <a:gd name="connsiteY3" fmla="*/ 359026 h 359026"/>
                <a:gd name="connsiteX4" fmla="*/ 355358 w 392926"/>
                <a:gd name="connsiteY4" fmla="*/ 350155 h 359026"/>
                <a:gd name="connsiteX5" fmla="*/ 373198 w 392926"/>
                <a:gd name="connsiteY5" fmla="*/ 250397 h 359026"/>
                <a:gd name="connsiteX6" fmla="*/ 154842 w 392926"/>
                <a:gd name="connsiteY6" fmla="*/ 77363 h 359026"/>
                <a:gd name="connsiteX7" fmla="*/ 168570 w 392926"/>
                <a:gd name="connsiteY7" fmla="*/ 85961 h 359026"/>
                <a:gd name="connsiteX8" fmla="*/ 168288 w 392926"/>
                <a:gd name="connsiteY8" fmla="*/ 95995 h 359026"/>
                <a:gd name="connsiteX9" fmla="*/ 166174 w 392926"/>
                <a:gd name="connsiteY9" fmla="*/ 231666 h 359026"/>
                <a:gd name="connsiteX10" fmla="*/ 150661 w 392926"/>
                <a:gd name="connsiteY10" fmla="*/ 221950 h 359026"/>
                <a:gd name="connsiteX11" fmla="*/ 31320 w 392926"/>
                <a:gd name="connsiteY11" fmla="*/ 0 h 359026"/>
                <a:gd name="connsiteX12" fmla="*/ 83105 w 392926"/>
                <a:gd name="connsiteY12" fmla="*/ 32433 h 359026"/>
                <a:gd name="connsiteX13" fmla="*/ 47798 w 392926"/>
                <a:gd name="connsiteY13" fmla="*/ 157526 h 359026"/>
                <a:gd name="connsiteX14" fmla="*/ 0 w 392926"/>
                <a:gd name="connsiteY14" fmla="*/ 127589 h 359026"/>
                <a:gd name="connsiteX15" fmla="*/ 13309 w 392926"/>
                <a:gd name="connsiteY15" fmla="*/ 79782 h 35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92926" h="359026">
                  <a:moveTo>
                    <a:pt x="378700" y="217568"/>
                  </a:moveTo>
                  <a:lnTo>
                    <a:pt x="392926" y="226478"/>
                  </a:lnTo>
                  <a:lnTo>
                    <a:pt x="375560" y="327774"/>
                  </a:lnTo>
                  <a:lnTo>
                    <a:pt x="369523" y="359026"/>
                  </a:lnTo>
                  <a:lnTo>
                    <a:pt x="355358" y="350155"/>
                  </a:lnTo>
                  <a:lnTo>
                    <a:pt x="373198" y="250397"/>
                  </a:lnTo>
                  <a:close/>
                  <a:moveTo>
                    <a:pt x="154842" y="77363"/>
                  </a:moveTo>
                  <a:lnTo>
                    <a:pt x="168570" y="85961"/>
                  </a:lnTo>
                  <a:lnTo>
                    <a:pt x="168288" y="95995"/>
                  </a:lnTo>
                  <a:lnTo>
                    <a:pt x="166174" y="231666"/>
                  </a:lnTo>
                  <a:lnTo>
                    <a:pt x="150661" y="221950"/>
                  </a:lnTo>
                  <a:close/>
                  <a:moveTo>
                    <a:pt x="31320" y="0"/>
                  </a:moveTo>
                  <a:lnTo>
                    <a:pt x="83105" y="32433"/>
                  </a:lnTo>
                  <a:lnTo>
                    <a:pt x="47798" y="157526"/>
                  </a:lnTo>
                  <a:lnTo>
                    <a:pt x="0" y="127589"/>
                  </a:lnTo>
                  <a:lnTo>
                    <a:pt x="13309" y="79782"/>
                  </a:lnTo>
                  <a:close/>
                </a:path>
              </a:pathLst>
            </a:custGeom>
            <a:solidFill>
              <a:srgbClr val="ED7D31">
                <a:lumMod val="50000"/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13" name="グループ化 1012">
              <a:extLst>
                <a:ext uri="{FF2B5EF4-FFF2-40B4-BE49-F238E27FC236}">
                  <a16:creationId xmlns:a16="http://schemas.microsoft.com/office/drawing/2014/main" id="{CD4FCD59-95F7-46DB-8554-C9A22EB05144}"/>
                </a:ext>
              </a:extLst>
            </p:cNvPr>
            <p:cNvGrpSpPr/>
            <p:nvPr/>
          </p:nvGrpSpPr>
          <p:grpSpPr>
            <a:xfrm>
              <a:off x="2143125" y="4914337"/>
              <a:ext cx="2440486" cy="1414565"/>
              <a:chOff x="2143125" y="4914337"/>
              <a:chExt cx="2440486" cy="1414565"/>
            </a:xfrm>
          </p:grpSpPr>
          <p:sp>
            <p:nvSpPr>
              <p:cNvPr id="1014" name="フリーフォーム: 図形 1013">
                <a:extLst>
                  <a:ext uri="{FF2B5EF4-FFF2-40B4-BE49-F238E27FC236}">
                    <a16:creationId xmlns:a16="http://schemas.microsoft.com/office/drawing/2014/main" id="{DBE31F92-1F9B-445E-AFCA-9CFE6463548C}"/>
                  </a:ext>
                </a:extLst>
              </p:cNvPr>
              <p:cNvSpPr/>
              <p:nvPr/>
            </p:nvSpPr>
            <p:spPr>
              <a:xfrm flipH="1">
                <a:off x="2143125" y="4914337"/>
                <a:ext cx="2440486" cy="1414565"/>
              </a:xfrm>
              <a:custGeom>
                <a:avLst/>
                <a:gdLst>
                  <a:gd name="connsiteX0" fmla="*/ 455420 w 2451195"/>
                  <a:gd name="connsiteY0" fmla="*/ 1303 h 1414565"/>
                  <a:gd name="connsiteX1" fmla="*/ 419811 w 2451195"/>
                  <a:gd name="connsiteY1" fmla="*/ 1828 h 1414565"/>
                  <a:gd name="connsiteX2" fmla="*/ 379740 w 2451195"/>
                  <a:gd name="connsiteY2" fmla="*/ 17913 h 1414565"/>
                  <a:gd name="connsiteX3" fmla="*/ 115468 w 2451195"/>
                  <a:gd name="connsiteY3" fmla="*/ 209700 h 1414565"/>
                  <a:gd name="connsiteX4" fmla="*/ 10709 w 2451195"/>
                  <a:gd name="connsiteY4" fmla="*/ 604475 h 1414565"/>
                  <a:gd name="connsiteX5" fmla="*/ 55327 w 2451195"/>
                  <a:gd name="connsiteY5" fmla="*/ 908711 h 1414565"/>
                  <a:gd name="connsiteX6" fmla="*/ 242242 w 2451195"/>
                  <a:gd name="connsiteY6" fmla="*/ 749738 h 1414565"/>
                  <a:gd name="connsiteX7" fmla="*/ 53141 w 2451195"/>
                  <a:gd name="connsiteY7" fmla="*/ 916438 h 1414565"/>
                  <a:gd name="connsiteX8" fmla="*/ 1861511 w 2451195"/>
                  <a:gd name="connsiteY8" fmla="*/ 1414565 h 1414565"/>
                  <a:gd name="connsiteX9" fmla="*/ 2412077 w 2451195"/>
                  <a:gd name="connsiteY9" fmla="*/ 945094 h 1414565"/>
                  <a:gd name="connsiteX10" fmla="*/ 2411067 w 2451195"/>
                  <a:gd name="connsiteY10" fmla="*/ 944807 h 1414565"/>
                  <a:gd name="connsiteX11" fmla="*/ 2451195 w 2451195"/>
                  <a:gd name="connsiteY11" fmla="*/ 910678 h 1414565"/>
                  <a:gd name="connsiteX12" fmla="*/ 2445000 w 2451195"/>
                  <a:gd name="connsiteY12" fmla="*/ 781319 h 1414565"/>
                  <a:gd name="connsiteX13" fmla="*/ 2268345 w 2451195"/>
                  <a:gd name="connsiteY13" fmla="*/ 499071 h 1414565"/>
                  <a:gd name="connsiteX14" fmla="*/ 2263836 w 2451195"/>
                  <a:gd name="connsiteY14" fmla="*/ 499137 h 1414565"/>
                  <a:gd name="connsiteX15" fmla="*/ 2263870 w 2451195"/>
                  <a:gd name="connsiteY15" fmla="*/ 499038 h 1414565"/>
                  <a:gd name="connsiteX16" fmla="*/ 499320 w 2451195"/>
                  <a:gd name="connsiteY16" fmla="*/ 18081 h 1414565"/>
                  <a:gd name="connsiteX17" fmla="*/ 486804 w 2451195"/>
                  <a:gd name="connsiteY17" fmla="*/ 10719 h 1414565"/>
                  <a:gd name="connsiteX18" fmla="*/ 455420 w 2451195"/>
                  <a:gd name="connsiteY18" fmla="*/ 1303 h 1414565"/>
                  <a:gd name="connsiteX0" fmla="*/ 455420 w 2451195"/>
                  <a:gd name="connsiteY0" fmla="*/ 1303 h 1414565"/>
                  <a:gd name="connsiteX1" fmla="*/ 419811 w 2451195"/>
                  <a:gd name="connsiteY1" fmla="*/ 1828 h 1414565"/>
                  <a:gd name="connsiteX2" fmla="*/ 379740 w 2451195"/>
                  <a:gd name="connsiteY2" fmla="*/ 17913 h 1414565"/>
                  <a:gd name="connsiteX3" fmla="*/ 115468 w 2451195"/>
                  <a:gd name="connsiteY3" fmla="*/ 209700 h 1414565"/>
                  <a:gd name="connsiteX4" fmla="*/ 10709 w 2451195"/>
                  <a:gd name="connsiteY4" fmla="*/ 604475 h 1414565"/>
                  <a:gd name="connsiteX5" fmla="*/ 55327 w 2451195"/>
                  <a:gd name="connsiteY5" fmla="*/ 908711 h 1414565"/>
                  <a:gd name="connsiteX6" fmla="*/ 53141 w 2451195"/>
                  <a:gd name="connsiteY6" fmla="*/ 916438 h 1414565"/>
                  <a:gd name="connsiteX7" fmla="*/ 1861511 w 2451195"/>
                  <a:gd name="connsiteY7" fmla="*/ 1414565 h 1414565"/>
                  <a:gd name="connsiteX8" fmla="*/ 2412077 w 2451195"/>
                  <a:gd name="connsiteY8" fmla="*/ 945094 h 1414565"/>
                  <a:gd name="connsiteX9" fmla="*/ 2411067 w 2451195"/>
                  <a:gd name="connsiteY9" fmla="*/ 944807 h 1414565"/>
                  <a:gd name="connsiteX10" fmla="*/ 2451195 w 2451195"/>
                  <a:gd name="connsiteY10" fmla="*/ 910678 h 1414565"/>
                  <a:gd name="connsiteX11" fmla="*/ 2445000 w 2451195"/>
                  <a:gd name="connsiteY11" fmla="*/ 781319 h 1414565"/>
                  <a:gd name="connsiteX12" fmla="*/ 2268345 w 2451195"/>
                  <a:gd name="connsiteY12" fmla="*/ 499071 h 1414565"/>
                  <a:gd name="connsiteX13" fmla="*/ 2263836 w 2451195"/>
                  <a:gd name="connsiteY13" fmla="*/ 499137 h 1414565"/>
                  <a:gd name="connsiteX14" fmla="*/ 2263870 w 2451195"/>
                  <a:gd name="connsiteY14" fmla="*/ 499038 h 1414565"/>
                  <a:gd name="connsiteX15" fmla="*/ 499320 w 2451195"/>
                  <a:gd name="connsiteY15" fmla="*/ 18081 h 1414565"/>
                  <a:gd name="connsiteX16" fmla="*/ 486804 w 2451195"/>
                  <a:gd name="connsiteY16" fmla="*/ 10719 h 1414565"/>
                  <a:gd name="connsiteX17" fmla="*/ 455420 w 2451195"/>
                  <a:gd name="connsiteY17" fmla="*/ 1303 h 1414565"/>
                  <a:gd name="connsiteX0" fmla="*/ 554002 w 2549777"/>
                  <a:gd name="connsiteY0" fmla="*/ 1303 h 1414565"/>
                  <a:gd name="connsiteX1" fmla="*/ 518393 w 2549777"/>
                  <a:gd name="connsiteY1" fmla="*/ 1828 h 1414565"/>
                  <a:gd name="connsiteX2" fmla="*/ 478322 w 2549777"/>
                  <a:gd name="connsiteY2" fmla="*/ 17913 h 1414565"/>
                  <a:gd name="connsiteX3" fmla="*/ 214050 w 2549777"/>
                  <a:gd name="connsiteY3" fmla="*/ 209700 h 1414565"/>
                  <a:gd name="connsiteX4" fmla="*/ 109291 w 2549777"/>
                  <a:gd name="connsiteY4" fmla="*/ 604475 h 1414565"/>
                  <a:gd name="connsiteX5" fmla="*/ 151723 w 2549777"/>
                  <a:gd name="connsiteY5" fmla="*/ 916438 h 1414565"/>
                  <a:gd name="connsiteX6" fmla="*/ 1960093 w 2549777"/>
                  <a:gd name="connsiteY6" fmla="*/ 1414565 h 1414565"/>
                  <a:gd name="connsiteX7" fmla="*/ 2510659 w 2549777"/>
                  <a:gd name="connsiteY7" fmla="*/ 945094 h 1414565"/>
                  <a:gd name="connsiteX8" fmla="*/ 2509649 w 2549777"/>
                  <a:gd name="connsiteY8" fmla="*/ 944807 h 1414565"/>
                  <a:gd name="connsiteX9" fmla="*/ 2549777 w 2549777"/>
                  <a:gd name="connsiteY9" fmla="*/ 910678 h 1414565"/>
                  <a:gd name="connsiteX10" fmla="*/ 2543582 w 2549777"/>
                  <a:gd name="connsiteY10" fmla="*/ 781319 h 1414565"/>
                  <a:gd name="connsiteX11" fmla="*/ 2366927 w 2549777"/>
                  <a:gd name="connsiteY11" fmla="*/ 499071 h 1414565"/>
                  <a:gd name="connsiteX12" fmla="*/ 2362418 w 2549777"/>
                  <a:gd name="connsiteY12" fmla="*/ 499137 h 1414565"/>
                  <a:gd name="connsiteX13" fmla="*/ 2362452 w 2549777"/>
                  <a:gd name="connsiteY13" fmla="*/ 499038 h 1414565"/>
                  <a:gd name="connsiteX14" fmla="*/ 597902 w 2549777"/>
                  <a:gd name="connsiteY14" fmla="*/ 18081 h 1414565"/>
                  <a:gd name="connsiteX15" fmla="*/ 585386 w 2549777"/>
                  <a:gd name="connsiteY15" fmla="*/ 10719 h 1414565"/>
                  <a:gd name="connsiteX16" fmla="*/ 554002 w 2549777"/>
                  <a:gd name="connsiteY16" fmla="*/ 1303 h 1414565"/>
                  <a:gd name="connsiteX0" fmla="*/ 444711 w 2440486"/>
                  <a:gd name="connsiteY0" fmla="*/ 1303 h 1414565"/>
                  <a:gd name="connsiteX1" fmla="*/ 409102 w 2440486"/>
                  <a:gd name="connsiteY1" fmla="*/ 1828 h 1414565"/>
                  <a:gd name="connsiteX2" fmla="*/ 369031 w 2440486"/>
                  <a:gd name="connsiteY2" fmla="*/ 17913 h 1414565"/>
                  <a:gd name="connsiteX3" fmla="*/ 104759 w 2440486"/>
                  <a:gd name="connsiteY3" fmla="*/ 209700 h 1414565"/>
                  <a:gd name="connsiteX4" fmla="*/ 0 w 2440486"/>
                  <a:gd name="connsiteY4" fmla="*/ 604475 h 1414565"/>
                  <a:gd name="connsiteX5" fmla="*/ 42432 w 2440486"/>
                  <a:gd name="connsiteY5" fmla="*/ 916438 h 1414565"/>
                  <a:gd name="connsiteX6" fmla="*/ 1850802 w 2440486"/>
                  <a:gd name="connsiteY6" fmla="*/ 1414565 h 1414565"/>
                  <a:gd name="connsiteX7" fmla="*/ 2401368 w 2440486"/>
                  <a:gd name="connsiteY7" fmla="*/ 945094 h 1414565"/>
                  <a:gd name="connsiteX8" fmla="*/ 2400358 w 2440486"/>
                  <a:gd name="connsiteY8" fmla="*/ 944807 h 1414565"/>
                  <a:gd name="connsiteX9" fmla="*/ 2440486 w 2440486"/>
                  <a:gd name="connsiteY9" fmla="*/ 910678 h 1414565"/>
                  <a:gd name="connsiteX10" fmla="*/ 2434291 w 2440486"/>
                  <a:gd name="connsiteY10" fmla="*/ 781319 h 1414565"/>
                  <a:gd name="connsiteX11" fmla="*/ 2257636 w 2440486"/>
                  <a:gd name="connsiteY11" fmla="*/ 499071 h 1414565"/>
                  <a:gd name="connsiteX12" fmla="*/ 2253127 w 2440486"/>
                  <a:gd name="connsiteY12" fmla="*/ 499137 h 1414565"/>
                  <a:gd name="connsiteX13" fmla="*/ 2253161 w 2440486"/>
                  <a:gd name="connsiteY13" fmla="*/ 499038 h 1414565"/>
                  <a:gd name="connsiteX14" fmla="*/ 488611 w 2440486"/>
                  <a:gd name="connsiteY14" fmla="*/ 18081 h 1414565"/>
                  <a:gd name="connsiteX15" fmla="*/ 476095 w 2440486"/>
                  <a:gd name="connsiteY15" fmla="*/ 10719 h 1414565"/>
                  <a:gd name="connsiteX16" fmla="*/ 444711 w 2440486"/>
                  <a:gd name="connsiteY16" fmla="*/ 1303 h 1414565"/>
                  <a:gd name="connsiteX0" fmla="*/ 444711 w 2440486"/>
                  <a:gd name="connsiteY0" fmla="*/ 1303 h 1414565"/>
                  <a:gd name="connsiteX1" fmla="*/ 409102 w 2440486"/>
                  <a:gd name="connsiteY1" fmla="*/ 1828 h 1414565"/>
                  <a:gd name="connsiteX2" fmla="*/ 369031 w 2440486"/>
                  <a:gd name="connsiteY2" fmla="*/ 17913 h 1414565"/>
                  <a:gd name="connsiteX3" fmla="*/ 104759 w 2440486"/>
                  <a:gd name="connsiteY3" fmla="*/ 209700 h 1414565"/>
                  <a:gd name="connsiteX4" fmla="*/ 0 w 2440486"/>
                  <a:gd name="connsiteY4" fmla="*/ 604475 h 1414565"/>
                  <a:gd name="connsiteX5" fmla="*/ 42432 w 2440486"/>
                  <a:gd name="connsiteY5" fmla="*/ 916438 h 1414565"/>
                  <a:gd name="connsiteX6" fmla="*/ 1850802 w 2440486"/>
                  <a:gd name="connsiteY6" fmla="*/ 1414565 h 1414565"/>
                  <a:gd name="connsiteX7" fmla="*/ 2401368 w 2440486"/>
                  <a:gd name="connsiteY7" fmla="*/ 945094 h 1414565"/>
                  <a:gd name="connsiteX8" fmla="*/ 2400358 w 2440486"/>
                  <a:gd name="connsiteY8" fmla="*/ 944807 h 1414565"/>
                  <a:gd name="connsiteX9" fmla="*/ 2440486 w 2440486"/>
                  <a:gd name="connsiteY9" fmla="*/ 910678 h 1414565"/>
                  <a:gd name="connsiteX10" fmla="*/ 2434291 w 2440486"/>
                  <a:gd name="connsiteY10" fmla="*/ 781319 h 1414565"/>
                  <a:gd name="connsiteX11" fmla="*/ 2257636 w 2440486"/>
                  <a:gd name="connsiteY11" fmla="*/ 499071 h 1414565"/>
                  <a:gd name="connsiteX12" fmla="*/ 2253127 w 2440486"/>
                  <a:gd name="connsiteY12" fmla="*/ 499137 h 1414565"/>
                  <a:gd name="connsiteX13" fmla="*/ 2253161 w 2440486"/>
                  <a:gd name="connsiteY13" fmla="*/ 499038 h 1414565"/>
                  <a:gd name="connsiteX14" fmla="*/ 488611 w 2440486"/>
                  <a:gd name="connsiteY14" fmla="*/ 18081 h 1414565"/>
                  <a:gd name="connsiteX15" fmla="*/ 476095 w 2440486"/>
                  <a:gd name="connsiteY15" fmla="*/ 10719 h 1414565"/>
                  <a:gd name="connsiteX16" fmla="*/ 444711 w 2440486"/>
                  <a:gd name="connsiteY16" fmla="*/ 1303 h 1414565"/>
                  <a:gd name="connsiteX0" fmla="*/ 444711 w 2440486"/>
                  <a:gd name="connsiteY0" fmla="*/ 1303 h 1414565"/>
                  <a:gd name="connsiteX1" fmla="*/ 409102 w 2440486"/>
                  <a:gd name="connsiteY1" fmla="*/ 1828 h 1414565"/>
                  <a:gd name="connsiteX2" fmla="*/ 369031 w 2440486"/>
                  <a:gd name="connsiteY2" fmla="*/ 17913 h 1414565"/>
                  <a:gd name="connsiteX3" fmla="*/ 104759 w 2440486"/>
                  <a:gd name="connsiteY3" fmla="*/ 209700 h 1414565"/>
                  <a:gd name="connsiteX4" fmla="*/ 0 w 2440486"/>
                  <a:gd name="connsiteY4" fmla="*/ 604475 h 1414565"/>
                  <a:gd name="connsiteX5" fmla="*/ 42432 w 2440486"/>
                  <a:gd name="connsiteY5" fmla="*/ 916438 h 1414565"/>
                  <a:gd name="connsiteX6" fmla="*/ 1850802 w 2440486"/>
                  <a:gd name="connsiteY6" fmla="*/ 1414565 h 1414565"/>
                  <a:gd name="connsiteX7" fmla="*/ 2401368 w 2440486"/>
                  <a:gd name="connsiteY7" fmla="*/ 945094 h 1414565"/>
                  <a:gd name="connsiteX8" fmla="*/ 2400358 w 2440486"/>
                  <a:gd name="connsiteY8" fmla="*/ 944807 h 1414565"/>
                  <a:gd name="connsiteX9" fmla="*/ 2440486 w 2440486"/>
                  <a:gd name="connsiteY9" fmla="*/ 910678 h 1414565"/>
                  <a:gd name="connsiteX10" fmla="*/ 2434291 w 2440486"/>
                  <a:gd name="connsiteY10" fmla="*/ 781319 h 1414565"/>
                  <a:gd name="connsiteX11" fmla="*/ 2257636 w 2440486"/>
                  <a:gd name="connsiteY11" fmla="*/ 499071 h 1414565"/>
                  <a:gd name="connsiteX12" fmla="*/ 2253127 w 2440486"/>
                  <a:gd name="connsiteY12" fmla="*/ 499137 h 1414565"/>
                  <a:gd name="connsiteX13" fmla="*/ 2253161 w 2440486"/>
                  <a:gd name="connsiteY13" fmla="*/ 499038 h 1414565"/>
                  <a:gd name="connsiteX14" fmla="*/ 476095 w 2440486"/>
                  <a:gd name="connsiteY14" fmla="*/ 10719 h 1414565"/>
                  <a:gd name="connsiteX15" fmla="*/ 444711 w 2440486"/>
                  <a:gd name="connsiteY15" fmla="*/ 1303 h 1414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0486" h="1414565">
                    <a:moveTo>
                      <a:pt x="444711" y="1303"/>
                    </a:moveTo>
                    <a:cubicBezTo>
                      <a:pt x="432727" y="-572"/>
                      <a:pt x="420779" y="-447"/>
                      <a:pt x="409102" y="1828"/>
                    </a:cubicBezTo>
                    <a:cubicBezTo>
                      <a:pt x="395756" y="4427"/>
                      <a:pt x="382343" y="9729"/>
                      <a:pt x="369031" y="17913"/>
                    </a:cubicBezTo>
                    <a:cubicBezTo>
                      <a:pt x="292581" y="64909"/>
                      <a:pt x="181209" y="162704"/>
                      <a:pt x="104759" y="209700"/>
                    </a:cubicBezTo>
                    <a:cubicBezTo>
                      <a:pt x="1436" y="303743"/>
                      <a:pt x="10388" y="486685"/>
                      <a:pt x="0" y="604475"/>
                    </a:cubicBezTo>
                    <a:lnTo>
                      <a:pt x="42432" y="916438"/>
                    </a:lnTo>
                    <a:lnTo>
                      <a:pt x="1850802" y="1414565"/>
                    </a:lnTo>
                    <a:lnTo>
                      <a:pt x="2401368" y="945094"/>
                    </a:lnTo>
                    <a:lnTo>
                      <a:pt x="2400358" y="944807"/>
                    </a:lnTo>
                    <a:lnTo>
                      <a:pt x="2440486" y="910678"/>
                    </a:lnTo>
                    <a:lnTo>
                      <a:pt x="2434291" y="781319"/>
                    </a:lnTo>
                    <a:cubicBezTo>
                      <a:pt x="2427181" y="623322"/>
                      <a:pt x="2341523" y="512194"/>
                      <a:pt x="2257636" y="499071"/>
                    </a:cubicBezTo>
                    <a:lnTo>
                      <a:pt x="2253127" y="499137"/>
                    </a:lnTo>
                    <a:cubicBezTo>
                      <a:pt x="2253138" y="499104"/>
                      <a:pt x="2253150" y="499071"/>
                      <a:pt x="2253161" y="499038"/>
                    </a:cubicBezTo>
                    <a:lnTo>
                      <a:pt x="476095" y="10719"/>
                    </a:lnTo>
                    <a:cubicBezTo>
                      <a:pt x="465710" y="6115"/>
                      <a:pt x="455197" y="2944"/>
                      <a:pt x="444711" y="1303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5" name="フリーフォーム: 図形 1014">
                <a:extLst>
                  <a:ext uri="{FF2B5EF4-FFF2-40B4-BE49-F238E27FC236}">
                    <a16:creationId xmlns:a16="http://schemas.microsoft.com/office/drawing/2014/main" id="{5B283576-4B41-4F92-AE4A-4D1302A5E60B}"/>
                  </a:ext>
                </a:extLst>
              </p:cNvPr>
              <p:cNvSpPr/>
              <p:nvPr/>
            </p:nvSpPr>
            <p:spPr>
              <a:xfrm flipH="1">
                <a:off x="2143125" y="5411386"/>
                <a:ext cx="614244" cy="908711"/>
              </a:xfrm>
              <a:custGeom>
                <a:avLst/>
                <a:gdLst>
                  <a:gd name="connsiteX0" fmla="*/ 441559 w 622028"/>
                  <a:gd name="connsiteY0" fmla="*/ 1307 h 911090"/>
                  <a:gd name="connsiteX1" fmla="*/ 406414 w 622028"/>
                  <a:gd name="connsiteY1" fmla="*/ 1833 h 911090"/>
                  <a:gd name="connsiteX2" fmla="*/ 366865 w 622028"/>
                  <a:gd name="connsiteY2" fmla="*/ 17960 h 911090"/>
                  <a:gd name="connsiteX3" fmla="*/ 140504 w 622028"/>
                  <a:gd name="connsiteY3" fmla="*/ 159316 h 911090"/>
                  <a:gd name="connsiteX4" fmla="*/ 8907 w 622028"/>
                  <a:gd name="connsiteY4" fmla="*/ 663356 h 911090"/>
                  <a:gd name="connsiteX5" fmla="*/ 46677 w 622028"/>
                  <a:gd name="connsiteY5" fmla="*/ 911090 h 911090"/>
                  <a:gd name="connsiteX6" fmla="*/ 622028 w 622028"/>
                  <a:gd name="connsiteY6" fmla="*/ 413992 h 911090"/>
                  <a:gd name="connsiteX7" fmla="*/ 620864 w 622028"/>
                  <a:gd name="connsiteY7" fmla="*/ 391097 h 911090"/>
                  <a:gd name="connsiteX8" fmla="*/ 615914 w 622028"/>
                  <a:gd name="connsiteY8" fmla="*/ 284294 h 911090"/>
                  <a:gd name="connsiteX9" fmla="*/ 441559 w 622028"/>
                  <a:gd name="connsiteY9" fmla="*/ 1307 h 911090"/>
                  <a:gd name="connsiteX0" fmla="*/ 445471 w 625940"/>
                  <a:gd name="connsiteY0" fmla="*/ 1307 h 911090"/>
                  <a:gd name="connsiteX1" fmla="*/ 410326 w 625940"/>
                  <a:gd name="connsiteY1" fmla="*/ 1833 h 911090"/>
                  <a:gd name="connsiteX2" fmla="*/ 370777 w 625940"/>
                  <a:gd name="connsiteY2" fmla="*/ 17960 h 911090"/>
                  <a:gd name="connsiteX3" fmla="*/ 113080 w 625940"/>
                  <a:gd name="connsiteY3" fmla="*/ 232532 h 911090"/>
                  <a:gd name="connsiteX4" fmla="*/ 12819 w 625940"/>
                  <a:gd name="connsiteY4" fmla="*/ 663356 h 911090"/>
                  <a:gd name="connsiteX5" fmla="*/ 50589 w 625940"/>
                  <a:gd name="connsiteY5" fmla="*/ 911090 h 911090"/>
                  <a:gd name="connsiteX6" fmla="*/ 625940 w 625940"/>
                  <a:gd name="connsiteY6" fmla="*/ 413992 h 911090"/>
                  <a:gd name="connsiteX7" fmla="*/ 624776 w 625940"/>
                  <a:gd name="connsiteY7" fmla="*/ 391097 h 911090"/>
                  <a:gd name="connsiteX8" fmla="*/ 619826 w 625940"/>
                  <a:gd name="connsiteY8" fmla="*/ 284294 h 911090"/>
                  <a:gd name="connsiteX9" fmla="*/ 445471 w 625940"/>
                  <a:gd name="connsiteY9" fmla="*/ 1307 h 911090"/>
                  <a:gd name="connsiteX0" fmla="*/ 445012 w 625481"/>
                  <a:gd name="connsiteY0" fmla="*/ 1307 h 911090"/>
                  <a:gd name="connsiteX1" fmla="*/ 409867 w 625481"/>
                  <a:gd name="connsiteY1" fmla="*/ 1833 h 911090"/>
                  <a:gd name="connsiteX2" fmla="*/ 370318 w 625481"/>
                  <a:gd name="connsiteY2" fmla="*/ 17960 h 911090"/>
                  <a:gd name="connsiteX3" fmla="*/ 112621 w 625481"/>
                  <a:gd name="connsiteY3" fmla="*/ 232532 h 911090"/>
                  <a:gd name="connsiteX4" fmla="*/ 12360 w 625481"/>
                  <a:gd name="connsiteY4" fmla="*/ 663356 h 911090"/>
                  <a:gd name="connsiteX5" fmla="*/ 50130 w 625481"/>
                  <a:gd name="connsiteY5" fmla="*/ 911090 h 911090"/>
                  <a:gd name="connsiteX6" fmla="*/ 625481 w 625481"/>
                  <a:gd name="connsiteY6" fmla="*/ 413992 h 911090"/>
                  <a:gd name="connsiteX7" fmla="*/ 624317 w 625481"/>
                  <a:gd name="connsiteY7" fmla="*/ 391097 h 911090"/>
                  <a:gd name="connsiteX8" fmla="*/ 619367 w 625481"/>
                  <a:gd name="connsiteY8" fmla="*/ 284294 h 911090"/>
                  <a:gd name="connsiteX9" fmla="*/ 445012 w 625481"/>
                  <a:gd name="connsiteY9" fmla="*/ 1307 h 911090"/>
                  <a:gd name="connsiteX0" fmla="*/ 445526 w 625995"/>
                  <a:gd name="connsiteY0" fmla="*/ 1307 h 911090"/>
                  <a:gd name="connsiteX1" fmla="*/ 410381 w 625995"/>
                  <a:gd name="connsiteY1" fmla="*/ 1833 h 911090"/>
                  <a:gd name="connsiteX2" fmla="*/ 370832 w 625995"/>
                  <a:gd name="connsiteY2" fmla="*/ 17960 h 911090"/>
                  <a:gd name="connsiteX3" fmla="*/ 110002 w 625995"/>
                  <a:gd name="connsiteY3" fmla="*/ 210249 h 911090"/>
                  <a:gd name="connsiteX4" fmla="*/ 12874 w 625995"/>
                  <a:gd name="connsiteY4" fmla="*/ 663356 h 911090"/>
                  <a:gd name="connsiteX5" fmla="*/ 50644 w 625995"/>
                  <a:gd name="connsiteY5" fmla="*/ 911090 h 911090"/>
                  <a:gd name="connsiteX6" fmla="*/ 625995 w 625995"/>
                  <a:gd name="connsiteY6" fmla="*/ 413992 h 911090"/>
                  <a:gd name="connsiteX7" fmla="*/ 624831 w 625995"/>
                  <a:gd name="connsiteY7" fmla="*/ 391097 h 911090"/>
                  <a:gd name="connsiteX8" fmla="*/ 619881 w 625995"/>
                  <a:gd name="connsiteY8" fmla="*/ 284294 h 911090"/>
                  <a:gd name="connsiteX9" fmla="*/ 445526 w 625995"/>
                  <a:gd name="connsiteY9" fmla="*/ 1307 h 911090"/>
                  <a:gd name="connsiteX0" fmla="*/ 445526 w 625995"/>
                  <a:gd name="connsiteY0" fmla="*/ 1307 h 911090"/>
                  <a:gd name="connsiteX1" fmla="*/ 410381 w 625995"/>
                  <a:gd name="connsiteY1" fmla="*/ 1833 h 911090"/>
                  <a:gd name="connsiteX2" fmla="*/ 370832 w 625995"/>
                  <a:gd name="connsiteY2" fmla="*/ 17960 h 911090"/>
                  <a:gd name="connsiteX3" fmla="*/ 110002 w 625995"/>
                  <a:gd name="connsiteY3" fmla="*/ 210249 h 911090"/>
                  <a:gd name="connsiteX4" fmla="*/ 12874 w 625995"/>
                  <a:gd name="connsiteY4" fmla="*/ 663356 h 911090"/>
                  <a:gd name="connsiteX5" fmla="*/ 50644 w 625995"/>
                  <a:gd name="connsiteY5" fmla="*/ 911090 h 911090"/>
                  <a:gd name="connsiteX6" fmla="*/ 625995 w 625995"/>
                  <a:gd name="connsiteY6" fmla="*/ 413992 h 911090"/>
                  <a:gd name="connsiteX7" fmla="*/ 624831 w 625995"/>
                  <a:gd name="connsiteY7" fmla="*/ 391097 h 911090"/>
                  <a:gd name="connsiteX8" fmla="*/ 619881 w 625995"/>
                  <a:gd name="connsiteY8" fmla="*/ 284294 h 911090"/>
                  <a:gd name="connsiteX9" fmla="*/ 445526 w 625995"/>
                  <a:gd name="connsiteY9" fmla="*/ 1307 h 911090"/>
                  <a:gd name="connsiteX0" fmla="*/ 445526 w 625995"/>
                  <a:gd name="connsiteY0" fmla="*/ 1307 h 911090"/>
                  <a:gd name="connsiteX1" fmla="*/ 410381 w 625995"/>
                  <a:gd name="connsiteY1" fmla="*/ 1833 h 911090"/>
                  <a:gd name="connsiteX2" fmla="*/ 370832 w 625995"/>
                  <a:gd name="connsiteY2" fmla="*/ 17960 h 911090"/>
                  <a:gd name="connsiteX3" fmla="*/ 110002 w 625995"/>
                  <a:gd name="connsiteY3" fmla="*/ 210249 h 911090"/>
                  <a:gd name="connsiteX4" fmla="*/ 12874 w 625995"/>
                  <a:gd name="connsiteY4" fmla="*/ 663356 h 911090"/>
                  <a:gd name="connsiteX5" fmla="*/ 50644 w 625995"/>
                  <a:gd name="connsiteY5" fmla="*/ 911090 h 911090"/>
                  <a:gd name="connsiteX6" fmla="*/ 625995 w 625995"/>
                  <a:gd name="connsiteY6" fmla="*/ 413992 h 911090"/>
                  <a:gd name="connsiteX7" fmla="*/ 619881 w 625995"/>
                  <a:gd name="connsiteY7" fmla="*/ 284294 h 911090"/>
                  <a:gd name="connsiteX8" fmla="*/ 445526 w 625995"/>
                  <a:gd name="connsiteY8" fmla="*/ 1307 h 911090"/>
                  <a:gd name="connsiteX0" fmla="*/ 450794 w 631263"/>
                  <a:gd name="connsiteY0" fmla="*/ 1307 h 911090"/>
                  <a:gd name="connsiteX1" fmla="*/ 415649 w 631263"/>
                  <a:gd name="connsiteY1" fmla="*/ 1833 h 911090"/>
                  <a:gd name="connsiteX2" fmla="*/ 376100 w 631263"/>
                  <a:gd name="connsiteY2" fmla="*/ 17960 h 911090"/>
                  <a:gd name="connsiteX3" fmla="*/ 115270 w 631263"/>
                  <a:gd name="connsiteY3" fmla="*/ 210249 h 911090"/>
                  <a:gd name="connsiteX4" fmla="*/ 11875 w 631263"/>
                  <a:gd name="connsiteY4" fmla="*/ 606057 h 911090"/>
                  <a:gd name="connsiteX5" fmla="*/ 55912 w 631263"/>
                  <a:gd name="connsiteY5" fmla="*/ 911090 h 911090"/>
                  <a:gd name="connsiteX6" fmla="*/ 631263 w 631263"/>
                  <a:gd name="connsiteY6" fmla="*/ 413992 h 911090"/>
                  <a:gd name="connsiteX7" fmla="*/ 625149 w 631263"/>
                  <a:gd name="connsiteY7" fmla="*/ 284294 h 911090"/>
                  <a:gd name="connsiteX8" fmla="*/ 450794 w 631263"/>
                  <a:gd name="connsiteY8" fmla="*/ 1307 h 911090"/>
                  <a:gd name="connsiteX0" fmla="*/ 449489 w 629958"/>
                  <a:gd name="connsiteY0" fmla="*/ 1307 h 911090"/>
                  <a:gd name="connsiteX1" fmla="*/ 414344 w 629958"/>
                  <a:gd name="connsiteY1" fmla="*/ 1833 h 911090"/>
                  <a:gd name="connsiteX2" fmla="*/ 374795 w 629958"/>
                  <a:gd name="connsiteY2" fmla="*/ 17960 h 911090"/>
                  <a:gd name="connsiteX3" fmla="*/ 113965 w 629958"/>
                  <a:gd name="connsiteY3" fmla="*/ 210249 h 911090"/>
                  <a:gd name="connsiteX4" fmla="*/ 10570 w 629958"/>
                  <a:gd name="connsiteY4" fmla="*/ 606057 h 911090"/>
                  <a:gd name="connsiteX5" fmla="*/ 54607 w 629958"/>
                  <a:gd name="connsiteY5" fmla="*/ 911090 h 911090"/>
                  <a:gd name="connsiteX6" fmla="*/ 629958 w 629958"/>
                  <a:gd name="connsiteY6" fmla="*/ 413992 h 911090"/>
                  <a:gd name="connsiteX7" fmla="*/ 623844 w 629958"/>
                  <a:gd name="connsiteY7" fmla="*/ 284294 h 911090"/>
                  <a:gd name="connsiteX8" fmla="*/ 449489 w 629958"/>
                  <a:gd name="connsiteY8" fmla="*/ 1307 h 911090"/>
                  <a:gd name="connsiteX0" fmla="*/ 442894 w 623363"/>
                  <a:gd name="connsiteY0" fmla="*/ 1307 h 911090"/>
                  <a:gd name="connsiteX1" fmla="*/ 407749 w 623363"/>
                  <a:gd name="connsiteY1" fmla="*/ 1833 h 911090"/>
                  <a:gd name="connsiteX2" fmla="*/ 368200 w 623363"/>
                  <a:gd name="connsiteY2" fmla="*/ 17960 h 911090"/>
                  <a:gd name="connsiteX3" fmla="*/ 107370 w 623363"/>
                  <a:gd name="connsiteY3" fmla="*/ 210249 h 911090"/>
                  <a:gd name="connsiteX4" fmla="*/ 3975 w 623363"/>
                  <a:gd name="connsiteY4" fmla="*/ 606057 h 911090"/>
                  <a:gd name="connsiteX5" fmla="*/ 48012 w 623363"/>
                  <a:gd name="connsiteY5" fmla="*/ 911090 h 911090"/>
                  <a:gd name="connsiteX6" fmla="*/ 623363 w 623363"/>
                  <a:gd name="connsiteY6" fmla="*/ 413992 h 911090"/>
                  <a:gd name="connsiteX7" fmla="*/ 617249 w 623363"/>
                  <a:gd name="connsiteY7" fmla="*/ 284294 h 911090"/>
                  <a:gd name="connsiteX8" fmla="*/ 442894 w 623363"/>
                  <a:gd name="connsiteY8" fmla="*/ 1307 h 911090"/>
                  <a:gd name="connsiteX0" fmla="*/ 430641 w 611110"/>
                  <a:gd name="connsiteY0" fmla="*/ 1307 h 911090"/>
                  <a:gd name="connsiteX1" fmla="*/ 395496 w 611110"/>
                  <a:gd name="connsiteY1" fmla="*/ 1833 h 911090"/>
                  <a:gd name="connsiteX2" fmla="*/ 355947 w 611110"/>
                  <a:gd name="connsiteY2" fmla="*/ 17960 h 911090"/>
                  <a:gd name="connsiteX3" fmla="*/ 95117 w 611110"/>
                  <a:gd name="connsiteY3" fmla="*/ 210249 h 911090"/>
                  <a:gd name="connsiteX4" fmla="*/ 5823 w 611110"/>
                  <a:gd name="connsiteY4" fmla="*/ 603670 h 911090"/>
                  <a:gd name="connsiteX5" fmla="*/ 35759 w 611110"/>
                  <a:gd name="connsiteY5" fmla="*/ 911090 h 911090"/>
                  <a:gd name="connsiteX6" fmla="*/ 611110 w 611110"/>
                  <a:gd name="connsiteY6" fmla="*/ 413992 h 911090"/>
                  <a:gd name="connsiteX7" fmla="*/ 604996 w 611110"/>
                  <a:gd name="connsiteY7" fmla="*/ 284294 h 911090"/>
                  <a:gd name="connsiteX8" fmla="*/ 430641 w 611110"/>
                  <a:gd name="connsiteY8" fmla="*/ 1307 h 911090"/>
                  <a:gd name="connsiteX0" fmla="*/ 427661 w 608130"/>
                  <a:gd name="connsiteY0" fmla="*/ 1307 h 911090"/>
                  <a:gd name="connsiteX1" fmla="*/ 392516 w 608130"/>
                  <a:gd name="connsiteY1" fmla="*/ 1833 h 911090"/>
                  <a:gd name="connsiteX2" fmla="*/ 352967 w 608130"/>
                  <a:gd name="connsiteY2" fmla="*/ 17960 h 911090"/>
                  <a:gd name="connsiteX3" fmla="*/ 92137 w 608130"/>
                  <a:gd name="connsiteY3" fmla="*/ 210249 h 911090"/>
                  <a:gd name="connsiteX4" fmla="*/ 2843 w 608130"/>
                  <a:gd name="connsiteY4" fmla="*/ 603670 h 911090"/>
                  <a:gd name="connsiteX5" fmla="*/ 32779 w 608130"/>
                  <a:gd name="connsiteY5" fmla="*/ 911090 h 911090"/>
                  <a:gd name="connsiteX6" fmla="*/ 608130 w 608130"/>
                  <a:gd name="connsiteY6" fmla="*/ 413992 h 911090"/>
                  <a:gd name="connsiteX7" fmla="*/ 602016 w 608130"/>
                  <a:gd name="connsiteY7" fmla="*/ 284294 h 911090"/>
                  <a:gd name="connsiteX8" fmla="*/ 427661 w 608130"/>
                  <a:gd name="connsiteY8" fmla="*/ 1307 h 911090"/>
                  <a:gd name="connsiteX0" fmla="*/ 418208 w 598677"/>
                  <a:gd name="connsiteY0" fmla="*/ 1307 h 911090"/>
                  <a:gd name="connsiteX1" fmla="*/ 383063 w 598677"/>
                  <a:gd name="connsiteY1" fmla="*/ 1833 h 911090"/>
                  <a:gd name="connsiteX2" fmla="*/ 343514 w 598677"/>
                  <a:gd name="connsiteY2" fmla="*/ 17960 h 911090"/>
                  <a:gd name="connsiteX3" fmla="*/ 82684 w 598677"/>
                  <a:gd name="connsiteY3" fmla="*/ 210249 h 911090"/>
                  <a:gd name="connsiteX4" fmla="*/ 5141 w 598677"/>
                  <a:gd name="connsiteY4" fmla="*/ 601283 h 911090"/>
                  <a:gd name="connsiteX5" fmla="*/ 23326 w 598677"/>
                  <a:gd name="connsiteY5" fmla="*/ 911090 h 911090"/>
                  <a:gd name="connsiteX6" fmla="*/ 598677 w 598677"/>
                  <a:gd name="connsiteY6" fmla="*/ 413992 h 911090"/>
                  <a:gd name="connsiteX7" fmla="*/ 592563 w 598677"/>
                  <a:gd name="connsiteY7" fmla="*/ 284294 h 911090"/>
                  <a:gd name="connsiteX8" fmla="*/ 418208 w 598677"/>
                  <a:gd name="connsiteY8" fmla="*/ 1307 h 911090"/>
                  <a:gd name="connsiteX0" fmla="*/ 420295 w 600764"/>
                  <a:gd name="connsiteY0" fmla="*/ 1307 h 911090"/>
                  <a:gd name="connsiteX1" fmla="*/ 385150 w 600764"/>
                  <a:gd name="connsiteY1" fmla="*/ 1833 h 911090"/>
                  <a:gd name="connsiteX2" fmla="*/ 345601 w 600764"/>
                  <a:gd name="connsiteY2" fmla="*/ 17960 h 911090"/>
                  <a:gd name="connsiteX3" fmla="*/ 84771 w 600764"/>
                  <a:gd name="connsiteY3" fmla="*/ 210249 h 911090"/>
                  <a:gd name="connsiteX4" fmla="*/ 7228 w 600764"/>
                  <a:gd name="connsiteY4" fmla="*/ 601283 h 911090"/>
                  <a:gd name="connsiteX5" fmla="*/ 25413 w 600764"/>
                  <a:gd name="connsiteY5" fmla="*/ 911090 h 911090"/>
                  <a:gd name="connsiteX6" fmla="*/ 600764 w 600764"/>
                  <a:gd name="connsiteY6" fmla="*/ 413992 h 911090"/>
                  <a:gd name="connsiteX7" fmla="*/ 594650 w 600764"/>
                  <a:gd name="connsiteY7" fmla="*/ 284294 h 911090"/>
                  <a:gd name="connsiteX8" fmla="*/ 420295 w 600764"/>
                  <a:gd name="connsiteY8" fmla="*/ 1307 h 911090"/>
                  <a:gd name="connsiteX0" fmla="*/ 425776 w 606245"/>
                  <a:gd name="connsiteY0" fmla="*/ 1307 h 911090"/>
                  <a:gd name="connsiteX1" fmla="*/ 390631 w 606245"/>
                  <a:gd name="connsiteY1" fmla="*/ 1833 h 911090"/>
                  <a:gd name="connsiteX2" fmla="*/ 351082 w 606245"/>
                  <a:gd name="connsiteY2" fmla="*/ 17960 h 911090"/>
                  <a:gd name="connsiteX3" fmla="*/ 90252 w 606245"/>
                  <a:gd name="connsiteY3" fmla="*/ 210249 h 911090"/>
                  <a:gd name="connsiteX4" fmla="*/ 5659 w 606245"/>
                  <a:gd name="connsiteY4" fmla="*/ 601283 h 911090"/>
                  <a:gd name="connsiteX5" fmla="*/ 30894 w 606245"/>
                  <a:gd name="connsiteY5" fmla="*/ 911090 h 911090"/>
                  <a:gd name="connsiteX6" fmla="*/ 606245 w 606245"/>
                  <a:gd name="connsiteY6" fmla="*/ 413992 h 911090"/>
                  <a:gd name="connsiteX7" fmla="*/ 600131 w 606245"/>
                  <a:gd name="connsiteY7" fmla="*/ 284294 h 911090"/>
                  <a:gd name="connsiteX8" fmla="*/ 425776 w 606245"/>
                  <a:gd name="connsiteY8" fmla="*/ 1307 h 91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6245" h="911090">
                    <a:moveTo>
                      <a:pt x="425776" y="1307"/>
                    </a:moveTo>
                    <a:cubicBezTo>
                      <a:pt x="413948" y="-573"/>
                      <a:pt x="402156" y="-448"/>
                      <a:pt x="390631" y="1833"/>
                    </a:cubicBezTo>
                    <a:cubicBezTo>
                      <a:pt x="377459" y="4439"/>
                      <a:pt x="364221" y="9755"/>
                      <a:pt x="351082" y="17960"/>
                    </a:cubicBezTo>
                    <a:cubicBezTo>
                      <a:pt x="275628" y="65079"/>
                      <a:pt x="165706" y="163130"/>
                      <a:pt x="90252" y="210249"/>
                    </a:cubicBezTo>
                    <a:cubicBezTo>
                      <a:pt x="-11726" y="304538"/>
                      <a:pt x="-4839" y="445054"/>
                      <a:pt x="5659" y="601283"/>
                    </a:cubicBezTo>
                    <a:cubicBezTo>
                      <a:pt x="16157" y="757512"/>
                      <a:pt x="16215" y="809412"/>
                      <a:pt x="30894" y="911090"/>
                    </a:cubicBezTo>
                    <a:lnTo>
                      <a:pt x="606245" y="413992"/>
                    </a:lnTo>
                    <a:lnTo>
                      <a:pt x="600131" y="284294"/>
                    </a:lnTo>
                    <a:cubicBezTo>
                      <a:pt x="593113" y="125883"/>
                      <a:pt x="508571" y="14465"/>
                      <a:pt x="425776" y="1307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6" name="フリーフォーム: 図形 1015">
                <a:extLst>
                  <a:ext uri="{FF2B5EF4-FFF2-40B4-BE49-F238E27FC236}">
                    <a16:creationId xmlns:a16="http://schemas.microsoft.com/office/drawing/2014/main" id="{DEE10FEE-AE53-4BE8-A610-5560BBF67D4C}"/>
                  </a:ext>
                </a:extLst>
              </p:cNvPr>
              <p:cNvSpPr/>
              <p:nvPr/>
            </p:nvSpPr>
            <p:spPr>
              <a:xfrm flipH="1">
                <a:off x="2176985" y="5478248"/>
                <a:ext cx="519803" cy="788714"/>
              </a:xfrm>
              <a:custGeom>
                <a:avLst/>
                <a:gdLst>
                  <a:gd name="connsiteX0" fmla="*/ 387389 w 542118"/>
                  <a:gd name="connsiteY0" fmla="*/ 1219 h 794439"/>
                  <a:gd name="connsiteX1" fmla="*/ 357099 w 542118"/>
                  <a:gd name="connsiteY1" fmla="*/ 1710 h 794439"/>
                  <a:gd name="connsiteX2" fmla="*/ 323014 w 542118"/>
                  <a:gd name="connsiteY2" fmla="*/ 16750 h 794439"/>
                  <a:gd name="connsiteX3" fmla="*/ 98220 w 542118"/>
                  <a:gd name="connsiteY3" fmla="*/ 196086 h 794439"/>
                  <a:gd name="connsiteX4" fmla="*/ 9110 w 542118"/>
                  <a:gd name="connsiteY4" fmla="*/ 565230 h 794439"/>
                  <a:gd name="connsiteX5" fmla="*/ 39347 w 542118"/>
                  <a:gd name="connsiteY5" fmla="*/ 787313 h 794439"/>
                  <a:gd name="connsiteX6" fmla="*/ 40228 w 542118"/>
                  <a:gd name="connsiteY6" fmla="*/ 794439 h 794439"/>
                  <a:gd name="connsiteX7" fmla="*/ 542118 w 542118"/>
                  <a:gd name="connsiteY7" fmla="*/ 367575 h 794439"/>
                  <a:gd name="connsiteX8" fmla="*/ 537656 w 542118"/>
                  <a:gd name="connsiteY8" fmla="*/ 265143 h 794439"/>
                  <a:gd name="connsiteX9" fmla="*/ 387389 w 542118"/>
                  <a:gd name="connsiteY9" fmla="*/ 1219 h 794439"/>
                  <a:gd name="connsiteX0" fmla="*/ 377485 w 532214"/>
                  <a:gd name="connsiteY0" fmla="*/ 1219 h 794439"/>
                  <a:gd name="connsiteX1" fmla="*/ 347195 w 532214"/>
                  <a:gd name="connsiteY1" fmla="*/ 1710 h 794439"/>
                  <a:gd name="connsiteX2" fmla="*/ 313110 w 532214"/>
                  <a:gd name="connsiteY2" fmla="*/ 16750 h 794439"/>
                  <a:gd name="connsiteX3" fmla="*/ 88316 w 532214"/>
                  <a:gd name="connsiteY3" fmla="*/ 196086 h 794439"/>
                  <a:gd name="connsiteX4" fmla="*/ 11113 w 532214"/>
                  <a:gd name="connsiteY4" fmla="*/ 562849 h 794439"/>
                  <a:gd name="connsiteX5" fmla="*/ 29443 w 532214"/>
                  <a:gd name="connsiteY5" fmla="*/ 787313 h 794439"/>
                  <a:gd name="connsiteX6" fmla="*/ 30324 w 532214"/>
                  <a:gd name="connsiteY6" fmla="*/ 794439 h 794439"/>
                  <a:gd name="connsiteX7" fmla="*/ 532214 w 532214"/>
                  <a:gd name="connsiteY7" fmla="*/ 367575 h 794439"/>
                  <a:gd name="connsiteX8" fmla="*/ 527752 w 532214"/>
                  <a:gd name="connsiteY8" fmla="*/ 265143 h 794439"/>
                  <a:gd name="connsiteX9" fmla="*/ 377485 w 532214"/>
                  <a:gd name="connsiteY9" fmla="*/ 1219 h 794439"/>
                  <a:gd name="connsiteX0" fmla="*/ 371302 w 526031"/>
                  <a:gd name="connsiteY0" fmla="*/ 1219 h 794439"/>
                  <a:gd name="connsiteX1" fmla="*/ 341012 w 526031"/>
                  <a:gd name="connsiteY1" fmla="*/ 1710 h 794439"/>
                  <a:gd name="connsiteX2" fmla="*/ 306927 w 526031"/>
                  <a:gd name="connsiteY2" fmla="*/ 16750 h 794439"/>
                  <a:gd name="connsiteX3" fmla="*/ 82133 w 526031"/>
                  <a:gd name="connsiteY3" fmla="*/ 196086 h 794439"/>
                  <a:gd name="connsiteX4" fmla="*/ 4930 w 526031"/>
                  <a:gd name="connsiteY4" fmla="*/ 562849 h 794439"/>
                  <a:gd name="connsiteX5" fmla="*/ 23260 w 526031"/>
                  <a:gd name="connsiteY5" fmla="*/ 787313 h 794439"/>
                  <a:gd name="connsiteX6" fmla="*/ 24141 w 526031"/>
                  <a:gd name="connsiteY6" fmla="*/ 794439 h 794439"/>
                  <a:gd name="connsiteX7" fmla="*/ 526031 w 526031"/>
                  <a:gd name="connsiteY7" fmla="*/ 367575 h 794439"/>
                  <a:gd name="connsiteX8" fmla="*/ 521569 w 526031"/>
                  <a:gd name="connsiteY8" fmla="*/ 265143 h 794439"/>
                  <a:gd name="connsiteX9" fmla="*/ 371302 w 526031"/>
                  <a:gd name="connsiteY9" fmla="*/ 1219 h 794439"/>
                  <a:gd name="connsiteX0" fmla="*/ 371302 w 526031"/>
                  <a:gd name="connsiteY0" fmla="*/ 1219 h 787313"/>
                  <a:gd name="connsiteX1" fmla="*/ 341012 w 526031"/>
                  <a:gd name="connsiteY1" fmla="*/ 1710 h 787313"/>
                  <a:gd name="connsiteX2" fmla="*/ 306927 w 526031"/>
                  <a:gd name="connsiteY2" fmla="*/ 16750 h 787313"/>
                  <a:gd name="connsiteX3" fmla="*/ 82133 w 526031"/>
                  <a:gd name="connsiteY3" fmla="*/ 196086 h 787313"/>
                  <a:gd name="connsiteX4" fmla="*/ 4930 w 526031"/>
                  <a:gd name="connsiteY4" fmla="*/ 562849 h 787313"/>
                  <a:gd name="connsiteX5" fmla="*/ 23260 w 526031"/>
                  <a:gd name="connsiteY5" fmla="*/ 787313 h 787313"/>
                  <a:gd name="connsiteX6" fmla="*/ 526031 w 526031"/>
                  <a:gd name="connsiteY6" fmla="*/ 367575 h 787313"/>
                  <a:gd name="connsiteX7" fmla="*/ 521569 w 526031"/>
                  <a:gd name="connsiteY7" fmla="*/ 265143 h 787313"/>
                  <a:gd name="connsiteX8" fmla="*/ 371302 w 526031"/>
                  <a:gd name="connsiteY8" fmla="*/ 1219 h 787313"/>
                  <a:gd name="connsiteX0" fmla="*/ 367613 w 522342"/>
                  <a:gd name="connsiteY0" fmla="*/ 1219 h 780169"/>
                  <a:gd name="connsiteX1" fmla="*/ 337323 w 522342"/>
                  <a:gd name="connsiteY1" fmla="*/ 1710 h 780169"/>
                  <a:gd name="connsiteX2" fmla="*/ 303238 w 522342"/>
                  <a:gd name="connsiteY2" fmla="*/ 16750 h 780169"/>
                  <a:gd name="connsiteX3" fmla="*/ 78444 w 522342"/>
                  <a:gd name="connsiteY3" fmla="*/ 196086 h 780169"/>
                  <a:gd name="connsiteX4" fmla="*/ 1241 w 522342"/>
                  <a:gd name="connsiteY4" fmla="*/ 562849 h 780169"/>
                  <a:gd name="connsiteX5" fmla="*/ 31478 w 522342"/>
                  <a:gd name="connsiteY5" fmla="*/ 780169 h 780169"/>
                  <a:gd name="connsiteX6" fmla="*/ 522342 w 522342"/>
                  <a:gd name="connsiteY6" fmla="*/ 367575 h 780169"/>
                  <a:gd name="connsiteX7" fmla="*/ 517880 w 522342"/>
                  <a:gd name="connsiteY7" fmla="*/ 265143 h 780169"/>
                  <a:gd name="connsiteX8" fmla="*/ 367613 w 522342"/>
                  <a:gd name="connsiteY8" fmla="*/ 1219 h 780169"/>
                  <a:gd name="connsiteX0" fmla="*/ 367613 w 522342"/>
                  <a:gd name="connsiteY0" fmla="*/ 1219 h 780169"/>
                  <a:gd name="connsiteX1" fmla="*/ 337323 w 522342"/>
                  <a:gd name="connsiteY1" fmla="*/ 1710 h 780169"/>
                  <a:gd name="connsiteX2" fmla="*/ 303238 w 522342"/>
                  <a:gd name="connsiteY2" fmla="*/ 16750 h 780169"/>
                  <a:gd name="connsiteX3" fmla="*/ 78444 w 522342"/>
                  <a:gd name="connsiteY3" fmla="*/ 196086 h 780169"/>
                  <a:gd name="connsiteX4" fmla="*/ 1241 w 522342"/>
                  <a:gd name="connsiteY4" fmla="*/ 562849 h 780169"/>
                  <a:gd name="connsiteX5" fmla="*/ 31478 w 522342"/>
                  <a:gd name="connsiteY5" fmla="*/ 780169 h 780169"/>
                  <a:gd name="connsiteX6" fmla="*/ 522342 w 522342"/>
                  <a:gd name="connsiteY6" fmla="*/ 367575 h 780169"/>
                  <a:gd name="connsiteX7" fmla="*/ 517880 w 522342"/>
                  <a:gd name="connsiteY7" fmla="*/ 265143 h 780169"/>
                  <a:gd name="connsiteX8" fmla="*/ 367613 w 522342"/>
                  <a:gd name="connsiteY8" fmla="*/ 1219 h 780169"/>
                  <a:gd name="connsiteX0" fmla="*/ 370398 w 525127"/>
                  <a:gd name="connsiteY0" fmla="*/ 1219 h 780169"/>
                  <a:gd name="connsiteX1" fmla="*/ 340108 w 525127"/>
                  <a:gd name="connsiteY1" fmla="*/ 1710 h 780169"/>
                  <a:gd name="connsiteX2" fmla="*/ 306023 w 525127"/>
                  <a:gd name="connsiteY2" fmla="*/ 16750 h 780169"/>
                  <a:gd name="connsiteX3" fmla="*/ 81229 w 525127"/>
                  <a:gd name="connsiteY3" fmla="*/ 196086 h 780169"/>
                  <a:gd name="connsiteX4" fmla="*/ 4026 w 525127"/>
                  <a:gd name="connsiteY4" fmla="*/ 562849 h 780169"/>
                  <a:gd name="connsiteX5" fmla="*/ 34263 w 525127"/>
                  <a:gd name="connsiteY5" fmla="*/ 780169 h 780169"/>
                  <a:gd name="connsiteX6" fmla="*/ 525127 w 525127"/>
                  <a:gd name="connsiteY6" fmla="*/ 367575 h 780169"/>
                  <a:gd name="connsiteX7" fmla="*/ 520665 w 525127"/>
                  <a:gd name="connsiteY7" fmla="*/ 265143 h 780169"/>
                  <a:gd name="connsiteX8" fmla="*/ 370398 w 525127"/>
                  <a:gd name="connsiteY8" fmla="*/ 1219 h 780169"/>
                  <a:gd name="connsiteX0" fmla="*/ 362776 w 517505"/>
                  <a:gd name="connsiteY0" fmla="*/ 1219 h 780169"/>
                  <a:gd name="connsiteX1" fmla="*/ 332486 w 517505"/>
                  <a:gd name="connsiteY1" fmla="*/ 1710 h 780169"/>
                  <a:gd name="connsiteX2" fmla="*/ 298401 w 517505"/>
                  <a:gd name="connsiteY2" fmla="*/ 16750 h 780169"/>
                  <a:gd name="connsiteX3" fmla="*/ 73607 w 517505"/>
                  <a:gd name="connsiteY3" fmla="*/ 196086 h 780169"/>
                  <a:gd name="connsiteX4" fmla="*/ 5929 w 517505"/>
                  <a:gd name="connsiteY4" fmla="*/ 560468 h 780169"/>
                  <a:gd name="connsiteX5" fmla="*/ 26641 w 517505"/>
                  <a:gd name="connsiteY5" fmla="*/ 780169 h 780169"/>
                  <a:gd name="connsiteX6" fmla="*/ 517505 w 517505"/>
                  <a:gd name="connsiteY6" fmla="*/ 367575 h 780169"/>
                  <a:gd name="connsiteX7" fmla="*/ 513043 w 517505"/>
                  <a:gd name="connsiteY7" fmla="*/ 265143 h 780169"/>
                  <a:gd name="connsiteX8" fmla="*/ 362776 w 517505"/>
                  <a:gd name="connsiteY8" fmla="*/ 1219 h 780169"/>
                  <a:gd name="connsiteX0" fmla="*/ 358510 w 513239"/>
                  <a:gd name="connsiteY0" fmla="*/ 3292 h 782242"/>
                  <a:gd name="connsiteX1" fmla="*/ 328220 w 513239"/>
                  <a:gd name="connsiteY1" fmla="*/ 3783 h 782242"/>
                  <a:gd name="connsiteX2" fmla="*/ 294135 w 513239"/>
                  <a:gd name="connsiteY2" fmla="*/ 18823 h 782242"/>
                  <a:gd name="connsiteX3" fmla="*/ 69341 w 513239"/>
                  <a:gd name="connsiteY3" fmla="*/ 198159 h 782242"/>
                  <a:gd name="connsiteX4" fmla="*/ 1663 w 513239"/>
                  <a:gd name="connsiteY4" fmla="*/ 562541 h 782242"/>
                  <a:gd name="connsiteX5" fmla="*/ 22375 w 513239"/>
                  <a:gd name="connsiteY5" fmla="*/ 782242 h 782242"/>
                  <a:gd name="connsiteX6" fmla="*/ 513239 w 513239"/>
                  <a:gd name="connsiteY6" fmla="*/ 369648 h 782242"/>
                  <a:gd name="connsiteX7" fmla="*/ 508777 w 513239"/>
                  <a:gd name="connsiteY7" fmla="*/ 267216 h 782242"/>
                  <a:gd name="connsiteX8" fmla="*/ 358510 w 513239"/>
                  <a:gd name="connsiteY8" fmla="*/ 3292 h 782242"/>
                  <a:gd name="connsiteX0" fmla="*/ 358510 w 513239"/>
                  <a:gd name="connsiteY0" fmla="*/ 3292 h 782242"/>
                  <a:gd name="connsiteX1" fmla="*/ 328220 w 513239"/>
                  <a:gd name="connsiteY1" fmla="*/ 3783 h 782242"/>
                  <a:gd name="connsiteX2" fmla="*/ 294135 w 513239"/>
                  <a:gd name="connsiteY2" fmla="*/ 18823 h 782242"/>
                  <a:gd name="connsiteX3" fmla="*/ 69341 w 513239"/>
                  <a:gd name="connsiteY3" fmla="*/ 198159 h 782242"/>
                  <a:gd name="connsiteX4" fmla="*/ 1663 w 513239"/>
                  <a:gd name="connsiteY4" fmla="*/ 562541 h 782242"/>
                  <a:gd name="connsiteX5" fmla="*/ 22375 w 513239"/>
                  <a:gd name="connsiteY5" fmla="*/ 782242 h 782242"/>
                  <a:gd name="connsiteX6" fmla="*/ 513239 w 513239"/>
                  <a:gd name="connsiteY6" fmla="*/ 369648 h 782242"/>
                  <a:gd name="connsiteX7" fmla="*/ 508777 w 513239"/>
                  <a:gd name="connsiteY7" fmla="*/ 267216 h 782242"/>
                  <a:gd name="connsiteX8" fmla="*/ 358510 w 513239"/>
                  <a:gd name="connsiteY8" fmla="*/ 3292 h 782242"/>
                  <a:gd name="connsiteX0" fmla="*/ 357478 w 512207"/>
                  <a:gd name="connsiteY0" fmla="*/ 4254 h 783204"/>
                  <a:gd name="connsiteX1" fmla="*/ 327188 w 512207"/>
                  <a:gd name="connsiteY1" fmla="*/ 4745 h 783204"/>
                  <a:gd name="connsiteX2" fmla="*/ 293103 w 512207"/>
                  <a:gd name="connsiteY2" fmla="*/ 19785 h 783204"/>
                  <a:gd name="connsiteX3" fmla="*/ 46878 w 512207"/>
                  <a:gd name="connsiteY3" fmla="*/ 213409 h 783204"/>
                  <a:gd name="connsiteX4" fmla="*/ 631 w 512207"/>
                  <a:gd name="connsiteY4" fmla="*/ 563503 h 783204"/>
                  <a:gd name="connsiteX5" fmla="*/ 21343 w 512207"/>
                  <a:gd name="connsiteY5" fmla="*/ 783204 h 783204"/>
                  <a:gd name="connsiteX6" fmla="*/ 512207 w 512207"/>
                  <a:gd name="connsiteY6" fmla="*/ 370610 h 783204"/>
                  <a:gd name="connsiteX7" fmla="*/ 507745 w 512207"/>
                  <a:gd name="connsiteY7" fmla="*/ 268178 h 783204"/>
                  <a:gd name="connsiteX8" fmla="*/ 357478 w 512207"/>
                  <a:gd name="connsiteY8" fmla="*/ 4254 h 783204"/>
                  <a:gd name="connsiteX0" fmla="*/ 360042 w 514771"/>
                  <a:gd name="connsiteY0" fmla="*/ 4254 h 783204"/>
                  <a:gd name="connsiteX1" fmla="*/ 329752 w 514771"/>
                  <a:gd name="connsiteY1" fmla="*/ 4745 h 783204"/>
                  <a:gd name="connsiteX2" fmla="*/ 295667 w 514771"/>
                  <a:gd name="connsiteY2" fmla="*/ 19785 h 783204"/>
                  <a:gd name="connsiteX3" fmla="*/ 49442 w 514771"/>
                  <a:gd name="connsiteY3" fmla="*/ 213409 h 783204"/>
                  <a:gd name="connsiteX4" fmla="*/ 3195 w 514771"/>
                  <a:gd name="connsiteY4" fmla="*/ 563503 h 783204"/>
                  <a:gd name="connsiteX5" fmla="*/ 23907 w 514771"/>
                  <a:gd name="connsiteY5" fmla="*/ 783204 h 783204"/>
                  <a:gd name="connsiteX6" fmla="*/ 514771 w 514771"/>
                  <a:gd name="connsiteY6" fmla="*/ 370610 h 783204"/>
                  <a:gd name="connsiteX7" fmla="*/ 510309 w 514771"/>
                  <a:gd name="connsiteY7" fmla="*/ 268178 h 783204"/>
                  <a:gd name="connsiteX8" fmla="*/ 360042 w 514771"/>
                  <a:gd name="connsiteY8" fmla="*/ 4254 h 783204"/>
                  <a:gd name="connsiteX0" fmla="*/ 369567 w 514771"/>
                  <a:gd name="connsiteY0" fmla="*/ 330 h 786424"/>
                  <a:gd name="connsiteX1" fmla="*/ 329752 w 514771"/>
                  <a:gd name="connsiteY1" fmla="*/ 7965 h 786424"/>
                  <a:gd name="connsiteX2" fmla="*/ 295667 w 514771"/>
                  <a:gd name="connsiteY2" fmla="*/ 23005 h 786424"/>
                  <a:gd name="connsiteX3" fmla="*/ 49442 w 514771"/>
                  <a:gd name="connsiteY3" fmla="*/ 216629 h 786424"/>
                  <a:gd name="connsiteX4" fmla="*/ 3195 w 514771"/>
                  <a:gd name="connsiteY4" fmla="*/ 566723 h 786424"/>
                  <a:gd name="connsiteX5" fmla="*/ 23907 w 514771"/>
                  <a:gd name="connsiteY5" fmla="*/ 786424 h 786424"/>
                  <a:gd name="connsiteX6" fmla="*/ 514771 w 514771"/>
                  <a:gd name="connsiteY6" fmla="*/ 373830 h 786424"/>
                  <a:gd name="connsiteX7" fmla="*/ 510309 w 514771"/>
                  <a:gd name="connsiteY7" fmla="*/ 271398 h 786424"/>
                  <a:gd name="connsiteX8" fmla="*/ 369567 w 514771"/>
                  <a:gd name="connsiteY8" fmla="*/ 330 h 786424"/>
                  <a:gd name="connsiteX0" fmla="*/ 369567 w 514771"/>
                  <a:gd name="connsiteY0" fmla="*/ 330 h 786424"/>
                  <a:gd name="connsiteX1" fmla="*/ 329752 w 514771"/>
                  <a:gd name="connsiteY1" fmla="*/ 7965 h 786424"/>
                  <a:gd name="connsiteX2" fmla="*/ 295667 w 514771"/>
                  <a:gd name="connsiteY2" fmla="*/ 23005 h 786424"/>
                  <a:gd name="connsiteX3" fmla="*/ 49442 w 514771"/>
                  <a:gd name="connsiteY3" fmla="*/ 216629 h 786424"/>
                  <a:gd name="connsiteX4" fmla="*/ 3195 w 514771"/>
                  <a:gd name="connsiteY4" fmla="*/ 566723 h 786424"/>
                  <a:gd name="connsiteX5" fmla="*/ 23907 w 514771"/>
                  <a:gd name="connsiteY5" fmla="*/ 786424 h 786424"/>
                  <a:gd name="connsiteX6" fmla="*/ 514771 w 514771"/>
                  <a:gd name="connsiteY6" fmla="*/ 373830 h 786424"/>
                  <a:gd name="connsiteX7" fmla="*/ 510309 w 514771"/>
                  <a:gd name="connsiteY7" fmla="*/ 271398 h 786424"/>
                  <a:gd name="connsiteX8" fmla="*/ 369567 w 514771"/>
                  <a:gd name="connsiteY8" fmla="*/ 330 h 786424"/>
                  <a:gd name="connsiteX0" fmla="*/ 374599 w 519803"/>
                  <a:gd name="connsiteY0" fmla="*/ 330 h 786424"/>
                  <a:gd name="connsiteX1" fmla="*/ 334784 w 519803"/>
                  <a:gd name="connsiteY1" fmla="*/ 7965 h 786424"/>
                  <a:gd name="connsiteX2" fmla="*/ 300699 w 519803"/>
                  <a:gd name="connsiteY2" fmla="*/ 23005 h 786424"/>
                  <a:gd name="connsiteX3" fmla="*/ 54474 w 519803"/>
                  <a:gd name="connsiteY3" fmla="*/ 216629 h 786424"/>
                  <a:gd name="connsiteX4" fmla="*/ 8227 w 519803"/>
                  <a:gd name="connsiteY4" fmla="*/ 566723 h 786424"/>
                  <a:gd name="connsiteX5" fmla="*/ 28939 w 519803"/>
                  <a:gd name="connsiteY5" fmla="*/ 786424 h 786424"/>
                  <a:gd name="connsiteX6" fmla="*/ 519803 w 519803"/>
                  <a:gd name="connsiteY6" fmla="*/ 373830 h 786424"/>
                  <a:gd name="connsiteX7" fmla="*/ 515341 w 519803"/>
                  <a:gd name="connsiteY7" fmla="*/ 271398 h 786424"/>
                  <a:gd name="connsiteX8" fmla="*/ 374599 w 519803"/>
                  <a:gd name="connsiteY8" fmla="*/ 330 h 786424"/>
                  <a:gd name="connsiteX0" fmla="*/ 374599 w 519803"/>
                  <a:gd name="connsiteY0" fmla="*/ 330 h 786424"/>
                  <a:gd name="connsiteX1" fmla="*/ 334784 w 519803"/>
                  <a:gd name="connsiteY1" fmla="*/ 7965 h 786424"/>
                  <a:gd name="connsiteX2" fmla="*/ 300699 w 519803"/>
                  <a:gd name="connsiteY2" fmla="*/ 23005 h 786424"/>
                  <a:gd name="connsiteX3" fmla="*/ 54474 w 519803"/>
                  <a:gd name="connsiteY3" fmla="*/ 216629 h 786424"/>
                  <a:gd name="connsiteX4" fmla="*/ 8227 w 519803"/>
                  <a:gd name="connsiteY4" fmla="*/ 566723 h 786424"/>
                  <a:gd name="connsiteX5" fmla="*/ 28939 w 519803"/>
                  <a:gd name="connsiteY5" fmla="*/ 786424 h 786424"/>
                  <a:gd name="connsiteX6" fmla="*/ 519803 w 519803"/>
                  <a:gd name="connsiteY6" fmla="*/ 373830 h 786424"/>
                  <a:gd name="connsiteX7" fmla="*/ 515341 w 519803"/>
                  <a:gd name="connsiteY7" fmla="*/ 271398 h 786424"/>
                  <a:gd name="connsiteX8" fmla="*/ 374599 w 519803"/>
                  <a:gd name="connsiteY8" fmla="*/ 330 h 786424"/>
                  <a:gd name="connsiteX0" fmla="*/ 374599 w 519803"/>
                  <a:gd name="connsiteY0" fmla="*/ 3512 h 789606"/>
                  <a:gd name="connsiteX1" fmla="*/ 334784 w 519803"/>
                  <a:gd name="connsiteY1" fmla="*/ 11147 h 789606"/>
                  <a:gd name="connsiteX2" fmla="*/ 300699 w 519803"/>
                  <a:gd name="connsiteY2" fmla="*/ 26187 h 789606"/>
                  <a:gd name="connsiteX3" fmla="*/ 54474 w 519803"/>
                  <a:gd name="connsiteY3" fmla="*/ 219811 h 789606"/>
                  <a:gd name="connsiteX4" fmla="*/ 8227 w 519803"/>
                  <a:gd name="connsiteY4" fmla="*/ 569905 h 789606"/>
                  <a:gd name="connsiteX5" fmla="*/ 28939 w 519803"/>
                  <a:gd name="connsiteY5" fmla="*/ 789606 h 789606"/>
                  <a:gd name="connsiteX6" fmla="*/ 519803 w 519803"/>
                  <a:gd name="connsiteY6" fmla="*/ 377012 h 789606"/>
                  <a:gd name="connsiteX7" fmla="*/ 515341 w 519803"/>
                  <a:gd name="connsiteY7" fmla="*/ 274580 h 789606"/>
                  <a:gd name="connsiteX8" fmla="*/ 374599 w 519803"/>
                  <a:gd name="connsiteY8" fmla="*/ 3512 h 789606"/>
                  <a:gd name="connsiteX0" fmla="*/ 405555 w 519803"/>
                  <a:gd name="connsiteY0" fmla="*/ 2956 h 793812"/>
                  <a:gd name="connsiteX1" fmla="*/ 334784 w 519803"/>
                  <a:gd name="connsiteY1" fmla="*/ 15353 h 793812"/>
                  <a:gd name="connsiteX2" fmla="*/ 300699 w 519803"/>
                  <a:gd name="connsiteY2" fmla="*/ 30393 h 793812"/>
                  <a:gd name="connsiteX3" fmla="*/ 54474 w 519803"/>
                  <a:gd name="connsiteY3" fmla="*/ 224017 h 793812"/>
                  <a:gd name="connsiteX4" fmla="*/ 8227 w 519803"/>
                  <a:gd name="connsiteY4" fmla="*/ 574111 h 793812"/>
                  <a:gd name="connsiteX5" fmla="*/ 28939 w 519803"/>
                  <a:gd name="connsiteY5" fmla="*/ 793812 h 793812"/>
                  <a:gd name="connsiteX6" fmla="*/ 519803 w 519803"/>
                  <a:gd name="connsiteY6" fmla="*/ 381218 h 793812"/>
                  <a:gd name="connsiteX7" fmla="*/ 515341 w 519803"/>
                  <a:gd name="connsiteY7" fmla="*/ 278786 h 793812"/>
                  <a:gd name="connsiteX8" fmla="*/ 405555 w 519803"/>
                  <a:gd name="connsiteY8" fmla="*/ 2956 h 793812"/>
                  <a:gd name="connsiteX0" fmla="*/ 405555 w 519803"/>
                  <a:gd name="connsiteY0" fmla="*/ 4895 h 795751"/>
                  <a:gd name="connsiteX1" fmla="*/ 334784 w 519803"/>
                  <a:gd name="connsiteY1" fmla="*/ 17292 h 795751"/>
                  <a:gd name="connsiteX2" fmla="*/ 300699 w 519803"/>
                  <a:gd name="connsiteY2" fmla="*/ 32332 h 795751"/>
                  <a:gd name="connsiteX3" fmla="*/ 54474 w 519803"/>
                  <a:gd name="connsiteY3" fmla="*/ 225956 h 795751"/>
                  <a:gd name="connsiteX4" fmla="*/ 8227 w 519803"/>
                  <a:gd name="connsiteY4" fmla="*/ 576050 h 795751"/>
                  <a:gd name="connsiteX5" fmla="*/ 28939 w 519803"/>
                  <a:gd name="connsiteY5" fmla="*/ 795751 h 795751"/>
                  <a:gd name="connsiteX6" fmla="*/ 519803 w 519803"/>
                  <a:gd name="connsiteY6" fmla="*/ 383157 h 795751"/>
                  <a:gd name="connsiteX7" fmla="*/ 515341 w 519803"/>
                  <a:gd name="connsiteY7" fmla="*/ 280725 h 795751"/>
                  <a:gd name="connsiteX8" fmla="*/ 405555 w 519803"/>
                  <a:gd name="connsiteY8" fmla="*/ 4895 h 795751"/>
                  <a:gd name="connsiteX0" fmla="*/ 400793 w 519803"/>
                  <a:gd name="connsiteY0" fmla="*/ 5208 h 793683"/>
                  <a:gd name="connsiteX1" fmla="*/ 334784 w 519803"/>
                  <a:gd name="connsiteY1" fmla="*/ 15224 h 793683"/>
                  <a:gd name="connsiteX2" fmla="*/ 300699 w 519803"/>
                  <a:gd name="connsiteY2" fmla="*/ 30264 h 793683"/>
                  <a:gd name="connsiteX3" fmla="*/ 54474 w 519803"/>
                  <a:gd name="connsiteY3" fmla="*/ 223888 h 793683"/>
                  <a:gd name="connsiteX4" fmla="*/ 8227 w 519803"/>
                  <a:gd name="connsiteY4" fmla="*/ 573982 h 793683"/>
                  <a:gd name="connsiteX5" fmla="*/ 28939 w 519803"/>
                  <a:gd name="connsiteY5" fmla="*/ 793683 h 793683"/>
                  <a:gd name="connsiteX6" fmla="*/ 519803 w 519803"/>
                  <a:gd name="connsiteY6" fmla="*/ 381089 h 793683"/>
                  <a:gd name="connsiteX7" fmla="*/ 515341 w 519803"/>
                  <a:gd name="connsiteY7" fmla="*/ 278657 h 793683"/>
                  <a:gd name="connsiteX8" fmla="*/ 400793 w 519803"/>
                  <a:gd name="connsiteY8" fmla="*/ 5208 h 793683"/>
                  <a:gd name="connsiteX0" fmla="*/ 400793 w 519803"/>
                  <a:gd name="connsiteY0" fmla="*/ 20018 h 808493"/>
                  <a:gd name="connsiteX1" fmla="*/ 300699 w 519803"/>
                  <a:gd name="connsiteY1" fmla="*/ 45074 h 808493"/>
                  <a:gd name="connsiteX2" fmla="*/ 54474 w 519803"/>
                  <a:gd name="connsiteY2" fmla="*/ 238698 h 808493"/>
                  <a:gd name="connsiteX3" fmla="*/ 8227 w 519803"/>
                  <a:gd name="connsiteY3" fmla="*/ 588792 h 808493"/>
                  <a:gd name="connsiteX4" fmla="*/ 28939 w 519803"/>
                  <a:gd name="connsiteY4" fmla="*/ 808493 h 808493"/>
                  <a:gd name="connsiteX5" fmla="*/ 519803 w 519803"/>
                  <a:gd name="connsiteY5" fmla="*/ 395899 h 808493"/>
                  <a:gd name="connsiteX6" fmla="*/ 515341 w 519803"/>
                  <a:gd name="connsiteY6" fmla="*/ 293467 h 808493"/>
                  <a:gd name="connsiteX7" fmla="*/ 400793 w 519803"/>
                  <a:gd name="connsiteY7" fmla="*/ 20018 h 808493"/>
                  <a:gd name="connsiteX0" fmla="*/ 400793 w 519803"/>
                  <a:gd name="connsiteY0" fmla="*/ 16600 h 805075"/>
                  <a:gd name="connsiteX1" fmla="*/ 300699 w 519803"/>
                  <a:gd name="connsiteY1" fmla="*/ 41656 h 805075"/>
                  <a:gd name="connsiteX2" fmla="*/ 54474 w 519803"/>
                  <a:gd name="connsiteY2" fmla="*/ 235280 h 805075"/>
                  <a:gd name="connsiteX3" fmla="*/ 8227 w 519803"/>
                  <a:gd name="connsiteY3" fmla="*/ 585374 h 805075"/>
                  <a:gd name="connsiteX4" fmla="*/ 28939 w 519803"/>
                  <a:gd name="connsiteY4" fmla="*/ 805075 h 805075"/>
                  <a:gd name="connsiteX5" fmla="*/ 519803 w 519803"/>
                  <a:gd name="connsiteY5" fmla="*/ 392481 h 805075"/>
                  <a:gd name="connsiteX6" fmla="*/ 515341 w 519803"/>
                  <a:gd name="connsiteY6" fmla="*/ 290049 h 805075"/>
                  <a:gd name="connsiteX7" fmla="*/ 400793 w 519803"/>
                  <a:gd name="connsiteY7" fmla="*/ 16600 h 805075"/>
                  <a:gd name="connsiteX0" fmla="*/ 400793 w 519803"/>
                  <a:gd name="connsiteY0" fmla="*/ 3329 h 791804"/>
                  <a:gd name="connsiteX1" fmla="*/ 300699 w 519803"/>
                  <a:gd name="connsiteY1" fmla="*/ 28385 h 791804"/>
                  <a:gd name="connsiteX2" fmla="*/ 54474 w 519803"/>
                  <a:gd name="connsiteY2" fmla="*/ 222009 h 791804"/>
                  <a:gd name="connsiteX3" fmla="*/ 8227 w 519803"/>
                  <a:gd name="connsiteY3" fmla="*/ 572103 h 791804"/>
                  <a:gd name="connsiteX4" fmla="*/ 28939 w 519803"/>
                  <a:gd name="connsiteY4" fmla="*/ 791804 h 791804"/>
                  <a:gd name="connsiteX5" fmla="*/ 519803 w 519803"/>
                  <a:gd name="connsiteY5" fmla="*/ 379210 h 791804"/>
                  <a:gd name="connsiteX6" fmla="*/ 515341 w 519803"/>
                  <a:gd name="connsiteY6" fmla="*/ 276778 h 791804"/>
                  <a:gd name="connsiteX7" fmla="*/ 400793 w 519803"/>
                  <a:gd name="connsiteY7" fmla="*/ 3329 h 791804"/>
                  <a:gd name="connsiteX0" fmla="*/ 403174 w 519803"/>
                  <a:gd name="connsiteY0" fmla="*/ 10276 h 786845"/>
                  <a:gd name="connsiteX1" fmla="*/ 300699 w 519803"/>
                  <a:gd name="connsiteY1" fmla="*/ 23426 h 786845"/>
                  <a:gd name="connsiteX2" fmla="*/ 54474 w 519803"/>
                  <a:gd name="connsiteY2" fmla="*/ 217050 h 786845"/>
                  <a:gd name="connsiteX3" fmla="*/ 8227 w 519803"/>
                  <a:gd name="connsiteY3" fmla="*/ 567144 h 786845"/>
                  <a:gd name="connsiteX4" fmla="*/ 28939 w 519803"/>
                  <a:gd name="connsiteY4" fmla="*/ 786845 h 786845"/>
                  <a:gd name="connsiteX5" fmla="*/ 519803 w 519803"/>
                  <a:gd name="connsiteY5" fmla="*/ 374251 h 786845"/>
                  <a:gd name="connsiteX6" fmla="*/ 515341 w 519803"/>
                  <a:gd name="connsiteY6" fmla="*/ 271819 h 786845"/>
                  <a:gd name="connsiteX7" fmla="*/ 403174 w 519803"/>
                  <a:gd name="connsiteY7" fmla="*/ 10276 h 786845"/>
                  <a:gd name="connsiteX0" fmla="*/ 403174 w 519803"/>
                  <a:gd name="connsiteY0" fmla="*/ 12145 h 788714"/>
                  <a:gd name="connsiteX1" fmla="*/ 300699 w 519803"/>
                  <a:gd name="connsiteY1" fmla="*/ 25295 h 788714"/>
                  <a:gd name="connsiteX2" fmla="*/ 54474 w 519803"/>
                  <a:gd name="connsiteY2" fmla="*/ 218919 h 788714"/>
                  <a:gd name="connsiteX3" fmla="*/ 8227 w 519803"/>
                  <a:gd name="connsiteY3" fmla="*/ 569013 h 788714"/>
                  <a:gd name="connsiteX4" fmla="*/ 28939 w 519803"/>
                  <a:gd name="connsiteY4" fmla="*/ 788714 h 788714"/>
                  <a:gd name="connsiteX5" fmla="*/ 519803 w 519803"/>
                  <a:gd name="connsiteY5" fmla="*/ 376120 h 788714"/>
                  <a:gd name="connsiteX6" fmla="*/ 515341 w 519803"/>
                  <a:gd name="connsiteY6" fmla="*/ 273688 h 788714"/>
                  <a:gd name="connsiteX7" fmla="*/ 403174 w 519803"/>
                  <a:gd name="connsiteY7" fmla="*/ 12145 h 788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9803" h="788714">
                    <a:moveTo>
                      <a:pt x="403174" y="12145"/>
                    </a:moveTo>
                    <a:cubicBezTo>
                      <a:pt x="362637" y="-3061"/>
                      <a:pt x="358816" y="-9167"/>
                      <a:pt x="300699" y="25295"/>
                    </a:cubicBezTo>
                    <a:cubicBezTo>
                      <a:pt x="242582" y="59757"/>
                      <a:pt x="128075" y="152413"/>
                      <a:pt x="54474" y="218919"/>
                    </a:cubicBezTo>
                    <a:cubicBezTo>
                      <a:pt x="-19127" y="285425"/>
                      <a:pt x="577" y="474047"/>
                      <a:pt x="8227" y="569013"/>
                    </a:cubicBezTo>
                    <a:cubicBezTo>
                      <a:pt x="15877" y="663979"/>
                      <a:pt x="22404" y="732127"/>
                      <a:pt x="28939" y="788714"/>
                    </a:cubicBezTo>
                    <a:cubicBezTo>
                      <a:pt x="115789" y="729975"/>
                      <a:pt x="436752" y="463148"/>
                      <a:pt x="519803" y="376120"/>
                    </a:cubicBezTo>
                    <a:lnTo>
                      <a:pt x="515341" y="273688"/>
                    </a:lnTo>
                    <a:cubicBezTo>
                      <a:pt x="509292" y="125948"/>
                      <a:pt x="443711" y="27351"/>
                      <a:pt x="403174" y="1214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7" name="楕円 1016">
                <a:extLst>
                  <a:ext uri="{FF2B5EF4-FFF2-40B4-BE49-F238E27FC236}">
                    <a16:creationId xmlns:a16="http://schemas.microsoft.com/office/drawing/2014/main" id="{73A292D2-7EAE-4A05-9140-9AEE7C559DB6}"/>
                  </a:ext>
                </a:extLst>
              </p:cNvPr>
              <p:cNvSpPr/>
              <p:nvPr/>
            </p:nvSpPr>
            <p:spPr>
              <a:xfrm rot="20687779">
                <a:off x="2783691" y="5457826"/>
                <a:ext cx="1720884" cy="100951"/>
              </a:xfrm>
              <a:prstGeom prst="ellipse">
                <a:avLst/>
              </a:prstGeom>
              <a:solidFill>
                <a:sysClr val="window" lastClr="FFFFFF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018" name="テキスト ボックス 1017">
            <a:extLst>
              <a:ext uri="{FF2B5EF4-FFF2-40B4-BE49-F238E27FC236}">
                <a16:creationId xmlns:a16="http://schemas.microsoft.com/office/drawing/2014/main" id="{C241D942-78E2-40BD-ADC5-A043BFA90F61}"/>
              </a:ext>
            </a:extLst>
          </p:cNvPr>
          <p:cNvSpPr txBox="1"/>
          <p:nvPr/>
        </p:nvSpPr>
        <p:spPr>
          <a:xfrm>
            <a:off x="7246510" y="634347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かまぼこ</a:t>
            </a:r>
          </a:p>
        </p:txBody>
      </p:sp>
      <p:sp>
        <p:nvSpPr>
          <p:cNvPr id="1019" name="テキスト ボックス 1018">
            <a:extLst>
              <a:ext uri="{FF2B5EF4-FFF2-40B4-BE49-F238E27FC236}">
                <a16:creationId xmlns:a16="http://schemas.microsoft.com/office/drawing/2014/main" id="{A0C3A13B-0CFF-4013-878D-0BE0A3171E79}"/>
              </a:ext>
            </a:extLst>
          </p:cNvPr>
          <p:cNvSpPr txBox="1"/>
          <p:nvPr/>
        </p:nvSpPr>
        <p:spPr>
          <a:xfrm rot="20700000">
            <a:off x="8167659" y="6112459"/>
            <a:ext cx="8002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生産量多い！</a:t>
            </a:r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20" name="グループ化 1019">
            <a:extLst>
              <a:ext uri="{FF2B5EF4-FFF2-40B4-BE49-F238E27FC236}">
                <a16:creationId xmlns:a16="http://schemas.microsoft.com/office/drawing/2014/main" id="{5AAC46E2-EBD5-4379-B005-B6914B58BBCC}"/>
              </a:ext>
            </a:extLst>
          </p:cNvPr>
          <p:cNvGrpSpPr/>
          <p:nvPr/>
        </p:nvGrpSpPr>
        <p:grpSpPr>
          <a:xfrm>
            <a:off x="8430967" y="1190824"/>
            <a:ext cx="1156102" cy="744887"/>
            <a:chOff x="1186906" y="4056827"/>
            <a:chExt cx="2669102" cy="1719726"/>
          </a:xfrm>
        </p:grpSpPr>
        <p:grpSp>
          <p:nvGrpSpPr>
            <p:cNvPr id="1021" name="グループ化 1020">
              <a:extLst>
                <a:ext uri="{FF2B5EF4-FFF2-40B4-BE49-F238E27FC236}">
                  <a16:creationId xmlns:a16="http://schemas.microsoft.com/office/drawing/2014/main" id="{781A0E39-9AB8-429F-B2EE-4B09E0328954}"/>
                </a:ext>
              </a:extLst>
            </p:cNvPr>
            <p:cNvGrpSpPr/>
            <p:nvPr/>
          </p:nvGrpSpPr>
          <p:grpSpPr>
            <a:xfrm>
              <a:off x="1233747" y="4056827"/>
              <a:ext cx="2562286" cy="1719726"/>
              <a:chOff x="1612263" y="3629372"/>
              <a:chExt cx="2562286" cy="1719726"/>
            </a:xfrm>
          </p:grpSpPr>
          <p:grpSp>
            <p:nvGrpSpPr>
              <p:cNvPr id="1060" name="グループ化 1059">
                <a:extLst>
                  <a:ext uri="{FF2B5EF4-FFF2-40B4-BE49-F238E27FC236}">
                    <a16:creationId xmlns:a16="http://schemas.microsoft.com/office/drawing/2014/main" id="{B6A73645-D2B0-4BC8-A94A-F1DC8AABA383}"/>
                  </a:ext>
                </a:extLst>
              </p:cNvPr>
              <p:cNvGrpSpPr/>
              <p:nvPr/>
            </p:nvGrpSpPr>
            <p:grpSpPr>
              <a:xfrm>
                <a:off x="1612263" y="3812399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1067" name="グループ化 1066">
                  <a:extLst>
                    <a:ext uri="{FF2B5EF4-FFF2-40B4-BE49-F238E27FC236}">
                      <a16:creationId xmlns:a16="http://schemas.microsoft.com/office/drawing/2014/main" id="{ED1E9A27-DA17-4CF9-A2EF-495CEE81B14D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1070" name="フリーフォーム: 図形 1069">
                    <a:extLst>
                      <a:ext uri="{FF2B5EF4-FFF2-40B4-BE49-F238E27FC236}">
                        <a16:creationId xmlns:a16="http://schemas.microsoft.com/office/drawing/2014/main" id="{65EF8D75-3929-4E79-A457-CA08DF26DD80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1" name="楕円 1070">
                    <a:extLst>
                      <a:ext uri="{FF2B5EF4-FFF2-40B4-BE49-F238E27FC236}">
                        <a16:creationId xmlns:a16="http://schemas.microsoft.com/office/drawing/2014/main" id="{5653D768-A148-4E65-954A-26DFD8823BDE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68" name="楕円 1067">
                  <a:extLst>
                    <a:ext uri="{FF2B5EF4-FFF2-40B4-BE49-F238E27FC236}">
                      <a16:creationId xmlns:a16="http://schemas.microsoft.com/office/drawing/2014/main" id="{81CBA02C-E019-4C4E-8801-9613E91FDAE4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317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9" name="フリーフォーム: 図形 1068">
                  <a:extLst>
                    <a:ext uri="{FF2B5EF4-FFF2-40B4-BE49-F238E27FC236}">
                      <a16:creationId xmlns:a16="http://schemas.microsoft.com/office/drawing/2014/main" id="{9F01D648-E94A-4162-A844-29F57106ABF3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607C736D-F389-43EE-9BE9-C6D1CA8B7AB2}"/>
                  </a:ext>
                </a:extLst>
              </p:cNvPr>
              <p:cNvSpPr/>
              <p:nvPr/>
            </p:nvSpPr>
            <p:spPr>
              <a:xfrm rot="21387295">
                <a:off x="3138999" y="362937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76DCE9A2-D58A-4E72-A254-574CD6EF260B}"/>
                  </a:ext>
                </a:extLst>
              </p:cNvPr>
              <p:cNvSpPr/>
              <p:nvPr/>
            </p:nvSpPr>
            <p:spPr>
              <a:xfrm rot="1018088">
                <a:off x="3212959" y="386484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42929866-4012-4526-9EA8-4222325EEAB0}"/>
                  </a:ext>
                </a:extLst>
              </p:cNvPr>
              <p:cNvSpPr/>
              <p:nvPr/>
            </p:nvSpPr>
            <p:spPr>
              <a:xfrm rot="212705" flipH="1">
                <a:off x="1800872" y="368954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E1A66828-152B-4C37-87F9-D42B7B7BD556}"/>
                  </a:ext>
                </a:extLst>
              </p:cNvPr>
              <p:cNvSpPr/>
              <p:nvPr/>
            </p:nvSpPr>
            <p:spPr>
              <a:xfrm rot="20581912" flipH="1">
                <a:off x="1647286" y="388733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2AC2A4B5-23DB-4E93-B81B-4AE42579BB75}"/>
                  </a:ext>
                </a:extLst>
              </p:cNvPr>
              <p:cNvSpPr/>
              <p:nvPr/>
            </p:nvSpPr>
            <p:spPr>
              <a:xfrm rot="1018088">
                <a:off x="3189693" y="437928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C5B12304-357C-4F18-BBDE-6A69EFD1F444}"/>
                  </a:ext>
                </a:extLst>
              </p:cNvPr>
              <p:cNvSpPr/>
              <p:nvPr/>
            </p:nvSpPr>
            <p:spPr>
              <a:xfrm rot="20581912" flipH="1">
                <a:off x="1666336" y="429690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22" name="グループ化 1021">
              <a:extLst>
                <a:ext uri="{FF2B5EF4-FFF2-40B4-BE49-F238E27FC236}">
                  <a16:creationId xmlns:a16="http://schemas.microsoft.com/office/drawing/2014/main" id="{32E34B35-6341-4D02-A5AF-977874F4818A}"/>
                </a:ext>
              </a:extLst>
            </p:cNvPr>
            <p:cNvGrpSpPr/>
            <p:nvPr/>
          </p:nvGrpSpPr>
          <p:grpSpPr>
            <a:xfrm>
              <a:off x="1186906" y="4209835"/>
              <a:ext cx="2669102" cy="1087606"/>
              <a:chOff x="1043912" y="3820969"/>
              <a:chExt cx="2879348" cy="1173279"/>
            </a:xfrm>
          </p:grpSpPr>
          <p:grpSp>
            <p:nvGrpSpPr>
              <p:cNvPr id="1023" name="グループ化 1022">
                <a:extLst>
                  <a:ext uri="{FF2B5EF4-FFF2-40B4-BE49-F238E27FC236}">
                    <a16:creationId xmlns:a16="http://schemas.microsoft.com/office/drawing/2014/main" id="{0E7ED69D-86DB-4623-8799-E3F9AF13ACC7}"/>
                  </a:ext>
                </a:extLst>
              </p:cNvPr>
              <p:cNvGrpSpPr/>
              <p:nvPr/>
            </p:nvGrpSpPr>
            <p:grpSpPr>
              <a:xfrm>
                <a:off x="1043912" y="3820969"/>
                <a:ext cx="1157879" cy="1161806"/>
                <a:chOff x="1043912" y="3820969"/>
                <a:chExt cx="1157879" cy="1161806"/>
              </a:xfrm>
            </p:grpSpPr>
            <p:sp>
              <p:nvSpPr>
                <p:cNvPr id="1047" name="星: 16 pt 1046">
                  <a:extLst>
                    <a:ext uri="{FF2B5EF4-FFF2-40B4-BE49-F238E27FC236}">
                      <a16:creationId xmlns:a16="http://schemas.microsoft.com/office/drawing/2014/main" id="{8B727C29-6DBE-42DA-A2B1-91C9C111F1A7}"/>
                    </a:ext>
                  </a:extLst>
                </p:cNvPr>
                <p:cNvSpPr/>
                <p:nvPr/>
              </p:nvSpPr>
              <p:spPr>
                <a:xfrm rot="19800000">
                  <a:off x="1341275" y="4028002"/>
                  <a:ext cx="283065" cy="18248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48" name="グループ化 1047">
                  <a:extLst>
                    <a:ext uri="{FF2B5EF4-FFF2-40B4-BE49-F238E27FC236}">
                      <a16:creationId xmlns:a16="http://schemas.microsoft.com/office/drawing/2014/main" id="{61356E11-E17E-462D-8279-D2FEBC0A6748}"/>
                    </a:ext>
                  </a:extLst>
                </p:cNvPr>
                <p:cNvGrpSpPr/>
                <p:nvPr/>
              </p:nvGrpSpPr>
              <p:grpSpPr>
                <a:xfrm>
                  <a:off x="1043912" y="47465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1058" name="星: 16 pt 1057">
                    <a:extLst>
                      <a:ext uri="{FF2B5EF4-FFF2-40B4-BE49-F238E27FC236}">
                        <a16:creationId xmlns:a16="http://schemas.microsoft.com/office/drawing/2014/main" id="{282207D2-3574-4DE4-B656-A768ADF63EA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9" name="星: 16 pt 1058">
                    <a:extLst>
                      <a:ext uri="{FF2B5EF4-FFF2-40B4-BE49-F238E27FC236}">
                        <a16:creationId xmlns:a16="http://schemas.microsoft.com/office/drawing/2014/main" id="{C3D989CD-1D9E-4BA5-AE28-824ADECD7FA7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49" name="グループ化 1048">
                  <a:extLst>
                    <a:ext uri="{FF2B5EF4-FFF2-40B4-BE49-F238E27FC236}">
                      <a16:creationId xmlns:a16="http://schemas.microsoft.com/office/drawing/2014/main" id="{4559A7E3-28B4-443B-A603-61CF44A1B5BF}"/>
                    </a:ext>
                  </a:extLst>
                </p:cNvPr>
                <p:cNvGrpSpPr/>
                <p:nvPr/>
              </p:nvGrpSpPr>
              <p:grpSpPr>
                <a:xfrm>
                  <a:off x="1043912" y="45560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1056" name="星: 16 pt 1055">
                    <a:extLst>
                      <a:ext uri="{FF2B5EF4-FFF2-40B4-BE49-F238E27FC236}">
                        <a16:creationId xmlns:a16="http://schemas.microsoft.com/office/drawing/2014/main" id="{B86B3CC0-66E9-4894-9A74-B2BA83DA6ED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7" name="星: 16 pt 1056">
                    <a:extLst>
                      <a:ext uri="{FF2B5EF4-FFF2-40B4-BE49-F238E27FC236}">
                        <a16:creationId xmlns:a16="http://schemas.microsoft.com/office/drawing/2014/main" id="{65C99C41-84D9-41A4-A905-2CF71A9BB6A5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50" name="グループ化 1049">
                  <a:extLst>
                    <a:ext uri="{FF2B5EF4-FFF2-40B4-BE49-F238E27FC236}">
                      <a16:creationId xmlns:a16="http://schemas.microsoft.com/office/drawing/2014/main" id="{2A4B090B-94D9-43D4-81E1-BDE455C2BFD3}"/>
                    </a:ext>
                  </a:extLst>
                </p:cNvPr>
                <p:cNvGrpSpPr/>
                <p:nvPr/>
              </p:nvGrpSpPr>
              <p:grpSpPr>
                <a:xfrm>
                  <a:off x="1043912" y="437186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1054" name="星: 16 pt 1053">
                    <a:extLst>
                      <a:ext uri="{FF2B5EF4-FFF2-40B4-BE49-F238E27FC236}">
                        <a16:creationId xmlns:a16="http://schemas.microsoft.com/office/drawing/2014/main" id="{D21DB6BF-230E-43A6-898F-446CB54FFC8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5" name="星: 16 pt 1054">
                    <a:extLst>
                      <a:ext uri="{FF2B5EF4-FFF2-40B4-BE49-F238E27FC236}">
                        <a16:creationId xmlns:a16="http://schemas.microsoft.com/office/drawing/2014/main" id="{B852B2AE-B09C-4B1D-8DA0-60AE5E941D44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51" name="星: 16 pt 1050">
                  <a:extLst>
                    <a:ext uri="{FF2B5EF4-FFF2-40B4-BE49-F238E27FC236}">
                      <a16:creationId xmlns:a16="http://schemas.microsoft.com/office/drawing/2014/main" id="{304FDC6D-226E-4DA0-B9FA-E33BFBDD9F26}"/>
                    </a:ext>
                  </a:extLst>
                </p:cNvPr>
                <p:cNvSpPr/>
                <p:nvPr/>
              </p:nvSpPr>
              <p:spPr>
                <a:xfrm rot="900000">
                  <a:off x="1358899" y="4184648"/>
                  <a:ext cx="842891" cy="20122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2" name="フリーフォーム: 図形 1051">
                  <a:extLst>
                    <a:ext uri="{FF2B5EF4-FFF2-40B4-BE49-F238E27FC236}">
                      <a16:creationId xmlns:a16="http://schemas.microsoft.com/office/drawing/2014/main" id="{6ECF86F1-4053-41CC-80DC-B54D9F949B97}"/>
                    </a:ext>
                  </a:extLst>
                </p:cNvPr>
                <p:cNvSpPr/>
                <p:nvPr/>
              </p:nvSpPr>
              <p:spPr>
                <a:xfrm rot="15023578">
                  <a:off x="1846604" y="3807444"/>
                  <a:ext cx="84678" cy="294214"/>
                </a:xfrm>
                <a:custGeom>
                  <a:avLst/>
                  <a:gdLst>
                    <a:gd name="connsiteX0" fmla="*/ 135118 w 222433"/>
                    <a:gd name="connsiteY0" fmla="*/ 0 h 585418"/>
                    <a:gd name="connsiteX1" fmla="*/ 209567 w 222433"/>
                    <a:gd name="connsiteY1" fmla="*/ 25066 h 585418"/>
                    <a:gd name="connsiteX2" fmla="*/ 222433 w 222433"/>
                    <a:gd name="connsiteY2" fmla="*/ 39532 h 585418"/>
                    <a:gd name="connsiteX3" fmla="*/ 205157 w 222433"/>
                    <a:gd name="connsiteY3" fmla="*/ 55689 h 585418"/>
                    <a:gd name="connsiteX4" fmla="*/ 184045 w 222433"/>
                    <a:gd name="connsiteY4" fmla="*/ 128479 h 585418"/>
                    <a:gd name="connsiteX5" fmla="*/ 154675 w 222433"/>
                    <a:gd name="connsiteY5" fmla="*/ 191361 h 585418"/>
                    <a:gd name="connsiteX6" fmla="*/ 150682 w 222433"/>
                    <a:gd name="connsiteY6" fmla="*/ 273116 h 585418"/>
                    <a:gd name="connsiteX7" fmla="*/ 136949 w 222433"/>
                    <a:gd name="connsiteY7" fmla="*/ 351392 h 585418"/>
                    <a:gd name="connsiteX8" fmla="*/ 150682 w 222433"/>
                    <a:gd name="connsiteY8" fmla="*/ 429669 h 585418"/>
                    <a:gd name="connsiteX9" fmla="*/ 154676 w 222433"/>
                    <a:gd name="connsiteY9" fmla="*/ 511424 h 585418"/>
                    <a:gd name="connsiteX10" fmla="*/ 184046 w 222433"/>
                    <a:gd name="connsiteY10" fmla="*/ 574306 h 585418"/>
                    <a:gd name="connsiteX11" fmla="*/ 187268 w 222433"/>
                    <a:gd name="connsiteY11" fmla="*/ 585418 h 585418"/>
                    <a:gd name="connsiteX12" fmla="*/ 143761 w 222433"/>
                    <a:gd name="connsiteY12" fmla="*/ 579856 h 585418"/>
                    <a:gd name="connsiteX13" fmla="*/ 108744 w 222433"/>
                    <a:gd name="connsiteY13" fmla="*/ 537057 h 585418"/>
                    <a:gd name="connsiteX14" fmla="*/ 68208 w 222433"/>
                    <a:gd name="connsiteY14" fmla="*/ 506293 h 585418"/>
                    <a:gd name="connsiteX15" fmla="*/ 47097 w 222433"/>
                    <a:gd name="connsiteY15" fmla="*/ 447224 h 585418"/>
                    <a:gd name="connsiteX16" fmla="*/ 17727 w 222433"/>
                    <a:gd name="connsiteY16" fmla="*/ 396196 h 585418"/>
                    <a:gd name="connsiteX17" fmla="*/ 13733 w 222433"/>
                    <a:gd name="connsiteY17" fmla="*/ 329851 h 585418"/>
                    <a:gd name="connsiteX18" fmla="*/ 0 w 222433"/>
                    <a:gd name="connsiteY18" fmla="*/ 266330 h 585418"/>
                    <a:gd name="connsiteX19" fmla="*/ 13733 w 222433"/>
                    <a:gd name="connsiteY19" fmla="*/ 202809 h 585418"/>
                    <a:gd name="connsiteX20" fmla="*/ 17727 w 222433"/>
                    <a:gd name="connsiteY20" fmla="*/ 136464 h 585418"/>
                    <a:gd name="connsiteX21" fmla="*/ 47097 w 222433"/>
                    <a:gd name="connsiteY21" fmla="*/ 85436 h 585418"/>
                    <a:gd name="connsiteX22" fmla="*/ 68208 w 222433"/>
                    <a:gd name="connsiteY22" fmla="*/ 26367 h 585418"/>
                    <a:gd name="connsiteX23" fmla="*/ 77299 w 222433"/>
                    <a:gd name="connsiteY23" fmla="*/ 19467 h 585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22433" h="585418">
                      <a:moveTo>
                        <a:pt x="135118" y="0"/>
                      </a:moveTo>
                      <a:cubicBezTo>
                        <a:pt x="161526" y="0"/>
                        <a:pt x="186685" y="8926"/>
                        <a:pt x="209567" y="25066"/>
                      </a:cubicBezTo>
                      <a:lnTo>
                        <a:pt x="222433" y="39532"/>
                      </a:lnTo>
                      <a:lnTo>
                        <a:pt x="205157" y="55689"/>
                      </a:lnTo>
                      <a:lnTo>
                        <a:pt x="184045" y="128479"/>
                      </a:lnTo>
                      <a:lnTo>
                        <a:pt x="154675" y="191361"/>
                      </a:lnTo>
                      <a:lnTo>
                        <a:pt x="150682" y="273116"/>
                      </a:lnTo>
                      <a:lnTo>
                        <a:pt x="136949" y="351392"/>
                      </a:lnTo>
                      <a:lnTo>
                        <a:pt x="150682" y="429669"/>
                      </a:lnTo>
                      <a:lnTo>
                        <a:pt x="154676" y="511424"/>
                      </a:lnTo>
                      <a:lnTo>
                        <a:pt x="184046" y="574306"/>
                      </a:lnTo>
                      <a:lnTo>
                        <a:pt x="187268" y="585418"/>
                      </a:lnTo>
                      <a:lnTo>
                        <a:pt x="143761" y="579856"/>
                      </a:lnTo>
                      <a:lnTo>
                        <a:pt x="108744" y="537057"/>
                      </a:lnTo>
                      <a:lnTo>
                        <a:pt x="68208" y="506293"/>
                      </a:lnTo>
                      <a:lnTo>
                        <a:pt x="47097" y="447224"/>
                      </a:lnTo>
                      <a:lnTo>
                        <a:pt x="17727" y="396196"/>
                      </a:lnTo>
                      <a:lnTo>
                        <a:pt x="13733" y="329851"/>
                      </a:lnTo>
                      <a:lnTo>
                        <a:pt x="0" y="266330"/>
                      </a:lnTo>
                      <a:lnTo>
                        <a:pt x="13733" y="202809"/>
                      </a:lnTo>
                      <a:lnTo>
                        <a:pt x="17727" y="136464"/>
                      </a:lnTo>
                      <a:lnTo>
                        <a:pt x="47097" y="85436"/>
                      </a:lnTo>
                      <a:lnTo>
                        <a:pt x="68208" y="26367"/>
                      </a:lnTo>
                      <a:lnTo>
                        <a:pt x="77299" y="19467"/>
                      </a:ln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20000"/>
                      <a:lumOff val="80000"/>
                    </a:srgbClr>
                  </a:bgClr>
                </a:patt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3" name="フリーフォーム: 図形 1052">
                  <a:extLst>
                    <a:ext uri="{FF2B5EF4-FFF2-40B4-BE49-F238E27FC236}">
                      <a16:creationId xmlns:a16="http://schemas.microsoft.com/office/drawing/2014/main" id="{3FA3285C-3E36-4216-B0C5-6E127B82184D}"/>
                    </a:ext>
                  </a:extLst>
                </p:cNvPr>
                <p:cNvSpPr/>
                <p:nvPr/>
              </p:nvSpPr>
              <p:spPr>
                <a:xfrm rot="19800000">
                  <a:off x="1465838" y="3820969"/>
                  <a:ext cx="617458" cy="220262"/>
                </a:xfrm>
                <a:custGeom>
                  <a:avLst/>
                  <a:gdLst>
                    <a:gd name="connsiteX0" fmla="*/ 524301 w 617458"/>
                    <a:gd name="connsiteY0" fmla="*/ 79227 h 220262"/>
                    <a:gd name="connsiteX1" fmla="*/ 550930 w 617458"/>
                    <a:gd name="connsiteY1" fmla="*/ 101880 h 220262"/>
                    <a:gd name="connsiteX2" fmla="*/ 583457 w 617458"/>
                    <a:gd name="connsiteY2" fmla="*/ 121749 h 220262"/>
                    <a:gd name="connsiteX3" fmla="*/ 596495 w 617458"/>
                    <a:gd name="connsiteY3" fmla="*/ 146660 h 220262"/>
                    <a:gd name="connsiteX4" fmla="*/ 617458 w 617458"/>
                    <a:gd name="connsiteY4" fmla="*/ 170779 h 220262"/>
                    <a:gd name="connsiteX5" fmla="*/ 615036 w 617458"/>
                    <a:gd name="connsiteY5" fmla="*/ 193117 h 220262"/>
                    <a:gd name="connsiteX6" fmla="*/ 608818 w 617458"/>
                    <a:gd name="connsiteY6" fmla="*/ 189748 h 220262"/>
                    <a:gd name="connsiteX7" fmla="*/ 575103 w 617458"/>
                    <a:gd name="connsiteY7" fmla="*/ 165197 h 220262"/>
                    <a:gd name="connsiteX8" fmla="*/ 526752 w 617458"/>
                    <a:gd name="connsiteY8" fmla="*/ 150131 h 220262"/>
                    <a:gd name="connsiteX9" fmla="*/ 481767 w 617458"/>
                    <a:gd name="connsiteY9" fmla="*/ 130821 h 220262"/>
                    <a:gd name="connsiteX10" fmla="*/ 433155 w 617458"/>
                    <a:gd name="connsiteY10" fmla="*/ 125051 h 220262"/>
                    <a:gd name="connsiteX11" fmla="*/ 394733 w 617458"/>
                    <a:gd name="connsiteY11" fmla="*/ 116397 h 220262"/>
                    <a:gd name="connsiteX12" fmla="*/ 386615 w 617458"/>
                    <a:gd name="connsiteY12" fmla="*/ 130754 h 220262"/>
                    <a:gd name="connsiteX13" fmla="*/ 383118 w 617458"/>
                    <a:gd name="connsiteY13" fmla="*/ 152276 h 220262"/>
                    <a:gd name="connsiteX14" fmla="*/ 358072 w 617458"/>
                    <a:gd name="connsiteY14" fmla="*/ 168862 h 220262"/>
                    <a:gd name="connsiteX15" fmla="*/ 339950 w 617458"/>
                    <a:gd name="connsiteY15" fmla="*/ 188006 h 220262"/>
                    <a:gd name="connsiteX16" fmla="*/ 305334 w 617458"/>
                    <a:gd name="connsiteY16" fmla="*/ 198028 h 220262"/>
                    <a:gd name="connsiteX17" fmla="*/ 275344 w 617458"/>
                    <a:gd name="connsiteY17" fmla="*/ 211879 h 220262"/>
                    <a:gd name="connsiteX18" fmla="*/ 236429 w 617458"/>
                    <a:gd name="connsiteY18" fmla="*/ 213813 h 220262"/>
                    <a:gd name="connsiteX19" fmla="*/ 199138 w 617458"/>
                    <a:gd name="connsiteY19" fmla="*/ 220262 h 220262"/>
                    <a:gd name="connsiteX20" fmla="*/ 161847 w 617458"/>
                    <a:gd name="connsiteY20" fmla="*/ 213813 h 220262"/>
                    <a:gd name="connsiteX21" fmla="*/ 122932 w 617458"/>
                    <a:gd name="connsiteY21" fmla="*/ 211879 h 220262"/>
                    <a:gd name="connsiteX22" fmla="*/ 92942 w 617458"/>
                    <a:gd name="connsiteY22" fmla="*/ 198028 h 220262"/>
                    <a:gd name="connsiteX23" fmla="*/ 58326 w 617458"/>
                    <a:gd name="connsiteY23" fmla="*/ 188006 h 220262"/>
                    <a:gd name="connsiteX24" fmla="*/ 40204 w 617458"/>
                    <a:gd name="connsiteY24" fmla="*/ 168862 h 220262"/>
                    <a:gd name="connsiteX25" fmla="*/ 15158 w 617458"/>
                    <a:gd name="connsiteY25" fmla="*/ 152276 h 220262"/>
                    <a:gd name="connsiteX26" fmla="*/ 11661 w 617458"/>
                    <a:gd name="connsiteY26" fmla="*/ 130754 h 220262"/>
                    <a:gd name="connsiteX27" fmla="*/ 0 w 617458"/>
                    <a:gd name="connsiteY27" fmla="*/ 110131 h 220262"/>
                    <a:gd name="connsiteX28" fmla="*/ 11661 w 617458"/>
                    <a:gd name="connsiteY28" fmla="*/ 89508 h 220262"/>
                    <a:gd name="connsiteX29" fmla="*/ 15158 w 617458"/>
                    <a:gd name="connsiteY29" fmla="*/ 67986 h 220262"/>
                    <a:gd name="connsiteX30" fmla="*/ 40204 w 617458"/>
                    <a:gd name="connsiteY30" fmla="*/ 51400 h 220262"/>
                    <a:gd name="connsiteX31" fmla="*/ 58326 w 617458"/>
                    <a:gd name="connsiteY31" fmla="*/ 32256 h 220262"/>
                    <a:gd name="connsiteX32" fmla="*/ 92942 w 617458"/>
                    <a:gd name="connsiteY32" fmla="*/ 22234 h 220262"/>
                    <a:gd name="connsiteX33" fmla="*/ 122932 w 617458"/>
                    <a:gd name="connsiteY33" fmla="*/ 8383 h 220262"/>
                    <a:gd name="connsiteX34" fmla="*/ 161847 w 617458"/>
                    <a:gd name="connsiteY34" fmla="*/ 6449 h 220262"/>
                    <a:gd name="connsiteX35" fmla="*/ 199138 w 617458"/>
                    <a:gd name="connsiteY35" fmla="*/ 0 h 220262"/>
                    <a:gd name="connsiteX36" fmla="*/ 236429 w 617458"/>
                    <a:gd name="connsiteY36" fmla="*/ 6449 h 220262"/>
                    <a:gd name="connsiteX37" fmla="*/ 275344 w 617458"/>
                    <a:gd name="connsiteY37" fmla="*/ 8383 h 220262"/>
                    <a:gd name="connsiteX38" fmla="*/ 305334 w 617458"/>
                    <a:gd name="connsiteY38" fmla="*/ 22234 h 220262"/>
                    <a:gd name="connsiteX39" fmla="*/ 339950 w 617458"/>
                    <a:gd name="connsiteY39" fmla="*/ 32256 h 220262"/>
                    <a:gd name="connsiteX40" fmla="*/ 348574 w 617458"/>
                    <a:gd name="connsiteY40" fmla="*/ 41366 h 220262"/>
                    <a:gd name="connsiteX41" fmla="*/ 369017 w 617458"/>
                    <a:gd name="connsiteY41" fmla="*/ 37618 h 220262"/>
                    <a:gd name="connsiteX42" fmla="*/ 409210 w 617458"/>
                    <a:gd name="connsiteY42" fmla="*/ 46278 h 220262"/>
                    <a:gd name="connsiteX43" fmla="*/ 449001 w 617458"/>
                    <a:gd name="connsiteY43" fmla="*/ 49684 h 220262"/>
                    <a:gd name="connsiteX44" fmla="*/ 485164 w 617458"/>
                    <a:gd name="connsiteY44" fmla="*/ 66630 h 22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617458" h="220262">
                      <a:moveTo>
                        <a:pt x="524301" y="79227"/>
                      </a:moveTo>
                      <a:lnTo>
                        <a:pt x="550930" y="101880"/>
                      </a:lnTo>
                      <a:lnTo>
                        <a:pt x="583457" y="121749"/>
                      </a:lnTo>
                      <a:lnTo>
                        <a:pt x="596495" y="146660"/>
                      </a:lnTo>
                      <a:lnTo>
                        <a:pt x="617458" y="170779"/>
                      </a:lnTo>
                      <a:lnTo>
                        <a:pt x="615036" y="193117"/>
                      </a:lnTo>
                      <a:lnTo>
                        <a:pt x="608818" y="189748"/>
                      </a:lnTo>
                      <a:lnTo>
                        <a:pt x="575103" y="165197"/>
                      </a:lnTo>
                      <a:lnTo>
                        <a:pt x="526752" y="150131"/>
                      </a:lnTo>
                      <a:lnTo>
                        <a:pt x="481767" y="130821"/>
                      </a:lnTo>
                      <a:lnTo>
                        <a:pt x="433155" y="125051"/>
                      </a:lnTo>
                      <a:lnTo>
                        <a:pt x="394733" y="116397"/>
                      </a:lnTo>
                      <a:lnTo>
                        <a:pt x="386615" y="130754"/>
                      </a:lnTo>
                      <a:lnTo>
                        <a:pt x="383118" y="152276"/>
                      </a:lnTo>
                      <a:lnTo>
                        <a:pt x="358072" y="168862"/>
                      </a:lnTo>
                      <a:lnTo>
                        <a:pt x="339950" y="188006"/>
                      </a:lnTo>
                      <a:lnTo>
                        <a:pt x="305334" y="198028"/>
                      </a:lnTo>
                      <a:lnTo>
                        <a:pt x="275344" y="211879"/>
                      </a:lnTo>
                      <a:lnTo>
                        <a:pt x="236429" y="213813"/>
                      </a:lnTo>
                      <a:lnTo>
                        <a:pt x="199138" y="220262"/>
                      </a:lnTo>
                      <a:lnTo>
                        <a:pt x="161847" y="213813"/>
                      </a:lnTo>
                      <a:lnTo>
                        <a:pt x="122932" y="211879"/>
                      </a:lnTo>
                      <a:lnTo>
                        <a:pt x="92942" y="198028"/>
                      </a:lnTo>
                      <a:lnTo>
                        <a:pt x="58326" y="188006"/>
                      </a:lnTo>
                      <a:lnTo>
                        <a:pt x="40204" y="168862"/>
                      </a:lnTo>
                      <a:lnTo>
                        <a:pt x="15158" y="152276"/>
                      </a:lnTo>
                      <a:lnTo>
                        <a:pt x="11661" y="130754"/>
                      </a:lnTo>
                      <a:lnTo>
                        <a:pt x="0" y="110131"/>
                      </a:lnTo>
                      <a:lnTo>
                        <a:pt x="11661" y="89508"/>
                      </a:lnTo>
                      <a:lnTo>
                        <a:pt x="15158" y="67986"/>
                      </a:lnTo>
                      <a:lnTo>
                        <a:pt x="40204" y="51400"/>
                      </a:lnTo>
                      <a:lnTo>
                        <a:pt x="58326" y="32256"/>
                      </a:lnTo>
                      <a:lnTo>
                        <a:pt x="92942" y="22234"/>
                      </a:lnTo>
                      <a:lnTo>
                        <a:pt x="122932" y="8383"/>
                      </a:lnTo>
                      <a:lnTo>
                        <a:pt x="161847" y="6449"/>
                      </a:lnTo>
                      <a:lnTo>
                        <a:pt x="199138" y="0"/>
                      </a:lnTo>
                      <a:lnTo>
                        <a:pt x="236429" y="6449"/>
                      </a:lnTo>
                      <a:lnTo>
                        <a:pt x="275344" y="8383"/>
                      </a:lnTo>
                      <a:lnTo>
                        <a:pt x="305334" y="22234"/>
                      </a:lnTo>
                      <a:lnTo>
                        <a:pt x="339950" y="32256"/>
                      </a:lnTo>
                      <a:lnTo>
                        <a:pt x="348574" y="41366"/>
                      </a:lnTo>
                      <a:lnTo>
                        <a:pt x="369017" y="37618"/>
                      </a:lnTo>
                      <a:lnTo>
                        <a:pt x="409210" y="46278"/>
                      </a:lnTo>
                      <a:lnTo>
                        <a:pt x="449001" y="49684"/>
                      </a:lnTo>
                      <a:lnTo>
                        <a:pt x="485164" y="6663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7" name="グループ化 1026">
                <a:extLst>
                  <a:ext uri="{FF2B5EF4-FFF2-40B4-BE49-F238E27FC236}">
                    <a16:creationId xmlns:a16="http://schemas.microsoft.com/office/drawing/2014/main" id="{B7173994-9274-4A86-8B00-0B1B0FBDE122}"/>
                  </a:ext>
                </a:extLst>
              </p:cNvPr>
              <p:cNvGrpSpPr/>
              <p:nvPr/>
            </p:nvGrpSpPr>
            <p:grpSpPr>
              <a:xfrm flipH="1">
                <a:off x="2765381" y="3820969"/>
                <a:ext cx="1157879" cy="1161806"/>
                <a:chOff x="1043912" y="3820969"/>
                <a:chExt cx="1157879" cy="1161806"/>
              </a:xfrm>
            </p:grpSpPr>
            <p:sp>
              <p:nvSpPr>
                <p:cNvPr id="1034" name="星: 16 pt 1033">
                  <a:extLst>
                    <a:ext uri="{FF2B5EF4-FFF2-40B4-BE49-F238E27FC236}">
                      <a16:creationId xmlns:a16="http://schemas.microsoft.com/office/drawing/2014/main" id="{80EBBD91-711F-496F-9639-7AAF11DE5F9E}"/>
                    </a:ext>
                  </a:extLst>
                </p:cNvPr>
                <p:cNvSpPr/>
                <p:nvPr/>
              </p:nvSpPr>
              <p:spPr>
                <a:xfrm rot="19800000">
                  <a:off x="1341275" y="4028002"/>
                  <a:ext cx="283065" cy="18248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35" name="グループ化 1034">
                  <a:extLst>
                    <a:ext uri="{FF2B5EF4-FFF2-40B4-BE49-F238E27FC236}">
                      <a16:creationId xmlns:a16="http://schemas.microsoft.com/office/drawing/2014/main" id="{F48A948A-A5C0-45B0-8324-0E018ED8EB93}"/>
                    </a:ext>
                  </a:extLst>
                </p:cNvPr>
                <p:cNvGrpSpPr/>
                <p:nvPr/>
              </p:nvGrpSpPr>
              <p:grpSpPr>
                <a:xfrm>
                  <a:off x="1043912" y="47465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1045" name="星: 16 pt 1044">
                    <a:extLst>
                      <a:ext uri="{FF2B5EF4-FFF2-40B4-BE49-F238E27FC236}">
                        <a16:creationId xmlns:a16="http://schemas.microsoft.com/office/drawing/2014/main" id="{047A315A-396B-4911-8FFD-D68B7AFC02A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46" name="星: 16 pt 1045">
                    <a:extLst>
                      <a:ext uri="{FF2B5EF4-FFF2-40B4-BE49-F238E27FC236}">
                        <a16:creationId xmlns:a16="http://schemas.microsoft.com/office/drawing/2014/main" id="{429B9A07-A508-4909-9AE8-D3AF258B3536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36" name="グループ化 1035">
                  <a:extLst>
                    <a:ext uri="{FF2B5EF4-FFF2-40B4-BE49-F238E27FC236}">
                      <a16:creationId xmlns:a16="http://schemas.microsoft.com/office/drawing/2014/main" id="{93B907E4-0414-4922-A352-F39BDA813649}"/>
                    </a:ext>
                  </a:extLst>
                </p:cNvPr>
                <p:cNvGrpSpPr/>
                <p:nvPr/>
              </p:nvGrpSpPr>
              <p:grpSpPr>
                <a:xfrm>
                  <a:off x="1043912" y="45560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1043" name="星: 16 pt 1042">
                    <a:extLst>
                      <a:ext uri="{FF2B5EF4-FFF2-40B4-BE49-F238E27FC236}">
                        <a16:creationId xmlns:a16="http://schemas.microsoft.com/office/drawing/2014/main" id="{3CC8FC89-EDA2-4CD8-B317-33B5FE35611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44" name="星: 16 pt 1043">
                    <a:extLst>
                      <a:ext uri="{FF2B5EF4-FFF2-40B4-BE49-F238E27FC236}">
                        <a16:creationId xmlns:a16="http://schemas.microsoft.com/office/drawing/2014/main" id="{47B9E075-41EB-4FC9-85FE-3D758760519B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37" name="グループ化 1036">
                  <a:extLst>
                    <a:ext uri="{FF2B5EF4-FFF2-40B4-BE49-F238E27FC236}">
                      <a16:creationId xmlns:a16="http://schemas.microsoft.com/office/drawing/2014/main" id="{5982C4DB-F0EC-4DC9-9F7C-A9BD6742161D}"/>
                    </a:ext>
                  </a:extLst>
                </p:cNvPr>
                <p:cNvGrpSpPr/>
                <p:nvPr/>
              </p:nvGrpSpPr>
              <p:grpSpPr>
                <a:xfrm>
                  <a:off x="1043912" y="437186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1041" name="星: 16 pt 1040">
                    <a:extLst>
                      <a:ext uri="{FF2B5EF4-FFF2-40B4-BE49-F238E27FC236}">
                        <a16:creationId xmlns:a16="http://schemas.microsoft.com/office/drawing/2014/main" id="{C0B03496-03D9-4078-B1F2-DEA84A2A03B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42" name="星: 16 pt 1041">
                    <a:extLst>
                      <a:ext uri="{FF2B5EF4-FFF2-40B4-BE49-F238E27FC236}">
                        <a16:creationId xmlns:a16="http://schemas.microsoft.com/office/drawing/2014/main" id="{20C2EF33-78AE-47E8-8D0A-6355E052C9D2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38" name="星: 16 pt 1037">
                  <a:extLst>
                    <a:ext uri="{FF2B5EF4-FFF2-40B4-BE49-F238E27FC236}">
                      <a16:creationId xmlns:a16="http://schemas.microsoft.com/office/drawing/2014/main" id="{56A49FB7-FB5D-4A50-9B30-DE4923582C8B}"/>
                    </a:ext>
                  </a:extLst>
                </p:cNvPr>
                <p:cNvSpPr/>
                <p:nvPr/>
              </p:nvSpPr>
              <p:spPr>
                <a:xfrm rot="900000">
                  <a:off x="1358899" y="4184648"/>
                  <a:ext cx="842891" cy="20122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9" name="フリーフォーム: 図形 1038">
                  <a:extLst>
                    <a:ext uri="{FF2B5EF4-FFF2-40B4-BE49-F238E27FC236}">
                      <a16:creationId xmlns:a16="http://schemas.microsoft.com/office/drawing/2014/main" id="{EF6C4C75-0E01-43A4-991A-BD3E6636567A}"/>
                    </a:ext>
                  </a:extLst>
                </p:cNvPr>
                <p:cNvSpPr/>
                <p:nvPr/>
              </p:nvSpPr>
              <p:spPr>
                <a:xfrm rot="15023578">
                  <a:off x="1846604" y="3807444"/>
                  <a:ext cx="84678" cy="294214"/>
                </a:xfrm>
                <a:custGeom>
                  <a:avLst/>
                  <a:gdLst>
                    <a:gd name="connsiteX0" fmla="*/ 135118 w 222433"/>
                    <a:gd name="connsiteY0" fmla="*/ 0 h 585418"/>
                    <a:gd name="connsiteX1" fmla="*/ 209567 w 222433"/>
                    <a:gd name="connsiteY1" fmla="*/ 25066 h 585418"/>
                    <a:gd name="connsiteX2" fmla="*/ 222433 w 222433"/>
                    <a:gd name="connsiteY2" fmla="*/ 39532 h 585418"/>
                    <a:gd name="connsiteX3" fmla="*/ 205157 w 222433"/>
                    <a:gd name="connsiteY3" fmla="*/ 55689 h 585418"/>
                    <a:gd name="connsiteX4" fmla="*/ 184045 w 222433"/>
                    <a:gd name="connsiteY4" fmla="*/ 128479 h 585418"/>
                    <a:gd name="connsiteX5" fmla="*/ 154675 w 222433"/>
                    <a:gd name="connsiteY5" fmla="*/ 191361 h 585418"/>
                    <a:gd name="connsiteX6" fmla="*/ 150682 w 222433"/>
                    <a:gd name="connsiteY6" fmla="*/ 273116 h 585418"/>
                    <a:gd name="connsiteX7" fmla="*/ 136949 w 222433"/>
                    <a:gd name="connsiteY7" fmla="*/ 351392 h 585418"/>
                    <a:gd name="connsiteX8" fmla="*/ 150682 w 222433"/>
                    <a:gd name="connsiteY8" fmla="*/ 429669 h 585418"/>
                    <a:gd name="connsiteX9" fmla="*/ 154676 w 222433"/>
                    <a:gd name="connsiteY9" fmla="*/ 511424 h 585418"/>
                    <a:gd name="connsiteX10" fmla="*/ 184046 w 222433"/>
                    <a:gd name="connsiteY10" fmla="*/ 574306 h 585418"/>
                    <a:gd name="connsiteX11" fmla="*/ 187268 w 222433"/>
                    <a:gd name="connsiteY11" fmla="*/ 585418 h 585418"/>
                    <a:gd name="connsiteX12" fmla="*/ 143761 w 222433"/>
                    <a:gd name="connsiteY12" fmla="*/ 579856 h 585418"/>
                    <a:gd name="connsiteX13" fmla="*/ 108744 w 222433"/>
                    <a:gd name="connsiteY13" fmla="*/ 537057 h 585418"/>
                    <a:gd name="connsiteX14" fmla="*/ 68208 w 222433"/>
                    <a:gd name="connsiteY14" fmla="*/ 506293 h 585418"/>
                    <a:gd name="connsiteX15" fmla="*/ 47097 w 222433"/>
                    <a:gd name="connsiteY15" fmla="*/ 447224 h 585418"/>
                    <a:gd name="connsiteX16" fmla="*/ 17727 w 222433"/>
                    <a:gd name="connsiteY16" fmla="*/ 396196 h 585418"/>
                    <a:gd name="connsiteX17" fmla="*/ 13733 w 222433"/>
                    <a:gd name="connsiteY17" fmla="*/ 329851 h 585418"/>
                    <a:gd name="connsiteX18" fmla="*/ 0 w 222433"/>
                    <a:gd name="connsiteY18" fmla="*/ 266330 h 585418"/>
                    <a:gd name="connsiteX19" fmla="*/ 13733 w 222433"/>
                    <a:gd name="connsiteY19" fmla="*/ 202809 h 585418"/>
                    <a:gd name="connsiteX20" fmla="*/ 17727 w 222433"/>
                    <a:gd name="connsiteY20" fmla="*/ 136464 h 585418"/>
                    <a:gd name="connsiteX21" fmla="*/ 47097 w 222433"/>
                    <a:gd name="connsiteY21" fmla="*/ 85436 h 585418"/>
                    <a:gd name="connsiteX22" fmla="*/ 68208 w 222433"/>
                    <a:gd name="connsiteY22" fmla="*/ 26367 h 585418"/>
                    <a:gd name="connsiteX23" fmla="*/ 77299 w 222433"/>
                    <a:gd name="connsiteY23" fmla="*/ 19467 h 585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22433" h="585418">
                      <a:moveTo>
                        <a:pt x="135118" y="0"/>
                      </a:moveTo>
                      <a:cubicBezTo>
                        <a:pt x="161526" y="0"/>
                        <a:pt x="186685" y="8926"/>
                        <a:pt x="209567" y="25066"/>
                      </a:cubicBezTo>
                      <a:lnTo>
                        <a:pt x="222433" y="39532"/>
                      </a:lnTo>
                      <a:lnTo>
                        <a:pt x="205157" y="55689"/>
                      </a:lnTo>
                      <a:lnTo>
                        <a:pt x="184045" y="128479"/>
                      </a:lnTo>
                      <a:lnTo>
                        <a:pt x="154675" y="191361"/>
                      </a:lnTo>
                      <a:lnTo>
                        <a:pt x="150682" y="273116"/>
                      </a:lnTo>
                      <a:lnTo>
                        <a:pt x="136949" y="351392"/>
                      </a:lnTo>
                      <a:lnTo>
                        <a:pt x="150682" y="429669"/>
                      </a:lnTo>
                      <a:lnTo>
                        <a:pt x="154676" y="511424"/>
                      </a:lnTo>
                      <a:lnTo>
                        <a:pt x="184046" y="574306"/>
                      </a:lnTo>
                      <a:lnTo>
                        <a:pt x="187268" y="585418"/>
                      </a:lnTo>
                      <a:lnTo>
                        <a:pt x="143761" y="579856"/>
                      </a:lnTo>
                      <a:lnTo>
                        <a:pt x="108744" y="537057"/>
                      </a:lnTo>
                      <a:lnTo>
                        <a:pt x="68208" y="506293"/>
                      </a:lnTo>
                      <a:lnTo>
                        <a:pt x="47097" y="447224"/>
                      </a:lnTo>
                      <a:lnTo>
                        <a:pt x="17727" y="396196"/>
                      </a:lnTo>
                      <a:lnTo>
                        <a:pt x="13733" y="329851"/>
                      </a:lnTo>
                      <a:lnTo>
                        <a:pt x="0" y="266330"/>
                      </a:lnTo>
                      <a:lnTo>
                        <a:pt x="13733" y="202809"/>
                      </a:lnTo>
                      <a:lnTo>
                        <a:pt x="17727" y="136464"/>
                      </a:lnTo>
                      <a:lnTo>
                        <a:pt x="47097" y="85436"/>
                      </a:lnTo>
                      <a:lnTo>
                        <a:pt x="68208" y="26367"/>
                      </a:lnTo>
                      <a:lnTo>
                        <a:pt x="77299" y="19467"/>
                      </a:ln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20000"/>
                      <a:lumOff val="80000"/>
                    </a:srgbClr>
                  </a:bgClr>
                </a:patt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0" name="フリーフォーム: 図形 1039">
                  <a:extLst>
                    <a:ext uri="{FF2B5EF4-FFF2-40B4-BE49-F238E27FC236}">
                      <a16:creationId xmlns:a16="http://schemas.microsoft.com/office/drawing/2014/main" id="{2DBA161A-78CE-43BD-8D5E-458CA21B8B14}"/>
                    </a:ext>
                  </a:extLst>
                </p:cNvPr>
                <p:cNvSpPr/>
                <p:nvPr/>
              </p:nvSpPr>
              <p:spPr>
                <a:xfrm rot="19800000">
                  <a:off x="1465838" y="3820969"/>
                  <a:ext cx="617458" cy="220262"/>
                </a:xfrm>
                <a:custGeom>
                  <a:avLst/>
                  <a:gdLst>
                    <a:gd name="connsiteX0" fmla="*/ 524301 w 617458"/>
                    <a:gd name="connsiteY0" fmla="*/ 79227 h 220262"/>
                    <a:gd name="connsiteX1" fmla="*/ 550930 w 617458"/>
                    <a:gd name="connsiteY1" fmla="*/ 101880 h 220262"/>
                    <a:gd name="connsiteX2" fmla="*/ 583457 w 617458"/>
                    <a:gd name="connsiteY2" fmla="*/ 121749 h 220262"/>
                    <a:gd name="connsiteX3" fmla="*/ 596495 w 617458"/>
                    <a:gd name="connsiteY3" fmla="*/ 146660 h 220262"/>
                    <a:gd name="connsiteX4" fmla="*/ 617458 w 617458"/>
                    <a:gd name="connsiteY4" fmla="*/ 170779 h 220262"/>
                    <a:gd name="connsiteX5" fmla="*/ 615036 w 617458"/>
                    <a:gd name="connsiteY5" fmla="*/ 193117 h 220262"/>
                    <a:gd name="connsiteX6" fmla="*/ 608818 w 617458"/>
                    <a:gd name="connsiteY6" fmla="*/ 189748 h 220262"/>
                    <a:gd name="connsiteX7" fmla="*/ 575103 w 617458"/>
                    <a:gd name="connsiteY7" fmla="*/ 165197 h 220262"/>
                    <a:gd name="connsiteX8" fmla="*/ 526752 w 617458"/>
                    <a:gd name="connsiteY8" fmla="*/ 150131 h 220262"/>
                    <a:gd name="connsiteX9" fmla="*/ 481767 w 617458"/>
                    <a:gd name="connsiteY9" fmla="*/ 130821 h 220262"/>
                    <a:gd name="connsiteX10" fmla="*/ 433155 w 617458"/>
                    <a:gd name="connsiteY10" fmla="*/ 125051 h 220262"/>
                    <a:gd name="connsiteX11" fmla="*/ 394733 w 617458"/>
                    <a:gd name="connsiteY11" fmla="*/ 116397 h 220262"/>
                    <a:gd name="connsiteX12" fmla="*/ 386615 w 617458"/>
                    <a:gd name="connsiteY12" fmla="*/ 130754 h 220262"/>
                    <a:gd name="connsiteX13" fmla="*/ 383118 w 617458"/>
                    <a:gd name="connsiteY13" fmla="*/ 152276 h 220262"/>
                    <a:gd name="connsiteX14" fmla="*/ 358072 w 617458"/>
                    <a:gd name="connsiteY14" fmla="*/ 168862 h 220262"/>
                    <a:gd name="connsiteX15" fmla="*/ 339950 w 617458"/>
                    <a:gd name="connsiteY15" fmla="*/ 188006 h 220262"/>
                    <a:gd name="connsiteX16" fmla="*/ 305334 w 617458"/>
                    <a:gd name="connsiteY16" fmla="*/ 198028 h 220262"/>
                    <a:gd name="connsiteX17" fmla="*/ 275344 w 617458"/>
                    <a:gd name="connsiteY17" fmla="*/ 211879 h 220262"/>
                    <a:gd name="connsiteX18" fmla="*/ 236429 w 617458"/>
                    <a:gd name="connsiteY18" fmla="*/ 213813 h 220262"/>
                    <a:gd name="connsiteX19" fmla="*/ 199138 w 617458"/>
                    <a:gd name="connsiteY19" fmla="*/ 220262 h 220262"/>
                    <a:gd name="connsiteX20" fmla="*/ 161847 w 617458"/>
                    <a:gd name="connsiteY20" fmla="*/ 213813 h 220262"/>
                    <a:gd name="connsiteX21" fmla="*/ 122932 w 617458"/>
                    <a:gd name="connsiteY21" fmla="*/ 211879 h 220262"/>
                    <a:gd name="connsiteX22" fmla="*/ 92942 w 617458"/>
                    <a:gd name="connsiteY22" fmla="*/ 198028 h 220262"/>
                    <a:gd name="connsiteX23" fmla="*/ 58326 w 617458"/>
                    <a:gd name="connsiteY23" fmla="*/ 188006 h 220262"/>
                    <a:gd name="connsiteX24" fmla="*/ 40204 w 617458"/>
                    <a:gd name="connsiteY24" fmla="*/ 168862 h 220262"/>
                    <a:gd name="connsiteX25" fmla="*/ 15158 w 617458"/>
                    <a:gd name="connsiteY25" fmla="*/ 152276 h 220262"/>
                    <a:gd name="connsiteX26" fmla="*/ 11661 w 617458"/>
                    <a:gd name="connsiteY26" fmla="*/ 130754 h 220262"/>
                    <a:gd name="connsiteX27" fmla="*/ 0 w 617458"/>
                    <a:gd name="connsiteY27" fmla="*/ 110131 h 220262"/>
                    <a:gd name="connsiteX28" fmla="*/ 11661 w 617458"/>
                    <a:gd name="connsiteY28" fmla="*/ 89508 h 220262"/>
                    <a:gd name="connsiteX29" fmla="*/ 15158 w 617458"/>
                    <a:gd name="connsiteY29" fmla="*/ 67986 h 220262"/>
                    <a:gd name="connsiteX30" fmla="*/ 40204 w 617458"/>
                    <a:gd name="connsiteY30" fmla="*/ 51400 h 220262"/>
                    <a:gd name="connsiteX31" fmla="*/ 58326 w 617458"/>
                    <a:gd name="connsiteY31" fmla="*/ 32256 h 220262"/>
                    <a:gd name="connsiteX32" fmla="*/ 92942 w 617458"/>
                    <a:gd name="connsiteY32" fmla="*/ 22234 h 220262"/>
                    <a:gd name="connsiteX33" fmla="*/ 122932 w 617458"/>
                    <a:gd name="connsiteY33" fmla="*/ 8383 h 220262"/>
                    <a:gd name="connsiteX34" fmla="*/ 161847 w 617458"/>
                    <a:gd name="connsiteY34" fmla="*/ 6449 h 220262"/>
                    <a:gd name="connsiteX35" fmla="*/ 199138 w 617458"/>
                    <a:gd name="connsiteY35" fmla="*/ 0 h 220262"/>
                    <a:gd name="connsiteX36" fmla="*/ 236429 w 617458"/>
                    <a:gd name="connsiteY36" fmla="*/ 6449 h 220262"/>
                    <a:gd name="connsiteX37" fmla="*/ 275344 w 617458"/>
                    <a:gd name="connsiteY37" fmla="*/ 8383 h 220262"/>
                    <a:gd name="connsiteX38" fmla="*/ 305334 w 617458"/>
                    <a:gd name="connsiteY38" fmla="*/ 22234 h 220262"/>
                    <a:gd name="connsiteX39" fmla="*/ 339950 w 617458"/>
                    <a:gd name="connsiteY39" fmla="*/ 32256 h 220262"/>
                    <a:gd name="connsiteX40" fmla="*/ 348574 w 617458"/>
                    <a:gd name="connsiteY40" fmla="*/ 41366 h 220262"/>
                    <a:gd name="connsiteX41" fmla="*/ 369017 w 617458"/>
                    <a:gd name="connsiteY41" fmla="*/ 37618 h 220262"/>
                    <a:gd name="connsiteX42" fmla="*/ 409210 w 617458"/>
                    <a:gd name="connsiteY42" fmla="*/ 46278 h 220262"/>
                    <a:gd name="connsiteX43" fmla="*/ 449001 w 617458"/>
                    <a:gd name="connsiteY43" fmla="*/ 49684 h 220262"/>
                    <a:gd name="connsiteX44" fmla="*/ 485164 w 617458"/>
                    <a:gd name="connsiteY44" fmla="*/ 66630 h 22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617458" h="220262">
                      <a:moveTo>
                        <a:pt x="524301" y="79227"/>
                      </a:moveTo>
                      <a:lnTo>
                        <a:pt x="550930" y="101880"/>
                      </a:lnTo>
                      <a:lnTo>
                        <a:pt x="583457" y="121749"/>
                      </a:lnTo>
                      <a:lnTo>
                        <a:pt x="596495" y="146660"/>
                      </a:lnTo>
                      <a:lnTo>
                        <a:pt x="617458" y="170779"/>
                      </a:lnTo>
                      <a:lnTo>
                        <a:pt x="615036" y="193117"/>
                      </a:lnTo>
                      <a:lnTo>
                        <a:pt x="608818" y="189748"/>
                      </a:lnTo>
                      <a:lnTo>
                        <a:pt x="575103" y="165197"/>
                      </a:lnTo>
                      <a:lnTo>
                        <a:pt x="526752" y="150131"/>
                      </a:lnTo>
                      <a:lnTo>
                        <a:pt x="481767" y="130821"/>
                      </a:lnTo>
                      <a:lnTo>
                        <a:pt x="433155" y="125051"/>
                      </a:lnTo>
                      <a:lnTo>
                        <a:pt x="394733" y="116397"/>
                      </a:lnTo>
                      <a:lnTo>
                        <a:pt x="386615" y="130754"/>
                      </a:lnTo>
                      <a:lnTo>
                        <a:pt x="383118" y="152276"/>
                      </a:lnTo>
                      <a:lnTo>
                        <a:pt x="358072" y="168862"/>
                      </a:lnTo>
                      <a:lnTo>
                        <a:pt x="339950" y="188006"/>
                      </a:lnTo>
                      <a:lnTo>
                        <a:pt x="305334" y="198028"/>
                      </a:lnTo>
                      <a:lnTo>
                        <a:pt x="275344" y="211879"/>
                      </a:lnTo>
                      <a:lnTo>
                        <a:pt x="236429" y="213813"/>
                      </a:lnTo>
                      <a:lnTo>
                        <a:pt x="199138" y="220262"/>
                      </a:lnTo>
                      <a:lnTo>
                        <a:pt x="161847" y="213813"/>
                      </a:lnTo>
                      <a:lnTo>
                        <a:pt x="122932" y="211879"/>
                      </a:lnTo>
                      <a:lnTo>
                        <a:pt x="92942" y="198028"/>
                      </a:lnTo>
                      <a:lnTo>
                        <a:pt x="58326" y="188006"/>
                      </a:lnTo>
                      <a:lnTo>
                        <a:pt x="40204" y="168862"/>
                      </a:lnTo>
                      <a:lnTo>
                        <a:pt x="15158" y="152276"/>
                      </a:lnTo>
                      <a:lnTo>
                        <a:pt x="11661" y="130754"/>
                      </a:lnTo>
                      <a:lnTo>
                        <a:pt x="0" y="110131"/>
                      </a:lnTo>
                      <a:lnTo>
                        <a:pt x="11661" y="89508"/>
                      </a:lnTo>
                      <a:lnTo>
                        <a:pt x="15158" y="67986"/>
                      </a:lnTo>
                      <a:lnTo>
                        <a:pt x="40204" y="51400"/>
                      </a:lnTo>
                      <a:lnTo>
                        <a:pt x="58326" y="32256"/>
                      </a:lnTo>
                      <a:lnTo>
                        <a:pt x="92942" y="22234"/>
                      </a:lnTo>
                      <a:lnTo>
                        <a:pt x="122932" y="8383"/>
                      </a:lnTo>
                      <a:lnTo>
                        <a:pt x="161847" y="6449"/>
                      </a:lnTo>
                      <a:lnTo>
                        <a:pt x="199138" y="0"/>
                      </a:lnTo>
                      <a:lnTo>
                        <a:pt x="236429" y="6449"/>
                      </a:lnTo>
                      <a:lnTo>
                        <a:pt x="275344" y="8383"/>
                      </a:lnTo>
                      <a:lnTo>
                        <a:pt x="305334" y="22234"/>
                      </a:lnTo>
                      <a:lnTo>
                        <a:pt x="339950" y="32256"/>
                      </a:lnTo>
                      <a:lnTo>
                        <a:pt x="348574" y="41366"/>
                      </a:lnTo>
                      <a:lnTo>
                        <a:pt x="369017" y="37618"/>
                      </a:lnTo>
                      <a:lnTo>
                        <a:pt x="409210" y="46278"/>
                      </a:lnTo>
                      <a:lnTo>
                        <a:pt x="449001" y="49684"/>
                      </a:lnTo>
                      <a:lnTo>
                        <a:pt x="485164" y="6663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8" name="グループ化 1027">
                <a:extLst>
                  <a:ext uri="{FF2B5EF4-FFF2-40B4-BE49-F238E27FC236}">
                    <a16:creationId xmlns:a16="http://schemas.microsoft.com/office/drawing/2014/main" id="{3855FE49-3674-4023-809D-B74A78552F1A}"/>
                  </a:ext>
                </a:extLst>
              </p:cNvPr>
              <p:cNvGrpSpPr/>
              <p:nvPr/>
            </p:nvGrpSpPr>
            <p:grpSpPr>
              <a:xfrm>
                <a:off x="1949997" y="4092106"/>
                <a:ext cx="1103063" cy="902142"/>
                <a:chOff x="1949997" y="4092106"/>
                <a:chExt cx="1103063" cy="902142"/>
              </a:xfrm>
            </p:grpSpPr>
            <p:sp>
              <p:nvSpPr>
                <p:cNvPr id="1031" name="フリーフォーム: 図形 1030">
                  <a:extLst>
                    <a:ext uri="{FF2B5EF4-FFF2-40B4-BE49-F238E27FC236}">
                      <a16:creationId xmlns:a16="http://schemas.microsoft.com/office/drawing/2014/main" id="{12FED29B-F2DE-49EC-96C0-45CD1C582F01}"/>
                    </a:ext>
                  </a:extLst>
                </p:cNvPr>
                <p:cNvSpPr/>
                <p:nvPr/>
              </p:nvSpPr>
              <p:spPr>
                <a:xfrm>
                  <a:off x="1949997" y="4096973"/>
                  <a:ext cx="1103063" cy="897275"/>
                </a:xfrm>
                <a:custGeom>
                  <a:avLst/>
                  <a:gdLst>
                    <a:gd name="connsiteX0" fmla="*/ 742051 w 1500277"/>
                    <a:gd name="connsiteY0" fmla="*/ 0 h 1220386"/>
                    <a:gd name="connsiteX1" fmla="*/ 836201 w 1500277"/>
                    <a:gd name="connsiteY1" fmla="*/ 41645 h 1220386"/>
                    <a:gd name="connsiteX2" fmla="*/ 936452 w 1500277"/>
                    <a:gd name="connsiteY2" fmla="*/ 46448 h 1220386"/>
                    <a:gd name="connsiteX3" fmla="*/ 1010169 w 1500277"/>
                    <a:gd name="connsiteY3" fmla="*/ 128204 h 1220386"/>
                    <a:gd name="connsiteX4" fmla="*/ 1101263 w 1500277"/>
                    <a:gd name="connsiteY4" fmla="*/ 178719 h 1220386"/>
                    <a:gd name="connsiteX5" fmla="*/ 1125046 w 1500277"/>
                    <a:gd name="connsiteY5" fmla="*/ 240597 h 1220386"/>
                    <a:gd name="connsiteX6" fmla="*/ 1186678 w 1500277"/>
                    <a:gd name="connsiteY6" fmla="*/ 243055 h 1220386"/>
                    <a:gd name="connsiteX7" fmla="*/ 1260395 w 1500277"/>
                    <a:gd name="connsiteY7" fmla="*/ 311119 h 1220386"/>
                    <a:gd name="connsiteX8" fmla="*/ 1351489 w 1500277"/>
                    <a:gd name="connsiteY8" fmla="*/ 353174 h 1220386"/>
                    <a:gd name="connsiteX9" fmla="*/ 1393544 w 1500277"/>
                    <a:gd name="connsiteY9" fmla="*/ 444268 h 1220386"/>
                    <a:gd name="connsiteX10" fmla="*/ 1461608 w 1500277"/>
                    <a:gd name="connsiteY10" fmla="*/ 517985 h 1220386"/>
                    <a:gd name="connsiteX11" fmla="*/ 1465606 w 1500277"/>
                    <a:gd name="connsiteY11" fmla="*/ 618236 h 1220386"/>
                    <a:gd name="connsiteX12" fmla="*/ 1500277 w 1500277"/>
                    <a:gd name="connsiteY12" fmla="*/ 712386 h 1220386"/>
                    <a:gd name="connsiteX13" fmla="*/ 1465606 w 1500277"/>
                    <a:gd name="connsiteY13" fmla="*/ 806536 h 1220386"/>
                    <a:gd name="connsiteX14" fmla="*/ 1461608 w 1500277"/>
                    <a:gd name="connsiteY14" fmla="*/ 906787 h 1220386"/>
                    <a:gd name="connsiteX15" fmla="*/ 1393544 w 1500277"/>
                    <a:gd name="connsiteY15" fmla="*/ 980504 h 1220386"/>
                    <a:gd name="connsiteX16" fmla="*/ 1351489 w 1500277"/>
                    <a:gd name="connsiteY16" fmla="*/ 1071598 h 1220386"/>
                    <a:gd name="connsiteX17" fmla="*/ 1260395 w 1500277"/>
                    <a:gd name="connsiteY17" fmla="*/ 1113653 h 1220386"/>
                    <a:gd name="connsiteX18" fmla="*/ 1186678 w 1500277"/>
                    <a:gd name="connsiteY18" fmla="*/ 1181717 h 1220386"/>
                    <a:gd name="connsiteX19" fmla="*/ 1086427 w 1500277"/>
                    <a:gd name="connsiteY19" fmla="*/ 1185715 h 1220386"/>
                    <a:gd name="connsiteX20" fmla="*/ 992277 w 1500277"/>
                    <a:gd name="connsiteY20" fmla="*/ 1220386 h 1220386"/>
                    <a:gd name="connsiteX21" fmla="*/ 898127 w 1500277"/>
                    <a:gd name="connsiteY21" fmla="*/ 1185715 h 1220386"/>
                    <a:gd name="connsiteX22" fmla="*/ 826860 w 1500277"/>
                    <a:gd name="connsiteY22" fmla="*/ 1182873 h 1220386"/>
                    <a:gd name="connsiteX23" fmla="*/ 742051 w 1500277"/>
                    <a:gd name="connsiteY23" fmla="*/ 1220386 h 1220386"/>
                    <a:gd name="connsiteX24" fmla="*/ 658580 w 1500277"/>
                    <a:gd name="connsiteY24" fmla="*/ 1183465 h 1220386"/>
                    <a:gd name="connsiteX25" fmla="*/ 602150 w 1500277"/>
                    <a:gd name="connsiteY25" fmla="*/ 1185715 h 1220386"/>
                    <a:gd name="connsiteX26" fmla="*/ 508000 w 1500277"/>
                    <a:gd name="connsiteY26" fmla="*/ 1220386 h 1220386"/>
                    <a:gd name="connsiteX27" fmla="*/ 413850 w 1500277"/>
                    <a:gd name="connsiteY27" fmla="*/ 1185715 h 1220386"/>
                    <a:gd name="connsiteX28" fmla="*/ 313599 w 1500277"/>
                    <a:gd name="connsiteY28" fmla="*/ 1181717 h 1220386"/>
                    <a:gd name="connsiteX29" fmla="*/ 239882 w 1500277"/>
                    <a:gd name="connsiteY29" fmla="*/ 1113653 h 1220386"/>
                    <a:gd name="connsiteX30" fmla="*/ 148788 w 1500277"/>
                    <a:gd name="connsiteY30" fmla="*/ 1071598 h 1220386"/>
                    <a:gd name="connsiteX31" fmla="*/ 106733 w 1500277"/>
                    <a:gd name="connsiteY31" fmla="*/ 980504 h 1220386"/>
                    <a:gd name="connsiteX32" fmla="*/ 38669 w 1500277"/>
                    <a:gd name="connsiteY32" fmla="*/ 906787 h 1220386"/>
                    <a:gd name="connsiteX33" fmla="*/ 34671 w 1500277"/>
                    <a:gd name="connsiteY33" fmla="*/ 806536 h 1220386"/>
                    <a:gd name="connsiteX34" fmla="*/ 0 w 1500277"/>
                    <a:gd name="connsiteY34" fmla="*/ 712386 h 1220386"/>
                    <a:gd name="connsiteX35" fmla="*/ 34671 w 1500277"/>
                    <a:gd name="connsiteY35" fmla="*/ 618236 h 1220386"/>
                    <a:gd name="connsiteX36" fmla="*/ 38669 w 1500277"/>
                    <a:gd name="connsiteY36" fmla="*/ 517985 h 1220386"/>
                    <a:gd name="connsiteX37" fmla="*/ 106733 w 1500277"/>
                    <a:gd name="connsiteY37" fmla="*/ 444268 h 1220386"/>
                    <a:gd name="connsiteX38" fmla="*/ 148788 w 1500277"/>
                    <a:gd name="connsiteY38" fmla="*/ 353174 h 1220386"/>
                    <a:gd name="connsiteX39" fmla="*/ 239882 w 1500277"/>
                    <a:gd name="connsiteY39" fmla="*/ 311119 h 1220386"/>
                    <a:gd name="connsiteX40" fmla="*/ 313599 w 1500277"/>
                    <a:gd name="connsiteY40" fmla="*/ 243055 h 1220386"/>
                    <a:gd name="connsiteX41" fmla="*/ 358805 w 1500277"/>
                    <a:gd name="connsiteY41" fmla="*/ 241252 h 1220386"/>
                    <a:gd name="connsiteX42" fmla="*/ 382839 w 1500277"/>
                    <a:gd name="connsiteY42" fmla="*/ 178719 h 1220386"/>
                    <a:gd name="connsiteX43" fmla="*/ 473933 w 1500277"/>
                    <a:gd name="connsiteY43" fmla="*/ 128204 h 1220386"/>
                    <a:gd name="connsiteX44" fmla="*/ 547650 w 1500277"/>
                    <a:gd name="connsiteY44" fmla="*/ 46448 h 1220386"/>
                    <a:gd name="connsiteX45" fmla="*/ 647901 w 1500277"/>
                    <a:gd name="connsiteY45" fmla="*/ 41645 h 1220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500277" h="1220386">
                      <a:moveTo>
                        <a:pt x="742051" y="0"/>
                      </a:moveTo>
                      <a:lnTo>
                        <a:pt x="836201" y="41645"/>
                      </a:lnTo>
                      <a:lnTo>
                        <a:pt x="936452" y="46448"/>
                      </a:lnTo>
                      <a:lnTo>
                        <a:pt x="1010169" y="128204"/>
                      </a:lnTo>
                      <a:lnTo>
                        <a:pt x="1101263" y="178719"/>
                      </a:lnTo>
                      <a:lnTo>
                        <a:pt x="1125046" y="240597"/>
                      </a:lnTo>
                      <a:lnTo>
                        <a:pt x="1186678" y="243055"/>
                      </a:lnTo>
                      <a:lnTo>
                        <a:pt x="1260395" y="311119"/>
                      </a:lnTo>
                      <a:lnTo>
                        <a:pt x="1351489" y="353174"/>
                      </a:lnTo>
                      <a:lnTo>
                        <a:pt x="1393544" y="444268"/>
                      </a:lnTo>
                      <a:lnTo>
                        <a:pt x="1461608" y="517985"/>
                      </a:lnTo>
                      <a:lnTo>
                        <a:pt x="1465606" y="618236"/>
                      </a:lnTo>
                      <a:lnTo>
                        <a:pt x="1500277" y="712386"/>
                      </a:lnTo>
                      <a:lnTo>
                        <a:pt x="1465606" y="806536"/>
                      </a:lnTo>
                      <a:lnTo>
                        <a:pt x="1461608" y="906787"/>
                      </a:lnTo>
                      <a:lnTo>
                        <a:pt x="1393544" y="980504"/>
                      </a:lnTo>
                      <a:lnTo>
                        <a:pt x="1351489" y="1071598"/>
                      </a:lnTo>
                      <a:lnTo>
                        <a:pt x="1260395" y="1113653"/>
                      </a:lnTo>
                      <a:lnTo>
                        <a:pt x="1186678" y="1181717"/>
                      </a:lnTo>
                      <a:lnTo>
                        <a:pt x="1086427" y="1185715"/>
                      </a:lnTo>
                      <a:lnTo>
                        <a:pt x="992277" y="1220386"/>
                      </a:lnTo>
                      <a:lnTo>
                        <a:pt x="898127" y="1185715"/>
                      </a:lnTo>
                      <a:lnTo>
                        <a:pt x="826860" y="1182873"/>
                      </a:lnTo>
                      <a:lnTo>
                        <a:pt x="742051" y="1220386"/>
                      </a:lnTo>
                      <a:lnTo>
                        <a:pt x="658580" y="1183465"/>
                      </a:lnTo>
                      <a:lnTo>
                        <a:pt x="602150" y="1185715"/>
                      </a:lnTo>
                      <a:lnTo>
                        <a:pt x="508000" y="1220386"/>
                      </a:lnTo>
                      <a:lnTo>
                        <a:pt x="413850" y="1185715"/>
                      </a:lnTo>
                      <a:lnTo>
                        <a:pt x="313599" y="1181717"/>
                      </a:lnTo>
                      <a:lnTo>
                        <a:pt x="239882" y="1113653"/>
                      </a:lnTo>
                      <a:lnTo>
                        <a:pt x="148788" y="1071598"/>
                      </a:lnTo>
                      <a:lnTo>
                        <a:pt x="106733" y="980504"/>
                      </a:lnTo>
                      <a:lnTo>
                        <a:pt x="38669" y="906787"/>
                      </a:lnTo>
                      <a:lnTo>
                        <a:pt x="34671" y="806536"/>
                      </a:lnTo>
                      <a:lnTo>
                        <a:pt x="0" y="712386"/>
                      </a:lnTo>
                      <a:lnTo>
                        <a:pt x="34671" y="618236"/>
                      </a:lnTo>
                      <a:lnTo>
                        <a:pt x="38669" y="517985"/>
                      </a:lnTo>
                      <a:lnTo>
                        <a:pt x="106733" y="444268"/>
                      </a:lnTo>
                      <a:lnTo>
                        <a:pt x="148788" y="353174"/>
                      </a:lnTo>
                      <a:lnTo>
                        <a:pt x="239882" y="311119"/>
                      </a:lnTo>
                      <a:lnTo>
                        <a:pt x="313599" y="243055"/>
                      </a:lnTo>
                      <a:lnTo>
                        <a:pt x="358805" y="241252"/>
                      </a:lnTo>
                      <a:lnTo>
                        <a:pt x="382839" y="178719"/>
                      </a:lnTo>
                      <a:lnTo>
                        <a:pt x="473933" y="128204"/>
                      </a:lnTo>
                      <a:lnTo>
                        <a:pt x="547650" y="46448"/>
                      </a:lnTo>
                      <a:lnTo>
                        <a:pt x="647901" y="41645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2" name="楕円 1031">
                  <a:extLst>
                    <a:ext uri="{FF2B5EF4-FFF2-40B4-BE49-F238E27FC236}">
                      <a16:creationId xmlns:a16="http://schemas.microsoft.com/office/drawing/2014/main" id="{5029E518-7FDA-4EE8-82D8-3213F0E15963}"/>
                    </a:ext>
                  </a:extLst>
                </p:cNvPr>
                <p:cNvSpPr/>
                <p:nvPr/>
              </p:nvSpPr>
              <p:spPr>
                <a:xfrm>
                  <a:off x="2383884" y="4092106"/>
                  <a:ext cx="60363" cy="6036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3" name="楕円 1032">
                  <a:extLst>
                    <a:ext uri="{FF2B5EF4-FFF2-40B4-BE49-F238E27FC236}">
                      <a16:creationId xmlns:a16="http://schemas.microsoft.com/office/drawing/2014/main" id="{B7936DE1-0DD8-4557-998D-3CB149E88FE5}"/>
                    </a:ext>
                  </a:extLst>
                </p:cNvPr>
                <p:cNvSpPr/>
                <p:nvPr/>
              </p:nvSpPr>
              <p:spPr>
                <a:xfrm>
                  <a:off x="2538722" y="4092106"/>
                  <a:ext cx="60363" cy="6036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29" name="月 1028">
                <a:extLst>
                  <a:ext uri="{FF2B5EF4-FFF2-40B4-BE49-F238E27FC236}">
                    <a16:creationId xmlns:a16="http://schemas.microsoft.com/office/drawing/2014/main" id="{44D7BD65-43F4-4A7F-A6AF-443F739A58FC}"/>
                  </a:ext>
                </a:extLst>
              </p:cNvPr>
              <p:cNvSpPr/>
              <p:nvPr/>
            </p:nvSpPr>
            <p:spPr>
              <a:xfrm rot="7200000">
                <a:off x="2255597" y="4322901"/>
                <a:ext cx="78852" cy="325356"/>
              </a:xfrm>
              <a:prstGeom prst="moon">
                <a:avLst>
                  <a:gd name="adj" fmla="val 42488"/>
                </a:avLst>
              </a:prstGeom>
              <a:solidFill>
                <a:sysClr val="windowText" lastClr="000000">
                  <a:alpha val="20000"/>
                </a:sysClr>
              </a:solidFill>
              <a:ln w="31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0" name="月 1029">
                <a:extLst>
                  <a:ext uri="{FF2B5EF4-FFF2-40B4-BE49-F238E27FC236}">
                    <a16:creationId xmlns:a16="http://schemas.microsoft.com/office/drawing/2014/main" id="{B3E0A0EB-46C1-4A91-B08C-D01B1E489011}"/>
                  </a:ext>
                </a:extLst>
              </p:cNvPr>
              <p:cNvSpPr/>
              <p:nvPr/>
            </p:nvSpPr>
            <p:spPr>
              <a:xfrm rot="14400000" flipH="1">
                <a:off x="2686884" y="4322901"/>
                <a:ext cx="78852" cy="325356"/>
              </a:xfrm>
              <a:prstGeom prst="moon">
                <a:avLst>
                  <a:gd name="adj" fmla="val 42488"/>
                </a:avLst>
              </a:prstGeom>
              <a:solidFill>
                <a:sysClr val="windowText" lastClr="000000">
                  <a:alpha val="20000"/>
                </a:sysClr>
              </a:solidFill>
              <a:ln w="31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072" name="グループ化 1071">
            <a:extLst>
              <a:ext uri="{FF2B5EF4-FFF2-40B4-BE49-F238E27FC236}">
                <a16:creationId xmlns:a16="http://schemas.microsoft.com/office/drawing/2014/main" id="{6FB75FC1-9549-4066-A25E-FCF8E168B0F4}"/>
              </a:ext>
            </a:extLst>
          </p:cNvPr>
          <p:cNvGrpSpPr/>
          <p:nvPr/>
        </p:nvGrpSpPr>
        <p:grpSpPr>
          <a:xfrm>
            <a:off x="7690916" y="2109029"/>
            <a:ext cx="1235727" cy="932060"/>
            <a:chOff x="1419078" y="1552755"/>
            <a:chExt cx="2551972" cy="1924852"/>
          </a:xfrm>
        </p:grpSpPr>
        <p:grpSp>
          <p:nvGrpSpPr>
            <p:cNvPr id="1073" name="グループ化 1072">
              <a:extLst>
                <a:ext uri="{FF2B5EF4-FFF2-40B4-BE49-F238E27FC236}">
                  <a16:creationId xmlns:a16="http://schemas.microsoft.com/office/drawing/2014/main" id="{E03B5C8A-D9EA-4065-B4E3-F62BD0EBA639}"/>
                </a:ext>
              </a:extLst>
            </p:cNvPr>
            <p:cNvGrpSpPr/>
            <p:nvPr/>
          </p:nvGrpSpPr>
          <p:grpSpPr>
            <a:xfrm>
              <a:off x="1419078" y="1552755"/>
              <a:ext cx="2551972" cy="1924852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1163" name="楕円 1020">
                <a:extLst>
                  <a:ext uri="{FF2B5EF4-FFF2-40B4-BE49-F238E27FC236}">
                    <a16:creationId xmlns:a16="http://schemas.microsoft.com/office/drawing/2014/main" id="{95712811-FEDB-4BC1-9F03-EC9B6709A278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4" name="楕円 1163">
                <a:extLst>
                  <a:ext uri="{FF2B5EF4-FFF2-40B4-BE49-F238E27FC236}">
                    <a16:creationId xmlns:a16="http://schemas.microsoft.com/office/drawing/2014/main" id="{311BDFBF-C43F-4A31-9A05-798E84410FFF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pFill/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74" name="グループ化 1073">
              <a:extLst>
                <a:ext uri="{FF2B5EF4-FFF2-40B4-BE49-F238E27FC236}">
                  <a16:creationId xmlns:a16="http://schemas.microsoft.com/office/drawing/2014/main" id="{4CCC879D-15E3-4E55-A772-EA30724635C2}"/>
                </a:ext>
              </a:extLst>
            </p:cNvPr>
            <p:cNvGrpSpPr/>
            <p:nvPr/>
          </p:nvGrpSpPr>
          <p:grpSpPr>
            <a:xfrm>
              <a:off x="2231701" y="1664504"/>
              <a:ext cx="950303" cy="683869"/>
              <a:chOff x="2422951" y="2185817"/>
              <a:chExt cx="3101067" cy="2231629"/>
            </a:xfrm>
          </p:grpSpPr>
          <p:sp>
            <p:nvSpPr>
              <p:cNvPr id="1153" name="楕円 1152">
                <a:extLst>
                  <a:ext uri="{FF2B5EF4-FFF2-40B4-BE49-F238E27FC236}">
                    <a16:creationId xmlns:a16="http://schemas.microsoft.com/office/drawing/2014/main" id="{09EBCE0B-AE99-4F49-8D95-8E7BCD78A07C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4" name="楕円 1153">
                <a:extLst>
                  <a:ext uri="{FF2B5EF4-FFF2-40B4-BE49-F238E27FC236}">
                    <a16:creationId xmlns:a16="http://schemas.microsoft.com/office/drawing/2014/main" id="{3ADD9968-793B-4088-BB77-F7EB4B1C0126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5" name="月 1154">
                <a:extLst>
                  <a:ext uri="{FF2B5EF4-FFF2-40B4-BE49-F238E27FC236}">
                    <a16:creationId xmlns:a16="http://schemas.microsoft.com/office/drawing/2014/main" id="{B4117C9B-F7E0-480D-9FD2-6F23F009E645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6" name="月 1155">
                <a:extLst>
                  <a:ext uri="{FF2B5EF4-FFF2-40B4-BE49-F238E27FC236}">
                    <a16:creationId xmlns:a16="http://schemas.microsoft.com/office/drawing/2014/main" id="{690F3F2C-CD38-4917-9085-1280E4E4EAD9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7" name="月 1156">
                <a:extLst>
                  <a:ext uri="{FF2B5EF4-FFF2-40B4-BE49-F238E27FC236}">
                    <a16:creationId xmlns:a16="http://schemas.microsoft.com/office/drawing/2014/main" id="{621DC522-E5B1-4769-ACCC-D4980971EFE9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8" name="楕円 88">
                <a:extLst>
                  <a:ext uri="{FF2B5EF4-FFF2-40B4-BE49-F238E27FC236}">
                    <a16:creationId xmlns:a16="http://schemas.microsoft.com/office/drawing/2014/main" id="{05068ED5-5D33-4EF9-9402-175B7B7B4BAE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F317D0ED-2F3A-4AE0-B98A-E2D52AD5820F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DEC636AC-C8E6-4CD5-A6A8-EDBFDB1D05E3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1" name="楕円 1160">
                <a:extLst>
                  <a:ext uri="{FF2B5EF4-FFF2-40B4-BE49-F238E27FC236}">
                    <a16:creationId xmlns:a16="http://schemas.microsoft.com/office/drawing/2014/main" id="{DC20CEFC-8305-4BC3-85A7-B26856D200F0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CEAE3DC4-74AC-44F2-9F70-B39263648807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31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75" name="グループ化 1074">
              <a:extLst>
                <a:ext uri="{FF2B5EF4-FFF2-40B4-BE49-F238E27FC236}">
                  <a16:creationId xmlns:a16="http://schemas.microsoft.com/office/drawing/2014/main" id="{7FD23B51-2AAA-4318-955B-5B224DDB396A}"/>
                </a:ext>
              </a:extLst>
            </p:cNvPr>
            <p:cNvGrpSpPr/>
            <p:nvPr/>
          </p:nvGrpSpPr>
          <p:grpSpPr>
            <a:xfrm>
              <a:off x="2390615" y="1872348"/>
              <a:ext cx="950303" cy="683869"/>
              <a:chOff x="2422951" y="2185817"/>
              <a:chExt cx="3101067" cy="2231629"/>
            </a:xfrm>
          </p:grpSpPr>
          <p:sp>
            <p:nvSpPr>
              <p:cNvPr id="1143" name="楕円 1142">
                <a:extLst>
                  <a:ext uri="{FF2B5EF4-FFF2-40B4-BE49-F238E27FC236}">
                    <a16:creationId xmlns:a16="http://schemas.microsoft.com/office/drawing/2014/main" id="{0E336426-CB74-48D0-860C-F6F058BB11D3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4" name="楕円 1143">
                <a:extLst>
                  <a:ext uri="{FF2B5EF4-FFF2-40B4-BE49-F238E27FC236}">
                    <a16:creationId xmlns:a16="http://schemas.microsoft.com/office/drawing/2014/main" id="{AC6C161C-C3CA-4CDD-8B73-8CE96C827D2F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5" name="月 1144">
                <a:extLst>
                  <a:ext uri="{FF2B5EF4-FFF2-40B4-BE49-F238E27FC236}">
                    <a16:creationId xmlns:a16="http://schemas.microsoft.com/office/drawing/2014/main" id="{3BC2FB8B-FEF2-46BB-BE4B-D42D18CFE8A5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6" name="月 1145">
                <a:extLst>
                  <a:ext uri="{FF2B5EF4-FFF2-40B4-BE49-F238E27FC236}">
                    <a16:creationId xmlns:a16="http://schemas.microsoft.com/office/drawing/2014/main" id="{9CD7C73F-98CC-4826-BA65-706A41A7CBE6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7" name="月 1146">
                <a:extLst>
                  <a:ext uri="{FF2B5EF4-FFF2-40B4-BE49-F238E27FC236}">
                    <a16:creationId xmlns:a16="http://schemas.microsoft.com/office/drawing/2014/main" id="{61EF9F2B-C52F-43BB-9A5E-CB2B80F9D51A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8" name="楕円 88">
                <a:extLst>
                  <a:ext uri="{FF2B5EF4-FFF2-40B4-BE49-F238E27FC236}">
                    <a16:creationId xmlns:a16="http://schemas.microsoft.com/office/drawing/2014/main" id="{D1266F35-E66A-4614-9572-A502B2E2C403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685C2311-B6BD-4231-B687-2CD54968AD46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1A100982-0B84-4639-8CA5-F575FF5F3519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1" name="楕円 1150">
                <a:extLst>
                  <a:ext uri="{FF2B5EF4-FFF2-40B4-BE49-F238E27FC236}">
                    <a16:creationId xmlns:a16="http://schemas.microsoft.com/office/drawing/2014/main" id="{FDFC776B-475D-4A3F-AB89-20AB5AC264FF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249F7FB6-DB41-4963-A275-E6D8E1056FDA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31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76" name="グループ化 1075">
              <a:extLst>
                <a:ext uri="{FF2B5EF4-FFF2-40B4-BE49-F238E27FC236}">
                  <a16:creationId xmlns:a16="http://schemas.microsoft.com/office/drawing/2014/main" id="{7E8B5EA0-AB5C-4C12-8BBD-B1941B3B340D}"/>
                </a:ext>
              </a:extLst>
            </p:cNvPr>
            <p:cNvGrpSpPr/>
            <p:nvPr/>
          </p:nvGrpSpPr>
          <p:grpSpPr>
            <a:xfrm>
              <a:off x="2571770" y="2113888"/>
              <a:ext cx="950303" cy="683869"/>
              <a:chOff x="2422951" y="2185817"/>
              <a:chExt cx="3101067" cy="2231629"/>
            </a:xfrm>
          </p:grpSpPr>
          <p:sp>
            <p:nvSpPr>
              <p:cNvPr id="1133" name="楕円 1132">
                <a:extLst>
                  <a:ext uri="{FF2B5EF4-FFF2-40B4-BE49-F238E27FC236}">
                    <a16:creationId xmlns:a16="http://schemas.microsoft.com/office/drawing/2014/main" id="{2CE3758C-FEF8-4D8C-A51D-F62266677855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4" name="楕円 1133">
                <a:extLst>
                  <a:ext uri="{FF2B5EF4-FFF2-40B4-BE49-F238E27FC236}">
                    <a16:creationId xmlns:a16="http://schemas.microsoft.com/office/drawing/2014/main" id="{EBE42576-FDD0-41A0-A461-58E424BDFDB4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5" name="月 1134">
                <a:extLst>
                  <a:ext uri="{FF2B5EF4-FFF2-40B4-BE49-F238E27FC236}">
                    <a16:creationId xmlns:a16="http://schemas.microsoft.com/office/drawing/2014/main" id="{B838BB70-4A5F-4B5A-AFA0-6C4BF59FEBF3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6" name="月 1135">
                <a:extLst>
                  <a:ext uri="{FF2B5EF4-FFF2-40B4-BE49-F238E27FC236}">
                    <a16:creationId xmlns:a16="http://schemas.microsoft.com/office/drawing/2014/main" id="{8CB52C32-3A6D-4586-A882-6F8AB12D58E3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7" name="月 1136">
                <a:extLst>
                  <a:ext uri="{FF2B5EF4-FFF2-40B4-BE49-F238E27FC236}">
                    <a16:creationId xmlns:a16="http://schemas.microsoft.com/office/drawing/2014/main" id="{0A3E57CA-ABB1-4798-B2AD-43B1B1845194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8" name="楕円 88">
                <a:extLst>
                  <a:ext uri="{FF2B5EF4-FFF2-40B4-BE49-F238E27FC236}">
                    <a16:creationId xmlns:a16="http://schemas.microsoft.com/office/drawing/2014/main" id="{B585D9F8-37B7-4DAC-B005-72A6505138FB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C45352BD-EF05-442F-A0DB-99EDFDF5D211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5EACE30E-8903-4A6B-8BCA-6D9B284D64E8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1" name="楕円 1140">
                <a:extLst>
                  <a:ext uri="{FF2B5EF4-FFF2-40B4-BE49-F238E27FC236}">
                    <a16:creationId xmlns:a16="http://schemas.microsoft.com/office/drawing/2014/main" id="{CDB339F7-47FF-4EDF-AE9F-43A540AE441E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46474F92-A1C7-492B-BB53-0D678E2278C0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31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77" name="グループ化 1076">
              <a:extLst>
                <a:ext uri="{FF2B5EF4-FFF2-40B4-BE49-F238E27FC236}">
                  <a16:creationId xmlns:a16="http://schemas.microsoft.com/office/drawing/2014/main" id="{B82E2B17-A9CD-448A-BC4B-8624857770B6}"/>
                </a:ext>
              </a:extLst>
            </p:cNvPr>
            <p:cNvGrpSpPr/>
            <p:nvPr/>
          </p:nvGrpSpPr>
          <p:grpSpPr>
            <a:xfrm>
              <a:off x="2752924" y="2312296"/>
              <a:ext cx="950303" cy="683869"/>
              <a:chOff x="2422951" y="2185817"/>
              <a:chExt cx="3101067" cy="2231629"/>
            </a:xfrm>
          </p:grpSpPr>
          <p:sp>
            <p:nvSpPr>
              <p:cNvPr id="1123" name="楕円 1122">
                <a:extLst>
                  <a:ext uri="{FF2B5EF4-FFF2-40B4-BE49-F238E27FC236}">
                    <a16:creationId xmlns:a16="http://schemas.microsoft.com/office/drawing/2014/main" id="{A1887018-47BC-4EA6-8128-C9CE2AB0720B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4" name="楕円 1123">
                <a:extLst>
                  <a:ext uri="{FF2B5EF4-FFF2-40B4-BE49-F238E27FC236}">
                    <a16:creationId xmlns:a16="http://schemas.microsoft.com/office/drawing/2014/main" id="{C2C626C0-8B9B-478B-90F8-3B7308CB5A4A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5" name="月 1124">
                <a:extLst>
                  <a:ext uri="{FF2B5EF4-FFF2-40B4-BE49-F238E27FC236}">
                    <a16:creationId xmlns:a16="http://schemas.microsoft.com/office/drawing/2014/main" id="{A0CD1EEC-AC6D-4560-9F02-F50B111E3BAC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6" name="月 1125">
                <a:extLst>
                  <a:ext uri="{FF2B5EF4-FFF2-40B4-BE49-F238E27FC236}">
                    <a16:creationId xmlns:a16="http://schemas.microsoft.com/office/drawing/2014/main" id="{2B966563-4C7B-45BE-A0F5-9CDAF64F8EC5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7" name="月 1126">
                <a:extLst>
                  <a:ext uri="{FF2B5EF4-FFF2-40B4-BE49-F238E27FC236}">
                    <a16:creationId xmlns:a16="http://schemas.microsoft.com/office/drawing/2014/main" id="{2A636898-1D80-40E6-B89D-4DBE15D85CE8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8" name="楕円 88">
                <a:extLst>
                  <a:ext uri="{FF2B5EF4-FFF2-40B4-BE49-F238E27FC236}">
                    <a16:creationId xmlns:a16="http://schemas.microsoft.com/office/drawing/2014/main" id="{5166C9E7-2079-456A-8AF5-30A0F9E93BBC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CAA65289-4369-4FD7-9D28-BCAC12FD7804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5B64A2D0-A496-4525-9138-9930F2B440C2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1" name="楕円 1130">
                <a:extLst>
                  <a:ext uri="{FF2B5EF4-FFF2-40B4-BE49-F238E27FC236}">
                    <a16:creationId xmlns:a16="http://schemas.microsoft.com/office/drawing/2014/main" id="{B2D8D469-43CD-4CB3-90FC-F50E3FF9AC30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F3F3904F-9E9B-4E00-BE13-C621C95FD220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31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78" name="グループ化 1077">
              <a:extLst>
                <a:ext uri="{FF2B5EF4-FFF2-40B4-BE49-F238E27FC236}">
                  <a16:creationId xmlns:a16="http://schemas.microsoft.com/office/drawing/2014/main" id="{8C86AD48-6F3E-484D-8184-9C5F16178AE1}"/>
                </a:ext>
              </a:extLst>
            </p:cNvPr>
            <p:cNvGrpSpPr/>
            <p:nvPr/>
          </p:nvGrpSpPr>
          <p:grpSpPr>
            <a:xfrm>
              <a:off x="1541588" y="1854285"/>
              <a:ext cx="950303" cy="683869"/>
              <a:chOff x="2422951" y="2185817"/>
              <a:chExt cx="3101067" cy="2231629"/>
            </a:xfrm>
          </p:grpSpPr>
          <p:sp>
            <p:nvSpPr>
              <p:cNvPr id="1113" name="楕円 1112">
                <a:extLst>
                  <a:ext uri="{FF2B5EF4-FFF2-40B4-BE49-F238E27FC236}">
                    <a16:creationId xmlns:a16="http://schemas.microsoft.com/office/drawing/2014/main" id="{889D5C87-BCE6-44DD-940A-F159AB3BC4EA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4" name="楕円 1113">
                <a:extLst>
                  <a:ext uri="{FF2B5EF4-FFF2-40B4-BE49-F238E27FC236}">
                    <a16:creationId xmlns:a16="http://schemas.microsoft.com/office/drawing/2014/main" id="{1C665660-4F30-4B07-AD27-EC2847626D15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5" name="月 1114">
                <a:extLst>
                  <a:ext uri="{FF2B5EF4-FFF2-40B4-BE49-F238E27FC236}">
                    <a16:creationId xmlns:a16="http://schemas.microsoft.com/office/drawing/2014/main" id="{15426BB5-0794-4CE2-824C-406F66EDB8D8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6" name="月 1115">
                <a:extLst>
                  <a:ext uri="{FF2B5EF4-FFF2-40B4-BE49-F238E27FC236}">
                    <a16:creationId xmlns:a16="http://schemas.microsoft.com/office/drawing/2014/main" id="{5BF4A2E8-9765-4945-8B32-65F0F166E6D6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7" name="月 1116">
                <a:extLst>
                  <a:ext uri="{FF2B5EF4-FFF2-40B4-BE49-F238E27FC236}">
                    <a16:creationId xmlns:a16="http://schemas.microsoft.com/office/drawing/2014/main" id="{6AFDA68D-C105-41B8-A821-6DE301348760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8" name="楕円 88">
                <a:extLst>
                  <a:ext uri="{FF2B5EF4-FFF2-40B4-BE49-F238E27FC236}">
                    <a16:creationId xmlns:a16="http://schemas.microsoft.com/office/drawing/2014/main" id="{15E43E9B-ACCD-418B-A6E8-1AB9E145094C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5C761480-164C-4A81-96DB-90BA981C6357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99377CBC-1BA9-433C-9078-E9FF65D09CAC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1" name="楕円 1120">
                <a:extLst>
                  <a:ext uri="{FF2B5EF4-FFF2-40B4-BE49-F238E27FC236}">
                    <a16:creationId xmlns:a16="http://schemas.microsoft.com/office/drawing/2014/main" id="{2530FBFD-6904-41D7-BEDA-F64C24F09FDA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4C10D40C-AAB3-449C-9974-BCA28FFE9C1E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31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79" name="グループ化 1078">
              <a:extLst>
                <a:ext uri="{FF2B5EF4-FFF2-40B4-BE49-F238E27FC236}">
                  <a16:creationId xmlns:a16="http://schemas.microsoft.com/office/drawing/2014/main" id="{B17FA68E-A23B-4DF6-A1FF-1B4C7D2814E9}"/>
                </a:ext>
              </a:extLst>
            </p:cNvPr>
            <p:cNvGrpSpPr/>
            <p:nvPr/>
          </p:nvGrpSpPr>
          <p:grpSpPr>
            <a:xfrm>
              <a:off x="1700502" y="2062129"/>
              <a:ext cx="950303" cy="683869"/>
              <a:chOff x="2422951" y="2185817"/>
              <a:chExt cx="3101067" cy="2231629"/>
            </a:xfrm>
          </p:grpSpPr>
          <p:sp>
            <p:nvSpPr>
              <p:cNvPr id="1103" name="楕円 1102">
                <a:extLst>
                  <a:ext uri="{FF2B5EF4-FFF2-40B4-BE49-F238E27FC236}">
                    <a16:creationId xmlns:a16="http://schemas.microsoft.com/office/drawing/2014/main" id="{2D3B0D5B-EFD1-4EA9-8624-DE3A2EBB6E5D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4" name="楕円 1103">
                <a:extLst>
                  <a:ext uri="{FF2B5EF4-FFF2-40B4-BE49-F238E27FC236}">
                    <a16:creationId xmlns:a16="http://schemas.microsoft.com/office/drawing/2014/main" id="{62AA7A49-983D-41EB-9847-E07967F66B69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5" name="月 1104">
                <a:extLst>
                  <a:ext uri="{FF2B5EF4-FFF2-40B4-BE49-F238E27FC236}">
                    <a16:creationId xmlns:a16="http://schemas.microsoft.com/office/drawing/2014/main" id="{552A8FED-CA6D-45B1-84AE-755BE0466219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6" name="月 1105">
                <a:extLst>
                  <a:ext uri="{FF2B5EF4-FFF2-40B4-BE49-F238E27FC236}">
                    <a16:creationId xmlns:a16="http://schemas.microsoft.com/office/drawing/2014/main" id="{71FC2164-9B27-429F-9A9E-2B39C14D38FB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7" name="月 1106">
                <a:extLst>
                  <a:ext uri="{FF2B5EF4-FFF2-40B4-BE49-F238E27FC236}">
                    <a16:creationId xmlns:a16="http://schemas.microsoft.com/office/drawing/2014/main" id="{307550CB-0B82-420B-B792-0623CF3A4943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8" name="楕円 88">
                <a:extLst>
                  <a:ext uri="{FF2B5EF4-FFF2-40B4-BE49-F238E27FC236}">
                    <a16:creationId xmlns:a16="http://schemas.microsoft.com/office/drawing/2014/main" id="{33CAABFA-05DC-4A8A-913F-9661A568C383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8EAEA6DA-3008-4F30-9673-66F11C7A0F2F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AD007A8C-8DD4-4CA4-9AE5-2D9E78619E57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1" name="楕円 1110">
                <a:extLst>
                  <a:ext uri="{FF2B5EF4-FFF2-40B4-BE49-F238E27FC236}">
                    <a16:creationId xmlns:a16="http://schemas.microsoft.com/office/drawing/2014/main" id="{9362A383-8A31-4B67-B42F-01C69B2C9674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F4C111BC-A3BA-40E5-84FD-95F73086A58F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31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80" name="グループ化 1079">
              <a:extLst>
                <a:ext uri="{FF2B5EF4-FFF2-40B4-BE49-F238E27FC236}">
                  <a16:creationId xmlns:a16="http://schemas.microsoft.com/office/drawing/2014/main" id="{71FB73B1-626D-407C-B5E0-E605E6B10749}"/>
                </a:ext>
              </a:extLst>
            </p:cNvPr>
            <p:cNvGrpSpPr/>
            <p:nvPr/>
          </p:nvGrpSpPr>
          <p:grpSpPr>
            <a:xfrm>
              <a:off x="1881657" y="2303669"/>
              <a:ext cx="950303" cy="683869"/>
              <a:chOff x="2422951" y="2185817"/>
              <a:chExt cx="3101067" cy="2231629"/>
            </a:xfrm>
          </p:grpSpPr>
          <p:sp>
            <p:nvSpPr>
              <p:cNvPr id="1093" name="楕円 1092">
                <a:extLst>
                  <a:ext uri="{FF2B5EF4-FFF2-40B4-BE49-F238E27FC236}">
                    <a16:creationId xmlns:a16="http://schemas.microsoft.com/office/drawing/2014/main" id="{B37B143B-3062-473D-B459-20EC34E4BEF0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4" name="楕円 1093">
                <a:extLst>
                  <a:ext uri="{FF2B5EF4-FFF2-40B4-BE49-F238E27FC236}">
                    <a16:creationId xmlns:a16="http://schemas.microsoft.com/office/drawing/2014/main" id="{4F07EEC5-7191-4182-A609-D7759D9C2366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5" name="月 1094">
                <a:extLst>
                  <a:ext uri="{FF2B5EF4-FFF2-40B4-BE49-F238E27FC236}">
                    <a16:creationId xmlns:a16="http://schemas.microsoft.com/office/drawing/2014/main" id="{E4BE777A-C51D-4CEB-98EF-EAA7CF62C2BD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6" name="月 1095">
                <a:extLst>
                  <a:ext uri="{FF2B5EF4-FFF2-40B4-BE49-F238E27FC236}">
                    <a16:creationId xmlns:a16="http://schemas.microsoft.com/office/drawing/2014/main" id="{947F2EAD-AA64-4CF5-90C5-D30A9F6B3D50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7" name="月 1096">
                <a:extLst>
                  <a:ext uri="{FF2B5EF4-FFF2-40B4-BE49-F238E27FC236}">
                    <a16:creationId xmlns:a16="http://schemas.microsoft.com/office/drawing/2014/main" id="{3AD090D1-C515-404C-B101-E5CE9076AADB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8" name="楕円 88">
                <a:extLst>
                  <a:ext uri="{FF2B5EF4-FFF2-40B4-BE49-F238E27FC236}">
                    <a16:creationId xmlns:a16="http://schemas.microsoft.com/office/drawing/2014/main" id="{D1AF56F0-8C8A-4A77-9181-577EBD95079A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9" name="フリーフォーム: 図形 1098">
                <a:extLst>
                  <a:ext uri="{FF2B5EF4-FFF2-40B4-BE49-F238E27FC236}">
                    <a16:creationId xmlns:a16="http://schemas.microsoft.com/office/drawing/2014/main" id="{CCFD0839-0A29-4AC5-8BCB-BECE56006CEA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0" name="フリーフォーム: 図形 1099">
                <a:extLst>
                  <a:ext uri="{FF2B5EF4-FFF2-40B4-BE49-F238E27FC236}">
                    <a16:creationId xmlns:a16="http://schemas.microsoft.com/office/drawing/2014/main" id="{CE2AE7FE-7C19-4223-8DFC-4D886D978DD1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1" name="楕円 1100">
                <a:extLst>
                  <a:ext uri="{FF2B5EF4-FFF2-40B4-BE49-F238E27FC236}">
                    <a16:creationId xmlns:a16="http://schemas.microsoft.com/office/drawing/2014/main" id="{F4FAE991-69F6-4149-BB93-F71F58391202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2" name="フリーフォーム: 図形 1101">
                <a:extLst>
                  <a:ext uri="{FF2B5EF4-FFF2-40B4-BE49-F238E27FC236}">
                    <a16:creationId xmlns:a16="http://schemas.microsoft.com/office/drawing/2014/main" id="{9053AFF2-9EB1-42D5-BFA5-B7852D221D2F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31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81" name="グループ化 1080">
              <a:extLst>
                <a:ext uri="{FF2B5EF4-FFF2-40B4-BE49-F238E27FC236}">
                  <a16:creationId xmlns:a16="http://schemas.microsoft.com/office/drawing/2014/main" id="{D16A5E77-BE96-4F23-8BF9-C8BEF4F36F04}"/>
                </a:ext>
              </a:extLst>
            </p:cNvPr>
            <p:cNvGrpSpPr/>
            <p:nvPr/>
          </p:nvGrpSpPr>
          <p:grpSpPr>
            <a:xfrm>
              <a:off x="2062811" y="2502077"/>
              <a:ext cx="950303" cy="683869"/>
              <a:chOff x="2422951" y="2185817"/>
              <a:chExt cx="3101067" cy="2231629"/>
            </a:xfrm>
          </p:grpSpPr>
          <p:sp>
            <p:nvSpPr>
              <p:cNvPr id="1083" name="楕円 1082">
                <a:extLst>
                  <a:ext uri="{FF2B5EF4-FFF2-40B4-BE49-F238E27FC236}">
                    <a16:creationId xmlns:a16="http://schemas.microsoft.com/office/drawing/2014/main" id="{D7071887-3B2A-4828-A2EA-4D8D2FDC9608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4" name="楕円 1083">
                <a:extLst>
                  <a:ext uri="{FF2B5EF4-FFF2-40B4-BE49-F238E27FC236}">
                    <a16:creationId xmlns:a16="http://schemas.microsoft.com/office/drawing/2014/main" id="{3F177C9D-D615-4481-88DA-31C12FA40D32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5" name="月 1084">
                <a:extLst>
                  <a:ext uri="{FF2B5EF4-FFF2-40B4-BE49-F238E27FC236}">
                    <a16:creationId xmlns:a16="http://schemas.microsoft.com/office/drawing/2014/main" id="{78950F21-C679-40D7-AD94-FE1705EFC4B9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6" name="月 1085">
                <a:extLst>
                  <a:ext uri="{FF2B5EF4-FFF2-40B4-BE49-F238E27FC236}">
                    <a16:creationId xmlns:a16="http://schemas.microsoft.com/office/drawing/2014/main" id="{8B006632-20C5-42EF-AAD7-C5FBFCBFCBC9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7" name="月 1086">
                <a:extLst>
                  <a:ext uri="{FF2B5EF4-FFF2-40B4-BE49-F238E27FC236}">
                    <a16:creationId xmlns:a16="http://schemas.microsoft.com/office/drawing/2014/main" id="{0B24985B-96A4-4DA0-A605-DD38A815439E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8" name="楕円 88">
                <a:extLst>
                  <a:ext uri="{FF2B5EF4-FFF2-40B4-BE49-F238E27FC236}">
                    <a16:creationId xmlns:a16="http://schemas.microsoft.com/office/drawing/2014/main" id="{9732991B-9D55-4FCC-B948-01F1A788A3E1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22F79358-8252-4ED8-A10F-3BF20C85D534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0" name="フリーフォーム: 図形 1089">
                <a:extLst>
                  <a:ext uri="{FF2B5EF4-FFF2-40B4-BE49-F238E27FC236}">
                    <a16:creationId xmlns:a16="http://schemas.microsoft.com/office/drawing/2014/main" id="{9AC9B466-254D-4D38-9FBC-826972368B22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1" name="楕円 1090">
                <a:extLst>
                  <a:ext uri="{FF2B5EF4-FFF2-40B4-BE49-F238E27FC236}">
                    <a16:creationId xmlns:a16="http://schemas.microsoft.com/office/drawing/2014/main" id="{52341D90-BC3A-460B-83FE-0F5CB224D0CE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2" name="フリーフォーム: 図形 1091">
                <a:extLst>
                  <a:ext uri="{FF2B5EF4-FFF2-40B4-BE49-F238E27FC236}">
                    <a16:creationId xmlns:a16="http://schemas.microsoft.com/office/drawing/2014/main" id="{866C34C3-562F-43C5-966B-4E1029CBC714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31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82" name="楕円 117">
              <a:extLst>
                <a:ext uri="{FF2B5EF4-FFF2-40B4-BE49-F238E27FC236}">
                  <a16:creationId xmlns:a16="http://schemas.microsoft.com/office/drawing/2014/main" id="{AE37480B-E102-4EAB-8868-37E5A692113F}"/>
                </a:ext>
              </a:extLst>
            </p:cNvPr>
            <p:cNvSpPr/>
            <p:nvPr/>
          </p:nvSpPr>
          <p:spPr>
            <a:xfrm>
              <a:off x="2715372" y="2963039"/>
              <a:ext cx="481978" cy="316757"/>
            </a:xfrm>
            <a:custGeom>
              <a:avLst/>
              <a:gdLst>
                <a:gd name="connsiteX0" fmla="*/ 0 w 481662"/>
                <a:gd name="connsiteY0" fmla="*/ 144091 h 288182"/>
                <a:gd name="connsiteX1" fmla="*/ 240831 w 481662"/>
                <a:gd name="connsiteY1" fmla="*/ 0 h 288182"/>
                <a:gd name="connsiteX2" fmla="*/ 481662 w 481662"/>
                <a:gd name="connsiteY2" fmla="*/ 144091 h 288182"/>
                <a:gd name="connsiteX3" fmla="*/ 240831 w 481662"/>
                <a:gd name="connsiteY3" fmla="*/ 288182 h 288182"/>
                <a:gd name="connsiteX4" fmla="*/ 0 w 481662"/>
                <a:gd name="connsiteY4" fmla="*/ 144091 h 288182"/>
                <a:gd name="connsiteX0" fmla="*/ 316 w 481978"/>
                <a:gd name="connsiteY0" fmla="*/ 172666 h 316757"/>
                <a:gd name="connsiteX1" fmla="*/ 284010 w 481978"/>
                <a:gd name="connsiteY1" fmla="*/ 0 h 316757"/>
                <a:gd name="connsiteX2" fmla="*/ 481978 w 481978"/>
                <a:gd name="connsiteY2" fmla="*/ 172666 h 316757"/>
                <a:gd name="connsiteX3" fmla="*/ 241147 w 481978"/>
                <a:gd name="connsiteY3" fmla="*/ 316757 h 316757"/>
                <a:gd name="connsiteX4" fmla="*/ 316 w 481978"/>
                <a:gd name="connsiteY4" fmla="*/ 172666 h 31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978" h="316757">
                  <a:moveTo>
                    <a:pt x="316" y="172666"/>
                  </a:moveTo>
                  <a:cubicBezTo>
                    <a:pt x="7460" y="119873"/>
                    <a:pt x="151003" y="0"/>
                    <a:pt x="284010" y="0"/>
                  </a:cubicBezTo>
                  <a:cubicBezTo>
                    <a:pt x="417017" y="0"/>
                    <a:pt x="481978" y="93087"/>
                    <a:pt x="481978" y="172666"/>
                  </a:cubicBezTo>
                  <a:cubicBezTo>
                    <a:pt x="481978" y="252245"/>
                    <a:pt x="374154" y="316757"/>
                    <a:pt x="241147" y="316757"/>
                  </a:cubicBezTo>
                  <a:cubicBezTo>
                    <a:pt x="108140" y="316757"/>
                    <a:pt x="-6828" y="225459"/>
                    <a:pt x="316" y="172666"/>
                  </a:cubicBezTo>
                  <a:close/>
                </a:path>
              </a:pathLst>
            </a:custGeom>
            <a:solidFill>
              <a:srgbClr val="FFFF00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214" name="テキスト ボックス 1213">
            <a:extLst>
              <a:ext uri="{FF2B5EF4-FFF2-40B4-BE49-F238E27FC236}">
                <a16:creationId xmlns:a16="http://schemas.microsoft.com/office/drawing/2014/main" id="{F6642C11-1FAA-44FA-BD35-BB12231BA06B}"/>
              </a:ext>
            </a:extLst>
          </p:cNvPr>
          <p:cNvSpPr txBox="1"/>
          <p:nvPr/>
        </p:nvSpPr>
        <p:spPr>
          <a:xfrm>
            <a:off x="6928260" y="2884280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ホタルイカ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15" name="テキスト ボックス 1214">
            <a:extLst>
              <a:ext uri="{FF2B5EF4-FFF2-40B4-BE49-F238E27FC236}">
                <a16:creationId xmlns:a16="http://schemas.microsoft.com/office/drawing/2014/main" id="{D5B9A015-5E19-42BE-835A-C3BB55BB8E78}"/>
              </a:ext>
            </a:extLst>
          </p:cNvPr>
          <p:cNvSpPr txBox="1"/>
          <p:nvPr/>
        </p:nvSpPr>
        <p:spPr>
          <a:xfrm>
            <a:off x="8523224" y="191812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松葉ガニ</a:t>
            </a: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562C9F30-417B-4C11-A98F-5637FFB1429F}"/>
              </a:ext>
            </a:extLst>
          </p:cNvPr>
          <p:cNvGrpSpPr/>
          <p:nvPr/>
        </p:nvGrpSpPr>
        <p:grpSpPr>
          <a:xfrm>
            <a:off x="733425" y="3917183"/>
            <a:ext cx="2541706" cy="2308906"/>
            <a:chOff x="167595" y="299561"/>
            <a:chExt cx="4534400" cy="4119086"/>
          </a:xfrm>
        </p:grpSpPr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8664C223-A472-4E23-8816-6974094D220D}"/>
                </a:ext>
              </a:extLst>
            </p:cNvPr>
            <p:cNvGrpSpPr/>
            <p:nvPr/>
          </p:nvGrpSpPr>
          <p:grpSpPr>
            <a:xfrm>
              <a:off x="167595" y="299561"/>
              <a:ext cx="4534400" cy="4119086"/>
              <a:chOff x="3549150" y="1887220"/>
              <a:chExt cx="4534400" cy="4119086"/>
            </a:xfrm>
          </p:grpSpPr>
          <p:sp>
            <p:nvSpPr>
              <p:cNvPr id="258" name="月 257">
                <a:extLst>
                  <a:ext uri="{FF2B5EF4-FFF2-40B4-BE49-F238E27FC236}">
                    <a16:creationId xmlns:a16="http://schemas.microsoft.com/office/drawing/2014/main" id="{FEDA5675-AFFA-4448-8E32-E40739A2847D}"/>
                  </a:ext>
                </a:extLst>
              </p:cNvPr>
              <p:cNvSpPr/>
              <p:nvPr/>
            </p:nvSpPr>
            <p:spPr>
              <a:xfrm rot="9834867">
                <a:off x="7690356" y="2877769"/>
                <a:ext cx="255314" cy="1753997"/>
              </a:xfrm>
              <a:prstGeom prst="moon">
                <a:avLst>
                  <a:gd name="adj" fmla="val 2961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CC6E0EE1-C5B2-4EEF-9823-D7577C34D257}"/>
                  </a:ext>
                </a:extLst>
              </p:cNvPr>
              <p:cNvSpPr/>
              <p:nvPr/>
            </p:nvSpPr>
            <p:spPr>
              <a:xfrm>
                <a:off x="54247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E7748ADA-6FE7-4B8F-9F2A-25300871A7F8}"/>
                  </a:ext>
                </a:extLst>
              </p:cNvPr>
              <p:cNvSpPr/>
              <p:nvPr/>
            </p:nvSpPr>
            <p:spPr>
              <a:xfrm>
                <a:off x="63518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1C121D8A-D3F3-45E9-BB2C-DDEB807C22C3}"/>
                  </a:ext>
                </a:extLst>
              </p:cNvPr>
              <p:cNvSpPr/>
              <p:nvPr/>
            </p:nvSpPr>
            <p:spPr>
              <a:xfrm>
                <a:off x="71710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CD44DE5A-E8A7-43C4-9D6F-EF785A084D4D}"/>
                  </a:ext>
                </a:extLst>
              </p:cNvPr>
              <p:cNvSpPr/>
              <p:nvPr/>
            </p:nvSpPr>
            <p:spPr>
              <a:xfrm>
                <a:off x="46183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3" name="台形 262">
                <a:extLst>
                  <a:ext uri="{FF2B5EF4-FFF2-40B4-BE49-F238E27FC236}">
                    <a16:creationId xmlns:a16="http://schemas.microsoft.com/office/drawing/2014/main" id="{C9E54BF5-38D0-4981-9B36-90487E0540E6}"/>
                  </a:ext>
                </a:extLst>
              </p:cNvPr>
              <p:cNvSpPr/>
              <p:nvPr/>
            </p:nvSpPr>
            <p:spPr>
              <a:xfrm rot="10800000">
                <a:off x="6376988" y="4882885"/>
                <a:ext cx="552450" cy="913078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372553BD-E540-4910-8114-2A790DEAB03C}"/>
                  </a:ext>
                </a:extLst>
              </p:cNvPr>
              <p:cNvSpPr/>
              <p:nvPr/>
            </p:nvSpPr>
            <p:spPr>
              <a:xfrm>
                <a:off x="5680127" y="4239103"/>
                <a:ext cx="1772233" cy="913079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8E91F95C-AC86-467E-90B5-66B3D60C5E77}"/>
                  </a:ext>
                </a:extLst>
              </p:cNvPr>
              <p:cNvSpPr/>
              <p:nvPr/>
            </p:nvSpPr>
            <p:spPr>
              <a:xfrm rot="10800000">
                <a:off x="4648200" y="2682241"/>
                <a:ext cx="3086101" cy="3113723"/>
              </a:xfrm>
              <a:custGeom>
                <a:avLst/>
                <a:gdLst>
                  <a:gd name="connsiteX0" fmla="*/ 2368800 w 3086101"/>
                  <a:gd name="connsiteY0" fmla="*/ 3113723 h 3113723"/>
                  <a:gd name="connsiteX1" fmla="*/ 717300 w 3086101"/>
                  <a:gd name="connsiteY1" fmla="*/ 3113723 h 3113723"/>
                  <a:gd name="connsiteX2" fmla="*/ 0 w 3086101"/>
                  <a:gd name="connsiteY2" fmla="*/ 2396423 h 3113723"/>
                  <a:gd name="connsiteX3" fmla="*/ 0 w 3086101"/>
                  <a:gd name="connsiteY3" fmla="*/ 913078 h 3113723"/>
                  <a:gd name="connsiteX4" fmla="*/ 138113 w 3086101"/>
                  <a:gd name="connsiteY4" fmla="*/ 0 h 3113723"/>
                  <a:gd name="connsiteX5" fmla="*/ 414338 w 3086101"/>
                  <a:gd name="connsiteY5" fmla="*/ 0 h 3113723"/>
                  <a:gd name="connsiteX6" fmla="*/ 552450 w 3086101"/>
                  <a:gd name="connsiteY6" fmla="*/ 913078 h 3113723"/>
                  <a:gd name="connsiteX7" fmla="*/ 1733551 w 3086101"/>
                  <a:gd name="connsiteY7" fmla="*/ 913078 h 3113723"/>
                  <a:gd name="connsiteX8" fmla="*/ 1871664 w 3086101"/>
                  <a:gd name="connsiteY8" fmla="*/ 0 h 3113723"/>
                  <a:gd name="connsiteX9" fmla="*/ 2147889 w 3086101"/>
                  <a:gd name="connsiteY9" fmla="*/ 0 h 3113723"/>
                  <a:gd name="connsiteX10" fmla="*/ 2286001 w 3086101"/>
                  <a:gd name="connsiteY10" fmla="*/ 913078 h 3113723"/>
                  <a:gd name="connsiteX11" fmla="*/ 2533651 w 3086101"/>
                  <a:gd name="connsiteY11" fmla="*/ 913078 h 3113723"/>
                  <a:gd name="connsiteX12" fmla="*/ 2671764 w 3086101"/>
                  <a:gd name="connsiteY12" fmla="*/ 0 h 3113723"/>
                  <a:gd name="connsiteX13" fmla="*/ 2947989 w 3086101"/>
                  <a:gd name="connsiteY13" fmla="*/ 0 h 3113723"/>
                  <a:gd name="connsiteX14" fmla="*/ 3086101 w 3086101"/>
                  <a:gd name="connsiteY14" fmla="*/ 913078 h 3113723"/>
                  <a:gd name="connsiteX15" fmla="*/ 3086100 w 3086101"/>
                  <a:gd name="connsiteY15" fmla="*/ 913078 h 3113723"/>
                  <a:gd name="connsiteX16" fmla="*/ 3086100 w 3086101"/>
                  <a:gd name="connsiteY16" fmla="*/ 2396423 h 3113723"/>
                  <a:gd name="connsiteX17" fmla="*/ 2368800 w 3086101"/>
                  <a:gd name="connsiteY17" fmla="*/ 3113723 h 3113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86101" h="3113723">
                    <a:moveTo>
                      <a:pt x="2368800" y="3113723"/>
                    </a:moveTo>
                    <a:lnTo>
                      <a:pt x="717300" y="3113723"/>
                    </a:lnTo>
                    <a:cubicBezTo>
                      <a:pt x="321146" y="3113723"/>
                      <a:pt x="0" y="2792577"/>
                      <a:pt x="0" y="2396423"/>
                    </a:cubicBezTo>
                    <a:lnTo>
                      <a:pt x="0" y="913078"/>
                    </a:lnTo>
                    <a:lnTo>
                      <a:pt x="138113" y="0"/>
                    </a:lnTo>
                    <a:lnTo>
                      <a:pt x="414338" y="0"/>
                    </a:lnTo>
                    <a:lnTo>
                      <a:pt x="552450" y="913078"/>
                    </a:lnTo>
                    <a:lnTo>
                      <a:pt x="1733551" y="913078"/>
                    </a:lnTo>
                    <a:lnTo>
                      <a:pt x="1871664" y="0"/>
                    </a:lnTo>
                    <a:lnTo>
                      <a:pt x="2147889" y="0"/>
                    </a:lnTo>
                    <a:lnTo>
                      <a:pt x="2286001" y="913078"/>
                    </a:lnTo>
                    <a:lnTo>
                      <a:pt x="2533651" y="913078"/>
                    </a:lnTo>
                    <a:lnTo>
                      <a:pt x="2671764" y="0"/>
                    </a:lnTo>
                    <a:lnTo>
                      <a:pt x="2947989" y="0"/>
                    </a:lnTo>
                    <a:lnTo>
                      <a:pt x="3086101" y="913078"/>
                    </a:lnTo>
                    <a:lnTo>
                      <a:pt x="3086100" y="913078"/>
                    </a:lnTo>
                    <a:lnTo>
                      <a:pt x="3086100" y="2396423"/>
                    </a:lnTo>
                    <a:cubicBezTo>
                      <a:pt x="3086100" y="2792577"/>
                      <a:pt x="2764954" y="3113723"/>
                      <a:pt x="2368800" y="3113723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6" name="楕円 3">
                <a:extLst>
                  <a:ext uri="{FF2B5EF4-FFF2-40B4-BE49-F238E27FC236}">
                    <a16:creationId xmlns:a16="http://schemas.microsoft.com/office/drawing/2014/main" id="{C37F220E-6676-43C0-83CC-93D9B4B3AE0D}"/>
                  </a:ext>
                </a:extLst>
              </p:cNvPr>
              <p:cNvSpPr/>
              <p:nvPr/>
            </p:nvSpPr>
            <p:spPr>
              <a:xfrm>
                <a:off x="354915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7" name="楕円 3">
                <a:extLst>
                  <a:ext uri="{FF2B5EF4-FFF2-40B4-BE49-F238E27FC236}">
                    <a16:creationId xmlns:a16="http://schemas.microsoft.com/office/drawing/2014/main" id="{6BB760A5-8FB3-47C6-9E99-978240207A3F}"/>
                  </a:ext>
                </a:extLst>
              </p:cNvPr>
              <p:cNvSpPr/>
              <p:nvPr/>
            </p:nvSpPr>
            <p:spPr>
              <a:xfrm>
                <a:off x="549987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02960A31-ADE0-4F46-B4E5-84E619636F36}"/>
                  </a:ext>
                </a:extLst>
              </p:cNvPr>
              <p:cNvSpPr/>
              <p:nvPr/>
            </p:nvSpPr>
            <p:spPr>
              <a:xfrm>
                <a:off x="3966478" y="1887220"/>
                <a:ext cx="1961882" cy="2345055"/>
              </a:xfrm>
              <a:custGeom>
                <a:avLst/>
                <a:gdLst>
                  <a:gd name="connsiteX0" fmla="*/ 982712 w 1961882"/>
                  <a:gd name="connsiteY0" fmla="*/ 0 h 2345055"/>
                  <a:gd name="connsiteX1" fmla="*/ 1040211 w 1961882"/>
                  <a:gd name="connsiteY1" fmla="*/ 147563 h 2345055"/>
                  <a:gd name="connsiteX2" fmla="*/ 1063757 w 1961882"/>
                  <a:gd name="connsiteY2" fmla="*/ 148816 h 2345055"/>
                  <a:gd name="connsiteX3" fmla="*/ 1076512 w 1961882"/>
                  <a:gd name="connsiteY3" fmla="*/ 50494 h 2345055"/>
                  <a:gd name="connsiteX4" fmla="*/ 1156278 w 1961882"/>
                  <a:gd name="connsiteY4" fmla="*/ 161811 h 2345055"/>
                  <a:gd name="connsiteX5" fmla="*/ 1178634 w 1961882"/>
                  <a:gd name="connsiteY5" fmla="*/ 165405 h 2345055"/>
                  <a:gd name="connsiteX6" fmla="*/ 1182572 w 1961882"/>
                  <a:gd name="connsiteY6" fmla="*/ 166472 h 2345055"/>
                  <a:gd name="connsiteX7" fmla="*/ 1173586 w 1961882"/>
                  <a:gd name="connsiteY7" fmla="*/ 85661 h 2345055"/>
                  <a:gd name="connsiteX8" fmla="*/ 1327287 w 1961882"/>
                  <a:gd name="connsiteY8" fmla="*/ 211940 h 2345055"/>
                  <a:gd name="connsiteX9" fmla="*/ 1362767 w 1961882"/>
                  <a:gd name="connsiteY9" fmla="*/ 225621 h 2345055"/>
                  <a:gd name="connsiteX10" fmla="*/ 1961881 w 1961882"/>
                  <a:gd name="connsiteY10" fmla="*/ 1177821 h 2345055"/>
                  <a:gd name="connsiteX11" fmla="*/ 1961882 w 1961882"/>
                  <a:gd name="connsiteY11" fmla="*/ 1639583 h 2345055"/>
                  <a:gd name="connsiteX12" fmla="*/ 1317844 w 1961882"/>
                  <a:gd name="connsiteY12" fmla="*/ 2345055 h 2345055"/>
                  <a:gd name="connsiteX13" fmla="*/ 644038 w 1961882"/>
                  <a:gd name="connsiteY13" fmla="*/ 2345055 h 2345055"/>
                  <a:gd name="connsiteX14" fmla="*/ 0 w 1961882"/>
                  <a:gd name="connsiteY14" fmla="*/ 1639583 h 2345055"/>
                  <a:gd name="connsiteX15" fmla="*/ 0 w 1961882"/>
                  <a:gd name="connsiteY15" fmla="*/ 1177821 h 2345055"/>
                  <a:gd name="connsiteX16" fmla="*/ 599114 w 1961882"/>
                  <a:gd name="connsiteY16" fmla="*/ 225621 h 2345055"/>
                  <a:gd name="connsiteX17" fmla="*/ 641270 w 1961882"/>
                  <a:gd name="connsiteY17" fmla="*/ 209366 h 2345055"/>
                  <a:gd name="connsiteX18" fmla="*/ 791837 w 1961882"/>
                  <a:gd name="connsiteY18" fmla="*/ 85661 h 2345055"/>
                  <a:gd name="connsiteX19" fmla="*/ 782962 w 1961882"/>
                  <a:gd name="connsiteY19" fmla="*/ 165482 h 2345055"/>
                  <a:gd name="connsiteX20" fmla="*/ 783247 w 1961882"/>
                  <a:gd name="connsiteY20" fmla="*/ 165405 h 2345055"/>
                  <a:gd name="connsiteX21" fmla="*/ 809608 w 1961882"/>
                  <a:gd name="connsiteY21" fmla="*/ 161167 h 2345055"/>
                  <a:gd name="connsiteX22" fmla="*/ 888913 w 1961882"/>
                  <a:gd name="connsiteY22" fmla="*/ 50494 h 2345055"/>
                  <a:gd name="connsiteX23" fmla="*/ 901643 w 1961882"/>
                  <a:gd name="connsiteY23" fmla="*/ 148628 h 2345055"/>
                  <a:gd name="connsiteX24" fmla="*/ 925288 w 1961882"/>
                  <a:gd name="connsiteY24" fmla="*/ 147371 h 234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61882" h="2345055">
                    <a:moveTo>
                      <a:pt x="982712" y="0"/>
                    </a:moveTo>
                    <a:lnTo>
                      <a:pt x="1040211" y="147563"/>
                    </a:lnTo>
                    <a:lnTo>
                      <a:pt x="1063757" y="148816"/>
                    </a:lnTo>
                    <a:lnTo>
                      <a:pt x="1076512" y="50494"/>
                    </a:lnTo>
                    <a:lnTo>
                      <a:pt x="1156278" y="161811"/>
                    </a:lnTo>
                    <a:lnTo>
                      <a:pt x="1178634" y="165405"/>
                    </a:lnTo>
                    <a:lnTo>
                      <a:pt x="1182572" y="166472"/>
                    </a:lnTo>
                    <a:lnTo>
                      <a:pt x="1173586" y="85661"/>
                    </a:lnTo>
                    <a:lnTo>
                      <a:pt x="1327287" y="211940"/>
                    </a:lnTo>
                    <a:lnTo>
                      <a:pt x="1362767" y="225621"/>
                    </a:lnTo>
                    <a:cubicBezTo>
                      <a:pt x="1714841" y="382501"/>
                      <a:pt x="1961881" y="749768"/>
                      <a:pt x="1961881" y="1177821"/>
                    </a:cubicBezTo>
                    <a:cubicBezTo>
                      <a:pt x="1961881" y="1331742"/>
                      <a:pt x="1961882" y="1485662"/>
                      <a:pt x="1961882" y="1639583"/>
                    </a:cubicBezTo>
                    <a:cubicBezTo>
                      <a:pt x="1961882" y="2029204"/>
                      <a:pt x="1673536" y="2345055"/>
                      <a:pt x="1317844" y="2345055"/>
                    </a:cubicBezTo>
                    <a:lnTo>
                      <a:pt x="644038" y="2345055"/>
                    </a:lnTo>
                    <a:cubicBezTo>
                      <a:pt x="288346" y="2345055"/>
                      <a:pt x="0" y="2029204"/>
                      <a:pt x="0" y="1639583"/>
                    </a:cubicBezTo>
                    <a:lnTo>
                      <a:pt x="0" y="1177821"/>
                    </a:lnTo>
                    <a:cubicBezTo>
                      <a:pt x="0" y="749768"/>
                      <a:pt x="247040" y="382501"/>
                      <a:pt x="599114" y="225621"/>
                    </a:cubicBezTo>
                    <a:lnTo>
                      <a:pt x="641270" y="209366"/>
                    </a:lnTo>
                    <a:lnTo>
                      <a:pt x="791837" y="85661"/>
                    </a:lnTo>
                    <a:lnTo>
                      <a:pt x="782962" y="165482"/>
                    </a:lnTo>
                    <a:lnTo>
                      <a:pt x="783247" y="165405"/>
                    </a:lnTo>
                    <a:lnTo>
                      <a:pt x="809608" y="161167"/>
                    </a:lnTo>
                    <a:lnTo>
                      <a:pt x="888913" y="50494"/>
                    </a:lnTo>
                    <a:lnTo>
                      <a:pt x="901643" y="148628"/>
                    </a:lnTo>
                    <a:lnTo>
                      <a:pt x="925288" y="147371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62CBF75A-B12A-445E-937F-3C29166DD165}"/>
                  </a:ext>
                </a:extLst>
              </p:cNvPr>
              <p:cNvSpPr/>
              <p:nvPr/>
            </p:nvSpPr>
            <p:spPr>
              <a:xfrm>
                <a:off x="7922468" y="4274501"/>
                <a:ext cx="161082" cy="830900"/>
              </a:xfrm>
              <a:custGeom>
                <a:avLst/>
                <a:gdLst>
                  <a:gd name="connsiteX0" fmla="*/ 174625 w 349250"/>
                  <a:gd name="connsiteY0" fmla="*/ 0 h 902939"/>
                  <a:gd name="connsiteX1" fmla="*/ 182483 w 349250"/>
                  <a:gd name="connsiteY1" fmla="*/ 4335 h 902939"/>
                  <a:gd name="connsiteX2" fmla="*/ 349250 w 349250"/>
                  <a:gd name="connsiteY2" fmla="*/ 451469 h 902939"/>
                  <a:gd name="connsiteX3" fmla="*/ 182483 w 349250"/>
                  <a:gd name="connsiteY3" fmla="*/ 898603 h 902939"/>
                  <a:gd name="connsiteX4" fmla="*/ 174625 w 349250"/>
                  <a:gd name="connsiteY4" fmla="*/ 902939 h 902939"/>
                  <a:gd name="connsiteX5" fmla="*/ 166767 w 349250"/>
                  <a:gd name="connsiteY5" fmla="*/ 898603 h 902939"/>
                  <a:gd name="connsiteX6" fmla="*/ 0 w 349250"/>
                  <a:gd name="connsiteY6" fmla="*/ 451469 h 902939"/>
                  <a:gd name="connsiteX7" fmla="*/ 166767 w 349250"/>
                  <a:gd name="connsiteY7" fmla="*/ 4335 h 902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250" h="902939">
                    <a:moveTo>
                      <a:pt x="174625" y="0"/>
                    </a:moveTo>
                    <a:lnTo>
                      <a:pt x="182483" y="4335"/>
                    </a:lnTo>
                    <a:cubicBezTo>
                      <a:pt x="280485" y="78003"/>
                      <a:pt x="349250" y="250464"/>
                      <a:pt x="349250" y="451469"/>
                    </a:cubicBezTo>
                    <a:cubicBezTo>
                      <a:pt x="349250" y="652474"/>
                      <a:pt x="280485" y="824936"/>
                      <a:pt x="182483" y="898603"/>
                    </a:cubicBezTo>
                    <a:lnTo>
                      <a:pt x="174625" y="902939"/>
                    </a:lnTo>
                    <a:lnTo>
                      <a:pt x="166767" y="898603"/>
                    </a:lnTo>
                    <a:cubicBezTo>
                      <a:pt x="68765" y="824936"/>
                      <a:pt x="0" y="652474"/>
                      <a:pt x="0" y="451469"/>
                    </a:cubicBezTo>
                    <a:cubicBezTo>
                      <a:pt x="0" y="250464"/>
                      <a:pt x="68765" y="78003"/>
                      <a:pt x="166767" y="433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51" name="四角形: 角を丸くする 250">
              <a:extLst>
                <a:ext uri="{FF2B5EF4-FFF2-40B4-BE49-F238E27FC236}">
                  <a16:creationId xmlns:a16="http://schemas.microsoft.com/office/drawing/2014/main" id="{519DF9B2-7E20-447F-BC8A-299849C28781}"/>
                </a:ext>
              </a:extLst>
            </p:cNvPr>
            <p:cNvSpPr/>
            <p:nvPr/>
          </p:nvSpPr>
          <p:spPr>
            <a:xfrm>
              <a:off x="924694" y="2064067"/>
              <a:ext cx="1204094" cy="659130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2" name="四角形: 角を丸くする 251">
              <a:extLst>
                <a:ext uri="{FF2B5EF4-FFF2-40B4-BE49-F238E27FC236}">
                  <a16:creationId xmlns:a16="http://schemas.microsoft.com/office/drawing/2014/main" id="{722BC50F-4018-4120-B5B2-7914ABD5EBAB}"/>
                </a:ext>
              </a:extLst>
            </p:cNvPr>
            <p:cNvSpPr/>
            <p:nvPr/>
          </p:nvSpPr>
          <p:spPr>
            <a:xfrm>
              <a:off x="700038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3" name="四角形: 角を丸くする 252">
              <a:extLst>
                <a:ext uri="{FF2B5EF4-FFF2-40B4-BE49-F238E27FC236}">
                  <a16:creationId xmlns:a16="http://schemas.microsoft.com/office/drawing/2014/main" id="{1F006128-D521-4117-A254-E3C087B0C576}"/>
                </a:ext>
              </a:extLst>
            </p:cNvPr>
            <p:cNvSpPr/>
            <p:nvPr/>
          </p:nvSpPr>
          <p:spPr>
            <a:xfrm>
              <a:off x="1752684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4" name="楕円 253">
              <a:extLst>
                <a:ext uri="{FF2B5EF4-FFF2-40B4-BE49-F238E27FC236}">
                  <a16:creationId xmlns:a16="http://schemas.microsoft.com/office/drawing/2014/main" id="{CF457678-D7FD-42BF-8F0C-846A6724C2F9}"/>
                </a:ext>
              </a:extLst>
            </p:cNvPr>
            <p:cNvSpPr/>
            <p:nvPr/>
          </p:nvSpPr>
          <p:spPr>
            <a:xfrm>
              <a:off x="931813" y="1355725"/>
              <a:ext cx="203200" cy="2032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5" name="楕円 254">
              <a:extLst>
                <a:ext uri="{FF2B5EF4-FFF2-40B4-BE49-F238E27FC236}">
                  <a16:creationId xmlns:a16="http://schemas.microsoft.com/office/drawing/2014/main" id="{55ADDF2B-750C-4071-89B0-DA1DAB7538BD}"/>
                </a:ext>
              </a:extLst>
            </p:cNvPr>
            <p:cNvSpPr/>
            <p:nvPr/>
          </p:nvSpPr>
          <p:spPr>
            <a:xfrm>
              <a:off x="1984459" y="1355725"/>
              <a:ext cx="203200" cy="2032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6" name="四角形: 角を丸くする 255">
              <a:extLst>
                <a:ext uri="{FF2B5EF4-FFF2-40B4-BE49-F238E27FC236}">
                  <a16:creationId xmlns:a16="http://schemas.microsoft.com/office/drawing/2014/main" id="{5D46815F-6DDF-442E-87A8-1A7566BABA04}"/>
                </a:ext>
              </a:extLst>
            </p:cNvPr>
            <p:cNvSpPr/>
            <p:nvPr/>
          </p:nvSpPr>
          <p:spPr>
            <a:xfrm>
              <a:off x="1069517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7" name="四角形: 角を丸くする 256">
              <a:extLst>
                <a:ext uri="{FF2B5EF4-FFF2-40B4-BE49-F238E27FC236}">
                  <a16:creationId xmlns:a16="http://schemas.microsoft.com/office/drawing/2014/main" id="{56F7F2B1-DB28-43CA-8D92-3922FF9E8C98}"/>
                </a:ext>
              </a:extLst>
            </p:cNvPr>
            <p:cNvSpPr/>
            <p:nvPr/>
          </p:nvSpPr>
          <p:spPr>
            <a:xfrm>
              <a:off x="1711822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70" name="テキスト ボックス 269">
            <a:extLst>
              <a:ext uri="{FF2B5EF4-FFF2-40B4-BE49-F238E27FC236}">
                <a16:creationId xmlns:a16="http://schemas.microsoft.com/office/drawing/2014/main" id="{5B5D1949-7F52-4F80-B181-BFDA515F8B84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明石海峡大橋</a:t>
            </a:r>
          </a:p>
        </p:txBody>
      </p:sp>
      <p:sp>
        <p:nvSpPr>
          <p:cNvPr id="271" name="テキスト ボックス 270">
            <a:extLst>
              <a:ext uri="{FF2B5EF4-FFF2-40B4-BE49-F238E27FC236}">
                <a16:creationId xmlns:a16="http://schemas.microsoft.com/office/drawing/2014/main" id="{9E66234B-7272-4FB9-A8ED-2ADE04284065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但馬牛</a:t>
            </a:r>
          </a:p>
        </p:txBody>
      </p:sp>
      <p:sp>
        <p:nvSpPr>
          <p:cNvPr id="272" name="テキスト ボックス 271">
            <a:extLst>
              <a:ext uri="{FF2B5EF4-FFF2-40B4-BE49-F238E27FC236}">
                <a16:creationId xmlns:a16="http://schemas.microsoft.com/office/drawing/2014/main" id="{014D587E-3F6C-4A38-BC15-139E5A61D46C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明石焼き</a:t>
            </a:r>
          </a:p>
        </p:txBody>
      </p:sp>
      <p:sp>
        <p:nvSpPr>
          <p:cNvPr id="273" name="テキスト ボックス 272">
            <a:extLst>
              <a:ext uri="{FF2B5EF4-FFF2-40B4-BE49-F238E27FC236}">
                <a16:creationId xmlns:a16="http://schemas.microsoft.com/office/drawing/2014/main" id="{D1324DD8-AE79-48A0-976F-93126FAD2A7A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甲子園、高校野球</a:t>
            </a:r>
          </a:p>
        </p:txBody>
      </p:sp>
      <p:sp>
        <p:nvSpPr>
          <p:cNvPr id="274" name="テキスト ボックス 273">
            <a:extLst>
              <a:ext uri="{FF2B5EF4-FFF2-40B4-BE49-F238E27FC236}">
                <a16:creationId xmlns:a16="http://schemas.microsoft.com/office/drawing/2014/main" id="{4366498A-4D25-4EB3-8A56-A2590680CA19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鳴門大橋</a:t>
            </a:r>
          </a:p>
        </p:txBody>
      </p:sp>
      <p:sp>
        <p:nvSpPr>
          <p:cNvPr id="275" name="テキスト ボックス 274">
            <a:extLst>
              <a:ext uri="{FF2B5EF4-FFF2-40B4-BE49-F238E27FC236}">
                <a16:creationId xmlns:a16="http://schemas.microsoft.com/office/drawing/2014/main" id="{A30422A8-C00C-4F4C-AA8D-C1337D7E3791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姫路城（白鷺城）</a:t>
            </a:r>
          </a:p>
        </p:txBody>
      </p:sp>
      <p:sp>
        <p:nvSpPr>
          <p:cNvPr id="276" name="テキスト ボックス 275">
            <a:extLst>
              <a:ext uri="{FF2B5EF4-FFF2-40B4-BE49-F238E27FC236}">
                <a16:creationId xmlns:a16="http://schemas.microsoft.com/office/drawing/2014/main" id="{027B0FC4-B545-46D5-85E9-23148FED5EA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兵庫県と言えば・・・</a:t>
            </a:r>
          </a:p>
        </p:txBody>
      </p:sp>
      <p:grpSp>
        <p:nvGrpSpPr>
          <p:cNvPr id="277" name="グループ化 276">
            <a:extLst>
              <a:ext uri="{FF2B5EF4-FFF2-40B4-BE49-F238E27FC236}">
                <a16:creationId xmlns:a16="http://schemas.microsoft.com/office/drawing/2014/main" id="{35EE2913-817D-4DDE-9B70-DD4E28EA6F37}"/>
              </a:ext>
            </a:extLst>
          </p:cNvPr>
          <p:cNvGrpSpPr/>
          <p:nvPr/>
        </p:nvGrpSpPr>
        <p:grpSpPr>
          <a:xfrm>
            <a:off x="3669299" y="1403206"/>
            <a:ext cx="2550346" cy="1681100"/>
            <a:chOff x="2038350" y="2918866"/>
            <a:chExt cx="2643724" cy="1742652"/>
          </a:xfrm>
        </p:grpSpPr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B370BE9D-815E-4C24-B961-0E8782A68C1B}"/>
                </a:ext>
              </a:extLst>
            </p:cNvPr>
            <p:cNvGrpSpPr/>
            <p:nvPr/>
          </p:nvGrpSpPr>
          <p:grpSpPr>
            <a:xfrm>
              <a:off x="2038350" y="2918866"/>
              <a:ext cx="2216150" cy="1513610"/>
              <a:chOff x="2160018" y="3001964"/>
              <a:chExt cx="2094482" cy="1430512"/>
            </a:xfrm>
          </p:grpSpPr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DCFAAEE2-591D-408C-932E-CA37D394144D}"/>
                  </a:ext>
                </a:extLst>
              </p:cNvPr>
              <p:cNvGrpSpPr/>
              <p:nvPr/>
            </p:nvGrpSpPr>
            <p:grpSpPr>
              <a:xfrm>
                <a:off x="2160018" y="3001964"/>
                <a:ext cx="2094482" cy="1430512"/>
                <a:chOff x="2160018" y="3352799"/>
                <a:chExt cx="2358936" cy="1151113"/>
              </a:xfrm>
            </p:grpSpPr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BB4979A2-6A10-44BB-A700-CEAE5230E584}"/>
                    </a:ext>
                  </a:extLst>
                </p:cNvPr>
                <p:cNvSpPr/>
                <p:nvPr/>
              </p:nvSpPr>
              <p:spPr>
                <a:xfrm>
                  <a:off x="2160018" y="3352799"/>
                  <a:ext cx="2358936" cy="1151113"/>
                </a:xfrm>
                <a:custGeom>
                  <a:avLst/>
                  <a:gdLst>
                    <a:gd name="connsiteX0" fmla="*/ 1808370 w 2358936"/>
                    <a:gd name="connsiteY0" fmla="*/ 0 h 1151113"/>
                    <a:gd name="connsiteX1" fmla="*/ 2358936 w 2358936"/>
                    <a:gd name="connsiteY1" fmla="*/ 469471 h 1151113"/>
                    <a:gd name="connsiteX2" fmla="*/ 2211488 w 2358936"/>
                    <a:gd name="connsiteY2" fmla="*/ 511381 h 1151113"/>
                    <a:gd name="connsiteX3" fmla="*/ 2358936 w 2358936"/>
                    <a:gd name="connsiteY3" fmla="*/ 637111 h 1151113"/>
                    <a:gd name="connsiteX4" fmla="*/ 550566 w 2358936"/>
                    <a:gd name="connsiteY4" fmla="*/ 1151113 h 1151113"/>
                    <a:gd name="connsiteX5" fmla="*/ 0 w 2358936"/>
                    <a:gd name="connsiteY5" fmla="*/ 681642 h 1151113"/>
                    <a:gd name="connsiteX6" fmla="*/ 147448 w 2358936"/>
                    <a:gd name="connsiteY6" fmla="*/ 639732 h 1151113"/>
                    <a:gd name="connsiteX7" fmla="*/ 0 w 2358936"/>
                    <a:gd name="connsiteY7" fmla="*/ 514002 h 1151113"/>
                    <a:gd name="connsiteX0" fmla="*/ 1808370 w 2358936"/>
                    <a:gd name="connsiteY0" fmla="*/ 0 h 1151113"/>
                    <a:gd name="connsiteX1" fmla="*/ 2358936 w 2358936"/>
                    <a:gd name="connsiteY1" fmla="*/ 469471 h 1151113"/>
                    <a:gd name="connsiteX2" fmla="*/ 2211488 w 2358936"/>
                    <a:gd name="connsiteY2" fmla="*/ 511381 h 1151113"/>
                    <a:gd name="connsiteX3" fmla="*/ 2358936 w 2358936"/>
                    <a:gd name="connsiteY3" fmla="*/ 637111 h 1151113"/>
                    <a:gd name="connsiteX4" fmla="*/ 550566 w 2358936"/>
                    <a:gd name="connsiteY4" fmla="*/ 1151113 h 1151113"/>
                    <a:gd name="connsiteX5" fmla="*/ 0 w 2358936"/>
                    <a:gd name="connsiteY5" fmla="*/ 681642 h 1151113"/>
                    <a:gd name="connsiteX6" fmla="*/ 0 w 2358936"/>
                    <a:gd name="connsiteY6" fmla="*/ 514002 h 1151113"/>
                    <a:gd name="connsiteX7" fmla="*/ 1808370 w 2358936"/>
                    <a:gd name="connsiteY7" fmla="*/ 0 h 1151113"/>
                    <a:gd name="connsiteX0" fmla="*/ 1808370 w 2358936"/>
                    <a:gd name="connsiteY0" fmla="*/ 0 h 1151113"/>
                    <a:gd name="connsiteX1" fmla="*/ 2358936 w 2358936"/>
                    <a:gd name="connsiteY1" fmla="*/ 469471 h 1151113"/>
                    <a:gd name="connsiteX2" fmla="*/ 2358936 w 2358936"/>
                    <a:gd name="connsiteY2" fmla="*/ 637111 h 1151113"/>
                    <a:gd name="connsiteX3" fmla="*/ 550566 w 2358936"/>
                    <a:gd name="connsiteY3" fmla="*/ 1151113 h 1151113"/>
                    <a:gd name="connsiteX4" fmla="*/ 0 w 2358936"/>
                    <a:gd name="connsiteY4" fmla="*/ 681642 h 1151113"/>
                    <a:gd name="connsiteX5" fmla="*/ 0 w 2358936"/>
                    <a:gd name="connsiteY5" fmla="*/ 514002 h 1151113"/>
                    <a:gd name="connsiteX6" fmla="*/ 1808370 w 2358936"/>
                    <a:gd name="connsiteY6" fmla="*/ 0 h 1151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58936" h="1151113">
                      <a:moveTo>
                        <a:pt x="1808370" y="0"/>
                      </a:moveTo>
                      <a:lnTo>
                        <a:pt x="2358936" y="469471"/>
                      </a:lnTo>
                      <a:lnTo>
                        <a:pt x="2358936" y="637111"/>
                      </a:lnTo>
                      <a:lnTo>
                        <a:pt x="550566" y="1151113"/>
                      </a:lnTo>
                      <a:lnTo>
                        <a:pt x="0" y="681642"/>
                      </a:lnTo>
                      <a:lnTo>
                        <a:pt x="0" y="514002"/>
                      </a:lnTo>
                      <a:lnTo>
                        <a:pt x="180837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72183028-4609-41BE-9B41-8757B9CFE94F}"/>
                    </a:ext>
                  </a:extLst>
                </p:cNvPr>
                <p:cNvSpPr/>
                <p:nvPr/>
              </p:nvSpPr>
              <p:spPr>
                <a:xfrm>
                  <a:off x="2160018" y="3352799"/>
                  <a:ext cx="2358936" cy="983473"/>
                </a:xfrm>
                <a:custGeom>
                  <a:avLst/>
                  <a:gdLst>
                    <a:gd name="connsiteX0" fmla="*/ 1808370 w 2358936"/>
                    <a:gd name="connsiteY0" fmla="*/ 0 h 1997672"/>
                    <a:gd name="connsiteX1" fmla="*/ 2358936 w 2358936"/>
                    <a:gd name="connsiteY1" fmla="*/ 953609 h 1997672"/>
                    <a:gd name="connsiteX2" fmla="*/ 550566 w 2358936"/>
                    <a:gd name="connsiteY2" fmla="*/ 1997672 h 1997672"/>
                    <a:gd name="connsiteX3" fmla="*/ 0 w 2358936"/>
                    <a:gd name="connsiteY3" fmla="*/ 1044063 h 1997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58936" h="1997672">
                      <a:moveTo>
                        <a:pt x="1808370" y="0"/>
                      </a:moveTo>
                      <a:lnTo>
                        <a:pt x="2358936" y="953609"/>
                      </a:lnTo>
                      <a:lnTo>
                        <a:pt x="550566" y="1997672"/>
                      </a:lnTo>
                      <a:lnTo>
                        <a:pt x="0" y="1044063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100000">
                      <a:srgbClr val="FF0000"/>
                    </a:gs>
                  </a:gsLst>
                  <a:lin ang="108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7A8D9A42-0381-4AB3-AE7C-AC078ACE14E6}"/>
                  </a:ext>
                </a:extLst>
              </p:cNvPr>
              <p:cNvSpPr/>
              <p:nvPr/>
            </p:nvSpPr>
            <p:spPr>
              <a:xfrm>
                <a:off x="2168022" y="3670103"/>
                <a:ext cx="464479" cy="725768"/>
              </a:xfrm>
              <a:custGeom>
                <a:avLst/>
                <a:gdLst>
                  <a:gd name="connsiteX0" fmla="*/ 3747 w 495076"/>
                  <a:gd name="connsiteY0" fmla="*/ 0 h 793241"/>
                  <a:gd name="connsiteX1" fmla="*/ 493840 w 495076"/>
                  <a:gd name="connsiteY1" fmla="*/ 584911 h 793241"/>
                  <a:gd name="connsiteX2" fmla="*/ 495076 w 495076"/>
                  <a:gd name="connsiteY2" fmla="*/ 584420 h 793241"/>
                  <a:gd name="connsiteX3" fmla="*/ 495076 w 495076"/>
                  <a:gd name="connsiteY3" fmla="*/ 790762 h 793241"/>
                  <a:gd name="connsiteX4" fmla="*/ 488844 w 495076"/>
                  <a:gd name="connsiteY4" fmla="*/ 793241 h 793241"/>
                  <a:gd name="connsiteX5" fmla="*/ 0 w 495076"/>
                  <a:gd name="connsiteY5" fmla="*/ 209820 h 793241"/>
                  <a:gd name="connsiteX6" fmla="*/ 0 w 495076"/>
                  <a:gd name="connsiteY6" fmla="*/ 1490 h 793241"/>
                  <a:gd name="connsiteX7" fmla="*/ 3747 w 495076"/>
                  <a:gd name="connsiteY7" fmla="*/ 0 h 793241"/>
                  <a:gd name="connsiteX0" fmla="*/ 3747 w 495076"/>
                  <a:gd name="connsiteY0" fmla="*/ 0 h 793241"/>
                  <a:gd name="connsiteX1" fmla="*/ 493840 w 495076"/>
                  <a:gd name="connsiteY1" fmla="*/ 584911 h 793241"/>
                  <a:gd name="connsiteX2" fmla="*/ 495076 w 495076"/>
                  <a:gd name="connsiteY2" fmla="*/ 584420 h 793241"/>
                  <a:gd name="connsiteX3" fmla="*/ 495076 w 495076"/>
                  <a:gd name="connsiteY3" fmla="*/ 790762 h 793241"/>
                  <a:gd name="connsiteX4" fmla="*/ 488844 w 495076"/>
                  <a:gd name="connsiteY4" fmla="*/ 793241 h 793241"/>
                  <a:gd name="connsiteX5" fmla="*/ 0 w 495076"/>
                  <a:gd name="connsiteY5" fmla="*/ 191835 h 793241"/>
                  <a:gd name="connsiteX6" fmla="*/ 0 w 495076"/>
                  <a:gd name="connsiteY6" fmla="*/ 1490 h 793241"/>
                  <a:gd name="connsiteX7" fmla="*/ 3747 w 495076"/>
                  <a:gd name="connsiteY7" fmla="*/ 0 h 793241"/>
                  <a:gd name="connsiteX0" fmla="*/ 3747 w 495076"/>
                  <a:gd name="connsiteY0" fmla="*/ 0 h 790762"/>
                  <a:gd name="connsiteX1" fmla="*/ 493840 w 495076"/>
                  <a:gd name="connsiteY1" fmla="*/ 584911 h 790762"/>
                  <a:gd name="connsiteX2" fmla="*/ 495076 w 495076"/>
                  <a:gd name="connsiteY2" fmla="*/ 584420 h 790762"/>
                  <a:gd name="connsiteX3" fmla="*/ 495076 w 495076"/>
                  <a:gd name="connsiteY3" fmla="*/ 790762 h 790762"/>
                  <a:gd name="connsiteX4" fmla="*/ 0 w 495076"/>
                  <a:gd name="connsiteY4" fmla="*/ 191835 h 790762"/>
                  <a:gd name="connsiteX5" fmla="*/ 0 w 495076"/>
                  <a:gd name="connsiteY5" fmla="*/ 1490 h 790762"/>
                  <a:gd name="connsiteX6" fmla="*/ 3747 w 495076"/>
                  <a:gd name="connsiteY6" fmla="*/ 0 h 790762"/>
                  <a:gd name="connsiteX0" fmla="*/ 3747 w 495076"/>
                  <a:gd name="connsiteY0" fmla="*/ 0 h 795900"/>
                  <a:gd name="connsiteX1" fmla="*/ 493840 w 495076"/>
                  <a:gd name="connsiteY1" fmla="*/ 584911 h 795900"/>
                  <a:gd name="connsiteX2" fmla="*/ 495076 w 495076"/>
                  <a:gd name="connsiteY2" fmla="*/ 584420 h 795900"/>
                  <a:gd name="connsiteX3" fmla="*/ 487480 w 495076"/>
                  <a:gd name="connsiteY3" fmla="*/ 795900 h 795900"/>
                  <a:gd name="connsiteX4" fmla="*/ 0 w 495076"/>
                  <a:gd name="connsiteY4" fmla="*/ 191835 h 795900"/>
                  <a:gd name="connsiteX5" fmla="*/ 0 w 495076"/>
                  <a:gd name="connsiteY5" fmla="*/ 1490 h 795900"/>
                  <a:gd name="connsiteX6" fmla="*/ 3747 w 495076"/>
                  <a:gd name="connsiteY6" fmla="*/ 0 h 795900"/>
                  <a:gd name="connsiteX0" fmla="*/ 3747 w 495076"/>
                  <a:gd name="connsiteY0" fmla="*/ 0 h 783054"/>
                  <a:gd name="connsiteX1" fmla="*/ 493840 w 495076"/>
                  <a:gd name="connsiteY1" fmla="*/ 584911 h 783054"/>
                  <a:gd name="connsiteX2" fmla="*/ 495076 w 495076"/>
                  <a:gd name="connsiteY2" fmla="*/ 584420 h 783054"/>
                  <a:gd name="connsiteX3" fmla="*/ 492543 w 495076"/>
                  <a:gd name="connsiteY3" fmla="*/ 783054 h 783054"/>
                  <a:gd name="connsiteX4" fmla="*/ 0 w 495076"/>
                  <a:gd name="connsiteY4" fmla="*/ 191835 h 783054"/>
                  <a:gd name="connsiteX5" fmla="*/ 0 w 495076"/>
                  <a:gd name="connsiteY5" fmla="*/ 1490 h 783054"/>
                  <a:gd name="connsiteX6" fmla="*/ 3747 w 495076"/>
                  <a:gd name="connsiteY6" fmla="*/ 0 h 783054"/>
                  <a:gd name="connsiteX0" fmla="*/ 3747 w 493839"/>
                  <a:gd name="connsiteY0" fmla="*/ 0 h 783054"/>
                  <a:gd name="connsiteX1" fmla="*/ 493840 w 493839"/>
                  <a:gd name="connsiteY1" fmla="*/ 584911 h 783054"/>
                  <a:gd name="connsiteX2" fmla="*/ 492543 w 493839"/>
                  <a:gd name="connsiteY2" fmla="*/ 783054 h 783054"/>
                  <a:gd name="connsiteX3" fmla="*/ 0 w 493839"/>
                  <a:gd name="connsiteY3" fmla="*/ 191835 h 783054"/>
                  <a:gd name="connsiteX4" fmla="*/ 0 w 493839"/>
                  <a:gd name="connsiteY4" fmla="*/ 1490 h 783054"/>
                  <a:gd name="connsiteX5" fmla="*/ 3747 w 493839"/>
                  <a:gd name="connsiteY5" fmla="*/ 0 h 783054"/>
                  <a:gd name="connsiteX0" fmla="*/ 3747 w 493840"/>
                  <a:gd name="connsiteY0" fmla="*/ 0 h 783054"/>
                  <a:gd name="connsiteX1" fmla="*/ 493840 w 493840"/>
                  <a:gd name="connsiteY1" fmla="*/ 592618 h 783054"/>
                  <a:gd name="connsiteX2" fmla="*/ 492543 w 493840"/>
                  <a:gd name="connsiteY2" fmla="*/ 783054 h 783054"/>
                  <a:gd name="connsiteX3" fmla="*/ 0 w 493840"/>
                  <a:gd name="connsiteY3" fmla="*/ 191835 h 783054"/>
                  <a:gd name="connsiteX4" fmla="*/ 0 w 493840"/>
                  <a:gd name="connsiteY4" fmla="*/ 1490 h 783054"/>
                  <a:gd name="connsiteX5" fmla="*/ 3747 w 493840"/>
                  <a:gd name="connsiteY5" fmla="*/ 0 h 783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3840" h="783054">
                    <a:moveTo>
                      <a:pt x="3747" y="0"/>
                    </a:moveTo>
                    <a:lnTo>
                      <a:pt x="493840" y="592618"/>
                    </a:lnTo>
                    <a:cubicBezTo>
                      <a:pt x="493408" y="658666"/>
                      <a:pt x="492975" y="717006"/>
                      <a:pt x="492543" y="783054"/>
                    </a:cubicBezTo>
                    <a:lnTo>
                      <a:pt x="0" y="191835"/>
                    </a:lnTo>
                    <a:lnTo>
                      <a:pt x="0" y="1490"/>
                    </a:lnTo>
                    <a:lnTo>
                      <a:pt x="3747" y="0"/>
                    </a:lnTo>
                    <a:close/>
                  </a:path>
                </a:pathLst>
              </a:custGeom>
              <a:solidFill>
                <a:sysClr val="window" lastClr="FFFFFF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2F2E3E37-9723-406E-A15E-D83ECDFE69FC}"/>
                </a:ext>
              </a:extLst>
            </p:cNvPr>
            <p:cNvGrpSpPr/>
            <p:nvPr/>
          </p:nvGrpSpPr>
          <p:grpSpPr>
            <a:xfrm>
              <a:off x="3706033" y="3925329"/>
              <a:ext cx="976041" cy="736189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289" name="楕円 1020">
                <a:extLst>
                  <a:ext uri="{FF2B5EF4-FFF2-40B4-BE49-F238E27FC236}">
                    <a16:creationId xmlns:a16="http://schemas.microsoft.com/office/drawing/2014/main" id="{48EFA4D9-CD7F-4291-994F-E651BA8057A2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B557AAC3-5692-48C1-9D3A-C02CA283548E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80" name="楕円 279">
              <a:extLst>
                <a:ext uri="{FF2B5EF4-FFF2-40B4-BE49-F238E27FC236}">
                  <a16:creationId xmlns:a16="http://schemas.microsoft.com/office/drawing/2014/main" id="{E7FE8091-908F-4193-8494-0BBBCE2778D2}"/>
                </a:ext>
              </a:extLst>
            </p:cNvPr>
            <p:cNvSpPr/>
            <p:nvPr/>
          </p:nvSpPr>
          <p:spPr>
            <a:xfrm>
              <a:off x="3857381" y="4044653"/>
              <a:ext cx="673344" cy="487780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DE4311B1-00A0-41E3-BD60-31C07559FCD4}"/>
                </a:ext>
              </a:extLst>
            </p:cNvPr>
            <p:cNvSpPr/>
            <p:nvPr/>
          </p:nvSpPr>
          <p:spPr>
            <a:xfrm>
              <a:off x="3451225" y="2933700"/>
              <a:ext cx="379710" cy="372571"/>
            </a:xfrm>
            <a:custGeom>
              <a:avLst/>
              <a:gdLst>
                <a:gd name="connsiteX0" fmla="*/ 211138 w 422276"/>
                <a:gd name="connsiteY0" fmla="*/ 0 h 414337"/>
                <a:gd name="connsiteX1" fmla="*/ 422276 w 422276"/>
                <a:gd name="connsiteY1" fmla="*/ 198438 h 414337"/>
                <a:gd name="connsiteX2" fmla="*/ 417986 w 422276"/>
                <a:gd name="connsiteY2" fmla="*/ 238430 h 414337"/>
                <a:gd name="connsiteX3" fmla="*/ 407049 w 422276"/>
                <a:gd name="connsiteY3" fmla="*/ 271545 h 414337"/>
                <a:gd name="connsiteX4" fmla="*/ 414875 w 422276"/>
                <a:gd name="connsiteY4" fmla="*/ 284631 h 414337"/>
                <a:gd name="connsiteX5" fmla="*/ 419100 w 422276"/>
                <a:gd name="connsiteY5" fmla="*/ 306387 h 414337"/>
                <a:gd name="connsiteX6" fmla="*/ 211138 w 422276"/>
                <a:gd name="connsiteY6" fmla="*/ 414337 h 414337"/>
                <a:gd name="connsiteX7" fmla="*/ 3176 w 422276"/>
                <a:gd name="connsiteY7" fmla="*/ 306387 h 414337"/>
                <a:gd name="connsiteX8" fmla="*/ 7401 w 422276"/>
                <a:gd name="connsiteY8" fmla="*/ 284631 h 414337"/>
                <a:gd name="connsiteX9" fmla="*/ 15227 w 422276"/>
                <a:gd name="connsiteY9" fmla="*/ 271545 h 414337"/>
                <a:gd name="connsiteX10" fmla="*/ 4290 w 422276"/>
                <a:gd name="connsiteY10" fmla="*/ 238430 h 414337"/>
                <a:gd name="connsiteX11" fmla="*/ 0 w 422276"/>
                <a:gd name="connsiteY11" fmla="*/ 198438 h 414337"/>
                <a:gd name="connsiteX12" fmla="*/ 211138 w 422276"/>
                <a:gd name="connsiteY12" fmla="*/ 0 h 414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2276" h="414337">
                  <a:moveTo>
                    <a:pt x="211138" y="0"/>
                  </a:moveTo>
                  <a:cubicBezTo>
                    <a:pt x="327746" y="0"/>
                    <a:pt x="422276" y="88844"/>
                    <a:pt x="422276" y="198438"/>
                  </a:cubicBezTo>
                  <a:cubicBezTo>
                    <a:pt x="422276" y="212137"/>
                    <a:pt x="420799" y="225512"/>
                    <a:pt x="417986" y="238430"/>
                  </a:cubicBezTo>
                  <a:lnTo>
                    <a:pt x="407049" y="271545"/>
                  </a:lnTo>
                  <a:lnTo>
                    <a:pt x="414875" y="284631"/>
                  </a:lnTo>
                  <a:cubicBezTo>
                    <a:pt x="417645" y="291659"/>
                    <a:pt x="419100" y="298935"/>
                    <a:pt x="419100" y="306387"/>
                  </a:cubicBezTo>
                  <a:cubicBezTo>
                    <a:pt x="419100" y="366006"/>
                    <a:pt x="325992" y="414337"/>
                    <a:pt x="211138" y="414337"/>
                  </a:cubicBezTo>
                  <a:cubicBezTo>
                    <a:pt x="96284" y="414337"/>
                    <a:pt x="3176" y="366006"/>
                    <a:pt x="3176" y="306387"/>
                  </a:cubicBezTo>
                  <a:cubicBezTo>
                    <a:pt x="3176" y="298935"/>
                    <a:pt x="4631" y="291659"/>
                    <a:pt x="7401" y="284631"/>
                  </a:cubicBezTo>
                  <a:lnTo>
                    <a:pt x="15227" y="271545"/>
                  </a:lnTo>
                  <a:lnTo>
                    <a:pt x="4290" y="238430"/>
                  </a:lnTo>
                  <a:cubicBezTo>
                    <a:pt x="1477" y="225512"/>
                    <a:pt x="0" y="212137"/>
                    <a:pt x="0" y="198438"/>
                  </a:cubicBezTo>
                  <a:cubicBezTo>
                    <a:pt x="0" y="88844"/>
                    <a:pt x="94530" y="0"/>
                    <a:pt x="211138" y="0"/>
                  </a:cubicBezTo>
                  <a:close/>
                </a:path>
              </a:pathLst>
            </a:custGeom>
            <a:gradFill>
              <a:gsLst>
                <a:gs pos="50000">
                  <a:srgbClr val="FFFF99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E72EE4CD-86B3-4A6A-A239-AC5BF70C85DE}"/>
                </a:ext>
              </a:extLst>
            </p:cNvPr>
            <p:cNvSpPr/>
            <p:nvPr/>
          </p:nvSpPr>
          <p:spPr>
            <a:xfrm>
              <a:off x="3044825" y="3079750"/>
              <a:ext cx="379710" cy="372571"/>
            </a:xfrm>
            <a:custGeom>
              <a:avLst/>
              <a:gdLst>
                <a:gd name="connsiteX0" fmla="*/ 211138 w 422276"/>
                <a:gd name="connsiteY0" fmla="*/ 0 h 414337"/>
                <a:gd name="connsiteX1" fmla="*/ 422276 w 422276"/>
                <a:gd name="connsiteY1" fmla="*/ 198438 h 414337"/>
                <a:gd name="connsiteX2" fmla="*/ 417986 w 422276"/>
                <a:gd name="connsiteY2" fmla="*/ 238430 h 414337"/>
                <a:gd name="connsiteX3" fmla="*/ 407049 w 422276"/>
                <a:gd name="connsiteY3" fmla="*/ 271545 h 414337"/>
                <a:gd name="connsiteX4" fmla="*/ 414875 w 422276"/>
                <a:gd name="connsiteY4" fmla="*/ 284631 h 414337"/>
                <a:gd name="connsiteX5" fmla="*/ 419100 w 422276"/>
                <a:gd name="connsiteY5" fmla="*/ 306387 h 414337"/>
                <a:gd name="connsiteX6" fmla="*/ 211138 w 422276"/>
                <a:gd name="connsiteY6" fmla="*/ 414337 h 414337"/>
                <a:gd name="connsiteX7" fmla="*/ 3176 w 422276"/>
                <a:gd name="connsiteY7" fmla="*/ 306387 h 414337"/>
                <a:gd name="connsiteX8" fmla="*/ 7401 w 422276"/>
                <a:gd name="connsiteY8" fmla="*/ 284631 h 414337"/>
                <a:gd name="connsiteX9" fmla="*/ 15227 w 422276"/>
                <a:gd name="connsiteY9" fmla="*/ 271545 h 414337"/>
                <a:gd name="connsiteX10" fmla="*/ 4290 w 422276"/>
                <a:gd name="connsiteY10" fmla="*/ 238430 h 414337"/>
                <a:gd name="connsiteX11" fmla="*/ 0 w 422276"/>
                <a:gd name="connsiteY11" fmla="*/ 198438 h 414337"/>
                <a:gd name="connsiteX12" fmla="*/ 211138 w 422276"/>
                <a:gd name="connsiteY12" fmla="*/ 0 h 414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2276" h="414337">
                  <a:moveTo>
                    <a:pt x="211138" y="0"/>
                  </a:moveTo>
                  <a:cubicBezTo>
                    <a:pt x="327746" y="0"/>
                    <a:pt x="422276" y="88844"/>
                    <a:pt x="422276" y="198438"/>
                  </a:cubicBezTo>
                  <a:cubicBezTo>
                    <a:pt x="422276" y="212137"/>
                    <a:pt x="420799" y="225512"/>
                    <a:pt x="417986" y="238430"/>
                  </a:cubicBezTo>
                  <a:lnTo>
                    <a:pt x="407049" y="271545"/>
                  </a:lnTo>
                  <a:lnTo>
                    <a:pt x="414875" y="284631"/>
                  </a:lnTo>
                  <a:cubicBezTo>
                    <a:pt x="417645" y="291659"/>
                    <a:pt x="419100" y="298935"/>
                    <a:pt x="419100" y="306387"/>
                  </a:cubicBezTo>
                  <a:cubicBezTo>
                    <a:pt x="419100" y="366006"/>
                    <a:pt x="325992" y="414337"/>
                    <a:pt x="211138" y="414337"/>
                  </a:cubicBezTo>
                  <a:cubicBezTo>
                    <a:pt x="96284" y="414337"/>
                    <a:pt x="3176" y="366006"/>
                    <a:pt x="3176" y="306387"/>
                  </a:cubicBezTo>
                  <a:cubicBezTo>
                    <a:pt x="3176" y="298935"/>
                    <a:pt x="4631" y="291659"/>
                    <a:pt x="7401" y="284631"/>
                  </a:cubicBezTo>
                  <a:lnTo>
                    <a:pt x="15227" y="271545"/>
                  </a:lnTo>
                  <a:lnTo>
                    <a:pt x="4290" y="238430"/>
                  </a:lnTo>
                  <a:cubicBezTo>
                    <a:pt x="1477" y="225512"/>
                    <a:pt x="0" y="212137"/>
                    <a:pt x="0" y="198438"/>
                  </a:cubicBezTo>
                  <a:cubicBezTo>
                    <a:pt x="0" y="88844"/>
                    <a:pt x="94530" y="0"/>
                    <a:pt x="211138" y="0"/>
                  </a:cubicBezTo>
                  <a:close/>
                </a:path>
              </a:pathLst>
            </a:custGeom>
            <a:gradFill>
              <a:gsLst>
                <a:gs pos="50000">
                  <a:srgbClr val="FFFF99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2A7E8EF6-C603-4DB6-8EB2-66CDFD648AF2}"/>
                </a:ext>
              </a:extLst>
            </p:cNvPr>
            <p:cNvSpPr/>
            <p:nvPr/>
          </p:nvSpPr>
          <p:spPr>
            <a:xfrm>
              <a:off x="2632075" y="3213100"/>
              <a:ext cx="379710" cy="372571"/>
            </a:xfrm>
            <a:custGeom>
              <a:avLst/>
              <a:gdLst>
                <a:gd name="connsiteX0" fmla="*/ 211138 w 422276"/>
                <a:gd name="connsiteY0" fmla="*/ 0 h 414337"/>
                <a:gd name="connsiteX1" fmla="*/ 422276 w 422276"/>
                <a:gd name="connsiteY1" fmla="*/ 198438 h 414337"/>
                <a:gd name="connsiteX2" fmla="*/ 417986 w 422276"/>
                <a:gd name="connsiteY2" fmla="*/ 238430 h 414337"/>
                <a:gd name="connsiteX3" fmla="*/ 407049 w 422276"/>
                <a:gd name="connsiteY3" fmla="*/ 271545 h 414337"/>
                <a:gd name="connsiteX4" fmla="*/ 414875 w 422276"/>
                <a:gd name="connsiteY4" fmla="*/ 284631 h 414337"/>
                <a:gd name="connsiteX5" fmla="*/ 419100 w 422276"/>
                <a:gd name="connsiteY5" fmla="*/ 306387 h 414337"/>
                <a:gd name="connsiteX6" fmla="*/ 211138 w 422276"/>
                <a:gd name="connsiteY6" fmla="*/ 414337 h 414337"/>
                <a:gd name="connsiteX7" fmla="*/ 3176 w 422276"/>
                <a:gd name="connsiteY7" fmla="*/ 306387 h 414337"/>
                <a:gd name="connsiteX8" fmla="*/ 7401 w 422276"/>
                <a:gd name="connsiteY8" fmla="*/ 284631 h 414337"/>
                <a:gd name="connsiteX9" fmla="*/ 15227 w 422276"/>
                <a:gd name="connsiteY9" fmla="*/ 271545 h 414337"/>
                <a:gd name="connsiteX10" fmla="*/ 4290 w 422276"/>
                <a:gd name="connsiteY10" fmla="*/ 238430 h 414337"/>
                <a:gd name="connsiteX11" fmla="*/ 0 w 422276"/>
                <a:gd name="connsiteY11" fmla="*/ 198438 h 414337"/>
                <a:gd name="connsiteX12" fmla="*/ 211138 w 422276"/>
                <a:gd name="connsiteY12" fmla="*/ 0 h 414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2276" h="414337">
                  <a:moveTo>
                    <a:pt x="211138" y="0"/>
                  </a:moveTo>
                  <a:cubicBezTo>
                    <a:pt x="327746" y="0"/>
                    <a:pt x="422276" y="88844"/>
                    <a:pt x="422276" y="198438"/>
                  </a:cubicBezTo>
                  <a:cubicBezTo>
                    <a:pt x="422276" y="212137"/>
                    <a:pt x="420799" y="225512"/>
                    <a:pt x="417986" y="238430"/>
                  </a:cubicBezTo>
                  <a:lnTo>
                    <a:pt x="407049" y="271545"/>
                  </a:lnTo>
                  <a:lnTo>
                    <a:pt x="414875" y="284631"/>
                  </a:lnTo>
                  <a:cubicBezTo>
                    <a:pt x="417645" y="291659"/>
                    <a:pt x="419100" y="298935"/>
                    <a:pt x="419100" y="306387"/>
                  </a:cubicBezTo>
                  <a:cubicBezTo>
                    <a:pt x="419100" y="366006"/>
                    <a:pt x="325992" y="414337"/>
                    <a:pt x="211138" y="414337"/>
                  </a:cubicBezTo>
                  <a:cubicBezTo>
                    <a:pt x="96284" y="414337"/>
                    <a:pt x="3176" y="366006"/>
                    <a:pt x="3176" y="306387"/>
                  </a:cubicBezTo>
                  <a:cubicBezTo>
                    <a:pt x="3176" y="298935"/>
                    <a:pt x="4631" y="291659"/>
                    <a:pt x="7401" y="284631"/>
                  </a:cubicBezTo>
                  <a:lnTo>
                    <a:pt x="15227" y="271545"/>
                  </a:lnTo>
                  <a:lnTo>
                    <a:pt x="4290" y="238430"/>
                  </a:lnTo>
                  <a:cubicBezTo>
                    <a:pt x="1477" y="225512"/>
                    <a:pt x="0" y="212137"/>
                    <a:pt x="0" y="198438"/>
                  </a:cubicBezTo>
                  <a:cubicBezTo>
                    <a:pt x="0" y="88844"/>
                    <a:pt x="94530" y="0"/>
                    <a:pt x="211138" y="0"/>
                  </a:cubicBezTo>
                  <a:close/>
                </a:path>
              </a:pathLst>
            </a:custGeom>
            <a:gradFill>
              <a:gsLst>
                <a:gs pos="50000">
                  <a:srgbClr val="FFFF99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D35F9F7F-4584-4563-940A-DE739C3C114F}"/>
                </a:ext>
              </a:extLst>
            </p:cNvPr>
            <p:cNvSpPr/>
            <p:nvPr/>
          </p:nvSpPr>
          <p:spPr>
            <a:xfrm>
              <a:off x="2225675" y="3365500"/>
              <a:ext cx="379710" cy="372571"/>
            </a:xfrm>
            <a:custGeom>
              <a:avLst/>
              <a:gdLst>
                <a:gd name="connsiteX0" fmla="*/ 211138 w 422276"/>
                <a:gd name="connsiteY0" fmla="*/ 0 h 414337"/>
                <a:gd name="connsiteX1" fmla="*/ 422276 w 422276"/>
                <a:gd name="connsiteY1" fmla="*/ 198438 h 414337"/>
                <a:gd name="connsiteX2" fmla="*/ 417986 w 422276"/>
                <a:gd name="connsiteY2" fmla="*/ 238430 h 414337"/>
                <a:gd name="connsiteX3" fmla="*/ 407049 w 422276"/>
                <a:gd name="connsiteY3" fmla="*/ 271545 h 414337"/>
                <a:gd name="connsiteX4" fmla="*/ 414875 w 422276"/>
                <a:gd name="connsiteY4" fmla="*/ 284631 h 414337"/>
                <a:gd name="connsiteX5" fmla="*/ 419100 w 422276"/>
                <a:gd name="connsiteY5" fmla="*/ 306387 h 414337"/>
                <a:gd name="connsiteX6" fmla="*/ 211138 w 422276"/>
                <a:gd name="connsiteY6" fmla="*/ 414337 h 414337"/>
                <a:gd name="connsiteX7" fmla="*/ 3176 w 422276"/>
                <a:gd name="connsiteY7" fmla="*/ 306387 h 414337"/>
                <a:gd name="connsiteX8" fmla="*/ 7401 w 422276"/>
                <a:gd name="connsiteY8" fmla="*/ 284631 h 414337"/>
                <a:gd name="connsiteX9" fmla="*/ 15227 w 422276"/>
                <a:gd name="connsiteY9" fmla="*/ 271545 h 414337"/>
                <a:gd name="connsiteX10" fmla="*/ 4290 w 422276"/>
                <a:gd name="connsiteY10" fmla="*/ 238430 h 414337"/>
                <a:gd name="connsiteX11" fmla="*/ 0 w 422276"/>
                <a:gd name="connsiteY11" fmla="*/ 198438 h 414337"/>
                <a:gd name="connsiteX12" fmla="*/ 211138 w 422276"/>
                <a:gd name="connsiteY12" fmla="*/ 0 h 414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2276" h="414337">
                  <a:moveTo>
                    <a:pt x="211138" y="0"/>
                  </a:moveTo>
                  <a:cubicBezTo>
                    <a:pt x="327746" y="0"/>
                    <a:pt x="422276" y="88844"/>
                    <a:pt x="422276" y="198438"/>
                  </a:cubicBezTo>
                  <a:cubicBezTo>
                    <a:pt x="422276" y="212137"/>
                    <a:pt x="420799" y="225512"/>
                    <a:pt x="417986" y="238430"/>
                  </a:cubicBezTo>
                  <a:lnTo>
                    <a:pt x="407049" y="271545"/>
                  </a:lnTo>
                  <a:lnTo>
                    <a:pt x="414875" y="284631"/>
                  </a:lnTo>
                  <a:cubicBezTo>
                    <a:pt x="417645" y="291659"/>
                    <a:pt x="419100" y="298935"/>
                    <a:pt x="419100" y="306387"/>
                  </a:cubicBezTo>
                  <a:cubicBezTo>
                    <a:pt x="419100" y="366006"/>
                    <a:pt x="325992" y="414337"/>
                    <a:pt x="211138" y="414337"/>
                  </a:cubicBezTo>
                  <a:cubicBezTo>
                    <a:pt x="96284" y="414337"/>
                    <a:pt x="3176" y="366006"/>
                    <a:pt x="3176" y="306387"/>
                  </a:cubicBezTo>
                  <a:cubicBezTo>
                    <a:pt x="3176" y="298935"/>
                    <a:pt x="4631" y="291659"/>
                    <a:pt x="7401" y="284631"/>
                  </a:cubicBezTo>
                  <a:lnTo>
                    <a:pt x="15227" y="271545"/>
                  </a:lnTo>
                  <a:lnTo>
                    <a:pt x="4290" y="238430"/>
                  </a:lnTo>
                  <a:cubicBezTo>
                    <a:pt x="1477" y="225512"/>
                    <a:pt x="0" y="212137"/>
                    <a:pt x="0" y="198438"/>
                  </a:cubicBezTo>
                  <a:cubicBezTo>
                    <a:pt x="0" y="88844"/>
                    <a:pt x="94530" y="0"/>
                    <a:pt x="211138" y="0"/>
                  </a:cubicBezTo>
                  <a:close/>
                </a:path>
              </a:pathLst>
            </a:custGeom>
            <a:gradFill>
              <a:gsLst>
                <a:gs pos="50000">
                  <a:srgbClr val="FFFF99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C4D399B0-77F2-4D0A-B22F-DA2E2FF3FCE7}"/>
                </a:ext>
              </a:extLst>
            </p:cNvPr>
            <p:cNvSpPr/>
            <p:nvPr/>
          </p:nvSpPr>
          <p:spPr>
            <a:xfrm>
              <a:off x="3690284" y="3213100"/>
              <a:ext cx="388301" cy="381000"/>
            </a:xfrm>
            <a:custGeom>
              <a:avLst/>
              <a:gdLst>
                <a:gd name="connsiteX0" fmla="*/ 211138 w 422276"/>
                <a:gd name="connsiteY0" fmla="*/ 0 h 414337"/>
                <a:gd name="connsiteX1" fmla="*/ 422276 w 422276"/>
                <a:gd name="connsiteY1" fmla="*/ 198438 h 414337"/>
                <a:gd name="connsiteX2" fmla="*/ 417986 w 422276"/>
                <a:gd name="connsiteY2" fmla="*/ 238430 h 414337"/>
                <a:gd name="connsiteX3" fmla="*/ 407049 w 422276"/>
                <a:gd name="connsiteY3" fmla="*/ 271545 h 414337"/>
                <a:gd name="connsiteX4" fmla="*/ 414875 w 422276"/>
                <a:gd name="connsiteY4" fmla="*/ 284631 h 414337"/>
                <a:gd name="connsiteX5" fmla="*/ 419100 w 422276"/>
                <a:gd name="connsiteY5" fmla="*/ 306387 h 414337"/>
                <a:gd name="connsiteX6" fmla="*/ 211138 w 422276"/>
                <a:gd name="connsiteY6" fmla="*/ 414337 h 414337"/>
                <a:gd name="connsiteX7" fmla="*/ 3176 w 422276"/>
                <a:gd name="connsiteY7" fmla="*/ 306387 h 414337"/>
                <a:gd name="connsiteX8" fmla="*/ 7401 w 422276"/>
                <a:gd name="connsiteY8" fmla="*/ 284631 h 414337"/>
                <a:gd name="connsiteX9" fmla="*/ 15227 w 422276"/>
                <a:gd name="connsiteY9" fmla="*/ 271545 h 414337"/>
                <a:gd name="connsiteX10" fmla="*/ 4290 w 422276"/>
                <a:gd name="connsiteY10" fmla="*/ 238430 h 414337"/>
                <a:gd name="connsiteX11" fmla="*/ 0 w 422276"/>
                <a:gd name="connsiteY11" fmla="*/ 198438 h 414337"/>
                <a:gd name="connsiteX12" fmla="*/ 211138 w 422276"/>
                <a:gd name="connsiteY12" fmla="*/ 0 h 414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2276" h="414337">
                  <a:moveTo>
                    <a:pt x="211138" y="0"/>
                  </a:moveTo>
                  <a:cubicBezTo>
                    <a:pt x="327746" y="0"/>
                    <a:pt x="422276" y="88844"/>
                    <a:pt x="422276" y="198438"/>
                  </a:cubicBezTo>
                  <a:cubicBezTo>
                    <a:pt x="422276" y="212137"/>
                    <a:pt x="420799" y="225512"/>
                    <a:pt x="417986" y="238430"/>
                  </a:cubicBezTo>
                  <a:lnTo>
                    <a:pt x="407049" y="271545"/>
                  </a:lnTo>
                  <a:lnTo>
                    <a:pt x="414875" y="284631"/>
                  </a:lnTo>
                  <a:cubicBezTo>
                    <a:pt x="417645" y="291659"/>
                    <a:pt x="419100" y="298935"/>
                    <a:pt x="419100" y="306387"/>
                  </a:cubicBezTo>
                  <a:cubicBezTo>
                    <a:pt x="419100" y="366006"/>
                    <a:pt x="325992" y="414337"/>
                    <a:pt x="211138" y="414337"/>
                  </a:cubicBezTo>
                  <a:cubicBezTo>
                    <a:pt x="96284" y="414337"/>
                    <a:pt x="3176" y="366006"/>
                    <a:pt x="3176" y="306387"/>
                  </a:cubicBezTo>
                  <a:cubicBezTo>
                    <a:pt x="3176" y="298935"/>
                    <a:pt x="4631" y="291659"/>
                    <a:pt x="7401" y="284631"/>
                  </a:cubicBezTo>
                  <a:lnTo>
                    <a:pt x="15227" y="271545"/>
                  </a:lnTo>
                  <a:lnTo>
                    <a:pt x="4290" y="238430"/>
                  </a:lnTo>
                  <a:cubicBezTo>
                    <a:pt x="1477" y="225512"/>
                    <a:pt x="0" y="212137"/>
                    <a:pt x="0" y="198438"/>
                  </a:cubicBezTo>
                  <a:cubicBezTo>
                    <a:pt x="0" y="88844"/>
                    <a:pt x="94530" y="0"/>
                    <a:pt x="211138" y="0"/>
                  </a:cubicBezTo>
                  <a:close/>
                </a:path>
              </a:pathLst>
            </a:custGeom>
            <a:gradFill>
              <a:gsLst>
                <a:gs pos="50000">
                  <a:srgbClr val="FFFF99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AAB6A5DF-B011-41D8-B57D-BB065AE76B26}"/>
                </a:ext>
              </a:extLst>
            </p:cNvPr>
            <p:cNvSpPr/>
            <p:nvPr/>
          </p:nvSpPr>
          <p:spPr>
            <a:xfrm>
              <a:off x="3282950" y="3343275"/>
              <a:ext cx="391536" cy="384175"/>
            </a:xfrm>
            <a:custGeom>
              <a:avLst/>
              <a:gdLst>
                <a:gd name="connsiteX0" fmla="*/ 211138 w 422276"/>
                <a:gd name="connsiteY0" fmla="*/ 0 h 414337"/>
                <a:gd name="connsiteX1" fmla="*/ 422276 w 422276"/>
                <a:gd name="connsiteY1" fmla="*/ 198438 h 414337"/>
                <a:gd name="connsiteX2" fmla="*/ 417986 w 422276"/>
                <a:gd name="connsiteY2" fmla="*/ 238430 h 414337"/>
                <a:gd name="connsiteX3" fmla="*/ 407049 w 422276"/>
                <a:gd name="connsiteY3" fmla="*/ 271545 h 414337"/>
                <a:gd name="connsiteX4" fmla="*/ 414875 w 422276"/>
                <a:gd name="connsiteY4" fmla="*/ 284631 h 414337"/>
                <a:gd name="connsiteX5" fmla="*/ 419100 w 422276"/>
                <a:gd name="connsiteY5" fmla="*/ 306387 h 414337"/>
                <a:gd name="connsiteX6" fmla="*/ 211138 w 422276"/>
                <a:gd name="connsiteY6" fmla="*/ 414337 h 414337"/>
                <a:gd name="connsiteX7" fmla="*/ 3176 w 422276"/>
                <a:gd name="connsiteY7" fmla="*/ 306387 h 414337"/>
                <a:gd name="connsiteX8" fmla="*/ 7401 w 422276"/>
                <a:gd name="connsiteY8" fmla="*/ 284631 h 414337"/>
                <a:gd name="connsiteX9" fmla="*/ 15227 w 422276"/>
                <a:gd name="connsiteY9" fmla="*/ 271545 h 414337"/>
                <a:gd name="connsiteX10" fmla="*/ 4290 w 422276"/>
                <a:gd name="connsiteY10" fmla="*/ 238430 h 414337"/>
                <a:gd name="connsiteX11" fmla="*/ 0 w 422276"/>
                <a:gd name="connsiteY11" fmla="*/ 198438 h 414337"/>
                <a:gd name="connsiteX12" fmla="*/ 211138 w 422276"/>
                <a:gd name="connsiteY12" fmla="*/ 0 h 414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2276" h="414337">
                  <a:moveTo>
                    <a:pt x="211138" y="0"/>
                  </a:moveTo>
                  <a:cubicBezTo>
                    <a:pt x="327746" y="0"/>
                    <a:pt x="422276" y="88844"/>
                    <a:pt x="422276" y="198438"/>
                  </a:cubicBezTo>
                  <a:cubicBezTo>
                    <a:pt x="422276" y="212137"/>
                    <a:pt x="420799" y="225512"/>
                    <a:pt x="417986" y="238430"/>
                  </a:cubicBezTo>
                  <a:lnTo>
                    <a:pt x="407049" y="271545"/>
                  </a:lnTo>
                  <a:lnTo>
                    <a:pt x="414875" y="284631"/>
                  </a:lnTo>
                  <a:cubicBezTo>
                    <a:pt x="417645" y="291659"/>
                    <a:pt x="419100" y="298935"/>
                    <a:pt x="419100" y="306387"/>
                  </a:cubicBezTo>
                  <a:cubicBezTo>
                    <a:pt x="419100" y="366006"/>
                    <a:pt x="325992" y="414337"/>
                    <a:pt x="211138" y="414337"/>
                  </a:cubicBezTo>
                  <a:cubicBezTo>
                    <a:pt x="96284" y="414337"/>
                    <a:pt x="3176" y="366006"/>
                    <a:pt x="3176" y="306387"/>
                  </a:cubicBezTo>
                  <a:cubicBezTo>
                    <a:pt x="3176" y="298935"/>
                    <a:pt x="4631" y="291659"/>
                    <a:pt x="7401" y="284631"/>
                  </a:cubicBezTo>
                  <a:lnTo>
                    <a:pt x="15227" y="271545"/>
                  </a:lnTo>
                  <a:lnTo>
                    <a:pt x="4290" y="238430"/>
                  </a:lnTo>
                  <a:cubicBezTo>
                    <a:pt x="1477" y="225512"/>
                    <a:pt x="0" y="212137"/>
                    <a:pt x="0" y="198438"/>
                  </a:cubicBezTo>
                  <a:cubicBezTo>
                    <a:pt x="0" y="88844"/>
                    <a:pt x="94530" y="0"/>
                    <a:pt x="211138" y="0"/>
                  </a:cubicBezTo>
                  <a:close/>
                </a:path>
              </a:pathLst>
            </a:custGeom>
            <a:gradFill>
              <a:gsLst>
                <a:gs pos="50000">
                  <a:srgbClr val="FFFF99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264BD29F-E59E-4FCE-9CB3-25C019412F1D}"/>
                </a:ext>
              </a:extLst>
            </p:cNvPr>
            <p:cNvSpPr/>
            <p:nvPr/>
          </p:nvSpPr>
          <p:spPr>
            <a:xfrm>
              <a:off x="2880842" y="3494470"/>
              <a:ext cx="383057" cy="375855"/>
            </a:xfrm>
            <a:custGeom>
              <a:avLst/>
              <a:gdLst>
                <a:gd name="connsiteX0" fmla="*/ 211138 w 422276"/>
                <a:gd name="connsiteY0" fmla="*/ 0 h 414337"/>
                <a:gd name="connsiteX1" fmla="*/ 422276 w 422276"/>
                <a:gd name="connsiteY1" fmla="*/ 198438 h 414337"/>
                <a:gd name="connsiteX2" fmla="*/ 417986 w 422276"/>
                <a:gd name="connsiteY2" fmla="*/ 238430 h 414337"/>
                <a:gd name="connsiteX3" fmla="*/ 407049 w 422276"/>
                <a:gd name="connsiteY3" fmla="*/ 271545 h 414337"/>
                <a:gd name="connsiteX4" fmla="*/ 414875 w 422276"/>
                <a:gd name="connsiteY4" fmla="*/ 284631 h 414337"/>
                <a:gd name="connsiteX5" fmla="*/ 419100 w 422276"/>
                <a:gd name="connsiteY5" fmla="*/ 306387 h 414337"/>
                <a:gd name="connsiteX6" fmla="*/ 211138 w 422276"/>
                <a:gd name="connsiteY6" fmla="*/ 414337 h 414337"/>
                <a:gd name="connsiteX7" fmla="*/ 3176 w 422276"/>
                <a:gd name="connsiteY7" fmla="*/ 306387 h 414337"/>
                <a:gd name="connsiteX8" fmla="*/ 7401 w 422276"/>
                <a:gd name="connsiteY8" fmla="*/ 284631 h 414337"/>
                <a:gd name="connsiteX9" fmla="*/ 15227 w 422276"/>
                <a:gd name="connsiteY9" fmla="*/ 271545 h 414337"/>
                <a:gd name="connsiteX10" fmla="*/ 4290 w 422276"/>
                <a:gd name="connsiteY10" fmla="*/ 238430 h 414337"/>
                <a:gd name="connsiteX11" fmla="*/ 0 w 422276"/>
                <a:gd name="connsiteY11" fmla="*/ 198438 h 414337"/>
                <a:gd name="connsiteX12" fmla="*/ 211138 w 422276"/>
                <a:gd name="connsiteY12" fmla="*/ 0 h 414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2276" h="414337">
                  <a:moveTo>
                    <a:pt x="211138" y="0"/>
                  </a:moveTo>
                  <a:cubicBezTo>
                    <a:pt x="327746" y="0"/>
                    <a:pt x="422276" y="88844"/>
                    <a:pt x="422276" y="198438"/>
                  </a:cubicBezTo>
                  <a:cubicBezTo>
                    <a:pt x="422276" y="212137"/>
                    <a:pt x="420799" y="225512"/>
                    <a:pt x="417986" y="238430"/>
                  </a:cubicBezTo>
                  <a:lnTo>
                    <a:pt x="407049" y="271545"/>
                  </a:lnTo>
                  <a:lnTo>
                    <a:pt x="414875" y="284631"/>
                  </a:lnTo>
                  <a:cubicBezTo>
                    <a:pt x="417645" y="291659"/>
                    <a:pt x="419100" y="298935"/>
                    <a:pt x="419100" y="306387"/>
                  </a:cubicBezTo>
                  <a:cubicBezTo>
                    <a:pt x="419100" y="366006"/>
                    <a:pt x="325992" y="414337"/>
                    <a:pt x="211138" y="414337"/>
                  </a:cubicBezTo>
                  <a:cubicBezTo>
                    <a:pt x="96284" y="414337"/>
                    <a:pt x="3176" y="366006"/>
                    <a:pt x="3176" y="306387"/>
                  </a:cubicBezTo>
                  <a:cubicBezTo>
                    <a:pt x="3176" y="298935"/>
                    <a:pt x="4631" y="291659"/>
                    <a:pt x="7401" y="284631"/>
                  </a:cubicBezTo>
                  <a:lnTo>
                    <a:pt x="15227" y="271545"/>
                  </a:lnTo>
                  <a:lnTo>
                    <a:pt x="4290" y="238430"/>
                  </a:lnTo>
                  <a:cubicBezTo>
                    <a:pt x="1477" y="225512"/>
                    <a:pt x="0" y="212137"/>
                    <a:pt x="0" y="198438"/>
                  </a:cubicBezTo>
                  <a:cubicBezTo>
                    <a:pt x="0" y="88844"/>
                    <a:pt x="94530" y="0"/>
                    <a:pt x="211138" y="0"/>
                  </a:cubicBezTo>
                  <a:close/>
                </a:path>
              </a:pathLst>
            </a:custGeom>
            <a:gradFill>
              <a:gsLst>
                <a:gs pos="50000">
                  <a:srgbClr val="FFFF99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38B09E61-70B5-46EC-964C-C9C505214AEC}"/>
                </a:ext>
              </a:extLst>
            </p:cNvPr>
            <p:cNvSpPr/>
            <p:nvPr/>
          </p:nvSpPr>
          <p:spPr>
            <a:xfrm>
              <a:off x="2454276" y="3646869"/>
              <a:ext cx="403224" cy="395643"/>
            </a:xfrm>
            <a:custGeom>
              <a:avLst/>
              <a:gdLst>
                <a:gd name="connsiteX0" fmla="*/ 211138 w 422276"/>
                <a:gd name="connsiteY0" fmla="*/ 0 h 414337"/>
                <a:gd name="connsiteX1" fmla="*/ 422276 w 422276"/>
                <a:gd name="connsiteY1" fmla="*/ 198438 h 414337"/>
                <a:gd name="connsiteX2" fmla="*/ 417986 w 422276"/>
                <a:gd name="connsiteY2" fmla="*/ 238430 h 414337"/>
                <a:gd name="connsiteX3" fmla="*/ 407049 w 422276"/>
                <a:gd name="connsiteY3" fmla="*/ 271545 h 414337"/>
                <a:gd name="connsiteX4" fmla="*/ 414875 w 422276"/>
                <a:gd name="connsiteY4" fmla="*/ 284631 h 414337"/>
                <a:gd name="connsiteX5" fmla="*/ 419100 w 422276"/>
                <a:gd name="connsiteY5" fmla="*/ 306387 h 414337"/>
                <a:gd name="connsiteX6" fmla="*/ 211138 w 422276"/>
                <a:gd name="connsiteY6" fmla="*/ 414337 h 414337"/>
                <a:gd name="connsiteX7" fmla="*/ 3176 w 422276"/>
                <a:gd name="connsiteY7" fmla="*/ 306387 h 414337"/>
                <a:gd name="connsiteX8" fmla="*/ 7401 w 422276"/>
                <a:gd name="connsiteY8" fmla="*/ 284631 h 414337"/>
                <a:gd name="connsiteX9" fmla="*/ 15227 w 422276"/>
                <a:gd name="connsiteY9" fmla="*/ 271545 h 414337"/>
                <a:gd name="connsiteX10" fmla="*/ 4290 w 422276"/>
                <a:gd name="connsiteY10" fmla="*/ 238430 h 414337"/>
                <a:gd name="connsiteX11" fmla="*/ 0 w 422276"/>
                <a:gd name="connsiteY11" fmla="*/ 198438 h 414337"/>
                <a:gd name="connsiteX12" fmla="*/ 211138 w 422276"/>
                <a:gd name="connsiteY12" fmla="*/ 0 h 414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2276" h="414337">
                  <a:moveTo>
                    <a:pt x="211138" y="0"/>
                  </a:moveTo>
                  <a:cubicBezTo>
                    <a:pt x="327746" y="0"/>
                    <a:pt x="422276" y="88844"/>
                    <a:pt x="422276" y="198438"/>
                  </a:cubicBezTo>
                  <a:cubicBezTo>
                    <a:pt x="422276" y="212137"/>
                    <a:pt x="420799" y="225512"/>
                    <a:pt x="417986" y="238430"/>
                  </a:cubicBezTo>
                  <a:lnTo>
                    <a:pt x="407049" y="271545"/>
                  </a:lnTo>
                  <a:lnTo>
                    <a:pt x="414875" y="284631"/>
                  </a:lnTo>
                  <a:cubicBezTo>
                    <a:pt x="417645" y="291659"/>
                    <a:pt x="419100" y="298935"/>
                    <a:pt x="419100" y="306387"/>
                  </a:cubicBezTo>
                  <a:cubicBezTo>
                    <a:pt x="419100" y="366006"/>
                    <a:pt x="325992" y="414337"/>
                    <a:pt x="211138" y="414337"/>
                  </a:cubicBezTo>
                  <a:cubicBezTo>
                    <a:pt x="96284" y="414337"/>
                    <a:pt x="3176" y="366006"/>
                    <a:pt x="3176" y="306387"/>
                  </a:cubicBezTo>
                  <a:cubicBezTo>
                    <a:pt x="3176" y="298935"/>
                    <a:pt x="4631" y="291659"/>
                    <a:pt x="7401" y="284631"/>
                  </a:cubicBezTo>
                  <a:lnTo>
                    <a:pt x="15227" y="271545"/>
                  </a:lnTo>
                  <a:lnTo>
                    <a:pt x="4290" y="238430"/>
                  </a:lnTo>
                  <a:cubicBezTo>
                    <a:pt x="1477" y="225512"/>
                    <a:pt x="0" y="212137"/>
                    <a:pt x="0" y="198438"/>
                  </a:cubicBezTo>
                  <a:cubicBezTo>
                    <a:pt x="0" y="88844"/>
                    <a:pt x="94530" y="0"/>
                    <a:pt x="211138" y="0"/>
                  </a:cubicBezTo>
                  <a:close/>
                </a:path>
              </a:pathLst>
            </a:custGeom>
            <a:gradFill>
              <a:gsLst>
                <a:gs pos="50000">
                  <a:srgbClr val="FFFF99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01B164AD-ED69-4E50-A276-A870E9080DB5}"/>
              </a:ext>
            </a:extLst>
          </p:cNvPr>
          <p:cNvGrpSpPr/>
          <p:nvPr/>
        </p:nvGrpSpPr>
        <p:grpSpPr>
          <a:xfrm>
            <a:off x="3744196" y="4027121"/>
            <a:ext cx="2354812" cy="2236084"/>
            <a:chOff x="-155075" y="658024"/>
            <a:chExt cx="1913656" cy="1817171"/>
          </a:xfrm>
          <a:solidFill>
            <a:sysClr val="windowText" lastClr="000000"/>
          </a:solidFill>
        </p:grpSpPr>
        <p:sp>
          <p:nvSpPr>
            <p:cNvPr id="296" name="Freeform 14">
              <a:extLst>
                <a:ext uri="{FF2B5EF4-FFF2-40B4-BE49-F238E27FC236}">
                  <a16:creationId xmlns:a16="http://schemas.microsoft.com/office/drawing/2014/main" id="{B5869B1F-BEBB-44B0-A20D-57A19ABE73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2530" y="863715"/>
              <a:ext cx="1036051" cy="1611480"/>
            </a:xfrm>
            <a:custGeom>
              <a:avLst/>
              <a:gdLst>
                <a:gd name="T0" fmla="*/ 631 w 740"/>
                <a:gd name="T1" fmla="*/ 284 h 1151"/>
                <a:gd name="T2" fmla="*/ 567 w 740"/>
                <a:gd name="T3" fmla="*/ 296 h 1151"/>
                <a:gd name="T4" fmla="*/ 518 w 740"/>
                <a:gd name="T5" fmla="*/ 324 h 1151"/>
                <a:gd name="T6" fmla="*/ 501 w 740"/>
                <a:gd name="T7" fmla="*/ 276 h 1151"/>
                <a:gd name="T8" fmla="*/ 450 w 740"/>
                <a:gd name="T9" fmla="*/ 258 h 1151"/>
                <a:gd name="T10" fmla="*/ 404 w 740"/>
                <a:gd name="T11" fmla="*/ 292 h 1151"/>
                <a:gd name="T12" fmla="*/ 394 w 740"/>
                <a:gd name="T13" fmla="*/ 329 h 1151"/>
                <a:gd name="T14" fmla="*/ 395 w 740"/>
                <a:gd name="T15" fmla="*/ 365 h 1151"/>
                <a:gd name="T16" fmla="*/ 344 w 740"/>
                <a:gd name="T17" fmla="*/ 488 h 1151"/>
                <a:gd name="T18" fmla="*/ 291 w 740"/>
                <a:gd name="T19" fmla="*/ 622 h 1151"/>
                <a:gd name="T20" fmla="*/ 234 w 740"/>
                <a:gd name="T21" fmla="*/ 732 h 1151"/>
                <a:gd name="T22" fmla="*/ 244 w 740"/>
                <a:gd name="T23" fmla="*/ 773 h 1151"/>
                <a:gd name="T24" fmla="*/ 243 w 740"/>
                <a:gd name="T25" fmla="*/ 866 h 1151"/>
                <a:gd name="T26" fmla="*/ 219 w 740"/>
                <a:gd name="T27" fmla="*/ 905 h 1151"/>
                <a:gd name="T28" fmla="*/ 92 w 740"/>
                <a:gd name="T29" fmla="*/ 990 h 1151"/>
                <a:gd name="T30" fmla="*/ 42 w 740"/>
                <a:gd name="T31" fmla="*/ 1016 h 1151"/>
                <a:gd name="T32" fmla="*/ 6 w 740"/>
                <a:gd name="T33" fmla="*/ 1047 h 1151"/>
                <a:gd name="T34" fmla="*/ 3 w 740"/>
                <a:gd name="T35" fmla="*/ 1113 h 1151"/>
                <a:gd name="T36" fmla="*/ 28 w 740"/>
                <a:gd name="T37" fmla="*/ 1148 h 1151"/>
                <a:gd name="T38" fmla="*/ 56 w 740"/>
                <a:gd name="T39" fmla="*/ 1142 h 1151"/>
                <a:gd name="T40" fmla="*/ 71 w 740"/>
                <a:gd name="T41" fmla="*/ 1130 h 1151"/>
                <a:gd name="T42" fmla="*/ 83 w 740"/>
                <a:gd name="T43" fmla="*/ 1069 h 1151"/>
                <a:gd name="T44" fmla="*/ 183 w 740"/>
                <a:gd name="T45" fmla="*/ 1003 h 1151"/>
                <a:gd name="T46" fmla="*/ 260 w 740"/>
                <a:gd name="T47" fmla="*/ 963 h 1151"/>
                <a:gd name="T48" fmla="*/ 323 w 740"/>
                <a:gd name="T49" fmla="*/ 891 h 1151"/>
                <a:gd name="T50" fmla="*/ 479 w 740"/>
                <a:gd name="T51" fmla="*/ 868 h 1151"/>
                <a:gd name="T52" fmla="*/ 508 w 740"/>
                <a:gd name="T53" fmla="*/ 939 h 1151"/>
                <a:gd name="T54" fmla="*/ 505 w 740"/>
                <a:gd name="T55" fmla="*/ 1073 h 1151"/>
                <a:gd name="T56" fmla="*/ 497 w 740"/>
                <a:gd name="T57" fmla="*/ 1119 h 1151"/>
                <a:gd name="T58" fmla="*/ 566 w 740"/>
                <a:gd name="T59" fmla="*/ 1138 h 1151"/>
                <a:gd name="T60" fmla="*/ 610 w 740"/>
                <a:gd name="T61" fmla="*/ 1132 h 1151"/>
                <a:gd name="T62" fmla="*/ 594 w 740"/>
                <a:gd name="T63" fmla="*/ 1113 h 1151"/>
                <a:gd name="T64" fmla="*/ 591 w 740"/>
                <a:gd name="T65" fmla="*/ 1087 h 1151"/>
                <a:gd name="T66" fmla="*/ 554 w 740"/>
                <a:gd name="T67" fmla="*/ 1036 h 1151"/>
                <a:gd name="T68" fmla="*/ 582 w 740"/>
                <a:gd name="T69" fmla="*/ 892 h 1151"/>
                <a:gd name="T70" fmla="*/ 530 w 740"/>
                <a:gd name="T71" fmla="*/ 799 h 1151"/>
                <a:gd name="T72" fmla="*/ 421 w 740"/>
                <a:gd name="T73" fmla="*/ 672 h 1151"/>
                <a:gd name="T74" fmla="*/ 433 w 740"/>
                <a:gd name="T75" fmla="*/ 651 h 1151"/>
                <a:gd name="T76" fmla="*/ 492 w 740"/>
                <a:gd name="T77" fmla="*/ 542 h 1151"/>
                <a:gd name="T78" fmla="*/ 540 w 740"/>
                <a:gd name="T79" fmla="*/ 493 h 1151"/>
                <a:gd name="T80" fmla="*/ 593 w 740"/>
                <a:gd name="T81" fmla="*/ 496 h 1151"/>
                <a:gd name="T82" fmla="*/ 621 w 740"/>
                <a:gd name="T83" fmla="*/ 464 h 1151"/>
                <a:gd name="T84" fmla="*/ 677 w 740"/>
                <a:gd name="T85" fmla="*/ 392 h 1151"/>
                <a:gd name="T86" fmla="*/ 729 w 740"/>
                <a:gd name="T87" fmla="*/ 352 h 1151"/>
                <a:gd name="T88" fmla="*/ 738 w 740"/>
                <a:gd name="T89" fmla="*/ 330 h 1151"/>
                <a:gd name="T90" fmla="*/ 732 w 740"/>
                <a:gd name="T91" fmla="*/ 317 h 1151"/>
                <a:gd name="T92" fmla="*/ 725 w 740"/>
                <a:gd name="T93" fmla="*/ 307 h 1151"/>
                <a:gd name="T94" fmla="*/ 713 w 740"/>
                <a:gd name="T95" fmla="*/ 296 h 1151"/>
                <a:gd name="T96" fmla="*/ 700 w 740"/>
                <a:gd name="T97" fmla="*/ 284 h 1151"/>
                <a:gd name="T98" fmla="*/ 677 w 740"/>
                <a:gd name="T99" fmla="*/ 257 h 1151"/>
                <a:gd name="T100" fmla="*/ 631 w 740"/>
                <a:gd name="T101" fmla="*/ 231 h 1151"/>
                <a:gd name="T102" fmla="*/ 414 w 740"/>
                <a:gd name="T103" fmla="*/ 2 h 1151"/>
                <a:gd name="T104" fmla="*/ 383 w 740"/>
                <a:gd name="T105" fmla="*/ 27 h 1151"/>
                <a:gd name="T106" fmla="*/ 552 w 740"/>
                <a:gd name="T107" fmla="*/ 181 h 1151"/>
                <a:gd name="T108" fmla="*/ 676 w 740"/>
                <a:gd name="T109" fmla="*/ 326 h 1151"/>
                <a:gd name="T110" fmla="*/ 666 w 740"/>
                <a:gd name="T111" fmla="*/ 357 h 1151"/>
                <a:gd name="T112" fmla="*/ 575 w 740"/>
                <a:gd name="T113" fmla="*/ 418 h 1151"/>
                <a:gd name="T114" fmla="*/ 512 w 740"/>
                <a:gd name="T115" fmla="*/ 425 h 1151"/>
                <a:gd name="T116" fmla="*/ 546 w 740"/>
                <a:gd name="T117" fmla="*/ 390 h 1151"/>
                <a:gd name="T118" fmla="*/ 615 w 740"/>
                <a:gd name="T119" fmla="*/ 335 h 1151"/>
                <a:gd name="T120" fmla="*/ 673 w 740"/>
                <a:gd name="T121" fmla="*/ 311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40" h="1151">
                  <a:moveTo>
                    <a:pt x="646" y="267"/>
                  </a:moveTo>
                  <a:lnTo>
                    <a:pt x="646" y="267"/>
                  </a:lnTo>
                  <a:lnTo>
                    <a:pt x="640" y="272"/>
                  </a:lnTo>
                  <a:lnTo>
                    <a:pt x="635" y="276"/>
                  </a:lnTo>
                  <a:lnTo>
                    <a:pt x="632" y="279"/>
                  </a:lnTo>
                  <a:lnTo>
                    <a:pt x="632" y="279"/>
                  </a:lnTo>
                  <a:lnTo>
                    <a:pt x="631" y="282"/>
                  </a:lnTo>
                  <a:lnTo>
                    <a:pt x="631" y="284"/>
                  </a:lnTo>
                  <a:lnTo>
                    <a:pt x="632" y="284"/>
                  </a:lnTo>
                  <a:lnTo>
                    <a:pt x="632" y="284"/>
                  </a:lnTo>
                  <a:lnTo>
                    <a:pt x="608" y="287"/>
                  </a:lnTo>
                  <a:lnTo>
                    <a:pt x="608" y="287"/>
                  </a:lnTo>
                  <a:lnTo>
                    <a:pt x="597" y="289"/>
                  </a:lnTo>
                  <a:lnTo>
                    <a:pt x="585" y="291"/>
                  </a:lnTo>
                  <a:lnTo>
                    <a:pt x="574" y="293"/>
                  </a:lnTo>
                  <a:lnTo>
                    <a:pt x="567" y="296"/>
                  </a:lnTo>
                  <a:lnTo>
                    <a:pt x="567" y="296"/>
                  </a:lnTo>
                  <a:lnTo>
                    <a:pt x="561" y="299"/>
                  </a:lnTo>
                  <a:lnTo>
                    <a:pt x="556" y="304"/>
                  </a:lnTo>
                  <a:lnTo>
                    <a:pt x="549" y="311"/>
                  </a:lnTo>
                  <a:lnTo>
                    <a:pt x="549" y="311"/>
                  </a:lnTo>
                  <a:lnTo>
                    <a:pt x="529" y="324"/>
                  </a:lnTo>
                  <a:lnTo>
                    <a:pt x="518" y="324"/>
                  </a:lnTo>
                  <a:lnTo>
                    <a:pt x="518" y="324"/>
                  </a:lnTo>
                  <a:lnTo>
                    <a:pt x="519" y="316"/>
                  </a:lnTo>
                  <a:lnTo>
                    <a:pt x="519" y="307"/>
                  </a:lnTo>
                  <a:lnTo>
                    <a:pt x="518" y="297"/>
                  </a:lnTo>
                  <a:lnTo>
                    <a:pt x="518" y="297"/>
                  </a:lnTo>
                  <a:lnTo>
                    <a:pt x="515" y="292"/>
                  </a:lnTo>
                  <a:lnTo>
                    <a:pt x="512" y="286"/>
                  </a:lnTo>
                  <a:lnTo>
                    <a:pt x="507" y="282"/>
                  </a:lnTo>
                  <a:lnTo>
                    <a:pt x="501" y="276"/>
                  </a:lnTo>
                  <a:lnTo>
                    <a:pt x="495" y="271"/>
                  </a:lnTo>
                  <a:lnTo>
                    <a:pt x="489" y="266"/>
                  </a:lnTo>
                  <a:lnTo>
                    <a:pt x="482" y="263"/>
                  </a:lnTo>
                  <a:lnTo>
                    <a:pt x="475" y="260"/>
                  </a:lnTo>
                  <a:lnTo>
                    <a:pt x="475" y="260"/>
                  </a:lnTo>
                  <a:lnTo>
                    <a:pt x="468" y="259"/>
                  </a:lnTo>
                  <a:lnTo>
                    <a:pt x="459" y="258"/>
                  </a:lnTo>
                  <a:lnTo>
                    <a:pt x="450" y="258"/>
                  </a:lnTo>
                  <a:lnTo>
                    <a:pt x="442" y="259"/>
                  </a:lnTo>
                  <a:lnTo>
                    <a:pt x="434" y="260"/>
                  </a:lnTo>
                  <a:lnTo>
                    <a:pt x="426" y="263"/>
                  </a:lnTo>
                  <a:lnTo>
                    <a:pt x="420" y="265"/>
                  </a:lnTo>
                  <a:lnTo>
                    <a:pt x="416" y="269"/>
                  </a:lnTo>
                  <a:lnTo>
                    <a:pt x="416" y="269"/>
                  </a:lnTo>
                  <a:lnTo>
                    <a:pt x="410" y="279"/>
                  </a:lnTo>
                  <a:lnTo>
                    <a:pt x="404" y="292"/>
                  </a:lnTo>
                  <a:lnTo>
                    <a:pt x="400" y="307"/>
                  </a:lnTo>
                  <a:lnTo>
                    <a:pt x="381" y="329"/>
                  </a:lnTo>
                  <a:lnTo>
                    <a:pt x="381" y="329"/>
                  </a:lnTo>
                  <a:lnTo>
                    <a:pt x="380" y="331"/>
                  </a:lnTo>
                  <a:lnTo>
                    <a:pt x="381" y="331"/>
                  </a:lnTo>
                  <a:lnTo>
                    <a:pt x="387" y="330"/>
                  </a:lnTo>
                  <a:lnTo>
                    <a:pt x="387" y="330"/>
                  </a:lnTo>
                  <a:lnTo>
                    <a:pt x="394" y="329"/>
                  </a:lnTo>
                  <a:lnTo>
                    <a:pt x="398" y="328"/>
                  </a:lnTo>
                  <a:lnTo>
                    <a:pt x="398" y="328"/>
                  </a:lnTo>
                  <a:lnTo>
                    <a:pt x="395" y="338"/>
                  </a:lnTo>
                  <a:lnTo>
                    <a:pt x="392" y="348"/>
                  </a:lnTo>
                  <a:lnTo>
                    <a:pt x="391" y="357"/>
                  </a:lnTo>
                  <a:lnTo>
                    <a:pt x="391" y="357"/>
                  </a:lnTo>
                  <a:lnTo>
                    <a:pt x="392" y="362"/>
                  </a:lnTo>
                  <a:lnTo>
                    <a:pt x="395" y="365"/>
                  </a:lnTo>
                  <a:lnTo>
                    <a:pt x="397" y="368"/>
                  </a:lnTo>
                  <a:lnTo>
                    <a:pt x="400" y="370"/>
                  </a:lnTo>
                  <a:lnTo>
                    <a:pt x="405" y="374"/>
                  </a:lnTo>
                  <a:lnTo>
                    <a:pt x="408" y="374"/>
                  </a:lnTo>
                  <a:lnTo>
                    <a:pt x="408" y="374"/>
                  </a:lnTo>
                  <a:lnTo>
                    <a:pt x="382" y="419"/>
                  </a:lnTo>
                  <a:lnTo>
                    <a:pt x="361" y="457"/>
                  </a:lnTo>
                  <a:lnTo>
                    <a:pt x="344" y="488"/>
                  </a:lnTo>
                  <a:lnTo>
                    <a:pt x="344" y="488"/>
                  </a:lnTo>
                  <a:lnTo>
                    <a:pt x="338" y="501"/>
                  </a:lnTo>
                  <a:lnTo>
                    <a:pt x="331" y="517"/>
                  </a:lnTo>
                  <a:lnTo>
                    <a:pt x="318" y="555"/>
                  </a:lnTo>
                  <a:lnTo>
                    <a:pt x="299" y="606"/>
                  </a:lnTo>
                  <a:lnTo>
                    <a:pt x="299" y="606"/>
                  </a:lnTo>
                  <a:lnTo>
                    <a:pt x="295" y="615"/>
                  </a:lnTo>
                  <a:lnTo>
                    <a:pt x="291" y="622"/>
                  </a:lnTo>
                  <a:lnTo>
                    <a:pt x="291" y="622"/>
                  </a:lnTo>
                  <a:lnTo>
                    <a:pt x="255" y="669"/>
                  </a:lnTo>
                  <a:lnTo>
                    <a:pt x="255" y="669"/>
                  </a:lnTo>
                  <a:lnTo>
                    <a:pt x="250" y="677"/>
                  </a:lnTo>
                  <a:lnTo>
                    <a:pt x="250" y="677"/>
                  </a:lnTo>
                  <a:lnTo>
                    <a:pt x="246" y="687"/>
                  </a:lnTo>
                  <a:lnTo>
                    <a:pt x="239" y="708"/>
                  </a:lnTo>
                  <a:lnTo>
                    <a:pt x="234" y="732"/>
                  </a:lnTo>
                  <a:lnTo>
                    <a:pt x="232" y="747"/>
                  </a:lnTo>
                  <a:lnTo>
                    <a:pt x="232" y="747"/>
                  </a:lnTo>
                  <a:lnTo>
                    <a:pt x="232" y="752"/>
                  </a:lnTo>
                  <a:lnTo>
                    <a:pt x="233" y="756"/>
                  </a:lnTo>
                  <a:lnTo>
                    <a:pt x="236" y="761"/>
                  </a:lnTo>
                  <a:lnTo>
                    <a:pt x="240" y="767"/>
                  </a:lnTo>
                  <a:lnTo>
                    <a:pt x="244" y="773"/>
                  </a:lnTo>
                  <a:lnTo>
                    <a:pt x="244" y="773"/>
                  </a:lnTo>
                  <a:lnTo>
                    <a:pt x="246" y="779"/>
                  </a:lnTo>
                  <a:lnTo>
                    <a:pt x="247" y="781"/>
                  </a:lnTo>
                  <a:lnTo>
                    <a:pt x="244" y="787"/>
                  </a:lnTo>
                  <a:lnTo>
                    <a:pt x="244" y="787"/>
                  </a:lnTo>
                  <a:lnTo>
                    <a:pt x="244" y="802"/>
                  </a:lnTo>
                  <a:lnTo>
                    <a:pt x="243" y="827"/>
                  </a:lnTo>
                  <a:lnTo>
                    <a:pt x="243" y="866"/>
                  </a:lnTo>
                  <a:lnTo>
                    <a:pt x="243" y="866"/>
                  </a:lnTo>
                  <a:lnTo>
                    <a:pt x="243" y="878"/>
                  </a:lnTo>
                  <a:lnTo>
                    <a:pt x="240" y="890"/>
                  </a:lnTo>
                  <a:lnTo>
                    <a:pt x="240" y="890"/>
                  </a:lnTo>
                  <a:lnTo>
                    <a:pt x="239" y="892"/>
                  </a:lnTo>
                  <a:lnTo>
                    <a:pt x="237" y="896"/>
                  </a:lnTo>
                  <a:lnTo>
                    <a:pt x="229" y="902"/>
                  </a:lnTo>
                  <a:lnTo>
                    <a:pt x="229" y="902"/>
                  </a:lnTo>
                  <a:lnTo>
                    <a:pt x="219" y="905"/>
                  </a:lnTo>
                  <a:lnTo>
                    <a:pt x="201" y="911"/>
                  </a:lnTo>
                  <a:lnTo>
                    <a:pt x="181" y="918"/>
                  </a:lnTo>
                  <a:lnTo>
                    <a:pt x="171" y="923"/>
                  </a:lnTo>
                  <a:lnTo>
                    <a:pt x="163" y="928"/>
                  </a:lnTo>
                  <a:lnTo>
                    <a:pt x="163" y="928"/>
                  </a:lnTo>
                  <a:lnTo>
                    <a:pt x="141" y="945"/>
                  </a:lnTo>
                  <a:lnTo>
                    <a:pt x="115" y="968"/>
                  </a:lnTo>
                  <a:lnTo>
                    <a:pt x="92" y="990"/>
                  </a:lnTo>
                  <a:lnTo>
                    <a:pt x="75" y="1004"/>
                  </a:lnTo>
                  <a:lnTo>
                    <a:pt x="75" y="1004"/>
                  </a:lnTo>
                  <a:lnTo>
                    <a:pt x="67" y="1010"/>
                  </a:lnTo>
                  <a:lnTo>
                    <a:pt x="62" y="1013"/>
                  </a:lnTo>
                  <a:lnTo>
                    <a:pt x="58" y="1013"/>
                  </a:lnTo>
                  <a:lnTo>
                    <a:pt x="54" y="1014"/>
                  </a:lnTo>
                  <a:lnTo>
                    <a:pt x="54" y="1014"/>
                  </a:lnTo>
                  <a:lnTo>
                    <a:pt x="42" y="1016"/>
                  </a:lnTo>
                  <a:lnTo>
                    <a:pt x="27" y="1021"/>
                  </a:lnTo>
                  <a:lnTo>
                    <a:pt x="27" y="1021"/>
                  </a:lnTo>
                  <a:lnTo>
                    <a:pt x="19" y="1024"/>
                  </a:lnTo>
                  <a:lnTo>
                    <a:pt x="14" y="1029"/>
                  </a:lnTo>
                  <a:lnTo>
                    <a:pt x="10" y="1035"/>
                  </a:lnTo>
                  <a:lnTo>
                    <a:pt x="8" y="1040"/>
                  </a:lnTo>
                  <a:lnTo>
                    <a:pt x="8" y="1040"/>
                  </a:lnTo>
                  <a:lnTo>
                    <a:pt x="6" y="1047"/>
                  </a:lnTo>
                  <a:lnTo>
                    <a:pt x="3" y="1056"/>
                  </a:lnTo>
                  <a:lnTo>
                    <a:pt x="1" y="1070"/>
                  </a:lnTo>
                  <a:lnTo>
                    <a:pt x="1" y="1070"/>
                  </a:lnTo>
                  <a:lnTo>
                    <a:pt x="0" y="1087"/>
                  </a:lnTo>
                  <a:lnTo>
                    <a:pt x="0" y="1097"/>
                  </a:lnTo>
                  <a:lnTo>
                    <a:pt x="1" y="1106"/>
                  </a:lnTo>
                  <a:lnTo>
                    <a:pt x="1" y="1106"/>
                  </a:lnTo>
                  <a:lnTo>
                    <a:pt x="3" y="1113"/>
                  </a:lnTo>
                  <a:lnTo>
                    <a:pt x="6" y="1115"/>
                  </a:lnTo>
                  <a:lnTo>
                    <a:pt x="6" y="1115"/>
                  </a:lnTo>
                  <a:lnTo>
                    <a:pt x="10" y="1123"/>
                  </a:lnTo>
                  <a:lnTo>
                    <a:pt x="17" y="1139"/>
                  </a:lnTo>
                  <a:lnTo>
                    <a:pt x="17" y="1139"/>
                  </a:lnTo>
                  <a:lnTo>
                    <a:pt x="21" y="1142"/>
                  </a:lnTo>
                  <a:lnTo>
                    <a:pt x="25" y="1146"/>
                  </a:lnTo>
                  <a:lnTo>
                    <a:pt x="28" y="1148"/>
                  </a:lnTo>
                  <a:lnTo>
                    <a:pt x="33" y="1149"/>
                  </a:lnTo>
                  <a:lnTo>
                    <a:pt x="36" y="1151"/>
                  </a:lnTo>
                  <a:lnTo>
                    <a:pt x="41" y="1151"/>
                  </a:lnTo>
                  <a:lnTo>
                    <a:pt x="49" y="1148"/>
                  </a:lnTo>
                  <a:lnTo>
                    <a:pt x="49" y="1148"/>
                  </a:lnTo>
                  <a:lnTo>
                    <a:pt x="55" y="1146"/>
                  </a:lnTo>
                  <a:lnTo>
                    <a:pt x="56" y="1143"/>
                  </a:lnTo>
                  <a:lnTo>
                    <a:pt x="56" y="1142"/>
                  </a:lnTo>
                  <a:lnTo>
                    <a:pt x="56" y="1142"/>
                  </a:lnTo>
                  <a:lnTo>
                    <a:pt x="56" y="1142"/>
                  </a:lnTo>
                  <a:lnTo>
                    <a:pt x="59" y="1143"/>
                  </a:lnTo>
                  <a:lnTo>
                    <a:pt x="62" y="1142"/>
                  </a:lnTo>
                  <a:lnTo>
                    <a:pt x="67" y="1140"/>
                  </a:lnTo>
                  <a:lnTo>
                    <a:pt x="67" y="1140"/>
                  </a:lnTo>
                  <a:lnTo>
                    <a:pt x="69" y="1136"/>
                  </a:lnTo>
                  <a:lnTo>
                    <a:pt x="71" y="1130"/>
                  </a:lnTo>
                  <a:lnTo>
                    <a:pt x="75" y="1113"/>
                  </a:lnTo>
                  <a:lnTo>
                    <a:pt x="79" y="1079"/>
                  </a:lnTo>
                  <a:lnTo>
                    <a:pt x="79" y="1079"/>
                  </a:lnTo>
                  <a:lnTo>
                    <a:pt x="80" y="1072"/>
                  </a:lnTo>
                  <a:lnTo>
                    <a:pt x="81" y="1070"/>
                  </a:lnTo>
                  <a:lnTo>
                    <a:pt x="82" y="1070"/>
                  </a:lnTo>
                  <a:lnTo>
                    <a:pt x="83" y="1069"/>
                  </a:lnTo>
                  <a:lnTo>
                    <a:pt x="83" y="1069"/>
                  </a:lnTo>
                  <a:lnTo>
                    <a:pt x="99" y="1060"/>
                  </a:lnTo>
                  <a:lnTo>
                    <a:pt x="131" y="1041"/>
                  </a:lnTo>
                  <a:lnTo>
                    <a:pt x="163" y="1022"/>
                  </a:lnTo>
                  <a:lnTo>
                    <a:pt x="174" y="1015"/>
                  </a:lnTo>
                  <a:lnTo>
                    <a:pt x="179" y="1011"/>
                  </a:lnTo>
                  <a:lnTo>
                    <a:pt x="179" y="1011"/>
                  </a:lnTo>
                  <a:lnTo>
                    <a:pt x="181" y="1007"/>
                  </a:lnTo>
                  <a:lnTo>
                    <a:pt x="183" y="1003"/>
                  </a:lnTo>
                  <a:lnTo>
                    <a:pt x="183" y="998"/>
                  </a:lnTo>
                  <a:lnTo>
                    <a:pt x="183" y="998"/>
                  </a:lnTo>
                  <a:lnTo>
                    <a:pt x="185" y="996"/>
                  </a:lnTo>
                  <a:lnTo>
                    <a:pt x="190" y="994"/>
                  </a:lnTo>
                  <a:lnTo>
                    <a:pt x="211" y="983"/>
                  </a:lnTo>
                  <a:lnTo>
                    <a:pt x="211" y="983"/>
                  </a:lnTo>
                  <a:lnTo>
                    <a:pt x="232" y="974"/>
                  </a:lnTo>
                  <a:lnTo>
                    <a:pt x="260" y="963"/>
                  </a:lnTo>
                  <a:lnTo>
                    <a:pt x="288" y="952"/>
                  </a:lnTo>
                  <a:lnTo>
                    <a:pt x="297" y="949"/>
                  </a:lnTo>
                  <a:lnTo>
                    <a:pt x="303" y="944"/>
                  </a:lnTo>
                  <a:lnTo>
                    <a:pt x="303" y="944"/>
                  </a:lnTo>
                  <a:lnTo>
                    <a:pt x="306" y="941"/>
                  </a:lnTo>
                  <a:lnTo>
                    <a:pt x="310" y="936"/>
                  </a:lnTo>
                  <a:lnTo>
                    <a:pt x="315" y="924"/>
                  </a:lnTo>
                  <a:lnTo>
                    <a:pt x="323" y="891"/>
                  </a:lnTo>
                  <a:lnTo>
                    <a:pt x="323" y="891"/>
                  </a:lnTo>
                  <a:lnTo>
                    <a:pt x="331" y="866"/>
                  </a:lnTo>
                  <a:lnTo>
                    <a:pt x="342" y="837"/>
                  </a:lnTo>
                  <a:lnTo>
                    <a:pt x="356" y="802"/>
                  </a:lnTo>
                  <a:lnTo>
                    <a:pt x="356" y="802"/>
                  </a:lnTo>
                  <a:lnTo>
                    <a:pt x="417" y="833"/>
                  </a:lnTo>
                  <a:lnTo>
                    <a:pt x="462" y="858"/>
                  </a:lnTo>
                  <a:lnTo>
                    <a:pt x="479" y="868"/>
                  </a:lnTo>
                  <a:lnTo>
                    <a:pt x="487" y="873"/>
                  </a:lnTo>
                  <a:lnTo>
                    <a:pt x="487" y="873"/>
                  </a:lnTo>
                  <a:lnTo>
                    <a:pt x="500" y="889"/>
                  </a:lnTo>
                  <a:lnTo>
                    <a:pt x="506" y="896"/>
                  </a:lnTo>
                  <a:lnTo>
                    <a:pt x="508" y="901"/>
                  </a:lnTo>
                  <a:lnTo>
                    <a:pt x="508" y="901"/>
                  </a:lnTo>
                  <a:lnTo>
                    <a:pt x="508" y="915"/>
                  </a:lnTo>
                  <a:lnTo>
                    <a:pt x="508" y="939"/>
                  </a:lnTo>
                  <a:lnTo>
                    <a:pt x="508" y="965"/>
                  </a:lnTo>
                  <a:lnTo>
                    <a:pt x="508" y="983"/>
                  </a:lnTo>
                  <a:lnTo>
                    <a:pt x="508" y="983"/>
                  </a:lnTo>
                  <a:lnTo>
                    <a:pt x="508" y="1002"/>
                  </a:lnTo>
                  <a:lnTo>
                    <a:pt x="508" y="1031"/>
                  </a:lnTo>
                  <a:lnTo>
                    <a:pt x="506" y="1072"/>
                  </a:lnTo>
                  <a:lnTo>
                    <a:pt x="506" y="1072"/>
                  </a:lnTo>
                  <a:lnTo>
                    <a:pt x="505" y="1073"/>
                  </a:lnTo>
                  <a:lnTo>
                    <a:pt x="502" y="1075"/>
                  </a:lnTo>
                  <a:lnTo>
                    <a:pt x="502" y="1075"/>
                  </a:lnTo>
                  <a:lnTo>
                    <a:pt x="500" y="1090"/>
                  </a:lnTo>
                  <a:lnTo>
                    <a:pt x="496" y="1109"/>
                  </a:lnTo>
                  <a:lnTo>
                    <a:pt x="496" y="1109"/>
                  </a:lnTo>
                  <a:lnTo>
                    <a:pt x="496" y="1113"/>
                  </a:lnTo>
                  <a:lnTo>
                    <a:pt x="496" y="1116"/>
                  </a:lnTo>
                  <a:lnTo>
                    <a:pt x="497" y="1119"/>
                  </a:lnTo>
                  <a:lnTo>
                    <a:pt x="501" y="1122"/>
                  </a:lnTo>
                  <a:lnTo>
                    <a:pt x="501" y="1122"/>
                  </a:lnTo>
                  <a:lnTo>
                    <a:pt x="503" y="1123"/>
                  </a:lnTo>
                  <a:lnTo>
                    <a:pt x="508" y="1125"/>
                  </a:lnTo>
                  <a:lnTo>
                    <a:pt x="520" y="1128"/>
                  </a:lnTo>
                  <a:lnTo>
                    <a:pt x="546" y="1132"/>
                  </a:lnTo>
                  <a:lnTo>
                    <a:pt x="546" y="1132"/>
                  </a:lnTo>
                  <a:lnTo>
                    <a:pt x="566" y="1138"/>
                  </a:lnTo>
                  <a:lnTo>
                    <a:pt x="585" y="1143"/>
                  </a:lnTo>
                  <a:lnTo>
                    <a:pt x="585" y="1143"/>
                  </a:lnTo>
                  <a:lnTo>
                    <a:pt x="592" y="1145"/>
                  </a:lnTo>
                  <a:lnTo>
                    <a:pt x="599" y="1142"/>
                  </a:lnTo>
                  <a:lnTo>
                    <a:pt x="604" y="1139"/>
                  </a:lnTo>
                  <a:lnTo>
                    <a:pt x="608" y="1135"/>
                  </a:lnTo>
                  <a:lnTo>
                    <a:pt x="608" y="1135"/>
                  </a:lnTo>
                  <a:lnTo>
                    <a:pt x="610" y="1132"/>
                  </a:lnTo>
                  <a:lnTo>
                    <a:pt x="610" y="1129"/>
                  </a:lnTo>
                  <a:lnTo>
                    <a:pt x="607" y="1127"/>
                  </a:lnTo>
                  <a:lnTo>
                    <a:pt x="605" y="1122"/>
                  </a:lnTo>
                  <a:lnTo>
                    <a:pt x="605" y="1122"/>
                  </a:lnTo>
                  <a:lnTo>
                    <a:pt x="601" y="1117"/>
                  </a:lnTo>
                  <a:lnTo>
                    <a:pt x="599" y="1115"/>
                  </a:lnTo>
                  <a:lnTo>
                    <a:pt x="597" y="1115"/>
                  </a:lnTo>
                  <a:lnTo>
                    <a:pt x="594" y="1113"/>
                  </a:lnTo>
                  <a:lnTo>
                    <a:pt x="594" y="1113"/>
                  </a:lnTo>
                  <a:lnTo>
                    <a:pt x="585" y="1102"/>
                  </a:lnTo>
                  <a:lnTo>
                    <a:pt x="578" y="1095"/>
                  </a:lnTo>
                  <a:lnTo>
                    <a:pt x="578" y="1095"/>
                  </a:lnTo>
                  <a:lnTo>
                    <a:pt x="580" y="1095"/>
                  </a:lnTo>
                  <a:lnTo>
                    <a:pt x="584" y="1093"/>
                  </a:lnTo>
                  <a:lnTo>
                    <a:pt x="588" y="1089"/>
                  </a:lnTo>
                  <a:lnTo>
                    <a:pt x="591" y="1087"/>
                  </a:lnTo>
                  <a:lnTo>
                    <a:pt x="591" y="1087"/>
                  </a:lnTo>
                  <a:lnTo>
                    <a:pt x="588" y="1086"/>
                  </a:lnTo>
                  <a:lnTo>
                    <a:pt x="585" y="1084"/>
                  </a:lnTo>
                  <a:lnTo>
                    <a:pt x="572" y="1080"/>
                  </a:lnTo>
                  <a:lnTo>
                    <a:pt x="553" y="1074"/>
                  </a:lnTo>
                  <a:lnTo>
                    <a:pt x="553" y="1074"/>
                  </a:lnTo>
                  <a:lnTo>
                    <a:pt x="554" y="1036"/>
                  </a:lnTo>
                  <a:lnTo>
                    <a:pt x="554" y="1036"/>
                  </a:lnTo>
                  <a:lnTo>
                    <a:pt x="555" y="1023"/>
                  </a:lnTo>
                  <a:lnTo>
                    <a:pt x="559" y="1007"/>
                  </a:lnTo>
                  <a:lnTo>
                    <a:pt x="567" y="969"/>
                  </a:lnTo>
                  <a:lnTo>
                    <a:pt x="575" y="934"/>
                  </a:lnTo>
                  <a:lnTo>
                    <a:pt x="580" y="912"/>
                  </a:lnTo>
                  <a:lnTo>
                    <a:pt x="580" y="912"/>
                  </a:lnTo>
                  <a:lnTo>
                    <a:pt x="581" y="903"/>
                  </a:lnTo>
                  <a:lnTo>
                    <a:pt x="582" y="892"/>
                  </a:lnTo>
                  <a:lnTo>
                    <a:pt x="581" y="879"/>
                  </a:lnTo>
                  <a:lnTo>
                    <a:pt x="579" y="864"/>
                  </a:lnTo>
                  <a:lnTo>
                    <a:pt x="579" y="864"/>
                  </a:lnTo>
                  <a:lnTo>
                    <a:pt x="576" y="859"/>
                  </a:lnTo>
                  <a:lnTo>
                    <a:pt x="573" y="852"/>
                  </a:lnTo>
                  <a:lnTo>
                    <a:pt x="562" y="837"/>
                  </a:lnTo>
                  <a:lnTo>
                    <a:pt x="547" y="818"/>
                  </a:lnTo>
                  <a:lnTo>
                    <a:pt x="530" y="799"/>
                  </a:lnTo>
                  <a:lnTo>
                    <a:pt x="497" y="763"/>
                  </a:lnTo>
                  <a:lnTo>
                    <a:pt x="476" y="740"/>
                  </a:lnTo>
                  <a:lnTo>
                    <a:pt x="476" y="740"/>
                  </a:lnTo>
                  <a:lnTo>
                    <a:pt x="461" y="727"/>
                  </a:lnTo>
                  <a:lnTo>
                    <a:pt x="442" y="711"/>
                  </a:lnTo>
                  <a:lnTo>
                    <a:pt x="417" y="692"/>
                  </a:lnTo>
                  <a:lnTo>
                    <a:pt x="417" y="692"/>
                  </a:lnTo>
                  <a:lnTo>
                    <a:pt x="421" y="672"/>
                  </a:lnTo>
                  <a:lnTo>
                    <a:pt x="421" y="672"/>
                  </a:lnTo>
                  <a:lnTo>
                    <a:pt x="422" y="662"/>
                  </a:lnTo>
                  <a:lnTo>
                    <a:pt x="422" y="658"/>
                  </a:lnTo>
                  <a:lnTo>
                    <a:pt x="422" y="658"/>
                  </a:lnTo>
                  <a:lnTo>
                    <a:pt x="423" y="656"/>
                  </a:lnTo>
                  <a:lnTo>
                    <a:pt x="426" y="655"/>
                  </a:lnTo>
                  <a:lnTo>
                    <a:pt x="429" y="654"/>
                  </a:lnTo>
                  <a:lnTo>
                    <a:pt x="433" y="651"/>
                  </a:lnTo>
                  <a:lnTo>
                    <a:pt x="433" y="651"/>
                  </a:lnTo>
                  <a:lnTo>
                    <a:pt x="436" y="647"/>
                  </a:lnTo>
                  <a:lnTo>
                    <a:pt x="438" y="644"/>
                  </a:lnTo>
                  <a:lnTo>
                    <a:pt x="447" y="627"/>
                  </a:lnTo>
                  <a:lnTo>
                    <a:pt x="447" y="627"/>
                  </a:lnTo>
                  <a:lnTo>
                    <a:pt x="467" y="590"/>
                  </a:lnTo>
                  <a:lnTo>
                    <a:pt x="480" y="567"/>
                  </a:lnTo>
                  <a:lnTo>
                    <a:pt x="492" y="542"/>
                  </a:lnTo>
                  <a:lnTo>
                    <a:pt x="492" y="542"/>
                  </a:lnTo>
                  <a:lnTo>
                    <a:pt x="501" y="520"/>
                  </a:lnTo>
                  <a:lnTo>
                    <a:pt x="508" y="502"/>
                  </a:lnTo>
                  <a:lnTo>
                    <a:pt x="512" y="487"/>
                  </a:lnTo>
                  <a:lnTo>
                    <a:pt x="512" y="487"/>
                  </a:lnTo>
                  <a:lnTo>
                    <a:pt x="522" y="489"/>
                  </a:lnTo>
                  <a:lnTo>
                    <a:pt x="532" y="491"/>
                  </a:lnTo>
                  <a:lnTo>
                    <a:pt x="540" y="493"/>
                  </a:lnTo>
                  <a:lnTo>
                    <a:pt x="558" y="493"/>
                  </a:lnTo>
                  <a:lnTo>
                    <a:pt x="558" y="493"/>
                  </a:lnTo>
                  <a:lnTo>
                    <a:pt x="561" y="496"/>
                  </a:lnTo>
                  <a:lnTo>
                    <a:pt x="566" y="498"/>
                  </a:lnTo>
                  <a:lnTo>
                    <a:pt x="571" y="500"/>
                  </a:lnTo>
                  <a:lnTo>
                    <a:pt x="571" y="500"/>
                  </a:lnTo>
                  <a:lnTo>
                    <a:pt x="580" y="500"/>
                  </a:lnTo>
                  <a:lnTo>
                    <a:pt x="593" y="496"/>
                  </a:lnTo>
                  <a:lnTo>
                    <a:pt x="605" y="490"/>
                  </a:lnTo>
                  <a:lnTo>
                    <a:pt x="610" y="487"/>
                  </a:lnTo>
                  <a:lnTo>
                    <a:pt x="613" y="483"/>
                  </a:lnTo>
                  <a:lnTo>
                    <a:pt x="613" y="483"/>
                  </a:lnTo>
                  <a:lnTo>
                    <a:pt x="618" y="476"/>
                  </a:lnTo>
                  <a:lnTo>
                    <a:pt x="620" y="470"/>
                  </a:lnTo>
                  <a:lnTo>
                    <a:pt x="621" y="464"/>
                  </a:lnTo>
                  <a:lnTo>
                    <a:pt x="621" y="464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56" y="423"/>
                  </a:lnTo>
                  <a:lnTo>
                    <a:pt x="656" y="423"/>
                  </a:lnTo>
                  <a:lnTo>
                    <a:pt x="664" y="414"/>
                  </a:lnTo>
                  <a:lnTo>
                    <a:pt x="666" y="410"/>
                  </a:lnTo>
                  <a:lnTo>
                    <a:pt x="666" y="410"/>
                  </a:lnTo>
                  <a:lnTo>
                    <a:pt x="677" y="392"/>
                  </a:lnTo>
                  <a:lnTo>
                    <a:pt x="689" y="375"/>
                  </a:lnTo>
                  <a:lnTo>
                    <a:pt x="689" y="375"/>
                  </a:lnTo>
                  <a:lnTo>
                    <a:pt x="694" y="371"/>
                  </a:lnTo>
                  <a:lnTo>
                    <a:pt x="720" y="349"/>
                  </a:lnTo>
                  <a:lnTo>
                    <a:pt x="720" y="349"/>
                  </a:lnTo>
                  <a:lnTo>
                    <a:pt x="724" y="351"/>
                  </a:lnTo>
                  <a:lnTo>
                    <a:pt x="726" y="352"/>
                  </a:lnTo>
                  <a:lnTo>
                    <a:pt x="729" y="352"/>
                  </a:lnTo>
                  <a:lnTo>
                    <a:pt x="729" y="352"/>
                  </a:lnTo>
                  <a:lnTo>
                    <a:pt x="732" y="349"/>
                  </a:lnTo>
                  <a:lnTo>
                    <a:pt x="737" y="344"/>
                  </a:lnTo>
                  <a:lnTo>
                    <a:pt x="739" y="338"/>
                  </a:lnTo>
                  <a:lnTo>
                    <a:pt x="740" y="335"/>
                  </a:lnTo>
                  <a:lnTo>
                    <a:pt x="740" y="333"/>
                  </a:lnTo>
                  <a:lnTo>
                    <a:pt x="740" y="333"/>
                  </a:lnTo>
                  <a:lnTo>
                    <a:pt x="738" y="330"/>
                  </a:lnTo>
                  <a:lnTo>
                    <a:pt x="736" y="329"/>
                  </a:lnTo>
                  <a:lnTo>
                    <a:pt x="732" y="329"/>
                  </a:lnTo>
                  <a:lnTo>
                    <a:pt x="732" y="329"/>
                  </a:lnTo>
                  <a:lnTo>
                    <a:pt x="735" y="326"/>
                  </a:lnTo>
                  <a:lnTo>
                    <a:pt x="735" y="323"/>
                  </a:lnTo>
                  <a:lnTo>
                    <a:pt x="735" y="320"/>
                  </a:lnTo>
                  <a:lnTo>
                    <a:pt x="735" y="320"/>
                  </a:lnTo>
                  <a:lnTo>
                    <a:pt x="732" y="317"/>
                  </a:lnTo>
                  <a:lnTo>
                    <a:pt x="729" y="313"/>
                  </a:lnTo>
                  <a:lnTo>
                    <a:pt x="729" y="313"/>
                  </a:lnTo>
                  <a:lnTo>
                    <a:pt x="726" y="312"/>
                  </a:lnTo>
                  <a:lnTo>
                    <a:pt x="726" y="312"/>
                  </a:lnTo>
                  <a:lnTo>
                    <a:pt x="727" y="311"/>
                  </a:lnTo>
                  <a:lnTo>
                    <a:pt x="727" y="310"/>
                  </a:lnTo>
                  <a:lnTo>
                    <a:pt x="727" y="310"/>
                  </a:lnTo>
                  <a:lnTo>
                    <a:pt x="725" y="307"/>
                  </a:lnTo>
                  <a:lnTo>
                    <a:pt x="720" y="305"/>
                  </a:lnTo>
                  <a:lnTo>
                    <a:pt x="720" y="305"/>
                  </a:lnTo>
                  <a:lnTo>
                    <a:pt x="719" y="303"/>
                  </a:lnTo>
                  <a:lnTo>
                    <a:pt x="718" y="299"/>
                  </a:lnTo>
                  <a:lnTo>
                    <a:pt x="718" y="299"/>
                  </a:lnTo>
                  <a:lnTo>
                    <a:pt x="717" y="297"/>
                  </a:lnTo>
                  <a:lnTo>
                    <a:pt x="714" y="296"/>
                  </a:lnTo>
                  <a:lnTo>
                    <a:pt x="713" y="296"/>
                  </a:lnTo>
                  <a:lnTo>
                    <a:pt x="711" y="293"/>
                  </a:lnTo>
                  <a:lnTo>
                    <a:pt x="711" y="293"/>
                  </a:lnTo>
                  <a:lnTo>
                    <a:pt x="710" y="290"/>
                  </a:lnTo>
                  <a:lnTo>
                    <a:pt x="709" y="287"/>
                  </a:lnTo>
                  <a:lnTo>
                    <a:pt x="706" y="284"/>
                  </a:lnTo>
                  <a:lnTo>
                    <a:pt x="706" y="284"/>
                  </a:lnTo>
                  <a:lnTo>
                    <a:pt x="704" y="284"/>
                  </a:lnTo>
                  <a:lnTo>
                    <a:pt x="700" y="284"/>
                  </a:lnTo>
                  <a:lnTo>
                    <a:pt x="697" y="286"/>
                  </a:lnTo>
                  <a:lnTo>
                    <a:pt x="697" y="286"/>
                  </a:lnTo>
                  <a:lnTo>
                    <a:pt x="694" y="276"/>
                  </a:lnTo>
                  <a:lnTo>
                    <a:pt x="694" y="276"/>
                  </a:lnTo>
                  <a:lnTo>
                    <a:pt x="691" y="271"/>
                  </a:lnTo>
                  <a:lnTo>
                    <a:pt x="686" y="265"/>
                  </a:lnTo>
                  <a:lnTo>
                    <a:pt x="677" y="257"/>
                  </a:lnTo>
                  <a:lnTo>
                    <a:pt x="677" y="257"/>
                  </a:lnTo>
                  <a:lnTo>
                    <a:pt x="673" y="253"/>
                  </a:lnTo>
                  <a:lnTo>
                    <a:pt x="667" y="251"/>
                  </a:lnTo>
                  <a:lnTo>
                    <a:pt x="667" y="251"/>
                  </a:lnTo>
                  <a:lnTo>
                    <a:pt x="663" y="251"/>
                  </a:lnTo>
                  <a:lnTo>
                    <a:pt x="659" y="252"/>
                  </a:lnTo>
                  <a:lnTo>
                    <a:pt x="656" y="256"/>
                  </a:lnTo>
                  <a:lnTo>
                    <a:pt x="656" y="256"/>
                  </a:lnTo>
                  <a:lnTo>
                    <a:pt x="631" y="231"/>
                  </a:lnTo>
                  <a:lnTo>
                    <a:pt x="612" y="211"/>
                  </a:lnTo>
                  <a:lnTo>
                    <a:pt x="598" y="197"/>
                  </a:lnTo>
                  <a:lnTo>
                    <a:pt x="598" y="197"/>
                  </a:lnTo>
                  <a:lnTo>
                    <a:pt x="566" y="160"/>
                  </a:lnTo>
                  <a:lnTo>
                    <a:pt x="503" y="93"/>
                  </a:lnTo>
                  <a:lnTo>
                    <a:pt x="442" y="29"/>
                  </a:lnTo>
                  <a:lnTo>
                    <a:pt x="421" y="8"/>
                  </a:lnTo>
                  <a:lnTo>
                    <a:pt x="414" y="2"/>
                  </a:lnTo>
                  <a:lnTo>
                    <a:pt x="411" y="0"/>
                  </a:lnTo>
                  <a:lnTo>
                    <a:pt x="411" y="0"/>
                  </a:lnTo>
                  <a:lnTo>
                    <a:pt x="408" y="1"/>
                  </a:lnTo>
                  <a:lnTo>
                    <a:pt x="403" y="3"/>
                  </a:lnTo>
                  <a:lnTo>
                    <a:pt x="392" y="12"/>
                  </a:lnTo>
                  <a:lnTo>
                    <a:pt x="385" y="20"/>
                  </a:lnTo>
                  <a:lnTo>
                    <a:pt x="383" y="25"/>
                  </a:lnTo>
                  <a:lnTo>
                    <a:pt x="383" y="27"/>
                  </a:lnTo>
                  <a:lnTo>
                    <a:pt x="383" y="27"/>
                  </a:lnTo>
                  <a:lnTo>
                    <a:pt x="389" y="34"/>
                  </a:lnTo>
                  <a:lnTo>
                    <a:pt x="407" y="50"/>
                  </a:lnTo>
                  <a:lnTo>
                    <a:pt x="457" y="99"/>
                  </a:lnTo>
                  <a:lnTo>
                    <a:pt x="514" y="151"/>
                  </a:lnTo>
                  <a:lnTo>
                    <a:pt x="536" y="170"/>
                  </a:lnTo>
                  <a:lnTo>
                    <a:pt x="552" y="181"/>
                  </a:lnTo>
                  <a:lnTo>
                    <a:pt x="552" y="181"/>
                  </a:lnTo>
                  <a:lnTo>
                    <a:pt x="564" y="190"/>
                  </a:lnTo>
                  <a:lnTo>
                    <a:pt x="579" y="203"/>
                  </a:lnTo>
                  <a:lnTo>
                    <a:pt x="610" y="231"/>
                  </a:lnTo>
                  <a:lnTo>
                    <a:pt x="646" y="267"/>
                  </a:lnTo>
                  <a:lnTo>
                    <a:pt x="646" y="267"/>
                  </a:lnTo>
                  <a:close/>
                  <a:moveTo>
                    <a:pt x="680" y="306"/>
                  </a:moveTo>
                  <a:lnTo>
                    <a:pt x="680" y="306"/>
                  </a:lnTo>
                  <a:lnTo>
                    <a:pt x="676" y="326"/>
                  </a:lnTo>
                  <a:lnTo>
                    <a:pt x="676" y="326"/>
                  </a:lnTo>
                  <a:lnTo>
                    <a:pt x="676" y="331"/>
                  </a:lnTo>
                  <a:lnTo>
                    <a:pt x="673" y="337"/>
                  </a:lnTo>
                  <a:lnTo>
                    <a:pt x="673" y="337"/>
                  </a:lnTo>
                  <a:lnTo>
                    <a:pt x="668" y="348"/>
                  </a:lnTo>
                  <a:lnTo>
                    <a:pt x="665" y="353"/>
                  </a:lnTo>
                  <a:lnTo>
                    <a:pt x="666" y="357"/>
                  </a:lnTo>
                  <a:lnTo>
                    <a:pt x="666" y="357"/>
                  </a:lnTo>
                  <a:lnTo>
                    <a:pt x="648" y="375"/>
                  </a:lnTo>
                  <a:lnTo>
                    <a:pt x="633" y="388"/>
                  </a:lnTo>
                  <a:lnTo>
                    <a:pt x="625" y="394"/>
                  </a:lnTo>
                  <a:lnTo>
                    <a:pt x="619" y="398"/>
                  </a:lnTo>
                  <a:lnTo>
                    <a:pt x="619" y="398"/>
                  </a:lnTo>
                  <a:lnTo>
                    <a:pt x="585" y="415"/>
                  </a:lnTo>
                  <a:lnTo>
                    <a:pt x="585" y="415"/>
                  </a:lnTo>
                  <a:lnTo>
                    <a:pt x="575" y="418"/>
                  </a:lnTo>
                  <a:lnTo>
                    <a:pt x="564" y="422"/>
                  </a:lnTo>
                  <a:lnTo>
                    <a:pt x="564" y="422"/>
                  </a:lnTo>
                  <a:lnTo>
                    <a:pt x="554" y="424"/>
                  </a:lnTo>
                  <a:lnTo>
                    <a:pt x="543" y="427"/>
                  </a:lnTo>
                  <a:lnTo>
                    <a:pt x="530" y="428"/>
                  </a:lnTo>
                  <a:lnTo>
                    <a:pt x="530" y="428"/>
                  </a:lnTo>
                  <a:lnTo>
                    <a:pt x="512" y="425"/>
                  </a:lnTo>
                  <a:lnTo>
                    <a:pt x="512" y="425"/>
                  </a:lnTo>
                  <a:lnTo>
                    <a:pt x="514" y="419"/>
                  </a:lnTo>
                  <a:lnTo>
                    <a:pt x="516" y="415"/>
                  </a:lnTo>
                  <a:lnTo>
                    <a:pt x="519" y="411"/>
                  </a:lnTo>
                  <a:lnTo>
                    <a:pt x="519" y="411"/>
                  </a:lnTo>
                  <a:lnTo>
                    <a:pt x="523" y="407"/>
                  </a:lnTo>
                  <a:lnTo>
                    <a:pt x="533" y="401"/>
                  </a:lnTo>
                  <a:lnTo>
                    <a:pt x="541" y="395"/>
                  </a:lnTo>
                  <a:lnTo>
                    <a:pt x="546" y="390"/>
                  </a:lnTo>
                  <a:lnTo>
                    <a:pt x="546" y="390"/>
                  </a:lnTo>
                  <a:lnTo>
                    <a:pt x="558" y="364"/>
                  </a:lnTo>
                  <a:lnTo>
                    <a:pt x="575" y="343"/>
                  </a:lnTo>
                  <a:lnTo>
                    <a:pt x="575" y="343"/>
                  </a:lnTo>
                  <a:lnTo>
                    <a:pt x="592" y="341"/>
                  </a:lnTo>
                  <a:lnTo>
                    <a:pt x="605" y="337"/>
                  </a:lnTo>
                  <a:lnTo>
                    <a:pt x="615" y="335"/>
                  </a:lnTo>
                  <a:lnTo>
                    <a:pt x="615" y="335"/>
                  </a:lnTo>
                  <a:lnTo>
                    <a:pt x="633" y="325"/>
                  </a:lnTo>
                  <a:lnTo>
                    <a:pt x="644" y="319"/>
                  </a:lnTo>
                  <a:lnTo>
                    <a:pt x="644" y="319"/>
                  </a:lnTo>
                  <a:lnTo>
                    <a:pt x="650" y="318"/>
                  </a:lnTo>
                  <a:lnTo>
                    <a:pt x="661" y="317"/>
                  </a:lnTo>
                  <a:lnTo>
                    <a:pt x="661" y="317"/>
                  </a:lnTo>
                  <a:lnTo>
                    <a:pt x="668" y="313"/>
                  </a:lnTo>
                  <a:lnTo>
                    <a:pt x="673" y="311"/>
                  </a:lnTo>
                  <a:lnTo>
                    <a:pt x="680" y="306"/>
                  </a:lnTo>
                  <a:lnTo>
                    <a:pt x="680" y="306"/>
                  </a:lnTo>
                  <a:close/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97" name="Freeform 6">
              <a:extLst>
                <a:ext uri="{FF2B5EF4-FFF2-40B4-BE49-F238E27FC236}">
                  <a16:creationId xmlns:a16="http://schemas.microsoft.com/office/drawing/2014/main" id="{869C19CD-6FCC-45D8-89C4-3FA1BF600F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5075" y="658024"/>
              <a:ext cx="1260762" cy="1070951"/>
            </a:xfrm>
            <a:custGeom>
              <a:avLst/>
              <a:gdLst>
                <a:gd name="T0" fmla="*/ 545 w 1448"/>
                <a:gd name="T1" fmla="*/ 193 h 1230"/>
                <a:gd name="T2" fmla="*/ 457 w 1448"/>
                <a:gd name="T3" fmla="*/ 217 h 1230"/>
                <a:gd name="T4" fmla="*/ 291 w 1448"/>
                <a:gd name="T5" fmla="*/ 306 h 1230"/>
                <a:gd name="T6" fmla="*/ 152 w 1448"/>
                <a:gd name="T7" fmla="*/ 449 h 1230"/>
                <a:gd name="T8" fmla="*/ 150 w 1448"/>
                <a:gd name="T9" fmla="*/ 525 h 1230"/>
                <a:gd name="T10" fmla="*/ 173 w 1448"/>
                <a:gd name="T11" fmla="*/ 537 h 1230"/>
                <a:gd name="T12" fmla="*/ 204 w 1448"/>
                <a:gd name="T13" fmla="*/ 527 h 1230"/>
                <a:gd name="T14" fmla="*/ 235 w 1448"/>
                <a:gd name="T15" fmla="*/ 474 h 1230"/>
                <a:gd name="T16" fmla="*/ 370 w 1448"/>
                <a:gd name="T17" fmla="*/ 350 h 1230"/>
                <a:gd name="T18" fmla="*/ 434 w 1448"/>
                <a:gd name="T19" fmla="*/ 421 h 1230"/>
                <a:gd name="T20" fmla="*/ 465 w 1448"/>
                <a:gd name="T21" fmla="*/ 598 h 1230"/>
                <a:gd name="T22" fmla="*/ 464 w 1448"/>
                <a:gd name="T23" fmla="*/ 624 h 1230"/>
                <a:gd name="T24" fmla="*/ 455 w 1448"/>
                <a:gd name="T25" fmla="*/ 687 h 1230"/>
                <a:gd name="T26" fmla="*/ 427 w 1448"/>
                <a:gd name="T27" fmla="*/ 746 h 1230"/>
                <a:gd name="T28" fmla="*/ 325 w 1448"/>
                <a:gd name="T29" fmla="*/ 887 h 1230"/>
                <a:gd name="T30" fmla="*/ 131 w 1448"/>
                <a:gd name="T31" fmla="*/ 1025 h 1230"/>
                <a:gd name="T32" fmla="*/ 37 w 1448"/>
                <a:gd name="T33" fmla="*/ 1113 h 1230"/>
                <a:gd name="T34" fmla="*/ 10 w 1448"/>
                <a:gd name="T35" fmla="*/ 1208 h 1230"/>
                <a:gd name="T36" fmla="*/ 103 w 1448"/>
                <a:gd name="T37" fmla="*/ 1226 h 1230"/>
                <a:gd name="T38" fmla="*/ 110 w 1448"/>
                <a:gd name="T39" fmla="*/ 1159 h 1230"/>
                <a:gd name="T40" fmla="*/ 143 w 1448"/>
                <a:gd name="T41" fmla="*/ 1124 h 1230"/>
                <a:gd name="T42" fmla="*/ 376 w 1448"/>
                <a:gd name="T43" fmla="*/ 979 h 1230"/>
                <a:gd name="T44" fmla="*/ 427 w 1448"/>
                <a:gd name="T45" fmla="*/ 957 h 1230"/>
                <a:gd name="T46" fmla="*/ 555 w 1448"/>
                <a:gd name="T47" fmla="*/ 862 h 1230"/>
                <a:gd name="T48" fmla="*/ 757 w 1448"/>
                <a:gd name="T49" fmla="*/ 837 h 1230"/>
                <a:gd name="T50" fmla="*/ 1047 w 1448"/>
                <a:gd name="T51" fmla="*/ 849 h 1230"/>
                <a:gd name="T52" fmla="*/ 1074 w 1448"/>
                <a:gd name="T53" fmla="*/ 911 h 1230"/>
                <a:gd name="T54" fmla="*/ 1222 w 1448"/>
                <a:gd name="T55" fmla="*/ 1117 h 1230"/>
                <a:gd name="T56" fmla="*/ 1270 w 1448"/>
                <a:gd name="T57" fmla="*/ 1174 h 1230"/>
                <a:gd name="T58" fmla="*/ 1328 w 1448"/>
                <a:gd name="T59" fmla="*/ 1156 h 1230"/>
                <a:gd name="T60" fmla="*/ 1380 w 1448"/>
                <a:gd name="T61" fmla="*/ 1128 h 1230"/>
                <a:gd name="T62" fmla="*/ 1430 w 1448"/>
                <a:gd name="T63" fmla="*/ 1091 h 1230"/>
                <a:gd name="T64" fmla="*/ 1448 w 1448"/>
                <a:gd name="T65" fmla="*/ 1066 h 1230"/>
                <a:gd name="T66" fmla="*/ 1399 w 1448"/>
                <a:gd name="T67" fmla="*/ 1045 h 1230"/>
                <a:gd name="T68" fmla="*/ 1227 w 1448"/>
                <a:gd name="T69" fmla="*/ 934 h 1230"/>
                <a:gd name="T70" fmla="*/ 1100 w 1448"/>
                <a:gd name="T71" fmla="*/ 751 h 1230"/>
                <a:gd name="T72" fmla="*/ 921 w 1448"/>
                <a:gd name="T73" fmla="*/ 664 h 1230"/>
                <a:gd name="T74" fmla="*/ 797 w 1448"/>
                <a:gd name="T75" fmla="*/ 622 h 1230"/>
                <a:gd name="T76" fmla="*/ 764 w 1448"/>
                <a:gd name="T77" fmla="*/ 586 h 1230"/>
                <a:gd name="T78" fmla="*/ 754 w 1448"/>
                <a:gd name="T79" fmla="*/ 387 h 1230"/>
                <a:gd name="T80" fmla="*/ 855 w 1448"/>
                <a:gd name="T81" fmla="*/ 319 h 1230"/>
                <a:gd name="T82" fmla="*/ 969 w 1448"/>
                <a:gd name="T83" fmla="*/ 217 h 1230"/>
                <a:gd name="T84" fmla="*/ 1133 w 1448"/>
                <a:gd name="T85" fmla="*/ 206 h 1230"/>
                <a:gd name="T86" fmla="*/ 1135 w 1448"/>
                <a:gd name="T87" fmla="*/ 240 h 1230"/>
                <a:gd name="T88" fmla="*/ 1091 w 1448"/>
                <a:gd name="T89" fmla="*/ 309 h 1230"/>
                <a:gd name="T90" fmla="*/ 1091 w 1448"/>
                <a:gd name="T91" fmla="*/ 393 h 1230"/>
                <a:gd name="T92" fmla="*/ 1178 w 1448"/>
                <a:gd name="T93" fmla="*/ 396 h 1230"/>
                <a:gd name="T94" fmla="*/ 1256 w 1448"/>
                <a:gd name="T95" fmla="*/ 326 h 1230"/>
                <a:gd name="T96" fmla="*/ 1256 w 1448"/>
                <a:gd name="T97" fmla="*/ 247 h 1230"/>
                <a:gd name="T98" fmla="*/ 1240 w 1448"/>
                <a:gd name="T99" fmla="*/ 193 h 1230"/>
                <a:gd name="T100" fmla="*/ 1197 w 1448"/>
                <a:gd name="T101" fmla="*/ 178 h 1230"/>
                <a:gd name="T102" fmla="*/ 1012 w 1448"/>
                <a:gd name="T103" fmla="*/ 143 h 1230"/>
                <a:gd name="T104" fmla="*/ 844 w 1448"/>
                <a:gd name="T105" fmla="*/ 172 h 1230"/>
                <a:gd name="T106" fmla="*/ 705 w 1448"/>
                <a:gd name="T107" fmla="*/ 227 h 1230"/>
                <a:gd name="T108" fmla="*/ 716 w 1448"/>
                <a:gd name="T109" fmla="*/ 187 h 1230"/>
                <a:gd name="T110" fmla="*/ 715 w 1448"/>
                <a:gd name="T111" fmla="*/ 152 h 1230"/>
                <a:gd name="T112" fmla="*/ 726 w 1448"/>
                <a:gd name="T113" fmla="*/ 106 h 1230"/>
                <a:gd name="T114" fmla="*/ 750 w 1448"/>
                <a:gd name="T115" fmla="*/ 55 h 1230"/>
                <a:gd name="T116" fmla="*/ 659 w 1448"/>
                <a:gd name="T117" fmla="*/ 2 h 1230"/>
                <a:gd name="T118" fmla="*/ 581 w 1448"/>
                <a:gd name="T119" fmla="*/ 12 h 1230"/>
                <a:gd name="T120" fmla="*/ 557 w 1448"/>
                <a:gd name="T121" fmla="*/ 18 h 1230"/>
                <a:gd name="T122" fmla="*/ 512 w 1448"/>
                <a:gd name="T123" fmla="*/ 109 h 1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48" h="1230">
                  <a:moveTo>
                    <a:pt x="528" y="149"/>
                  </a:moveTo>
                  <a:lnTo>
                    <a:pt x="528" y="149"/>
                  </a:lnTo>
                  <a:lnTo>
                    <a:pt x="526" y="155"/>
                  </a:lnTo>
                  <a:lnTo>
                    <a:pt x="526" y="161"/>
                  </a:lnTo>
                  <a:lnTo>
                    <a:pt x="528" y="168"/>
                  </a:lnTo>
                  <a:lnTo>
                    <a:pt x="528" y="168"/>
                  </a:lnTo>
                  <a:lnTo>
                    <a:pt x="530" y="174"/>
                  </a:lnTo>
                  <a:lnTo>
                    <a:pt x="534" y="179"/>
                  </a:lnTo>
                  <a:lnTo>
                    <a:pt x="537" y="185"/>
                  </a:lnTo>
                  <a:lnTo>
                    <a:pt x="543" y="185"/>
                  </a:lnTo>
                  <a:lnTo>
                    <a:pt x="545" y="193"/>
                  </a:lnTo>
                  <a:lnTo>
                    <a:pt x="537" y="205"/>
                  </a:lnTo>
                  <a:lnTo>
                    <a:pt x="537" y="205"/>
                  </a:lnTo>
                  <a:lnTo>
                    <a:pt x="531" y="205"/>
                  </a:lnTo>
                  <a:lnTo>
                    <a:pt x="517" y="205"/>
                  </a:lnTo>
                  <a:lnTo>
                    <a:pt x="517" y="205"/>
                  </a:lnTo>
                  <a:lnTo>
                    <a:pt x="505" y="206"/>
                  </a:lnTo>
                  <a:lnTo>
                    <a:pt x="488" y="210"/>
                  </a:lnTo>
                  <a:lnTo>
                    <a:pt x="474" y="212"/>
                  </a:lnTo>
                  <a:lnTo>
                    <a:pt x="465" y="216"/>
                  </a:lnTo>
                  <a:lnTo>
                    <a:pt x="465" y="216"/>
                  </a:lnTo>
                  <a:lnTo>
                    <a:pt x="457" y="217"/>
                  </a:lnTo>
                  <a:lnTo>
                    <a:pt x="445" y="218"/>
                  </a:lnTo>
                  <a:lnTo>
                    <a:pt x="428" y="218"/>
                  </a:lnTo>
                  <a:lnTo>
                    <a:pt x="428" y="218"/>
                  </a:lnTo>
                  <a:lnTo>
                    <a:pt x="383" y="240"/>
                  </a:lnTo>
                  <a:lnTo>
                    <a:pt x="383" y="240"/>
                  </a:lnTo>
                  <a:lnTo>
                    <a:pt x="366" y="249"/>
                  </a:lnTo>
                  <a:lnTo>
                    <a:pt x="354" y="257"/>
                  </a:lnTo>
                  <a:lnTo>
                    <a:pt x="354" y="257"/>
                  </a:lnTo>
                  <a:lnTo>
                    <a:pt x="344" y="264"/>
                  </a:lnTo>
                  <a:lnTo>
                    <a:pt x="321" y="282"/>
                  </a:lnTo>
                  <a:lnTo>
                    <a:pt x="291" y="306"/>
                  </a:lnTo>
                  <a:lnTo>
                    <a:pt x="276" y="319"/>
                  </a:lnTo>
                  <a:lnTo>
                    <a:pt x="261" y="333"/>
                  </a:lnTo>
                  <a:lnTo>
                    <a:pt x="261" y="333"/>
                  </a:lnTo>
                  <a:lnTo>
                    <a:pt x="238" y="360"/>
                  </a:lnTo>
                  <a:lnTo>
                    <a:pt x="221" y="382"/>
                  </a:lnTo>
                  <a:lnTo>
                    <a:pt x="210" y="396"/>
                  </a:lnTo>
                  <a:lnTo>
                    <a:pt x="205" y="402"/>
                  </a:lnTo>
                  <a:lnTo>
                    <a:pt x="205" y="402"/>
                  </a:lnTo>
                  <a:lnTo>
                    <a:pt x="196" y="408"/>
                  </a:lnTo>
                  <a:lnTo>
                    <a:pt x="178" y="424"/>
                  </a:lnTo>
                  <a:lnTo>
                    <a:pt x="152" y="449"/>
                  </a:lnTo>
                  <a:lnTo>
                    <a:pt x="152" y="449"/>
                  </a:lnTo>
                  <a:lnTo>
                    <a:pt x="147" y="455"/>
                  </a:lnTo>
                  <a:lnTo>
                    <a:pt x="140" y="469"/>
                  </a:lnTo>
                  <a:lnTo>
                    <a:pt x="132" y="483"/>
                  </a:lnTo>
                  <a:lnTo>
                    <a:pt x="131" y="489"/>
                  </a:lnTo>
                  <a:lnTo>
                    <a:pt x="130" y="493"/>
                  </a:lnTo>
                  <a:lnTo>
                    <a:pt x="130" y="493"/>
                  </a:lnTo>
                  <a:lnTo>
                    <a:pt x="132" y="499"/>
                  </a:lnTo>
                  <a:lnTo>
                    <a:pt x="135" y="502"/>
                  </a:lnTo>
                  <a:lnTo>
                    <a:pt x="138" y="506"/>
                  </a:lnTo>
                  <a:lnTo>
                    <a:pt x="150" y="525"/>
                  </a:lnTo>
                  <a:lnTo>
                    <a:pt x="150" y="525"/>
                  </a:lnTo>
                  <a:lnTo>
                    <a:pt x="153" y="532"/>
                  </a:lnTo>
                  <a:lnTo>
                    <a:pt x="155" y="537"/>
                  </a:lnTo>
                  <a:lnTo>
                    <a:pt x="158" y="538"/>
                  </a:lnTo>
                  <a:lnTo>
                    <a:pt x="158" y="538"/>
                  </a:lnTo>
                  <a:lnTo>
                    <a:pt x="160" y="538"/>
                  </a:lnTo>
                  <a:lnTo>
                    <a:pt x="161" y="537"/>
                  </a:lnTo>
                  <a:lnTo>
                    <a:pt x="161" y="536"/>
                  </a:lnTo>
                  <a:lnTo>
                    <a:pt x="161" y="536"/>
                  </a:lnTo>
                  <a:lnTo>
                    <a:pt x="173" y="537"/>
                  </a:lnTo>
                  <a:lnTo>
                    <a:pt x="173" y="537"/>
                  </a:lnTo>
                  <a:lnTo>
                    <a:pt x="180" y="537"/>
                  </a:lnTo>
                  <a:lnTo>
                    <a:pt x="180" y="537"/>
                  </a:lnTo>
                  <a:lnTo>
                    <a:pt x="184" y="538"/>
                  </a:lnTo>
                  <a:lnTo>
                    <a:pt x="189" y="539"/>
                  </a:lnTo>
                  <a:lnTo>
                    <a:pt x="189" y="539"/>
                  </a:lnTo>
                  <a:lnTo>
                    <a:pt x="191" y="539"/>
                  </a:lnTo>
                  <a:lnTo>
                    <a:pt x="192" y="537"/>
                  </a:lnTo>
                  <a:lnTo>
                    <a:pt x="192" y="535"/>
                  </a:lnTo>
                  <a:lnTo>
                    <a:pt x="192" y="535"/>
                  </a:lnTo>
                  <a:lnTo>
                    <a:pt x="196" y="533"/>
                  </a:lnTo>
                  <a:lnTo>
                    <a:pt x="204" y="527"/>
                  </a:lnTo>
                  <a:lnTo>
                    <a:pt x="204" y="527"/>
                  </a:lnTo>
                  <a:lnTo>
                    <a:pt x="211" y="519"/>
                  </a:lnTo>
                  <a:lnTo>
                    <a:pt x="212" y="517"/>
                  </a:lnTo>
                  <a:lnTo>
                    <a:pt x="212" y="517"/>
                  </a:lnTo>
                  <a:lnTo>
                    <a:pt x="218" y="514"/>
                  </a:lnTo>
                  <a:lnTo>
                    <a:pt x="227" y="510"/>
                  </a:lnTo>
                  <a:lnTo>
                    <a:pt x="227" y="510"/>
                  </a:lnTo>
                  <a:lnTo>
                    <a:pt x="229" y="507"/>
                  </a:lnTo>
                  <a:lnTo>
                    <a:pt x="230" y="502"/>
                  </a:lnTo>
                  <a:lnTo>
                    <a:pt x="233" y="488"/>
                  </a:lnTo>
                  <a:lnTo>
                    <a:pt x="235" y="474"/>
                  </a:lnTo>
                  <a:lnTo>
                    <a:pt x="236" y="465"/>
                  </a:lnTo>
                  <a:lnTo>
                    <a:pt x="236" y="465"/>
                  </a:lnTo>
                  <a:lnTo>
                    <a:pt x="233" y="433"/>
                  </a:lnTo>
                  <a:lnTo>
                    <a:pt x="239" y="425"/>
                  </a:lnTo>
                  <a:lnTo>
                    <a:pt x="239" y="425"/>
                  </a:lnTo>
                  <a:lnTo>
                    <a:pt x="331" y="372"/>
                  </a:lnTo>
                  <a:lnTo>
                    <a:pt x="331" y="372"/>
                  </a:lnTo>
                  <a:lnTo>
                    <a:pt x="356" y="356"/>
                  </a:lnTo>
                  <a:lnTo>
                    <a:pt x="369" y="347"/>
                  </a:lnTo>
                  <a:lnTo>
                    <a:pt x="369" y="347"/>
                  </a:lnTo>
                  <a:lnTo>
                    <a:pt x="370" y="350"/>
                  </a:lnTo>
                  <a:lnTo>
                    <a:pt x="372" y="351"/>
                  </a:lnTo>
                  <a:lnTo>
                    <a:pt x="374" y="351"/>
                  </a:lnTo>
                  <a:lnTo>
                    <a:pt x="374" y="351"/>
                  </a:lnTo>
                  <a:lnTo>
                    <a:pt x="388" y="351"/>
                  </a:lnTo>
                  <a:lnTo>
                    <a:pt x="400" y="350"/>
                  </a:lnTo>
                  <a:lnTo>
                    <a:pt x="400" y="350"/>
                  </a:lnTo>
                  <a:lnTo>
                    <a:pt x="419" y="360"/>
                  </a:lnTo>
                  <a:lnTo>
                    <a:pt x="419" y="360"/>
                  </a:lnTo>
                  <a:lnTo>
                    <a:pt x="433" y="411"/>
                  </a:lnTo>
                  <a:lnTo>
                    <a:pt x="433" y="411"/>
                  </a:lnTo>
                  <a:lnTo>
                    <a:pt x="434" y="421"/>
                  </a:lnTo>
                  <a:lnTo>
                    <a:pt x="436" y="437"/>
                  </a:lnTo>
                  <a:lnTo>
                    <a:pt x="434" y="462"/>
                  </a:lnTo>
                  <a:lnTo>
                    <a:pt x="434" y="462"/>
                  </a:lnTo>
                  <a:lnTo>
                    <a:pt x="436" y="481"/>
                  </a:lnTo>
                  <a:lnTo>
                    <a:pt x="439" y="514"/>
                  </a:lnTo>
                  <a:lnTo>
                    <a:pt x="444" y="564"/>
                  </a:lnTo>
                  <a:lnTo>
                    <a:pt x="444" y="564"/>
                  </a:lnTo>
                  <a:lnTo>
                    <a:pt x="444" y="567"/>
                  </a:lnTo>
                  <a:lnTo>
                    <a:pt x="446" y="572"/>
                  </a:lnTo>
                  <a:lnTo>
                    <a:pt x="454" y="582"/>
                  </a:lnTo>
                  <a:lnTo>
                    <a:pt x="465" y="598"/>
                  </a:lnTo>
                  <a:lnTo>
                    <a:pt x="465" y="598"/>
                  </a:lnTo>
                  <a:lnTo>
                    <a:pt x="482" y="610"/>
                  </a:lnTo>
                  <a:lnTo>
                    <a:pt x="482" y="610"/>
                  </a:lnTo>
                  <a:lnTo>
                    <a:pt x="482" y="615"/>
                  </a:lnTo>
                  <a:lnTo>
                    <a:pt x="482" y="618"/>
                  </a:lnTo>
                  <a:lnTo>
                    <a:pt x="481" y="621"/>
                  </a:lnTo>
                  <a:lnTo>
                    <a:pt x="481" y="621"/>
                  </a:lnTo>
                  <a:lnTo>
                    <a:pt x="477" y="619"/>
                  </a:lnTo>
                  <a:lnTo>
                    <a:pt x="473" y="621"/>
                  </a:lnTo>
                  <a:lnTo>
                    <a:pt x="467" y="622"/>
                  </a:lnTo>
                  <a:lnTo>
                    <a:pt x="464" y="624"/>
                  </a:lnTo>
                  <a:lnTo>
                    <a:pt x="463" y="627"/>
                  </a:lnTo>
                  <a:lnTo>
                    <a:pt x="463" y="627"/>
                  </a:lnTo>
                  <a:lnTo>
                    <a:pt x="461" y="635"/>
                  </a:lnTo>
                  <a:lnTo>
                    <a:pt x="460" y="647"/>
                  </a:lnTo>
                  <a:lnTo>
                    <a:pt x="456" y="662"/>
                  </a:lnTo>
                  <a:lnTo>
                    <a:pt x="456" y="662"/>
                  </a:lnTo>
                  <a:lnTo>
                    <a:pt x="456" y="667"/>
                  </a:lnTo>
                  <a:lnTo>
                    <a:pt x="456" y="675"/>
                  </a:lnTo>
                  <a:lnTo>
                    <a:pt x="456" y="675"/>
                  </a:lnTo>
                  <a:lnTo>
                    <a:pt x="457" y="681"/>
                  </a:lnTo>
                  <a:lnTo>
                    <a:pt x="455" y="687"/>
                  </a:lnTo>
                  <a:lnTo>
                    <a:pt x="451" y="701"/>
                  </a:lnTo>
                  <a:lnTo>
                    <a:pt x="451" y="701"/>
                  </a:lnTo>
                  <a:lnTo>
                    <a:pt x="448" y="712"/>
                  </a:lnTo>
                  <a:lnTo>
                    <a:pt x="448" y="712"/>
                  </a:lnTo>
                  <a:lnTo>
                    <a:pt x="446" y="720"/>
                  </a:lnTo>
                  <a:lnTo>
                    <a:pt x="445" y="723"/>
                  </a:lnTo>
                  <a:lnTo>
                    <a:pt x="442" y="728"/>
                  </a:lnTo>
                  <a:lnTo>
                    <a:pt x="442" y="728"/>
                  </a:lnTo>
                  <a:lnTo>
                    <a:pt x="432" y="739"/>
                  </a:lnTo>
                  <a:lnTo>
                    <a:pt x="427" y="746"/>
                  </a:lnTo>
                  <a:lnTo>
                    <a:pt x="427" y="746"/>
                  </a:lnTo>
                  <a:lnTo>
                    <a:pt x="419" y="761"/>
                  </a:lnTo>
                  <a:lnTo>
                    <a:pt x="412" y="772"/>
                  </a:lnTo>
                  <a:lnTo>
                    <a:pt x="405" y="783"/>
                  </a:lnTo>
                  <a:lnTo>
                    <a:pt x="405" y="783"/>
                  </a:lnTo>
                  <a:lnTo>
                    <a:pt x="394" y="797"/>
                  </a:lnTo>
                  <a:lnTo>
                    <a:pt x="381" y="820"/>
                  </a:lnTo>
                  <a:lnTo>
                    <a:pt x="364" y="850"/>
                  </a:lnTo>
                  <a:lnTo>
                    <a:pt x="364" y="850"/>
                  </a:lnTo>
                  <a:lnTo>
                    <a:pt x="357" y="857"/>
                  </a:lnTo>
                  <a:lnTo>
                    <a:pt x="345" y="869"/>
                  </a:lnTo>
                  <a:lnTo>
                    <a:pt x="325" y="887"/>
                  </a:lnTo>
                  <a:lnTo>
                    <a:pt x="325" y="887"/>
                  </a:lnTo>
                  <a:lnTo>
                    <a:pt x="298" y="896"/>
                  </a:lnTo>
                  <a:lnTo>
                    <a:pt x="279" y="905"/>
                  </a:lnTo>
                  <a:lnTo>
                    <a:pt x="264" y="912"/>
                  </a:lnTo>
                  <a:lnTo>
                    <a:pt x="264" y="912"/>
                  </a:lnTo>
                  <a:lnTo>
                    <a:pt x="243" y="925"/>
                  </a:lnTo>
                  <a:lnTo>
                    <a:pt x="216" y="945"/>
                  </a:lnTo>
                  <a:lnTo>
                    <a:pt x="189" y="965"/>
                  </a:lnTo>
                  <a:lnTo>
                    <a:pt x="173" y="980"/>
                  </a:lnTo>
                  <a:lnTo>
                    <a:pt x="173" y="980"/>
                  </a:lnTo>
                  <a:lnTo>
                    <a:pt x="131" y="1025"/>
                  </a:lnTo>
                  <a:lnTo>
                    <a:pt x="104" y="1056"/>
                  </a:lnTo>
                  <a:lnTo>
                    <a:pt x="82" y="1078"/>
                  </a:lnTo>
                  <a:lnTo>
                    <a:pt x="82" y="1078"/>
                  </a:lnTo>
                  <a:lnTo>
                    <a:pt x="58" y="1100"/>
                  </a:lnTo>
                  <a:lnTo>
                    <a:pt x="51" y="1107"/>
                  </a:lnTo>
                  <a:lnTo>
                    <a:pt x="48" y="1110"/>
                  </a:lnTo>
                  <a:lnTo>
                    <a:pt x="48" y="1110"/>
                  </a:lnTo>
                  <a:lnTo>
                    <a:pt x="48" y="1109"/>
                  </a:lnTo>
                  <a:lnTo>
                    <a:pt x="45" y="1109"/>
                  </a:lnTo>
                  <a:lnTo>
                    <a:pt x="42" y="1110"/>
                  </a:lnTo>
                  <a:lnTo>
                    <a:pt x="37" y="1113"/>
                  </a:lnTo>
                  <a:lnTo>
                    <a:pt x="37" y="1113"/>
                  </a:lnTo>
                  <a:lnTo>
                    <a:pt x="16" y="1129"/>
                  </a:lnTo>
                  <a:lnTo>
                    <a:pt x="6" y="1138"/>
                  </a:lnTo>
                  <a:lnTo>
                    <a:pt x="2" y="1142"/>
                  </a:lnTo>
                  <a:lnTo>
                    <a:pt x="0" y="1146"/>
                  </a:lnTo>
                  <a:lnTo>
                    <a:pt x="0" y="1146"/>
                  </a:lnTo>
                  <a:lnTo>
                    <a:pt x="0" y="1150"/>
                  </a:lnTo>
                  <a:lnTo>
                    <a:pt x="0" y="1159"/>
                  </a:lnTo>
                  <a:lnTo>
                    <a:pt x="2" y="1179"/>
                  </a:lnTo>
                  <a:lnTo>
                    <a:pt x="7" y="1199"/>
                  </a:lnTo>
                  <a:lnTo>
                    <a:pt x="10" y="1208"/>
                  </a:lnTo>
                  <a:lnTo>
                    <a:pt x="12" y="1214"/>
                  </a:lnTo>
                  <a:lnTo>
                    <a:pt x="12" y="1214"/>
                  </a:lnTo>
                  <a:lnTo>
                    <a:pt x="18" y="1220"/>
                  </a:lnTo>
                  <a:lnTo>
                    <a:pt x="24" y="1223"/>
                  </a:lnTo>
                  <a:lnTo>
                    <a:pt x="33" y="1227"/>
                  </a:lnTo>
                  <a:lnTo>
                    <a:pt x="47" y="1228"/>
                  </a:lnTo>
                  <a:lnTo>
                    <a:pt x="47" y="1228"/>
                  </a:lnTo>
                  <a:lnTo>
                    <a:pt x="66" y="1230"/>
                  </a:lnTo>
                  <a:lnTo>
                    <a:pt x="86" y="1229"/>
                  </a:lnTo>
                  <a:lnTo>
                    <a:pt x="95" y="1228"/>
                  </a:lnTo>
                  <a:lnTo>
                    <a:pt x="103" y="1226"/>
                  </a:lnTo>
                  <a:lnTo>
                    <a:pt x="109" y="1222"/>
                  </a:lnTo>
                  <a:lnTo>
                    <a:pt x="110" y="1220"/>
                  </a:lnTo>
                  <a:lnTo>
                    <a:pt x="111" y="1217"/>
                  </a:lnTo>
                  <a:lnTo>
                    <a:pt x="111" y="1217"/>
                  </a:lnTo>
                  <a:lnTo>
                    <a:pt x="112" y="1210"/>
                  </a:lnTo>
                  <a:lnTo>
                    <a:pt x="112" y="1203"/>
                  </a:lnTo>
                  <a:lnTo>
                    <a:pt x="111" y="1187"/>
                  </a:lnTo>
                  <a:lnTo>
                    <a:pt x="107" y="1165"/>
                  </a:lnTo>
                  <a:lnTo>
                    <a:pt x="107" y="1165"/>
                  </a:lnTo>
                  <a:lnTo>
                    <a:pt x="107" y="1162"/>
                  </a:lnTo>
                  <a:lnTo>
                    <a:pt x="110" y="1159"/>
                  </a:lnTo>
                  <a:lnTo>
                    <a:pt x="113" y="1155"/>
                  </a:lnTo>
                  <a:lnTo>
                    <a:pt x="118" y="1153"/>
                  </a:lnTo>
                  <a:lnTo>
                    <a:pt x="118" y="1153"/>
                  </a:lnTo>
                  <a:lnTo>
                    <a:pt x="127" y="1147"/>
                  </a:lnTo>
                  <a:lnTo>
                    <a:pt x="129" y="1144"/>
                  </a:lnTo>
                  <a:lnTo>
                    <a:pt x="130" y="1142"/>
                  </a:lnTo>
                  <a:lnTo>
                    <a:pt x="130" y="1142"/>
                  </a:lnTo>
                  <a:lnTo>
                    <a:pt x="131" y="1138"/>
                  </a:lnTo>
                  <a:lnTo>
                    <a:pt x="131" y="1136"/>
                  </a:lnTo>
                  <a:lnTo>
                    <a:pt x="131" y="1136"/>
                  </a:lnTo>
                  <a:lnTo>
                    <a:pt x="143" y="1124"/>
                  </a:lnTo>
                  <a:lnTo>
                    <a:pt x="159" y="1110"/>
                  </a:lnTo>
                  <a:lnTo>
                    <a:pt x="180" y="1091"/>
                  </a:lnTo>
                  <a:lnTo>
                    <a:pt x="180" y="1091"/>
                  </a:lnTo>
                  <a:lnTo>
                    <a:pt x="196" y="1079"/>
                  </a:lnTo>
                  <a:lnTo>
                    <a:pt x="215" y="1066"/>
                  </a:lnTo>
                  <a:lnTo>
                    <a:pt x="236" y="1054"/>
                  </a:lnTo>
                  <a:lnTo>
                    <a:pt x="259" y="1041"/>
                  </a:lnTo>
                  <a:lnTo>
                    <a:pt x="338" y="999"/>
                  </a:lnTo>
                  <a:lnTo>
                    <a:pt x="338" y="999"/>
                  </a:lnTo>
                  <a:lnTo>
                    <a:pt x="360" y="987"/>
                  </a:lnTo>
                  <a:lnTo>
                    <a:pt x="376" y="979"/>
                  </a:lnTo>
                  <a:lnTo>
                    <a:pt x="388" y="974"/>
                  </a:lnTo>
                  <a:lnTo>
                    <a:pt x="388" y="974"/>
                  </a:lnTo>
                  <a:lnTo>
                    <a:pt x="396" y="975"/>
                  </a:lnTo>
                  <a:lnTo>
                    <a:pt x="403" y="975"/>
                  </a:lnTo>
                  <a:lnTo>
                    <a:pt x="411" y="974"/>
                  </a:lnTo>
                  <a:lnTo>
                    <a:pt x="411" y="974"/>
                  </a:lnTo>
                  <a:lnTo>
                    <a:pt x="415" y="971"/>
                  </a:lnTo>
                  <a:lnTo>
                    <a:pt x="419" y="967"/>
                  </a:lnTo>
                  <a:lnTo>
                    <a:pt x="423" y="959"/>
                  </a:lnTo>
                  <a:lnTo>
                    <a:pt x="423" y="959"/>
                  </a:lnTo>
                  <a:lnTo>
                    <a:pt x="427" y="957"/>
                  </a:lnTo>
                  <a:lnTo>
                    <a:pt x="434" y="952"/>
                  </a:lnTo>
                  <a:lnTo>
                    <a:pt x="443" y="948"/>
                  </a:lnTo>
                  <a:lnTo>
                    <a:pt x="448" y="944"/>
                  </a:lnTo>
                  <a:lnTo>
                    <a:pt x="451" y="939"/>
                  </a:lnTo>
                  <a:lnTo>
                    <a:pt x="451" y="939"/>
                  </a:lnTo>
                  <a:lnTo>
                    <a:pt x="457" y="933"/>
                  </a:lnTo>
                  <a:lnTo>
                    <a:pt x="465" y="926"/>
                  </a:lnTo>
                  <a:lnTo>
                    <a:pt x="491" y="907"/>
                  </a:lnTo>
                  <a:lnTo>
                    <a:pt x="543" y="869"/>
                  </a:lnTo>
                  <a:lnTo>
                    <a:pt x="543" y="869"/>
                  </a:lnTo>
                  <a:lnTo>
                    <a:pt x="555" y="862"/>
                  </a:lnTo>
                  <a:lnTo>
                    <a:pt x="571" y="852"/>
                  </a:lnTo>
                  <a:lnTo>
                    <a:pt x="587" y="844"/>
                  </a:lnTo>
                  <a:lnTo>
                    <a:pt x="604" y="835"/>
                  </a:lnTo>
                  <a:lnTo>
                    <a:pt x="621" y="828"/>
                  </a:lnTo>
                  <a:lnTo>
                    <a:pt x="636" y="823"/>
                  </a:lnTo>
                  <a:lnTo>
                    <a:pt x="649" y="820"/>
                  </a:lnTo>
                  <a:lnTo>
                    <a:pt x="659" y="819"/>
                  </a:lnTo>
                  <a:lnTo>
                    <a:pt x="659" y="819"/>
                  </a:lnTo>
                  <a:lnTo>
                    <a:pt x="683" y="823"/>
                  </a:lnTo>
                  <a:lnTo>
                    <a:pt x="720" y="829"/>
                  </a:lnTo>
                  <a:lnTo>
                    <a:pt x="757" y="837"/>
                  </a:lnTo>
                  <a:lnTo>
                    <a:pt x="783" y="841"/>
                  </a:lnTo>
                  <a:lnTo>
                    <a:pt x="783" y="841"/>
                  </a:lnTo>
                  <a:lnTo>
                    <a:pt x="809" y="843"/>
                  </a:lnTo>
                  <a:lnTo>
                    <a:pt x="850" y="845"/>
                  </a:lnTo>
                  <a:lnTo>
                    <a:pt x="892" y="847"/>
                  </a:lnTo>
                  <a:lnTo>
                    <a:pt x="924" y="850"/>
                  </a:lnTo>
                  <a:lnTo>
                    <a:pt x="924" y="850"/>
                  </a:lnTo>
                  <a:lnTo>
                    <a:pt x="938" y="851"/>
                  </a:lnTo>
                  <a:lnTo>
                    <a:pt x="957" y="852"/>
                  </a:lnTo>
                  <a:lnTo>
                    <a:pt x="998" y="851"/>
                  </a:lnTo>
                  <a:lnTo>
                    <a:pt x="1047" y="849"/>
                  </a:lnTo>
                  <a:lnTo>
                    <a:pt x="1047" y="849"/>
                  </a:lnTo>
                  <a:lnTo>
                    <a:pt x="1049" y="854"/>
                  </a:lnTo>
                  <a:lnTo>
                    <a:pt x="1055" y="868"/>
                  </a:lnTo>
                  <a:lnTo>
                    <a:pt x="1055" y="868"/>
                  </a:lnTo>
                  <a:lnTo>
                    <a:pt x="1059" y="876"/>
                  </a:lnTo>
                  <a:lnTo>
                    <a:pt x="1063" y="882"/>
                  </a:lnTo>
                  <a:lnTo>
                    <a:pt x="1066" y="887"/>
                  </a:lnTo>
                  <a:lnTo>
                    <a:pt x="1068" y="891"/>
                  </a:lnTo>
                  <a:lnTo>
                    <a:pt x="1068" y="891"/>
                  </a:lnTo>
                  <a:lnTo>
                    <a:pt x="1071" y="903"/>
                  </a:lnTo>
                  <a:lnTo>
                    <a:pt x="1074" y="911"/>
                  </a:lnTo>
                  <a:lnTo>
                    <a:pt x="1079" y="920"/>
                  </a:lnTo>
                  <a:lnTo>
                    <a:pt x="1079" y="920"/>
                  </a:lnTo>
                  <a:lnTo>
                    <a:pt x="1084" y="926"/>
                  </a:lnTo>
                  <a:lnTo>
                    <a:pt x="1091" y="934"/>
                  </a:lnTo>
                  <a:lnTo>
                    <a:pt x="1110" y="952"/>
                  </a:lnTo>
                  <a:lnTo>
                    <a:pt x="1134" y="976"/>
                  </a:lnTo>
                  <a:lnTo>
                    <a:pt x="1215" y="1087"/>
                  </a:lnTo>
                  <a:lnTo>
                    <a:pt x="1225" y="1116"/>
                  </a:lnTo>
                  <a:lnTo>
                    <a:pt x="1225" y="1116"/>
                  </a:lnTo>
                  <a:lnTo>
                    <a:pt x="1223" y="1116"/>
                  </a:lnTo>
                  <a:lnTo>
                    <a:pt x="1222" y="1117"/>
                  </a:lnTo>
                  <a:lnTo>
                    <a:pt x="1222" y="1118"/>
                  </a:lnTo>
                  <a:lnTo>
                    <a:pt x="1223" y="1123"/>
                  </a:lnTo>
                  <a:lnTo>
                    <a:pt x="1223" y="1123"/>
                  </a:lnTo>
                  <a:lnTo>
                    <a:pt x="1227" y="1131"/>
                  </a:lnTo>
                  <a:lnTo>
                    <a:pt x="1235" y="1146"/>
                  </a:lnTo>
                  <a:lnTo>
                    <a:pt x="1241" y="1153"/>
                  </a:lnTo>
                  <a:lnTo>
                    <a:pt x="1247" y="1159"/>
                  </a:lnTo>
                  <a:lnTo>
                    <a:pt x="1254" y="1166"/>
                  </a:lnTo>
                  <a:lnTo>
                    <a:pt x="1262" y="1171"/>
                  </a:lnTo>
                  <a:lnTo>
                    <a:pt x="1262" y="1171"/>
                  </a:lnTo>
                  <a:lnTo>
                    <a:pt x="1270" y="1174"/>
                  </a:lnTo>
                  <a:lnTo>
                    <a:pt x="1278" y="1175"/>
                  </a:lnTo>
                  <a:lnTo>
                    <a:pt x="1285" y="1175"/>
                  </a:lnTo>
                  <a:lnTo>
                    <a:pt x="1293" y="1174"/>
                  </a:lnTo>
                  <a:lnTo>
                    <a:pt x="1306" y="1171"/>
                  </a:lnTo>
                  <a:lnTo>
                    <a:pt x="1313" y="1168"/>
                  </a:lnTo>
                  <a:lnTo>
                    <a:pt x="1313" y="1168"/>
                  </a:lnTo>
                  <a:lnTo>
                    <a:pt x="1316" y="1166"/>
                  </a:lnTo>
                  <a:lnTo>
                    <a:pt x="1320" y="1165"/>
                  </a:lnTo>
                  <a:lnTo>
                    <a:pt x="1326" y="1160"/>
                  </a:lnTo>
                  <a:lnTo>
                    <a:pt x="1326" y="1160"/>
                  </a:lnTo>
                  <a:lnTo>
                    <a:pt x="1328" y="1156"/>
                  </a:lnTo>
                  <a:lnTo>
                    <a:pt x="1332" y="1150"/>
                  </a:lnTo>
                  <a:lnTo>
                    <a:pt x="1334" y="1147"/>
                  </a:lnTo>
                  <a:lnTo>
                    <a:pt x="1338" y="1143"/>
                  </a:lnTo>
                  <a:lnTo>
                    <a:pt x="1343" y="1141"/>
                  </a:lnTo>
                  <a:lnTo>
                    <a:pt x="1349" y="1138"/>
                  </a:lnTo>
                  <a:lnTo>
                    <a:pt x="1349" y="1138"/>
                  </a:lnTo>
                  <a:lnTo>
                    <a:pt x="1361" y="1134"/>
                  </a:lnTo>
                  <a:lnTo>
                    <a:pt x="1368" y="1130"/>
                  </a:lnTo>
                  <a:lnTo>
                    <a:pt x="1374" y="1129"/>
                  </a:lnTo>
                  <a:lnTo>
                    <a:pt x="1380" y="1128"/>
                  </a:lnTo>
                  <a:lnTo>
                    <a:pt x="1380" y="1128"/>
                  </a:lnTo>
                  <a:lnTo>
                    <a:pt x="1387" y="1128"/>
                  </a:lnTo>
                  <a:lnTo>
                    <a:pt x="1392" y="1125"/>
                  </a:lnTo>
                  <a:lnTo>
                    <a:pt x="1401" y="1122"/>
                  </a:lnTo>
                  <a:lnTo>
                    <a:pt x="1401" y="1122"/>
                  </a:lnTo>
                  <a:lnTo>
                    <a:pt x="1411" y="1115"/>
                  </a:lnTo>
                  <a:lnTo>
                    <a:pt x="1419" y="1107"/>
                  </a:lnTo>
                  <a:lnTo>
                    <a:pt x="1419" y="1107"/>
                  </a:lnTo>
                  <a:lnTo>
                    <a:pt x="1426" y="1098"/>
                  </a:lnTo>
                  <a:lnTo>
                    <a:pt x="1430" y="1093"/>
                  </a:lnTo>
                  <a:lnTo>
                    <a:pt x="1431" y="1091"/>
                  </a:lnTo>
                  <a:lnTo>
                    <a:pt x="1430" y="1091"/>
                  </a:lnTo>
                  <a:lnTo>
                    <a:pt x="1430" y="1091"/>
                  </a:lnTo>
                  <a:lnTo>
                    <a:pt x="1431" y="1087"/>
                  </a:lnTo>
                  <a:lnTo>
                    <a:pt x="1433" y="1084"/>
                  </a:lnTo>
                  <a:lnTo>
                    <a:pt x="1437" y="1078"/>
                  </a:lnTo>
                  <a:lnTo>
                    <a:pt x="1437" y="1078"/>
                  </a:lnTo>
                  <a:lnTo>
                    <a:pt x="1439" y="1078"/>
                  </a:lnTo>
                  <a:lnTo>
                    <a:pt x="1442" y="1076"/>
                  </a:lnTo>
                  <a:lnTo>
                    <a:pt x="1444" y="1074"/>
                  </a:lnTo>
                  <a:lnTo>
                    <a:pt x="1444" y="1074"/>
                  </a:lnTo>
                  <a:lnTo>
                    <a:pt x="1447" y="1070"/>
                  </a:lnTo>
                  <a:lnTo>
                    <a:pt x="1448" y="1066"/>
                  </a:lnTo>
                  <a:lnTo>
                    <a:pt x="1448" y="1062"/>
                  </a:lnTo>
                  <a:lnTo>
                    <a:pt x="1447" y="1060"/>
                  </a:lnTo>
                  <a:lnTo>
                    <a:pt x="1447" y="1060"/>
                  </a:lnTo>
                  <a:lnTo>
                    <a:pt x="1445" y="1053"/>
                  </a:lnTo>
                  <a:lnTo>
                    <a:pt x="1444" y="1048"/>
                  </a:lnTo>
                  <a:lnTo>
                    <a:pt x="1442" y="1047"/>
                  </a:lnTo>
                  <a:lnTo>
                    <a:pt x="1439" y="1045"/>
                  </a:lnTo>
                  <a:lnTo>
                    <a:pt x="1439" y="1045"/>
                  </a:lnTo>
                  <a:lnTo>
                    <a:pt x="1433" y="1044"/>
                  </a:lnTo>
                  <a:lnTo>
                    <a:pt x="1424" y="1044"/>
                  </a:lnTo>
                  <a:lnTo>
                    <a:pt x="1399" y="1045"/>
                  </a:lnTo>
                  <a:lnTo>
                    <a:pt x="1357" y="1049"/>
                  </a:lnTo>
                  <a:lnTo>
                    <a:pt x="1357" y="1049"/>
                  </a:lnTo>
                  <a:lnTo>
                    <a:pt x="1318" y="1053"/>
                  </a:lnTo>
                  <a:lnTo>
                    <a:pt x="1284" y="1056"/>
                  </a:lnTo>
                  <a:lnTo>
                    <a:pt x="1272" y="1037"/>
                  </a:lnTo>
                  <a:lnTo>
                    <a:pt x="1272" y="1037"/>
                  </a:lnTo>
                  <a:lnTo>
                    <a:pt x="1266" y="1028"/>
                  </a:lnTo>
                  <a:lnTo>
                    <a:pt x="1266" y="1028"/>
                  </a:lnTo>
                  <a:lnTo>
                    <a:pt x="1258" y="1006"/>
                  </a:lnTo>
                  <a:lnTo>
                    <a:pt x="1239" y="961"/>
                  </a:lnTo>
                  <a:lnTo>
                    <a:pt x="1227" y="934"/>
                  </a:lnTo>
                  <a:lnTo>
                    <a:pt x="1216" y="909"/>
                  </a:lnTo>
                  <a:lnTo>
                    <a:pt x="1204" y="889"/>
                  </a:lnTo>
                  <a:lnTo>
                    <a:pt x="1195" y="874"/>
                  </a:lnTo>
                  <a:lnTo>
                    <a:pt x="1195" y="874"/>
                  </a:lnTo>
                  <a:lnTo>
                    <a:pt x="1173" y="844"/>
                  </a:lnTo>
                  <a:lnTo>
                    <a:pt x="1149" y="807"/>
                  </a:lnTo>
                  <a:lnTo>
                    <a:pt x="1127" y="775"/>
                  </a:lnTo>
                  <a:lnTo>
                    <a:pt x="1117" y="763"/>
                  </a:lnTo>
                  <a:lnTo>
                    <a:pt x="1111" y="757"/>
                  </a:lnTo>
                  <a:lnTo>
                    <a:pt x="1111" y="757"/>
                  </a:lnTo>
                  <a:lnTo>
                    <a:pt x="1100" y="751"/>
                  </a:lnTo>
                  <a:lnTo>
                    <a:pt x="1091" y="743"/>
                  </a:lnTo>
                  <a:lnTo>
                    <a:pt x="1080" y="736"/>
                  </a:lnTo>
                  <a:lnTo>
                    <a:pt x="1080" y="736"/>
                  </a:lnTo>
                  <a:lnTo>
                    <a:pt x="1042" y="716"/>
                  </a:lnTo>
                  <a:lnTo>
                    <a:pt x="1010" y="699"/>
                  </a:lnTo>
                  <a:lnTo>
                    <a:pt x="993" y="692"/>
                  </a:lnTo>
                  <a:lnTo>
                    <a:pt x="979" y="686"/>
                  </a:lnTo>
                  <a:lnTo>
                    <a:pt x="979" y="686"/>
                  </a:lnTo>
                  <a:lnTo>
                    <a:pt x="955" y="677"/>
                  </a:lnTo>
                  <a:lnTo>
                    <a:pt x="937" y="668"/>
                  </a:lnTo>
                  <a:lnTo>
                    <a:pt x="921" y="664"/>
                  </a:lnTo>
                  <a:lnTo>
                    <a:pt x="914" y="661"/>
                  </a:lnTo>
                  <a:lnTo>
                    <a:pt x="906" y="661"/>
                  </a:lnTo>
                  <a:lnTo>
                    <a:pt x="906" y="661"/>
                  </a:lnTo>
                  <a:lnTo>
                    <a:pt x="896" y="661"/>
                  </a:lnTo>
                  <a:lnTo>
                    <a:pt x="886" y="659"/>
                  </a:lnTo>
                  <a:lnTo>
                    <a:pt x="861" y="653"/>
                  </a:lnTo>
                  <a:lnTo>
                    <a:pt x="837" y="644"/>
                  </a:lnTo>
                  <a:lnTo>
                    <a:pt x="821" y="638"/>
                  </a:lnTo>
                  <a:lnTo>
                    <a:pt x="821" y="638"/>
                  </a:lnTo>
                  <a:lnTo>
                    <a:pt x="810" y="631"/>
                  </a:lnTo>
                  <a:lnTo>
                    <a:pt x="797" y="622"/>
                  </a:lnTo>
                  <a:lnTo>
                    <a:pt x="787" y="613"/>
                  </a:lnTo>
                  <a:lnTo>
                    <a:pt x="779" y="610"/>
                  </a:lnTo>
                  <a:lnTo>
                    <a:pt x="779" y="610"/>
                  </a:lnTo>
                  <a:lnTo>
                    <a:pt x="775" y="609"/>
                  </a:lnTo>
                  <a:lnTo>
                    <a:pt x="771" y="609"/>
                  </a:lnTo>
                  <a:lnTo>
                    <a:pt x="769" y="609"/>
                  </a:lnTo>
                  <a:lnTo>
                    <a:pt x="767" y="607"/>
                  </a:lnTo>
                  <a:lnTo>
                    <a:pt x="767" y="607"/>
                  </a:lnTo>
                  <a:lnTo>
                    <a:pt x="764" y="597"/>
                  </a:lnTo>
                  <a:lnTo>
                    <a:pt x="764" y="597"/>
                  </a:lnTo>
                  <a:lnTo>
                    <a:pt x="764" y="586"/>
                  </a:lnTo>
                  <a:lnTo>
                    <a:pt x="764" y="586"/>
                  </a:lnTo>
                  <a:lnTo>
                    <a:pt x="754" y="549"/>
                  </a:lnTo>
                  <a:lnTo>
                    <a:pt x="748" y="523"/>
                  </a:lnTo>
                  <a:lnTo>
                    <a:pt x="745" y="507"/>
                  </a:lnTo>
                  <a:lnTo>
                    <a:pt x="745" y="507"/>
                  </a:lnTo>
                  <a:lnTo>
                    <a:pt x="742" y="452"/>
                  </a:lnTo>
                  <a:lnTo>
                    <a:pt x="742" y="452"/>
                  </a:lnTo>
                  <a:lnTo>
                    <a:pt x="745" y="424"/>
                  </a:lnTo>
                  <a:lnTo>
                    <a:pt x="748" y="401"/>
                  </a:lnTo>
                  <a:lnTo>
                    <a:pt x="751" y="393"/>
                  </a:lnTo>
                  <a:lnTo>
                    <a:pt x="754" y="387"/>
                  </a:lnTo>
                  <a:lnTo>
                    <a:pt x="754" y="387"/>
                  </a:lnTo>
                  <a:lnTo>
                    <a:pt x="763" y="375"/>
                  </a:lnTo>
                  <a:lnTo>
                    <a:pt x="776" y="359"/>
                  </a:lnTo>
                  <a:lnTo>
                    <a:pt x="784" y="351"/>
                  </a:lnTo>
                  <a:lnTo>
                    <a:pt x="794" y="343"/>
                  </a:lnTo>
                  <a:lnTo>
                    <a:pt x="803" y="337"/>
                  </a:lnTo>
                  <a:lnTo>
                    <a:pt x="813" y="331"/>
                  </a:lnTo>
                  <a:lnTo>
                    <a:pt x="813" y="331"/>
                  </a:lnTo>
                  <a:lnTo>
                    <a:pt x="832" y="323"/>
                  </a:lnTo>
                  <a:lnTo>
                    <a:pt x="845" y="320"/>
                  </a:lnTo>
                  <a:lnTo>
                    <a:pt x="855" y="319"/>
                  </a:lnTo>
                  <a:lnTo>
                    <a:pt x="859" y="317"/>
                  </a:lnTo>
                  <a:lnTo>
                    <a:pt x="859" y="317"/>
                  </a:lnTo>
                  <a:lnTo>
                    <a:pt x="862" y="315"/>
                  </a:lnTo>
                  <a:lnTo>
                    <a:pt x="864" y="308"/>
                  </a:lnTo>
                  <a:lnTo>
                    <a:pt x="868" y="289"/>
                  </a:lnTo>
                  <a:lnTo>
                    <a:pt x="872" y="261"/>
                  </a:lnTo>
                  <a:lnTo>
                    <a:pt x="872" y="261"/>
                  </a:lnTo>
                  <a:lnTo>
                    <a:pt x="918" y="240"/>
                  </a:lnTo>
                  <a:lnTo>
                    <a:pt x="950" y="224"/>
                  </a:lnTo>
                  <a:lnTo>
                    <a:pt x="969" y="217"/>
                  </a:lnTo>
                  <a:lnTo>
                    <a:pt x="969" y="217"/>
                  </a:lnTo>
                  <a:lnTo>
                    <a:pt x="981" y="214"/>
                  </a:lnTo>
                  <a:lnTo>
                    <a:pt x="988" y="211"/>
                  </a:lnTo>
                  <a:lnTo>
                    <a:pt x="988" y="211"/>
                  </a:lnTo>
                  <a:lnTo>
                    <a:pt x="1001" y="211"/>
                  </a:lnTo>
                  <a:lnTo>
                    <a:pt x="1032" y="210"/>
                  </a:lnTo>
                  <a:lnTo>
                    <a:pt x="1032" y="210"/>
                  </a:lnTo>
                  <a:lnTo>
                    <a:pt x="1059" y="210"/>
                  </a:lnTo>
                  <a:lnTo>
                    <a:pt x="1090" y="208"/>
                  </a:lnTo>
                  <a:lnTo>
                    <a:pt x="1116" y="206"/>
                  </a:lnTo>
                  <a:lnTo>
                    <a:pt x="1133" y="206"/>
                  </a:lnTo>
                  <a:lnTo>
                    <a:pt x="1133" y="206"/>
                  </a:lnTo>
                  <a:lnTo>
                    <a:pt x="1157" y="210"/>
                  </a:lnTo>
                  <a:lnTo>
                    <a:pt x="1161" y="215"/>
                  </a:lnTo>
                  <a:lnTo>
                    <a:pt x="1161" y="215"/>
                  </a:lnTo>
                  <a:lnTo>
                    <a:pt x="1161" y="215"/>
                  </a:lnTo>
                  <a:lnTo>
                    <a:pt x="1163" y="216"/>
                  </a:lnTo>
                  <a:lnTo>
                    <a:pt x="1161" y="217"/>
                  </a:lnTo>
                  <a:lnTo>
                    <a:pt x="1158" y="221"/>
                  </a:lnTo>
                  <a:lnTo>
                    <a:pt x="1158" y="221"/>
                  </a:lnTo>
                  <a:lnTo>
                    <a:pt x="1146" y="229"/>
                  </a:lnTo>
                  <a:lnTo>
                    <a:pt x="1141" y="234"/>
                  </a:lnTo>
                  <a:lnTo>
                    <a:pt x="1135" y="240"/>
                  </a:lnTo>
                  <a:lnTo>
                    <a:pt x="1135" y="240"/>
                  </a:lnTo>
                  <a:lnTo>
                    <a:pt x="1123" y="260"/>
                  </a:lnTo>
                  <a:lnTo>
                    <a:pt x="1118" y="270"/>
                  </a:lnTo>
                  <a:lnTo>
                    <a:pt x="1116" y="277"/>
                  </a:lnTo>
                  <a:lnTo>
                    <a:pt x="1116" y="277"/>
                  </a:lnTo>
                  <a:lnTo>
                    <a:pt x="1115" y="284"/>
                  </a:lnTo>
                  <a:lnTo>
                    <a:pt x="1114" y="286"/>
                  </a:lnTo>
                  <a:lnTo>
                    <a:pt x="1111" y="289"/>
                  </a:lnTo>
                  <a:lnTo>
                    <a:pt x="1111" y="289"/>
                  </a:lnTo>
                  <a:lnTo>
                    <a:pt x="1103" y="296"/>
                  </a:lnTo>
                  <a:lnTo>
                    <a:pt x="1091" y="309"/>
                  </a:lnTo>
                  <a:lnTo>
                    <a:pt x="1079" y="322"/>
                  </a:lnTo>
                  <a:lnTo>
                    <a:pt x="1075" y="328"/>
                  </a:lnTo>
                  <a:lnTo>
                    <a:pt x="1073" y="333"/>
                  </a:lnTo>
                  <a:lnTo>
                    <a:pt x="1073" y="333"/>
                  </a:lnTo>
                  <a:lnTo>
                    <a:pt x="1073" y="343"/>
                  </a:lnTo>
                  <a:lnTo>
                    <a:pt x="1073" y="356"/>
                  </a:lnTo>
                  <a:lnTo>
                    <a:pt x="1075" y="369"/>
                  </a:lnTo>
                  <a:lnTo>
                    <a:pt x="1078" y="375"/>
                  </a:lnTo>
                  <a:lnTo>
                    <a:pt x="1081" y="381"/>
                  </a:lnTo>
                  <a:lnTo>
                    <a:pt x="1081" y="381"/>
                  </a:lnTo>
                  <a:lnTo>
                    <a:pt x="1091" y="393"/>
                  </a:lnTo>
                  <a:lnTo>
                    <a:pt x="1102" y="403"/>
                  </a:lnTo>
                  <a:lnTo>
                    <a:pt x="1114" y="413"/>
                  </a:lnTo>
                  <a:lnTo>
                    <a:pt x="1120" y="415"/>
                  </a:lnTo>
                  <a:lnTo>
                    <a:pt x="1124" y="418"/>
                  </a:lnTo>
                  <a:lnTo>
                    <a:pt x="1124" y="418"/>
                  </a:lnTo>
                  <a:lnTo>
                    <a:pt x="1131" y="418"/>
                  </a:lnTo>
                  <a:lnTo>
                    <a:pt x="1140" y="415"/>
                  </a:lnTo>
                  <a:lnTo>
                    <a:pt x="1153" y="411"/>
                  </a:lnTo>
                  <a:lnTo>
                    <a:pt x="1153" y="411"/>
                  </a:lnTo>
                  <a:lnTo>
                    <a:pt x="1164" y="406"/>
                  </a:lnTo>
                  <a:lnTo>
                    <a:pt x="1178" y="396"/>
                  </a:lnTo>
                  <a:lnTo>
                    <a:pt x="1194" y="388"/>
                  </a:lnTo>
                  <a:lnTo>
                    <a:pt x="1203" y="382"/>
                  </a:lnTo>
                  <a:lnTo>
                    <a:pt x="1203" y="382"/>
                  </a:lnTo>
                  <a:lnTo>
                    <a:pt x="1211" y="378"/>
                  </a:lnTo>
                  <a:lnTo>
                    <a:pt x="1222" y="371"/>
                  </a:lnTo>
                  <a:lnTo>
                    <a:pt x="1233" y="363"/>
                  </a:lnTo>
                  <a:lnTo>
                    <a:pt x="1242" y="352"/>
                  </a:lnTo>
                  <a:lnTo>
                    <a:pt x="1242" y="352"/>
                  </a:lnTo>
                  <a:lnTo>
                    <a:pt x="1246" y="346"/>
                  </a:lnTo>
                  <a:lnTo>
                    <a:pt x="1250" y="340"/>
                  </a:lnTo>
                  <a:lnTo>
                    <a:pt x="1256" y="326"/>
                  </a:lnTo>
                  <a:lnTo>
                    <a:pt x="1259" y="315"/>
                  </a:lnTo>
                  <a:lnTo>
                    <a:pt x="1260" y="310"/>
                  </a:lnTo>
                  <a:lnTo>
                    <a:pt x="1260" y="310"/>
                  </a:lnTo>
                  <a:lnTo>
                    <a:pt x="1258" y="296"/>
                  </a:lnTo>
                  <a:lnTo>
                    <a:pt x="1258" y="296"/>
                  </a:lnTo>
                  <a:lnTo>
                    <a:pt x="1257" y="279"/>
                  </a:lnTo>
                  <a:lnTo>
                    <a:pt x="1256" y="263"/>
                  </a:lnTo>
                  <a:lnTo>
                    <a:pt x="1256" y="263"/>
                  </a:lnTo>
                  <a:lnTo>
                    <a:pt x="1256" y="257"/>
                  </a:lnTo>
                  <a:lnTo>
                    <a:pt x="1256" y="247"/>
                  </a:lnTo>
                  <a:lnTo>
                    <a:pt x="1256" y="247"/>
                  </a:lnTo>
                  <a:lnTo>
                    <a:pt x="1253" y="232"/>
                  </a:lnTo>
                  <a:lnTo>
                    <a:pt x="1251" y="221"/>
                  </a:lnTo>
                  <a:lnTo>
                    <a:pt x="1251" y="221"/>
                  </a:lnTo>
                  <a:lnTo>
                    <a:pt x="1251" y="212"/>
                  </a:lnTo>
                  <a:lnTo>
                    <a:pt x="1251" y="208"/>
                  </a:lnTo>
                  <a:lnTo>
                    <a:pt x="1250" y="204"/>
                  </a:lnTo>
                  <a:lnTo>
                    <a:pt x="1250" y="204"/>
                  </a:lnTo>
                  <a:lnTo>
                    <a:pt x="1247" y="201"/>
                  </a:lnTo>
                  <a:lnTo>
                    <a:pt x="1245" y="198"/>
                  </a:lnTo>
                  <a:lnTo>
                    <a:pt x="1240" y="193"/>
                  </a:lnTo>
                  <a:lnTo>
                    <a:pt x="1240" y="193"/>
                  </a:lnTo>
                  <a:lnTo>
                    <a:pt x="1235" y="189"/>
                  </a:lnTo>
                  <a:lnTo>
                    <a:pt x="1228" y="185"/>
                  </a:lnTo>
                  <a:lnTo>
                    <a:pt x="1228" y="185"/>
                  </a:lnTo>
                  <a:lnTo>
                    <a:pt x="1220" y="180"/>
                  </a:lnTo>
                  <a:lnTo>
                    <a:pt x="1215" y="179"/>
                  </a:lnTo>
                  <a:lnTo>
                    <a:pt x="1211" y="179"/>
                  </a:lnTo>
                  <a:lnTo>
                    <a:pt x="1211" y="179"/>
                  </a:lnTo>
                  <a:lnTo>
                    <a:pt x="1205" y="181"/>
                  </a:lnTo>
                  <a:lnTo>
                    <a:pt x="1202" y="181"/>
                  </a:lnTo>
                  <a:lnTo>
                    <a:pt x="1202" y="181"/>
                  </a:lnTo>
                  <a:lnTo>
                    <a:pt x="1197" y="178"/>
                  </a:lnTo>
                  <a:lnTo>
                    <a:pt x="1192" y="174"/>
                  </a:lnTo>
                  <a:lnTo>
                    <a:pt x="1189" y="172"/>
                  </a:lnTo>
                  <a:lnTo>
                    <a:pt x="1189" y="172"/>
                  </a:lnTo>
                  <a:lnTo>
                    <a:pt x="1163" y="168"/>
                  </a:lnTo>
                  <a:lnTo>
                    <a:pt x="1163" y="168"/>
                  </a:lnTo>
                  <a:lnTo>
                    <a:pt x="1146" y="162"/>
                  </a:lnTo>
                  <a:lnTo>
                    <a:pt x="1146" y="162"/>
                  </a:lnTo>
                  <a:lnTo>
                    <a:pt x="1123" y="159"/>
                  </a:lnTo>
                  <a:lnTo>
                    <a:pt x="1079" y="152"/>
                  </a:lnTo>
                  <a:lnTo>
                    <a:pt x="1031" y="144"/>
                  </a:lnTo>
                  <a:lnTo>
                    <a:pt x="1012" y="143"/>
                  </a:lnTo>
                  <a:lnTo>
                    <a:pt x="998" y="142"/>
                  </a:lnTo>
                  <a:lnTo>
                    <a:pt x="998" y="142"/>
                  </a:lnTo>
                  <a:lnTo>
                    <a:pt x="983" y="143"/>
                  </a:lnTo>
                  <a:lnTo>
                    <a:pt x="963" y="147"/>
                  </a:lnTo>
                  <a:lnTo>
                    <a:pt x="915" y="156"/>
                  </a:lnTo>
                  <a:lnTo>
                    <a:pt x="856" y="171"/>
                  </a:lnTo>
                  <a:lnTo>
                    <a:pt x="856" y="171"/>
                  </a:lnTo>
                  <a:lnTo>
                    <a:pt x="855" y="169"/>
                  </a:lnTo>
                  <a:lnTo>
                    <a:pt x="851" y="169"/>
                  </a:lnTo>
                  <a:lnTo>
                    <a:pt x="851" y="169"/>
                  </a:lnTo>
                  <a:lnTo>
                    <a:pt x="844" y="172"/>
                  </a:lnTo>
                  <a:lnTo>
                    <a:pt x="831" y="178"/>
                  </a:lnTo>
                  <a:lnTo>
                    <a:pt x="812" y="187"/>
                  </a:lnTo>
                  <a:lnTo>
                    <a:pt x="812" y="187"/>
                  </a:lnTo>
                  <a:lnTo>
                    <a:pt x="793" y="189"/>
                  </a:lnTo>
                  <a:lnTo>
                    <a:pt x="778" y="190"/>
                  </a:lnTo>
                  <a:lnTo>
                    <a:pt x="771" y="191"/>
                  </a:lnTo>
                  <a:lnTo>
                    <a:pt x="771" y="191"/>
                  </a:lnTo>
                  <a:lnTo>
                    <a:pt x="750" y="201"/>
                  </a:lnTo>
                  <a:lnTo>
                    <a:pt x="729" y="208"/>
                  </a:lnTo>
                  <a:lnTo>
                    <a:pt x="705" y="227"/>
                  </a:lnTo>
                  <a:lnTo>
                    <a:pt x="705" y="227"/>
                  </a:lnTo>
                  <a:lnTo>
                    <a:pt x="705" y="215"/>
                  </a:lnTo>
                  <a:lnTo>
                    <a:pt x="705" y="215"/>
                  </a:lnTo>
                  <a:lnTo>
                    <a:pt x="707" y="210"/>
                  </a:lnTo>
                  <a:lnTo>
                    <a:pt x="708" y="208"/>
                  </a:lnTo>
                  <a:lnTo>
                    <a:pt x="708" y="205"/>
                  </a:lnTo>
                  <a:lnTo>
                    <a:pt x="708" y="195"/>
                  </a:lnTo>
                  <a:lnTo>
                    <a:pt x="708" y="195"/>
                  </a:lnTo>
                  <a:lnTo>
                    <a:pt x="713" y="192"/>
                  </a:lnTo>
                  <a:lnTo>
                    <a:pt x="716" y="190"/>
                  </a:lnTo>
                  <a:lnTo>
                    <a:pt x="716" y="189"/>
                  </a:lnTo>
                  <a:lnTo>
                    <a:pt x="716" y="187"/>
                  </a:lnTo>
                  <a:lnTo>
                    <a:pt x="716" y="187"/>
                  </a:lnTo>
                  <a:lnTo>
                    <a:pt x="713" y="175"/>
                  </a:lnTo>
                  <a:lnTo>
                    <a:pt x="713" y="175"/>
                  </a:lnTo>
                  <a:lnTo>
                    <a:pt x="715" y="174"/>
                  </a:lnTo>
                  <a:lnTo>
                    <a:pt x="719" y="172"/>
                  </a:lnTo>
                  <a:lnTo>
                    <a:pt x="722" y="168"/>
                  </a:lnTo>
                  <a:lnTo>
                    <a:pt x="722" y="166"/>
                  </a:lnTo>
                  <a:lnTo>
                    <a:pt x="722" y="162"/>
                  </a:lnTo>
                  <a:lnTo>
                    <a:pt x="722" y="162"/>
                  </a:lnTo>
                  <a:lnTo>
                    <a:pt x="719" y="156"/>
                  </a:lnTo>
                  <a:lnTo>
                    <a:pt x="715" y="152"/>
                  </a:lnTo>
                  <a:lnTo>
                    <a:pt x="710" y="146"/>
                  </a:lnTo>
                  <a:lnTo>
                    <a:pt x="705" y="140"/>
                  </a:lnTo>
                  <a:lnTo>
                    <a:pt x="705" y="140"/>
                  </a:lnTo>
                  <a:lnTo>
                    <a:pt x="702" y="132"/>
                  </a:lnTo>
                  <a:lnTo>
                    <a:pt x="699" y="127"/>
                  </a:lnTo>
                  <a:lnTo>
                    <a:pt x="697" y="121"/>
                  </a:lnTo>
                  <a:lnTo>
                    <a:pt x="697" y="121"/>
                  </a:lnTo>
                  <a:lnTo>
                    <a:pt x="701" y="119"/>
                  </a:lnTo>
                  <a:lnTo>
                    <a:pt x="709" y="116"/>
                  </a:lnTo>
                  <a:lnTo>
                    <a:pt x="720" y="111"/>
                  </a:lnTo>
                  <a:lnTo>
                    <a:pt x="726" y="106"/>
                  </a:lnTo>
                  <a:lnTo>
                    <a:pt x="730" y="101"/>
                  </a:lnTo>
                  <a:lnTo>
                    <a:pt x="730" y="101"/>
                  </a:lnTo>
                  <a:lnTo>
                    <a:pt x="741" y="91"/>
                  </a:lnTo>
                  <a:lnTo>
                    <a:pt x="750" y="80"/>
                  </a:lnTo>
                  <a:lnTo>
                    <a:pt x="756" y="70"/>
                  </a:lnTo>
                  <a:lnTo>
                    <a:pt x="758" y="63"/>
                  </a:lnTo>
                  <a:lnTo>
                    <a:pt x="758" y="63"/>
                  </a:lnTo>
                  <a:lnTo>
                    <a:pt x="758" y="58"/>
                  </a:lnTo>
                  <a:lnTo>
                    <a:pt x="758" y="57"/>
                  </a:lnTo>
                  <a:lnTo>
                    <a:pt x="756" y="56"/>
                  </a:lnTo>
                  <a:lnTo>
                    <a:pt x="750" y="55"/>
                  </a:lnTo>
                  <a:lnTo>
                    <a:pt x="738" y="54"/>
                  </a:lnTo>
                  <a:lnTo>
                    <a:pt x="738" y="54"/>
                  </a:lnTo>
                  <a:lnTo>
                    <a:pt x="704" y="53"/>
                  </a:lnTo>
                  <a:lnTo>
                    <a:pt x="687" y="51"/>
                  </a:lnTo>
                  <a:lnTo>
                    <a:pt x="687" y="51"/>
                  </a:lnTo>
                  <a:lnTo>
                    <a:pt x="680" y="41"/>
                  </a:lnTo>
                  <a:lnTo>
                    <a:pt x="672" y="27"/>
                  </a:lnTo>
                  <a:lnTo>
                    <a:pt x="672" y="27"/>
                  </a:lnTo>
                  <a:lnTo>
                    <a:pt x="666" y="14"/>
                  </a:lnTo>
                  <a:lnTo>
                    <a:pt x="662" y="6"/>
                  </a:lnTo>
                  <a:lnTo>
                    <a:pt x="659" y="2"/>
                  </a:lnTo>
                  <a:lnTo>
                    <a:pt x="656" y="1"/>
                  </a:lnTo>
                  <a:lnTo>
                    <a:pt x="656" y="1"/>
                  </a:lnTo>
                  <a:lnTo>
                    <a:pt x="649" y="0"/>
                  </a:lnTo>
                  <a:lnTo>
                    <a:pt x="642" y="1"/>
                  </a:lnTo>
                  <a:lnTo>
                    <a:pt x="636" y="2"/>
                  </a:lnTo>
                  <a:lnTo>
                    <a:pt x="631" y="5"/>
                  </a:lnTo>
                  <a:lnTo>
                    <a:pt x="631" y="5"/>
                  </a:lnTo>
                  <a:lnTo>
                    <a:pt x="622" y="7"/>
                  </a:lnTo>
                  <a:lnTo>
                    <a:pt x="605" y="10"/>
                  </a:lnTo>
                  <a:lnTo>
                    <a:pt x="581" y="12"/>
                  </a:lnTo>
                  <a:lnTo>
                    <a:pt x="581" y="12"/>
                  </a:lnTo>
                  <a:lnTo>
                    <a:pt x="581" y="11"/>
                  </a:lnTo>
                  <a:lnTo>
                    <a:pt x="579" y="8"/>
                  </a:lnTo>
                  <a:lnTo>
                    <a:pt x="574" y="7"/>
                  </a:lnTo>
                  <a:lnTo>
                    <a:pt x="567" y="7"/>
                  </a:lnTo>
                  <a:lnTo>
                    <a:pt x="567" y="7"/>
                  </a:lnTo>
                  <a:lnTo>
                    <a:pt x="563" y="8"/>
                  </a:lnTo>
                  <a:lnTo>
                    <a:pt x="561" y="10"/>
                  </a:lnTo>
                  <a:lnTo>
                    <a:pt x="559" y="13"/>
                  </a:lnTo>
                  <a:lnTo>
                    <a:pt x="557" y="17"/>
                  </a:lnTo>
                  <a:lnTo>
                    <a:pt x="557" y="18"/>
                  </a:lnTo>
                  <a:lnTo>
                    <a:pt x="557" y="18"/>
                  </a:lnTo>
                  <a:lnTo>
                    <a:pt x="545" y="27"/>
                  </a:lnTo>
                  <a:lnTo>
                    <a:pt x="535" y="38"/>
                  </a:lnTo>
                  <a:lnTo>
                    <a:pt x="522" y="50"/>
                  </a:lnTo>
                  <a:lnTo>
                    <a:pt x="522" y="50"/>
                  </a:lnTo>
                  <a:lnTo>
                    <a:pt x="517" y="57"/>
                  </a:lnTo>
                  <a:lnTo>
                    <a:pt x="514" y="66"/>
                  </a:lnTo>
                  <a:lnTo>
                    <a:pt x="512" y="75"/>
                  </a:lnTo>
                  <a:lnTo>
                    <a:pt x="511" y="85"/>
                  </a:lnTo>
                  <a:lnTo>
                    <a:pt x="511" y="101"/>
                  </a:lnTo>
                  <a:lnTo>
                    <a:pt x="512" y="109"/>
                  </a:lnTo>
                  <a:lnTo>
                    <a:pt x="512" y="109"/>
                  </a:lnTo>
                  <a:lnTo>
                    <a:pt x="528" y="149"/>
                  </a:lnTo>
                  <a:lnTo>
                    <a:pt x="528" y="149"/>
                  </a:lnTo>
                  <a:close/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6587435C-2ECE-4DED-BFB7-7D93DB74AE3C}"/>
              </a:ext>
            </a:extLst>
          </p:cNvPr>
          <p:cNvGrpSpPr/>
          <p:nvPr/>
        </p:nvGrpSpPr>
        <p:grpSpPr>
          <a:xfrm>
            <a:off x="695101" y="1906438"/>
            <a:ext cx="2643322" cy="707020"/>
            <a:chOff x="1754822" y="3308820"/>
            <a:chExt cx="2547304" cy="524040"/>
          </a:xfrm>
        </p:grpSpPr>
        <p:sp>
          <p:nvSpPr>
            <p:cNvPr id="299" name="楕円 298">
              <a:extLst>
                <a:ext uri="{FF2B5EF4-FFF2-40B4-BE49-F238E27FC236}">
                  <a16:creationId xmlns:a16="http://schemas.microsoft.com/office/drawing/2014/main" id="{4980F5A2-7083-46B0-BEC0-86F9080A5C76}"/>
                </a:ext>
              </a:extLst>
            </p:cNvPr>
            <p:cNvSpPr/>
            <p:nvPr/>
          </p:nvSpPr>
          <p:spPr>
            <a:xfrm>
              <a:off x="1754822" y="3429000"/>
              <a:ext cx="2547304" cy="403860"/>
            </a:xfrm>
            <a:prstGeom prst="ellipse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0" name="楕円 299">
              <a:extLst>
                <a:ext uri="{FF2B5EF4-FFF2-40B4-BE49-F238E27FC236}">
                  <a16:creationId xmlns:a16="http://schemas.microsoft.com/office/drawing/2014/main" id="{97996590-0AA8-4068-A424-294BF395C1B1}"/>
                </a:ext>
              </a:extLst>
            </p:cNvPr>
            <p:cNvSpPr/>
            <p:nvPr/>
          </p:nvSpPr>
          <p:spPr>
            <a:xfrm>
              <a:off x="1841182" y="3429000"/>
              <a:ext cx="2306956" cy="403860"/>
            </a:xfrm>
            <a:prstGeom prst="ellips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41935ED9-0F41-4AC2-91E4-50886FB58CBE}"/>
                </a:ext>
              </a:extLst>
            </p:cNvPr>
            <p:cNvSpPr/>
            <p:nvPr/>
          </p:nvSpPr>
          <p:spPr>
            <a:xfrm>
              <a:off x="2053607" y="3309938"/>
              <a:ext cx="1899995" cy="247650"/>
            </a:xfrm>
            <a:custGeom>
              <a:avLst/>
              <a:gdLst>
                <a:gd name="connsiteX0" fmla="*/ 1545147 w 1899995"/>
                <a:gd name="connsiteY0" fmla="*/ 0 h 238953"/>
                <a:gd name="connsiteX1" fmla="*/ 1554281 w 1899995"/>
                <a:gd name="connsiteY1" fmla="*/ 42229 h 238953"/>
                <a:gd name="connsiteX2" fmla="*/ 1783062 w 1899995"/>
                <a:gd name="connsiteY2" fmla="*/ 200059 h 238953"/>
                <a:gd name="connsiteX3" fmla="*/ 1899995 w 1899995"/>
                <a:gd name="connsiteY3" fmla="*/ 238953 h 238953"/>
                <a:gd name="connsiteX4" fmla="*/ 1895629 w 1899995"/>
                <a:gd name="connsiteY4" fmla="*/ 238128 h 238953"/>
                <a:gd name="connsiteX5" fmla="*/ 941054 w 1899995"/>
                <a:gd name="connsiteY5" fmla="*/ 186481 h 238953"/>
                <a:gd name="connsiteX6" fmla="*/ 249401 w 1899995"/>
                <a:gd name="connsiteY6" fmla="*/ 210719 h 238953"/>
                <a:gd name="connsiteX7" fmla="*/ 0 w 1899995"/>
                <a:gd name="connsiteY7" fmla="*/ 236718 h 238953"/>
                <a:gd name="connsiteX8" fmla="*/ 110213 w 1899995"/>
                <a:gd name="connsiteY8" fmla="*/ 200059 h 238953"/>
                <a:gd name="connsiteX9" fmla="*/ 338994 w 1899995"/>
                <a:gd name="connsiteY9" fmla="*/ 42229 h 238953"/>
                <a:gd name="connsiteX10" fmla="*/ 346091 w 1899995"/>
                <a:gd name="connsiteY10" fmla="*/ 9418 h 238953"/>
                <a:gd name="connsiteX11" fmla="*/ 380083 w 1899995"/>
                <a:gd name="connsiteY11" fmla="*/ 52312 h 238953"/>
                <a:gd name="connsiteX12" fmla="*/ 941887 w 1899995"/>
                <a:gd name="connsiteY12" fmla="*/ 147182 h 238953"/>
                <a:gd name="connsiteX13" fmla="*/ 1503691 w 1899995"/>
                <a:gd name="connsiteY13" fmla="*/ 52312 h 238953"/>
                <a:gd name="connsiteX14" fmla="*/ 1545147 w 1899995"/>
                <a:gd name="connsiteY14" fmla="*/ 0 h 23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99995" h="238953">
                  <a:moveTo>
                    <a:pt x="1545147" y="0"/>
                  </a:moveTo>
                  <a:lnTo>
                    <a:pt x="1554281" y="42229"/>
                  </a:lnTo>
                  <a:cubicBezTo>
                    <a:pt x="1588943" y="97442"/>
                    <a:pt x="1672586" y="155503"/>
                    <a:pt x="1783062" y="200059"/>
                  </a:cubicBezTo>
                  <a:lnTo>
                    <a:pt x="1899995" y="238953"/>
                  </a:lnTo>
                  <a:lnTo>
                    <a:pt x="1895629" y="238128"/>
                  </a:lnTo>
                  <a:cubicBezTo>
                    <a:pt x="1668734" y="206586"/>
                    <a:pt x="1325359" y="186481"/>
                    <a:pt x="941054" y="186481"/>
                  </a:cubicBezTo>
                  <a:cubicBezTo>
                    <a:pt x="684850" y="186481"/>
                    <a:pt x="446838" y="195416"/>
                    <a:pt x="249401" y="210719"/>
                  </a:cubicBezTo>
                  <a:lnTo>
                    <a:pt x="0" y="236718"/>
                  </a:lnTo>
                  <a:lnTo>
                    <a:pt x="110213" y="200059"/>
                  </a:lnTo>
                  <a:cubicBezTo>
                    <a:pt x="220689" y="155503"/>
                    <a:pt x="304332" y="97442"/>
                    <a:pt x="338994" y="42229"/>
                  </a:cubicBezTo>
                  <a:lnTo>
                    <a:pt x="346091" y="9418"/>
                  </a:lnTo>
                  <a:lnTo>
                    <a:pt x="380083" y="52312"/>
                  </a:lnTo>
                  <a:cubicBezTo>
                    <a:pt x="472643" y="108063"/>
                    <a:pt x="689333" y="147182"/>
                    <a:pt x="941887" y="147182"/>
                  </a:cubicBezTo>
                  <a:cubicBezTo>
                    <a:pt x="1194441" y="147182"/>
                    <a:pt x="1411131" y="108063"/>
                    <a:pt x="1503691" y="52312"/>
                  </a:cubicBezTo>
                  <a:lnTo>
                    <a:pt x="1545147" y="0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199B0A47-213A-4CCC-8E3A-380FF98F73F9}"/>
                </a:ext>
              </a:extLst>
            </p:cNvPr>
            <p:cNvSpPr/>
            <p:nvPr/>
          </p:nvSpPr>
          <p:spPr>
            <a:xfrm>
              <a:off x="2053607" y="3316368"/>
              <a:ext cx="1899995" cy="258736"/>
            </a:xfrm>
            <a:custGeom>
              <a:avLst/>
              <a:gdLst>
                <a:gd name="connsiteX0" fmla="*/ 1545147 w 1899995"/>
                <a:gd name="connsiteY0" fmla="*/ 0 h 238953"/>
                <a:gd name="connsiteX1" fmla="*/ 1554281 w 1899995"/>
                <a:gd name="connsiteY1" fmla="*/ 42229 h 238953"/>
                <a:gd name="connsiteX2" fmla="*/ 1783062 w 1899995"/>
                <a:gd name="connsiteY2" fmla="*/ 200059 h 238953"/>
                <a:gd name="connsiteX3" fmla="*/ 1899995 w 1899995"/>
                <a:gd name="connsiteY3" fmla="*/ 238953 h 238953"/>
                <a:gd name="connsiteX4" fmla="*/ 1895629 w 1899995"/>
                <a:gd name="connsiteY4" fmla="*/ 238128 h 238953"/>
                <a:gd name="connsiteX5" fmla="*/ 941054 w 1899995"/>
                <a:gd name="connsiteY5" fmla="*/ 186481 h 238953"/>
                <a:gd name="connsiteX6" fmla="*/ 249401 w 1899995"/>
                <a:gd name="connsiteY6" fmla="*/ 210719 h 238953"/>
                <a:gd name="connsiteX7" fmla="*/ 0 w 1899995"/>
                <a:gd name="connsiteY7" fmla="*/ 236718 h 238953"/>
                <a:gd name="connsiteX8" fmla="*/ 110213 w 1899995"/>
                <a:gd name="connsiteY8" fmla="*/ 200059 h 238953"/>
                <a:gd name="connsiteX9" fmla="*/ 338994 w 1899995"/>
                <a:gd name="connsiteY9" fmla="*/ 42229 h 238953"/>
                <a:gd name="connsiteX10" fmla="*/ 346091 w 1899995"/>
                <a:gd name="connsiteY10" fmla="*/ 9418 h 238953"/>
                <a:gd name="connsiteX11" fmla="*/ 380083 w 1899995"/>
                <a:gd name="connsiteY11" fmla="*/ 52312 h 238953"/>
                <a:gd name="connsiteX12" fmla="*/ 941887 w 1899995"/>
                <a:gd name="connsiteY12" fmla="*/ 147182 h 238953"/>
                <a:gd name="connsiteX13" fmla="*/ 1503691 w 1899995"/>
                <a:gd name="connsiteY13" fmla="*/ 52312 h 238953"/>
                <a:gd name="connsiteX14" fmla="*/ 1545147 w 1899995"/>
                <a:gd name="connsiteY14" fmla="*/ 0 h 23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99995" h="238953">
                  <a:moveTo>
                    <a:pt x="1545147" y="0"/>
                  </a:moveTo>
                  <a:lnTo>
                    <a:pt x="1554281" y="42229"/>
                  </a:lnTo>
                  <a:cubicBezTo>
                    <a:pt x="1588943" y="97442"/>
                    <a:pt x="1672586" y="155503"/>
                    <a:pt x="1783062" y="200059"/>
                  </a:cubicBezTo>
                  <a:lnTo>
                    <a:pt x="1899995" y="238953"/>
                  </a:lnTo>
                  <a:lnTo>
                    <a:pt x="1895629" y="238128"/>
                  </a:lnTo>
                  <a:cubicBezTo>
                    <a:pt x="1668734" y="206586"/>
                    <a:pt x="1325359" y="186481"/>
                    <a:pt x="941054" y="186481"/>
                  </a:cubicBezTo>
                  <a:cubicBezTo>
                    <a:pt x="684850" y="186481"/>
                    <a:pt x="446838" y="195416"/>
                    <a:pt x="249401" y="210719"/>
                  </a:cubicBezTo>
                  <a:lnTo>
                    <a:pt x="0" y="236718"/>
                  </a:lnTo>
                  <a:lnTo>
                    <a:pt x="110213" y="200059"/>
                  </a:lnTo>
                  <a:cubicBezTo>
                    <a:pt x="220689" y="155503"/>
                    <a:pt x="304332" y="97442"/>
                    <a:pt x="338994" y="42229"/>
                  </a:cubicBezTo>
                  <a:lnTo>
                    <a:pt x="346091" y="9418"/>
                  </a:lnTo>
                  <a:lnTo>
                    <a:pt x="380083" y="52312"/>
                  </a:lnTo>
                  <a:cubicBezTo>
                    <a:pt x="472643" y="108063"/>
                    <a:pt x="689333" y="147182"/>
                    <a:pt x="941887" y="147182"/>
                  </a:cubicBezTo>
                  <a:cubicBezTo>
                    <a:pt x="1194441" y="147182"/>
                    <a:pt x="1411131" y="108063"/>
                    <a:pt x="1503691" y="52312"/>
                  </a:cubicBezTo>
                  <a:lnTo>
                    <a:pt x="1545147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rgbClr val="0070C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F35EB1C4-3206-4444-B8D1-E2B331FB847A}"/>
                </a:ext>
              </a:extLst>
            </p:cNvPr>
            <p:cNvSpPr/>
            <p:nvPr/>
          </p:nvSpPr>
          <p:spPr>
            <a:xfrm rot="5400000">
              <a:off x="2921876" y="2375295"/>
              <a:ext cx="145567" cy="2391090"/>
            </a:xfrm>
            <a:custGeom>
              <a:avLst/>
              <a:gdLst>
                <a:gd name="connsiteX0" fmla="*/ 0 w 145567"/>
                <a:gd name="connsiteY0" fmla="*/ 1195544 h 2391090"/>
                <a:gd name="connsiteX1" fmla="*/ 96861 w 145567"/>
                <a:gd name="connsiteY1" fmla="*/ 55698 h 2391090"/>
                <a:gd name="connsiteX2" fmla="*/ 119864 w 145567"/>
                <a:gd name="connsiteY2" fmla="*/ 0 h 2391090"/>
                <a:gd name="connsiteX3" fmla="*/ 145567 w 145567"/>
                <a:gd name="connsiteY3" fmla="*/ 6426 h 2391090"/>
                <a:gd name="connsiteX4" fmla="*/ 109991 w 145567"/>
                <a:gd name="connsiteY4" fmla="*/ 137369 h 2391090"/>
                <a:gd name="connsiteX5" fmla="*/ 38861 w 145567"/>
                <a:gd name="connsiteY5" fmla="*/ 1195544 h 2391090"/>
                <a:gd name="connsiteX6" fmla="*/ 109991 w 145567"/>
                <a:gd name="connsiteY6" fmla="*/ 2253719 h 2391090"/>
                <a:gd name="connsiteX7" fmla="*/ 145567 w 145567"/>
                <a:gd name="connsiteY7" fmla="*/ 2384664 h 2391090"/>
                <a:gd name="connsiteX8" fmla="*/ 119865 w 145567"/>
                <a:gd name="connsiteY8" fmla="*/ 2391090 h 2391090"/>
                <a:gd name="connsiteX9" fmla="*/ 96861 w 145567"/>
                <a:gd name="connsiteY9" fmla="*/ 2335390 h 2391090"/>
                <a:gd name="connsiteX10" fmla="*/ 0 w 145567"/>
                <a:gd name="connsiteY10" fmla="*/ 1195544 h 2391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5567" h="2391090">
                  <a:moveTo>
                    <a:pt x="0" y="1195544"/>
                  </a:moveTo>
                  <a:cubicBezTo>
                    <a:pt x="0" y="683137"/>
                    <a:pt x="39940" y="243494"/>
                    <a:pt x="96861" y="55698"/>
                  </a:cubicBezTo>
                  <a:lnTo>
                    <a:pt x="119864" y="0"/>
                  </a:lnTo>
                  <a:lnTo>
                    <a:pt x="145567" y="6426"/>
                  </a:lnTo>
                  <a:lnTo>
                    <a:pt x="109991" y="137369"/>
                  </a:lnTo>
                  <a:cubicBezTo>
                    <a:pt x="66352" y="372736"/>
                    <a:pt x="38861" y="764529"/>
                    <a:pt x="38861" y="1195544"/>
                  </a:cubicBezTo>
                  <a:cubicBezTo>
                    <a:pt x="38861" y="1626559"/>
                    <a:pt x="66352" y="2018352"/>
                    <a:pt x="109991" y="2253719"/>
                  </a:cubicBezTo>
                  <a:lnTo>
                    <a:pt x="145567" y="2384664"/>
                  </a:lnTo>
                  <a:lnTo>
                    <a:pt x="119865" y="2391090"/>
                  </a:lnTo>
                  <a:lnTo>
                    <a:pt x="96861" y="2335390"/>
                  </a:lnTo>
                  <a:cubicBezTo>
                    <a:pt x="39940" y="2147594"/>
                    <a:pt x="0" y="1707951"/>
                    <a:pt x="0" y="1195544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29F3889C-4129-4D91-B760-5555021B0EFA}"/>
                </a:ext>
              </a:extLst>
            </p:cNvPr>
            <p:cNvSpPr/>
            <p:nvPr/>
          </p:nvSpPr>
          <p:spPr>
            <a:xfrm rot="5400000">
              <a:off x="2930442" y="2384330"/>
              <a:ext cx="128435" cy="2389226"/>
            </a:xfrm>
            <a:custGeom>
              <a:avLst/>
              <a:gdLst>
                <a:gd name="connsiteX0" fmla="*/ 0 w 128435"/>
                <a:gd name="connsiteY0" fmla="*/ 1194612 h 2389226"/>
                <a:gd name="connsiteX1" fmla="*/ 86680 w 128435"/>
                <a:gd name="connsiteY1" fmla="*/ 54766 h 2389226"/>
                <a:gd name="connsiteX2" fmla="*/ 106921 w 128435"/>
                <a:gd name="connsiteY2" fmla="*/ 0 h 2389226"/>
                <a:gd name="connsiteX3" fmla="*/ 128435 w 128435"/>
                <a:gd name="connsiteY3" fmla="*/ 5378 h 2389226"/>
                <a:gd name="connsiteX4" fmla="*/ 95917 w 128435"/>
                <a:gd name="connsiteY4" fmla="*/ 120682 h 2389226"/>
                <a:gd name="connsiteX5" fmla="*/ 27633 w 128435"/>
                <a:gd name="connsiteY5" fmla="*/ 1194612 h 2389226"/>
                <a:gd name="connsiteX6" fmla="*/ 95916 w 128435"/>
                <a:gd name="connsiteY6" fmla="*/ 2268542 h 2389226"/>
                <a:gd name="connsiteX7" fmla="*/ 128435 w 128435"/>
                <a:gd name="connsiteY7" fmla="*/ 2383848 h 2389226"/>
                <a:gd name="connsiteX8" fmla="*/ 106921 w 128435"/>
                <a:gd name="connsiteY8" fmla="*/ 2389226 h 2389226"/>
                <a:gd name="connsiteX9" fmla="*/ 86680 w 128435"/>
                <a:gd name="connsiteY9" fmla="*/ 2334458 h 2389226"/>
                <a:gd name="connsiteX10" fmla="*/ 0 w 128435"/>
                <a:gd name="connsiteY10" fmla="*/ 1194612 h 2389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8435" h="2389226">
                  <a:moveTo>
                    <a:pt x="0" y="1194612"/>
                  </a:moveTo>
                  <a:cubicBezTo>
                    <a:pt x="0" y="682205"/>
                    <a:pt x="35742" y="242562"/>
                    <a:pt x="86680" y="54766"/>
                  </a:cubicBezTo>
                  <a:lnTo>
                    <a:pt x="106921" y="0"/>
                  </a:lnTo>
                  <a:lnTo>
                    <a:pt x="128435" y="5378"/>
                  </a:lnTo>
                  <a:lnTo>
                    <a:pt x="95917" y="120682"/>
                  </a:lnTo>
                  <a:cubicBezTo>
                    <a:pt x="54391" y="346942"/>
                    <a:pt x="27633" y="748172"/>
                    <a:pt x="27633" y="1194612"/>
                  </a:cubicBezTo>
                  <a:cubicBezTo>
                    <a:pt x="27633" y="1641053"/>
                    <a:pt x="54390" y="2042283"/>
                    <a:pt x="95916" y="2268542"/>
                  </a:cubicBezTo>
                  <a:lnTo>
                    <a:pt x="128435" y="2383848"/>
                  </a:lnTo>
                  <a:lnTo>
                    <a:pt x="106921" y="2389226"/>
                  </a:lnTo>
                  <a:lnTo>
                    <a:pt x="86680" y="2334458"/>
                  </a:lnTo>
                  <a:cubicBezTo>
                    <a:pt x="35742" y="2146662"/>
                    <a:pt x="0" y="1707019"/>
                    <a:pt x="0" y="1194612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5" name="台形 304">
              <a:extLst>
                <a:ext uri="{FF2B5EF4-FFF2-40B4-BE49-F238E27FC236}">
                  <a16:creationId xmlns:a16="http://schemas.microsoft.com/office/drawing/2014/main" id="{21545533-71EF-4B2E-8413-DAF861B4F2D5}"/>
                </a:ext>
              </a:extLst>
            </p:cNvPr>
            <p:cNvSpPr/>
            <p:nvPr/>
          </p:nvSpPr>
          <p:spPr>
            <a:xfrm>
              <a:off x="2385774" y="3308820"/>
              <a:ext cx="45719" cy="327349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6" name="台形 305">
              <a:extLst>
                <a:ext uri="{FF2B5EF4-FFF2-40B4-BE49-F238E27FC236}">
                  <a16:creationId xmlns:a16="http://schemas.microsoft.com/office/drawing/2014/main" id="{AF8D2757-F38A-496E-A899-286407EDDFD9}"/>
                </a:ext>
              </a:extLst>
            </p:cNvPr>
            <p:cNvSpPr/>
            <p:nvPr/>
          </p:nvSpPr>
          <p:spPr>
            <a:xfrm>
              <a:off x="3564494" y="3308820"/>
              <a:ext cx="45719" cy="327349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7" name="台形 306">
              <a:extLst>
                <a:ext uri="{FF2B5EF4-FFF2-40B4-BE49-F238E27FC236}">
                  <a16:creationId xmlns:a16="http://schemas.microsoft.com/office/drawing/2014/main" id="{F4EF8DEB-CC0C-4427-BCED-0B05BE63BA52}"/>
                </a:ext>
              </a:extLst>
            </p:cNvPr>
            <p:cNvSpPr/>
            <p:nvPr/>
          </p:nvSpPr>
          <p:spPr>
            <a:xfrm>
              <a:off x="2358628" y="3620533"/>
              <a:ext cx="100012" cy="45720"/>
            </a:xfrm>
            <a:prstGeom prst="trapezoid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8" name="台形 307">
              <a:extLst>
                <a:ext uri="{FF2B5EF4-FFF2-40B4-BE49-F238E27FC236}">
                  <a16:creationId xmlns:a16="http://schemas.microsoft.com/office/drawing/2014/main" id="{9A17C269-2C25-451F-9F9F-AA3ADBCB0176}"/>
                </a:ext>
              </a:extLst>
            </p:cNvPr>
            <p:cNvSpPr/>
            <p:nvPr/>
          </p:nvSpPr>
          <p:spPr>
            <a:xfrm>
              <a:off x="3537348" y="3620533"/>
              <a:ext cx="100012" cy="45720"/>
            </a:xfrm>
            <a:prstGeom prst="trapezoid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A4C63D12-D155-48E4-929E-551BD0EDE61A}"/>
              </a:ext>
            </a:extLst>
          </p:cNvPr>
          <p:cNvGrpSpPr/>
          <p:nvPr/>
        </p:nvGrpSpPr>
        <p:grpSpPr>
          <a:xfrm>
            <a:off x="6654600" y="1953134"/>
            <a:ext cx="2547304" cy="587540"/>
            <a:chOff x="2107564" y="2251545"/>
            <a:chExt cx="2547304" cy="587540"/>
          </a:xfrm>
        </p:grpSpPr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4F9DF663-1339-4C2A-B41F-9956E0D8D5E9}"/>
                </a:ext>
              </a:extLst>
            </p:cNvPr>
            <p:cNvGrpSpPr/>
            <p:nvPr/>
          </p:nvGrpSpPr>
          <p:grpSpPr>
            <a:xfrm>
              <a:off x="2107564" y="2251545"/>
              <a:ext cx="2547304" cy="587540"/>
              <a:chOff x="1754822" y="3308820"/>
              <a:chExt cx="2547304" cy="587540"/>
            </a:xfrm>
          </p:grpSpPr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0E605548-8BD5-436F-897A-2CD84C1585F9}"/>
                  </a:ext>
                </a:extLst>
              </p:cNvPr>
              <p:cNvSpPr/>
              <p:nvPr/>
            </p:nvSpPr>
            <p:spPr>
              <a:xfrm>
                <a:off x="1754822" y="3365500"/>
                <a:ext cx="2547304" cy="530860"/>
              </a:xfrm>
              <a:prstGeom prst="ellips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79CFFE92-5868-4D75-AF13-E163F21C527F}"/>
                  </a:ext>
                </a:extLst>
              </p:cNvPr>
              <p:cNvSpPr/>
              <p:nvPr/>
            </p:nvSpPr>
            <p:spPr>
              <a:xfrm>
                <a:off x="1841182" y="3365500"/>
                <a:ext cx="2306956" cy="530860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FF8E1DB9-17D6-42D2-B9F1-CD0EE339FD0B}"/>
                  </a:ext>
                </a:extLst>
              </p:cNvPr>
              <p:cNvSpPr/>
              <p:nvPr/>
            </p:nvSpPr>
            <p:spPr>
              <a:xfrm>
                <a:off x="2053607" y="3309938"/>
                <a:ext cx="1899995" cy="247650"/>
              </a:xfrm>
              <a:custGeom>
                <a:avLst/>
                <a:gdLst>
                  <a:gd name="connsiteX0" fmla="*/ 1545147 w 1899995"/>
                  <a:gd name="connsiteY0" fmla="*/ 0 h 238953"/>
                  <a:gd name="connsiteX1" fmla="*/ 1554281 w 1899995"/>
                  <a:gd name="connsiteY1" fmla="*/ 42229 h 238953"/>
                  <a:gd name="connsiteX2" fmla="*/ 1783062 w 1899995"/>
                  <a:gd name="connsiteY2" fmla="*/ 200059 h 238953"/>
                  <a:gd name="connsiteX3" fmla="*/ 1899995 w 1899995"/>
                  <a:gd name="connsiteY3" fmla="*/ 238953 h 238953"/>
                  <a:gd name="connsiteX4" fmla="*/ 1895629 w 1899995"/>
                  <a:gd name="connsiteY4" fmla="*/ 238128 h 238953"/>
                  <a:gd name="connsiteX5" fmla="*/ 941054 w 1899995"/>
                  <a:gd name="connsiteY5" fmla="*/ 186481 h 238953"/>
                  <a:gd name="connsiteX6" fmla="*/ 249401 w 1899995"/>
                  <a:gd name="connsiteY6" fmla="*/ 210719 h 238953"/>
                  <a:gd name="connsiteX7" fmla="*/ 0 w 1899995"/>
                  <a:gd name="connsiteY7" fmla="*/ 236718 h 238953"/>
                  <a:gd name="connsiteX8" fmla="*/ 110213 w 1899995"/>
                  <a:gd name="connsiteY8" fmla="*/ 200059 h 238953"/>
                  <a:gd name="connsiteX9" fmla="*/ 338994 w 1899995"/>
                  <a:gd name="connsiteY9" fmla="*/ 42229 h 238953"/>
                  <a:gd name="connsiteX10" fmla="*/ 346091 w 1899995"/>
                  <a:gd name="connsiteY10" fmla="*/ 9418 h 238953"/>
                  <a:gd name="connsiteX11" fmla="*/ 380083 w 1899995"/>
                  <a:gd name="connsiteY11" fmla="*/ 52312 h 238953"/>
                  <a:gd name="connsiteX12" fmla="*/ 941887 w 1899995"/>
                  <a:gd name="connsiteY12" fmla="*/ 147182 h 238953"/>
                  <a:gd name="connsiteX13" fmla="*/ 1503691 w 1899995"/>
                  <a:gd name="connsiteY13" fmla="*/ 52312 h 238953"/>
                  <a:gd name="connsiteX14" fmla="*/ 1545147 w 1899995"/>
                  <a:gd name="connsiteY14" fmla="*/ 0 h 238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99995" h="238953">
                    <a:moveTo>
                      <a:pt x="1545147" y="0"/>
                    </a:moveTo>
                    <a:lnTo>
                      <a:pt x="1554281" y="42229"/>
                    </a:lnTo>
                    <a:cubicBezTo>
                      <a:pt x="1588943" y="97442"/>
                      <a:pt x="1672586" y="155503"/>
                      <a:pt x="1783062" y="200059"/>
                    </a:cubicBezTo>
                    <a:lnTo>
                      <a:pt x="1899995" y="238953"/>
                    </a:lnTo>
                    <a:lnTo>
                      <a:pt x="1895629" y="238128"/>
                    </a:lnTo>
                    <a:cubicBezTo>
                      <a:pt x="1668734" y="206586"/>
                      <a:pt x="1325359" y="186481"/>
                      <a:pt x="941054" y="186481"/>
                    </a:cubicBezTo>
                    <a:cubicBezTo>
                      <a:pt x="684850" y="186481"/>
                      <a:pt x="446838" y="195416"/>
                      <a:pt x="249401" y="210719"/>
                    </a:cubicBezTo>
                    <a:lnTo>
                      <a:pt x="0" y="236718"/>
                    </a:lnTo>
                    <a:lnTo>
                      <a:pt x="110213" y="200059"/>
                    </a:lnTo>
                    <a:cubicBezTo>
                      <a:pt x="220689" y="155503"/>
                      <a:pt x="304332" y="97442"/>
                      <a:pt x="338994" y="42229"/>
                    </a:cubicBezTo>
                    <a:lnTo>
                      <a:pt x="346091" y="9418"/>
                    </a:lnTo>
                    <a:lnTo>
                      <a:pt x="380083" y="52312"/>
                    </a:lnTo>
                    <a:cubicBezTo>
                      <a:pt x="472643" y="108063"/>
                      <a:pt x="689333" y="147182"/>
                      <a:pt x="941887" y="147182"/>
                    </a:cubicBezTo>
                    <a:cubicBezTo>
                      <a:pt x="1194441" y="147182"/>
                      <a:pt x="1411131" y="108063"/>
                      <a:pt x="1503691" y="52312"/>
                    </a:cubicBezTo>
                    <a:lnTo>
                      <a:pt x="1545147" y="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C1F9E72E-436A-4C51-BB02-2A613DEDFFB8}"/>
                  </a:ext>
                </a:extLst>
              </p:cNvPr>
              <p:cNvSpPr/>
              <p:nvPr/>
            </p:nvSpPr>
            <p:spPr>
              <a:xfrm>
                <a:off x="2053607" y="3316368"/>
                <a:ext cx="1899995" cy="258736"/>
              </a:xfrm>
              <a:custGeom>
                <a:avLst/>
                <a:gdLst>
                  <a:gd name="connsiteX0" fmla="*/ 1545147 w 1899995"/>
                  <a:gd name="connsiteY0" fmla="*/ 0 h 238953"/>
                  <a:gd name="connsiteX1" fmla="*/ 1554281 w 1899995"/>
                  <a:gd name="connsiteY1" fmla="*/ 42229 h 238953"/>
                  <a:gd name="connsiteX2" fmla="*/ 1783062 w 1899995"/>
                  <a:gd name="connsiteY2" fmla="*/ 200059 h 238953"/>
                  <a:gd name="connsiteX3" fmla="*/ 1899995 w 1899995"/>
                  <a:gd name="connsiteY3" fmla="*/ 238953 h 238953"/>
                  <a:gd name="connsiteX4" fmla="*/ 1895629 w 1899995"/>
                  <a:gd name="connsiteY4" fmla="*/ 238128 h 238953"/>
                  <a:gd name="connsiteX5" fmla="*/ 941054 w 1899995"/>
                  <a:gd name="connsiteY5" fmla="*/ 186481 h 238953"/>
                  <a:gd name="connsiteX6" fmla="*/ 249401 w 1899995"/>
                  <a:gd name="connsiteY6" fmla="*/ 210719 h 238953"/>
                  <a:gd name="connsiteX7" fmla="*/ 0 w 1899995"/>
                  <a:gd name="connsiteY7" fmla="*/ 236718 h 238953"/>
                  <a:gd name="connsiteX8" fmla="*/ 110213 w 1899995"/>
                  <a:gd name="connsiteY8" fmla="*/ 200059 h 238953"/>
                  <a:gd name="connsiteX9" fmla="*/ 338994 w 1899995"/>
                  <a:gd name="connsiteY9" fmla="*/ 42229 h 238953"/>
                  <a:gd name="connsiteX10" fmla="*/ 346091 w 1899995"/>
                  <a:gd name="connsiteY10" fmla="*/ 9418 h 238953"/>
                  <a:gd name="connsiteX11" fmla="*/ 380083 w 1899995"/>
                  <a:gd name="connsiteY11" fmla="*/ 52312 h 238953"/>
                  <a:gd name="connsiteX12" fmla="*/ 941887 w 1899995"/>
                  <a:gd name="connsiteY12" fmla="*/ 147182 h 238953"/>
                  <a:gd name="connsiteX13" fmla="*/ 1503691 w 1899995"/>
                  <a:gd name="connsiteY13" fmla="*/ 52312 h 238953"/>
                  <a:gd name="connsiteX14" fmla="*/ 1545147 w 1899995"/>
                  <a:gd name="connsiteY14" fmla="*/ 0 h 238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99995" h="238953">
                    <a:moveTo>
                      <a:pt x="1545147" y="0"/>
                    </a:moveTo>
                    <a:lnTo>
                      <a:pt x="1554281" y="42229"/>
                    </a:lnTo>
                    <a:cubicBezTo>
                      <a:pt x="1588943" y="97442"/>
                      <a:pt x="1672586" y="155503"/>
                      <a:pt x="1783062" y="200059"/>
                    </a:cubicBezTo>
                    <a:lnTo>
                      <a:pt x="1899995" y="238953"/>
                    </a:lnTo>
                    <a:lnTo>
                      <a:pt x="1895629" y="238128"/>
                    </a:lnTo>
                    <a:cubicBezTo>
                      <a:pt x="1668734" y="206586"/>
                      <a:pt x="1325359" y="186481"/>
                      <a:pt x="941054" y="186481"/>
                    </a:cubicBezTo>
                    <a:cubicBezTo>
                      <a:pt x="684850" y="186481"/>
                      <a:pt x="446838" y="195416"/>
                      <a:pt x="249401" y="210719"/>
                    </a:cubicBezTo>
                    <a:lnTo>
                      <a:pt x="0" y="236718"/>
                    </a:lnTo>
                    <a:lnTo>
                      <a:pt x="110213" y="200059"/>
                    </a:lnTo>
                    <a:cubicBezTo>
                      <a:pt x="220689" y="155503"/>
                      <a:pt x="304332" y="97442"/>
                      <a:pt x="338994" y="42229"/>
                    </a:cubicBezTo>
                    <a:lnTo>
                      <a:pt x="346091" y="9418"/>
                    </a:lnTo>
                    <a:lnTo>
                      <a:pt x="380083" y="52312"/>
                    </a:lnTo>
                    <a:cubicBezTo>
                      <a:pt x="472643" y="108063"/>
                      <a:pt x="689333" y="147182"/>
                      <a:pt x="941887" y="147182"/>
                    </a:cubicBezTo>
                    <a:cubicBezTo>
                      <a:pt x="1194441" y="147182"/>
                      <a:pt x="1411131" y="108063"/>
                      <a:pt x="1503691" y="52312"/>
                    </a:cubicBezTo>
                    <a:lnTo>
                      <a:pt x="1545147" y="0"/>
                    </a:ln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rgbClr val="0070C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FCF957D4-43C0-46A3-8D58-807E3385D44D}"/>
                  </a:ext>
                </a:extLst>
              </p:cNvPr>
              <p:cNvSpPr/>
              <p:nvPr/>
            </p:nvSpPr>
            <p:spPr>
              <a:xfrm rot="5400000">
                <a:off x="2921876" y="2375295"/>
                <a:ext cx="145567" cy="2391090"/>
              </a:xfrm>
              <a:custGeom>
                <a:avLst/>
                <a:gdLst>
                  <a:gd name="connsiteX0" fmla="*/ 0 w 145567"/>
                  <a:gd name="connsiteY0" fmla="*/ 1195544 h 2391090"/>
                  <a:gd name="connsiteX1" fmla="*/ 96861 w 145567"/>
                  <a:gd name="connsiteY1" fmla="*/ 55698 h 2391090"/>
                  <a:gd name="connsiteX2" fmla="*/ 119864 w 145567"/>
                  <a:gd name="connsiteY2" fmla="*/ 0 h 2391090"/>
                  <a:gd name="connsiteX3" fmla="*/ 145567 w 145567"/>
                  <a:gd name="connsiteY3" fmla="*/ 6426 h 2391090"/>
                  <a:gd name="connsiteX4" fmla="*/ 109991 w 145567"/>
                  <a:gd name="connsiteY4" fmla="*/ 137369 h 2391090"/>
                  <a:gd name="connsiteX5" fmla="*/ 38861 w 145567"/>
                  <a:gd name="connsiteY5" fmla="*/ 1195544 h 2391090"/>
                  <a:gd name="connsiteX6" fmla="*/ 109991 w 145567"/>
                  <a:gd name="connsiteY6" fmla="*/ 2253719 h 2391090"/>
                  <a:gd name="connsiteX7" fmla="*/ 145567 w 145567"/>
                  <a:gd name="connsiteY7" fmla="*/ 2384664 h 2391090"/>
                  <a:gd name="connsiteX8" fmla="*/ 119865 w 145567"/>
                  <a:gd name="connsiteY8" fmla="*/ 2391090 h 2391090"/>
                  <a:gd name="connsiteX9" fmla="*/ 96861 w 145567"/>
                  <a:gd name="connsiteY9" fmla="*/ 2335390 h 2391090"/>
                  <a:gd name="connsiteX10" fmla="*/ 0 w 145567"/>
                  <a:gd name="connsiteY10" fmla="*/ 1195544 h 239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5567" h="2391090">
                    <a:moveTo>
                      <a:pt x="0" y="1195544"/>
                    </a:moveTo>
                    <a:cubicBezTo>
                      <a:pt x="0" y="683137"/>
                      <a:pt x="39940" y="243494"/>
                      <a:pt x="96861" y="55698"/>
                    </a:cubicBezTo>
                    <a:lnTo>
                      <a:pt x="119864" y="0"/>
                    </a:lnTo>
                    <a:lnTo>
                      <a:pt x="145567" y="6426"/>
                    </a:lnTo>
                    <a:lnTo>
                      <a:pt x="109991" y="137369"/>
                    </a:lnTo>
                    <a:cubicBezTo>
                      <a:pt x="66352" y="372736"/>
                      <a:pt x="38861" y="764529"/>
                      <a:pt x="38861" y="1195544"/>
                    </a:cubicBezTo>
                    <a:cubicBezTo>
                      <a:pt x="38861" y="1626559"/>
                      <a:pt x="66352" y="2018352"/>
                      <a:pt x="109991" y="2253719"/>
                    </a:cubicBezTo>
                    <a:lnTo>
                      <a:pt x="145567" y="2384664"/>
                    </a:lnTo>
                    <a:lnTo>
                      <a:pt x="119865" y="2391090"/>
                    </a:lnTo>
                    <a:lnTo>
                      <a:pt x="96861" y="2335390"/>
                    </a:lnTo>
                    <a:cubicBezTo>
                      <a:pt x="39940" y="2147594"/>
                      <a:pt x="0" y="1707951"/>
                      <a:pt x="0" y="1195544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77906D7B-5FBF-4B6B-927A-A56D5DFCBB7F}"/>
                  </a:ext>
                </a:extLst>
              </p:cNvPr>
              <p:cNvSpPr/>
              <p:nvPr/>
            </p:nvSpPr>
            <p:spPr>
              <a:xfrm rot="5400000">
                <a:off x="2930442" y="2384330"/>
                <a:ext cx="128435" cy="2389226"/>
              </a:xfrm>
              <a:custGeom>
                <a:avLst/>
                <a:gdLst>
                  <a:gd name="connsiteX0" fmla="*/ 0 w 128435"/>
                  <a:gd name="connsiteY0" fmla="*/ 1194612 h 2389226"/>
                  <a:gd name="connsiteX1" fmla="*/ 86680 w 128435"/>
                  <a:gd name="connsiteY1" fmla="*/ 54766 h 2389226"/>
                  <a:gd name="connsiteX2" fmla="*/ 106921 w 128435"/>
                  <a:gd name="connsiteY2" fmla="*/ 0 h 2389226"/>
                  <a:gd name="connsiteX3" fmla="*/ 128435 w 128435"/>
                  <a:gd name="connsiteY3" fmla="*/ 5378 h 2389226"/>
                  <a:gd name="connsiteX4" fmla="*/ 95917 w 128435"/>
                  <a:gd name="connsiteY4" fmla="*/ 120682 h 2389226"/>
                  <a:gd name="connsiteX5" fmla="*/ 27633 w 128435"/>
                  <a:gd name="connsiteY5" fmla="*/ 1194612 h 2389226"/>
                  <a:gd name="connsiteX6" fmla="*/ 95916 w 128435"/>
                  <a:gd name="connsiteY6" fmla="*/ 2268542 h 2389226"/>
                  <a:gd name="connsiteX7" fmla="*/ 128435 w 128435"/>
                  <a:gd name="connsiteY7" fmla="*/ 2383848 h 2389226"/>
                  <a:gd name="connsiteX8" fmla="*/ 106921 w 128435"/>
                  <a:gd name="connsiteY8" fmla="*/ 2389226 h 2389226"/>
                  <a:gd name="connsiteX9" fmla="*/ 86680 w 128435"/>
                  <a:gd name="connsiteY9" fmla="*/ 2334458 h 2389226"/>
                  <a:gd name="connsiteX10" fmla="*/ 0 w 128435"/>
                  <a:gd name="connsiteY10" fmla="*/ 1194612 h 2389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8435" h="2389226">
                    <a:moveTo>
                      <a:pt x="0" y="1194612"/>
                    </a:moveTo>
                    <a:cubicBezTo>
                      <a:pt x="0" y="682205"/>
                      <a:pt x="35742" y="242562"/>
                      <a:pt x="86680" y="54766"/>
                    </a:cubicBezTo>
                    <a:lnTo>
                      <a:pt x="106921" y="0"/>
                    </a:lnTo>
                    <a:lnTo>
                      <a:pt x="128435" y="5378"/>
                    </a:lnTo>
                    <a:lnTo>
                      <a:pt x="95917" y="120682"/>
                    </a:lnTo>
                    <a:cubicBezTo>
                      <a:pt x="54391" y="346942"/>
                      <a:pt x="27633" y="748172"/>
                      <a:pt x="27633" y="1194612"/>
                    </a:cubicBezTo>
                    <a:cubicBezTo>
                      <a:pt x="27633" y="1641053"/>
                      <a:pt x="54390" y="2042283"/>
                      <a:pt x="95916" y="2268542"/>
                    </a:cubicBezTo>
                    <a:lnTo>
                      <a:pt x="128435" y="2383848"/>
                    </a:lnTo>
                    <a:lnTo>
                      <a:pt x="106921" y="2389226"/>
                    </a:lnTo>
                    <a:lnTo>
                      <a:pt x="86680" y="2334458"/>
                    </a:lnTo>
                    <a:cubicBezTo>
                      <a:pt x="35742" y="2146662"/>
                      <a:pt x="0" y="1707019"/>
                      <a:pt x="0" y="1194612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1" name="台形 330">
                <a:extLst>
                  <a:ext uri="{FF2B5EF4-FFF2-40B4-BE49-F238E27FC236}">
                    <a16:creationId xmlns:a16="http://schemas.microsoft.com/office/drawing/2014/main" id="{EF505CBA-9DAE-4C63-AF1C-160FDD057E7F}"/>
                  </a:ext>
                </a:extLst>
              </p:cNvPr>
              <p:cNvSpPr/>
              <p:nvPr/>
            </p:nvSpPr>
            <p:spPr>
              <a:xfrm>
                <a:off x="2385774" y="3308820"/>
                <a:ext cx="45719" cy="32734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2" name="台形 331">
                <a:extLst>
                  <a:ext uri="{FF2B5EF4-FFF2-40B4-BE49-F238E27FC236}">
                    <a16:creationId xmlns:a16="http://schemas.microsoft.com/office/drawing/2014/main" id="{4BD35221-F505-473C-B4E6-0DDA6EBB3B10}"/>
                  </a:ext>
                </a:extLst>
              </p:cNvPr>
              <p:cNvSpPr/>
              <p:nvPr/>
            </p:nvSpPr>
            <p:spPr>
              <a:xfrm>
                <a:off x="3564494" y="3308820"/>
                <a:ext cx="45719" cy="32734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3" name="台形 332">
                <a:extLst>
                  <a:ext uri="{FF2B5EF4-FFF2-40B4-BE49-F238E27FC236}">
                    <a16:creationId xmlns:a16="http://schemas.microsoft.com/office/drawing/2014/main" id="{EEE65217-6938-4D54-B57E-A2C8456D8516}"/>
                  </a:ext>
                </a:extLst>
              </p:cNvPr>
              <p:cNvSpPr/>
              <p:nvPr/>
            </p:nvSpPr>
            <p:spPr>
              <a:xfrm>
                <a:off x="2358628" y="3620533"/>
                <a:ext cx="100012" cy="45720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4" name="台形 333">
                <a:extLst>
                  <a:ext uri="{FF2B5EF4-FFF2-40B4-BE49-F238E27FC236}">
                    <a16:creationId xmlns:a16="http://schemas.microsoft.com/office/drawing/2014/main" id="{B83B348E-DFEB-4B65-92CA-4B9DC74A9B42}"/>
                  </a:ext>
                </a:extLst>
              </p:cNvPr>
              <p:cNvSpPr/>
              <p:nvPr/>
            </p:nvSpPr>
            <p:spPr>
              <a:xfrm>
                <a:off x="3537348" y="3620533"/>
                <a:ext cx="100012" cy="45720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6D1DA371-3D67-44BC-ABCB-6FA2E88B5610}"/>
                </a:ext>
              </a:extLst>
            </p:cNvPr>
            <p:cNvGrpSpPr/>
            <p:nvPr/>
          </p:nvGrpSpPr>
          <p:grpSpPr>
            <a:xfrm>
              <a:off x="2909533" y="2529437"/>
              <a:ext cx="383944" cy="176977"/>
              <a:chOff x="964145" y="3429000"/>
              <a:chExt cx="2607192" cy="1703007"/>
            </a:xfrm>
            <a:effectLst/>
          </p:grpSpPr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C03BEA14-6D7C-4CF0-9214-7C5C09A5B352}"/>
                  </a:ext>
                </a:extLst>
              </p:cNvPr>
              <p:cNvSpPr/>
              <p:nvPr/>
            </p:nvSpPr>
            <p:spPr>
              <a:xfrm>
                <a:off x="1848354" y="3981652"/>
                <a:ext cx="849118" cy="572685"/>
              </a:xfrm>
              <a:custGeom>
                <a:avLst/>
                <a:gdLst>
                  <a:gd name="connsiteX0" fmla="*/ 444165 w 873124"/>
                  <a:gd name="connsiteY0" fmla="*/ 398805 h 873125"/>
                  <a:gd name="connsiteX1" fmla="*/ 415240 w 873124"/>
                  <a:gd name="connsiteY1" fmla="*/ 404488 h 873125"/>
                  <a:gd name="connsiteX2" fmla="*/ 398805 w 873124"/>
                  <a:gd name="connsiteY2" fmla="*/ 428961 h 873125"/>
                  <a:gd name="connsiteX3" fmla="*/ 404487 w 873124"/>
                  <a:gd name="connsiteY3" fmla="*/ 457885 h 873125"/>
                  <a:gd name="connsiteX4" fmla="*/ 428962 w 873124"/>
                  <a:gd name="connsiteY4" fmla="*/ 474321 h 873125"/>
                  <a:gd name="connsiteX5" fmla="*/ 457886 w 873124"/>
                  <a:gd name="connsiteY5" fmla="*/ 468638 h 873125"/>
                  <a:gd name="connsiteX6" fmla="*/ 474320 w 873124"/>
                  <a:gd name="connsiteY6" fmla="*/ 444166 h 873125"/>
                  <a:gd name="connsiteX7" fmla="*/ 468637 w 873124"/>
                  <a:gd name="connsiteY7" fmla="*/ 415240 h 873125"/>
                  <a:gd name="connsiteX8" fmla="*/ 436562 w 873124"/>
                  <a:gd name="connsiteY8" fmla="*/ 0 h 873125"/>
                  <a:gd name="connsiteX9" fmla="*/ 284163 w 873124"/>
                  <a:gd name="connsiteY9" fmla="*/ 239713 h 873125"/>
                  <a:gd name="connsiteX10" fmla="*/ 373321 w 873124"/>
                  <a:gd name="connsiteY10" fmla="*/ 436955 h 873125"/>
                  <a:gd name="connsiteX11" fmla="*/ 391932 w 873124"/>
                  <a:gd name="connsiteY11" fmla="*/ 449453 h 873125"/>
                  <a:gd name="connsiteX12" fmla="*/ 374406 w 873124"/>
                  <a:gd name="connsiteY12" fmla="*/ 428135 h 873125"/>
                  <a:gd name="connsiteX13" fmla="*/ 400640 w 873124"/>
                  <a:gd name="connsiteY13" fmla="*/ 122254 h 873125"/>
                  <a:gd name="connsiteX14" fmla="*/ 745257 w 873124"/>
                  <a:gd name="connsiteY14" fmla="*/ 127867 h 873125"/>
                  <a:gd name="connsiteX15" fmla="*/ 467993 w 873124"/>
                  <a:gd name="connsiteY15" fmla="*/ 189608 h 873125"/>
                  <a:gd name="connsiteX16" fmla="*/ 391567 w 873124"/>
                  <a:gd name="connsiteY16" fmla="*/ 392123 h 873125"/>
                  <a:gd name="connsiteX17" fmla="*/ 395890 w 873124"/>
                  <a:gd name="connsiteY17" fmla="*/ 414124 h 873125"/>
                  <a:gd name="connsiteX18" fmla="*/ 398570 w 873124"/>
                  <a:gd name="connsiteY18" fmla="*/ 386653 h 873125"/>
                  <a:gd name="connsiteX19" fmla="*/ 633412 w 873124"/>
                  <a:gd name="connsiteY19" fmla="*/ 188913 h 873125"/>
                  <a:gd name="connsiteX20" fmla="*/ 873124 w 873124"/>
                  <a:gd name="connsiteY20" fmla="*/ 436563 h 873125"/>
                  <a:gd name="connsiteX21" fmla="*/ 633412 w 873124"/>
                  <a:gd name="connsiteY21" fmla="*/ 284164 h 873125"/>
                  <a:gd name="connsiteX22" fmla="*/ 436171 w 873124"/>
                  <a:gd name="connsiteY22" fmla="*/ 373323 h 873125"/>
                  <a:gd name="connsiteX23" fmla="*/ 423673 w 873124"/>
                  <a:gd name="connsiteY23" fmla="*/ 391933 h 873125"/>
                  <a:gd name="connsiteX24" fmla="*/ 444989 w 873124"/>
                  <a:gd name="connsiteY24" fmla="*/ 374407 h 873125"/>
                  <a:gd name="connsiteX25" fmla="*/ 750871 w 873124"/>
                  <a:gd name="connsiteY25" fmla="*/ 400642 h 873125"/>
                  <a:gd name="connsiteX26" fmla="*/ 745258 w 873124"/>
                  <a:gd name="connsiteY26" fmla="*/ 745259 h 873125"/>
                  <a:gd name="connsiteX27" fmla="*/ 683518 w 873124"/>
                  <a:gd name="connsiteY27" fmla="*/ 467994 h 873125"/>
                  <a:gd name="connsiteX28" fmla="*/ 481003 w 873124"/>
                  <a:gd name="connsiteY28" fmla="*/ 391567 h 873125"/>
                  <a:gd name="connsiteX29" fmla="*/ 459007 w 873124"/>
                  <a:gd name="connsiteY29" fmla="*/ 395889 h 873125"/>
                  <a:gd name="connsiteX30" fmla="*/ 486472 w 873124"/>
                  <a:gd name="connsiteY30" fmla="*/ 398569 h 873125"/>
                  <a:gd name="connsiteX31" fmla="*/ 684213 w 873124"/>
                  <a:gd name="connsiteY31" fmla="*/ 633412 h 873125"/>
                  <a:gd name="connsiteX32" fmla="*/ 436562 w 873124"/>
                  <a:gd name="connsiteY32" fmla="*/ 873125 h 873125"/>
                  <a:gd name="connsiteX33" fmla="*/ 588961 w 873124"/>
                  <a:gd name="connsiteY33" fmla="*/ 633412 h 873125"/>
                  <a:gd name="connsiteX34" fmla="*/ 499803 w 873124"/>
                  <a:gd name="connsiteY34" fmla="*/ 436170 h 873125"/>
                  <a:gd name="connsiteX35" fmla="*/ 481191 w 873124"/>
                  <a:gd name="connsiteY35" fmla="*/ 423671 h 873125"/>
                  <a:gd name="connsiteX36" fmla="*/ 498719 w 873124"/>
                  <a:gd name="connsiteY36" fmla="*/ 444989 h 873125"/>
                  <a:gd name="connsiteX37" fmla="*/ 472483 w 873124"/>
                  <a:gd name="connsiteY37" fmla="*/ 750871 h 873125"/>
                  <a:gd name="connsiteX38" fmla="*/ 127866 w 873124"/>
                  <a:gd name="connsiteY38" fmla="*/ 745259 h 873125"/>
                  <a:gd name="connsiteX39" fmla="*/ 405131 w 873124"/>
                  <a:gd name="connsiteY39" fmla="*/ 683518 h 873125"/>
                  <a:gd name="connsiteX40" fmla="*/ 481558 w 873124"/>
                  <a:gd name="connsiteY40" fmla="*/ 481003 h 873125"/>
                  <a:gd name="connsiteX41" fmla="*/ 477236 w 873124"/>
                  <a:gd name="connsiteY41" fmla="*/ 459006 h 873125"/>
                  <a:gd name="connsiteX42" fmla="*/ 474556 w 873124"/>
                  <a:gd name="connsiteY42" fmla="*/ 486473 h 873125"/>
                  <a:gd name="connsiteX43" fmla="*/ 239713 w 873124"/>
                  <a:gd name="connsiteY43" fmla="*/ 684213 h 873125"/>
                  <a:gd name="connsiteX44" fmla="*/ 0 w 873124"/>
                  <a:gd name="connsiteY44" fmla="*/ 436563 h 873125"/>
                  <a:gd name="connsiteX45" fmla="*/ 239712 w 873124"/>
                  <a:gd name="connsiteY45" fmla="*/ 588962 h 873125"/>
                  <a:gd name="connsiteX46" fmla="*/ 436955 w 873124"/>
                  <a:gd name="connsiteY46" fmla="*/ 499804 h 873125"/>
                  <a:gd name="connsiteX47" fmla="*/ 449454 w 873124"/>
                  <a:gd name="connsiteY47" fmla="*/ 481193 h 873125"/>
                  <a:gd name="connsiteX48" fmla="*/ 428136 w 873124"/>
                  <a:gd name="connsiteY48" fmla="*/ 498720 h 873125"/>
                  <a:gd name="connsiteX49" fmla="*/ 122254 w 873124"/>
                  <a:gd name="connsiteY49" fmla="*/ 472485 h 873125"/>
                  <a:gd name="connsiteX50" fmla="*/ 127866 w 873124"/>
                  <a:gd name="connsiteY50" fmla="*/ 127867 h 873125"/>
                  <a:gd name="connsiteX51" fmla="*/ 189606 w 873124"/>
                  <a:gd name="connsiteY51" fmla="*/ 405132 h 873125"/>
                  <a:gd name="connsiteX52" fmla="*/ 392121 w 873124"/>
                  <a:gd name="connsiteY52" fmla="*/ 481559 h 873125"/>
                  <a:gd name="connsiteX53" fmla="*/ 414125 w 873124"/>
                  <a:gd name="connsiteY53" fmla="*/ 477236 h 873125"/>
                  <a:gd name="connsiteX54" fmla="*/ 386652 w 873124"/>
                  <a:gd name="connsiteY54" fmla="*/ 474555 h 873125"/>
                  <a:gd name="connsiteX55" fmla="*/ 188912 w 873124"/>
                  <a:gd name="connsiteY55" fmla="*/ 239713 h 873125"/>
                  <a:gd name="connsiteX56" fmla="*/ 436562 w 873124"/>
                  <a:gd name="connsiteY56" fmla="*/ 0 h 873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873124" h="873125">
                    <a:moveTo>
                      <a:pt x="444165" y="398805"/>
                    </a:moveTo>
                    <a:lnTo>
                      <a:pt x="415240" y="404488"/>
                    </a:lnTo>
                    <a:lnTo>
                      <a:pt x="398805" y="428961"/>
                    </a:lnTo>
                    <a:lnTo>
                      <a:pt x="404487" y="457885"/>
                    </a:lnTo>
                    <a:lnTo>
                      <a:pt x="428962" y="474321"/>
                    </a:lnTo>
                    <a:lnTo>
                      <a:pt x="457886" y="468638"/>
                    </a:lnTo>
                    <a:lnTo>
                      <a:pt x="474320" y="444166"/>
                    </a:lnTo>
                    <a:lnTo>
                      <a:pt x="468637" y="415240"/>
                    </a:lnTo>
                    <a:close/>
                    <a:moveTo>
                      <a:pt x="436562" y="0"/>
                    </a:moveTo>
                    <a:cubicBezTo>
                      <a:pt x="343102" y="45668"/>
                      <a:pt x="284163" y="138375"/>
                      <a:pt x="284163" y="239713"/>
                    </a:cubicBezTo>
                    <a:cubicBezTo>
                      <a:pt x="284163" y="315717"/>
                      <a:pt x="317317" y="386864"/>
                      <a:pt x="373321" y="436955"/>
                    </a:cubicBezTo>
                    <a:lnTo>
                      <a:pt x="391932" y="449453"/>
                    </a:lnTo>
                    <a:lnTo>
                      <a:pt x="374406" y="428135"/>
                    </a:lnTo>
                    <a:cubicBezTo>
                      <a:pt x="310415" y="332534"/>
                      <a:pt x="318729" y="204166"/>
                      <a:pt x="400640" y="122254"/>
                    </a:cubicBezTo>
                    <a:cubicBezTo>
                      <a:pt x="494253" y="28641"/>
                      <a:pt x="648544" y="31154"/>
                      <a:pt x="745257" y="127867"/>
                    </a:cubicBezTo>
                    <a:cubicBezTo>
                      <a:pt x="646879" y="94073"/>
                      <a:pt x="539649" y="117950"/>
                      <a:pt x="467993" y="189608"/>
                    </a:cubicBezTo>
                    <a:cubicBezTo>
                      <a:pt x="414250" y="243349"/>
                      <a:pt x="387385" y="317102"/>
                      <a:pt x="391567" y="392123"/>
                    </a:cubicBezTo>
                    <a:lnTo>
                      <a:pt x="395890" y="414124"/>
                    </a:lnTo>
                    <a:lnTo>
                      <a:pt x="398570" y="386653"/>
                    </a:lnTo>
                    <a:cubicBezTo>
                      <a:pt x="420923" y="273803"/>
                      <a:pt x="517571" y="188913"/>
                      <a:pt x="633412" y="188913"/>
                    </a:cubicBezTo>
                    <a:cubicBezTo>
                      <a:pt x="765801" y="188913"/>
                      <a:pt x="873124" y="299790"/>
                      <a:pt x="873124" y="436563"/>
                    </a:cubicBezTo>
                    <a:cubicBezTo>
                      <a:pt x="827456" y="343103"/>
                      <a:pt x="734750" y="284164"/>
                      <a:pt x="633412" y="284164"/>
                    </a:cubicBezTo>
                    <a:cubicBezTo>
                      <a:pt x="557408" y="284164"/>
                      <a:pt x="486261" y="317317"/>
                      <a:pt x="436171" y="373323"/>
                    </a:cubicBezTo>
                    <a:lnTo>
                      <a:pt x="423673" y="391933"/>
                    </a:lnTo>
                    <a:lnTo>
                      <a:pt x="444989" y="374407"/>
                    </a:lnTo>
                    <a:cubicBezTo>
                      <a:pt x="540591" y="310415"/>
                      <a:pt x="668959" y="318730"/>
                      <a:pt x="750871" y="400642"/>
                    </a:cubicBezTo>
                    <a:cubicBezTo>
                      <a:pt x="844484" y="494255"/>
                      <a:pt x="841971" y="648546"/>
                      <a:pt x="745258" y="745259"/>
                    </a:cubicBezTo>
                    <a:cubicBezTo>
                      <a:pt x="779052" y="646880"/>
                      <a:pt x="755175" y="539651"/>
                      <a:pt x="683518" y="467994"/>
                    </a:cubicBezTo>
                    <a:cubicBezTo>
                      <a:pt x="629775" y="414251"/>
                      <a:pt x="556023" y="387385"/>
                      <a:pt x="481003" y="391567"/>
                    </a:cubicBezTo>
                    <a:lnTo>
                      <a:pt x="459007" y="395889"/>
                    </a:lnTo>
                    <a:lnTo>
                      <a:pt x="486472" y="398569"/>
                    </a:lnTo>
                    <a:cubicBezTo>
                      <a:pt x="599322" y="420922"/>
                      <a:pt x="684212" y="517570"/>
                      <a:pt x="684213" y="633412"/>
                    </a:cubicBezTo>
                    <a:cubicBezTo>
                      <a:pt x="684212" y="765802"/>
                      <a:pt x="573335" y="873125"/>
                      <a:pt x="436562" y="873125"/>
                    </a:cubicBezTo>
                    <a:cubicBezTo>
                      <a:pt x="530021" y="827457"/>
                      <a:pt x="588961" y="734750"/>
                      <a:pt x="588961" y="633412"/>
                    </a:cubicBezTo>
                    <a:cubicBezTo>
                      <a:pt x="588961" y="557408"/>
                      <a:pt x="555808" y="486260"/>
                      <a:pt x="499803" y="436170"/>
                    </a:cubicBezTo>
                    <a:lnTo>
                      <a:pt x="481191" y="423671"/>
                    </a:lnTo>
                    <a:lnTo>
                      <a:pt x="498719" y="444989"/>
                    </a:lnTo>
                    <a:cubicBezTo>
                      <a:pt x="562710" y="540592"/>
                      <a:pt x="554395" y="668959"/>
                      <a:pt x="472483" y="750871"/>
                    </a:cubicBezTo>
                    <a:cubicBezTo>
                      <a:pt x="378870" y="844485"/>
                      <a:pt x="224579" y="841972"/>
                      <a:pt x="127866" y="745259"/>
                    </a:cubicBezTo>
                    <a:cubicBezTo>
                      <a:pt x="226244" y="779053"/>
                      <a:pt x="333474" y="755175"/>
                      <a:pt x="405131" y="683518"/>
                    </a:cubicBezTo>
                    <a:cubicBezTo>
                      <a:pt x="458873" y="629776"/>
                      <a:pt x="485740" y="556024"/>
                      <a:pt x="481558" y="481003"/>
                    </a:cubicBezTo>
                    <a:lnTo>
                      <a:pt x="477236" y="459006"/>
                    </a:lnTo>
                    <a:lnTo>
                      <a:pt x="474556" y="486473"/>
                    </a:lnTo>
                    <a:cubicBezTo>
                      <a:pt x="452204" y="599322"/>
                      <a:pt x="355554" y="684213"/>
                      <a:pt x="239713" y="684213"/>
                    </a:cubicBezTo>
                    <a:cubicBezTo>
                      <a:pt x="107323" y="684213"/>
                      <a:pt x="0" y="573336"/>
                      <a:pt x="0" y="436563"/>
                    </a:cubicBezTo>
                    <a:cubicBezTo>
                      <a:pt x="45668" y="530023"/>
                      <a:pt x="138376" y="588962"/>
                      <a:pt x="239712" y="588962"/>
                    </a:cubicBezTo>
                    <a:cubicBezTo>
                      <a:pt x="315717" y="588962"/>
                      <a:pt x="386865" y="555809"/>
                      <a:pt x="436955" y="499804"/>
                    </a:cubicBezTo>
                    <a:lnTo>
                      <a:pt x="449454" y="481193"/>
                    </a:lnTo>
                    <a:lnTo>
                      <a:pt x="428136" y="498720"/>
                    </a:lnTo>
                    <a:cubicBezTo>
                      <a:pt x="332533" y="562711"/>
                      <a:pt x="204165" y="554396"/>
                      <a:pt x="122254" y="472485"/>
                    </a:cubicBezTo>
                    <a:cubicBezTo>
                      <a:pt x="28640" y="378871"/>
                      <a:pt x="31153" y="224580"/>
                      <a:pt x="127866" y="127867"/>
                    </a:cubicBezTo>
                    <a:cubicBezTo>
                      <a:pt x="94072" y="226245"/>
                      <a:pt x="117949" y="333475"/>
                      <a:pt x="189606" y="405132"/>
                    </a:cubicBezTo>
                    <a:cubicBezTo>
                      <a:pt x="243349" y="458875"/>
                      <a:pt x="317101" y="485741"/>
                      <a:pt x="392121" y="481559"/>
                    </a:cubicBezTo>
                    <a:lnTo>
                      <a:pt x="414125" y="477236"/>
                    </a:lnTo>
                    <a:lnTo>
                      <a:pt x="386652" y="474555"/>
                    </a:lnTo>
                    <a:cubicBezTo>
                      <a:pt x="273803" y="452203"/>
                      <a:pt x="188912" y="355554"/>
                      <a:pt x="188912" y="239713"/>
                    </a:cubicBezTo>
                    <a:cubicBezTo>
                      <a:pt x="188912" y="107324"/>
                      <a:pt x="299789" y="0"/>
                      <a:pt x="436562" y="0"/>
                    </a:cubicBez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CAF430BF-23DC-4708-ADF5-7489E6F6FC68}"/>
                  </a:ext>
                </a:extLst>
              </p:cNvPr>
              <p:cNvSpPr/>
              <p:nvPr/>
            </p:nvSpPr>
            <p:spPr>
              <a:xfrm>
                <a:off x="1559869" y="3787085"/>
                <a:ext cx="1426085" cy="961818"/>
              </a:xfrm>
              <a:custGeom>
                <a:avLst/>
                <a:gdLst>
                  <a:gd name="connsiteX0" fmla="*/ 0 w 1466404"/>
                  <a:gd name="connsiteY0" fmla="*/ 733202 h 1466404"/>
                  <a:gd name="connsiteX1" fmla="*/ 402596 w 1466404"/>
                  <a:gd name="connsiteY1" fmla="*/ 1079086 h 1466404"/>
                  <a:gd name="connsiteX2" fmla="*/ 805192 w 1466404"/>
                  <a:gd name="connsiteY2" fmla="*/ 733202 h 1466404"/>
                  <a:gd name="connsiteX3" fmla="*/ 402596 w 1466404"/>
                  <a:gd name="connsiteY3" fmla="*/ 1149128 h 1466404"/>
                  <a:gd name="connsiteX4" fmla="*/ 0 w 1466404"/>
                  <a:gd name="connsiteY4" fmla="*/ 733202 h 1466404"/>
                  <a:gd name="connsiteX5" fmla="*/ 753839 w 1466404"/>
                  <a:gd name="connsiteY5" fmla="*/ 661212 h 1466404"/>
                  <a:gd name="connsiteX6" fmla="*/ 1169765 w 1466404"/>
                  <a:gd name="connsiteY6" fmla="*/ 1063808 h 1466404"/>
                  <a:gd name="connsiteX7" fmla="*/ 753839 w 1466404"/>
                  <a:gd name="connsiteY7" fmla="*/ 1466404 h 1466404"/>
                  <a:gd name="connsiteX8" fmla="*/ 1099723 w 1466404"/>
                  <a:gd name="connsiteY8" fmla="*/ 1063808 h 1466404"/>
                  <a:gd name="connsiteX9" fmla="*/ 753839 w 1466404"/>
                  <a:gd name="connsiteY9" fmla="*/ 661212 h 1466404"/>
                  <a:gd name="connsiteX10" fmla="*/ 1063810 w 1466404"/>
                  <a:gd name="connsiteY10" fmla="*/ 317276 h 1466404"/>
                  <a:gd name="connsiteX11" fmla="*/ 1466404 w 1466404"/>
                  <a:gd name="connsiteY11" fmla="*/ 733202 h 1466404"/>
                  <a:gd name="connsiteX12" fmla="*/ 1063810 w 1466404"/>
                  <a:gd name="connsiteY12" fmla="*/ 383575 h 1466404"/>
                  <a:gd name="connsiteX13" fmla="*/ 661217 w 1466404"/>
                  <a:gd name="connsiteY13" fmla="*/ 733203 h 1466404"/>
                  <a:gd name="connsiteX14" fmla="*/ 661216 w 1466404"/>
                  <a:gd name="connsiteY14" fmla="*/ 733202 h 1466404"/>
                  <a:gd name="connsiteX15" fmla="*/ 1063810 w 1466404"/>
                  <a:gd name="connsiteY15" fmla="*/ 317276 h 1466404"/>
                  <a:gd name="connsiteX16" fmla="*/ 753839 w 1466404"/>
                  <a:gd name="connsiteY16" fmla="*/ 0 h 1466404"/>
                  <a:gd name="connsiteX17" fmla="*/ 404212 w 1466404"/>
                  <a:gd name="connsiteY17" fmla="*/ 402594 h 1466404"/>
                  <a:gd name="connsiteX18" fmla="*/ 753840 w 1466404"/>
                  <a:gd name="connsiteY18" fmla="*/ 805187 h 1466404"/>
                  <a:gd name="connsiteX19" fmla="*/ 753839 w 1466404"/>
                  <a:gd name="connsiteY19" fmla="*/ 805188 h 1466404"/>
                  <a:gd name="connsiteX20" fmla="*/ 337913 w 1466404"/>
                  <a:gd name="connsiteY20" fmla="*/ 402594 h 1466404"/>
                  <a:gd name="connsiteX21" fmla="*/ 753839 w 1466404"/>
                  <a:gd name="connsiteY21" fmla="*/ 0 h 1466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466404" h="1466404">
                    <a:moveTo>
                      <a:pt x="0" y="733202"/>
                    </a:moveTo>
                    <a:cubicBezTo>
                      <a:pt x="35984" y="933662"/>
                      <a:pt x="205252" y="1079086"/>
                      <a:pt x="402596" y="1079086"/>
                    </a:cubicBezTo>
                    <a:cubicBezTo>
                      <a:pt x="599940" y="1079086"/>
                      <a:pt x="769208" y="933662"/>
                      <a:pt x="805192" y="733202"/>
                    </a:cubicBezTo>
                    <a:cubicBezTo>
                      <a:pt x="805192" y="962912"/>
                      <a:pt x="624944" y="1149128"/>
                      <a:pt x="402596" y="1149128"/>
                    </a:cubicBezTo>
                    <a:cubicBezTo>
                      <a:pt x="180248" y="1149128"/>
                      <a:pt x="0" y="962912"/>
                      <a:pt x="0" y="733202"/>
                    </a:cubicBezTo>
                    <a:close/>
                    <a:moveTo>
                      <a:pt x="753839" y="661212"/>
                    </a:moveTo>
                    <a:cubicBezTo>
                      <a:pt x="983549" y="661212"/>
                      <a:pt x="1169765" y="841460"/>
                      <a:pt x="1169765" y="1063808"/>
                    </a:cubicBezTo>
                    <a:cubicBezTo>
                      <a:pt x="1169765" y="1286156"/>
                      <a:pt x="983549" y="1466404"/>
                      <a:pt x="753839" y="1466404"/>
                    </a:cubicBezTo>
                    <a:cubicBezTo>
                      <a:pt x="954299" y="1430420"/>
                      <a:pt x="1099723" y="1261152"/>
                      <a:pt x="1099723" y="1063808"/>
                    </a:cubicBezTo>
                    <a:cubicBezTo>
                      <a:pt x="1099723" y="866464"/>
                      <a:pt x="954299" y="697196"/>
                      <a:pt x="753839" y="661212"/>
                    </a:cubicBezTo>
                    <a:close/>
                    <a:moveTo>
                      <a:pt x="1063810" y="317276"/>
                    </a:moveTo>
                    <a:cubicBezTo>
                      <a:pt x="1286157" y="317276"/>
                      <a:pt x="1466404" y="503492"/>
                      <a:pt x="1466404" y="733202"/>
                    </a:cubicBezTo>
                    <a:cubicBezTo>
                      <a:pt x="1432262" y="531079"/>
                      <a:pt x="1262411" y="383574"/>
                      <a:pt x="1063810" y="383575"/>
                    </a:cubicBezTo>
                    <a:cubicBezTo>
                      <a:pt x="865210" y="383575"/>
                      <a:pt x="695359" y="531080"/>
                      <a:pt x="661217" y="733203"/>
                    </a:cubicBezTo>
                    <a:lnTo>
                      <a:pt x="661216" y="733202"/>
                    </a:lnTo>
                    <a:cubicBezTo>
                      <a:pt x="661216" y="503492"/>
                      <a:pt x="841463" y="317276"/>
                      <a:pt x="1063810" y="317276"/>
                    </a:cubicBezTo>
                    <a:close/>
                    <a:moveTo>
                      <a:pt x="753839" y="0"/>
                    </a:moveTo>
                    <a:cubicBezTo>
                      <a:pt x="551716" y="34142"/>
                      <a:pt x="404211" y="203993"/>
                      <a:pt x="404212" y="402594"/>
                    </a:cubicBezTo>
                    <a:cubicBezTo>
                      <a:pt x="404212" y="601194"/>
                      <a:pt x="551717" y="771045"/>
                      <a:pt x="753840" y="805187"/>
                    </a:cubicBezTo>
                    <a:lnTo>
                      <a:pt x="753839" y="805188"/>
                    </a:lnTo>
                    <a:cubicBezTo>
                      <a:pt x="524129" y="805188"/>
                      <a:pt x="337913" y="624941"/>
                      <a:pt x="337913" y="402594"/>
                    </a:cubicBezTo>
                    <a:cubicBezTo>
                      <a:pt x="337913" y="180247"/>
                      <a:pt x="524129" y="0"/>
                      <a:pt x="753839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0F7A1721-60EB-4D14-8F30-580FCF9E49ED}"/>
                  </a:ext>
                </a:extLst>
              </p:cNvPr>
              <p:cNvSpPr/>
              <p:nvPr/>
            </p:nvSpPr>
            <p:spPr>
              <a:xfrm>
                <a:off x="1189534" y="3429000"/>
                <a:ext cx="2158228" cy="1703007"/>
              </a:xfrm>
              <a:custGeom>
                <a:avLst/>
                <a:gdLst>
                  <a:gd name="connsiteX0" fmla="*/ 1636643 w 2219246"/>
                  <a:gd name="connsiteY0" fmla="*/ 1155323 h 2596433"/>
                  <a:gd name="connsiteX1" fmla="*/ 1306425 w 2219246"/>
                  <a:gd name="connsiteY1" fmla="*/ 2473201 h 2596433"/>
                  <a:gd name="connsiteX2" fmla="*/ 0 w 2219246"/>
                  <a:gd name="connsiteY2" fmla="*/ 2100239 h 2596433"/>
                  <a:gd name="connsiteX3" fmla="*/ 1274908 w 2219246"/>
                  <a:gd name="connsiteY3" fmla="*/ 2418613 h 2596433"/>
                  <a:gd name="connsiteX4" fmla="*/ 1636643 w 2219246"/>
                  <a:gd name="connsiteY4" fmla="*/ 1155323 h 2596433"/>
                  <a:gd name="connsiteX5" fmla="*/ 1361793 w 2219246"/>
                  <a:gd name="connsiteY5" fmla="*/ 69 h 2596433"/>
                  <a:gd name="connsiteX6" fmla="*/ 2219246 w 2219246"/>
                  <a:gd name="connsiteY6" fmla="*/ 496195 h 2596433"/>
                  <a:gd name="connsiteX7" fmla="*/ 944337 w 2219246"/>
                  <a:gd name="connsiteY7" fmla="*/ 177821 h 2596433"/>
                  <a:gd name="connsiteX8" fmla="*/ 582603 w 2219246"/>
                  <a:gd name="connsiteY8" fmla="*/ 1441111 h 2596433"/>
                  <a:gd name="connsiteX9" fmla="*/ 912821 w 2219246"/>
                  <a:gd name="connsiteY9" fmla="*/ 123233 h 2596433"/>
                  <a:gd name="connsiteX10" fmla="*/ 1361793 w 2219246"/>
                  <a:gd name="connsiteY10" fmla="*/ 69 h 2596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19246" h="2596433">
                    <a:moveTo>
                      <a:pt x="1636643" y="1155323"/>
                    </a:moveTo>
                    <a:cubicBezTo>
                      <a:pt x="1906215" y="1622235"/>
                      <a:pt x="1758372" y="2212269"/>
                      <a:pt x="1306425" y="2473201"/>
                    </a:cubicBezTo>
                    <a:cubicBezTo>
                      <a:pt x="854478" y="2734132"/>
                      <a:pt x="269572" y="2567151"/>
                      <a:pt x="0" y="2100239"/>
                    </a:cubicBezTo>
                    <a:cubicBezTo>
                      <a:pt x="285720" y="2528666"/>
                      <a:pt x="843173" y="2667875"/>
                      <a:pt x="1274908" y="2418613"/>
                    </a:cubicBezTo>
                    <a:cubicBezTo>
                      <a:pt x="1706644" y="2169350"/>
                      <a:pt x="1864813" y="1616977"/>
                      <a:pt x="1636643" y="1155323"/>
                    </a:cubicBezTo>
                    <a:close/>
                    <a:moveTo>
                      <a:pt x="1361793" y="69"/>
                    </a:moveTo>
                    <a:cubicBezTo>
                      <a:pt x="1699541" y="-4045"/>
                      <a:pt x="2033915" y="175193"/>
                      <a:pt x="2219246" y="496195"/>
                    </a:cubicBezTo>
                    <a:cubicBezTo>
                      <a:pt x="1933526" y="67767"/>
                      <a:pt x="1376073" y="-71442"/>
                      <a:pt x="944337" y="177821"/>
                    </a:cubicBezTo>
                    <a:cubicBezTo>
                      <a:pt x="512602" y="427083"/>
                      <a:pt x="354433" y="979457"/>
                      <a:pt x="582603" y="1441111"/>
                    </a:cubicBezTo>
                    <a:cubicBezTo>
                      <a:pt x="313031" y="974198"/>
                      <a:pt x="460874" y="384164"/>
                      <a:pt x="912821" y="123233"/>
                    </a:cubicBezTo>
                    <a:cubicBezTo>
                      <a:pt x="1054054" y="41692"/>
                      <a:pt x="1208272" y="1939"/>
                      <a:pt x="1361793" y="6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22DDAD12-6A24-4D71-BD9B-81B063A0B556}"/>
                  </a:ext>
                </a:extLst>
              </p:cNvPr>
              <p:cNvSpPr/>
              <p:nvPr/>
            </p:nvSpPr>
            <p:spPr>
              <a:xfrm>
                <a:off x="964145" y="3661292"/>
                <a:ext cx="2607192" cy="1238422"/>
              </a:xfrm>
              <a:custGeom>
                <a:avLst/>
                <a:gdLst>
                  <a:gd name="connsiteX0" fmla="*/ 3555846 w 5556545"/>
                  <a:gd name="connsiteY0" fmla="*/ 440201 h 3913386"/>
                  <a:gd name="connsiteX1" fmla="*/ 5097772 w 5556545"/>
                  <a:gd name="connsiteY1" fmla="*/ 1109890 h 3913386"/>
                  <a:gd name="connsiteX2" fmla="*/ 5519075 w 5556545"/>
                  <a:gd name="connsiteY2" fmla="*/ 1977994 h 3913386"/>
                  <a:gd name="connsiteX3" fmla="*/ 4833483 w 5556545"/>
                  <a:gd name="connsiteY3" fmla="*/ 3913386 h 3913386"/>
                  <a:gd name="connsiteX4" fmla="*/ 4998499 w 5556545"/>
                  <a:gd name="connsiteY4" fmla="*/ 1194819 h 3913386"/>
                  <a:gd name="connsiteX5" fmla="*/ 2287154 w 5556545"/>
                  <a:gd name="connsiteY5" fmla="*/ 937044 h 3913386"/>
                  <a:gd name="connsiteX6" fmla="*/ 3555846 w 5556545"/>
                  <a:gd name="connsiteY6" fmla="*/ 440201 h 3913386"/>
                  <a:gd name="connsiteX7" fmla="*/ 723061 w 5556545"/>
                  <a:gd name="connsiteY7" fmla="*/ 0 h 3913386"/>
                  <a:gd name="connsiteX8" fmla="*/ 558044 w 5556545"/>
                  <a:gd name="connsiteY8" fmla="*/ 2718566 h 3913386"/>
                  <a:gd name="connsiteX9" fmla="*/ 3269389 w 5556545"/>
                  <a:gd name="connsiteY9" fmla="*/ 2976343 h 3913386"/>
                  <a:gd name="connsiteX10" fmla="*/ 458773 w 5556545"/>
                  <a:gd name="connsiteY10" fmla="*/ 2803496 h 3913386"/>
                  <a:gd name="connsiteX11" fmla="*/ 723061 w 5556545"/>
                  <a:gd name="connsiteY11" fmla="*/ 0 h 3913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556545" h="3913386">
                    <a:moveTo>
                      <a:pt x="3555846" y="440201"/>
                    </a:moveTo>
                    <a:cubicBezTo>
                      <a:pt x="4131058" y="420826"/>
                      <a:pt x="4702250" y="647574"/>
                      <a:pt x="5097772" y="1109890"/>
                    </a:cubicBezTo>
                    <a:cubicBezTo>
                      <a:pt x="5317506" y="1366732"/>
                      <a:pt x="5457018" y="1665886"/>
                      <a:pt x="5519075" y="1977994"/>
                    </a:cubicBezTo>
                    <a:cubicBezTo>
                      <a:pt x="5655602" y="2664633"/>
                      <a:pt x="5417247" y="3413963"/>
                      <a:pt x="4833483" y="3913386"/>
                    </a:cubicBezTo>
                    <a:cubicBezTo>
                      <a:pt x="5598052" y="3168651"/>
                      <a:pt x="5670205" y="1979959"/>
                      <a:pt x="4998499" y="1194819"/>
                    </a:cubicBezTo>
                    <a:cubicBezTo>
                      <a:pt x="4326796" y="409680"/>
                      <a:pt x="3141259" y="296967"/>
                      <a:pt x="2287154" y="937044"/>
                    </a:cubicBezTo>
                    <a:cubicBezTo>
                      <a:pt x="2658641" y="619229"/>
                      <a:pt x="3108459" y="455270"/>
                      <a:pt x="3555846" y="440201"/>
                    </a:cubicBezTo>
                    <a:close/>
                    <a:moveTo>
                      <a:pt x="723061" y="0"/>
                    </a:moveTo>
                    <a:cubicBezTo>
                      <a:pt x="-41505" y="744736"/>
                      <a:pt x="-113659" y="1933427"/>
                      <a:pt x="558044" y="2718566"/>
                    </a:cubicBezTo>
                    <a:cubicBezTo>
                      <a:pt x="1229750" y="3503706"/>
                      <a:pt x="2415284" y="3616420"/>
                      <a:pt x="3269389" y="2976343"/>
                    </a:cubicBezTo>
                    <a:cubicBezTo>
                      <a:pt x="2420279" y="3702776"/>
                      <a:pt x="1161923" y="3625391"/>
                      <a:pt x="458773" y="2803496"/>
                    </a:cubicBezTo>
                    <a:cubicBezTo>
                      <a:pt x="-244376" y="1981601"/>
                      <a:pt x="-126050" y="726434"/>
                      <a:pt x="723061" y="0"/>
                    </a:cubicBezTo>
                    <a:close/>
                  </a:path>
                </a:pathLst>
              </a:cu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1006DA6C-FDAC-4815-BF34-26CD19DCAC54}"/>
                  </a:ext>
                </a:extLst>
              </p:cNvPr>
              <p:cNvSpPr/>
              <p:nvPr/>
            </p:nvSpPr>
            <p:spPr>
              <a:xfrm>
                <a:off x="1857664" y="3987932"/>
                <a:ext cx="830497" cy="560126"/>
              </a:xfrm>
              <a:custGeom>
                <a:avLst/>
                <a:gdLst>
                  <a:gd name="connsiteX0" fmla="*/ 864547 w 1769986"/>
                  <a:gd name="connsiteY0" fmla="*/ 807828 h 1769985"/>
                  <a:gd name="connsiteX1" fmla="*/ 815971 w 1769986"/>
                  <a:gd name="connsiteY1" fmla="*/ 844890 h 1769985"/>
                  <a:gd name="connsiteX2" fmla="*/ 807827 w 1769986"/>
                  <a:gd name="connsiteY2" fmla="*/ 905440 h 1769985"/>
                  <a:gd name="connsiteX3" fmla="*/ 844893 w 1769986"/>
                  <a:gd name="connsiteY3" fmla="*/ 954019 h 1769985"/>
                  <a:gd name="connsiteX4" fmla="*/ 905443 w 1769986"/>
                  <a:gd name="connsiteY4" fmla="*/ 962161 h 1769985"/>
                  <a:gd name="connsiteX5" fmla="*/ 954017 w 1769986"/>
                  <a:gd name="connsiteY5" fmla="*/ 925100 h 1769985"/>
                  <a:gd name="connsiteX6" fmla="*/ 962159 w 1769986"/>
                  <a:gd name="connsiteY6" fmla="*/ 864546 h 1769985"/>
                  <a:gd name="connsiteX7" fmla="*/ 925099 w 1769986"/>
                  <a:gd name="connsiteY7" fmla="*/ 815970 h 1769985"/>
                  <a:gd name="connsiteX8" fmla="*/ 974470 w 1769986"/>
                  <a:gd name="connsiteY8" fmla="*/ 964 h 1769985"/>
                  <a:gd name="connsiteX9" fmla="*/ 1176200 w 1769986"/>
                  <a:gd name="connsiteY9" fmla="*/ 28298 h 1769985"/>
                  <a:gd name="connsiteX10" fmla="*/ 717238 w 1769986"/>
                  <a:gd name="connsiteY10" fmla="*/ 397045 h 1769985"/>
                  <a:gd name="connsiteX11" fmla="*/ 760630 w 1769986"/>
                  <a:gd name="connsiteY11" fmla="*/ 843578 h 1769985"/>
                  <a:gd name="connsiteX12" fmla="*/ 788814 w 1769986"/>
                  <a:gd name="connsiteY12" fmla="*/ 880518 h 1769985"/>
                  <a:gd name="connsiteX13" fmla="*/ 768642 w 1769986"/>
                  <a:gd name="connsiteY13" fmla="*/ 826994 h 1769985"/>
                  <a:gd name="connsiteX14" fmla="*/ 1024159 w 1769986"/>
                  <a:gd name="connsiteY14" fmla="*/ 244243 h 1769985"/>
                  <a:gd name="connsiteX15" fmla="*/ 1696680 w 1769986"/>
                  <a:gd name="connsiteY15" fmla="*/ 485133 h 1769985"/>
                  <a:gd name="connsiteX16" fmla="*/ 1111402 w 1769986"/>
                  <a:gd name="connsiteY16" fmla="*/ 421344 h 1769985"/>
                  <a:gd name="connsiteX17" fmla="*/ 826340 w 1769986"/>
                  <a:gd name="connsiteY17" fmla="*/ 767772 h 1769985"/>
                  <a:gd name="connsiteX18" fmla="*/ 820148 w 1769986"/>
                  <a:gd name="connsiteY18" fmla="*/ 813830 h 1769985"/>
                  <a:gd name="connsiteX19" fmla="*/ 843731 w 1769986"/>
                  <a:gd name="connsiteY19" fmla="*/ 761710 h 1769985"/>
                  <a:gd name="connsiteX20" fmla="*/ 1436479 w 1769986"/>
                  <a:gd name="connsiteY20" fmla="*/ 530322 h 1769985"/>
                  <a:gd name="connsiteX21" fmla="*/ 1741688 w 1769986"/>
                  <a:gd name="connsiteY21" fmla="*/ 1176201 h 1769985"/>
                  <a:gd name="connsiteX22" fmla="*/ 1372942 w 1769986"/>
                  <a:gd name="connsiteY22" fmla="*/ 717239 h 1769985"/>
                  <a:gd name="connsiteX23" fmla="*/ 926410 w 1769986"/>
                  <a:gd name="connsiteY23" fmla="*/ 760633 h 1769985"/>
                  <a:gd name="connsiteX24" fmla="*/ 889470 w 1769986"/>
                  <a:gd name="connsiteY24" fmla="*/ 788816 h 1769985"/>
                  <a:gd name="connsiteX25" fmla="*/ 942991 w 1769986"/>
                  <a:gd name="connsiteY25" fmla="*/ 768642 h 1769985"/>
                  <a:gd name="connsiteX26" fmla="*/ 1525743 w 1769986"/>
                  <a:gd name="connsiteY26" fmla="*/ 1024162 h 1769985"/>
                  <a:gd name="connsiteX27" fmla="*/ 1284853 w 1769986"/>
                  <a:gd name="connsiteY27" fmla="*/ 1696682 h 1769985"/>
                  <a:gd name="connsiteX28" fmla="*/ 1348645 w 1769986"/>
                  <a:gd name="connsiteY28" fmla="*/ 1111404 h 1769985"/>
                  <a:gd name="connsiteX29" fmla="*/ 1002217 w 1769986"/>
                  <a:gd name="connsiteY29" fmla="*/ 826339 h 1769985"/>
                  <a:gd name="connsiteX30" fmla="*/ 956170 w 1769986"/>
                  <a:gd name="connsiteY30" fmla="*/ 820148 h 1769985"/>
                  <a:gd name="connsiteX31" fmla="*/ 1008279 w 1769986"/>
                  <a:gd name="connsiteY31" fmla="*/ 843728 h 1769985"/>
                  <a:gd name="connsiteX32" fmla="*/ 1239668 w 1769986"/>
                  <a:gd name="connsiteY32" fmla="*/ 1436478 h 1769985"/>
                  <a:gd name="connsiteX33" fmla="*/ 593786 w 1769986"/>
                  <a:gd name="connsiteY33" fmla="*/ 1741687 h 1769985"/>
                  <a:gd name="connsiteX34" fmla="*/ 1052749 w 1769986"/>
                  <a:gd name="connsiteY34" fmla="*/ 1372940 h 1769985"/>
                  <a:gd name="connsiteX35" fmla="*/ 1009357 w 1769986"/>
                  <a:gd name="connsiteY35" fmla="*/ 926407 h 1769985"/>
                  <a:gd name="connsiteX36" fmla="*/ 981171 w 1769986"/>
                  <a:gd name="connsiteY36" fmla="*/ 889464 h 1769985"/>
                  <a:gd name="connsiteX37" fmla="*/ 1001347 w 1769986"/>
                  <a:gd name="connsiteY37" fmla="*/ 942990 h 1769985"/>
                  <a:gd name="connsiteX38" fmla="*/ 745826 w 1769986"/>
                  <a:gd name="connsiteY38" fmla="*/ 1525741 h 1769985"/>
                  <a:gd name="connsiteX39" fmla="*/ 73304 w 1769986"/>
                  <a:gd name="connsiteY39" fmla="*/ 1284853 h 1769985"/>
                  <a:gd name="connsiteX40" fmla="*/ 658584 w 1769986"/>
                  <a:gd name="connsiteY40" fmla="*/ 1348643 h 1769985"/>
                  <a:gd name="connsiteX41" fmla="*/ 943648 w 1769986"/>
                  <a:gd name="connsiteY41" fmla="*/ 1002215 h 1769985"/>
                  <a:gd name="connsiteX42" fmla="*/ 949840 w 1769986"/>
                  <a:gd name="connsiteY42" fmla="*/ 956166 h 1769985"/>
                  <a:gd name="connsiteX43" fmla="*/ 926259 w 1769986"/>
                  <a:gd name="connsiteY43" fmla="*/ 1008279 h 1769985"/>
                  <a:gd name="connsiteX44" fmla="*/ 333509 w 1769986"/>
                  <a:gd name="connsiteY44" fmla="*/ 1239666 h 1769985"/>
                  <a:gd name="connsiteX45" fmla="*/ 28298 w 1769986"/>
                  <a:gd name="connsiteY45" fmla="*/ 593786 h 1769985"/>
                  <a:gd name="connsiteX46" fmla="*/ 397044 w 1769986"/>
                  <a:gd name="connsiteY46" fmla="*/ 1052748 h 1769985"/>
                  <a:gd name="connsiteX47" fmla="*/ 843580 w 1769986"/>
                  <a:gd name="connsiteY47" fmla="*/ 1009358 h 1769985"/>
                  <a:gd name="connsiteX48" fmla="*/ 880522 w 1769986"/>
                  <a:gd name="connsiteY48" fmla="*/ 981173 h 1769985"/>
                  <a:gd name="connsiteX49" fmla="*/ 826997 w 1769986"/>
                  <a:gd name="connsiteY49" fmla="*/ 1001348 h 1769985"/>
                  <a:gd name="connsiteX50" fmla="*/ 244244 w 1769986"/>
                  <a:gd name="connsiteY50" fmla="*/ 745828 h 1769985"/>
                  <a:gd name="connsiteX51" fmla="*/ 485133 w 1769986"/>
                  <a:gd name="connsiteY51" fmla="*/ 73305 h 1769985"/>
                  <a:gd name="connsiteX52" fmla="*/ 421341 w 1769986"/>
                  <a:gd name="connsiteY52" fmla="*/ 658583 h 1769985"/>
                  <a:gd name="connsiteX53" fmla="*/ 767769 w 1769986"/>
                  <a:gd name="connsiteY53" fmla="*/ 943648 h 1769985"/>
                  <a:gd name="connsiteX54" fmla="*/ 813833 w 1769986"/>
                  <a:gd name="connsiteY54" fmla="*/ 949842 h 1769985"/>
                  <a:gd name="connsiteX55" fmla="*/ 761709 w 1769986"/>
                  <a:gd name="connsiteY55" fmla="*/ 926255 h 1769985"/>
                  <a:gd name="connsiteX56" fmla="*/ 530321 w 1769986"/>
                  <a:gd name="connsiteY56" fmla="*/ 333508 h 1769985"/>
                  <a:gd name="connsiteX57" fmla="*/ 974470 w 1769986"/>
                  <a:gd name="connsiteY57" fmla="*/ 964 h 1769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769986" h="1769985">
                    <a:moveTo>
                      <a:pt x="864547" y="807828"/>
                    </a:moveTo>
                    <a:lnTo>
                      <a:pt x="815971" y="844890"/>
                    </a:lnTo>
                    <a:lnTo>
                      <a:pt x="807827" y="905440"/>
                    </a:lnTo>
                    <a:lnTo>
                      <a:pt x="844893" y="954019"/>
                    </a:lnTo>
                    <a:lnTo>
                      <a:pt x="905443" y="962161"/>
                    </a:lnTo>
                    <a:lnTo>
                      <a:pt x="954017" y="925100"/>
                    </a:lnTo>
                    <a:lnTo>
                      <a:pt x="962159" y="864546"/>
                    </a:lnTo>
                    <a:lnTo>
                      <a:pt x="925099" y="815970"/>
                    </a:lnTo>
                    <a:close/>
                    <a:moveTo>
                      <a:pt x="974470" y="964"/>
                    </a:moveTo>
                    <a:cubicBezTo>
                      <a:pt x="1040703" y="-3077"/>
                      <a:pt x="1109101" y="5489"/>
                      <a:pt x="1176200" y="28298"/>
                    </a:cubicBezTo>
                    <a:cubicBezTo>
                      <a:pt x="962335" y="55573"/>
                      <a:pt x="784835" y="198183"/>
                      <a:pt x="717238" y="397045"/>
                    </a:cubicBezTo>
                    <a:cubicBezTo>
                      <a:pt x="666540" y="546192"/>
                      <a:pt x="684142" y="707924"/>
                      <a:pt x="760630" y="843578"/>
                    </a:cubicBezTo>
                    <a:lnTo>
                      <a:pt x="788814" y="880518"/>
                    </a:lnTo>
                    <a:lnTo>
                      <a:pt x="768642" y="826994"/>
                    </a:lnTo>
                    <a:cubicBezTo>
                      <a:pt x="706838" y="596705"/>
                      <a:pt x="808781" y="350346"/>
                      <a:pt x="1024159" y="244243"/>
                    </a:cubicBezTo>
                    <a:cubicBezTo>
                      <a:pt x="1270306" y="122984"/>
                      <a:pt x="1571406" y="230835"/>
                      <a:pt x="1696680" y="485133"/>
                    </a:cubicBezTo>
                    <a:cubicBezTo>
                      <a:pt x="1526168" y="353194"/>
                      <a:pt x="1299817" y="328522"/>
                      <a:pt x="1111402" y="421344"/>
                    </a:cubicBezTo>
                    <a:cubicBezTo>
                      <a:pt x="970091" y="490954"/>
                      <a:pt x="868176" y="617764"/>
                      <a:pt x="826340" y="767772"/>
                    </a:cubicBezTo>
                    <a:lnTo>
                      <a:pt x="820148" y="813830"/>
                    </a:lnTo>
                    <a:lnTo>
                      <a:pt x="843731" y="761710"/>
                    </a:lnTo>
                    <a:cubicBezTo>
                      <a:pt x="962872" y="555167"/>
                      <a:pt x="1209156" y="453051"/>
                      <a:pt x="1436479" y="530322"/>
                    </a:cubicBezTo>
                    <a:cubicBezTo>
                      <a:pt x="1696275" y="618631"/>
                      <a:pt x="1832922" y="907802"/>
                      <a:pt x="1741688" y="1176201"/>
                    </a:cubicBezTo>
                    <a:cubicBezTo>
                      <a:pt x="1714413" y="962335"/>
                      <a:pt x="1571805" y="784836"/>
                      <a:pt x="1372942" y="717239"/>
                    </a:cubicBezTo>
                    <a:cubicBezTo>
                      <a:pt x="1223794" y="666541"/>
                      <a:pt x="1062063" y="684141"/>
                      <a:pt x="926410" y="760633"/>
                    </a:cubicBezTo>
                    <a:lnTo>
                      <a:pt x="889470" y="788816"/>
                    </a:lnTo>
                    <a:lnTo>
                      <a:pt x="942991" y="768642"/>
                    </a:lnTo>
                    <a:cubicBezTo>
                      <a:pt x="1173283" y="706837"/>
                      <a:pt x="1419641" y="808782"/>
                      <a:pt x="1525743" y="1024162"/>
                    </a:cubicBezTo>
                    <a:cubicBezTo>
                      <a:pt x="1647003" y="1270309"/>
                      <a:pt x="1539152" y="1571408"/>
                      <a:pt x="1284853" y="1696682"/>
                    </a:cubicBezTo>
                    <a:cubicBezTo>
                      <a:pt x="1416793" y="1526169"/>
                      <a:pt x="1441464" y="1299819"/>
                      <a:pt x="1348645" y="1111404"/>
                    </a:cubicBezTo>
                    <a:cubicBezTo>
                      <a:pt x="1279031" y="970091"/>
                      <a:pt x="1152223" y="868174"/>
                      <a:pt x="1002217" y="826339"/>
                    </a:cubicBezTo>
                    <a:lnTo>
                      <a:pt x="956170" y="820148"/>
                    </a:lnTo>
                    <a:lnTo>
                      <a:pt x="1008279" y="843728"/>
                    </a:lnTo>
                    <a:cubicBezTo>
                      <a:pt x="1214821" y="962869"/>
                      <a:pt x="1316938" y="1209153"/>
                      <a:pt x="1239668" y="1436478"/>
                    </a:cubicBezTo>
                    <a:cubicBezTo>
                      <a:pt x="1151356" y="1696275"/>
                      <a:pt x="862185" y="1832921"/>
                      <a:pt x="593786" y="1741687"/>
                    </a:cubicBezTo>
                    <a:cubicBezTo>
                      <a:pt x="807650" y="1714412"/>
                      <a:pt x="985151" y="1571802"/>
                      <a:pt x="1052749" y="1372940"/>
                    </a:cubicBezTo>
                    <a:cubicBezTo>
                      <a:pt x="1103447" y="1223793"/>
                      <a:pt x="1085847" y="1062060"/>
                      <a:pt x="1009357" y="926407"/>
                    </a:cubicBezTo>
                    <a:lnTo>
                      <a:pt x="981171" y="889464"/>
                    </a:lnTo>
                    <a:lnTo>
                      <a:pt x="1001347" y="942990"/>
                    </a:lnTo>
                    <a:cubicBezTo>
                      <a:pt x="1063150" y="1173283"/>
                      <a:pt x="961206" y="1419639"/>
                      <a:pt x="745826" y="1525741"/>
                    </a:cubicBezTo>
                    <a:cubicBezTo>
                      <a:pt x="499678" y="1647002"/>
                      <a:pt x="198579" y="1539151"/>
                      <a:pt x="73304" y="1284853"/>
                    </a:cubicBezTo>
                    <a:cubicBezTo>
                      <a:pt x="243816" y="1416792"/>
                      <a:pt x="470168" y="1441462"/>
                      <a:pt x="658584" y="1348643"/>
                    </a:cubicBezTo>
                    <a:cubicBezTo>
                      <a:pt x="799894" y="1279030"/>
                      <a:pt x="901812" y="1152224"/>
                      <a:pt x="943648" y="1002215"/>
                    </a:cubicBezTo>
                    <a:lnTo>
                      <a:pt x="949840" y="956166"/>
                    </a:lnTo>
                    <a:lnTo>
                      <a:pt x="926259" y="1008279"/>
                    </a:lnTo>
                    <a:cubicBezTo>
                      <a:pt x="807121" y="1214820"/>
                      <a:pt x="560832" y="1316937"/>
                      <a:pt x="333509" y="1239666"/>
                    </a:cubicBezTo>
                    <a:cubicBezTo>
                      <a:pt x="73712" y="1151356"/>
                      <a:pt x="-62935" y="862185"/>
                      <a:pt x="28298" y="593786"/>
                    </a:cubicBezTo>
                    <a:cubicBezTo>
                      <a:pt x="55574" y="807652"/>
                      <a:pt x="198186" y="985152"/>
                      <a:pt x="397044" y="1052748"/>
                    </a:cubicBezTo>
                    <a:cubicBezTo>
                      <a:pt x="546194" y="1103447"/>
                      <a:pt x="707927" y="1085847"/>
                      <a:pt x="843580" y="1009358"/>
                    </a:cubicBezTo>
                    <a:lnTo>
                      <a:pt x="880522" y="981173"/>
                    </a:lnTo>
                    <a:lnTo>
                      <a:pt x="826997" y="1001348"/>
                    </a:lnTo>
                    <a:cubicBezTo>
                      <a:pt x="596704" y="1063150"/>
                      <a:pt x="350345" y="961205"/>
                      <a:pt x="244244" y="745828"/>
                    </a:cubicBezTo>
                    <a:cubicBezTo>
                      <a:pt x="122984" y="499678"/>
                      <a:pt x="230834" y="198579"/>
                      <a:pt x="485133" y="73305"/>
                    </a:cubicBezTo>
                    <a:cubicBezTo>
                      <a:pt x="353194" y="243816"/>
                      <a:pt x="328522" y="470168"/>
                      <a:pt x="421341" y="658583"/>
                    </a:cubicBezTo>
                    <a:cubicBezTo>
                      <a:pt x="490955" y="799896"/>
                      <a:pt x="617763" y="901813"/>
                      <a:pt x="767769" y="943648"/>
                    </a:cubicBezTo>
                    <a:lnTo>
                      <a:pt x="813833" y="949842"/>
                    </a:lnTo>
                    <a:lnTo>
                      <a:pt x="761709" y="926255"/>
                    </a:lnTo>
                    <a:cubicBezTo>
                      <a:pt x="555168" y="807117"/>
                      <a:pt x="453050" y="560830"/>
                      <a:pt x="530321" y="333508"/>
                    </a:cubicBezTo>
                    <a:cubicBezTo>
                      <a:pt x="596553" y="138661"/>
                      <a:pt x="775770" y="13085"/>
                      <a:pt x="974470" y="964"/>
                    </a:cubicBezTo>
                    <a:close/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0AEC338E-EF97-4A39-9F06-F1962B459726}"/>
                  </a:ext>
                </a:extLst>
              </p:cNvPr>
              <p:cNvSpPr/>
              <p:nvPr/>
            </p:nvSpPr>
            <p:spPr>
              <a:xfrm>
                <a:off x="1605813" y="3831168"/>
                <a:ext cx="1325669" cy="894094"/>
              </a:xfrm>
              <a:custGeom>
                <a:avLst/>
                <a:gdLst>
                  <a:gd name="connsiteX0" fmla="*/ 1557266 w 2825316"/>
                  <a:gd name="connsiteY0" fmla="*/ 1301257 h 2825317"/>
                  <a:gd name="connsiteX1" fmla="*/ 1570781 w 2825316"/>
                  <a:gd name="connsiteY1" fmla="*/ 2575236 h 2825317"/>
                  <a:gd name="connsiteX2" fmla="*/ 297038 w 2825316"/>
                  <a:gd name="connsiteY2" fmla="*/ 2547261 h 2825317"/>
                  <a:gd name="connsiteX3" fmla="*/ 1462394 w 2825316"/>
                  <a:gd name="connsiteY3" fmla="*/ 2465612 h 2825317"/>
                  <a:gd name="connsiteX4" fmla="*/ 1557266 w 2825316"/>
                  <a:gd name="connsiteY4" fmla="*/ 1301257 h 2825317"/>
                  <a:gd name="connsiteX5" fmla="*/ 1944044 w 2825316"/>
                  <a:gd name="connsiteY5" fmla="*/ 997132 h 2825317"/>
                  <a:gd name="connsiteX6" fmla="*/ 2575238 w 2825316"/>
                  <a:gd name="connsiteY6" fmla="*/ 1254173 h 2825317"/>
                  <a:gd name="connsiteX7" fmla="*/ 2547259 w 2825316"/>
                  <a:gd name="connsiteY7" fmla="*/ 2527914 h 2825317"/>
                  <a:gd name="connsiteX8" fmla="*/ 2471471 w 2825316"/>
                  <a:gd name="connsiteY8" fmla="*/ 1356769 h 2825317"/>
                  <a:gd name="connsiteX9" fmla="*/ 1301262 w 2825316"/>
                  <a:gd name="connsiteY9" fmla="*/ 1267696 h 2825317"/>
                  <a:gd name="connsiteX10" fmla="*/ 1301262 w 2825316"/>
                  <a:gd name="connsiteY10" fmla="*/ 1267692 h 2825317"/>
                  <a:gd name="connsiteX11" fmla="*/ 1944044 w 2825316"/>
                  <a:gd name="connsiteY11" fmla="*/ 997132 h 2825317"/>
                  <a:gd name="connsiteX12" fmla="*/ 278056 w 2825316"/>
                  <a:gd name="connsiteY12" fmla="*/ 232806 h 2825317"/>
                  <a:gd name="connsiteX13" fmla="*/ 359705 w 2825316"/>
                  <a:gd name="connsiteY13" fmla="*/ 1398162 h 2825317"/>
                  <a:gd name="connsiteX14" fmla="*/ 1524059 w 2825316"/>
                  <a:gd name="connsiteY14" fmla="*/ 1493033 h 2825317"/>
                  <a:gd name="connsiteX15" fmla="*/ 250080 w 2825316"/>
                  <a:gd name="connsiteY15" fmla="*/ 1506549 h 2825317"/>
                  <a:gd name="connsiteX16" fmla="*/ 278056 w 2825316"/>
                  <a:gd name="connsiteY16" fmla="*/ 232806 h 2825317"/>
                  <a:gd name="connsiteX17" fmla="*/ 1952477 w 2825316"/>
                  <a:gd name="connsiteY17" fmla="*/ 218 h 2825317"/>
                  <a:gd name="connsiteX18" fmla="*/ 2592147 w 2825316"/>
                  <a:gd name="connsiteY18" fmla="*/ 278057 h 2825317"/>
                  <a:gd name="connsiteX19" fmla="*/ 1421002 w 2825316"/>
                  <a:gd name="connsiteY19" fmla="*/ 353845 h 2825317"/>
                  <a:gd name="connsiteX20" fmla="*/ 1331928 w 2825316"/>
                  <a:gd name="connsiteY20" fmla="*/ 1524055 h 2825317"/>
                  <a:gd name="connsiteX21" fmla="*/ 1331925 w 2825316"/>
                  <a:gd name="connsiteY21" fmla="*/ 1524055 h 2825317"/>
                  <a:gd name="connsiteX22" fmla="*/ 1318407 w 2825316"/>
                  <a:gd name="connsiteY22" fmla="*/ 250079 h 2825317"/>
                  <a:gd name="connsiteX23" fmla="*/ 1952477 w 2825316"/>
                  <a:gd name="connsiteY23" fmla="*/ 218 h 2825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825316" h="2825317">
                    <a:moveTo>
                      <a:pt x="1557266" y="1301257"/>
                    </a:moveTo>
                    <a:cubicBezTo>
                      <a:pt x="1912733" y="1660783"/>
                      <a:pt x="1918784" y="2231161"/>
                      <a:pt x="1570781" y="2575236"/>
                    </a:cubicBezTo>
                    <a:cubicBezTo>
                      <a:pt x="1222778" y="2919311"/>
                      <a:pt x="652505" y="2906787"/>
                      <a:pt x="297038" y="2547261"/>
                    </a:cubicBezTo>
                    <a:cubicBezTo>
                      <a:pt x="663561" y="2805323"/>
                      <a:pt x="1153525" y="2770994"/>
                      <a:pt x="1462394" y="2465612"/>
                    </a:cubicBezTo>
                    <a:cubicBezTo>
                      <a:pt x="1771263" y="2160229"/>
                      <a:pt x="1811151" y="1670686"/>
                      <a:pt x="1557266" y="1301257"/>
                    </a:cubicBezTo>
                    <a:close/>
                    <a:moveTo>
                      <a:pt x="1944044" y="997132"/>
                    </a:moveTo>
                    <a:cubicBezTo>
                      <a:pt x="2174588" y="994686"/>
                      <a:pt x="2403201" y="1080173"/>
                      <a:pt x="2575238" y="1254173"/>
                    </a:cubicBezTo>
                    <a:cubicBezTo>
                      <a:pt x="2919311" y="1602175"/>
                      <a:pt x="2906785" y="2172446"/>
                      <a:pt x="2547259" y="2527914"/>
                    </a:cubicBezTo>
                    <a:cubicBezTo>
                      <a:pt x="2810774" y="2161699"/>
                      <a:pt x="2778800" y="1667603"/>
                      <a:pt x="2471471" y="1356769"/>
                    </a:cubicBezTo>
                    <a:cubicBezTo>
                      <a:pt x="2164146" y="1045934"/>
                      <a:pt x="1670444" y="1008354"/>
                      <a:pt x="1301262" y="1267696"/>
                    </a:cubicBezTo>
                    <a:lnTo>
                      <a:pt x="1301262" y="1267692"/>
                    </a:lnTo>
                    <a:cubicBezTo>
                      <a:pt x="1481025" y="1089959"/>
                      <a:pt x="1713500" y="999579"/>
                      <a:pt x="1944044" y="997132"/>
                    </a:cubicBezTo>
                    <a:close/>
                    <a:moveTo>
                      <a:pt x="278056" y="232806"/>
                    </a:moveTo>
                    <a:cubicBezTo>
                      <a:pt x="19994" y="599329"/>
                      <a:pt x="54323" y="1089293"/>
                      <a:pt x="359705" y="1398162"/>
                    </a:cubicBezTo>
                    <a:cubicBezTo>
                      <a:pt x="665087" y="1707030"/>
                      <a:pt x="1154630" y="1746918"/>
                      <a:pt x="1524059" y="1493033"/>
                    </a:cubicBezTo>
                    <a:cubicBezTo>
                      <a:pt x="1164534" y="1848501"/>
                      <a:pt x="594155" y="1854552"/>
                      <a:pt x="250080" y="1506549"/>
                    </a:cubicBezTo>
                    <a:cubicBezTo>
                      <a:pt x="-93994" y="1158546"/>
                      <a:pt x="-81469" y="588273"/>
                      <a:pt x="278056" y="232806"/>
                    </a:cubicBezTo>
                    <a:close/>
                    <a:moveTo>
                      <a:pt x="1952477" y="218"/>
                    </a:moveTo>
                    <a:cubicBezTo>
                      <a:pt x="2182979" y="5281"/>
                      <a:pt x="2414414" y="98294"/>
                      <a:pt x="2592147" y="278057"/>
                    </a:cubicBezTo>
                    <a:cubicBezTo>
                      <a:pt x="2225933" y="14542"/>
                      <a:pt x="1731837" y="46516"/>
                      <a:pt x="1421002" y="353845"/>
                    </a:cubicBezTo>
                    <a:cubicBezTo>
                      <a:pt x="1110168" y="661171"/>
                      <a:pt x="1072587" y="1154873"/>
                      <a:pt x="1331928" y="1524055"/>
                    </a:cubicBezTo>
                    <a:lnTo>
                      <a:pt x="1331925" y="1524055"/>
                    </a:lnTo>
                    <a:cubicBezTo>
                      <a:pt x="976458" y="1164530"/>
                      <a:pt x="970405" y="594153"/>
                      <a:pt x="1318407" y="250079"/>
                    </a:cubicBezTo>
                    <a:cubicBezTo>
                      <a:pt x="1492408" y="78042"/>
                      <a:pt x="1721976" y="-4845"/>
                      <a:pt x="1952477" y="21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DB2C13E6-B20D-471A-B081-54616C91DF6B}"/>
                </a:ext>
              </a:extLst>
            </p:cNvPr>
            <p:cNvGrpSpPr/>
            <p:nvPr/>
          </p:nvGrpSpPr>
          <p:grpSpPr>
            <a:xfrm>
              <a:off x="3354521" y="2594184"/>
              <a:ext cx="377618" cy="174061"/>
              <a:chOff x="964145" y="3429000"/>
              <a:chExt cx="2607192" cy="1703007"/>
            </a:xfrm>
            <a:effectLst/>
          </p:grpSpPr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DFFCAB72-9454-488B-B6E6-E59A103975EB}"/>
                  </a:ext>
                </a:extLst>
              </p:cNvPr>
              <p:cNvSpPr/>
              <p:nvPr/>
            </p:nvSpPr>
            <p:spPr>
              <a:xfrm>
                <a:off x="1848354" y="3981652"/>
                <a:ext cx="849118" cy="572685"/>
              </a:xfrm>
              <a:custGeom>
                <a:avLst/>
                <a:gdLst>
                  <a:gd name="connsiteX0" fmla="*/ 444165 w 873124"/>
                  <a:gd name="connsiteY0" fmla="*/ 398805 h 873125"/>
                  <a:gd name="connsiteX1" fmla="*/ 415240 w 873124"/>
                  <a:gd name="connsiteY1" fmla="*/ 404488 h 873125"/>
                  <a:gd name="connsiteX2" fmla="*/ 398805 w 873124"/>
                  <a:gd name="connsiteY2" fmla="*/ 428961 h 873125"/>
                  <a:gd name="connsiteX3" fmla="*/ 404487 w 873124"/>
                  <a:gd name="connsiteY3" fmla="*/ 457885 h 873125"/>
                  <a:gd name="connsiteX4" fmla="*/ 428962 w 873124"/>
                  <a:gd name="connsiteY4" fmla="*/ 474321 h 873125"/>
                  <a:gd name="connsiteX5" fmla="*/ 457886 w 873124"/>
                  <a:gd name="connsiteY5" fmla="*/ 468638 h 873125"/>
                  <a:gd name="connsiteX6" fmla="*/ 474320 w 873124"/>
                  <a:gd name="connsiteY6" fmla="*/ 444166 h 873125"/>
                  <a:gd name="connsiteX7" fmla="*/ 468637 w 873124"/>
                  <a:gd name="connsiteY7" fmla="*/ 415240 h 873125"/>
                  <a:gd name="connsiteX8" fmla="*/ 436562 w 873124"/>
                  <a:gd name="connsiteY8" fmla="*/ 0 h 873125"/>
                  <a:gd name="connsiteX9" fmla="*/ 284163 w 873124"/>
                  <a:gd name="connsiteY9" fmla="*/ 239713 h 873125"/>
                  <a:gd name="connsiteX10" fmla="*/ 373321 w 873124"/>
                  <a:gd name="connsiteY10" fmla="*/ 436955 h 873125"/>
                  <a:gd name="connsiteX11" fmla="*/ 391932 w 873124"/>
                  <a:gd name="connsiteY11" fmla="*/ 449453 h 873125"/>
                  <a:gd name="connsiteX12" fmla="*/ 374406 w 873124"/>
                  <a:gd name="connsiteY12" fmla="*/ 428135 h 873125"/>
                  <a:gd name="connsiteX13" fmla="*/ 400640 w 873124"/>
                  <a:gd name="connsiteY13" fmla="*/ 122254 h 873125"/>
                  <a:gd name="connsiteX14" fmla="*/ 745257 w 873124"/>
                  <a:gd name="connsiteY14" fmla="*/ 127867 h 873125"/>
                  <a:gd name="connsiteX15" fmla="*/ 467993 w 873124"/>
                  <a:gd name="connsiteY15" fmla="*/ 189608 h 873125"/>
                  <a:gd name="connsiteX16" fmla="*/ 391567 w 873124"/>
                  <a:gd name="connsiteY16" fmla="*/ 392123 h 873125"/>
                  <a:gd name="connsiteX17" fmla="*/ 395890 w 873124"/>
                  <a:gd name="connsiteY17" fmla="*/ 414124 h 873125"/>
                  <a:gd name="connsiteX18" fmla="*/ 398570 w 873124"/>
                  <a:gd name="connsiteY18" fmla="*/ 386653 h 873125"/>
                  <a:gd name="connsiteX19" fmla="*/ 633412 w 873124"/>
                  <a:gd name="connsiteY19" fmla="*/ 188913 h 873125"/>
                  <a:gd name="connsiteX20" fmla="*/ 873124 w 873124"/>
                  <a:gd name="connsiteY20" fmla="*/ 436563 h 873125"/>
                  <a:gd name="connsiteX21" fmla="*/ 633412 w 873124"/>
                  <a:gd name="connsiteY21" fmla="*/ 284164 h 873125"/>
                  <a:gd name="connsiteX22" fmla="*/ 436171 w 873124"/>
                  <a:gd name="connsiteY22" fmla="*/ 373323 h 873125"/>
                  <a:gd name="connsiteX23" fmla="*/ 423673 w 873124"/>
                  <a:gd name="connsiteY23" fmla="*/ 391933 h 873125"/>
                  <a:gd name="connsiteX24" fmla="*/ 444989 w 873124"/>
                  <a:gd name="connsiteY24" fmla="*/ 374407 h 873125"/>
                  <a:gd name="connsiteX25" fmla="*/ 750871 w 873124"/>
                  <a:gd name="connsiteY25" fmla="*/ 400642 h 873125"/>
                  <a:gd name="connsiteX26" fmla="*/ 745258 w 873124"/>
                  <a:gd name="connsiteY26" fmla="*/ 745259 h 873125"/>
                  <a:gd name="connsiteX27" fmla="*/ 683518 w 873124"/>
                  <a:gd name="connsiteY27" fmla="*/ 467994 h 873125"/>
                  <a:gd name="connsiteX28" fmla="*/ 481003 w 873124"/>
                  <a:gd name="connsiteY28" fmla="*/ 391567 h 873125"/>
                  <a:gd name="connsiteX29" fmla="*/ 459007 w 873124"/>
                  <a:gd name="connsiteY29" fmla="*/ 395889 h 873125"/>
                  <a:gd name="connsiteX30" fmla="*/ 486472 w 873124"/>
                  <a:gd name="connsiteY30" fmla="*/ 398569 h 873125"/>
                  <a:gd name="connsiteX31" fmla="*/ 684213 w 873124"/>
                  <a:gd name="connsiteY31" fmla="*/ 633412 h 873125"/>
                  <a:gd name="connsiteX32" fmla="*/ 436562 w 873124"/>
                  <a:gd name="connsiteY32" fmla="*/ 873125 h 873125"/>
                  <a:gd name="connsiteX33" fmla="*/ 588961 w 873124"/>
                  <a:gd name="connsiteY33" fmla="*/ 633412 h 873125"/>
                  <a:gd name="connsiteX34" fmla="*/ 499803 w 873124"/>
                  <a:gd name="connsiteY34" fmla="*/ 436170 h 873125"/>
                  <a:gd name="connsiteX35" fmla="*/ 481191 w 873124"/>
                  <a:gd name="connsiteY35" fmla="*/ 423671 h 873125"/>
                  <a:gd name="connsiteX36" fmla="*/ 498719 w 873124"/>
                  <a:gd name="connsiteY36" fmla="*/ 444989 h 873125"/>
                  <a:gd name="connsiteX37" fmla="*/ 472483 w 873124"/>
                  <a:gd name="connsiteY37" fmla="*/ 750871 h 873125"/>
                  <a:gd name="connsiteX38" fmla="*/ 127866 w 873124"/>
                  <a:gd name="connsiteY38" fmla="*/ 745259 h 873125"/>
                  <a:gd name="connsiteX39" fmla="*/ 405131 w 873124"/>
                  <a:gd name="connsiteY39" fmla="*/ 683518 h 873125"/>
                  <a:gd name="connsiteX40" fmla="*/ 481558 w 873124"/>
                  <a:gd name="connsiteY40" fmla="*/ 481003 h 873125"/>
                  <a:gd name="connsiteX41" fmla="*/ 477236 w 873124"/>
                  <a:gd name="connsiteY41" fmla="*/ 459006 h 873125"/>
                  <a:gd name="connsiteX42" fmla="*/ 474556 w 873124"/>
                  <a:gd name="connsiteY42" fmla="*/ 486473 h 873125"/>
                  <a:gd name="connsiteX43" fmla="*/ 239713 w 873124"/>
                  <a:gd name="connsiteY43" fmla="*/ 684213 h 873125"/>
                  <a:gd name="connsiteX44" fmla="*/ 0 w 873124"/>
                  <a:gd name="connsiteY44" fmla="*/ 436563 h 873125"/>
                  <a:gd name="connsiteX45" fmla="*/ 239712 w 873124"/>
                  <a:gd name="connsiteY45" fmla="*/ 588962 h 873125"/>
                  <a:gd name="connsiteX46" fmla="*/ 436955 w 873124"/>
                  <a:gd name="connsiteY46" fmla="*/ 499804 h 873125"/>
                  <a:gd name="connsiteX47" fmla="*/ 449454 w 873124"/>
                  <a:gd name="connsiteY47" fmla="*/ 481193 h 873125"/>
                  <a:gd name="connsiteX48" fmla="*/ 428136 w 873124"/>
                  <a:gd name="connsiteY48" fmla="*/ 498720 h 873125"/>
                  <a:gd name="connsiteX49" fmla="*/ 122254 w 873124"/>
                  <a:gd name="connsiteY49" fmla="*/ 472485 h 873125"/>
                  <a:gd name="connsiteX50" fmla="*/ 127866 w 873124"/>
                  <a:gd name="connsiteY50" fmla="*/ 127867 h 873125"/>
                  <a:gd name="connsiteX51" fmla="*/ 189606 w 873124"/>
                  <a:gd name="connsiteY51" fmla="*/ 405132 h 873125"/>
                  <a:gd name="connsiteX52" fmla="*/ 392121 w 873124"/>
                  <a:gd name="connsiteY52" fmla="*/ 481559 h 873125"/>
                  <a:gd name="connsiteX53" fmla="*/ 414125 w 873124"/>
                  <a:gd name="connsiteY53" fmla="*/ 477236 h 873125"/>
                  <a:gd name="connsiteX54" fmla="*/ 386652 w 873124"/>
                  <a:gd name="connsiteY54" fmla="*/ 474555 h 873125"/>
                  <a:gd name="connsiteX55" fmla="*/ 188912 w 873124"/>
                  <a:gd name="connsiteY55" fmla="*/ 239713 h 873125"/>
                  <a:gd name="connsiteX56" fmla="*/ 436562 w 873124"/>
                  <a:gd name="connsiteY56" fmla="*/ 0 h 873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873124" h="873125">
                    <a:moveTo>
                      <a:pt x="444165" y="398805"/>
                    </a:moveTo>
                    <a:lnTo>
                      <a:pt x="415240" y="404488"/>
                    </a:lnTo>
                    <a:lnTo>
                      <a:pt x="398805" y="428961"/>
                    </a:lnTo>
                    <a:lnTo>
                      <a:pt x="404487" y="457885"/>
                    </a:lnTo>
                    <a:lnTo>
                      <a:pt x="428962" y="474321"/>
                    </a:lnTo>
                    <a:lnTo>
                      <a:pt x="457886" y="468638"/>
                    </a:lnTo>
                    <a:lnTo>
                      <a:pt x="474320" y="444166"/>
                    </a:lnTo>
                    <a:lnTo>
                      <a:pt x="468637" y="415240"/>
                    </a:lnTo>
                    <a:close/>
                    <a:moveTo>
                      <a:pt x="436562" y="0"/>
                    </a:moveTo>
                    <a:cubicBezTo>
                      <a:pt x="343102" y="45668"/>
                      <a:pt x="284163" y="138375"/>
                      <a:pt x="284163" y="239713"/>
                    </a:cubicBezTo>
                    <a:cubicBezTo>
                      <a:pt x="284163" y="315717"/>
                      <a:pt x="317317" y="386864"/>
                      <a:pt x="373321" y="436955"/>
                    </a:cubicBezTo>
                    <a:lnTo>
                      <a:pt x="391932" y="449453"/>
                    </a:lnTo>
                    <a:lnTo>
                      <a:pt x="374406" y="428135"/>
                    </a:lnTo>
                    <a:cubicBezTo>
                      <a:pt x="310415" y="332534"/>
                      <a:pt x="318729" y="204166"/>
                      <a:pt x="400640" y="122254"/>
                    </a:cubicBezTo>
                    <a:cubicBezTo>
                      <a:pt x="494253" y="28641"/>
                      <a:pt x="648544" y="31154"/>
                      <a:pt x="745257" y="127867"/>
                    </a:cubicBezTo>
                    <a:cubicBezTo>
                      <a:pt x="646879" y="94073"/>
                      <a:pt x="539649" y="117950"/>
                      <a:pt x="467993" y="189608"/>
                    </a:cubicBezTo>
                    <a:cubicBezTo>
                      <a:pt x="414250" y="243349"/>
                      <a:pt x="387385" y="317102"/>
                      <a:pt x="391567" y="392123"/>
                    </a:cubicBezTo>
                    <a:lnTo>
                      <a:pt x="395890" y="414124"/>
                    </a:lnTo>
                    <a:lnTo>
                      <a:pt x="398570" y="386653"/>
                    </a:lnTo>
                    <a:cubicBezTo>
                      <a:pt x="420923" y="273803"/>
                      <a:pt x="517571" y="188913"/>
                      <a:pt x="633412" y="188913"/>
                    </a:cubicBezTo>
                    <a:cubicBezTo>
                      <a:pt x="765801" y="188913"/>
                      <a:pt x="873124" y="299790"/>
                      <a:pt x="873124" y="436563"/>
                    </a:cubicBezTo>
                    <a:cubicBezTo>
                      <a:pt x="827456" y="343103"/>
                      <a:pt x="734750" y="284164"/>
                      <a:pt x="633412" y="284164"/>
                    </a:cubicBezTo>
                    <a:cubicBezTo>
                      <a:pt x="557408" y="284164"/>
                      <a:pt x="486261" y="317317"/>
                      <a:pt x="436171" y="373323"/>
                    </a:cubicBezTo>
                    <a:lnTo>
                      <a:pt x="423673" y="391933"/>
                    </a:lnTo>
                    <a:lnTo>
                      <a:pt x="444989" y="374407"/>
                    </a:lnTo>
                    <a:cubicBezTo>
                      <a:pt x="540591" y="310415"/>
                      <a:pt x="668959" y="318730"/>
                      <a:pt x="750871" y="400642"/>
                    </a:cubicBezTo>
                    <a:cubicBezTo>
                      <a:pt x="844484" y="494255"/>
                      <a:pt x="841971" y="648546"/>
                      <a:pt x="745258" y="745259"/>
                    </a:cubicBezTo>
                    <a:cubicBezTo>
                      <a:pt x="779052" y="646880"/>
                      <a:pt x="755175" y="539651"/>
                      <a:pt x="683518" y="467994"/>
                    </a:cubicBezTo>
                    <a:cubicBezTo>
                      <a:pt x="629775" y="414251"/>
                      <a:pt x="556023" y="387385"/>
                      <a:pt x="481003" y="391567"/>
                    </a:cubicBezTo>
                    <a:lnTo>
                      <a:pt x="459007" y="395889"/>
                    </a:lnTo>
                    <a:lnTo>
                      <a:pt x="486472" y="398569"/>
                    </a:lnTo>
                    <a:cubicBezTo>
                      <a:pt x="599322" y="420922"/>
                      <a:pt x="684212" y="517570"/>
                      <a:pt x="684213" y="633412"/>
                    </a:cubicBezTo>
                    <a:cubicBezTo>
                      <a:pt x="684212" y="765802"/>
                      <a:pt x="573335" y="873125"/>
                      <a:pt x="436562" y="873125"/>
                    </a:cubicBezTo>
                    <a:cubicBezTo>
                      <a:pt x="530021" y="827457"/>
                      <a:pt x="588961" y="734750"/>
                      <a:pt x="588961" y="633412"/>
                    </a:cubicBezTo>
                    <a:cubicBezTo>
                      <a:pt x="588961" y="557408"/>
                      <a:pt x="555808" y="486260"/>
                      <a:pt x="499803" y="436170"/>
                    </a:cubicBezTo>
                    <a:lnTo>
                      <a:pt x="481191" y="423671"/>
                    </a:lnTo>
                    <a:lnTo>
                      <a:pt x="498719" y="444989"/>
                    </a:lnTo>
                    <a:cubicBezTo>
                      <a:pt x="562710" y="540592"/>
                      <a:pt x="554395" y="668959"/>
                      <a:pt x="472483" y="750871"/>
                    </a:cubicBezTo>
                    <a:cubicBezTo>
                      <a:pt x="378870" y="844485"/>
                      <a:pt x="224579" y="841972"/>
                      <a:pt x="127866" y="745259"/>
                    </a:cubicBezTo>
                    <a:cubicBezTo>
                      <a:pt x="226244" y="779053"/>
                      <a:pt x="333474" y="755175"/>
                      <a:pt x="405131" y="683518"/>
                    </a:cubicBezTo>
                    <a:cubicBezTo>
                      <a:pt x="458873" y="629776"/>
                      <a:pt x="485740" y="556024"/>
                      <a:pt x="481558" y="481003"/>
                    </a:cubicBezTo>
                    <a:lnTo>
                      <a:pt x="477236" y="459006"/>
                    </a:lnTo>
                    <a:lnTo>
                      <a:pt x="474556" y="486473"/>
                    </a:lnTo>
                    <a:cubicBezTo>
                      <a:pt x="452204" y="599322"/>
                      <a:pt x="355554" y="684213"/>
                      <a:pt x="239713" y="684213"/>
                    </a:cubicBezTo>
                    <a:cubicBezTo>
                      <a:pt x="107323" y="684213"/>
                      <a:pt x="0" y="573336"/>
                      <a:pt x="0" y="436563"/>
                    </a:cubicBezTo>
                    <a:cubicBezTo>
                      <a:pt x="45668" y="530023"/>
                      <a:pt x="138376" y="588962"/>
                      <a:pt x="239712" y="588962"/>
                    </a:cubicBezTo>
                    <a:cubicBezTo>
                      <a:pt x="315717" y="588962"/>
                      <a:pt x="386865" y="555809"/>
                      <a:pt x="436955" y="499804"/>
                    </a:cubicBezTo>
                    <a:lnTo>
                      <a:pt x="449454" y="481193"/>
                    </a:lnTo>
                    <a:lnTo>
                      <a:pt x="428136" y="498720"/>
                    </a:lnTo>
                    <a:cubicBezTo>
                      <a:pt x="332533" y="562711"/>
                      <a:pt x="204165" y="554396"/>
                      <a:pt x="122254" y="472485"/>
                    </a:cubicBezTo>
                    <a:cubicBezTo>
                      <a:pt x="28640" y="378871"/>
                      <a:pt x="31153" y="224580"/>
                      <a:pt x="127866" y="127867"/>
                    </a:cubicBezTo>
                    <a:cubicBezTo>
                      <a:pt x="94072" y="226245"/>
                      <a:pt x="117949" y="333475"/>
                      <a:pt x="189606" y="405132"/>
                    </a:cubicBezTo>
                    <a:cubicBezTo>
                      <a:pt x="243349" y="458875"/>
                      <a:pt x="317101" y="485741"/>
                      <a:pt x="392121" y="481559"/>
                    </a:cubicBezTo>
                    <a:lnTo>
                      <a:pt x="414125" y="477236"/>
                    </a:lnTo>
                    <a:lnTo>
                      <a:pt x="386652" y="474555"/>
                    </a:lnTo>
                    <a:cubicBezTo>
                      <a:pt x="273803" y="452203"/>
                      <a:pt x="188912" y="355554"/>
                      <a:pt x="188912" y="239713"/>
                    </a:cubicBezTo>
                    <a:cubicBezTo>
                      <a:pt x="188912" y="107324"/>
                      <a:pt x="299789" y="0"/>
                      <a:pt x="436562" y="0"/>
                    </a:cubicBez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8A334762-3BB0-448A-9379-D28CDE493E71}"/>
                  </a:ext>
                </a:extLst>
              </p:cNvPr>
              <p:cNvSpPr/>
              <p:nvPr/>
            </p:nvSpPr>
            <p:spPr>
              <a:xfrm>
                <a:off x="1559869" y="3787085"/>
                <a:ext cx="1426085" cy="961818"/>
              </a:xfrm>
              <a:custGeom>
                <a:avLst/>
                <a:gdLst>
                  <a:gd name="connsiteX0" fmla="*/ 0 w 1466404"/>
                  <a:gd name="connsiteY0" fmla="*/ 733202 h 1466404"/>
                  <a:gd name="connsiteX1" fmla="*/ 402596 w 1466404"/>
                  <a:gd name="connsiteY1" fmla="*/ 1079086 h 1466404"/>
                  <a:gd name="connsiteX2" fmla="*/ 805192 w 1466404"/>
                  <a:gd name="connsiteY2" fmla="*/ 733202 h 1466404"/>
                  <a:gd name="connsiteX3" fmla="*/ 402596 w 1466404"/>
                  <a:gd name="connsiteY3" fmla="*/ 1149128 h 1466404"/>
                  <a:gd name="connsiteX4" fmla="*/ 0 w 1466404"/>
                  <a:gd name="connsiteY4" fmla="*/ 733202 h 1466404"/>
                  <a:gd name="connsiteX5" fmla="*/ 753839 w 1466404"/>
                  <a:gd name="connsiteY5" fmla="*/ 661212 h 1466404"/>
                  <a:gd name="connsiteX6" fmla="*/ 1169765 w 1466404"/>
                  <a:gd name="connsiteY6" fmla="*/ 1063808 h 1466404"/>
                  <a:gd name="connsiteX7" fmla="*/ 753839 w 1466404"/>
                  <a:gd name="connsiteY7" fmla="*/ 1466404 h 1466404"/>
                  <a:gd name="connsiteX8" fmla="*/ 1099723 w 1466404"/>
                  <a:gd name="connsiteY8" fmla="*/ 1063808 h 1466404"/>
                  <a:gd name="connsiteX9" fmla="*/ 753839 w 1466404"/>
                  <a:gd name="connsiteY9" fmla="*/ 661212 h 1466404"/>
                  <a:gd name="connsiteX10" fmla="*/ 1063810 w 1466404"/>
                  <a:gd name="connsiteY10" fmla="*/ 317276 h 1466404"/>
                  <a:gd name="connsiteX11" fmla="*/ 1466404 w 1466404"/>
                  <a:gd name="connsiteY11" fmla="*/ 733202 h 1466404"/>
                  <a:gd name="connsiteX12" fmla="*/ 1063810 w 1466404"/>
                  <a:gd name="connsiteY12" fmla="*/ 383575 h 1466404"/>
                  <a:gd name="connsiteX13" fmla="*/ 661217 w 1466404"/>
                  <a:gd name="connsiteY13" fmla="*/ 733203 h 1466404"/>
                  <a:gd name="connsiteX14" fmla="*/ 661216 w 1466404"/>
                  <a:gd name="connsiteY14" fmla="*/ 733202 h 1466404"/>
                  <a:gd name="connsiteX15" fmla="*/ 1063810 w 1466404"/>
                  <a:gd name="connsiteY15" fmla="*/ 317276 h 1466404"/>
                  <a:gd name="connsiteX16" fmla="*/ 753839 w 1466404"/>
                  <a:gd name="connsiteY16" fmla="*/ 0 h 1466404"/>
                  <a:gd name="connsiteX17" fmla="*/ 404212 w 1466404"/>
                  <a:gd name="connsiteY17" fmla="*/ 402594 h 1466404"/>
                  <a:gd name="connsiteX18" fmla="*/ 753840 w 1466404"/>
                  <a:gd name="connsiteY18" fmla="*/ 805187 h 1466404"/>
                  <a:gd name="connsiteX19" fmla="*/ 753839 w 1466404"/>
                  <a:gd name="connsiteY19" fmla="*/ 805188 h 1466404"/>
                  <a:gd name="connsiteX20" fmla="*/ 337913 w 1466404"/>
                  <a:gd name="connsiteY20" fmla="*/ 402594 h 1466404"/>
                  <a:gd name="connsiteX21" fmla="*/ 753839 w 1466404"/>
                  <a:gd name="connsiteY21" fmla="*/ 0 h 1466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466404" h="1466404">
                    <a:moveTo>
                      <a:pt x="0" y="733202"/>
                    </a:moveTo>
                    <a:cubicBezTo>
                      <a:pt x="35984" y="933662"/>
                      <a:pt x="205252" y="1079086"/>
                      <a:pt x="402596" y="1079086"/>
                    </a:cubicBezTo>
                    <a:cubicBezTo>
                      <a:pt x="599940" y="1079086"/>
                      <a:pt x="769208" y="933662"/>
                      <a:pt x="805192" y="733202"/>
                    </a:cubicBezTo>
                    <a:cubicBezTo>
                      <a:pt x="805192" y="962912"/>
                      <a:pt x="624944" y="1149128"/>
                      <a:pt x="402596" y="1149128"/>
                    </a:cubicBezTo>
                    <a:cubicBezTo>
                      <a:pt x="180248" y="1149128"/>
                      <a:pt x="0" y="962912"/>
                      <a:pt x="0" y="733202"/>
                    </a:cubicBezTo>
                    <a:close/>
                    <a:moveTo>
                      <a:pt x="753839" y="661212"/>
                    </a:moveTo>
                    <a:cubicBezTo>
                      <a:pt x="983549" y="661212"/>
                      <a:pt x="1169765" y="841460"/>
                      <a:pt x="1169765" y="1063808"/>
                    </a:cubicBezTo>
                    <a:cubicBezTo>
                      <a:pt x="1169765" y="1286156"/>
                      <a:pt x="983549" y="1466404"/>
                      <a:pt x="753839" y="1466404"/>
                    </a:cubicBezTo>
                    <a:cubicBezTo>
                      <a:pt x="954299" y="1430420"/>
                      <a:pt x="1099723" y="1261152"/>
                      <a:pt x="1099723" y="1063808"/>
                    </a:cubicBezTo>
                    <a:cubicBezTo>
                      <a:pt x="1099723" y="866464"/>
                      <a:pt x="954299" y="697196"/>
                      <a:pt x="753839" y="661212"/>
                    </a:cubicBezTo>
                    <a:close/>
                    <a:moveTo>
                      <a:pt x="1063810" y="317276"/>
                    </a:moveTo>
                    <a:cubicBezTo>
                      <a:pt x="1286157" y="317276"/>
                      <a:pt x="1466404" y="503492"/>
                      <a:pt x="1466404" y="733202"/>
                    </a:cubicBezTo>
                    <a:cubicBezTo>
                      <a:pt x="1432262" y="531079"/>
                      <a:pt x="1262411" y="383574"/>
                      <a:pt x="1063810" y="383575"/>
                    </a:cubicBezTo>
                    <a:cubicBezTo>
                      <a:pt x="865210" y="383575"/>
                      <a:pt x="695359" y="531080"/>
                      <a:pt x="661217" y="733203"/>
                    </a:cubicBezTo>
                    <a:lnTo>
                      <a:pt x="661216" y="733202"/>
                    </a:lnTo>
                    <a:cubicBezTo>
                      <a:pt x="661216" y="503492"/>
                      <a:pt x="841463" y="317276"/>
                      <a:pt x="1063810" y="317276"/>
                    </a:cubicBezTo>
                    <a:close/>
                    <a:moveTo>
                      <a:pt x="753839" y="0"/>
                    </a:moveTo>
                    <a:cubicBezTo>
                      <a:pt x="551716" y="34142"/>
                      <a:pt x="404211" y="203993"/>
                      <a:pt x="404212" y="402594"/>
                    </a:cubicBezTo>
                    <a:cubicBezTo>
                      <a:pt x="404212" y="601194"/>
                      <a:pt x="551717" y="771045"/>
                      <a:pt x="753840" y="805187"/>
                    </a:cubicBezTo>
                    <a:lnTo>
                      <a:pt x="753839" y="805188"/>
                    </a:lnTo>
                    <a:cubicBezTo>
                      <a:pt x="524129" y="805188"/>
                      <a:pt x="337913" y="624941"/>
                      <a:pt x="337913" y="402594"/>
                    </a:cubicBezTo>
                    <a:cubicBezTo>
                      <a:pt x="337913" y="180247"/>
                      <a:pt x="524129" y="0"/>
                      <a:pt x="753839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F6143F26-C28E-41CF-BBA3-D94CB84B6363}"/>
                  </a:ext>
                </a:extLst>
              </p:cNvPr>
              <p:cNvSpPr/>
              <p:nvPr/>
            </p:nvSpPr>
            <p:spPr>
              <a:xfrm>
                <a:off x="1189534" y="3429000"/>
                <a:ext cx="2158228" cy="1703007"/>
              </a:xfrm>
              <a:custGeom>
                <a:avLst/>
                <a:gdLst>
                  <a:gd name="connsiteX0" fmla="*/ 1636643 w 2219246"/>
                  <a:gd name="connsiteY0" fmla="*/ 1155323 h 2596433"/>
                  <a:gd name="connsiteX1" fmla="*/ 1306425 w 2219246"/>
                  <a:gd name="connsiteY1" fmla="*/ 2473201 h 2596433"/>
                  <a:gd name="connsiteX2" fmla="*/ 0 w 2219246"/>
                  <a:gd name="connsiteY2" fmla="*/ 2100239 h 2596433"/>
                  <a:gd name="connsiteX3" fmla="*/ 1274908 w 2219246"/>
                  <a:gd name="connsiteY3" fmla="*/ 2418613 h 2596433"/>
                  <a:gd name="connsiteX4" fmla="*/ 1636643 w 2219246"/>
                  <a:gd name="connsiteY4" fmla="*/ 1155323 h 2596433"/>
                  <a:gd name="connsiteX5" fmla="*/ 1361793 w 2219246"/>
                  <a:gd name="connsiteY5" fmla="*/ 69 h 2596433"/>
                  <a:gd name="connsiteX6" fmla="*/ 2219246 w 2219246"/>
                  <a:gd name="connsiteY6" fmla="*/ 496195 h 2596433"/>
                  <a:gd name="connsiteX7" fmla="*/ 944337 w 2219246"/>
                  <a:gd name="connsiteY7" fmla="*/ 177821 h 2596433"/>
                  <a:gd name="connsiteX8" fmla="*/ 582603 w 2219246"/>
                  <a:gd name="connsiteY8" fmla="*/ 1441111 h 2596433"/>
                  <a:gd name="connsiteX9" fmla="*/ 912821 w 2219246"/>
                  <a:gd name="connsiteY9" fmla="*/ 123233 h 2596433"/>
                  <a:gd name="connsiteX10" fmla="*/ 1361793 w 2219246"/>
                  <a:gd name="connsiteY10" fmla="*/ 69 h 2596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19246" h="2596433">
                    <a:moveTo>
                      <a:pt x="1636643" y="1155323"/>
                    </a:moveTo>
                    <a:cubicBezTo>
                      <a:pt x="1906215" y="1622235"/>
                      <a:pt x="1758372" y="2212269"/>
                      <a:pt x="1306425" y="2473201"/>
                    </a:cubicBezTo>
                    <a:cubicBezTo>
                      <a:pt x="854478" y="2734132"/>
                      <a:pt x="269572" y="2567151"/>
                      <a:pt x="0" y="2100239"/>
                    </a:cubicBezTo>
                    <a:cubicBezTo>
                      <a:pt x="285720" y="2528666"/>
                      <a:pt x="843173" y="2667875"/>
                      <a:pt x="1274908" y="2418613"/>
                    </a:cubicBezTo>
                    <a:cubicBezTo>
                      <a:pt x="1706644" y="2169350"/>
                      <a:pt x="1864813" y="1616977"/>
                      <a:pt x="1636643" y="1155323"/>
                    </a:cubicBezTo>
                    <a:close/>
                    <a:moveTo>
                      <a:pt x="1361793" y="69"/>
                    </a:moveTo>
                    <a:cubicBezTo>
                      <a:pt x="1699541" y="-4045"/>
                      <a:pt x="2033915" y="175193"/>
                      <a:pt x="2219246" y="496195"/>
                    </a:cubicBezTo>
                    <a:cubicBezTo>
                      <a:pt x="1933526" y="67767"/>
                      <a:pt x="1376073" y="-71442"/>
                      <a:pt x="944337" y="177821"/>
                    </a:cubicBezTo>
                    <a:cubicBezTo>
                      <a:pt x="512602" y="427083"/>
                      <a:pt x="354433" y="979457"/>
                      <a:pt x="582603" y="1441111"/>
                    </a:cubicBezTo>
                    <a:cubicBezTo>
                      <a:pt x="313031" y="974198"/>
                      <a:pt x="460874" y="384164"/>
                      <a:pt x="912821" y="123233"/>
                    </a:cubicBezTo>
                    <a:cubicBezTo>
                      <a:pt x="1054054" y="41692"/>
                      <a:pt x="1208272" y="1939"/>
                      <a:pt x="1361793" y="6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19A56E3E-59B3-4C91-975B-3F96A707F4BC}"/>
                  </a:ext>
                </a:extLst>
              </p:cNvPr>
              <p:cNvSpPr/>
              <p:nvPr/>
            </p:nvSpPr>
            <p:spPr>
              <a:xfrm>
                <a:off x="964145" y="3661292"/>
                <a:ext cx="2607192" cy="1238422"/>
              </a:xfrm>
              <a:custGeom>
                <a:avLst/>
                <a:gdLst>
                  <a:gd name="connsiteX0" fmla="*/ 3555846 w 5556545"/>
                  <a:gd name="connsiteY0" fmla="*/ 440201 h 3913386"/>
                  <a:gd name="connsiteX1" fmla="*/ 5097772 w 5556545"/>
                  <a:gd name="connsiteY1" fmla="*/ 1109890 h 3913386"/>
                  <a:gd name="connsiteX2" fmla="*/ 5519075 w 5556545"/>
                  <a:gd name="connsiteY2" fmla="*/ 1977994 h 3913386"/>
                  <a:gd name="connsiteX3" fmla="*/ 4833483 w 5556545"/>
                  <a:gd name="connsiteY3" fmla="*/ 3913386 h 3913386"/>
                  <a:gd name="connsiteX4" fmla="*/ 4998499 w 5556545"/>
                  <a:gd name="connsiteY4" fmla="*/ 1194819 h 3913386"/>
                  <a:gd name="connsiteX5" fmla="*/ 2287154 w 5556545"/>
                  <a:gd name="connsiteY5" fmla="*/ 937044 h 3913386"/>
                  <a:gd name="connsiteX6" fmla="*/ 3555846 w 5556545"/>
                  <a:gd name="connsiteY6" fmla="*/ 440201 h 3913386"/>
                  <a:gd name="connsiteX7" fmla="*/ 723061 w 5556545"/>
                  <a:gd name="connsiteY7" fmla="*/ 0 h 3913386"/>
                  <a:gd name="connsiteX8" fmla="*/ 558044 w 5556545"/>
                  <a:gd name="connsiteY8" fmla="*/ 2718566 h 3913386"/>
                  <a:gd name="connsiteX9" fmla="*/ 3269389 w 5556545"/>
                  <a:gd name="connsiteY9" fmla="*/ 2976343 h 3913386"/>
                  <a:gd name="connsiteX10" fmla="*/ 458773 w 5556545"/>
                  <a:gd name="connsiteY10" fmla="*/ 2803496 h 3913386"/>
                  <a:gd name="connsiteX11" fmla="*/ 723061 w 5556545"/>
                  <a:gd name="connsiteY11" fmla="*/ 0 h 3913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556545" h="3913386">
                    <a:moveTo>
                      <a:pt x="3555846" y="440201"/>
                    </a:moveTo>
                    <a:cubicBezTo>
                      <a:pt x="4131058" y="420826"/>
                      <a:pt x="4702250" y="647574"/>
                      <a:pt x="5097772" y="1109890"/>
                    </a:cubicBezTo>
                    <a:cubicBezTo>
                      <a:pt x="5317506" y="1366732"/>
                      <a:pt x="5457018" y="1665886"/>
                      <a:pt x="5519075" y="1977994"/>
                    </a:cubicBezTo>
                    <a:cubicBezTo>
                      <a:pt x="5655602" y="2664633"/>
                      <a:pt x="5417247" y="3413963"/>
                      <a:pt x="4833483" y="3913386"/>
                    </a:cubicBezTo>
                    <a:cubicBezTo>
                      <a:pt x="5598052" y="3168651"/>
                      <a:pt x="5670205" y="1979959"/>
                      <a:pt x="4998499" y="1194819"/>
                    </a:cubicBezTo>
                    <a:cubicBezTo>
                      <a:pt x="4326796" y="409680"/>
                      <a:pt x="3141259" y="296967"/>
                      <a:pt x="2287154" y="937044"/>
                    </a:cubicBezTo>
                    <a:cubicBezTo>
                      <a:pt x="2658641" y="619229"/>
                      <a:pt x="3108459" y="455270"/>
                      <a:pt x="3555846" y="440201"/>
                    </a:cubicBezTo>
                    <a:close/>
                    <a:moveTo>
                      <a:pt x="723061" y="0"/>
                    </a:moveTo>
                    <a:cubicBezTo>
                      <a:pt x="-41505" y="744736"/>
                      <a:pt x="-113659" y="1933427"/>
                      <a:pt x="558044" y="2718566"/>
                    </a:cubicBezTo>
                    <a:cubicBezTo>
                      <a:pt x="1229750" y="3503706"/>
                      <a:pt x="2415284" y="3616420"/>
                      <a:pt x="3269389" y="2976343"/>
                    </a:cubicBezTo>
                    <a:cubicBezTo>
                      <a:pt x="2420279" y="3702776"/>
                      <a:pt x="1161923" y="3625391"/>
                      <a:pt x="458773" y="2803496"/>
                    </a:cubicBezTo>
                    <a:cubicBezTo>
                      <a:pt x="-244376" y="1981601"/>
                      <a:pt x="-126050" y="726434"/>
                      <a:pt x="723061" y="0"/>
                    </a:cubicBezTo>
                    <a:close/>
                  </a:path>
                </a:pathLst>
              </a:cu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92350ADC-B273-4AB4-A890-FC926331ADB9}"/>
                  </a:ext>
                </a:extLst>
              </p:cNvPr>
              <p:cNvSpPr/>
              <p:nvPr/>
            </p:nvSpPr>
            <p:spPr>
              <a:xfrm>
                <a:off x="1857664" y="3987932"/>
                <a:ext cx="830497" cy="560126"/>
              </a:xfrm>
              <a:custGeom>
                <a:avLst/>
                <a:gdLst>
                  <a:gd name="connsiteX0" fmla="*/ 864547 w 1769986"/>
                  <a:gd name="connsiteY0" fmla="*/ 807828 h 1769985"/>
                  <a:gd name="connsiteX1" fmla="*/ 815971 w 1769986"/>
                  <a:gd name="connsiteY1" fmla="*/ 844890 h 1769985"/>
                  <a:gd name="connsiteX2" fmla="*/ 807827 w 1769986"/>
                  <a:gd name="connsiteY2" fmla="*/ 905440 h 1769985"/>
                  <a:gd name="connsiteX3" fmla="*/ 844893 w 1769986"/>
                  <a:gd name="connsiteY3" fmla="*/ 954019 h 1769985"/>
                  <a:gd name="connsiteX4" fmla="*/ 905443 w 1769986"/>
                  <a:gd name="connsiteY4" fmla="*/ 962161 h 1769985"/>
                  <a:gd name="connsiteX5" fmla="*/ 954017 w 1769986"/>
                  <a:gd name="connsiteY5" fmla="*/ 925100 h 1769985"/>
                  <a:gd name="connsiteX6" fmla="*/ 962159 w 1769986"/>
                  <a:gd name="connsiteY6" fmla="*/ 864546 h 1769985"/>
                  <a:gd name="connsiteX7" fmla="*/ 925099 w 1769986"/>
                  <a:gd name="connsiteY7" fmla="*/ 815970 h 1769985"/>
                  <a:gd name="connsiteX8" fmla="*/ 974470 w 1769986"/>
                  <a:gd name="connsiteY8" fmla="*/ 964 h 1769985"/>
                  <a:gd name="connsiteX9" fmla="*/ 1176200 w 1769986"/>
                  <a:gd name="connsiteY9" fmla="*/ 28298 h 1769985"/>
                  <a:gd name="connsiteX10" fmla="*/ 717238 w 1769986"/>
                  <a:gd name="connsiteY10" fmla="*/ 397045 h 1769985"/>
                  <a:gd name="connsiteX11" fmla="*/ 760630 w 1769986"/>
                  <a:gd name="connsiteY11" fmla="*/ 843578 h 1769985"/>
                  <a:gd name="connsiteX12" fmla="*/ 788814 w 1769986"/>
                  <a:gd name="connsiteY12" fmla="*/ 880518 h 1769985"/>
                  <a:gd name="connsiteX13" fmla="*/ 768642 w 1769986"/>
                  <a:gd name="connsiteY13" fmla="*/ 826994 h 1769985"/>
                  <a:gd name="connsiteX14" fmla="*/ 1024159 w 1769986"/>
                  <a:gd name="connsiteY14" fmla="*/ 244243 h 1769985"/>
                  <a:gd name="connsiteX15" fmla="*/ 1696680 w 1769986"/>
                  <a:gd name="connsiteY15" fmla="*/ 485133 h 1769985"/>
                  <a:gd name="connsiteX16" fmla="*/ 1111402 w 1769986"/>
                  <a:gd name="connsiteY16" fmla="*/ 421344 h 1769985"/>
                  <a:gd name="connsiteX17" fmla="*/ 826340 w 1769986"/>
                  <a:gd name="connsiteY17" fmla="*/ 767772 h 1769985"/>
                  <a:gd name="connsiteX18" fmla="*/ 820148 w 1769986"/>
                  <a:gd name="connsiteY18" fmla="*/ 813830 h 1769985"/>
                  <a:gd name="connsiteX19" fmla="*/ 843731 w 1769986"/>
                  <a:gd name="connsiteY19" fmla="*/ 761710 h 1769985"/>
                  <a:gd name="connsiteX20" fmla="*/ 1436479 w 1769986"/>
                  <a:gd name="connsiteY20" fmla="*/ 530322 h 1769985"/>
                  <a:gd name="connsiteX21" fmla="*/ 1741688 w 1769986"/>
                  <a:gd name="connsiteY21" fmla="*/ 1176201 h 1769985"/>
                  <a:gd name="connsiteX22" fmla="*/ 1372942 w 1769986"/>
                  <a:gd name="connsiteY22" fmla="*/ 717239 h 1769985"/>
                  <a:gd name="connsiteX23" fmla="*/ 926410 w 1769986"/>
                  <a:gd name="connsiteY23" fmla="*/ 760633 h 1769985"/>
                  <a:gd name="connsiteX24" fmla="*/ 889470 w 1769986"/>
                  <a:gd name="connsiteY24" fmla="*/ 788816 h 1769985"/>
                  <a:gd name="connsiteX25" fmla="*/ 942991 w 1769986"/>
                  <a:gd name="connsiteY25" fmla="*/ 768642 h 1769985"/>
                  <a:gd name="connsiteX26" fmla="*/ 1525743 w 1769986"/>
                  <a:gd name="connsiteY26" fmla="*/ 1024162 h 1769985"/>
                  <a:gd name="connsiteX27" fmla="*/ 1284853 w 1769986"/>
                  <a:gd name="connsiteY27" fmla="*/ 1696682 h 1769985"/>
                  <a:gd name="connsiteX28" fmla="*/ 1348645 w 1769986"/>
                  <a:gd name="connsiteY28" fmla="*/ 1111404 h 1769985"/>
                  <a:gd name="connsiteX29" fmla="*/ 1002217 w 1769986"/>
                  <a:gd name="connsiteY29" fmla="*/ 826339 h 1769985"/>
                  <a:gd name="connsiteX30" fmla="*/ 956170 w 1769986"/>
                  <a:gd name="connsiteY30" fmla="*/ 820148 h 1769985"/>
                  <a:gd name="connsiteX31" fmla="*/ 1008279 w 1769986"/>
                  <a:gd name="connsiteY31" fmla="*/ 843728 h 1769985"/>
                  <a:gd name="connsiteX32" fmla="*/ 1239668 w 1769986"/>
                  <a:gd name="connsiteY32" fmla="*/ 1436478 h 1769985"/>
                  <a:gd name="connsiteX33" fmla="*/ 593786 w 1769986"/>
                  <a:gd name="connsiteY33" fmla="*/ 1741687 h 1769985"/>
                  <a:gd name="connsiteX34" fmla="*/ 1052749 w 1769986"/>
                  <a:gd name="connsiteY34" fmla="*/ 1372940 h 1769985"/>
                  <a:gd name="connsiteX35" fmla="*/ 1009357 w 1769986"/>
                  <a:gd name="connsiteY35" fmla="*/ 926407 h 1769985"/>
                  <a:gd name="connsiteX36" fmla="*/ 981171 w 1769986"/>
                  <a:gd name="connsiteY36" fmla="*/ 889464 h 1769985"/>
                  <a:gd name="connsiteX37" fmla="*/ 1001347 w 1769986"/>
                  <a:gd name="connsiteY37" fmla="*/ 942990 h 1769985"/>
                  <a:gd name="connsiteX38" fmla="*/ 745826 w 1769986"/>
                  <a:gd name="connsiteY38" fmla="*/ 1525741 h 1769985"/>
                  <a:gd name="connsiteX39" fmla="*/ 73304 w 1769986"/>
                  <a:gd name="connsiteY39" fmla="*/ 1284853 h 1769985"/>
                  <a:gd name="connsiteX40" fmla="*/ 658584 w 1769986"/>
                  <a:gd name="connsiteY40" fmla="*/ 1348643 h 1769985"/>
                  <a:gd name="connsiteX41" fmla="*/ 943648 w 1769986"/>
                  <a:gd name="connsiteY41" fmla="*/ 1002215 h 1769985"/>
                  <a:gd name="connsiteX42" fmla="*/ 949840 w 1769986"/>
                  <a:gd name="connsiteY42" fmla="*/ 956166 h 1769985"/>
                  <a:gd name="connsiteX43" fmla="*/ 926259 w 1769986"/>
                  <a:gd name="connsiteY43" fmla="*/ 1008279 h 1769985"/>
                  <a:gd name="connsiteX44" fmla="*/ 333509 w 1769986"/>
                  <a:gd name="connsiteY44" fmla="*/ 1239666 h 1769985"/>
                  <a:gd name="connsiteX45" fmla="*/ 28298 w 1769986"/>
                  <a:gd name="connsiteY45" fmla="*/ 593786 h 1769985"/>
                  <a:gd name="connsiteX46" fmla="*/ 397044 w 1769986"/>
                  <a:gd name="connsiteY46" fmla="*/ 1052748 h 1769985"/>
                  <a:gd name="connsiteX47" fmla="*/ 843580 w 1769986"/>
                  <a:gd name="connsiteY47" fmla="*/ 1009358 h 1769985"/>
                  <a:gd name="connsiteX48" fmla="*/ 880522 w 1769986"/>
                  <a:gd name="connsiteY48" fmla="*/ 981173 h 1769985"/>
                  <a:gd name="connsiteX49" fmla="*/ 826997 w 1769986"/>
                  <a:gd name="connsiteY49" fmla="*/ 1001348 h 1769985"/>
                  <a:gd name="connsiteX50" fmla="*/ 244244 w 1769986"/>
                  <a:gd name="connsiteY50" fmla="*/ 745828 h 1769985"/>
                  <a:gd name="connsiteX51" fmla="*/ 485133 w 1769986"/>
                  <a:gd name="connsiteY51" fmla="*/ 73305 h 1769985"/>
                  <a:gd name="connsiteX52" fmla="*/ 421341 w 1769986"/>
                  <a:gd name="connsiteY52" fmla="*/ 658583 h 1769985"/>
                  <a:gd name="connsiteX53" fmla="*/ 767769 w 1769986"/>
                  <a:gd name="connsiteY53" fmla="*/ 943648 h 1769985"/>
                  <a:gd name="connsiteX54" fmla="*/ 813833 w 1769986"/>
                  <a:gd name="connsiteY54" fmla="*/ 949842 h 1769985"/>
                  <a:gd name="connsiteX55" fmla="*/ 761709 w 1769986"/>
                  <a:gd name="connsiteY55" fmla="*/ 926255 h 1769985"/>
                  <a:gd name="connsiteX56" fmla="*/ 530321 w 1769986"/>
                  <a:gd name="connsiteY56" fmla="*/ 333508 h 1769985"/>
                  <a:gd name="connsiteX57" fmla="*/ 974470 w 1769986"/>
                  <a:gd name="connsiteY57" fmla="*/ 964 h 1769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769986" h="1769985">
                    <a:moveTo>
                      <a:pt x="864547" y="807828"/>
                    </a:moveTo>
                    <a:lnTo>
                      <a:pt x="815971" y="844890"/>
                    </a:lnTo>
                    <a:lnTo>
                      <a:pt x="807827" y="905440"/>
                    </a:lnTo>
                    <a:lnTo>
                      <a:pt x="844893" y="954019"/>
                    </a:lnTo>
                    <a:lnTo>
                      <a:pt x="905443" y="962161"/>
                    </a:lnTo>
                    <a:lnTo>
                      <a:pt x="954017" y="925100"/>
                    </a:lnTo>
                    <a:lnTo>
                      <a:pt x="962159" y="864546"/>
                    </a:lnTo>
                    <a:lnTo>
                      <a:pt x="925099" y="815970"/>
                    </a:lnTo>
                    <a:close/>
                    <a:moveTo>
                      <a:pt x="974470" y="964"/>
                    </a:moveTo>
                    <a:cubicBezTo>
                      <a:pt x="1040703" y="-3077"/>
                      <a:pt x="1109101" y="5489"/>
                      <a:pt x="1176200" y="28298"/>
                    </a:cubicBezTo>
                    <a:cubicBezTo>
                      <a:pt x="962335" y="55573"/>
                      <a:pt x="784835" y="198183"/>
                      <a:pt x="717238" y="397045"/>
                    </a:cubicBezTo>
                    <a:cubicBezTo>
                      <a:pt x="666540" y="546192"/>
                      <a:pt x="684142" y="707924"/>
                      <a:pt x="760630" y="843578"/>
                    </a:cubicBezTo>
                    <a:lnTo>
                      <a:pt x="788814" y="880518"/>
                    </a:lnTo>
                    <a:lnTo>
                      <a:pt x="768642" y="826994"/>
                    </a:lnTo>
                    <a:cubicBezTo>
                      <a:pt x="706838" y="596705"/>
                      <a:pt x="808781" y="350346"/>
                      <a:pt x="1024159" y="244243"/>
                    </a:cubicBezTo>
                    <a:cubicBezTo>
                      <a:pt x="1270306" y="122984"/>
                      <a:pt x="1571406" y="230835"/>
                      <a:pt x="1696680" y="485133"/>
                    </a:cubicBezTo>
                    <a:cubicBezTo>
                      <a:pt x="1526168" y="353194"/>
                      <a:pt x="1299817" y="328522"/>
                      <a:pt x="1111402" y="421344"/>
                    </a:cubicBezTo>
                    <a:cubicBezTo>
                      <a:pt x="970091" y="490954"/>
                      <a:pt x="868176" y="617764"/>
                      <a:pt x="826340" y="767772"/>
                    </a:cubicBezTo>
                    <a:lnTo>
                      <a:pt x="820148" y="813830"/>
                    </a:lnTo>
                    <a:lnTo>
                      <a:pt x="843731" y="761710"/>
                    </a:lnTo>
                    <a:cubicBezTo>
                      <a:pt x="962872" y="555167"/>
                      <a:pt x="1209156" y="453051"/>
                      <a:pt x="1436479" y="530322"/>
                    </a:cubicBezTo>
                    <a:cubicBezTo>
                      <a:pt x="1696275" y="618631"/>
                      <a:pt x="1832922" y="907802"/>
                      <a:pt x="1741688" y="1176201"/>
                    </a:cubicBezTo>
                    <a:cubicBezTo>
                      <a:pt x="1714413" y="962335"/>
                      <a:pt x="1571805" y="784836"/>
                      <a:pt x="1372942" y="717239"/>
                    </a:cubicBezTo>
                    <a:cubicBezTo>
                      <a:pt x="1223794" y="666541"/>
                      <a:pt x="1062063" y="684141"/>
                      <a:pt x="926410" y="760633"/>
                    </a:cubicBezTo>
                    <a:lnTo>
                      <a:pt x="889470" y="788816"/>
                    </a:lnTo>
                    <a:lnTo>
                      <a:pt x="942991" y="768642"/>
                    </a:lnTo>
                    <a:cubicBezTo>
                      <a:pt x="1173283" y="706837"/>
                      <a:pt x="1419641" y="808782"/>
                      <a:pt x="1525743" y="1024162"/>
                    </a:cubicBezTo>
                    <a:cubicBezTo>
                      <a:pt x="1647003" y="1270309"/>
                      <a:pt x="1539152" y="1571408"/>
                      <a:pt x="1284853" y="1696682"/>
                    </a:cubicBezTo>
                    <a:cubicBezTo>
                      <a:pt x="1416793" y="1526169"/>
                      <a:pt x="1441464" y="1299819"/>
                      <a:pt x="1348645" y="1111404"/>
                    </a:cubicBezTo>
                    <a:cubicBezTo>
                      <a:pt x="1279031" y="970091"/>
                      <a:pt x="1152223" y="868174"/>
                      <a:pt x="1002217" y="826339"/>
                    </a:cubicBezTo>
                    <a:lnTo>
                      <a:pt x="956170" y="820148"/>
                    </a:lnTo>
                    <a:lnTo>
                      <a:pt x="1008279" y="843728"/>
                    </a:lnTo>
                    <a:cubicBezTo>
                      <a:pt x="1214821" y="962869"/>
                      <a:pt x="1316938" y="1209153"/>
                      <a:pt x="1239668" y="1436478"/>
                    </a:cubicBezTo>
                    <a:cubicBezTo>
                      <a:pt x="1151356" y="1696275"/>
                      <a:pt x="862185" y="1832921"/>
                      <a:pt x="593786" y="1741687"/>
                    </a:cubicBezTo>
                    <a:cubicBezTo>
                      <a:pt x="807650" y="1714412"/>
                      <a:pt x="985151" y="1571802"/>
                      <a:pt x="1052749" y="1372940"/>
                    </a:cubicBezTo>
                    <a:cubicBezTo>
                      <a:pt x="1103447" y="1223793"/>
                      <a:pt x="1085847" y="1062060"/>
                      <a:pt x="1009357" y="926407"/>
                    </a:cubicBezTo>
                    <a:lnTo>
                      <a:pt x="981171" y="889464"/>
                    </a:lnTo>
                    <a:lnTo>
                      <a:pt x="1001347" y="942990"/>
                    </a:lnTo>
                    <a:cubicBezTo>
                      <a:pt x="1063150" y="1173283"/>
                      <a:pt x="961206" y="1419639"/>
                      <a:pt x="745826" y="1525741"/>
                    </a:cubicBezTo>
                    <a:cubicBezTo>
                      <a:pt x="499678" y="1647002"/>
                      <a:pt x="198579" y="1539151"/>
                      <a:pt x="73304" y="1284853"/>
                    </a:cubicBezTo>
                    <a:cubicBezTo>
                      <a:pt x="243816" y="1416792"/>
                      <a:pt x="470168" y="1441462"/>
                      <a:pt x="658584" y="1348643"/>
                    </a:cubicBezTo>
                    <a:cubicBezTo>
                      <a:pt x="799894" y="1279030"/>
                      <a:pt x="901812" y="1152224"/>
                      <a:pt x="943648" y="1002215"/>
                    </a:cubicBezTo>
                    <a:lnTo>
                      <a:pt x="949840" y="956166"/>
                    </a:lnTo>
                    <a:lnTo>
                      <a:pt x="926259" y="1008279"/>
                    </a:lnTo>
                    <a:cubicBezTo>
                      <a:pt x="807121" y="1214820"/>
                      <a:pt x="560832" y="1316937"/>
                      <a:pt x="333509" y="1239666"/>
                    </a:cubicBezTo>
                    <a:cubicBezTo>
                      <a:pt x="73712" y="1151356"/>
                      <a:pt x="-62935" y="862185"/>
                      <a:pt x="28298" y="593786"/>
                    </a:cubicBezTo>
                    <a:cubicBezTo>
                      <a:pt x="55574" y="807652"/>
                      <a:pt x="198186" y="985152"/>
                      <a:pt x="397044" y="1052748"/>
                    </a:cubicBezTo>
                    <a:cubicBezTo>
                      <a:pt x="546194" y="1103447"/>
                      <a:pt x="707927" y="1085847"/>
                      <a:pt x="843580" y="1009358"/>
                    </a:cubicBezTo>
                    <a:lnTo>
                      <a:pt x="880522" y="981173"/>
                    </a:lnTo>
                    <a:lnTo>
                      <a:pt x="826997" y="1001348"/>
                    </a:lnTo>
                    <a:cubicBezTo>
                      <a:pt x="596704" y="1063150"/>
                      <a:pt x="350345" y="961205"/>
                      <a:pt x="244244" y="745828"/>
                    </a:cubicBezTo>
                    <a:cubicBezTo>
                      <a:pt x="122984" y="499678"/>
                      <a:pt x="230834" y="198579"/>
                      <a:pt x="485133" y="73305"/>
                    </a:cubicBezTo>
                    <a:cubicBezTo>
                      <a:pt x="353194" y="243816"/>
                      <a:pt x="328522" y="470168"/>
                      <a:pt x="421341" y="658583"/>
                    </a:cubicBezTo>
                    <a:cubicBezTo>
                      <a:pt x="490955" y="799896"/>
                      <a:pt x="617763" y="901813"/>
                      <a:pt x="767769" y="943648"/>
                    </a:cubicBezTo>
                    <a:lnTo>
                      <a:pt x="813833" y="949842"/>
                    </a:lnTo>
                    <a:lnTo>
                      <a:pt x="761709" y="926255"/>
                    </a:lnTo>
                    <a:cubicBezTo>
                      <a:pt x="555168" y="807117"/>
                      <a:pt x="453050" y="560830"/>
                      <a:pt x="530321" y="333508"/>
                    </a:cubicBezTo>
                    <a:cubicBezTo>
                      <a:pt x="596553" y="138661"/>
                      <a:pt x="775770" y="13085"/>
                      <a:pt x="974470" y="964"/>
                    </a:cubicBezTo>
                    <a:close/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91A2F21A-C25D-44B4-A678-DEA89C890285}"/>
                  </a:ext>
                </a:extLst>
              </p:cNvPr>
              <p:cNvSpPr/>
              <p:nvPr/>
            </p:nvSpPr>
            <p:spPr>
              <a:xfrm>
                <a:off x="1605813" y="3831168"/>
                <a:ext cx="1325669" cy="894094"/>
              </a:xfrm>
              <a:custGeom>
                <a:avLst/>
                <a:gdLst>
                  <a:gd name="connsiteX0" fmla="*/ 1557266 w 2825316"/>
                  <a:gd name="connsiteY0" fmla="*/ 1301257 h 2825317"/>
                  <a:gd name="connsiteX1" fmla="*/ 1570781 w 2825316"/>
                  <a:gd name="connsiteY1" fmla="*/ 2575236 h 2825317"/>
                  <a:gd name="connsiteX2" fmla="*/ 297038 w 2825316"/>
                  <a:gd name="connsiteY2" fmla="*/ 2547261 h 2825317"/>
                  <a:gd name="connsiteX3" fmla="*/ 1462394 w 2825316"/>
                  <a:gd name="connsiteY3" fmla="*/ 2465612 h 2825317"/>
                  <a:gd name="connsiteX4" fmla="*/ 1557266 w 2825316"/>
                  <a:gd name="connsiteY4" fmla="*/ 1301257 h 2825317"/>
                  <a:gd name="connsiteX5" fmla="*/ 1944044 w 2825316"/>
                  <a:gd name="connsiteY5" fmla="*/ 997132 h 2825317"/>
                  <a:gd name="connsiteX6" fmla="*/ 2575238 w 2825316"/>
                  <a:gd name="connsiteY6" fmla="*/ 1254173 h 2825317"/>
                  <a:gd name="connsiteX7" fmla="*/ 2547259 w 2825316"/>
                  <a:gd name="connsiteY7" fmla="*/ 2527914 h 2825317"/>
                  <a:gd name="connsiteX8" fmla="*/ 2471471 w 2825316"/>
                  <a:gd name="connsiteY8" fmla="*/ 1356769 h 2825317"/>
                  <a:gd name="connsiteX9" fmla="*/ 1301262 w 2825316"/>
                  <a:gd name="connsiteY9" fmla="*/ 1267696 h 2825317"/>
                  <a:gd name="connsiteX10" fmla="*/ 1301262 w 2825316"/>
                  <a:gd name="connsiteY10" fmla="*/ 1267692 h 2825317"/>
                  <a:gd name="connsiteX11" fmla="*/ 1944044 w 2825316"/>
                  <a:gd name="connsiteY11" fmla="*/ 997132 h 2825317"/>
                  <a:gd name="connsiteX12" fmla="*/ 278056 w 2825316"/>
                  <a:gd name="connsiteY12" fmla="*/ 232806 h 2825317"/>
                  <a:gd name="connsiteX13" fmla="*/ 359705 w 2825316"/>
                  <a:gd name="connsiteY13" fmla="*/ 1398162 h 2825317"/>
                  <a:gd name="connsiteX14" fmla="*/ 1524059 w 2825316"/>
                  <a:gd name="connsiteY14" fmla="*/ 1493033 h 2825317"/>
                  <a:gd name="connsiteX15" fmla="*/ 250080 w 2825316"/>
                  <a:gd name="connsiteY15" fmla="*/ 1506549 h 2825317"/>
                  <a:gd name="connsiteX16" fmla="*/ 278056 w 2825316"/>
                  <a:gd name="connsiteY16" fmla="*/ 232806 h 2825317"/>
                  <a:gd name="connsiteX17" fmla="*/ 1952477 w 2825316"/>
                  <a:gd name="connsiteY17" fmla="*/ 218 h 2825317"/>
                  <a:gd name="connsiteX18" fmla="*/ 2592147 w 2825316"/>
                  <a:gd name="connsiteY18" fmla="*/ 278057 h 2825317"/>
                  <a:gd name="connsiteX19" fmla="*/ 1421002 w 2825316"/>
                  <a:gd name="connsiteY19" fmla="*/ 353845 h 2825317"/>
                  <a:gd name="connsiteX20" fmla="*/ 1331928 w 2825316"/>
                  <a:gd name="connsiteY20" fmla="*/ 1524055 h 2825317"/>
                  <a:gd name="connsiteX21" fmla="*/ 1331925 w 2825316"/>
                  <a:gd name="connsiteY21" fmla="*/ 1524055 h 2825317"/>
                  <a:gd name="connsiteX22" fmla="*/ 1318407 w 2825316"/>
                  <a:gd name="connsiteY22" fmla="*/ 250079 h 2825317"/>
                  <a:gd name="connsiteX23" fmla="*/ 1952477 w 2825316"/>
                  <a:gd name="connsiteY23" fmla="*/ 218 h 2825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825316" h="2825317">
                    <a:moveTo>
                      <a:pt x="1557266" y="1301257"/>
                    </a:moveTo>
                    <a:cubicBezTo>
                      <a:pt x="1912733" y="1660783"/>
                      <a:pt x="1918784" y="2231161"/>
                      <a:pt x="1570781" y="2575236"/>
                    </a:cubicBezTo>
                    <a:cubicBezTo>
                      <a:pt x="1222778" y="2919311"/>
                      <a:pt x="652505" y="2906787"/>
                      <a:pt x="297038" y="2547261"/>
                    </a:cubicBezTo>
                    <a:cubicBezTo>
                      <a:pt x="663561" y="2805323"/>
                      <a:pt x="1153525" y="2770994"/>
                      <a:pt x="1462394" y="2465612"/>
                    </a:cubicBezTo>
                    <a:cubicBezTo>
                      <a:pt x="1771263" y="2160229"/>
                      <a:pt x="1811151" y="1670686"/>
                      <a:pt x="1557266" y="1301257"/>
                    </a:cubicBezTo>
                    <a:close/>
                    <a:moveTo>
                      <a:pt x="1944044" y="997132"/>
                    </a:moveTo>
                    <a:cubicBezTo>
                      <a:pt x="2174588" y="994686"/>
                      <a:pt x="2403201" y="1080173"/>
                      <a:pt x="2575238" y="1254173"/>
                    </a:cubicBezTo>
                    <a:cubicBezTo>
                      <a:pt x="2919311" y="1602175"/>
                      <a:pt x="2906785" y="2172446"/>
                      <a:pt x="2547259" y="2527914"/>
                    </a:cubicBezTo>
                    <a:cubicBezTo>
                      <a:pt x="2810774" y="2161699"/>
                      <a:pt x="2778800" y="1667603"/>
                      <a:pt x="2471471" y="1356769"/>
                    </a:cubicBezTo>
                    <a:cubicBezTo>
                      <a:pt x="2164146" y="1045934"/>
                      <a:pt x="1670444" y="1008354"/>
                      <a:pt x="1301262" y="1267696"/>
                    </a:cubicBezTo>
                    <a:lnTo>
                      <a:pt x="1301262" y="1267692"/>
                    </a:lnTo>
                    <a:cubicBezTo>
                      <a:pt x="1481025" y="1089959"/>
                      <a:pt x="1713500" y="999579"/>
                      <a:pt x="1944044" y="997132"/>
                    </a:cubicBezTo>
                    <a:close/>
                    <a:moveTo>
                      <a:pt x="278056" y="232806"/>
                    </a:moveTo>
                    <a:cubicBezTo>
                      <a:pt x="19994" y="599329"/>
                      <a:pt x="54323" y="1089293"/>
                      <a:pt x="359705" y="1398162"/>
                    </a:cubicBezTo>
                    <a:cubicBezTo>
                      <a:pt x="665087" y="1707030"/>
                      <a:pt x="1154630" y="1746918"/>
                      <a:pt x="1524059" y="1493033"/>
                    </a:cubicBezTo>
                    <a:cubicBezTo>
                      <a:pt x="1164534" y="1848501"/>
                      <a:pt x="594155" y="1854552"/>
                      <a:pt x="250080" y="1506549"/>
                    </a:cubicBezTo>
                    <a:cubicBezTo>
                      <a:pt x="-93994" y="1158546"/>
                      <a:pt x="-81469" y="588273"/>
                      <a:pt x="278056" y="232806"/>
                    </a:cubicBezTo>
                    <a:close/>
                    <a:moveTo>
                      <a:pt x="1952477" y="218"/>
                    </a:moveTo>
                    <a:cubicBezTo>
                      <a:pt x="2182979" y="5281"/>
                      <a:pt x="2414414" y="98294"/>
                      <a:pt x="2592147" y="278057"/>
                    </a:cubicBezTo>
                    <a:cubicBezTo>
                      <a:pt x="2225933" y="14542"/>
                      <a:pt x="1731837" y="46516"/>
                      <a:pt x="1421002" y="353845"/>
                    </a:cubicBezTo>
                    <a:cubicBezTo>
                      <a:pt x="1110168" y="661171"/>
                      <a:pt x="1072587" y="1154873"/>
                      <a:pt x="1331928" y="1524055"/>
                    </a:cubicBezTo>
                    <a:lnTo>
                      <a:pt x="1331925" y="1524055"/>
                    </a:lnTo>
                    <a:cubicBezTo>
                      <a:pt x="976458" y="1164530"/>
                      <a:pt x="970405" y="594153"/>
                      <a:pt x="1318407" y="250079"/>
                    </a:cubicBezTo>
                    <a:cubicBezTo>
                      <a:pt x="1492408" y="78042"/>
                      <a:pt x="1721976" y="-4845"/>
                      <a:pt x="1952477" y="21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35" name="グループ化 334">
            <a:extLst>
              <a:ext uri="{FF2B5EF4-FFF2-40B4-BE49-F238E27FC236}">
                <a16:creationId xmlns:a16="http://schemas.microsoft.com/office/drawing/2014/main" id="{9A6A4F7B-C303-4A59-A319-27361B705B23}"/>
              </a:ext>
            </a:extLst>
          </p:cNvPr>
          <p:cNvGrpSpPr/>
          <p:nvPr/>
        </p:nvGrpSpPr>
        <p:grpSpPr>
          <a:xfrm>
            <a:off x="6633372" y="4307076"/>
            <a:ext cx="2563806" cy="1706378"/>
            <a:chOff x="1776046" y="2515374"/>
            <a:chExt cx="5799505" cy="3859945"/>
          </a:xfrm>
        </p:grpSpPr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B265FEC2-E0BE-47D4-B69B-FBCEE8396255}"/>
                </a:ext>
              </a:extLst>
            </p:cNvPr>
            <p:cNvGrpSpPr/>
            <p:nvPr/>
          </p:nvGrpSpPr>
          <p:grpSpPr>
            <a:xfrm>
              <a:off x="2845761" y="5362148"/>
              <a:ext cx="1479925" cy="521871"/>
              <a:chOff x="2768848" y="5362148"/>
              <a:chExt cx="1479925" cy="521871"/>
            </a:xfrm>
          </p:grpSpPr>
          <p:sp>
            <p:nvSpPr>
              <p:cNvPr id="481" name="正方形/長方形 480">
                <a:extLst>
                  <a:ext uri="{FF2B5EF4-FFF2-40B4-BE49-F238E27FC236}">
                    <a16:creationId xmlns:a16="http://schemas.microsoft.com/office/drawing/2014/main" id="{C511614C-9F19-4EFF-99D7-35797DA27C5B}"/>
                  </a:ext>
                </a:extLst>
              </p:cNvPr>
              <p:cNvSpPr/>
              <p:nvPr/>
            </p:nvSpPr>
            <p:spPr>
              <a:xfrm>
                <a:off x="2878931" y="5518653"/>
                <a:ext cx="1260617" cy="365366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A6B63094-2F1E-4473-A80E-0CACBE7CD760}"/>
                  </a:ext>
                </a:extLst>
              </p:cNvPr>
              <p:cNvGrpSpPr/>
              <p:nvPr/>
            </p:nvGrpSpPr>
            <p:grpSpPr>
              <a:xfrm>
                <a:off x="2768848" y="5362148"/>
                <a:ext cx="1479925" cy="457029"/>
                <a:chOff x="11769" y="5017204"/>
                <a:chExt cx="1713290" cy="457029"/>
              </a:xfrm>
            </p:grpSpPr>
            <p:sp>
              <p:nvSpPr>
                <p:cNvPr id="485" name="台形 484">
                  <a:extLst>
                    <a:ext uri="{FF2B5EF4-FFF2-40B4-BE49-F238E27FC236}">
                      <a16:creationId xmlns:a16="http://schemas.microsoft.com/office/drawing/2014/main" id="{0E4824D4-92D2-47AD-BC8B-CE77C6FA2374}"/>
                    </a:ext>
                  </a:extLst>
                </p:cNvPr>
                <p:cNvSpPr/>
                <p:nvPr/>
              </p:nvSpPr>
              <p:spPr>
                <a:xfrm flipV="1">
                  <a:off x="52424" y="5132011"/>
                  <a:ext cx="1631980" cy="30278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/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6" name="台形 485">
                  <a:extLst>
                    <a:ext uri="{FF2B5EF4-FFF2-40B4-BE49-F238E27FC236}">
                      <a16:creationId xmlns:a16="http://schemas.microsoft.com/office/drawing/2014/main" id="{10974AB8-B223-44A4-89C6-684A89A417C0}"/>
                    </a:ext>
                  </a:extLst>
                </p:cNvPr>
                <p:cNvSpPr/>
                <p:nvPr/>
              </p:nvSpPr>
              <p:spPr>
                <a:xfrm>
                  <a:off x="11769" y="5017204"/>
                  <a:ext cx="1713290" cy="126599"/>
                </a:xfrm>
                <a:prstGeom prst="trapezoid">
                  <a:avLst>
                    <a:gd name="adj" fmla="val 95451"/>
                  </a:avLst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7" name="台形 486">
                  <a:extLst>
                    <a:ext uri="{FF2B5EF4-FFF2-40B4-BE49-F238E27FC236}">
                      <a16:creationId xmlns:a16="http://schemas.microsoft.com/office/drawing/2014/main" id="{ECE6F4F8-0B89-4390-9826-595817D357B5}"/>
                    </a:ext>
                  </a:extLst>
                </p:cNvPr>
                <p:cNvSpPr/>
                <p:nvPr/>
              </p:nvSpPr>
              <p:spPr>
                <a:xfrm flipV="1">
                  <a:off x="52423" y="5443955"/>
                  <a:ext cx="1631980" cy="30278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/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8" name="台形 487">
                  <a:extLst>
                    <a:ext uri="{FF2B5EF4-FFF2-40B4-BE49-F238E27FC236}">
                      <a16:creationId xmlns:a16="http://schemas.microsoft.com/office/drawing/2014/main" id="{BD328709-8508-4FA4-A1E0-1E3CBEF6BE4D}"/>
                    </a:ext>
                  </a:extLst>
                </p:cNvPr>
                <p:cNvSpPr/>
                <p:nvPr/>
              </p:nvSpPr>
              <p:spPr>
                <a:xfrm>
                  <a:off x="11769" y="5329148"/>
                  <a:ext cx="1713290" cy="126599"/>
                </a:xfrm>
                <a:prstGeom prst="trapezoid">
                  <a:avLst>
                    <a:gd name="adj" fmla="val 95451"/>
                  </a:avLst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483" name="正方形/長方形 482">
                <a:extLst>
                  <a:ext uri="{FF2B5EF4-FFF2-40B4-BE49-F238E27FC236}">
                    <a16:creationId xmlns:a16="http://schemas.microsoft.com/office/drawing/2014/main" id="{67F6BCB4-5784-4762-9D59-297137191DFB}"/>
                  </a:ext>
                </a:extLst>
              </p:cNvPr>
              <p:cNvSpPr/>
              <p:nvPr/>
            </p:nvSpPr>
            <p:spPr>
              <a:xfrm>
                <a:off x="3292562" y="5565467"/>
                <a:ext cx="106275" cy="96700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4" name="正方形/長方形 483">
                <a:extLst>
                  <a:ext uri="{FF2B5EF4-FFF2-40B4-BE49-F238E27FC236}">
                    <a16:creationId xmlns:a16="http://schemas.microsoft.com/office/drawing/2014/main" id="{E159AE75-4E4F-4E5B-9ECD-062E037F451A}"/>
                  </a:ext>
                </a:extLst>
              </p:cNvPr>
              <p:cNvSpPr/>
              <p:nvPr/>
            </p:nvSpPr>
            <p:spPr>
              <a:xfrm>
                <a:off x="3489795" y="5565467"/>
                <a:ext cx="106275" cy="96700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494385C0-3C4D-46C2-811B-9C6D32A9787C}"/>
                </a:ext>
              </a:extLst>
            </p:cNvPr>
            <p:cNvGrpSpPr/>
            <p:nvPr/>
          </p:nvGrpSpPr>
          <p:grpSpPr>
            <a:xfrm>
              <a:off x="4869193" y="2515374"/>
              <a:ext cx="1198548" cy="649290"/>
              <a:chOff x="622180" y="62062"/>
              <a:chExt cx="1198548" cy="649290"/>
            </a:xfrm>
          </p:grpSpPr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03CF945C-C910-400A-85C1-7BC039BF03EC}"/>
                  </a:ext>
                </a:extLst>
              </p:cNvPr>
              <p:cNvGrpSpPr/>
              <p:nvPr/>
            </p:nvGrpSpPr>
            <p:grpSpPr>
              <a:xfrm>
                <a:off x="1553601" y="62062"/>
                <a:ext cx="224188" cy="235473"/>
                <a:chOff x="5140369" y="2492285"/>
                <a:chExt cx="2047831" cy="21509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399EB89D-88AF-4420-94DB-F97E8C836495}"/>
                    </a:ext>
                  </a:extLst>
                </p:cNvPr>
                <p:cNvSpPr/>
                <p:nvPr/>
              </p:nvSpPr>
              <p:spPr>
                <a:xfrm>
                  <a:off x="5140369" y="2492285"/>
                  <a:ext cx="1906976" cy="2150919"/>
                </a:xfrm>
                <a:custGeom>
                  <a:avLst/>
                  <a:gdLst>
                    <a:gd name="connsiteX0" fmla="*/ 1647408 w 1906976"/>
                    <a:gd name="connsiteY0" fmla="*/ 538 h 2150919"/>
                    <a:gd name="connsiteX1" fmla="*/ 1671444 w 1906976"/>
                    <a:gd name="connsiteY1" fmla="*/ 68405 h 2150919"/>
                    <a:gd name="connsiteX2" fmla="*/ 1737897 w 1906976"/>
                    <a:gd name="connsiteY2" fmla="*/ 44369 h 2150919"/>
                    <a:gd name="connsiteX3" fmla="*/ 1780314 w 1906976"/>
                    <a:gd name="connsiteY3" fmla="*/ 52852 h 2150919"/>
                    <a:gd name="connsiteX4" fmla="*/ 1767588 w 1906976"/>
                    <a:gd name="connsiteY4" fmla="*/ 127788 h 2150919"/>
                    <a:gd name="connsiteX5" fmla="*/ 1851007 w 1906976"/>
                    <a:gd name="connsiteY5" fmla="*/ 163135 h 2150919"/>
                    <a:gd name="connsiteX6" fmla="*/ 1903321 w 1906976"/>
                    <a:gd name="connsiteY6" fmla="*/ 252210 h 2150919"/>
                    <a:gd name="connsiteX7" fmla="*/ 1763347 w 1906976"/>
                    <a:gd name="connsiteY7" fmla="*/ 240899 h 2150919"/>
                    <a:gd name="connsiteX8" fmla="*/ 1569644 w 1906976"/>
                    <a:gd name="connsiteY8" fmla="*/ 307351 h 2150919"/>
                    <a:gd name="connsiteX9" fmla="*/ 1390082 w 1906976"/>
                    <a:gd name="connsiteY9" fmla="*/ 482673 h 2150919"/>
                    <a:gd name="connsiteX10" fmla="*/ 1371318 w 1906976"/>
                    <a:gd name="connsiteY10" fmla="*/ 515761 h 2150919"/>
                    <a:gd name="connsiteX11" fmla="*/ 1403922 w 1906976"/>
                    <a:gd name="connsiteY11" fmla="*/ 537159 h 2150919"/>
                    <a:gd name="connsiteX12" fmla="*/ 1476375 w 1906976"/>
                    <a:gd name="connsiteY12" fmla="*/ 618139 h 2150919"/>
                    <a:gd name="connsiteX13" fmla="*/ 1507371 w 1906976"/>
                    <a:gd name="connsiteY13" fmla="*/ 673520 h 2150919"/>
                    <a:gd name="connsiteX14" fmla="*/ 1530938 w 1906976"/>
                    <a:gd name="connsiteY14" fmla="*/ 659950 h 2150919"/>
                    <a:gd name="connsiteX15" fmla="*/ 1558332 w 1906976"/>
                    <a:gd name="connsiteY15" fmla="*/ 648098 h 2150919"/>
                    <a:gd name="connsiteX16" fmla="*/ 1597921 w 1906976"/>
                    <a:gd name="connsiteY16" fmla="*/ 682030 h 2150919"/>
                    <a:gd name="connsiteX17" fmla="*/ 1583782 w 1906976"/>
                    <a:gd name="connsiteY17" fmla="*/ 738585 h 2150919"/>
                    <a:gd name="connsiteX18" fmla="*/ 1626199 w 1906976"/>
                    <a:gd name="connsiteY18" fmla="*/ 720206 h 2150919"/>
                    <a:gd name="connsiteX19" fmla="*/ 1679926 w 1906976"/>
                    <a:gd name="connsiteY19" fmla="*/ 708894 h 2150919"/>
                    <a:gd name="connsiteX20" fmla="*/ 1674271 w 1906976"/>
                    <a:gd name="connsiteY20" fmla="*/ 776760 h 2150919"/>
                    <a:gd name="connsiteX21" fmla="*/ 1746380 w 1906976"/>
                    <a:gd name="connsiteY21" fmla="*/ 755552 h 2150919"/>
                    <a:gd name="connsiteX22" fmla="*/ 1715274 w 1906976"/>
                    <a:gd name="connsiteY22" fmla="*/ 840385 h 2150919"/>
                    <a:gd name="connsiteX23" fmla="*/ 1781727 w 1906976"/>
                    <a:gd name="connsiteY23" fmla="*/ 819177 h 2150919"/>
                    <a:gd name="connsiteX24" fmla="*/ 1838282 w 1906976"/>
                    <a:gd name="connsiteY24" fmla="*/ 850283 h 2150919"/>
                    <a:gd name="connsiteX25" fmla="*/ 1761931 w 1906976"/>
                    <a:gd name="connsiteY25" fmla="*/ 894113 h 2150919"/>
                    <a:gd name="connsiteX26" fmla="*/ 1686996 w 1906976"/>
                    <a:gd name="connsiteY26" fmla="*/ 1007223 h 2150919"/>
                    <a:gd name="connsiteX27" fmla="*/ 1611971 w 1906976"/>
                    <a:gd name="connsiteY27" fmla="*/ 1104251 h 2150919"/>
                    <a:gd name="connsiteX28" fmla="*/ 1600838 w 1906976"/>
                    <a:gd name="connsiteY28" fmla="*/ 1116128 h 2150919"/>
                    <a:gd name="connsiteX29" fmla="*/ 1600844 w 1906976"/>
                    <a:gd name="connsiteY29" fmla="*/ 1116312 h 2150919"/>
                    <a:gd name="connsiteX30" fmla="*/ 1550614 w 1906976"/>
                    <a:gd name="connsiteY30" fmla="*/ 1425194 h 2150919"/>
                    <a:gd name="connsiteX31" fmla="*/ 1178982 w 1906976"/>
                    <a:gd name="connsiteY31" fmla="*/ 1998221 h 2150919"/>
                    <a:gd name="connsiteX32" fmla="*/ 1125059 w 1906976"/>
                    <a:gd name="connsiteY32" fmla="*/ 2036167 h 2150919"/>
                    <a:gd name="connsiteX33" fmla="*/ 710632 w 1906976"/>
                    <a:gd name="connsiteY33" fmla="*/ 2146735 h 2150919"/>
                    <a:gd name="connsiteX34" fmla="*/ 194061 w 1906976"/>
                    <a:gd name="connsiteY34" fmla="*/ 2025314 h 2150919"/>
                    <a:gd name="connsiteX35" fmla="*/ 209091 w 1906976"/>
                    <a:gd name="connsiteY35" fmla="*/ 1998832 h 2150919"/>
                    <a:gd name="connsiteX36" fmla="*/ 214001 w 1906976"/>
                    <a:gd name="connsiteY36" fmla="*/ 2000355 h 2150919"/>
                    <a:gd name="connsiteX37" fmla="*/ 214001 w 1906976"/>
                    <a:gd name="connsiteY37" fmla="*/ 1984298 h 2150919"/>
                    <a:gd name="connsiteX38" fmla="*/ 219717 w 1906976"/>
                    <a:gd name="connsiteY38" fmla="*/ 1970499 h 2150919"/>
                    <a:gd name="connsiteX39" fmla="*/ 218737 w 1906976"/>
                    <a:gd name="connsiteY39" fmla="*/ 1970094 h 2150919"/>
                    <a:gd name="connsiteX40" fmla="*/ 214001 w 1906976"/>
                    <a:gd name="connsiteY40" fmla="*/ 1958661 h 2150919"/>
                    <a:gd name="connsiteX41" fmla="*/ 214001 w 1906976"/>
                    <a:gd name="connsiteY41" fmla="*/ 1933397 h 2150919"/>
                    <a:gd name="connsiteX42" fmla="*/ 239776 w 1906976"/>
                    <a:gd name="connsiteY42" fmla="*/ 1907622 h 2150919"/>
                    <a:gd name="connsiteX43" fmla="*/ 284978 w 1906976"/>
                    <a:gd name="connsiteY43" fmla="*/ 1907622 h 2150919"/>
                    <a:gd name="connsiteX44" fmla="*/ 303204 w 1906976"/>
                    <a:gd name="connsiteY44" fmla="*/ 1915173 h 2150919"/>
                    <a:gd name="connsiteX45" fmla="*/ 310009 w 1906976"/>
                    <a:gd name="connsiteY45" fmla="*/ 1931601 h 2150919"/>
                    <a:gd name="connsiteX46" fmla="*/ 316815 w 1906976"/>
                    <a:gd name="connsiteY46" fmla="*/ 1915173 h 2150919"/>
                    <a:gd name="connsiteX47" fmla="*/ 335040 w 1906976"/>
                    <a:gd name="connsiteY47" fmla="*/ 1907622 h 2150919"/>
                    <a:gd name="connsiteX48" fmla="*/ 380242 w 1906976"/>
                    <a:gd name="connsiteY48" fmla="*/ 1907623 h 2150919"/>
                    <a:gd name="connsiteX49" fmla="*/ 398468 w 1906976"/>
                    <a:gd name="connsiteY49" fmla="*/ 1915173 h 2150919"/>
                    <a:gd name="connsiteX50" fmla="*/ 404300 w 1906976"/>
                    <a:gd name="connsiteY50" fmla="*/ 1929251 h 2150919"/>
                    <a:gd name="connsiteX51" fmla="*/ 410132 w 1906976"/>
                    <a:gd name="connsiteY51" fmla="*/ 1915173 h 2150919"/>
                    <a:gd name="connsiteX52" fmla="*/ 428357 w 1906976"/>
                    <a:gd name="connsiteY52" fmla="*/ 1907623 h 2150919"/>
                    <a:gd name="connsiteX53" fmla="*/ 473559 w 1906976"/>
                    <a:gd name="connsiteY53" fmla="*/ 1907623 h 2150919"/>
                    <a:gd name="connsiteX54" fmla="*/ 491786 w 1906976"/>
                    <a:gd name="connsiteY54" fmla="*/ 1915172 h 2150919"/>
                    <a:gd name="connsiteX55" fmla="*/ 499334 w 1906976"/>
                    <a:gd name="connsiteY55" fmla="*/ 1933396 h 2150919"/>
                    <a:gd name="connsiteX56" fmla="*/ 506883 w 1906976"/>
                    <a:gd name="connsiteY56" fmla="*/ 1915172 h 2150919"/>
                    <a:gd name="connsiteX57" fmla="*/ 525108 w 1906976"/>
                    <a:gd name="connsiteY57" fmla="*/ 1907623 h 2150919"/>
                    <a:gd name="connsiteX58" fmla="*/ 570311 w 1906976"/>
                    <a:gd name="connsiteY58" fmla="*/ 1907622 h 2150919"/>
                    <a:gd name="connsiteX59" fmla="*/ 588537 w 1906976"/>
                    <a:gd name="connsiteY59" fmla="*/ 1915172 h 2150919"/>
                    <a:gd name="connsiteX60" fmla="*/ 594665 w 1906976"/>
                    <a:gd name="connsiteY60" fmla="*/ 1929966 h 2150919"/>
                    <a:gd name="connsiteX61" fmla="*/ 613098 w 1906976"/>
                    <a:gd name="connsiteY61" fmla="*/ 1917418 h 2150919"/>
                    <a:gd name="connsiteX62" fmla="*/ 621506 w 1906976"/>
                    <a:gd name="connsiteY62" fmla="*/ 1891091 h 2150919"/>
                    <a:gd name="connsiteX63" fmla="*/ 536042 w 1906976"/>
                    <a:gd name="connsiteY63" fmla="*/ 1807911 h 2150919"/>
                    <a:gd name="connsiteX64" fmla="*/ 513354 w 1906976"/>
                    <a:gd name="connsiteY64" fmla="*/ 1817144 h 2150919"/>
                    <a:gd name="connsiteX65" fmla="*/ 518807 w 1906976"/>
                    <a:gd name="connsiteY65" fmla="*/ 1837494 h 2150919"/>
                    <a:gd name="connsiteX66" fmla="*/ 502479 w 1906976"/>
                    <a:gd name="connsiteY66" fmla="*/ 1865775 h 2150919"/>
                    <a:gd name="connsiteX67" fmla="*/ 400447 w 1906976"/>
                    <a:gd name="connsiteY67" fmla="*/ 1893113 h 2150919"/>
                    <a:gd name="connsiteX68" fmla="*/ 372166 w 1906976"/>
                    <a:gd name="connsiteY68" fmla="*/ 1876786 h 2150919"/>
                    <a:gd name="connsiteX69" fmla="*/ 363732 w 1906976"/>
                    <a:gd name="connsiteY69" fmla="*/ 1845311 h 2150919"/>
                    <a:gd name="connsiteX70" fmla="*/ 363588 w 1906976"/>
                    <a:gd name="connsiteY70" fmla="*/ 1846409 h 2150919"/>
                    <a:gd name="connsiteX71" fmla="*/ 349207 w 1906976"/>
                    <a:gd name="connsiteY71" fmla="*/ 1857444 h 2150919"/>
                    <a:gd name="connsiteX72" fmla="*/ 244556 w 1906976"/>
                    <a:gd name="connsiteY72" fmla="*/ 1885485 h 2150919"/>
                    <a:gd name="connsiteX73" fmla="*/ 215549 w 1906976"/>
                    <a:gd name="connsiteY73" fmla="*/ 1868738 h 2150919"/>
                    <a:gd name="connsiteX74" fmla="*/ 183306 w 1906976"/>
                    <a:gd name="connsiteY74" fmla="*/ 1748405 h 2150919"/>
                    <a:gd name="connsiteX75" fmla="*/ 163597 w 1906976"/>
                    <a:gd name="connsiteY75" fmla="*/ 1736563 h 2150919"/>
                    <a:gd name="connsiteX76" fmla="*/ 113002 w 1906976"/>
                    <a:gd name="connsiteY76" fmla="*/ 1704536 h 2150919"/>
                    <a:gd name="connsiteX77" fmla="*/ 5507 w 1906976"/>
                    <a:gd name="connsiteY77" fmla="*/ 1509124 h 2150919"/>
                    <a:gd name="connsiteX78" fmla="*/ 156253 w 1906976"/>
                    <a:gd name="connsiteY78" fmla="*/ 1438373 h 2150919"/>
                    <a:gd name="connsiteX79" fmla="*/ 356674 w 1906976"/>
                    <a:gd name="connsiteY79" fmla="*/ 1467393 h 2150919"/>
                    <a:gd name="connsiteX80" fmla="*/ 376902 w 1906976"/>
                    <a:gd name="connsiteY80" fmla="*/ 1474376 h 2150919"/>
                    <a:gd name="connsiteX81" fmla="*/ 383237 w 1906976"/>
                    <a:gd name="connsiteY81" fmla="*/ 1460742 h 2150919"/>
                    <a:gd name="connsiteX82" fmla="*/ 677664 w 1906976"/>
                    <a:gd name="connsiteY82" fmla="*/ 1330365 h 2150919"/>
                    <a:gd name="connsiteX83" fmla="*/ 903612 w 1906976"/>
                    <a:gd name="connsiteY83" fmla="*/ 1392888 h 2150919"/>
                    <a:gd name="connsiteX84" fmla="*/ 905982 w 1906976"/>
                    <a:gd name="connsiteY84" fmla="*/ 1394808 h 2150919"/>
                    <a:gd name="connsiteX85" fmla="*/ 953336 w 1906976"/>
                    <a:gd name="connsiteY85" fmla="*/ 1391191 h 2150919"/>
                    <a:gd name="connsiteX86" fmla="*/ 999337 w 1906976"/>
                    <a:gd name="connsiteY86" fmla="*/ 1346466 h 2150919"/>
                    <a:gd name="connsiteX87" fmla="*/ 988171 w 1906976"/>
                    <a:gd name="connsiteY87" fmla="*/ 1336294 h 2150919"/>
                    <a:gd name="connsiteX88" fmla="*/ 886917 w 1906976"/>
                    <a:gd name="connsiteY88" fmla="*/ 1115303 h 2150919"/>
                    <a:gd name="connsiteX89" fmla="*/ 1040487 w 1906976"/>
                    <a:gd name="connsiteY89" fmla="*/ 1158545 h 2150919"/>
                    <a:gd name="connsiteX90" fmla="*/ 1054688 w 1906976"/>
                    <a:gd name="connsiteY90" fmla="*/ 1170765 h 2150919"/>
                    <a:gd name="connsiteX91" fmla="*/ 1021534 w 1906976"/>
                    <a:gd name="connsiteY91" fmla="*/ 1132255 h 2150919"/>
                    <a:gd name="connsiteX92" fmla="*/ 978079 w 1906976"/>
                    <a:gd name="connsiteY92" fmla="*/ 978897 h 2150919"/>
                    <a:gd name="connsiteX93" fmla="*/ 1013955 w 1906976"/>
                    <a:gd name="connsiteY93" fmla="*/ 968344 h 2150919"/>
                    <a:gd name="connsiteX94" fmla="*/ 1148246 w 1906976"/>
                    <a:gd name="connsiteY94" fmla="*/ 1035149 h 2150919"/>
                    <a:gd name="connsiteX95" fmla="*/ 1161695 w 1906976"/>
                    <a:gd name="connsiteY95" fmla="*/ 1047173 h 2150919"/>
                    <a:gd name="connsiteX96" fmla="*/ 1163378 w 1906976"/>
                    <a:gd name="connsiteY96" fmla="*/ 1038785 h 2150919"/>
                    <a:gd name="connsiteX97" fmla="*/ 1104763 w 1906976"/>
                    <a:gd name="connsiteY97" fmla="*/ 1003730 h 2150919"/>
                    <a:gd name="connsiteX98" fmla="*/ 1013935 w 1906976"/>
                    <a:gd name="connsiteY98" fmla="*/ 893687 h 2150919"/>
                    <a:gd name="connsiteX99" fmla="*/ 1039770 w 1906976"/>
                    <a:gd name="connsiteY99" fmla="*/ 880853 h 2150919"/>
                    <a:gd name="connsiteX100" fmla="*/ 1174569 w 1906976"/>
                    <a:gd name="connsiteY100" fmla="*/ 913168 h 2150919"/>
                    <a:gd name="connsiteX101" fmla="*/ 1180147 w 1906976"/>
                    <a:gd name="connsiteY101" fmla="*/ 915798 h 2150919"/>
                    <a:gd name="connsiteX102" fmla="*/ 1180162 w 1906976"/>
                    <a:gd name="connsiteY102" fmla="*/ 915301 h 2150919"/>
                    <a:gd name="connsiteX103" fmla="*/ 1165511 w 1906976"/>
                    <a:gd name="connsiteY103" fmla="*/ 908262 h 2150919"/>
                    <a:gd name="connsiteX104" fmla="*/ 1002626 w 1906976"/>
                    <a:gd name="connsiteY104" fmla="*/ 755126 h 2150919"/>
                    <a:gd name="connsiteX105" fmla="*/ 1078195 w 1906976"/>
                    <a:gd name="connsiteY105" fmla="*/ 746821 h 2150919"/>
                    <a:gd name="connsiteX106" fmla="*/ 1136930 w 1906976"/>
                    <a:gd name="connsiteY106" fmla="*/ 764801 h 2150919"/>
                    <a:gd name="connsiteX107" fmla="*/ 1084038 w 1906976"/>
                    <a:gd name="connsiteY107" fmla="*/ 723025 h 2150919"/>
                    <a:gd name="connsiteX108" fmla="*/ 1047870 w 1906976"/>
                    <a:gd name="connsiteY108" fmla="*/ 656154 h 2150919"/>
                    <a:gd name="connsiteX109" fmla="*/ 1073705 w 1906976"/>
                    <a:gd name="connsiteY109" fmla="*/ 643320 h 2150919"/>
                    <a:gd name="connsiteX110" fmla="*/ 1109150 w 1906976"/>
                    <a:gd name="connsiteY110" fmla="*/ 645172 h 2150919"/>
                    <a:gd name="connsiteX111" fmla="*/ 1135109 w 1906976"/>
                    <a:gd name="connsiteY111" fmla="*/ 651381 h 2150919"/>
                    <a:gd name="connsiteX112" fmla="*/ 1132045 w 1906976"/>
                    <a:gd name="connsiteY112" fmla="*/ 642448 h 2150919"/>
                    <a:gd name="connsiteX113" fmla="*/ 1122538 w 1906976"/>
                    <a:gd name="connsiteY113" fmla="*/ 627504 h 2150919"/>
                    <a:gd name="connsiteX114" fmla="*/ 1096623 w 1906976"/>
                    <a:gd name="connsiteY114" fmla="*/ 619488 h 2150919"/>
                    <a:gd name="connsiteX115" fmla="*/ 913602 w 1906976"/>
                    <a:gd name="connsiteY115" fmla="*/ 539228 h 2150919"/>
                    <a:gd name="connsiteX116" fmla="*/ 685967 w 1906976"/>
                    <a:gd name="connsiteY116" fmla="*/ 592955 h 2150919"/>
                    <a:gd name="connsiteX117" fmla="*/ 598307 w 1906976"/>
                    <a:gd name="connsiteY117" fmla="*/ 691928 h 2150919"/>
                    <a:gd name="connsiteX118" fmla="*/ 567201 w 1906976"/>
                    <a:gd name="connsiteY118" fmla="*/ 607094 h 2150919"/>
                    <a:gd name="connsiteX119" fmla="*/ 615273 w 1906976"/>
                    <a:gd name="connsiteY119" fmla="*/ 522262 h 2150919"/>
                    <a:gd name="connsiteX120" fmla="*/ 670414 w 1906976"/>
                    <a:gd name="connsiteY120" fmla="*/ 482673 h 2150919"/>
                    <a:gd name="connsiteX121" fmla="*/ 632239 w 1906976"/>
                    <a:gd name="connsiteY121" fmla="*/ 450153 h 2150919"/>
                    <a:gd name="connsiteX122" fmla="*/ 697278 w 1906976"/>
                    <a:gd name="connsiteY122" fmla="*/ 407737 h 2150919"/>
                    <a:gd name="connsiteX123" fmla="*/ 777869 w 1906976"/>
                    <a:gd name="connsiteY123" fmla="*/ 407737 h 2150919"/>
                    <a:gd name="connsiteX124" fmla="*/ 758075 w 1906976"/>
                    <a:gd name="connsiteY124" fmla="*/ 351182 h 2150919"/>
                    <a:gd name="connsiteX125" fmla="*/ 852806 w 1906976"/>
                    <a:gd name="connsiteY125" fmla="*/ 344112 h 2150919"/>
                    <a:gd name="connsiteX126" fmla="*/ 858461 w 1906976"/>
                    <a:gd name="connsiteY126" fmla="*/ 276246 h 2150919"/>
                    <a:gd name="connsiteX127" fmla="*/ 941880 w 1906976"/>
                    <a:gd name="connsiteY127" fmla="*/ 264935 h 2150919"/>
                    <a:gd name="connsiteX128" fmla="*/ 1023886 w 1906976"/>
                    <a:gd name="connsiteY128" fmla="*/ 294626 h 2150919"/>
                    <a:gd name="connsiteX129" fmla="*/ 963088 w 1906976"/>
                    <a:gd name="connsiteY129" fmla="*/ 187171 h 2150919"/>
                    <a:gd name="connsiteX130" fmla="*/ 1080441 w 1906976"/>
                    <a:gd name="connsiteY130" fmla="*/ 182930 h 2150919"/>
                    <a:gd name="connsiteX131" fmla="*/ 1206276 w 1906976"/>
                    <a:gd name="connsiteY131" fmla="*/ 238071 h 2150919"/>
                    <a:gd name="connsiteX132" fmla="*/ 1284040 w 1906976"/>
                    <a:gd name="connsiteY132" fmla="*/ 157479 h 2150919"/>
                    <a:gd name="connsiteX133" fmla="*/ 1339182 w 1906976"/>
                    <a:gd name="connsiteY133" fmla="*/ 93855 h 2150919"/>
                    <a:gd name="connsiteX134" fmla="*/ 1377356 w 1906976"/>
                    <a:gd name="connsiteY134" fmla="*/ 78302 h 2150919"/>
                    <a:gd name="connsiteX135" fmla="*/ 1392909 w 1906976"/>
                    <a:gd name="connsiteY135" fmla="*/ 147582 h 2150919"/>
                    <a:gd name="connsiteX136" fmla="*/ 1440981 w 1906976"/>
                    <a:gd name="connsiteY136" fmla="*/ 68405 h 2150919"/>
                    <a:gd name="connsiteX137" fmla="*/ 1489053 w 1906976"/>
                    <a:gd name="connsiteY137" fmla="*/ 42955 h 2150919"/>
                    <a:gd name="connsiteX138" fmla="*/ 1507434 w 1906976"/>
                    <a:gd name="connsiteY138" fmla="*/ 102338 h 2150919"/>
                    <a:gd name="connsiteX139" fmla="*/ 1563989 w 1906976"/>
                    <a:gd name="connsiteY139" fmla="*/ 40127 h 2150919"/>
                    <a:gd name="connsiteX140" fmla="*/ 1647408 w 1906976"/>
                    <a:gd name="connsiteY140" fmla="*/ 538 h 2150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</a:cxnLst>
                  <a:rect l="l" t="t" r="r" b="b"/>
                  <a:pathLst>
                    <a:path w="1906976" h="2150919">
                      <a:moveTo>
                        <a:pt x="1647408" y="538"/>
                      </a:moveTo>
                      <a:cubicBezTo>
                        <a:pt x="1665318" y="5251"/>
                        <a:pt x="1656363" y="61100"/>
                        <a:pt x="1671444" y="68405"/>
                      </a:cubicBezTo>
                      <a:cubicBezTo>
                        <a:pt x="1686525" y="75709"/>
                        <a:pt x="1719752" y="46960"/>
                        <a:pt x="1737897" y="44369"/>
                      </a:cubicBezTo>
                      <a:cubicBezTo>
                        <a:pt x="1756042" y="41776"/>
                        <a:pt x="1775365" y="38949"/>
                        <a:pt x="1780314" y="52852"/>
                      </a:cubicBezTo>
                      <a:cubicBezTo>
                        <a:pt x="1785262" y="66756"/>
                        <a:pt x="1755806" y="109408"/>
                        <a:pt x="1767588" y="127788"/>
                      </a:cubicBezTo>
                      <a:cubicBezTo>
                        <a:pt x="1779371" y="146168"/>
                        <a:pt x="1815661" y="143812"/>
                        <a:pt x="1851007" y="163135"/>
                      </a:cubicBezTo>
                      <a:cubicBezTo>
                        <a:pt x="1886354" y="182458"/>
                        <a:pt x="1917931" y="239249"/>
                        <a:pt x="1903321" y="252210"/>
                      </a:cubicBezTo>
                      <a:cubicBezTo>
                        <a:pt x="1888711" y="265170"/>
                        <a:pt x="1818959" y="231708"/>
                        <a:pt x="1763347" y="240899"/>
                      </a:cubicBezTo>
                      <a:cubicBezTo>
                        <a:pt x="1707734" y="250089"/>
                        <a:pt x="1631855" y="267055"/>
                        <a:pt x="1569644" y="307351"/>
                      </a:cubicBezTo>
                      <a:cubicBezTo>
                        <a:pt x="1507434" y="347647"/>
                        <a:pt x="1428963" y="434836"/>
                        <a:pt x="1390082" y="482673"/>
                      </a:cubicBezTo>
                      <a:lnTo>
                        <a:pt x="1371318" y="515761"/>
                      </a:lnTo>
                      <a:lnTo>
                        <a:pt x="1403922" y="537159"/>
                      </a:lnTo>
                      <a:cubicBezTo>
                        <a:pt x="1430565" y="560360"/>
                        <a:pt x="1454769" y="587531"/>
                        <a:pt x="1476375" y="618139"/>
                      </a:cubicBezTo>
                      <a:lnTo>
                        <a:pt x="1507371" y="673520"/>
                      </a:lnTo>
                      <a:lnTo>
                        <a:pt x="1530938" y="659950"/>
                      </a:lnTo>
                      <a:cubicBezTo>
                        <a:pt x="1541955" y="654902"/>
                        <a:pt x="1551734" y="651219"/>
                        <a:pt x="1558332" y="648098"/>
                      </a:cubicBezTo>
                      <a:cubicBezTo>
                        <a:pt x="1613003" y="632780"/>
                        <a:pt x="1603576" y="661294"/>
                        <a:pt x="1597921" y="682030"/>
                      </a:cubicBezTo>
                      <a:cubicBezTo>
                        <a:pt x="1592266" y="702768"/>
                        <a:pt x="1579069" y="732223"/>
                        <a:pt x="1583782" y="738585"/>
                      </a:cubicBezTo>
                      <a:cubicBezTo>
                        <a:pt x="1588495" y="744948"/>
                        <a:pt x="1610175" y="725154"/>
                        <a:pt x="1626199" y="720206"/>
                      </a:cubicBezTo>
                      <a:cubicBezTo>
                        <a:pt x="1642222" y="715257"/>
                        <a:pt x="1671914" y="699469"/>
                        <a:pt x="1679926" y="708894"/>
                      </a:cubicBezTo>
                      <a:cubicBezTo>
                        <a:pt x="1687939" y="718321"/>
                        <a:pt x="1663195" y="768984"/>
                        <a:pt x="1674271" y="776760"/>
                      </a:cubicBezTo>
                      <a:cubicBezTo>
                        <a:pt x="1685347" y="784537"/>
                        <a:pt x="1739545" y="744948"/>
                        <a:pt x="1746380" y="755552"/>
                      </a:cubicBezTo>
                      <a:cubicBezTo>
                        <a:pt x="1753213" y="766156"/>
                        <a:pt x="1709383" y="829781"/>
                        <a:pt x="1715274" y="840385"/>
                      </a:cubicBezTo>
                      <a:cubicBezTo>
                        <a:pt x="1721165" y="850989"/>
                        <a:pt x="1761225" y="817528"/>
                        <a:pt x="1781727" y="819177"/>
                      </a:cubicBezTo>
                      <a:cubicBezTo>
                        <a:pt x="1802228" y="820827"/>
                        <a:pt x="1841580" y="837794"/>
                        <a:pt x="1838282" y="850283"/>
                      </a:cubicBezTo>
                      <a:cubicBezTo>
                        <a:pt x="1834983" y="862772"/>
                        <a:pt x="1787146" y="867956"/>
                        <a:pt x="1761931" y="894113"/>
                      </a:cubicBezTo>
                      <a:cubicBezTo>
                        <a:pt x="1736717" y="920270"/>
                        <a:pt x="1724700" y="966221"/>
                        <a:pt x="1686996" y="1007223"/>
                      </a:cubicBezTo>
                      <a:cubicBezTo>
                        <a:pt x="1668144" y="1027724"/>
                        <a:pt x="1640161" y="1071084"/>
                        <a:pt x="1611971" y="1104251"/>
                      </a:cubicBezTo>
                      <a:lnTo>
                        <a:pt x="1600838" y="1116128"/>
                      </a:lnTo>
                      <a:lnTo>
                        <a:pt x="1600844" y="1116312"/>
                      </a:lnTo>
                      <a:cubicBezTo>
                        <a:pt x="1597439" y="1215471"/>
                        <a:pt x="1581116" y="1319852"/>
                        <a:pt x="1550614" y="1425194"/>
                      </a:cubicBezTo>
                      <a:cubicBezTo>
                        <a:pt x="1477406" y="1678016"/>
                        <a:pt x="1338114" y="1882518"/>
                        <a:pt x="1178982" y="1998221"/>
                      </a:cubicBezTo>
                      <a:lnTo>
                        <a:pt x="1125059" y="2036167"/>
                      </a:lnTo>
                      <a:cubicBezTo>
                        <a:pt x="1037559" y="2090484"/>
                        <a:pt x="885638" y="2133392"/>
                        <a:pt x="710632" y="2146735"/>
                      </a:cubicBezTo>
                      <a:cubicBezTo>
                        <a:pt x="448124" y="2166748"/>
                        <a:pt x="226872" y="2113134"/>
                        <a:pt x="194061" y="2025314"/>
                      </a:cubicBezTo>
                      <a:lnTo>
                        <a:pt x="209091" y="1998832"/>
                      </a:lnTo>
                      <a:lnTo>
                        <a:pt x="214001" y="2000355"/>
                      </a:lnTo>
                      <a:lnTo>
                        <a:pt x="214001" y="1984298"/>
                      </a:lnTo>
                      <a:lnTo>
                        <a:pt x="219717" y="1970499"/>
                      </a:lnTo>
                      <a:lnTo>
                        <a:pt x="218737" y="1970094"/>
                      </a:lnTo>
                      <a:cubicBezTo>
                        <a:pt x="215811" y="1967167"/>
                        <a:pt x="214001" y="1963126"/>
                        <a:pt x="214001" y="1958661"/>
                      </a:cubicBezTo>
                      <a:lnTo>
                        <a:pt x="214001" y="1933397"/>
                      </a:lnTo>
                      <a:cubicBezTo>
                        <a:pt x="214001" y="1919162"/>
                        <a:pt x="225541" y="1907623"/>
                        <a:pt x="239776" y="1907622"/>
                      </a:cubicBezTo>
                      <a:lnTo>
                        <a:pt x="284978" y="1907622"/>
                      </a:lnTo>
                      <a:cubicBezTo>
                        <a:pt x="292096" y="1907622"/>
                        <a:pt x="298540" y="1910508"/>
                        <a:pt x="303204" y="1915173"/>
                      </a:cubicBezTo>
                      <a:lnTo>
                        <a:pt x="310009" y="1931601"/>
                      </a:lnTo>
                      <a:lnTo>
                        <a:pt x="316815" y="1915173"/>
                      </a:lnTo>
                      <a:cubicBezTo>
                        <a:pt x="321479" y="1910507"/>
                        <a:pt x="327923" y="1907622"/>
                        <a:pt x="335040" y="1907622"/>
                      </a:cubicBezTo>
                      <a:lnTo>
                        <a:pt x="380242" y="1907623"/>
                      </a:lnTo>
                      <a:cubicBezTo>
                        <a:pt x="387360" y="1907622"/>
                        <a:pt x="393804" y="1910507"/>
                        <a:pt x="398468" y="1915173"/>
                      </a:cubicBezTo>
                      <a:lnTo>
                        <a:pt x="404300" y="1929251"/>
                      </a:lnTo>
                      <a:lnTo>
                        <a:pt x="410132" y="1915173"/>
                      </a:lnTo>
                      <a:cubicBezTo>
                        <a:pt x="414796" y="1910508"/>
                        <a:pt x="421240" y="1907622"/>
                        <a:pt x="428357" y="1907623"/>
                      </a:cubicBezTo>
                      <a:lnTo>
                        <a:pt x="473559" y="1907623"/>
                      </a:lnTo>
                      <a:cubicBezTo>
                        <a:pt x="480677" y="1907622"/>
                        <a:pt x="487121" y="1910508"/>
                        <a:pt x="491786" y="1915172"/>
                      </a:cubicBezTo>
                      <a:lnTo>
                        <a:pt x="499334" y="1933396"/>
                      </a:lnTo>
                      <a:lnTo>
                        <a:pt x="506883" y="1915172"/>
                      </a:lnTo>
                      <a:cubicBezTo>
                        <a:pt x="511547" y="1910507"/>
                        <a:pt x="517990" y="1907623"/>
                        <a:pt x="525108" y="1907623"/>
                      </a:cubicBezTo>
                      <a:lnTo>
                        <a:pt x="570311" y="1907622"/>
                      </a:lnTo>
                      <a:cubicBezTo>
                        <a:pt x="577429" y="1907623"/>
                        <a:pt x="583872" y="1910507"/>
                        <a:pt x="588537" y="1915172"/>
                      </a:cubicBezTo>
                      <a:lnTo>
                        <a:pt x="594665" y="1929966"/>
                      </a:lnTo>
                      <a:lnTo>
                        <a:pt x="613098" y="1917418"/>
                      </a:lnTo>
                      <a:cubicBezTo>
                        <a:pt x="618045" y="1911303"/>
                        <a:pt x="621206" y="1902971"/>
                        <a:pt x="621506" y="1891091"/>
                      </a:cubicBezTo>
                      <a:cubicBezTo>
                        <a:pt x="622710" y="1843571"/>
                        <a:pt x="574428" y="1798876"/>
                        <a:pt x="536042" y="1807911"/>
                      </a:cubicBezTo>
                      <a:lnTo>
                        <a:pt x="513354" y="1817144"/>
                      </a:lnTo>
                      <a:lnTo>
                        <a:pt x="518807" y="1837494"/>
                      </a:lnTo>
                      <a:cubicBezTo>
                        <a:pt x="522108" y="1849812"/>
                        <a:pt x="514798" y="1862474"/>
                        <a:pt x="502479" y="1865775"/>
                      </a:cubicBezTo>
                      <a:lnTo>
                        <a:pt x="400447" y="1893113"/>
                      </a:lnTo>
                      <a:cubicBezTo>
                        <a:pt x="388128" y="1896415"/>
                        <a:pt x="375467" y="1889105"/>
                        <a:pt x="372166" y="1876786"/>
                      </a:cubicBezTo>
                      <a:lnTo>
                        <a:pt x="363732" y="1845311"/>
                      </a:lnTo>
                      <a:lnTo>
                        <a:pt x="363588" y="1846409"/>
                      </a:lnTo>
                      <a:cubicBezTo>
                        <a:pt x="360557" y="1851658"/>
                        <a:pt x="355524" y="1855751"/>
                        <a:pt x="349207" y="1857444"/>
                      </a:cubicBezTo>
                      <a:lnTo>
                        <a:pt x="244556" y="1885485"/>
                      </a:lnTo>
                      <a:cubicBezTo>
                        <a:pt x="231921" y="1888871"/>
                        <a:pt x="218934" y="1881372"/>
                        <a:pt x="215549" y="1868738"/>
                      </a:cubicBezTo>
                      <a:lnTo>
                        <a:pt x="183306" y="1748405"/>
                      </a:lnTo>
                      <a:lnTo>
                        <a:pt x="163597" y="1736563"/>
                      </a:lnTo>
                      <a:lnTo>
                        <a:pt x="113002" y="1704536"/>
                      </a:lnTo>
                      <a:cubicBezTo>
                        <a:pt x="27929" y="1637749"/>
                        <a:pt x="-16263" y="1564157"/>
                        <a:pt x="5507" y="1509124"/>
                      </a:cubicBezTo>
                      <a:cubicBezTo>
                        <a:pt x="22922" y="1465096"/>
                        <a:pt x="79254" y="1441283"/>
                        <a:pt x="156253" y="1438373"/>
                      </a:cubicBezTo>
                      <a:cubicBezTo>
                        <a:pt x="214002" y="1436191"/>
                        <a:pt x="283375" y="1445769"/>
                        <a:pt x="356674" y="1467393"/>
                      </a:cubicBezTo>
                      <a:lnTo>
                        <a:pt x="376902" y="1474376"/>
                      </a:lnTo>
                      <a:lnTo>
                        <a:pt x="383237" y="1460742"/>
                      </a:lnTo>
                      <a:cubicBezTo>
                        <a:pt x="431745" y="1384124"/>
                        <a:pt x="545307" y="1330365"/>
                        <a:pt x="677664" y="1330365"/>
                      </a:cubicBezTo>
                      <a:cubicBezTo>
                        <a:pt x="765903" y="1330364"/>
                        <a:pt x="845787" y="1354258"/>
                        <a:pt x="903612" y="1392888"/>
                      </a:cubicBezTo>
                      <a:lnTo>
                        <a:pt x="905982" y="1394808"/>
                      </a:lnTo>
                      <a:lnTo>
                        <a:pt x="953336" y="1391191"/>
                      </a:lnTo>
                      <a:lnTo>
                        <a:pt x="999337" y="1346466"/>
                      </a:lnTo>
                      <a:lnTo>
                        <a:pt x="988171" y="1336294"/>
                      </a:lnTo>
                      <a:cubicBezTo>
                        <a:pt x="899186" y="1247308"/>
                        <a:pt x="853853" y="1148367"/>
                        <a:pt x="886917" y="1115303"/>
                      </a:cubicBezTo>
                      <a:cubicBezTo>
                        <a:pt x="911716" y="1090504"/>
                        <a:pt x="973570" y="1109805"/>
                        <a:pt x="1040487" y="1158545"/>
                      </a:cubicBezTo>
                      <a:lnTo>
                        <a:pt x="1054688" y="1170765"/>
                      </a:lnTo>
                      <a:lnTo>
                        <a:pt x="1021534" y="1132255"/>
                      </a:lnTo>
                      <a:cubicBezTo>
                        <a:pt x="972758" y="1065372"/>
                        <a:pt x="953376" y="1003601"/>
                        <a:pt x="978079" y="978897"/>
                      </a:cubicBezTo>
                      <a:cubicBezTo>
                        <a:pt x="986314" y="970662"/>
                        <a:pt x="998667" y="967327"/>
                        <a:pt x="1013955" y="968344"/>
                      </a:cubicBezTo>
                      <a:cubicBezTo>
                        <a:pt x="1048354" y="970635"/>
                        <a:pt x="1097611" y="994970"/>
                        <a:pt x="1148246" y="1035149"/>
                      </a:cubicBezTo>
                      <a:lnTo>
                        <a:pt x="1161695" y="1047173"/>
                      </a:lnTo>
                      <a:lnTo>
                        <a:pt x="1163378" y="1038785"/>
                      </a:lnTo>
                      <a:lnTo>
                        <a:pt x="1104763" y="1003730"/>
                      </a:lnTo>
                      <a:cubicBezTo>
                        <a:pt x="1040530" y="959776"/>
                        <a:pt x="1002394" y="915706"/>
                        <a:pt x="1013935" y="893687"/>
                      </a:cubicBezTo>
                      <a:cubicBezTo>
                        <a:pt x="1017782" y="886348"/>
                        <a:pt x="1026784" y="882153"/>
                        <a:pt x="1039770" y="880853"/>
                      </a:cubicBezTo>
                      <a:cubicBezTo>
                        <a:pt x="1068988" y="877927"/>
                        <a:pt x="1118372" y="889651"/>
                        <a:pt x="1174569" y="913168"/>
                      </a:cubicBezTo>
                      <a:lnTo>
                        <a:pt x="1180147" y="915798"/>
                      </a:lnTo>
                      <a:lnTo>
                        <a:pt x="1180162" y="915301"/>
                      </a:lnTo>
                      <a:lnTo>
                        <a:pt x="1165511" y="908262"/>
                      </a:lnTo>
                      <a:cubicBezTo>
                        <a:pt x="1060164" y="853046"/>
                        <a:pt x="987237" y="784484"/>
                        <a:pt x="1002626" y="755126"/>
                      </a:cubicBezTo>
                      <a:cubicBezTo>
                        <a:pt x="1010319" y="740447"/>
                        <a:pt x="1038635" y="738349"/>
                        <a:pt x="1078195" y="746821"/>
                      </a:cubicBezTo>
                      <a:lnTo>
                        <a:pt x="1136930" y="764801"/>
                      </a:lnTo>
                      <a:lnTo>
                        <a:pt x="1084038" y="723025"/>
                      </a:lnTo>
                      <a:cubicBezTo>
                        <a:pt x="1054561" y="695313"/>
                        <a:pt x="1040176" y="670834"/>
                        <a:pt x="1047870" y="656154"/>
                      </a:cubicBezTo>
                      <a:cubicBezTo>
                        <a:pt x="1051717" y="648815"/>
                        <a:pt x="1060719" y="644621"/>
                        <a:pt x="1073705" y="643320"/>
                      </a:cubicBezTo>
                      <a:cubicBezTo>
                        <a:pt x="1083444" y="642344"/>
                        <a:pt x="1095424" y="642997"/>
                        <a:pt x="1109150" y="645172"/>
                      </a:cubicBezTo>
                      <a:lnTo>
                        <a:pt x="1135109" y="651381"/>
                      </a:lnTo>
                      <a:lnTo>
                        <a:pt x="1132045" y="642448"/>
                      </a:lnTo>
                      <a:lnTo>
                        <a:pt x="1122538" y="627504"/>
                      </a:lnTo>
                      <a:lnTo>
                        <a:pt x="1096623" y="619488"/>
                      </a:lnTo>
                      <a:cubicBezTo>
                        <a:pt x="1038068" y="593795"/>
                        <a:pt x="972985" y="548949"/>
                        <a:pt x="913602" y="539228"/>
                      </a:cubicBezTo>
                      <a:cubicBezTo>
                        <a:pt x="834425" y="526268"/>
                        <a:pt x="742758" y="553366"/>
                        <a:pt x="685967" y="592955"/>
                      </a:cubicBezTo>
                      <a:cubicBezTo>
                        <a:pt x="629176" y="632544"/>
                        <a:pt x="618101" y="689571"/>
                        <a:pt x="598307" y="691928"/>
                      </a:cubicBezTo>
                      <a:cubicBezTo>
                        <a:pt x="578513" y="694284"/>
                        <a:pt x="567201" y="645269"/>
                        <a:pt x="567201" y="607094"/>
                      </a:cubicBezTo>
                      <a:cubicBezTo>
                        <a:pt x="567200" y="568920"/>
                        <a:pt x="598071" y="542999"/>
                        <a:pt x="615273" y="522262"/>
                      </a:cubicBezTo>
                      <a:cubicBezTo>
                        <a:pt x="632476" y="501525"/>
                        <a:pt x="667587" y="494691"/>
                        <a:pt x="670414" y="482673"/>
                      </a:cubicBezTo>
                      <a:cubicBezTo>
                        <a:pt x="673242" y="470655"/>
                        <a:pt x="627762" y="462643"/>
                        <a:pt x="632239" y="450153"/>
                      </a:cubicBezTo>
                      <a:cubicBezTo>
                        <a:pt x="636717" y="437664"/>
                        <a:pt x="664523" y="416220"/>
                        <a:pt x="697278" y="407737"/>
                      </a:cubicBezTo>
                      <a:cubicBezTo>
                        <a:pt x="730033" y="399253"/>
                        <a:pt x="767736" y="417163"/>
                        <a:pt x="777869" y="407737"/>
                      </a:cubicBezTo>
                      <a:cubicBezTo>
                        <a:pt x="788002" y="398311"/>
                        <a:pt x="735689" y="361786"/>
                        <a:pt x="758075" y="351182"/>
                      </a:cubicBezTo>
                      <a:cubicBezTo>
                        <a:pt x="780462" y="340578"/>
                        <a:pt x="810625" y="341049"/>
                        <a:pt x="852806" y="344112"/>
                      </a:cubicBezTo>
                      <a:cubicBezTo>
                        <a:pt x="894987" y="347175"/>
                        <a:pt x="832304" y="302167"/>
                        <a:pt x="858461" y="276246"/>
                      </a:cubicBezTo>
                      <a:cubicBezTo>
                        <a:pt x="884618" y="250325"/>
                        <a:pt x="914309" y="261871"/>
                        <a:pt x="941880" y="264935"/>
                      </a:cubicBezTo>
                      <a:cubicBezTo>
                        <a:pt x="969450" y="267998"/>
                        <a:pt x="1020351" y="307586"/>
                        <a:pt x="1023886" y="294626"/>
                      </a:cubicBezTo>
                      <a:cubicBezTo>
                        <a:pt x="1027420" y="281665"/>
                        <a:pt x="929627" y="217098"/>
                        <a:pt x="963088" y="187171"/>
                      </a:cubicBezTo>
                      <a:cubicBezTo>
                        <a:pt x="996550" y="157244"/>
                        <a:pt x="1035668" y="164550"/>
                        <a:pt x="1080441" y="182930"/>
                      </a:cubicBezTo>
                      <a:cubicBezTo>
                        <a:pt x="1125214" y="201309"/>
                        <a:pt x="1172343" y="242312"/>
                        <a:pt x="1206276" y="238071"/>
                      </a:cubicBezTo>
                      <a:cubicBezTo>
                        <a:pt x="1240210" y="233829"/>
                        <a:pt x="1261889" y="181515"/>
                        <a:pt x="1284040" y="157479"/>
                      </a:cubicBezTo>
                      <a:cubicBezTo>
                        <a:pt x="1306191" y="133443"/>
                        <a:pt x="1323629" y="107051"/>
                        <a:pt x="1339182" y="93855"/>
                      </a:cubicBezTo>
                      <a:cubicBezTo>
                        <a:pt x="1354735" y="80658"/>
                        <a:pt x="1368402" y="69347"/>
                        <a:pt x="1377356" y="78302"/>
                      </a:cubicBezTo>
                      <a:cubicBezTo>
                        <a:pt x="1386311" y="87256"/>
                        <a:pt x="1382305" y="149231"/>
                        <a:pt x="1392909" y="147582"/>
                      </a:cubicBezTo>
                      <a:cubicBezTo>
                        <a:pt x="1403513" y="145933"/>
                        <a:pt x="1424957" y="85843"/>
                        <a:pt x="1440981" y="68405"/>
                      </a:cubicBezTo>
                      <a:cubicBezTo>
                        <a:pt x="1457006" y="50966"/>
                        <a:pt x="1477978" y="37299"/>
                        <a:pt x="1489053" y="42955"/>
                      </a:cubicBezTo>
                      <a:cubicBezTo>
                        <a:pt x="1500129" y="48610"/>
                        <a:pt x="1494944" y="102809"/>
                        <a:pt x="1507434" y="102338"/>
                      </a:cubicBezTo>
                      <a:cubicBezTo>
                        <a:pt x="1519923" y="101866"/>
                        <a:pt x="1540660" y="57093"/>
                        <a:pt x="1563989" y="40127"/>
                      </a:cubicBezTo>
                      <a:cubicBezTo>
                        <a:pt x="1587318" y="23160"/>
                        <a:pt x="1629499" y="-4175"/>
                        <a:pt x="1647408" y="53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76" name="グループ化 475">
                  <a:extLst>
                    <a:ext uri="{FF2B5EF4-FFF2-40B4-BE49-F238E27FC236}">
                      <a16:creationId xmlns:a16="http://schemas.microsoft.com/office/drawing/2014/main" id="{E9C774F7-713C-466F-9994-E97537B0C304}"/>
                    </a:ext>
                  </a:extLst>
                </p:cNvPr>
                <p:cNvGrpSpPr/>
                <p:nvPr/>
              </p:nvGrpSpPr>
              <p:grpSpPr>
                <a:xfrm>
                  <a:off x="5648056" y="4074965"/>
                  <a:ext cx="337918" cy="173235"/>
                  <a:chOff x="4528920" y="3686176"/>
                  <a:chExt cx="569118" cy="291760"/>
                </a:xfrm>
                <a:grpFill/>
              </p:grpSpPr>
              <p:sp>
                <p:nvSpPr>
                  <p:cNvPr id="479" name="楕円 478">
                    <a:extLst>
                      <a:ext uri="{FF2B5EF4-FFF2-40B4-BE49-F238E27FC236}">
                        <a16:creationId xmlns:a16="http://schemas.microsoft.com/office/drawing/2014/main" id="{274BAFA1-113E-4BF7-BF16-FD471046BF4B}"/>
                      </a:ext>
                    </a:extLst>
                  </p:cNvPr>
                  <p:cNvSpPr/>
                  <p:nvPr/>
                </p:nvSpPr>
                <p:spPr>
                  <a:xfrm>
                    <a:off x="4528920" y="3686176"/>
                    <a:ext cx="569118" cy="291760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0" name="楕円 479">
                    <a:extLst>
                      <a:ext uri="{FF2B5EF4-FFF2-40B4-BE49-F238E27FC236}">
                        <a16:creationId xmlns:a16="http://schemas.microsoft.com/office/drawing/2014/main" id="{4B4B7F6B-BA34-4803-AF9A-7454237018D6}"/>
                      </a:ext>
                    </a:extLst>
                  </p:cNvPr>
                  <p:cNvSpPr/>
                  <p:nvPr/>
                </p:nvSpPr>
                <p:spPr>
                  <a:xfrm>
                    <a:off x="4605338" y="3775977"/>
                    <a:ext cx="148828" cy="1488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FCF40FBA-909E-4ECE-B424-8907BF31F25A}"/>
                    </a:ext>
                  </a:extLst>
                </p:cNvPr>
                <p:cNvSpPr/>
                <p:nvPr/>
              </p:nvSpPr>
              <p:spPr>
                <a:xfrm>
                  <a:off x="6188289" y="3729850"/>
                  <a:ext cx="999911" cy="724536"/>
                </a:xfrm>
                <a:custGeom>
                  <a:avLst/>
                  <a:gdLst>
                    <a:gd name="connsiteX0" fmla="*/ 763498 w 999911"/>
                    <a:gd name="connsiteY0" fmla="*/ 122 h 724536"/>
                    <a:gd name="connsiteX1" fmla="*/ 774809 w 999911"/>
                    <a:gd name="connsiteY1" fmla="*/ 150936 h 724536"/>
                    <a:gd name="connsiteX2" fmla="*/ 901116 w 999911"/>
                    <a:gd name="connsiteY2" fmla="*/ 28400 h 724536"/>
                    <a:gd name="connsiteX3" fmla="*/ 999145 w 999911"/>
                    <a:gd name="connsiteY3" fmla="*/ 34055 h 724536"/>
                    <a:gd name="connsiteX4" fmla="*/ 944475 w 999911"/>
                    <a:gd name="connsiteY4" fmla="*/ 124544 h 724536"/>
                    <a:gd name="connsiteX5" fmla="*/ 903001 w 999911"/>
                    <a:gd name="connsiteY5" fmla="*/ 237655 h 724536"/>
                    <a:gd name="connsiteX6" fmla="*/ 620224 w 999911"/>
                    <a:gd name="connsiteY6" fmla="*/ 435599 h 724536"/>
                    <a:gd name="connsiteX7" fmla="*/ 318007 w 999911"/>
                    <a:gd name="connsiteY7" fmla="*/ 530638 h 724536"/>
                    <a:gd name="connsiteX8" fmla="*/ 280388 w 999911"/>
                    <a:gd name="connsiteY8" fmla="*/ 537715 h 724536"/>
                    <a:gd name="connsiteX9" fmla="*/ 288938 w 999911"/>
                    <a:gd name="connsiteY9" fmla="*/ 580067 h 724536"/>
                    <a:gd name="connsiteX10" fmla="*/ 144469 w 999911"/>
                    <a:gd name="connsiteY10" fmla="*/ 724536 h 724536"/>
                    <a:gd name="connsiteX11" fmla="*/ 0 w 999911"/>
                    <a:gd name="connsiteY11" fmla="*/ 580067 h 724536"/>
                    <a:gd name="connsiteX12" fmla="*/ 88235 w 999911"/>
                    <a:gd name="connsiteY12" fmla="*/ 446951 h 724536"/>
                    <a:gd name="connsiteX13" fmla="*/ 136050 w 999911"/>
                    <a:gd name="connsiteY13" fmla="*/ 437298 h 724536"/>
                    <a:gd name="connsiteX14" fmla="*/ 133966 w 999911"/>
                    <a:gd name="connsiteY14" fmla="*/ 433463 h 724536"/>
                    <a:gd name="connsiteX15" fmla="*/ 90489 w 999911"/>
                    <a:gd name="connsiteY15" fmla="*/ 290440 h 724536"/>
                    <a:gd name="connsiteX16" fmla="*/ 154585 w 999911"/>
                    <a:gd name="connsiteY16" fmla="*/ 126429 h 724536"/>
                    <a:gd name="connsiteX17" fmla="*/ 197944 w 999911"/>
                    <a:gd name="connsiteY17" fmla="*/ 182984 h 724536"/>
                    <a:gd name="connsiteX18" fmla="*/ 299744 w 999911"/>
                    <a:gd name="connsiteY18" fmla="*/ 60448 h 724536"/>
                    <a:gd name="connsiteX19" fmla="*/ 309170 w 999911"/>
                    <a:gd name="connsiteY19" fmla="*/ 169788 h 724536"/>
                    <a:gd name="connsiteX20" fmla="*/ 403429 w 999911"/>
                    <a:gd name="connsiteY20" fmla="*/ 45366 h 724536"/>
                    <a:gd name="connsiteX21" fmla="*/ 410970 w 999911"/>
                    <a:gd name="connsiteY21" fmla="*/ 181099 h 724536"/>
                    <a:gd name="connsiteX22" fmla="*/ 563669 w 999911"/>
                    <a:gd name="connsiteY22" fmla="*/ 34055 h 724536"/>
                    <a:gd name="connsiteX23" fmla="*/ 574980 w 999911"/>
                    <a:gd name="connsiteY23" fmla="*/ 181099 h 724536"/>
                    <a:gd name="connsiteX24" fmla="*/ 763498 w 999911"/>
                    <a:gd name="connsiteY24" fmla="*/ 122 h 724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99911" h="724536">
                      <a:moveTo>
                        <a:pt x="763498" y="122"/>
                      </a:moveTo>
                      <a:cubicBezTo>
                        <a:pt x="823667" y="-4905"/>
                        <a:pt x="751873" y="146223"/>
                        <a:pt x="774809" y="150936"/>
                      </a:cubicBezTo>
                      <a:cubicBezTo>
                        <a:pt x="797745" y="155649"/>
                        <a:pt x="863727" y="47880"/>
                        <a:pt x="901116" y="28400"/>
                      </a:cubicBezTo>
                      <a:cubicBezTo>
                        <a:pt x="938505" y="8920"/>
                        <a:pt x="991919" y="18031"/>
                        <a:pt x="999145" y="34055"/>
                      </a:cubicBezTo>
                      <a:cubicBezTo>
                        <a:pt x="1006372" y="50079"/>
                        <a:pt x="960499" y="90611"/>
                        <a:pt x="944475" y="124544"/>
                      </a:cubicBezTo>
                      <a:cubicBezTo>
                        <a:pt x="928451" y="158477"/>
                        <a:pt x="957043" y="185813"/>
                        <a:pt x="903001" y="237655"/>
                      </a:cubicBezTo>
                      <a:cubicBezTo>
                        <a:pt x="848959" y="289497"/>
                        <a:pt x="730508" y="384699"/>
                        <a:pt x="620224" y="435599"/>
                      </a:cubicBezTo>
                      <a:cubicBezTo>
                        <a:pt x="537512" y="473774"/>
                        <a:pt x="409732" y="511419"/>
                        <a:pt x="318007" y="530638"/>
                      </a:cubicBezTo>
                      <a:lnTo>
                        <a:pt x="280388" y="537715"/>
                      </a:lnTo>
                      <a:lnTo>
                        <a:pt x="288938" y="580067"/>
                      </a:lnTo>
                      <a:cubicBezTo>
                        <a:pt x="288938" y="659855"/>
                        <a:pt x="224257" y="724536"/>
                        <a:pt x="144469" y="724536"/>
                      </a:cubicBezTo>
                      <a:cubicBezTo>
                        <a:pt x="64681" y="724536"/>
                        <a:pt x="0" y="659855"/>
                        <a:pt x="0" y="580067"/>
                      </a:cubicBezTo>
                      <a:cubicBezTo>
                        <a:pt x="0" y="520226"/>
                        <a:pt x="36383" y="468883"/>
                        <a:pt x="88235" y="446951"/>
                      </a:cubicBezTo>
                      <a:lnTo>
                        <a:pt x="136050" y="437298"/>
                      </a:lnTo>
                      <a:lnTo>
                        <a:pt x="133966" y="433463"/>
                      </a:lnTo>
                      <a:cubicBezTo>
                        <a:pt x="112405" y="390118"/>
                        <a:pt x="90489" y="333563"/>
                        <a:pt x="90489" y="290440"/>
                      </a:cubicBezTo>
                      <a:cubicBezTo>
                        <a:pt x="90489" y="232942"/>
                        <a:pt x="110284" y="153764"/>
                        <a:pt x="154585" y="126429"/>
                      </a:cubicBezTo>
                      <a:cubicBezTo>
                        <a:pt x="198887" y="99094"/>
                        <a:pt x="158670" y="193981"/>
                        <a:pt x="197944" y="182984"/>
                      </a:cubicBezTo>
                      <a:cubicBezTo>
                        <a:pt x="237219" y="171987"/>
                        <a:pt x="260469" y="70188"/>
                        <a:pt x="299744" y="60448"/>
                      </a:cubicBezTo>
                      <a:cubicBezTo>
                        <a:pt x="339019" y="50708"/>
                        <a:pt x="278693" y="174187"/>
                        <a:pt x="309170" y="169788"/>
                      </a:cubicBezTo>
                      <a:cubicBezTo>
                        <a:pt x="339647" y="165390"/>
                        <a:pt x="363840" y="43481"/>
                        <a:pt x="403429" y="45366"/>
                      </a:cubicBezTo>
                      <a:cubicBezTo>
                        <a:pt x="443018" y="47252"/>
                        <a:pt x="374837" y="186755"/>
                        <a:pt x="410970" y="181099"/>
                      </a:cubicBezTo>
                      <a:cubicBezTo>
                        <a:pt x="447102" y="175444"/>
                        <a:pt x="510885" y="39711"/>
                        <a:pt x="563669" y="34055"/>
                      </a:cubicBezTo>
                      <a:cubicBezTo>
                        <a:pt x="616453" y="28400"/>
                        <a:pt x="532249" y="186755"/>
                        <a:pt x="574980" y="181099"/>
                      </a:cubicBezTo>
                      <a:cubicBezTo>
                        <a:pt x="617711" y="175444"/>
                        <a:pt x="703329" y="5150"/>
                        <a:pt x="763498" y="12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C6A28781-6605-45FE-A31B-8278C9F9C041}"/>
                    </a:ext>
                  </a:extLst>
                </p:cNvPr>
                <p:cNvSpPr/>
                <p:nvPr/>
              </p:nvSpPr>
              <p:spPr>
                <a:xfrm>
                  <a:off x="6337373" y="2753388"/>
                  <a:ext cx="494238" cy="724993"/>
                </a:xfrm>
                <a:custGeom>
                  <a:avLst/>
                  <a:gdLst>
                    <a:gd name="connsiteX0" fmla="*/ 448989 w 494238"/>
                    <a:gd name="connsiteY0" fmla="*/ 1004 h 724993"/>
                    <a:gd name="connsiteX1" fmla="*/ 492820 w 494238"/>
                    <a:gd name="connsiteY1" fmla="*/ 176326 h 724993"/>
                    <a:gd name="connsiteX2" fmla="*/ 407987 w 494238"/>
                    <a:gd name="connsiteY2" fmla="*/ 385581 h 724993"/>
                    <a:gd name="connsiteX3" fmla="*/ 323418 w 494238"/>
                    <a:gd name="connsiteY3" fmla="*/ 486762 h 724993"/>
                    <a:gd name="connsiteX4" fmla="*/ 286056 w 494238"/>
                    <a:gd name="connsiteY4" fmla="*/ 523215 h 724993"/>
                    <a:gd name="connsiteX5" fmla="*/ 308210 w 494238"/>
                    <a:gd name="connsiteY5" fmla="*/ 556073 h 724993"/>
                    <a:gd name="connsiteX6" fmla="*/ 317765 w 494238"/>
                    <a:gd name="connsiteY6" fmla="*/ 603402 h 724993"/>
                    <a:gd name="connsiteX7" fmla="*/ 196174 w 494238"/>
                    <a:gd name="connsiteY7" fmla="*/ 724993 h 724993"/>
                    <a:gd name="connsiteX8" fmla="*/ 74583 w 494238"/>
                    <a:gd name="connsiteY8" fmla="*/ 603402 h 724993"/>
                    <a:gd name="connsiteX9" fmla="*/ 110196 w 494238"/>
                    <a:gd name="connsiteY9" fmla="*/ 517424 h 724993"/>
                    <a:gd name="connsiteX10" fmla="*/ 124510 w 494238"/>
                    <a:gd name="connsiteY10" fmla="*/ 507774 h 724993"/>
                    <a:gd name="connsiteX11" fmla="*/ 99583 w 494238"/>
                    <a:gd name="connsiteY11" fmla="*/ 484730 h 724993"/>
                    <a:gd name="connsiteX12" fmla="*/ 17754 w 494238"/>
                    <a:gd name="connsiteY12" fmla="*/ 392650 h 724993"/>
                    <a:gd name="connsiteX13" fmla="*/ 23409 w 494238"/>
                    <a:gd name="connsiteY13" fmla="*/ 289437 h 724993"/>
                    <a:gd name="connsiteX14" fmla="*/ 84206 w 494238"/>
                    <a:gd name="connsiteY14" fmla="*/ 347406 h 724993"/>
                    <a:gd name="connsiteX15" fmla="*/ 91276 w 494238"/>
                    <a:gd name="connsiteY15" fmla="*/ 211672 h 724993"/>
                    <a:gd name="connsiteX16" fmla="*/ 154901 w 494238"/>
                    <a:gd name="connsiteY16" fmla="*/ 255504 h 724993"/>
                    <a:gd name="connsiteX17" fmla="*/ 181765 w 494238"/>
                    <a:gd name="connsiteY17" fmla="*/ 160773 h 724993"/>
                    <a:gd name="connsiteX18" fmla="*/ 232665 w 494238"/>
                    <a:gd name="connsiteY18" fmla="*/ 217329 h 724993"/>
                    <a:gd name="connsiteX19" fmla="*/ 260943 w 494238"/>
                    <a:gd name="connsiteY19" fmla="*/ 115529 h 724993"/>
                    <a:gd name="connsiteX20" fmla="*/ 306187 w 494238"/>
                    <a:gd name="connsiteY20" fmla="*/ 172084 h 724993"/>
                    <a:gd name="connsiteX21" fmla="*/ 331636 w 494238"/>
                    <a:gd name="connsiteY21" fmla="*/ 71698 h 724993"/>
                    <a:gd name="connsiteX22" fmla="*/ 400917 w 494238"/>
                    <a:gd name="connsiteY22" fmla="*/ 129667 h 724993"/>
                    <a:gd name="connsiteX23" fmla="*/ 448989 w 494238"/>
                    <a:gd name="connsiteY23" fmla="*/ 1004 h 7249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94238" h="724993">
                      <a:moveTo>
                        <a:pt x="448989" y="1004"/>
                      </a:moveTo>
                      <a:cubicBezTo>
                        <a:pt x="481273" y="-12428"/>
                        <a:pt x="499653" y="112230"/>
                        <a:pt x="492820" y="176326"/>
                      </a:cubicBezTo>
                      <a:cubicBezTo>
                        <a:pt x="485986" y="240422"/>
                        <a:pt x="449696" y="321249"/>
                        <a:pt x="407987" y="385581"/>
                      </a:cubicBezTo>
                      <a:cubicBezTo>
                        <a:pt x="387132" y="417747"/>
                        <a:pt x="354966" y="454390"/>
                        <a:pt x="323418" y="486762"/>
                      </a:cubicBezTo>
                      <a:lnTo>
                        <a:pt x="286056" y="523215"/>
                      </a:lnTo>
                      <a:lnTo>
                        <a:pt x="308210" y="556073"/>
                      </a:lnTo>
                      <a:cubicBezTo>
                        <a:pt x="314363" y="570620"/>
                        <a:pt x="317765" y="586614"/>
                        <a:pt x="317765" y="603402"/>
                      </a:cubicBezTo>
                      <a:cubicBezTo>
                        <a:pt x="317765" y="670555"/>
                        <a:pt x="263327" y="724993"/>
                        <a:pt x="196174" y="724993"/>
                      </a:cubicBezTo>
                      <a:cubicBezTo>
                        <a:pt x="129021" y="724993"/>
                        <a:pt x="74583" y="670555"/>
                        <a:pt x="74583" y="603402"/>
                      </a:cubicBezTo>
                      <a:cubicBezTo>
                        <a:pt x="74583" y="569826"/>
                        <a:pt x="88193" y="539428"/>
                        <a:pt x="110196" y="517424"/>
                      </a:cubicBezTo>
                      <a:lnTo>
                        <a:pt x="124510" y="507774"/>
                      </a:lnTo>
                      <a:lnTo>
                        <a:pt x="99583" y="484730"/>
                      </a:lnTo>
                      <a:cubicBezTo>
                        <a:pt x="64942" y="451209"/>
                        <a:pt x="31539" y="415508"/>
                        <a:pt x="17754" y="392650"/>
                      </a:cubicBezTo>
                      <a:cubicBezTo>
                        <a:pt x="-9817" y="346935"/>
                        <a:pt x="-3220" y="294150"/>
                        <a:pt x="23409" y="289437"/>
                      </a:cubicBezTo>
                      <a:cubicBezTo>
                        <a:pt x="50038" y="284724"/>
                        <a:pt x="72895" y="360367"/>
                        <a:pt x="84206" y="347406"/>
                      </a:cubicBezTo>
                      <a:cubicBezTo>
                        <a:pt x="95517" y="334445"/>
                        <a:pt x="58285" y="224162"/>
                        <a:pt x="91276" y="211672"/>
                      </a:cubicBezTo>
                      <a:cubicBezTo>
                        <a:pt x="124267" y="199183"/>
                        <a:pt x="139820" y="263987"/>
                        <a:pt x="154901" y="255504"/>
                      </a:cubicBezTo>
                      <a:cubicBezTo>
                        <a:pt x="169982" y="247021"/>
                        <a:pt x="165977" y="174205"/>
                        <a:pt x="181765" y="160773"/>
                      </a:cubicBezTo>
                      <a:cubicBezTo>
                        <a:pt x="197553" y="147341"/>
                        <a:pt x="219469" y="224869"/>
                        <a:pt x="232665" y="217329"/>
                      </a:cubicBezTo>
                      <a:cubicBezTo>
                        <a:pt x="245861" y="209788"/>
                        <a:pt x="248689" y="123070"/>
                        <a:pt x="260943" y="115529"/>
                      </a:cubicBezTo>
                      <a:cubicBezTo>
                        <a:pt x="273196" y="107988"/>
                        <a:pt x="294404" y="179389"/>
                        <a:pt x="306187" y="172084"/>
                      </a:cubicBezTo>
                      <a:cubicBezTo>
                        <a:pt x="317969" y="164779"/>
                        <a:pt x="311607" y="88665"/>
                        <a:pt x="331636" y="71698"/>
                      </a:cubicBezTo>
                      <a:cubicBezTo>
                        <a:pt x="351666" y="54732"/>
                        <a:pt x="368633" y="144277"/>
                        <a:pt x="400917" y="129667"/>
                      </a:cubicBezTo>
                      <a:cubicBezTo>
                        <a:pt x="433201" y="115057"/>
                        <a:pt x="416705" y="14436"/>
                        <a:pt x="448989" y="100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67" name="台形 466">
                <a:extLst>
                  <a:ext uri="{FF2B5EF4-FFF2-40B4-BE49-F238E27FC236}">
                    <a16:creationId xmlns:a16="http://schemas.microsoft.com/office/drawing/2014/main" id="{AA81370C-2293-41DF-9E6A-B8C49020530F}"/>
                  </a:ext>
                </a:extLst>
              </p:cNvPr>
              <p:cNvSpPr/>
              <p:nvPr/>
            </p:nvSpPr>
            <p:spPr bwMode="auto">
              <a:xfrm>
                <a:off x="622180" y="294135"/>
                <a:ext cx="1198548" cy="417217"/>
              </a:xfrm>
              <a:prstGeom prst="trapezoid">
                <a:avLst>
                  <a:gd name="adj" fmla="val 31869"/>
                </a:avLst>
              </a:prstGeom>
              <a:pattFill prst="dkVert">
                <a:fgClr>
                  <a:sysClr val="window" lastClr="FFFFFF"/>
                </a:fgClr>
                <a:bgClr>
                  <a:sysClr val="window" lastClr="FFFFFF">
                    <a:lumMod val="7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BAC49F1B-DCEF-4086-A79C-36018C406A07}"/>
                  </a:ext>
                </a:extLst>
              </p:cNvPr>
              <p:cNvGrpSpPr/>
              <p:nvPr/>
            </p:nvGrpSpPr>
            <p:grpSpPr>
              <a:xfrm flipH="1">
                <a:off x="660806" y="62062"/>
                <a:ext cx="224188" cy="235473"/>
                <a:chOff x="5140369" y="2492285"/>
                <a:chExt cx="2047831" cy="21509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C46E75DF-8E47-45CC-A128-8B5AB2893926}"/>
                    </a:ext>
                  </a:extLst>
                </p:cNvPr>
                <p:cNvSpPr/>
                <p:nvPr/>
              </p:nvSpPr>
              <p:spPr>
                <a:xfrm>
                  <a:off x="5140369" y="2492285"/>
                  <a:ext cx="1906976" cy="2150919"/>
                </a:xfrm>
                <a:custGeom>
                  <a:avLst/>
                  <a:gdLst>
                    <a:gd name="connsiteX0" fmla="*/ 1647408 w 1906976"/>
                    <a:gd name="connsiteY0" fmla="*/ 538 h 2150919"/>
                    <a:gd name="connsiteX1" fmla="*/ 1671444 w 1906976"/>
                    <a:gd name="connsiteY1" fmla="*/ 68405 h 2150919"/>
                    <a:gd name="connsiteX2" fmla="*/ 1737897 w 1906976"/>
                    <a:gd name="connsiteY2" fmla="*/ 44369 h 2150919"/>
                    <a:gd name="connsiteX3" fmla="*/ 1780314 w 1906976"/>
                    <a:gd name="connsiteY3" fmla="*/ 52852 h 2150919"/>
                    <a:gd name="connsiteX4" fmla="*/ 1767588 w 1906976"/>
                    <a:gd name="connsiteY4" fmla="*/ 127788 h 2150919"/>
                    <a:gd name="connsiteX5" fmla="*/ 1851007 w 1906976"/>
                    <a:gd name="connsiteY5" fmla="*/ 163135 h 2150919"/>
                    <a:gd name="connsiteX6" fmla="*/ 1903321 w 1906976"/>
                    <a:gd name="connsiteY6" fmla="*/ 252210 h 2150919"/>
                    <a:gd name="connsiteX7" fmla="*/ 1763347 w 1906976"/>
                    <a:gd name="connsiteY7" fmla="*/ 240899 h 2150919"/>
                    <a:gd name="connsiteX8" fmla="*/ 1569644 w 1906976"/>
                    <a:gd name="connsiteY8" fmla="*/ 307351 h 2150919"/>
                    <a:gd name="connsiteX9" fmla="*/ 1390082 w 1906976"/>
                    <a:gd name="connsiteY9" fmla="*/ 482673 h 2150919"/>
                    <a:gd name="connsiteX10" fmla="*/ 1371318 w 1906976"/>
                    <a:gd name="connsiteY10" fmla="*/ 515761 h 2150919"/>
                    <a:gd name="connsiteX11" fmla="*/ 1403922 w 1906976"/>
                    <a:gd name="connsiteY11" fmla="*/ 537159 h 2150919"/>
                    <a:gd name="connsiteX12" fmla="*/ 1476375 w 1906976"/>
                    <a:gd name="connsiteY12" fmla="*/ 618139 h 2150919"/>
                    <a:gd name="connsiteX13" fmla="*/ 1507371 w 1906976"/>
                    <a:gd name="connsiteY13" fmla="*/ 673520 h 2150919"/>
                    <a:gd name="connsiteX14" fmla="*/ 1530938 w 1906976"/>
                    <a:gd name="connsiteY14" fmla="*/ 659950 h 2150919"/>
                    <a:gd name="connsiteX15" fmla="*/ 1558332 w 1906976"/>
                    <a:gd name="connsiteY15" fmla="*/ 648098 h 2150919"/>
                    <a:gd name="connsiteX16" fmla="*/ 1597921 w 1906976"/>
                    <a:gd name="connsiteY16" fmla="*/ 682030 h 2150919"/>
                    <a:gd name="connsiteX17" fmla="*/ 1583782 w 1906976"/>
                    <a:gd name="connsiteY17" fmla="*/ 738585 h 2150919"/>
                    <a:gd name="connsiteX18" fmla="*/ 1626199 w 1906976"/>
                    <a:gd name="connsiteY18" fmla="*/ 720206 h 2150919"/>
                    <a:gd name="connsiteX19" fmla="*/ 1679926 w 1906976"/>
                    <a:gd name="connsiteY19" fmla="*/ 708894 h 2150919"/>
                    <a:gd name="connsiteX20" fmla="*/ 1674271 w 1906976"/>
                    <a:gd name="connsiteY20" fmla="*/ 776760 h 2150919"/>
                    <a:gd name="connsiteX21" fmla="*/ 1746380 w 1906976"/>
                    <a:gd name="connsiteY21" fmla="*/ 755552 h 2150919"/>
                    <a:gd name="connsiteX22" fmla="*/ 1715274 w 1906976"/>
                    <a:gd name="connsiteY22" fmla="*/ 840385 h 2150919"/>
                    <a:gd name="connsiteX23" fmla="*/ 1781727 w 1906976"/>
                    <a:gd name="connsiteY23" fmla="*/ 819177 h 2150919"/>
                    <a:gd name="connsiteX24" fmla="*/ 1838282 w 1906976"/>
                    <a:gd name="connsiteY24" fmla="*/ 850283 h 2150919"/>
                    <a:gd name="connsiteX25" fmla="*/ 1761931 w 1906976"/>
                    <a:gd name="connsiteY25" fmla="*/ 894113 h 2150919"/>
                    <a:gd name="connsiteX26" fmla="*/ 1686996 w 1906976"/>
                    <a:gd name="connsiteY26" fmla="*/ 1007223 h 2150919"/>
                    <a:gd name="connsiteX27" fmla="*/ 1611971 w 1906976"/>
                    <a:gd name="connsiteY27" fmla="*/ 1104251 h 2150919"/>
                    <a:gd name="connsiteX28" fmla="*/ 1600838 w 1906976"/>
                    <a:gd name="connsiteY28" fmla="*/ 1116128 h 2150919"/>
                    <a:gd name="connsiteX29" fmla="*/ 1600844 w 1906976"/>
                    <a:gd name="connsiteY29" fmla="*/ 1116312 h 2150919"/>
                    <a:gd name="connsiteX30" fmla="*/ 1550614 w 1906976"/>
                    <a:gd name="connsiteY30" fmla="*/ 1425194 h 2150919"/>
                    <a:gd name="connsiteX31" fmla="*/ 1178982 w 1906976"/>
                    <a:gd name="connsiteY31" fmla="*/ 1998221 h 2150919"/>
                    <a:gd name="connsiteX32" fmla="*/ 1125059 w 1906976"/>
                    <a:gd name="connsiteY32" fmla="*/ 2036167 h 2150919"/>
                    <a:gd name="connsiteX33" fmla="*/ 710632 w 1906976"/>
                    <a:gd name="connsiteY33" fmla="*/ 2146735 h 2150919"/>
                    <a:gd name="connsiteX34" fmla="*/ 194061 w 1906976"/>
                    <a:gd name="connsiteY34" fmla="*/ 2025314 h 2150919"/>
                    <a:gd name="connsiteX35" fmla="*/ 209091 w 1906976"/>
                    <a:gd name="connsiteY35" fmla="*/ 1998832 h 2150919"/>
                    <a:gd name="connsiteX36" fmla="*/ 214001 w 1906976"/>
                    <a:gd name="connsiteY36" fmla="*/ 2000355 h 2150919"/>
                    <a:gd name="connsiteX37" fmla="*/ 214001 w 1906976"/>
                    <a:gd name="connsiteY37" fmla="*/ 1984298 h 2150919"/>
                    <a:gd name="connsiteX38" fmla="*/ 219717 w 1906976"/>
                    <a:gd name="connsiteY38" fmla="*/ 1970499 h 2150919"/>
                    <a:gd name="connsiteX39" fmla="*/ 218737 w 1906976"/>
                    <a:gd name="connsiteY39" fmla="*/ 1970094 h 2150919"/>
                    <a:gd name="connsiteX40" fmla="*/ 214001 w 1906976"/>
                    <a:gd name="connsiteY40" fmla="*/ 1958661 h 2150919"/>
                    <a:gd name="connsiteX41" fmla="*/ 214001 w 1906976"/>
                    <a:gd name="connsiteY41" fmla="*/ 1933397 h 2150919"/>
                    <a:gd name="connsiteX42" fmla="*/ 239776 w 1906976"/>
                    <a:gd name="connsiteY42" fmla="*/ 1907622 h 2150919"/>
                    <a:gd name="connsiteX43" fmla="*/ 284978 w 1906976"/>
                    <a:gd name="connsiteY43" fmla="*/ 1907622 h 2150919"/>
                    <a:gd name="connsiteX44" fmla="*/ 303204 w 1906976"/>
                    <a:gd name="connsiteY44" fmla="*/ 1915173 h 2150919"/>
                    <a:gd name="connsiteX45" fmla="*/ 310009 w 1906976"/>
                    <a:gd name="connsiteY45" fmla="*/ 1931601 h 2150919"/>
                    <a:gd name="connsiteX46" fmla="*/ 316815 w 1906976"/>
                    <a:gd name="connsiteY46" fmla="*/ 1915173 h 2150919"/>
                    <a:gd name="connsiteX47" fmla="*/ 335040 w 1906976"/>
                    <a:gd name="connsiteY47" fmla="*/ 1907622 h 2150919"/>
                    <a:gd name="connsiteX48" fmla="*/ 380242 w 1906976"/>
                    <a:gd name="connsiteY48" fmla="*/ 1907623 h 2150919"/>
                    <a:gd name="connsiteX49" fmla="*/ 398468 w 1906976"/>
                    <a:gd name="connsiteY49" fmla="*/ 1915173 h 2150919"/>
                    <a:gd name="connsiteX50" fmla="*/ 404300 w 1906976"/>
                    <a:gd name="connsiteY50" fmla="*/ 1929251 h 2150919"/>
                    <a:gd name="connsiteX51" fmla="*/ 410132 w 1906976"/>
                    <a:gd name="connsiteY51" fmla="*/ 1915173 h 2150919"/>
                    <a:gd name="connsiteX52" fmla="*/ 428357 w 1906976"/>
                    <a:gd name="connsiteY52" fmla="*/ 1907623 h 2150919"/>
                    <a:gd name="connsiteX53" fmla="*/ 473559 w 1906976"/>
                    <a:gd name="connsiteY53" fmla="*/ 1907623 h 2150919"/>
                    <a:gd name="connsiteX54" fmla="*/ 491786 w 1906976"/>
                    <a:gd name="connsiteY54" fmla="*/ 1915172 h 2150919"/>
                    <a:gd name="connsiteX55" fmla="*/ 499334 w 1906976"/>
                    <a:gd name="connsiteY55" fmla="*/ 1933396 h 2150919"/>
                    <a:gd name="connsiteX56" fmla="*/ 506883 w 1906976"/>
                    <a:gd name="connsiteY56" fmla="*/ 1915172 h 2150919"/>
                    <a:gd name="connsiteX57" fmla="*/ 525108 w 1906976"/>
                    <a:gd name="connsiteY57" fmla="*/ 1907623 h 2150919"/>
                    <a:gd name="connsiteX58" fmla="*/ 570311 w 1906976"/>
                    <a:gd name="connsiteY58" fmla="*/ 1907622 h 2150919"/>
                    <a:gd name="connsiteX59" fmla="*/ 588537 w 1906976"/>
                    <a:gd name="connsiteY59" fmla="*/ 1915172 h 2150919"/>
                    <a:gd name="connsiteX60" fmla="*/ 594665 w 1906976"/>
                    <a:gd name="connsiteY60" fmla="*/ 1929966 h 2150919"/>
                    <a:gd name="connsiteX61" fmla="*/ 613098 w 1906976"/>
                    <a:gd name="connsiteY61" fmla="*/ 1917418 h 2150919"/>
                    <a:gd name="connsiteX62" fmla="*/ 621506 w 1906976"/>
                    <a:gd name="connsiteY62" fmla="*/ 1891091 h 2150919"/>
                    <a:gd name="connsiteX63" fmla="*/ 536042 w 1906976"/>
                    <a:gd name="connsiteY63" fmla="*/ 1807911 h 2150919"/>
                    <a:gd name="connsiteX64" fmla="*/ 513354 w 1906976"/>
                    <a:gd name="connsiteY64" fmla="*/ 1817144 h 2150919"/>
                    <a:gd name="connsiteX65" fmla="*/ 518807 w 1906976"/>
                    <a:gd name="connsiteY65" fmla="*/ 1837494 h 2150919"/>
                    <a:gd name="connsiteX66" fmla="*/ 502479 w 1906976"/>
                    <a:gd name="connsiteY66" fmla="*/ 1865775 h 2150919"/>
                    <a:gd name="connsiteX67" fmla="*/ 400447 w 1906976"/>
                    <a:gd name="connsiteY67" fmla="*/ 1893113 h 2150919"/>
                    <a:gd name="connsiteX68" fmla="*/ 372166 w 1906976"/>
                    <a:gd name="connsiteY68" fmla="*/ 1876786 h 2150919"/>
                    <a:gd name="connsiteX69" fmla="*/ 363732 w 1906976"/>
                    <a:gd name="connsiteY69" fmla="*/ 1845311 h 2150919"/>
                    <a:gd name="connsiteX70" fmla="*/ 363588 w 1906976"/>
                    <a:gd name="connsiteY70" fmla="*/ 1846409 h 2150919"/>
                    <a:gd name="connsiteX71" fmla="*/ 349207 w 1906976"/>
                    <a:gd name="connsiteY71" fmla="*/ 1857444 h 2150919"/>
                    <a:gd name="connsiteX72" fmla="*/ 244556 w 1906976"/>
                    <a:gd name="connsiteY72" fmla="*/ 1885485 h 2150919"/>
                    <a:gd name="connsiteX73" fmla="*/ 215549 w 1906976"/>
                    <a:gd name="connsiteY73" fmla="*/ 1868738 h 2150919"/>
                    <a:gd name="connsiteX74" fmla="*/ 183306 w 1906976"/>
                    <a:gd name="connsiteY74" fmla="*/ 1748405 h 2150919"/>
                    <a:gd name="connsiteX75" fmla="*/ 163597 w 1906976"/>
                    <a:gd name="connsiteY75" fmla="*/ 1736563 h 2150919"/>
                    <a:gd name="connsiteX76" fmla="*/ 113002 w 1906976"/>
                    <a:gd name="connsiteY76" fmla="*/ 1704536 h 2150919"/>
                    <a:gd name="connsiteX77" fmla="*/ 5507 w 1906976"/>
                    <a:gd name="connsiteY77" fmla="*/ 1509124 h 2150919"/>
                    <a:gd name="connsiteX78" fmla="*/ 156253 w 1906976"/>
                    <a:gd name="connsiteY78" fmla="*/ 1438373 h 2150919"/>
                    <a:gd name="connsiteX79" fmla="*/ 356674 w 1906976"/>
                    <a:gd name="connsiteY79" fmla="*/ 1467393 h 2150919"/>
                    <a:gd name="connsiteX80" fmla="*/ 376902 w 1906976"/>
                    <a:gd name="connsiteY80" fmla="*/ 1474376 h 2150919"/>
                    <a:gd name="connsiteX81" fmla="*/ 383237 w 1906976"/>
                    <a:gd name="connsiteY81" fmla="*/ 1460742 h 2150919"/>
                    <a:gd name="connsiteX82" fmla="*/ 677664 w 1906976"/>
                    <a:gd name="connsiteY82" fmla="*/ 1330365 h 2150919"/>
                    <a:gd name="connsiteX83" fmla="*/ 903612 w 1906976"/>
                    <a:gd name="connsiteY83" fmla="*/ 1392888 h 2150919"/>
                    <a:gd name="connsiteX84" fmla="*/ 905982 w 1906976"/>
                    <a:gd name="connsiteY84" fmla="*/ 1394808 h 2150919"/>
                    <a:gd name="connsiteX85" fmla="*/ 953336 w 1906976"/>
                    <a:gd name="connsiteY85" fmla="*/ 1391191 h 2150919"/>
                    <a:gd name="connsiteX86" fmla="*/ 999337 w 1906976"/>
                    <a:gd name="connsiteY86" fmla="*/ 1346466 h 2150919"/>
                    <a:gd name="connsiteX87" fmla="*/ 988171 w 1906976"/>
                    <a:gd name="connsiteY87" fmla="*/ 1336294 h 2150919"/>
                    <a:gd name="connsiteX88" fmla="*/ 886917 w 1906976"/>
                    <a:gd name="connsiteY88" fmla="*/ 1115303 h 2150919"/>
                    <a:gd name="connsiteX89" fmla="*/ 1040487 w 1906976"/>
                    <a:gd name="connsiteY89" fmla="*/ 1158545 h 2150919"/>
                    <a:gd name="connsiteX90" fmla="*/ 1054688 w 1906976"/>
                    <a:gd name="connsiteY90" fmla="*/ 1170765 h 2150919"/>
                    <a:gd name="connsiteX91" fmla="*/ 1021534 w 1906976"/>
                    <a:gd name="connsiteY91" fmla="*/ 1132255 h 2150919"/>
                    <a:gd name="connsiteX92" fmla="*/ 978079 w 1906976"/>
                    <a:gd name="connsiteY92" fmla="*/ 978897 h 2150919"/>
                    <a:gd name="connsiteX93" fmla="*/ 1013955 w 1906976"/>
                    <a:gd name="connsiteY93" fmla="*/ 968344 h 2150919"/>
                    <a:gd name="connsiteX94" fmla="*/ 1148246 w 1906976"/>
                    <a:gd name="connsiteY94" fmla="*/ 1035149 h 2150919"/>
                    <a:gd name="connsiteX95" fmla="*/ 1161695 w 1906976"/>
                    <a:gd name="connsiteY95" fmla="*/ 1047173 h 2150919"/>
                    <a:gd name="connsiteX96" fmla="*/ 1163378 w 1906976"/>
                    <a:gd name="connsiteY96" fmla="*/ 1038785 h 2150919"/>
                    <a:gd name="connsiteX97" fmla="*/ 1104763 w 1906976"/>
                    <a:gd name="connsiteY97" fmla="*/ 1003730 h 2150919"/>
                    <a:gd name="connsiteX98" fmla="*/ 1013935 w 1906976"/>
                    <a:gd name="connsiteY98" fmla="*/ 893687 h 2150919"/>
                    <a:gd name="connsiteX99" fmla="*/ 1039770 w 1906976"/>
                    <a:gd name="connsiteY99" fmla="*/ 880853 h 2150919"/>
                    <a:gd name="connsiteX100" fmla="*/ 1174569 w 1906976"/>
                    <a:gd name="connsiteY100" fmla="*/ 913168 h 2150919"/>
                    <a:gd name="connsiteX101" fmla="*/ 1180147 w 1906976"/>
                    <a:gd name="connsiteY101" fmla="*/ 915798 h 2150919"/>
                    <a:gd name="connsiteX102" fmla="*/ 1180162 w 1906976"/>
                    <a:gd name="connsiteY102" fmla="*/ 915301 h 2150919"/>
                    <a:gd name="connsiteX103" fmla="*/ 1165511 w 1906976"/>
                    <a:gd name="connsiteY103" fmla="*/ 908262 h 2150919"/>
                    <a:gd name="connsiteX104" fmla="*/ 1002626 w 1906976"/>
                    <a:gd name="connsiteY104" fmla="*/ 755126 h 2150919"/>
                    <a:gd name="connsiteX105" fmla="*/ 1078195 w 1906976"/>
                    <a:gd name="connsiteY105" fmla="*/ 746821 h 2150919"/>
                    <a:gd name="connsiteX106" fmla="*/ 1136930 w 1906976"/>
                    <a:gd name="connsiteY106" fmla="*/ 764801 h 2150919"/>
                    <a:gd name="connsiteX107" fmla="*/ 1084038 w 1906976"/>
                    <a:gd name="connsiteY107" fmla="*/ 723025 h 2150919"/>
                    <a:gd name="connsiteX108" fmla="*/ 1047870 w 1906976"/>
                    <a:gd name="connsiteY108" fmla="*/ 656154 h 2150919"/>
                    <a:gd name="connsiteX109" fmla="*/ 1073705 w 1906976"/>
                    <a:gd name="connsiteY109" fmla="*/ 643320 h 2150919"/>
                    <a:gd name="connsiteX110" fmla="*/ 1109150 w 1906976"/>
                    <a:gd name="connsiteY110" fmla="*/ 645172 h 2150919"/>
                    <a:gd name="connsiteX111" fmla="*/ 1135109 w 1906976"/>
                    <a:gd name="connsiteY111" fmla="*/ 651381 h 2150919"/>
                    <a:gd name="connsiteX112" fmla="*/ 1132045 w 1906976"/>
                    <a:gd name="connsiteY112" fmla="*/ 642448 h 2150919"/>
                    <a:gd name="connsiteX113" fmla="*/ 1122538 w 1906976"/>
                    <a:gd name="connsiteY113" fmla="*/ 627504 h 2150919"/>
                    <a:gd name="connsiteX114" fmla="*/ 1096623 w 1906976"/>
                    <a:gd name="connsiteY114" fmla="*/ 619488 h 2150919"/>
                    <a:gd name="connsiteX115" fmla="*/ 913602 w 1906976"/>
                    <a:gd name="connsiteY115" fmla="*/ 539228 h 2150919"/>
                    <a:gd name="connsiteX116" fmla="*/ 685967 w 1906976"/>
                    <a:gd name="connsiteY116" fmla="*/ 592955 h 2150919"/>
                    <a:gd name="connsiteX117" fmla="*/ 598307 w 1906976"/>
                    <a:gd name="connsiteY117" fmla="*/ 691928 h 2150919"/>
                    <a:gd name="connsiteX118" fmla="*/ 567201 w 1906976"/>
                    <a:gd name="connsiteY118" fmla="*/ 607094 h 2150919"/>
                    <a:gd name="connsiteX119" fmla="*/ 615273 w 1906976"/>
                    <a:gd name="connsiteY119" fmla="*/ 522262 h 2150919"/>
                    <a:gd name="connsiteX120" fmla="*/ 670414 w 1906976"/>
                    <a:gd name="connsiteY120" fmla="*/ 482673 h 2150919"/>
                    <a:gd name="connsiteX121" fmla="*/ 632239 w 1906976"/>
                    <a:gd name="connsiteY121" fmla="*/ 450153 h 2150919"/>
                    <a:gd name="connsiteX122" fmla="*/ 697278 w 1906976"/>
                    <a:gd name="connsiteY122" fmla="*/ 407737 h 2150919"/>
                    <a:gd name="connsiteX123" fmla="*/ 777869 w 1906976"/>
                    <a:gd name="connsiteY123" fmla="*/ 407737 h 2150919"/>
                    <a:gd name="connsiteX124" fmla="*/ 758075 w 1906976"/>
                    <a:gd name="connsiteY124" fmla="*/ 351182 h 2150919"/>
                    <a:gd name="connsiteX125" fmla="*/ 852806 w 1906976"/>
                    <a:gd name="connsiteY125" fmla="*/ 344112 h 2150919"/>
                    <a:gd name="connsiteX126" fmla="*/ 858461 w 1906976"/>
                    <a:gd name="connsiteY126" fmla="*/ 276246 h 2150919"/>
                    <a:gd name="connsiteX127" fmla="*/ 941880 w 1906976"/>
                    <a:gd name="connsiteY127" fmla="*/ 264935 h 2150919"/>
                    <a:gd name="connsiteX128" fmla="*/ 1023886 w 1906976"/>
                    <a:gd name="connsiteY128" fmla="*/ 294626 h 2150919"/>
                    <a:gd name="connsiteX129" fmla="*/ 963088 w 1906976"/>
                    <a:gd name="connsiteY129" fmla="*/ 187171 h 2150919"/>
                    <a:gd name="connsiteX130" fmla="*/ 1080441 w 1906976"/>
                    <a:gd name="connsiteY130" fmla="*/ 182930 h 2150919"/>
                    <a:gd name="connsiteX131" fmla="*/ 1206276 w 1906976"/>
                    <a:gd name="connsiteY131" fmla="*/ 238071 h 2150919"/>
                    <a:gd name="connsiteX132" fmla="*/ 1284040 w 1906976"/>
                    <a:gd name="connsiteY132" fmla="*/ 157479 h 2150919"/>
                    <a:gd name="connsiteX133" fmla="*/ 1339182 w 1906976"/>
                    <a:gd name="connsiteY133" fmla="*/ 93855 h 2150919"/>
                    <a:gd name="connsiteX134" fmla="*/ 1377356 w 1906976"/>
                    <a:gd name="connsiteY134" fmla="*/ 78302 h 2150919"/>
                    <a:gd name="connsiteX135" fmla="*/ 1392909 w 1906976"/>
                    <a:gd name="connsiteY135" fmla="*/ 147582 h 2150919"/>
                    <a:gd name="connsiteX136" fmla="*/ 1440981 w 1906976"/>
                    <a:gd name="connsiteY136" fmla="*/ 68405 h 2150919"/>
                    <a:gd name="connsiteX137" fmla="*/ 1489053 w 1906976"/>
                    <a:gd name="connsiteY137" fmla="*/ 42955 h 2150919"/>
                    <a:gd name="connsiteX138" fmla="*/ 1507434 w 1906976"/>
                    <a:gd name="connsiteY138" fmla="*/ 102338 h 2150919"/>
                    <a:gd name="connsiteX139" fmla="*/ 1563989 w 1906976"/>
                    <a:gd name="connsiteY139" fmla="*/ 40127 h 2150919"/>
                    <a:gd name="connsiteX140" fmla="*/ 1647408 w 1906976"/>
                    <a:gd name="connsiteY140" fmla="*/ 538 h 2150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</a:cxnLst>
                  <a:rect l="l" t="t" r="r" b="b"/>
                  <a:pathLst>
                    <a:path w="1906976" h="2150919">
                      <a:moveTo>
                        <a:pt x="1647408" y="538"/>
                      </a:moveTo>
                      <a:cubicBezTo>
                        <a:pt x="1665318" y="5251"/>
                        <a:pt x="1656363" y="61100"/>
                        <a:pt x="1671444" y="68405"/>
                      </a:cubicBezTo>
                      <a:cubicBezTo>
                        <a:pt x="1686525" y="75709"/>
                        <a:pt x="1719752" y="46960"/>
                        <a:pt x="1737897" y="44369"/>
                      </a:cubicBezTo>
                      <a:cubicBezTo>
                        <a:pt x="1756042" y="41776"/>
                        <a:pt x="1775365" y="38949"/>
                        <a:pt x="1780314" y="52852"/>
                      </a:cubicBezTo>
                      <a:cubicBezTo>
                        <a:pt x="1785262" y="66756"/>
                        <a:pt x="1755806" y="109408"/>
                        <a:pt x="1767588" y="127788"/>
                      </a:cubicBezTo>
                      <a:cubicBezTo>
                        <a:pt x="1779371" y="146168"/>
                        <a:pt x="1815661" y="143812"/>
                        <a:pt x="1851007" y="163135"/>
                      </a:cubicBezTo>
                      <a:cubicBezTo>
                        <a:pt x="1886354" y="182458"/>
                        <a:pt x="1917931" y="239249"/>
                        <a:pt x="1903321" y="252210"/>
                      </a:cubicBezTo>
                      <a:cubicBezTo>
                        <a:pt x="1888711" y="265170"/>
                        <a:pt x="1818959" y="231708"/>
                        <a:pt x="1763347" y="240899"/>
                      </a:cubicBezTo>
                      <a:cubicBezTo>
                        <a:pt x="1707734" y="250089"/>
                        <a:pt x="1631855" y="267055"/>
                        <a:pt x="1569644" y="307351"/>
                      </a:cubicBezTo>
                      <a:cubicBezTo>
                        <a:pt x="1507434" y="347647"/>
                        <a:pt x="1428963" y="434836"/>
                        <a:pt x="1390082" y="482673"/>
                      </a:cubicBezTo>
                      <a:lnTo>
                        <a:pt x="1371318" y="515761"/>
                      </a:lnTo>
                      <a:lnTo>
                        <a:pt x="1403922" y="537159"/>
                      </a:lnTo>
                      <a:cubicBezTo>
                        <a:pt x="1430565" y="560360"/>
                        <a:pt x="1454769" y="587531"/>
                        <a:pt x="1476375" y="618139"/>
                      </a:cubicBezTo>
                      <a:lnTo>
                        <a:pt x="1507371" y="673520"/>
                      </a:lnTo>
                      <a:lnTo>
                        <a:pt x="1530938" y="659950"/>
                      </a:lnTo>
                      <a:cubicBezTo>
                        <a:pt x="1541955" y="654902"/>
                        <a:pt x="1551734" y="651219"/>
                        <a:pt x="1558332" y="648098"/>
                      </a:cubicBezTo>
                      <a:cubicBezTo>
                        <a:pt x="1613003" y="632780"/>
                        <a:pt x="1603576" y="661294"/>
                        <a:pt x="1597921" y="682030"/>
                      </a:cubicBezTo>
                      <a:cubicBezTo>
                        <a:pt x="1592266" y="702768"/>
                        <a:pt x="1579069" y="732223"/>
                        <a:pt x="1583782" y="738585"/>
                      </a:cubicBezTo>
                      <a:cubicBezTo>
                        <a:pt x="1588495" y="744948"/>
                        <a:pt x="1610175" y="725154"/>
                        <a:pt x="1626199" y="720206"/>
                      </a:cubicBezTo>
                      <a:cubicBezTo>
                        <a:pt x="1642222" y="715257"/>
                        <a:pt x="1671914" y="699469"/>
                        <a:pt x="1679926" y="708894"/>
                      </a:cubicBezTo>
                      <a:cubicBezTo>
                        <a:pt x="1687939" y="718321"/>
                        <a:pt x="1663195" y="768984"/>
                        <a:pt x="1674271" y="776760"/>
                      </a:cubicBezTo>
                      <a:cubicBezTo>
                        <a:pt x="1685347" y="784537"/>
                        <a:pt x="1739545" y="744948"/>
                        <a:pt x="1746380" y="755552"/>
                      </a:cubicBezTo>
                      <a:cubicBezTo>
                        <a:pt x="1753213" y="766156"/>
                        <a:pt x="1709383" y="829781"/>
                        <a:pt x="1715274" y="840385"/>
                      </a:cubicBezTo>
                      <a:cubicBezTo>
                        <a:pt x="1721165" y="850989"/>
                        <a:pt x="1761225" y="817528"/>
                        <a:pt x="1781727" y="819177"/>
                      </a:cubicBezTo>
                      <a:cubicBezTo>
                        <a:pt x="1802228" y="820827"/>
                        <a:pt x="1841580" y="837794"/>
                        <a:pt x="1838282" y="850283"/>
                      </a:cubicBezTo>
                      <a:cubicBezTo>
                        <a:pt x="1834983" y="862772"/>
                        <a:pt x="1787146" y="867956"/>
                        <a:pt x="1761931" y="894113"/>
                      </a:cubicBezTo>
                      <a:cubicBezTo>
                        <a:pt x="1736717" y="920270"/>
                        <a:pt x="1724700" y="966221"/>
                        <a:pt x="1686996" y="1007223"/>
                      </a:cubicBezTo>
                      <a:cubicBezTo>
                        <a:pt x="1668144" y="1027724"/>
                        <a:pt x="1640161" y="1071084"/>
                        <a:pt x="1611971" y="1104251"/>
                      </a:cubicBezTo>
                      <a:lnTo>
                        <a:pt x="1600838" y="1116128"/>
                      </a:lnTo>
                      <a:lnTo>
                        <a:pt x="1600844" y="1116312"/>
                      </a:lnTo>
                      <a:cubicBezTo>
                        <a:pt x="1597439" y="1215471"/>
                        <a:pt x="1581116" y="1319852"/>
                        <a:pt x="1550614" y="1425194"/>
                      </a:cubicBezTo>
                      <a:cubicBezTo>
                        <a:pt x="1477406" y="1678016"/>
                        <a:pt x="1338114" y="1882518"/>
                        <a:pt x="1178982" y="1998221"/>
                      </a:cubicBezTo>
                      <a:lnTo>
                        <a:pt x="1125059" y="2036167"/>
                      </a:lnTo>
                      <a:cubicBezTo>
                        <a:pt x="1037559" y="2090484"/>
                        <a:pt x="885638" y="2133392"/>
                        <a:pt x="710632" y="2146735"/>
                      </a:cubicBezTo>
                      <a:cubicBezTo>
                        <a:pt x="448124" y="2166748"/>
                        <a:pt x="226872" y="2113134"/>
                        <a:pt x="194061" y="2025314"/>
                      </a:cubicBezTo>
                      <a:lnTo>
                        <a:pt x="209091" y="1998832"/>
                      </a:lnTo>
                      <a:lnTo>
                        <a:pt x="214001" y="2000355"/>
                      </a:lnTo>
                      <a:lnTo>
                        <a:pt x="214001" y="1984298"/>
                      </a:lnTo>
                      <a:lnTo>
                        <a:pt x="219717" y="1970499"/>
                      </a:lnTo>
                      <a:lnTo>
                        <a:pt x="218737" y="1970094"/>
                      </a:lnTo>
                      <a:cubicBezTo>
                        <a:pt x="215811" y="1967167"/>
                        <a:pt x="214001" y="1963126"/>
                        <a:pt x="214001" y="1958661"/>
                      </a:cubicBezTo>
                      <a:lnTo>
                        <a:pt x="214001" y="1933397"/>
                      </a:lnTo>
                      <a:cubicBezTo>
                        <a:pt x="214001" y="1919162"/>
                        <a:pt x="225541" y="1907623"/>
                        <a:pt x="239776" y="1907622"/>
                      </a:cubicBezTo>
                      <a:lnTo>
                        <a:pt x="284978" y="1907622"/>
                      </a:lnTo>
                      <a:cubicBezTo>
                        <a:pt x="292096" y="1907622"/>
                        <a:pt x="298540" y="1910508"/>
                        <a:pt x="303204" y="1915173"/>
                      </a:cubicBezTo>
                      <a:lnTo>
                        <a:pt x="310009" y="1931601"/>
                      </a:lnTo>
                      <a:lnTo>
                        <a:pt x="316815" y="1915173"/>
                      </a:lnTo>
                      <a:cubicBezTo>
                        <a:pt x="321479" y="1910507"/>
                        <a:pt x="327923" y="1907622"/>
                        <a:pt x="335040" y="1907622"/>
                      </a:cubicBezTo>
                      <a:lnTo>
                        <a:pt x="380242" y="1907623"/>
                      </a:lnTo>
                      <a:cubicBezTo>
                        <a:pt x="387360" y="1907622"/>
                        <a:pt x="393804" y="1910507"/>
                        <a:pt x="398468" y="1915173"/>
                      </a:cubicBezTo>
                      <a:lnTo>
                        <a:pt x="404300" y="1929251"/>
                      </a:lnTo>
                      <a:lnTo>
                        <a:pt x="410132" y="1915173"/>
                      </a:lnTo>
                      <a:cubicBezTo>
                        <a:pt x="414796" y="1910508"/>
                        <a:pt x="421240" y="1907622"/>
                        <a:pt x="428357" y="1907623"/>
                      </a:cubicBezTo>
                      <a:lnTo>
                        <a:pt x="473559" y="1907623"/>
                      </a:lnTo>
                      <a:cubicBezTo>
                        <a:pt x="480677" y="1907622"/>
                        <a:pt x="487121" y="1910508"/>
                        <a:pt x="491786" y="1915172"/>
                      </a:cubicBezTo>
                      <a:lnTo>
                        <a:pt x="499334" y="1933396"/>
                      </a:lnTo>
                      <a:lnTo>
                        <a:pt x="506883" y="1915172"/>
                      </a:lnTo>
                      <a:cubicBezTo>
                        <a:pt x="511547" y="1910507"/>
                        <a:pt x="517990" y="1907623"/>
                        <a:pt x="525108" y="1907623"/>
                      </a:cubicBezTo>
                      <a:lnTo>
                        <a:pt x="570311" y="1907622"/>
                      </a:lnTo>
                      <a:cubicBezTo>
                        <a:pt x="577429" y="1907623"/>
                        <a:pt x="583872" y="1910507"/>
                        <a:pt x="588537" y="1915172"/>
                      </a:cubicBezTo>
                      <a:lnTo>
                        <a:pt x="594665" y="1929966"/>
                      </a:lnTo>
                      <a:lnTo>
                        <a:pt x="613098" y="1917418"/>
                      </a:lnTo>
                      <a:cubicBezTo>
                        <a:pt x="618045" y="1911303"/>
                        <a:pt x="621206" y="1902971"/>
                        <a:pt x="621506" y="1891091"/>
                      </a:cubicBezTo>
                      <a:cubicBezTo>
                        <a:pt x="622710" y="1843571"/>
                        <a:pt x="574428" y="1798876"/>
                        <a:pt x="536042" y="1807911"/>
                      </a:cubicBezTo>
                      <a:lnTo>
                        <a:pt x="513354" y="1817144"/>
                      </a:lnTo>
                      <a:lnTo>
                        <a:pt x="518807" y="1837494"/>
                      </a:lnTo>
                      <a:cubicBezTo>
                        <a:pt x="522108" y="1849812"/>
                        <a:pt x="514798" y="1862474"/>
                        <a:pt x="502479" y="1865775"/>
                      </a:cubicBezTo>
                      <a:lnTo>
                        <a:pt x="400447" y="1893113"/>
                      </a:lnTo>
                      <a:cubicBezTo>
                        <a:pt x="388128" y="1896415"/>
                        <a:pt x="375467" y="1889105"/>
                        <a:pt x="372166" y="1876786"/>
                      </a:cubicBezTo>
                      <a:lnTo>
                        <a:pt x="363732" y="1845311"/>
                      </a:lnTo>
                      <a:lnTo>
                        <a:pt x="363588" y="1846409"/>
                      </a:lnTo>
                      <a:cubicBezTo>
                        <a:pt x="360557" y="1851658"/>
                        <a:pt x="355524" y="1855751"/>
                        <a:pt x="349207" y="1857444"/>
                      </a:cubicBezTo>
                      <a:lnTo>
                        <a:pt x="244556" y="1885485"/>
                      </a:lnTo>
                      <a:cubicBezTo>
                        <a:pt x="231921" y="1888871"/>
                        <a:pt x="218934" y="1881372"/>
                        <a:pt x="215549" y="1868738"/>
                      </a:cubicBezTo>
                      <a:lnTo>
                        <a:pt x="183306" y="1748405"/>
                      </a:lnTo>
                      <a:lnTo>
                        <a:pt x="163597" y="1736563"/>
                      </a:lnTo>
                      <a:lnTo>
                        <a:pt x="113002" y="1704536"/>
                      </a:lnTo>
                      <a:cubicBezTo>
                        <a:pt x="27929" y="1637749"/>
                        <a:pt x="-16263" y="1564157"/>
                        <a:pt x="5507" y="1509124"/>
                      </a:cubicBezTo>
                      <a:cubicBezTo>
                        <a:pt x="22922" y="1465096"/>
                        <a:pt x="79254" y="1441283"/>
                        <a:pt x="156253" y="1438373"/>
                      </a:cubicBezTo>
                      <a:cubicBezTo>
                        <a:pt x="214002" y="1436191"/>
                        <a:pt x="283375" y="1445769"/>
                        <a:pt x="356674" y="1467393"/>
                      </a:cubicBezTo>
                      <a:lnTo>
                        <a:pt x="376902" y="1474376"/>
                      </a:lnTo>
                      <a:lnTo>
                        <a:pt x="383237" y="1460742"/>
                      </a:lnTo>
                      <a:cubicBezTo>
                        <a:pt x="431745" y="1384124"/>
                        <a:pt x="545307" y="1330365"/>
                        <a:pt x="677664" y="1330365"/>
                      </a:cubicBezTo>
                      <a:cubicBezTo>
                        <a:pt x="765903" y="1330364"/>
                        <a:pt x="845787" y="1354258"/>
                        <a:pt x="903612" y="1392888"/>
                      </a:cubicBezTo>
                      <a:lnTo>
                        <a:pt x="905982" y="1394808"/>
                      </a:lnTo>
                      <a:lnTo>
                        <a:pt x="953336" y="1391191"/>
                      </a:lnTo>
                      <a:lnTo>
                        <a:pt x="999337" y="1346466"/>
                      </a:lnTo>
                      <a:lnTo>
                        <a:pt x="988171" y="1336294"/>
                      </a:lnTo>
                      <a:cubicBezTo>
                        <a:pt x="899186" y="1247308"/>
                        <a:pt x="853853" y="1148367"/>
                        <a:pt x="886917" y="1115303"/>
                      </a:cubicBezTo>
                      <a:cubicBezTo>
                        <a:pt x="911716" y="1090504"/>
                        <a:pt x="973570" y="1109805"/>
                        <a:pt x="1040487" y="1158545"/>
                      </a:cubicBezTo>
                      <a:lnTo>
                        <a:pt x="1054688" y="1170765"/>
                      </a:lnTo>
                      <a:lnTo>
                        <a:pt x="1021534" y="1132255"/>
                      </a:lnTo>
                      <a:cubicBezTo>
                        <a:pt x="972758" y="1065372"/>
                        <a:pt x="953376" y="1003601"/>
                        <a:pt x="978079" y="978897"/>
                      </a:cubicBezTo>
                      <a:cubicBezTo>
                        <a:pt x="986314" y="970662"/>
                        <a:pt x="998667" y="967327"/>
                        <a:pt x="1013955" y="968344"/>
                      </a:cubicBezTo>
                      <a:cubicBezTo>
                        <a:pt x="1048354" y="970635"/>
                        <a:pt x="1097611" y="994970"/>
                        <a:pt x="1148246" y="1035149"/>
                      </a:cubicBezTo>
                      <a:lnTo>
                        <a:pt x="1161695" y="1047173"/>
                      </a:lnTo>
                      <a:lnTo>
                        <a:pt x="1163378" y="1038785"/>
                      </a:lnTo>
                      <a:lnTo>
                        <a:pt x="1104763" y="1003730"/>
                      </a:lnTo>
                      <a:cubicBezTo>
                        <a:pt x="1040530" y="959776"/>
                        <a:pt x="1002394" y="915706"/>
                        <a:pt x="1013935" y="893687"/>
                      </a:cubicBezTo>
                      <a:cubicBezTo>
                        <a:pt x="1017782" y="886348"/>
                        <a:pt x="1026784" y="882153"/>
                        <a:pt x="1039770" y="880853"/>
                      </a:cubicBezTo>
                      <a:cubicBezTo>
                        <a:pt x="1068988" y="877927"/>
                        <a:pt x="1118372" y="889651"/>
                        <a:pt x="1174569" y="913168"/>
                      </a:cubicBezTo>
                      <a:lnTo>
                        <a:pt x="1180147" y="915798"/>
                      </a:lnTo>
                      <a:lnTo>
                        <a:pt x="1180162" y="915301"/>
                      </a:lnTo>
                      <a:lnTo>
                        <a:pt x="1165511" y="908262"/>
                      </a:lnTo>
                      <a:cubicBezTo>
                        <a:pt x="1060164" y="853046"/>
                        <a:pt x="987237" y="784484"/>
                        <a:pt x="1002626" y="755126"/>
                      </a:cubicBezTo>
                      <a:cubicBezTo>
                        <a:pt x="1010319" y="740447"/>
                        <a:pt x="1038635" y="738349"/>
                        <a:pt x="1078195" y="746821"/>
                      </a:cubicBezTo>
                      <a:lnTo>
                        <a:pt x="1136930" y="764801"/>
                      </a:lnTo>
                      <a:lnTo>
                        <a:pt x="1084038" y="723025"/>
                      </a:lnTo>
                      <a:cubicBezTo>
                        <a:pt x="1054561" y="695313"/>
                        <a:pt x="1040176" y="670834"/>
                        <a:pt x="1047870" y="656154"/>
                      </a:cubicBezTo>
                      <a:cubicBezTo>
                        <a:pt x="1051717" y="648815"/>
                        <a:pt x="1060719" y="644621"/>
                        <a:pt x="1073705" y="643320"/>
                      </a:cubicBezTo>
                      <a:cubicBezTo>
                        <a:pt x="1083444" y="642344"/>
                        <a:pt x="1095424" y="642997"/>
                        <a:pt x="1109150" y="645172"/>
                      </a:cubicBezTo>
                      <a:lnTo>
                        <a:pt x="1135109" y="651381"/>
                      </a:lnTo>
                      <a:lnTo>
                        <a:pt x="1132045" y="642448"/>
                      </a:lnTo>
                      <a:lnTo>
                        <a:pt x="1122538" y="627504"/>
                      </a:lnTo>
                      <a:lnTo>
                        <a:pt x="1096623" y="619488"/>
                      </a:lnTo>
                      <a:cubicBezTo>
                        <a:pt x="1038068" y="593795"/>
                        <a:pt x="972985" y="548949"/>
                        <a:pt x="913602" y="539228"/>
                      </a:cubicBezTo>
                      <a:cubicBezTo>
                        <a:pt x="834425" y="526268"/>
                        <a:pt x="742758" y="553366"/>
                        <a:pt x="685967" y="592955"/>
                      </a:cubicBezTo>
                      <a:cubicBezTo>
                        <a:pt x="629176" y="632544"/>
                        <a:pt x="618101" y="689571"/>
                        <a:pt x="598307" y="691928"/>
                      </a:cubicBezTo>
                      <a:cubicBezTo>
                        <a:pt x="578513" y="694284"/>
                        <a:pt x="567201" y="645269"/>
                        <a:pt x="567201" y="607094"/>
                      </a:cubicBezTo>
                      <a:cubicBezTo>
                        <a:pt x="567200" y="568920"/>
                        <a:pt x="598071" y="542999"/>
                        <a:pt x="615273" y="522262"/>
                      </a:cubicBezTo>
                      <a:cubicBezTo>
                        <a:pt x="632476" y="501525"/>
                        <a:pt x="667587" y="494691"/>
                        <a:pt x="670414" y="482673"/>
                      </a:cubicBezTo>
                      <a:cubicBezTo>
                        <a:pt x="673242" y="470655"/>
                        <a:pt x="627762" y="462643"/>
                        <a:pt x="632239" y="450153"/>
                      </a:cubicBezTo>
                      <a:cubicBezTo>
                        <a:pt x="636717" y="437664"/>
                        <a:pt x="664523" y="416220"/>
                        <a:pt x="697278" y="407737"/>
                      </a:cubicBezTo>
                      <a:cubicBezTo>
                        <a:pt x="730033" y="399253"/>
                        <a:pt x="767736" y="417163"/>
                        <a:pt x="777869" y="407737"/>
                      </a:cubicBezTo>
                      <a:cubicBezTo>
                        <a:pt x="788002" y="398311"/>
                        <a:pt x="735689" y="361786"/>
                        <a:pt x="758075" y="351182"/>
                      </a:cubicBezTo>
                      <a:cubicBezTo>
                        <a:pt x="780462" y="340578"/>
                        <a:pt x="810625" y="341049"/>
                        <a:pt x="852806" y="344112"/>
                      </a:cubicBezTo>
                      <a:cubicBezTo>
                        <a:pt x="894987" y="347175"/>
                        <a:pt x="832304" y="302167"/>
                        <a:pt x="858461" y="276246"/>
                      </a:cubicBezTo>
                      <a:cubicBezTo>
                        <a:pt x="884618" y="250325"/>
                        <a:pt x="914309" y="261871"/>
                        <a:pt x="941880" y="264935"/>
                      </a:cubicBezTo>
                      <a:cubicBezTo>
                        <a:pt x="969450" y="267998"/>
                        <a:pt x="1020351" y="307586"/>
                        <a:pt x="1023886" y="294626"/>
                      </a:cubicBezTo>
                      <a:cubicBezTo>
                        <a:pt x="1027420" y="281665"/>
                        <a:pt x="929627" y="217098"/>
                        <a:pt x="963088" y="187171"/>
                      </a:cubicBezTo>
                      <a:cubicBezTo>
                        <a:pt x="996550" y="157244"/>
                        <a:pt x="1035668" y="164550"/>
                        <a:pt x="1080441" y="182930"/>
                      </a:cubicBezTo>
                      <a:cubicBezTo>
                        <a:pt x="1125214" y="201309"/>
                        <a:pt x="1172343" y="242312"/>
                        <a:pt x="1206276" y="238071"/>
                      </a:cubicBezTo>
                      <a:cubicBezTo>
                        <a:pt x="1240210" y="233829"/>
                        <a:pt x="1261889" y="181515"/>
                        <a:pt x="1284040" y="157479"/>
                      </a:cubicBezTo>
                      <a:cubicBezTo>
                        <a:pt x="1306191" y="133443"/>
                        <a:pt x="1323629" y="107051"/>
                        <a:pt x="1339182" y="93855"/>
                      </a:cubicBezTo>
                      <a:cubicBezTo>
                        <a:pt x="1354735" y="80658"/>
                        <a:pt x="1368402" y="69347"/>
                        <a:pt x="1377356" y="78302"/>
                      </a:cubicBezTo>
                      <a:cubicBezTo>
                        <a:pt x="1386311" y="87256"/>
                        <a:pt x="1382305" y="149231"/>
                        <a:pt x="1392909" y="147582"/>
                      </a:cubicBezTo>
                      <a:cubicBezTo>
                        <a:pt x="1403513" y="145933"/>
                        <a:pt x="1424957" y="85843"/>
                        <a:pt x="1440981" y="68405"/>
                      </a:cubicBezTo>
                      <a:cubicBezTo>
                        <a:pt x="1457006" y="50966"/>
                        <a:pt x="1477978" y="37299"/>
                        <a:pt x="1489053" y="42955"/>
                      </a:cubicBezTo>
                      <a:cubicBezTo>
                        <a:pt x="1500129" y="48610"/>
                        <a:pt x="1494944" y="102809"/>
                        <a:pt x="1507434" y="102338"/>
                      </a:cubicBezTo>
                      <a:cubicBezTo>
                        <a:pt x="1519923" y="101866"/>
                        <a:pt x="1540660" y="57093"/>
                        <a:pt x="1563989" y="40127"/>
                      </a:cubicBezTo>
                      <a:cubicBezTo>
                        <a:pt x="1587318" y="23160"/>
                        <a:pt x="1629499" y="-4175"/>
                        <a:pt x="1647408" y="53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70" name="グループ化 469">
                  <a:extLst>
                    <a:ext uri="{FF2B5EF4-FFF2-40B4-BE49-F238E27FC236}">
                      <a16:creationId xmlns:a16="http://schemas.microsoft.com/office/drawing/2014/main" id="{518279F9-3348-40C6-B36D-51E11C9FBDB3}"/>
                    </a:ext>
                  </a:extLst>
                </p:cNvPr>
                <p:cNvGrpSpPr/>
                <p:nvPr/>
              </p:nvGrpSpPr>
              <p:grpSpPr>
                <a:xfrm>
                  <a:off x="5648056" y="4074965"/>
                  <a:ext cx="337918" cy="173235"/>
                  <a:chOff x="4528920" y="3686176"/>
                  <a:chExt cx="569118" cy="291760"/>
                </a:xfrm>
                <a:grpFill/>
              </p:grpSpPr>
              <p:sp>
                <p:nvSpPr>
                  <p:cNvPr id="473" name="楕円 472">
                    <a:extLst>
                      <a:ext uri="{FF2B5EF4-FFF2-40B4-BE49-F238E27FC236}">
                        <a16:creationId xmlns:a16="http://schemas.microsoft.com/office/drawing/2014/main" id="{6043AB76-C489-4AA9-A23D-C08897CFFEA0}"/>
                      </a:ext>
                    </a:extLst>
                  </p:cNvPr>
                  <p:cNvSpPr/>
                  <p:nvPr/>
                </p:nvSpPr>
                <p:spPr>
                  <a:xfrm>
                    <a:off x="4528920" y="3686176"/>
                    <a:ext cx="569118" cy="291760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4" name="楕円 473">
                    <a:extLst>
                      <a:ext uri="{FF2B5EF4-FFF2-40B4-BE49-F238E27FC236}">
                        <a16:creationId xmlns:a16="http://schemas.microsoft.com/office/drawing/2014/main" id="{C65921C7-41A7-491F-9D72-22F23FA92FB9}"/>
                      </a:ext>
                    </a:extLst>
                  </p:cNvPr>
                  <p:cNvSpPr/>
                  <p:nvPr/>
                </p:nvSpPr>
                <p:spPr>
                  <a:xfrm>
                    <a:off x="4605338" y="3775977"/>
                    <a:ext cx="148828" cy="1488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F5A867DC-3969-4A87-9E02-719E16D55A01}"/>
                    </a:ext>
                  </a:extLst>
                </p:cNvPr>
                <p:cNvSpPr/>
                <p:nvPr/>
              </p:nvSpPr>
              <p:spPr>
                <a:xfrm>
                  <a:off x="6188289" y="3729850"/>
                  <a:ext cx="999911" cy="724536"/>
                </a:xfrm>
                <a:custGeom>
                  <a:avLst/>
                  <a:gdLst>
                    <a:gd name="connsiteX0" fmla="*/ 763498 w 999911"/>
                    <a:gd name="connsiteY0" fmla="*/ 122 h 724536"/>
                    <a:gd name="connsiteX1" fmla="*/ 774809 w 999911"/>
                    <a:gd name="connsiteY1" fmla="*/ 150936 h 724536"/>
                    <a:gd name="connsiteX2" fmla="*/ 901116 w 999911"/>
                    <a:gd name="connsiteY2" fmla="*/ 28400 h 724536"/>
                    <a:gd name="connsiteX3" fmla="*/ 999145 w 999911"/>
                    <a:gd name="connsiteY3" fmla="*/ 34055 h 724536"/>
                    <a:gd name="connsiteX4" fmla="*/ 944475 w 999911"/>
                    <a:gd name="connsiteY4" fmla="*/ 124544 h 724536"/>
                    <a:gd name="connsiteX5" fmla="*/ 903001 w 999911"/>
                    <a:gd name="connsiteY5" fmla="*/ 237655 h 724536"/>
                    <a:gd name="connsiteX6" fmla="*/ 620224 w 999911"/>
                    <a:gd name="connsiteY6" fmla="*/ 435599 h 724536"/>
                    <a:gd name="connsiteX7" fmla="*/ 318007 w 999911"/>
                    <a:gd name="connsiteY7" fmla="*/ 530638 h 724536"/>
                    <a:gd name="connsiteX8" fmla="*/ 280388 w 999911"/>
                    <a:gd name="connsiteY8" fmla="*/ 537715 h 724536"/>
                    <a:gd name="connsiteX9" fmla="*/ 288938 w 999911"/>
                    <a:gd name="connsiteY9" fmla="*/ 580067 h 724536"/>
                    <a:gd name="connsiteX10" fmla="*/ 144469 w 999911"/>
                    <a:gd name="connsiteY10" fmla="*/ 724536 h 724536"/>
                    <a:gd name="connsiteX11" fmla="*/ 0 w 999911"/>
                    <a:gd name="connsiteY11" fmla="*/ 580067 h 724536"/>
                    <a:gd name="connsiteX12" fmla="*/ 88235 w 999911"/>
                    <a:gd name="connsiteY12" fmla="*/ 446951 h 724536"/>
                    <a:gd name="connsiteX13" fmla="*/ 136050 w 999911"/>
                    <a:gd name="connsiteY13" fmla="*/ 437298 h 724536"/>
                    <a:gd name="connsiteX14" fmla="*/ 133966 w 999911"/>
                    <a:gd name="connsiteY14" fmla="*/ 433463 h 724536"/>
                    <a:gd name="connsiteX15" fmla="*/ 90489 w 999911"/>
                    <a:gd name="connsiteY15" fmla="*/ 290440 h 724536"/>
                    <a:gd name="connsiteX16" fmla="*/ 154585 w 999911"/>
                    <a:gd name="connsiteY16" fmla="*/ 126429 h 724536"/>
                    <a:gd name="connsiteX17" fmla="*/ 197944 w 999911"/>
                    <a:gd name="connsiteY17" fmla="*/ 182984 h 724536"/>
                    <a:gd name="connsiteX18" fmla="*/ 299744 w 999911"/>
                    <a:gd name="connsiteY18" fmla="*/ 60448 h 724536"/>
                    <a:gd name="connsiteX19" fmla="*/ 309170 w 999911"/>
                    <a:gd name="connsiteY19" fmla="*/ 169788 h 724536"/>
                    <a:gd name="connsiteX20" fmla="*/ 403429 w 999911"/>
                    <a:gd name="connsiteY20" fmla="*/ 45366 h 724536"/>
                    <a:gd name="connsiteX21" fmla="*/ 410970 w 999911"/>
                    <a:gd name="connsiteY21" fmla="*/ 181099 h 724536"/>
                    <a:gd name="connsiteX22" fmla="*/ 563669 w 999911"/>
                    <a:gd name="connsiteY22" fmla="*/ 34055 h 724536"/>
                    <a:gd name="connsiteX23" fmla="*/ 574980 w 999911"/>
                    <a:gd name="connsiteY23" fmla="*/ 181099 h 724536"/>
                    <a:gd name="connsiteX24" fmla="*/ 763498 w 999911"/>
                    <a:gd name="connsiteY24" fmla="*/ 122 h 724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99911" h="724536">
                      <a:moveTo>
                        <a:pt x="763498" y="122"/>
                      </a:moveTo>
                      <a:cubicBezTo>
                        <a:pt x="823667" y="-4905"/>
                        <a:pt x="751873" y="146223"/>
                        <a:pt x="774809" y="150936"/>
                      </a:cubicBezTo>
                      <a:cubicBezTo>
                        <a:pt x="797745" y="155649"/>
                        <a:pt x="863727" y="47880"/>
                        <a:pt x="901116" y="28400"/>
                      </a:cubicBezTo>
                      <a:cubicBezTo>
                        <a:pt x="938505" y="8920"/>
                        <a:pt x="991919" y="18031"/>
                        <a:pt x="999145" y="34055"/>
                      </a:cubicBezTo>
                      <a:cubicBezTo>
                        <a:pt x="1006372" y="50079"/>
                        <a:pt x="960499" y="90611"/>
                        <a:pt x="944475" y="124544"/>
                      </a:cubicBezTo>
                      <a:cubicBezTo>
                        <a:pt x="928451" y="158477"/>
                        <a:pt x="957043" y="185813"/>
                        <a:pt x="903001" y="237655"/>
                      </a:cubicBezTo>
                      <a:cubicBezTo>
                        <a:pt x="848959" y="289497"/>
                        <a:pt x="730508" y="384699"/>
                        <a:pt x="620224" y="435599"/>
                      </a:cubicBezTo>
                      <a:cubicBezTo>
                        <a:pt x="537512" y="473774"/>
                        <a:pt x="409732" y="511419"/>
                        <a:pt x="318007" y="530638"/>
                      </a:cubicBezTo>
                      <a:lnTo>
                        <a:pt x="280388" y="537715"/>
                      </a:lnTo>
                      <a:lnTo>
                        <a:pt x="288938" y="580067"/>
                      </a:lnTo>
                      <a:cubicBezTo>
                        <a:pt x="288938" y="659855"/>
                        <a:pt x="224257" y="724536"/>
                        <a:pt x="144469" y="724536"/>
                      </a:cubicBezTo>
                      <a:cubicBezTo>
                        <a:pt x="64681" y="724536"/>
                        <a:pt x="0" y="659855"/>
                        <a:pt x="0" y="580067"/>
                      </a:cubicBezTo>
                      <a:cubicBezTo>
                        <a:pt x="0" y="520226"/>
                        <a:pt x="36383" y="468883"/>
                        <a:pt x="88235" y="446951"/>
                      </a:cubicBezTo>
                      <a:lnTo>
                        <a:pt x="136050" y="437298"/>
                      </a:lnTo>
                      <a:lnTo>
                        <a:pt x="133966" y="433463"/>
                      </a:lnTo>
                      <a:cubicBezTo>
                        <a:pt x="112405" y="390118"/>
                        <a:pt x="90489" y="333563"/>
                        <a:pt x="90489" y="290440"/>
                      </a:cubicBezTo>
                      <a:cubicBezTo>
                        <a:pt x="90489" y="232942"/>
                        <a:pt x="110284" y="153764"/>
                        <a:pt x="154585" y="126429"/>
                      </a:cubicBezTo>
                      <a:cubicBezTo>
                        <a:pt x="198887" y="99094"/>
                        <a:pt x="158670" y="193981"/>
                        <a:pt x="197944" y="182984"/>
                      </a:cubicBezTo>
                      <a:cubicBezTo>
                        <a:pt x="237219" y="171987"/>
                        <a:pt x="260469" y="70188"/>
                        <a:pt x="299744" y="60448"/>
                      </a:cubicBezTo>
                      <a:cubicBezTo>
                        <a:pt x="339019" y="50708"/>
                        <a:pt x="278693" y="174187"/>
                        <a:pt x="309170" y="169788"/>
                      </a:cubicBezTo>
                      <a:cubicBezTo>
                        <a:pt x="339647" y="165390"/>
                        <a:pt x="363840" y="43481"/>
                        <a:pt x="403429" y="45366"/>
                      </a:cubicBezTo>
                      <a:cubicBezTo>
                        <a:pt x="443018" y="47252"/>
                        <a:pt x="374837" y="186755"/>
                        <a:pt x="410970" y="181099"/>
                      </a:cubicBezTo>
                      <a:cubicBezTo>
                        <a:pt x="447102" y="175444"/>
                        <a:pt x="510885" y="39711"/>
                        <a:pt x="563669" y="34055"/>
                      </a:cubicBezTo>
                      <a:cubicBezTo>
                        <a:pt x="616453" y="28400"/>
                        <a:pt x="532249" y="186755"/>
                        <a:pt x="574980" y="181099"/>
                      </a:cubicBezTo>
                      <a:cubicBezTo>
                        <a:pt x="617711" y="175444"/>
                        <a:pt x="703329" y="5150"/>
                        <a:pt x="763498" y="12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42B5008E-18ED-4B1A-8A0B-996CC5364074}"/>
                    </a:ext>
                  </a:extLst>
                </p:cNvPr>
                <p:cNvSpPr/>
                <p:nvPr/>
              </p:nvSpPr>
              <p:spPr>
                <a:xfrm>
                  <a:off x="6337373" y="2753388"/>
                  <a:ext cx="494238" cy="724993"/>
                </a:xfrm>
                <a:custGeom>
                  <a:avLst/>
                  <a:gdLst>
                    <a:gd name="connsiteX0" fmla="*/ 448989 w 494238"/>
                    <a:gd name="connsiteY0" fmla="*/ 1004 h 724993"/>
                    <a:gd name="connsiteX1" fmla="*/ 492820 w 494238"/>
                    <a:gd name="connsiteY1" fmla="*/ 176326 h 724993"/>
                    <a:gd name="connsiteX2" fmla="*/ 407987 w 494238"/>
                    <a:gd name="connsiteY2" fmla="*/ 385581 h 724993"/>
                    <a:gd name="connsiteX3" fmla="*/ 323418 w 494238"/>
                    <a:gd name="connsiteY3" fmla="*/ 486762 h 724993"/>
                    <a:gd name="connsiteX4" fmla="*/ 286056 w 494238"/>
                    <a:gd name="connsiteY4" fmla="*/ 523215 h 724993"/>
                    <a:gd name="connsiteX5" fmla="*/ 308210 w 494238"/>
                    <a:gd name="connsiteY5" fmla="*/ 556073 h 724993"/>
                    <a:gd name="connsiteX6" fmla="*/ 317765 w 494238"/>
                    <a:gd name="connsiteY6" fmla="*/ 603402 h 724993"/>
                    <a:gd name="connsiteX7" fmla="*/ 196174 w 494238"/>
                    <a:gd name="connsiteY7" fmla="*/ 724993 h 724993"/>
                    <a:gd name="connsiteX8" fmla="*/ 74583 w 494238"/>
                    <a:gd name="connsiteY8" fmla="*/ 603402 h 724993"/>
                    <a:gd name="connsiteX9" fmla="*/ 110196 w 494238"/>
                    <a:gd name="connsiteY9" fmla="*/ 517424 h 724993"/>
                    <a:gd name="connsiteX10" fmla="*/ 124510 w 494238"/>
                    <a:gd name="connsiteY10" fmla="*/ 507774 h 724993"/>
                    <a:gd name="connsiteX11" fmla="*/ 99583 w 494238"/>
                    <a:gd name="connsiteY11" fmla="*/ 484730 h 724993"/>
                    <a:gd name="connsiteX12" fmla="*/ 17754 w 494238"/>
                    <a:gd name="connsiteY12" fmla="*/ 392650 h 724993"/>
                    <a:gd name="connsiteX13" fmla="*/ 23409 w 494238"/>
                    <a:gd name="connsiteY13" fmla="*/ 289437 h 724993"/>
                    <a:gd name="connsiteX14" fmla="*/ 84206 w 494238"/>
                    <a:gd name="connsiteY14" fmla="*/ 347406 h 724993"/>
                    <a:gd name="connsiteX15" fmla="*/ 91276 w 494238"/>
                    <a:gd name="connsiteY15" fmla="*/ 211672 h 724993"/>
                    <a:gd name="connsiteX16" fmla="*/ 154901 w 494238"/>
                    <a:gd name="connsiteY16" fmla="*/ 255504 h 724993"/>
                    <a:gd name="connsiteX17" fmla="*/ 181765 w 494238"/>
                    <a:gd name="connsiteY17" fmla="*/ 160773 h 724993"/>
                    <a:gd name="connsiteX18" fmla="*/ 232665 w 494238"/>
                    <a:gd name="connsiteY18" fmla="*/ 217329 h 724993"/>
                    <a:gd name="connsiteX19" fmla="*/ 260943 w 494238"/>
                    <a:gd name="connsiteY19" fmla="*/ 115529 h 724993"/>
                    <a:gd name="connsiteX20" fmla="*/ 306187 w 494238"/>
                    <a:gd name="connsiteY20" fmla="*/ 172084 h 724993"/>
                    <a:gd name="connsiteX21" fmla="*/ 331636 w 494238"/>
                    <a:gd name="connsiteY21" fmla="*/ 71698 h 724993"/>
                    <a:gd name="connsiteX22" fmla="*/ 400917 w 494238"/>
                    <a:gd name="connsiteY22" fmla="*/ 129667 h 724993"/>
                    <a:gd name="connsiteX23" fmla="*/ 448989 w 494238"/>
                    <a:gd name="connsiteY23" fmla="*/ 1004 h 7249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94238" h="724993">
                      <a:moveTo>
                        <a:pt x="448989" y="1004"/>
                      </a:moveTo>
                      <a:cubicBezTo>
                        <a:pt x="481273" y="-12428"/>
                        <a:pt x="499653" y="112230"/>
                        <a:pt x="492820" y="176326"/>
                      </a:cubicBezTo>
                      <a:cubicBezTo>
                        <a:pt x="485986" y="240422"/>
                        <a:pt x="449696" y="321249"/>
                        <a:pt x="407987" y="385581"/>
                      </a:cubicBezTo>
                      <a:cubicBezTo>
                        <a:pt x="387132" y="417747"/>
                        <a:pt x="354966" y="454390"/>
                        <a:pt x="323418" y="486762"/>
                      </a:cubicBezTo>
                      <a:lnTo>
                        <a:pt x="286056" y="523215"/>
                      </a:lnTo>
                      <a:lnTo>
                        <a:pt x="308210" y="556073"/>
                      </a:lnTo>
                      <a:cubicBezTo>
                        <a:pt x="314363" y="570620"/>
                        <a:pt x="317765" y="586614"/>
                        <a:pt x="317765" y="603402"/>
                      </a:cubicBezTo>
                      <a:cubicBezTo>
                        <a:pt x="317765" y="670555"/>
                        <a:pt x="263327" y="724993"/>
                        <a:pt x="196174" y="724993"/>
                      </a:cubicBezTo>
                      <a:cubicBezTo>
                        <a:pt x="129021" y="724993"/>
                        <a:pt x="74583" y="670555"/>
                        <a:pt x="74583" y="603402"/>
                      </a:cubicBezTo>
                      <a:cubicBezTo>
                        <a:pt x="74583" y="569826"/>
                        <a:pt x="88193" y="539428"/>
                        <a:pt x="110196" y="517424"/>
                      </a:cubicBezTo>
                      <a:lnTo>
                        <a:pt x="124510" y="507774"/>
                      </a:lnTo>
                      <a:lnTo>
                        <a:pt x="99583" y="484730"/>
                      </a:lnTo>
                      <a:cubicBezTo>
                        <a:pt x="64942" y="451209"/>
                        <a:pt x="31539" y="415508"/>
                        <a:pt x="17754" y="392650"/>
                      </a:cubicBezTo>
                      <a:cubicBezTo>
                        <a:pt x="-9817" y="346935"/>
                        <a:pt x="-3220" y="294150"/>
                        <a:pt x="23409" y="289437"/>
                      </a:cubicBezTo>
                      <a:cubicBezTo>
                        <a:pt x="50038" y="284724"/>
                        <a:pt x="72895" y="360367"/>
                        <a:pt x="84206" y="347406"/>
                      </a:cubicBezTo>
                      <a:cubicBezTo>
                        <a:pt x="95517" y="334445"/>
                        <a:pt x="58285" y="224162"/>
                        <a:pt x="91276" y="211672"/>
                      </a:cubicBezTo>
                      <a:cubicBezTo>
                        <a:pt x="124267" y="199183"/>
                        <a:pt x="139820" y="263987"/>
                        <a:pt x="154901" y="255504"/>
                      </a:cubicBezTo>
                      <a:cubicBezTo>
                        <a:pt x="169982" y="247021"/>
                        <a:pt x="165977" y="174205"/>
                        <a:pt x="181765" y="160773"/>
                      </a:cubicBezTo>
                      <a:cubicBezTo>
                        <a:pt x="197553" y="147341"/>
                        <a:pt x="219469" y="224869"/>
                        <a:pt x="232665" y="217329"/>
                      </a:cubicBezTo>
                      <a:cubicBezTo>
                        <a:pt x="245861" y="209788"/>
                        <a:pt x="248689" y="123070"/>
                        <a:pt x="260943" y="115529"/>
                      </a:cubicBezTo>
                      <a:cubicBezTo>
                        <a:pt x="273196" y="107988"/>
                        <a:pt x="294404" y="179389"/>
                        <a:pt x="306187" y="172084"/>
                      </a:cubicBezTo>
                      <a:cubicBezTo>
                        <a:pt x="317969" y="164779"/>
                        <a:pt x="311607" y="88665"/>
                        <a:pt x="331636" y="71698"/>
                      </a:cubicBezTo>
                      <a:cubicBezTo>
                        <a:pt x="351666" y="54732"/>
                        <a:pt x="368633" y="144277"/>
                        <a:pt x="400917" y="129667"/>
                      </a:cubicBezTo>
                      <a:cubicBezTo>
                        <a:pt x="433201" y="115057"/>
                        <a:pt x="416705" y="14436"/>
                        <a:pt x="448989" y="100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C1BD7A50-3EBB-487B-8CDE-216876BCB34E}"/>
                </a:ext>
              </a:extLst>
            </p:cNvPr>
            <p:cNvGrpSpPr/>
            <p:nvPr/>
          </p:nvGrpSpPr>
          <p:grpSpPr>
            <a:xfrm>
              <a:off x="4608693" y="2934897"/>
              <a:ext cx="1790103" cy="583046"/>
              <a:chOff x="4608694" y="3069975"/>
              <a:chExt cx="1158330" cy="377274"/>
            </a:xfrm>
          </p:grpSpPr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A1D41C1C-2777-4F42-AEAF-90F8B7ED0852}"/>
                  </a:ext>
                </a:extLst>
              </p:cNvPr>
              <p:cNvSpPr/>
              <p:nvPr/>
            </p:nvSpPr>
            <p:spPr>
              <a:xfrm>
                <a:off x="4742960" y="3069975"/>
                <a:ext cx="867570" cy="377274"/>
              </a:xfrm>
              <a:custGeom>
                <a:avLst/>
                <a:gdLst>
                  <a:gd name="connsiteX0" fmla="*/ 283518 w 867570"/>
                  <a:gd name="connsiteY0" fmla="*/ 0 h 377274"/>
                  <a:gd name="connsiteX1" fmla="*/ 598666 w 867570"/>
                  <a:gd name="connsiteY1" fmla="*/ 0 h 377274"/>
                  <a:gd name="connsiteX2" fmla="*/ 712477 w 867570"/>
                  <a:gd name="connsiteY2" fmla="*/ 47142 h 377274"/>
                  <a:gd name="connsiteX3" fmla="*/ 713724 w 867570"/>
                  <a:gd name="connsiteY3" fmla="*/ 48992 h 377274"/>
                  <a:gd name="connsiteX4" fmla="*/ 867570 w 867570"/>
                  <a:gd name="connsiteY4" fmla="*/ 48992 h 377274"/>
                  <a:gd name="connsiteX5" fmla="*/ 867570 w 867570"/>
                  <a:gd name="connsiteY5" fmla="*/ 377274 h 377274"/>
                  <a:gd name="connsiteX6" fmla="*/ 0 w 867570"/>
                  <a:gd name="connsiteY6" fmla="*/ 377274 h 377274"/>
                  <a:gd name="connsiteX7" fmla="*/ 0 w 867570"/>
                  <a:gd name="connsiteY7" fmla="*/ 48992 h 377274"/>
                  <a:gd name="connsiteX8" fmla="*/ 168460 w 867570"/>
                  <a:gd name="connsiteY8" fmla="*/ 48992 h 377274"/>
                  <a:gd name="connsiteX9" fmla="*/ 169707 w 867570"/>
                  <a:gd name="connsiteY9" fmla="*/ 47142 h 377274"/>
                  <a:gd name="connsiteX10" fmla="*/ 283518 w 867570"/>
                  <a:gd name="connsiteY10" fmla="*/ 0 h 377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67570" h="377274">
                    <a:moveTo>
                      <a:pt x="283518" y="0"/>
                    </a:moveTo>
                    <a:lnTo>
                      <a:pt x="598666" y="0"/>
                    </a:lnTo>
                    <a:cubicBezTo>
                      <a:pt x="643112" y="0"/>
                      <a:pt x="683350" y="18015"/>
                      <a:pt x="712477" y="47142"/>
                    </a:cubicBezTo>
                    <a:lnTo>
                      <a:pt x="713724" y="48992"/>
                    </a:lnTo>
                    <a:lnTo>
                      <a:pt x="867570" y="48992"/>
                    </a:lnTo>
                    <a:lnTo>
                      <a:pt x="867570" y="377274"/>
                    </a:lnTo>
                    <a:lnTo>
                      <a:pt x="0" y="377274"/>
                    </a:lnTo>
                    <a:lnTo>
                      <a:pt x="0" y="48992"/>
                    </a:lnTo>
                    <a:lnTo>
                      <a:pt x="168460" y="48992"/>
                    </a:lnTo>
                    <a:lnTo>
                      <a:pt x="169707" y="47142"/>
                    </a:lnTo>
                    <a:cubicBezTo>
                      <a:pt x="198834" y="18015"/>
                      <a:pt x="239072" y="0"/>
                      <a:pt x="283518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16920DAF-7C76-45D4-A4A5-D5D2EE9F4E0C}"/>
                  </a:ext>
                </a:extLst>
              </p:cNvPr>
              <p:cNvSpPr/>
              <p:nvPr/>
            </p:nvSpPr>
            <p:spPr>
              <a:xfrm>
                <a:off x="4608694" y="3074541"/>
                <a:ext cx="1158330" cy="152363"/>
              </a:xfrm>
              <a:custGeom>
                <a:avLst/>
                <a:gdLst>
                  <a:gd name="connsiteX0" fmla="*/ 645285 w 1730790"/>
                  <a:gd name="connsiteY0" fmla="*/ 0 h 314766"/>
                  <a:gd name="connsiteX1" fmla="*/ 1093098 w 1730790"/>
                  <a:gd name="connsiteY1" fmla="*/ 0 h 314766"/>
                  <a:gd name="connsiteX2" fmla="*/ 1279410 w 1730790"/>
                  <a:gd name="connsiteY2" fmla="*/ 99771 h 314766"/>
                  <a:gd name="connsiteX3" fmla="*/ 1298812 w 1730790"/>
                  <a:gd name="connsiteY3" fmla="*/ 130172 h 314766"/>
                  <a:gd name="connsiteX4" fmla="*/ 1596264 w 1730790"/>
                  <a:gd name="connsiteY4" fmla="*/ 130172 h 314766"/>
                  <a:gd name="connsiteX5" fmla="*/ 1730790 w 1730790"/>
                  <a:gd name="connsiteY5" fmla="*/ 314766 h 314766"/>
                  <a:gd name="connsiteX6" fmla="*/ 1297285 w 1730790"/>
                  <a:gd name="connsiteY6" fmla="*/ 314766 h 314766"/>
                  <a:gd name="connsiteX7" fmla="*/ 1284094 w 1730790"/>
                  <a:gd name="connsiteY7" fmla="*/ 230294 h 314766"/>
                  <a:gd name="connsiteX8" fmla="*/ 1082050 w 1730790"/>
                  <a:gd name="connsiteY8" fmla="*/ 57154 h 314766"/>
                  <a:gd name="connsiteX9" fmla="*/ 656333 w 1730790"/>
                  <a:gd name="connsiteY9" fmla="*/ 57154 h 314766"/>
                  <a:gd name="connsiteX10" fmla="*/ 454289 w 1730790"/>
                  <a:gd name="connsiteY10" fmla="*/ 230294 h 314766"/>
                  <a:gd name="connsiteX11" fmla="*/ 441098 w 1730790"/>
                  <a:gd name="connsiteY11" fmla="*/ 314766 h 314766"/>
                  <a:gd name="connsiteX12" fmla="*/ 0 w 1730790"/>
                  <a:gd name="connsiteY12" fmla="*/ 314766 h 314766"/>
                  <a:gd name="connsiteX13" fmla="*/ 134527 w 1730790"/>
                  <a:gd name="connsiteY13" fmla="*/ 130172 h 314766"/>
                  <a:gd name="connsiteX14" fmla="*/ 439572 w 1730790"/>
                  <a:gd name="connsiteY14" fmla="*/ 130172 h 314766"/>
                  <a:gd name="connsiteX15" fmla="*/ 458974 w 1730790"/>
                  <a:gd name="connsiteY15" fmla="*/ 99771 h 314766"/>
                  <a:gd name="connsiteX16" fmla="*/ 645285 w 1730790"/>
                  <a:gd name="connsiteY16" fmla="*/ 0 h 31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730790" h="314766">
                    <a:moveTo>
                      <a:pt x="645285" y="0"/>
                    </a:moveTo>
                    <a:lnTo>
                      <a:pt x="1093098" y="0"/>
                    </a:lnTo>
                    <a:cubicBezTo>
                      <a:pt x="1165858" y="0"/>
                      <a:pt x="1231729" y="38128"/>
                      <a:pt x="1279410" y="99771"/>
                    </a:cubicBezTo>
                    <a:lnTo>
                      <a:pt x="1298812" y="130172"/>
                    </a:lnTo>
                    <a:lnTo>
                      <a:pt x="1596264" y="130172"/>
                    </a:lnTo>
                    <a:lnTo>
                      <a:pt x="1730790" y="314766"/>
                    </a:lnTo>
                    <a:lnTo>
                      <a:pt x="1297285" y="314766"/>
                    </a:lnTo>
                    <a:lnTo>
                      <a:pt x="1284094" y="230294"/>
                    </a:lnTo>
                    <a:cubicBezTo>
                      <a:pt x="1250806" y="128547"/>
                      <a:pt x="1172876" y="57154"/>
                      <a:pt x="1082050" y="57154"/>
                    </a:cubicBezTo>
                    <a:lnTo>
                      <a:pt x="656333" y="57154"/>
                    </a:lnTo>
                    <a:cubicBezTo>
                      <a:pt x="565506" y="57154"/>
                      <a:pt x="487577" y="128547"/>
                      <a:pt x="454289" y="230294"/>
                    </a:cubicBezTo>
                    <a:lnTo>
                      <a:pt x="441098" y="314766"/>
                    </a:lnTo>
                    <a:lnTo>
                      <a:pt x="0" y="314766"/>
                    </a:lnTo>
                    <a:lnTo>
                      <a:pt x="134527" y="130172"/>
                    </a:lnTo>
                    <a:lnTo>
                      <a:pt x="439572" y="130172"/>
                    </a:lnTo>
                    <a:lnTo>
                      <a:pt x="458974" y="99771"/>
                    </a:lnTo>
                    <a:cubicBezTo>
                      <a:pt x="506656" y="38128"/>
                      <a:pt x="572526" y="0"/>
                      <a:pt x="645285" y="0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339" name="正方形/長方形 338">
              <a:extLst>
                <a:ext uri="{FF2B5EF4-FFF2-40B4-BE49-F238E27FC236}">
                  <a16:creationId xmlns:a16="http://schemas.microsoft.com/office/drawing/2014/main" id="{EBE3AB18-3C19-4C03-971A-845699756219}"/>
                </a:ext>
              </a:extLst>
            </p:cNvPr>
            <p:cNvSpPr/>
            <p:nvPr/>
          </p:nvSpPr>
          <p:spPr>
            <a:xfrm>
              <a:off x="2389982" y="4740778"/>
              <a:ext cx="696118" cy="24659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0" name="台形 339">
              <a:extLst>
                <a:ext uri="{FF2B5EF4-FFF2-40B4-BE49-F238E27FC236}">
                  <a16:creationId xmlns:a16="http://schemas.microsoft.com/office/drawing/2014/main" id="{25AEDF5B-A09F-44F8-A9B4-494404842DEC}"/>
                </a:ext>
              </a:extLst>
            </p:cNvPr>
            <p:cNvSpPr/>
            <p:nvPr/>
          </p:nvSpPr>
          <p:spPr>
            <a:xfrm>
              <a:off x="3705556" y="4704015"/>
              <a:ext cx="3525824" cy="219229"/>
            </a:xfrm>
            <a:prstGeom prst="trapezoid">
              <a:avLst>
                <a:gd name="adj" fmla="val 25988"/>
              </a:avLst>
            </a:prstGeom>
            <a:pattFill prst="dkVert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6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41" name="台形 340">
              <a:extLst>
                <a:ext uri="{FF2B5EF4-FFF2-40B4-BE49-F238E27FC236}">
                  <a16:creationId xmlns:a16="http://schemas.microsoft.com/office/drawing/2014/main" id="{A617CE87-8CA7-4B98-A01E-D9B9C096CFC8}"/>
                </a:ext>
              </a:extLst>
            </p:cNvPr>
            <p:cNvSpPr/>
            <p:nvPr/>
          </p:nvSpPr>
          <p:spPr>
            <a:xfrm>
              <a:off x="4002736" y="4185855"/>
              <a:ext cx="2931464" cy="219229"/>
            </a:xfrm>
            <a:prstGeom prst="trapezoid">
              <a:avLst>
                <a:gd name="adj" fmla="val 25988"/>
              </a:avLst>
            </a:prstGeom>
            <a:pattFill prst="dkVert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6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42" name="台形 341">
              <a:extLst>
                <a:ext uri="{FF2B5EF4-FFF2-40B4-BE49-F238E27FC236}">
                  <a16:creationId xmlns:a16="http://schemas.microsoft.com/office/drawing/2014/main" id="{6D197DD6-752A-421D-ACB8-4FF77FE9E8DE}"/>
                </a:ext>
              </a:extLst>
            </p:cNvPr>
            <p:cNvSpPr/>
            <p:nvPr/>
          </p:nvSpPr>
          <p:spPr>
            <a:xfrm>
              <a:off x="3378518" y="5415200"/>
              <a:ext cx="4193793" cy="950432"/>
            </a:xfrm>
            <a:prstGeom prst="trapezoid">
              <a:avLst>
                <a:gd name="adj" fmla="val 32894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3" name="正方形/長方形 342">
              <a:extLst>
                <a:ext uri="{FF2B5EF4-FFF2-40B4-BE49-F238E27FC236}">
                  <a16:creationId xmlns:a16="http://schemas.microsoft.com/office/drawing/2014/main" id="{084754ED-0733-4998-A634-659BB9EF05D4}"/>
                </a:ext>
              </a:extLst>
            </p:cNvPr>
            <p:cNvSpPr/>
            <p:nvPr/>
          </p:nvSpPr>
          <p:spPr>
            <a:xfrm>
              <a:off x="4174298" y="4029312"/>
              <a:ext cx="2602740" cy="381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4" name="正方形/長方形 343">
              <a:extLst>
                <a:ext uri="{FF2B5EF4-FFF2-40B4-BE49-F238E27FC236}">
                  <a16:creationId xmlns:a16="http://schemas.microsoft.com/office/drawing/2014/main" id="{AD23A1BD-B846-4E91-AF39-1A48B070E05C}"/>
                </a:ext>
              </a:extLst>
            </p:cNvPr>
            <p:cNvSpPr/>
            <p:nvPr/>
          </p:nvSpPr>
          <p:spPr>
            <a:xfrm>
              <a:off x="3738562" y="5034199"/>
              <a:ext cx="3474211" cy="381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8DD7B669-A1C6-41F9-ABB8-EAFF05535FEC}"/>
                </a:ext>
              </a:extLst>
            </p:cNvPr>
            <p:cNvSpPr/>
            <p:nvPr/>
          </p:nvSpPr>
          <p:spPr>
            <a:xfrm>
              <a:off x="4931536" y="4295775"/>
              <a:ext cx="1088264" cy="624124"/>
            </a:xfrm>
            <a:custGeom>
              <a:avLst/>
              <a:gdLst>
                <a:gd name="connsiteX0" fmla="*/ 268943 w 1088264"/>
                <a:gd name="connsiteY0" fmla="*/ 0 h 624124"/>
                <a:gd name="connsiteX1" fmla="*/ 819321 w 1088264"/>
                <a:gd name="connsiteY1" fmla="*/ 0 h 624124"/>
                <a:gd name="connsiteX2" fmla="*/ 1080529 w 1088264"/>
                <a:gd name="connsiteY2" fmla="*/ 173140 h 624124"/>
                <a:gd name="connsiteX3" fmla="*/ 1088264 w 1088264"/>
                <a:gd name="connsiteY3" fmla="*/ 211453 h 624124"/>
                <a:gd name="connsiteX4" fmla="*/ 1088264 w 1088264"/>
                <a:gd name="connsiteY4" fmla="*/ 624124 h 624124"/>
                <a:gd name="connsiteX5" fmla="*/ 0 w 1088264"/>
                <a:gd name="connsiteY5" fmla="*/ 624124 h 624124"/>
                <a:gd name="connsiteX6" fmla="*/ 0 w 1088264"/>
                <a:gd name="connsiteY6" fmla="*/ 211458 h 624124"/>
                <a:gd name="connsiteX7" fmla="*/ 7736 w 1088264"/>
                <a:gd name="connsiteY7" fmla="*/ 173140 h 624124"/>
                <a:gd name="connsiteX8" fmla="*/ 268943 w 1088264"/>
                <a:gd name="connsiteY8" fmla="*/ 0 h 624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8264" h="624124">
                  <a:moveTo>
                    <a:pt x="268943" y="0"/>
                  </a:moveTo>
                  <a:lnTo>
                    <a:pt x="819321" y="0"/>
                  </a:lnTo>
                  <a:cubicBezTo>
                    <a:pt x="936744" y="0"/>
                    <a:pt x="1037493" y="71393"/>
                    <a:pt x="1080529" y="173140"/>
                  </a:cubicBezTo>
                  <a:lnTo>
                    <a:pt x="1088264" y="211453"/>
                  </a:lnTo>
                  <a:lnTo>
                    <a:pt x="1088264" y="624124"/>
                  </a:lnTo>
                  <a:lnTo>
                    <a:pt x="0" y="624124"/>
                  </a:lnTo>
                  <a:lnTo>
                    <a:pt x="0" y="211458"/>
                  </a:lnTo>
                  <a:lnTo>
                    <a:pt x="7736" y="173140"/>
                  </a:lnTo>
                  <a:cubicBezTo>
                    <a:pt x="50771" y="71393"/>
                    <a:pt x="151520" y="0"/>
                    <a:pt x="268943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95F54547-36BC-49CE-A771-BF6BBCE0A78E}"/>
                </a:ext>
              </a:extLst>
            </p:cNvPr>
            <p:cNvSpPr/>
            <p:nvPr/>
          </p:nvSpPr>
          <p:spPr>
            <a:xfrm>
              <a:off x="6019801" y="4507229"/>
              <a:ext cx="1052513" cy="412671"/>
            </a:xfrm>
            <a:custGeom>
              <a:avLst/>
              <a:gdLst>
                <a:gd name="connsiteX0" fmla="*/ 0 w 1052513"/>
                <a:gd name="connsiteY0" fmla="*/ 0 h 412671"/>
                <a:gd name="connsiteX1" fmla="*/ 6394 w 1052513"/>
                <a:gd name="connsiteY1" fmla="*/ 31671 h 412671"/>
                <a:gd name="connsiteX2" fmla="*/ 1052513 w 1052513"/>
                <a:gd name="connsiteY2" fmla="*/ 31671 h 412671"/>
                <a:gd name="connsiteX3" fmla="*/ 1052513 w 1052513"/>
                <a:gd name="connsiteY3" fmla="*/ 412671 h 412671"/>
                <a:gd name="connsiteX4" fmla="*/ 0 w 1052513"/>
                <a:gd name="connsiteY4" fmla="*/ 412671 h 412671"/>
                <a:gd name="connsiteX5" fmla="*/ 0 w 1052513"/>
                <a:gd name="connsiteY5" fmla="*/ 0 h 41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2513" h="412671">
                  <a:moveTo>
                    <a:pt x="0" y="0"/>
                  </a:moveTo>
                  <a:lnTo>
                    <a:pt x="6394" y="31671"/>
                  </a:lnTo>
                  <a:lnTo>
                    <a:pt x="1052513" y="31671"/>
                  </a:lnTo>
                  <a:lnTo>
                    <a:pt x="1052513" y="412671"/>
                  </a:lnTo>
                  <a:lnTo>
                    <a:pt x="0" y="4126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5816F943-1476-46C4-91EB-8C893EA1F2F2}"/>
                </a:ext>
              </a:extLst>
            </p:cNvPr>
            <p:cNvSpPr/>
            <p:nvPr/>
          </p:nvSpPr>
          <p:spPr>
            <a:xfrm>
              <a:off x="3879024" y="4507233"/>
              <a:ext cx="1052513" cy="412666"/>
            </a:xfrm>
            <a:custGeom>
              <a:avLst/>
              <a:gdLst>
                <a:gd name="connsiteX0" fmla="*/ 1052513 w 1052513"/>
                <a:gd name="connsiteY0" fmla="*/ 0 h 412666"/>
                <a:gd name="connsiteX1" fmla="*/ 1052513 w 1052513"/>
                <a:gd name="connsiteY1" fmla="*/ 412666 h 412666"/>
                <a:gd name="connsiteX2" fmla="*/ 0 w 1052513"/>
                <a:gd name="connsiteY2" fmla="*/ 412666 h 412666"/>
                <a:gd name="connsiteX3" fmla="*/ 0 w 1052513"/>
                <a:gd name="connsiteY3" fmla="*/ 31666 h 412666"/>
                <a:gd name="connsiteX4" fmla="*/ 1046120 w 1052513"/>
                <a:gd name="connsiteY4" fmla="*/ 31666 h 412666"/>
                <a:gd name="connsiteX5" fmla="*/ 1052513 w 1052513"/>
                <a:gd name="connsiteY5" fmla="*/ 0 h 412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2513" h="412666">
                  <a:moveTo>
                    <a:pt x="1052513" y="0"/>
                  </a:moveTo>
                  <a:lnTo>
                    <a:pt x="1052513" y="412666"/>
                  </a:lnTo>
                  <a:lnTo>
                    <a:pt x="0" y="412666"/>
                  </a:lnTo>
                  <a:lnTo>
                    <a:pt x="0" y="31666"/>
                  </a:lnTo>
                  <a:lnTo>
                    <a:pt x="1046120" y="31666"/>
                  </a:lnTo>
                  <a:lnTo>
                    <a:pt x="1052513" y="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DE6A2715-2502-4B5C-A051-E35F3B18F24B}"/>
                </a:ext>
              </a:extLst>
            </p:cNvPr>
            <p:cNvGrpSpPr/>
            <p:nvPr/>
          </p:nvGrpSpPr>
          <p:grpSpPr>
            <a:xfrm>
              <a:off x="3375277" y="4902193"/>
              <a:ext cx="4200274" cy="212728"/>
              <a:chOff x="5380927" y="1928003"/>
              <a:chExt cx="2289290" cy="154066"/>
            </a:xfrm>
          </p:grpSpPr>
          <p:sp>
            <p:nvSpPr>
              <p:cNvPr id="462" name="台形 461">
                <a:extLst>
                  <a:ext uri="{FF2B5EF4-FFF2-40B4-BE49-F238E27FC236}">
                    <a16:creationId xmlns:a16="http://schemas.microsoft.com/office/drawing/2014/main" id="{A5B5611C-29E1-4199-B0AF-AA472B1FADC9}"/>
                  </a:ext>
                </a:extLst>
              </p:cNvPr>
              <p:cNvSpPr/>
              <p:nvPr/>
            </p:nvSpPr>
            <p:spPr>
              <a:xfrm>
                <a:off x="5413924" y="2001948"/>
                <a:ext cx="2215724" cy="80121"/>
              </a:xfrm>
              <a:prstGeom prst="trapezoid">
                <a:avLst>
                  <a:gd name="adj" fmla="val 75953"/>
                </a:avLst>
              </a:prstGeom>
              <a:pattFill prst="dkVert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3" name="台形 462">
                <a:extLst>
                  <a:ext uri="{FF2B5EF4-FFF2-40B4-BE49-F238E27FC236}">
                    <a16:creationId xmlns:a16="http://schemas.microsoft.com/office/drawing/2014/main" id="{E55928E9-0E12-41CA-898D-6DBCBC527F3B}"/>
                  </a:ext>
                </a:extLst>
              </p:cNvPr>
              <p:cNvSpPr/>
              <p:nvPr/>
            </p:nvSpPr>
            <p:spPr>
              <a:xfrm>
                <a:off x="5380927" y="1928003"/>
                <a:ext cx="2289290" cy="133690"/>
              </a:xfrm>
              <a:prstGeom prst="trapezoid">
                <a:avLst>
                  <a:gd name="adj" fmla="val 77248"/>
                </a:avLst>
              </a:prstGeom>
              <a:pattFill prst="dkVert">
                <a:fgClr>
                  <a:sysClr val="window" lastClr="FFFFFF"/>
                </a:fgClr>
                <a:bgClr>
                  <a:sysClr val="window" lastClr="FFFFFF">
                    <a:lumMod val="7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485E1F4B-C0F6-4574-B8F9-8A5BDF540E84}"/>
                </a:ext>
              </a:extLst>
            </p:cNvPr>
            <p:cNvGrpSpPr/>
            <p:nvPr/>
          </p:nvGrpSpPr>
          <p:grpSpPr>
            <a:xfrm>
              <a:off x="3667378" y="4238621"/>
              <a:ext cx="3616072" cy="352866"/>
              <a:chOff x="3611814" y="4238621"/>
              <a:chExt cx="3727200" cy="352866"/>
            </a:xfrm>
          </p:grpSpPr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937F244D-EA3C-4DEE-9ABB-F9E2EADFA755}"/>
                  </a:ext>
                </a:extLst>
              </p:cNvPr>
              <p:cNvSpPr/>
              <p:nvPr/>
            </p:nvSpPr>
            <p:spPr>
              <a:xfrm>
                <a:off x="3716590" y="4276721"/>
                <a:ext cx="3517648" cy="314766"/>
              </a:xfrm>
              <a:custGeom>
                <a:avLst/>
                <a:gdLst>
                  <a:gd name="connsiteX0" fmla="*/ 1574129 w 3727200"/>
                  <a:gd name="connsiteY0" fmla="*/ 0 h 314766"/>
                  <a:gd name="connsiteX1" fmla="*/ 2153073 w 3727200"/>
                  <a:gd name="connsiteY1" fmla="*/ 0 h 314766"/>
                  <a:gd name="connsiteX2" fmla="*/ 2393941 w 3727200"/>
                  <a:gd name="connsiteY2" fmla="*/ 99771 h 314766"/>
                  <a:gd name="connsiteX3" fmla="*/ 2419025 w 3727200"/>
                  <a:gd name="connsiteY3" fmla="*/ 130172 h 314766"/>
                  <a:gd name="connsiteX4" fmla="*/ 3584605 w 3727200"/>
                  <a:gd name="connsiteY4" fmla="*/ 130172 h 314766"/>
                  <a:gd name="connsiteX5" fmla="*/ 3727200 w 3727200"/>
                  <a:gd name="connsiteY5" fmla="*/ 314766 h 314766"/>
                  <a:gd name="connsiteX6" fmla="*/ 2417051 w 3727200"/>
                  <a:gd name="connsiteY6" fmla="*/ 314766 h 314766"/>
                  <a:gd name="connsiteX7" fmla="*/ 2399997 w 3727200"/>
                  <a:gd name="connsiteY7" fmla="*/ 230294 h 314766"/>
                  <a:gd name="connsiteX8" fmla="*/ 2138789 w 3727200"/>
                  <a:gd name="connsiteY8" fmla="*/ 57154 h 314766"/>
                  <a:gd name="connsiteX9" fmla="*/ 1588411 w 3727200"/>
                  <a:gd name="connsiteY9" fmla="*/ 57154 h 314766"/>
                  <a:gd name="connsiteX10" fmla="*/ 1327204 w 3727200"/>
                  <a:gd name="connsiteY10" fmla="*/ 230294 h 314766"/>
                  <a:gd name="connsiteX11" fmla="*/ 1310150 w 3727200"/>
                  <a:gd name="connsiteY11" fmla="*/ 314766 h 314766"/>
                  <a:gd name="connsiteX12" fmla="*/ 0 w 3727200"/>
                  <a:gd name="connsiteY12" fmla="*/ 314766 h 314766"/>
                  <a:gd name="connsiteX13" fmla="*/ 142595 w 3727200"/>
                  <a:gd name="connsiteY13" fmla="*/ 130172 h 314766"/>
                  <a:gd name="connsiteX14" fmla="*/ 1308178 w 3727200"/>
                  <a:gd name="connsiteY14" fmla="*/ 130172 h 314766"/>
                  <a:gd name="connsiteX15" fmla="*/ 1333261 w 3727200"/>
                  <a:gd name="connsiteY15" fmla="*/ 99771 h 314766"/>
                  <a:gd name="connsiteX16" fmla="*/ 1574129 w 3727200"/>
                  <a:gd name="connsiteY16" fmla="*/ 0 h 31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727200" h="314766">
                    <a:moveTo>
                      <a:pt x="1574129" y="0"/>
                    </a:moveTo>
                    <a:lnTo>
                      <a:pt x="2153073" y="0"/>
                    </a:lnTo>
                    <a:cubicBezTo>
                      <a:pt x="2247138" y="0"/>
                      <a:pt x="2332298" y="38128"/>
                      <a:pt x="2393941" y="99771"/>
                    </a:cubicBezTo>
                    <a:lnTo>
                      <a:pt x="2419025" y="130172"/>
                    </a:lnTo>
                    <a:lnTo>
                      <a:pt x="3584605" y="130172"/>
                    </a:lnTo>
                    <a:lnTo>
                      <a:pt x="3727200" y="314766"/>
                    </a:lnTo>
                    <a:lnTo>
                      <a:pt x="2417051" y="314766"/>
                    </a:lnTo>
                    <a:lnTo>
                      <a:pt x="2399997" y="230294"/>
                    </a:lnTo>
                    <a:cubicBezTo>
                      <a:pt x="2356961" y="128547"/>
                      <a:pt x="2256212" y="57154"/>
                      <a:pt x="2138789" y="57154"/>
                    </a:cubicBezTo>
                    <a:lnTo>
                      <a:pt x="1588411" y="57154"/>
                    </a:lnTo>
                    <a:cubicBezTo>
                      <a:pt x="1470988" y="57154"/>
                      <a:pt x="1370239" y="128547"/>
                      <a:pt x="1327204" y="230294"/>
                    </a:cubicBezTo>
                    <a:lnTo>
                      <a:pt x="1310150" y="314766"/>
                    </a:lnTo>
                    <a:lnTo>
                      <a:pt x="0" y="314766"/>
                    </a:lnTo>
                    <a:lnTo>
                      <a:pt x="142595" y="130172"/>
                    </a:lnTo>
                    <a:lnTo>
                      <a:pt x="1308178" y="130172"/>
                    </a:lnTo>
                    <a:lnTo>
                      <a:pt x="1333261" y="99771"/>
                    </a:lnTo>
                    <a:cubicBezTo>
                      <a:pt x="1394905" y="38128"/>
                      <a:pt x="1480064" y="0"/>
                      <a:pt x="1574129" y="0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444357A1-4407-4AA4-AD5F-34C956CE8BFC}"/>
                  </a:ext>
                </a:extLst>
              </p:cNvPr>
              <p:cNvSpPr/>
              <p:nvPr/>
            </p:nvSpPr>
            <p:spPr>
              <a:xfrm>
                <a:off x="3611814" y="4238621"/>
                <a:ext cx="3727200" cy="314766"/>
              </a:xfrm>
              <a:custGeom>
                <a:avLst/>
                <a:gdLst>
                  <a:gd name="connsiteX0" fmla="*/ 1574129 w 3727200"/>
                  <a:gd name="connsiteY0" fmla="*/ 0 h 314766"/>
                  <a:gd name="connsiteX1" fmla="*/ 2153073 w 3727200"/>
                  <a:gd name="connsiteY1" fmla="*/ 0 h 314766"/>
                  <a:gd name="connsiteX2" fmla="*/ 2393941 w 3727200"/>
                  <a:gd name="connsiteY2" fmla="*/ 99771 h 314766"/>
                  <a:gd name="connsiteX3" fmla="*/ 2419025 w 3727200"/>
                  <a:gd name="connsiteY3" fmla="*/ 130172 h 314766"/>
                  <a:gd name="connsiteX4" fmla="*/ 3584605 w 3727200"/>
                  <a:gd name="connsiteY4" fmla="*/ 130172 h 314766"/>
                  <a:gd name="connsiteX5" fmla="*/ 3727200 w 3727200"/>
                  <a:gd name="connsiteY5" fmla="*/ 314766 h 314766"/>
                  <a:gd name="connsiteX6" fmla="*/ 2417051 w 3727200"/>
                  <a:gd name="connsiteY6" fmla="*/ 314766 h 314766"/>
                  <a:gd name="connsiteX7" fmla="*/ 2399997 w 3727200"/>
                  <a:gd name="connsiteY7" fmla="*/ 230294 h 314766"/>
                  <a:gd name="connsiteX8" fmla="*/ 2138789 w 3727200"/>
                  <a:gd name="connsiteY8" fmla="*/ 57154 h 314766"/>
                  <a:gd name="connsiteX9" fmla="*/ 1588411 w 3727200"/>
                  <a:gd name="connsiteY9" fmla="*/ 57154 h 314766"/>
                  <a:gd name="connsiteX10" fmla="*/ 1327204 w 3727200"/>
                  <a:gd name="connsiteY10" fmla="*/ 230294 h 314766"/>
                  <a:gd name="connsiteX11" fmla="*/ 1310150 w 3727200"/>
                  <a:gd name="connsiteY11" fmla="*/ 314766 h 314766"/>
                  <a:gd name="connsiteX12" fmla="*/ 0 w 3727200"/>
                  <a:gd name="connsiteY12" fmla="*/ 314766 h 314766"/>
                  <a:gd name="connsiteX13" fmla="*/ 142595 w 3727200"/>
                  <a:gd name="connsiteY13" fmla="*/ 130172 h 314766"/>
                  <a:gd name="connsiteX14" fmla="*/ 1308178 w 3727200"/>
                  <a:gd name="connsiteY14" fmla="*/ 130172 h 314766"/>
                  <a:gd name="connsiteX15" fmla="*/ 1333261 w 3727200"/>
                  <a:gd name="connsiteY15" fmla="*/ 99771 h 314766"/>
                  <a:gd name="connsiteX16" fmla="*/ 1574129 w 3727200"/>
                  <a:gd name="connsiteY16" fmla="*/ 0 h 31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727200" h="314766">
                    <a:moveTo>
                      <a:pt x="1574129" y="0"/>
                    </a:moveTo>
                    <a:lnTo>
                      <a:pt x="2153073" y="0"/>
                    </a:lnTo>
                    <a:cubicBezTo>
                      <a:pt x="2247138" y="0"/>
                      <a:pt x="2332298" y="38128"/>
                      <a:pt x="2393941" y="99771"/>
                    </a:cubicBezTo>
                    <a:lnTo>
                      <a:pt x="2419025" y="130172"/>
                    </a:lnTo>
                    <a:lnTo>
                      <a:pt x="3584605" y="130172"/>
                    </a:lnTo>
                    <a:lnTo>
                      <a:pt x="3727200" y="314766"/>
                    </a:lnTo>
                    <a:lnTo>
                      <a:pt x="2417051" y="314766"/>
                    </a:lnTo>
                    <a:lnTo>
                      <a:pt x="2399997" y="230294"/>
                    </a:lnTo>
                    <a:cubicBezTo>
                      <a:pt x="2356961" y="128547"/>
                      <a:pt x="2256212" y="57154"/>
                      <a:pt x="2138789" y="57154"/>
                    </a:cubicBezTo>
                    <a:lnTo>
                      <a:pt x="1588411" y="57154"/>
                    </a:lnTo>
                    <a:cubicBezTo>
                      <a:pt x="1470988" y="57154"/>
                      <a:pt x="1370239" y="128547"/>
                      <a:pt x="1327204" y="230294"/>
                    </a:cubicBezTo>
                    <a:lnTo>
                      <a:pt x="1310150" y="314766"/>
                    </a:lnTo>
                    <a:lnTo>
                      <a:pt x="0" y="314766"/>
                    </a:lnTo>
                    <a:lnTo>
                      <a:pt x="142595" y="130172"/>
                    </a:lnTo>
                    <a:lnTo>
                      <a:pt x="1308178" y="130172"/>
                    </a:lnTo>
                    <a:lnTo>
                      <a:pt x="1333261" y="99771"/>
                    </a:lnTo>
                    <a:cubicBezTo>
                      <a:pt x="1394905" y="38128"/>
                      <a:pt x="1480064" y="0"/>
                      <a:pt x="1574129" y="0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/>
                </a:fgClr>
                <a:bgClr>
                  <a:sysClr val="window" lastClr="FFFFFF">
                    <a:lumMod val="7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350" name="正方形/長方形 349">
              <a:extLst>
                <a:ext uri="{FF2B5EF4-FFF2-40B4-BE49-F238E27FC236}">
                  <a16:creationId xmlns:a16="http://schemas.microsoft.com/office/drawing/2014/main" id="{73AE3EBC-83A6-4586-B65E-78A688737222}"/>
                </a:ext>
              </a:extLst>
            </p:cNvPr>
            <p:cNvSpPr/>
            <p:nvPr/>
          </p:nvSpPr>
          <p:spPr>
            <a:xfrm>
              <a:off x="4631498" y="3562587"/>
              <a:ext cx="1688340" cy="381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9CF61D55-572E-4126-91FD-C2865CC9B35C}"/>
                </a:ext>
              </a:extLst>
            </p:cNvPr>
            <p:cNvGrpSpPr/>
            <p:nvPr/>
          </p:nvGrpSpPr>
          <p:grpSpPr>
            <a:xfrm>
              <a:off x="3997578" y="3869387"/>
              <a:ext cx="2955672" cy="212728"/>
              <a:chOff x="5380927" y="1928003"/>
              <a:chExt cx="2289290" cy="154066"/>
            </a:xfrm>
          </p:grpSpPr>
          <p:sp>
            <p:nvSpPr>
              <p:cNvPr id="457" name="台形 456">
                <a:extLst>
                  <a:ext uri="{FF2B5EF4-FFF2-40B4-BE49-F238E27FC236}">
                    <a16:creationId xmlns:a16="http://schemas.microsoft.com/office/drawing/2014/main" id="{ED10DA49-0992-4DA7-8460-F5C24B661C7E}"/>
                  </a:ext>
                </a:extLst>
              </p:cNvPr>
              <p:cNvSpPr/>
              <p:nvPr/>
            </p:nvSpPr>
            <p:spPr>
              <a:xfrm>
                <a:off x="5413924" y="2001948"/>
                <a:ext cx="2215724" cy="80121"/>
              </a:xfrm>
              <a:prstGeom prst="trapezoid">
                <a:avLst>
                  <a:gd name="adj" fmla="val 75953"/>
                </a:avLst>
              </a:prstGeom>
              <a:pattFill prst="dkVert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59" name="台形 458">
                <a:extLst>
                  <a:ext uri="{FF2B5EF4-FFF2-40B4-BE49-F238E27FC236}">
                    <a16:creationId xmlns:a16="http://schemas.microsoft.com/office/drawing/2014/main" id="{824A5318-B8BE-4F34-B1F7-41356C1FE516}"/>
                  </a:ext>
                </a:extLst>
              </p:cNvPr>
              <p:cNvSpPr/>
              <p:nvPr/>
            </p:nvSpPr>
            <p:spPr>
              <a:xfrm>
                <a:off x="5380927" y="1928003"/>
                <a:ext cx="2289290" cy="133690"/>
              </a:xfrm>
              <a:prstGeom prst="trapezoid">
                <a:avLst>
                  <a:gd name="adj" fmla="val 77248"/>
                </a:avLst>
              </a:prstGeom>
              <a:pattFill prst="dkVert">
                <a:fgClr>
                  <a:sysClr val="window" lastClr="FFFFFF"/>
                </a:fgClr>
                <a:bgClr>
                  <a:sysClr val="window" lastClr="FFFFFF">
                    <a:lumMod val="7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D761E628-2EC8-433B-84BC-0E18714C34BD}"/>
                </a:ext>
              </a:extLst>
            </p:cNvPr>
            <p:cNvGrpSpPr/>
            <p:nvPr/>
          </p:nvGrpSpPr>
          <p:grpSpPr>
            <a:xfrm>
              <a:off x="4327778" y="3437587"/>
              <a:ext cx="2295272" cy="212728"/>
              <a:chOff x="5380927" y="1928003"/>
              <a:chExt cx="2289290" cy="154066"/>
            </a:xfrm>
          </p:grpSpPr>
          <p:sp>
            <p:nvSpPr>
              <p:cNvPr id="455" name="台形 454">
                <a:extLst>
                  <a:ext uri="{FF2B5EF4-FFF2-40B4-BE49-F238E27FC236}">
                    <a16:creationId xmlns:a16="http://schemas.microsoft.com/office/drawing/2014/main" id="{8146B3F6-06DB-46B8-AD99-AC1B31C68132}"/>
                  </a:ext>
                </a:extLst>
              </p:cNvPr>
              <p:cNvSpPr/>
              <p:nvPr/>
            </p:nvSpPr>
            <p:spPr>
              <a:xfrm>
                <a:off x="5413924" y="2001948"/>
                <a:ext cx="2215724" cy="80121"/>
              </a:xfrm>
              <a:prstGeom prst="trapezoid">
                <a:avLst>
                  <a:gd name="adj" fmla="val 75953"/>
                </a:avLst>
              </a:prstGeom>
              <a:pattFill prst="dkVert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56" name="台形 455">
                <a:extLst>
                  <a:ext uri="{FF2B5EF4-FFF2-40B4-BE49-F238E27FC236}">
                    <a16:creationId xmlns:a16="http://schemas.microsoft.com/office/drawing/2014/main" id="{BB66EAEB-DD11-48FC-BAF2-26D7EE2EEE44}"/>
                  </a:ext>
                </a:extLst>
              </p:cNvPr>
              <p:cNvSpPr/>
              <p:nvPr/>
            </p:nvSpPr>
            <p:spPr>
              <a:xfrm>
                <a:off x="5380927" y="1928003"/>
                <a:ext cx="2289290" cy="133690"/>
              </a:xfrm>
              <a:prstGeom prst="trapezoid">
                <a:avLst>
                  <a:gd name="adj" fmla="val 77248"/>
                </a:avLst>
              </a:prstGeom>
              <a:pattFill prst="dkVert">
                <a:fgClr>
                  <a:sysClr val="window" lastClr="FFFFFF"/>
                </a:fgClr>
                <a:bgClr>
                  <a:sysClr val="window" lastClr="FFFFFF">
                    <a:lumMod val="7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353" name="正方形/長方形 352">
              <a:extLst>
                <a:ext uri="{FF2B5EF4-FFF2-40B4-BE49-F238E27FC236}">
                  <a16:creationId xmlns:a16="http://schemas.microsoft.com/office/drawing/2014/main" id="{027706D3-AA30-4965-9ED5-F4CF3D157C1A}"/>
                </a:ext>
              </a:extLst>
            </p:cNvPr>
            <p:cNvSpPr/>
            <p:nvPr/>
          </p:nvSpPr>
          <p:spPr>
            <a:xfrm>
              <a:off x="5168457" y="3183129"/>
              <a:ext cx="45719" cy="124427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4" name="正方形/長方形 353">
              <a:extLst>
                <a:ext uri="{FF2B5EF4-FFF2-40B4-BE49-F238E27FC236}">
                  <a16:creationId xmlns:a16="http://schemas.microsoft.com/office/drawing/2014/main" id="{E3ADB519-1965-4F2C-B5DD-7810641CA555}"/>
                </a:ext>
              </a:extLst>
            </p:cNvPr>
            <p:cNvSpPr/>
            <p:nvPr/>
          </p:nvSpPr>
          <p:spPr>
            <a:xfrm>
              <a:off x="5313714" y="3183129"/>
              <a:ext cx="45719" cy="124427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5" name="正方形/長方形 354">
              <a:extLst>
                <a:ext uri="{FF2B5EF4-FFF2-40B4-BE49-F238E27FC236}">
                  <a16:creationId xmlns:a16="http://schemas.microsoft.com/office/drawing/2014/main" id="{DD2CC262-E8AE-4068-99D1-B0FBD5AD7E9E}"/>
                </a:ext>
              </a:extLst>
            </p:cNvPr>
            <p:cNvSpPr/>
            <p:nvPr/>
          </p:nvSpPr>
          <p:spPr>
            <a:xfrm>
              <a:off x="5589938" y="3183129"/>
              <a:ext cx="45719" cy="124427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6" name="正方形/長方形 355">
              <a:extLst>
                <a:ext uri="{FF2B5EF4-FFF2-40B4-BE49-F238E27FC236}">
                  <a16:creationId xmlns:a16="http://schemas.microsoft.com/office/drawing/2014/main" id="{20DDF960-18FD-4E48-BFD7-A38AE2566722}"/>
                </a:ext>
              </a:extLst>
            </p:cNvPr>
            <p:cNvSpPr/>
            <p:nvPr/>
          </p:nvSpPr>
          <p:spPr>
            <a:xfrm>
              <a:off x="5735195" y="3183129"/>
              <a:ext cx="45719" cy="124427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F582EDBB-6CCB-42CB-9AEC-85C4BDC57520}"/>
                </a:ext>
              </a:extLst>
            </p:cNvPr>
            <p:cNvGrpSpPr/>
            <p:nvPr/>
          </p:nvGrpSpPr>
          <p:grpSpPr>
            <a:xfrm>
              <a:off x="5002211" y="3109833"/>
              <a:ext cx="953324" cy="461997"/>
              <a:chOff x="4360861" y="-161925"/>
              <a:chExt cx="953324" cy="461997"/>
            </a:xfrm>
          </p:grpSpPr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9838F946-A4D2-4CE1-8AB8-16568D122ACF}"/>
                  </a:ext>
                </a:extLst>
              </p:cNvPr>
              <p:cNvGrpSpPr/>
              <p:nvPr/>
            </p:nvGrpSpPr>
            <p:grpSpPr>
              <a:xfrm>
                <a:off x="4360861" y="-161925"/>
                <a:ext cx="953324" cy="461997"/>
                <a:chOff x="643054" y="469900"/>
                <a:chExt cx="687333" cy="400827"/>
              </a:xfrm>
            </p:grpSpPr>
            <p:sp>
              <p:nvSpPr>
                <p:cNvPr id="447" name="二等辺三角形 446">
                  <a:extLst>
                    <a:ext uri="{FF2B5EF4-FFF2-40B4-BE49-F238E27FC236}">
                      <a16:creationId xmlns:a16="http://schemas.microsoft.com/office/drawing/2014/main" id="{D67666A9-5CB3-4FC2-AC62-A1ECDE37482B}"/>
                    </a:ext>
                  </a:extLst>
                </p:cNvPr>
                <p:cNvSpPr/>
                <p:nvPr/>
              </p:nvSpPr>
              <p:spPr bwMode="auto">
                <a:xfrm>
                  <a:off x="643054" y="564332"/>
                  <a:ext cx="687333" cy="306393"/>
                </a:xfrm>
                <a:prstGeom prst="triangle">
                  <a:avLst/>
                </a:prstGeom>
                <a:pattFill prst="dkVert">
                  <a:fgClr>
                    <a:sysClr val="window" lastClr="FFFFFF"/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448" name="グループ化 447">
                  <a:extLst>
                    <a:ext uri="{FF2B5EF4-FFF2-40B4-BE49-F238E27FC236}">
                      <a16:creationId xmlns:a16="http://schemas.microsoft.com/office/drawing/2014/main" id="{E1DA8D13-DC56-4571-B558-5BADBF1B4950}"/>
                    </a:ext>
                  </a:extLst>
                </p:cNvPr>
                <p:cNvGrpSpPr/>
                <p:nvPr/>
              </p:nvGrpSpPr>
              <p:grpSpPr>
                <a:xfrm>
                  <a:off x="706851" y="469900"/>
                  <a:ext cx="559745" cy="400827"/>
                  <a:chOff x="706851" y="469900"/>
                  <a:chExt cx="559745" cy="400827"/>
                </a:xfrm>
              </p:grpSpPr>
              <p:grpSp>
                <p:nvGrpSpPr>
                  <p:cNvPr id="449" name="グループ化 448">
                    <a:extLst>
                      <a:ext uri="{FF2B5EF4-FFF2-40B4-BE49-F238E27FC236}">
                        <a16:creationId xmlns:a16="http://schemas.microsoft.com/office/drawing/2014/main" id="{54BA7F9E-E98F-4BB3-9A6E-378985C5B9E3}"/>
                      </a:ext>
                    </a:extLst>
                  </p:cNvPr>
                  <p:cNvGrpSpPr/>
                  <p:nvPr/>
                </p:nvGrpSpPr>
                <p:grpSpPr>
                  <a:xfrm>
                    <a:off x="706851" y="628606"/>
                    <a:ext cx="559745" cy="242121"/>
                    <a:chOff x="7815686" y="2510060"/>
                    <a:chExt cx="793954" cy="359318"/>
                  </a:xfrm>
                </p:grpSpPr>
                <p:sp>
                  <p:nvSpPr>
                    <p:cNvPr id="453" name="二等辺三角形 452">
                      <a:extLst>
                        <a:ext uri="{FF2B5EF4-FFF2-40B4-BE49-F238E27FC236}">
                          <a16:creationId xmlns:a16="http://schemas.microsoft.com/office/drawing/2014/main" id="{F17DDC70-DDB5-4EB1-AB83-A7FA823B12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15686" y="2510060"/>
                      <a:ext cx="793954" cy="357368"/>
                    </a:xfrm>
                    <a:prstGeom prst="triangle">
                      <a:avLst/>
                    </a:prstGeom>
                    <a:solidFill>
                      <a:sysClr val="window" lastClr="FFFFFF">
                        <a:lumMod val="95000"/>
                      </a:sysClr>
                    </a:solidFill>
                    <a:ln w="1270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54" name="フリーフォーム: 図形 453">
                      <a:extLst>
                        <a:ext uri="{FF2B5EF4-FFF2-40B4-BE49-F238E27FC236}">
                          <a16:creationId xmlns:a16="http://schemas.microsoft.com/office/drawing/2014/main" id="{93BE0270-CC9F-4815-B84E-97896AFE4B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89669" y="2647224"/>
                      <a:ext cx="645989" cy="222154"/>
                    </a:xfrm>
                    <a:custGeom>
                      <a:avLst/>
                      <a:gdLst>
                        <a:gd name="connsiteX0" fmla="*/ 261399 w 694274"/>
                        <a:gd name="connsiteY0" fmla="*/ 0 h 187826"/>
                        <a:gd name="connsiteX1" fmla="*/ 317975 w 694274"/>
                        <a:gd name="connsiteY1" fmla="*/ 0 h 187826"/>
                        <a:gd name="connsiteX2" fmla="*/ 313621 w 694274"/>
                        <a:gd name="connsiteY2" fmla="*/ 10510 h 187826"/>
                        <a:gd name="connsiteX3" fmla="*/ 347137 w 694274"/>
                        <a:gd name="connsiteY3" fmla="*/ 44026 h 187826"/>
                        <a:gd name="connsiteX4" fmla="*/ 380653 w 694274"/>
                        <a:gd name="connsiteY4" fmla="*/ 10510 h 187826"/>
                        <a:gd name="connsiteX5" fmla="*/ 376300 w 694274"/>
                        <a:gd name="connsiteY5" fmla="*/ 0 h 187826"/>
                        <a:gd name="connsiteX6" fmla="*/ 432875 w 694274"/>
                        <a:gd name="connsiteY6" fmla="*/ 0 h 187826"/>
                        <a:gd name="connsiteX7" fmla="*/ 694274 w 694274"/>
                        <a:gd name="connsiteY7" fmla="*/ 187826 h 187826"/>
                        <a:gd name="connsiteX8" fmla="*/ 0 w 694274"/>
                        <a:gd name="connsiteY8" fmla="*/ 187826 h 1878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94274" h="187826">
                          <a:moveTo>
                            <a:pt x="261399" y="0"/>
                          </a:moveTo>
                          <a:lnTo>
                            <a:pt x="317975" y="0"/>
                          </a:lnTo>
                          <a:lnTo>
                            <a:pt x="313621" y="10510"/>
                          </a:lnTo>
                          <a:cubicBezTo>
                            <a:pt x="313621" y="29020"/>
                            <a:pt x="328627" y="44026"/>
                            <a:pt x="347137" y="44026"/>
                          </a:cubicBezTo>
                          <a:cubicBezTo>
                            <a:pt x="365647" y="44026"/>
                            <a:pt x="380653" y="29020"/>
                            <a:pt x="380653" y="10510"/>
                          </a:cubicBezTo>
                          <a:lnTo>
                            <a:pt x="376300" y="0"/>
                          </a:lnTo>
                          <a:lnTo>
                            <a:pt x="432875" y="0"/>
                          </a:lnTo>
                          <a:lnTo>
                            <a:pt x="694274" y="187826"/>
                          </a:lnTo>
                          <a:lnTo>
                            <a:pt x="0" y="187826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50" name="グループ化 449">
                    <a:extLst>
                      <a:ext uri="{FF2B5EF4-FFF2-40B4-BE49-F238E27FC236}">
                        <a16:creationId xmlns:a16="http://schemas.microsoft.com/office/drawing/2014/main" id="{0F430E77-9844-4923-BB9D-1BEF1B54927A}"/>
                      </a:ext>
                    </a:extLst>
                  </p:cNvPr>
                  <p:cNvGrpSpPr/>
                  <p:nvPr/>
                </p:nvGrpSpPr>
                <p:grpSpPr>
                  <a:xfrm>
                    <a:off x="961925" y="469900"/>
                    <a:ext cx="45719" cy="113604"/>
                    <a:chOff x="955575" y="450360"/>
                    <a:chExt cx="62720" cy="142669"/>
                  </a:xfrm>
                </p:grpSpPr>
                <p:sp>
                  <p:nvSpPr>
                    <p:cNvPr id="451" name="フリーフォーム: 図形 450">
                      <a:extLst>
                        <a:ext uri="{FF2B5EF4-FFF2-40B4-BE49-F238E27FC236}">
                          <a16:creationId xmlns:a16="http://schemas.microsoft.com/office/drawing/2014/main" id="{2F696CC0-6E14-4E75-A14B-5C6E1BCF97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5851" y="450360"/>
                      <a:ext cx="42166" cy="120001"/>
                    </a:xfrm>
                    <a:custGeom>
                      <a:avLst/>
                      <a:gdLst>
                        <a:gd name="connsiteX0" fmla="*/ 41985 w 83970"/>
                        <a:gd name="connsiteY0" fmla="*/ 0 h 238972"/>
                        <a:gd name="connsiteX1" fmla="*/ 64845 w 83970"/>
                        <a:gd name="connsiteY1" fmla="*/ 68415 h 238972"/>
                        <a:gd name="connsiteX2" fmla="*/ 61992 w 83970"/>
                        <a:gd name="connsiteY2" fmla="*/ 89028 h 238972"/>
                        <a:gd name="connsiteX3" fmla="*/ 71673 w 83970"/>
                        <a:gd name="connsiteY3" fmla="*/ 96973 h 238972"/>
                        <a:gd name="connsiteX4" fmla="*/ 83970 w 83970"/>
                        <a:gd name="connsiteY4" fmla="*/ 155791 h 238972"/>
                        <a:gd name="connsiteX5" fmla="*/ 41985 w 83970"/>
                        <a:gd name="connsiteY5" fmla="*/ 238972 h 238972"/>
                        <a:gd name="connsiteX6" fmla="*/ 0 w 83970"/>
                        <a:gd name="connsiteY6" fmla="*/ 155791 h 238972"/>
                        <a:gd name="connsiteX7" fmla="*/ 12297 w 83970"/>
                        <a:gd name="connsiteY7" fmla="*/ 96973 h 238972"/>
                        <a:gd name="connsiteX8" fmla="*/ 21978 w 83970"/>
                        <a:gd name="connsiteY8" fmla="*/ 89028 h 238972"/>
                        <a:gd name="connsiteX9" fmla="*/ 19125 w 83970"/>
                        <a:gd name="connsiteY9" fmla="*/ 68415 h 238972"/>
                        <a:gd name="connsiteX10" fmla="*/ 41985 w 83970"/>
                        <a:gd name="connsiteY10" fmla="*/ 0 h 2389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3970" h="238972">
                          <a:moveTo>
                            <a:pt x="41985" y="0"/>
                          </a:moveTo>
                          <a:cubicBezTo>
                            <a:pt x="54610" y="0"/>
                            <a:pt x="64845" y="30630"/>
                            <a:pt x="64845" y="68415"/>
                          </a:cubicBezTo>
                          <a:lnTo>
                            <a:pt x="61992" y="89028"/>
                          </a:lnTo>
                          <a:lnTo>
                            <a:pt x="71673" y="96973"/>
                          </a:lnTo>
                          <a:cubicBezTo>
                            <a:pt x="79271" y="112026"/>
                            <a:pt x="83970" y="132821"/>
                            <a:pt x="83970" y="155791"/>
                          </a:cubicBezTo>
                          <a:cubicBezTo>
                            <a:pt x="83970" y="201731"/>
                            <a:pt x="65173" y="238972"/>
                            <a:pt x="41985" y="238972"/>
                          </a:cubicBezTo>
                          <a:cubicBezTo>
                            <a:pt x="18797" y="238972"/>
                            <a:pt x="0" y="201731"/>
                            <a:pt x="0" y="155791"/>
                          </a:cubicBezTo>
                          <a:cubicBezTo>
                            <a:pt x="0" y="132821"/>
                            <a:pt x="4700" y="112026"/>
                            <a:pt x="12297" y="96973"/>
                          </a:cubicBezTo>
                          <a:lnTo>
                            <a:pt x="21978" y="89028"/>
                          </a:lnTo>
                          <a:lnTo>
                            <a:pt x="19125" y="68415"/>
                          </a:lnTo>
                          <a:cubicBezTo>
                            <a:pt x="19125" y="30630"/>
                            <a:pt x="29360" y="0"/>
                            <a:pt x="41985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52" name="台形 451">
                      <a:extLst>
                        <a:ext uri="{FF2B5EF4-FFF2-40B4-BE49-F238E27FC236}">
                          <a16:creationId xmlns:a16="http://schemas.microsoft.com/office/drawing/2014/main" id="{4E7EAA19-F58D-4DFE-BC3B-51EC69F9AB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5575" y="547962"/>
                      <a:ext cx="62720" cy="45067"/>
                    </a:xfrm>
                    <a:prstGeom prst="trapezoid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5F1A49A7-34BB-4627-B695-C9CE79EBE17C}"/>
                  </a:ext>
                </a:extLst>
              </p:cNvPr>
              <p:cNvSpPr/>
              <p:nvPr/>
            </p:nvSpPr>
            <p:spPr>
              <a:xfrm>
                <a:off x="4700572" y="204788"/>
                <a:ext cx="59124" cy="71469"/>
              </a:xfrm>
              <a:custGeom>
                <a:avLst/>
                <a:gdLst>
                  <a:gd name="connsiteX0" fmla="*/ 145256 w 190975"/>
                  <a:gd name="connsiteY0" fmla="*/ 0 h 85725"/>
                  <a:gd name="connsiteX1" fmla="*/ 190975 w 190975"/>
                  <a:gd name="connsiteY1" fmla="*/ 0 h 85725"/>
                  <a:gd name="connsiteX2" fmla="*/ 190975 w 190975"/>
                  <a:gd name="connsiteY2" fmla="*/ 85725 h 85725"/>
                  <a:gd name="connsiteX3" fmla="*/ 145256 w 190975"/>
                  <a:gd name="connsiteY3" fmla="*/ 85725 h 85725"/>
                  <a:gd name="connsiteX4" fmla="*/ 72628 w 190975"/>
                  <a:gd name="connsiteY4" fmla="*/ 0 h 85725"/>
                  <a:gd name="connsiteX5" fmla="*/ 118347 w 190975"/>
                  <a:gd name="connsiteY5" fmla="*/ 0 h 85725"/>
                  <a:gd name="connsiteX6" fmla="*/ 118347 w 190975"/>
                  <a:gd name="connsiteY6" fmla="*/ 85725 h 85725"/>
                  <a:gd name="connsiteX7" fmla="*/ 72628 w 190975"/>
                  <a:gd name="connsiteY7" fmla="*/ 85725 h 85725"/>
                  <a:gd name="connsiteX8" fmla="*/ 0 w 190975"/>
                  <a:gd name="connsiteY8" fmla="*/ 0 h 85725"/>
                  <a:gd name="connsiteX9" fmla="*/ 45719 w 190975"/>
                  <a:gd name="connsiteY9" fmla="*/ 0 h 85725"/>
                  <a:gd name="connsiteX10" fmla="*/ 45719 w 190975"/>
                  <a:gd name="connsiteY10" fmla="*/ 85725 h 85725"/>
                  <a:gd name="connsiteX11" fmla="*/ 0 w 190975"/>
                  <a:gd name="connsiteY11" fmla="*/ 857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0975" h="85725">
                    <a:moveTo>
                      <a:pt x="145256" y="0"/>
                    </a:moveTo>
                    <a:lnTo>
                      <a:pt x="190975" y="0"/>
                    </a:lnTo>
                    <a:lnTo>
                      <a:pt x="190975" y="85725"/>
                    </a:lnTo>
                    <a:lnTo>
                      <a:pt x="145256" y="85725"/>
                    </a:lnTo>
                    <a:close/>
                    <a:moveTo>
                      <a:pt x="72628" y="0"/>
                    </a:moveTo>
                    <a:lnTo>
                      <a:pt x="118347" y="0"/>
                    </a:lnTo>
                    <a:lnTo>
                      <a:pt x="118347" y="85725"/>
                    </a:lnTo>
                    <a:lnTo>
                      <a:pt x="72628" y="85725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85725"/>
                    </a:lnTo>
                    <a:lnTo>
                      <a:pt x="0" y="8572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3F87AE0C-9F5E-4632-8692-5BE5F963B3A1}"/>
                  </a:ext>
                </a:extLst>
              </p:cNvPr>
              <p:cNvSpPr/>
              <p:nvPr/>
            </p:nvSpPr>
            <p:spPr>
              <a:xfrm>
                <a:off x="4912503" y="204788"/>
                <a:ext cx="59124" cy="71469"/>
              </a:xfrm>
              <a:custGeom>
                <a:avLst/>
                <a:gdLst>
                  <a:gd name="connsiteX0" fmla="*/ 145256 w 190975"/>
                  <a:gd name="connsiteY0" fmla="*/ 0 h 85725"/>
                  <a:gd name="connsiteX1" fmla="*/ 190975 w 190975"/>
                  <a:gd name="connsiteY1" fmla="*/ 0 h 85725"/>
                  <a:gd name="connsiteX2" fmla="*/ 190975 w 190975"/>
                  <a:gd name="connsiteY2" fmla="*/ 85725 h 85725"/>
                  <a:gd name="connsiteX3" fmla="*/ 145256 w 190975"/>
                  <a:gd name="connsiteY3" fmla="*/ 85725 h 85725"/>
                  <a:gd name="connsiteX4" fmla="*/ 72628 w 190975"/>
                  <a:gd name="connsiteY4" fmla="*/ 0 h 85725"/>
                  <a:gd name="connsiteX5" fmla="*/ 118347 w 190975"/>
                  <a:gd name="connsiteY5" fmla="*/ 0 h 85725"/>
                  <a:gd name="connsiteX6" fmla="*/ 118347 w 190975"/>
                  <a:gd name="connsiteY6" fmla="*/ 85725 h 85725"/>
                  <a:gd name="connsiteX7" fmla="*/ 72628 w 190975"/>
                  <a:gd name="connsiteY7" fmla="*/ 85725 h 85725"/>
                  <a:gd name="connsiteX8" fmla="*/ 0 w 190975"/>
                  <a:gd name="connsiteY8" fmla="*/ 0 h 85725"/>
                  <a:gd name="connsiteX9" fmla="*/ 45719 w 190975"/>
                  <a:gd name="connsiteY9" fmla="*/ 0 h 85725"/>
                  <a:gd name="connsiteX10" fmla="*/ 45719 w 190975"/>
                  <a:gd name="connsiteY10" fmla="*/ 85725 h 85725"/>
                  <a:gd name="connsiteX11" fmla="*/ 0 w 190975"/>
                  <a:gd name="connsiteY11" fmla="*/ 857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0975" h="85725">
                    <a:moveTo>
                      <a:pt x="145256" y="0"/>
                    </a:moveTo>
                    <a:lnTo>
                      <a:pt x="190975" y="0"/>
                    </a:lnTo>
                    <a:lnTo>
                      <a:pt x="190975" y="85725"/>
                    </a:lnTo>
                    <a:lnTo>
                      <a:pt x="145256" y="85725"/>
                    </a:lnTo>
                    <a:close/>
                    <a:moveTo>
                      <a:pt x="72628" y="0"/>
                    </a:moveTo>
                    <a:lnTo>
                      <a:pt x="118347" y="0"/>
                    </a:lnTo>
                    <a:lnTo>
                      <a:pt x="118347" y="85725"/>
                    </a:lnTo>
                    <a:lnTo>
                      <a:pt x="72628" y="85725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85725"/>
                    </a:lnTo>
                    <a:lnTo>
                      <a:pt x="0" y="8572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58" name="フリーフォーム: 図形 357">
              <a:extLst>
                <a:ext uri="{FF2B5EF4-FFF2-40B4-BE49-F238E27FC236}">
                  <a16:creationId xmlns:a16="http://schemas.microsoft.com/office/drawing/2014/main" id="{527B92CC-DFAC-4CDE-8AA8-7B77C497CBFE}"/>
                </a:ext>
              </a:extLst>
            </p:cNvPr>
            <p:cNvSpPr/>
            <p:nvPr/>
          </p:nvSpPr>
          <p:spPr>
            <a:xfrm>
              <a:off x="5136408" y="3698002"/>
              <a:ext cx="140087" cy="136953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9" name="フリーフォーム: 図形 358">
              <a:extLst>
                <a:ext uri="{FF2B5EF4-FFF2-40B4-BE49-F238E27FC236}">
                  <a16:creationId xmlns:a16="http://schemas.microsoft.com/office/drawing/2014/main" id="{9601478A-B71E-486C-8ABA-8D43C7C605B1}"/>
                </a:ext>
              </a:extLst>
            </p:cNvPr>
            <p:cNvSpPr/>
            <p:nvPr/>
          </p:nvSpPr>
          <p:spPr>
            <a:xfrm>
              <a:off x="5717433" y="3698002"/>
              <a:ext cx="140087" cy="136953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64034EA3-F8B5-4D78-9641-0FFD59CF00E1}"/>
                </a:ext>
              </a:extLst>
            </p:cNvPr>
            <p:cNvGrpSpPr/>
            <p:nvPr/>
          </p:nvGrpSpPr>
          <p:grpSpPr>
            <a:xfrm>
              <a:off x="4360861" y="3503533"/>
              <a:ext cx="953324" cy="461997"/>
              <a:chOff x="4360861" y="-161925"/>
              <a:chExt cx="953324" cy="461997"/>
            </a:xfrm>
          </p:grpSpPr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8520A4CE-D23A-4496-824D-6CE89851D8D4}"/>
                  </a:ext>
                </a:extLst>
              </p:cNvPr>
              <p:cNvGrpSpPr/>
              <p:nvPr/>
            </p:nvGrpSpPr>
            <p:grpSpPr>
              <a:xfrm>
                <a:off x="4360861" y="-161925"/>
                <a:ext cx="953324" cy="461997"/>
                <a:chOff x="643054" y="469900"/>
                <a:chExt cx="687333" cy="400827"/>
              </a:xfrm>
            </p:grpSpPr>
            <p:sp>
              <p:nvSpPr>
                <p:cNvPr id="436" name="二等辺三角形 435">
                  <a:extLst>
                    <a:ext uri="{FF2B5EF4-FFF2-40B4-BE49-F238E27FC236}">
                      <a16:creationId xmlns:a16="http://schemas.microsoft.com/office/drawing/2014/main" id="{4524F7E5-41E1-40FC-814D-A071387571AC}"/>
                    </a:ext>
                  </a:extLst>
                </p:cNvPr>
                <p:cNvSpPr/>
                <p:nvPr/>
              </p:nvSpPr>
              <p:spPr bwMode="auto">
                <a:xfrm>
                  <a:off x="643054" y="564332"/>
                  <a:ext cx="687333" cy="306393"/>
                </a:xfrm>
                <a:prstGeom prst="triangle">
                  <a:avLst/>
                </a:prstGeom>
                <a:pattFill prst="dkVert">
                  <a:fgClr>
                    <a:sysClr val="window" lastClr="FFFFFF"/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437" name="グループ化 436">
                  <a:extLst>
                    <a:ext uri="{FF2B5EF4-FFF2-40B4-BE49-F238E27FC236}">
                      <a16:creationId xmlns:a16="http://schemas.microsoft.com/office/drawing/2014/main" id="{D5F826F2-CCFE-4C44-9F5D-F1281177A392}"/>
                    </a:ext>
                  </a:extLst>
                </p:cNvPr>
                <p:cNvGrpSpPr/>
                <p:nvPr/>
              </p:nvGrpSpPr>
              <p:grpSpPr>
                <a:xfrm>
                  <a:off x="706851" y="469900"/>
                  <a:ext cx="559745" cy="400827"/>
                  <a:chOff x="706851" y="469900"/>
                  <a:chExt cx="559745" cy="400827"/>
                </a:xfrm>
              </p:grpSpPr>
              <p:grpSp>
                <p:nvGrpSpPr>
                  <p:cNvPr id="438" name="グループ化 437">
                    <a:extLst>
                      <a:ext uri="{FF2B5EF4-FFF2-40B4-BE49-F238E27FC236}">
                        <a16:creationId xmlns:a16="http://schemas.microsoft.com/office/drawing/2014/main" id="{ACCBAD08-9599-4238-B529-63FD7E0B639D}"/>
                      </a:ext>
                    </a:extLst>
                  </p:cNvPr>
                  <p:cNvGrpSpPr/>
                  <p:nvPr/>
                </p:nvGrpSpPr>
                <p:grpSpPr>
                  <a:xfrm>
                    <a:off x="706851" y="628606"/>
                    <a:ext cx="559745" cy="242121"/>
                    <a:chOff x="7815686" y="2510060"/>
                    <a:chExt cx="793954" cy="359318"/>
                  </a:xfrm>
                </p:grpSpPr>
                <p:sp>
                  <p:nvSpPr>
                    <p:cNvPr id="442" name="二等辺三角形 441">
                      <a:extLst>
                        <a:ext uri="{FF2B5EF4-FFF2-40B4-BE49-F238E27FC236}">
                          <a16:creationId xmlns:a16="http://schemas.microsoft.com/office/drawing/2014/main" id="{7F2088F5-4515-4D45-BECC-BFB7B1E54CC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15686" y="2510060"/>
                      <a:ext cx="793954" cy="357368"/>
                    </a:xfrm>
                    <a:prstGeom prst="triangle">
                      <a:avLst/>
                    </a:prstGeom>
                    <a:solidFill>
                      <a:sysClr val="window" lastClr="FFFFFF">
                        <a:lumMod val="95000"/>
                      </a:sysClr>
                    </a:solidFill>
                    <a:ln w="1270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43" name="フリーフォーム: 図形 442">
                      <a:extLst>
                        <a:ext uri="{FF2B5EF4-FFF2-40B4-BE49-F238E27FC236}">
                          <a16:creationId xmlns:a16="http://schemas.microsoft.com/office/drawing/2014/main" id="{A4766202-04B9-47C5-B3EB-A30F8D27E7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89669" y="2647224"/>
                      <a:ext cx="645989" cy="222154"/>
                    </a:xfrm>
                    <a:custGeom>
                      <a:avLst/>
                      <a:gdLst>
                        <a:gd name="connsiteX0" fmla="*/ 261399 w 694274"/>
                        <a:gd name="connsiteY0" fmla="*/ 0 h 187826"/>
                        <a:gd name="connsiteX1" fmla="*/ 317975 w 694274"/>
                        <a:gd name="connsiteY1" fmla="*/ 0 h 187826"/>
                        <a:gd name="connsiteX2" fmla="*/ 313621 w 694274"/>
                        <a:gd name="connsiteY2" fmla="*/ 10510 h 187826"/>
                        <a:gd name="connsiteX3" fmla="*/ 347137 w 694274"/>
                        <a:gd name="connsiteY3" fmla="*/ 44026 h 187826"/>
                        <a:gd name="connsiteX4" fmla="*/ 380653 w 694274"/>
                        <a:gd name="connsiteY4" fmla="*/ 10510 h 187826"/>
                        <a:gd name="connsiteX5" fmla="*/ 376300 w 694274"/>
                        <a:gd name="connsiteY5" fmla="*/ 0 h 187826"/>
                        <a:gd name="connsiteX6" fmla="*/ 432875 w 694274"/>
                        <a:gd name="connsiteY6" fmla="*/ 0 h 187826"/>
                        <a:gd name="connsiteX7" fmla="*/ 694274 w 694274"/>
                        <a:gd name="connsiteY7" fmla="*/ 187826 h 187826"/>
                        <a:gd name="connsiteX8" fmla="*/ 0 w 694274"/>
                        <a:gd name="connsiteY8" fmla="*/ 187826 h 1878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94274" h="187826">
                          <a:moveTo>
                            <a:pt x="261399" y="0"/>
                          </a:moveTo>
                          <a:lnTo>
                            <a:pt x="317975" y="0"/>
                          </a:lnTo>
                          <a:lnTo>
                            <a:pt x="313621" y="10510"/>
                          </a:lnTo>
                          <a:cubicBezTo>
                            <a:pt x="313621" y="29020"/>
                            <a:pt x="328627" y="44026"/>
                            <a:pt x="347137" y="44026"/>
                          </a:cubicBezTo>
                          <a:cubicBezTo>
                            <a:pt x="365647" y="44026"/>
                            <a:pt x="380653" y="29020"/>
                            <a:pt x="380653" y="10510"/>
                          </a:cubicBezTo>
                          <a:lnTo>
                            <a:pt x="376300" y="0"/>
                          </a:lnTo>
                          <a:lnTo>
                            <a:pt x="432875" y="0"/>
                          </a:lnTo>
                          <a:lnTo>
                            <a:pt x="694274" y="187826"/>
                          </a:lnTo>
                          <a:lnTo>
                            <a:pt x="0" y="187826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39" name="グループ化 438">
                    <a:extLst>
                      <a:ext uri="{FF2B5EF4-FFF2-40B4-BE49-F238E27FC236}">
                        <a16:creationId xmlns:a16="http://schemas.microsoft.com/office/drawing/2014/main" id="{4230D517-4DF6-4EAC-A796-C55BB3BDBA8F}"/>
                      </a:ext>
                    </a:extLst>
                  </p:cNvPr>
                  <p:cNvGrpSpPr/>
                  <p:nvPr/>
                </p:nvGrpSpPr>
                <p:grpSpPr>
                  <a:xfrm>
                    <a:off x="961925" y="469900"/>
                    <a:ext cx="45719" cy="113604"/>
                    <a:chOff x="955575" y="450360"/>
                    <a:chExt cx="62720" cy="142669"/>
                  </a:xfrm>
                </p:grpSpPr>
                <p:sp>
                  <p:nvSpPr>
                    <p:cNvPr id="440" name="フリーフォーム: 図形 439">
                      <a:extLst>
                        <a:ext uri="{FF2B5EF4-FFF2-40B4-BE49-F238E27FC236}">
                          <a16:creationId xmlns:a16="http://schemas.microsoft.com/office/drawing/2014/main" id="{156F92BF-B3ED-4099-8FF0-AFFB95BB73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5851" y="450360"/>
                      <a:ext cx="42166" cy="120001"/>
                    </a:xfrm>
                    <a:custGeom>
                      <a:avLst/>
                      <a:gdLst>
                        <a:gd name="connsiteX0" fmla="*/ 41985 w 83970"/>
                        <a:gd name="connsiteY0" fmla="*/ 0 h 238972"/>
                        <a:gd name="connsiteX1" fmla="*/ 64845 w 83970"/>
                        <a:gd name="connsiteY1" fmla="*/ 68415 h 238972"/>
                        <a:gd name="connsiteX2" fmla="*/ 61992 w 83970"/>
                        <a:gd name="connsiteY2" fmla="*/ 89028 h 238972"/>
                        <a:gd name="connsiteX3" fmla="*/ 71673 w 83970"/>
                        <a:gd name="connsiteY3" fmla="*/ 96973 h 238972"/>
                        <a:gd name="connsiteX4" fmla="*/ 83970 w 83970"/>
                        <a:gd name="connsiteY4" fmla="*/ 155791 h 238972"/>
                        <a:gd name="connsiteX5" fmla="*/ 41985 w 83970"/>
                        <a:gd name="connsiteY5" fmla="*/ 238972 h 238972"/>
                        <a:gd name="connsiteX6" fmla="*/ 0 w 83970"/>
                        <a:gd name="connsiteY6" fmla="*/ 155791 h 238972"/>
                        <a:gd name="connsiteX7" fmla="*/ 12297 w 83970"/>
                        <a:gd name="connsiteY7" fmla="*/ 96973 h 238972"/>
                        <a:gd name="connsiteX8" fmla="*/ 21978 w 83970"/>
                        <a:gd name="connsiteY8" fmla="*/ 89028 h 238972"/>
                        <a:gd name="connsiteX9" fmla="*/ 19125 w 83970"/>
                        <a:gd name="connsiteY9" fmla="*/ 68415 h 238972"/>
                        <a:gd name="connsiteX10" fmla="*/ 41985 w 83970"/>
                        <a:gd name="connsiteY10" fmla="*/ 0 h 2389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3970" h="238972">
                          <a:moveTo>
                            <a:pt x="41985" y="0"/>
                          </a:moveTo>
                          <a:cubicBezTo>
                            <a:pt x="54610" y="0"/>
                            <a:pt x="64845" y="30630"/>
                            <a:pt x="64845" y="68415"/>
                          </a:cubicBezTo>
                          <a:lnTo>
                            <a:pt x="61992" y="89028"/>
                          </a:lnTo>
                          <a:lnTo>
                            <a:pt x="71673" y="96973"/>
                          </a:lnTo>
                          <a:cubicBezTo>
                            <a:pt x="79271" y="112026"/>
                            <a:pt x="83970" y="132821"/>
                            <a:pt x="83970" y="155791"/>
                          </a:cubicBezTo>
                          <a:cubicBezTo>
                            <a:pt x="83970" y="201731"/>
                            <a:pt x="65173" y="238972"/>
                            <a:pt x="41985" y="238972"/>
                          </a:cubicBezTo>
                          <a:cubicBezTo>
                            <a:pt x="18797" y="238972"/>
                            <a:pt x="0" y="201731"/>
                            <a:pt x="0" y="155791"/>
                          </a:cubicBezTo>
                          <a:cubicBezTo>
                            <a:pt x="0" y="132821"/>
                            <a:pt x="4700" y="112026"/>
                            <a:pt x="12297" y="96973"/>
                          </a:cubicBezTo>
                          <a:lnTo>
                            <a:pt x="21978" y="89028"/>
                          </a:lnTo>
                          <a:lnTo>
                            <a:pt x="19125" y="68415"/>
                          </a:lnTo>
                          <a:cubicBezTo>
                            <a:pt x="19125" y="30630"/>
                            <a:pt x="29360" y="0"/>
                            <a:pt x="41985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41" name="台形 440">
                      <a:extLst>
                        <a:ext uri="{FF2B5EF4-FFF2-40B4-BE49-F238E27FC236}">
                          <a16:creationId xmlns:a16="http://schemas.microsoft.com/office/drawing/2014/main" id="{E874E885-5713-467C-878D-5CF2E0BF28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5575" y="547962"/>
                      <a:ext cx="62720" cy="45067"/>
                    </a:xfrm>
                    <a:prstGeom prst="trapezoid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3471B779-C07D-4C38-9C2C-547BD39742B3}"/>
                  </a:ext>
                </a:extLst>
              </p:cNvPr>
              <p:cNvSpPr/>
              <p:nvPr/>
            </p:nvSpPr>
            <p:spPr>
              <a:xfrm>
                <a:off x="4700572" y="204788"/>
                <a:ext cx="59124" cy="71469"/>
              </a:xfrm>
              <a:custGeom>
                <a:avLst/>
                <a:gdLst>
                  <a:gd name="connsiteX0" fmla="*/ 145256 w 190975"/>
                  <a:gd name="connsiteY0" fmla="*/ 0 h 85725"/>
                  <a:gd name="connsiteX1" fmla="*/ 190975 w 190975"/>
                  <a:gd name="connsiteY1" fmla="*/ 0 h 85725"/>
                  <a:gd name="connsiteX2" fmla="*/ 190975 w 190975"/>
                  <a:gd name="connsiteY2" fmla="*/ 85725 h 85725"/>
                  <a:gd name="connsiteX3" fmla="*/ 145256 w 190975"/>
                  <a:gd name="connsiteY3" fmla="*/ 85725 h 85725"/>
                  <a:gd name="connsiteX4" fmla="*/ 72628 w 190975"/>
                  <a:gd name="connsiteY4" fmla="*/ 0 h 85725"/>
                  <a:gd name="connsiteX5" fmla="*/ 118347 w 190975"/>
                  <a:gd name="connsiteY5" fmla="*/ 0 h 85725"/>
                  <a:gd name="connsiteX6" fmla="*/ 118347 w 190975"/>
                  <a:gd name="connsiteY6" fmla="*/ 85725 h 85725"/>
                  <a:gd name="connsiteX7" fmla="*/ 72628 w 190975"/>
                  <a:gd name="connsiteY7" fmla="*/ 85725 h 85725"/>
                  <a:gd name="connsiteX8" fmla="*/ 0 w 190975"/>
                  <a:gd name="connsiteY8" fmla="*/ 0 h 85725"/>
                  <a:gd name="connsiteX9" fmla="*/ 45719 w 190975"/>
                  <a:gd name="connsiteY9" fmla="*/ 0 h 85725"/>
                  <a:gd name="connsiteX10" fmla="*/ 45719 w 190975"/>
                  <a:gd name="connsiteY10" fmla="*/ 85725 h 85725"/>
                  <a:gd name="connsiteX11" fmla="*/ 0 w 190975"/>
                  <a:gd name="connsiteY11" fmla="*/ 857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0975" h="85725">
                    <a:moveTo>
                      <a:pt x="145256" y="0"/>
                    </a:moveTo>
                    <a:lnTo>
                      <a:pt x="190975" y="0"/>
                    </a:lnTo>
                    <a:lnTo>
                      <a:pt x="190975" y="85725"/>
                    </a:lnTo>
                    <a:lnTo>
                      <a:pt x="145256" y="85725"/>
                    </a:lnTo>
                    <a:close/>
                    <a:moveTo>
                      <a:pt x="72628" y="0"/>
                    </a:moveTo>
                    <a:lnTo>
                      <a:pt x="118347" y="0"/>
                    </a:lnTo>
                    <a:lnTo>
                      <a:pt x="118347" y="85725"/>
                    </a:lnTo>
                    <a:lnTo>
                      <a:pt x="72628" y="85725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85725"/>
                    </a:lnTo>
                    <a:lnTo>
                      <a:pt x="0" y="8572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95905496-CAB5-4511-910F-E619C4CE4EB8}"/>
                  </a:ext>
                </a:extLst>
              </p:cNvPr>
              <p:cNvSpPr/>
              <p:nvPr/>
            </p:nvSpPr>
            <p:spPr>
              <a:xfrm>
                <a:off x="4912503" y="204788"/>
                <a:ext cx="59124" cy="71469"/>
              </a:xfrm>
              <a:custGeom>
                <a:avLst/>
                <a:gdLst>
                  <a:gd name="connsiteX0" fmla="*/ 145256 w 190975"/>
                  <a:gd name="connsiteY0" fmla="*/ 0 h 85725"/>
                  <a:gd name="connsiteX1" fmla="*/ 190975 w 190975"/>
                  <a:gd name="connsiteY1" fmla="*/ 0 h 85725"/>
                  <a:gd name="connsiteX2" fmla="*/ 190975 w 190975"/>
                  <a:gd name="connsiteY2" fmla="*/ 85725 h 85725"/>
                  <a:gd name="connsiteX3" fmla="*/ 145256 w 190975"/>
                  <a:gd name="connsiteY3" fmla="*/ 85725 h 85725"/>
                  <a:gd name="connsiteX4" fmla="*/ 72628 w 190975"/>
                  <a:gd name="connsiteY4" fmla="*/ 0 h 85725"/>
                  <a:gd name="connsiteX5" fmla="*/ 118347 w 190975"/>
                  <a:gd name="connsiteY5" fmla="*/ 0 h 85725"/>
                  <a:gd name="connsiteX6" fmla="*/ 118347 w 190975"/>
                  <a:gd name="connsiteY6" fmla="*/ 85725 h 85725"/>
                  <a:gd name="connsiteX7" fmla="*/ 72628 w 190975"/>
                  <a:gd name="connsiteY7" fmla="*/ 85725 h 85725"/>
                  <a:gd name="connsiteX8" fmla="*/ 0 w 190975"/>
                  <a:gd name="connsiteY8" fmla="*/ 0 h 85725"/>
                  <a:gd name="connsiteX9" fmla="*/ 45719 w 190975"/>
                  <a:gd name="connsiteY9" fmla="*/ 0 h 85725"/>
                  <a:gd name="connsiteX10" fmla="*/ 45719 w 190975"/>
                  <a:gd name="connsiteY10" fmla="*/ 85725 h 85725"/>
                  <a:gd name="connsiteX11" fmla="*/ 0 w 190975"/>
                  <a:gd name="connsiteY11" fmla="*/ 857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0975" h="85725">
                    <a:moveTo>
                      <a:pt x="145256" y="0"/>
                    </a:moveTo>
                    <a:lnTo>
                      <a:pt x="190975" y="0"/>
                    </a:lnTo>
                    <a:lnTo>
                      <a:pt x="190975" y="85725"/>
                    </a:lnTo>
                    <a:lnTo>
                      <a:pt x="145256" y="85725"/>
                    </a:lnTo>
                    <a:close/>
                    <a:moveTo>
                      <a:pt x="72628" y="0"/>
                    </a:moveTo>
                    <a:lnTo>
                      <a:pt x="118347" y="0"/>
                    </a:lnTo>
                    <a:lnTo>
                      <a:pt x="118347" y="85725"/>
                    </a:lnTo>
                    <a:lnTo>
                      <a:pt x="72628" y="85725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85725"/>
                    </a:lnTo>
                    <a:lnTo>
                      <a:pt x="0" y="8572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9498990F-7F44-43A8-86BC-E8E9FC99862F}"/>
                </a:ext>
              </a:extLst>
            </p:cNvPr>
            <p:cNvGrpSpPr/>
            <p:nvPr/>
          </p:nvGrpSpPr>
          <p:grpSpPr>
            <a:xfrm>
              <a:off x="5662611" y="3503533"/>
              <a:ext cx="953324" cy="461997"/>
              <a:chOff x="4360861" y="-161925"/>
              <a:chExt cx="953324" cy="461997"/>
            </a:xfrm>
          </p:grpSpPr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B4FD9E1C-13C8-4E48-8A7C-2E8D7EFF8765}"/>
                  </a:ext>
                </a:extLst>
              </p:cNvPr>
              <p:cNvGrpSpPr/>
              <p:nvPr/>
            </p:nvGrpSpPr>
            <p:grpSpPr>
              <a:xfrm>
                <a:off x="4360861" y="-161925"/>
                <a:ext cx="953324" cy="461997"/>
                <a:chOff x="643054" y="469900"/>
                <a:chExt cx="687333" cy="400827"/>
              </a:xfrm>
            </p:grpSpPr>
            <p:sp>
              <p:nvSpPr>
                <p:cNvPr id="425" name="二等辺三角形 424">
                  <a:extLst>
                    <a:ext uri="{FF2B5EF4-FFF2-40B4-BE49-F238E27FC236}">
                      <a16:creationId xmlns:a16="http://schemas.microsoft.com/office/drawing/2014/main" id="{CFFFAD8B-3674-4BFC-B006-90C5C40C1184}"/>
                    </a:ext>
                  </a:extLst>
                </p:cNvPr>
                <p:cNvSpPr/>
                <p:nvPr/>
              </p:nvSpPr>
              <p:spPr bwMode="auto">
                <a:xfrm>
                  <a:off x="643054" y="564332"/>
                  <a:ext cx="687333" cy="306393"/>
                </a:xfrm>
                <a:prstGeom prst="triangle">
                  <a:avLst/>
                </a:prstGeom>
                <a:pattFill prst="dkVert">
                  <a:fgClr>
                    <a:sysClr val="window" lastClr="FFFFFF"/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426" name="グループ化 425">
                  <a:extLst>
                    <a:ext uri="{FF2B5EF4-FFF2-40B4-BE49-F238E27FC236}">
                      <a16:creationId xmlns:a16="http://schemas.microsoft.com/office/drawing/2014/main" id="{8F450515-0568-4239-ADA0-6D7A4C5A61E8}"/>
                    </a:ext>
                  </a:extLst>
                </p:cNvPr>
                <p:cNvGrpSpPr/>
                <p:nvPr/>
              </p:nvGrpSpPr>
              <p:grpSpPr>
                <a:xfrm>
                  <a:off x="706851" y="469900"/>
                  <a:ext cx="559745" cy="400827"/>
                  <a:chOff x="706851" y="469900"/>
                  <a:chExt cx="559745" cy="400827"/>
                </a:xfrm>
              </p:grpSpPr>
              <p:grpSp>
                <p:nvGrpSpPr>
                  <p:cNvPr id="427" name="グループ化 426">
                    <a:extLst>
                      <a:ext uri="{FF2B5EF4-FFF2-40B4-BE49-F238E27FC236}">
                        <a16:creationId xmlns:a16="http://schemas.microsoft.com/office/drawing/2014/main" id="{6BF62A78-F090-4B67-A2CB-AF150E7E900B}"/>
                      </a:ext>
                    </a:extLst>
                  </p:cNvPr>
                  <p:cNvGrpSpPr/>
                  <p:nvPr/>
                </p:nvGrpSpPr>
                <p:grpSpPr>
                  <a:xfrm>
                    <a:off x="706851" y="628606"/>
                    <a:ext cx="559745" cy="242121"/>
                    <a:chOff x="7815686" y="2510060"/>
                    <a:chExt cx="793954" cy="359318"/>
                  </a:xfrm>
                </p:grpSpPr>
                <p:sp>
                  <p:nvSpPr>
                    <p:cNvPr id="431" name="二等辺三角形 430">
                      <a:extLst>
                        <a:ext uri="{FF2B5EF4-FFF2-40B4-BE49-F238E27FC236}">
                          <a16:creationId xmlns:a16="http://schemas.microsoft.com/office/drawing/2014/main" id="{BDD9661A-0F5C-4A66-BF96-E234478CF1C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15686" y="2510060"/>
                      <a:ext cx="793954" cy="357368"/>
                    </a:xfrm>
                    <a:prstGeom prst="triangle">
                      <a:avLst/>
                    </a:prstGeom>
                    <a:solidFill>
                      <a:sysClr val="window" lastClr="FFFFFF">
                        <a:lumMod val="95000"/>
                      </a:sysClr>
                    </a:solidFill>
                    <a:ln w="1270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32" name="フリーフォーム: 図形 431">
                      <a:extLst>
                        <a:ext uri="{FF2B5EF4-FFF2-40B4-BE49-F238E27FC236}">
                          <a16:creationId xmlns:a16="http://schemas.microsoft.com/office/drawing/2014/main" id="{0723A378-325C-48F7-B28A-BED28CB474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89669" y="2647224"/>
                      <a:ext cx="645989" cy="222154"/>
                    </a:xfrm>
                    <a:custGeom>
                      <a:avLst/>
                      <a:gdLst>
                        <a:gd name="connsiteX0" fmla="*/ 261399 w 694274"/>
                        <a:gd name="connsiteY0" fmla="*/ 0 h 187826"/>
                        <a:gd name="connsiteX1" fmla="*/ 317975 w 694274"/>
                        <a:gd name="connsiteY1" fmla="*/ 0 h 187826"/>
                        <a:gd name="connsiteX2" fmla="*/ 313621 w 694274"/>
                        <a:gd name="connsiteY2" fmla="*/ 10510 h 187826"/>
                        <a:gd name="connsiteX3" fmla="*/ 347137 w 694274"/>
                        <a:gd name="connsiteY3" fmla="*/ 44026 h 187826"/>
                        <a:gd name="connsiteX4" fmla="*/ 380653 w 694274"/>
                        <a:gd name="connsiteY4" fmla="*/ 10510 h 187826"/>
                        <a:gd name="connsiteX5" fmla="*/ 376300 w 694274"/>
                        <a:gd name="connsiteY5" fmla="*/ 0 h 187826"/>
                        <a:gd name="connsiteX6" fmla="*/ 432875 w 694274"/>
                        <a:gd name="connsiteY6" fmla="*/ 0 h 187826"/>
                        <a:gd name="connsiteX7" fmla="*/ 694274 w 694274"/>
                        <a:gd name="connsiteY7" fmla="*/ 187826 h 187826"/>
                        <a:gd name="connsiteX8" fmla="*/ 0 w 694274"/>
                        <a:gd name="connsiteY8" fmla="*/ 187826 h 1878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94274" h="187826">
                          <a:moveTo>
                            <a:pt x="261399" y="0"/>
                          </a:moveTo>
                          <a:lnTo>
                            <a:pt x="317975" y="0"/>
                          </a:lnTo>
                          <a:lnTo>
                            <a:pt x="313621" y="10510"/>
                          </a:lnTo>
                          <a:cubicBezTo>
                            <a:pt x="313621" y="29020"/>
                            <a:pt x="328627" y="44026"/>
                            <a:pt x="347137" y="44026"/>
                          </a:cubicBezTo>
                          <a:cubicBezTo>
                            <a:pt x="365647" y="44026"/>
                            <a:pt x="380653" y="29020"/>
                            <a:pt x="380653" y="10510"/>
                          </a:cubicBezTo>
                          <a:lnTo>
                            <a:pt x="376300" y="0"/>
                          </a:lnTo>
                          <a:lnTo>
                            <a:pt x="432875" y="0"/>
                          </a:lnTo>
                          <a:lnTo>
                            <a:pt x="694274" y="187826"/>
                          </a:lnTo>
                          <a:lnTo>
                            <a:pt x="0" y="187826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8" name="グループ化 427">
                    <a:extLst>
                      <a:ext uri="{FF2B5EF4-FFF2-40B4-BE49-F238E27FC236}">
                        <a16:creationId xmlns:a16="http://schemas.microsoft.com/office/drawing/2014/main" id="{5F5ABF31-B5D2-42AF-878D-79DD2CFB716B}"/>
                      </a:ext>
                    </a:extLst>
                  </p:cNvPr>
                  <p:cNvGrpSpPr/>
                  <p:nvPr/>
                </p:nvGrpSpPr>
                <p:grpSpPr>
                  <a:xfrm>
                    <a:off x="961925" y="469900"/>
                    <a:ext cx="45719" cy="113604"/>
                    <a:chOff x="955575" y="450360"/>
                    <a:chExt cx="62720" cy="142669"/>
                  </a:xfrm>
                </p:grpSpPr>
                <p:sp>
                  <p:nvSpPr>
                    <p:cNvPr id="429" name="フリーフォーム: 図形 428">
                      <a:extLst>
                        <a:ext uri="{FF2B5EF4-FFF2-40B4-BE49-F238E27FC236}">
                          <a16:creationId xmlns:a16="http://schemas.microsoft.com/office/drawing/2014/main" id="{CCC67CA0-0A35-4A50-9FF7-FB52A1B246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5851" y="450360"/>
                      <a:ext cx="42166" cy="120001"/>
                    </a:xfrm>
                    <a:custGeom>
                      <a:avLst/>
                      <a:gdLst>
                        <a:gd name="connsiteX0" fmla="*/ 41985 w 83970"/>
                        <a:gd name="connsiteY0" fmla="*/ 0 h 238972"/>
                        <a:gd name="connsiteX1" fmla="*/ 64845 w 83970"/>
                        <a:gd name="connsiteY1" fmla="*/ 68415 h 238972"/>
                        <a:gd name="connsiteX2" fmla="*/ 61992 w 83970"/>
                        <a:gd name="connsiteY2" fmla="*/ 89028 h 238972"/>
                        <a:gd name="connsiteX3" fmla="*/ 71673 w 83970"/>
                        <a:gd name="connsiteY3" fmla="*/ 96973 h 238972"/>
                        <a:gd name="connsiteX4" fmla="*/ 83970 w 83970"/>
                        <a:gd name="connsiteY4" fmla="*/ 155791 h 238972"/>
                        <a:gd name="connsiteX5" fmla="*/ 41985 w 83970"/>
                        <a:gd name="connsiteY5" fmla="*/ 238972 h 238972"/>
                        <a:gd name="connsiteX6" fmla="*/ 0 w 83970"/>
                        <a:gd name="connsiteY6" fmla="*/ 155791 h 238972"/>
                        <a:gd name="connsiteX7" fmla="*/ 12297 w 83970"/>
                        <a:gd name="connsiteY7" fmla="*/ 96973 h 238972"/>
                        <a:gd name="connsiteX8" fmla="*/ 21978 w 83970"/>
                        <a:gd name="connsiteY8" fmla="*/ 89028 h 238972"/>
                        <a:gd name="connsiteX9" fmla="*/ 19125 w 83970"/>
                        <a:gd name="connsiteY9" fmla="*/ 68415 h 238972"/>
                        <a:gd name="connsiteX10" fmla="*/ 41985 w 83970"/>
                        <a:gd name="connsiteY10" fmla="*/ 0 h 2389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3970" h="238972">
                          <a:moveTo>
                            <a:pt x="41985" y="0"/>
                          </a:moveTo>
                          <a:cubicBezTo>
                            <a:pt x="54610" y="0"/>
                            <a:pt x="64845" y="30630"/>
                            <a:pt x="64845" y="68415"/>
                          </a:cubicBezTo>
                          <a:lnTo>
                            <a:pt x="61992" y="89028"/>
                          </a:lnTo>
                          <a:lnTo>
                            <a:pt x="71673" y="96973"/>
                          </a:lnTo>
                          <a:cubicBezTo>
                            <a:pt x="79271" y="112026"/>
                            <a:pt x="83970" y="132821"/>
                            <a:pt x="83970" y="155791"/>
                          </a:cubicBezTo>
                          <a:cubicBezTo>
                            <a:pt x="83970" y="201731"/>
                            <a:pt x="65173" y="238972"/>
                            <a:pt x="41985" y="238972"/>
                          </a:cubicBezTo>
                          <a:cubicBezTo>
                            <a:pt x="18797" y="238972"/>
                            <a:pt x="0" y="201731"/>
                            <a:pt x="0" y="155791"/>
                          </a:cubicBezTo>
                          <a:cubicBezTo>
                            <a:pt x="0" y="132821"/>
                            <a:pt x="4700" y="112026"/>
                            <a:pt x="12297" y="96973"/>
                          </a:cubicBezTo>
                          <a:lnTo>
                            <a:pt x="21978" y="89028"/>
                          </a:lnTo>
                          <a:lnTo>
                            <a:pt x="19125" y="68415"/>
                          </a:lnTo>
                          <a:cubicBezTo>
                            <a:pt x="19125" y="30630"/>
                            <a:pt x="29360" y="0"/>
                            <a:pt x="41985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30" name="台形 429">
                      <a:extLst>
                        <a:ext uri="{FF2B5EF4-FFF2-40B4-BE49-F238E27FC236}">
                          <a16:creationId xmlns:a16="http://schemas.microsoft.com/office/drawing/2014/main" id="{1A4274D7-095D-4B75-B804-E6B654DFF8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5575" y="547962"/>
                      <a:ext cx="62720" cy="45067"/>
                    </a:xfrm>
                    <a:prstGeom prst="trapezoid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56619C23-61F3-46B4-A50E-CF428F49B09A}"/>
                  </a:ext>
                </a:extLst>
              </p:cNvPr>
              <p:cNvSpPr/>
              <p:nvPr/>
            </p:nvSpPr>
            <p:spPr>
              <a:xfrm>
                <a:off x="4700572" y="204788"/>
                <a:ext cx="59124" cy="71469"/>
              </a:xfrm>
              <a:custGeom>
                <a:avLst/>
                <a:gdLst>
                  <a:gd name="connsiteX0" fmla="*/ 145256 w 190975"/>
                  <a:gd name="connsiteY0" fmla="*/ 0 h 85725"/>
                  <a:gd name="connsiteX1" fmla="*/ 190975 w 190975"/>
                  <a:gd name="connsiteY1" fmla="*/ 0 h 85725"/>
                  <a:gd name="connsiteX2" fmla="*/ 190975 w 190975"/>
                  <a:gd name="connsiteY2" fmla="*/ 85725 h 85725"/>
                  <a:gd name="connsiteX3" fmla="*/ 145256 w 190975"/>
                  <a:gd name="connsiteY3" fmla="*/ 85725 h 85725"/>
                  <a:gd name="connsiteX4" fmla="*/ 72628 w 190975"/>
                  <a:gd name="connsiteY4" fmla="*/ 0 h 85725"/>
                  <a:gd name="connsiteX5" fmla="*/ 118347 w 190975"/>
                  <a:gd name="connsiteY5" fmla="*/ 0 h 85725"/>
                  <a:gd name="connsiteX6" fmla="*/ 118347 w 190975"/>
                  <a:gd name="connsiteY6" fmla="*/ 85725 h 85725"/>
                  <a:gd name="connsiteX7" fmla="*/ 72628 w 190975"/>
                  <a:gd name="connsiteY7" fmla="*/ 85725 h 85725"/>
                  <a:gd name="connsiteX8" fmla="*/ 0 w 190975"/>
                  <a:gd name="connsiteY8" fmla="*/ 0 h 85725"/>
                  <a:gd name="connsiteX9" fmla="*/ 45719 w 190975"/>
                  <a:gd name="connsiteY9" fmla="*/ 0 h 85725"/>
                  <a:gd name="connsiteX10" fmla="*/ 45719 w 190975"/>
                  <a:gd name="connsiteY10" fmla="*/ 85725 h 85725"/>
                  <a:gd name="connsiteX11" fmla="*/ 0 w 190975"/>
                  <a:gd name="connsiteY11" fmla="*/ 857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0975" h="85725">
                    <a:moveTo>
                      <a:pt x="145256" y="0"/>
                    </a:moveTo>
                    <a:lnTo>
                      <a:pt x="190975" y="0"/>
                    </a:lnTo>
                    <a:lnTo>
                      <a:pt x="190975" y="85725"/>
                    </a:lnTo>
                    <a:lnTo>
                      <a:pt x="145256" y="85725"/>
                    </a:lnTo>
                    <a:close/>
                    <a:moveTo>
                      <a:pt x="72628" y="0"/>
                    </a:moveTo>
                    <a:lnTo>
                      <a:pt x="118347" y="0"/>
                    </a:lnTo>
                    <a:lnTo>
                      <a:pt x="118347" y="85725"/>
                    </a:lnTo>
                    <a:lnTo>
                      <a:pt x="72628" y="85725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85725"/>
                    </a:lnTo>
                    <a:lnTo>
                      <a:pt x="0" y="8572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FD2FD0E0-6AB6-472A-9FF7-689820791B33}"/>
                  </a:ext>
                </a:extLst>
              </p:cNvPr>
              <p:cNvSpPr/>
              <p:nvPr/>
            </p:nvSpPr>
            <p:spPr>
              <a:xfrm>
                <a:off x="4912503" y="204788"/>
                <a:ext cx="59124" cy="71469"/>
              </a:xfrm>
              <a:custGeom>
                <a:avLst/>
                <a:gdLst>
                  <a:gd name="connsiteX0" fmla="*/ 145256 w 190975"/>
                  <a:gd name="connsiteY0" fmla="*/ 0 h 85725"/>
                  <a:gd name="connsiteX1" fmla="*/ 190975 w 190975"/>
                  <a:gd name="connsiteY1" fmla="*/ 0 h 85725"/>
                  <a:gd name="connsiteX2" fmla="*/ 190975 w 190975"/>
                  <a:gd name="connsiteY2" fmla="*/ 85725 h 85725"/>
                  <a:gd name="connsiteX3" fmla="*/ 145256 w 190975"/>
                  <a:gd name="connsiteY3" fmla="*/ 85725 h 85725"/>
                  <a:gd name="connsiteX4" fmla="*/ 72628 w 190975"/>
                  <a:gd name="connsiteY4" fmla="*/ 0 h 85725"/>
                  <a:gd name="connsiteX5" fmla="*/ 118347 w 190975"/>
                  <a:gd name="connsiteY5" fmla="*/ 0 h 85725"/>
                  <a:gd name="connsiteX6" fmla="*/ 118347 w 190975"/>
                  <a:gd name="connsiteY6" fmla="*/ 85725 h 85725"/>
                  <a:gd name="connsiteX7" fmla="*/ 72628 w 190975"/>
                  <a:gd name="connsiteY7" fmla="*/ 85725 h 85725"/>
                  <a:gd name="connsiteX8" fmla="*/ 0 w 190975"/>
                  <a:gd name="connsiteY8" fmla="*/ 0 h 85725"/>
                  <a:gd name="connsiteX9" fmla="*/ 45719 w 190975"/>
                  <a:gd name="connsiteY9" fmla="*/ 0 h 85725"/>
                  <a:gd name="connsiteX10" fmla="*/ 45719 w 190975"/>
                  <a:gd name="connsiteY10" fmla="*/ 85725 h 85725"/>
                  <a:gd name="connsiteX11" fmla="*/ 0 w 190975"/>
                  <a:gd name="connsiteY11" fmla="*/ 857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0975" h="85725">
                    <a:moveTo>
                      <a:pt x="145256" y="0"/>
                    </a:moveTo>
                    <a:lnTo>
                      <a:pt x="190975" y="0"/>
                    </a:lnTo>
                    <a:lnTo>
                      <a:pt x="190975" y="85725"/>
                    </a:lnTo>
                    <a:lnTo>
                      <a:pt x="145256" y="85725"/>
                    </a:lnTo>
                    <a:close/>
                    <a:moveTo>
                      <a:pt x="72628" y="0"/>
                    </a:moveTo>
                    <a:lnTo>
                      <a:pt x="118347" y="0"/>
                    </a:lnTo>
                    <a:lnTo>
                      <a:pt x="118347" y="85725"/>
                    </a:lnTo>
                    <a:lnTo>
                      <a:pt x="72628" y="85725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85725"/>
                    </a:lnTo>
                    <a:lnTo>
                      <a:pt x="0" y="8572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B34C5078-7033-40B6-BF51-A24C69CA7896}"/>
                </a:ext>
              </a:extLst>
            </p:cNvPr>
            <p:cNvSpPr/>
            <p:nvPr/>
          </p:nvSpPr>
          <p:spPr>
            <a:xfrm>
              <a:off x="4174298" y="5187651"/>
              <a:ext cx="140087" cy="170162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5C673F7F-14CB-4B43-BC8B-905B867BEA02}"/>
                </a:ext>
              </a:extLst>
            </p:cNvPr>
            <p:cNvSpPr/>
            <p:nvPr/>
          </p:nvSpPr>
          <p:spPr>
            <a:xfrm>
              <a:off x="6636951" y="5187651"/>
              <a:ext cx="140087" cy="170162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6" name="フリーフォーム: 図形 365">
              <a:extLst>
                <a:ext uri="{FF2B5EF4-FFF2-40B4-BE49-F238E27FC236}">
                  <a16:creationId xmlns:a16="http://schemas.microsoft.com/office/drawing/2014/main" id="{D099C983-8D40-4215-AFCF-7FA82BB683F3}"/>
                </a:ext>
              </a:extLst>
            </p:cNvPr>
            <p:cNvSpPr/>
            <p:nvPr/>
          </p:nvSpPr>
          <p:spPr>
            <a:xfrm>
              <a:off x="4666829" y="5187651"/>
              <a:ext cx="140087" cy="170162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DC34BBB2-0AA8-4922-A3EB-A0AE025F5898}"/>
                </a:ext>
              </a:extLst>
            </p:cNvPr>
            <p:cNvSpPr/>
            <p:nvPr/>
          </p:nvSpPr>
          <p:spPr>
            <a:xfrm>
              <a:off x="5159360" y="5187651"/>
              <a:ext cx="140087" cy="170162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201928A3-9AED-441F-8801-F9D71FC9FD5D}"/>
                </a:ext>
              </a:extLst>
            </p:cNvPr>
            <p:cNvSpPr/>
            <p:nvPr/>
          </p:nvSpPr>
          <p:spPr>
            <a:xfrm>
              <a:off x="5651891" y="5187651"/>
              <a:ext cx="140087" cy="170162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FF9E973E-5873-45D3-9EA9-DE9CFD9031D7}"/>
                </a:ext>
              </a:extLst>
            </p:cNvPr>
            <p:cNvSpPr/>
            <p:nvPr/>
          </p:nvSpPr>
          <p:spPr>
            <a:xfrm>
              <a:off x="6144422" y="5187651"/>
              <a:ext cx="140087" cy="170162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2B12E5B0-B84D-44FD-8894-BB14C70B6BF5}"/>
                </a:ext>
              </a:extLst>
            </p:cNvPr>
            <p:cNvSpPr/>
            <p:nvPr/>
          </p:nvSpPr>
          <p:spPr>
            <a:xfrm>
              <a:off x="4174298" y="4678063"/>
              <a:ext cx="140087" cy="170162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91795F7C-4710-409B-9551-4909CF37C9BB}"/>
                </a:ext>
              </a:extLst>
            </p:cNvPr>
            <p:cNvSpPr/>
            <p:nvPr/>
          </p:nvSpPr>
          <p:spPr>
            <a:xfrm>
              <a:off x="6636951" y="4678063"/>
              <a:ext cx="140087" cy="170162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6A3C8238-BDA7-468F-B531-263ACDC4AEE8}"/>
                </a:ext>
              </a:extLst>
            </p:cNvPr>
            <p:cNvSpPr/>
            <p:nvPr/>
          </p:nvSpPr>
          <p:spPr>
            <a:xfrm>
              <a:off x="4666829" y="4678063"/>
              <a:ext cx="140087" cy="170162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3" name="フリーフォーム: 図形 372">
              <a:extLst>
                <a:ext uri="{FF2B5EF4-FFF2-40B4-BE49-F238E27FC236}">
                  <a16:creationId xmlns:a16="http://schemas.microsoft.com/office/drawing/2014/main" id="{7F763E7B-9824-448D-9A1A-853D6D0F461C}"/>
                </a:ext>
              </a:extLst>
            </p:cNvPr>
            <p:cNvSpPr/>
            <p:nvPr/>
          </p:nvSpPr>
          <p:spPr>
            <a:xfrm>
              <a:off x="6144422" y="4678063"/>
              <a:ext cx="140087" cy="170162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758B1D3F-7961-4CA4-92C5-91ADF7A2765E}"/>
                </a:ext>
              </a:extLst>
            </p:cNvPr>
            <p:cNvSpPr/>
            <p:nvPr/>
          </p:nvSpPr>
          <p:spPr>
            <a:xfrm>
              <a:off x="4449347" y="4189303"/>
              <a:ext cx="140087" cy="140517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A779491D-1BA2-40DF-9E66-F8AE2274FFC5}"/>
                </a:ext>
              </a:extLst>
            </p:cNvPr>
            <p:cNvSpPr/>
            <p:nvPr/>
          </p:nvSpPr>
          <p:spPr>
            <a:xfrm>
              <a:off x="4789072" y="4189303"/>
              <a:ext cx="140087" cy="140517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C0FE25CB-8F79-4F34-9151-391C5B9A93CF}"/>
                </a:ext>
              </a:extLst>
            </p:cNvPr>
            <p:cNvSpPr/>
            <p:nvPr/>
          </p:nvSpPr>
          <p:spPr>
            <a:xfrm>
              <a:off x="6036847" y="4189303"/>
              <a:ext cx="140087" cy="140517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8DA3F83B-7B39-4D71-922F-207EBF37B24D}"/>
                </a:ext>
              </a:extLst>
            </p:cNvPr>
            <p:cNvSpPr/>
            <p:nvPr/>
          </p:nvSpPr>
          <p:spPr>
            <a:xfrm>
              <a:off x="6398797" y="4189303"/>
              <a:ext cx="140087" cy="140517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56580B0C-FE39-49AA-A62A-A72DD95736BA}"/>
                </a:ext>
              </a:extLst>
            </p:cNvPr>
            <p:cNvSpPr/>
            <p:nvPr/>
          </p:nvSpPr>
          <p:spPr>
            <a:xfrm>
              <a:off x="5097047" y="4444459"/>
              <a:ext cx="766355" cy="143416"/>
            </a:xfrm>
            <a:custGeom>
              <a:avLst/>
              <a:gdLst>
                <a:gd name="connsiteX0" fmla="*/ 752201 w 766355"/>
                <a:gd name="connsiteY0" fmla="*/ 0 h 184242"/>
                <a:gd name="connsiteX1" fmla="*/ 766355 w 766355"/>
                <a:gd name="connsiteY1" fmla="*/ 0 h 184242"/>
                <a:gd name="connsiteX2" fmla="*/ 766355 w 766355"/>
                <a:gd name="connsiteY2" fmla="*/ 184242 h 184242"/>
                <a:gd name="connsiteX3" fmla="*/ 752201 w 766355"/>
                <a:gd name="connsiteY3" fmla="*/ 184242 h 184242"/>
                <a:gd name="connsiteX4" fmla="*/ 729716 w 766355"/>
                <a:gd name="connsiteY4" fmla="*/ 0 h 184242"/>
                <a:gd name="connsiteX5" fmla="*/ 743870 w 766355"/>
                <a:gd name="connsiteY5" fmla="*/ 0 h 184242"/>
                <a:gd name="connsiteX6" fmla="*/ 743870 w 766355"/>
                <a:gd name="connsiteY6" fmla="*/ 184242 h 184242"/>
                <a:gd name="connsiteX7" fmla="*/ 729716 w 766355"/>
                <a:gd name="connsiteY7" fmla="*/ 184242 h 184242"/>
                <a:gd name="connsiteX8" fmla="*/ 707231 w 766355"/>
                <a:gd name="connsiteY8" fmla="*/ 0 h 184242"/>
                <a:gd name="connsiteX9" fmla="*/ 721385 w 766355"/>
                <a:gd name="connsiteY9" fmla="*/ 0 h 184242"/>
                <a:gd name="connsiteX10" fmla="*/ 721385 w 766355"/>
                <a:gd name="connsiteY10" fmla="*/ 184242 h 184242"/>
                <a:gd name="connsiteX11" fmla="*/ 707231 w 766355"/>
                <a:gd name="connsiteY11" fmla="*/ 184242 h 184242"/>
                <a:gd name="connsiteX12" fmla="*/ 673618 w 766355"/>
                <a:gd name="connsiteY12" fmla="*/ 0 h 184242"/>
                <a:gd name="connsiteX13" fmla="*/ 687772 w 766355"/>
                <a:gd name="connsiteY13" fmla="*/ 0 h 184242"/>
                <a:gd name="connsiteX14" fmla="*/ 687772 w 766355"/>
                <a:gd name="connsiteY14" fmla="*/ 184242 h 184242"/>
                <a:gd name="connsiteX15" fmla="*/ 673618 w 766355"/>
                <a:gd name="connsiteY15" fmla="*/ 184242 h 184242"/>
                <a:gd name="connsiteX16" fmla="*/ 651133 w 766355"/>
                <a:gd name="connsiteY16" fmla="*/ 0 h 184242"/>
                <a:gd name="connsiteX17" fmla="*/ 665287 w 766355"/>
                <a:gd name="connsiteY17" fmla="*/ 0 h 184242"/>
                <a:gd name="connsiteX18" fmla="*/ 665287 w 766355"/>
                <a:gd name="connsiteY18" fmla="*/ 184242 h 184242"/>
                <a:gd name="connsiteX19" fmla="*/ 651133 w 766355"/>
                <a:gd name="connsiteY19" fmla="*/ 184242 h 184242"/>
                <a:gd name="connsiteX20" fmla="*/ 628648 w 766355"/>
                <a:gd name="connsiteY20" fmla="*/ 0 h 184242"/>
                <a:gd name="connsiteX21" fmla="*/ 642802 w 766355"/>
                <a:gd name="connsiteY21" fmla="*/ 0 h 184242"/>
                <a:gd name="connsiteX22" fmla="*/ 642802 w 766355"/>
                <a:gd name="connsiteY22" fmla="*/ 184242 h 184242"/>
                <a:gd name="connsiteX23" fmla="*/ 628648 w 766355"/>
                <a:gd name="connsiteY23" fmla="*/ 184242 h 184242"/>
                <a:gd name="connsiteX24" fmla="*/ 595037 w 766355"/>
                <a:gd name="connsiteY24" fmla="*/ 0 h 184242"/>
                <a:gd name="connsiteX25" fmla="*/ 609191 w 766355"/>
                <a:gd name="connsiteY25" fmla="*/ 0 h 184242"/>
                <a:gd name="connsiteX26" fmla="*/ 609191 w 766355"/>
                <a:gd name="connsiteY26" fmla="*/ 184242 h 184242"/>
                <a:gd name="connsiteX27" fmla="*/ 595037 w 766355"/>
                <a:gd name="connsiteY27" fmla="*/ 184242 h 184242"/>
                <a:gd name="connsiteX28" fmla="*/ 572552 w 766355"/>
                <a:gd name="connsiteY28" fmla="*/ 0 h 184242"/>
                <a:gd name="connsiteX29" fmla="*/ 586706 w 766355"/>
                <a:gd name="connsiteY29" fmla="*/ 0 h 184242"/>
                <a:gd name="connsiteX30" fmla="*/ 586706 w 766355"/>
                <a:gd name="connsiteY30" fmla="*/ 184242 h 184242"/>
                <a:gd name="connsiteX31" fmla="*/ 572552 w 766355"/>
                <a:gd name="connsiteY31" fmla="*/ 184242 h 184242"/>
                <a:gd name="connsiteX32" fmla="*/ 550067 w 766355"/>
                <a:gd name="connsiteY32" fmla="*/ 0 h 184242"/>
                <a:gd name="connsiteX33" fmla="*/ 564221 w 766355"/>
                <a:gd name="connsiteY33" fmla="*/ 0 h 184242"/>
                <a:gd name="connsiteX34" fmla="*/ 564221 w 766355"/>
                <a:gd name="connsiteY34" fmla="*/ 184242 h 184242"/>
                <a:gd name="connsiteX35" fmla="*/ 550067 w 766355"/>
                <a:gd name="connsiteY35" fmla="*/ 184242 h 184242"/>
                <a:gd name="connsiteX36" fmla="*/ 516456 w 766355"/>
                <a:gd name="connsiteY36" fmla="*/ 0 h 184242"/>
                <a:gd name="connsiteX37" fmla="*/ 530610 w 766355"/>
                <a:gd name="connsiteY37" fmla="*/ 0 h 184242"/>
                <a:gd name="connsiteX38" fmla="*/ 530610 w 766355"/>
                <a:gd name="connsiteY38" fmla="*/ 184242 h 184242"/>
                <a:gd name="connsiteX39" fmla="*/ 516456 w 766355"/>
                <a:gd name="connsiteY39" fmla="*/ 184242 h 184242"/>
                <a:gd name="connsiteX40" fmla="*/ 493971 w 766355"/>
                <a:gd name="connsiteY40" fmla="*/ 0 h 184242"/>
                <a:gd name="connsiteX41" fmla="*/ 508125 w 766355"/>
                <a:gd name="connsiteY41" fmla="*/ 0 h 184242"/>
                <a:gd name="connsiteX42" fmla="*/ 508125 w 766355"/>
                <a:gd name="connsiteY42" fmla="*/ 184242 h 184242"/>
                <a:gd name="connsiteX43" fmla="*/ 493971 w 766355"/>
                <a:gd name="connsiteY43" fmla="*/ 184242 h 184242"/>
                <a:gd name="connsiteX44" fmla="*/ 471486 w 766355"/>
                <a:gd name="connsiteY44" fmla="*/ 0 h 184242"/>
                <a:gd name="connsiteX45" fmla="*/ 485640 w 766355"/>
                <a:gd name="connsiteY45" fmla="*/ 0 h 184242"/>
                <a:gd name="connsiteX46" fmla="*/ 485640 w 766355"/>
                <a:gd name="connsiteY46" fmla="*/ 184242 h 184242"/>
                <a:gd name="connsiteX47" fmla="*/ 471486 w 766355"/>
                <a:gd name="connsiteY47" fmla="*/ 184242 h 184242"/>
                <a:gd name="connsiteX48" fmla="*/ 437875 w 766355"/>
                <a:gd name="connsiteY48" fmla="*/ 0 h 184242"/>
                <a:gd name="connsiteX49" fmla="*/ 452029 w 766355"/>
                <a:gd name="connsiteY49" fmla="*/ 0 h 184242"/>
                <a:gd name="connsiteX50" fmla="*/ 452029 w 766355"/>
                <a:gd name="connsiteY50" fmla="*/ 184242 h 184242"/>
                <a:gd name="connsiteX51" fmla="*/ 437875 w 766355"/>
                <a:gd name="connsiteY51" fmla="*/ 184242 h 184242"/>
                <a:gd name="connsiteX52" fmla="*/ 415390 w 766355"/>
                <a:gd name="connsiteY52" fmla="*/ 0 h 184242"/>
                <a:gd name="connsiteX53" fmla="*/ 429544 w 766355"/>
                <a:gd name="connsiteY53" fmla="*/ 0 h 184242"/>
                <a:gd name="connsiteX54" fmla="*/ 429544 w 766355"/>
                <a:gd name="connsiteY54" fmla="*/ 184242 h 184242"/>
                <a:gd name="connsiteX55" fmla="*/ 415390 w 766355"/>
                <a:gd name="connsiteY55" fmla="*/ 184242 h 184242"/>
                <a:gd name="connsiteX56" fmla="*/ 392905 w 766355"/>
                <a:gd name="connsiteY56" fmla="*/ 0 h 184242"/>
                <a:gd name="connsiteX57" fmla="*/ 407059 w 766355"/>
                <a:gd name="connsiteY57" fmla="*/ 0 h 184242"/>
                <a:gd name="connsiteX58" fmla="*/ 407059 w 766355"/>
                <a:gd name="connsiteY58" fmla="*/ 184242 h 184242"/>
                <a:gd name="connsiteX59" fmla="*/ 392905 w 766355"/>
                <a:gd name="connsiteY59" fmla="*/ 184242 h 184242"/>
                <a:gd name="connsiteX60" fmla="*/ 359294 w 766355"/>
                <a:gd name="connsiteY60" fmla="*/ 0 h 184242"/>
                <a:gd name="connsiteX61" fmla="*/ 373448 w 766355"/>
                <a:gd name="connsiteY61" fmla="*/ 0 h 184242"/>
                <a:gd name="connsiteX62" fmla="*/ 373448 w 766355"/>
                <a:gd name="connsiteY62" fmla="*/ 184242 h 184242"/>
                <a:gd name="connsiteX63" fmla="*/ 359294 w 766355"/>
                <a:gd name="connsiteY63" fmla="*/ 184242 h 184242"/>
                <a:gd name="connsiteX64" fmla="*/ 336809 w 766355"/>
                <a:gd name="connsiteY64" fmla="*/ 0 h 184242"/>
                <a:gd name="connsiteX65" fmla="*/ 350963 w 766355"/>
                <a:gd name="connsiteY65" fmla="*/ 0 h 184242"/>
                <a:gd name="connsiteX66" fmla="*/ 350963 w 766355"/>
                <a:gd name="connsiteY66" fmla="*/ 184242 h 184242"/>
                <a:gd name="connsiteX67" fmla="*/ 336809 w 766355"/>
                <a:gd name="connsiteY67" fmla="*/ 184242 h 184242"/>
                <a:gd name="connsiteX68" fmla="*/ 314324 w 766355"/>
                <a:gd name="connsiteY68" fmla="*/ 0 h 184242"/>
                <a:gd name="connsiteX69" fmla="*/ 328478 w 766355"/>
                <a:gd name="connsiteY69" fmla="*/ 0 h 184242"/>
                <a:gd name="connsiteX70" fmla="*/ 328478 w 766355"/>
                <a:gd name="connsiteY70" fmla="*/ 184242 h 184242"/>
                <a:gd name="connsiteX71" fmla="*/ 314324 w 766355"/>
                <a:gd name="connsiteY71" fmla="*/ 184242 h 184242"/>
                <a:gd name="connsiteX72" fmla="*/ 280713 w 766355"/>
                <a:gd name="connsiteY72" fmla="*/ 0 h 184242"/>
                <a:gd name="connsiteX73" fmla="*/ 294867 w 766355"/>
                <a:gd name="connsiteY73" fmla="*/ 0 h 184242"/>
                <a:gd name="connsiteX74" fmla="*/ 294867 w 766355"/>
                <a:gd name="connsiteY74" fmla="*/ 184242 h 184242"/>
                <a:gd name="connsiteX75" fmla="*/ 280713 w 766355"/>
                <a:gd name="connsiteY75" fmla="*/ 184242 h 184242"/>
                <a:gd name="connsiteX76" fmla="*/ 258228 w 766355"/>
                <a:gd name="connsiteY76" fmla="*/ 0 h 184242"/>
                <a:gd name="connsiteX77" fmla="*/ 272382 w 766355"/>
                <a:gd name="connsiteY77" fmla="*/ 0 h 184242"/>
                <a:gd name="connsiteX78" fmla="*/ 272382 w 766355"/>
                <a:gd name="connsiteY78" fmla="*/ 184242 h 184242"/>
                <a:gd name="connsiteX79" fmla="*/ 258228 w 766355"/>
                <a:gd name="connsiteY79" fmla="*/ 184242 h 184242"/>
                <a:gd name="connsiteX80" fmla="*/ 235743 w 766355"/>
                <a:gd name="connsiteY80" fmla="*/ 0 h 184242"/>
                <a:gd name="connsiteX81" fmla="*/ 249897 w 766355"/>
                <a:gd name="connsiteY81" fmla="*/ 0 h 184242"/>
                <a:gd name="connsiteX82" fmla="*/ 249897 w 766355"/>
                <a:gd name="connsiteY82" fmla="*/ 184242 h 184242"/>
                <a:gd name="connsiteX83" fmla="*/ 235743 w 766355"/>
                <a:gd name="connsiteY83" fmla="*/ 184242 h 184242"/>
                <a:gd name="connsiteX84" fmla="*/ 202132 w 766355"/>
                <a:gd name="connsiteY84" fmla="*/ 0 h 184242"/>
                <a:gd name="connsiteX85" fmla="*/ 216286 w 766355"/>
                <a:gd name="connsiteY85" fmla="*/ 0 h 184242"/>
                <a:gd name="connsiteX86" fmla="*/ 216286 w 766355"/>
                <a:gd name="connsiteY86" fmla="*/ 184242 h 184242"/>
                <a:gd name="connsiteX87" fmla="*/ 202132 w 766355"/>
                <a:gd name="connsiteY87" fmla="*/ 184242 h 184242"/>
                <a:gd name="connsiteX88" fmla="*/ 179647 w 766355"/>
                <a:gd name="connsiteY88" fmla="*/ 0 h 184242"/>
                <a:gd name="connsiteX89" fmla="*/ 193801 w 766355"/>
                <a:gd name="connsiteY89" fmla="*/ 0 h 184242"/>
                <a:gd name="connsiteX90" fmla="*/ 193801 w 766355"/>
                <a:gd name="connsiteY90" fmla="*/ 184242 h 184242"/>
                <a:gd name="connsiteX91" fmla="*/ 179647 w 766355"/>
                <a:gd name="connsiteY91" fmla="*/ 184242 h 184242"/>
                <a:gd name="connsiteX92" fmla="*/ 157162 w 766355"/>
                <a:gd name="connsiteY92" fmla="*/ 0 h 184242"/>
                <a:gd name="connsiteX93" fmla="*/ 171316 w 766355"/>
                <a:gd name="connsiteY93" fmla="*/ 0 h 184242"/>
                <a:gd name="connsiteX94" fmla="*/ 171316 w 766355"/>
                <a:gd name="connsiteY94" fmla="*/ 184242 h 184242"/>
                <a:gd name="connsiteX95" fmla="*/ 157162 w 766355"/>
                <a:gd name="connsiteY95" fmla="*/ 184242 h 184242"/>
                <a:gd name="connsiteX96" fmla="*/ 123551 w 766355"/>
                <a:gd name="connsiteY96" fmla="*/ 0 h 184242"/>
                <a:gd name="connsiteX97" fmla="*/ 137705 w 766355"/>
                <a:gd name="connsiteY97" fmla="*/ 0 h 184242"/>
                <a:gd name="connsiteX98" fmla="*/ 137705 w 766355"/>
                <a:gd name="connsiteY98" fmla="*/ 184242 h 184242"/>
                <a:gd name="connsiteX99" fmla="*/ 123551 w 766355"/>
                <a:gd name="connsiteY99" fmla="*/ 184242 h 184242"/>
                <a:gd name="connsiteX100" fmla="*/ 101066 w 766355"/>
                <a:gd name="connsiteY100" fmla="*/ 0 h 184242"/>
                <a:gd name="connsiteX101" fmla="*/ 115220 w 766355"/>
                <a:gd name="connsiteY101" fmla="*/ 0 h 184242"/>
                <a:gd name="connsiteX102" fmla="*/ 115220 w 766355"/>
                <a:gd name="connsiteY102" fmla="*/ 184242 h 184242"/>
                <a:gd name="connsiteX103" fmla="*/ 101066 w 766355"/>
                <a:gd name="connsiteY103" fmla="*/ 184242 h 184242"/>
                <a:gd name="connsiteX104" fmla="*/ 78581 w 766355"/>
                <a:gd name="connsiteY104" fmla="*/ 0 h 184242"/>
                <a:gd name="connsiteX105" fmla="*/ 92735 w 766355"/>
                <a:gd name="connsiteY105" fmla="*/ 0 h 184242"/>
                <a:gd name="connsiteX106" fmla="*/ 92735 w 766355"/>
                <a:gd name="connsiteY106" fmla="*/ 184242 h 184242"/>
                <a:gd name="connsiteX107" fmla="*/ 78581 w 766355"/>
                <a:gd name="connsiteY107" fmla="*/ 184242 h 184242"/>
                <a:gd name="connsiteX108" fmla="*/ 44970 w 766355"/>
                <a:gd name="connsiteY108" fmla="*/ 0 h 184242"/>
                <a:gd name="connsiteX109" fmla="*/ 59124 w 766355"/>
                <a:gd name="connsiteY109" fmla="*/ 0 h 184242"/>
                <a:gd name="connsiteX110" fmla="*/ 59124 w 766355"/>
                <a:gd name="connsiteY110" fmla="*/ 184242 h 184242"/>
                <a:gd name="connsiteX111" fmla="*/ 44970 w 766355"/>
                <a:gd name="connsiteY111" fmla="*/ 184242 h 184242"/>
                <a:gd name="connsiteX112" fmla="*/ 22485 w 766355"/>
                <a:gd name="connsiteY112" fmla="*/ 0 h 184242"/>
                <a:gd name="connsiteX113" fmla="*/ 36639 w 766355"/>
                <a:gd name="connsiteY113" fmla="*/ 0 h 184242"/>
                <a:gd name="connsiteX114" fmla="*/ 36639 w 766355"/>
                <a:gd name="connsiteY114" fmla="*/ 184242 h 184242"/>
                <a:gd name="connsiteX115" fmla="*/ 22485 w 766355"/>
                <a:gd name="connsiteY115" fmla="*/ 184242 h 184242"/>
                <a:gd name="connsiteX116" fmla="*/ 0 w 766355"/>
                <a:gd name="connsiteY116" fmla="*/ 0 h 184242"/>
                <a:gd name="connsiteX117" fmla="*/ 14154 w 766355"/>
                <a:gd name="connsiteY117" fmla="*/ 0 h 184242"/>
                <a:gd name="connsiteX118" fmla="*/ 14154 w 766355"/>
                <a:gd name="connsiteY118" fmla="*/ 184242 h 184242"/>
                <a:gd name="connsiteX119" fmla="*/ 0 w 766355"/>
                <a:gd name="connsiteY119" fmla="*/ 184242 h 184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766355" h="184242">
                  <a:moveTo>
                    <a:pt x="752201" y="0"/>
                  </a:moveTo>
                  <a:lnTo>
                    <a:pt x="766355" y="0"/>
                  </a:lnTo>
                  <a:lnTo>
                    <a:pt x="766355" y="184242"/>
                  </a:lnTo>
                  <a:lnTo>
                    <a:pt x="752201" y="184242"/>
                  </a:lnTo>
                  <a:close/>
                  <a:moveTo>
                    <a:pt x="729716" y="0"/>
                  </a:moveTo>
                  <a:lnTo>
                    <a:pt x="743870" y="0"/>
                  </a:lnTo>
                  <a:lnTo>
                    <a:pt x="743870" y="184242"/>
                  </a:lnTo>
                  <a:lnTo>
                    <a:pt x="729716" y="184242"/>
                  </a:lnTo>
                  <a:close/>
                  <a:moveTo>
                    <a:pt x="707231" y="0"/>
                  </a:moveTo>
                  <a:lnTo>
                    <a:pt x="721385" y="0"/>
                  </a:lnTo>
                  <a:lnTo>
                    <a:pt x="721385" y="184242"/>
                  </a:lnTo>
                  <a:lnTo>
                    <a:pt x="707231" y="184242"/>
                  </a:lnTo>
                  <a:close/>
                  <a:moveTo>
                    <a:pt x="673618" y="0"/>
                  </a:moveTo>
                  <a:lnTo>
                    <a:pt x="687772" y="0"/>
                  </a:lnTo>
                  <a:lnTo>
                    <a:pt x="687772" y="184242"/>
                  </a:lnTo>
                  <a:lnTo>
                    <a:pt x="673618" y="184242"/>
                  </a:lnTo>
                  <a:close/>
                  <a:moveTo>
                    <a:pt x="651133" y="0"/>
                  </a:moveTo>
                  <a:lnTo>
                    <a:pt x="665287" y="0"/>
                  </a:lnTo>
                  <a:lnTo>
                    <a:pt x="665287" y="184242"/>
                  </a:lnTo>
                  <a:lnTo>
                    <a:pt x="651133" y="184242"/>
                  </a:lnTo>
                  <a:close/>
                  <a:moveTo>
                    <a:pt x="628648" y="0"/>
                  </a:moveTo>
                  <a:lnTo>
                    <a:pt x="642802" y="0"/>
                  </a:lnTo>
                  <a:lnTo>
                    <a:pt x="642802" y="184242"/>
                  </a:lnTo>
                  <a:lnTo>
                    <a:pt x="628648" y="184242"/>
                  </a:lnTo>
                  <a:close/>
                  <a:moveTo>
                    <a:pt x="595037" y="0"/>
                  </a:moveTo>
                  <a:lnTo>
                    <a:pt x="609191" y="0"/>
                  </a:lnTo>
                  <a:lnTo>
                    <a:pt x="609191" y="184242"/>
                  </a:lnTo>
                  <a:lnTo>
                    <a:pt x="595037" y="184242"/>
                  </a:lnTo>
                  <a:close/>
                  <a:moveTo>
                    <a:pt x="572552" y="0"/>
                  </a:moveTo>
                  <a:lnTo>
                    <a:pt x="586706" y="0"/>
                  </a:lnTo>
                  <a:lnTo>
                    <a:pt x="586706" y="184242"/>
                  </a:lnTo>
                  <a:lnTo>
                    <a:pt x="572552" y="184242"/>
                  </a:lnTo>
                  <a:close/>
                  <a:moveTo>
                    <a:pt x="550067" y="0"/>
                  </a:moveTo>
                  <a:lnTo>
                    <a:pt x="564221" y="0"/>
                  </a:lnTo>
                  <a:lnTo>
                    <a:pt x="564221" y="184242"/>
                  </a:lnTo>
                  <a:lnTo>
                    <a:pt x="550067" y="184242"/>
                  </a:lnTo>
                  <a:close/>
                  <a:moveTo>
                    <a:pt x="516456" y="0"/>
                  </a:moveTo>
                  <a:lnTo>
                    <a:pt x="530610" y="0"/>
                  </a:lnTo>
                  <a:lnTo>
                    <a:pt x="530610" y="184242"/>
                  </a:lnTo>
                  <a:lnTo>
                    <a:pt x="516456" y="184242"/>
                  </a:lnTo>
                  <a:close/>
                  <a:moveTo>
                    <a:pt x="493971" y="0"/>
                  </a:moveTo>
                  <a:lnTo>
                    <a:pt x="508125" y="0"/>
                  </a:lnTo>
                  <a:lnTo>
                    <a:pt x="508125" y="184242"/>
                  </a:lnTo>
                  <a:lnTo>
                    <a:pt x="493971" y="184242"/>
                  </a:lnTo>
                  <a:close/>
                  <a:moveTo>
                    <a:pt x="471486" y="0"/>
                  </a:moveTo>
                  <a:lnTo>
                    <a:pt x="485640" y="0"/>
                  </a:lnTo>
                  <a:lnTo>
                    <a:pt x="485640" y="184242"/>
                  </a:lnTo>
                  <a:lnTo>
                    <a:pt x="471486" y="184242"/>
                  </a:lnTo>
                  <a:close/>
                  <a:moveTo>
                    <a:pt x="437875" y="0"/>
                  </a:moveTo>
                  <a:lnTo>
                    <a:pt x="452029" y="0"/>
                  </a:lnTo>
                  <a:lnTo>
                    <a:pt x="452029" y="184242"/>
                  </a:lnTo>
                  <a:lnTo>
                    <a:pt x="437875" y="184242"/>
                  </a:lnTo>
                  <a:close/>
                  <a:moveTo>
                    <a:pt x="415390" y="0"/>
                  </a:moveTo>
                  <a:lnTo>
                    <a:pt x="429544" y="0"/>
                  </a:lnTo>
                  <a:lnTo>
                    <a:pt x="429544" y="184242"/>
                  </a:lnTo>
                  <a:lnTo>
                    <a:pt x="415390" y="184242"/>
                  </a:lnTo>
                  <a:close/>
                  <a:moveTo>
                    <a:pt x="392905" y="0"/>
                  </a:moveTo>
                  <a:lnTo>
                    <a:pt x="407059" y="0"/>
                  </a:lnTo>
                  <a:lnTo>
                    <a:pt x="407059" y="184242"/>
                  </a:lnTo>
                  <a:lnTo>
                    <a:pt x="392905" y="184242"/>
                  </a:lnTo>
                  <a:close/>
                  <a:moveTo>
                    <a:pt x="359294" y="0"/>
                  </a:moveTo>
                  <a:lnTo>
                    <a:pt x="373448" y="0"/>
                  </a:lnTo>
                  <a:lnTo>
                    <a:pt x="373448" y="184242"/>
                  </a:lnTo>
                  <a:lnTo>
                    <a:pt x="359294" y="184242"/>
                  </a:lnTo>
                  <a:close/>
                  <a:moveTo>
                    <a:pt x="336809" y="0"/>
                  </a:moveTo>
                  <a:lnTo>
                    <a:pt x="350963" y="0"/>
                  </a:lnTo>
                  <a:lnTo>
                    <a:pt x="350963" y="184242"/>
                  </a:lnTo>
                  <a:lnTo>
                    <a:pt x="336809" y="184242"/>
                  </a:lnTo>
                  <a:close/>
                  <a:moveTo>
                    <a:pt x="314324" y="0"/>
                  </a:moveTo>
                  <a:lnTo>
                    <a:pt x="328478" y="0"/>
                  </a:lnTo>
                  <a:lnTo>
                    <a:pt x="328478" y="184242"/>
                  </a:lnTo>
                  <a:lnTo>
                    <a:pt x="314324" y="184242"/>
                  </a:lnTo>
                  <a:close/>
                  <a:moveTo>
                    <a:pt x="280713" y="0"/>
                  </a:moveTo>
                  <a:lnTo>
                    <a:pt x="294867" y="0"/>
                  </a:lnTo>
                  <a:lnTo>
                    <a:pt x="294867" y="184242"/>
                  </a:lnTo>
                  <a:lnTo>
                    <a:pt x="280713" y="184242"/>
                  </a:lnTo>
                  <a:close/>
                  <a:moveTo>
                    <a:pt x="258228" y="0"/>
                  </a:moveTo>
                  <a:lnTo>
                    <a:pt x="272382" y="0"/>
                  </a:lnTo>
                  <a:lnTo>
                    <a:pt x="272382" y="184242"/>
                  </a:lnTo>
                  <a:lnTo>
                    <a:pt x="258228" y="184242"/>
                  </a:lnTo>
                  <a:close/>
                  <a:moveTo>
                    <a:pt x="235743" y="0"/>
                  </a:moveTo>
                  <a:lnTo>
                    <a:pt x="249897" y="0"/>
                  </a:lnTo>
                  <a:lnTo>
                    <a:pt x="249897" y="184242"/>
                  </a:lnTo>
                  <a:lnTo>
                    <a:pt x="235743" y="184242"/>
                  </a:lnTo>
                  <a:close/>
                  <a:moveTo>
                    <a:pt x="202132" y="0"/>
                  </a:moveTo>
                  <a:lnTo>
                    <a:pt x="216286" y="0"/>
                  </a:lnTo>
                  <a:lnTo>
                    <a:pt x="216286" y="184242"/>
                  </a:lnTo>
                  <a:lnTo>
                    <a:pt x="202132" y="184242"/>
                  </a:lnTo>
                  <a:close/>
                  <a:moveTo>
                    <a:pt x="179647" y="0"/>
                  </a:moveTo>
                  <a:lnTo>
                    <a:pt x="193801" y="0"/>
                  </a:lnTo>
                  <a:lnTo>
                    <a:pt x="193801" y="184242"/>
                  </a:lnTo>
                  <a:lnTo>
                    <a:pt x="179647" y="184242"/>
                  </a:lnTo>
                  <a:close/>
                  <a:moveTo>
                    <a:pt x="157162" y="0"/>
                  </a:moveTo>
                  <a:lnTo>
                    <a:pt x="171316" y="0"/>
                  </a:lnTo>
                  <a:lnTo>
                    <a:pt x="171316" y="184242"/>
                  </a:lnTo>
                  <a:lnTo>
                    <a:pt x="157162" y="184242"/>
                  </a:lnTo>
                  <a:close/>
                  <a:moveTo>
                    <a:pt x="123551" y="0"/>
                  </a:moveTo>
                  <a:lnTo>
                    <a:pt x="137705" y="0"/>
                  </a:lnTo>
                  <a:lnTo>
                    <a:pt x="137705" y="184242"/>
                  </a:lnTo>
                  <a:lnTo>
                    <a:pt x="123551" y="184242"/>
                  </a:lnTo>
                  <a:close/>
                  <a:moveTo>
                    <a:pt x="101066" y="0"/>
                  </a:moveTo>
                  <a:lnTo>
                    <a:pt x="115220" y="0"/>
                  </a:lnTo>
                  <a:lnTo>
                    <a:pt x="115220" y="184242"/>
                  </a:lnTo>
                  <a:lnTo>
                    <a:pt x="101066" y="184242"/>
                  </a:lnTo>
                  <a:close/>
                  <a:moveTo>
                    <a:pt x="78581" y="0"/>
                  </a:moveTo>
                  <a:lnTo>
                    <a:pt x="92735" y="0"/>
                  </a:lnTo>
                  <a:lnTo>
                    <a:pt x="92735" y="184242"/>
                  </a:lnTo>
                  <a:lnTo>
                    <a:pt x="78581" y="184242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84242"/>
                  </a:lnTo>
                  <a:lnTo>
                    <a:pt x="44970" y="184242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84242"/>
                  </a:lnTo>
                  <a:lnTo>
                    <a:pt x="22485" y="184242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84242"/>
                  </a:lnTo>
                  <a:lnTo>
                    <a:pt x="0" y="184242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D8263058-F181-48FA-9032-C3D653D7281C}"/>
                </a:ext>
              </a:extLst>
            </p:cNvPr>
            <p:cNvSpPr/>
            <p:nvPr/>
          </p:nvSpPr>
          <p:spPr>
            <a:xfrm>
              <a:off x="5097047" y="4625434"/>
              <a:ext cx="766355" cy="143416"/>
            </a:xfrm>
            <a:custGeom>
              <a:avLst/>
              <a:gdLst>
                <a:gd name="connsiteX0" fmla="*/ 752201 w 766355"/>
                <a:gd name="connsiteY0" fmla="*/ 0 h 184242"/>
                <a:gd name="connsiteX1" fmla="*/ 766355 w 766355"/>
                <a:gd name="connsiteY1" fmla="*/ 0 h 184242"/>
                <a:gd name="connsiteX2" fmla="*/ 766355 w 766355"/>
                <a:gd name="connsiteY2" fmla="*/ 184242 h 184242"/>
                <a:gd name="connsiteX3" fmla="*/ 752201 w 766355"/>
                <a:gd name="connsiteY3" fmla="*/ 184242 h 184242"/>
                <a:gd name="connsiteX4" fmla="*/ 729716 w 766355"/>
                <a:gd name="connsiteY4" fmla="*/ 0 h 184242"/>
                <a:gd name="connsiteX5" fmla="*/ 743870 w 766355"/>
                <a:gd name="connsiteY5" fmla="*/ 0 h 184242"/>
                <a:gd name="connsiteX6" fmla="*/ 743870 w 766355"/>
                <a:gd name="connsiteY6" fmla="*/ 184242 h 184242"/>
                <a:gd name="connsiteX7" fmla="*/ 729716 w 766355"/>
                <a:gd name="connsiteY7" fmla="*/ 184242 h 184242"/>
                <a:gd name="connsiteX8" fmla="*/ 707231 w 766355"/>
                <a:gd name="connsiteY8" fmla="*/ 0 h 184242"/>
                <a:gd name="connsiteX9" fmla="*/ 721385 w 766355"/>
                <a:gd name="connsiteY9" fmla="*/ 0 h 184242"/>
                <a:gd name="connsiteX10" fmla="*/ 721385 w 766355"/>
                <a:gd name="connsiteY10" fmla="*/ 184242 h 184242"/>
                <a:gd name="connsiteX11" fmla="*/ 707231 w 766355"/>
                <a:gd name="connsiteY11" fmla="*/ 184242 h 184242"/>
                <a:gd name="connsiteX12" fmla="*/ 673618 w 766355"/>
                <a:gd name="connsiteY12" fmla="*/ 0 h 184242"/>
                <a:gd name="connsiteX13" fmla="*/ 687772 w 766355"/>
                <a:gd name="connsiteY13" fmla="*/ 0 h 184242"/>
                <a:gd name="connsiteX14" fmla="*/ 687772 w 766355"/>
                <a:gd name="connsiteY14" fmla="*/ 184242 h 184242"/>
                <a:gd name="connsiteX15" fmla="*/ 673618 w 766355"/>
                <a:gd name="connsiteY15" fmla="*/ 184242 h 184242"/>
                <a:gd name="connsiteX16" fmla="*/ 651133 w 766355"/>
                <a:gd name="connsiteY16" fmla="*/ 0 h 184242"/>
                <a:gd name="connsiteX17" fmla="*/ 665287 w 766355"/>
                <a:gd name="connsiteY17" fmla="*/ 0 h 184242"/>
                <a:gd name="connsiteX18" fmla="*/ 665287 w 766355"/>
                <a:gd name="connsiteY18" fmla="*/ 184242 h 184242"/>
                <a:gd name="connsiteX19" fmla="*/ 651133 w 766355"/>
                <a:gd name="connsiteY19" fmla="*/ 184242 h 184242"/>
                <a:gd name="connsiteX20" fmla="*/ 628648 w 766355"/>
                <a:gd name="connsiteY20" fmla="*/ 0 h 184242"/>
                <a:gd name="connsiteX21" fmla="*/ 642802 w 766355"/>
                <a:gd name="connsiteY21" fmla="*/ 0 h 184242"/>
                <a:gd name="connsiteX22" fmla="*/ 642802 w 766355"/>
                <a:gd name="connsiteY22" fmla="*/ 184242 h 184242"/>
                <a:gd name="connsiteX23" fmla="*/ 628648 w 766355"/>
                <a:gd name="connsiteY23" fmla="*/ 184242 h 184242"/>
                <a:gd name="connsiteX24" fmla="*/ 595037 w 766355"/>
                <a:gd name="connsiteY24" fmla="*/ 0 h 184242"/>
                <a:gd name="connsiteX25" fmla="*/ 609191 w 766355"/>
                <a:gd name="connsiteY25" fmla="*/ 0 h 184242"/>
                <a:gd name="connsiteX26" fmla="*/ 609191 w 766355"/>
                <a:gd name="connsiteY26" fmla="*/ 184242 h 184242"/>
                <a:gd name="connsiteX27" fmla="*/ 595037 w 766355"/>
                <a:gd name="connsiteY27" fmla="*/ 184242 h 184242"/>
                <a:gd name="connsiteX28" fmla="*/ 572552 w 766355"/>
                <a:gd name="connsiteY28" fmla="*/ 0 h 184242"/>
                <a:gd name="connsiteX29" fmla="*/ 586706 w 766355"/>
                <a:gd name="connsiteY29" fmla="*/ 0 h 184242"/>
                <a:gd name="connsiteX30" fmla="*/ 586706 w 766355"/>
                <a:gd name="connsiteY30" fmla="*/ 184242 h 184242"/>
                <a:gd name="connsiteX31" fmla="*/ 572552 w 766355"/>
                <a:gd name="connsiteY31" fmla="*/ 184242 h 184242"/>
                <a:gd name="connsiteX32" fmla="*/ 550067 w 766355"/>
                <a:gd name="connsiteY32" fmla="*/ 0 h 184242"/>
                <a:gd name="connsiteX33" fmla="*/ 564221 w 766355"/>
                <a:gd name="connsiteY33" fmla="*/ 0 h 184242"/>
                <a:gd name="connsiteX34" fmla="*/ 564221 w 766355"/>
                <a:gd name="connsiteY34" fmla="*/ 184242 h 184242"/>
                <a:gd name="connsiteX35" fmla="*/ 550067 w 766355"/>
                <a:gd name="connsiteY35" fmla="*/ 184242 h 184242"/>
                <a:gd name="connsiteX36" fmla="*/ 516456 w 766355"/>
                <a:gd name="connsiteY36" fmla="*/ 0 h 184242"/>
                <a:gd name="connsiteX37" fmla="*/ 530610 w 766355"/>
                <a:gd name="connsiteY37" fmla="*/ 0 h 184242"/>
                <a:gd name="connsiteX38" fmla="*/ 530610 w 766355"/>
                <a:gd name="connsiteY38" fmla="*/ 184242 h 184242"/>
                <a:gd name="connsiteX39" fmla="*/ 516456 w 766355"/>
                <a:gd name="connsiteY39" fmla="*/ 184242 h 184242"/>
                <a:gd name="connsiteX40" fmla="*/ 493971 w 766355"/>
                <a:gd name="connsiteY40" fmla="*/ 0 h 184242"/>
                <a:gd name="connsiteX41" fmla="*/ 508125 w 766355"/>
                <a:gd name="connsiteY41" fmla="*/ 0 h 184242"/>
                <a:gd name="connsiteX42" fmla="*/ 508125 w 766355"/>
                <a:gd name="connsiteY42" fmla="*/ 184242 h 184242"/>
                <a:gd name="connsiteX43" fmla="*/ 493971 w 766355"/>
                <a:gd name="connsiteY43" fmla="*/ 184242 h 184242"/>
                <a:gd name="connsiteX44" fmla="*/ 471486 w 766355"/>
                <a:gd name="connsiteY44" fmla="*/ 0 h 184242"/>
                <a:gd name="connsiteX45" fmla="*/ 485640 w 766355"/>
                <a:gd name="connsiteY45" fmla="*/ 0 h 184242"/>
                <a:gd name="connsiteX46" fmla="*/ 485640 w 766355"/>
                <a:gd name="connsiteY46" fmla="*/ 184242 h 184242"/>
                <a:gd name="connsiteX47" fmla="*/ 471486 w 766355"/>
                <a:gd name="connsiteY47" fmla="*/ 184242 h 184242"/>
                <a:gd name="connsiteX48" fmla="*/ 437875 w 766355"/>
                <a:gd name="connsiteY48" fmla="*/ 0 h 184242"/>
                <a:gd name="connsiteX49" fmla="*/ 452029 w 766355"/>
                <a:gd name="connsiteY49" fmla="*/ 0 h 184242"/>
                <a:gd name="connsiteX50" fmla="*/ 452029 w 766355"/>
                <a:gd name="connsiteY50" fmla="*/ 184242 h 184242"/>
                <a:gd name="connsiteX51" fmla="*/ 437875 w 766355"/>
                <a:gd name="connsiteY51" fmla="*/ 184242 h 184242"/>
                <a:gd name="connsiteX52" fmla="*/ 415390 w 766355"/>
                <a:gd name="connsiteY52" fmla="*/ 0 h 184242"/>
                <a:gd name="connsiteX53" fmla="*/ 429544 w 766355"/>
                <a:gd name="connsiteY53" fmla="*/ 0 h 184242"/>
                <a:gd name="connsiteX54" fmla="*/ 429544 w 766355"/>
                <a:gd name="connsiteY54" fmla="*/ 184242 h 184242"/>
                <a:gd name="connsiteX55" fmla="*/ 415390 w 766355"/>
                <a:gd name="connsiteY55" fmla="*/ 184242 h 184242"/>
                <a:gd name="connsiteX56" fmla="*/ 392905 w 766355"/>
                <a:gd name="connsiteY56" fmla="*/ 0 h 184242"/>
                <a:gd name="connsiteX57" fmla="*/ 407059 w 766355"/>
                <a:gd name="connsiteY57" fmla="*/ 0 h 184242"/>
                <a:gd name="connsiteX58" fmla="*/ 407059 w 766355"/>
                <a:gd name="connsiteY58" fmla="*/ 184242 h 184242"/>
                <a:gd name="connsiteX59" fmla="*/ 392905 w 766355"/>
                <a:gd name="connsiteY59" fmla="*/ 184242 h 184242"/>
                <a:gd name="connsiteX60" fmla="*/ 359294 w 766355"/>
                <a:gd name="connsiteY60" fmla="*/ 0 h 184242"/>
                <a:gd name="connsiteX61" fmla="*/ 373448 w 766355"/>
                <a:gd name="connsiteY61" fmla="*/ 0 h 184242"/>
                <a:gd name="connsiteX62" fmla="*/ 373448 w 766355"/>
                <a:gd name="connsiteY62" fmla="*/ 184242 h 184242"/>
                <a:gd name="connsiteX63" fmla="*/ 359294 w 766355"/>
                <a:gd name="connsiteY63" fmla="*/ 184242 h 184242"/>
                <a:gd name="connsiteX64" fmla="*/ 336809 w 766355"/>
                <a:gd name="connsiteY64" fmla="*/ 0 h 184242"/>
                <a:gd name="connsiteX65" fmla="*/ 350963 w 766355"/>
                <a:gd name="connsiteY65" fmla="*/ 0 h 184242"/>
                <a:gd name="connsiteX66" fmla="*/ 350963 w 766355"/>
                <a:gd name="connsiteY66" fmla="*/ 184242 h 184242"/>
                <a:gd name="connsiteX67" fmla="*/ 336809 w 766355"/>
                <a:gd name="connsiteY67" fmla="*/ 184242 h 184242"/>
                <a:gd name="connsiteX68" fmla="*/ 314324 w 766355"/>
                <a:gd name="connsiteY68" fmla="*/ 0 h 184242"/>
                <a:gd name="connsiteX69" fmla="*/ 328478 w 766355"/>
                <a:gd name="connsiteY69" fmla="*/ 0 h 184242"/>
                <a:gd name="connsiteX70" fmla="*/ 328478 w 766355"/>
                <a:gd name="connsiteY70" fmla="*/ 184242 h 184242"/>
                <a:gd name="connsiteX71" fmla="*/ 314324 w 766355"/>
                <a:gd name="connsiteY71" fmla="*/ 184242 h 184242"/>
                <a:gd name="connsiteX72" fmla="*/ 280713 w 766355"/>
                <a:gd name="connsiteY72" fmla="*/ 0 h 184242"/>
                <a:gd name="connsiteX73" fmla="*/ 294867 w 766355"/>
                <a:gd name="connsiteY73" fmla="*/ 0 h 184242"/>
                <a:gd name="connsiteX74" fmla="*/ 294867 w 766355"/>
                <a:gd name="connsiteY74" fmla="*/ 184242 h 184242"/>
                <a:gd name="connsiteX75" fmla="*/ 280713 w 766355"/>
                <a:gd name="connsiteY75" fmla="*/ 184242 h 184242"/>
                <a:gd name="connsiteX76" fmla="*/ 258228 w 766355"/>
                <a:gd name="connsiteY76" fmla="*/ 0 h 184242"/>
                <a:gd name="connsiteX77" fmla="*/ 272382 w 766355"/>
                <a:gd name="connsiteY77" fmla="*/ 0 h 184242"/>
                <a:gd name="connsiteX78" fmla="*/ 272382 w 766355"/>
                <a:gd name="connsiteY78" fmla="*/ 184242 h 184242"/>
                <a:gd name="connsiteX79" fmla="*/ 258228 w 766355"/>
                <a:gd name="connsiteY79" fmla="*/ 184242 h 184242"/>
                <a:gd name="connsiteX80" fmla="*/ 235743 w 766355"/>
                <a:gd name="connsiteY80" fmla="*/ 0 h 184242"/>
                <a:gd name="connsiteX81" fmla="*/ 249897 w 766355"/>
                <a:gd name="connsiteY81" fmla="*/ 0 h 184242"/>
                <a:gd name="connsiteX82" fmla="*/ 249897 w 766355"/>
                <a:gd name="connsiteY82" fmla="*/ 184242 h 184242"/>
                <a:gd name="connsiteX83" fmla="*/ 235743 w 766355"/>
                <a:gd name="connsiteY83" fmla="*/ 184242 h 184242"/>
                <a:gd name="connsiteX84" fmla="*/ 202132 w 766355"/>
                <a:gd name="connsiteY84" fmla="*/ 0 h 184242"/>
                <a:gd name="connsiteX85" fmla="*/ 216286 w 766355"/>
                <a:gd name="connsiteY85" fmla="*/ 0 h 184242"/>
                <a:gd name="connsiteX86" fmla="*/ 216286 w 766355"/>
                <a:gd name="connsiteY86" fmla="*/ 184242 h 184242"/>
                <a:gd name="connsiteX87" fmla="*/ 202132 w 766355"/>
                <a:gd name="connsiteY87" fmla="*/ 184242 h 184242"/>
                <a:gd name="connsiteX88" fmla="*/ 179647 w 766355"/>
                <a:gd name="connsiteY88" fmla="*/ 0 h 184242"/>
                <a:gd name="connsiteX89" fmla="*/ 193801 w 766355"/>
                <a:gd name="connsiteY89" fmla="*/ 0 h 184242"/>
                <a:gd name="connsiteX90" fmla="*/ 193801 w 766355"/>
                <a:gd name="connsiteY90" fmla="*/ 184242 h 184242"/>
                <a:gd name="connsiteX91" fmla="*/ 179647 w 766355"/>
                <a:gd name="connsiteY91" fmla="*/ 184242 h 184242"/>
                <a:gd name="connsiteX92" fmla="*/ 157162 w 766355"/>
                <a:gd name="connsiteY92" fmla="*/ 0 h 184242"/>
                <a:gd name="connsiteX93" fmla="*/ 171316 w 766355"/>
                <a:gd name="connsiteY93" fmla="*/ 0 h 184242"/>
                <a:gd name="connsiteX94" fmla="*/ 171316 w 766355"/>
                <a:gd name="connsiteY94" fmla="*/ 184242 h 184242"/>
                <a:gd name="connsiteX95" fmla="*/ 157162 w 766355"/>
                <a:gd name="connsiteY95" fmla="*/ 184242 h 184242"/>
                <a:gd name="connsiteX96" fmla="*/ 123551 w 766355"/>
                <a:gd name="connsiteY96" fmla="*/ 0 h 184242"/>
                <a:gd name="connsiteX97" fmla="*/ 137705 w 766355"/>
                <a:gd name="connsiteY97" fmla="*/ 0 h 184242"/>
                <a:gd name="connsiteX98" fmla="*/ 137705 w 766355"/>
                <a:gd name="connsiteY98" fmla="*/ 184242 h 184242"/>
                <a:gd name="connsiteX99" fmla="*/ 123551 w 766355"/>
                <a:gd name="connsiteY99" fmla="*/ 184242 h 184242"/>
                <a:gd name="connsiteX100" fmla="*/ 101066 w 766355"/>
                <a:gd name="connsiteY100" fmla="*/ 0 h 184242"/>
                <a:gd name="connsiteX101" fmla="*/ 115220 w 766355"/>
                <a:gd name="connsiteY101" fmla="*/ 0 h 184242"/>
                <a:gd name="connsiteX102" fmla="*/ 115220 w 766355"/>
                <a:gd name="connsiteY102" fmla="*/ 184242 h 184242"/>
                <a:gd name="connsiteX103" fmla="*/ 101066 w 766355"/>
                <a:gd name="connsiteY103" fmla="*/ 184242 h 184242"/>
                <a:gd name="connsiteX104" fmla="*/ 78581 w 766355"/>
                <a:gd name="connsiteY104" fmla="*/ 0 h 184242"/>
                <a:gd name="connsiteX105" fmla="*/ 92735 w 766355"/>
                <a:gd name="connsiteY105" fmla="*/ 0 h 184242"/>
                <a:gd name="connsiteX106" fmla="*/ 92735 w 766355"/>
                <a:gd name="connsiteY106" fmla="*/ 184242 h 184242"/>
                <a:gd name="connsiteX107" fmla="*/ 78581 w 766355"/>
                <a:gd name="connsiteY107" fmla="*/ 184242 h 184242"/>
                <a:gd name="connsiteX108" fmla="*/ 44970 w 766355"/>
                <a:gd name="connsiteY108" fmla="*/ 0 h 184242"/>
                <a:gd name="connsiteX109" fmla="*/ 59124 w 766355"/>
                <a:gd name="connsiteY109" fmla="*/ 0 h 184242"/>
                <a:gd name="connsiteX110" fmla="*/ 59124 w 766355"/>
                <a:gd name="connsiteY110" fmla="*/ 184242 h 184242"/>
                <a:gd name="connsiteX111" fmla="*/ 44970 w 766355"/>
                <a:gd name="connsiteY111" fmla="*/ 184242 h 184242"/>
                <a:gd name="connsiteX112" fmla="*/ 22485 w 766355"/>
                <a:gd name="connsiteY112" fmla="*/ 0 h 184242"/>
                <a:gd name="connsiteX113" fmla="*/ 36639 w 766355"/>
                <a:gd name="connsiteY113" fmla="*/ 0 h 184242"/>
                <a:gd name="connsiteX114" fmla="*/ 36639 w 766355"/>
                <a:gd name="connsiteY114" fmla="*/ 184242 h 184242"/>
                <a:gd name="connsiteX115" fmla="*/ 22485 w 766355"/>
                <a:gd name="connsiteY115" fmla="*/ 184242 h 184242"/>
                <a:gd name="connsiteX116" fmla="*/ 0 w 766355"/>
                <a:gd name="connsiteY116" fmla="*/ 0 h 184242"/>
                <a:gd name="connsiteX117" fmla="*/ 14154 w 766355"/>
                <a:gd name="connsiteY117" fmla="*/ 0 h 184242"/>
                <a:gd name="connsiteX118" fmla="*/ 14154 w 766355"/>
                <a:gd name="connsiteY118" fmla="*/ 184242 h 184242"/>
                <a:gd name="connsiteX119" fmla="*/ 0 w 766355"/>
                <a:gd name="connsiteY119" fmla="*/ 184242 h 184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766355" h="184242">
                  <a:moveTo>
                    <a:pt x="752201" y="0"/>
                  </a:moveTo>
                  <a:lnTo>
                    <a:pt x="766355" y="0"/>
                  </a:lnTo>
                  <a:lnTo>
                    <a:pt x="766355" y="184242"/>
                  </a:lnTo>
                  <a:lnTo>
                    <a:pt x="752201" y="184242"/>
                  </a:lnTo>
                  <a:close/>
                  <a:moveTo>
                    <a:pt x="729716" y="0"/>
                  </a:moveTo>
                  <a:lnTo>
                    <a:pt x="743870" y="0"/>
                  </a:lnTo>
                  <a:lnTo>
                    <a:pt x="743870" y="184242"/>
                  </a:lnTo>
                  <a:lnTo>
                    <a:pt x="729716" y="184242"/>
                  </a:lnTo>
                  <a:close/>
                  <a:moveTo>
                    <a:pt x="707231" y="0"/>
                  </a:moveTo>
                  <a:lnTo>
                    <a:pt x="721385" y="0"/>
                  </a:lnTo>
                  <a:lnTo>
                    <a:pt x="721385" y="184242"/>
                  </a:lnTo>
                  <a:lnTo>
                    <a:pt x="707231" y="184242"/>
                  </a:lnTo>
                  <a:close/>
                  <a:moveTo>
                    <a:pt x="673618" y="0"/>
                  </a:moveTo>
                  <a:lnTo>
                    <a:pt x="687772" y="0"/>
                  </a:lnTo>
                  <a:lnTo>
                    <a:pt x="687772" y="184242"/>
                  </a:lnTo>
                  <a:lnTo>
                    <a:pt x="673618" y="184242"/>
                  </a:lnTo>
                  <a:close/>
                  <a:moveTo>
                    <a:pt x="651133" y="0"/>
                  </a:moveTo>
                  <a:lnTo>
                    <a:pt x="665287" y="0"/>
                  </a:lnTo>
                  <a:lnTo>
                    <a:pt x="665287" y="184242"/>
                  </a:lnTo>
                  <a:lnTo>
                    <a:pt x="651133" y="184242"/>
                  </a:lnTo>
                  <a:close/>
                  <a:moveTo>
                    <a:pt x="628648" y="0"/>
                  </a:moveTo>
                  <a:lnTo>
                    <a:pt x="642802" y="0"/>
                  </a:lnTo>
                  <a:lnTo>
                    <a:pt x="642802" y="184242"/>
                  </a:lnTo>
                  <a:lnTo>
                    <a:pt x="628648" y="184242"/>
                  </a:lnTo>
                  <a:close/>
                  <a:moveTo>
                    <a:pt x="595037" y="0"/>
                  </a:moveTo>
                  <a:lnTo>
                    <a:pt x="609191" y="0"/>
                  </a:lnTo>
                  <a:lnTo>
                    <a:pt x="609191" y="184242"/>
                  </a:lnTo>
                  <a:lnTo>
                    <a:pt x="595037" y="184242"/>
                  </a:lnTo>
                  <a:close/>
                  <a:moveTo>
                    <a:pt x="572552" y="0"/>
                  </a:moveTo>
                  <a:lnTo>
                    <a:pt x="586706" y="0"/>
                  </a:lnTo>
                  <a:lnTo>
                    <a:pt x="586706" y="184242"/>
                  </a:lnTo>
                  <a:lnTo>
                    <a:pt x="572552" y="184242"/>
                  </a:lnTo>
                  <a:close/>
                  <a:moveTo>
                    <a:pt x="550067" y="0"/>
                  </a:moveTo>
                  <a:lnTo>
                    <a:pt x="564221" y="0"/>
                  </a:lnTo>
                  <a:lnTo>
                    <a:pt x="564221" y="184242"/>
                  </a:lnTo>
                  <a:lnTo>
                    <a:pt x="550067" y="184242"/>
                  </a:lnTo>
                  <a:close/>
                  <a:moveTo>
                    <a:pt x="516456" y="0"/>
                  </a:moveTo>
                  <a:lnTo>
                    <a:pt x="530610" y="0"/>
                  </a:lnTo>
                  <a:lnTo>
                    <a:pt x="530610" y="184242"/>
                  </a:lnTo>
                  <a:lnTo>
                    <a:pt x="516456" y="184242"/>
                  </a:lnTo>
                  <a:close/>
                  <a:moveTo>
                    <a:pt x="493971" y="0"/>
                  </a:moveTo>
                  <a:lnTo>
                    <a:pt x="508125" y="0"/>
                  </a:lnTo>
                  <a:lnTo>
                    <a:pt x="508125" y="184242"/>
                  </a:lnTo>
                  <a:lnTo>
                    <a:pt x="493971" y="184242"/>
                  </a:lnTo>
                  <a:close/>
                  <a:moveTo>
                    <a:pt x="471486" y="0"/>
                  </a:moveTo>
                  <a:lnTo>
                    <a:pt x="485640" y="0"/>
                  </a:lnTo>
                  <a:lnTo>
                    <a:pt x="485640" y="184242"/>
                  </a:lnTo>
                  <a:lnTo>
                    <a:pt x="471486" y="184242"/>
                  </a:lnTo>
                  <a:close/>
                  <a:moveTo>
                    <a:pt x="437875" y="0"/>
                  </a:moveTo>
                  <a:lnTo>
                    <a:pt x="452029" y="0"/>
                  </a:lnTo>
                  <a:lnTo>
                    <a:pt x="452029" y="184242"/>
                  </a:lnTo>
                  <a:lnTo>
                    <a:pt x="437875" y="184242"/>
                  </a:lnTo>
                  <a:close/>
                  <a:moveTo>
                    <a:pt x="415390" y="0"/>
                  </a:moveTo>
                  <a:lnTo>
                    <a:pt x="429544" y="0"/>
                  </a:lnTo>
                  <a:lnTo>
                    <a:pt x="429544" y="184242"/>
                  </a:lnTo>
                  <a:lnTo>
                    <a:pt x="415390" y="184242"/>
                  </a:lnTo>
                  <a:close/>
                  <a:moveTo>
                    <a:pt x="392905" y="0"/>
                  </a:moveTo>
                  <a:lnTo>
                    <a:pt x="407059" y="0"/>
                  </a:lnTo>
                  <a:lnTo>
                    <a:pt x="407059" y="184242"/>
                  </a:lnTo>
                  <a:lnTo>
                    <a:pt x="392905" y="184242"/>
                  </a:lnTo>
                  <a:close/>
                  <a:moveTo>
                    <a:pt x="359294" y="0"/>
                  </a:moveTo>
                  <a:lnTo>
                    <a:pt x="373448" y="0"/>
                  </a:lnTo>
                  <a:lnTo>
                    <a:pt x="373448" y="184242"/>
                  </a:lnTo>
                  <a:lnTo>
                    <a:pt x="359294" y="184242"/>
                  </a:lnTo>
                  <a:close/>
                  <a:moveTo>
                    <a:pt x="336809" y="0"/>
                  </a:moveTo>
                  <a:lnTo>
                    <a:pt x="350963" y="0"/>
                  </a:lnTo>
                  <a:lnTo>
                    <a:pt x="350963" y="184242"/>
                  </a:lnTo>
                  <a:lnTo>
                    <a:pt x="336809" y="184242"/>
                  </a:lnTo>
                  <a:close/>
                  <a:moveTo>
                    <a:pt x="314324" y="0"/>
                  </a:moveTo>
                  <a:lnTo>
                    <a:pt x="328478" y="0"/>
                  </a:lnTo>
                  <a:lnTo>
                    <a:pt x="328478" y="184242"/>
                  </a:lnTo>
                  <a:lnTo>
                    <a:pt x="314324" y="184242"/>
                  </a:lnTo>
                  <a:close/>
                  <a:moveTo>
                    <a:pt x="280713" y="0"/>
                  </a:moveTo>
                  <a:lnTo>
                    <a:pt x="294867" y="0"/>
                  </a:lnTo>
                  <a:lnTo>
                    <a:pt x="294867" y="184242"/>
                  </a:lnTo>
                  <a:lnTo>
                    <a:pt x="280713" y="184242"/>
                  </a:lnTo>
                  <a:close/>
                  <a:moveTo>
                    <a:pt x="258228" y="0"/>
                  </a:moveTo>
                  <a:lnTo>
                    <a:pt x="272382" y="0"/>
                  </a:lnTo>
                  <a:lnTo>
                    <a:pt x="272382" y="184242"/>
                  </a:lnTo>
                  <a:lnTo>
                    <a:pt x="258228" y="184242"/>
                  </a:lnTo>
                  <a:close/>
                  <a:moveTo>
                    <a:pt x="235743" y="0"/>
                  </a:moveTo>
                  <a:lnTo>
                    <a:pt x="249897" y="0"/>
                  </a:lnTo>
                  <a:lnTo>
                    <a:pt x="249897" y="184242"/>
                  </a:lnTo>
                  <a:lnTo>
                    <a:pt x="235743" y="184242"/>
                  </a:lnTo>
                  <a:close/>
                  <a:moveTo>
                    <a:pt x="202132" y="0"/>
                  </a:moveTo>
                  <a:lnTo>
                    <a:pt x="216286" y="0"/>
                  </a:lnTo>
                  <a:lnTo>
                    <a:pt x="216286" y="184242"/>
                  </a:lnTo>
                  <a:lnTo>
                    <a:pt x="202132" y="184242"/>
                  </a:lnTo>
                  <a:close/>
                  <a:moveTo>
                    <a:pt x="179647" y="0"/>
                  </a:moveTo>
                  <a:lnTo>
                    <a:pt x="193801" y="0"/>
                  </a:lnTo>
                  <a:lnTo>
                    <a:pt x="193801" y="184242"/>
                  </a:lnTo>
                  <a:lnTo>
                    <a:pt x="179647" y="184242"/>
                  </a:lnTo>
                  <a:close/>
                  <a:moveTo>
                    <a:pt x="157162" y="0"/>
                  </a:moveTo>
                  <a:lnTo>
                    <a:pt x="171316" y="0"/>
                  </a:lnTo>
                  <a:lnTo>
                    <a:pt x="171316" y="184242"/>
                  </a:lnTo>
                  <a:lnTo>
                    <a:pt x="157162" y="184242"/>
                  </a:lnTo>
                  <a:close/>
                  <a:moveTo>
                    <a:pt x="123551" y="0"/>
                  </a:moveTo>
                  <a:lnTo>
                    <a:pt x="137705" y="0"/>
                  </a:lnTo>
                  <a:lnTo>
                    <a:pt x="137705" y="184242"/>
                  </a:lnTo>
                  <a:lnTo>
                    <a:pt x="123551" y="184242"/>
                  </a:lnTo>
                  <a:close/>
                  <a:moveTo>
                    <a:pt x="101066" y="0"/>
                  </a:moveTo>
                  <a:lnTo>
                    <a:pt x="115220" y="0"/>
                  </a:lnTo>
                  <a:lnTo>
                    <a:pt x="115220" y="184242"/>
                  </a:lnTo>
                  <a:lnTo>
                    <a:pt x="101066" y="184242"/>
                  </a:lnTo>
                  <a:close/>
                  <a:moveTo>
                    <a:pt x="78581" y="0"/>
                  </a:moveTo>
                  <a:lnTo>
                    <a:pt x="92735" y="0"/>
                  </a:lnTo>
                  <a:lnTo>
                    <a:pt x="92735" y="184242"/>
                  </a:lnTo>
                  <a:lnTo>
                    <a:pt x="78581" y="184242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84242"/>
                  </a:lnTo>
                  <a:lnTo>
                    <a:pt x="44970" y="184242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84242"/>
                  </a:lnTo>
                  <a:lnTo>
                    <a:pt x="22485" y="184242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84242"/>
                  </a:lnTo>
                  <a:lnTo>
                    <a:pt x="0" y="184242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0" name="正方形/長方形 379">
              <a:extLst>
                <a:ext uri="{FF2B5EF4-FFF2-40B4-BE49-F238E27FC236}">
                  <a16:creationId xmlns:a16="http://schemas.microsoft.com/office/drawing/2014/main" id="{FAB6266E-D54F-4896-8976-F886C7038A73}"/>
                </a:ext>
              </a:extLst>
            </p:cNvPr>
            <p:cNvSpPr/>
            <p:nvPr/>
          </p:nvSpPr>
          <p:spPr>
            <a:xfrm>
              <a:off x="2135981" y="5471028"/>
              <a:ext cx="1204119" cy="24659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2FD3A1A0-0823-451F-8A25-60151637798F}"/>
                </a:ext>
              </a:extLst>
            </p:cNvPr>
            <p:cNvGrpSpPr/>
            <p:nvPr/>
          </p:nvGrpSpPr>
          <p:grpSpPr>
            <a:xfrm>
              <a:off x="2025899" y="5314523"/>
              <a:ext cx="1413598" cy="145085"/>
              <a:chOff x="11769" y="5017204"/>
              <a:chExt cx="1713290" cy="145085"/>
            </a:xfrm>
          </p:grpSpPr>
          <p:sp>
            <p:nvSpPr>
              <p:cNvPr id="420" name="台形 419">
                <a:extLst>
                  <a:ext uri="{FF2B5EF4-FFF2-40B4-BE49-F238E27FC236}">
                    <a16:creationId xmlns:a16="http://schemas.microsoft.com/office/drawing/2014/main" id="{C9123A4B-B72C-47AA-94A2-5BEF2B0EB51C}"/>
                  </a:ext>
                </a:extLst>
              </p:cNvPr>
              <p:cNvSpPr/>
              <p:nvPr/>
            </p:nvSpPr>
            <p:spPr>
              <a:xfrm flipV="1">
                <a:off x="52424" y="5132011"/>
                <a:ext cx="1631980" cy="30278"/>
              </a:xfrm>
              <a:prstGeom prst="trapezoid">
                <a:avLst/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" lastClr="FFFFFF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21" name="台形 420">
                <a:extLst>
                  <a:ext uri="{FF2B5EF4-FFF2-40B4-BE49-F238E27FC236}">
                    <a16:creationId xmlns:a16="http://schemas.microsoft.com/office/drawing/2014/main" id="{80075EDD-6831-4F20-BA7A-ED7F684037EB}"/>
                  </a:ext>
                </a:extLst>
              </p:cNvPr>
              <p:cNvSpPr/>
              <p:nvPr/>
            </p:nvSpPr>
            <p:spPr>
              <a:xfrm>
                <a:off x="11769" y="5017204"/>
                <a:ext cx="1713290" cy="126599"/>
              </a:xfrm>
              <a:prstGeom prst="trapezoid">
                <a:avLst>
                  <a:gd name="adj" fmla="val 95451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382" name="台形 381">
              <a:extLst>
                <a:ext uri="{FF2B5EF4-FFF2-40B4-BE49-F238E27FC236}">
                  <a16:creationId xmlns:a16="http://schemas.microsoft.com/office/drawing/2014/main" id="{3441C1DB-9183-45EF-B4A5-EA0D94CD089F}"/>
                </a:ext>
              </a:extLst>
            </p:cNvPr>
            <p:cNvSpPr/>
            <p:nvPr/>
          </p:nvSpPr>
          <p:spPr>
            <a:xfrm>
              <a:off x="1953579" y="5707380"/>
              <a:ext cx="1566862" cy="533400"/>
            </a:xfrm>
            <a:prstGeom prst="trapezoid">
              <a:avLst>
                <a:gd name="adj" fmla="val 32894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E98ADC78-DE1A-4950-B1DD-C96E7F91A778}"/>
                </a:ext>
              </a:extLst>
            </p:cNvPr>
            <p:cNvSpPr/>
            <p:nvPr/>
          </p:nvSpPr>
          <p:spPr>
            <a:xfrm>
              <a:off x="2304256" y="4937119"/>
              <a:ext cx="867570" cy="377274"/>
            </a:xfrm>
            <a:custGeom>
              <a:avLst/>
              <a:gdLst>
                <a:gd name="connsiteX0" fmla="*/ 283518 w 867570"/>
                <a:gd name="connsiteY0" fmla="*/ 0 h 377274"/>
                <a:gd name="connsiteX1" fmla="*/ 598666 w 867570"/>
                <a:gd name="connsiteY1" fmla="*/ 0 h 377274"/>
                <a:gd name="connsiteX2" fmla="*/ 712477 w 867570"/>
                <a:gd name="connsiteY2" fmla="*/ 47142 h 377274"/>
                <a:gd name="connsiteX3" fmla="*/ 713724 w 867570"/>
                <a:gd name="connsiteY3" fmla="*/ 48992 h 377274"/>
                <a:gd name="connsiteX4" fmla="*/ 867570 w 867570"/>
                <a:gd name="connsiteY4" fmla="*/ 48992 h 377274"/>
                <a:gd name="connsiteX5" fmla="*/ 867570 w 867570"/>
                <a:gd name="connsiteY5" fmla="*/ 377274 h 377274"/>
                <a:gd name="connsiteX6" fmla="*/ 0 w 867570"/>
                <a:gd name="connsiteY6" fmla="*/ 377274 h 377274"/>
                <a:gd name="connsiteX7" fmla="*/ 0 w 867570"/>
                <a:gd name="connsiteY7" fmla="*/ 48992 h 377274"/>
                <a:gd name="connsiteX8" fmla="*/ 168460 w 867570"/>
                <a:gd name="connsiteY8" fmla="*/ 48992 h 377274"/>
                <a:gd name="connsiteX9" fmla="*/ 169707 w 867570"/>
                <a:gd name="connsiteY9" fmla="*/ 47142 h 377274"/>
                <a:gd name="connsiteX10" fmla="*/ 283518 w 867570"/>
                <a:gd name="connsiteY10" fmla="*/ 0 h 377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7570" h="377274">
                  <a:moveTo>
                    <a:pt x="283518" y="0"/>
                  </a:moveTo>
                  <a:lnTo>
                    <a:pt x="598666" y="0"/>
                  </a:lnTo>
                  <a:cubicBezTo>
                    <a:pt x="643112" y="0"/>
                    <a:pt x="683350" y="18015"/>
                    <a:pt x="712477" y="47142"/>
                  </a:cubicBezTo>
                  <a:lnTo>
                    <a:pt x="713724" y="48992"/>
                  </a:lnTo>
                  <a:lnTo>
                    <a:pt x="867570" y="48992"/>
                  </a:lnTo>
                  <a:lnTo>
                    <a:pt x="867570" y="377274"/>
                  </a:lnTo>
                  <a:lnTo>
                    <a:pt x="0" y="377274"/>
                  </a:lnTo>
                  <a:lnTo>
                    <a:pt x="0" y="48992"/>
                  </a:lnTo>
                  <a:lnTo>
                    <a:pt x="168460" y="48992"/>
                  </a:lnTo>
                  <a:lnTo>
                    <a:pt x="169707" y="47142"/>
                  </a:lnTo>
                  <a:cubicBezTo>
                    <a:pt x="198834" y="18015"/>
                    <a:pt x="239072" y="0"/>
                    <a:pt x="283518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B2ECBBDA-5F64-4177-8E84-2EB90AA21ABA}"/>
                </a:ext>
              </a:extLst>
            </p:cNvPr>
            <p:cNvSpPr/>
            <p:nvPr/>
          </p:nvSpPr>
          <p:spPr>
            <a:xfrm>
              <a:off x="4637411" y="2913451"/>
              <a:ext cx="1732666" cy="235464"/>
            </a:xfrm>
            <a:custGeom>
              <a:avLst/>
              <a:gdLst>
                <a:gd name="connsiteX0" fmla="*/ 604180 w 1675256"/>
                <a:gd name="connsiteY0" fmla="*/ 0 h 314766"/>
                <a:gd name="connsiteX1" fmla="*/ 1078670 w 1675256"/>
                <a:gd name="connsiteY1" fmla="*/ 0 h 314766"/>
                <a:gd name="connsiteX2" fmla="*/ 1276080 w 1675256"/>
                <a:gd name="connsiteY2" fmla="*/ 99771 h 314766"/>
                <a:gd name="connsiteX3" fmla="*/ 1296638 w 1675256"/>
                <a:gd name="connsiteY3" fmla="*/ 130172 h 314766"/>
                <a:gd name="connsiteX4" fmla="*/ 1540730 w 1675256"/>
                <a:gd name="connsiteY4" fmla="*/ 130172 h 314766"/>
                <a:gd name="connsiteX5" fmla="*/ 1675256 w 1675256"/>
                <a:gd name="connsiteY5" fmla="*/ 314766 h 314766"/>
                <a:gd name="connsiteX6" fmla="*/ 1295021 w 1675256"/>
                <a:gd name="connsiteY6" fmla="*/ 314766 h 314766"/>
                <a:gd name="connsiteX7" fmla="*/ 1281043 w 1675256"/>
                <a:gd name="connsiteY7" fmla="*/ 230294 h 314766"/>
                <a:gd name="connsiteX8" fmla="*/ 1066963 w 1675256"/>
                <a:gd name="connsiteY8" fmla="*/ 57154 h 314766"/>
                <a:gd name="connsiteX9" fmla="*/ 615885 w 1675256"/>
                <a:gd name="connsiteY9" fmla="*/ 57154 h 314766"/>
                <a:gd name="connsiteX10" fmla="*/ 401806 w 1675256"/>
                <a:gd name="connsiteY10" fmla="*/ 230294 h 314766"/>
                <a:gd name="connsiteX11" fmla="*/ 387829 w 1675256"/>
                <a:gd name="connsiteY11" fmla="*/ 314766 h 314766"/>
                <a:gd name="connsiteX12" fmla="*/ 0 w 1675256"/>
                <a:gd name="connsiteY12" fmla="*/ 314766 h 314766"/>
                <a:gd name="connsiteX13" fmla="*/ 134527 w 1675256"/>
                <a:gd name="connsiteY13" fmla="*/ 130172 h 314766"/>
                <a:gd name="connsiteX14" fmla="*/ 386212 w 1675256"/>
                <a:gd name="connsiteY14" fmla="*/ 130172 h 314766"/>
                <a:gd name="connsiteX15" fmla="*/ 406770 w 1675256"/>
                <a:gd name="connsiteY15" fmla="*/ 99771 h 314766"/>
                <a:gd name="connsiteX16" fmla="*/ 604180 w 1675256"/>
                <a:gd name="connsiteY16" fmla="*/ 0 h 31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75256" h="314766">
                  <a:moveTo>
                    <a:pt x="604180" y="0"/>
                  </a:moveTo>
                  <a:lnTo>
                    <a:pt x="1078670" y="0"/>
                  </a:lnTo>
                  <a:cubicBezTo>
                    <a:pt x="1155764" y="0"/>
                    <a:pt x="1225559" y="38128"/>
                    <a:pt x="1276080" y="99771"/>
                  </a:cubicBezTo>
                  <a:lnTo>
                    <a:pt x="1296638" y="130172"/>
                  </a:lnTo>
                  <a:lnTo>
                    <a:pt x="1540730" y="130172"/>
                  </a:lnTo>
                  <a:lnTo>
                    <a:pt x="1675256" y="314766"/>
                  </a:lnTo>
                  <a:lnTo>
                    <a:pt x="1295021" y="314766"/>
                  </a:lnTo>
                  <a:lnTo>
                    <a:pt x="1281043" y="230294"/>
                  </a:lnTo>
                  <a:cubicBezTo>
                    <a:pt x="1245772" y="128547"/>
                    <a:pt x="1163200" y="57154"/>
                    <a:pt x="1066963" y="57154"/>
                  </a:cubicBezTo>
                  <a:lnTo>
                    <a:pt x="615885" y="57154"/>
                  </a:lnTo>
                  <a:cubicBezTo>
                    <a:pt x="519648" y="57154"/>
                    <a:pt x="437076" y="128547"/>
                    <a:pt x="401806" y="230294"/>
                  </a:cubicBezTo>
                  <a:lnTo>
                    <a:pt x="387829" y="314766"/>
                  </a:lnTo>
                  <a:lnTo>
                    <a:pt x="0" y="314766"/>
                  </a:lnTo>
                  <a:lnTo>
                    <a:pt x="134527" y="130172"/>
                  </a:lnTo>
                  <a:lnTo>
                    <a:pt x="386212" y="130172"/>
                  </a:lnTo>
                  <a:lnTo>
                    <a:pt x="406770" y="99771"/>
                  </a:lnTo>
                  <a:cubicBezTo>
                    <a:pt x="457292" y="38128"/>
                    <a:pt x="527086" y="0"/>
                    <a:pt x="604180" y="0"/>
                  </a:cubicBezTo>
                  <a:close/>
                </a:path>
              </a:pathLst>
            </a:custGeom>
            <a:pattFill prst="dkVert">
              <a:fgClr>
                <a:sysClr val="window" lastClr="FFFFFF"/>
              </a:fgClr>
              <a:bgClr>
                <a:sysClr val="window" lastClr="FFFFFF">
                  <a:lumMod val="7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30630650-BFD6-4407-AB8D-13D4A256BF42}"/>
                </a:ext>
              </a:extLst>
            </p:cNvPr>
            <p:cNvGrpSpPr/>
            <p:nvPr/>
          </p:nvGrpSpPr>
          <p:grpSpPr>
            <a:xfrm>
              <a:off x="2313061" y="4414494"/>
              <a:ext cx="834952" cy="361452"/>
              <a:chOff x="2127399" y="4267040"/>
              <a:chExt cx="1015784" cy="439737"/>
            </a:xfrm>
          </p:grpSpPr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CB77ED1E-A2D7-4D19-983A-C37F748D0918}"/>
                  </a:ext>
                </a:extLst>
              </p:cNvPr>
              <p:cNvGrpSpPr/>
              <p:nvPr/>
            </p:nvGrpSpPr>
            <p:grpSpPr>
              <a:xfrm>
                <a:off x="2194464" y="4267040"/>
                <a:ext cx="878262" cy="185148"/>
                <a:chOff x="660806" y="62062"/>
                <a:chExt cx="1116983" cy="235473"/>
              </a:xfrm>
            </p:grpSpPr>
            <p:grpSp>
              <p:nvGrpSpPr>
                <p:cNvPr id="406" name="グループ化 405">
                  <a:extLst>
                    <a:ext uri="{FF2B5EF4-FFF2-40B4-BE49-F238E27FC236}">
                      <a16:creationId xmlns:a16="http://schemas.microsoft.com/office/drawing/2014/main" id="{2E7B38BF-9A67-4711-9BE2-07E5CCAFC250}"/>
                    </a:ext>
                  </a:extLst>
                </p:cNvPr>
                <p:cNvGrpSpPr/>
                <p:nvPr/>
              </p:nvGrpSpPr>
              <p:grpSpPr>
                <a:xfrm>
                  <a:off x="1553601" y="62062"/>
                  <a:ext cx="224188" cy="235473"/>
                  <a:chOff x="5140369" y="2492285"/>
                  <a:chExt cx="2047831" cy="2150919"/>
                </a:xfrm>
                <a:solidFill>
                  <a:sysClr val="window" lastClr="FFFFFF">
                    <a:lumMod val="75000"/>
                  </a:sysClr>
                </a:solidFill>
              </p:grpSpPr>
              <p:sp>
                <p:nvSpPr>
                  <p:cNvPr id="414" name="フリーフォーム: 図形 413">
                    <a:extLst>
                      <a:ext uri="{FF2B5EF4-FFF2-40B4-BE49-F238E27FC236}">
                        <a16:creationId xmlns:a16="http://schemas.microsoft.com/office/drawing/2014/main" id="{26B898EF-B312-479E-901C-2B26476194DE}"/>
                      </a:ext>
                    </a:extLst>
                  </p:cNvPr>
                  <p:cNvSpPr/>
                  <p:nvPr/>
                </p:nvSpPr>
                <p:spPr>
                  <a:xfrm>
                    <a:off x="5140369" y="2492285"/>
                    <a:ext cx="1906976" cy="2150919"/>
                  </a:xfrm>
                  <a:custGeom>
                    <a:avLst/>
                    <a:gdLst>
                      <a:gd name="connsiteX0" fmla="*/ 1647408 w 1906976"/>
                      <a:gd name="connsiteY0" fmla="*/ 538 h 2150919"/>
                      <a:gd name="connsiteX1" fmla="*/ 1671444 w 1906976"/>
                      <a:gd name="connsiteY1" fmla="*/ 68405 h 2150919"/>
                      <a:gd name="connsiteX2" fmla="*/ 1737897 w 1906976"/>
                      <a:gd name="connsiteY2" fmla="*/ 44369 h 2150919"/>
                      <a:gd name="connsiteX3" fmla="*/ 1780314 w 1906976"/>
                      <a:gd name="connsiteY3" fmla="*/ 52852 h 2150919"/>
                      <a:gd name="connsiteX4" fmla="*/ 1767588 w 1906976"/>
                      <a:gd name="connsiteY4" fmla="*/ 127788 h 2150919"/>
                      <a:gd name="connsiteX5" fmla="*/ 1851007 w 1906976"/>
                      <a:gd name="connsiteY5" fmla="*/ 163135 h 2150919"/>
                      <a:gd name="connsiteX6" fmla="*/ 1903321 w 1906976"/>
                      <a:gd name="connsiteY6" fmla="*/ 252210 h 2150919"/>
                      <a:gd name="connsiteX7" fmla="*/ 1763347 w 1906976"/>
                      <a:gd name="connsiteY7" fmla="*/ 240899 h 2150919"/>
                      <a:gd name="connsiteX8" fmla="*/ 1569644 w 1906976"/>
                      <a:gd name="connsiteY8" fmla="*/ 307351 h 2150919"/>
                      <a:gd name="connsiteX9" fmla="*/ 1390082 w 1906976"/>
                      <a:gd name="connsiteY9" fmla="*/ 482673 h 2150919"/>
                      <a:gd name="connsiteX10" fmla="*/ 1371318 w 1906976"/>
                      <a:gd name="connsiteY10" fmla="*/ 515761 h 2150919"/>
                      <a:gd name="connsiteX11" fmla="*/ 1403922 w 1906976"/>
                      <a:gd name="connsiteY11" fmla="*/ 537159 h 2150919"/>
                      <a:gd name="connsiteX12" fmla="*/ 1476375 w 1906976"/>
                      <a:gd name="connsiteY12" fmla="*/ 618139 h 2150919"/>
                      <a:gd name="connsiteX13" fmla="*/ 1507371 w 1906976"/>
                      <a:gd name="connsiteY13" fmla="*/ 673520 h 2150919"/>
                      <a:gd name="connsiteX14" fmla="*/ 1530938 w 1906976"/>
                      <a:gd name="connsiteY14" fmla="*/ 659950 h 2150919"/>
                      <a:gd name="connsiteX15" fmla="*/ 1558332 w 1906976"/>
                      <a:gd name="connsiteY15" fmla="*/ 648098 h 2150919"/>
                      <a:gd name="connsiteX16" fmla="*/ 1597921 w 1906976"/>
                      <a:gd name="connsiteY16" fmla="*/ 682030 h 2150919"/>
                      <a:gd name="connsiteX17" fmla="*/ 1583782 w 1906976"/>
                      <a:gd name="connsiteY17" fmla="*/ 738585 h 2150919"/>
                      <a:gd name="connsiteX18" fmla="*/ 1626199 w 1906976"/>
                      <a:gd name="connsiteY18" fmla="*/ 720206 h 2150919"/>
                      <a:gd name="connsiteX19" fmla="*/ 1679926 w 1906976"/>
                      <a:gd name="connsiteY19" fmla="*/ 708894 h 2150919"/>
                      <a:gd name="connsiteX20" fmla="*/ 1674271 w 1906976"/>
                      <a:gd name="connsiteY20" fmla="*/ 776760 h 2150919"/>
                      <a:gd name="connsiteX21" fmla="*/ 1746380 w 1906976"/>
                      <a:gd name="connsiteY21" fmla="*/ 755552 h 2150919"/>
                      <a:gd name="connsiteX22" fmla="*/ 1715274 w 1906976"/>
                      <a:gd name="connsiteY22" fmla="*/ 840385 h 2150919"/>
                      <a:gd name="connsiteX23" fmla="*/ 1781727 w 1906976"/>
                      <a:gd name="connsiteY23" fmla="*/ 819177 h 2150919"/>
                      <a:gd name="connsiteX24" fmla="*/ 1838282 w 1906976"/>
                      <a:gd name="connsiteY24" fmla="*/ 850283 h 2150919"/>
                      <a:gd name="connsiteX25" fmla="*/ 1761931 w 1906976"/>
                      <a:gd name="connsiteY25" fmla="*/ 894113 h 2150919"/>
                      <a:gd name="connsiteX26" fmla="*/ 1686996 w 1906976"/>
                      <a:gd name="connsiteY26" fmla="*/ 1007223 h 2150919"/>
                      <a:gd name="connsiteX27" fmla="*/ 1611971 w 1906976"/>
                      <a:gd name="connsiteY27" fmla="*/ 1104251 h 2150919"/>
                      <a:gd name="connsiteX28" fmla="*/ 1600838 w 1906976"/>
                      <a:gd name="connsiteY28" fmla="*/ 1116128 h 2150919"/>
                      <a:gd name="connsiteX29" fmla="*/ 1600844 w 1906976"/>
                      <a:gd name="connsiteY29" fmla="*/ 1116312 h 2150919"/>
                      <a:gd name="connsiteX30" fmla="*/ 1550614 w 1906976"/>
                      <a:gd name="connsiteY30" fmla="*/ 1425194 h 2150919"/>
                      <a:gd name="connsiteX31" fmla="*/ 1178982 w 1906976"/>
                      <a:gd name="connsiteY31" fmla="*/ 1998221 h 2150919"/>
                      <a:gd name="connsiteX32" fmla="*/ 1125059 w 1906976"/>
                      <a:gd name="connsiteY32" fmla="*/ 2036167 h 2150919"/>
                      <a:gd name="connsiteX33" fmla="*/ 710632 w 1906976"/>
                      <a:gd name="connsiteY33" fmla="*/ 2146735 h 2150919"/>
                      <a:gd name="connsiteX34" fmla="*/ 194061 w 1906976"/>
                      <a:gd name="connsiteY34" fmla="*/ 2025314 h 2150919"/>
                      <a:gd name="connsiteX35" fmla="*/ 209091 w 1906976"/>
                      <a:gd name="connsiteY35" fmla="*/ 1998832 h 2150919"/>
                      <a:gd name="connsiteX36" fmla="*/ 214001 w 1906976"/>
                      <a:gd name="connsiteY36" fmla="*/ 2000355 h 2150919"/>
                      <a:gd name="connsiteX37" fmla="*/ 214001 w 1906976"/>
                      <a:gd name="connsiteY37" fmla="*/ 1984298 h 2150919"/>
                      <a:gd name="connsiteX38" fmla="*/ 219717 w 1906976"/>
                      <a:gd name="connsiteY38" fmla="*/ 1970499 h 2150919"/>
                      <a:gd name="connsiteX39" fmla="*/ 218737 w 1906976"/>
                      <a:gd name="connsiteY39" fmla="*/ 1970094 h 2150919"/>
                      <a:gd name="connsiteX40" fmla="*/ 214001 w 1906976"/>
                      <a:gd name="connsiteY40" fmla="*/ 1958661 h 2150919"/>
                      <a:gd name="connsiteX41" fmla="*/ 214001 w 1906976"/>
                      <a:gd name="connsiteY41" fmla="*/ 1933397 h 2150919"/>
                      <a:gd name="connsiteX42" fmla="*/ 239776 w 1906976"/>
                      <a:gd name="connsiteY42" fmla="*/ 1907622 h 2150919"/>
                      <a:gd name="connsiteX43" fmla="*/ 284978 w 1906976"/>
                      <a:gd name="connsiteY43" fmla="*/ 1907622 h 2150919"/>
                      <a:gd name="connsiteX44" fmla="*/ 303204 w 1906976"/>
                      <a:gd name="connsiteY44" fmla="*/ 1915173 h 2150919"/>
                      <a:gd name="connsiteX45" fmla="*/ 310009 w 1906976"/>
                      <a:gd name="connsiteY45" fmla="*/ 1931601 h 2150919"/>
                      <a:gd name="connsiteX46" fmla="*/ 316815 w 1906976"/>
                      <a:gd name="connsiteY46" fmla="*/ 1915173 h 2150919"/>
                      <a:gd name="connsiteX47" fmla="*/ 335040 w 1906976"/>
                      <a:gd name="connsiteY47" fmla="*/ 1907622 h 2150919"/>
                      <a:gd name="connsiteX48" fmla="*/ 380242 w 1906976"/>
                      <a:gd name="connsiteY48" fmla="*/ 1907623 h 2150919"/>
                      <a:gd name="connsiteX49" fmla="*/ 398468 w 1906976"/>
                      <a:gd name="connsiteY49" fmla="*/ 1915173 h 2150919"/>
                      <a:gd name="connsiteX50" fmla="*/ 404300 w 1906976"/>
                      <a:gd name="connsiteY50" fmla="*/ 1929251 h 2150919"/>
                      <a:gd name="connsiteX51" fmla="*/ 410132 w 1906976"/>
                      <a:gd name="connsiteY51" fmla="*/ 1915173 h 2150919"/>
                      <a:gd name="connsiteX52" fmla="*/ 428357 w 1906976"/>
                      <a:gd name="connsiteY52" fmla="*/ 1907623 h 2150919"/>
                      <a:gd name="connsiteX53" fmla="*/ 473559 w 1906976"/>
                      <a:gd name="connsiteY53" fmla="*/ 1907623 h 2150919"/>
                      <a:gd name="connsiteX54" fmla="*/ 491786 w 1906976"/>
                      <a:gd name="connsiteY54" fmla="*/ 1915172 h 2150919"/>
                      <a:gd name="connsiteX55" fmla="*/ 499334 w 1906976"/>
                      <a:gd name="connsiteY55" fmla="*/ 1933396 h 2150919"/>
                      <a:gd name="connsiteX56" fmla="*/ 506883 w 1906976"/>
                      <a:gd name="connsiteY56" fmla="*/ 1915172 h 2150919"/>
                      <a:gd name="connsiteX57" fmla="*/ 525108 w 1906976"/>
                      <a:gd name="connsiteY57" fmla="*/ 1907623 h 2150919"/>
                      <a:gd name="connsiteX58" fmla="*/ 570311 w 1906976"/>
                      <a:gd name="connsiteY58" fmla="*/ 1907622 h 2150919"/>
                      <a:gd name="connsiteX59" fmla="*/ 588537 w 1906976"/>
                      <a:gd name="connsiteY59" fmla="*/ 1915172 h 2150919"/>
                      <a:gd name="connsiteX60" fmla="*/ 594665 w 1906976"/>
                      <a:gd name="connsiteY60" fmla="*/ 1929966 h 2150919"/>
                      <a:gd name="connsiteX61" fmla="*/ 613098 w 1906976"/>
                      <a:gd name="connsiteY61" fmla="*/ 1917418 h 2150919"/>
                      <a:gd name="connsiteX62" fmla="*/ 621506 w 1906976"/>
                      <a:gd name="connsiteY62" fmla="*/ 1891091 h 2150919"/>
                      <a:gd name="connsiteX63" fmla="*/ 536042 w 1906976"/>
                      <a:gd name="connsiteY63" fmla="*/ 1807911 h 2150919"/>
                      <a:gd name="connsiteX64" fmla="*/ 513354 w 1906976"/>
                      <a:gd name="connsiteY64" fmla="*/ 1817144 h 2150919"/>
                      <a:gd name="connsiteX65" fmla="*/ 518807 w 1906976"/>
                      <a:gd name="connsiteY65" fmla="*/ 1837494 h 2150919"/>
                      <a:gd name="connsiteX66" fmla="*/ 502479 w 1906976"/>
                      <a:gd name="connsiteY66" fmla="*/ 1865775 h 2150919"/>
                      <a:gd name="connsiteX67" fmla="*/ 400447 w 1906976"/>
                      <a:gd name="connsiteY67" fmla="*/ 1893113 h 2150919"/>
                      <a:gd name="connsiteX68" fmla="*/ 372166 w 1906976"/>
                      <a:gd name="connsiteY68" fmla="*/ 1876786 h 2150919"/>
                      <a:gd name="connsiteX69" fmla="*/ 363732 w 1906976"/>
                      <a:gd name="connsiteY69" fmla="*/ 1845311 h 2150919"/>
                      <a:gd name="connsiteX70" fmla="*/ 363588 w 1906976"/>
                      <a:gd name="connsiteY70" fmla="*/ 1846409 h 2150919"/>
                      <a:gd name="connsiteX71" fmla="*/ 349207 w 1906976"/>
                      <a:gd name="connsiteY71" fmla="*/ 1857444 h 2150919"/>
                      <a:gd name="connsiteX72" fmla="*/ 244556 w 1906976"/>
                      <a:gd name="connsiteY72" fmla="*/ 1885485 h 2150919"/>
                      <a:gd name="connsiteX73" fmla="*/ 215549 w 1906976"/>
                      <a:gd name="connsiteY73" fmla="*/ 1868738 h 2150919"/>
                      <a:gd name="connsiteX74" fmla="*/ 183306 w 1906976"/>
                      <a:gd name="connsiteY74" fmla="*/ 1748405 h 2150919"/>
                      <a:gd name="connsiteX75" fmla="*/ 163597 w 1906976"/>
                      <a:gd name="connsiteY75" fmla="*/ 1736563 h 2150919"/>
                      <a:gd name="connsiteX76" fmla="*/ 113002 w 1906976"/>
                      <a:gd name="connsiteY76" fmla="*/ 1704536 h 2150919"/>
                      <a:gd name="connsiteX77" fmla="*/ 5507 w 1906976"/>
                      <a:gd name="connsiteY77" fmla="*/ 1509124 h 2150919"/>
                      <a:gd name="connsiteX78" fmla="*/ 156253 w 1906976"/>
                      <a:gd name="connsiteY78" fmla="*/ 1438373 h 2150919"/>
                      <a:gd name="connsiteX79" fmla="*/ 356674 w 1906976"/>
                      <a:gd name="connsiteY79" fmla="*/ 1467393 h 2150919"/>
                      <a:gd name="connsiteX80" fmla="*/ 376902 w 1906976"/>
                      <a:gd name="connsiteY80" fmla="*/ 1474376 h 2150919"/>
                      <a:gd name="connsiteX81" fmla="*/ 383237 w 1906976"/>
                      <a:gd name="connsiteY81" fmla="*/ 1460742 h 2150919"/>
                      <a:gd name="connsiteX82" fmla="*/ 677664 w 1906976"/>
                      <a:gd name="connsiteY82" fmla="*/ 1330365 h 2150919"/>
                      <a:gd name="connsiteX83" fmla="*/ 903612 w 1906976"/>
                      <a:gd name="connsiteY83" fmla="*/ 1392888 h 2150919"/>
                      <a:gd name="connsiteX84" fmla="*/ 905982 w 1906976"/>
                      <a:gd name="connsiteY84" fmla="*/ 1394808 h 2150919"/>
                      <a:gd name="connsiteX85" fmla="*/ 953336 w 1906976"/>
                      <a:gd name="connsiteY85" fmla="*/ 1391191 h 2150919"/>
                      <a:gd name="connsiteX86" fmla="*/ 999337 w 1906976"/>
                      <a:gd name="connsiteY86" fmla="*/ 1346466 h 2150919"/>
                      <a:gd name="connsiteX87" fmla="*/ 988171 w 1906976"/>
                      <a:gd name="connsiteY87" fmla="*/ 1336294 h 2150919"/>
                      <a:gd name="connsiteX88" fmla="*/ 886917 w 1906976"/>
                      <a:gd name="connsiteY88" fmla="*/ 1115303 h 2150919"/>
                      <a:gd name="connsiteX89" fmla="*/ 1040487 w 1906976"/>
                      <a:gd name="connsiteY89" fmla="*/ 1158545 h 2150919"/>
                      <a:gd name="connsiteX90" fmla="*/ 1054688 w 1906976"/>
                      <a:gd name="connsiteY90" fmla="*/ 1170765 h 2150919"/>
                      <a:gd name="connsiteX91" fmla="*/ 1021534 w 1906976"/>
                      <a:gd name="connsiteY91" fmla="*/ 1132255 h 2150919"/>
                      <a:gd name="connsiteX92" fmla="*/ 978079 w 1906976"/>
                      <a:gd name="connsiteY92" fmla="*/ 978897 h 2150919"/>
                      <a:gd name="connsiteX93" fmla="*/ 1013955 w 1906976"/>
                      <a:gd name="connsiteY93" fmla="*/ 968344 h 2150919"/>
                      <a:gd name="connsiteX94" fmla="*/ 1148246 w 1906976"/>
                      <a:gd name="connsiteY94" fmla="*/ 1035149 h 2150919"/>
                      <a:gd name="connsiteX95" fmla="*/ 1161695 w 1906976"/>
                      <a:gd name="connsiteY95" fmla="*/ 1047173 h 2150919"/>
                      <a:gd name="connsiteX96" fmla="*/ 1163378 w 1906976"/>
                      <a:gd name="connsiteY96" fmla="*/ 1038785 h 2150919"/>
                      <a:gd name="connsiteX97" fmla="*/ 1104763 w 1906976"/>
                      <a:gd name="connsiteY97" fmla="*/ 1003730 h 2150919"/>
                      <a:gd name="connsiteX98" fmla="*/ 1013935 w 1906976"/>
                      <a:gd name="connsiteY98" fmla="*/ 893687 h 2150919"/>
                      <a:gd name="connsiteX99" fmla="*/ 1039770 w 1906976"/>
                      <a:gd name="connsiteY99" fmla="*/ 880853 h 2150919"/>
                      <a:gd name="connsiteX100" fmla="*/ 1174569 w 1906976"/>
                      <a:gd name="connsiteY100" fmla="*/ 913168 h 2150919"/>
                      <a:gd name="connsiteX101" fmla="*/ 1180147 w 1906976"/>
                      <a:gd name="connsiteY101" fmla="*/ 915798 h 2150919"/>
                      <a:gd name="connsiteX102" fmla="*/ 1180162 w 1906976"/>
                      <a:gd name="connsiteY102" fmla="*/ 915301 h 2150919"/>
                      <a:gd name="connsiteX103" fmla="*/ 1165511 w 1906976"/>
                      <a:gd name="connsiteY103" fmla="*/ 908262 h 2150919"/>
                      <a:gd name="connsiteX104" fmla="*/ 1002626 w 1906976"/>
                      <a:gd name="connsiteY104" fmla="*/ 755126 h 2150919"/>
                      <a:gd name="connsiteX105" fmla="*/ 1078195 w 1906976"/>
                      <a:gd name="connsiteY105" fmla="*/ 746821 h 2150919"/>
                      <a:gd name="connsiteX106" fmla="*/ 1136930 w 1906976"/>
                      <a:gd name="connsiteY106" fmla="*/ 764801 h 2150919"/>
                      <a:gd name="connsiteX107" fmla="*/ 1084038 w 1906976"/>
                      <a:gd name="connsiteY107" fmla="*/ 723025 h 2150919"/>
                      <a:gd name="connsiteX108" fmla="*/ 1047870 w 1906976"/>
                      <a:gd name="connsiteY108" fmla="*/ 656154 h 2150919"/>
                      <a:gd name="connsiteX109" fmla="*/ 1073705 w 1906976"/>
                      <a:gd name="connsiteY109" fmla="*/ 643320 h 2150919"/>
                      <a:gd name="connsiteX110" fmla="*/ 1109150 w 1906976"/>
                      <a:gd name="connsiteY110" fmla="*/ 645172 h 2150919"/>
                      <a:gd name="connsiteX111" fmla="*/ 1135109 w 1906976"/>
                      <a:gd name="connsiteY111" fmla="*/ 651381 h 2150919"/>
                      <a:gd name="connsiteX112" fmla="*/ 1132045 w 1906976"/>
                      <a:gd name="connsiteY112" fmla="*/ 642448 h 2150919"/>
                      <a:gd name="connsiteX113" fmla="*/ 1122538 w 1906976"/>
                      <a:gd name="connsiteY113" fmla="*/ 627504 h 2150919"/>
                      <a:gd name="connsiteX114" fmla="*/ 1096623 w 1906976"/>
                      <a:gd name="connsiteY114" fmla="*/ 619488 h 2150919"/>
                      <a:gd name="connsiteX115" fmla="*/ 913602 w 1906976"/>
                      <a:gd name="connsiteY115" fmla="*/ 539228 h 2150919"/>
                      <a:gd name="connsiteX116" fmla="*/ 685967 w 1906976"/>
                      <a:gd name="connsiteY116" fmla="*/ 592955 h 2150919"/>
                      <a:gd name="connsiteX117" fmla="*/ 598307 w 1906976"/>
                      <a:gd name="connsiteY117" fmla="*/ 691928 h 2150919"/>
                      <a:gd name="connsiteX118" fmla="*/ 567201 w 1906976"/>
                      <a:gd name="connsiteY118" fmla="*/ 607094 h 2150919"/>
                      <a:gd name="connsiteX119" fmla="*/ 615273 w 1906976"/>
                      <a:gd name="connsiteY119" fmla="*/ 522262 h 2150919"/>
                      <a:gd name="connsiteX120" fmla="*/ 670414 w 1906976"/>
                      <a:gd name="connsiteY120" fmla="*/ 482673 h 2150919"/>
                      <a:gd name="connsiteX121" fmla="*/ 632239 w 1906976"/>
                      <a:gd name="connsiteY121" fmla="*/ 450153 h 2150919"/>
                      <a:gd name="connsiteX122" fmla="*/ 697278 w 1906976"/>
                      <a:gd name="connsiteY122" fmla="*/ 407737 h 2150919"/>
                      <a:gd name="connsiteX123" fmla="*/ 777869 w 1906976"/>
                      <a:gd name="connsiteY123" fmla="*/ 407737 h 2150919"/>
                      <a:gd name="connsiteX124" fmla="*/ 758075 w 1906976"/>
                      <a:gd name="connsiteY124" fmla="*/ 351182 h 2150919"/>
                      <a:gd name="connsiteX125" fmla="*/ 852806 w 1906976"/>
                      <a:gd name="connsiteY125" fmla="*/ 344112 h 2150919"/>
                      <a:gd name="connsiteX126" fmla="*/ 858461 w 1906976"/>
                      <a:gd name="connsiteY126" fmla="*/ 276246 h 2150919"/>
                      <a:gd name="connsiteX127" fmla="*/ 941880 w 1906976"/>
                      <a:gd name="connsiteY127" fmla="*/ 264935 h 2150919"/>
                      <a:gd name="connsiteX128" fmla="*/ 1023886 w 1906976"/>
                      <a:gd name="connsiteY128" fmla="*/ 294626 h 2150919"/>
                      <a:gd name="connsiteX129" fmla="*/ 963088 w 1906976"/>
                      <a:gd name="connsiteY129" fmla="*/ 187171 h 2150919"/>
                      <a:gd name="connsiteX130" fmla="*/ 1080441 w 1906976"/>
                      <a:gd name="connsiteY130" fmla="*/ 182930 h 2150919"/>
                      <a:gd name="connsiteX131" fmla="*/ 1206276 w 1906976"/>
                      <a:gd name="connsiteY131" fmla="*/ 238071 h 2150919"/>
                      <a:gd name="connsiteX132" fmla="*/ 1284040 w 1906976"/>
                      <a:gd name="connsiteY132" fmla="*/ 157479 h 2150919"/>
                      <a:gd name="connsiteX133" fmla="*/ 1339182 w 1906976"/>
                      <a:gd name="connsiteY133" fmla="*/ 93855 h 2150919"/>
                      <a:gd name="connsiteX134" fmla="*/ 1377356 w 1906976"/>
                      <a:gd name="connsiteY134" fmla="*/ 78302 h 2150919"/>
                      <a:gd name="connsiteX135" fmla="*/ 1392909 w 1906976"/>
                      <a:gd name="connsiteY135" fmla="*/ 147582 h 2150919"/>
                      <a:gd name="connsiteX136" fmla="*/ 1440981 w 1906976"/>
                      <a:gd name="connsiteY136" fmla="*/ 68405 h 2150919"/>
                      <a:gd name="connsiteX137" fmla="*/ 1489053 w 1906976"/>
                      <a:gd name="connsiteY137" fmla="*/ 42955 h 2150919"/>
                      <a:gd name="connsiteX138" fmla="*/ 1507434 w 1906976"/>
                      <a:gd name="connsiteY138" fmla="*/ 102338 h 2150919"/>
                      <a:gd name="connsiteX139" fmla="*/ 1563989 w 1906976"/>
                      <a:gd name="connsiteY139" fmla="*/ 40127 h 2150919"/>
                      <a:gd name="connsiteX140" fmla="*/ 1647408 w 1906976"/>
                      <a:gd name="connsiteY140" fmla="*/ 538 h 21509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</a:cxnLst>
                    <a:rect l="l" t="t" r="r" b="b"/>
                    <a:pathLst>
                      <a:path w="1906976" h="2150919">
                        <a:moveTo>
                          <a:pt x="1647408" y="538"/>
                        </a:moveTo>
                        <a:cubicBezTo>
                          <a:pt x="1665318" y="5251"/>
                          <a:pt x="1656363" y="61100"/>
                          <a:pt x="1671444" y="68405"/>
                        </a:cubicBezTo>
                        <a:cubicBezTo>
                          <a:pt x="1686525" y="75709"/>
                          <a:pt x="1719752" y="46960"/>
                          <a:pt x="1737897" y="44369"/>
                        </a:cubicBezTo>
                        <a:cubicBezTo>
                          <a:pt x="1756042" y="41776"/>
                          <a:pt x="1775365" y="38949"/>
                          <a:pt x="1780314" y="52852"/>
                        </a:cubicBezTo>
                        <a:cubicBezTo>
                          <a:pt x="1785262" y="66756"/>
                          <a:pt x="1755806" y="109408"/>
                          <a:pt x="1767588" y="127788"/>
                        </a:cubicBezTo>
                        <a:cubicBezTo>
                          <a:pt x="1779371" y="146168"/>
                          <a:pt x="1815661" y="143812"/>
                          <a:pt x="1851007" y="163135"/>
                        </a:cubicBezTo>
                        <a:cubicBezTo>
                          <a:pt x="1886354" y="182458"/>
                          <a:pt x="1917931" y="239249"/>
                          <a:pt x="1903321" y="252210"/>
                        </a:cubicBezTo>
                        <a:cubicBezTo>
                          <a:pt x="1888711" y="265170"/>
                          <a:pt x="1818959" y="231708"/>
                          <a:pt x="1763347" y="240899"/>
                        </a:cubicBezTo>
                        <a:cubicBezTo>
                          <a:pt x="1707734" y="250089"/>
                          <a:pt x="1631855" y="267055"/>
                          <a:pt x="1569644" y="307351"/>
                        </a:cubicBezTo>
                        <a:cubicBezTo>
                          <a:pt x="1507434" y="347647"/>
                          <a:pt x="1428963" y="434836"/>
                          <a:pt x="1390082" y="482673"/>
                        </a:cubicBezTo>
                        <a:lnTo>
                          <a:pt x="1371318" y="515761"/>
                        </a:lnTo>
                        <a:lnTo>
                          <a:pt x="1403922" y="537159"/>
                        </a:lnTo>
                        <a:cubicBezTo>
                          <a:pt x="1430565" y="560360"/>
                          <a:pt x="1454769" y="587531"/>
                          <a:pt x="1476375" y="618139"/>
                        </a:cubicBezTo>
                        <a:lnTo>
                          <a:pt x="1507371" y="673520"/>
                        </a:lnTo>
                        <a:lnTo>
                          <a:pt x="1530938" y="659950"/>
                        </a:lnTo>
                        <a:cubicBezTo>
                          <a:pt x="1541955" y="654902"/>
                          <a:pt x="1551734" y="651219"/>
                          <a:pt x="1558332" y="648098"/>
                        </a:cubicBezTo>
                        <a:cubicBezTo>
                          <a:pt x="1613003" y="632780"/>
                          <a:pt x="1603576" y="661294"/>
                          <a:pt x="1597921" y="682030"/>
                        </a:cubicBezTo>
                        <a:cubicBezTo>
                          <a:pt x="1592266" y="702768"/>
                          <a:pt x="1579069" y="732223"/>
                          <a:pt x="1583782" y="738585"/>
                        </a:cubicBezTo>
                        <a:cubicBezTo>
                          <a:pt x="1588495" y="744948"/>
                          <a:pt x="1610175" y="725154"/>
                          <a:pt x="1626199" y="720206"/>
                        </a:cubicBezTo>
                        <a:cubicBezTo>
                          <a:pt x="1642222" y="715257"/>
                          <a:pt x="1671914" y="699469"/>
                          <a:pt x="1679926" y="708894"/>
                        </a:cubicBezTo>
                        <a:cubicBezTo>
                          <a:pt x="1687939" y="718321"/>
                          <a:pt x="1663195" y="768984"/>
                          <a:pt x="1674271" y="776760"/>
                        </a:cubicBezTo>
                        <a:cubicBezTo>
                          <a:pt x="1685347" y="784537"/>
                          <a:pt x="1739545" y="744948"/>
                          <a:pt x="1746380" y="755552"/>
                        </a:cubicBezTo>
                        <a:cubicBezTo>
                          <a:pt x="1753213" y="766156"/>
                          <a:pt x="1709383" y="829781"/>
                          <a:pt x="1715274" y="840385"/>
                        </a:cubicBezTo>
                        <a:cubicBezTo>
                          <a:pt x="1721165" y="850989"/>
                          <a:pt x="1761225" y="817528"/>
                          <a:pt x="1781727" y="819177"/>
                        </a:cubicBezTo>
                        <a:cubicBezTo>
                          <a:pt x="1802228" y="820827"/>
                          <a:pt x="1841580" y="837794"/>
                          <a:pt x="1838282" y="850283"/>
                        </a:cubicBezTo>
                        <a:cubicBezTo>
                          <a:pt x="1834983" y="862772"/>
                          <a:pt x="1787146" y="867956"/>
                          <a:pt x="1761931" y="894113"/>
                        </a:cubicBezTo>
                        <a:cubicBezTo>
                          <a:pt x="1736717" y="920270"/>
                          <a:pt x="1724700" y="966221"/>
                          <a:pt x="1686996" y="1007223"/>
                        </a:cubicBezTo>
                        <a:cubicBezTo>
                          <a:pt x="1668144" y="1027724"/>
                          <a:pt x="1640161" y="1071084"/>
                          <a:pt x="1611971" y="1104251"/>
                        </a:cubicBezTo>
                        <a:lnTo>
                          <a:pt x="1600838" y="1116128"/>
                        </a:lnTo>
                        <a:lnTo>
                          <a:pt x="1600844" y="1116312"/>
                        </a:lnTo>
                        <a:cubicBezTo>
                          <a:pt x="1597439" y="1215471"/>
                          <a:pt x="1581116" y="1319852"/>
                          <a:pt x="1550614" y="1425194"/>
                        </a:cubicBezTo>
                        <a:cubicBezTo>
                          <a:pt x="1477406" y="1678016"/>
                          <a:pt x="1338114" y="1882518"/>
                          <a:pt x="1178982" y="1998221"/>
                        </a:cubicBezTo>
                        <a:lnTo>
                          <a:pt x="1125059" y="2036167"/>
                        </a:lnTo>
                        <a:cubicBezTo>
                          <a:pt x="1037559" y="2090484"/>
                          <a:pt x="885638" y="2133392"/>
                          <a:pt x="710632" y="2146735"/>
                        </a:cubicBezTo>
                        <a:cubicBezTo>
                          <a:pt x="448124" y="2166748"/>
                          <a:pt x="226872" y="2113134"/>
                          <a:pt x="194061" y="2025314"/>
                        </a:cubicBezTo>
                        <a:lnTo>
                          <a:pt x="209091" y="1998832"/>
                        </a:lnTo>
                        <a:lnTo>
                          <a:pt x="214001" y="2000355"/>
                        </a:lnTo>
                        <a:lnTo>
                          <a:pt x="214001" y="1984298"/>
                        </a:lnTo>
                        <a:lnTo>
                          <a:pt x="219717" y="1970499"/>
                        </a:lnTo>
                        <a:lnTo>
                          <a:pt x="218737" y="1970094"/>
                        </a:lnTo>
                        <a:cubicBezTo>
                          <a:pt x="215811" y="1967167"/>
                          <a:pt x="214001" y="1963126"/>
                          <a:pt x="214001" y="1958661"/>
                        </a:cubicBezTo>
                        <a:lnTo>
                          <a:pt x="214001" y="1933397"/>
                        </a:lnTo>
                        <a:cubicBezTo>
                          <a:pt x="214001" y="1919162"/>
                          <a:pt x="225541" y="1907623"/>
                          <a:pt x="239776" y="1907622"/>
                        </a:cubicBezTo>
                        <a:lnTo>
                          <a:pt x="284978" y="1907622"/>
                        </a:lnTo>
                        <a:cubicBezTo>
                          <a:pt x="292096" y="1907622"/>
                          <a:pt x="298540" y="1910508"/>
                          <a:pt x="303204" y="1915173"/>
                        </a:cubicBezTo>
                        <a:lnTo>
                          <a:pt x="310009" y="1931601"/>
                        </a:lnTo>
                        <a:lnTo>
                          <a:pt x="316815" y="1915173"/>
                        </a:lnTo>
                        <a:cubicBezTo>
                          <a:pt x="321479" y="1910507"/>
                          <a:pt x="327923" y="1907622"/>
                          <a:pt x="335040" y="1907622"/>
                        </a:cubicBezTo>
                        <a:lnTo>
                          <a:pt x="380242" y="1907623"/>
                        </a:lnTo>
                        <a:cubicBezTo>
                          <a:pt x="387360" y="1907622"/>
                          <a:pt x="393804" y="1910507"/>
                          <a:pt x="398468" y="1915173"/>
                        </a:cubicBezTo>
                        <a:lnTo>
                          <a:pt x="404300" y="1929251"/>
                        </a:lnTo>
                        <a:lnTo>
                          <a:pt x="410132" y="1915173"/>
                        </a:lnTo>
                        <a:cubicBezTo>
                          <a:pt x="414796" y="1910508"/>
                          <a:pt x="421240" y="1907622"/>
                          <a:pt x="428357" y="1907623"/>
                        </a:cubicBezTo>
                        <a:lnTo>
                          <a:pt x="473559" y="1907623"/>
                        </a:lnTo>
                        <a:cubicBezTo>
                          <a:pt x="480677" y="1907622"/>
                          <a:pt x="487121" y="1910508"/>
                          <a:pt x="491786" y="1915172"/>
                        </a:cubicBezTo>
                        <a:lnTo>
                          <a:pt x="499334" y="1933396"/>
                        </a:lnTo>
                        <a:lnTo>
                          <a:pt x="506883" y="1915172"/>
                        </a:lnTo>
                        <a:cubicBezTo>
                          <a:pt x="511547" y="1910507"/>
                          <a:pt x="517990" y="1907623"/>
                          <a:pt x="525108" y="1907623"/>
                        </a:cubicBezTo>
                        <a:lnTo>
                          <a:pt x="570311" y="1907622"/>
                        </a:lnTo>
                        <a:cubicBezTo>
                          <a:pt x="577429" y="1907623"/>
                          <a:pt x="583872" y="1910507"/>
                          <a:pt x="588537" y="1915172"/>
                        </a:cubicBezTo>
                        <a:lnTo>
                          <a:pt x="594665" y="1929966"/>
                        </a:lnTo>
                        <a:lnTo>
                          <a:pt x="613098" y="1917418"/>
                        </a:lnTo>
                        <a:cubicBezTo>
                          <a:pt x="618045" y="1911303"/>
                          <a:pt x="621206" y="1902971"/>
                          <a:pt x="621506" y="1891091"/>
                        </a:cubicBezTo>
                        <a:cubicBezTo>
                          <a:pt x="622710" y="1843571"/>
                          <a:pt x="574428" y="1798876"/>
                          <a:pt x="536042" y="1807911"/>
                        </a:cubicBezTo>
                        <a:lnTo>
                          <a:pt x="513354" y="1817144"/>
                        </a:lnTo>
                        <a:lnTo>
                          <a:pt x="518807" y="1837494"/>
                        </a:lnTo>
                        <a:cubicBezTo>
                          <a:pt x="522108" y="1849812"/>
                          <a:pt x="514798" y="1862474"/>
                          <a:pt x="502479" y="1865775"/>
                        </a:cubicBezTo>
                        <a:lnTo>
                          <a:pt x="400447" y="1893113"/>
                        </a:lnTo>
                        <a:cubicBezTo>
                          <a:pt x="388128" y="1896415"/>
                          <a:pt x="375467" y="1889105"/>
                          <a:pt x="372166" y="1876786"/>
                        </a:cubicBezTo>
                        <a:lnTo>
                          <a:pt x="363732" y="1845311"/>
                        </a:lnTo>
                        <a:lnTo>
                          <a:pt x="363588" y="1846409"/>
                        </a:lnTo>
                        <a:cubicBezTo>
                          <a:pt x="360557" y="1851658"/>
                          <a:pt x="355524" y="1855751"/>
                          <a:pt x="349207" y="1857444"/>
                        </a:cubicBezTo>
                        <a:lnTo>
                          <a:pt x="244556" y="1885485"/>
                        </a:lnTo>
                        <a:cubicBezTo>
                          <a:pt x="231921" y="1888871"/>
                          <a:pt x="218934" y="1881372"/>
                          <a:pt x="215549" y="1868738"/>
                        </a:cubicBezTo>
                        <a:lnTo>
                          <a:pt x="183306" y="1748405"/>
                        </a:lnTo>
                        <a:lnTo>
                          <a:pt x="163597" y="1736563"/>
                        </a:lnTo>
                        <a:lnTo>
                          <a:pt x="113002" y="1704536"/>
                        </a:lnTo>
                        <a:cubicBezTo>
                          <a:pt x="27929" y="1637749"/>
                          <a:pt x="-16263" y="1564157"/>
                          <a:pt x="5507" y="1509124"/>
                        </a:cubicBezTo>
                        <a:cubicBezTo>
                          <a:pt x="22922" y="1465096"/>
                          <a:pt x="79254" y="1441283"/>
                          <a:pt x="156253" y="1438373"/>
                        </a:cubicBezTo>
                        <a:cubicBezTo>
                          <a:pt x="214002" y="1436191"/>
                          <a:pt x="283375" y="1445769"/>
                          <a:pt x="356674" y="1467393"/>
                        </a:cubicBezTo>
                        <a:lnTo>
                          <a:pt x="376902" y="1474376"/>
                        </a:lnTo>
                        <a:lnTo>
                          <a:pt x="383237" y="1460742"/>
                        </a:lnTo>
                        <a:cubicBezTo>
                          <a:pt x="431745" y="1384124"/>
                          <a:pt x="545307" y="1330365"/>
                          <a:pt x="677664" y="1330365"/>
                        </a:cubicBezTo>
                        <a:cubicBezTo>
                          <a:pt x="765903" y="1330364"/>
                          <a:pt x="845787" y="1354258"/>
                          <a:pt x="903612" y="1392888"/>
                        </a:cubicBezTo>
                        <a:lnTo>
                          <a:pt x="905982" y="1394808"/>
                        </a:lnTo>
                        <a:lnTo>
                          <a:pt x="953336" y="1391191"/>
                        </a:lnTo>
                        <a:lnTo>
                          <a:pt x="999337" y="1346466"/>
                        </a:lnTo>
                        <a:lnTo>
                          <a:pt x="988171" y="1336294"/>
                        </a:lnTo>
                        <a:cubicBezTo>
                          <a:pt x="899186" y="1247308"/>
                          <a:pt x="853853" y="1148367"/>
                          <a:pt x="886917" y="1115303"/>
                        </a:cubicBezTo>
                        <a:cubicBezTo>
                          <a:pt x="911716" y="1090504"/>
                          <a:pt x="973570" y="1109805"/>
                          <a:pt x="1040487" y="1158545"/>
                        </a:cubicBezTo>
                        <a:lnTo>
                          <a:pt x="1054688" y="1170765"/>
                        </a:lnTo>
                        <a:lnTo>
                          <a:pt x="1021534" y="1132255"/>
                        </a:lnTo>
                        <a:cubicBezTo>
                          <a:pt x="972758" y="1065372"/>
                          <a:pt x="953376" y="1003601"/>
                          <a:pt x="978079" y="978897"/>
                        </a:cubicBezTo>
                        <a:cubicBezTo>
                          <a:pt x="986314" y="970662"/>
                          <a:pt x="998667" y="967327"/>
                          <a:pt x="1013955" y="968344"/>
                        </a:cubicBezTo>
                        <a:cubicBezTo>
                          <a:pt x="1048354" y="970635"/>
                          <a:pt x="1097611" y="994970"/>
                          <a:pt x="1148246" y="1035149"/>
                        </a:cubicBezTo>
                        <a:lnTo>
                          <a:pt x="1161695" y="1047173"/>
                        </a:lnTo>
                        <a:lnTo>
                          <a:pt x="1163378" y="1038785"/>
                        </a:lnTo>
                        <a:lnTo>
                          <a:pt x="1104763" y="1003730"/>
                        </a:lnTo>
                        <a:cubicBezTo>
                          <a:pt x="1040530" y="959776"/>
                          <a:pt x="1002394" y="915706"/>
                          <a:pt x="1013935" y="893687"/>
                        </a:cubicBezTo>
                        <a:cubicBezTo>
                          <a:pt x="1017782" y="886348"/>
                          <a:pt x="1026784" y="882153"/>
                          <a:pt x="1039770" y="880853"/>
                        </a:cubicBezTo>
                        <a:cubicBezTo>
                          <a:pt x="1068988" y="877927"/>
                          <a:pt x="1118372" y="889651"/>
                          <a:pt x="1174569" y="913168"/>
                        </a:cubicBezTo>
                        <a:lnTo>
                          <a:pt x="1180147" y="915798"/>
                        </a:lnTo>
                        <a:lnTo>
                          <a:pt x="1180162" y="915301"/>
                        </a:lnTo>
                        <a:lnTo>
                          <a:pt x="1165511" y="908262"/>
                        </a:lnTo>
                        <a:cubicBezTo>
                          <a:pt x="1060164" y="853046"/>
                          <a:pt x="987237" y="784484"/>
                          <a:pt x="1002626" y="755126"/>
                        </a:cubicBezTo>
                        <a:cubicBezTo>
                          <a:pt x="1010319" y="740447"/>
                          <a:pt x="1038635" y="738349"/>
                          <a:pt x="1078195" y="746821"/>
                        </a:cubicBezTo>
                        <a:lnTo>
                          <a:pt x="1136930" y="764801"/>
                        </a:lnTo>
                        <a:lnTo>
                          <a:pt x="1084038" y="723025"/>
                        </a:lnTo>
                        <a:cubicBezTo>
                          <a:pt x="1054561" y="695313"/>
                          <a:pt x="1040176" y="670834"/>
                          <a:pt x="1047870" y="656154"/>
                        </a:cubicBezTo>
                        <a:cubicBezTo>
                          <a:pt x="1051717" y="648815"/>
                          <a:pt x="1060719" y="644621"/>
                          <a:pt x="1073705" y="643320"/>
                        </a:cubicBezTo>
                        <a:cubicBezTo>
                          <a:pt x="1083444" y="642344"/>
                          <a:pt x="1095424" y="642997"/>
                          <a:pt x="1109150" y="645172"/>
                        </a:cubicBezTo>
                        <a:lnTo>
                          <a:pt x="1135109" y="651381"/>
                        </a:lnTo>
                        <a:lnTo>
                          <a:pt x="1132045" y="642448"/>
                        </a:lnTo>
                        <a:lnTo>
                          <a:pt x="1122538" y="627504"/>
                        </a:lnTo>
                        <a:lnTo>
                          <a:pt x="1096623" y="619488"/>
                        </a:lnTo>
                        <a:cubicBezTo>
                          <a:pt x="1038068" y="593795"/>
                          <a:pt x="972985" y="548949"/>
                          <a:pt x="913602" y="539228"/>
                        </a:cubicBezTo>
                        <a:cubicBezTo>
                          <a:pt x="834425" y="526268"/>
                          <a:pt x="742758" y="553366"/>
                          <a:pt x="685967" y="592955"/>
                        </a:cubicBezTo>
                        <a:cubicBezTo>
                          <a:pt x="629176" y="632544"/>
                          <a:pt x="618101" y="689571"/>
                          <a:pt x="598307" y="691928"/>
                        </a:cubicBezTo>
                        <a:cubicBezTo>
                          <a:pt x="578513" y="694284"/>
                          <a:pt x="567201" y="645269"/>
                          <a:pt x="567201" y="607094"/>
                        </a:cubicBezTo>
                        <a:cubicBezTo>
                          <a:pt x="567200" y="568920"/>
                          <a:pt x="598071" y="542999"/>
                          <a:pt x="615273" y="522262"/>
                        </a:cubicBezTo>
                        <a:cubicBezTo>
                          <a:pt x="632476" y="501525"/>
                          <a:pt x="667587" y="494691"/>
                          <a:pt x="670414" y="482673"/>
                        </a:cubicBezTo>
                        <a:cubicBezTo>
                          <a:pt x="673242" y="470655"/>
                          <a:pt x="627762" y="462643"/>
                          <a:pt x="632239" y="450153"/>
                        </a:cubicBezTo>
                        <a:cubicBezTo>
                          <a:pt x="636717" y="437664"/>
                          <a:pt x="664523" y="416220"/>
                          <a:pt x="697278" y="407737"/>
                        </a:cubicBezTo>
                        <a:cubicBezTo>
                          <a:pt x="730033" y="399253"/>
                          <a:pt x="767736" y="417163"/>
                          <a:pt x="777869" y="407737"/>
                        </a:cubicBezTo>
                        <a:cubicBezTo>
                          <a:pt x="788002" y="398311"/>
                          <a:pt x="735689" y="361786"/>
                          <a:pt x="758075" y="351182"/>
                        </a:cubicBezTo>
                        <a:cubicBezTo>
                          <a:pt x="780462" y="340578"/>
                          <a:pt x="810625" y="341049"/>
                          <a:pt x="852806" y="344112"/>
                        </a:cubicBezTo>
                        <a:cubicBezTo>
                          <a:pt x="894987" y="347175"/>
                          <a:pt x="832304" y="302167"/>
                          <a:pt x="858461" y="276246"/>
                        </a:cubicBezTo>
                        <a:cubicBezTo>
                          <a:pt x="884618" y="250325"/>
                          <a:pt x="914309" y="261871"/>
                          <a:pt x="941880" y="264935"/>
                        </a:cubicBezTo>
                        <a:cubicBezTo>
                          <a:pt x="969450" y="267998"/>
                          <a:pt x="1020351" y="307586"/>
                          <a:pt x="1023886" y="294626"/>
                        </a:cubicBezTo>
                        <a:cubicBezTo>
                          <a:pt x="1027420" y="281665"/>
                          <a:pt x="929627" y="217098"/>
                          <a:pt x="963088" y="187171"/>
                        </a:cubicBezTo>
                        <a:cubicBezTo>
                          <a:pt x="996550" y="157244"/>
                          <a:pt x="1035668" y="164550"/>
                          <a:pt x="1080441" y="182930"/>
                        </a:cubicBezTo>
                        <a:cubicBezTo>
                          <a:pt x="1125214" y="201309"/>
                          <a:pt x="1172343" y="242312"/>
                          <a:pt x="1206276" y="238071"/>
                        </a:cubicBezTo>
                        <a:cubicBezTo>
                          <a:pt x="1240210" y="233829"/>
                          <a:pt x="1261889" y="181515"/>
                          <a:pt x="1284040" y="157479"/>
                        </a:cubicBezTo>
                        <a:cubicBezTo>
                          <a:pt x="1306191" y="133443"/>
                          <a:pt x="1323629" y="107051"/>
                          <a:pt x="1339182" y="93855"/>
                        </a:cubicBezTo>
                        <a:cubicBezTo>
                          <a:pt x="1354735" y="80658"/>
                          <a:pt x="1368402" y="69347"/>
                          <a:pt x="1377356" y="78302"/>
                        </a:cubicBezTo>
                        <a:cubicBezTo>
                          <a:pt x="1386311" y="87256"/>
                          <a:pt x="1382305" y="149231"/>
                          <a:pt x="1392909" y="147582"/>
                        </a:cubicBezTo>
                        <a:cubicBezTo>
                          <a:pt x="1403513" y="145933"/>
                          <a:pt x="1424957" y="85843"/>
                          <a:pt x="1440981" y="68405"/>
                        </a:cubicBezTo>
                        <a:cubicBezTo>
                          <a:pt x="1457006" y="50966"/>
                          <a:pt x="1477978" y="37299"/>
                          <a:pt x="1489053" y="42955"/>
                        </a:cubicBezTo>
                        <a:cubicBezTo>
                          <a:pt x="1500129" y="48610"/>
                          <a:pt x="1494944" y="102809"/>
                          <a:pt x="1507434" y="102338"/>
                        </a:cubicBezTo>
                        <a:cubicBezTo>
                          <a:pt x="1519923" y="101866"/>
                          <a:pt x="1540660" y="57093"/>
                          <a:pt x="1563989" y="40127"/>
                        </a:cubicBezTo>
                        <a:cubicBezTo>
                          <a:pt x="1587318" y="23160"/>
                          <a:pt x="1629499" y="-4175"/>
                          <a:pt x="1647408" y="53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415" name="グループ化 414">
                    <a:extLst>
                      <a:ext uri="{FF2B5EF4-FFF2-40B4-BE49-F238E27FC236}">
                        <a16:creationId xmlns:a16="http://schemas.microsoft.com/office/drawing/2014/main" id="{D15AD9E6-6F05-4A0B-9B44-82A2038FFF31}"/>
                      </a:ext>
                    </a:extLst>
                  </p:cNvPr>
                  <p:cNvGrpSpPr/>
                  <p:nvPr/>
                </p:nvGrpSpPr>
                <p:grpSpPr>
                  <a:xfrm>
                    <a:off x="5648056" y="4074965"/>
                    <a:ext cx="337918" cy="173235"/>
                    <a:chOff x="4528920" y="3686176"/>
                    <a:chExt cx="569118" cy="291760"/>
                  </a:xfrm>
                  <a:grpFill/>
                </p:grpSpPr>
                <p:sp>
                  <p:nvSpPr>
                    <p:cNvPr id="418" name="楕円 417">
                      <a:extLst>
                        <a:ext uri="{FF2B5EF4-FFF2-40B4-BE49-F238E27FC236}">
                          <a16:creationId xmlns:a16="http://schemas.microsoft.com/office/drawing/2014/main" id="{021F1809-2991-4CF0-9FAF-9CDC85F581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28920" y="3686176"/>
                      <a:ext cx="569118" cy="291760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2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19" name="楕円 418">
                      <a:extLst>
                        <a:ext uri="{FF2B5EF4-FFF2-40B4-BE49-F238E27FC236}">
                          <a16:creationId xmlns:a16="http://schemas.microsoft.com/office/drawing/2014/main" id="{07598EB4-C699-438F-8855-15BEFC98D9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05338" y="3775977"/>
                      <a:ext cx="148828" cy="1488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2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416" name="フリーフォーム: 図形 415">
                    <a:extLst>
                      <a:ext uri="{FF2B5EF4-FFF2-40B4-BE49-F238E27FC236}">
                        <a16:creationId xmlns:a16="http://schemas.microsoft.com/office/drawing/2014/main" id="{B11AE642-FD02-42B8-9D27-C1DFECD1E7BF}"/>
                      </a:ext>
                    </a:extLst>
                  </p:cNvPr>
                  <p:cNvSpPr/>
                  <p:nvPr/>
                </p:nvSpPr>
                <p:spPr>
                  <a:xfrm>
                    <a:off x="6188289" y="3729850"/>
                    <a:ext cx="999911" cy="724536"/>
                  </a:xfrm>
                  <a:custGeom>
                    <a:avLst/>
                    <a:gdLst>
                      <a:gd name="connsiteX0" fmla="*/ 763498 w 999911"/>
                      <a:gd name="connsiteY0" fmla="*/ 122 h 724536"/>
                      <a:gd name="connsiteX1" fmla="*/ 774809 w 999911"/>
                      <a:gd name="connsiteY1" fmla="*/ 150936 h 724536"/>
                      <a:gd name="connsiteX2" fmla="*/ 901116 w 999911"/>
                      <a:gd name="connsiteY2" fmla="*/ 28400 h 724536"/>
                      <a:gd name="connsiteX3" fmla="*/ 999145 w 999911"/>
                      <a:gd name="connsiteY3" fmla="*/ 34055 h 724536"/>
                      <a:gd name="connsiteX4" fmla="*/ 944475 w 999911"/>
                      <a:gd name="connsiteY4" fmla="*/ 124544 h 724536"/>
                      <a:gd name="connsiteX5" fmla="*/ 903001 w 999911"/>
                      <a:gd name="connsiteY5" fmla="*/ 237655 h 724536"/>
                      <a:gd name="connsiteX6" fmla="*/ 620224 w 999911"/>
                      <a:gd name="connsiteY6" fmla="*/ 435599 h 724536"/>
                      <a:gd name="connsiteX7" fmla="*/ 318007 w 999911"/>
                      <a:gd name="connsiteY7" fmla="*/ 530638 h 724536"/>
                      <a:gd name="connsiteX8" fmla="*/ 280388 w 999911"/>
                      <a:gd name="connsiteY8" fmla="*/ 537715 h 724536"/>
                      <a:gd name="connsiteX9" fmla="*/ 288938 w 999911"/>
                      <a:gd name="connsiteY9" fmla="*/ 580067 h 724536"/>
                      <a:gd name="connsiteX10" fmla="*/ 144469 w 999911"/>
                      <a:gd name="connsiteY10" fmla="*/ 724536 h 724536"/>
                      <a:gd name="connsiteX11" fmla="*/ 0 w 999911"/>
                      <a:gd name="connsiteY11" fmla="*/ 580067 h 724536"/>
                      <a:gd name="connsiteX12" fmla="*/ 88235 w 999911"/>
                      <a:gd name="connsiteY12" fmla="*/ 446951 h 724536"/>
                      <a:gd name="connsiteX13" fmla="*/ 136050 w 999911"/>
                      <a:gd name="connsiteY13" fmla="*/ 437298 h 724536"/>
                      <a:gd name="connsiteX14" fmla="*/ 133966 w 999911"/>
                      <a:gd name="connsiteY14" fmla="*/ 433463 h 724536"/>
                      <a:gd name="connsiteX15" fmla="*/ 90489 w 999911"/>
                      <a:gd name="connsiteY15" fmla="*/ 290440 h 724536"/>
                      <a:gd name="connsiteX16" fmla="*/ 154585 w 999911"/>
                      <a:gd name="connsiteY16" fmla="*/ 126429 h 724536"/>
                      <a:gd name="connsiteX17" fmla="*/ 197944 w 999911"/>
                      <a:gd name="connsiteY17" fmla="*/ 182984 h 724536"/>
                      <a:gd name="connsiteX18" fmla="*/ 299744 w 999911"/>
                      <a:gd name="connsiteY18" fmla="*/ 60448 h 724536"/>
                      <a:gd name="connsiteX19" fmla="*/ 309170 w 999911"/>
                      <a:gd name="connsiteY19" fmla="*/ 169788 h 724536"/>
                      <a:gd name="connsiteX20" fmla="*/ 403429 w 999911"/>
                      <a:gd name="connsiteY20" fmla="*/ 45366 h 724536"/>
                      <a:gd name="connsiteX21" fmla="*/ 410970 w 999911"/>
                      <a:gd name="connsiteY21" fmla="*/ 181099 h 724536"/>
                      <a:gd name="connsiteX22" fmla="*/ 563669 w 999911"/>
                      <a:gd name="connsiteY22" fmla="*/ 34055 h 724536"/>
                      <a:gd name="connsiteX23" fmla="*/ 574980 w 999911"/>
                      <a:gd name="connsiteY23" fmla="*/ 181099 h 724536"/>
                      <a:gd name="connsiteX24" fmla="*/ 763498 w 999911"/>
                      <a:gd name="connsiteY24" fmla="*/ 122 h 7245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99911" h="724536">
                        <a:moveTo>
                          <a:pt x="763498" y="122"/>
                        </a:moveTo>
                        <a:cubicBezTo>
                          <a:pt x="823667" y="-4905"/>
                          <a:pt x="751873" y="146223"/>
                          <a:pt x="774809" y="150936"/>
                        </a:cubicBezTo>
                        <a:cubicBezTo>
                          <a:pt x="797745" y="155649"/>
                          <a:pt x="863727" y="47880"/>
                          <a:pt x="901116" y="28400"/>
                        </a:cubicBezTo>
                        <a:cubicBezTo>
                          <a:pt x="938505" y="8920"/>
                          <a:pt x="991919" y="18031"/>
                          <a:pt x="999145" y="34055"/>
                        </a:cubicBezTo>
                        <a:cubicBezTo>
                          <a:pt x="1006372" y="50079"/>
                          <a:pt x="960499" y="90611"/>
                          <a:pt x="944475" y="124544"/>
                        </a:cubicBezTo>
                        <a:cubicBezTo>
                          <a:pt x="928451" y="158477"/>
                          <a:pt x="957043" y="185813"/>
                          <a:pt x="903001" y="237655"/>
                        </a:cubicBezTo>
                        <a:cubicBezTo>
                          <a:pt x="848959" y="289497"/>
                          <a:pt x="730508" y="384699"/>
                          <a:pt x="620224" y="435599"/>
                        </a:cubicBezTo>
                        <a:cubicBezTo>
                          <a:pt x="537512" y="473774"/>
                          <a:pt x="409732" y="511419"/>
                          <a:pt x="318007" y="530638"/>
                        </a:cubicBezTo>
                        <a:lnTo>
                          <a:pt x="280388" y="537715"/>
                        </a:lnTo>
                        <a:lnTo>
                          <a:pt x="288938" y="580067"/>
                        </a:lnTo>
                        <a:cubicBezTo>
                          <a:pt x="288938" y="659855"/>
                          <a:pt x="224257" y="724536"/>
                          <a:pt x="144469" y="724536"/>
                        </a:cubicBezTo>
                        <a:cubicBezTo>
                          <a:pt x="64681" y="724536"/>
                          <a:pt x="0" y="659855"/>
                          <a:pt x="0" y="580067"/>
                        </a:cubicBezTo>
                        <a:cubicBezTo>
                          <a:pt x="0" y="520226"/>
                          <a:pt x="36383" y="468883"/>
                          <a:pt x="88235" y="446951"/>
                        </a:cubicBezTo>
                        <a:lnTo>
                          <a:pt x="136050" y="437298"/>
                        </a:lnTo>
                        <a:lnTo>
                          <a:pt x="133966" y="433463"/>
                        </a:lnTo>
                        <a:cubicBezTo>
                          <a:pt x="112405" y="390118"/>
                          <a:pt x="90489" y="333563"/>
                          <a:pt x="90489" y="290440"/>
                        </a:cubicBezTo>
                        <a:cubicBezTo>
                          <a:pt x="90489" y="232942"/>
                          <a:pt x="110284" y="153764"/>
                          <a:pt x="154585" y="126429"/>
                        </a:cubicBezTo>
                        <a:cubicBezTo>
                          <a:pt x="198887" y="99094"/>
                          <a:pt x="158670" y="193981"/>
                          <a:pt x="197944" y="182984"/>
                        </a:cubicBezTo>
                        <a:cubicBezTo>
                          <a:pt x="237219" y="171987"/>
                          <a:pt x="260469" y="70188"/>
                          <a:pt x="299744" y="60448"/>
                        </a:cubicBezTo>
                        <a:cubicBezTo>
                          <a:pt x="339019" y="50708"/>
                          <a:pt x="278693" y="174187"/>
                          <a:pt x="309170" y="169788"/>
                        </a:cubicBezTo>
                        <a:cubicBezTo>
                          <a:pt x="339647" y="165390"/>
                          <a:pt x="363840" y="43481"/>
                          <a:pt x="403429" y="45366"/>
                        </a:cubicBezTo>
                        <a:cubicBezTo>
                          <a:pt x="443018" y="47252"/>
                          <a:pt x="374837" y="186755"/>
                          <a:pt x="410970" y="181099"/>
                        </a:cubicBezTo>
                        <a:cubicBezTo>
                          <a:pt x="447102" y="175444"/>
                          <a:pt x="510885" y="39711"/>
                          <a:pt x="563669" y="34055"/>
                        </a:cubicBezTo>
                        <a:cubicBezTo>
                          <a:pt x="616453" y="28400"/>
                          <a:pt x="532249" y="186755"/>
                          <a:pt x="574980" y="181099"/>
                        </a:cubicBezTo>
                        <a:cubicBezTo>
                          <a:pt x="617711" y="175444"/>
                          <a:pt x="703329" y="5150"/>
                          <a:pt x="763498" y="12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E24BB57D-8B5E-44E9-A7A9-4AA6E8521A0F}"/>
                      </a:ext>
                    </a:extLst>
                  </p:cNvPr>
                  <p:cNvSpPr/>
                  <p:nvPr/>
                </p:nvSpPr>
                <p:spPr>
                  <a:xfrm>
                    <a:off x="6337373" y="2753388"/>
                    <a:ext cx="494238" cy="724993"/>
                  </a:xfrm>
                  <a:custGeom>
                    <a:avLst/>
                    <a:gdLst>
                      <a:gd name="connsiteX0" fmla="*/ 448989 w 494238"/>
                      <a:gd name="connsiteY0" fmla="*/ 1004 h 724993"/>
                      <a:gd name="connsiteX1" fmla="*/ 492820 w 494238"/>
                      <a:gd name="connsiteY1" fmla="*/ 176326 h 724993"/>
                      <a:gd name="connsiteX2" fmla="*/ 407987 w 494238"/>
                      <a:gd name="connsiteY2" fmla="*/ 385581 h 724993"/>
                      <a:gd name="connsiteX3" fmla="*/ 323418 w 494238"/>
                      <a:gd name="connsiteY3" fmla="*/ 486762 h 724993"/>
                      <a:gd name="connsiteX4" fmla="*/ 286056 w 494238"/>
                      <a:gd name="connsiteY4" fmla="*/ 523215 h 724993"/>
                      <a:gd name="connsiteX5" fmla="*/ 308210 w 494238"/>
                      <a:gd name="connsiteY5" fmla="*/ 556073 h 724993"/>
                      <a:gd name="connsiteX6" fmla="*/ 317765 w 494238"/>
                      <a:gd name="connsiteY6" fmla="*/ 603402 h 724993"/>
                      <a:gd name="connsiteX7" fmla="*/ 196174 w 494238"/>
                      <a:gd name="connsiteY7" fmla="*/ 724993 h 724993"/>
                      <a:gd name="connsiteX8" fmla="*/ 74583 w 494238"/>
                      <a:gd name="connsiteY8" fmla="*/ 603402 h 724993"/>
                      <a:gd name="connsiteX9" fmla="*/ 110196 w 494238"/>
                      <a:gd name="connsiteY9" fmla="*/ 517424 h 724993"/>
                      <a:gd name="connsiteX10" fmla="*/ 124510 w 494238"/>
                      <a:gd name="connsiteY10" fmla="*/ 507774 h 724993"/>
                      <a:gd name="connsiteX11" fmla="*/ 99583 w 494238"/>
                      <a:gd name="connsiteY11" fmla="*/ 484730 h 724993"/>
                      <a:gd name="connsiteX12" fmla="*/ 17754 w 494238"/>
                      <a:gd name="connsiteY12" fmla="*/ 392650 h 724993"/>
                      <a:gd name="connsiteX13" fmla="*/ 23409 w 494238"/>
                      <a:gd name="connsiteY13" fmla="*/ 289437 h 724993"/>
                      <a:gd name="connsiteX14" fmla="*/ 84206 w 494238"/>
                      <a:gd name="connsiteY14" fmla="*/ 347406 h 724993"/>
                      <a:gd name="connsiteX15" fmla="*/ 91276 w 494238"/>
                      <a:gd name="connsiteY15" fmla="*/ 211672 h 724993"/>
                      <a:gd name="connsiteX16" fmla="*/ 154901 w 494238"/>
                      <a:gd name="connsiteY16" fmla="*/ 255504 h 724993"/>
                      <a:gd name="connsiteX17" fmla="*/ 181765 w 494238"/>
                      <a:gd name="connsiteY17" fmla="*/ 160773 h 724993"/>
                      <a:gd name="connsiteX18" fmla="*/ 232665 w 494238"/>
                      <a:gd name="connsiteY18" fmla="*/ 217329 h 724993"/>
                      <a:gd name="connsiteX19" fmla="*/ 260943 w 494238"/>
                      <a:gd name="connsiteY19" fmla="*/ 115529 h 724993"/>
                      <a:gd name="connsiteX20" fmla="*/ 306187 w 494238"/>
                      <a:gd name="connsiteY20" fmla="*/ 172084 h 724993"/>
                      <a:gd name="connsiteX21" fmla="*/ 331636 w 494238"/>
                      <a:gd name="connsiteY21" fmla="*/ 71698 h 724993"/>
                      <a:gd name="connsiteX22" fmla="*/ 400917 w 494238"/>
                      <a:gd name="connsiteY22" fmla="*/ 129667 h 724993"/>
                      <a:gd name="connsiteX23" fmla="*/ 448989 w 494238"/>
                      <a:gd name="connsiteY23" fmla="*/ 1004 h 724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494238" h="724993">
                        <a:moveTo>
                          <a:pt x="448989" y="1004"/>
                        </a:moveTo>
                        <a:cubicBezTo>
                          <a:pt x="481273" y="-12428"/>
                          <a:pt x="499653" y="112230"/>
                          <a:pt x="492820" y="176326"/>
                        </a:cubicBezTo>
                        <a:cubicBezTo>
                          <a:pt x="485986" y="240422"/>
                          <a:pt x="449696" y="321249"/>
                          <a:pt x="407987" y="385581"/>
                        </a:cubicBezTo>
                        <a:cubicBezTo>
                          <a:pt x="387132" y="417747"/>
                          <a:pt x="354966" y="454390"/>
                          <a:pt x="323418" y="486762"/>
                        </a:cubicBezTo>
                        <a:lnTo>
                          <a:pt x="286056" y="523215"/>
                        </a:lnTo>
                        <a:lnTo>
                          <a:pt x="308210" y="556073"/>
                        </a:lnTo>
                        <a:cubicBezTo>
                          <a:pt x="314363" y="570620"/>
                          <a:pt x="317765" y="586614"/>
                          <a:pt x="317765" y="603402"/>
                        </a:cubicBezTo>
                        <a:cubicBezTo>
                          <a:pt x="317765" y="670555"/>
                          <a:pt x="263327" y="724993"/>
                          <a:pt x="196174" y="724993"/>
                        </a:cubicBezTo>
                        <a:cubicBezTo>
                          <a:pt x="129021" y="724993"/>
                          <a:pt x="74583" y="670555"/>
                          <a:pt x="74583" y="603402"/>
                        </a:cubicBezTo>
                        <a:cubicBezTo>
                          <a:pt x="74583" y="569826"/>
                          <a:pt x="88193" y="539428"/>
                          <a:pt x="110196" y="517424"/>
                        </a:cubicBezTo>
                        <a:lnTo>
                          <a:pt x="124510" y="507774"/>
                        </a:lnTo>
                        <a:lnTo>
                          <a:pt x="99583" y="484730"/>
                        </a:lnTo>
                        <a:cubicBezTo>
                          <a:pt x="64942" y="451209"/>
                          <a:pt x="31539" y="415508"/>
                          <a:pt x="17754" y="392650"/>
                        </a:cubicBezTo>
                        <a:cubicBezTo>
                          <a:pt x="-9817" y="346935"/>
                          <a:pt x="-3220" y="294150"/>
                          <a:pt x="23409" y="289437"/>
                        </a:cubicBezTo>
                        <a:cubicBezTo>
                          <a:pt x="50038" y="284724"/>
                          <a:pt x="72895" y="360367"/>
                          <a:pt x="84206" y="347406"/>
                        </a:cubicBezTo>
                        <a:cubicBezTo>
                          <a:pt x="95517" y="334445"/>
                          <a:pt x="58285" y="224162"/>
                          <a:pt x="91276" y="211672"/>
                        </a:cubicBezTo>
                        <a:cubicBezTo>
                          <a:pt x="124267" y="199183"/>
                          <a:pt x="139820" y="263987"/>
                          <a:pt x="154901" y="255504"/>
                        </a:cubicBezTo>
                        <a:cubicBezTo>
                          <a:pt x="169982" y="247021"/>
                          <a:pt x="165977" y="174205"/>
                          <a:pt x="181765" y="160773"/>
                        </a:cubicBezTo>
                        <a:cubicBezTo>
                          <a:pt x="197553" y="147341"/>
                          <a:pt x="219469" y="224869"/>
                          <a:pt x="232665" y="217329"/>
                        </a:cubicBezTo>
                        <a:cubicBezTo>
                          <a:pt x="245861" y="209788"/>
                          <a:pt x="248689" y="123070"/>
                          <a:pt x="260943" y="115529"/>
                        </a:cubicBezTo>
                        <a:cubicBezTo>
                          <a:pt x="273196" y="107988"/>
                          <a:pt x="294404" y="179389"/>
                          <a:pt x="306187" y="172084"/>
                        </a:cubicBezTo>
                        <a:cubicBezTo>
                          <a:pt x="317969" y="164779"/>
                          <a:pt x="311607" y="88665"/>
                          <a:pt x="331636" y="71698"/>
                        </a:cubicBezTo>
                        <a:cubicBezTo>
                          <a:pt x="351666" y="54732"/>
                          <a:pt x="368633" y="144277"/>
                          <a:pt x="400917" y="129667"/>
                        </a:cubicBezTo>
                        <a:cubicBezTo>
                          <a:pt x="433201" y="115057"/>
                          <a:pt x="416705" y="14436"/>
                          <a:pt x="448989" y="100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07" name="グループ化 406">
                  <a:extLst>
                    <a:ext uri="{FF2B5EF4-FFF2-40B4-BE49-F238E27FC236}">
                      <a16:creationId xmlns:a16="http://schemas.microsoft.com/office/drawing/2014/main" id="{627EB797-A560-468C-8E61-E4B47715E711}"/>
                    </a:ext>
                  </a:extLst>
                </p:cNvPr>
                <p:cNvGrpSpPr/>
                <p:nvPr/>
              </p:nvGrpSpPr>
              <p:grpSpPr>
                <a:xfrm flipH="1">
                  <a:off x="660806" y="62062"/>
                  <a:ext cx="224188" cy="235473"/>
                  <a:chOff x="5140369" y="2492285"/>
                  <a:chExt cx="2047831" cy="2150919"/>
                </a:xfrm>
                <a:solidFill>
                  <a:sysClr val="window" lastClr="FFFFFF">
                    <a:lumMod val="75000"/>
                  </a:sysClr>
                </a:solidFill>
              </p:grpSpPr>
              <p:sp>
                <p:nvSpPr>
                  <p:cNvPr id="408" name="フリーフォーム: 図形 407">
                    <a:extLst>
                      <a:ext uri="{FF2B5EF4-FFF2-40B4-BE49-F238E27FC236}">
                        <a16:creationId xmlns:a16="http://schemas.microsoft.com/office/drawing/2014/main" id="{44CE89A3-0AF8-4F22-A1A9-A23D0FC0A903}"/>
                      </a:ext>
                    </a:extLst>
                  </p:cNvPr>
                  <p:cNvSpPr/>
                  <p:nvPr/>
                </p:nvSpPr>
                <p:spPr>
                  <a:xfrm>
                    <a:off x="5140369" y="2492285"/>
                    <a:ext cx="1906976" cy="2150919"/>
                  </a:xfrm>
                  <a:custGeom>
                    <a:avLst/>
                    <a:gdLst>
                      <a:gd name="connsiteX0" fmla="*/ 1647408 w 1906976"/>
                      <a:gd name="connsiteY0" fmla="*/ 538 h 2150919"/>
                      <a:gd name="connsiteX1" fmla="*/ 1671444 w 1906976"/>
                      <a:gd name="connsiteY1" fmla="*/ 68405 h 2150919"/>
                      <a:gd name="connsiteX2" fmla="*/ 1737897 w 1906976"/>
                      <a:gd name="connsiteY2" fmla="*/ 44369 h 2150919"/>
                      <a:gd name="connsiteX3" fmla="*/ 1780314 w 1906976"/>
                      <a:gd name="connsiteY3" fmla="*/ 52852 h 2150919"/>
                      <a:gd name="connsiteX4" fmla="*/ 1767588 w 1906976"/>
                      <a:gd name="connsiteY4" fmla="*/ 127788 h 2150919"/>
                      <a:gd name="connsiteX5" fmla="*/ 1851007 w 1906976"/>
                      <a:gd name="connsiteY5" fmla="*/ 163135 h 2150919"/>
                      <a:gd name="connsiteX6" fmla="*/ 1903321 w 1906976"/>
                      <a:gd name="connsiteY6" fmla="*/ 252210 h 2150919"/>
                      <a:gd name="connsiteX7" fmla="*/ 1763347 w 1906976"/>
                      <a:gd name="connsiteY7" fmla="*/ 240899 h 2150919"/>
                      <a:gd name="connsiteX8" fmla="*/ 1569644 w 1906976"/>
                      <a:gd name="connsiteY8" fmla="*/ 307351 h 2150919"/>
                      <a:gd name="connsiteX9" fmla="*/ 1390082 w 1906976"/>
                      <a:gd name="connsiteY9" fmla="*/ 482673 h 2150919"/>
                      <a:gd name="connsiteX10" fmla="*/ 1371318 w 1906976"/>
                      <a:gd name="connsiteY10" fmla="*/ 515761 h 2150919"/>
                      <a:gd name="connsiteX11" fmla="*/ 1403922 w 1906976"/>
                      <a:gd name="connsiteY11" fmla="*/ 537159 h 2150919"/>
                      <a:gd name="connsiteX12" fmla="*/ 1476375 w 1906976"/>
                      <a:gd name="connsiteY12" fmla="*/ 618139 h 2150919"/>
                      <a:gd name="connsiteX13" fmla="*/ 1507371 w 1906976"/>
                      <a:gd name="connsiteY13" fmla="*/ 673520 h 2150919"/>
                      <a:gd name="connsiteX14" fmla="*/ 1530938 w 1906976"/>
                      <a:gd name="connsiteY14" fmla="*/ 659950 h 2150919"/>
                      <a:gd name="connsiteX15" fmla="*/ 1558332 w 1906976"/>
                      <a:gd name="connsiteY15" fmla="*/ 648098 h 2150919"/>
                      <a:gd name="connsiteX16" fmla="*/ 1597921 w 1906976"/>
                      <a:gd name="connsiteY16" fmla="*/ 682030 h 2150919"/>
                      <a:gd name="connsiteX17" fmla="*/ 1583782 w 1906976"/>
                      <a:gd name="connsiteY17" fmla="*/ 738585 h 2150919"/>
                      <a:gd name="connsiteX18" fmla="*/ 1626199 w 1906976"/>
                      <a:gd name="connsiteY18" fmla="*/ 720206 h 2150919"/>
                      <a:gd name="connsiteX19" fmla="*/ 1679926 w 1906976"/>
                      <a:gd name="connsiteY19" fmla="*/ 708894 h 2150919"/>
                      <a:gd name="connsiteX20" fmla="*/ 1674271 w 1906976"/>
                      <a:gd name="connsiteY20" fmla="*/ 776760 h 2150919"/>
                      <a:gd name="connsiteX21" fmla="*/ 1746380 w 1906976"/>
                      <a:gd name="connsiteY21" fmla="*/ 755552 h 2150919"/>
                      <a:gd name="connsiteX22" fmla="*/ 1715274 w 1906976"/>
                      <a:gd name="connsiteY22" fmla="*/ 840385 h 2150919"/>
                      <a:gd name="connsiteX23" fmla="*/ 1781727 w 1906976"/>
                      <a:gd name="connsiteY23" fmla="*/ 819177 h 2150919"/>
                      <a:gd name="connsiteX24" fmla="*/ 1838282 w 1906976"/>
                      <a:gd name="connsiteY24" fmla="*/ 850283 h 2150919"/>
                      <a:gd name="connsiteX25" fmla="*/ 1761931 w 1906976"/>
                      <a:gd name="connsiteY25" fmla="*/ 894113 h 2150919"/>
                      <a:gd name="connsiteX26" fmla="*/ 1686996 w 1906976"/>
                      <a:gd name="connsiteY26" fmla="*/ 1007223 h 2150919"/>
                      <a:gd name="connsiteX27" fmla="*/ 1611971 w 1906976"/>
                      <a:gd name="connsiteY27" fmla="*/ 1104251 h 2150919"/>
                      <a:gd name="connsiteX28" fmla="*/ 1600838 w 1906976"/>
                      <a:gd name="connsiteY28" fmla="*/ 1116128 h 2150919"/>
                      <a:gd name="connsiteX29" fmla="*/ 1600844 w 1906976"/>
                      <a:gd name="connsiteY29" fmla="*/ 1116312 h 2150919"/>
                      <a:gd name="connsiteX30" fmla="*/ 1550614 w 1906976"/>
                      <a:gd name="connsiteY30" fmla="*/ 1425194 h 2150919"/>
                      <a:gd name="connsiteX31" fmla="*/ 1178982 w 1906976"/>
                      <a:gd name="connsiteY31" fmla="*/ 1998221 h 2150919"/>
                      <a:gd name="connsiteX32" fmla="*/ 1125059 w 1906976"/>
                      <a:gd name="connsiteY32" fmla="*/ 2036167 h 2150919"/>
                      <a:gd name="connsiteX33" fmla="*/ 710632 w 1906976"/>
                      <a:gd name="connsiteY33" fmla="*/ 2146735 h 2150919"/>
                      <a:gd name="connsiteX34" fmla="*/ 194061 w 1906976"/>
                      <a:gd name="connsiteY34" fmla="*/ 2025314 h 2150919"/>
                      <a:gd name="connsiteX35" fmla="*/ 209091 w 1906976"/>
                      <a:gd name="connsiteY35" fmla="*/ 1998832 h 2150919"/>
                      <a:gd name="connsiteX36" fmla="*/ 214001 w 1906976"/>
                      <a:gd name="connsiteY36" fmla="*/ 2000355 h 2150919"/>
                      <a:gd name="connsiteX37" fmla="*/ 214001 w 1906976"/>
                      <a:gd name="connsiteY37" fmla="*/ 1984298 h 2150919"/>
                      <a:gd name="connsiteX38" fmla="*/ 219717 w 1906976"/>
                      <a:gd name="connsiteY38" fmla="*/ 1970499 h 2150919"/>
                      <a:gd name="connsiteX39" fmla="*/ 218737 w 1906976"/>
                      <a:gd name="connsiteY39" fmla="*/ 1970094 h 2150919"/>
                      <a:gd name="connsiteX40" fmla="*/ 214001 w 1906976"/>
                      <a:gd name="connsiteY40" fmla="*/ 1958661 h 2150919"/>
                      <a:gd name="connsiteX41" fmla="*/ 214001 w 1906976"/>
                      <a:gd name="connsiteY41" fmla="*/ 1933397 h 2150919"/>
                      <a:gd name="connsiteX42" fmla="*/ 239776 w 1906976"/>
                      <a:gd name="connsiteY42" fmla="*/ 1907622 h 2150919"/>
                      <a:gd name="connsiteX43" fmla="*/ 284978 w 1906976"/>
                      <a:gd name="connsiteY43" fmla="*/ 1907622 h 2150919"/>
                      <a:gd name="connsiteX44" fmla="*/ 303204 w 1906976"/>
                      <a:gd name="connsiteY44" fmla="*/ 1915173 h 2150919"/>
                      <a:gd name="connsiteX45" fmla="*/ 310009 w 1906976"/>
                      <a:gd name="connsiteY45" fmla="*/ 1931601 h 2150919"/>
                      <a:gd name="connsiteX46" fmla="*/ 316815 w 1906976"/>
                      <a:gd name="connsiteY46" fmla="*/ 1915173 h 2150919"/>
                      <a:gd name="connsiteX47" fmla="*/ 335040 w 1906976"/>
                      <a:gd name="connsiteY47" fmla="*/ 1907622 h 2150919"/>
                      <a:gd name="connsiteX48" fmla="*/ 380242 w 1906976"/>
                      <a:gd name="connsiteY48" fmla="*/ 1907623 h 2150919"/>
                      <a:gd name="connsiteX49" fmla="*/ 398468 w 1906976"/>
                      <a:gd name="connsiteY49" fmla="*/ 1915173 h 2150919"/>
                      <a:gd name="connsiteX50" fmla="*/ 404300 w 1906976"/>
                      <a:gd name="connsiteY50" fmla="*/ 1929251 h 2150919"/>
                      <a:gd name="connsiteX51" fmla="*/ 410132 w 1906976"/>
                      <a:gd name="connsiteY51" fmla="*/ 1915173 h 2150919"/>
                      <a:gd name="connsiteX52" fmla="*/ 428357 w 1906976"/>
                      <a:gd name="connsiteY52" fmla="*/ 1907623 h 2150919"/>
                      <a:gd name="connsiteX53" fmla="*/ 473559 w 1906976"/>
                      <a:gd name="connsiteY53" fmla="*/ 1907623 h 2150919"/>
                      <a:gd name="connsiteX54" fmla="*/ 491786 w 1906976"/>
                      <a:gd name="connsiteY54" fmla="*/ 1915172 h 2150919"/>
                      <a:gd name="connsiteX55" fmla="*/ 499334 w 1906976"/>
                      <a:gd name="connsiteY55" fmla="*/ 1933396 h 2150919"/>
                      <a:gd name="connsiteX56" fmla="*/ 506883 w 1906976"/>
                      <a:gd name="connsiteY56" fmla="*/ 1915172 h 2150919"/>
                      <a:gd name="connsiteX57" fmla="*/ 525108 w 1906976"/>
                      <a:gd name="connsiteY57" fmla="*/ 1907623 h 2150919"/>
                      <a:gd name="connsiteX58" fmla="*/ 570311 w 1906976"/>
                      <a:gd name="connsiteY58" fmla="*/ 1907622 h 2150919"/>
                      <a:gd name="connsiteX59" fmla="*/ 588537 w 1906976"/>
                      <a:gd name="connsiteY59" fmla="*/ 1915172 h 2150919"/>
                      <a:gd name="connsiteX60" fmla="*/ 594665 w 1906976"/>
                      <a:gd name="connsiteY60" fmla="*/ 1929966 h 2150919"/>
                      <a:gd name="connsiteX61" fmla="*/ 613098 w 1906976"/>
                      <a:gd name="connsiteY61" fmla="*/ 1917418 h 2150919"/>
                      <a:gd name="connsiteX62" fmla="*/ 621506 w 1906976"/>
                      <a:gd name="connsiteY62" fmla="*/ 1891091 h 2150919"/>
                      <a:gd name="connsiteX63" fmla="*/ 536042 w 1906976"/>
                      <a:gd name="connsiteY63" fmla="*/ 1807911 h 2150919"/>
                      <a:gd name="connsiteX64" fmla="*/ 513354 w 1906976"/>
                      <a:gd name="connsiteY64" fmla="*/ 1817144 h 2150919"/>
                      <a:gd name="connsiteX65" fmla="*/ 518807 w 1906976"/>
                      <a:gd name="connsiteY65" fmla="*/ 1837494 h 2150919"/>
                      <a:gd name="connsiteX66" fmla="*/ 502479 w 1906976"/>
                      <a:gd name="connsiteY66" fmla="*/ 1865775 h 2150919"/>
                      <a:gd name="connsiteX67" fmla="*/ 400447 w 1906976"/>
                      <a:gd name="connsiteY67" fmla="*/ 1893113 h 2150919"/>
                      <a:gd name="connsiteX68" fmla="*/ 372166 w 1906976"/>
                      <a:gd name="connsiteY68" fmla="*/ 1876786 h 2150919"/>
                      <a:gd name="connsiteX69" fmla="*/ 363732 w 1906976"/>
                      <a:gd name="connsiteY69" fmla="*/ 1845311 h 2150919"/>
                      <a:gd name="connsiteX70" fmla="*/ 363588 w 1906976"/>
                      <a:gd name="connsiteY70" fmla="*/ 1846409 h 2150919"/>
                      <a:gd name="connsiteX71" fmla="*/ 349207 w 1906976"/>
                      <a:gd name="connsiteY71" fmla="*/ 1857444 h 2150919"/>
                      <a:gd name="connsiteX72" fmla="*/ 244556 w 1906976"/>
                      <a:gd name="connsiteY72" fmla="*/ 1885485 h 2150919"/>
                      <a:gd name="connsiteX73" fmla="*/ 215549 w 1906976"/>
                      <a:gd name="connsiteY73" fmla="*/ 1868738 h 2150919"/>
                      <a:gd name="connsiteX74" fmla="*/ 183306 w 1906976"/>
                      <a:gd name="connsiteY74" fmla="*/ 1748405 h 2150919"/>
                      <a:gd name="connsiteX75" fmla="*/ 163597 w 1906976"/>
                      <a:gd name="connsiteY75" fmla="*/ 1736563 h 2150919"/>
                      <a:gd name="connsiteX76" fmla="*/ 113002 w 1906976"/>
                      <a:gd name="connsiteY76" fmla="*/ 1704536 h 2150919"/>
                      <a:gd name="connsiteX77" fmla="*/ 5507 w 1906976"/>
                      <a:gd name="connsiteY77" fmla="*/ 1509124 h 2150919"/>
                      <a:gd name="connsiteX78" fmla="*/ 156253 w 1906976"/>
                      <a:gd name="connsiteY78" fmla="*/ 1438373 h 2150919"/>
                      <a:gd name="connsiteX79" fmla="*/ 356674 w 1906976"/>
                      <a:gd name="connsiteY79" fmla="*/ 1467393 h 2150919"/>
                      <a:gd name="connsiteX80" fmla="*/ 376902 w 1906976"/>
                      <a:gd name="connsiteY80" fmla="*/ 1474376 h 2150919"/>
                      <a:gd name="connsiteX81" fmla="*/ 383237 w 1906976"/>
                      <a:gd name="connsiteY81" fmla="*/ 1460742 h 2150919"/>
                      <a:gd name="connsiteX82" fmla="*/ 677664 w 1906976"/>
                      <a:gd name="connsiteY82" fmla="*/ 1330365 h 2150919"/>
                      <a:gd name="connsiteX83" fmla="*/ 903612 w 1906976"/>
                      <a:gd name="connsiteY83" fmla="*/ 1392888 h 2150919"/>
                      <a:gd name="connsiteX84" fmla="*/ 905982 w 1906976"/>
                      <a:gd name="connsiteY84" fmla="*/ 1394808 h 2150919"/>
                      <a:gd name="connsiteX85" fmla="*/ 953336 w 1906976"/>
                      <a:gd name="connsiteY85" fmla="*/ 1391191 h 2150919"/>
                      <a:gd name="connsiteX86" fmla="*/ 999337 w 1906976"/>
                      <a:gd name="connsiteY86" fmla="*/ 1346466 h 2150919"/>
                      <a:gd name="connsiteX87" fmla="*/ 988171 w 1906976"/>
                      <a:gd name="connsiteY87" fmla="*/ 1336294 h 2150919"/>
                      <a:gd name="connsiteX88" fmla="*/ 886917 w 1906976"/>
                      <a:gd name="connsiteY88" fmla="*/ 1115303 h 2150919"/>
                      <a:gd name="connsiteX89" fmla="*/ 1040487 w 1906976"/>
                      <a:gd name="connsiteY89" fmla="*/ 1158545 h 2150919"/>
                      <a:gd name="connsiteX90" fmla="*/ 1054688 w 1906976"/>
                      <a:gd name="connsiteY90" fmla="*/ 1170765 h 2150919"/>
                      <a:gd name="connsiteX91" fmla="*/ 1021534 w 1906976"/>
                      <a:gd name="connsiteY91" fmla="*/ 1132255 h 2150919"/>
                      <a:gd name="connsiteX92" fmla="*/ 978079 w 1906976"/>
                      <a:gd name="connsiteY92" fmla="*/ 978897 h 2150919"/>
                      <a:gd name="connsiteX93" fmla="*/ 1013955 w 1906976"/>
                      <a:gd name="connsiteY93" fmla="*/ 968344 h 2150919"/>
                      <a:gd name="connsiteX94" fmla="*/ 1148246 w 1906976"/>
                      <a:gd name="connsiteY94" fmla="*/ 1035149 h 2150919"/>
                      <a:gd name="connsiteX95" fmla="*/ 1161695 w 1906976"/>
                      <a:gd name="connsiteY95" fmla="*/ 1047173 h 2150919"/>
                      <a:gd name="connsiteX96" fmla="*/ 1163378 w 1906976"/>
                      <a:gd name="connsiteY96" fmla="*/ 1038785 h 2150919"/>
                      <a:gd name="connsiteX97" fmla="*/ 1104763 w 1906976"/>
                      <a:gd name="connsiteY97" fmla="*/ 1003730 h 2150919"/>
                      <a:gd name="connsiteX98" fmla="*/ 1013935 w 1906976"/>
                      <a:gd name="connsiteY98" fmla="*/ 893687 h 2150919"/>
                      <a:gd name="connsiteX99" fmla="*/ 1039770 w 1906976"/>
                      <a:gd name="connsiteY99" fmla="*/ 880853 h 2150919"/>
                      <a:gd name="connsiteX100" fmla="*/ 1174569 w 1906976"/>
                      <a:gd name="connsiteY100" fmla="*/ 913168 h 2150919"/>
                      <a:gd name="connsiteX101" fmla="*/ 1180147 w 1906976"/>
                      <a:gd name="connsiteY101" fmla="*/ 915798 h 2150919"/>
                      <a:gd name="connsiteX102" fmla="*/ 1180162 w 1906976"/>
                      <a:gd name="connsiteY102" fmla="*/ 915301 h 2150919"/>
                      <a:gd name="connsiteX103" fmla="*/ 1165511 w 1906976"/>
                      <a:gd name="connsiteY103" fmla="*/ 908262 h 2150919"/>
                      <a:gd name="connsiteX104" fmla="*/ 1002626 w 1906976"/>
                      <a:gd name="connsiteY104" fmla="*/ 755126 h 2150919"/>
                      <a:gd name="connsiteX105" fmla="*/ 1078195 w 1906976"/>
                      <a:gd name="connsiteY105" fmla="*/ 746821 h 2150919"/>
                      <a:gd name="connsiteX106" fmla="*/ 1136930 w 1906976"/>
                      <a:gd name="connsiteY106" fmla="*/ 764801 h 2150919"/>
                      <a:gd name="connsiteX107" fmla="*/ 1084038 w 1906976"/>
                      <a:gd name="connsiteY107" fmla="*/ 723025 h 2150919"/>
                      <a:gd name="connsiteX108" fmla="*/ 1047870 w 1906976"/>
                      <a:gd name="connsiteY108" fmla="*/ 656154 h 2150919"/>
                      <a:gd name="connsiteX109" fmla="*/ 1073705 w 1906976"/>
                      <a:gd name="connsiteY109" fmla="*/ 643320 h 2150919"/>
                      <a:gd name="connsiteX110" fmla="*/ 1109150 w 1906976"/>
                      <a:gd name="connsiteY110" fmla="*/ 645172 h 2150919"/>
                      <a:gd name="connsiteX111" fmla="*/ 1135109 w 1906976"/>
                      <a:gd name="connsiteY111" fmla="*/ 651381 h 2150919"/>
                      <a:gd name="connsiteX112" fmla="*/ 1132045 w 1906976"/>
                      <a:gd name="connsiteY112" fmla="*/ 642448 h 2150919"/>
                      <a:gd name="connsiteX113" fmla="*/ 1122538 w 1906976"/>
                      <a:gd name="connsiteY113" fmla="*/ 627504 h 2150919"/>
                      <a:gd name="connsiteX114" fmla="*/ 1096623 w 1906976"/>
                      <a:gd name="connsiteY114" fmla="*/ 619488 h 2150919"/>
                      <a:gd name="connsiteX115" fmla="*/ 913602 w 1906976"/>
                      <a:gd name="connsiteY115" fmla="*/ 539228 h 2150919"/>
                      <a:gd name="connsiteX116" fmla="*/ 685967 w 1906976"/>
                      <a:gd name="connsiteY116" fmla="*/ 592955 h 2150919"/>
                      <a:gd name="connsiteX117" fmla="*/ 598307 w 1906976"/>
                      <a:gd name="connsiteY117" fmla="*/ 691928 h 2150919"/>
                      <a:gd name="connsiteX118" fmla="*/ 567201 w 1906976"/>
                      <a:gd name="connsiteY118" fmla="*/ 607094 h 2150919"/>
                      <a:gd name="connsiteX119" fmla="*/ 615273 w 1906976"/>
                      <a:gd name="connsiteY119" fmla="*/ 522262 h 2150919"/>
                      <a:gd name="connsiteX120" fmla="*/ 670414 w 1906976"/>
                      <a:gd name="connsiteY120" fmla="*/ 482673 h 2150919"/>
                      <a:gd name="connsiteX121" fmla="*/ 632239 w 1906976"/>
                      <a:gd name="connsiteY121" fmla="*/ 450153 h 2150919"/>
                      <a:gd name="connsiteX122" fmla="*/ 697278 w 1906976"/>
                      <a:gd name="connsiteY122" fmla="*/ 407737 h 2150919"/>
                      <a:gd name="connsiteX123" fmla="*/ 777869 w 1906976"/>
                      <a:gd name="connsiteY123" fmla="*/ 407737 h 2150919"/>
                      <a:gd name="connsiteX124" fmla="*/ 758075 w 1906976"/>
                      <a:gd name="connsiteY124" fmla="*/ 351182 h 2150919"/>
                      <a:gd name="connsiteX125" fmla="*/ 852806 w 1906976"/>
                      <a:gd name="connsiteY125" fmla="*/ 344112 h 2150919"/>
                      <a:gd name="connsiteX126" fmla="*/ 858461 w 1906976"/>
                      <a:gd name="connsiteY126" fmla="*/ 276246 h 2150919"/>
                      <a:gd name="connsiteX127" fmla="*/ 941880 w 1906976"/>
                      <a:gd name="connsiteY127" fmla="*/ 264935 h 2150919"/>
                      <a:gd name="connsiteX128" fmla="*/ 1023886 w 1906976"/>
                      <a:gd name="connsiteY128" fmla="*/ 294626 h 2150919"/>
                      <a:gd name="connsiteX129" fmla="*/ 963088 w 1906976"/>
                      <a:gd name="connsiteY129" fmla="*/ 187171 h 2150919"/>
                      <a:gd name="connsiteX130" fmla="*/ 1080441 w 1906976"/>
                      <a:gd name="connsiteY130" fmla="*/ 182930 h 2150919"/>
                      <a:gd name="connsiteX131" fmla="*/ 1206276 w 1906976"/>
                      <a:gd name="connsiteY131" fmla="*/ 238071 h 2150919"/>
                      <a:gd name="connsiteX132" fmla="*/ 1284040 w 1906976"/>
                      <a:gd name="connsiteY132" fmla="*/ 157479 h 2150919"/>
                      <a:gd name="connsiteX133" fmla="*/ 1339182 w 1906976"/>
                      <a:gd name="connsiteY133" fmla="*/ 93855 h 2150919"/>
                      <a:gd name="connsiteX134" fmla="*/ 1377356 w 1906976"/>
                      <a:gd name="connsiteY134" fmla="*/ 78302 h 2150919"/>
                      <a:gd name="connsiteX135" fmla="*/ 1392909 w 1906976"/>
                      <a:gd name="connsiteY135" fmla="*/ 147582 h 2150919"/>
                      <a:gd name="connsiteX136" fmla="*/ 1440981 w 1906976"/>
                      <a:gd name="connsiteY136" fmla="*/ 68405 h 2150919"/>
                      <a:gd name="connsiteX137" fmla="*/ 1489053 w 1906976"/>
                      <a:gd name="connsiteY137" fmla="*/ 42955 h 2150919"/>
                      <a:gd name="connsiteX138" fmla="*/ 1507434 w 1906976"/>
                      <a:gd name="connsiteY138" fmla="*/ 102338 h 2150919"/>
                      <a:gd name="connsiteX139" fmla="*/ 1563989 w 1906976"/>
                      <a:gd name="connsiteY139" fmla="*/ 40127 h 2150919"/>
                      <a:gd name="connsiteX140" fmla="*/ 1647408 w 1906976"/>
                      <a:gd name="connsiteY140" fmla="*/ 538 h 21509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</a:cxnLst>
                    <a:rect l="l" t="t" r="r" b="b"/>
                    <a:pathLst>
                      <a:path w="1906976" h="2150919">
                        <a:moveTo>
                          <a:pt x="1647408" y="538"/>
                        </a:moveTo>
                        <a:cubicBezTo>
                          <a:pt x="1665318" y="5251"/>
                          <a:pt x="1656363" y="61100"/>
                          <a:pt x="1671444" y="68405"/>
                        </a:cubicBezTo>
                        <a:cubicBezTo>
                          <a:pt x="1686525" y="75709"/>
                          <a:pt x="1719752" y="46960"/>
                          <a:pt x="1737897" y="44369"/>
                        </a:cubicBezTo>
                        <a:cubicBezTo>
                          <a:pt x="1756042" y="41776"/>
                          <a:pt x="1775365" y="38949"/>
                          <a:pt x="1780314" y="52852"/>
                        </a:cubicBezTo>
                        <a:cubicBezTo>
                          <a:pt x="1785262" y="66756"/>
                          <a:pt x="1755806" y="109408"/>
                          <a:pt x="1767588" y="127788"/>
                        </a:cubicBezTo>
                        <a:cubicBezTo>
                          <a:pt x="1779371" y="146168"/>
                          <a:pt x="1815661" y="143812"/>
                          <a:pt x="1851007" y="163135"/>
                        </a:cubicBezTo>
                        <a:cubicBezTo>
                          <a:pt x="1886354" y="182458"/>
                          <a:pt x="1917931" y="239249"/>
                          <a:pt x="1903321" y="252210"/>
                        </a:cubicBezTo>
                        <a:cubicBezTo>
                          <a:pt x="1888711" y="265170"/>
                          <a:pt x="1818959" y="231708"/>
                          <a:pt x="1763347" y="240899"/>
                        </a:cubicBezTo>
                        <a:cubicBezTo>
                          <a:pt x="1707734" y="250089"/>
                          <a:pt x="1631855" y="267055"/>
                          <a:pt x="1569644" y="307351"/>
                        </a:cubicBezTo>
                        <a:cubicBezTo>
                          <a:pt x="1507434" y="347647"/>
                          <a:pt x="1428963" y="434836"/>
                          <a:pt x="1390082" y="482673"/>
                        </a:cubicBezTo>
                        <a:lnTo>
                          <a:pt x="1371318" y="515761"/>
                        </a:lnTo>
                        <a:lnTo>
                          <a:pt x="1403922" y="537159"/>
                        </a:lnTo>
                        <a:cubicBezTo>
                          <a:pt x="1430565" y="560360"/>
                          <a:pt x="1454769" y="587531"/>
                          <a:pt x="1476375" y="618139"/>
                        </a:cubicBezTo>
                        <a:lnTo>
                          <a:pt x="1507371" y="673520"/>
                        </a:lnTo>
                        <a:lnTo>
                          <a:pt x="1530938" y="659950"/>
                        </a:lnTo>
                        <a:cubicBezTo>
                          <a:pt x="1541955" y="654902"/>
                          <a:pt x="1551734" y="651219"/>
                          <a:pt x="1558332" y="648098"/>
                        </a:cubicBezTo>
                        <a:cubicBezTo>
                          <a:pt x="1613003" y="632780"/>
                          <a:pt x="1603576" y="661294"/>
                          <a:pt x="1597921" y="682030"/>
                        </a:cubicBezTo>
                        <a:cubicBezTo>
                          <a:pt x="1592266" y="702768"/>
                          <a:pt x="1579069" y="732223"/>
                          <a:pt x="1583782" y="738585"/>
                        </a:cubicBezTo>
                        <a:cubicBezTo>
                          <a:pt x="1588495" y="744948"/>
                          <a:pt x="1610175" y="725154"/>
                          <a:pt x="1626199" y="720206"/>
                        </a:cubicBezTo>
                        <a:cubicBezTo>
                          <a:pt x="1642222" y="715257"/>
                          <a:pt x="1671914" y="699469"/>
                          <a:pt x="1679926" y="708894"/>
                        </a:cubicBezTo>
                        <a:cubicBezTo>
                          <a:pt x="1687939" y="718321"/>
                          <a:pt x="1663195" y="768984"/>
                          <a:pt x="1674271" y="776760"/>
                        </a:cubicBezTo>
                        <a:cubicBezTo>
                          <a:pt x="1685347" y="784537"/>
                          <a:pt x="1739545" y="744948"/>
                          <a:pt x="1746380" y="755552"/>
                        </a:cubicBezTo>
                        <a:cubicBezTo>
                          <a:pt x="1753213" y="766156"/>
                          <a:pt x="1709383" y="829781"/>
                          <a:pt x="1715274" y="840385"/>
                        </a:cubicBezTo>
                        <a:cubicBezTo>
                          <a:pt x="1721165" y="850989"/>
                          <a:pt x="1761225" y="817528"/>
                          <a:pt x="1781727" y="819177"/>
                        </a:cubicBezTo>
                        <a:cubicBezTo>
                          <a:pt x="1802228" y="820827"/>
                          <a:pt x="1841580" y="837794"/>
                          <a:pt x="1838282" y="850283"/>
                        </a:cubicBezTo>
                        <a:cubicBezTo>
                          <a:pt x="1834983" y="862772"/>
                          <a:pt x="1787146" y="867956"/>
                          <a:pt x="1761931" y="894113"/>
                        </a:cubicBezTo>
                        <a:cubicBezTo>
                          <a:pt x="1736717" y="920270"/>
                          <a:pt x="1724700" y="966221"/>
                          <a:pt x="1686996" y="1007223"/>
                        </a:cubicBezTo>
                        <a:cubicBezTo>
                          <a:pt x="1668144" y="1027724"/>
                          <a:pt x="1640161" y="1071084"/>
                          <a:pt x="1611971" y="1104251"/>
                        </a:cubicBezTo>
                        <a:lnTo>
                          <a:pt x="1600838" y="1116128"/>
                        </a:lnTo>
                        <a:lnTo>
                          <a:pt x="1600844" y="1116312"/>
                        </a:lnTo>
                        <a:cubicBezTo>
                          <a:pt x="1597439" y="1215471"/>
                          <a:pt x="1581116" y="1319852"/>
                          <a:pt x="1550614" y="1425194"/>
                        </a:cubicBezTo>
                        <a:cubicBezTo>
                          <a:pt x="1477406" y="1678016"/>
                          <a:pt x="1338114" y="1882518"/>
                          <a:pt x="1178982" y="1998221"/>
                        </a:cubicBezTo>
                        <a:lnTo>
                          <a:pt x="1125059" y="2036167"/>
                        </a:lnTo>
                        <a:cubicBezTo>
                          <a:pt x="1037559" y="2090484"/>
                          <a:pt x="885638" y="2133392"/>
                          <a:pt x="710632" y="2146735"/>
                        </a:cubicBezTo>
                        <a:cubicBezTo>
                          <a:pt x="448124" y="2166748"/>
                          <a:pt x="226872" y="2113134"/>
                          <a:pt x="194061" y="2025314"/>
                        </a:cubicBezTo>
                        <a:lnTo>
                          <a:pt x="209091" y="1998832"/>
                        </a:lnTo>
                        <a:lnTo>
                          <a:pt x="214001" y="2000355"/>
                        </a:lnTo>
                        <a:lnTo>
                          <a:pt x="214001" y="1984298"/>
                        </a:lnTo>
                        <a:lnTo>
                          <a:pt x="219717" y="1970499"/>
                        </a:lnTo>
                        <a:lnTo>
                          <a:pt x="218737" y="1970094"/>
                        </a:lnTo>
                        <a:cubicBezTo>
                          <a:pt x="215811" y="1967167"/>
                          <a:pt x="214001" y="1963126"/>
                          <a:pt x="214001" y="1958661"/>
                        </a:cubicBezTo>
                        <a:lnTo>
                          <a:pt x="214001" y="1933397"/>
                        </a:lnTo>
                        <a:cubicBezTo>
                          <a:pt x="214001" y="1919162"/>
                          <a:pt x="225541" y="1907623"/>
                          <a:pt x="239776" y="1907622"/>
                        </a:cubicBezTo>
                        <a:lnTo>
                          <a:pt x="284978" y="1907622"/>
                        </a:lnTo>
                        <a:cubicBezTo>
                          <a:pt x="292096" y="1907622"/>
                          <a:pt x="298540" y="1910508"/>
                          <a:pt x="303204" y="1915173"/>
                        </a:cubicBezTo>
                        <a:lnTo>
                          <a:pt x="310009" y="1931601"/>
                        </a:lnTo>
                        <a:lnTo>
                          <a:pt x="316815" y="1915173"/>
                        </a:lnTo>
                        <a:cubicBezTo>
                          <a:pt x="321479" y="1910507"/>
                          <a:pt x="327923" y="1907622"/>
                          <a:pt x="335040" y="1907622"/>
                        </a:cubicBezTo>
                        <a:lnTo>
                          <a:pt x="380242" y="1907623"/>
                        </a:lnTo>
                        <a:cubicBezTo>
                          <a:pt x="387360" y="1907622"/>
                          <a:pt x="393804" y="1910507"/>
                          <a:pt x="398468" y="1915173"/>
                        </a:cubicBezTo>
                        <a:lnTo>
                          <a:pt x="404300" y="1929251"/>
                        </a:lnTo>
                        <a:lnTo>
                          <a:pt x="410132" y="1915173"/>
                        </a:lnTo>
                        <a:cubicBezTo>
                          <a:pt x="414796" y="1910508"/>
                          <a:pt x="421240" y="1907622"/>
                          <a:pt x="428357" y="1907623"/>
                        </a:cubicBezTo>
                        <a:lnTo>
                          <a:pt x="473559" y="1907623"/>
                        </a:lnTo>
                        <a:cubicBezTo>
                          <a:pt x="480677" y="1907622"/>
                          <a:pt x="487121" y="1910508"/>
                          <a:pt x="491786" y="1915172"/>
                        </a:cubicBezTo>
                        <a:lnTo>
                          <a:pt x="499334" y="1933396"/>
                        </a:lnTo>
                        <a:lnTo>
                          <a:pt x="506883" y="1915172"/>
                        </a:lnTo>
                        <a:cubicBezTo>
                          <a:pt x="511547" y="1910507"/>
                          <a:pt x="517990" y="1907623"/>
                          <a:pt x="525108" y="1907623"/>
                        </a:cubicBezTo>
                        <a:lnTo>
                          <a:pt x="570311" y="1907622"/>
                        </a:lnTo>
                        <a:cubicBezTo>
                          <a:pt x="577429" y="1907623"/>
                          <a:pt x="583872" y="1910507"/>
                          <a:pt x="588537" y="1915172"/>
                        </a:cubicBezTo>
                        <a:lnTo>
                          <a:pt x="594665" y="1929966"/>
                        </a:lnTo>
                        <a:lnTo>
                          <a:pt x="613098" y="1917418"/>
                        </a:lnTo>
                        <a:cubicBezTo>
                          <a:pt x="618045" y="1911303"/>
                          <a:pt x="621206" y="1902971"/>
                          <a:pt x="621506" y="1891091"/>
                        </a:cubicBezTo>
                        <a:cubicBezTo>
                          <a:pt x="622710" y="1843571"/>
                          <a:pt x="574428" y="1798876"/>
                          <a:pt x="536042" y="1807911"/>
                        </a:cubicBezTo>
                        <a:lnTo>
                          <a:pt x="513354" y="1817144"/>
                        </a:lnTo>
                        <a:lnTo>
                          <a:pt x="518807" y="1837494"/>
                        </a:lnTo>
                        <a:cubicBezTo>
                          <a:pt x="522108" y="1849812"/>
                          <a:pt x="514798" y="1862474"/>
                          <a:pt x="502479" y="1865775"/>
                        </a:cubicBezTo>
                        <a:lnTo>
                          <a:pt x="400447" y="1893113"/>
                        </a:lnTo>
                        <a:cubicBezTo>
                          <a:pt x="388128" y="1896415"/>
                          <a:pt x="375467" y="1889105"/>
                          <a:pt x="372166" y="1876786"/>
                        </a:cubicBezTo>
                        <a:lnTo>
                          <a:pt x="363732" y="1845311"/>
                        </a:lnTo>
                        <a:lnTo>
                          <a:pt x="363588" y="1846409"/>
                        </a:lnTo>
                        <a:cubicBezTo>
                          <a:pt x="360557" y="1851658"/>
                          <a:pt x="355524" y="1855751"/>
                          <a:pt x="349207" y="1857444"/>
                        </a:cubicBezTo>
                        <a:lnTo>
                          <a:pt x="244556" y="1885485"/>
                        </a:lnTo>
                        <a:cubicBezTo>
                          <a:pt x="231921" y="1888871"/>
                          <a:pt x="218934" y="1881372"/>
                          <a:pt x="215549" y="1868738"/>
                        </a:cubicBezTo>
                        <a:lnTo>
                          <a:pt x="183306" y="1748405"/>
                        </a:lnTo>
                        <a:lnTo>
                          <a:pt x="163597" y="1736563"/>
                        </a:lnTo>
                        <a:lnTo>
                          <a:pt x="113002" y="1704536"/>
                        </a:lnTo>
                        <a:cubicBezTo>
                          <a:pt x="27929" y="1637749"/>
                          <a:pt x="-16263" y="1564157"/>
                          <a:pt x="5507" y="1509124"/>
                        </a:cubicBezTo>
                        <a:cubicBezTo>
                          <a:pt x="22922" y="1465096"/>
                          <a:pt x="79254" y="1441283"/>
                          <a:pt x="156253" y="1438373"/>
                        </a:cubicBezTo>
                        <a:cubicBezTo>
                          <a:pt x="214002" y="1436191"/>
                          <a:pt x="283375" y="1445769"/>
                          <a:pt x="356674" y="1467393"/>
                        </a:cubicBezTo>
                        <a:lnTo>
                          <a:pt x="376902" y="1474376"/>
                        </a:lnTo>
                        <a:lnTo>
                          <a:pt x="383237" y="1460742"/>
                        </a:lnTo>
                        <a:cubicBezTo>
                          <a:pt x="431745" y="1384124"/>
                          <a:pt x="545307" y="1330365"/>
                          <a:pt x="677664" y="1330365"/>
                        </a:cubicBezTo>
                        <a:cubicBezTo>
                          <a:pt x="765903" y="1330364"/>
                          <a:pt x="845787" y="1354258"/>
                          <a:pt x="903612" y="1392888"/>
                        </a:cubicBezTo>
                        <a:lnTo>
                          <a:pt x="905982" y="1394808"/>
                        </a:lnTo>
                        <a:lnTo>
                          <a:pt x="953336" y="1391191"/>
                        </a:lnTo>
                        <a:lnTo>
                          <a:pt x="999337" y="1346466"/>
                        </a:lnTo>
                        <a:lnTo>
                          <a:pt x="988171" y="1336294"/>
                        </a:lnTo>
                        <a:cubicBezTo>
                          <a:pt x="899186" y="1247308"/>
                          <a:pt x="853853" y="1148367"/>
                          <a:pt x="886917" y="1115303"/>
                        </a:cubicBezTo>
                        <a:cubicBezTo>
                          <a:pt x="911716" y="1090504"/>
                          <a:pt x="973570" y="1109805"/>
                          <a:pt x="1040487" y="1158545"/>
                        </a:cubicBezTo>
                        <a:lnTo>
                          <a:pt x="1054688" y="1170765"/>
                        </a:lnTo>
                        <a:lnTo>
                          <a:pt x="1021534" y="1132255"/>
                        </a:lnTo>
                        <a:cubicBezTo>
                          <a:pt x="972758" y="1065372"/>
                          <a:pt x="953376" y="1003601"/>
                          <a:pt x="978079" y="978897"/>
                        </a:cubicBezTo>
                        <a:cubicBezTo>
                          <a:pt x="986314" y="970662"/>
                          <a:pt x="998667" y="967327"/>
                          <a:pt x="1013955" y="968344"/>
                        </a:cubicBezTo>
                        <a:cubicBezTo>
                          <a:pt x="1048354" y="970635"/>
                          <a:pt x="1097611" y="994970"/>
                          <a:pt x="1148246" y="1035149"/>
                        </a:cubicBezTo>
                        <a:lnTo>
                          <a:pt x="1161695" y="1047173"/>
                        </a:lnTo>
                        <a:lnTo>
                          <a:pt x="1163378" y="1038785"/>
                        </a:lnTo>
                        <a:lnTo>
                          <a:pt x="1104763" y="1003730"/>
                        </a:lnTo>
                        <a:cubicBezTo>
                          <a:pt x="1040530" y="959776"/>
                          <a:pt x="1002394" y="915706"/>
                          <a:pt x="1013935" y="893687"/>
                        </a:cubicBezTo>
                        <a:cubicBezTo>
                          <a:pt x="1017782" y="886348"/>
                          <a:pt x="1026784" y="882153"/>
                          <a:pt x="1039770" y="880853"/>
                        </a:cubicBezTo>
                        <a:cubicBezTo>
                          <a:pt x="1068988" y="877927"/>
                          <a:pt x="1118372" y="889651"/>
                          <a:pt x="1174569" y="913168"/>
                        </a:cubicBezTo>
                        <a:lnTo>
                          <a:pt x="1180147" y="915798"/>
                        </a:lnTo>
                        <a:lnTo>
                          <a:pt x="1180162" y="915301"/>
                        </a:lnTo>
                        <a:lnTo>
                          <a:pt x="1165511" y="908262"/>
                        </a:lnTo>
                        <a:cubicBezTo>
                          <a:pt x="1060164" y="853046"/>
                          <a:pt x="987237" y="784484"/>
                          <a:pt x="1002626" y="755126"/>
                        </a:cubicBezTo>
                        <a:cubicBezTo>
                          <a:pt x="1010319" y="740447"/>
                          <a:pt x="1038635" y="738349"/>
                          <a:pt x="1078195" y="746821"/>
                        </a:cubicBezTo>
                        <a:lnTo>
                          <a:pt x="1136930" y="764801"/>
                        </a:lnTo>
                        <a:lnTo>
                          <a:pt x="1084038" y="723025"/>
                        </a:lnTo>
                        <a:cubicBezTo>
                          <a:pt x="1054561" y="695313"/>
                          <a:pt x="1040176" y="670834"/>
                          <a:pt x="1047870" y="656154"/>
                        </a:cubicBezTo>
                        <a:cubicBezTo>
                          <a:pt x="1051717" y="648815"/>
                          <a:pt x="1060719" y="644621"/>
                          <a:pt x="1073705" y="643320"/>
                        </a:cubicBezTo>
                        <a:cubicBezTo>
                          <a:pt x="1083444" y="642344"/>
                          <a:pt x="1095424" y="642997"/>
                          <a:pt x="1109150" y="645172"/>
                        </a:cubicBezTo>
                        <a:lnTo>
                          <a:pt x="1135109" y="651381"/>
                        </a:lnTo>
                        <a:lnTo>
                          <a:pt x="1132045" y="642448"/>
                        </a:lnTo>
                        <a:lnTo>
                          <a:pt x="1122538" y="627504"/>
                        </a:lnTo>
                        <a:lnTo>
                          <a:pt x="1096623" y="619488"/>
                        </a:lnTo>
                        <a:cubicBezTo>
                          <a:pt x="1038068" y="593795"/>
                          <a:pt x="972985" y="548949"/>
                          <a:pt x="913602" y="539228"/>
                        </a:cubicBezTo>
                        <a:cubicBezTo>
                          <a:pt x="834425" y="526268"/>
                          <a:pt x="742758" y="553366"/>
                          <a:pt x="685967" y="592955"/>
                        </a:cubicBezTo>
                        <a:cubicBezTo>
                          <a:pt x="629176" y="632544"/>
                          <a:pt x="618101" y="689571"/>
                          <a:pt x="598307" y="691928"/>
                        </a:cubicBezTo>
                        <a:cubicBezTo>
                          <a:pt x="578513" y="694284"/>
                          <a:pt x="567201" y="645269"/>
                          <a:pt x="567201" y="607094"/>
                        </a:cubicBezTo>
                        <a:cubicBezTo>
                          <a:pt x="567200" y="568920"/>
                          <a:pt x="598071" y="542999"/>
                          <a:pt x="615273" y="522262"/>
                        </a:cubicBezTo>
                        <a:cubicBezTo>
                          <a:pt x="632476" y="501525"/>
                          <a:pt x="667587" y="494691"/>
                          <a:pt x="670414" y="482673"/>
                        </a:cubicBezTo>
                        <a:cubicBezTo>
                          <a:pt x="673242" y="470655"/>
                          <a:pt x="627762" y="462643"/>
                          <a:pt x="632239" y="450153"/>
                        </a:cubicBezTo>
                        <a:cubicBezTo>
                          <a:pt x="636717" y="437664"/>
                          <a:pt x="664523" y="416220"/>
                          <a:pt x="697278" y="407737"/>
                        </a:cubicBezTo>
                        <a:cubicBezTo>
                          <a:pt x="730033" y="399253"/>
                          <a:pt x="767736" y="417163"/>
                          <a:pt x="777869" y="407737"/>
                        </a:cubicBezTo>
                        <a:cubicBezTo>
                          <a:pt x="788002" y="398311"/>
                          <a:pt x="735689" y="361786"/>
                          <a:pt x="758075" y="351182"/>
                        </a:cubicBezTo>
                        <a:cubicBezTo>
                          <a:pt x="780462" y="340578"/>
                          <a:pt x="810625" y="341049"/>
                          <a:pt x="852806" y="344112"/>
                        </a:cubicBezTo>
                        <a:cubicBezTo>
                          <a:pt x="894987" y="347175"/>
                          <a:pt x="832304" y="302167"/>
                          <a:pt x="858461" y="276246"/>
                        </a:cubicBezTo>
                        <a:cubicBezTo>
                          <a:pt x="884618" y="250325"/>
                          <a:pt x="914309" y="261871"/>
                          <a:pt x="941880" y="264935"/>
                        </a:cubicBezTo>
                        <a:cubicBezTo>
                          <a:pt x="969450" y="267998"/>
                          <a:pt x="1020351" y="307586"/>
                          <a:pt x="1023886" y="294626"/>
                        </a:cubicBezTo>
                        <a:cubicBezTo>
                          <a:pt x="1027420" y="281665"/>
                          <a:pt x="929627" y="217098"/>
                          <a:pt x="963088" y="187171"/>
                        </a:cubicBezTo>
                        <a:cubicBezTo>
                          <a:pt x="996550" y="157244"/>
                          <a:pt x="1035668" y="164550"/>
                          <a:pt x="1080441" y="182930"/>
                        </a:cubicBezTo>
                        <a:cubicBezTo>
                          <a:pt x="1125214" y="201309"/>
                          <a:pt x="1172343" y="242312"/>
                          <a:pt x="1206276" y="238071"/>
                        </a:cubicBezTo>
                        <a:cubicBezTo>
                          <a:pt x="1240210" y="233829"/>
                          <a:pt x="1261889" y="181515"/>
                          <a:pt x="1284040" y="157479"/>
                        </a:cubicBezTo>
                        <a:cubicBezTo>
                          <a:pt x="1306191" y="133443"/>
                          <a:pt x="1323629" y="107051"/>
                          <a:pt x="1339182" y="93855"/>
                        </a:cubicBezTo>
                        <a:cubicBezTo>
                          <a:pt x="1354735" y="80658"/>
                          <a:pt x="1368402" y="69347"/>
                          <a:pt x="1377356" y="78302"/>
                        </a:cubicBezTo>
                        <a:cubicBezTo>
                          <a:pt x="1386311" y="87256"/>
                          <a:pt x="1382305" y="149231"/>
                          <a:pt x="1392909" y="147582"/>
                        </a:cubicBezTo>
                        <a:cubicBezTo>
                          <a:pt x="1403513" y="145933"/>
                          <a:pt x="1424957" y="85843"/>
                          <a:pt x="1440981" y="68405"/>
                        </a:cubicBezTo>
                        <a:cubicBezTo>
                          <a:pt x="1457006" y="50966"/>
                          <a:pt x="1477978" y="37299"/>
                          <a:pt x="1489053" y="42955"/>
                        </a:cubicBezTo>
                        <a:cubicBezTo>
                          <a:pt x="1500129" y="48610"/>
                          <a:pt x="1494944" y="102809"/>
                          <a:pt x="1507434" y="102338"/>
                        </a:cubicBezTo>
                        <a:cubicBezTo>
                          <a:pt x="1519923" y="101866"/>
                          <a:pt x="1540660" y="57093"/>
                          <a:pt x="1563989" y="40127"/>
                        </a:cubicBezTo>
                        <a:cubicBezTo>
                          <a:pt x="1587318" y="23160"/>
                          <a:pt x="1629499" y="-4175"/>
                          <a:pt x="1647408" y="53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409" name="グループ化 408">
                    <a:extLst>
                      <a:ext uri="{FF2B5EF4-FFF2-40B4-BE49-F238E27FC236}">
                        <a16:creationId xmlns:a16="http://schemas.microsoft.com/office/drawing/2014/main" id="{6DE76080-BF23-45A4-9FF1-30D3ED582591}"/>
                      </a:ext>
                    </a:extLst>
                  </p:cNvPr>
                  <p:cNvGrpSpPr/>
                  <p:nvPr/>
                </p:nvGrpSpPr>
                <p:grpSpPr>
                  <a:xfrm>
                    <a:off x="5648056" y="4074965"/>
                    <a:ext cx="337918" cy="173235"/>
                    <a:chOff x="4528920" y="3686176"/>
                    <a:chExt cx="569118" cy="291760"/>
                  </a:xfrm>
                  <a:grpFill/>
                </p:grpSpPr>
                <p:sp>
                  <p:nvSpPr>
                    <p:cNvPr id="412" name="楕円 411">
                      <a:extLst>
                        <a:ext uri="{FF2B5EF4-FFF2-40B4-BE49-F238E27FC236}">
                          <a16:creationId xmlns:a16="http://schemas.microsoft.com/office/drawing/2014/main" id="{F8496BB8-0C9D-4AE8-BCDD-1195F8B397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28920" y="3686176"/>
                      <a:ext cx="569118" cy="291760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2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13" name="楕円 412">
                      <a:extLst>
                        <a:ext uri="{FF2B5EF4-FFF2-40B4-BE49-F238E27FC236}">
                          <a16:creationId xmlns:a16="http://schemas.microsoft.com/office/drawing/2014/main" id="{09F37F30-C203-48F6-9FF0-26835BF3D4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05338" y="3775977"/>
                      <a:ext cx="148828" cy="1488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2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745E69BE-FBB7-4184-B7A5-A5D1C603D36C}"/>
                      </a:ext>
                    </a:extLst>
                  </p:cNvPr>
                  <p:cNvSpPr/>
                  <p:nvPr/>
                </p:nvSpPr>
                <p:spPr>
                  <a:xfrm>
                    <a:off x="6188289" y="3729850"/>
                    <a:ext cx="999911" cy="724536"/>
                  </a:xfrm>
                  <a:custGeom>
                    <a:avLst/>
                    <a:gdLst>
                      <a:gd name="connsiteX0" fmla="*/ 763498 w 999911"/>
                      <a:gd name="connsiteY0" fmla="*/ 122 h 724536"/>
                      <a:gd name="connsiteX1" fmla="*/ 774809 w 999911"/>
                      <a:gd name="connsiteY1" fmla="*/ 150936 h 724536"/>
                      <a:gd name="connsiteX2" fmla="*/ 901116 w 999911"/>
                      <a:gd name="connsiteY2" fmla="*/ 28400 h 724536"/>
                      <a:gd name="connsiteX3" fmla="*/ 999145 w 999911"/>
                      <a:gd name="connsiteY3" fmla="*/ 34055 h 724536"/>
                      <a:gd name="connsiteX4" fmla="*/ 944475 w 999911"/>
                      <a:gd name="connsiteY4" fmla="*/ 124544 h 724536"/>
                      <a:gd name="connsiteX5" fmla="*/ 903001 w 999911"/>
                      <a:gd name="connsiteY5" fmla="*/ 237655 h 724536"/>
                      <a:gd name="connsiteX6" fmla="*/ 620224 w 999911"/>
                      <a:gd name="connsiteY6" fmla="*/ 435599 h 724536"/>
                      <a:gd name="connsiteX7" fmla="*/ 318007 w 999911"/>
                      <a:gd name="connsiteY7" fmla="*/ 530638 h 724536"/>
                      <a:gd name="connsiteX8" fmla="*/ 280388 w 999911"/>
                      <a:gd name="connsiteY8" fmla="*/ 537715 h 724536"/>
                      <a:gd name="connsiteX9" fmla="*/ 288938 w 999911"/>
                      <a:gd name="connsiteY9" fmla="*/ 580067 h 724536"/>
                      <a:gd name="connsiteX10" fmla="*/ 144469 w 999911"/>
                      <a:gd name="connsiteY10" fmla="*/ 724536 h 724536"/>
                      <a:gd name="connsiteX11" fmla="*/ 0 w 999911"/>
                      <a:gd name="connsiteY11" fmla="*/ 580067 h 724536"/>
                      <a:gd name="connsiteX12" fmla="*/ 88235 w 999911"/>
                      <a:gd name="connsiteY12" fmla="*/ 446951 h 724536"/>
                      <a:gd name="connsiteX13" fmla="*/ 136050 w 999911"/>
                      <a:gd name="connsiteY13" fmla="*/ 437298 h 724536"/>
                      <a:gd name="connsiteX14" fmla="*/ 133966 w 999911"/>
                      <a:gd name="connsiteY14" fmla="*/ 433463 h 724536"/>
                      <a:gd name="connsiteX15" fmla="*/ 90489 w 999911"/>
                      <a:gd name="connsiteY15" fmla="*/ 290440 h 724536"/>
                      <a:gd name="connsiteX16" fmla="*/ 154585 w 999911"/>
                      <a:gd name="connsiteY16" fmla="*/ 126429 h 724536"/>
                      <a:gd name="connsiteX17" fmla="*/ 197944 w 999911"/>
                      <a:gd name="connsiteY17" fmla="*/ 182984 h 724536"/>
                      <a:gd name="connsiteX18" fmla="*/ 299744 w 999911"/>
                      <a:gd name="connsiteY18" fmla="*/ 60448 h 724536"/>
                      <a:gd name="connsiteX19" fmla="*/ 309170 w 999911"/>
                      <a:gd name="connsiteY19" fmla="*/ 169788 h 724536"/>
                      <a:gd name="connsiteX20" fmla="*/ 403429 w 999911"/>
                      <a:gd name="connsiteY20" fmla="*/ 45366 h 724536"/>
                      <a:gd name="connsiteX21" fmla="*/ 410970 w 999911"/>
                      <a:gd name="connsiteY21" fmla="*/ 181099 h 724536"/>
                      <a:gd name="connsiteX22" fmla="*/ 563669 w 999911"/>
                      <a:gd name="connsiteY22" fmla="*/ 34055 h 724536"/>
                      <a:gd name="connsiteX23" fmla="*/ 574980 w 999911"/>
                      <a:gd name="connsiteY23" fmla="*/ 181099 h 724536"/>
                      <a:gd name="connsiteX24" fmla="*/ 763498 w 999911"/>
                      <a:gd name="connsiteY24" fmla="*/ 122 h 7245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99911" h="724536">
                        <a:moveTo>
                          <a:pt x="763498" y="122"/>
                        </a:moveTo>
                        <a:cubicBezTo>
                          <a:pt x="823667" y="-4905"/>
                          <a:pt x="751873" y="146223"/>
                          <a:pt x="774809" y="150936"/>
                        </a:cubicBezTo>
                        <a:cubicBezTo>
                          <a:pt x="797745" y="155649"/>
                          <a:pt x="863727" y="47880"/>
                          <a:pt x="901116" y="28400"/>
                        </a:cubicBezTo>
                        <a:cubicBezTo>
                          <a:pt x="938505" y="8920"/>
                          <a:pt x="991919" y="18031"/>
                          <a:pt x="999145" y="34055"/>
                        </a:cubicBezTo>
                        <a:cubicBezTo>
                          <a:pt x="1006372" y="50079"/>
                          <a:pt x="960499" y="90611"/>
                          <a:pt x="944475" y="124544"/>
                        </a:cubicBezTo>
                        <a:cubicBezTo>
                          <a:pt x="928451" y="158477"/>
                          <a:pt x="957043" y="185813"/>
                          <a:pt x="903001" y="237655"/>
                        </a:cubicBezTo>
                        <a:cubicBezTo>
                          <a:pt x="848959" y="289497"/>
                          <a:pt x="730508" y="384699"/>
                          <a:pt x="620224" y="435599"/>
                        </a:cubicBezTo>
                        <a:cubicBezTo>
                          <a:pt x="537512" y="473774"/>
                          <a:pt x="409732" y="511419"/>
                          <a:pt x="318007" y="530638"/>
                        </a:cubicBezTo>
                        <a:lnTo>
                          <a:pt x="280388" y="537715"/>
                        </a:lnTo>
                        <a:lnTo>
                          <a:pt x="288938" y="580067"/>
                        </a:lnTo>
                        <a:cubicBezTo>
                          <a:pt x="288938" y="659855"/>
                          <a:pt x="224257" y="724536"/>
                          <a:pt x="144469" y="724536"/>
                        </a:cubicBezTo>
                        <a:cubicBezTo>
                          <a:pt x="64681" y="724536"/>
                          <a:pt x="0" y="659855"/>
                          <a:pt x="0" y="580067"/>
                        </a:cubicBezTo>
                        <a:cubicBezTo>
                          <a:pt x="0" y="520226"/>
                          <a:pt x="36383" y="468883"/>
                          <a:pt x="88235" y="446951"/>
                        </a:cubicBezTo>
                        <a:lnTo>
                          <a:pt x="136050" y="437298"/>
                        </a:lnTo>
                        <a:lnTo>
                          <a:pt x="133966" y="433463"/>
                        </a:lnTo>
                        <a:cubicBezTo>
                          <a:pt x="112405" y="390118"/>
                          <a:pt x="90489" y="333563"/>
                          <a:pt x="90489" y="290440"/>
                        </a:cubicBezTo>
                        <a:cubicBezTo>
                          <a:pt x="90489" y="232942"/>
                          <a:pt x="110284" y="153764"/>
                          <a:pt x="154585" y="126429"/>
                        </a:cubicBezTo>
                        <a:cubicBezTo>
                          <a:pt x="198887" y="99094"/>
                          <a:pt x="158670" y="193981"/>
                          <a:pt x="197944" y="182984"/>
                        </a:cubicBezTo>
                        <a:cubicBezTo>
                          <a:pt x="237219" y="171987"/>
                          <a:pt x="260469" y="70188"/>
                          <a:pt x="299744" y="60448"/>
                        </a:cubicBezTo>
                        <a:cubicBezTo>
                          <a:pt x="339019" y="50708"/>
                          <a:pt x="278693" y="174187"/>
                          <a:pt x="309170" y="169788"/>
                        </a:cubicBezTo>
                        <a:cubicBezTo>
                          <a:pt x="339647" y="165390"/>
                          <a:pt x="363840" y="43481"/>
                          <a:pt x="403429" y="45366"/>
                        </a:cubicBezTo>
                        <a:cubicBezTo>
                          <a:pt x="443018" y="47252"/>
                          <a:pt x="374837" y="186755"/>
                          <a:pt x="410970" y="181099"/>
                        </a:cubicBezTo>
                        <a:cubicBezTo>
                          <a:pt x="447102" y="175444"/>
                          <a:pt x="510885" y="39711"/>
                          <a:pt x="563669" y="34055"/>
                        </a:cubicBezTo>
                        <a:cubicBezTo>
                          <a:pt x="616453" y="28400"/>
                          <a:pt x="532249" y="186755"/>
                          <a:pt x="574980" y="181099"/>
                        </a:cubicBezTo>
                        <a:cubicBezTo>
                          <a:pt x="617711" y="175444"/>
                          <a:pt x="703329" y="5150"/>
                          <a:pt x="763498" y="12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1" name="フリーフォーム: 図形 410">
                    <a:extLst>
                      <a:ext uri="{FF2B5EF4-FFF2-40B4-BE49-F238E27FC236}">
                        <a16:creationId xmlns:a16="http://schemas.microsoft.com/office/drawing/2014/main" id="{65EE2329-8A45-4560-BEE5-9811777D5C4F}"/>
                      </a:ext>
                    </a:extLst>
                  </p:cNvPr>
                  <p:cNvSpPr/>
                  <p:nvPr/>
                </p:nvSpPr>
                <p:spPr>
                  <a:xfrm>
                    <a:off x="6337373" y="2753388"/>
                    <a:ext cx="494238" cy="724993"/>
                  </a:xfrm>
                  <a:custGeom>
                    <a:avLst/>
                    <a:gdLst>
                      <a:gd name="connsiteX0" fmla="*/ 448989 w 494238"/>
                      <a:gd name="connsiteY0" fmla="*/ 1004 h 724993"/>
                      <a:gd name="connsiteX1" fmla="*/ 492820 w 494238"/>
                      <a:gd name="connsiteY1" fmla="*/ 176326 h 724993"/>
                      <a:gd name="connsiteX2" fmla="*/ 407987 w 494238"/>
                      <a:gd name="connsiteY2" fmla="*/ 385581 h 724993"/>
                      <a:gd name="connsiteX3" fmla="*/ 323418 w 494238"/>
                      <a:gd name="connsiteY3" fmla="*/ 486762 h 724993"/>
                      <a:gd name="connsiteX4" fmla="*/ 286056 w 494238"/>
                      <a:gd name="connsiteY4" fmla="*/ 523215 h 724993"/>
                      <a:gd name="connsiteX5" fmla="*/ 308210 w 494238"/>
                      <a:gd name="connsiteY5" fmla="*/ 556073 h 724993"/>
                      <a:gd name="connsiteX6" fmla="*/ 317765 w 494238"/>
                      <a:gd name="connsiteY6" fmla="*/ 603402 h 724993"/>
                      <a:gd name="connsiteX7" fmla="*/ 196174 w 494238"/>
                      <a:gd name="connsiteY7" fmla="*/ 724993 h 724993"/>
                      <a:gd name="connsiteX8" fmla="*/ 74583 w 494238"/>
                      <a:gd name="connsiteY8" fmla="*/ 603402 h 724993"/>
                      <a:gd name="connsiteX9" fmla="*/ 110196 w 494238"/>
                      <a:gd name="connsiteY9" fmla="*/ 517424 h 724993"/>
                      <a:gd name="connsiteX10" fmla="*/ 124510 w 494238"/>
                      <a:gd name="connsiteY10" fmla="*/ 507774 h 724993"/>
                      <a:gd name="connsiteX11" fmla="*/ 99583 w 494238"/>
                      <a:gd name="connsiteY11" fmla="*/ 484730 h 724993"/>
                      <a:gd name="connsiteX12" fmla="*/ 17754 w 494238"/>
                      <a:gd name="connsiteY12" fmla="*/ 392650 h 724993"/>
                      <a:gd name="connsiteX13" fmla="*/ 23409 w 494238"/>
                      <a:gd name="connsiteY13" fmla="*/ 289437 h 724993"/>
                      <a:gd name="connsiteX14" fmla="*/ 84206 w 494238"/>
                      <a:gd name="connsiteY14" fmla="*/ 347406 h 724993"/>
                      <a:gd name="connsiteX15" fmla="*/ 91276 w 494238"/>
                      <a:gd name="connsiteY15" fmla="*/ 211672 h 724993"/>
                      <a:gd name="connsiteX16" fmla="*/ 154901 w 494238"/>
                      <a:gd name="connsiteY16" fmla="*/ 255504 h 724993"/>
                      <a:gd name="connsiteX17" fmla="*/ 181765 w 494238"/>
                      <a:gd name="connsiteY17" fmla="*/ 160773 h 724993"/>
                      <a:gd name="connsiteX18" fmla="*/ 232665 w 494238"/>
                      <a:gd name="connsiteY18" fmla="*/ 217329 h 724993"/>
                      <a:gd name="connsiteX19" fmla="*/ 260943 w 494238"/>
                      <a:gd name="connsiteY19" fmla="*/ 115529 h 724993"/>
                      <a:gd name="connsiteX20" fmla="*/ 306187 w 494238"/>
                      <a:gd name="connsiteY20" fmla="*/ 172084 h 724993"/>
                      <a:gd name="connsiteX21" fmla="*/ 331636 w 494238"/>
                      <a:gd name="connsiteY21" fmla="*/ 71698 h 724993"/>
                      <a:gd name="connsiteX22" fmla="*/ 400917 w 494238"/>
                      <a:gd name="connsiteY22" fmla="*/ 129667 h 724993"/>
                      <a:gd name="connsiteX23" fmla="*/ 448989 w 494238"/>
                      <a:gd name="connsiteY23" fmla="*/ 1004 h 724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494238" h="724993">
                        <a:moveTo>
                          <a:pt x="448989" y="1004"/>
                        </a:moveTo>
                        <a:cubicBezTo>
                          <a:pt x="481273" y="-12428"/>
                          <a:pt x="499653" y="112230"/>
                          <a:pt x="492820" y="176326"/>
                        </a:cubicBezTo>
                        <a:cubicBezTo>
                          <a:pt x="485986" y="240422"/>
                          <a:pt x="449696" y="321249"/>
                          <a:pt x="407987" y="385581"/>
                        </a:cubicBezTo>
                        <a:cubicBezTo>
                          <a:pt x="387132" y="417747"/>
                          <a:pt x="354966" y="454390"/>
                          <a:pt x="323418" y="486762"/>
                        </a:cubicBezTo>
                        <a:lnTo>
                          <a:pt x="286056" y="523215"/>
                        </a:lnTo>
                        <a:lnTo>
                          <a:pt x="308210" y="556073"/>
                        </a:lnTo>
                        <a:cubicBezTo>
                          <a:pt x="314363" y="570620"/>
                          <a:pt x="317765" y="586614"/>
                          <a:pt x="317765" y="603402"/>
                        </a:cubicBezTo>
                        <a:cubicBezTo>
                          <a:pt x="317765" y="670555"/>
                          <a:pt x="263327" y="724993"/>
                          <a:pt x="196174" y="724993"/>
                        </a:cubicBezTo>
                        <a:cubicBezTo>
                          <a:pt x="129021" y="724993"/>
                          <a:pt x="74583" y="670555"/>
                          <a:pt x="74583" y="603402"/>
                        </a:cubicBezTo>
                        <a:cubicBezTo>
                          <a:pt x="74583" y="569826"/>
                          <a:pt x="88193" y="539428"/>
                          <a:pt x="110196" y="517424"/>
                        </a:cubicBezTo>
                        <a:lnTo>
                          <a:pt x="124510" y="507774"/>
                        </a:lnTo>
                        <a:lnTo>
                          <a:pt x="99583" y="484730"/>
                        </a:lnTo>
                        <a:cubicBezTo>
                          <a:pt x="64942" y="451209"/>
                          <a:pt x="31539" y="415508"/>
                          <a:pt x="17754" y="392650"/>
                        </a:cubicBezTo>
                        <a:cubicBezTo>
                          <a:pt x="-9817" y="346935"/>
                          <a:pt x="-3220" y="294150"/>
                          <a:pt x="23409" y="289437"/>
                        </a:cubicBezTo>
                        <a:cubicBezTo>
                          <a:pt x="50038" y="284724"/>
                          <a:pt x="72895" y="360367"/>
                          <a:pt x="84206" y="347406"/>
                        </a:cubicBezTo>
                        <a:cubicBezTo>
                          <a:pt x="95517" y="334445"/>
                          <a:pt x="58285" y="224162"/>
                          <a:pt x="91276" y="211672"/>
                        </a:cubicBezTo>
                        <a:cubicBezTo>
                          <a:pt x="124267" y="199183"/>
                          <a:pt x="139820" y="263987"/>
                          <a:pt x="154901" y="255504"/>
                        </a:cubicBezTo>
                        <a:cubicBezTo>
                          <a:pt x="169982" y="247021"/>
                          <a:pt x="165977" y="174205"/>
                          <a:pt x="181765" y="160773"/>
                        </a:cubicBezTo>
                        <a:cubicBezTo>
                          <a:pt x="197553" y="147341"/>
                          <a:pt x="219469" y="224869"/>
                          <a:pt x="232665" y="217329"/>
                        </a:cubicBezTo>
                        <a:cubicBezTo>
                          <a:pt x="245861" y="209788"/>
                          <a:pt x="248689" y="123070"/>
                          <a:pt x="260943" y="115529"/>
                        </a:cubicBezTo>
                        <a:cubicBezTo>
                          <a:pt x="273196" y="107988"/>
                          <a:pt x="294404" y="179389"/>
                          <a:pt x="306187" y="172084"/>
                        </a:cubicBezTo>
                        <a:cubicBezTo>
                          <a:pt x="317969" y="164779"/>
                          <a:pt x="311607" y="88665"/>
                          <a:pt x="331636" y="71698"/>
                        </a:cubicBezTo>
                        <a:cubicBezTo>
                          <a:pt x="351666" y="54732"/>
                          <a:pt x="368633" y="144277"/>
                          <a:pt x="400917" y="129667"/>
                        </a:cubicBezTo>
                        <a:cubicBezTo>
                          <a:pt x="433201" y="115057"/>
                          <a:pt x="416705" y="14436"/>
                          <a:pt x="448989" y="100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405" name="台形 404">
                <a:extLst>
                  <a:ext uri="{FF2B5EF4-FFF2-40B4-BE49-F238E27FC236}">
                    <a16:creationId xmlns:a16="http://schemas.microsoft.com/office/drawing/2014/main" id="{5D06917B-535F-46C1-97C4-465F3E8E9383}"/>
                  </a:ext>
                </a:extLst>
              </p:cNvPr>
              <p:cNvSpPr/>
              <p:nvPr/>
            </p:nvSpPr>
            <p:spPr bwMode="auto">
              <a:xfrm>
                <a:off x="2127399" y="4449514"/>
                <a:ext cx="1015784" cy="257263"/>
              </a:xfrm>
              <a:prstGeom prst="trapezoid">
                <a:avLst>
                  <a:gd name="adj" fmla="val 44472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A48BD096-F4DE-4B4E-9CFB-AA5F4A5F2FD2}"/>
                </a:ext>
              </a:extLst>
            </p:cNvPr>
            <p:cNvSpPr/>
            <p:nvPr/>
          </p:nvSpPr>
          <p:spPr>
            <a:xfrm>
              <a:off x="2403904" y="5158047"/>
              <a:ext cx="140087" cy="118807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E4A8D95F-E572-4E69-AD3A-860CA60E8CA7}"/>
                </a:ext>
              </a:extLst>
            </p:cNvPr>
            <p:cNvSpPr/>
            <p:nvPr/>
          </p:nvSpPr>
          <p:spPr>
            <a:xfrm>
              <a:off x="2666966" y="5158047"/>
              <a:ext cx="140087" cy="118807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74C4E6C0-431D-4F4F-8A96-544ABDA6BC08}"/>
                </a:ext>
              </a:extLst>
            </p:cNvPr>
            <p:cNvSpPr/>
            <p:nvPr/>
          </p:nvSpPr>
          <p:spPr>
            <a:xfrm>
              <a:off x="2917791" y="5158047"/>
              <a:ext cx="140087" cy="118807"/>
            </a:xfrm>
            <a:custGeom>
              <a:avLst/>
              <a:gdLst>
                <a:gd name="connsiteX0" fmla="*/ 125933 w 140087"/>
                <a:gd name="connsiteY0" fmla="*/ 0 h 107107"/>
                <a:gd name="connsiteX1" fmla="*/ 140087 w 140087"/>
                <a:gd name="connsiteY1" fmla="*/ 0 h 107107"/>
                <a:gd name="connsiteX2" fmla="*/ 140087 w 140087"/>
                <a:gd name="connsiteY2" fmla="*/ 107107 h 107107"/>
                <a:gd name="connsiteX3" fmla="*/ 125933 w 140087"/>
                <a:gd name="connsiteY3" fmla="*/ 107107 h 107107"/>
                <a:gd name="connsiteX4" fmla="*/ 103448 w 140087"/>
                <a:gd name="connsiteY4" fmla="*/ 0 h 107107"/>
                <a:gd name="connsiteX5" fmla="*/ 117602 w 140087"/>
                <a:gd name="connsiteY5" fmla="*/ 0 h 107107"/>
                <a:gd name="connsiteX6" fmla="*/ 117602 w 140087"/>
                <a:gd name="connsiteY6" fmla="*/ 107107 h 107107"/>
                <a:gd name="connsiteX7" fmla="*/ 103448 w 140087"/>
                <a:gd name="connsiteY7" fmla="*/ 107107 h 107107"/>
                <a:gd name="connsiteX8" fmla="*/ 80963 w 140087"/>
                <a:gd name="connsiteY8" fmla="*/ 0 h 107107"/>
                <a:gd name="connsiteX9" fmla="*/ 95117 w 140087"/>
                <a:gd name="connsiteY9" fmla="*/ 0 h 107107"/>
                <a:gd name="connsiteX10" fmla="*/ 95117 w 140087"/>
                <a:gd name="connsiteY10" fmla="*/ 107107 h 107107"/>
                <a:gd name="connsiteX11" fmla="*/ 80963 w 140087"/>
                <a:gd name="connsiteY11" fmla="*/ 107107 h 107107"/>
                <a:gd name="connsiteX12" fmla="*/ 44970 w 140087"/>
                <a:gd name="connsiteY12" fmla="*/ 0 h 107107"/>
                <a:gd name="connsiteX13" fmla="*/ 59124 w 140087"/>
                <a:gd name="connsiteY13" fmla="*/ 0 h 107107"/>
                <a:gd name="connsiteX14" fmla="*/ 59124 w 140087"/>
                <a:gd name="connsiteY14" fmla="*/ 107107 h 107107"/>
                <a:gd name="connsiteX15" fmla="*/ 44970 w 140087"/>
                <a:gd name="connsiteY15" fmla="*/ 107107 h 107107"/>
                <a:gd name="connsiteX16" fmla="*/ 22485 w 140087"/>
                <a:gd name="connsiteY16" fmla="*/ 0 h 107107"/>
                <a:gd name="connsiteX17" fmla="*/ 36639 w 140087"/>
                <a:gd name="connsiteY17" fmla="*/ 0 h 107107"/>
                <a:gd name="connsiteX18" fmla="*/ 36639 w 140087"/>
                <a:gd name="connsiteY18" fmla="*/ 107107 h 107107"/>
                <a:gd name="connsiteX19" fmla="*/ 22485 w 140087"/>
                <a:gd name="connsiteY19" fmla="*/ 107107 h 107107"/>
                <a:gd name="connsiteX20" fmla="*/ 0 w 140087"/>
                <a:gd name="connsiteY20" fmla="*/ 0 h 107107"/>
                <a:gd name="connsiteX21" fmla="*/ 14154 w 140087"/>
                <a:gd name="connsiteY21" fmla="*/ 0 h 107107"/>
                <a:gd name="connsiteX22" fmla="*/ 14154 w 140087"/>
                <a:gd name="connsiteY22" fmla="*/ 107107 h 107107"/>
                <a:gd name="connsiteX23" fmla="*/ 0 w 140087"/>
                <a:gd name="connsiteY23" fmla="*/ 107107 h 10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087" h="107107">
                  <a:moveTo>
                    <a:pt x="125933" y="0"/>
                  </a:moveTo>
                  <a:lnTo>
                    <a:pt x="140087" y="0"/>
                  </a:lnTo>
                  <a:lnTo>
                    <a:pt x="140087" y="107107"/>
                  </a:lnTo>
                  <a:lnTo>
                    <a:pt x="125933" y="107107"/>
                  </a:lnTo>
                  <a:close/>
                  <a:moveTo>
                    <a:pt x="103448" y="0"/>
                  </a:moveTo>
                  <a:lnTo>
                    <a:pt x="117602" y="0"/>
                  </a:lnTo>
                  <a:lnTo>
                    <a:pt x="117602" y="107107"/>
                  </a:lnTo>
                  <a:lnTo>
                    <a:pt x="103448" y="107107"/>
                  </a:lnTo>
                  <a:close/>
                  <a:moveTo>
                    <a:pt x="80963" y="0"/>
                  </a:moveTo>
                  <a:lnTo>
                    <a:pt x="95117" y="0"/>
                  </a:lnTo>
                  <a:lnTo>
                    <a:pt x="95117" y="107107"/>
                  </a:lnTo>
                  <a:lnTo>
                    <a:pt x="80963" y="107107"/>
                  </a:lnTo>
                  <a:close/>
                  <a:moveTo>
                    <a:pt x="44970" y="0"/>
                  </a:moveTo>
                  <a:lnTo>
                    <a:pt x="59124" y="0"/>
                  </a:lnTo>
                  <a:lnTo>
                    <a:pt x="59124" y="107107"/>
                  </a:lnTo>
                  <a:lnTo>
                    <a:pt x="44970" y="107107"/>
                  </a:lnTo>
                  <a:close/>
                  <a:moveTo>
                    <a:pt x="22485" y="0"/>
                  </a:moveTo>
                  <a:lnTo>
                    <a:pt x="36639" y="0"/>
                  </a:lnTo>
                  <a:lnTo>
                    <a:pt x="36639" y="107107"/>
                  </a:lnTo>
                  <a:lnTo>
                    <a:pt x="22485" y="107107"/>
                  </a:lnTo>
                  <a:close/>
                  <a:moveTo>
                    <a:pt x="0" y="0"/>
                  </a:moveTo>
                  <a:lnTo>
                    <a:pt x="14154" y="0"/>
                  </a:lnTo>
                  <a:lnTo>
                    <a:pt x="14154" y="107107"/>
                  </a:lnTo>
                  <a:lnTo>
                    <a:pt x="0" y="10710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9" name="正方形/長方形 388">
              <a:extLst>
                <a:ext uri="{FF2B5EF4-FFF2-40B4-BE49-F238E27FC236}">
                  <a16:creationId xmlns:a16="http://schemas.microsoft.com/office/drawing/2014/main" id="{5D273AF1-6FD4-45DD-8AAA-65781234E7AE}"/>
                </a:ext>
              </a:extLst>
            </p:cNvPr>
            <p:cNvSpPr/>
            <p:nvPr/>
          </p:nvSpPr>
          <p:spPr>
            <a:xfrm>
              <a:off x="2549613" y="5517841"/>
              <a:ext cx="101512" cy="147545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0" name="正方形/長方形 389">
              <a:extLst>
                <a:ext uri="{FF2B5EF4-FFF2-40B4-BE49-F238E27FC236}">
                  <a16:creationId xmlns:a16="http://schemas.microsoft.com/office/drawing/2014/main" id="{E66A4C90-4795-4199-80EB-E3994551C38F}"/>
                </a:ext>
              </a:extLst>
            </p:cNvPr>
            <p:cNvSpPr/>
            <p:nvPr/>
          </p:nvSpPr>
          <p:spPr>
            <a:xfrm>
              <a:off x="2860763" y="5517841"/>
              <a:ext cx="101512" cy="147545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1" name="正方形/長方形 390">
              <a:extLst>
                <a:ext uri="{FF2B5EF4-FFF2-40B4-BE49-F238E27FC236}">
                  <a16:creationId xmlns:a16="http://schemas.microsoft.com/office/drawing/2014/main" id="{477F2803-878C-44C6-A493-69D76C8FB02E}"/>
                </a:ext>
              </a:extLst>
            </p:cNvPr>
            <p:cNvSpPr/>
            <p:nvPr/>
          </p:nvSpPr>
          <p:spPr>
            <a:xfrm>
              <a:off x="2552788" y="4845050"/>
              <a:ext cx="95162" cy="100805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2" name="正方形/長方形 391">
              <a:extLst>
                <a:ext uri="{FF2B5EF4-FFF2-40B4-BE49-F238E27FC236}">
                  <a16:creationId xmlns:a16="http://schemas.microsoft.com/office/drawing/2014/main" id="{3CAF03CE-5E53-4717-B28D-C5F312B6511D}"/>
                </a:ext>
              </a:extLst>
            </p:cNvPr>
            <p:cNvSpPr/>
            <p:nvPr/>
          </p:nvSpPr>
          <p:spPr>
            <a:xfrm>
              <a:off x="2860763" y="4845050"/>
              <a:ext cx="95162" cy="100805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2EED2D49-EED2-48D2-A00D-D9E35EA41BD2}"/>
                </a:ext>
              </a:extLst>
            </p:cNvPr>
            <p:cNvGrpSpPr/>
            <p:nvPr/>
          </p:nvGrpSpPr>
          <p:grpSpPr>
            <a:xfrm>
              <a:off x="2169990" y="4923243"/>
              <a:ext cx="1158330" cy="170805"/>
              <a:chOff x="2077586" y="4891923"/>
              <a:chExt cx="1242694" cy="209228"/>
            </a:xfrm>
          </p:grpSpPr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A1ABBE33-BDDD-483C-B7FD-2A76A4E0CA07}"/>
                  </a:ext>
                </a:extLst>
              </p:cNvPr>
              <p:cNvSpPr/>
              <p:nvPr/>
            </p:nvSpPr>
            <p:spPr>
              <a:xfrm>
                <a:off x="2077586" y="4914514"/>
                <a:ext cx="1242694" cy="186637"/>
              </a:xfrm>
              <a:custGeom>
                <a:avLst/>
                <a:gdLst>
                  <a:gd name="connsiteX0" fmla="*/ 645285 w 1730790"/>
                  <a:gd name="connsiteY0" fmla="*/ 0 h 314766"/>
                  <a:gd name="connsiteX1" fmla="*/ 1093098 w 1730790"/>
                  <a:gd name="connsiteY1" fmla="*/ 0 h 314766"/>
                  <a:gd name="connsiteX2" fmla="*/ 1279410 w 1730790"/>
                  <a:gd name="connsiteY2" fmla="*/ 99771 h 314766"/>
                  <a:gd name="connsiteX3" fmla="*/ 1298812 w 1730790"/>
                  <a:gd name="connsiteY3" fmla="*/ 130172 h 314766"/>
                  <a:gd name="connsiteX4" fmla="*/ 1596264 w 1730790"/>
                  <a:gd name="connsiteY4" fmla="*/ 130172 h 314766"/>
                  <a:gd name="connsiteX5" fmla="*/ 1730790 w 1730790"/>
                  <a:gd name="connsiteY5" fmla="*/ 314766 h 314766"/>
                  <a:gd name="connsiteX6" fmla="*/ 1297285 w 1730790"/>
                  <a:gd name="connsiteY6" fmla="*/ 314766 h 314766"/>
                  <a:gd name="connsiteX7" fmla="*/ 1284094 w 1730790"/>
                  <a:gd name="connsiteY7" fmla="*/ 230294 h 314766"/>
                  <a:gd name="connsiteX8" fmla="*/ 1082050 w 1730790"/>
                  <a:gd name="connsiteY8" fmla="*/ 57154 h 314766"/>
                  <a:gd name="connsiteX9" fmla="*/ 656333 w 1730790"/>
                  <a:gd name="connsiteY9" fmla="*/ 57154 h 314766"/>
                  <a:gd name="connsiteX10" fmla="*/ 454289 w 1730790"/>
                  <a:gd name="connsiteY10" fmla="*/ 230294 h 314766"/>
                  <a:gd name="connsiteX11" fmla="*/ 441098 w 1730790"/>
                  <a:gd name="connsiteY11" fmla="*/ 314766 h 314766"/>
                  <a:gd name="connsiteX12" fmla="*/ 0 w 1730790"/>
                  <a:gd name="connsiteY12" fmla="*/ 314766 h 314766"/>
                  <a:gd name="connsiteX13" fmla="*/ 134527 w 1730790"/>
                  <a:gd name="connsiteY13" fmla="*/ 130172 h 314766"/>
                  <a:gd name="connsiteX14" fmla="*/ 439572 w 1730790"/>
                  <a:gd name="connsiteY14" fmla="*/ 130172 h 314766"/>
                  <a:gd name="connsiteX15" fmla="*/ 458974 w 1730790"/>
                  <a:gd name="connsiteY15" fmla="*/ 99771 h 314766"/>
                  <a:gd name="connsiteX16" fmla="*/ 645285 w 1730790"/>
                  <a:gd name="connsiteY16" fmla="*/ 0 h 31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730790" h="314766">
                    <a:moveTo>
                      <a:pt x="645285" y="0"/>
                    </a:moveTo>
                    <a:lnTo>
                      <a:pt x="1093098" y="0"/>
                    </a:lnTo>
                    <a:cubicBezTo>
                      <a:pt x="1165858" y="0"/>
                      <a:pt x="1231729" y="38128"/>
                      <a:pt x="1279410" y="99771"/>
                    </a:cubicBezTo>
                    <a:lnTo>
                      <a:pt x="1298812" y="130172"/>
                    </a:lnTo>
                    <a:lnTo>
                      <a:pt x="1596264" y="130172"/>
                    </a:lnTo>
                    <a:lnTo>
                      <a:pt x="1730790" y="314766"/>
                    </a:lnTo>
                    <a:lnTo>
                      <a:pt x="1297285" y="314766"/>
                    </a:lnTo>
                    <a:lnTo>
                      <a:pt x="1284094" y="230294"/>
                    </a:lnTo>
                    <a:cubicBezTo>
                      <a:pt x="1250806" y="128547"/>
                      <a:pt x="1172876" y="57154"/>
                      <a:pt x="1082050" y="57154"/>
                    </a:cubicBezTo>
                    <a:lnTo>
                      <a:pt x="656333" y="57154"/>
                    </a:lnTo>
                    <a:cubicBezTo>
                      <a:pt x="565506" y="57154"/>
                      <a:pt x="487577" y="128547"/>
                      <a:pt x="454289" y="230294"/>
                    </a:cubicBezTo>
                    <a:lnTo>
                      <a:pt x="441098" y="314766"/>
                    </a:lnTo>
                    <a:lnTo>
                      <a:pt x="0" y="314766"/>
                    </a:lnTo>
                    <a:lnTo>
                      <a:pt x="134527" y="130172"/>
                    </a:lnTo>
                    <a:lnTo>
                      <a:pt x="439572" y="130172"/>
                    </a:lnTo>
                    <a:lnTo>
                      <a:pt x="458974" y="99771"/>
                    </a:lnTo>
                    <a:cubicBezTo>
                      <a:pt x="506656" y="38128"/>
                      <a:pt x="572526" y="0"/>
                      <a:pt x="645285" y="0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96FDBF31-F894-4591-9D49-39B1EF101E3C}"/>
                  </a:ext>
                </a:extLst>
              </p:cNvPr>
              <p:cNvSpPr/>
              <p:nvPr/>
            </p:nvSpPr>
            <p:spPr>
              <a:xfrm>
                <a:off x="2097522" y="4891923"/>
                <a:ext cx="1202821" cy="186637"/>
              </a:xfrm>
              <a:custGeom>
                <a:avLst/>
                <a:gdLst>
                  <a:gd name="connsiteX0" fmla="*/ 604180 w 1675256"/>
                  <a:gd name="connsiteY0" fmla="*/ 0 h 314766"/>
                  <a:gd name="connsiteX1" fmla="*/ 1078670 w 1675256"/>
                  <a:gd name="connsiteY1" fmla="*/ 0 h 314766"/>
                  <a:gd name="connsiteX2" fmla="*/ 1276080 w 1675256"/>
                  <a:gd name="connsiteY2" fmla="*/ 99771 h 314766"/>
                  <a:gd name="connsiteX3" fmla="*/ 1296638 w 1675256"/>
                  <a:gd name="connsiteY3" fmla="*/ 130172 h 314766"/>
                  <a:gd name="connsiteX4" fmla="*/ 1540730 w 1675256"/>
                  <a:gd name="connsiteY4" fmla="*/ 130172 h 314766"/>
                  <a:gd name="connsiteX5" fmla="*/ 1675256 w 1675256"/>
                  <a:gd name="connsiteY5" fmla="*/ 314766 h 314766"/>
                  <a:gd name="connsiteX6" fmla="*/ 1295021 w 1675256"/>
                  <a:gd name="connsiteY6" fmla="*/ 314766 h 314766"/>
                  <a:gd name="connsiteX7" fmla="*/ 1281043 w 1675256"/>
                  <a:gd name="connsiteY7" fmla="*/ 230294 h 314766"/>
                  <a:gd name="connsiteX8" fmla="*/ 1066963 w 1675256"/>
                  <a:gd name="connsiteY8" fmla="*/ 57154 h 314766"/>
                  <a:gd name="connsiteX9" fmla="*/ 615885 w 1675256"/>
                  <a:gd name="connsiteY9" fmla="*/ 57154 h 314766"/>
                  <a:gd name="connsiteX10" fmla="*/ 401806 w 1675256"/>
                  <a:gd name="connsiteY10" fmla="*/ 230294 h 314766"/>
                  <a:gd name="connsiteX11" fmla="*/ 387829 w 1675256"/>
                  <a:gd name="connsiteY11" fmla="*/ 314766 h 314766"/>
                  <a:gd name="connsiteX12" fmla="*/ 0 w 1675256"/>
                  <a:gd name="connsiteY12" fmla="*/ 314766 h 314766"/>
                  <a:gd name="connsiteX13" fmla="*/ 134527 w 1675256"/>
                  <a:gd name="connsiteY13" fmla="*/ 130172 h 314766"/>
                  <a:gd name="connsiteX14" fmla="*/ 386212 w 1675256"/>
                  <a:gd name="connsiteY14" fmla="*/ 130172 h 314766"/>
                  <a:gd name="connsiteX15" fmla="*/ 406770 w 1675256"/>
                  <a:gd name="connsiteY15" fmla="*/ 99771 h 314766"/>
                  <a:gd name="connsiteX16" fmla="*/ 604180 w 1675256"/>
                  <a:gd name="connsiteY16" fmla="*/ 0 h 31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256" h="314766">
                    <a:moveTo>
                      <a:pt x="604180" y="0"/>
                    </a:moveTo>
                    <a:lnTo>
                      <a:pt x="1078670" y="0"/>
                    </a:lnTo>
                    <a:cubicBezTo>
                      <a:pt x="1155764" y="0"/>
                      <a:pt x="1225559" y="38128"/>
                      <a:pt x="1276080" y="99771"/>
                    </a:cubicBezTo>
                    <a:lnTo>
                      <a:pt x="1296638" y="130172"/>
                    </a:lnTo>
                    <a:lnTo>
                      <a:pt x="1540730" y="130172"/>
                    </a:lnTo>
                    <a:lnTo>
                      <a:pt x="1675256" y="314766"/>
                    </a:lnTo>
                    <a:lnTo>
                      <a:pt x="1295021" y="314766"/>
                    </a:lnTo>
                    <a:lnTo>
                      <a:pt x="1281043" y="230294"/>
                    </a:lnTo>
                    <a:cubicBezTo>
                      <a:pt x="1245772" y="128547"/>
                      <a:pt x="1163200" y="57154"/>
                      <a:pt x="1066963" y="57154"/>
                    </a:cubicBezTo>
                    <a:lnTo>
                      <a:pt x="615885" y="57154"/>
                    </a:lnTo>
                    <a:cubicBezTo>
                      <a:pt x="519648" y="57154"/>
                      <a:pt x="437076" y="128547"/>
                      <a:pt x="401806" y="230294"/>
                    </a:cubicBezTo>
                    <a:lnTo>
                      <a:pt x="387829" y="314766"/>
                    </a:lnTo>
                    <a:lnTo>
                      <a:pt x="0" y="314766"/>
                    </a:lnTo>
                    <a:lnTo>
                      <a:pt x="134527" y="130172"/>
                    </a:lnTo>
                    <a:lnTo>
                      <a:pt x="386212" y="130172"/>
                    </a:lnTo>
                    <a:lnTo>
                      <a:pt x="406770" y="99771"/>
                    </a:lnTo>
                    <a:cubicBezTo>
                      <a:pt x="457292" y="38128"/>
                      <a:pt x="527086" y="0"/>
                      <a:pt x="604180" y="0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394" name="正方形/長方形 393">
              <a:extLst>
                <a:ext uri="{FF2B5EF4-FFF2-40B4-BE49-F238E27FC236}">
                  <a16:creationId xmlns:a16="http://schemas.microsoft.com/office/drawing/2014/main" id="{728FD66F-D8B1-4152-B69F-BBE094FE67E1}"/>
                </a:ext>
              </a:extLst>
            </p:cNvPr>
            <p:cNvSpPr/>
            <p:nvPr/>
          </p:nvSpPr>
          <p:spPr>
            <a:xfrm>
              <a:off x="2792681" y="5013258"/>
              <a:ext cx="91987" cy="45719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5" name="正方形/長方形 394">
              <a:extLst>
                <a:ext uri="{FF2B5EF4-FFF2-40B4-BE49-F238E27FC236}">
                  <a16:creationId xmlns:a16="http://schemas.microsoft.com/office/drawing/2014/main" id="{A60660A7-EB0A-45E1-BD7C-0C5DD275279B}"/>
                </a:ext>
              </a:extLst>
            </p:cNvPr>
            <p:cNvSpPr/>
            <p:nvPr/>
          </p:nvSpPr>
          <p:spPr>
            <a:xfrm>
              <a:off x="2643456" y="5013258"/>
              <a:ext cx="91987" cy="45719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3EA990F5-B158-46E0-A185-F2A9D46009C8}"/>
                </a:ext>
              </a:extLst>
            </p:cNvPr>
            <p:cNvSpPr/>
            <p:nvPr/>
          </p:nvSpPr>
          <p:spPr>
            <a:xfrm>
              <a:off x="3383033" y="5415200"/>
              <a:ext cx="4190171" cy="950432"/>
            </a:xfrm>
            <a:custGeom>
              <a:avLst/>
              <a:gdLst>
                <a:gd name="connsiteX0" fmla="*/ 3984518 w 4190171"/>
                <a:gd name="connsiteY0" fmla="*/ 950175 h 950432"/>
                <a:gd name="connsiteX1" fmla="*/ 3989296 w 4190171"/>
                <a:gd name="connsiteY1" fmla="*/ 950175 h 950432"/>
                <a:gd name="connsiteX2" fmla="*/ 3989553 w 4190171"/>
                <a:gd name="connsiteY2" fmla="*/ 950432 h 950432"/>
                <a:gd name="connsiteX3" fmla="*/ 3984261 w 4190171"/>
                <a:gd name="connsiteY3" fmla="*/ 950432 h 950432"/>
                <a:gd name="connsiteX4" fmla="*/ 3608680 w 4190171"/>
                <a:gd name="connsiteY4" fmla="*/ 950175 h 950432"/>
                <a:gd name="connsiteX5" fmla="*/ 3613459 w 4190171"/>
                <a:gd name="connsiteY5" fmla="*/ 950175 h 950432"/>
                <a:gd name="connsiteX6" fmla="*/ 3613716 w 4190171"/>
                <a:gd name="connsiteY6" fmla="*/ 950432 h 950432"/>
                <a:gd name="connsiteX7" fmla="*/ 3608423 w 4190171"/>
                <a:gd name="connsiteY7" fmla="*/ 950432 h 950432"/>
                <a:gd name="connsiteX8" fmla="*/ 3232842 w 4190171"/>
                <a:gd name="connsiteY8" fmla="*/ 950175 h 950432"/>
                <a:gd name="connsiteX9" fmla="*/ 3237620 w 4190171"/>
                <a:gd name="connsiteY9" fmla="*/ 950175 h 950432"/>
                <a:gd name="connsiteX10" fmla="*/ 3237877 w 4190171"/>
                <a:gd name="connsiteY10" fmla="*/ 950432 h 950432"/>
                <a:gd name="connsiteX11" fmla="*/ 3232585 w 4190171"/>
                <a:gd name="connsiteY11" fmla="*/ 950432 h 950432"/>
                <a:gd name="connsiteX12" fmla="*/ 2857004 w 4190171"/>
                <a:gd name="connsiteY12" fmla="*/ 950175 h 950432"/>
                <a:gd name="connsiteX13" fmla="*/ 2861782 w 4190171"/>
                <a:gd name="connsiteY13" fmla="*/ 950175 h 950432"/>
                <a:gd name="connsiteX14" fmla="*/ 2862039 w 4190171"/>
                <a:gd name="connsiteY14" fmla="*/ 950432 h 950432"/>
                <a:gd name="connsiteX15" fmla="*/ 2856747 w 4190171"/>
                <a:gd name="connsiteY15" fmla="*/ 950432 h 950432"/>
                <a:gd name="connsiteX16" fmla="*/ 2481166 w 4190171"/>
                <a:gd name="connsiteY16" fmla="*/ 950175 h 950432"/>
                <a:gd name="connsiteX17" fmla="*/ 2485944 w 4190171"/>
                <a:gd name="connsiteY17" fmla="*/ 950175 h 950432"/>
                <a:gd name="connsiteX18" fmla="*/ 2486201 w 4190171"/>
                <a:gd name="connsiteY18" fmla="*/ 950432 h 950432"/>
                <a:gd name="connsiteX19" fmla="*/ 2480909 w 4190171"/>
                <a:gd name="connsiteY19" fmla="*/ 950432 h 950432"/>
                <a:gd name="connsiteX20" fmla="*/ 2105328 w 4190171"/>
                <a:gd name="connsiteY20" fmla="*/ 950175 h 950432"/>
                <a:gd name="connsiteX21" fmla="*/ 2110106 w 4190171"/>
                <a:gd name="connsiteY21" fmla="*/ 950175 h 950432"/>
                <a:gd name="connsiteX22" fmla="*/ 2110363 w 4190171"/>
                <a:gd name="connsiteY22" fmla="*/ 950432 h 950432"/>
                <a:gd name="connsiteX23" fmla="*/ 2105071 w 4190171"/>
                <a:gd name="connsiteY23" fmla="*/ 950432 h 950432"/>
                <a:gd name="connsiteX24" fmla="*/ 1729490 w 4190171"/>
                <a:gd name="connsiteY24" fmla="*/ 950175 h 950432"/>
                <a:gd name="connsiteX25" fmla="*/ 1734268 w 4190171"/>
                <a:gd name="connsiteY25" fmla="*/ 950175 h 950432"/>
                <a:gd name="connsiteX26" fmla="*/ 1734525 w 4190171"/>
                <a:gd name="connsiteY26" fmla="*/ 950432 h 950432"/>
                <a:gd name="connsiteX27" fmla="*/ 1729233 w 4190171"/>
                <a:gd name="connsiteY27" fmla="*/ 950432 h 950432"/>
                <a:gd name="connsiteX28" fmla="*/ 1353652 w 4190171"/>
                <a:gd name="connsiteY28" fmla="*/ 950175 h 950432"/>
                <a:gd name="connsiteX29" fmla="*/ 1358430 w 4190171"/>
                <a:gd name="connsiteY29" fmla="*/ 950175 h 950432"/>
                <a:gd name="connsiteX30" fmla="*/ 1358687 w 4190171"/>
                <a:gd name="connsiteY30" fmla="*/ 950432 h 950432"/>
                <a:gd name="connsiteX31" fmla="*/ 1353395 w 4190171"/>
                <a:gd name="connsiteY31" fmla="*/ 950432 h 950432"/>
                <a:gd name="connsiteX32" fmla="*/ 977813 w 4190171"/>
                <a:gd name="connsiteY32" fmla="*/ 950175 h 950432"/>
                <a:gd name="connsiteX33" fmla="*/ 982592 w 4190171"/>
                <a:gd name="connsiteY33" fmla="*/ 950175 h 950432"/>
                <a:gd name="connsiteX34" fmla="*/ 982849 w 4190171"/>
                <a:gd name="connsiteY34" fmla="*/ 950432 h 950432"/>
                <a:gd name="connsiteX35" fmla="*/ 977556 w 4190171"/>
                <a:gd name="connsiteY35" fmla="*/ 950432 h 950432"/>
                <a:gd name="connsiteX36" fmla="*/ 601975 w 4190171"/>
                <a:gd name="connsiteY36" fmla="*/ 950175 h 950432"/>
                <a:gd name="connsiteX37" fmla="*/ 606754 w 4190171"/>
                <a:gd name="connsiteY37" fmla="*/ 950175 h 950432"/>
                <a:gd name="connsiteX38" fmla="*/ 607011 w 4190171"/>
                <a:gd name="connsiteY38" fmla="*/ 950432 h 950432"/>
                <a:gd name="connsiteX39" fmla="*/ 601718 w 4190171"/>
                <a:gd name="connsiteY39" fmla="*/ 950432 h 950432"/>
                <a:gd name="connsiteX40" fmla="*/ 226138 w 4190171"/>
                <a:gd name="connsiteY40" fmla="*/ 950175 h 950432"/>
                <a:gd name="connsiteX41" fmla="*/ 230916 w 4190171"/>
                <a:gd name="connsiteY41" fmla="*/ 950175 h 950432"/>
                <a:gd name="connsiteX42" fmla="*/ 231173 w 4190171"/>
                <a:gd name="connsiteY42" fmla="*/ 950432 h 950432"/>
                <a:gd name="connsiteX43" fmla="*/ 225881 w 4190171"/>
                <a:gd name="connsiteY43" fmla="*/ 950432 h 950432"/>
                <a:gd name="connsiteX44" fmla="*/ 3907022 w 4190171"/>
                <a:gd name="connsiteY44" fmla="*/ 934582 h 950432"/>
                <a:gd name="connsiteX45" fmla="*/ 3918398 w 4190171"/>
                <a:gd name="connsiteY45" fmla="*/ 939177 h 950432"/>
                <a:gd name="connsiteX46" fmla="*/ 3929857 w 4190171"/>
                <a:gd name="connsiteY46" fmla="*/ 950432 h 950432"/>
                <a:gd name="connsiteX47" fmla="*/ 3884870 w 4190171"/>
                <a:gd name="connsiteY47" fmla="*/ 950432 h 950432"/>
                <a:gd name="connsiteX48" fmla="*/ 3895727 w 4190171"/>
                <a:gd name="connsiteY48" fmla="*/ 939380 h 950432"/>
                <a:gd name="connsiteX49" fmla="*/ 3907022 w 4190171"/>
                <a:gd name="connsiteY49" fmla="*/ 934582 h 950432"/>
                <a:gd name="connsiteX50" fmla="*/ 3531183 w 4190171"/>
                <a:gd name="connsiteY50" fmla="*/ 934582 h 950432"/>
                <a:gd name="connsiteX51" fmla="*/ 3542560 w 4190171"/>
                <a:gd name="connsiteY51" fmla="*/ 939177 h 950432"/>
                <a:gd name="connsiteX52" fmla="*/ 3554019 w 4190171"/>
                <a:gd name="connsiteY52" fmla="*/ 950432 h 950432"/>
                <a:gd name="connsiteX53" fmla="*/ 3509032 w 4190171"/>
                <a:gd name="connsiteY53" fmla="*/ 950432 h 950432"/>
                <a:gd name="connsiteX54" fmla="*/ 3519889 w 4190171"/>
                <a:gd name="connsiteY54" fmla="*/ 939380 h 950432"/>
                <a:gd name="connsiteX55" fmla="*/ 3531183 w 4190171"/>
                <a:gd name="connsiteY55" fmla="*/ 934582 h 950432"/>
                <a:gd name="connsiteX56" fmla="*/ 3155345 w 4190171"/>
                <a:gd name="connsiteY56" fmla="*/ 934582 h 950432"/>
                <a:gd name="connsiteX57" fmla="*/ 3166722 w 4190171"/>
                <a:gd name="connsiteY57" fmla="*/ 939177 h 950432"/>
                <a:gd name="connsiteX58" fmla="*/ 3178181 w 4190171"/>
                <a:gd name="connsiteY58" fmla="*/ 950432 h 950432"/>
                <a:gd name="connsiteX59" fmla="*/ 3133194 w 4190171"/>
                <a:gd name="connsiteY59" fmla="*/ 950432 h 950432"/>
                <a:gd name="connsiteX60" fmla="*/ 3144051 w 4190171"/>
                <a:gd name="connsiteY60" fmla="*/ 939380 h 950432"/>
                <a:gd name="connsiteX61" fmla="*/ 3155345 w 4190171"/>
                <a:gd name="connsiteY61" fmla="*/ 934582 h 950432"/>
                <a:gd name="connsiteX62" fmla="*/ 2779507 w 4190171"/>
                <a:gd name="connsiteY62" fmla="*/ 934582 h 950432"/>
                <a:gd name="connsiteX63" fmla="*/ 2790884 w 4190171"/>
                <a:gd name="connsiteY63" fmla="*/ 939177 h 950432"/>
                <a:gd name="connsiteX64" fmla="*/ 2802343 w 4190171"/>
                <a:gd name="connsiteY64" fmla="*/ 950432 h 950432"/>
                <a:gd name="connsiteX65" fmla="*/ 2757356 w 4190171"/>
                <a:gd name="connsiteY65" fmla="*/ 950432 h 950432"/>
                <a:gd name="connsiteX66" fmla="*/ 2768213 w 4190171"/>
                <a:gd name="connsiteY66" fmla="*/ 939380 h 950432"/>
                <a:gd name="connsiteX67" fmla="*/ 2779507 w 4190171"/>
                <a:gd name="connsiteY67" fmla="*/ 934582 h 950432"/>
                <a:gd name="connsiteX68" fmla="*/ 2403669 w 4190171"/>
                <a:gd name="connsiteY68" fmla="*/ 934582 h 950432"/>
                <a:gd name="connsiteX69" fmla="*/ 2415046 w 4190171"/>
                <a:gd name="connsiteY69" fmla="*/ 939177 h 950432"/>
                <a:gd name="connsiteX70" fmla="*/ 2426505 w 4190171"/>
                <a:gd name="connsiteY70" fmla="*/ 950432 h 950432"/>
                <a:gd name="connsiteX71" fmla="*/ 2381518 w 4190171"/>
                <a:gd name="connsiteY71" fmla="*/ 950432 h 950432"/>
                <a:gd name="connsiteX72" fmla="*/ 2392375 w 4190171"/>
                <a:gd name="connsiteY72" fmla="*/ 939380 h 950432"/>
                <a:gd name="connsiteX73" fmla="*/ 2403669 w 4190171"/>
                <a:gd name="connsiteY73" fmla="*/ 934582 h 950432"/>
                <a:gd name="connsiteX74" fmla="*/ 2027831 w 4190171"/>
                <a:gd name="connsiteY74" fmla="*/ 934582 h 950432"/>
                <a:gd name="connsiteX75" fmla="*/ 2039208 w 4190171"/>
                <a:gd name="connsiteY75" fmla="*/ 939177 h 950432"/>
                <a:gd name="connsiteX76" fmla="*/ 2050667 w 4190171"/>
                <a:gd name="connsiteY76" fmla="*/ 950432 h 950432"/>
                <a:gd name="connsiteX77" fmla="*/ 2005680 w 4190171"/>
                <a:gd name="connsiteY77" fmla="*/ 950432 h 950432"/>
                <a:gd name="connsiteX78" fmla="*/ 2016537 w 4190171"/>
                <a:gd name="connsiteY78" fmla="*/ 939380 h 950432"/>
                <a:gd name="connsiteX79" fmla="*/ 2027831 w 4190171"/>
                <a:gd name="connsiteY79" fmla="*/ 934582 h 950432"/>
                <a:gd name="connsiteX80" fmla="*/ 1651993 w 4190171"/>
                <a:gd name="connsiteY80" fmla="*/ 934582 h 950432"/>
                <a:gd name="connsiteX81" fmla="*/ 1663370 w 4190171"/>
                <a:gd name="connsiteY81" fmla="*/ 939177 h 950432"/>
                <a:gd name="connsiteX82" fmla="*/ 1674829 w 4190171"/>
                <a:gd name="connsiteY82" fmla="*/ 950432 h 950432"/>
                <a:gd name="connsiteX83" fmla="*/ 1629842 w 4190171"/>
                <a:gd name="connsiteY83" fmla="*/ 950432 h 950432"/>
                <a:gd name="connsiteX84" fmla="*/ 1640698 w 4190171"/>
                <a:gd name="connsiteY84" fmla="*/ 939380 h 950432"/>
                <a:gd name="connsiteX85" fmla="*/ 1651993 w 4190171"/>
                <a:gd name="connsiteY85" fmla="*/ 934582 h 950432"/>
                <a:gd name="connsiteX86" fmla="*/ 1276155 w 4190171"/>
                <a:gd name="connsiteY86" fmla="*/ 934582 h 950432"/>
                <a:gd name="connsiteX87" fmla="*/ 1287532 w 4190171"/>
                <a:gd name="connsiteY87" fmla="*/ 939177 h 950432"/>
                <a:gd name="connsiteX88" fmla="*/ 1298991 w 4190171"/>
                <a:gd name="connsiteY88" fmla="*/ 950432 h 950432"/>
                <a:gd name="connsiteX89" fmla="*/ 1254004 w 4190171"/>
                <a:gd name="connsiteY89" fmla="*/ 950432 h 950432"/>
                <a:gd name="connsiteX90" fmla="*/ 1264861 w 4190171"/>
                <a:gd name="connsiteY90" fmla="*/ 939380 h 950432"/>
                <a:gd name="connsiteX91" fmla="*/ 1276155 w 4190171"/>
                <a:gd name="connsiteY91" fmla="*/ 934582 h 950432"/>
                <a:gd name="connsiteX92" fmla="*/ 900316 w 4190171"/>
                <a:gd name="connsiteY92" fmla="*/ 934582 h 950432"/>
                <a:gd name="connsiteX93" fmla="*/ 911694 w 4190171"/>
                <a:gd name="connsiteY93" fmla="*/ 939177 h 950432"/>
                <a:gd name="connsiteX94" fmla="*/ 923152 w 4190171"/>
                <a:gd name="connsiteY94" fmla="*/ 950432 h 950432"/>
                <a:gd name="connsiteX95" fmla="*/ 878165 w 4190171"/>
                <a:gd name="connsiteY95" fmla="*/ 950432 h 950432"/>
                <a:gd name="connsiteX96" fmla="*/ 889022 w 4190171"/>
                <a:gd name="connsiteY96" fmla="*/ 939380 h 950432"/>
                <a:gd name="connsiteX97" fmla="*/ 900316 w 4190171"/>
                <a:gd name="connsiteY97" fmla="*/ 934582 h 950432"/>
                <a:gd name="connsiteX98" fmla="*/ 524478 w 4190171"/>
                <a:gd name="connsiteY98" fmla="*/ 934582 h 950432"/>
                <a:gd name="connsiteX99" fmla="*/ 535856 w 4190171"/>
                <a:gd name="connsiteY99" fmla="*/ 939177 h 950432"/>
                <a:gd name="connsiteX100" fmla="*/ 547314 w 4190171"/>
                <a:gd name="connsiteY100" fmla="*/ 950432 h 950432"/>
                <a:gd name="connsiteX101" fmla="*/ 502328 w 4190171"/>
                <a:gd name="connsiteY101" fmla="*/ 950432 h 950432"/>
                <a:gd name="connsiteX102" fmla="*/ 513185 w 4190171"/>
                <a:gd name="connsiteY102" fmla="*/ 939380 h 950432"/>
                <a:gd name="connsiteX103" fmla="*/ 524478 w 4190171"/>
                <a:gd name="connsiteY103" fmla="*/ 934582 h 950432"/>
                <a:gd name="connsiteX104" fmla="*/ 148641 w 4190171"/>
                <a:gd name="connsiteY104" fmla="*/ 934582 h 950432"/>
                <a:gd name="connsiteX105" fmla="*/ 160018 w 4190171"/>
                <a:gd name="connsiteY105" fmla="*/ 939177 h 950432"/>
                <a:gd name="connsiteX106" fmla="*/ 171477 w 4190171"/>
                <a:gd name="connsiteY106" fmla="*/ 950432 h 950432"/>
                <a:gd name="connsiteX107" fmla="*/ 126490 w 4190171"/>
                <a:gd name="connsiteY107" fmla="*/ 950432 h 950432"/>
                <a:gd name="connsiteX108" fmla="*/ 137346 w 4190171"/>
                <a:gd name="connsiteY108" fmla="*/ 939380 h 950432"/>
                <a:gd name="connsiteX109" fmla="*/ 148641 w 4190171"/>
                <a:gd name="connsiteY109" fmla="*/ 934582 h 950432"/>
                <a:gd name="connsiteX110" fmla="*/ 3995387 w 4190171"/>
                <a:gd name="connsiteY110" fmla="*/ 931387 h 950432"/>
                <a:gd name="connsiteX111" fmla="*/ 3998362 w 4190171"/>
                <a:gd name="connsiteY111" fmla="*/ 932777 h 950432"/>
                <a:gd name="connsiteX112" fmla="*/ 4001796 w 4190171"/>
                <a:gd name="connsiteY112" fmla="*/ 936529 h 950432"/>
                <a:gd name="connsiteX113" fmla="*/ 4001527 w 4190171"/>
                <a:gd name="connsiteY113" fmla="*/ 942590 h 950432"/>
                <a:gd name="connsiteX114" fmla="*/ 3997774 w 4190171"/>
                <a:gd name="connsiteY114" fmla="*/ 946024 h 950432"/>
                <a:gd name="connsiteX115" fmla="*/ 3991712 w 4190171"/>
                <a:gd name="connsiteY115" fmla="*/ 945755 h 950432"/>
                <a:gd name="connsiteX116" fmla="*/ 3988279 w 4190171"/>
                <a:gd name="connsiteY116" fmla="*/ 942003 h 950432"/>
                <a:gd name="connsiteX117" fmla="*/ 3988548 w 4190171"/>
                <a:gd name="connsiteY117" fmla="*/ 935941 h 950432"/>
                <a:gd name="connsiteX118" fmla="*/ 3992300 w 4190171"/>
                <a:gd name="connsiteY118" fmla="*/ 932508 h 950432"/>
                <a:gd name="connsiteX119" fmla="*/ 3995387 w 4190171"/>
                <a:gd name="connsiteY119" fmla="*/ 931387 h 950432"/>
                <a:gd name="connsiteX120" fmla="*/ 3619549 w 4190171"/>
                <a:gd name="connsiteY120" fmla="*/ 931387 h 950432"/>
                <a:gd name="connsiteX121" fmla="*/ 3622524 w 4190171"/>
                <a:gd name="connsiteY121" fmla="*/ 932777 h 950432"/>
                <a:gd name="connsiteX122" fmla="*/ 3625957 w 4190171"/>
                <a:gd name="connsiteY122" fmla="*/ 936529 h 950432"/>
                <a:gd name="connsiteX123" fmla="*/ 3625688 w 4190171"/>
                <a:gd name="connsiteY123" fmla="*/ 942590 h 950432"/>
                <a:gd name="connsiteX124" fmla="*/ 3621936 w 4190171"/>
                <a:gd name="connsiteY124" fmla="*/ 946024 h 950432"/>
                <a:gd name="connsiteX125" fmla="*/ 3615874 w 4190171"/>
                <a:gd name="connsiteY125" fmla="*/ 945755 h 950432"/>
                <a:gd name="connsiteX126" fmla="*/ 3612442 w 4190171"/>
                <a:gd name="connsiteY126" fmla="*/ 942003 h 950432"/>
                <a:gd name="connsiteX127" fmla="*/ 3612710 w 4190171"/>
                <a:gd name="connsiteY127" fmla="*/ 935941 h 950432"/>
                <a:gd name="connsiteX128" fmla="*/ 3616462 w 4190171"/>
                <a:gd name="connsiteY128" fmla="*/ 932508 h 950432"/>
                <a:gd name="connsiteX129" fmla="*/ 3619549 w 4190171"/>
                <a:gd name="connsiteY129" fmla="*/ 931387 h 950432"/>
                <a:gd name="connsiteX130" fmla="*/ 3243710 w 4190171"/>
                <a:gd name="connsiteY130" fmla="*/ 931387 h 950432"/>
                <a:gd name="connsiteX131" fmla="*/ 3246686 w 4190171"/>
                <a:gd name="connsiteY131" fmla="*/ 932777 h 950432"/>
                <a:gd name="connsiteX132" fmla="*/ 3250119 w 4190171"/>
                <a:gd name="connsiteY132" fmla="*/ 936529 h 950432"/>
                <a:gd name="connsiteX133" fmla="*/ 3249850 w 4190171"/>
                <a:gd name="connsiteY133" fmla="*/ 942590 h 950432"/>
                <a:gd name="connsiteX134" fmla="*/ 3246098 w 4190171"/>
                <a:gd name="connsiteY134" fmla="*/ 946024 h 950432"/>
                <a:gd name="connsiteX135" fmla="*/ 3240036 w 4190171"/>
                <a:gd name="connsiteY135" fmla="*/ 945755 h 950432"/>
                <a:gd name="connsiteX136" fmla="*/ 3236603 w 4190171"/>
                <a:gd name="connsiteY136" fmla="*/ 942003 h 950432"/>
                <a:gd name="connsiteX137" fmla="*/ 3236872 w 4190171"/>
                <a:gd name="connsiteY137" fmla="*/ 935941 h 950432"/>
                <a:gd name="connsiteX138" fmla="*/ 3240624 w 4190171"/>
                <a:gd name="connsiteY138" fmla="*/ 932508 h 950432"/>
                <a:gd name="connsiteX139" fmla="*/ 3243710 w 4190171"/>
                <a:gd name="connsiteY139" fmla="*/ 931387 h 950432"/>
                <a:gd name="connsiteX140" fmla="*/ 2867873 w 4190171"/>
                <a:gd name="connsiteY140" fmla="*/ 931387 h 950432"/>
                <a:gd name="connsiteX141" fmla="*/ 2870848 w 4190171"/>
                <a:gd name="connsiteY141" fmla="*/ 932777 h 950432"/>
                <a:gd name="connsiteX142" fmla="*/ 2874281 w 4190171"/>
                <a:gd name="connsiteY142" fmla="*/ 936529 h 950432"/>
                <a:gd name="connsiteX143" fmla="*/ 2874012 w 4190171"/>
                <a:gd name="connsiteY143" fmla="*/ 942590 h 950432"/>
                <a:gd name="connsiteX144" fmla="*/ 2870260 w 4190171"/>
                <a:gd name="connsiteY144" fmla="*/ 946024 h 950432"/>
                <a:gd name="connsiteX145" fmla="*/ 2864198 w 4190171"/>
                <a:gd name="connsiteY145" fmla="*/ 945755 h 950432"/>
                <a:gd name="connsiteX146" fmla="*/ 2860766 w 4190171"/>
                <a:gd name="connsiteY146" fmla="*/ 942003 h 950432"/>
                <a:gd name="connsiteX147" fmla="*/ 2861034 w 4190171"/>
                <a:gd name="connsiteY147" fmla="*/ 935941 h 950432"/>
                <a:gd name="connsiteX148" fmla="*/ 2864786 w 4190171"/>
                <a:gd name="connsiteY148" fmla="*/ 932508 h 950432"/>
                <a:gd name="connsiteX149" fmla="*/ 2867873 w 4190171"/>
                <a:gd name="connsiteY149" fmla="*/ 931387 h 950432"/>
                <a:gd name="connsiteX150" fmla="*/ 2492034 w 4190171"/>
                <a:gd name="connsiteY150" fmla="*/ 931387 h 950432"/>
                <a:gd name="connsiteX151" fmla="*/ 2495010 w 4190171"/>
                <a:gd name="connsiteY151" fmla="*/ 932777 h 950432"/>
                <a:gd name="connsiteX152" fmla="*/ 2498443 w 4190171"/>
                <a:gd name="connsiteY152" fmla="*/ 936529 h 950432"/>
                <a:gd name="connsiteX153" fmla="*/ 2498174 w 4190171"/>
                <a:gd name="connsiteY153" fmla="*/ 942590 h 950432"/>
                <a:gd name="connsiteX154" fmla="*/ 2494422 w 4190171"/>
                <a:gd name="connsiteY154" fmla="*/ 946024 h 950432"/>
                <a:gd name="connsiteX155" fmla="*/ 2488360 w 4190171"/>
                <a:gd name="connsiteY155" fmla="*/ 945755 h 950432"/>
                <a:gd name="connsiteX156" fmla="*/ 2484927 w 4190171"/>
                <a:gd name="connsiteY156" fmla="*/ 942003 h 950432"/>
                <a:gd name="connsiteX157" fmla="*/ 2485196 w 4190171"/>
                <a:gd name="connsiteY157" fmla="*/ 935941 h 950432"/>
                <a:gd name="connsiteX158" fmla="*/ 2488949 w 4190171"/>
                <a:gd name="connsiteY158" fmla="*/ 932508 h 950432"/>
                <a:gd name="connsiteX159" fmla="*/ 2492034 w 4190171"/>
                <a:gd name="connsiteY159" fmla="*/ 931387 h 950432"/>
                <a:gd name="connsiteX160" fmla="*/ 2116197 w 4190171"/>
                <a:gd name="connsiteY160" fmla="*/ 931387 h 950432"/>
                <a:gd name="connsiteX161" fmla="*/ 2119172 w 4190171"/>
                <a:gd name="connsiteY161" fmla="*/ 932777 h 950432"/>
                <a:gd name="connsiteX162" fmla="*/ 2122605 w 4190171"/>
                <a:gd name="connsiteY162" fmla="*/ 936529 h 950432"/>
                <a:gd name="connsiteX163" fmla="*/ 2122336 w 4190171"/>
                <a:gd name="connsiteY163" fmla="*/ 942590 h 950432"/>
                <a:gd name="connsiteX164" fmla="*/ 2118584 w 4190171"/>
                <a:gd name="connsiteY164" fmla="*/ 946024 h 950432"/>
                <a:gd name="connsiteX165" fmla="*/ 2112522 w 4190171"/>
                <a:gd name="connsiteY165" fmla="*/ 945755 h 950432"/>
                <a:gd name="connsiteX166" fmla="*/ 2109089 w 4190171"/>
                <a:gd name="connsiteY166" fmla="*/ 942003 h 950432"/>
                <a:gd name="connsiteX167" fmla="*/ 2109358 w 4190171"/>
                <a:gd name="connsiteY167" fmla="*/ 935941 h 950432"/>
                <a:gd name="connsiteX168" fmla="*/ 2113110 w 4190171"/>
                <a:gd name="connsiteY168" fmla="*/ 932508 h 950432"/>
                <a:gd name="connsiteX169" fmla="*/ 2116197 w 4190171"/>
                <a:gd name="connsiteY169" fmla="*/ 931387 h 950432"/>
                <a:gd name="connsiteX170" fmla="*/ 1740358 w 4190171"/>
                <a:gd name="connsiteY170" fmla="*/ 931387 h 950432"/>
                <a:gd name="connsiteX171" fmla="*/ 1743334 w 4190171"/>
                <a:gd name="connsiteY171" fmla="*/ 932777 h 950432"/>
                <a:gd name="connsiteX172" fmla="*/ 1746767 w 4190171"/>
                <a:gd name="connsiteY172" fmla="*/ 936529 h 950432"/>
                <a:gd name="connsiteX173" fmla="*/ 1746498 w 4190171"/>
                <a:gd name="connsiteY173" fmla="*/ 942590 h 950432"/>
                <a:gd name="connsiteX174" fmla="*/ 1742746 w 4190171"/>
                <a:gd name="connsiteY174" fmla="*/ 946024 h 950432"/>
                <a:gd name="connsiteX175" fmla="*/ 1736684 w 4190171"/>
                <a:gd name="connsiteY175" fmla="*/ 945755 h 950432"/>
                <a:gd name="connsiteX176" fmla="*/ 1733251 w 4190171"/>
                <a:gd name="connsiteY176" fmla="*/ 942003 h 950432"/>
                <a:gd name="connsiteX177" fmla="*/ 1733520 w 4190171"/>
                <a:gd name="connsiteY177" fmla="*/ 935941 h 950432"/>
                <a:gd name="connsiteX178" fmla="*/ 1737272 w 4190171"/>
                <a:gd name="connsiteY178" fmla="*/ 932508 h 950432"/>
                <a:gd name="connsiteX179" fmla="*/ 1740358 w 4190171"/>
                <a:gd name="connsiteY179" fmla="*/ 931387 h 950432"/>
                <a:gd name="connsiteX180" fmla="*/ 1364520 w 4190171"/>
                <a:gd name="connsiteY180" fmla="*/ 931387 h 950432"/>
                <a:gd name="connsiteX181" fmla="*/ 1367496 w 4190171"/>
                <a:gd name="connsiteY181" fmla="*/ 932777 h 950432"/>
                <a:gd name="connsiteX182" fmla="*/ 1370929 w 4190171"/>
                <a:gd name="connsiteY182" fmla="*/ 936529 h 950432"/>
                <a:gd name="connsiteX183" fmla="*/ 1370660 w 4190171"/>
                <a:gd name="connsiteY183" fmla="*/ 942590 h 950432"/>
                <a:gd name="connsiteX184" fmla="*/ 1366908 w 4190171"/>
                <a:gd name="connsiteY184" fmla="*/ 946024 h 950432"/>
                <a:gd name="connsiteX185" fmla="*/ 1360846 w 4190171"/>
                <a:gd name="connsiteY185" fmla="*/ 945755 h 950432"/>
                <a:gd name="connsiteX186" fmla="*/ 1357413 w 4190171"/>
                <a:gd name="connsiteY186" fmla="*/ 942003 h 950432"/>
                <a:gd name="connsiteX187" fmla="*/ 1357682 w 4190171"/>
                <a:gd name="connsiteY187" fmla="*/ 935941 h 950432"/>
                <a:gd name="connsiteX188" fmla="*/ 1361434 w 4190171"/>
                <a:gd name="connsiteY188" fmla="*/ 932508 h 950432"/>
                <a:gd name="connsiteX189" fmla="*/ 1364520 w 4190171"/>
                <a:gd name="connsiteY189" fmla="*/ 931387 h 950432"/>
                <a:gd name="connsiteX190" fmla="*/ 988682 w 4190171"/>
                <a:gd name="connsiteY190" fmla="*/ 931387 h 950432"/>
                <a:gd name="connsiteX191" fmla="*/ 991657 w 4190171"/>
                <a:gd name="connsiteY191" fmla="*/ 932777 h 950432"/>
                <a:gd name="connsiteX192" fmla="*/ 995090 w 4190171"/>
                <a:gd name="connsiteY192" fmla="*/ 936529 h 950432"/>
                <a:gd name="connsiteX193" fmla="*/ 994822 w 4190171"/>
                <a:gd name="connsiteY193" fmla="*/ 942590 h 950432"/>
                <a:gd name="connsiteX194" fmla="*/ 991070 w 4190171"/>
                <a:gd name="connsiteY194" fmla="*/ 946024 h 950432"/>
                <a:gd name="connsiteX195" fmla="*/ 985008 w 4190171"/>
                <a:gd name="connsiteY195" fmla="*/ 945755 h 950432"/>
                <a:gd name="connsiteX196" fmla="*/ 981575 w 4190171"/>
                <a:gd name="connsiteY196" fmla="*/ 942003 h 950432"/>
                <a:gd name="connsiteX197" fmla="*/ 981844 w 4190171"/>
                <a:gd name="connsiteY197" fmla="*/ 935941 h 950432"/>
                <a:gd name="connsiteX198" fmla="*/ 985596 w 4190171"/>
                <a:gd name="connsiteY198" fmla="*/ 932508 h 950432"/>
                <a:gd name="connsiteX199" fmla="*/ 988682 w 4190171"/>
                <a:gd name="connsiteY199" fmla="*/ 931387 h 950432"/>
                <a:gd name="connsiteX200" fmla="*/ 612844 w 4190171"/>
                <a:gd name="connsiteY200" fmla="*/ 931387 h 950432"/>
                <a:gd name="connsiteX201" fmla="*/ 615819 w 4190171"/>
                <a:gd name="connsiteY201" fmla="*/ 932777 h 950432"/>
                <a:gd name="connsiteX202" fmla="*/ 619253 w 4190171"/>
                <a:gd name="connsiteY202" fmla="*/ 936529 h 950432"/>
                <a:gd name="connsiteX203" fmla="*/ 618984 w 4190171"/>
                <a:gd name="connsiteY203" fmla="*/ 942590 h 950432"/>
                <a:gd name="connsiteX204" fmla="*/ 615232 w 4190171"/>
                <a:gd name="connsiteY204" fmla="*/ 946024 h 950432"/>
                <a:gd name="connsiteX205" fmla="*/ 609170 w 4190171"/>
                <a:gd name="connsiteY205" fmla="*/ 945755 h 950432"/>
                <a:gd name="connsiteX206" fmla="*/ 605736 w 4190171"/>
                <a:gd name="connsiteY206" fmla="*/ 942003 h 950432"/>
                <a:gd name="connsiteX207" fmla="*/ 606006 w 4190171"/>
                <a:gd name="connsiteY207" fmla="*/ 935941 h 950432"/>
                <a:gd name="connsiteX208" fmla="*/ 609758 w 4190171"/>
                <a:gd name="connsiteY208" fmla="*/ 932508 h 950432"/>
                <a:gd name="connsiteX209" fmla="*/ 612844 w 4190171"/>
                <a:gd name="connsiteY209" fmla="*/ 931387 h 950432"/>
                <a:gd name="connsiteX210" fmla="*/ 237006 w 4190171"/>
                <a:gd name="connsiteY210" fmla="*/ 931387 h 950432"/>
                <a:gd name="connsiteX211" fmla="*/ 239981 w 4190171"/>
                <a:gd name="connsiteY211" fmla="*/ 932777 h 950432"/>
                <a:gd name="connsiteX212" fmla="*/ 243415 w 4190171"/>
                <a:gd name="connsiteY212" fmla="*/ 936529 h 950432"/>
                <a:gd name="connsiteX213" fmla="*/ 243146 w 4190171"/>
                <a:gd name="connsiteY213" fmla="*/ 942590 h 950432"/>
                <a:gd name="connsiteX214" fmla="*/ 239394 w 4190171"/>
                <a:gd name="connsiteY214" fmla="*/ 946024 h 950432"/>
                <a:gd name="connsiteX215" fmla="*/ 233332 w 4190171"/>
                <a:gd name="connsiteY215" fmla="*/ 945755 h 950432"/>
                <a:gd name="connsiteX216" fmla="*/ 229899 w 4190171"/>
                <a:gd name="connsiteY216" fmla="*/ 942003 h 950432"/>
                <a:gd name="connsiteX217" fmla="*/ 230168 w 4190171"/>
                <a:gd name="connsiteY217" fmla="*/ 935941 h 950432"/>
                <a:gd name="connsiteX218" fmla="*/ 233920 w 4190171"/>
                <a:gd name="connsiteY218" fmla="*/ 932508 h 950432"/>
                <a:gd name="connsiteX219" fmla="*/ 237006 w 4190171"/>
                <a:gd name="connsiteY219" fmla="*/ 931387 h 950432"/>
                <a:gd name="connsiteX220" fmla="*/ 3932748 w 4190171"/>
                <a:gd name="connsiteY220" fmla="*/ 927117 h 950432"/>
                <a:gd name="connsiteX221" fmla="*/ 3935723 w 4190171"/>
                <a:gd name="connsiteY221" fmla="*/ 928506 h 950432"/>
                <a:gd name="connsiteX222" fmla="*/ 3939156 w 4190171"/>
                <a:gd name="connsiteY222" fmla="*/ 932258 h 950432"/>
                <a:gd name="connsiteX223" fmla="*/ 3938887 w 4190171"/>
                <a:gd name="connsiteY223" fmla="*/ 938320 h 950432"/>
                <a:gd name="connsiteX224" fmla="*/ 3935135 w 4190171"/>
                <a:gd name="connsiteY224" fmla="*/ 941753 h 950432"/>
                <a:gd name="connsiteX225" fmla="*/ 3929074 w 4190171"/>
                <a:gd name="connsiteY225" fmla="*/ 941484 h 950432"/>
                <a:gd name="connsiteX226" fmla="*/ 3925641 w 4190171"/>
                <a:gd name="connsiteY226" fmla="*/ 937732 h 950432"/>
                <a:gd name="connsiteX227" fmla="*/ 3925910 w 4190171"/>
                <a:gd name="connsiteY227" fmla="*/ 931670 h 950432"/>
                <a:gd name="connsiteX228" fmla="*/ 3929661 w 4190171"/>
                <a:gd name="connsiteY228" fmla="*/ 928238 h 950432"/>
                <a:gd name="connsiteX229" fmla="*/ 3932748 w 4190171"/>
                <a:gd name="connsiteY229" fmla="*/ 927117 h 950432"/>
                <a:gd name="connsiteX230" fmla="*/ 3556910 w 4190171"/>
                <a:gd name="connsiteY230" fmla="*/ 927117 h 950432"/>
                <a:gd name="connsiteX231" fmla="*/ 3559885 w 4190171"/>
                <a:gd name="connsiteY231" fmla="*/ 928506 h 950432"/>
                <a:gd name="connsiteX232" fmla="*/ 3563318 w 4190171"/>
                <a:gd name="connsiteY232" fmla="*/ 932258 h 950432"/>
                <a:gd name="connsiteX233" fmla="*/ 3563049 w 4190171"/>
                <a:gd name="connsiteY233" fmla="*/ 938320 h 950432"/>
                <a:gd name="connsiteX234" fmla="*/ 3559297 w 4190171"/>
                <a:gd name="connsiteY234" fmla="*/ 941753 h 950432"/>
                <a:gd name="connsiteX235" fmla="*/ 3553236 w 4190171"/>
                <a:gd name="connsiteY235" fmla="*/ 941484 h 950432"/>
                <a:gd name="connsiteX236" fmla="*/ 3549802 w 4190171"/>
                <a:gd name="connsiteY236" fmla="*/ 937732 h 950432"/>
                <a:gd name="connsiteX237" fmla="*/ 3550071 w 4190171"/>
                <a:gd name="connsiteY237" fmla="*/ 931670 h 950432"/>
                <a:gd name="connsiteX238" fmla="*/ 3553823 w 4190171"/>
                <a:gd name="connsiteY238" fmla="*/ 928238 h 950432"/>
                <a:gd name="connsiteX239" fmla="*/ 3556910 w 4190171"/>
                <a:gd name="connsiteY239" fmla="*/ 927117 h 950432"/>
                <a:gd name="connsiteX240" fmla="*/ 3181072 w 4190171"/>
                <a:gd name="connsiteY240" fmla="*/ 927117 h 950432"/>
                <a:gd name="connsiteX241" fmla="*/ 3184047 w 4190171"/>
                <a:gd name="connsiteY241" fmla="*/ 928506 h 950432"/>
                <a:gd name="connsiteX242" fmla="*/ 3187480 w 4190171"/>
                <a:gd name="connsiteY242" fmla="*/ 932258 h 950432"/>
                <a:gd name="connsiteX243" fmla="*/ 3187211 w 4190171"/>
                <a:gd name="connsiteY243" fmla="*/ 938320 h 950432"/>
                <a:gd name="connsiteX244" fmla="*/ 3183459 w 4190171"/>
                <a:gd name="connsiteY244" fmla="*/ 941753 h 950432"/>
                <a:gd name="connsiteX245" fmla="*/ 3177398 w 4190171"/>
                <a:gd name="connsiteY245" fmla="*/ 941484 h 950432"/>
                <a:gd name="connsiteX246" fmla="*/ 3173965 w 4190171"/>
                <a:gd name="connsiteY246" fmla="*/ 937732 h 950432"/>
                <a:gd name="connsiteX247" fmla="*/ 3174233 w 4190171"/>
                <a:gd name="connsiteY247" fmla="*/ 931670 h 950432"/>
                <a:gd name="connsiteX248" fmla="*/ 3177985 w 4190171"/>
                <a:gd name="connsiteY248" fmla="*/ 928238 h 950432"/>
                <a:gd name="connsiteX249" fmla="*/ 3181072 w 4190171"/>
                <a:gd name="connsiteY249" fmla="*/ 927117 h 950432"/>
                <a:gd name="connsiteX250" fmla="*/ 2805234 w 4190171"/>
                <a:gd name="connsiteY250" fmla="*/ 927117 h 950432"/>
                <a:gd name="connsiteX251" fmla="*/ 2808209 w 4190171"/>
                <a:gd name="connsiteY251" fmla="*/ 928506 h 950432"/>
                <a:gd name="connsiteX252" fmla="*/ 2811642 w 4190171"/>
                <a:gd name="connsiteY252" fmla="*/ 932258 h 950432"/>
                <a:gd name="connsiteX253" fmla="*/ 2811373 w 4190171"/>
                <a:gd name="connsiteY253" fmla="*/ 938320 h 950432"/>
                <a:gd name="connsiteX254" fmla="*/ 2807621 w 4190171"/>
                <a:gd name="connsiteY254" fmla="*/ 941753 h 950432"/>
                <a:gd name="connsiteX255" fmla="*/ 2801559 w 4190171"/>
                <a:gd name="connsiteY255" fmla="*/ 941484 h 950432"/>
                <a:gd name="connsiteX256" fmla="*/ 2798126 w 4190171"/>
                <a:gd name="connsiteY256" fmla="*/ 937732 h 950432"/>
                <a:gd name="connsiteX257" fmla="*/ 2798395 w 4190171"/>
                <a:gd name="connsiteY257" fmla="*/ 931670 h 950432"/>
                <a:gd name="connsiteX258" fmla="*/ 2802147 w 4190171"/>
                <a:gd name="connsiteY258" fmla="*/ 928238 h 950432"/>
                <a:gd name="connsiteX259" fmla="*/ 2805234 w 4190171"/>
                <a:gd name="connsiteY259" fmla="*/ 927117 h 950432"/>
                <a:gd name="connsiteX260" fmla="*/ 2429395 w 4190171"/>
                <a:gd name="connsiteY260" fmla="*/ 927117 h 950432"/>
                <a:gd name="connsiteX261" fmla="*/ 2432371 w 4190171"/>
                <a:gd name="connsiteY261" fmla="*/ 928506 h 950432"/>
                <a:gd name="connsiteX262" fmla="*/ 2435804 w 4190171"/>
                <a:gd name="connsiteY262" fmla="*/ 932258 h 950432"/>
                <a:gd name="connsiteX263" fmla="*/ 2435535 w 4190171"/>
                <a:gd name="connsiteY263" fmla="*/ 938320 h 950432"/>
                <a:gd name="connsiteX264" fmla="*/ 2431783 w 4190171"/>
                <a:gd name="connsiteY264" fmla="*/ 941753 h 950432"/>
                <a:gd name="connsiteX265" fmla="*/ 2425722 w 4190171"/>
                <a:gd name="connsiteY265" fmla="*/ 941484 h 950432"/>
                <a:gd name="connsiteX266" fmla="*/ 2422288 w 4190171"/>
                <a:gd name="connsiteY266" fmla="*/ 937732 h 950432"/>
                <a:gd name="connsiteX267" fmla="*/ 2422557 w 4190171"/>
                <a:gd name="connsiteY267" fmla="*/ 931670 h 950432"/>
                <a:gd name="connsiteX268" fmla="*/ 2426309 w 4190171"/>
                <a:gd name="connsiteY268" fmla="*/ 928238 h 950432"/>
                <a:gd name="connsiteX269" fmla="*/ 2429395 w 4190171"/>
                <a:gd name="connsiteY269" fmla="*/ 927117 h 950432"/>
                <a:gd name="connsiteX270" fmla="*/ 2053558 w 4190171"/>
                <a:gd name="connsiteY270" fmla="*/ 927117 h 950432"/>
                <a:gd name="connsiteX271" fmla="*/ 2056533 w 4190171"/>
                <a:gd name="connsiteY271" fmla="*/ 928506 h 950432"/>
                <a:gd name="connsiteX272" fmla="*/ 2059966 w 4190171"/>
                <a:gd name="connsiteY272" fmla="*/ 932258 h 950432"/>
                <a:gd name="connsiteX273" fmla="*/ 2059697 w 4190171"/>
                <a:gd name="connsiteY273" fmla="*/ 938320 h 950432"/>
                <a:gd name="connsiteX274" fmla="*/ 2055945 w 4190171"/>
                <a:gd name="connsiteY274" fmla="*/ 941753 h 950432"/>
                <a:gd name="connsiteX275" fmla="*/ 2049883 w 4190171"/>
                <a:gd name="connsiteY275" fmla="*/ 941484 h 950432"/>
                <a:gd name="connsiteX276" fmla="*/ 2046450 w 4190171"/>
                <a:gd name="connsiteY276" fmla="*/ 937732 h 950432"/>
                <a:gd name="connsiteX277" fmla="*/ 2046719 w 4190171"/>
                <a:gd name="connsiteY277" fmla="*/ 931670 h 950432"/>
                <a:gd name="connsiteX278" fmla="*/ 2050470 w 4190171"/>
                <a:gd name="connsiteY278" fmla="*/ 928238 h 950432"/>
                <a:gd name="connsiteX279" fmla="*/ 2053558 w 4190171"/>
                <a:gd name="connsiteY279" fmla="*/ 927117 h 950432"/>
                <a:gd name="connsiteX280" fmla="*/ 1677720 w 4190171"/>
                <a:gd name="connsiteY280" fmla="*/ 927117 h 950432"/>
                <a:gd name="connsiteX281" fmla="*/ 1680694 w 4190171"/>
                <a:gd name="connsiteY281" fmla="*/ 928506 h 950432"/>
                <a:gd name="connsiteX282" fmla="*/ 1684127 w 4190171"/>
                <a:gd name="connsiteY282" fmla="*/ 932258 h 950432"/>
                <a:gd name="connsiteX283" fmla="*/ 1683858 w 4190171"/>
                <a:gd name="connsiteY283" fmla="*/ 938320 h 950432"/>
                <a:gd name="connsiteX284" fmla="*/ 1680106 w 4190171"/>
                <a:gd name="connsiteY284" fmla="*/ 941753 h 950432"/>
                <a:gd name="connsiteX285" fmla="*/ 1674045 w 4190171"/>
                <a:gd name="connsiteY285" fmla="*/ 941484 h 950432"/>
                <a:gd name="connsiteX286" fmla="*/ 1670612 w 4190171"/>
                <a:gd name="connsiteY286" fmla="*/ 937732 h 950432"/>
                <a:gd name="connsiteX287" fmla="*/ 1670881 w 4190171"/>
                <a:gd name="connsiteY287" fmla="*/ 931670 h 950432"/>
                <a:gd name="connsiteX288" fmla="*/ 1674633 w 4190171"/>
                <a:gd name="connsiteY288" fmla="*/ 928238 h 950432"/>
                <a:gd name="connsiteX289" fmla="*/ 1677720 w 4190171"/>
                <a:gd name="connsiteY289" fmla="*/ 927117 h 950432"/>
                <a:gd name="connsiteX290" fmla="*/ 1301881 w 4190171"/>
                <a:gd name="connsiteY290" fmla="*/ 927117 h 950432"/>
                <a:gd name="connsiteX291" fmla="*/ 1304857 w 4190171"/>
                <a:gd name="connsiteY291" fmla="*/ 928506 h 950432"/>
                <a:gd name="connsiteX292" fmla="*/ 1308290 w 4190171"/>
                <a:gd name="connsiteY292" fmla="*/ 932258 h 950432"/>
                <a:gd name="connsiteX293" fmla="*/ 1308021 w 4190171"/>
                <a:gd name="connsiteY293" fmla="*/ 938320 h 950432"/>
                <a:gd name="connsiteX294" fmla="*/ 1304269 w 4190171"/>
                <a:gd name="connsiteY294" fmla="*/ 941753 h 950432"/>
                <a:gd name="connsiteX295" fmla="*/ 1298207 w 4190171"/>
                <a:gd name="connsiteY295" fmla="*/ 941484 h 950432"/>
                <a:gd name="connsiteX296" fmla="*/ 1294774 w 4190171"/>
                <a:gd name="connsiteY296" fmla="*/ 937732 h 950432"/>
                <a:gd name="connsiteX297" fmla="*/ 1295043 w 4190171"/>
                <a:gd name="connsiteY297" fmla="*/ 931670 h 950432"/>
                <a:gd name="connsiteX298" fmla="*/ 1298794 w 4190171"/>
                <a:gd name="connsiteY298" fmla="*/ 928238 h 950432"/>
                <a:gd name="connsiteX299" fmla="*/ 1301881 w 4190171"/>
                <a:gd name="connsiteY299" fmla="*/ 927117 h 950432"/>
                <a:gd name="connsiteX300" fmla="*/ 926043 w 4190171"/>
                <a:gd name="connsiteY300" fmla="*/ 927117 h 950432"/>
                <a:gd name="connsiteX301" fmla="*/ 929018 w 4190171"/>
                <a:gd name="connsiteY301" fmla="*/ 928506 h 950432"/>
                <a:gd name="connsiteX302" fmla="*/ 932451 w 4190171"/>
                <a:gd name="connsiteY302" fmla="*/ 932258 h 950432"/>
                <a:gd name="connsiteX303" fmla="*/ 932182 w 4190171"/>
                <a:gd name="connsiteY303" fmla="*/ 938320 h 950432"/>
                <a:gd name="connsiteX304" fmla="*/ 928430 w 4190171"/>
                <a:gd name="connsiteY304" fmla="*/ 941753 h 950432"/>
                <a:gd name="connsiteX305" fmla="*/ 922369 w 4190171"/>
                <a:gd name="connsiteY305" fmla="*/ 941484 h 950432"/>
                <a:gd name="connsiteX306" fmla="*/ 918936 w 4190171"/>
                <a:gd name="connsiteY306" fmla="*/ 937732 h 950432"/>
                <a:gd name="connsiteX307" fmla="*/ 919204 w 4190171"/>
                <a:gd name="connsiteY307" fmla="*/ 931670 h 950432"/>
                <a:gd name="connsiteX308" fmla="*/ 922956 w 4190171"/>
                <a:gd name="connsiteY308" fmla="*/ 928238 h 950432"/>
                <a:gd name="connsiteX309" fmla="*/ 926043 w 4190171"/>
                <a:gd name="connsiteY309" fmla="*/ 927117 h 950432"/>
                <a:gd name="connsiteX310" fmla="*/ 550205 w 4190171"/>
                <a:gd name="connsiteY310" fmla="*/ 927117 h 950432"/>
                <a:gd name="connsiteX311" fmla="*/ 553180 w 4190171"/>
                <a:gd name="connsiteY311" fmla="*/ 928506 h 950432"/>
                <a:gd name="connsiteX312" fmla="*/ 556613 w 4190171"/>
                <a:gd name="connsiteY312" fmla="*/ 932258 h 950432"/>
                <a:gd name="connsiteX313" fmla="*/ 556345 w 4190171"/>
                <a:gd name="connsiteY313" fmla="*/ 938320 h 950432"/>
                <a:gd name="connsiteX314" fmla="*/ 552592 w 4190171"/>
                <a:gd name="connsiteY314" fmla="*/ 941753 h 950432"/>
                <a:gd name="connsiteX315" fmla="*/ 546531 w 4190171"/>
                <a:gd name="connsiteY315" fmla="*/ 941484 h 950432"/>
                <a:gd name="connsiteX316" fmla="*/ 543098 w 4190171"/>
                <a:gd name="connsiteY316" fmla="*/ 937732 h 950432"/>
                <a:gd name="connsiteX317" fmla="*/ 543367 w 4190171"/>
                <a:gd name="connsiteY317" fmla="*/ 931670 h 950432"/>
                <a:gd name="connsiteX318" fmla="*/ 547118 w 4190171"/>
                <a:gd name="connsiteY318" fmla="*/ 928238 h 950432"/>
                <a:gd name="connsiteX319" fmla="*/ 550205 w 4190171"/>
                <a:gd name="connsiteY319" fmla="*/ 927117 h 950432"/>
                <a:gd name="connsiteX320" fmla="*/ 174367 w 4190171"/>
                <a:gd name="connsiteY320" fmla="*/ 927117 h 950432"/>
                <a:gd name="connsiteX321" fmla="*/ 177342 w 4190171"/>
                <a:gd name="connsiteY321" fmla="*/ 928506 h 950432"/>
                <a:gd name="connsiteX322" fmla="*/ 180775 w 4190171"/>
                <a:gd name="connsiteY322" fmla="*/ 932258 h 950432"/>
                <a:gd name="connsiteX323" fmla="*/ 180506 w 4190171"/>
                <a:gd name="connsiteY323" fmla="*/ 938320 h 950432"/>
                <a:gd name="connsiteX324" fmla="*/ 176755 w 4190171"/>
                <a:gd name="connsiteY324" fmla="*/ 941753 h 950432"/>
                <a:gd name="connsiteX325" fmla="*/ 170693 w 4190171"/>
                <a:gd name="connsiteY325" fmla="*/ 941484 h 950432"/>
                <a:gd name="connsiteX326" fmla="*/ 167260 w 4190171"/>
                <a:gd name="connsiteY326" fmla="*/ 937732 h 950432"/>
                <a:gd name="connsiteX327" fmla="*/ 167529 w 4190171"/>
                <a:gd name="connsiteY327" fmla="*/ 931670 h 950432"/>
                <a:gd name="connsiteX328" fmla="*/ 171281 w 4190171"/>
                <a:gd name="connsiteY328" fmla="*/ 928238 h 950432"/>
                <a:gd name="connsiteX329" fmla="*/ 174367 w 4190171"/>
                <a:gd name="connsiteY329" fmla="*/ 927117 h 950432"/>
                <a:gd name="connsiteX330" fmla="*/ 3961011 w 4190171"/>
                <a:gd name="connsiteY330" fmla="*/ 926371 h 950432"/>
                <a:gd name="connsiteX331" fmla="*/ 3964115 w 4190171"/>
                <a:gd name="connsiteY331" fmla="*/ 927656 h 950432"/>
                <a:gd name="connsiteX332" fmla="*/ 3976357 w 4190171"/>
                <a:gd name="connsiteY332" fmla="*/ 939898 h 950432"/>
                <a:gd name="connsiteX333" fmla="*/ 3976357 w 4190171"/>
                <a:gd name="connsiteY333" fmla="*/ 946106 h 950432"/>
                <a:gd name="connsiteX334" fmla="*/ 3972031 w 4190171"/>
                <a:gd name="connsiteY334" fmla="*/ 950432 h 950432"/>
                <a:gd name="connsiteX335" fmla="*/ 3940145 w 4190171"/>
                <a:gd name="connsiteY335" fmla="*/ 950432 h 950432"/>
                <a:gd name="connsiteX336" fmla="*/ 3940145 w 4190171"/>
                <a:gd name="connsiteY336" fmla="*/ 945418 h 950432"/>
                <a:gd name="connsiteX337" fmla="*/ 3957907 w 4190171"/>
                <a:gd name="connsiteY337" fmla="*/ 927656 h 950432"/>
                <a:gd name="connsiteX338" fmla="*/ 3961011 w 4190171"/>
                <a:gd name="connsiteY338" fmla="*/ 926371 h 950432"/>
                <a:gd name="connsiteX339" fmla="*/ 3585173 w 4190171"/>
                <a:gd name="connsiteY339" fmla="*/ 926371 h 950432"/>
                <a:gd name="connsiteX340" fmla="*/ 3588277 w 4190171"/>
                <a:gd name="connsiteY340" fmla="*/ 927656 h 950432"/>
                <a:gd name="connsiteX341" fmla="*/ 3600519 w 4190171"/>
                <a:gd name="connsiteY341" fmla="*/ 939898 h 950432"/>
                <a:gd name="connsiteX342" fmla="*/ 3600519 w 4190171"/>
                <a:gd name="connsiteY342" fmla="*/ 946106 h 950432"/>
                <a:gd name="connsiteX343" fmla="*/ 3596193 w 4190171"/>
                <a:gd name="connsiteY343" fmla="*/ 950432 h 950432"/>
                <a:gd name="connsiteX344" fmla="*/ 3564307 w 4190171"/>
                <a:gd name="connsiteY344" fmla="*/ 950432 h 950432"/>
                <a:gd name="connsiteX345" fmla="*/ 3564307 w 4190171"/>
                <a:gd name="connsiteY345" fmla="*/ 945418 h 950432"/>
                <a:gd name="connsiteX346" fmla="*/ 3582069 w 4190171"/>
                <a:gd name="connsiteY346" fmla="*/ 927656 h 950432"/>
                <a:gd name="connsiteX347" fmla="*/ 3585173 w 4190171"/>
                <a:gd name="connsiteY347" fmla="*/ 926371 h 950432"/>
                <a:gd name="connsiteX348" fmla="*/ 3209335 w 4190171"/>
                <a:gd name="connsiteY348" fmla="*/ 926371 h 950432"/>
                <a:gd name="connsiteX349" fmla="*/ 3212439 w 4190171"/>
                <a:gd name="connsiteY349" fmla="*/ 927656 h 950432"/>
                <a:gd name="connsiteX350" fmla="*/ 3224680 w 4190171"/>
                <a:gd name="connsiteY350" fmla="*/ 939898 h 950432"/>
                <a:gd name="connsiteX351" fmla="*/ 3224680 w 4190171"/>
                <a:gd name="connsiteY351" fmla="*/ 946106 h 950432"/>
                <a:gd name="connsiteX352" fmla="*/ 3220354 w 4190171"/>
                <a:gd name="connsiteY352" fmla="*/ 950432 h 950432"/>
                <a:gd name="connsiteX353" fmla="*/ 3188469 w 4190171"/>
                <a:gd name="connsiteY353" fmla="*/ 950432 h 950432"/>
                <a:gd name="connsiteX354" fmla="*/ 3188469 w 4190171"/>
                <a:gd name="connsiteY354" fmla="*/ 945418 h 950432"/>
                <a:gd name="connsiteX355" fmla="*/ 3206231 w 4190171"/>
                <a:gd name="connsiteY355" fmla="*/ 927656 h 950432"/>
                <a:gd name="connsiteX356" fmla="*/ 3209335 w 4190171"/>
                <a:gd name="connsiteY356" fmla="*/ 926371 h 950432"/>
                <a:gd name="connsiteX357" fmla="*/ 2833497 w 4190171"/>
                <a:gd name="connsiteY357" fmla="*/ 926371 h 950432"/>
                <a:gd name="connsiteX358" fmla="*/ 2836601 w 4190171"/>
                <a:gd name="connsiteY358" fmla="*/ 927656 h 950432"/>
                <a:gd name="connsiteX359" fmla="*/ 2848842 w 4190171"/>
                <a:gd name="connsiteY359" fmla="*/ 939898 h 950432"/>
                <a:gd name="connsiteX360" fmla="*/ 2848842 w 4190171"/>
                <a:gd name="connsiteY360" fmla="*/ 946106 h 950432"/>
                <a:gd name="connsiteX361" fmla="*/ 2844516 w 4190171"/>
                <a:gd name="connsiteY361" fmla="*/ 950432 h 950432"/>
                <a:gd name="connsiteX362" fmla="*/ 2812631 w 4190171"/>
                <a:gd name="connsiteY362" fmla="*/ 950432 h 950432"/>
                <a:gd name="connsiteX363" fmla="*/ 2812631 w 4190171"/>
                <a:gd name="connsiteY363" fmla="*/ 945418 h 950432"/>
                <a:gd name="connsiteX364" fmla="*/ 2830393 w 4190171"/>
                <a:gd name="connsiteY364" fmla="*/ 927656 h 950432"/>
                <a:gd name="connsiteX365" fmla="*/ 2833497 w 4190171"/>
                <a:gd name="connsiteY365" fmla="*/ 926371 h 950432"/>
                <a:gd name="connsiteX366" fmla="*/ 2457659 w 4190171"/>
                <a:gd name="connsiteY366" fmla="*/ 926371 h 950432"/>
                <a:gd name="connsiteX367" fmla="*/ 2460763 w 4190171"/>
                <a:gd name="connsiteY367" fmla="*/ 927656 h 950432"/>
                <a:gd name="connsiteX368" fmla="*/ 2473005 w 4190171"/>
                <a:gd name="connsiteY368" fmla="*/ 939898 h 950432"/>
                <a:gd name="connsiteX369" fmla="*/ 2473005 w 4190171"/>
                <a:gd name="connsiteY369" fmla="*/ 946106 h 950432"/>
                <a:gd name="connsiteX370" fmla="*/ 2468679 w 4190171"/>
                <a:gd name="connsiteY370" fmla="*/ 950432 h 950432"/>
                <a:gd name="connsiteX371" fmla="*/ 2436793 w 4190171"/>
                <a:gd name="connsiteY371" fmla="*/ 950432 h 950432"/>
                <a:gd name="connsiteX372" fmla="*/ 2436793 w 4190171"/>
                <a:gd name="connsiteY372" fmla="*/ 945418 h 950432"/>
                <a:gd name="connsiteX373" fmla="*/ 2454555 w 4190171"/>
                <a:gd name="connsiteY373" fmla="*/ 927656 h 950432"/>
                <a:gd name="connsiteX374" fmla="*/ 2457659 w 4190171"/>
                <a:gd name="connsiteY374" fmla="*/ 926371 h 950432"/>
                <a:gd name="connsiteX375" fmla="*/ 2081820 w 4190171"/>
                <a:gd name="connsiteY375" fmla="*/ 926371 h 950432"/>
                <a:gd name="connsiteX376" fmla="*/ 2084925 w 4190171"/>
                <a:gd name="connsiteY376" fmla="*/ 927656 h 950432"/>
                <a:gd name="connsiteX377" fmla="*/ 2097166 w 4190171"/>
                <a:gd name="connsiteY377" fmla="*/ 939898 h 950432"/>
                <a:gd name="connsiteX378" fmla="*/ 2097166 w 4190171"/>
                <a:gd name="connsiteY378" fmla="*/ 946106 h 950432"/>
                <a:gd name="connsiteX379" fmla="*/ 2092840 w 4190171"/>
                <a:gd name="connsiteY379" fmla="*/ 950432 h 950432"/>
                <a:gd name="connsiteX380" fmla="*/ 2060955 w 4190171"/>
                <a:gd name="connsiteY380" fmla="*/ 950432 h 950432"/>
                <a:gd name="connsiteX381" fmla="*/ 2060955 w 4190171"/>
                <a:gd name="connsiteY381" fmla="*/ 945418 h 950432"/>
                <a:gd name="connsiteX382" fmla="*/ 2078716 w 4190171"/>
                <a:gd name="connsiteY382" fmla="*/ 927656 h 950432"/>
                <a:gd name="connsiteX383" fmla="*/ 2081820 w 4190171"/>
                <a:gd name="connsiteY383" fmla="*/ 926371 h 950432"/>
                <a:gd name="connsiteX384" fmla="*/ 1705983 w 4190171"/>
                <a:gd name="connsiteY384" fmla="*/ 926371 h 950432"/>
                <a:gd name="connsiteX385" fmla="*/ 1709087 w 4190171"/>
                <a:gd name="connsiteY385" fmla="*/ 927656 h 950432"/>
                <a:gd name="connsiteX386" fmla="*/ 1721329 w 4190171"/>
                <a:gd name="connsiteY386" fmla="*/ 939898 h 950432"/>
                <a:gd name="connsiteX387" fmla="*/ 1721329 w 4190171"/>
                <a:gd name="connsiteY387" fmla="*/ 946106 h 950432"/>
                <a:gd name="connsiteX388" fmla="*/ 1717003 w 4190171"/>
                <a:gd name="connsiteY388" fmla="*/ 950432 h 950432"/>
                <a:gd name="connsiteX389" fmla="*/ 1685116 w 4190171"/>
                <a:gd name="connsiteY389" fmla="*/ 950432 h 950432"/>
                <a:gd name="connsiteX390" fmla="*/ 1685116 w 4190171"/>
                <a:gd name="connsiteY390" fmla="*/ 945418 h 950432"/>
                <a:gd name="connsiteX391" fmla="*/ 1702879 w 4190171"/>
                <a:gd name="connsiteY391" fmla="*/ 927656 h 950432"/>
                <a:gd name="connsiteX392" fmla="*/ 1705983 w 4190171"/>
                <a:gd name="connsiteY392" fmla="*/ 926371 h 950432"/>
                <a:gd name="connsiteX393" fmla="*/ 1330144 w 4190171"/>
                <a:gd name="connsiteY393" fmla="*/ 926371 h 950432"/>
                <a:gd name="connsiteX394" fmla="*/ 1333248 w 4190171"/>
                <a:gd name="connsiteY394" fmla="*/ 927656 h 950432"/>
                <a:gd name="connsiteX395" fmla="*/ 1345490 w 4190171"/>
                <a:gd name="connsiteY395" fmla="*/ 939898 h 950432"/>
                <a:gd name="connsiteX396" fmla="*/ 1345490 w 4190171"/>
                <a:gd name="connsiteY396" fmla="*/ 946106 h 950432"/>
                <a:gd name="connsiteX397" fmla="*/ 1341164 w 4190171"/>
                <a:gd name="connsiteY397" fmla="*/ 950432 h 950432"/>
                <a:gd name="connsiteX398" fmla="*/ 1309278 w 4190171"/>
                <a:gd name="connsiteY398" fmla="*/ 950432 h 950432"/>
                <a:gd name="connsiteX399" fmla="*/ 1309278 w 4190171"/>
                <a:gd name="connsiteY399" fmla="*/ 945418 h 950432"/>
                <a:gd name="connsiteX400" fmla="*/ 1327040 w 4190171"/>
                <a:gd name="connsiteY400" fmla="*/ 927656 h 950432"/>
                <a:gd name="connsiteX401" fmla="*/ 1330144 w 4190171"/>
                <a:gd name="connsiteY401" fmla="*/ 926371 h 950432"/>
                <a:gd name="connsiteX402" fmla="*/ 954306 w 4190171"/>
                <a:gd name="connsiteY402" fmla="*/ 926371 h 950432"/>
                <a:gd name="connsiteX403" fmla="*/ 957410 w 4190171"/>
                <a:gd name="connsiteY403" fmla="*/ 927656 h 950432"/>
                <a:gd name="connsiteX404" fmla="*/ 969652 w 4190171"/>
                <a:gd name="connsiteY404" fmla="*/ 939898 h 950432"/>
                <a:gd name="connsiteX405" fmla="*/ 969652 w 4190171"/>
                <a:gd name="connsiteY405" fmla="*/ 946106 h 950432"/>
                <a:gd name="connsiteX406" fmla="*/ 965326 w 4190171"/>
                <a:gd name="connsiteY406" fmla="*/ 950432 h 950432"/>
                <a:gd name="connsiteX407" fmla="*/ 933440 w 4190171"/>
                <a:gd name="connsiteY407" fmla="*/ 950432 h 950432"/>
                <a:gd name="connsiteX408" fmla="*/ 933440 w 4190171"/>
                <a:gd name="connsiteY408" fmla="*/ 945418 h 950432"/>
                <a:gd name="connsiteX409" fmla="*/ 951203 w 4190171"/>
                <a:gd name="connsiteY409" fmla="*/ 927656 h 950432"/>
                <a:gd name="connsiteX410" fmla="*/ 954306 w 4190171"/>
                <a:gd name="connsiteY410" fmla="*/ 926371 h 950432"/>
                <a:gd name="connsiteX411" fmla="*/ 578468 w 4190171"/>
                <a:gd name="connsiteY411" fmla="*/ 926371 h 950432"/>
                <a:gd name="connsiteX412" fmla="*/ 581572 w 4190171"/>
                <a:gd name="connsiteY412" fmla="*/ 927656 h 950432"/>
                <a:gd name="connsiteX413" fmla="*/ 593814 w 4190171"/>
                <a:gd name="connsiteY413" fmla="*/ 939898 h 950432"/>
                <a:gd name="connsiteX414" fmla="*/ 593814 w 4190171"/>
                <a:gd name="connsiteY414" fmla="*/ 946106 h 950432"/>
                <a:gd name="connsiteX415" fmla="*/ 589488 w 4190171"/>
                <a:gd name="connsiteY415" fmla="*/ 950432 h 950432"/>
                <a:gd name="connsiteX416" fmla="*/ 557602 w 4190171"/>
                <a:gd name="connsiteY416" fmla="*/ 950432 h 950432"/>
                <a:gd name="connsiteX417" fmla="*/ 557602 w 4190171"/>
                <a:gd name="connsiteY417" fmla="*/ 945418 h 950432"/>
                <a:gd name="connsiteX418" fmla="*/ 575364 w 4190171"/>
                <a:gd name="connsiteY418" fmla="*/ 927656 h 950432"/>
                <a:gd name="connsiteX419" fmla="*/ 578468 w 4190171"/>
                <a:gd name="connsiteY419" fmla="*/ 926371 h 950432"/>
                <a:gd name="connsiteX420" fmla="*/ 202631 w 4190171"/>
                <a:gd name="connsiteY420" fmla="*/ 926371 h 950432"/>
                <a:gd name="connsiteX421" fmla="*/ 205735 w 4190171"/>
                <a:gd name="connsiteY421" fmla="*/ 927656 h 950432"/>
                <a:gd name="connsiteX422" fmla="*/ 217977 w 4190171"/>
                <a:gd name="connsiteY422" fmla="*/ 939898 h 950432"/>
                <a:gd name="connsiteX423" fmla="*/ 217977 w 4190171"/>
                <a:gd name="connsiteY423" fmla="*/ 946106 h 950432"/>
                <a:gd name="connsiteX424" fmla="*/ 213651 w 4190171"/>
                <a:gd name="connsiteY424" fmla="*/ 950432 h 950432"/>
                <a:gd name="connsiteX425" fmla="*/ 181764 w 4190171"/>
                <a:gd name="connsiteY425" fmla="*/ 950432 h 950432"/>
                <a:gd name="connsiteX426" fmla="*/ 181764 w 4190171"/>
                <a:gd name="connsiteY426" fmla="*/ 945418 h 950432"/>
                <a:gd name="connsiteX427" fmla="*/ 199526 w 4190171"/>
                <a:gd name="connsiteY427" fmla="*/ 927656 h 950432"/>
                <a:gd name="connsiteX428" fmla="*/ 202631 w 4190171"/>
                <a:gd name="connsiteY428" fmla="*/ 926371 h 950432"/>
                <a:gd name="connsiteX429" fmla="*/ 4018878 w 4190171"/>
                <a:gd name="connsiteY429" fmla="*/ 922134 h 950432"/>
                <a:gd name="connsiteX430" fmla="*/ 4021852 w 4190171"/>
                <a:gd name="connsiteY430" fmla="*/ 923523 h 950432"/>
                <a:gd name="connsiteX431" fmla="*/ 4025286 w 4190171"/>
                <a:gd name="connsiteY431" fmla="*/ 927276 h 950432"/>
                <a:gd name="connsiteX432" fmla="*/ 4025017 w 4190171"/>
                <a:gd name="connsiteY432" fmla="*/ 933337 h 950432"/>
                <a:gd name="connsiteX433" fmla="*/ 4021265 w 4190171"/>
                <a:gd name="connsiteY433" fmla="*/ 936770 h 950432"/>
                <a:gd name="connsiteX434" fmla="*/ 4015203 w 4190171"/>
                <a:gd name="connsiteY434" fmla="*/ 936501 h 950432"/>
                <a:gd name="connsiteX435" fmla="*/ 4011770 w 4190171"/>
                <a:gd name="connsiteY435" fmla="*/ 932749 h 950432"/>
                <a:gd name="connsiteX436" fmla="*/ 4012039 w 4190171"/>
                <a:gd name="connsiteY436" fmla="*/ 926688 h 950432"/>
                <a:gd name="connsiteX437" fmla="*/ 4015791 w 4190171"/>
                <a:gd name="connsiteY437" fmla="*/ 923255 h 950432"/>
                <a:gd name="connsiteX438" fmla="*/ 4018878 w 4190171"/>
                <a:gd name="connsiteY438" fmla="*/ 922134 h 950432"/>
                <a:gd name="connsiteX439" fmla="*/ 3643039 w 4190171"/>
                <a:gd name="connsiteY439" fmla="*/ 922134 h 950432"/>
                <a:gd name="connsiteX440" fmla="*/ 3646014 w 4190171"/>
                <a:gd name="connsiteY440" fmla="*/ 923523 h 950432"/>
                <a:gd name="connsiteX441" fmla="*/ 3649448 w 4190171"/>
                <a:gd name="connsiteY441" fmla="*/ 927276 h 950432"/>
                <a:gd name="connsiteX442" fmla="*/ 3649179 w 4190171"/>
                <a:gd name="connsiteY442" fmla="*/ 933337 h 950432"/>
                <a:gd name="connsiteX443" fmla="*/ 3645426 w 4190171"/>
                <a:gd name="connsiteY443" fmla="*/ 936770 h 950432"/>
                <a:gd name="connsiteX444" fmla="*/ 3639366 w 4190171"/>
                <a:gd name="connsiteY444" fmla="*/ 936501 h 950432"/>
                <a:gd name="connsiteX445" fmla="*/ 3635932 w 4190171"/>
                <a:gd name="connsiteY445" fmla="*/ 932749 h 950432"/>
                <a:gd name="connsiteX446" fmla="*/ 3636201 w 4190171"/>
                <a:gd name="connsiteY446" fmla="*/ 926688 h 950432"/>
                <a:gd name="connsiteX447" fmla="*/ 3639953 w 4190171"/>
                <a:gd name="connsiteY447" fmla="*/ 923255 h 950432"/>
                <a:gd name="connsiteX448" fmla="*/ 3643039 w 4190171"/>
                <a:gd name="connsiteY448" fmla="*/ 922134 h 950432"/>
                <a:gd name="connsiteX449" fmla="*/ 3267202 w 4190171"/>
                <a:gd name="connsiteY449" fmla="*/ 922134 h 950432"/>
                <a:gd name="connsiteX450" fmla="*/ 3270176 w 4190171"/>
                <a:gd name="connsiteY450" fmla="*/ 923523 h 950432"/>
                <a:gd name="connsiteX451" fmla="*/ 3273610 w 4190171"/>
                <a:gd name="connsiteY451" fmla="*/ 927276 h 950432"/>
                <a:gd name="connsiteX452" fmla="*/ 3273340 w 4190171"/>
                <a:gd name="connsiteY452" fmla="*/ 933337 h 950432"/>
                <a:gd name="connsiteX453" fmla="*/ 3269588 w 4190171"/>
                <a:gd name="connsiteY453" fmla="*/ 936770 h 950432"/>
                <a:gd name="connsiteX454" fmla="*/ 3263527 w 4190171"/>
                <a:gd name="connsiteY454" fmla="*/ 936501 h 950432"/>
                <a:gd name="connsiteX455" fmla="*/ 3260094 w 4190171"/>
                <a:gd name="connsiteY455" fmla="*/ 932749 h 950432"/>
                <a:gd name="connsiteX456" fmla="*/ 3260363 w 4190171"/>
                <a:gd name="connsiteY456" fmla="*/ 926688 h 950432"/>
                <a:gd name="connsiteX457" fmla="*/ 3264114 w 4190171"/>
                <a:gd name="connsiteY457" fmla="*/ 923255 h 950432"/>
                <a:gd name="connsiteX458" fmla="*/ 3267202 w 4190171"/>
                <a:gd name="connsiteY458" fmla="*/ 922134 h 950432"/>
                <a:gd name="connsiteX459" fmla="*/ 2891363 w 4190171"/>
                <a:gd name="connsiteY459" fmla="*/ 922134 h 950432"/>
                <a:gd name="connsiteX460" fmla="*/ 2894338 w 4190171"/>
                <a:gd name="connsiteY460" fmla="*/ 923523 h 950432"/>
                <a:gd name="connsiteX461" fmla="*/ 2897771 w 4190171"/>
                <a:gd name="connsiteY461" fmla="*/ 927276 h 950432"/>
                <a:gd name="connsiteX462" fmla="*/ 2897502 w 4190171"/>
                <a:gd name="connsiteY462" fmla="*/ 933337 h 950432"/>
                <a:gd name="connsiteX463" fmla="*/ 2893750 w 4190171"/>
                <a:gd name="connsiteY463" fmla="*/ 936770 h 950432"/>
                <a:gd name="connsiteX464" fmla="*/ 2887689 w 4190171"/>
                <a:gd name="connsiteY464" fmla="*/ 936501 h 950432"/>
                <a:gd name="connsiteX465" fmla="*/ 2884256 w 4190171"/>
                <a:gd name="connsiteY465" fmla="*/ 932749 h 950432"/>
                <a:gd name="connsiteX466" fmla="*/ 2884524 w 4190171"/>
                <a:gd name="connsiteY466" fmla="*/ 926688 h 950432"/>
                <a:gd name="connsiteX467" fmla="*/ 2888276 w 4190171"/>
                <a:gd name="connsiteY467" fmla="*/ 923255 h 950432"/>
                <a:gd name="connsiteX468" fmla="*/ 2891363 w 4190171"/>
                <a:gd name="connsiteY468" fmla="*/ 922134 h 950432"/>
                <a:gd name="connsiteX469" fmla="*/ 2515525 w 4190171"/>
                <a:gd name="connsiteY469" fmla="*/ 922134 h 950432"/>
                <a:gd name="connsiteX470" fmla="*/ 2518500 w 4190171"/>
                <a:gd name="connsiteY470" fmla="*/ 923523 h 950432"/>
                <a:gd name="connsiteX471" fmla="*/ 2521934 w 4190171"/>
                <a:gd name="connsiteY471" fmla="*/ 927276 h 950432"/>
                <a:gd name="connsiteX472" fmla="*/ 2521664 w 4190171"/>
                <a:gd name="connsiteY472" fmla="*/ 933337 h 950432"/>
                <a:gd name="connsiteX473" fmla="*/ 2517912 w 4190171"/>
                <a:gd name="connsiteY473" fmla="*/ 936770 h 950432"/>
                <a:gd name="connsiteX474" fmla="*/ 2511851 w 4190171"/>
                <a:gd name="connsiteY474" fmla="*/ 936501 h 950432"/>
                <a:gd name="connsiteX475" fmla="*/ 2508418 w 4190171"/>
                <a:gd name="connsiteY475" fmla="*/ 932749 h 950432"/>
                <a:gd name="connsiteX476" fmla="*/ 2508686 w 4190171"/>
                <a:gd name="connsiteY476" fmla="*/ 926688 h 950432"/>
                <a:gd name="connsiteX477" fmla="*/ 2512438 w 4190171"/>
                <a:gd name="connsiteY477" fmla="*/ 923255 h 950432"/>
                <a:gd name="connsiteX478" fmla="*/ 2515525 w 4190171"/>
                <a:gd name="connsiteY478" fmla="*/ 922134 h 950432"/>
                <a:gd name="connsiteX479" fmla="*/ 2139687 w 4190171"/>
                <a:gd name="connsiteY479" fmla="*/ 922134 h 950432"/>
                <a:gd name="connsiteX480" fmla="*/ 2142662 w 4190171"/>
                <a:gd name="connsiteY480" fmla="*/ 923523 h 950432"/>
                <a:gd name="connsiteX481" fmla="*/ 2146095 w 4190171"/>
                <a:gd name="connsiteY481" fmla="*/ 927276 h 950432"/>
                <a:gd name="connsiteX482" fmla="*/ 2145826 w 4190171"/>
                <a:gd name="connsiteY482" fmla="*/ 933337 h 950432"/>
                <a:gd name="connsiteX483" fmla="*/ 2142074 w 4190171"/>
                <a:gd name="connsiteY483" fmla="*/ 936770 h 950432"/>
                <a:gd name="connsiteX484" fmla="*/ 2136013 w 4190171"/>
                <a:gd name="connsiteY484" fmla="*/ 936501 h 950432"/>
                <a:gd name="connsiteX485" fmla="*/ 2132580 w 4190171"/>
                <a:gd name="connsiteY485" fmla="*/ 932749 h 950432"/>
                <a:gd name="connsiteX486" fmla="*/ 2132848 w 4190171"/>
                <a:gd name="connsiteY486" fmla="*/ 926688 h 950432"/>
                <a:gd name="connsiteX487" fmla="*/ 2136600 w 4190171"/>
                <a:gd name="connsiteY487" fmla="*/ 923255 h 950432"/>
                <a:gd name="connsiteX488" fmla="*/ 2139687 w 4190171"/>
                <a:gd name="connsiteY488" fmla="*/ 922134 h 950432"/>
                <a:gd name="connsiteX489" fmla="*/ 1763848 w 4190171"/>
                <a:gd name="connsiteY489" fmla="*/ 922134 h 950432"/>
                <a:gd name="connsiteX490" fmla="*/ 1766824 w 4190171"/>
                <a:gd name="connsiteY490" fmla="*/ 923523 h 950432"/>
                <a:gd name="connsiteX491" fmla="*/ 1770257 w 4190171"/>
                <a:gd name="connsiteY491" fmla="*/ 927276 h 950432"/>
                <a:gd name="connsiteX492" fmla="*/ 1769988 w 4190171"/>
                <a:gd name="connsiteY492" fmla="*/ 933337 h 950432"/>
                <a:gd name="connsiteX493" fmla="*/ 1766236 w 4190171"/>
                <a:gd name="connsiteY493" fmla="*/ 936770 h 950432"/>
                <a:gd name="connsiteX494" fmla="*/ 1760175 w 4190171"/>
                <a:gd name="connsiteY494" fmla="*/ 936501 h 950432"/>
                <a:gd name="connsiteX495" fmla="*/ 1756742 w 4190171"/>
                <a:gd name="connsiteY495" fmla="*/ 932749 h 950432"/>
                <a:gd name="connsiteX496" fmla="*/ 1757011 w 4190171"/>
                <a:gd name="connsiteY496" fmla="*/ 926688 h 950432"/>
                <a:gd name="connsiteX497" fmla="*/ 1760762 w 4190171"/>
                <a:gd name="connsiteY497" fmla="*/ 923255 h 950432"/>
                <a:gd name="connsiteX498" fmla="*/ 1763848 w 4190171"/>
                <a:gd name="connsiteY498" fmla="*/ 922134 h 950432"/>
                <a:gd name="connsiteX499" fmla="*/ 1388011 w 4190171"/>
                <a:gd name="connsiteY499" fmla="*/ 922134 h 950432"/>
                <a:gd name="connsiteX500" fmla="*/ 1390986 w 4190171"/>
                <a:gd name="connsiteY500" fmla="*/ 923523 h 950432"/>
                <a:gd name="connsiteX501" fmla="*/ 1394419 w 4190171"/>
                <a:gd name="connsiteY501" fmla="*/ 927276 h 950432"/>
                <a:gd name="connsiteX502" fmla="*/ 1394150 w 4190171"/>
                <a:gd name="connsiteY502" fmla="*/ 933337 h 950432"/>
                <a:gd name="connsiteX503" fmla="*/ 1390398 w 4190171"/>
                <a:gd name="connsiteY503" fmla="*/ 936770 h 950432"/>
                <a:gd name="connsiteX504" fmla="*/ 1384336 w 4190171"/>
                <a:gd name="connsiteY504" fmla="*/ 936501 h 950432"/>
                <a:gd name="connsiteX505" fmla="*/ 1380903 w 4190171"/>
                <a:gd name="connsiteY505" fmla="*/ 932749 h 950432"/>
                <a:gd name="connsiteX506" fmla="*/ 1381172 w 4190171"/>
                <a:gd name="connsiteY506" fmla="*/ 926688 h 950432"/>
                <a:gd name="connsiteX507" fmla="*/ 1384924 w 4190171"/>
                <a:gd name="connsiteY507" fmla="*/ 923255 h 950432"/>
                <a:gd name="connsiteX508" fmla="*/ 1388011 w 4190171"/>
                <a:gd name="connsiteY508" fmla="*/ 922134 h 950432"/>
                <a:gd name="connsiteX509" fmla="*/ 1012173 w 4190171"/>
                <a:gd name="connsiteY509" fmla="*/ 922134 h 950432"/>
                <a:gd name="connsiteX510" fmla="*/ 1015148 w 4190171"/>
                <a:gd name="connsiteY510" fmla="*/ 923523 h 950432"/>
                <a:gd name="connsiteX511" fmla="*/ 1018581 w 4190171"/>
                <a:gd name="connsiteY511" fmla="*/ 927276 h 950432"/>
                <a:gd name="connsiteX512" fmla="*/ 1018312 w 4190171"/>
                <a:gd name="connsiteY512" fmla="*/ 933337 h 950432"/>
                <a:gd name="connsiteX513" fmla="*/ 1014560 w 4190171"/>
                <a:gd name="connsiteY513" fmla="*/ 936770 h 950432"/>
                <a:gd name="connsiteX514" fmla="*/ 1008498 w 4190171"/>
                <a:gd name="connsiteY514" fmla="*/ 936501 h 950432"/>
                <a:gd name="connsiteX515" fmla="*/ 1005066 w 4190171"/>
                <a:gd name="connsiteY515" fmla="*/ 932749 h 950432"/>
                <a:gd name="connsiteX516" fmla="*/ 1005334 w 4190171"/>
                <a:gd name="connsiteY516" fmla="*/ 926688 h 950432"/>
                <a:gd name="connsiteX517" fmla="*/ 1009086 w 4190171"/>
                <a:gd name="connsiteY517" fmla="*/ 923255 h 950432"/>
                <a:gd name="connsiteX518" fmla="*/ 1012173 w 4190171"/>
                <a:gd name="connsiteY518" fmla="*/ 922134 h 950432"/>
                <a:gd name="connsiteX519" fmla="*/ 636335 w 4190171"/>
                <a:gd name="connsiteY519" fmla="*/ 922134 h 950432"/>
                <a:gd name="connsiteX520" fmla="*/ 639310 w 4190171"/>
                <a:gd name="connsiteY520" fmla="*/ 923523 h 950432"/>
                <a:gd name="connsiteX521" fmla="*/ 642743 w 4190171"/>
                <a:gd name="connsiteY521" fmla="*/ 927276 h 950432"/>
                <a:gd name="connsiteX522" fmla="*/ 642474 w 4190171"/>
                <a:gd name="connsiteY522" fmla="*/ 933337 h 950432"/>
                <a:gd name="connsiteX523" fmla="*/ 638722 w 4190171"/>
                <a:gd name="connsiteY523" fmla="*/ 936770 h 950432"/>
                <a:gd name="connsiteX524" fmla="*/ 632660 w 4190171"/>
                <a:gd name="connsiteY524" fmla="*/ 936501 h 950432"/>
                <a:gd name="connsiteX525" fmla="*/ 629227 w 4190171"/>
                <a:gd name="connsiteY525" fmla="*/ 932749 h 950432"/>
                <a:gd name="connsiteX526" fmla="*/ 629496 w 4190171"/>
                <a:gd name="connsiteY526" fmla="*/ 926688 h 950432"/>
                <a:gd name="connsiteX527" fmla="*/ 633248 w 4190171"/>
                <a:gd name="connsiteY527" fmla="*/ 923255 h 950432"/>
                <a:gd name="connsiteX528" fmla="*/ 636335 w 4190171"/>
                <a:gd name="connsiteY528" fmla="*/ 922134 h 950432"/>
                <a:gd name="connsiteX529" fmla="*/ 260496 w 4190171"/>
                <a:gd name="connsiteY529" fmla="*/ 922134 h 950432"/>
                <a:gd name="connsiteX530" fmla="*/ 263472 w 4190171"/>
                <a:gd name="connsiteY530" fmla="*/ 923523 h 950432"/>
                <a:gd name="connsiteX531" fmla="*/ 266905 w 4190171"/>
                <a:gd name="connsiteY531" fmla="*/ 927276 h 950432"/>
                <a:gd name="connsiteX532" fmla="*/ 266636 w 4190171"/>
                <a:gd name="connsiteY532" fmla="*/ 933337 h 950432"/>
                <a:gd name="connsiteX533" fmla="*/ 262884 w 4190171"/>
                <a:gd name="connsiteY533" fmla="*/ 936770 h 950432"/>
                <a:gd name="connsiteX534" fmla="*/ 256823 w 4190171"/>
                <a:gd name="connsiteY534" fmla="*/ 936501 h 950432"/>
                <a:gd name="connsiteX535" fmla="*/ 253390 w 4190171"/>
                <a:gd name="connsiteY535" fmla="*/ 932749 h 950432"/>
                <a:gd name="connsiteX536" fmla="*/ 253658 w 4190171"/>
                <a:gd name="connsiteY536" fmla="*/ 926688 h 950432"/>
                <a:gd name="connsiteX537" fmla="*/ 257410 w 4190171"/>
                <a:gd name="connsiteY537" fmla="*/ 923255 h 950432"/>
                <a:gd name="connsiteX538" fmla="*/ 260496 w 4190171"/>
                <a:gd name="connsiteY538" fmla="*/ 922134 h 950432"/>
                <a:gd name="connsiteX539" fmla="*/ 4070262 w 4190171"/>
                <a:gd name="connsiteY539" fmla="*/ 901190 h 950432"/>
                <a:gd name="connsiteX540" fmla="*/ 4080808 w 4190171"/>
                <a:gd name="connsiteY540" fmla="*/ 905559 h 950432"/>
                <a:gd name="connsiteX541" fmla="*/ 4125682 w 4190171"/>
                <a:gd name="connsiteY541" fmla="*/ 950432 h 950432"/>
                <a:gd name="connsiteX542" fmla="*/ 4017457 w 4190171"/>
                <a:gd name="connsiteY542" fmla="*/ 950432 h 950432"/>
                <a:gd name="connsiteX543" fmla="*/ 4017457 w 4190171"/>
                <a:gd name="connsiteY543" fmla="*/ 947817 h 950432"/>
                <a:gd name="connsiteX544" fmla="*/ 4059716 w 4190171"/>
                <a:gd name="connsiteY544" fmla="*/ 905559 h 950432"/>
                <a:gd name="connsiteX545" fmla="*/ 4070262 w 4190171"/>
                <a:gd name="connsiteY545" fmla="*/ 901190 h 950432"/>
                <a:gd name="connsiteX546" fmla="*/ 3694424 w 4190171"/>
                <a:gd name="connsiteY546" fmla="*/ 901190 h 950432"/>
                <a:gd name="connsiteX547" fmla="*/ 3704970 w 4190171"/>
                <a:gd name="connsiteY547" fmla="*/ 905559 h 950432"/>
                <a:gd name="connsiteX548" fmla="*/ 3749843 w 4190171"/>
                <a:gd name="connsiteY548" fmla="*/ 950432 h 950432"/>
                <a:gd name="connsiteX549" fmla="*/ 3641619 w 4190171"/>
                <a:gd name="connsiteY549" fmla="*/ 950432 h 950432"/>
                <a:gd name="connsiteX550" fmla="*/ 3641619 w 4190171"/>
                <a:gd name="connsiteY550" fmla="*/ 947817 h 950432"/>
                <a:gd name="connsiteX551" fmla="*/ 3683878 w 4190171"/>
                <a:gd name="connsiteY551" fmla="*/ 905559 h 950432"/>
                <a:gd name="connsiteX552" fmla="*/ 3694424 w 4190171"/>
                <a:gd name="connsiteY552" fmla="*/ 901190 h 950432"/>
                <a:gd name="connsiteX553" fmla="*/ 3318586 w 4190171"/>
                <a:gd name="connsiteY553" fmla="*/ 901190 h 950432"/>
                <a:gd name="connsiteX554" fmla="*/ 3329132 w 4190171"/>
                <a:gd name="connsiteY554" fmla="*/ 905559 h 950432"/>
                <a:gd name="connsiteX555" fmla="*/ 3374006 w 4190171"/>
                <a:gd name="connsiteY555" fmla="*/ 950432 h 950432"/>
                <a:gd name="connsiteX556" fmla="*/ 3265780 w 4190171"/>
                <a:gd name="connsiteY556" fmla="*/ 950432 h 950432"/>
                <a:gd name="connsiteX557" fmla="*/ 3265780 w 4190171"/>
                <a:gd name="connsiteY557" fmla="*/ 947817 h 950432"/>
                <a:gd name="connsiteX558" fmla="*/ 3308040 w 4190171"/>
                <a:gd name="connsiteY558" fmla="*/ 905559 h 950432"/>
                <a:gd name="connsiteX559" fmla="*/ 3318586 w 4190171"/>
                <a:gd name="connsiteY559" fmla="*/ 901190 h 950432"/>
                <a:gd name="connsiteX560" fmla="*/ 2942748 w 4190171"/>
                <a:gd name="connsiteY560" fmla="*/ 901190 h 950432"/>
                <a:gd name="connsiteX561" fmla="*/ 2953294 w 4190171"/>
                <a:gd name="connsiteY561" fmla="*/ 905559 h 950432"/>
                <a:gd name="connsiteX562" fmla="*/ 2998167 w 4190171"/>
                <a:gd name="connsiteY562" fmla="*/ 950432 h 950432"/>
                <a:gd name="connsiteX563" fmla="*/ 2889943 w 4190171"/>
                <a:gd name="connsiteY563" fmla="*/ 950432 h 950432"/>
                <a:gd name="connsiteX564" fmla="*/ 2889943 w 4190171"/>
                <a:gd name="connsiteY564" fmla="*/ 947817 h 950432"/>
                <a:gd name="connsiteX565" fmla="*/ 2932202 w 4190171"/>
                <a:gd name="connsiteY565" fmla="*/ 905559 h 950432"/>
                <a:gd name="connsiteX566" fmla="*/ 2942748 w 4190171"/>
                <a:gd name="connsiteY566" fmla="*/ 901190 h 950432"/>
                <a:gd name="connsiteX567" fmla="*/ 2566910 w 4190171"/>
                <a:gd name="connsiteY567" fmla="*/ 901190 h 950432"/>
                <a:gd name="connsiteX568" fmla="*/ 2577455 w 4190171"/>
                <a:gd name="connsiteY568" fmla="*/ 905559 h 950432"/>
                <a:gd name="connsiteX569" fmla="*/ 2622329 w 4190171"/>
                <a:gd name="connsiteY569" fmla="*/ 950432 h 950432"/>
                <a:gd name="connsiteX570" fmla="*/ 2514104 w 4190171"/>
                <a:gd name="connsiteY570" fmla="*/ 950432 h 950432"/>
                <a:gd name="connsiteX571" fmla="*/ 2514104 w 4190171"/>
                <a:gd name="connsiteY571" fmla="*/ 947817 h 950432"/>
                <a:gd name="connsiteX572" fmla="*/ 2556364 w 4190171"/>
                <a:gd name="connsiteY572" fmla="*/ 905559 h 950432"/>
                <a:gd name="connsiteX573" fmla="*/ 2566910 w 4190171"/>
                <a:gd name="connsiteY573" fmla="*/ 901190 h 950432"/>
                <a:gd name="connsiteX574" fmla="*/ 2191072 w 4190171"/>
                <a:gd name="connsiteY574" fmla="*/ 901190 h 950432"/>
                <a:gd name="connsiteX575" fmla="*/ 2201618 w 4190171"/>
                <a:gd name="connsiteY575" fmla="*/ 905559 h 950432"/>
                <a:gd name="connsiteX576" fmla="*/ 2246492 w 4190171"/>
                <a:gd name="connsiteY576" fmla="*/ 950432 h 950432"/>
                <a:gd name="connsiteX577" fmla="*/ 2138266 w 4190171"/>
                <a:gd name="connsiteY577" fmla="*/ 950432 h 950432"/>
                <a:gd name="connsiteX578" fmla="*/ 2138266 w 4190171"/>
                <a:gd name="connsiteY578" fmla="*/ 947817 h 950432"/>
                <a:gd name="connsiteX579" fmla="*/ 2180526 w 4190171"/>
                <a:gd name="connsiteY579" fmla="*/ 905559 h 950432"/>
                <a:gd name="connsiteX580" fmla="*/ 2191072 w 4190171"/>
                <a:gd name="connsiteY580" fmla="*/ 901190 h 950432"/>
                <a:gd name="connsiteX581" fmla="*/ 1815234 w 4190171"/>
                <a:gd name="connsiteY581" fmla="*/ 901190 h 950432"/>
                <a:gd name="connsiteX582" fmla="*/ 1825779 w 4190171"/>
                <a:gd name="connsiteY582" fmla="*/ 905559 h 950432"/>
                <a:gd name="connsiteX583" fmla="*/ 1870653 w 4190171"/>
                <a:gd name="connsiteY583" fmla="*/ 950432 h 950432"/>
                <a:gd name="connsiteX584" fmla="*/ 1762429 w 4190171"/>
                <a:gd name="connsiteY584" fmla="*/ 950432 h 950432"/>
                <a:gd name="connsiteX585" fmla="*/ 1762429 w 4190171"/>
                <a:gd name="connsiteY585" fmla="*/ 947817 h 950432"/>
                <a:gd name="connsiteX586" fmla="*/ 1804687 w 4190171"/>
                <a:gd name="connsiteY586" fmla="*/ 905559 h 950432"/>
                <a:gd name="connsiteX587" fmla="*/ 1815234 w 4190171"/>
                <a:gd name="connsiteY587" fmla="*/ 901190 h 950432"/>
                <a:gd name="connsiteX588" fmla="*/ 1439396 w 4190171"/>
                <a:gd name="connsiteY588" fmla="*/ 901190 h 950432"/>
                <a:gd name="connsiteX589" fmla="*/ 1449941 w 4190171"/>
                <a:gd name="connsiteY589" fmla="*/ 905559 h 950432"/>
                <a:gd name="connsiteX590" fmla="*/ 1494815 w 4190171"/>
                <a:gd name="connsiteY590" fmla="*/ 950432 h 950432"/>
                <a:gd name="connsiteX591" fmla="*/ 1386590 w 4190171"/>
                <a:gd name="connsiteY591" fmla="*/ 950432 h 950432"/>
                <a:gd name="connsiteX592" fmla="*/ 1386590 w 4190171"/>
                <a:gd name="connsiteY592" fmla="*/ 947817 h 950432"/>
                <a:gd name="connsiteX593" fmla="*/ 1428850 w 4190171"/>
                <a:gd name="connsiteY593" fmla="*/ 905559 h 950432"/>
                <a:gd name="connsiteX594" fmla="*/ 1439396 w 4190171"/>
                <a:gd name="connsiteY594" fmla="*/ 901190 h 950432"/>
                <a:gd name="connsiteX595" fmla="*/ 1063557 w 4190171"/>
                <a:gd name="connsiteY595" fmla="*/ 901190 h 950432"/>
                <a:gd name="connsiteX596" fmla="*/ 1074103 w 4190171"/>
                <a:gd name="connsiteY596" fmla="*/ 905559 h 950432"/>
                <a:gd name="connsiteX597" fmla="*/ 1118977 w 4190171"/>
                <a:gd name="connsiteY597" fmla="*/ 950432 h 950432"/>
                <a:gd name="connsiteX598" fmla="*/ 1010752 w 4190171"/>
                <a:gd name="connsiteY598" fmla="*/ 950432 h 950432"/>
                <a:gd name="connsiteX599" fmla="*/ 1010752 w 4190171"/>
                <a:gd name="connsiteY599" fmla="*/ 947817 h 950432"/>
                <a:gd name="connsiteX600" fmla="*/ 1053011 w 4190171"/>
                <a:gd name="connsiteY600" fmla="*/ 905559 h 950432"/>
                <a:gd name="connsiteX601" fmla="*/ 1063557 w 4190171"/>
                <a:gd name="connsiteY601" fmla="*/ 901190 h 950432"/>
                <a:gd name="connsiteX602" fmla="*/ 687720 w 4190171"/>
                <a:gd name="connsiteY602" fmla="*/ 901190 h 950432"/>
                <a:gd name="connsiteX603" fmla="*/ 698265 w 4190171"/>
                <a:gd name="connsiteY603" fmla="*/ 905559 h 950432"/>
                <a:gd name="connsiteX604" fmla="*/ 743139 w 4190171"/>
                <a:gd name="connsiteY604" fmla="*/ 950432 h 950432"/>
                <a:gd name="connsiteX605" fmla="*/ 634914 w 4190171"/>
                <a:gd name="connsiteY605" fmla="*/ 950432 h 950432"/>
                <a:gd name="connsiteX606" fmla="*/ 634914 w 4190171"/>
                <a:gd name="connsiteY606" fmla="*/ 947817 h 950432"/>
                <a:gd name="connsiteX607" fmla="*/ 677173 w 4190171"/>
                <a:gd name="connsiteY607" fmla="*/ 905559 h 950432"/>
                <a:gd name="connsiteX608" fmla="*/ 687720 w 4190171"/>
                <a:gd name="connsiteY608" fmla="*/ 901190 h 950432"/>
                <a:gd name="connsiteX609" fmla="*/ 311881 w 4190171"/>
                <a:gd name="connsiteY609" fmla="*/ 901190 h 950432"/>
                <a:gd name="connsiteX610" fmla="*/ 322427 w 4190171"/>
                <a:gd name="connsiteY610" fmla="*/ 905559 h 950432"/>
                <a:gd name="connsiteX611" fmla="*/ 367301 w 4190171"/>
                <a:gd name="connsiteY611" fmla="*/ 950432 h 950432"/>
                <a:gd name="connsiteX612" fmla="*/ 259076 w 4190171"/>
                <a:gd name="connsiteY612" fmla="*/ 950432 h 950432"/>
                <a:gd name="connsiteX613" fmla="*/ 259076 w 4190171"/>
                <a:gd name="connsiteY613" fmla="*/ 947817 h 950432"/>
                <a:gd name="connsiteX614" fmla="*/ 301335 w 4190171"/>
                <a:gd name="connsiteY614" fmla="*/ 905559 h 950432"/>
                <a:gd name="connsiteX615" fmla="*/ 311881 w 4190171"/>
                <a:gd name="connsiteY615" fmla="*/ 901190 h 950432"/>
                <a:gd name="connsiteX616" fmla="*/ 4040228 w 4190171"/>
                <a:gd name="connsiteY616" fmla="*/ 897058 h 950432"/>
                <a:gd name="connsiteX617" fmla="*/ 4044038 w 4190171"/>
                <a:gd name="connsiteY617" fmla="*/ 898567 h 950432"/>
                <a:gd name="connsiteX618" fmla="*/ 4048596 w 4190171"/>
                <a:gd name="connsiteY618" fmla="*/ 902983 h 950432"/>
                <a:gd name="connsiteX619" fmla="*/ 4048714 w 4190171"/>
                <a:gd name="connsiteY619" fmla="*/ 910555 h 950432"/>
                <a:gd name="connsiteX620" fmla="*/ 4036302 w 4190171"/>
                <a:gd name="connsiteY620" fmla="*/ 923362 h 950432"/>
                <a:gd name="connsiteX621" fmla="*/ 4028730 w 4190171"/>
                <a:gd name="connsiteY621" fmla="*/ 923480 h 950432"/>
                <a:gd name="connsiteX622" fmla="*/ 4024173 w 4190171"/>
                <a:gd name="connsiteY622" fmla="*/ 919063 h 950432"/>
                <a:gd name="connsiteX623" fmla="*/ 4024054 w 4190171"/>
                <a:gd name="connsiteY623" fmla="*/ 911492 h 950432"/>
                <a:gd name="connsiteX624" fmla="*/ 4036467 w 4190171"/>
                <a:gd name="connsiteY624" fmla="*/ 898685 h 950432"/>
                <a:gd name="connsiteX625" fmla="*/ 4040228 w 4190171"/>
                <a:gd name="connsiteY625" fmla="*/ 897058 h 950432"/>
                <a:gd name="connsiteX626" fmla="*/ 3664390 w 4190171"/>
                <a:gd name="connsiteY626" fmla="*/ 897058 h 950432"/>
                <a:gd name="connsiteX627" fmla="*/ 3668200 w 4190171"/>
                <a:gd name="connsiteY627" fmla="*/ 898567 h 950432"/>
                <a:gd name="connsiteX628" fmla="*/ 3672758 w 4190171"/>
                <a:gd name="connsiteY628" fmla="*/ 902983 h 950432"/>
                <a:gd name="connsiteX629" fmla="*/ 3672876 w 4190171"/>
                <a:gd name="connsiteY629" fmla="*/ 910555 h 950432"/>
                <a:gd name="connsiteX630" fmla="*/ 3660464 w 4190171"/>
                <a:gd name="connsiteY630" fmla="*/ 923362 h 950432"/>
                <a:gd name="connsiteX631" fmla="*/ 3652892 w 4190171"/>
                <a:gd name="connsiteY631" fmla="*/ 923480 h 950432"/>
                <a:gd name="connsiteX632" fmla="*/ 3648335 w 4190171"/>
                <a:gd name="connsiteY632" fmla="*/ 919063 h 950432"/>
                <a:gd name="connsiteX633" fmla="*/ 3648216 w 4190171"/>
                <a:gd name="connsiteY633" fmla="*/ 911492 h 950432"/>
                <a:gd name="connsiteX634" fmla="*/ 3660628 w 4190171"/>
                <a:gd name="connsiteY634" fmla="*/ 898685 h 950432"/>
                <a:gd name="connsiteX635" fmla="*/ 3664390 w 4190171"/>
                <a:gd name="connsiteY635" fmla="*/ 897058 h 950432"/>
                <a:gd name="connsiteX636" fmla="*/ 3288552 w 4190171"/>
                <a:gd name="connsiteY636" fmla="*/ 897058 h 950432"/>
                <a:gd name="connsiteX637" fmla="*/ 3292362 w 4190171"/>
                <a:gd name="connsiteY637" fmla="*/ 898567 h 950432"/>
                <a:gd name="connsiteX638" fmla="*/ 3296920 w 4190171"/>
                <a:gd name="connsiteY638" fmla="*/ 902983 h 950432"/>
                <a:gd name="connsiteX639" fmla="*/ 3297038 w 4190171"/>
                <a:gd name="connsiteY639" fmla="*/ 910555 h 950432"/>
                <a:gd name="connsiteX640" fmla="*/ 3284625 w 4190171"/>
                <a:gd name="connsiteY640" fmla="*/ 923362 h 950432"/>
                <a:gd name="connsiteX641" fmla="*/ 3277054 w 4190171"/>
                <a:gd name="connsiteY641" fmla="*/ 923480 h 950432"/>
                <a:gd name="connsiteX642" fmla="*/ 3272497 w 4190171"/>
                <a:gd name="connsiteY642" fmla="*/ 919063 h 950432"/>
                <a:gd name="connsiteX643" fmla="*/ 3272378 w 4190171"/>
                <a:gd name="connsiteY643" fmla="*/ 911492 h 950432"/>
                <a:gd name="connsiteX644" fmla="*/ 3284791 w 4190171"/>
                <a:gd name="connsiteY644" fmla="*/ 898685 h 950432"/>
                <a:gd name="connsiteX645" fmla="*/ 3288552 w 4190171"/>
                <a:gd name="connsiteY645" fmla="*/ 897058 h 950432"/>
                <a:gd name="connsiteX646" fmla="*/ 2912714 w 4190171"/>
                <a:gd name="connsiteY646" fmla="*/ 897058 h 950432"/>
                <a:gd name="connsiteX647" fmla="*/ 2916524 w 4190171"/>
                <a:gd name="connsiteY647" fmla="*/ 898567 h 950432"/>
                <a:gd name="connsiteX648" fmla="*/ 2921081 w 4190171"/>
                <a:gd name="connsiteY648" fmla="*/ 902983 h 950432"/>
                <a:gd name="connsiteX649" fmla="*/ 2921200 w 4190171"/>
                <a:gd name="connsiteY649" fmla="*/ 910555 h 950432"/>
                <a:gd name="connsiteX650" fmla="*/ 2908788 w 4190171"/>
                <a:gd name="connsiteY650" fmla="*/ 923362 h 950432"/>
                <a:gd name="connsiteX651" fmla="*/ 2901216 w 4190171"/>
                <a:gd name="connsiteY651" fmla="*/ 923480 h 950432"/>
                <a:gd name="connsiteX652" fmla="*/ 2896659 w 4190171"/>
                <a:gd name="connsiteY652" fmla="*/ 919063 h 950432"/>
                <a:gd name="connsiteX653" fmla="*/ 2896540 w 4190171"/>
                <a:gd name="connsiteY653" fmla="*/ 911492 h 950432"/>
                <a:gd name="connsiteX654" fmla="*/ 2908952 w 4190171"/>
                <a:gd name="connsiteY654" fmla="*/ 898685 h 950432"/>
                <a:gd name="connsiteX655" fmla="*/ 2912714 w 4190171"/>
                <a:gd name="connsiteY655" fmla="*/ 897058 h 950432"/>
                <a:gd name="connsiteX656" fmla="*/ 2536876 w 4190171"/>
                <a:gd name="connsiteY656" fmla="*/ 897058 h 950432"/>
                <a:gd name="connsiteX657" fmla="*/ 2540686 w 4190171"/>
                <a:gd name="connsiteY657" fmla="*/ 898567 h 950432"/>
                <a:gd name="connsiteX658" fmla="*/ 2545243 w 4190171"/>
                <a:gd name="connsiteY658" fmla="*/ 902983 h 950432"/>
                <a:gd name="connsiteX659" fmla="*/ 2545361 w 4190171"/>
                <a:gd name="connsiteY659" fmla="*/ 910555 h 950432"/>
                <a:gd name="connsiteX660" fmla="*/ 2532949 w 4190171"/>
                <a:gd name="connsiteY660" fmla="*/ 923362 h 950432"/>
                <a:gd name="connsiteX661" fmla="*/ 2525378 w 4190171"/>
                <a:gd name="connsiteY661" fmla="*/ 923480 h 950432"/>
                <a:gd name="connsiteX662" fmla="*/ 2520820 w 4190171"/>
                <a:gd name="connsiteY662" fmla="*/ 919063 h 950432"/>
                <a:gd name="connsiteX663" fmla="*/ 2520702 w 4190171"/>
                <a:gd name="connsiteY663" fmla="*/ 911492 h 950432"/>
                <a:gd name="connsiteX664" fmla="*/ 2533114 w 4190171"/>
                <a:gd name="connsiteY664" fmla="*/ 898685 h 950432"/>
                <a:gd name="connsiteX665" fmla="*/ 2536876 w 4190171"/>
                <a:gd name="connsiteY665" fmla="*/ 897058 h 950432"/>
                <a:gd name="connsiteX666" fmla="*/ 2161038 w 4190171"/>
                <a:gd name="connsiteY666" fmla="*/ 897058 h 950432"/>
                <a:gd name="connsiteX667" fmla="*/ 2164848 w 4190171"/>
                <a:gd name="connsiteY667" fmla="*/ 898567 h 950432"/>
                <a:gd name="connsiteX668" fmla="*/ 2169405 w 4190171"/>
                <a:gd name="connsiteY668" fmla="*/ 902983 h 950432"/>
                <a:gd name="connsiteX669" fmla="*/ 2169524 w 4190171"/>
                <a:gd name="connsiteY669" fmla="*/ 910555 h 950432"/>
                <a:gd name="connsiteX670" fmla="*/ 2157112 w 4190171"/>
                <a:gd name="connsiteY670" fmla="*/ 923362 h 950432"/>
                <a:gd name="connsiteX671" fmla="*/ 2149540 w 4190171"/>
                <a:gd name="connsiteY671" fmla="*/ 923480 h 950432"/>
                <a:gd name="connsiteX672" fmla="*/ 2144983 w 4190171"/>
                <a:gd name="connsiteY672" fmla="*/ 919063 h 950432"/>
                <a:gd name="connsiteX673" fmla="*/ 2144864 w 4190171"/>
                <a:gd name="connsiteY673" fmla="*/ 911492 h 950432"/>
                <a:gd name="connsiteX674" fmla="*/ 2157276 w 4190171"/>
                <a:gd name="connsiteY674" fmla="*/ 898685 h 950432"/>
                <a:gd name="connsiteX675" fmla="*/ 2161038 w 4190171"/>
                <a:gd name="connsiteY675" fmla="*/ 897058 h 950432"/>
                <a:gd name="connsiteX676" fmla="*/ 1785199 w 4190171"/>
                <a:gd name="connsiteY676" fmla="*/ 897058 h 950432"/>
                <a:gd name="connsiteX677" fmla="*/ 1789010 w 4190171"/>
                <a:gd name="connsiteY677" fmla="*/ 898567 h 950432"/>
                <a:gd name="connsiteX678" fmla="*/ 1793567 w 4190171"/>
                <a:gd name="connsiteY678" fmla="*/ 902983 h 950432"/>
                <a:gd name="connsiteX679" fmla="*/ 1793686 w 4190171"/>
                <a:gd name="connsiteY679" fmla="*/ 910555 h 950432"/>
                <a:gd name="connsiteX680" fmla="*/ 1781273 w 4190171"/>
                <a:gd name="connsiteY680" fmla="*/ 923362 h 950432"/>
                <a:gd name="connsiteX681" fmla="*/ 1773702 w 4190171"/>
                <a:gd name="connsiteY681" fmla="*/ 923480 h 950432"/>
                <a:gd name="connsiteX682" fmla="*/ 1769144 w 4190171"/>
                <a:gd name="connsiteY682" fmla="*/ 919063 h 950432"/>
                <a:gd name="connsiteX683" fmla="*/ 1769026 w 4190171"/>
                <a:gd name="connsiteY683" fmla="*/ 911492 h 950432"/>
                <a:gd name="connsiteX684" fmla="*/ 1781438 w 4190171"/>
                <a:gd name="connsiteY684" fmla="*/ 898685 h 950432"/>
                <a:gd name="connsiteX685" fmla="*/ 1785199 w 4190171"/>
                <a:gd name="connsiteY685" fmla="*/ 897058 h 950432"/>
                <a:gd name="connsiteX686" fmla="*/ 1409362 w 4190171"/>
                <a:gd name="connsiteY686" fmla="*/ 897058 h 950432"/>
                <a:gd name="connsiteX687" fmla="*/ 1413172 w 4190171"/>
                <a:gd name="connsiteY687" fmla="*/ 898567 h 950432"/>
                <a:gd name="connsiteX688" fmla="*/ 1417729 w 4190171"/>
                <a:gd name="connsiteY688" fmla="*/ 902983 h 950432"/>
                <a:gd name="connsiteX689" fmla="*/ 1417847 w 4190171"/>
                <a:gd name="connsiteY689" fmla="*/ 910555 h 950432"/>
                <a:gd name="connsiteX690" fmla="*/ 1405435 w 4190171"/>
                <a:gd name="connsiteY690" fmla="*/ 923362 h 950432"/>
                <a:gd name="connsiteX691" fmla="*/ 1397863 w 4190171"/>
                <a:gd name="connsiteY691" fmla="*/ 923480 h 950432"/>
                <a:gd name="connsiteX692" fmla="*/ 1393307 w 4190171"/>
                <a:gd name="connsiteY692" fmla="*/ 919063 h 950432"/>
                <a:gd name="connsiteX693" fmla="*/ 1393188 w 4190171"/>
                <a:gd name="connsiteY693" fmla="*/ 911492 h 950432"/>
                <a:gd name="connsiteX694" fmla="*/ 1405600 w 4190171"/>
                <a:gd name="connsiteY694" fmla="*/ 898685 h 950432"/>
                <a:gd name="connsiteX695" fmla="*/ 1409362 w 4190171"/>
                <a:gd name="connsiteY695" fmla="*/ 897058 h 950432"/>
                <a:gd name="connsiteX696" fmla="*/ 1033523 w 4190171"/>
                <a:gd name="connsiteY696" fmla="*/ 897058 h 950432"/>
                <a:gd name="connsiteX697" fmla="*/ 1037334 w 4190171"/>
                <a:gd name="connsiteY697" fmla="*/ 898567 h 950432"/>
                <a:gd name="connsiteX698" fmla="*/ 1041891 w 4190171"/>
                <a:gd name="connsiteY698" fmla="*/ 902983 h 950432"/>
                <a:gd name="connsiteX699" fmla="*/ 1042009 w 4190171"/>
                <a:gd name="connsiteY699" fmla="*/ 910555 h 950432"/>
                <a:gd name="connsiteX700" fmla="*/ 1029597 w 4190171"/>
                <a:gd name="connsiteY700" fmla="*/ 923362 h 950432"/>
                <a:gd name="connsiteX701" fmla="*/ 1022025 w 4190171"/>
                <a:gd name="connsiteY701" fmla="*/ 923480 h 950432"/>
                <a:gd name="connsiteX702" fmla="*/ 1017468 w 4190171"/>
                <a:gd name="connsiteY702" fmla="*/ 919063 h 950432"/>
                <a:gd name="connsiteX703" fmla="*/ 1017350 w 4190171"/>
                <a:gd name="connsiteY703" fmla="*/ 911492 h 950432"/>
                <a:gd name="connsiteX704" fmla="*/ 1029762 w 4190171"/>
                <a:gd name="connsiteY704" fmla="*/ 898685 h 950432"/>
                <a:gd name="connsiteX705" fmla="*/ 1033523 w 4190171"/>
                <a:gd name="connsiteY705" fmla="*/ 897058 h 950432"/>
                <a:gd name="connsiteX706" fmla="*/ 657685 w 4190171"/>
                <a:gd name="connsiteY706" fmla="*/ 897058 h 950432"/>
                <a:gd name="connsiteX707" fmla="*/ 661495 w 4190171"/>
                <a:gd name="connsiteY707" fmla="*/ 898567 h 950432"/>
                <a:gd name="connsiteX708" fmla="*/ 666052 w 4190171"/>
                <a:gd name="connsiteY708" fmla="*/ 902983 h 950432"/>
                <a:gd name="connsiteX709" fmla="*/ 666171 w 4190171"/>
                <a:gd name="connsiteY709" fmla="*/ 910555 h 950432"/>
                <a:gd name="connsiteX710" fmla="*/ 653759 w 4190171"/>
                <a:gd name="connsiteY710" fmla="*/ 923362 h 950432"/>
                <a:gd name="connsiteX711" fmla="*/ 646187 w 4190171"/>
                <a:gd name="connsiteY711" fmla="*/ 923480 h 950432"/>
                <a:gd name="connsiteX712" fmla="*/ 641630 w 4190171"/>
                <a:gd name="connsiteY712" fmla="*/ 919063 h 950432"/>
                <a:gd name="connsiteX713" fmla="*/ 641512 w 4190171"/>
                <a:gd name="connsiteY713" fmla="*/ 911492 h 950432"/>
                <a:gd name="connsiteX714" fmla="*/ 653924 w 4190171"/>
                <a:gd name="connsiteY714" fmla="*/ 898685 h 950432"/>
                <a:gd name="connsiteX715" fmla="*/ 657685 w 4190171"/>
                <a:gd name="connsiteY715" fmla="*/ 897058 h 950432"/>
                <a:gd name="connsiteX716" fmla="*/ 281847 w 4190171"/>
                <a:gd name="connsiteY716" fmla="*/ 897058 h 950432"/>
                <a:gd name="connsiteX717" fmla="*/ 285658 w 4190171"/>
                <a:gd name="connsiteY717" fmla="*/ 898567 h 950432"/>
                <a:gd name="connsiteX718" fmla="*/ 290215 w 4190171"/>
                <a:gd name="connsiteY718" fmla="*/ 902983 h 950432"/>
                <a:gd name="connsiteX719" fmla="*/ 290333 w 4190171"/>
                <a:gd name="connsiteY719" fmla="*/ 910555 h 950432"/>
                <a:gd name="connsiteX720" fmla="*/ 277921 w 4190171"/>
                <a:gd name="connsiteY720" fmla="*/ 923362 h 950432"/>
                <a:gd name="connsiteX721" fmla="*/ 270349 w 4190171"/>
                <a:gd name="connsiteY721" fmla="*/ 923480 h 950432"/>
                <a:gd name="connsiteX722" fmla="*/ 265792 w 4190171"/>
                <a:gd name="connsiteY722" fmla="*/ 919063 h 950432"/>
                <a:gd name="connsiteX723" fmla="*/ 265674 w 4190171"/>
                <a:gd name="connsiteY723" fmla="*/ 911492 h 950432"/>
                <a:gd name="connsiteX724" fmla="*/ 278086 w 4190171"/>
                <a:gd name="connsiteY724" fmla="*/ 898685 h 950432"/>
                <a:gd name="connsiteX725" fmla="*/ 281847 w 4190171"/>
                <a:gd name="connsiteY725" fmla="*/ 897058 h 950432"/>
                <a:gd name="connsiteX726" fmla="*/ 3976790 w 4190171"/>
                <a:gd name="connsiteY726" fmla="*/ 896897 h 950432"/>
                <a:gd name="connsiteX727" fmla="*/ 3993699 w 4190171"/>
                <a:gd name="connsiteY727" fmla="*/ 896897 h 950432"/>
                <a:gd name="connsiteX728" fmla="*/ 4003162 w 4190171"/>
                <a:gd name="connsiteY728" fmla="*/ 906360 h 950432"/>
                <a:gd name="connsiteX729" fmla="*/ 4003162 w 4190171"/>
                <a:gd name="connsiteY729" fmla="*/ 917576 h 950432"/>
                <a:gd name="connsiteX730" fmla="*/ 3993699 w 4190171"/>
                <a:gd name="connsiteY730" fmla="*/ 927038 h 950432"/>
                <a:gd name="connsiteX731" fmla="*/ 3976790 w 4190171"/>
                <a:gd name="connsiteY731" fmla="*/ 927038 h 950432"/>
                <a:gd name="connsiteX732" fmla="*/ 3967328 w 4190171"/>
                <a:gd name="connsiteY732" fmla="*/ 917576 h 950432"/>
                <a:gd name="connsiteX733" fmla="*/ 3967327 w 4190171"/>
                <a:gd name="connsiteY733" fmla="*/ 906360 h 950432"/>
                <a:gd name="connsiteX734" fmla="*/ 3976790 w 4190171"/>
                <a:gd name="connsiteY734" fmla="*/ 896897 h 950432"/>
                <a:gd name="connsiteX735" fmla="*/ 3600952 w 4190171"/>
                <a:gd name="connsiteY735" fmla="*/ 896897 h 950432"/>
                <a:gd name="connsiteX736" fmla="*/ 3617862 w 4190171"/>
                <a:gd name="connsiteY736" fmla="*/ 896897 h 950432"/>
                <a:gd name="connsiteX737" fmla="*/ 3627324 w 4190171"/>
                <a:gd name="connsiteY737" fmla="*/ 906360 h 950432"/>
                <a:gd name="connsiteX738" fmla="*/ 3627324 w 4190171"/>
                <a:gd name="connsiteY738" fmla="*/ 917576 h 950432"/>
                <a:gd name="connsiteX739" fmla="*/ 3617862 w 4190171"/>
                <a:gd name="connsiteY739" fmla="*/ 927038 h 950432"/>
                <a:gd name="connsiteX740" fmla="*/ 3600952 w 4190171"/>
                <a:gd name="connsiteY740" fmla="*/ 927038 h 950432"/>
                <a:gd name="connsiteX741" fmla="*/ 3591489 w 4190171"/>
                <a:gd name="connsiteY741" fmla="*/ 917576 h 950432"/>
                <a:gd name="connsiteX742" fmla="*/ 3591489 w 4190171"/>
                <a:gd name="connsiteY742" fmla="*/ 906360 h 950432"/>
                <a:gd name="connsiteX743" fmla="*/ 3600952 w 4190171"/>
                <a:gd name="connsiteY743" fmla="*/ 896897 h 950432"/>
                <a:gd name="connsiteX744" fmla="*/ 3225114 w 4190171"/>
                <a:gd name="connsiteY744" fmla="*/ 896897 h 950432"/>
                <a:gd name="connsiteX745" fmla="*/ 3242023 w 4190171"/>
                <a:gd name="connsiteY745" fmla="*/ 896897 h 950432"/>
                <a:gd name="connsiteX746" fmla="*/ 3251486 w 4190171"/>
                <a:gd name="connsiteY746" fmla="*/ 906360 h 950432"/>
                <a:gd name="connsiteX747" fmla="*/ 3251486 w 4190171"/>
                <a:gd name="connsiteY747" fmla="*/ 917576 h 950432"/>
                <a:gd name="connsiteX748" fmla="*/ 3242023 w 4190171"/>
                <a:gd name="connsiteY748" fmla="*/ 927038 h 950432"/>
                <a:gd name="connsiteX749" fmla="*/ 3225114 w 4190171"/>
                <a:gd name="connsiteY749" fmla="*/ 927038 h 950432"/>
                <a:gd name="connsiteX750" fmla="*/ 3215652 w 4190171"/>
                <a:gd name="connsiteY750" fmla="*/ 917576 h 950432"/>
                <a:gd name="connsiteX751" fmla="*/ 3215651 w 4190171"/>
                <a:gd name="connsiteY751" fmla="*/ 906360 h 950432"/>
                <a:gd name="connsiteX752" fmla="*/ 3225114 w 4190171"/>
                <a:gd name="connsiteY752" fmla="*/ 896897 h 950432"/>
                <a:gd name="connsiteX753" fmla="*/ 2849276 w 4190171"/>
                <a:gd name="connsiteY753" fmla="*/ 896897 h 950432"/>
                <a:gd name="connsiteX754" fmla="*/ 2866185 w 4190171"/>
                <a:gd name="connsiteY754" fmla="*/ 896897 h 950432"/>
                <a:gd name="connsiteX755" fmla="*/ 2875648 w 4190171"/>
                <a:gd name="connsiteY755" fmla="*/ 906360 h 950432"/>
                <a:gd name="connsiteX756" fmla="*/ 2875648 w 4190171"/>
                <a:gd name="connsiteY756" fmla="*/ 917576 h 950432"/>
                <a:gd name="connsiteX757" fmla="*/ 2866185 w 4190171"/>
                <a:gd name="connsiteY757" fmla="*/ 927038 h 950432"/>
                <a:gd name="connsiteX758" fmla="*/ 2849276 w 4190171"/>
                <a:gd name="connsiteY758" fmla="*/ 927038 h 950432"/>
                <a:gd name="connsiteX759" fmla="*/ 2839813 w 4190171"/>
                <a:gd name="connsiteY759" fmla="*/ 917576 h 950432"/>
                <a:gd name="connsiteX760" fmla="*/ 2839812 w 4190171"/>
                <a:gd name="connsiteY760" fmla="*/ 906360 h 950432"/>
                <a:gd name="connsiteX761" fmla="*/ 2849276 w 4190171"/>
                <a:gd name="connsiteY761" fmla="*/ 896897 h 950432"/>
                <a:gd name="connsiteX762" fmla="*/ 2473438 w 4190171"/>
                <a:gd name="connsiteY762" fmla="*/ 896897 h 950432"/>
                <a:gd name="connsiteX763" fmla="*/ 2490347 w 4190171"/>
                <a:gd name="connsiteY763" fmla="*/ 896897 h 950432"/>
                <a:gd name="connsiteX764" fmla="*/ 2499809 w 4190171"/>
                <a:gd name="connsiteY764" fmla="*/ 906360 h 950432"/>
                <a:gd name="connsiteX765" fmla="*/ 2499810 w 4190171"/>
                <a:gd name="connsiteY765" fmla="*/ 917576 h 950432"/>
                <a:gd name="connsiteX766" fmla="*/ 2490347 w 4190171"/>
                <a:gd name="connsiteY766" fmla="*/ 927038 h 950432"/>
                <a:gd name="connsiteX767" fmla="*/ 2473438 w 4190171"/>
                <a:gd name="connsiteY767" fmla="*/ 927038 h 950432"/>
                <a:gd name="connsiteX768" fmla="*/ 2463976 w 4190171"/>
                <a:gd name="connsiteY768" fmla="*/ 917576 h 950432"/>
                <a:gd name="connsiteX769" fmla="*/ 2463975 w 4190171"/>
                <a:gd name="connsiteY769" fmla="*/ 906360 h 950432"/>
                <a:gd name="connsiteX770" fmla="*/ 2473438 w 4190171"/>
                <a:gd name="connsiteY770" fmla="*/ 896897 h 950432"/>
                <a:gd name="connsiteX771" fmla="*/ 2097600 w 4190171"/>
                <a:gd name="connsiteY771" fmla="*/ 896897 h 950432"/>
                <a:gd name="connsiteX772" fmla="*/ 2114509 w 4190171"/>
                <a:gd name="connsiteY772" fmla="*/ 896897 h 950432"/>
                <a:gd name="connsiteX773" fmla="*/ 2123972 w 4190171"/>
                <a:gd name="connsiteY773" fmla="*/ 906360 h 950432"/>
                <a:gd name="connsiteX774" fmla="*/ 2123972 w 4190171"/>
                <a:gd name="connsiteY774" fmla="*/ 917576 h 950432"/>
                <a:gd name="connsiteX775" fmla="*/ 2114509 w 4190171"/>
                <a:gd name="connsiteY775" fmla="*/ 927038 h 950432"/>
                <a:gd name="connsiteX776" fmla="*/ 2097600 w 4190171"/>
                <a:gd name="connsiteY776" fmla="*/ 927038 h 950432"/>
                <a:gd name="connsiteX777" fmla="*/ 2088137 w 4190171"/>
                <a:gd name="connsiteY777" fmla="*/ 917576 h 950432"/>
                <a:gd name="connsiteX778" fmla="*/ 2088136 w 4190171"/>
                <a:gd name="connsiteY778" fmla="*/ 906360 h 950432"/>
                <a:gd name="connsiteX779" fmla="*/ 2097600 w 4190171"/>
                <a:gd name="connsiteY779" fmla="*/ 896897 h 950432"/>
                <a:gd name="connsiteX780" fmla="*/ 1721762 w 4190171"/>
                <a:gd name="connsiteY780" fmla="*/ 896897 h 950432"/>
                <a:gd name="connsiteX781" fmla="*/ 1738671 w 4190171"/>
                <a:gd name="connsiteY781" fmla="*/ 896897 h 950432"/>
                <a:gd name="connsiteX782" fmla="*/ 1748133 w 4190171"/>
                <a:gd name="connsiteY782" fmla="*/ 906360 h 950432"/>
                <a:gd name="connsiteX783" fmla="*/ 1748134 w 4190171"/>
                <a:gd name="connsiteY783" fmla="*/ 917576 h 950432"/>
                <a:gd name="connsiteX784" fmla="*/ 1738671 w 4190171"/>
                <a:gd name="connsiteY784" fmla="*/ 927038 h 950432"/>
                <a:gd name="connsiteX785" fmla="*/ 1721762 w 4190171"/>
                <a:gd name="connsiteY785" fmla="*/ 927038 h 950432"/>
                <a:gd name="connsiteX786" fmla="*/ 1712299 w 4190171"/>
                <a:gd name="connsiteY786" fmla="*/ 917576 h 950432"/>
                <a:gd name="connsiteX787" fmla="*/ 1712299 w 4190171"/>
                <a:gd name="connsiteY787" fmla="*/ 906360 h 950432"/>
                <a:gd name="connsiteX788" fmla="*/ 1721762 w 4190171"/>
                <a:gd name="connsiteY788" fmla="*/ 896897 h 950432"/>
                <a:gd name="connsiteX789" fmla="*/ 1345923 w 4190171"/>
                <a:gd name="connsiteY789" fmla="*/ 896897 h 950432"/>
                <a:gd name="connsiteX790" fmla="*/ 1362832 w 4190171"/>
                <a:gd name="connsiteY790" fmla="*/ 896897 h 950432"/>
                <a:gd name="connsiteX791" fmla="*/ 1372295 w 4190171"/>
                <a:gd name="connsiteY791" fmla="*/ 906360 h 950432"/>
                <a:gd name="connsiteX792" fmla="*/ 1372295 w 4190171"/>
                <a:gd name="connsiteY792" fmla="*/ 917576 h 950432"/>
                <a:gd name="connsiteX793" fmla="*/ 1362832 w 4190171"/>
                <a:gd name="connsiteY793" fmla="*/ 927038 h 950432"/>
                <a:gd name="connsiteX794" fmla="*/ 1345923 w 4190171"/>
                <a:gd name="connsiteY794" fmla="*/ 927038 h 950432"/>
                <a:gd name="connsiteX795" fmla="*/ 1336461 w 4190171"/>
                <a:gd name="connsiteY795" fmla="*/ 917576 h 950432"/>
                <a:gd name="connsiteX796" fmla="*/ 1336461 w 4190171"/>
                <a:gd name="connsiteY796" fmla="*/ 906360 h 950432"/>
                <a:gd name="connsiteX797" fmla="*/ 1345923 w 4190171"/>
                <a:gd name="connsiteY797" fmla="*/ 896897 h 950432"/>
                <a:gd name="connsiteX798" fmla="*/ 970086 w 4190171"/>
                <a:gd name="connsiteY798" fmla="*/ 896897 h 950432"/>
                <a:gd name="connsiteX799" fmla="*/ 986994 w 4190171"/>
                <a:gd name="connsiteY799" fmla="*/ 896897 h 950432"/>
                <a:gd name="connsiteX800" fmla="*/ 996457 w 4190171"/>
                <a:gd name="connsiteY800" fmla="*/ 906360 h 950432"/>
                <a:gd name="connsiteX801" fmla="*/ 996458 w 4190171"/>
                <a:gd name="connsiteY801" fmla="*/ 917576 h 950432"/>
                <a:gd name="connsiteX802" fmla="*/ 986994 w 4190171"/>
                <a:gd name="connsiteY802" fmla="*/ 927038 h 950432"/>
                <a:gd name="connsiteX803" fmla="*/ 970086 w 4190171"/>
                <a:gd name="connsiteY803" fmla="*/ 927038 h 950432"/>
                <a:gd name="connsiteX804" fmla="*/ 960623 w 4190171"/>
                <a:gd name="connsiteY804" fmla="*/ 917576 h 950432"/>
                <a:gd name="connsiteX805" fmla="*/ 960622 w 4190171"/>
                <a:gd name="connsiteY805" fmla="*/ 906360 h 950432"/>
                <a:gd name="connsiteX806" fmla="*/ 970086 w 4190171"/>
                <a:gd name="connsiteY806" fmla="*/ 896897 h 950432"/>
                <a:gd name="connsiteX807" fmla="*/ 594247 w 4190171"/>
                <a:gd name="connsiteY807" fmla="*/ 896897 h 950432"/>
                <a:gd name="connsiteX808" fmla="*/ 611156 w 4190171"/>
                <a:gd name="connsiteY808" fmla="*/ 896897 h 950432"/>
                <a:gd name="connsiteX809" fmla="*/ 620619 w 4190171"/>
                <a:gd name="connsiteY809" fmla="*/ 906360 h 950432"/>
                <a:gd name="connsiteX810" fmla="*/ 620619 w 4190171"/>
                <a:gd name="connsiteY810" fmla="*/ 917576 h 950432"/>
                <a:gd name="connsiteX811" fmla="*/ 611156 w 4190171"/>
                <a:gd name="connsiteY811" fmla="*/ 927038 h 950432"/>
                <a:gd name="connsiteX812" fmla="*/ 594247 w 4190171"/>
                <a:gd name="connsiteY812" fmla="*/ 927038 h 950432"/>
                <a:gd name="connsiteX813" fmla="*/ 584785 w 4190171"/>
                <a:gd name="connsiteY813" fmla="*/ 917576 h 950432"/>
                <a:gd name="connsiteX814" fmla="*/ 584784 w 4190171"/>
                <a:gd name="connsiteY814" fmla="*/ 906360 h 950432"/>
                <a:gd name="connsiteX815" fmla="*/ 594247 w 4190171"/>
                <a:gd name="connsiteY815" fmla="*/ 896897 h 950432"/>
                <a:gd name="connsiteX816" fmla="*/ 218410 w 4190171"/>
                <a:gd name="connsiteY816" fmla="*/ 896897 h 950432"/>
                <a:gd name="connsiteX817" fmla="*/ 235319 w 4190171"/>
                <a:gd name="connsiteY817" fmla="*/ 896897 h 950432"/>
                <a:gd name="connsiteX818" fmla="*/ 244781 w 4190171"/>
                <a:gd name="connsiteY818" fmla="*/ 906360 h 950432"/>
                <a:gd name="connsiteX819" fmla="*/ 244782 w 4190171"/>
                <a:gd name="connsiteY819" fmla="*/ 917576 h 950432"/>
                <a:gd name="connsiteX820" fmla="*/ 235319 w 4190171"/>
                <a:gd name="connsiteY820" fmla="*/ 927038 h 950432"/>
                <a:gd name="connsiteX821" fmla="*/ 218410 w 4190171"/>
                <a:gd name="connsiteY821" fmla="*/ 927038 h 950432"/>
                <a:gd name="connsiteX822" fmla="*/ 208947 w 4190171"/>
                <a:gd name="connsiteY822" fmla="*/ 917576 h 950432"/>
                <a:gd name="connsiteX823" fmla="*/ 208947 w 4190171"/>
                <a:gd name="connsiteY823" fmla="*/ 906360 h 950432"/>
                <a:gd name="connsiteX824" fmla="*/ 218410 w 4190171"/>
                <a:gd name="connsiteY824" fmla="*/ 896897 h 950432"/>
                <a:gd name="connsiteX825" fmla="*/ 4075777 w 4190171"/>
                <a:gd name="connsiteY825" fmla="*/ 857220 h 950432"/>
                <a:gd name="connsiteX826" fmla="*/ 4088988 w 4190171"/>
                <a:gd name="connsiteY826" fmla="*/ 861945 h 950432"/>
                <a:gd name="connsiteX827" fmla="*/ 4094013 w 4190171"/>
                <a:gd name="connsiteY827" fmla="*/ 872566 h 950432"/>
                <a:gd name="connsiteX828" fmla="*/ 4089775 w 4190171"/>
                <a:gd name="connsiteY828" fmla="*/ 884415 h 950432"/>
                <a:gd name="connsiteX829" fmla="*/ 4079154 w 4190171"/>
                <a:gd name="connsiteY829" fmla="*/ 889440 h 950432"/>
                <a:gd name="connsiteX830" fmla="*/ 4065944 w 4190171"/>
                <a:gd name="connsiteY830" fmla="*/ 884715 h 950432"/>
                <a:gd name="connsiteX831" fmla="*/ 4060919 w 4190171"/>
                <a:gd name="connsiteY831" fmla="*/ 874095 h 950432"/>
                <a:gd name="connsiteX832" fmla="*/ 4065157 w 4190171"/>
                <a:gd name="connsiteY832" fmla="*/ 862245 h 950432"/>
                <a:gd name="connsiteX833" fmla="*/ 4075777 w 4190171"/>
                <a:gd name="connsiteY833" fmla="*/ 857220 h 950432"/>
                <a:gd name="connsiteX834" fmla="*/ 3699940 w 4190171"/>
                <a:gd name="connsiteY834" fmla="*/ 857220 h 950432"/>
                <a:gd name="connsiteX835" fmla="*/ 3713150 w 4190171"/>
                <a:gd name="connsiteY835" fmla="*/ 861945 h 950432"/>
                <a:gd name="connsiteX836" fmla="*/ 3718175 w 4190171"/>
                <a:gd name="connsiteY836" fmla="*/ 872566 h 950432"/>
                <a:gd name="connsiteX837" fmla="*/ 3713937 w 4190171"/>
                <a:gd name="connsiteY837" fmla="*/ 884415 h 950432"/>
                <a:gd name="connsiteX838" fmla="*/ 3703317 w 4190171"/>
                <a:gd name="connsiteY838" fmla="*/ 889440 h 950432"/>
                <a:gd name="connsiteX839" fmla="*/ 3690106 w 4190171"/>
                <a:gd name="connsiteY839" fmla="*/ 884715 h 950432"/>
                <a:gd name="connsiteX840" fmla="*/ 3685081 w 4190171"/>
                <a:gd name="connsiteY840" fmla="*/ 874095 h 950432"/>
                <a:gd name="connsiteX841" fmla="*/ 3689318 w 4190171"/>
                <a:gd name="connsiteY841" fmla="*/ 862245 h 950432"/>
                <a:gd name="connsiteX842" fmla="*/ 3699940 w 4190171"/>
                <a:gd name="connsiteY842" fmla="*/ 857220 h 950432"/>
                <a:gd name="connsiteX843" fmla="*/ 3324101 w 4190171"/>
                <a:gd name="connsiteY843" fmla="*/ 857220 h 950432"/>
                <a:gd name="connsiteX844" fmla="*/ 3337312 w 4190171"/>
                <a:gd name="connsiteY844" fmla="*/ 861945 h 950432"/>
                <a:gd name="connsiteX845" fmla="*/ 3342337 w 4190171"/>
                <a:gd name="connsiteY845" fmla="*/ 872566 h 950432"/>
                <a:gd name="connsiteX846" fmla="*/ 3338099 w 4190171"/>
                <a:gd name="connsiteY846" fmla="*/ 884415 h 950432"/>
                <a:gd name="connsiteX847" fmla="*/ 3327478 w 4190171"/>
                <a:gd name="connsiteY847" fmla="*/ 889440 h 950432"/>
                <a:gd name="connsiteX848" fmla="*/ 3314268 w 4190171"/>
                <a:gd name="connsiteY848" fmla="*/ 884715 h 950432"/>
                <a:gd name="connsiteX849" fmla="*/ 3309242 w 4190171"/>
                <a:gd name="connsiteY849" fmla="*/ 874095 h 950432"/>
                <a:gd name="connsiteX850" fmla="*/ 3313480 w 4190171"/>
                <a:gd name="connsiteY850" fmla="*/ 862245 h 950432"/>
                <a:gd name="connsiteX851" fmla="*/ 3324101 w 4190171"/>
                <a:gd name="connsiteY851" fmla="*/ 857220 h 950432"/>
                <a:gd name="connsiteX852" fmla="*/ 2948263 w 4190171"/>
                <a:gd name="connsiteY852" fmla="*/ 857220 h 950432"/>
                <a:gd name="connsiteX853" fmla="*/ 2961474 w 4190171"/>
                <a:gd name="connsiteY853" fmla="*/ 861945 h 950432"/>
                <a:gd name="connsiteX854" fmla="*/ 2966499 w 4190171"/>
                <a:gd name="connsiteY854" fmla="*/ 872566 h 950432"/>
                <a:gd name="connsiteX855" fmla="*/ 2962261 w 4190171"/>
                <a:gd name="connsiteY855" fmla="*/ 884415 h 950432"/>
                <a:gd name="connsiteX856" fmla="*/ 2951640 w 4190171"/>
                <a:gd name="connsiteY856" fmla="*/ 889440 h 950432"/>
                <a:gd name="connsiteX857" fmla="*/ 2938430 w 4190171"/>
                <a:gd name="connsiteY857" fmla="*/ 884715 h 950432"/>
                <a:gd name="connsiteX858" fmla="*/ 2933405 w 4190171"/>
                <a:gd name="connsiteY858" fmla="*/ 874095 h 950432"/>
                <a:gd name="connsiteX859" fmla="*/ 2937643 w 4190171"/>
                <a:gd name="connsiteY859" fmla="*/ 862245 h 950432"/>
                <a:gd name="connsiteX860" fmla="*/ 2948263 w 4190171"/>
                <a:gd name="connsiteY860" fmla="*/ 857220 h 950432"/>
                <a:gd name="connsiteX861" fmla="*/ 2572426 w 4190171"/>
                <a:gd name="connsiteY861" fmla="*/ 857220 h 950432"/>
                <a:gd name="connsiteX862" fmla="*/ 2585636 w 4190171"/>
                <a:gd name="connsiteY862" fmla="*/ 861945 h 950432"/>
                <a:gd name="connsiteX863" fmla="*/ 2590661 w 4190171"/>
                <a:gd name="connsiteY863" fmla="*/ 872566 h 950432"/>
                <a:gd name="connsiteX864" fmla="*/ 2586423 w 4190171"/>
                <a:gd name="connsiteY864" fmla="*/ 884415 h 950432"/>
                <a:gd name="connsiteX865" fmla="*/ 2575802 w 4190171"/>
                <a:gd name="connsiteY865" fmla="*/ 889440 h 950432"/>
                <a:gd name="connsiteX866" fmla="*/ 2562592 w 4190171"/>
                <a:gd name="connsiteY866" fmla="*/ 884715 h 950432"/>
                <a:gd name="connsiteX867" fmla="*/ 2557567 w 4190171"/>
                <a:gd name="connsiteY867" fmla="*/ 874095 h 950432"/>
                <a:gd name="connsiteX868" fmla="*/ 2561804 w 4190171"/>
                <a:gd name="connsiteY868" fmla="*/ 862245 h 950432"/>
                <a:gd name="connsiteX869" fmla="*/ 2572426 w 4190171"/>
                <a:gd name="connsiteY869" fmla="*/ 857220 h 950432"/>
                <a:gd name="connsiteX870" fmla="*/ 2196587 w 4190171"/>
                <a:gd name="connsiteY870" fmla="*/ 857220 h 950432"/>
                <a:gd name="connsiteX871" fmla="*/ 2209798 w 4190171"/>
                <a:gd name="connsiteY871" fmla="*/ 861945 h 950432"/>
                <a:gd name="connsiteX872" fmla="*/ 2214823 w 4190171"/>
                <a:gd name="connsiteY872" fmla="*/ 872566 h 950432"/>
                <a:gd name="connsiteX873" fmla="*/ 2210585 w 4190171"/>
                <a:gd name="connsiteY873" fmla="*/ 884415 h 950432"/>
                <a:gd name="connsiteX874" fmla="*/ 2199964 w 4190171"/>
                <a:gd name="connsiteY874" fmla="*/ 889440 h 950432"/>
                <a:gd name="connsiteX875" fmla="*/ 2186754 w 4190171"/>
                <a:gd name="connsiteY875" fmla="*/ 884715 h 950432"/>
                <a:gd name="connsiteX876" fmla="*/ 2181729 w 4190171"/>
                <a:gd name="connsiteY876" fmla="*/ 874095 h 950432"/>
                <a:gd name="connsiteX877" fmla="*/ 2185966 w 4190171"/>
                <a:gd name="connsiteY877" fmla="*/ 862245 h 950432"/>
                <a:gd name="connsiteX878" fmla="*/ 2196587 w 4190171"/>
                <a:gd name="connsiteY878" fmla="*/ 857220 h 950432"/>
                <a:gd name="connsiteX879" fmla="*/ 1820749 w 4190171"/>
                <a:gd name="connsiteY879" fmla="*/ 857220 h 950432"/>
                <a:gd name="connsiteX880" fmla="*/ 1833960 w 4190171"/>
                <a:gd name="connsiteY880" fmla="*/ 861945 h 950432"/>
                <a:gd name="connsiteX881" fmla="*/ 1838984 w 4190171"/>
                <a:gd name="connsiteY881" fmla="*/ 872566 h 950432"/>
                <a:gd name="connsiteX882" fmla="*/ 1834747 w 4190171"/>
                <a:gd name="connsiteY882" fmla="*/ 884415 h 950432"/>
                <a:gd name="connsiteX883" fmla="*/ 1824126 w 4190171"/>
                <a:gd name="connsiteY883" fmla="*/ 889440 h 950432"/>
                <a:gd name="connsiteX884" fmla="*/ 1810916 w 4190171"/>
                <a:gd name="connsiteY884" fmla="*/ 884715 h 950432"/>
                <a:gd name="connsiteX885" fmla="*/ 1805891 w 4190171"/>
                <a:gd name="connsiteY885" fmla="*/ 874095 h 950432"/>
                <a:gd name="connsiteX886" fmla="*/ 1810128 w 4190171"/>
                <a:gd name="connsiteY886" fmla="*/ 862245 h 950432"/>
                <a:gd name="connsiteX887" fmla="*/ 1820749 w 4190171"/>
                <a:gd name="connsiteY887" fmla="*/ 857220 h 950432"/>
                <a:gd name="connsiteX888" fmla="*/ 1444911 w 4190171"/>
                <a:gd name="connsiteY888" fmla="*/ 857220 h 950432"/>
                <a:gd name="connsiteX889" fmla="*/ 1458122 w 4190171"/>
                <a:gd name="connsiteY889" fmla="*/ 861945 h 950432"/>
                <a:gd name="connsiteX890" fmla="*/ 1463146 w 4190171"/>
                <a:gd name="connsiteY890" fmla="*/ 872566 h 950432"/>
                <a:gd name="connsiteX891" fmla="*/ 1458908 w 4190171"/>
                <a:gd name="connsiteY891" fmla="*/ 884415 h 950432"/>
                <a:gd name="connsiteX892" fmla="*/ 1448288 w 4190171"/>
                <a:gd name="connsiteY892" fmla="*/ 889440 h 950432"/>
                <a:gd name="connsiteX893" fmla="*/ 1435077 w 4190171"/>
                <a:gd name="connsiteY893" fmla="*/ 884715 h 950432"/>
                <a:gd name="connsiteX894" fmla="*/ 1430052 w 4190171"/>
                <a:gd name="connsiteY894" fmla="*/ 874095 h 950432"/>
                <a:gd name="connsiteX895" fmla="*/ 1434290 w 4190171"/>
                <a:gd name="connsiteY895" fmla="*/ 862245 h 950432"/>
                <a:gd name="connsiteX896" fmla="*/ 1444911 w 4190171"/>
                <a:gd name="connsiteY896" fmla="*/ 857220 h 950432"/>
                <a:gd name="connsiteX897" fmla="*/ 1069072 w 4190171"/>
                <a:gd name="connsiteY897" fmla="*/ 857220 h 950432"/>
                <a:gd name="connsiteX898" fmla="*/ 1082283 w 4190171"/>
                <a:gd name="connsiteY898" fmla="*/ 861945 h 950432"/>
                <a:gd name="connsiteX899" fmla="*/ 1087308 w 4190171"/>
                <a:gd name="connsiteY899" fmla="*/ 872566 h 950432"/>
                <a:gd name="connsiteX900" fmla="*/ 1083070 w 4190171"/>
                <a:gd name="connsiteY900" fmla="*/ 884415 h 950432"/>
                <a:gd name="connsiteX901" fmla="*/ 1072450 w 4190171"/>
                <a:gd name="connsiteY901" fmla="*/ 889440 h 950432"/>
                <a:gd name="connsiteX902" fmla="*/ 1059239 w 4190171"/>
                <a:gd name="connsiteY902" fmla="*/ 884715 h 950432"/>
                <a:gd name="connsiteX903" fmla="*/ 1054214 w 4190171"/>
                <a:gd name="connsiteY903" fmla="*/ 874095 h 950432"/>
                <a:gd name="connsiteX904" fmla="*/ 1058451 w 4190171"/>
                <a:gd name="connsiteY904" fmla="*/ 862245 h 950432"/>
                <a:gd name="connsiteX905" fmla="*/ 1069072 w 4190171"/>
                <a:gd name="connsiteY905" fmla="*/ 857220 h 950432"/>
                <a:gd name="connsiteX906" fmla="*/ 693235 w 4190171"/>
                <a:gd name="connsiteY906" fmla="*/ 857220 h 950432"/>
                <a:gd name="connsiteX907" fmla="*/ 706445 w 4190171"/>
                <a:gd name="connsiteY907" fmla="*/ 861945 h 950432"/>
                <a:gd name="connsiteX908" fmla="*/ 711471 w 4190171"/>
                <a:gd name="connsiteY908" fmla="*/ 872566 h 950432"/>
                <a:gd name="connsiteX909" fmla="*/ 707233 w 4190171"/>
                <a:gd name="connsiteY909" fmla="*/ 884415 h 950432"/>
                <a:gd name="connsiteX910" fmla="*/ 696612 w 4190171"/>
                <a:gd name="connsiteY910" fmla="*/ 889440 h 950432"/>
                <a:gd name="connsiteX911" fmla="*/ 683401 w 4190171"/>
                <a:gd name="connsiteY911" fmla="*/ 884715 h 950432"/>
                <a:gd name="connsiteX912" fmla="*/ 678376 w 4190171"/>
                <a:gd name="connsiteY912" fmla="*/ 874095 h 950432"/>
                <a:gd name="connsiteX913" fmla="*/ 682614 w 4190171"/>
                <a:gd name="connsiteY913" fmla="*/ 862245 h 950432"/>
                <a:gd name="connsiteX914" fmla="*/ 693235 w 4190171"/>
                <a:gd name="connsiteY914" fmla="*/ 857220 h 950432"/>
                <a:gd name="connsiteX915" fmla="*/ 317397 w 4190171"/>
                <a:gd name="connsiteY915" fmla="*/ 857220 h 950432"/>
                <a:gd name="connsiteX916" fmla="*/ 330608 w 4190171"/>
                <a:gd name="connsiteY916" fmla="*/ 861945 h 950432"/>
                <a:gd name="connsiteX917" fmla="*/ 335632 w 4190171"/>
                <a:gd name="connsiteY917" fmla="*/ 872566 h 950432"/>
                <a:gd name="connsiteX918" fmla="*/ 331395 w 4190171"/>
                <a:gd name="connsiteY918" fmla="*/ 884415 h 950432"/>
                <a:gd name="connsiteX919" fmla="*/ 320774 w 4190171"/>
                <a:gd name="connsiteY919" fmla="*/ 889440 h 950432"/>
                <a:gd name="connsiteX920" fmla="*/ 307563 w 4190171"/>
                <a:gd name="connsiteY920" fmla="*/ 884715 h 950432"/>
                <a:gd name="connsiteX921" fmla="*/ 302539 w 4190171"/>
                <a:gd name="connsiteY921" fmla="*/ 874095 h 950432"/>
                <a:gd name="connsiteX922" fmla="*/ 306776 w 4190171"/>
                <a:gd name="connsiteY922" fmla="*/ 862245 h 950432"/>
                <a:gd name="connsiteX923" fmla="*/ 317397 w 4190171"/>
                <a:gd name="connsiteY923" fmla="*/ 857220 h 950432"/>
                <a:gd name="connsiteX924" fmla="*/ 3928729 w 4190171"/>
                <a:gd name="connsiteY924" fmla="*/ 848865 h 950432"/>
                <a:gd name="connsiteX925" fmla="*/ 3945281 w 4190171"/>
                <a:gd name="connsiteY925" fmla="*/ 848865 h 950432"/>
                <a:gd name="connsiteX926" fmla="*/ 3956209 w 4190171"/>
                <a:gd name="connsiteY926" fmla="*/ 859793 h 950432"/>
                <a:gd name="connsiteX927" fmla="*/ 3956209 w 4190171"/>
                <a:gd name="connsiteY927" fmla="*/ 893701 h 950432"/>
                <a:gd name="connsiteX928" fmla="*/ 3956209 w 4190171"/>
                <a:gd name="connsiteY928" fmla="*/ 894569 h 950432"/>
                <a:gd name="connsiteX929" fmla="*/ 3956209 w 4190171"/>
                <a:gd name="connsiteY929" fmla="*/ 913952 h 950432"/>
                <a:gd name="connsiteX930" fmla="*/ 3945281 w 4190171"/>
                <a:gd name="connsiteY930" fmla="*/ 924880 h 950432"/>
                <a:gd name="connsiteX931" fmla="*/ 3928729 w 4190171"/>
                <a:gd name="connsiteY931" fmla="*/ 924880 h 950432"/>
                <a:gd name="connsiteX932" fmla="*/ 3917801 w 4190171"/>
                <a:gd name="connsiteY932" fmla="*/ 913952 h 950432"/>
                <a:gd name="connsiteX933" fmla="*/ 3917801 w 4190171"/>
                <a:gd name="connsiteY933" fmla="*/ 894569 h 950432"/>
                <a:gd name="connsiteX934" fmla="*/ 3917801 w 4190171"/>
                <a:gd name="connsiteY934" fmla="*/ 893701 h 950432"/>
                <a:gd name="connsiteX935" fmla="*/ 3917801 w 4190171"/>
                <a:gd name="connsiteY935" fmla="*/ 859793 h 950432"/>
                <a:gd name="connsiteX936" fmla="*/ 3928729 w 4190171"/>
                <a:gd name="connsiteY936" fmla="*/ 848865 h 950432"/>
                <a:gd name="connsiteX937" fmla="*/ 3552890 w 4190171"/>
                <a:gd name="connsiteY937" fmla="*/ 848865 h 950432"/>
                <a:gd name="connsiteX938" fmla="*/ 3569443 w 4190171"/>
                <a:gd name="connsiteY938" fmla="*/ 848865 h 950432"/>
                <a:gd name="connsiteX939" fmla="*/ 3580372 w 4190171"/>
                <a:gd name="connsiteY939" fmla="*/ 859793 h 950432"/>
                <a:gd name="connsiteX940" fmla="*/ 3580372 w 4190171"/>
                <a:gd name="connsiteY940" fmla="*/ 893701 h 950432"/>
                <a:gd name="connsiteX941" fmla="*/ 3580372 w 4190171"/>
                <a:gd name="connsiteY941" fmla="*/ 894569 h 950432"/>
                <a:gd name="connsiteX942" fmla="*/ 3580372 w 4190171"/>
                <a:gd name="connsiteY942" fmla="*/ 913952 h 950432"/>
                <a:gd name="connsiteX943" fmla="*/ 3569443 w 4190171"/>
                <a:gd name="connsiteY943" fmla="*/ 924880 h 950432"/>
                <a:gd name="connsiteX944" fmla="*/ 3552890 w 4190171"/>
                <a:gd name="connsiteY944" fmla="*/ 924880 h 950432"/>
                <a:gd name="connsiteX945" fmla="*/ 3541962 w 4190171"/>
                <a:gd name="connsiteY945" fmla="*/ 913952 h 950432"/>
                <a:gd name="connsiteX946" fmla="*/ 3541962 w 4190171"/>
                <a:gd name="connsiteY946" fmla="*/ 894569 h 950432"/>
                <a:gd name="connsiteX947" fmla="*/ 3541962 w 4190171"/>
                <a:gd name="connsiteY947" fmla="*/ 893701 h 950432"/>
                <a:gd name="connsiteX948" fmla="*/ 3541962 w 4190171"/>
                <a:gd name="connsiteY948" fmla="*/ 859793 h 950432"/>
                <a:gd name="connsiteX949" fmla="*/ 3552890 w 4190171"/>
                <a:gd name="connsiteY949" fmla="*/ 848865 h 950432"/>
                <a:gd name="connsiteX950" fmla="*/ 3177053 w 4190171"/>
                <a:gd name="connsiteY950" fmla="*/ 848865 h 950432"/>
                <a:gd name="connsiteX951" fmla="*/ 3193605 w 4190171"/>
                <a:gd name="connsiteY951" fmla="*/ 848865 h 950432"/>
                <a:gd name="connsiteX952" fmla="*/ 3204533 w 4190171"/>
                <a:gd name="connsiteY952" fmla="*/ 859793 h 950432"/>
                <a:gd name="connsiteX953" fmla="*/ 3204533 w 4190171"/>
                <a:gd name="connsiteY953" fmla="*/ 893701 h 950432"/>
                <a:gd name="connsiteX954" fmla="*/ 3204533 w 4190171"/>
                <a:gd name="connsiteY954" fmla="*/ 894569 h 950432"/>
                <a:gd name="connsiteX955" fmla="*/ 3204533 w 4190171"/>
                <a:gd name="connsiteY955" fmla="*/ 913952 h 950432"/>
                <a:gd name="connsiteX956" fmla="*/ 3193605 w 4190171"/>
                <a:gd name="connsiteY956" fmla="*/ 924880 h 950432"/>
                <a:gd name="connsiteX957" fmla="*/ 3177053 w 4190171"/>
                <a:gd name="connsiteY957" fmla="*/ 924880 h 950432"/>
                <a:gd name="connsiteX958" fmla="*/ 3166125 w 4190171"/>
                <a:gd name="connsiteY958" fmla="*/ 913952 h 950432"/>
                <a:gd name="connsiteX959" fmla="*/ 3166125 w 4190171"/>
                <a:gd name="connsiteY959" fmla="*/ 894569 h 950432"/>
                <a:gd name="connsiteX960" fmla="*/ 3166125 w 4190171"/>
                <a:gd name="connsiteY960" fmla="*/ 893701 h 950432"/>
                <a:gd name="connsiteX961" fmla="*/ 3166125 w 4190171"/>
                <a:gd name="connsiteY961" fmla="*/ 859793 h 950432"/>
                <a:gd name="connsiteX962" fmla="*/ 3177053 w 4190171"/>
                <a:gd name="connsiteY962" fmla="*/ 848865 h 950432"/>
                <a:gd name="connsiteX963" fmla="*/ 2801215 w 4190171"/>
                <a:gd name="connsiteY963" fmla="*/ 848865 h 950432"/>
                <a:gd name="connsiteX964" fmla="*/ 2817767 w 4190171"/>
                <a:gd name="connsiteY964" fmla="*/ 848865 h 950432"/>
                <a:gd name="connsiteX965" fmla="*/ 2828695 w 4190171"/>
                <a:gd name="connsiteY965" fmla="*/ 859793 h 950432"/>
                <a:gd name="connsiteX966" fmla="*/ 2828695 w 4190171"/>
                <a:gd name="connsiteY966" fmla="*/ 894569 h 950432"/>
                <a:gd name="connsiteX967" fmla="*/ 2828695 w 4190171"/>
                <a:gd name="connsiteY967" fmla="*/ 913952 h 950432"/>
                <a:gd name="connsiteX968" fmla="*/ 2817767 w 4190171"/>
                <a:gd name="connsiteY968" fmla="*/ 924880 h 950432"/>
                <a:gd name="connsiteX969" fmla="*/ 2801214 w 4190171"/>
                <a:gd name="connsiteY969" fmla="*/ 924880 h 950432"/>
                <a:gd name="connsiteX970" fmla="*/ 2790286 w 4190171"/>
                <a:gd name="connsiteY970" fmla="*/ 913952 h 950432"/>
                <a:gd name="connsiteX971" fmla="*/ 2790286 w 4190171"/>
                <a:gd name="connsiteY971" fmla="*/ 893701 h 950432"/>
                <a:gd name="connsiteX972" fmla="*/ 2790286 w 4190171"/>
                <a:gd name="connsiteY972" fmla="*/ 859793 h 950432"/>
                <a:gd name="connsiteX973" fmla="*/ 2801215 w 4190171"/>
                <a:gd name="connsiteY973" fmla="*/ 848865 h 950432"/>
                <a:gd name="connsiteX974" fmla="*/ 2425376 w 4190171"/>
                <a:gd name="connsiteY974" fmla="*/ 848865 h 950432"/>
                <a:gd name="connsiteX975" fmla="*/ 2441929 w 4190171"/>
                <a:gd name="connsiteY975" fmla="*/ 848865 h 950432"/>
                <a:gd name="connsiteX976" fmla="*/ 2452857 w 4190171"/>
                <a:gd name="connsiteY976" fmla="*/ 859793 h 950432"/>
                <a:gd name="connsiteX977" fmla="*/ 2452857 w 4190171"/>
                <a:gd name="connsiteY977" fmla="*/ 894569 h 950432"/>
                <a:gd name="connsiteX978" fmla="*/ 2452857 w 4190171"/>
                <a:gd name="connsiteY978" fmla="*/ 913952 h 950432"/>
                <a:gd name="connsiteX979" fmla="*/ 2441929 w 4190171"/>
                <a:gd name="connsiteY979" fmla="*/ 924880 h 950432"/>
                <a:gd name="connsiteX980" fmla="*/ 2425376 w 4190171"/>
                <a:gd name="connsiteY980" fmla="*/ 924880 h 950432"/>
                <a:gd name="connsiteX981" fmla="*/ 2414449 w 4190171"/>
                <a:gd name="connsiteY981" fmla="*/ 913952 h 950432"/>
                <a:gd name="connsiteX982" fmla="*/ 2414449 w 4190171"/>
                <a:gd name="connsiteY982" fmla="*/ 893701 h 950432"/>
                <a:gd name="connsiteX983" fmla="*/ 2414449 w 4190171"/>
                <a:gd name="connsiteY983" fmla="*/ 859793 h 950432"/>
                <a:gd name="connsiteX984" fmla="*/ 2425376 w 4190171"/>
                <a:gd name="connsiteY984" fmla="*/ 848865 h 950432"/>
                <a:gd name="connsiteX985" fmla="*/ 2049538 w 4190171"/>
                <a:gd name="connsiteY985" fmla="*/ 848865 h 950432"/>
                <a:gd name="connsiteX986" fmla="*/ 2066090 w 4190171"/>
                <a:gd name="connsiteY986" fmla="*/ 848865 h 950432"/>
                <a:gd name="connsiteX987" fmla="*/ 2077019 w 4190171"/>
                <a:gd name="connsiteY987" fmla="*/ 859793 h 950432"/>
                <a:gd name="connsiteX988" fmla="*/ 2077019 w 4190171"/>
                <a:gd name="connsiteY988" fmla="*/ 893701 h 950432"/>
                <a:gd name="connsiteX989" fmla="*/ 2077019 w 4190171"/>
                <a:gd name="connsiteY989" fmla="*/ 894569 h 950432"/>
                <a:gd name="connsiteX990" fmla="*/ 2077019 w 4190171"/>
                <a:gd name="connsiteY990" fmla="*/ 913952 h 950432"/>
                <a:gd name="connsiteX991" fmla="*/ 2066090 w 4190171"/>
                <a:gd name="connsiteY991" fmla="*/ 924880 h 950432"/>
                <a:gd name="connsiteX992" fmla="*/ 2049538 w 4190171"/>
                <a:gd name="connsiteY992" fmla="*/ 924880 h 950432"/>
                <a:gd name="connsiteX993" fmla="*/ 2038610 w 4190171"/>
                <a:gd name="connsiteY993" fmla="*/ 913952 h 950432"/>
                <a:gd name="connsiteX994" fmla="*/ 2038610 w 4190171"/>
                <a:gd name="connsiteY994" fmla="*/ 894569 h 950432"/>
                <a:gd name="connsiteX995" fmla="*/ 2038610 w 4190171"/>
                <a:gd name="connsiteY995" fmla="*/ 893701 h 950432"/>
                <a:gd name="connsiteX996" fmla="*/ 2038610 w 4190171"/>
                <a:gd name="connsiteY996" fmla="*/ 859793 h 950432"/>
                <a:gd name="connsiteX997" fmla="*/ 2049538 w 4190171"/>
                <a:gd name="connsiteY997" fmla="*/ 848865 h 950432"/>
                <a:gd name="connsiteX998" fmla="*/ 1673700 w 4190171"/>
                <a:gd name="connsiteY998" fmla="*/ 848865 h 950432"/>
                <a:gd name="connsiteX999" fmla="*/ 1690253 w 4190171"/>
                <a:gd name="connsiteY999" fmla="*/ 848865 h 950432"/>
                <a:gd name="connsiteX1000" fmla="*/ 1701181 w 4190171"/>
                <a:gd name="connsiteY1000" fmla="*/ 859793 h 950432"/>
                <a:gd name="connsiteX1001" fmla="*/ 1701181 w 4190171"/>
                <a:gd name="connsiteY1001" fmla="*/ 893701 h 950432"/>
                <a:gd name="connsiteX1002" fmla="*/ 1701181 w 4190171"/>
                <a:gd name="connsiteY1002" fmla="*/ 894569 h 950432"/>
                <a:gd name="connsiteX1003" fmla="*/ 1701181 w 4190171"/>
                <a:gd name="connsiteY1003" fmla="*/ 913952 h 950432"/>
                <a:gd name="connsiteX1004" fmla="*/ 1690253 w 4190171"/>
                <a:gd name="connsiteY1004" fmla="*/ 924880 h 950432"/>
                <a:gd name="connsiteX1005" fmla="*/ 1673700 w 4190171"/>
                <a:gd name="connsiteY1005" fmla="*/ 924880 h 950432"/>
                <a:gd name="connsiteX1006" fmla="*/ 1662772 w 4190171"/>
                <a:gd name="connsiteY1006" fmla="*/ 913952 h 950432"/>
                <a:gd name="connsiteX1007" fmla="*/ 1662772 w 4190171"/>
                <a:gd name="connsiteY1007" fmla="*/ 894569 h 950432"/>
                <a:gd name="connsiteX1008" fmla="*/ 1662772 w 4190171"/>
                <a:gd name="connsiteY1008" fmla="*/ 893701 h 950432"/>
                <a:gd name="connsiteX1009" fmla="*/ 1662772 w 4190171"/>
                <a:gd name="connsiteY1009" fmla="*/ 859793 h 950432"/>
                <a:gd name="connsiteX1010" fmla="*/ 1673700 w 4190171"/>
                <a:gd name="connsiteY1010" fmla="*/ 848865 h 950432"/>
                <a:gd name="connsiteX1011" fmla="*/ 1297862 w 4190171"/>
                <a:gd name="connsiteY1011" fmla="*/ 848865 h 950432"/>
                <a:gd name="connsiteX1012" fmla="*/ 1314414 w 4190171"/>
                <a:gd name="connsiteY1012" fmla="*/ 848865 h 950432"/>
                <a:gd name="connsiteX1013" fmla="*/ 1325342 w 4190171"/>
                <a:gd name="connsiteY1013" fmla="*/ 859793 h 950432"/>
                <a:gd name="connsiteX1014" fmla="*/ 1325342 w 4190171"/>
                <a:gd name="connsiteY1014" fmla="*/ 893701 h 950432"/>
                <a:gd name="connsiteX1015" fmla="*/ 1325342 w 4190171"/>
                <a:gd name="connsiteY1015" fmla="*/ 894569 h 950432"/>
                <a:gd name="connsiteX1016" fmla="*/ 1325342 w 4190171"/>
                <a:gd name="connsiteY1016" fmla="*/ 913952 h 950432"/>
                <a:gd name="connsiteX1017" fmla="*/ 1314414 w 4190171"/>
                <a:gd name="connsiteY1017" fmla="*/ 924880 h 950432"/>
                <a:gd name="connsiteX1018" fmla="*/ 1297862 w 4190171"/>
                <a:gd name="connsiteY1018" fmla="*/ 924880 h 950432"/>
                <a:gd name="connsiteX1019" fmla="*/ 1286934 w 4190171"/>
                <a:gd name="connsiteY1019" fmla="*/ 913952 h 950432"/>
                <a:gd name="connsiteX1020" fmla="*/ 1286934 w 4190171"/>
                <a:gd name="connsiteY1020" fmla="*/ 894569 h 950432"/>
                <a:gd name="connsiteX1021" fmla="*/ 1286934 w 4190171"/>
                <a:gd name="connsiteY1021" fmla="*/ 893701 h 950432"/>
                <a:gd name="connsiteX1022" fmla="*/ 1286934 w 4190171"/>
                <a:gd name="connsiteY1022" fmla="*/ 859793 h 950432"/>
                <a:gd name="connsiteX1023" fmla="*/ 1297862 w 4190171"/>
                <a:gd name="connsiteY1023" fmla="*/ 848865 h 950432"/>
                <a:gd name="connsiteX1024" fmla="*/ 922024 w 4190171"/>
                <a:gd name="connsiteY1024" fmla="*/ 848865 h 950432"/>
                <a:gd name="connsiteX1025" fmla="*/ 938576 w 4190171"/>
                <a:gd name="connsiteY1025" fmla="*/ 848865 h 950432"/>
                <a:gd name="connsiteX1026" fmla="*/ 949505 w 4190171"/>
                <a:gd name="connsiteY1026" fmla="*/ 859793 h 950432"/>
                <a:gd name="connsiteX1027" fmla="*/ 949505 w 4190171"/>
                <a:gd name="connsiteY1027" fmla="*/ 893701 h 950432"/>
                <a:gd name="connsiteX1028" fmla="*/ 949505 w 4190171"/>
                <a:gd name="connsiteY1028" fmla="*/ 894569 h 950432"/>
                <a:gd name="connsiteX1029" fmla="*/ 949505 w 4190171"/>
                <a:gd name="connsiteY1029" fmla="*/ 913952 h 950432"/>
                <a:gd name="connsiteX1030" fmla="*/ 938576 w 4190171"/>
                <a:gd name="connsiteY1030" fmla="*/ 924880 h 950432"/>
                <a:gd name="connsiteX1031" fmla="*/ 922024 w 4190171"/>
                <a:gd name="connsiteY1031" fmla="*/ 924880 h 950432"/>
                <a:gd name="connsiteX1032" fmla="*/ 911096 w 4190171"/>
                <a:gd name="connsiteY1032" fmla="*/ 913952 h 950432"/>
                <a:gd name="connsiteX1033" fmla="*/ 911096 w 4190171"/>
                <a:gd name="connsiteY1033" fmla="*/ 894569 h 950432"/>
                <a:gd name="connsiteX1034" fmla="*/ 911096 w 4190171"/>
                <a:gd name="connsiteY1034" fmla="*/ 893701 h 950432"/>
                <a:gd name="connsiteX1035" fmla="*/ 911096 w 4190171"/>
                <a:gd name="connsiteY1035" fmla="*/ 859793 h 950432"/>
                <a:gd name="connsiteX1036" fmla="*/ 922024 w 4190171"/>
                <a:gd name="connsiteY1036" fmla="*/ 848865 h 950432"/>
                <a:gd name="connsiteX1037" fmla="*/ 546186 w 4190171"/>
                <a:gd name="connsiteY1037" fmla="*/ 848865 h 950432"/>
                <a:gd name="connsiteX1038" fmla="*/ 562739 w 4190171"/>
                <a:gd name="connsiteY1038" fmla="*/ 848865 h 950432"/>
                <a:gd name="connsiteX1039" fmla="*/ 573667 w 4190171"/>
                <a:gd name="connsiteY1039" fmla="*/ 859793 h 950432"/>
                <a:gd name="connsiteX1040" fmla="*/ 573667 w 4190171"/>
                <a:gd name="connsiteY1040" fmla="*/ 894569 h 950432"/>
                <a:gd name="connsiteX1041" fmla="*/ 573666 w 4190171"/>
                <a:gd name="connsiteY1041" fmla="*/ 894569 h 950432"/>
                <a:gd name="connsiteX1042" fmla="*/ 573666 w 4190171"/>
                <a:gd name="connsiteY1042" fmla="*/ 913952 h 950432"/>
                <a:gd name="connsiteX1043" fmla="*/ 562738 w 4190171"/>
                <a:gd name="connsiteY1043" fmla="*/ 924880 h 950432"/>
                <a:gd name="connsiteX1044" fmla="*/ 546186 w 4190171"/>
                <a:gd name="connsiteY1044" fmla="*/ 924880 h 950432"/>
                <a:gd name="connsiteX1045" fmla="*/ 535258 w 4190171"/>
                <a:gd name="connsiteY1045" fmla="*/ 913952 h 950432"/>
                <a:gd name="connsiteX1046" fmla="*/ 535258 w 4190171"/>
                <a:gd name="connsiteY1046" fmla="*/ 893701 h 950432"/>
                <a:gd name="connsiteX1047" fmla="*/ 535258 w 4190171"/>
                <a:gd name="connsiteY1047" fmla="*/ 859793 h 950432"/>
                <a:gd name="connsiteX1048" fmla="*/ 546186 w 4190171"/>
                <a:gd name="connsiteY1048" fmla="*/ 848865 h 950432"/>
                <a:gd name="connsiteX1049" fmla="*/ 170348 w 4190171"/>
                <a:gd name="connsiteY1049" fmla="*/ 848865 h 950432"/>
                <a:gd name="connsiteX1050" fmla="*/ 186901 w 4190171"/>
                <a:gd name="connsiteY1050" fmla="*/ 848865 h 950432"/>
                <a:gd name="connsiteX1051" fmla="*/ 197829 w 4190171"/>
                <a:gd name="connsiteY1051" fmla="*/ 859793 h 950432"/>
                <a:gd name="connsiteX1052" fmla="*/ 197829 w 4190171"/>
                <a:gd name="connsiteY1052" fmla="*/ 894569 h 950432"/>
                <a:gd name="connsiteX1053" fmla="*/ 197829 w 4190171"/>
                <a:gd name="connsiteY1053" fmla="*/ 913952 h 950432"/>
                <a:gd name="connsiteX1054" fmla="*/ 186901 w 4190171"/>
                <a:gd name="connsiteY1054" fmla="*/ 924880 h 950432"/>
                <a:gd name="connsiteX1055" fmla="*/ 170348 w 4190171"/>
                <a:gd name="connsiteY1055" fmla="*/ 924880 h 950432"/>
                <a:gd name="connsiteX1056" fmla="*/ 159420 w 4190171"/>
                <a:gd name="connsiteY1056" fmla="*/ 913952 h 950432"/>
                <a:gd name="connsiteX1057" fmla="*/ 159420 w 4190171"/>
                <a:gd name="connsiteY1057" fmla="*/ 893701 h 950432"/>
                <a:gd name="connsiteX1058" fmla="*/ 159420 w 4190171"/>
                <a:gd name="connsiteY1058" fmla="*/ 859793 h 950432"/>
                <a:gd name="connsiteX1059" fmla="*/ 170348 w 4190171"/>
                <a:gd name="connsiteY1059" fmla="*/ 848865 h 950432"/>
                <a:gd name="connsiteX1060" fmla="*/ 3906001 w 4190171"/>
                <a:gd name="connsiteY1060" fmla="*/ 843649 h 950432"/>
                <a:gd name="connsiteX1061" fmla="*/ 3908831 w 4190171"/>
                <a:gd name="connsiteY1061" fmla="*/ 845851 h 950432"/>
                <a:gd name="connsiteX1062" fmla="*/ 3912411 w 4190171"/>
                <a:gd name="connsiteY1062" fmla="*/ 852149 h 950432"/>
                <a:gd name="connsiteX1063" fmla="*/ 3910654 w 4190171"/>
                <a:gd name="connsiteY1063" fmla="*/ 858537 h 950432"/>
                <a:gd name="connsiteX1064" fmla="*/ 3904485 w 4190171"/>
                <a:gd name="connsiteY1064" fmla="*/ 862044 h 950432"/>
                <a:gd name="connsiteX1065" fmla="*/ 3898097 w 4190171"/>
                <a:gd name="connsiteY1065" fmla="*/ 860286 h 950432"/>
                <a:gd name="connsiteX1066" fmla="*/ 3894516 w 4190171"/>
                <a:gd name="connsiteY1066" fmla="*/ 853988 h 950432"/>
                <a:gd name="connsiteX1067" fmla="*/ 3896274 w 4190171"/>
                <a:gd name="connsiteY1067" fmla="*/ 847600 h 950432"/>
                <a:gd name="connsiteX1068" fmla="*/ 3902443 w 4190171"/>
                <a:gd name="connsiteY1068" fmla="*/ 844093 h 950432"/>
                <a:gd name="connsiteX1069" fmla="*/ 3906001 w 4190171"/>
                <a:gd name="connsiteY1069" fmla="*/ 843649 h 950432"/>
                <a:gd name="connsiteX1070" fmla="*/ 3530162 w 4190171"/>
                <a:gd name="connsiteY1070" fmla="*/ 843649 h 950432"/>
                <a:gd name="connsiteX1071" fmla="*/ 3532992 w 4190171"/>
                <a:gd name="connsiteY1071" fmla="*/ 845851 h 950432"/>
                <a:gd name="connsiteX1072" fmla="*/ 3536573 w 4190171"/>
                <a:gd name="connsiteY1072" fmla="*/ 852149 h 950432"/>
                <a:gd name="connsiteX1073" fmla="*/ 3534816 w 4190171"/>
                <a:gd name="connsiteY1073" fmla="*/ 858537 h 950432"/>
                <a:gd name="connsiteX1074" fmla="*/ 3528647 w 4190171"/>
                <a:gd name="connsiteY1074" fmla="*/ 862044 h 950432"/>
                <a:gd name="connsiteX1075" fmla="*/ 3522260 w 4190171"/>
                <a:gd name="connsiteY1075" fmla="*/ 860286 h 950432"/>
                <a:gd name="connsiteX1076" fmla="*/ 3518679 w 4190171"/>
                <a:gd name="connsiteY1076" fmla="*/ 853988 h 950432"/>
                <a:gd name="connsiteX1077" fmla="*/ 3520436 w 4190171"/>
                <a:gd name="connsiteY1077" fmla="*/ 847600 h 950432"/>
                <a:gd name="connsiteX1078" fmla="*/ 3526605 w 4190171"/>
                <a:gd name="connsiteY1078" fmla="*/ 844093 h 950432"/>
                <a:gd name="connsiteX1079" fmla="*/ 3530162 w 4190171"/>
                <a:gd name="connsiteY1079" fmla="*/ 843649 h 950432"/>
                <a:gd name="connsiteX1080" fmla="*/ 3154325 w 4190171"/>
                <a:gd name="connsiteY1080" fmla="*/ 843649 h 950432"/>
                <a:gd name="connsiteX1081" fmla="*/ 3157154 w 4190171"/>
                <a:gd name="connsiteY1081" fmla="*/ 845851 h 950432"/>
                <a:gd name="connsiteX1082" fmla="*/ 3160735 w 4190171"/>
                <a:gd name="connsiteY1082" fmla="*/ 852149 h 950432"/>
                <a:gd name="connsiteX1083" fmla="*/ 3158978 w 4190171"/>
                <a:gd name="connsiteY1083" fmla="*/ 858537 h 950432"/>
                <a:gd name="connsiteX1084" fmla="*/ 3152809 w 4190171"/>
                <a:gd name="connsiteY1084" fmla="*/ 862044 h 950432"/>
                <a:gd name="connsiteX1085" fmla="*/ 3146422 w 4190171"/>
                <a:gd name="connsiteY1085" fmla="*/ 860286 h 950432"/>
                <a:gd name="connsiteX1086" fmla="*/ 3142840 w 4190171"/>
                <a:gd name="connsiteY1086" fmla="*/ 853988 h 950432"/>
                <a:gd name="connsiteX1087" fmla="*/ 3144598 w 4190171"/>
                <a:gd name="connsiteY1087" fmla="*/ 847600 h 950432"/>
                <a:gd name="connsiteX1088" fmla="*/ 3150767 w 4190171"/>
                <a:gd name="connsiteY1088" fmla="*/ 844093 h 950432"/>
                <a:gd name="connsiteX1089" fmla="*/ 3154325 w 4190171"/>
                <a:gd name="connsiteY1089" fmla="*/ 843649 h 950432"/>
                <a:gd name="connsiteX1090" fmla="*/ 2778487 w 4190171"/>
                <a:gd name="connsiteY1090" fmla="*/ 843649 h 950432"/>
                <a:gd name="connsiteX1091" fmla="*/ 2781317 w 4190171"/>
                <a:gd name="connsiteY1091" fmla="*/ 845851 h 950432"/>
                <a:gd name="connsiteX1092" fmla="*/ 2784897 w 4190171"/>
                <a:gd name="connsiteY1092" fmla="*/ 852149 h 950432"/>
                <a:gd name="connsiteX1093" fmla="*/ 2783140 w 4190171"/>
                <a:gd name="connsiteY1093" fmla="*/ 858537 h 950432"/>
                <a:gd name="connsiteX1094" fmla="*/ 2776971 w 4190171"/>
                <a:gd name="connsiteY1094" fmla="*/ 862044 h 950432"/>
                <a:gd name="connsiteX1095" fmla="*/ 2770584 w 4190171"/>
                <a:gd name="connsiteY1095" fmla="*/ 860286 h 950432"/>
                <a:gd name="connsiteX1096" fmla="*/ 2767002 w 4190171"/>
                <a:gd name="connsiteY1096" fmla="*/ 853988 h 950432"/>
                <a:gd name="connsiteX1097" fmla="*/ 2768760 w 4190171"/>
                <a:gd name="connsiteY1097" fmla="*/ 847600 h 950432"/>
                <a:gd name="connsiteX1098" fmla="*/ 2774929 w 4190171"/>
                <a:gd name="connsiteY1098" fmla="*/ 844093 h 950432"/>
                <a:gd name="connsiteX1099" fmla="*/ 2778487 w 4190171"/>
                <a:gd name="connsiteY1099" fmla="*/ 843649 h 950432"/>
                <a:gd name="connsiteX1100" fmla="*/ 2402648 w 4190171"/>
                <a:gd name="connsiteY1100" fmla="*/ 843649 h 950432"/>
                <a:gd name="connsiteX1101" fmla="*/ 2405478 w 4190171"/>
                <a:gd name="connsiteY1101" fmla="*/ 845851 h 950432"/>
                <a:gd name="connsiteX1102" fmla="*/ 2409059 w 4190171"/>
                <a:gd name="connsiteY1102" fmla="*/ 852149 h 950432"/>
                <a:gd name="connsiteX1103" fmla="*/ 2407302 w 4190171"/>
                <a:gd name="connsiteY1103" fmla="*/ 858537 h 950432"/>
                <a:gd name="connsiteX1104" fmla="*/ 2401133 w 4190171"/>
                <a:gd name="connsiteY1104" fmla="*/ 862044 h 950432"/>
                <a:gd name="connsiteX1105" fmla="*/ 2394745 w 4190171"/>
                <a:gd name="connsiteY1105" fmla="*/ 860286 h 950432"/>
                <a:gd name="connsiteX1106" fmla="*/ 2391165 w 4190171"/>
                <a:gd name="connsiteY1106" fmla="*/ 853988 h 950432"/>
                <a:gd name="connsiteX1107" fmla="*/ 2392922 w 4190171"/>
                <a:gd name="connsiteY1107" fmla="*/ 847600 h 950432"/>
                <a:gd name="connsiteX1108" fmla="*/ 2399090 w 4190171"/>
                <a:gd name="connsiteY1108" fmla="*/ 844093 h 950432"/>
                <a:gd name="connsiteX1109" fmla="*/ 2402648 w 4190171"/>
                <a:gd name="connsiteY1109" fmla="*/ 843649 h 950432"/>
                <a:gd name="connsiteX1110" fmla="*/ 2026810 w 4190171"/>
                <a:gd name="connsiteY1110" fmla="*/ 843649 h 950432"/>
                <a:gd name="connsiteX1111" fmla="*/ 2029640 w 4190171"/>
                <a:gd name="connsiteY1111" fmla="*/ 845851 h 950432"/>
                <a:gd name="connsiteX1112" fmla="*/ 2033221 w 4190171"/>
                <a:gd name="connsiteY1112" fmla="*/ 852149 h 950432"/>
                <a:gd name="connsiteX1113" fmla="*/ 2031464 w 4190171"/>
                <a:gd name="connsiteY1113" fmla="*/ 858537 h 950432"/>
                <a:gd name="connsiteX1114" fmla="*/ 2025295 w 4190171"/>
                <a:gd name="connsiteY1114" fmla="*/ 862044 h 950432"/>
                <a:gd name="connsiteX1115" fmla="*/ 2018907 w 4190171"/>
                <a:gd name="connsiteY1115" fmla="*/ 860286 h 950432"/>
                <a:gd name="connsiteX1116" fmla="*/ 2015326 w 4190171"/>
                <a:gd name="connsiteY1116" fmla="*/ 853988 h 950432"/>
                <a:gd name="connsiteX1117" fmla="*/ 2017084 w 4190171"/>
                <a:gd name="connsiteY1117" fmla="*/ 847600 h 950432"/>
                <a:gd name="connsiteX1118" fmla="*/ 2023253 w 4190171"/>
                <a:gd name="connsiteY1118" fmla="*/ 844093 h 950432"/>
                <a:gd name="connsiteX1119" fmla="*/ 2026810 w 4190171"/>
                <a:gd name="connsiteY1119" fmla="*/ 843649 h 950432"/>
                <a:gd name="connsiteX1120" fmla="*/ 1650972 w 4190171"/>
                <a:gd name="connsiteY1120" fmla="*/ 843649 h 950432"/>
                <a:gd name="connsiteX1121" fmla="*/ 1653802 w 4190171"/>
                <a:gd name="connsiteY1121" fmla="*/ 845851 h 950432"/>
                <a:gd name="connsiteX1122" fmla="*/ 1657382 w 4190171"/>
                <a:gd name="connsiteY1122" fmla="*/ 852149 h 950432"/>
                <a:gd name="connsiteX1123" fmla="*/ 1655625 w 4190171"/>
                <a:gd name="connsiteY1123" fmla="*/ 858537 h 950432"/>
                <a:gd name="connsiteX1124" fmla="*/ 1649457 w 4190171"/>
                <a:gd name="connsiteY1124" fmla="*/ 862044 h 950432"/>
                <a:gd name="connsiteX1125" fmla="*/ 1643069 w 4190171"/>
                <a:gd name="connsiteY1125" fmla="*/ 860286 h 950432"/>
                <a:gd name="connsiteX1126" fmla="*/ 1639488 w 4190171"/>
                <a:gd name="connsiteY1126" fmla="*/ 853988 h 950432"/>
                <a:gd name="connsiteX1127" fmla="*/ 1641246 w 4190171"/>
                <a:gd name="connsiteY1127" fmla="*/ 847600 h 950432"/>
                <a:gd name="connsiteX1128" fmla="*/ 1647414 w 4190171"/>
                <a:gd name="connsiteY1128" fmla="*/ 844093 h 950432"/>
                <a:gd name="connsiteX1129" fmla="*/ 1650972 w 4190171"/>
                <a:gd name="connsiteY1129" fmla="*/ 843649 h 950432"/>
                <a:gd name="connsiteX1130" fmla="*/ 1275134 w 4190171"/>
                <a:gd name="connsiteY1130" fmla="*/ 843649 h 950432"/>
                <a:gd name="connsiteX1131" fmla="*/ 1277964 w 4190171"/>
                <a:gd name="connsiteY1131" fmla="*/ 845851 h 950432"/>
                <a:gd name="connsiteX1132" fmla="*/ 1281545 w 4190171"/>
                <a:gd name="connsiteY1132" fmla="*/ 852149 h 950432"/>
                <a:gd name="connsiteX1133" fmla="*/ 1279788 w 4190171"/>
                <a:gd name="connsiteY1133" fmla="*/ 858537 h 950432"/>
                <a:gd name="connsiteX1134" fmla="*/ 1273618 w 4190171"/>
                <a:gd name="connsiteY1134" fmla="*/ 862044 h 950432"/>
                <a:gd name="connsiteX1135" fmla="*/ 1267230 w 4190171"/>
                <a:gd name="connsiteY1135" fmla="*/ 860286 h 950432"/>
                <a:gd name="connsiteX1136" fmla="*/ 1263650 w 4190171"/>
                <a:gd name="connsiteY1136" fmla="*/ 853988 h 950432"/>
                <a:gd name="connsiteX1137" fmla="*/ 1265407 w 4190171"/>
                <a:gd name="connsiteY1137" fmla="*/ 847600 h 950432"/>
                <a:gd name="connsiteX1138" fmla="*/ 1271576 w 4190171"/>
                <a:gd name="connsiteY1138" fmla="*/ 844093 h 950432"/>
                <a:gd name="connsiteX1139" fmla="*/ 1275134 w 4190171"/>
                <a:gd name="connsiteY1139" fmla="*/ 843649 h 950432"/>
                <a:gd name="connsiteX1140" fmla="*/ 899296 w 4190171"/>
                <a:gd name="connsiteY1140" fmla="*/ 843649 h 950432"/>
                <a:gd name="connsiteX1141" fmla="*/ 902126 w 4190171"/>
                <a:gd name="connsiteY1141" fmla="*/ 845851 h 950432"/>
                <a:gd name="connsiteX1142" fmla="*/ 905706 w 4190171"/>
                <a:gd name="connsiteY1142" fmla="*/ 852149 h 950432"/>
                <a:gd name="connsiteX1143" fmla="*/ 903949 w 4190171"/>
                <a:gd name="connsiteY1143" fmla="*/ 858537 h 950432"/>
                <a:gd name="connsiteX1144" fmla="*/ 897780 w 4190171"/>
                <a:gd name="connsiteY1144" fmla="*/ 862044 h 950432"/>
                <a:gd name="connsiteX1145" fmla="*/ 891393 w 4190171"/>
                <a:gd name="connsiteY1145" fmla="*/ 860286 h 950432"/>
                <a:gd name="connsiteX1146" fmla="*/ 887812 w 4190171"/>
                <a:gd name="connsiteY1146" fmla="*/ 853988 h 950432"/>
                <a:gd name="connsiteX1147" fmla="*/ 889569 w 4190171"/>
                <a:gd name="connsiteY1147" fmla="*/ 847600 h 950432"/>
                <a:gd name="connsiteX1148" fmla="*/ 895738 w 4190171"/>
                <a:gd name="connsiteY1148" fmla="*/ 844093 h 950432"/>
                <a:gd name="connsiteX1149" fmla="*/ 899296 w 4190171"/>
                <a:gd name="connsiteY1149" fmla="*/ 843649 h 950432"/>
                <a:gd name="connsiteX1150" fmla="*/ 523458 w 4190171"/>
                <a:gd name="connsiteY1150" fmla="*/ 843649 h 950432"/>
                <a:gd name="connsiteX1151" fmla="*/ 526288 w 4190171"/>
                <a:gd name="connsiteY1151" fmla="*/ 845851 h 950432"/>
                <a:gd name="connsiteX1152" fmla="*/ 529868 w 4190171"/>
                <a:gd name="connsiteY1152" fmla="*/ 852149 h 950432"/>
                <a:gd name="connsiteX1153" fmla="*/ 528111 w 4190171"/>
                <a:gd name="connsiteY1153" fmla="*/ 858537 h 950432"/>
                <a:gd name="connsiteX1154" fmla="*/ 521942 w 4190171"/>
                <a:gd name="connsiteY1154" fmla="*/ 862044 h 950432"/>
                <a:gd name="connsiteX1155" fmla="*/ 515555 w 4190171"/>
                <a:gd name="connsiteY1155" fmla="*/ 860286 h 950432"/>
                <a:gd name="connsiteX1156" fmla="*/ 511974 w 4190171"/>
                <a:gd name="connsiteY1156" fmla="*/ 853988 h 950432"/>
                <a:gd name="connsiteX1157" fmla="*/ 513731 w 4190171"/>
                <a:gd name="connsiteY1157" fmla="*/ 847600 h 950432"/>
                <a:gd name="connsiteX1158" fmla="*/ 519900 w 4190171"/>
                <a:gd name="connsiteY1158" fmla="*/ 844093 h 950432"/>
                <a:gd name="connsiteX1159" fmla="*/ 523458 w 4190171"/>
                <a:gd name="connsiteY1159" fmla="*/ 843649 h 950432"/>
                <a:gd name="connsiteX1160" fmla="*/ 147620 w 4190171"/>
                <a:gd name="connsiteY1160" fmla="*/ 843649 h 950432"/>
                <a:gd name="connsiteX1161" fmla="*/ 150450 w 4190171"/>
                <a:gd name="connsiteY1161" fmla="*/ 845851 h 950432"/>
                <a:gd name="connsiteX1162" fmla="*/ 154031 w 4190171"/>
                <a:gd name="connsiteY1162" fmla="*/ 852149 h 950432"/>
                <a:gd name="connsiteX1163" fmla="*/ 152274 w 4190171"/>
                <a:gd name="connsiteY1163" fmla="*/ 858537 h 950432"/>
                <a:gd name="connsiteX1164" fmla="*/ 146105 w 4190171"/>
                <a:gd name="connsiteY1164" fmla="*/ 862044 h 950432"/>
                <a:gd name="connsiteX1165" fmla="*/ 139717 w 4190171"/>
                <a:gd name="connsiteY1165" fmla="*/ 860286 h 950432"/>
                <a:gd name="connsiteX1166" fmla="*/ 136136 w 4190171"/>
                <a:gd name="connsiteY1166" fmla="*/ 853988 h 950432"/>
                <a:gd name="connsiteX1167" fmla="*/ 137894 w 4190171"/>
                <a:gd name="connsiteY1167" fmla="*/ 847600 h 950432"/>
                <a:gd name="connsiteX1168" fmla="*/ 144062 w 4190171"/>
                <a:gd name="connsiteY1168" fmla="*/ 844093 h 950432"/>
                <a:gd name="connsiteX1169" fmla="*/ 147620 w 4190171"/>
                <a:gd name="connsiteY1169" fmla="*/ 843649 h 950432"/>
                <a:gd name="connsiteX1170" fmla="*/ 4066568 w 4190171"/>
                <a:gd name="connsiteY1170" fmla="*/ 837585 h 950432"/>
                <a:gd name="connsiteX1171" fmla="*/ 4069544 w 4190171"/>
                <a:gd name="connsiteY1171" fmla="*/ 838974 h 950432"/>
                <a:gd name="connsiteX1172" fmla="*/ 4072976 w 4190171"/>
                <a:gd name="connsiteY1172" fmla="*/ 842726 h 950432"/>
                <a:gd name="connsiteX1173" fmla="*/ 4072708 w 4190171"/>
                <a:gd name="connsiteY1173" fmla="*/ 848788 h 950432"/>
                <a:gd name="connsiteX1174" fmla="*/ 4068956 w 4190171"/>
                <a:gd name="connsiteY1174" fmla="*/ 852221 h 950432"/>
                <a:gd name="connsiteX1175" fmla="*/ 4062894 w 4190171"/>
                <a:gd name="connsiteY1175" fmla="*/ 851952 h 950432"/>
                <a:gd name="connsiteX1176" fmla="*/ 4059461 w 4190171"/>
                <a:gd name="connsiteY1176" fmla="*/ 848200 h 950432"/>
                <a:gd name="connsiteX1177" fmla="*/ 4059730 w 4190171"/>
                <a:gd name="connsiteY1177" fmla="*/ 842138 h 950432"/>
                <a:gd name="connsiteX1178" fmla="*/ 4063482 w 4190171"/>
                <a:gd name="connsiteY1178" fmla="*/ 838705 h 950432"/>
                <a:gd name="connsiteX1179" fmla="*/ 4066568 w 4190171"/>
                <a:gd name="connsiteY1179" fmla="*/ 837585 h 950432"/>
                <a:gd name="connsiteX1180" fmla="*/ 3690730 w 4190171"/>
                <a:gd name="connsiteY1180" fmla="*/ 837585 h 950432"/>
                <a:gd name="connsiteX1181" fmla="*/ 3693705 w 4190171"/>
                <a:gd name="connsiteY1181" fmla="*/ 838974 h 950432"/>
                <a:gd name="connsiteX1182" fmla="*/ 3697138 w 4190171"/>
                <a:gd name="connsiteY1182" fmla="*/ 842726 h 950432"/>
                <a:gd name="connsiteX1183" fmla="*/ 3696870 w 4190171"/>
                <a:gd name="connsiteY1183" fmla="*/ 848788 h 950432"/>
                <a:gd name="connsiteX1184" fmla="*/ 3693117 w 4190171"/>
                <a:gd name="connsiteY1184" fmla="*/ 852221 h 950432"/>
                <a:gd name="connsiteX1185" fmla="*/ 3687056 w 4190171"/>
                <a:gd name="connsiteY1185" fmla="*/ 851952 h 950432"/>
                <a:gd name="connsiteX1186" fmla="*/ 3683622 w 4190171"/>
                <a:gd name="connsiteY1186" fmla="*/ 848200 h 950432"/>
                <a:gd name="connsiteX1187" fmla="*/ 3683892 w 4190171"/>
                <a:gd name="connsiteY1187" fmla="*/ 842138 h 950432"/>
                <a:gd name="connsiteX1188" fmla="*/ 3687644 w 4190171"/>
                <a:gd name="connsiteY1188" fmla="*/ 838705 h 950432"/>
                <a:gd name="connsiteX1189" fmla="*/ 3690730 w 4190171"/>
                <a:gd name="connsiteY1189" fmla="*/ 837585 h 950432"/>
                <a:gd name="connsiteX1190" fmla="*/ 3314892 w 4190171"/>
                <a:gd name="connsiteY1190" fmla="*/ 837585 h 950432"/>
                <a:gd name="connsiteX1191" fmla="*/ 3317867 w 4190171"/>
                <a:gd name="connsiteY1191" fmla="*/ 838974 h 950432"/>
                <a:gd name="connsiteX1192" fmla="*/ 3321300 w 4190171"/>
                <a:gd name="connsiteY1192" fmla="*/ 842726 h 950432"/>
                <a:gd name="connsiteX1193" fmla="*/ 3321031 w 4190171"/>
                <a:gd name="connsiteY1193" fmla="*/ 848788 h 950432"/>
                <a:gd name="connsiteX1194" fmla="*/ 3317280 w 4190171"/>
                <a:gd name="connsiteY1194" fmla="*/ 852221 h 950432"/>
                <a:gd name="connsiteX1195" fmla="*/ 3311218 w 4190171"/>
                <a:gd name="connsiteY1195" fmla="*/ 851952 h 950432"/>
                <a:gd name="connsiteX1196" fmla="*/ 3307785 w 4190171"/>
                <a:gd name="connsiteY1196" fmla="*/ 848200 h 950432"/>
                <a:gd name="connsiteX1197" fmla="*/ 3308054 w 4190171"/>
                <a:gd name="connsiteY1197" fmla="*/ 842138 h 950432"/>
                <a:gd name="connsiteX1198" fmla="*/ 3311805 w 4190171"/>
                <a:gd name="connsiteY1198" fmla="*/ 838705 h 950432"/>
                <a:gd name="connsiteX1199" fmla="*/ 3314892 w 4190171"/>
                <a:gd name="connsiteY1199" fmla="*/ 837585 h 950432"/>
                <a:gd name="connsiteX1200" fmla="*/ 2939054 w 4190171"/>
                <a:gd name="connsiteY1200" fmla="*/ 837585 h 950432"/>
                <a:gd name="connsiteX1201" fmla="*/ 2942029 w 4190171"/>
                <a:gd name="connsiteY1201" fmla="*/ 838974 h 950432"/>
                <a:gd name="connsiteX1202" fmla="*/ 2945463 w 4190171"/>
                <a:gd name="connsiteY1202" fmla="*/ 842726 h 950432"/>
                <a:gd name="connsiteX1203" fmla="*/ 2945193 w 4190171"/>
                <a:gd name="connsiteY1203" fmla="*/ 848788 h 950432"/>
                <a:gd name="connsiteX1204" fmla="*/ 2941441 w 4190171"/>
                <a:gd name="connsiteY1204" fmla="*/ 852221 h 950432"/>
                <a:gd name="connsiteX1205" fmla="*/ 2935380 w 4190171"/>
                <a:gd name="connsiteY1205" fmla="*/ 851952 h 950432"/>
                <a:gd name="connsiteX1206" fmla="*/ 2931947 w 4190171"/>
                <a:gd name="connsiteY1206" fmla="*/ 848200 h 950432"/>
                <a:gd name="connsiteX1207" fmla="*/ 2932216 w 4190171"/>
                <a:gd name="connsiteY1207" fmla="*/ 842138 h 950432"/>
                <a:gd name="connsiteX1208" fmla="*/ 2935968 w 4190171"/>
                <a:gd name="connsiteY1208" fmla="*/ 838705 h 950432"/>
                <a:gd name="connsiteX1209" fmla="*/ 2939054 w 4190171"/>
                <a:gd name="connsiteY1209" fmla="*/ 837585 h 950432"/>
                <a:gd name="connsiteX1210" fmla="*/ 2563216 w 4190171"/>
                <a:gd name="connsiteY1210" fmla="*/ 837585 h 950432"/>
                <a:gd name="connsiteX1211" fmla="*/ 2566191 w 4190171"/>
                <a:gd name="connsiteY1211" fmla="*/ 838974 h 950432"/>
                <a:gd name="connsiteX1212" fmla="*/ 2569624 w 4190171"/>
                <a:gd name="connsiteY1212" fmla="*/ 842726 h 950432"/>
                <a:gd name="connsiteX1213" fmla="*/ 2569356 w 4190171"/>
                <a:gd name="connsiteY1213" fmla="*/ 848788 h 950432"/>
                <a:gd name="connsiteX1214" fmla="*/ 2565603 w 4190171"/>
                <a:gd name="connsiteY1214" fmla="*/ 852221 h 950432"/>
                <a:gd name="connsiteX1215" fmla="*/ 2559542 w 4190171"/>
                <a:gd name="connsiteY1215" fmla="*/ 851952 h 950432"/>
                <a:gd name="connsiteX1216" fmla="*/ 2556108 w 4190171"/>
                <a:gd name="connsiteY1216" fmla="*/ 848200 h 950432"/>
                <a:gd name="connsiteX1217" fmla="*/ 2556378 w 4190171"/>
                <a:gd name="connsiteY1217" fmla="*/ 842138 h 950432"/>
                <a:gd name="connsiteX1218" fmla="*/ 2560129 w 4190171"/>
                <a:gd name="connsiteY1218" fmla="*/ 838705 h 950432"/>
                <a:gd name="connsiteX1219" fmla="*/ 2563216 w 4190171"/>
                <a:gd name="connsiteY1219" fmla="*/ 837585 h 950432"/>
                <a:gd name="connsiteX1220" fmla="*/ 2187378 w 4190171"/>
                <a:gd name="connsiteY1220" fmla="*/ 837585 h 950432"/>
                <a:gd name="connsiteX1221" fmla="*/ 2190353 w 4190171"/>
                <a:gd name="connsiteY1221" fmla="*/ 838974 h 950432"/>
                <a:gd name="connsiteX1222" fmla="*/ 2193786 w 4190171"/>
                <a:gd name="connsiteY1222" fmla="*/ 842726 h 950432"/>
                <a:gd name="connsiteX1223" fmla="*/ 2193517 w 4190171"/>
                <a:gd name="connsiteY1223" fmla="*/ 848788 h 950432"/>
                <a:gd name="connsiteX1224" fmla="*/ 2189765 w 4190171"/>
                <a:gd name="connsiteY1224" fmla="*/ 852221 h 950432"/>
                <a:gd name="connsiteX1225" fmla="*/ 2183704 w 4190171"/>
                <a:gd name="connsiteY1225" fmla="*/ 851952 h 950432"/>
                <a:gd name="connsiteX1226" fmla="*/ 2180271 w 4190171"/>
                <a:gd name="connsiteY1226" fmla="*/ 848200 h 950432"/>
                <a:gd name="connsiteX1227" fmla="*/ 2180539 w 4190171"/>
                <a:gd name="connsiteY1227" fmla="*/ 842138 h 950432"/>
                <a:gd name="connsiteX1228" fmla="*/ 2184291 w 4190171"/>
                <a:gd name="connsiteY1228" fmla="*/ 838705 h 950432"/>
                <a:gd name="connsiteX1229" fmla="*/ 2187378 w 4190171"/>
                <a:gd name="connsiteY1229" fmla="*/ 837585 h 950432"/>
                <a:gd name="connsiteX1230" fmla="*/ 1811539 w 4190171"/>
                <a:gd name="connsiteY1230" fmla="*/ 837585 h 950432"/>
                <a:gd name="connsiteX1231" fmla="*/ 1814515 w 4190171"/>
                <a:gd name="connsiteY1231" fmla="*/ 838974 h 950432"/>
                <a:gd name="connsiteX1232" fmla="*/ 1817948 w 4190171"/>
                <a:gd name="connsiteY1232" fmla="*/ 842726 h 950432"/>
                <a:gd name="connsiteX1233" fmla="*/ 1817679 w 4190171"/>
                <a:gd name="connsiteY1233" fmla="*/ 848788 h 950432"/>
                <a:gd name="connsiteX1234" fmla="*/ 1813926 w 4190171"/>
                <a:gd name="connsiteY1234" fmla="*/ 852221 h 950432"/>
                <a:gd name="connsiteX1235" fmla="*/ 1807866 w 4190171"/>
                <a:gd name="connsiteY1235" fmla="*/ 851952 h 950432"/>
                <a:gd name="connsiteX1236" fmla="*/ 1804432 w 4190171"/>
                <a:gd name="connsiteY1236" fmla="*/ 848200 h 950432"/>
                <a:gd name="connsiteX1237" fmla="*/ 1804701 w 4190171"/>
                <a:gd name="connsiteY1237" fmla="*/ 842138 h 950432"/>
                <a:gd name="connsiteX1238" fmla="*/ 1808453 w 4190171"/>
                <a:gd name="connsiteY1238" fmla="*/ 838705 h 950432"/>
                <a:gd name="connsiteX1239" fmla="*/ 1811539 w 4190171"/>
                <a:gd name="connsiteY1239" fmla="*/ 837585 h 950432"/>
                <a:gd name="connsiteX1240" fmla="*/ 1435702 w 4190171"/>
                <a:gd name="connsiteY1240" fmla="*/ 837585 h 950432"/>
                <a:gd name="connsiteX1241" fmla="*/ 1438677 w 4190171"/>
                <a:gd name="connsiteY1241" fmla="*/ 838974 h 950432"/>
                <a:gd name="connsiteX1242" fmla="*/ 1442110 w 4190171"/>
                <a:gd name="connsiteY1242" fmla="*/ 842726 h 950432"/>
                <a:gd name="connsiteX1243" fmla="*/ 1441841 w 4190171"/>
                <a:gd name="connsiteY1243" fmla="*/ 848788 h 950432"/>
                <a:gd name="connsiteX1244" fmla="*/ 1438089 w 4190171"/>
                <a:gd name="connsiteY1244" fmla="*/ 852221 h 950432"/>
                <a:gd name="connsiteX1245" fmla="*/ 1432028 w 4190171"/>
                <a:gd name="connsiteY1245" fmla="*/ 851952 h 950432"/>
                <a:gd name="connsiteX1246" fmla="*/ 1428594 w 4190171"/>
                <a:gd name="connsiteY1246" fmla="*/ 848200 h 950432"/>
                <a:gd name="connsiteX1247" fmla="*/ 1428863 w 4190171"/>
                <a:gd name="connsiteY1247" fmla="*/ 842138 h 950432"/>
                <a:gd name="connsiteX1248" fmla="*/ 1432614 w 4190171"/>
                <a:gd name="connsiteY1248" fmla="*/ 838705 h 950432"/>
                <a:gd name="connsiteX1249" fmla="*/ 1435702 w 4190171"/>
                <a:gd name="connsiteY1249" fmla="*/ 837585 h 950432"/>
                <a:gd name="connsiteX1250" fmla="*/ 1059864 w 4190171"/>
                <a:gd name="connsiteY1250" fmla="*/ 837585 h 950432"/>
                <a:gd name="connsiteX1251" fmla="*/ 1062838 w 4190171"/>
                <a:gd name="connsiteY1251" fmla="*/ 838974 h 950432"/>
                <a:gd name="connsiteX1252" fmla="*/ 1066271 w 4190171"/>
                <a:gd name="connsiteY1252" fmla="*/ 842726 h 950432"/>
                <a:gd name="connsiteX1253" fmla="*/ 1066002 w 4190171"/>
                <a:gd name="connsiteY1253" fmla="*/ 848788 h 950432"/>
                <a:gd name="connsiteX1254" fmla="*/ 1062251 w 4190171"/>
                <a:gd name="connsiteY1254" fmla="*/ 852221 h 950432"/>
                <a:gd name="connsiteX1255" fmla="*/ 1056189 w 4190171"/>
                <a:gd name="connsiteY1255" fmla="*/ 851952 h 950432"/>
                <a:gd name="connsiteX1256" fmla="*/ 1052756 w 4190171"/>
                <a:gd name="connsiteY1256" fmla="*/ 848200 h 950432"/>
                <a:gd name="connsiteX1257" fmla="*/ 1053025 w 4190171"/>
                <a:gd name="connsiteY1257" fmla="*/ 842138 h 950432"/>
                <a:gd name="connsiteX1258" fmla="*/ 1056777 w 4190171"/>
                <a:gd name="connsiteY1258" fmla="*/ 838705 h 950432"/>
                <a:gd name="connsiteX1259" fmla="*/ 1059864 w 4190171"/>
                <a:gd name="connsiteY1259" fmla="*/ 837585 h 950432"/>
                <a:gd name="connsiteX1260" fmla="*/ 684025 w 4190171"/>
                <a:gd name="connsiteY1260" fmla="*/ 837585 h 950432"/>
                <a:gd name="connsiteX1261" fmla="*/ 687001 w 4190171"/>
                <a:gd name="connsiteY1261" fmla="*/ 838974 h 950432"/>
                <a:gd name="connsiteX1262" fmla="*/ 690434 w 4190171"/>
                <a:gd name="connsiteY1262" fmla="*/ 842726 h 950432"/>
                <a:gd name="connsiteX1263" fmla="*/ 690165 w 4190171"/>
                <a:gd name="connsiteY1263" fmla="*/ 848788 h 950432"/>
                <a:gd name="connsiteX1264" fmla="*/ 686413 w 4190171"/>
                <a:gd name="connsiteY1264" fmla="*/ 852221 h 950432"/>
                <a:gd name="connsiteX1265" fmla="*/ 680352 w 4190171"/>
                <a:gd name="connsiteY1265" fmla="*/ 851952 h 950432"/>
                <a:gd name="connsiteX1266" fmla="*/ 676918 w 4190171"/>
                <a:gd name="connsiteY1266" fmla="*/ 848200 h 950432"/>
                <a:gd name="connsiteX1267" fmla="*/ 677187 w 4190171"/>
                <a:gd name="connsiteY1267" fmla="*/ 842138 h 950432"/>
                <a:gd name="connsiteX1268" fmla="*/ 680939 w 4190171"/>
                <a:gd name="connsiteY1268" fmla="*/ 838705 h 950432"/>
                <a:gd name="connsiteX1269" fmla="*/ 684025 w 4190171"/>
                <a:gd name="connsiteY1269" fmla="*/ 837585 h 950432"/>
                <a:gd name="connsiteX1270" fmla="*/ 308188 w 4190171"/>
                <a:gd name="connsiteY1270" fmla="*/ 837585 h 950432"/>
                <a:gd name="connsiteX1271" fmla="*/ 311163 w 4190171"/>
                <a:gd name="connsiteY1271" fmla="*/ 838974 h 950432"/>
                <a:gd name="connsiteX1272" fmla="*/ 314596 w 4190171"/>
                <a:gd name="connsiteY1272" fmla="*/ 842726 h 950432"/>
                <a:gd name="connsiteX1273" fmla="*/ 314327 w 4190171"/>
                <a:gd name="connsiteY1273" fmla="*/ 848788 h 950432"/>
                <a:gd name="connsiteX1274" fmla="*/ 310575 w 4190171"/>
                <a:gd name="connsiteY1274" fmla="*/ 852221 h 950432"/>
                <a:gd name="connsiteX1275" fmla="*/ 304513 w 4190171"/>
                <a:gd name="connsiteY1275" fmla="*/ 851952 h 950432"/>
                <a:gd name="connsiteX1276" fmla="*/ 301080 w 4190171"/>
                <a:gd name="connsiteY1276" fmla="*/ 848200 h 950432"/>
                <a:gd name="connsiteX1277" fmla="*/ 301349 w 4190171"/>
                <a:gd name="connsiteY1277" fmla="*/ 842138 h 950432"/>
                <a:gd name="connsiteX1278" fmla="*/ 305101 w 4190171"/>
                <a:gd name="connsiteY1278" fmla="*/ 838705 h 950432"/>
                <a:gd name="connsiteX1279" fmla="*/ 308188 w 4190171"/>
                <a:gd name="connsiteY1279" fmla="*/ 837585 h 950432"/>
                <a:gd name="connsiteX1280" fmla="*/ 4151248 w 4190171"/>
                <a:gd name="connsiteY1280" fmla="*/ 832103 h 950432"/>
                <a:gd name="connsiteX1281" fmla="*/ 4190171 w 4190171"/>
                <a:gd name="connsiteY1281" fmla="*/ 950432 h 950432"/>
                <a:gd name="connsiteX1282" fmla="*/ 4145227 w 4190171"/>
                <a:gd name="connsiteY1282" fmla="*/ 950432 h 950432"/>
                <a:gd name="connsiteX1283" fmla="*/ 4119026 w 4190171"/>
                <a:gd name="connsiteY1283" fmla="*/ 924231 h 950432"/>
                <a:gd name="connsiteX1284" fmla="*/ 4109630 w 4190171"/>
                <a:gd name="connsiteY1284" fmla="*/ 910082 h 950432"/>
                <a:gd name="connsiteX1285" fmla="*/ 4106612 w 4190171"/>
                <a:gd name="connsiteY1285" fmla="*/ 894569 h 950432"/>
                <a:gd name="connsiteX1286" fmla="*/ 4106499 w 4190171"/>
                <a:gd name="connsiteY1286" fmla="*/ 894569 h 950432"/>
                <a:gd name="connsiteX1287" fmla="*/ 4106556 w 4190171"/>
                <a:gd name="connsiteY1287" fmla="*/ 894278 h 950432"/>
                <a:gd name="connsiteX1288" fmla="*/ 4106499 w 4190171"/>
                <a:gd name="connsiteY1288" fmla="*/ 893986 h 950432"/>
                <a:gd name="connsiteX1289" fmla="*/ 4106554 w 4190171"/>
                <a:gd name="connsiteY1289" fmla="*/ 893701 h 950432"/>
                <a:gd name="connsiteX1290" fmla="*/ 4106668 w 4190171"/>
                <a:gd name="connsiteY1290" fmla="*/ 893701 h 950432"/>
                <a:gd name="connsiteX1291" fmla="*/ 4109630 w 4190171"/>
                <a:gd name="connsiteY1291" fmla="*/ 878474 h 950432"/>
                <a:gd name="connsiteX1292" fmla="*/ 4119026 w 4190171"/>
                <a:gd name="connsiteY1292" fmla="*/ 864324 h 950432"/>
                <a:gd name="connsiteX1293" fmla="*/ 3922684 w 4190171"/>
                <a:gd name="connsiteY1293" fmla="*/ 830356 h 950432"/>
                <a:gd name="connsiteX1294" fmla="*/ 3925034 w 4190171"/>
                <a:gd name="connsiteY1294" fmla="*/ 832183 h 950432"/>
                <a:gd name="connsiteX1295" fmla="*/ 3927944 w 4190171"/>
                <a:gd name="connsiteY1295" fmla="*/ 837303 h 950432"/>
                <a:gd name="connsiteX1296" fmla="*/ 3926486 w 4190171"/>
                <a:gd name="connsiteY1296" fmla="*/ 842605 h 950432"/>
                <a:gd name="connsiteX1297" fmla="*/ 3921365 w 4190171"/>
                <a:gd name="connsiteY1297" fmla="*/ 845516 h 950432"/>
                <a:gd name="connsiteX1298" fmla="*/ 3916063 w 4190171"/>
                <a:gd name="connsiteY1298" fmla="*/ 844058 h 950432"/>
                <a:gd name="connsiteX1299" fmla="*/ 3913153 w 4190171"/>
                <a:gd name="connsiteY1299" fmla="*/ 838937 h 950432"/>
                <a:gd name="connsiteX1300" fmla="*/ 3914611 w 4190171"/>
                <a:gd name="connsiteY1300" fmla="*/ 833635 h 950432"/>
                <a:gd name="connsiteX1301" fmla="*/ 3919731 w 4190171"/>
                <a:gd name="connsiteY1301" fmla="*/ 830724 h 950432"/>
                <a:gd name="connsiteX1302" fmla="*/ 3922684 w 4190171"/>
                <a:gd name="connsiteY1302" fmla="*/ 830356 h 950432"/>
                <a:gd name="connsiteX1303" fmla="*/ 3546846 w 4190171"/>
                <a:gd name="connsiteY1303" fmla="*/ 830356 h 950432"/>
                <a:gd name="connsiteX1304" fmla="*/ 3549195 w 4190171"/>
                <a:gd name="connsiteY1304" fmla="*/ 832183 h 950432"/>
                <a:gd name="connsiteX1305" fmla="*/ 3552106 w 4190171"/>
                <a:gd name="connsiteY1305" fmla="*/ 837303 h 950432"/>
                <a:gd name="connsiteX1306" fmla="*/ 3550648 w 4190171"/>
                <a:gd name="connsiteY1306" fmla="*/ 842605 h 950432"/>
                <a:gd name="connsiteX1307" fmla="*/ 3545527 w 4190171"/>
                <a:gd name="connsiteY1307" fmla="*/ 845516 h 950432"/>
                <a:gd name="connsiteX1308" fmla="*/ 3540225 w 4190171"/>
                <a:gd name="connsiteY1308" fmla="*/ 844058 h 950432"/>
                <a:gd name="connsiteX1309" fmla="*/ 3537314 w 4190171"/>
                <a:gd name="connsiteY1309" fmla="*/ 838937 h 950432"/>
                <a:gd name="connsiteX1310" fmla="*/ 3538773 w 4190171"/>
                <a:gd name="connsiteY1310" fmla="*/ 833635 h 950432"/>
                <a:gd name="connsiteX1311" fmla="*/ 3543893 w 4190171"/>
                <a:gd name="connsiteY1311" fmla="*/ 830724 h 950432"/>
                <a:gd name="connsiteX1312" fmla="*/ 3546846 w 4190171"/>
                <a:gd name="connsiteY1312" fmla="*/ 830356 h 950432"/>
                <a:gd name="connsiteX1313" fmla="*/ 3171008 w 4190171"/>
                <a:gd name="connsiteY1313" fmla="*/ 830356 h 950432"/>
                <a:gd name="connsiteX1314" fmla="*/ 3173357 w 4190171"/>
                <a:gd name="connsiteY1314" fmla="*/ 832183 h 950432"/>
                <a:gd name="connsiteX1315" fmla="*/ 3176268 w 4190171"/>
                <a:gd name="connsiteY1315" fmla="*/ 837303 h 950432"/>
                <a:gd name="connsiteX1316" fmla="*/ 3174810 w 4190171"/>
                <a:gd name="connsiteY1316" fmla="*/ 842605 h 950432"/>
                <a:gd name="connsiteX1317" fmla="*/ 3169689 w 4190171"/>
                <a:gd name="connsiteY1317" fmla="*/ 845516 h 950432"/>
                <a:gd name="connsiteX1318" fmla="*/ 3164387 w 4190171"/>
                <a:gd name="connsiteY1318" fmla="*/ 844058 h 950432"/>
                <a:gd name="connsiteX1319" fmla="*/ 3161476 w 4190171"/>
                <a:gd name="connsiteY1319" fmla="*/ 838937 h 950432"/>
                <a:gd name="connsiteX1320" fmla="*/ 3162935 w 4190171"/>
                <a:gd name="connsiteY1320" fmla="*/ 833635 h 950432"/>
                <a:gd name="connsiteX1321" fmla="*/ 3168055 w 4190171"/>
                <a:gd name="connsiteY1321" fmla="*/ 830724 h 950432"/>
                <a:gd name="connsiteX1322" fmla="*/ 3171008 w 4190171"/>
                <a:gd name="connsiteY1322" fmla="*/ 830356 h 950432"/>
                <a:gd name="connsiteX1323" fmla="*/ 2795170 w 4190171"/>
                <a:gd name="connsiteY1323" fmla="*/ 830356 h 950432"/>
                <a:gd name="connsiteX1324" fmla="*/ 2797519 w 4190171"/>
                <a:gd name="connsiteY1324" fmla="*/ 832183 h 950432"/>
                <a:gd name="connsiteX1325" fmla="*/ 2800430 w 4190171"/>
                <a:gd name="connsiteY1325" fmla="*/ 837303 h 950432"/>
                <a:gd name="connsiteX1326" fmla="*/ 2798972 w 4190171"/>
                <a:gd name="connsiteY1326" fmla="*/ 842605 h 950432"/>
                <a:gd name="connsiteX1327" fmla="*/ 2793851 w 4190171"/>
                <a:gd name="connsiteY1327" fmla="*/ 845516 h 950432"/>
                <a:gd name="connsiteX1328" fmla="*/ 2788549 w 4190171"/>
                <a:gd name="connsiteY1328" fmla="*/ 844058 h 950432"/>
                <a:gd name="connsiteX1329" fmla="*/ 2785638 w 4190171"/>
                <a:gd name="connsiteY1329" fmla="*/ 838937 h 950432"/>
                <a:gd name="connsiteX1330" fmla="*/ 2787096 w 4190171"/>
                <a:gd name="connsiteY1330" fmla="*/ 833635 h 950432"/>
                <a:gd name="connsiteX1331" fmla="*/ 2792217 w 4190171"/>
                <a:gd name="connsiteY1331" fmla="*/ 830724 h 950432"/>
                <a:gd name="connsiteX1332" fmla="*/ 2795170 w 4190171"/>
                <a:gd name="connsiteY1332" fmla="*/ 830356 h 950432"/>
                <a:gd name="connsiteX1333" fmla="*/ 2419332 w 4190171"/>
                <a:gd name="connsiteY1333" fmla="*/ 830356 h 950432"/>
                <a:gd name="connsiteX1334" fmla="*/ 2421681 w 4190171"/>
                <a:gd name="connsiteY1334" fmla="*/ 832183 h 950432"/>
                <a:gd name="connsiteX1335" fmla="*/ 2424592 w 4190171"/>
                <a:gd name="connsiteY1335" fmla="*/ 837303 h 950432"/>
                <a:gd name="connsiteX1336" fmla="*/ 2423134 w 4190171"/>
                <a:gd name="connsiteY1336" fmla="*/ 842605 h 950432"/>
                <a:gd name="connsiteX1337" fmla="*/ 2418013 w 4190171"/>
                <a:gd name="connsiteY1337" fmla="*/ 845516 h 950432"/>
                <a:gd name="connsiteX1338" fmla="*/ 2412711 w 4190171"/>
                <a:gd name="connsiteY1338" fmla="*/ 844058 h 950432"/>
                <a:gd name="connsiteX1339" fmla="*/ 2409800 w 4190171"/>
                <a:gd name="connsiteY1339" fmla="*/ 838937 h 950432"/>
                <a:gd name="connsiteX1340" fmla="*/ 2411259 w 4190171"/>
                <a:gd name="connsiteY1340" fmla="*/ 833635 h 950432"/>
                <a:gd name="connsiteX1341" fmla="*/ 2416379 w 4190171"/>
                <a:gd name="connsiteY1341" fmla="*/ 830724 h 950432"/>
                <a:gd name="connsiteX1342" fmla="*/ 2419332 w 4190171"/>
                <a:gd name="connsiteY1342" fmla="*/ 830356 h 950432"/>
                <a:gd name="connsiteX1343" fmla="*/ 2043494 w 4190171"/>
                <a:gd name="connsiteY1343" fmla="*/ 830356 h 950432"/>
                <a:gd name="connsiteX1344" fmla="*/ 2045843 w 4190171"/>
                <a:gd name="connsiteY1344" fmla="*/ 832183 h 950432"/>
                <a:gd name="connsiteX1345" fmla="*/ 2048754 w 4190171"/>
                <a:gd name="connsiteY1345" fmla="*/ 837303 h 950432"/>
                <a:gd name="connsiteX1346" fmla="*/ 2047295 w 4190171"/>
                <a:gd name="connsiteY1346" fmla="*/ 842605 h 950432"/>
                <a:gd name="connsiteX1347" fmla="*/ 2042175 w 4190171"/>
                <a:gd name="connsiteY1347" fmla="*/ 845516 h 950432"/>
                <a:gd name="connsiteX1348" fmla="*/ 2036873 w 4190171"/>
                <a:gd name="connsiteY1348" fmla="*/ 844058 h 950432"/>
                <a:gd name="connsiteX1349" fmla="*/ 2033962 w 4190171"/>
                <a:gd name="connsiteY1349" fmla="*/ 838937 h 950432"/>
                <a:gd name="connsiteX1350" fmla="*/ 2035420 w 4190171"/>
                <a:gd name="connsiteY1350" fmla="*/ 833635 h 950432"/>
                <a:gd name="connsiteX1351" fmla="*/ 2040541 w 4190171"/>
                <a:gd name="connsiteY1351" fmla="*/ 830724 h 950432"/>
                <a:gd name="connsiteX1352" fmla="*/ 2043494 w 4190171"/>
                <a:gd name="connsiteY1352" fmla="*/ 830356 h 950432"/>
                <a:gd name="connsiteX1353" fmla="*/ 1667656 w 4190171"/>
                <a:gd name="connsiteY1353" fmla="*/ 830356 h 950432"/>
                <a:gd name="connsiteX1354" fmla="*/ 1670005 w 4190171"/>
                <a:gd name="connsiteY1354" fmla="*/ 832183 h 950432"/>
                <a:gd name="connsiteX1355" fmla="*/ 1672915 w 4190171"/>
                <a:gd name="connsiteY1355" fmla="*/ 837303 h 950432"/>
                <a:gd name="connsiteX1356" fmla="*/ 1671457 w 4190171"/>
                <a:gd name="connsiteY1356" fmla="*/ 842605 h 950432"/>
                <a:gd name="connsiteX1357" fmla="*/ 1666336 w 4190171"/>
                <a:gd name="connsiteY1357" fmla="*/ 845516 h 950432"/>
                <a:gd name="connsiteX1358" fmla="*/ 1661035 w 4190171"/>
                <a:gd name="connsiteY1358" fmla="*/ 844058 h 950432"/>
                <a:gd name="connsiteX1359" fmla="*/ 1658124 w 4190171"/>
                <a:gd name="connsiteY1359" fmla="*/ 838937 h 950432"/>
                <a:gd name="connsiteX1360" fmla="*/ 1659583 w 4190171"/>
                <a:gd name="connsiteY1360" fmla="*/ 833635 h 950432"/>
                <a:gd name="connsiteX1361" fmla="*/ 1664703 w 4190171"/>
                <a:gd name="connsiteY1361" fmla="*/ 830724 h 950432"/>
                <a:gd name="connsiteX1362" fmla="*/ 1667656 w 4190171"/>
                <a:gd name="connsiteY1362" fmla="*/ 830356 h 950432"/>
                <a:gd name="connsiteX1363" fmla="*/ 1291817 w 4190171"/>
                <a:gd name="connsiteY1363" fmla="*/ 830356 h 950432"/>
                <a:gd name="connsiteX1364" fmla="*/ 1294167 w 4190171"/>
                <a:gd name="connsiteY1364" fmla="*/ 832183 h 950432"/>
                <a:gd name="connsiteX1365" fmla="*/ 1297078 w 4190171"/>
                <a:gd name="connsiteY1365" fmla="*/ 837303 h 950432"/>
                <a:gd name="connsiteX1366" fmla="*/ 1295619 w 4190171"/>
                <a:gd name="connsiteY1366" fmla="*/ 842605 h 950432"/>
                <a:gd name="connsiteX1367" fmla="*/ 1290499 w 4190171"/>
                <a:gd name="connsiteY1367" fmla="*/ 845516 h 950432"/>
                <a:gd name="connsiteX1368" fmla="*/ 1285196 w 4190171"/>
                <a:gd name="connsiteY1368" fmla="*/ 844058 h 950432"/>
                <a:gd name="connsiteX1369" fmla="*/ 1282286 w 4190171"/>
                <a:gd name="connsiteY1369" fmla="*/ 838937 h 950432"/>
                <a:gd name="connsiteX1370" fmla="*/ 1283744 w 4190171"/>
                <a:gd name="connsiteY1370" fmla="*/ 833635 h 950432"/>
                <a:gd name="connsiteX1371" fmla="*/ 1288865 w 4190171"/>
                <a:gd name="connsiteY1371" fmla="*/ 830724 h 950432"/>
                <a:gd name="connsiteX1372" fmla="*/ 1291817 w 4190171"/>
                <a:gd name="connsiteY1372" fmla="*/ 830356 h 950432"/>
                <a:gd name="connsiteX1373" fmla="*/ 915980 w 4190171"/>
                <a:gd name="connsiteY1373" fmla="*/ 830356 h 950432"/>
                <a:gd name="connsiteX1374" fmla="*/ 918328 w 4190171"/>
                <a:gd name="connsiteY1374" fmla="*/ 832183 h 950432"/>
                <a:gd name="connsiteX1375" fmla="*/ 921239 w 4190171"/>
                <a:gd name="connsiteY1375" fmla="*/ 837303 h 950432"/>
                <a:gd name="connsiteX1376" fmla="*/ 919781 w 4190171"/>
                <a:gd name="connsiteY1376" fmla="*/ 842605 h 950432"/>
                <a:gd name="connsiteX1377" fmla="*/ 914660 w 4190171"/>
                <a:gd name="connsiteY1377" fmla="*/ 845516 h 950432"/>
                <a:gd name="connsiteX1378" fmla="*/ 909358 w 4190171"/>
                <a:gd name="connsiteY1378" fmla="*/ 844058 h 950432"/>
                <a:gd name="connsiteX1379" fmla="*/ 906448 w 4190171"/>
                <a:gd name="connsiteY1379" fmla="*/ 838937 h 950432"/>
                <a:gd name="connsiteX1380" fmla="*/ 907906 w 4190171"/>
                <a:gd name="connsiteY1380" fmla="*/ 833635 h 950432"/>
                <a:gd name="connsiteX1381" fmla="*/ 913026 w 4190171"/>
                <a:gd name="connsiteY1381" fmla="*/ 830724 h 950432"/>
                <a:gd name="connsiteX1382" fmla="*/ 915980 w 4190171"/>
                <a:gd name="connsiteY1382" fmla="*/ 830356 h 950432"/>
                <a:gd name="connsiteX1383" fmla="*/ 540142 w 4190171"/>
                <a:gd name="connsiteY1383" fmla="*/ 830356 h 950432"/>
                <a:gd name="connsiteX1384" fmla="*/ 542490 w 4190171"/>
                <a:gd name="connsiteY1384" fmla="*/ 832183 h 950432"/>
                <a:gd name="connsiteX1385" fmla="*/ 545401 w 4190171"/>
                <a:gd name="connsiteY1385" fmla="*/ 837303 h 950432"/>
                <a:gd name="connsiteX1386" fmla="*/ 543943 w 4190171"/>
                <a:gd name="connsiteY1386" fmla="*/ 842605 h 950432"/>
                <a:gd name="connsiteX1387" fmla="*/ 538822 w 4190171"/>
                <a:gd name="connsiteY1387" fmla="*/ 845516 h 950432"/>
                <a:gd name="connsiteX1388" fmla="*/ 533521 w 4190171"/>
                <a:gd name="connsiteY1388" fmla="*/ 844058 h 950432"/>
                <a:gd name="connsiteX1389" fmla="*/ 530610 w 4190171"/>
                <a:gd name="connsiteY1389" fmla="*/ 838937 h 950432"/>
                <a:gd name="connsiteX1390" fmla="*/ 532068 w 4190171"/>
                <a:gd name="connsiteY1390" fmla="*/ 833635 h 950432"/>
                <a:gd name="connsiteX1391" fmla="*/ 537189 w 4190171"/>
                <a:gd name="connsiteY1391" fmla="*/ 830724 h 950432"/>
                <a:gd name="connsiteX1392" fmla="*/ 540142 w 4190171"/>
                <a:gd name="connsiteY1392" fmla="*/ 830356 h 950432"/>
                <a:gd name="connsiteX1393" fmla="*/ 164304 w 4190171"/>
                <a:gd name="connsiteY1393" fmla="*/ 830356 h 950432"/>
                <a:gd name="connsiteX1394" fmla="*/ 166653 w 4190171"/>
                <a:gd name="connsiteY1394" fmla="*/ 832183 h 950432"/>
                <a:gd name="connsiteX1395" fmla="*/ 169564 w 4190171"/>
                <a:gd name="connsiteY1395" fmla="*/ 837303 h 950432"/>
                <a:gd name="connsiteX1396" fmla="*/ 168105 w 4190171"/>
                <a:gd name="connsiteY1396" fmla="*/ 842605 h 950432"/>
                <a:gd name="connsiteX1397" fmla="*/ 162985 w 4190171"/>
                <a:gd name="connsiteY1397" fmla="*/ 845516 h 950432"/>
                <a:gd name="connsiteX1398" fmla="*/ 157683 w 4190171"/>
                <a:gd name="connsiteY1398" fmla="*/ 844058 h 950432"/>
                <a:gd name="connsiteX1399" fmla="*/ 154772 w 4190171"/>
                <a:gd name="connsiteY1399" fmla="*/ 838937 h 950432"/>
                <a:gd name="connsiteX1400" fmla="*/ 156231 w 4190171"/>
                <a:gd name="connsiteY1400" fmla="*/ 833635 h 950432"/>
                <a:gd name="connsiteX1401" fmla="*/ 161351 w 4190171"/>
                <a:gd name="connsiteY1401" fmla="*/ 830724 h 950432"/>
                <a:gd name="connsiteX1402" fmla="*/ 164304 w 4190171"/>
                <a:gd name="connsiteY1402" fmla="*/ 830356 h 950432"/>
                <a:gd name="connsiteX1403" fmla="*/ 3980328 w 4190171"/>
                <a:gd name="connsiteY1403" fmla="*/ 821772 h 950432"/>
                <a:gd name="connsiteX1404" fmla="*/ 4007165 w 4190171"/>
                <a:gd name="connsiteY1404" fmla="*/ 821772 h 950432"/>
                <a:gd name="connsiteX1405" fmla="*/ 4034002 w 4190171"/>
                <a:gd name="connsiteY1405" fmla="*/ 821772 h 950432"/>
                <a:gd name="connsiteX1406" fmla="*/ 4053042 w 4190171"/>
                <a:gd name="connsiteY1406" fmla="*/ 840811 h 950432"/>
                <a:gd name="connsiteX1407" fmla="*/ 4053042 w 4190171"/>
                <a:gd name="connsiteY1407" fmla="*/ 869649 h 950432"/>
                <a:gd name="connsiteX1408" fmla="*/ 4034002 w 4190171"/>
                <a:gd name="connsiteY1408" fmla="*/ 888689 h 950432"/>
                <a:gd name="connsiteX1409" fmla="*/ 4007165 w 4190171"/>
                <a:gd name="connsiteY1409" fmla="*/ 888689 h 950432"/>
                <a:gd name="connsiteX1410" fmla="*/ 3980328 w 4190171"/>
                <a:gd name="connsiteY1410" fmla="*/ 888689 h 950432"/>
                <a:gd name="connsiteX1411" fmla="*/ 3961289 w 4190171"/>
                <a:gd name="connsiteY1411" fmla="*/ 869649 h 950432"/>
                <a:gd name="connsiteX1412" fmla="*/ 3961289 w 4190171"/>
                <a:gd name="connsiteY1412" fmla="*/ 840811 h 950432"/>
                <a:gd name="connsiteX1413" fmla="*/ 3980328 w 4190171"/>
                <a:gd name="connsiteY1413" fmla="*/ 821772 h 950432"/>
                <a:gd name="connsiteX1414" fmla="*/ 3604490 w 4190171"/>
                <a:gd name="connsiteY1414" fmla="*/ 821772 h 950432"/>
                <a:gd name="connsiteX1415" fmla="*/ 3631327 w 4190171"/>
                <a:gd name="connsiteY1415" fmla="*/ 821772 h 950432"/>
                <a:gd name="connsiteX1416" fmla="*/ 3658165 w 4190171"/>
                <a:gd name="connsiteY1416" fmla="*/ 821772 h 950432"/>
                <a:gd name="connsiteX1417" fmla="*/ 3677204 w 4190171"/>
                <a:gd name="connsiteY1417" fmla="*/ 840811 h 950432"/>
                <a:gd name="connsiteX1418" fmla="*/ 3677204 w 4190171"/>
                <a:gd name="connsiteY1418" fmla="*/ 869649 h 950432"/>
                <a:gd name="connsiteX1419" fmla="*/ 3658165 w 4190171"/>
                <a:gd name="connsiteY1419" fmla="*/ 888689 h 950432"/>
                <a:gd name="connsiteX1420" fmla="*/ 3631327 w 4190171"/>
                <a:gd name="connsiteY1420" fmla="*/ 888689 h 950432"/>
                <a:gd name="connsiteX1421" fmla="*/ 3604490 w 4190171"/>
                <a:gd name="connsiteY1421" fmla="*/ 888689 h 950432"/>
                <a:gd name="connsiteX1422" fmla="*/ 3585450 w 4190171"/>
                <a:gd name="connsiteY1422" fmla="*/ 869649 h 950432"/>
                <a:gd name="connsiteX1423" fmla="*/ 3585450 w 4190171"/>
                <a:gd name="connsiteY1423" fmla="*/ 840811 h 950432"/>
                <a:gd name="connsiteX1424" fmla="*/ 3604490 w 4190171"/>
                <a:gd name="connsiteY1424" fmla="*/ 821772 h 950432"/>
                <a:gd name="connsiteX1425" fmla="*/ 3228652 w 4190171"/>
                <a:gd name="connsiteY1425" fmla="*/ 821772 h 950432"/>
                <a:gd name="connsiteX1426" fmla="*/ 3255488 w 4190171"/>
                <a:gd name="connsiteY1426" fmla="*/ 821772 h 950432"/>
                <a:gd name="connsiteX1427" fmla="*/ 3282326 w 4190171"/>
                <a:gd name="connsiteY1427" fmla="*/ 821772 h 950432"/>
                <a:gd name="connsiteX1428" fmla="*/ 3301366 w 4190171"/>
                <a:gd name="connsiteY1428" fmla="*/ 840811 h 950432"/>
                <a:gd name="connsiteX1429" fmla="*/ 3301366 w 4190171"/>
                <a:gd name="connsiteY1429" fmla="*/ 869649 h 950432"/>
                <a:gd name="connsiteX1430" fmla="*/ 3282326 w 4190171"/>
                <a:gd name="connsiteY1430" fmla="*/ 888689 h 950432"/>
                <a:gd name="connsiteX1431" fmla="*/ 3255488 w 4190171"/>
                <a:gd name="connsiteY1431" fmla="*/ 888689 h 950432"/>
                <a:gd name="connsiteX1432" fmla="*/ 3228652 w 4190171"/>
                <a:gd name="connsiteY1432" fmla="*/ 888689 h 950432"/>
                <a:gd name="connsiteX1433" fmla="*/ 3209613 w 4190171"/>
                <a:gd name="connsiteY1433" fmla="*/ 869649 h 950432"/>
                <a:gd name="connsiteX1434" fmla="*/ 3209613 w 4190171"/>
                <a:gd name="connsiteY1434" fmla="*/ 840811 h 950432"/>
                <a:gd name="connsiteX1435" fmla="*/ 3228652 w 4190171"/>
                <a:gd name="connsiteY1435" fmla="*/ 821772 h 950432"/>
                <a:gd name="connsiteX1436" fmla="*/ 2852814 w 4190171"/>
                <a:gd name="connsiteY1436" fmla="*/ 821772 h 950432"/>
                <a:gd name="connsiteX1437" fmla="*/ 2879651 w 4190171"/>
                <a:gd name="connsiteY1437" fmla="*/ 821772 h 950432"/>
                <a:gd name="connsiteX1438" fmla="*/ 2906488 w 4190171"/>
                <a:gd name="connsiteY1438" fmla="*/ 821772 h 950432"/>
                <a:gd name="connsiteX1439" fmla="*/ 2925528 w 4190171"/>
                <a:gd name="connsiteY1439" fmla="*/ 840811 h 950432"/>
                <a:gd name="connsiteX1440" fmla="*/ 2925528 w 4190171"/>
                <a:gd name="connsiteY1440" fmla="*/ 869649 h 950432"/>
                <a:gd name="connsiteX1441" fmla="*/ 2906488 w 4190171"/>
                <a:gd name="connsiteY1441" fmla="*/ 888689 h 950432"/>
                <a:gd name="connsiteX1442" fmla="*/ 2879651 w 4190171"/>
                <a:gd name="connsiteY1442" fmla="*/ 888689 h 950432"/>
                <a:gd name="connsiteX1443" fmla="*/ 2852814 w 4190171"/>
                <a:gd name="connsiteY1443" fmla="*/ 888689 h 950432"/>
                <a:gd name="connsiteX1444" fmla="*/ 2833774 w 4190171"/>
                <a:gd name="connsiteY1444" fmla="*/ 869649 h 950432"/>
                <a:gd name="connsiteX1445" fmla="*/ 2833774 w 4190171"/>
                <a:gd name="connsiteY1445" fmla="*/ 840811 h 950432"/>
                <a:gd name="connsiteX1446" fmla="*/ 2852814 w 4190171"/>
                <a:gd name="connsiteY1446" fmla="*/ 821772 h 950432"/>
                <a:gd name="connsiteX1447" fmla="*/ 2476976 w 4190171"/>
                <a:gd name="connsiteY1447" fmla="*/ 821772 h 950432"/>
                <a:gd name="connsiteX1448" fmla="*/ 2503813 w 4190171"/>
                <a:gd name="connsiteY1448" fmla="*/ 821772 h 950432"/>
                <a:gd name="connsiteX1449" fmla="*/ 2530651 w 4190171"/>
                <a:gd name="connsiteY1449" fmla="*/ 821772 h 950432"/>
                <a:gd name="connsiteX1450" fmla="*/ 2549690 w 4190171"/>
                <a:gd name="connsiteY1450" fmla="*/ 840811 h 950432"/>
                <a:gd name="connsiteX1451" fmla="*/ 2549690 w 4190171"/>
                <a:gd name="connsiteY1451" fmla="*/ 869649 h 950432"/>
                <a:gd name="connsiteX1452" fmla="*/ 2530651 w 4190171"/>
                <a:gd name="connsiteY1452" fmla="*/ 888689 h 950432"/>
                <a:gd name="connsiteX1453" fmla="*/ 2503813 w 4190171"/>
                <a:gd name="connsiteY1453" fmla="*/ 888689 h 950432"/>
                <a:gd name="connsiteX1454" fmla="*/ 2476976 w 4190171"/>
                <a:gd name="connsiteY1454" fmla="*/ 888689 h 950432"/>
                <a:gd name="connsiteX1455" fmla="*/ 2457936 w 4190171"/>
                <a:gd name="connsiteY1455" fmla="*/ 869649 h 950432"/>
                <a:gd name="connsiteX1456" fmla="*/ 2457936 w 4190171"/>
                <a:gd name="connsiteY1456" fmla="*/ 840811 h 950432"/>
                <a:gd name="connsiteX1457" fmla="*/ 2476976 w 4190171"/>
                <a:gd name="connsiteY1457" fmla="*/ 821772 h 950432"/>
                <a:gd name="connsiteX1458" fmla="*/ 2101138 w 4190171"/>
                <a:gd name="connsiteY1458" fmla="*/ 821772 h 950432"/>
                <a:gd name="connsiteX1459" fmla="*/ 2127974 w 4190171"/>
                <a:gd name="connsiteY1459" fmla="*/ 821772 h 950432"/>
                <a:gd name="connsiteX1460" fmla="*/ 2154812 w 4190171"/>
                <a:gd name="connsiteY1460" fmla="*/ 821772 h 950432"/>
                <a:gd name="connsiteX1461" fmla="*/ 2173852 w 4190171"/>
                <a:gd name="connsiteY1461" fmla="*/ 840811 h 950432"/>
                <a:gd name="connsiteX1462" fmla="*/ 2173852 w 4190171"/>
                <a:gd name="connsiteY1462" fmla="*/ 869649 h 950432"/>
                <a:gd name="connsiteX1463" fmla="*/ 2154812 w 4190171"/>
                <a:gd name="connsiteY1463" fmla="*/ 888689 h 950432"/>
                <a:gd name="connsiteX1464" fmla="*/ 2127974 w 4190171"/>
                <a:gd name="connsiteY1464" fmla="*/ 888689 h 950432"/>
                <a:gd name="connsiteX1465" fmla="*/ 2101137 w 4190171"/>
                <a:gd name="connsiteY1465" fmla="*/ 888689 h 950432"/>
                <a:gd name="connsiteX1466" fmla="*/ 2082098 w 4190171"/>
                <a:gd name="connsiteY1466" fmla="*/ 869649 h 950432"/>
                <a:gd name="connsiteX1467" fmla="*/ 2082098 w 4190171"/>
                <a:gd name="connsiteY1467" fmla="*/ 840811 h 950432"/>
                <a:gd name="connsiteX1468" fmla="*/ 2101138 w 4190171"/>
                <a:gd name="connsiteY1468" fmla="*/ 821772 h 950432"/>
                <a:gd name="connsiteX1469" fmla="*/ 1725299 w 4190171"/>
                <a:gd name="connsiteY1469" fmla="*/ 821772 h 950432"/>
                <a:gd name="connsiteX1470" fmla="*/ 1752136 w 4190171"/>
                <a:gd name="connsiteY1470" fmla="*/ 821772 h 950432"/>
                <a:gd name="connsiteX1471" fmla="*/ 1778974 w 4190171"/>
                <a:gd name="connsiteY1471" fmla="*/ 821772 h 950432"/>
                <a:gd name="connsiteX1472" fmla="*/ 1798013 w 4190171"/>
                <a:gd name="connsiteY1472" fmla="*/ 840811 h 950432"/>
                <a:gd name="connsiteX1473" fmla="*/ 1798013 w 4190171"/>
                <a:gd name="connsiteY1473" fmla="*/ 869649 h 950432"/>
                <a:gd name="connsiteX1474" fmla="*/ 1778974 w 4190171"/>
                <a:gd name="connsiteY1474" fmla="*/ 888689 h 950432"/>
                <a:gd name="connsiteX1475" fmla="*/ 1752136 w 4190171"/>
                <a:gd name="connsiteY1475" fmla="*/ 888689 h 950432"/>
                <a:gd name="connsiteX1476" fmla="*/ 1725299 w 4190171"/>
                <a:gd name="connsiteY1476" fmla="*/ 888689 h 950432"/>
                <a:gd name="connsiteX1477" fmla="*/ 1706260 w 4190171"/>
                <a:gd name="connsiteY1477" fmla="*/ 869649 h 950432"/>
                <a:gd name="connsiteX1478" fmla="*/ 1706260 w 4190171"/>
                <a:gd name="connsiteY1478" fmla="*/ 840811 h 950432"/>
                <a:gd name="connsiteX1479" fmla="*/ 1725299 w 4190171"/>
                <a:gd name="connsiteY1479" fmla="*/ 821772 h 950432"/>
                <a:gd name="connsiteX1480" fmla="*/ 1349461 w 4190171"/>
                <a:gd name="connsiteY1480" fmla="*/ 821772 h 950432"/>
                <a:gd name="connsiteX1481" fmla="*/ 1376298 w 4190171"/>
                <a:gd name="connsiteY1481" fmla="*/ 821772 h 950432"/>
                <a:gd name="connsiteX1482" fmla="*/ 1403136 w 4190171"/>
                <a:gd name="connsiteY1482" fmla="*/ 821772 h 950432"/>
                <a:gd name="connsiteX1483" fmla="*/ 1422175 w 4190171"/>
                <a:gd name="connsiteY1483" fmla="*/ 840811 h 950432"/>
                <a:gd name="connsiteX1484" fmla="*/ 1422175 w 4190171"/>
                <a:gd name="connsiteY1484" fmla="*/ 869649 h 950432"/>
                <a:gd name="connsiteX1485" fmla="*/ 1403136 w 4190171"/>
                <a:gd name="connsiteY1485" fmla="*/ 888689 h 950432"/>
                <a:gd name="connsiteX1486" fmla="*/ 1376298 w 4190171"/>
                <a:gd name="connsiteY1486" fmla="*/ 888689 h 950432"/>
                <a:gd name="connsiteX1487" fmla="*/ 1349461 w 4190171"/>
                <a:gd name="connsiteY1487" fmla="*/ 888689 h 950432"/>
                <a:gd name="connsiteX1488" fmla="*/ 1330422 w 4190171"/>
                <a:gd name="connsiteY1488" fmla="*/ 869649 h 950432"/>
                <a:gd name="connsiteX1489" fmla="*/ 1330422 w 4190171"/>
                <a:gd name="connsiteY1489" fmla="*/ 840811 h 950432"/>
                <a:gd name="connsiteX1490" fmla="*/ 1349461 w 4190171"/>
                <a:gd name="connsiteY1490" fmla="*/ 821772 h 950432"/>
                <a:gd name="connsiteX1491" fmla="*/ 973623 w 4190171"/>
                <a:gd name="connsiteY1491" fmla="*/ 821772 h 950432"/>
                <a:gd name="connsiteX1492" fmla="*/ 1000460 w 4190171"/>
                <a:gd name="connsiteY1492" fmla="*/ 821772 h 950432"/>
                <a:gd name="connsiteX1493" fmla="*/ 1027298 w 4190171"/>
                <a:gd name="connsiteY1493" fmla="*/ 821772 h 950432"/>
                <a:gd name="connsiteX1494" fmla="*/ 1046337 w 4190171"/>
                <a:gd name="connsiteY1494" fmla="*/ 840811 h 950432"/>
                <a:gd name="connsiteX1495" fmla="*/ 1046337 w 4190171"/>
                <a:gd name="connsiteY1495" fmla="*/ 869649 h 950432"/>
                <a:gd name="connsiteX1496" fmla="*/ 1027298 w 4190171"/>
                <a:gd name="connsiteY1496" fmla="*/ 888689 h 950432"/>
                <a:gd name="connsiteX1497" fmla="*/ 1000460 w 4190171"/>
                <a:gd name="connsiteY1497" fmla="*/ 888689 h 950432"/>
                <a:gd name="connsiteX1498" fmla="*/ 973623 w 4190171"/>
                <a:gd name="connsiteY1498" fmla="*/ 888689 h 950432"/>
                <a:gd name="connsiteX1499" fmla="*/ 954584 w 4190171"/>
                <a:gd name="connsiteY1499" fmla="*/ 869649 h 950432"/>
                <a:gd name="connsiteX1500" fmla="*/ 954584 w 4190171"/>
                <a:gd name="connsiteY1500" fmla="*/ 840811 h 950432"/>
                <a:gd name="connsiteX1501" fmla="*/ 973623 w 4190171"/>
                <a:gd name="connsiteY1501" fmla="*/ 821772 h 950432"/>
                <a:gd name="connsiteX1502" fmla="*/ 597785 w 4190171"/>
                <a:gd name="connsiteY1502" fmla="*/ 821772 h 950432"/>
                <a:gd name="connsiteX1503" fmla="*/ 624622 w 4190171"/>
                <a:gd name="connsiteY1503" fmla="*/ 821772 h 950432"/>
                <a:gd name="connsiteX1504" fmla="*/ 651460 w 4190171"/>
                <a:gd name="connsiteY1504" fmla="*/ 821772 h 950432"/>
                <a:gd name="connsiteX1505" fmla="*/ 670499 w 4190171"/>
                <a:gd name="connsiteY1505" fmla="*/ 840811 h 950432"/>
                <a:gd name="connsiteX1506" fmla="*/ 670499 w 4190171"/>
                <a:gd name="connsiteY1506" fmla="*/ 869649 h 950432"/>
                <a:gd name="connsiteX1507" fmla="*/ 651460 w 4190171"/>
                <a:gd name="connsiteY1507" fmla="*/ 888689 h 950432"/>
                <a:gd name="connsiteX1508" fmla="*/ 624622 w 4190171"/>
                <a:gd name="connsiteY1508" fmla="*/ 888689 h 950432"/>
                <a:gd name="connsiteX1509" fmla="*/ 597785 w 4190171"/>
                <a:gd name="connsiteY1509" fmla="*/ 888689 h 950432"/>
                <a:gd name="connsiteX1510" fmla="*/ 578746 w 4190171"/>
                <a:gd name="connsiteY1510" fmla="*/ 869649 h 950432"/>
                <a:gd name="connsiteX1511" fmla="*/ 578746 w 4190171"/>
                <a:gd name="connsiteY1511" fmla="*/ 840811 h 950432"/>
                <a:gd name="connsiteX1512" fmla="*/ 597785 w 4190171"/>
                <a:gd name="connsiteY1512" fmla="*/ 821772 h 950432"/>
                <a:gd name="connsiteX1513" fmla="*/ 221947 w 4190171"/>
                <a:gd name="connsiteY1513" fmla="*/ 821772 h 950432"/>
                <a:gd name="connsiteX1514" fmla="*/ 248785 w 4190171"/>
                <a:gd name="connsiteY1514" fmla="*/ 821772 h 950432"/>
                <a:gd name="connsiteX1515" fmla="*/ 275622 w 4190171"/>
                <a:gd name="connsiteY1515" fmla="*/ 821772 h 950432"/>
                <a:gd name="connsiteX1516" fmla="*/ 294662 w 4190171"/>
                <a:gd name="connsiteY1516" fmla="*/ 840811 h 950432"/>
                <a:gd name="connsiteX1517" fmla="*/ 294662 w 4190171"/>
                <a:gd name="connsiteY1517" fmla="*/ 869649 h 950432"/>
                <a:gd name="connsiteX1518" fmla="*/ 275622 w 4190171"/>
                <a:gd name="connsiteY1518" fmla="*/ 888689 h 950432"/>
                <a:gd name="connsiteX1519" fmla="*/ 248785 w 4190171"/>
                <a:gd name="connsiteY1519" fmla="*/ 888689 h 950432"/>
                <a:gd name="connsiteX1520" fmla="*/ 221947 w 4190171"/>
                <a:gd name="connsiteY1520" fmla="*/ 888689 h 950432"/>
                <a:gd name="connsiteX1521" fmla="*/ 202908 w 4190171"/>
                <a:gd name="connsiteY1521" fmla="*/ 869649 h 950432"/>
                <a:gd name="connsiteX1522" fmla="*/ 202908 w 4190171"/>
                <a:gd name="connsiteY1522" fmla="*/ 840811 h 950432"/>
                <a:gd name="connsiteX1523" fmla="*/ 221947 w 4190171"/>
                <a:gd name="connsiteY1523" fmla="*/ 821772 h 950432"/>
                <a:gd name="connsiteX1524" fmla="*/ 3944341 w 4190171"/>
                <a:gd name="connsiteY1524" fmla="*/ 806852 h 950432"/>
                <a:gd name="connsiteX1525" fmla="*/ 3949631 w 4190171"/>
                <a:gd name="connsiteY1525" fmla="*/ 808172 h 950432"/>
                <a:gd name="connsiteX1526" fmla="*/ 3958304 w 4190171"/>
                <a:gd name="connsiteY1526" fmla="*/ 814593 h 950432"/>
                <a:gd name="connsiteX1527" fmla="*/ 3959791 w 4190171"/>
                <a:gd name="connsiteY1527" fmla="*/ 824558 h 950432"/>
                <a:gd name="connsiteX1528" fmla="*/ 3950106 w 4190171"/>
                <a:gd name="connsiteY1528" fmla="*/ 837638 h 950432"/>
                <a:gd name="connsiteX1529" fmla="*/ 3940142 w 4190171"/>
                <a:gd name="connsiteY1529" fmla="*/ 839125 h 950432"/>
                <a:gd name="connsiteX1530" fmla="*/ 3931469 w 4190171"/>
                <a:gd name="connsiteY1530" fmla="*/ 832704 h 950432"/>
                <a:gd name="connsiteX1531" fmla="*/ 3929982 w 4190171"/>
                <a:gd name="connsiteY1531" fmla="*/ 822740 h 950432"/>
                <a:gd name="connsiteX1532" fmla="*/ 3939667 w 4190171"/>
                <a:gd name="connsiteY1532" fmla="*/ 809659 h 950432"/>
                <a:gd name="connsiteX1533" fmla="*/ 3944341 w 4190171"/>
                <a:gd name="connsiteY1533" fmla="*/ 806852 h 950432"/>
                <a:gd name="connsiteX1534" fmla="*/ 3568502 w 4190171"/>
                <a:gd name="connsiteY1534" fmla="*/ 806852 h 950432"/>
                <a:gd name="connsiteX1535" fmla="*/ 3573792 w 4190171"/>
                <a:gd name="connsiteY1535" fmla="*/ 808172 h 950432"/>
                <a:gd name="connsiteX1536" fmla="*/ 3582465 w 4190171"/>
                <a:gd name="connsiteY1536" fmla="*/ 814593 h 950432"/>
                <a:gd name="connsiteX1537" fmla="*/ 3583952 w 4190171"/>
                <a:gd name="connsiteY1537" fmla="*/ 824558 h 950432"/>
                <a:gd name="connsiteX1538" fmla="*/ 3574268 w 4190171"/>
                <a:gd name="connsiteY1538" fmla="*/ 837638 h 950432"/>
                <a:gd name="connsiteX1539" fmla="*/ 3564304 w 4190171"/>
                <a:gd name="connsiteY1539" fmla="*/ 839125 h 950432"/>
                <a:gd name="connsiteX1540" fmla="*/ 3555631 w 4190171"/>
                <a:gd name="connsiteY1540" fmla="*/ 832704 h 950432"/>
                <a:gd name="connsiteX1541" fmla="*/ 3554144 w 4190171"/>
                <a:gd name="connsiteY1541" fmla="*/ 822740 h 950432"/>
                <a:gd name="connsiteX1542" fmla="*/ 3563828 w 4190171"/>
                <a:gd name="connsiteY1542" fmla="*/ 809659 h 950432"/>
                <a:gd name="connsiteX1543" fmla="*/ 3568502 w 4190171"/>
                <a:gd name="connsiteY1543" fmla="*/ 806852 h 950432"/>
                <a:gd name="connsiteX1544" fmla="*/ 3192664 w 4190171"/>
                <a:gd name="connsiteY1544" fmla="*/ 806852 h 950432"/>
                <a:gd name="connsiteX1545" fmla="*/ 3197955 w 4190171"/>
                <a:gd name="connsiteY1545" fmla="*/ 808172 h 950432"/>
                <a:gd name="connsiteX1546" fmla="*/ 3206628 w 4190171"/>
                <a:gd name="connsiteY1546" fmla="*/ 814593 h 950432"/>
                <a:gd name="connsiteX1547" fmla="*/ 3208114 w 4190171"/>
                <a:gd name="connsiteY1547" fmla="*/ 824558 h 950432"/>
                <a:gd name="connsiteX1548" fmla="*/ 3198430 w 4190171"/>
                <a:gd name="connsiteY1548" fmla="*/ 837638 h 950432"/>
                <a:gd name="connsiteX1549" fmla="*/ 3188465 w 4190171"/>
                <a:gd name="connsiteY1549" fmla="*/ 839125 h 950432"/>
                <a:gd name="connsiteX1550" fmla="*/ 3179792 w 4190171"/>
                <a:gd name="connsiteY1550" fmla="*/ 832704 h 950432"/>
                <a:gd name="connsiteX1551" fmla="*/ 3178306 w 4190171"/>
                <a:gd name="connsiteY1551" fmla="*/ 822740 h 950432"/>
                <a:gd name="connsiteX1552" fmla="*/ 3187991 w 4190171"/>
                <a:gd name="connsiteY1552" fmla="*/ 809659 h 950432"/>
                <a:gd name="connsiteX1553" fmla="*/ 3192664 w 4190171"/>
                <a:gd name="connsiteY1553" fmla="*/ 806852 h 950432"/>
                <a:gd name="connsiteX1554" fmla="*/ 2816827 w 4190171"/>
                <a:gd name="connsiteY1554" fmla="*/ 806852 h 950432"/>
                <a:gd name="connsiteX1555" fmla="*/ 2822117 w 4190171"/>
                <a:gd name="connsiteY1555" fmla="*/ 808172 h 950432"/>
                <a:gd name="connsiteX1556" fmla="*/ 2830790 w 4190171"/>
                <a:gd name="connsiteY1556" fmla="*/ 814593 h 950432"/>
                <a:gd name="connsiteX1557" fmla="*/ 2832276 w 4190171"/>
                <a:gd name="connsiteY1557" fmla="*/ 824558 h 950432"/>
                <a:gd name="connsiteX1558" fmla="*/ 2822592 w 4190171"/>
                <a:gd name="connsiteY1558" fmla="*/ 837638 h 950432"/>
                <a:gd name="connsiteX1559" fmla="*/ 2812628 w 4190171"/>
                <a:gd name="connsiteY1559" fmla="*/ 839125 h 950432"/>
                <a:gd name="connsiteX1560" fmla="*/ 2803955 w 4190171"/>
                <a:gd name="connsiteY1560" fmla="*/ 832704 h 950432"/>
                <a:gd name="connsiteX1561" fmla="*/ 2802468 w 4190171"/>
                <a:gd name="connsiteY1561" fmla="*/ 822740 h 950432"/>
                <a:gd name="connsiteX1562" fmla="*/ 2812152 w 4190171"/>
                <a:gd name="connsiteY1562" fmla="*/ 809659 h 950432"/>
                <a:gd name="connsiteX1563" fmla="*/ 2816827 w 4190171"/>
                <a:gd name="connsiteY1563" fmla="*/ 806852 h 950432"/>
                <a:gd name="connsiteX1564" fmla="*/ 2440988 w 4190171"/>
                <a:gd name="connsiteY1564" fmla="*/ 806852 h 950432"/>
                <a:gd name="connsiteX1565" fmla="*/ 2446278 w 4190171"/>
                <a:gd name="connsiteY1565" fmla="*/ 808172 h 950432"/>
                <a:gd name="connsiteX1566" fmla="*/ 2454951 w 4190171"/>
                <a:gd name="connsiteY1566" fmla="*/ 814593 h 950432"/>
                <a:gd name="connsiteX1567" fmla="*/ 2456438 w 4190171"/>
                <a:gd name="connsiteY1567" fmla="*/ 824558 h 950432"/>
                <a:gd name="connsiteX1568" fmla="*/ 2446754 w 4190171"/>
                <a:gd name="connsiteY1568" fmla="*/ 837638 h 950432"/>
                <a:gd name="connsiteX1569" fmla="*/ 2436789 w 4190171"/>
                <a:gd name="connsiteY1569" fmla="*/ 839125 h 950432"/>
                <a:gd name="connsiteX1570" fmla="*/ 2428117 w 4190171"/>
                <a:gd name="connsiteY1570" fmla="*/ 832704 h 950432"/>
                <a:gd name="connsiteX1571" fmla="*/ 2426630 w 4190171"/>
                <a:gd name="connsiteY1571" fmla="*/ 822740 h 950432"/>
                <a:gd name="connsiteX1572" fmla="*/ 2436314 w 4190171"/>
                <a:gd name="connsiteY1572" fmla="*/ 809659 h 950432"/>
                <a:gd name="connsiteX1573" fmla="*/ 2440988 w 4190171"/>
                <a:gd name="connsiteY1573" fmla="*/ 806852 h 950432"/>
                <a:gd name="connsiteX1574" fmla="*/ 2065150 w 4190171"/>
                <a:gd name="connsiteY1574" fmla="*/ 806852 h 950432"/>
                <a:gd name="connsiteX1575" fmla="*/ 2070440 w 4190171"/>
                <a:gd name="connsiteY1575" fmla="*/ 808172 h 950432"/>
                <a:gd name="connsiteX1576" fmla="*/ 2079113 w 4190171"/>
                <a:gd name="connsiteY1576" fmla="*/ 814593 h 950432"/>
                <a:gd name="connsiteX1577" fmla="*/ 2080600 w 4190171"/>
                <a:gd name="connsiteY1577" fmla="*/ 824558 h 950432"/>
                <a:gd name="connsiteX1578" fmla="*/ 2070916 w 4190171"/>
                <a:gd name="connsiteY1578" fmla="*/ 837638 h 950432"/>
                <a:gd name="connsiteX1579" fmla="*/ 2060951 w 4190171"/>
                <a:gd name="connsiteY1579" fmla="*/ 839125 h 950432"/>
                <a:gd name="connsiteX1580" fmla="*/ 2052278 w 4190171"/>
                <a:gd name="connsiteY1580" fmla="*/ 832704 h 950432"/>
                <a:gd name="connsiteX1581" fmla="*/ 2050792 w 4190171"/>
                <a:gd name="connsiteY1581" fmla="*/ 822740 h 950432"/>
                <a:gd name="connsiteX1582" fmla="*/ 2060476 w 4190171"/>
                <a:gd name="connsiteY1582" fmla="*/ 809659 h 950432"/>
                <a:gd name="connsiteX1583" fmla="*/ 2065150 w 4190171"/>
                <a:gd name="connsiteY1583" fmla="*/ 806852 h 950432"/>
                <a:gd name="connsiteX1584" fmla="*/ 1689312 w 4190171"/>
                <a:gd name="connsiteY1584" fmla="*/ 806852 h 950432"/>
                <a:gd name="connsiteX1585" fmla="*/ 1694602 w 4190171"/>
                <a:gd name="connsiteY1585" fmla="*/ 808172 h 950432"/>
                <a:gd name="connsiteX1586" fmla="*/ 1703275 w 4190171"/>
                <a:gd name="connsiteY1586" fmla="*/ 814593 h 950432"/>
                <a:gd name="connsiteX1587" fmla="*/ 1704762 w 4190171"/>
                <a:gd name="connsiteY1587" fmla="*/ 824558 h 950432"/>
                <a:gd name="connsiteX1588" fmla="*/ 1695078 w 4190171"/>
                <a:gd name="connsiteY1588" fmla="*/ 837638 h 950432"/>
                <a:gd name="connsiteX1589" fmla="*/ 1685113 w 4190171"/>
                <a:gd name="connsiteY1589" fmla="*/ 839125 h 950432"/>
                <a:gd name="connsiteX1590" fmla="*/ 1676440 w 4190171"/>
                <a:gd name="connsiteY1590" fmla="*/ 832704 h 950432"/>
                <a:gd name="connsiteX1591" fmla="*/ 1674954 w 4190171"/>
                <a:gd name="connsiteY1591" fmla="*/ 822740 h 950432"/>
                <a:gd name="connsiteX1592" fmla="*/ 1684638 w 4190171"/>
                <a:gd name="connsiteY1592" fmla="*/ 809659 h 950432"/>
                <a:gd name="connsiteX1593" fmla="*/ 1689312 w 4190171"/>
                <a:gd name="connsiteY1593" fmla="*/ 806852 h 950432"/>
                <a:gd name="connsiteX1594" fmla="*/ 1313474 w 4190171"/>
                <a:gd name="connsiteY1594" fmla="*/ 806852 h 950432"/>
                <a:gd name="connsiteX1595" fmla="*/ 1318764 w 4190171"/>
                <a:gd name="connsiteY1595" fmla="*/ 808172 h 950432"/>
                <a:gd name="connsiteX1596" fmla="*/ 1327437 w 4190171"/>
                <a:gd name="connsiteY1596" fmla="*/ 814593 h 950432"/>
                <a:gd name="connsiteX1597" fmla="*/ 1328924 w 4190171"/>
                <a:gd name="connsiteY1597" fmla="*/ 824558 h 950432"/>
                <a:gd name="connsiteX1598" fmla="*/ 1319239 w 4190171"/>
                <a:gd name="connsiteY1598" fmla="*/ 837638 h 950432"/>
                <a:gd name="connsiteX1599" fmla="*/ 1309275 w 4190171"/>
                <a:gd name="connsiteY1599" fmla="*/ 839125 h 950432"/>
                <a:gd name="connsiteX1600" fmla="*/ 1300602 w 4190171"/>
                <a:gd name="connsiteY1600" fmla="*/ 832704 h 950432"/>
                <a:gd name="connsiteX1601" fmla="*/ 1299116 w 4190171"/>
                <a:gd name="connsiteY1601" fmla="*/ 822740 h 950432"/>
                <a:gd name="connsiteX1602" fmla="*/ 1308800 w 4190171"/>
                <a:gd name="connsiteY1602" fmla="*/ 809659 h 950432"/>
                <a:gd name="connsiteX1603" fmla="*/ 1313474 w 4190171"/>
                <a:gd name="connsiteY1603" fmla="*/ 806852 h 950432"/>
                <a:gd name="connsiteX1604" fmla="*/ 937636 w 4190171"/>
                <a:gd name="connsiteY1604" fmla="*/ 806852 h 950432"/>
                <a:gd name="connsiteX1605" fmla="*/ 942926 w 4190171"/>
                <a:gd name="connsiteY1605" fmla="*/ 808172 h 950432"/>
                <a:gd name="connsiteX1606" fmla="*/ 951599 w 4190171"/>
                <a:gd name="connsiteY1606" fmla="*/ 814593 h 950432"/>
                <a:gd name="connsiteX1607" fmla="*/ 953086 w 4190171"/>
                <a:gd name="connsiteY1607" fmla="*/ 824558 h 950432"/>
                <a:gd name="connsiteX1608" fmla="*/ 943401 w 4190171"/>
                <a:gd name="connsiteY1608" fmla="*/ 837638 h 950432"/>
                <a:gd name="connsiteX1609" fmla="*/ 933437 w 4190171"/>
                <a:gd name="connsiteY1609" fmla="*/ 839125 h 950432"/>
                <a:gd name="connsiteX1610" fmla="*/ 924764 w 4190171"/>
                <a:gd name="connsiteY1610" fmla="*/ 832704 h 950432"/>
                <a:gd name="connsiteX1611" fmla="*/ 923278 w 4190171"/>
                <a:gd name="connsiteY1611" fmla="*/ 822740 h 950432"/>
                <a:gd name="connsiteX1612" fmla="*/ 932962 w 4190171"/>
                <a:gd name="connsiteY1612" fmla="*/ 809659 h 950432"/>
                <a:gd name="connsiteX1613" fmla="*/ 937636 w 4190171"/>
                <a:gd name="connsiteY1613" fmla="*/ 806852 h 950432"/>
                <a:gd name="connsiteX1614" fmla="*/ 561798 w 4190171"/>
                <a:gd name="connsiteY1614" fmla="*/ 806852 h 950432"/>
                <a:gd name="connsiteX1615" fmla="*/ 567088 w 4190171"/>
                <a:gd name="connsiteY1615" fmla="*/ 808172 h 950432"/>
                <a:gd name="connsiteX1616" fmla="*/ 575761 w 4190171"/>
                <a:gd name="connsiteY1616" fmla="*/ 814593 h 950432"/>
                <a:gd name="connsiteX1617" fmla="*/ 577248 w 4190171"/>
                <a:gd name="connsiteY1617" fmla="*/ 824558 h 950432"/>
                <a:gd name="connsiteX1618" fmla="*/ 567564 w 4190171"/>
                <a:gd name="connsiteY1618" fmla="*/ 837638 h 950432"/>
                <a:gd name="connsiteX1619" fmla="*/ 557599 w 4190171"/>
                <a:gd name="connsiteY1619" fmla="*/ 839125 h 950432"/>
                <a:gd name="connsiteX1620" fmla="*/ 548926 w 4190171"/>
                <a:gd name="connsiteY1620" fmla="*/ 832704 h 950432"/>
                <a:gd name="connsiteX1621" fmla="*/ 547440 w 4190171"/>
                <a:gd name="connsiteY1621" fmla="*/ 822740 h 950432"/>
                <a:gd name="connsiteX1622" fmla="*/ 557124 w 4190171"/>
                <a:gd name="connsiteY1622" fmla="*/ 809659 h 950432"/>
                <a:gd name="connsiteX1623" fmla="*/ 561798 w 4190171"/>
                <a:gd name="connsiteY1623" fmla="*/ 806852 h 950432"/>
                <a:gd name="connsiteX1624" fmla="*/ 185960 w 4190171"/>
                <a:gd name="connsiteY1624" fmla="*/ 806852 h 950432"/>
                <a:gd name="connsiteX1625" fmla="*/ 191250 w 4190171"/>
                <a:gd name="connsiteY1625" fmla="*/ 808172 h 950432"/>
                <a:gd name="connsiteX1626" fmla="*/ 199923 w 4190171"/>
                <a:gd name="connsiteY1626" fmla="*/ 814593 h 950432"/>
                <a:gd name="connsiteX1627" fmla="*/ 201410 w 4190171"/>
                <a:gd name="connsiteY1627" fmla="*/ 824558 h 950432"/>
                <a:gd name="connsiteX1628" fmla="*/ 191725 w 4190171"/>
                <a:gd name="connsiteY1628" fmla="*/ 837638 h 950432"/>
                <a:gd name="connsiteX1629" fmla="*/ 181761 w 4190171"/>
                <a:gd name="connsiteY1629" fmla="*/ 839125 h 950432"/>
                <a:gd name="connsiteX1630" fmla="*/ 173089 w 4190171"/>
                <a:gd name="connsiteY1630" fmla="*/ 832704 h 950432"/>
                <a:gd name="connsiteX1631" fmla="*/ 171602 w 4190171"/>
                <a:gd name="connsiteY1631" fmla="*/ 822740 h 950432"/>
                <a:gd name="connsiteX1632" fmla="*/ 181286 w 4190171"/>
                <a:gd name="connsiteY1632" fmla="*/ 809659 h 950432"/>
                <a:gd name="connsiteX1633" fmla="*/ 185960 w 4190171"/>
                <a:gd name="connsiteY1633" fmla="*/ 806852 h 950432"/>
                <a:gd name="connsiteX1634" fmla="*/ 3819246 w 4190171"/>
                <a:gd name="connsiteY1634" fmla="*/ 805984 h 950432"/>
                <a:gd name="connsiteX1635" fmla="*/ 3849492 w 4190171"/>
                <a:gd name="connsiteY1635" fmla="*/ 818512 h 950432"/>
                <a:gd name="connsiteX1636" fmla="*/ 3895304 w 4190171"/>
                <a:gd name="connsiteY1636" fmla="*/ 864324 h 950432"/>
                <a:gd name="connsiteX1637" fmla="*/ 3904700 w 4190171"/>
                <a:gd name="connsiteY1637" fmla="*/ 878474 h 950432"/>
                <a:gd name="connsiteX1638" fmla="*/ 3907663 w 4190171"/>
                <a:gd name="connsiteY1638" fmla="*/ 893701 h 950432"/>
                <a:gd name="connsiteX1639" fmla="*/ 3907777 w 4190171"/>
                <a:gd name="connsiteY1639" fmla="*/ 893701 h 950432"/>
                <a:gd name="connsiteX1640" fmla="*/ 3907832 w 4190171"/>
                <a:gd name="connsiteY1640" fmla="*/ 893986 h 950432"/>
                <a:gd name="connsiteX1641" fmla="*/ 3907775 w 4190171"/>
                <a:gd name="connsiteY1641" fmla="*/ 894278 h 950432"/>
                <a:gd name="connsiteX1642" fmla="*/ 3907832 w 4190171"/>
                <a:gd name="connsiteY1642" fmla="*/ 894569 h 950432"/>
                <a:gd name="connsiteX1643" fmla="*/ 3907718 w 4190171"/>
                <a:gd name="connsiteY1643" fmla="*/ 894569 h 950432"/>
                <a:gd name="connsiteX1644" fmla="*/ 3904700 w 4190171"/>
                <a:gd name="connsiteY1644" fmla="*/ 910082 h 950432"/>
                <a:gd name="connsiteX1645" fmla="*/ 3895304 w 4190171"/>
                <a:gd name="connsiteY1645" fmla="*/ 924231 h 950432"/>
                <a:gd name="connsiteX1646" fmla="*/ 3869104 w 4190171"/>
                <a:gd name="connsiteY1646" fmla="*/ 950432 h 950432"/>
                <a:gd name="connsiteX1647" fmla="*/ 3769389 w 4190171"/>
                <a:gd name="connsiteY1647" fmla="*/ 950432 h 950432"/>
                <a:gd name="connsiteX1648" fmla="*/ 3743189 w 4190171"/>
                <a:gd name="connsiteY1648" fmla="*/ 924231 h 950432"/>
                <a:gd name="connsiteX1649" fmla="*/ 3733792 w 4190171"/>
                <a:gd name="connsiteY1649" fmla="*/ 910082 h 950432"/>
                <a:gd name="connsiteX1650" fmla="*/ 3730774 w 4190171"/>
                <a:gd name="connsiteY1650" fmla="*/ 894569 h 950432"/>
                <a:gd name="connsiteX1651" fmla="*/ 3730660 w 4190171"/>
                <a:gd name="connsiteY1651" fmla="*/ 894569 h 950432"/>
                <a:gd name="connsiteX1652" fmla="*/ 3730717 w 4190171"/>
                <a:gd name="connsiteY1652" fmla="*/ 894278 h 950432"/>
                <a:gd name="connsiteX1653" fmla="*/ 3730660 w 4190171"/>
                <a:gd name="connsiteY1653" fmla="*/ 893986 h 950432"/>
                <a:gd name="connsiteX1654" fmla="*/ 3730716 w 4190171"/>
                <a:gd name="connsiteY1654" fmla="*/ 893701 h 950432"/>
                <a:gd name="connsiteX1655" fmla="*/ 3730829 w 4190171"/>
                <a:gd name="connsiteY1655" fmla="*/ 893701 h 950432"/>
                <a:gd name="connsiteX1656" fmla="*/ 3733792 w 4190171"/>
                <a:gd name="connsiteY1656" fmla="*/ 878474 h 950432"/>
                <a:gd name="connsiteX1657" fmla="*/ 3743189 w 4190171"/>
                <a:gd name="connsiteY1657" fmla="*/ 864324 h 950432"/>
                <a:gd name="connsiteX1658" fmla="*/ 3789001 w 4190171"/>
                <a:gd name="connsiteY1658" fmla="*/ 818512 h 950432"/>
                <a:gd name="connsiteX1659" fmla="*/ 3819246 w 4190171"/>
                <a:gd name="connsiteY1659" fmla="*/ 805984 h 950432"/>
                <a:gd name="connsiteX1660" fmla="*/ 3443408 w 4190171"/>
                <a:gd name="connsiteY1660" fmla="*/ 805984 h 950432"/>
                <a:gd name="connsiteX1661" fmla="*/ 3473654 w 4190171"/>
                <a:gd name="connsiteY1661" fmla="*/ 818512 h 950432"/>
                <a:gd name="connsiteX1662" fmla="*/ 3519466 w 4190171"/>
                <a:gd name="connsiteY1662" fmla="*/ 864324 h 950432"/>
                <a:gd name="connsiteX1663" fmla="*/ 3528862 w 4190171"/>
                <a:gd name="connsiteY1663" fmla="*/ 878474 h 950432"/>
                <a:gd name="connsiteX1664" fmla="*/ 3531825 w 4190171"/>
                <a:gd name="connsiteY1664" fmla="*/ 893701 h 950432"/>
                <a:gd name="connsiteX1665" fmla="*/ 3531938 w 4190171"/>
                <a:gd name="connsiteY1665" fmla="*/ 893701 h 950432"/>
                <a:gd name="connsiteX1666" fmla="*/ 3531994 w 4190171"/>
                <a:gd name="connsiteY1666" fmla="*/ 893986 h 950432"/>
                <a:gd name="connsiteX1667" fmla="*/ 3531937 w 4190171"/>
                <a:gd name="connsiteY1667" fmla="*/ 894278 h 950432"/>
                <a:gd name="connsiteX1668" fmla="*/ 3531994 w 4190171"/>
                <a:gd name="connsiteY1668" fmla="*/ 894569 h 950432"/>
                <a:gd name="connsiteX1669" fmla="*/ 3531880 w 4190171"/>
                <a:gd name="connsiteY1669" fmla="*/ 894569 h 950432"/>
                <a:gd name="connsiteX1670" fmla="*/ 3528862 w 4190171"/>
                <a:gd name="connsiteY1670" fmla="*/ 910082 h 950432"/>
                <a:gd name="connsiteX1671" fmla="*/ 3519466 w 4190171"/>
                <a:gd name="connsiteY1671" fmla="*/ 924231 h 950432"/>
                <a:gd name="connsiteX1672" fmla="*/ 3493266 w 4190171"/>
                <a:gd name="connsiteY1672" fmla="*/ 950432 h 950432"/>
                <a:gd name="connsiteX1673" fmla="*/ 3393551 w 4190171"/>
                <a:gd name="connsiteY1673" fmla="*/ 950432 h 950432"/>
                <a:gd name="connsiteX1674" fmla="*/ 3367350 w 4190171"/>
                <a:gd name="connsiteY1674" fmla="*/ 924231 h 950432"/>
                <a:gd name="connsiteX1675" fmla="*/ 3357954 w 4190171"/>
                <a:gd name="connsiteY1675" fmla="*/ 910082 h 950432"/>
                <a:gd name="connsiteX1676" fmla="*/ 3354936 w 4190171"/>
                <a:gd name="connsiteY1676" fmla="*/ 894569 h 950432"/>
                <a:gd name="connsiteX1677" fmla="*/ 3354822 w 4190171"/>
                <a:gd name="connsiteY1677" fmla="*/ 894569 h 950432"/>
                <a:gd name="connsiteX1678" fmla="*/ 3354879 w 4190171"/>
                <a:gd name="connsiteY1678" fmla="*/ 894278 h 950432"/>
                <a:gd name="connsiteX1679" fmla="*/ 3354822 w 4190171"/>
                <a:gd name="connsiteY1679" fmla="*/ 893986 h 950432"/>
                <a:gd name="connsiteX1680" fmla="*/ 3354878 w 4190171"/>
                <a:gd name="connsiteY1680" fmla="*/ 893701 h 950432"/>
                <a:gd name="connsiteX1681" fmla="*/ 3354991 w 4190171"/>
                <a:gd name="connsiteY1681" fmla="*/ 893701 h 950432"/>
                <a:gd name="connsiteX1682" fmla="*/ 3357954 w 4190171"/>
                <a:gd name="connsiteY1682" fmla="*/ 878474 h 950432"/>
                <a:gd name="connsiteX1683" fmla="*/ 3367350 w 4190171"/>
                <a:gd name="connsiteY1683" fmla="*/ 864324 h 950432"/>
                <a:gd name="connsiteX1684" fmla="*/ 3413163 w 4190171"/>
                <a:gd name="connsiteY1684" fmla="*/ 818512 h 950432"/>
                <a:gd name="connsiteX1685" fmla="*/ 3443408 w 4190171"/>
                <a:gd name="connsiteY1685" fmla="*/ 805984 h 950432"/>
                <a:gd name="connsiteX1686" fmla="*/ 3067570 w 4190171"/>
                <a:gd name="connsiteY1686" fmla="*/ 805984 h 950432"/>
                <a:gd name="connsiteX1687" fmla="*/ 3097816 w 4190171"/>
                <a:gd name="connsiteY1687" fmla="*/ 818512 h 950432"/>
                <a:gd name="connsiteX1688" fmla="*/ 3143628 w 4190171"/>
                <a:gd name="connsiteY1688" fmla="*/ 864324 h 950432"/>
                <a:gd name="connsiteX1689" fmla="*/ 3153024 w 4190171"/>
                <a:gd name="connsiteY1689" fmla="*/ 878474 h 950432"/>
                <a:gd name="connsiteX1690" fmla="*/ 3155986 w 4190171"/>
                <a:gd name="connsiteY1690" fmla="*/ 893701 h 950432"/>
                <a:gd name="connsiteX1691" fmla="*/ 3156100 w 4190171"/>
                <a:gd name="connsiteY1691" fmla="*/ 893701 h 950432"/>
                <a:gd name="connsiteX1692" fmla="*/ 3156156 w 4190171"/>
                <a:gd name="connsiteY1692" fmla="*/ 893986 h 950432"/>
                <a:gd name="connsiteX1693" fmla="*/ 3156099 w 4190171"/>
                <a:gd name="connsiteY1693" fmla="*/ 894277 h 950432"/>
                <a:gd name="connsiteX1694" fmla="*/ 3156156 w 4190171"/>
                <a:gd name="connsiteY1694" fmla="*/ 894569 h 950432"/>
                <a:gd name="connsiteX1695" fmla="*/ 3156042 w 4190171"/>
                <a:gd name="connsiteY1695" fmla="*/ 894569 h 950432"/>
                <a:gd name="connsiteX1696" fmla="*/ 3153024 w 4190171"/>
                <a:gd name="connsiteY1696" fmla="*/ 910082 h 950432"/>
                <a:gd name="connsiteX1697" fmla="*/ 3143628 w 4190171"/>
                <a:gd name="connsiteY1697" fmla="*/ 924231 h 950432"/>
                <a:gd name="connsiteX1698" fmla="*/ 3117428 w 4190171"/>
                <a:gd name="connsiteY1698" fmla="*/ 950432 h 950432"/>
                <a:gd name="connsiteX1699" fmla="*/ 3017713 w 4190171"/>
                <a:gd name="connsiteY1699" fmla="*/ 950432 h 950432"/>
                <a:gd name="connsiteX1700" fmla="*/ 2991513 w 4190171"/>
                <a:gd name="connsiteY1700" fmla="*/ 924231 h 950432"/>
                <a:gd name="connsiteX1701" fmla="*/ 2982116 w 4190171"/>
                <a:gd name="connsiteY1701" fmla="*/ 910082 h 950432"/>
                <a:gd name="connsiteX1702" fmla="*/ 2979098 w 4190171"/>
                <a:gd name="connsiteY1702" fmla="*/ 894569 h 950432"/>
                <a:gd name="connsiteX1703" fmla="*/ 2978984 w 4190171"/>
                <a:gd name="connsiteY1703" fmla="*/ 894569 h 950432"/>
                <a:gd name="connsiteX1704" fmla="*/ 2979041 w 4190171"/>
                <a:gd name="connsiteY1704" fmla="*/ 894278 h 950432"/>
                <a:gd name="connsiteX1705" fmla="*/ 2978984 w 4190171"/>
                <a:gd name="connsiteY1705" fmla="*/ 893986 h 950432"/>
                <a:gd name="connsiteX1706" fmla="*/ 2979040 w 4190171"/>
                <a:gd name="connsiteY1706" fmla="*/ 893701 h 950432"/>
                <a:gd name="connsiteX1707" fmla="*/ 2979153 w 4190171"/>
                <a:gd name="connsiteY1707" fmla="*/ 893701 h 950432"/>
                <a:gd name="connsiteX1708" fmla="*/ 2982116 w 4190171"/>
                <a:gd name="connsiteY1708" fmla="*/ 878474 h 950432"/>
                <a:gd name="connsiteX1709" fmla="*/ 2991513 w 4190171"/>
                <a:gd name="connsiteY1709" fmla="*/ 864324 h 950432"/>
                <a:gd name="connsiteX1710" fmla="*/ 3037325 w 4190171"/>
                <a:gd name="connsiteY1710" fmla="*/ 818512 h 950432"/>
                <a:gd name="connsiteX1711" fmla="*/ 3067570 w 4190171"/>
                <a:gd name="connsiteY1711" fmla="*/ 805984 h 950432"/>
                <a:gd name="connsiteX1712" fmla="*/ 2691732 w 4190171"/>
                <a:gd name="connsiteY1712" fmla="*/ 805984 h 950432"/>
                <a:gd name="connsiteX1713" fmla="*/ 2721977 w 4190171"/>
                <a:gd name="connsiteY1713" fmla="*/ 818512 h 950432"/>
                <a:gd name="connsiteX1714" fmla="*/ 2767790 w 4190171"/>
                <a:gd name="connsiteY1714" fmla="*/ 864324 h 950432"/>
                <a:gd name="connsiteX1715" fmla="*/ 2777186 w 4190171"/>
                <a:gd name="connsiteY1715" fmla="*/ 878474 h 950432"/>
                <a:gd name="connsiteX1716" fmla="*/ 2780149 w 4190171"/>
                <a:gd name="connsiteY1716" fmla="*/ 893701 h 950432"/>
                <a:gd name="connsiteX1717" fmla="*/ 2780262 w 4190171"/>
                <a:gd name="connsiteY1717" fmla="*/ 893701 h 950432"/>
                <a:gd name="connsiteX1718" fmla="*/ 2780318 w 4190171"/>
                <a:gd name="connsiteY1718" fmla="*/ 893986 h 950432"/>
                <a:gd name="connsiteX1719" fmla="*/ 2780261 w 4190171"/>
                <a:gd name="connsiteY1719" fmla="*/ 894277 h 950432"/>
                <a:gd name="connsiteX1720" fmla="*/ 2780318 w 4190171"/>
                <a:gd name="connsiteY1720" fmla="*/ 894569 h 950432"/>
                <a:gd name="connsiteX1721" fmla="*/ 2780204 w 4190171"/>
                <a:gd name="connsiteY1721" fmla="*/ 894569 h 950432"/>
                <a:gd name="connsiteX1722" fmla="*/ 2777186 w 4190171"/>
                <a:gd name="connsiteY1722" fmla="*/ 910082 h 950432"/>
                <a:gd name="connsiteX1723" fmla="*/ 2767790 w 4190171"/>
                <a:gd name="connsiteY1723" fmla="*/ 924231 h 950432"/>
                <a:gd name="connsiteX1724" fmla="*/ 2741589 w 4190171"/>
                <a:gd name="connsiteY1724" fmla="*/ 950432 h 950432"/>
                <a:gd name="connsiteX1725" fmla="*/ 2641875 w 4190171"/>
                <a:gd name="connsiteY1725" fmla="*/ 950432 h 950432"/>
                <a:gd name="connsiteX1726" fmla="*/ 2615674 w 4190171"/>
                <a:gd name="connsiteY1726" fmla="*/ 924231 h 950432"/>
                <a:gd name="connsiteX1727" fmla="*/ 2606278 w 4190171"/>
                <a:gd name="connsiteY1727" fmla="*/ 910082 h 950432"/>
                <a:gd name="connsiteX1728" fmla="*/ 2603260 w 4190171"/>
                <a:gd name="connsiteY1728" fmla="*/ 894569 h 950432"/>
                <a:gd name="connsiteX1729" fmla="*/ 2603146 w 4190171"/>
                <a:gd name="connsiteY1729" fmla="*/ 894569 h 950432"/>
                <a:gd name="connsiteX1730" fmla="*/ 2603203 w 4190171"/>
                <a:gd name="connsiteY1730" fmla="*/ 894278 h 950432"/>
                <a:gd name="connsiteX1731" fmla="*/ 2603146 w 4190171"/>
                <a:gd name="connsiteY1731" fmla="*/ 893986 h 950432"/>
                <a:gd name="connsiteX1732" fmla="*/ 2603202 w 4190171"/>
                <a:gd name="connsiteY1732" fmla="*/ 893701 h 950432"/>
                <a:gd name="connsiteX1733" fmla="*/ 2603315 w 4190171"/>
                <a:gd name="connsiteY1733" fmla="*/ 893701 h 950432"/>
                <a:gd name="connsiteX1734" fmla="*/ 2606278 w 4190171"/>
                <a:gd name="connsiteY1734" fmla="*/ 878474 h 950432"/>
                <a:gd name="connsiteX1735" fmla="*/ 2615675 w 4190171"/>
                <a:gd name="connsiteY1735" fmla="*/ 864324 h 950432"/>
                <a:gd name="connsiteX1736" fmla="*/ 2661487 w 4190171"/>
                <a:gd name="connsiteY1736" fmla="*/ 818512 h 950432"/>
                <a:gd name="connsiteX1737" fmla="*/ 2691732 w 4190171"/>
                <a:gd name="connsiteY1737" fmla="*/ 805984 h 950432"/>
                <a:gd name="connsiteX1738" fmla="*/ 2315894 w 4190171"/>
                <a:gd name="connsiteY1738" fmla="*/ 805984 h 950432"/>
                <a:gd name="connsiteX1739" fmla="*/ 2346140 w 4190171"/>
                <a:gd name="connsiteY1739" fmla="*/ 818512 h 950432"/>
                <a:gd name="connsiteX1740" fmla="*/ 2391952 w 4190171"/>
                <a:gd name="connsiteY1740" fmla="*/ 864324 h 950432"/>
                <a:gd name="connsiteX1741" fmla="*/ 2401348 w 4190171"/>
                <a:gd name="connsiteY1741" fmla="*/ 878474 h 950432"/>
                <a:gd name="connsiteX1742" fmla="*/ 2404311 w 4190171"/>
                <a:gd name="connsiteY1742" fmla="*/ 893701 h 950432"/>
                <a:gd name="connsiteX1743" fmla="*/ 2404424 w 4190171"/>
                <a:gd name="connsiteY1743" fmla="*/ 893701 h 950432"/>
                <a:gd name="connsiteX1744" fmla="*/ 2404479 w 4190171"/>
                <a:gd name="connsiteY1744" fmla="*/ 893986 h 950432"/>
                <a:gd name="connsiteX1745" fmla="*/ 2404423 w 4190171"/>
                <a:gd name="connsiteY1745" fmla="*/ 894277 h 950432"/>
                <a:gd name="connsiteX1746" fmla="*/ 2404480 w 4190171"/>
                <a:gd name="connsiteY1746" fmla="*/ 894569 h 950432"/>
                <a:gd name="connsiteX1747" fmla="*/ 2404366 w 4190171"/>
                <a:gd name="connsiteY1747" fmla="*/ 894569 h 950432"/>
                <a:gd name="connsiteX1748" fmla="*/ 2401347 w 4190171"/>
                <a:gd name="connsiteY1748" fmla="*/ 910082 h 950432"/>
                <a:gd name="connsiteX1749" fmla="*/ 2391952 w 4190171"/>
                <a:gd name="connsiteY1749" fmla="*/ 924231 h 950432"/>
                <a:gd name="connsiteX1750" fmla="*/ 2365752 w 4190171"/>
                <a:gd name="connsiteY1750" fmla="*/ 950432 h 950432"/>
                <a:gd name="connsiteX1751" fmla="*/ 2266037 w 4190171"/>
                <a:gd name="connsiteY1751" fmla="*/ 950432 h 950432"/>
                <a:gd name="connsiteX1752" fmla="*/ 2239836 w 4190171"/>
                <a:gd name="connsiteY1752" fmla="*/ 924231 h 950432"/>
                <a:gd name="connsiteX1753" fmla="*/ 2230440 w 4190171"/>
                <a:gd name="connsiteY1753" fmla="*/ 910082 h 950432"/>
                <a:gd name="connsiteX1754" fmla="*/ 2227422 w 4190171"/>
                <a:gd name="connsiteY1754" fmla="*/ 894569 h 950432"/>
                <a:gd name="connsiteX1755" fmla="*/ 2227308 w 4190171"/>
                <a:gd name="connsiteY1755" fmla="*/ 894569 h 950432"/>
                <a:gd name="connsiteX1756" fmla="*/ 2227365 w 4190171"/>
                <a:gd name="connsiteY1756" fmla="*/ 894278 h 950432"/>
                <a:gd name="connsiteX1757" fmla="*/ 2227308 w 4190171"/>
                <a:gd name="connsiteY1757" fmla="*/ 893986 h 950432"/>
                <a:gd name="connsiteX1758" fmla="*/ 2227364 w 4190171"/>
                <a:gd name="connsiteY1758" fmla="*/ 893701 h 950432"/>
                <a:gd name="connsiteX1759" fmla="*/ 2227477 w 4190171"/>
                <a:gd name="connsiteY1759" fmla="*/ 893701 h 950432"/>
                <a:gd name="connsiteX1760" fmla="*/ 2230440 w 4190171"/>
                <a:gd name="connsiteY1760" fmla="*/ 878474 h 950432"/>
                <a:gd name="connsiteX1761" fmla="*/ 2239836 w 4190171"/>
                <a:gd name="connsiteY1761" fmla="*/ 864324 h 950432"/>
                <a:gd name="connsiteX1762" fmla="*/ 2285649 w 4190171"/>
                <a:gd name="connsiteY1762" fmla="*/ 818512 h 950432"/>
                <a:gd name="connsiteX1763" fmla="*/ 2315894 w 4190171"/>
                <a:gd name="connsiteY1763" fmla="*/ 805984 h 950432"/>
                <a:gd name="connsiteX1764" fmla="*/ 1940056 w 4190171"/>
                <a:gd name="connsiteY1764" fmla="*/ 805984 h 950432"/>
                <a:gd name="connsiteX1765" fmla="*/ 1970301 w 4190171"/>
                <a:gd name="connsiteY1765" fmla="*/ 818512 h 950432"/>
                <a:gd name="connsiteX1766" fmla="*/ 2016114 w 4190171"/>
                <a:gd name="connsiteY1766" fmla="*/ 864324 h 950432"/>
                <a:gd name="connsiteX1767" fmla="*/ 2025510 w 4190171"/>
                <a:gd name="connsiteY1767" fmla="*/ 878474 h 950432"/>
                <a:gd name="connsiteX1768" fmla="*/ 2028472 w 4190171"/>
                <a:gd name="connsiteY1768" fmla="*/ 893701 h 950432"/>
                <a:gd name="connsiteX1769" fmla="*/ 2028586 w 4190171"/>
                <a:gd name="connsiteY1769" fmla="*/ 893701 h 950432"/>
                <a:gd name="connsiteX1770" fmla="*/ 2028642 w 4190171"/>
                <a:gd name="connsiteY1770" fmla="*/ 893986 h 950432"/>
                <a:gd name="connsiteX1771" fmla="*/ 2028585 w 4190171"/>
                <a:gd name="connsiteY1771" fmla="*/ 894278 h 950432"/>
                <a:gd name="connsiteX1772" fmla="*/ 2028642 w 4190171"/>
                <a:gd name="connsiteY1772" fmla="*/ 894569 h 950432"/>
                <a:gd name="connsiteX1773" fmla="*/ 2028528 w 4190171"/>
                <a:gd name="connsiteY1773" fmla="*/ 894569 h 950432"/>
                <a:gd name="connsiteX1774" fmla="*/ 2025510 w 4190171"/>
                <a:gd name="connsiteY1774" fmla="*/ 910082 h 950432"/>
                <a:gd name="connsiteX1775" fmla="*/ 2016114 w 4190171"/>
                <a:gd name="connsiteY1775" fmla="*/ 924231 h 950432"/>
                <a:gd name="connsiteX1776" fmla="*/ 1989913 w 4190171"/>
                <a:gd name="connsiteY1776" fmla="*/ 950432 h 950432"/>
                <a:gd name="connsiteX1777" fmla="*/ 1890199 w 4190171"/>
                <a:gd name="connsiteY1777" fmla="*/ 950432 h 950432"/>
                <a:gd name="connsiteX1778" fmla="*/ 1863998 w 4190171"/>
                <a:gd name="connsiteY1778" fmla="*/ 924231 h 950432"/>
                <a:gd name="connsiteX1779" fmla="*/ 1854602 w 4190171"/>
                <a:gd name="connsiteY1779" fmla="*/ 910082 h 950432"/>
                <a:gd name="connsiteX1780" fmla="*/ 1851584 w 4190171"/>
                <a:gd name="connsiteY1780" fmla="*/ 894569 h 950432"/>
                <a:gd name="connsiteX1781" fmla="*/ 1851470 w 4190171"/>
                <a:gd name="connsiteY1781" fmla="*/ 894569 h 950432"/>
                <a:gd name="connsiteX1782" fmla="*/ 1851527 w 4190171"/>
                <a:gd name="connsiteY1782" fmla="*/ 894278 h 950432"/>
                <a:gd name="connsiteX1783" fmla="*/ 1851470 w 4190171"/>
                <a:gd name="connsiteY1783" fmla="*/ 893986 h 950432"/>
                <a:gd name="connsiteX1784" fmla="*/ 1851526 w 4190171"/>
                <a:gd name="connsiteY1784" fmla="*/ 893701 h 950432"/>
                <a:gd name="connsiteX1785" fmla="*/ 1851639 w 4190171"/>
                <a:gd name="connsiteY1785" fmla="*/ 893701 h 950432"/>
                <a:gd name="connsiteX1786" fmla="*/ 1854602 w 4190171"/>
                <a:gd name="connsiteY1786" fmla="*/ 878474 h 950432"/>
                <a:gd name="connsiteX1787" fmla="*/ 1863998 w 4190171"/>
                <a:gd name="connsiteY1787" fmla="*/ 864324 h 950432"/>
                <a:gd name="connsiteX1788" fmla="*/ 1909811 w 4190171"/>
                <a:gd name="connsiteY1788" fmla="*/ 818512 h 950432"/>
                <a:gd name="connsiteX1789" fmla="*/ 1940056 w 4190171"/>
                <a:gd name="connsiteY1789" fmla="*/ 805984 h 950432"/>
                <a:gd name="connsiteX1790" fmla="*/ 1564218 w 4190171"/>
                <a:gd name="connsiteY1790" fmla="*/ 805984 h 950432"/>
                <a:gd name="connsiteX1791" fmla="*/ 1594463 w 4190171"/>
                <a:gd name="connsiteY1791" fmla="*/ 818512 h 950432"/>
                <a:gd name="connsiteX1792" fmla="*/ 1640275 w 4190171"/>
                <a:gd name="connsiteY1792" fmla="*/ 864324 h 950432"/>
                <a:gd name="connsiteX1793" fmla="*/ 1649671 w 4190171"/>
                <a:gd name="connsiteY1793" fmla="*/ 878474 h 950432"/>
                <a:gd name="connsiteX1794" fmla="*/ 1652634 w 4190171"/>
                <a:gd name="connsiteY1794" fmla="*/ 893701 h 950432"/>
                <a:gd name="connsiteX1795" fmla="*/ 1652748 w 4190171"/>
                <a:gd name="connsiteY1795" fmla="*/ 893701 h 950432"/>
                <a:gd name="connsiteX1796" fmla="*/ 1652803 w 4190171"/>
                <a:gd name="connsiteY1796" fmla="*/ 893986 h 950432"/>
                <a:gd name="connsiteX1797" fmla="*/ 1652746 w 4190171"/>
                <a:gd name="connsiteY1797" fmla="*/ 894278 h 950432"/>
                <a:gd name="connsiteX1798" fmla="*/ 1652803 w 4190171"/>
                <a:gd name="connsiteY1798" fmla="*/ 894569 h 950432"/>
                <a:gd name="connsiteX1799" fmla="*/ 1652690 w 4190171"/>
                <a:gd name="connsiteY1799" fmla="*/ 894569 h 950432"/>
                <a:gd name="connsiteX1800" fmla="*/ 1649671 w 4190171"/>
                <a:gd name="connsiteY1800" fmla="*/ 910082 h 950432"/>
                <a:gd name="connsiteX1801" fmla="*/ 1640275 w 4190171"/>
                <a:gd name="connsiteY1801" fmla="*/ 924231 h 950432"/>
                <a:gd name="connsiteX1802" fmla="*/ 1614075 w 4190171"/>
                <a:gd name="connsiteY1802" fmla="*/ 950432 h 950432"/>
                <a:gd name="connsiteX1803" fmla="*/ 1514360 w 4190171"/>
                <a:gd name="connsiteY1803" fmla="*/ 950432 h 950432"/>
                <a:gd name="connsiteX1804" fmla="*/ 1488160 w 4190171"/>
                <a:gd name="connsiteY1804" fmla="*/ 924231 h 950432"/>
                <a:gd name="connsiteX1805" fmla="*/ 1478764 w 4190171"/>
                <a:gd name="connsiteY1805" fmla="*/ 910082 h 950432"/>
                <a:gd name="connsiteX1806" fmla="*/ 1475745 w 4190171"/>
                <a:gd name="connsiteY1806" fmla="*/ 894569 h 950432"/>
                <a:gd name="connsiteX1807" fmla="*/ 1475632 w 4190171"/>
                <a:gd name="connsiteY1807" fmla="*/ 894569 h 950432"/>
                <a:gd name="connsiteX1808" fmla="*/ 1475689 w 4190171"/>
                <a:gd name="connsiteY1808" fmla="*/ 894278 h 950432"/>
                <a:gd name="connsiteX1809" fmla="*/ 1475632 w 4190171"/>
                <a:gd name="connsiteY1809" fmla="*/ 893986 h 950432"/>
                <a:gd name="connsiteX1810" fmla="*/ 1475687 w 4190171"/>
                <a:gd name="connsiteY1810" fmla="*/ 893701 h 950432"/>
                <a:gd name="connsiteX1811" fmla="*/ 1475801 w 4190171"/>
                <a:gd name="connsiteY1811" fmla="*/ 893701 h 950432"/>
                <a:gd name="connsiteX1812" fmla="*/ 1478764 w 4190171"/>
                <a:gd name="connsiteY1812" fmla="*/ 878474 h 950432"/>
                <a:gd name="connsiteX1813" fmla="*/ 1488160 w 4190171"/>
                <a:gd name="connsiteY1813" fmla="*/ 864324 h 950432"/>
                <a:gd name="connsiteX1814" fmla="*/ 1533972 w 4190171"/>
                <a:gd name="connsiteY1814" fmla="*/ 818512 h 950432"/>
                <a:gd name="connsiteX1815" fmla="*/ 1564218 w 4190171"/>
                <a:gd name="connsiteY1815" fmla="*/ 805984 h 950432"/>
                <a:gd name="connsiteX1816" fmla="*/ 1188379 w 4190171"/>
                <a:gd name="connsiteY1816" fmla="*/ 805984 h 950432"/>
                <a:gd name="connsiteX1817" fmla="*/ 1218625 w 4190171"/>
                <a:gd name="connsiteY1817" fmla="*/ 818512 h 950432"/>
                <a:gd name="connsiteX1818" fmla="*/ 1264437 w 4190171"/>
                <a:gd name="connsiteY1818" fmla="*/ 864324 h 950432"/>
                <a:gd name="connsiteX1819" fmla="*/ 1273833 w 4190171"/>
                <a:gd name="connsiteY1819" fmla="*/ 878474 h 950432"/>
                <a:gd name="connsiteX1820" fmla="*/ 1276796 w 4190171"/>
                <a:gd name="connsiteY1820" fmla="*/ 893701 h 950432"/>
                <a:gd name="connsiteX1821" fmla="*/ 1276910 w 4190171"/>
                <a:gd name="connsiteY1821" fmla="*/ 893701 h 950432"/>
                <a:gd name="connsiteX1822" fmla="*/ 1276965 w 4190171"/>
                <a:gd name="connsiteY1822" fmla="*/ 893986 h 950432"/>
                <a:gd name="connsiteX1823" fmla="*/ 1276908 w 4190171"/>
                <a:gd name="connsiteY1823" fmla="*/ 894278 h 950432"/>
                <a:gd name="connsiteX1824" fmla="*/ 1276965 w 4190171"/>
                <a:gd name="connsiteY1824" fmla="*/ 894569 h 950432"/>
                <a:gd name="connsiteX1825" fmla="*/ 1276852 w 4190171"/>
                <a:gd name="connsiteY1825" fmla="*/ 894569 h 950432"/>
                <a:gd name="connsiteX1826" fmla="*/ 1273833 w 4190171"/>
                <a:gd name="connsiteY1826" fmla="*/ 910082 h 950432"/>
                <a:gd name="connsiteX1827" fmla="*/ 1264437 w 4190171"/>
                <a:gd name="connsiteY1827" fmla="*/ 924231 h 950432"/>
                <a:gd name="connsiteX1828" fmla="*/ 1238237 w 4190171"/>
                <a:gd name="connsiteY1828" fmla="*/ 950432 h 950432"/>
                <a:gd name="connsiteX1829" fmla="*/ 1138522 w 4190171"/>
                <a:gd name="connsiteY1829" fmla="*/ 950432 h 950432"/>
                <a:gd name="connsiteX1830" fmla="*/ 1112322 w 4190171"/>
                <a:gd name="connsiteY1830" fmla="*/ 924231 h 950432"/>
                <a:gd name="connsiteX1831" fmla="*/ 1102926 w 4190171"/>
                <a:gd name="connsiteY1831" fmla="*/ 910082 h 950432"/>
                <a:gd name="connsiteX1832" fmla="*/ 1099908 w 4190171"/>
                <a:gd name="connsiteY1832" fmla="*/ 894569 h 950432"/>
                <a:gd name="connsiteX1833" fmla="*/ 1099794 w 4190171"/>
                <a:gd name="connsiteY1833" fmla="*/ 894569 h 950432"/>
                <a:gd name="connsiteX1834" fmla="*/ 1099850 w 4190171"/>
                <a:gd name="connsiteY1834" fmla="*/ 894278 h 950432"/>
                <a:gd name="connsiteX1835" fmla="*/ 1099794 w 4190171"/>
                <a:gd name="connsiteY1835" fmla="*/ 893986 h 950432"/>
                <a:gd name="connsiteX1836" fmla="*/ 1099850 w 4190171"/>
                <a:gd name="connsiteY1836" fmla="*/ 893701 h 950432"/>
                <a:gd name="connsiteX1837" fmla="*/ 1099962 w 4190171"/>
                <a:gd name="connsiteY1837" fmla="*/ 893701 h 950432"/>
                <a:gd name="connsiteX1838" fmla="*/ 1102926 w 4190171"/>
                <a:gd name="connsiteY1838" fmla="*/ 878474 h 950432"/>
                <a:gd name="connsiteX1839" fmla="*/ 1112322 w 4190171"/>
                <a:gd name="connsiteY1839" fmla="*/ 864324 h 950432"/>
                <a:gd name="connsiteX1840" fmla="*/ 1158134 w 4190171"/>
                <a:gd name="connsiteY1840" fmla="*/ 818512 h 950432"/>
                <a:gd name="connsiteX1841" fmla="*/ 1188379 w 4190171"/>
                <a:gd name="connsiteY1841" fmla="*/ 805984 h 950432"/>
                <a:gd name="connsiteX1842" fmla="*/ 812542 w 4190171"/>
                <a:gd name="connsiteY1842" fmla="*/ 805984 h 950432"/>
                <a:gd name="connsiteX1843" fmla="*/ 842787 w 4190171"/>
                <a:gd name="connsiteY1843" fmla="*/ 818512 h 950432"/>
                <a:gd name="connsiteX1844" fmla="*/ 888599 w 4190171"/>
                <a:gd name="connsiteY1844" fmla="*/ 864324 h 950432"/>
                <a:gd name="connsiteX1845" fmla="*/ 897995 w 4190171"/>
                <a:gd name="connsiteY1845" fmla="*/ 878474 h 950432"/>
                <a:gd name="connsiteX1846" fmla="*/ 900958 w 4190171"/>
                <a:gd name="connsiteY1846" fmla="*/ 893701 h 950432"/>
                <a:gd name="connsiteX1847" fmla="*/ 901072 w 4190171"/>
                <a:gd name="connsiteY1847" fmla="*/ 893701 h 950432"/>
                <a:gd name="connsiteX1848" fmla="*/ 901127 w 4190171"/>
                <a:gd name="connsiteY1848" fmla="*/ 893986 h 950432"/>
                <a:gd name="connsiteX1849" fmla="*/ 901070 w 4190171"/>
                <a:gd name="connsiteY1849" fmla="*/ 894277 h 950432"/>
                <a:gd name="connsiteX1850" fmla="*/ 901127 w 4190171"/>
                <a:gd name="connsiteY1850" fmla="*/ 894569 h 950432"/>
                <a:gd name="connsiteX1851" fmla="*/ 901014 w 4190171"/>
                <a:gd name="connsiteY1851" fmla="*/ 894569 h 950432"/>
                <a:gd name="connsiteX1852" fmla="*/ 897995 w 4190171"/>
                <a:gd name="connsiteY1852" fmla="*/ 910082 h 950432"/>
                <a:gd name="connsiteX1853" fmla="*/ 888599 w 4190171"/>
                <a:gd name="connsiteY1853" fmla="*/ 924231 h 950432"/>
                <a:gd name="connsiteX1854" fmla="*/ 862399 w 4190171"/>
                <a:gd name="connsiteY1854" fmla="*/ 950432 h 950432"/>
                <a:gd name="connsiteX1855" fmla="*/ 762684 w 4190171"/>
                <a:gd name="connsiteY1855" fmla="*/ 950432 h 950432"/>
                <a:gd name="connsiteX1856" fmla="*/ 736484 w 4190171"/>
                <a:gd name="connsiteY1856" fmla="*/ 924231 h 950432"/>
                <a:gd name="connsiteX1857" fmla="*/ 727088 w 4190171"/>
                <a:gd name="connsiteY1857" fmla="*/ 910082 h 950432"/>
                <a:gd name="connsiteX1858" fmla="*/ 724069 w 4190171"/>
                <a:gd name="connsiteY1858" fmla="*/ 894569 h 950432"/>
                <a:gd name="connsiteX1859" fmla="*/ 723956 w 4190171"/>
                <a:gd name="connsiteY1859" fmla="*/ 894569 h 950432"/>
                <a:gd name="connsiteX1860" fmla="*/ 724012 w 4190171"/>
                <a:gd name="connsiteY1860" fmla="*/ 894278 h 950432"/>
                <a:gd name="connsiteX1861" fmla="*/ 723956 w 4190171"/>
                <a:gd name="connsiteY1861" fmla="*/ 893986 h 950432"/>
                <a:gd name="connsiteX1862" fmla="*/ 724011 w 4190171"/>
                <a:gd name="connsiteY1862" fmla="*/ 893701 h 950432"/>
                <a:gd name="connsiteX1863" fmla="*/ 724125 w 4190171"/>
                <a:gd name="connsiteY1863" fmla="*/ 893701 h 950432"/>
                <a:gd name="connsiteX1864" fmla="*/ 727088 w 4190171"/>
                <a:gd name="connsiteY1864" fmla="*/ 878474 h 950432"/>
                <a:gd name="connsiteX1865" fmla="*/ 736484 w 4190171"/>
                <a:gd name="connsiteY1865" fmla="*/ 864324 h 950432"/>
                <a:gd name="connsiteX1866" fmla="*/ 782297 w 4190171"/>
                <a:gd name="connsiteY1866" fmla="*/ 818512 h 950432"/>
                <a:gd name="connsiteX1867" fmla="*/ 812542 w 4190171"/>
                <a:gd name="connsiteY1867" fmla="*/ 805984 h 950432"/>
                <a:gd name="connsiteX1868" fmla="*/ 436704 w 4190171"/>
                <a:gd name="connsiteY1868" fmla="*/ 805984 h 950432"/>
                <a:gd name="connsiteX1869" fmla="*/ 466949 w 4190171"/>
                <a:gd name="connsiteY1869" fmla="*/ 818512 h 950432"/>
                <a:gd name="connsiteX1870" fmla="*/ 512761 w 4190171"/>
                <a:gd name="connsiteY1870" fmla="*/ 864324 h 950432"/>
                <a:gd name="connsiteX1871" fmla="*/ 522157 w 4190171"/>
                <a:gd name="connsiteY1871" fmla="*/ 878474 h 950432"/>
                <a:gd name="connsiteX1872" fmla="*/ 525120 w 4190171"/>
                <a:gd name="connsiteY1872" fmla="*/ 893701 h 950432"/>
                <a:gd name="connsiteX1873" fmla="*/ 525234 w 4190171"/>
                <a:gd name="connsiteY1873" fmla="*/ 893701 h 950432"/>
                <a:gd name="connsiteX1874" fmla="*/ 525289 w 4190171"/>
                <a:gd name="connsiteY1874" fmla="*/ 893986 h 950432"/>
                <a:gd name="connsiteX1875" fmla="*/ 525232 w 4190171"/>
                <a:gd name="connsiteY1875" fmla="*/ 894277 h 950432"/>
                <a:gd name="connsiteX1876" fmla="*/ 525289 w 4190171"/>
                <a:gd name="connsiteY1876" fmla="*/ 894569 h 950432"/>
                <a:gd name="connsiteX1877" fmla="*/ 525175 w 4190171"/>
                <a:gd name="connsiteY1877" fmla="*/ 894569 h 950432"/>
                <a:gd name="connsiteX1878" fmla="*/ 522157 w 4190171"/>
                <a:gd name="connsiteY1878" fmla="*/ 910082 h 950432"/>
                <a:gd name="connsiteX1879" fmla="*/ 512761 w 4190171"/>
                <a:gd name="connsiteY1879" fmla="*/ 924231 h 950432"/>
                <a:gd name="connsiteX1880" fmla="*/ 486561 w 4190171"/>
                <a:gd name="connsiteY1880" fmla="*/ 950432 h 950432"/>
                <a:gd name="connsiteX1881" fmla="*/ 386847 w 4190171"/>
                <a:gd name="connsiteY1881" fmla="*/ 950432 h 950432"/>
                <a:gd name="connsiteX1882" fmla="*/ 360646 w 4190171"/>
                <a:gd name="connsiteY1882" fmla="*/ 924231 h 950432"/>
                <a:gd name="connsiteX1883" fmla="*/ 351250 w 4190171"/>
                <a:gd name="connsiteY1883" fmla="*/ 910082 h 950432"/>
                <a:gd name="connsiteX1884" fmla="*/ 348232 w 4190171"/>
                <a:gd name="connsiteY1884" fmla="*/ 894569 h 950432"/>
                <a:gd name="connsiteX1885" fmla="*/ 348118 w 4190171"/>
                <a:gd name="connsiteY1885" fmla="*/ 894569 h 950432"/>
                <a:gd name="connsiteX1886" fmla="*/ 348175 w 4190171"/>
                <a:gd name="connsiteY1886" fmla="*/ 894278 h 950432"/>
                <a:gd name="connsiteX1887" fmla="*/ 348118 w 4190171"/>
                <a:gd name="connsiteY1887" fmla="*/ 893986 h 950432"/>
                <a:gd name="connsiteX1888" fmla="*/ 348173 w 4190171"/>
                <a:gd name="connsiteY1888" fmla="*/ 893701 h 950432"/>
                <a:gd name="connsiteX1889" fmla="*/ 348287 w 4190171"/>
                <a:gd name="connsiteY1889" fmla="*/ 893701 h 950432"/>
                <a:gd name="connsiteX1890" fmla="*/ 351250 w 4190171"/>
                <a:gd name="connsiteY1890" fmla="*/ 878474 h 950432"/>
                <a:gd name="connsiteX1891" fmla="*/ 360646 w 4190171"/>
                <a:gd name="connsiteY1891" fmla="*/ 864324 h 950432"/>
                <a:gd name="connsiteX1892" fmla="*/ 406459 w 4190171"/>
                <a:gd name="connsiteY1892" fmla="*/ 818512 h 950432"/>
                <a:gd name="connsiteX1893" fmla="*/ 436704 w 4190171"/>
                <a:gd name="connsiteY1893" fmla="*/ 805984 h 950432"/>
                <a:gd name="connsiteX1894" fmla="*/ 60865 w 4190171"/>
                <a:gd name="connsiteY1894" fmla="*/ 805984 h 950432"/>
                <a:gd name="connsiteX1895" fmla="*/ 91111 w 4190171"/>
                <a:gd name="connsiteY1895" fmla="*/ 818512 h 950432"/>
                <a:gd name="connsiteX1896" fmla="*/ 136923 w 4190171"/>
                <a:gd name="connsiteY1896" fmla="*/ 864324 h 950432"/>
                <a:gd name="connsiteX1897" fmla="*/ 146320 w 4190171"/>
                <a:gd name="connsiteY1897" fmla="*/ 878474 h 950432"/>
                <a:gd name="connsiteX1898" fmla="*/ 149283 w 4190171"/>
                <a:gd name="connsiteY1898" fmla="*/ 893701 h 950432"/>
                <a:gd name="connsiteX1899" fmla="*/ 149396 w 4190171"/>
                <a:gd name="connsiteY1899" fmla="*/ 893701 h 950432"/>
                <a:gd name="connsiteX1900" fmla="*/ 149451 w 4190171"/>
                <a:gd name="connsiteY1900" fmla="*/ 893986 h 950432"/>
                <a:gd name="connsiteX1901" fmla="*/ 149394 w 4190171"/>
                <a:gd name="connsiteY1901" fmla="*/ 894277 h 950432"/>
                <a:gd name="connsiteX1902" fmla="*/ 149452 w 4190171"/>
                <a:gd name="connsiteY1902" fmla="*/ 894569 h 950432"/>
                <a:gd name="connsiteX1903" fmla="*/ 149338 w 4190171"/>
                <a:gd name="connsiteY1903" fmla="*/ 894569 h 950432"/>
                <a:gd name="connsiteX1904" fmla="*/ 146319 w 4190171"/>
                <a:gd name="connsiteY1904" fmla="*/ 910082 h 950432"/>
                <a:gd name="connsiteX1905" fmla="*/ 136923 w 4190171"/>
                <a:gd name="connsiteY1905" fmla="*/ 924231 h 950432"/>
                <a:gd name="connsiteX1906" fmla="*/ 110723 w 4190171"/>
                <a:gd name="connsiteY1906" fmla="*/ 950432 h 950432"/>
                <a:gd name="connsiteX1907" fmla="*/ 11008 w 4190171"/>
                <a:gd name="connsiteY1907" fmla="*/ 950432 h 950432"/>
                <a:gd name="connsiteX1908" fmla="*/ 0 w 4190171"/>
                <a:gd name="connsiteY1908" fmla="*/ 939423 h 950432"/>
                <a:gd name="connsiteX1909" fmla="*/ 41216 w 4190171"/>
                <a:gd name="connsiteY1909" fmla="*/ 814123 h 950432"/>
                <a:gd name="connsiteX1910" fmla="*/ 3986134 w 4190171"/>
                <a:gd name="connsiteY1910" fmla="*/ 802706 h 950432"/>
                <a:gd name="connsiteX1911" fmla="*/ 3989109 w 4190171"/>
                <a:gd name="connsiteY1911" fmla="*/ 804095 h 950432"/>
                <a:gd name="connsiteX1912" fmla="*/ 3992542 w 4190171"/>
                <a:gd name="connsiteY1912" fmla="*/ 807847 h 950432"/>
                <a:gd name="connsiteX1913" fmla="*/ 3992273 w 4190171"/>
                <a:gd name="connsiteY1913" fmla="*/ 813910 h 950432"/>
                <a:gd name="connsiteX1914" fmla="*/ 3988521 w 4190171"/>
                <a:gd name="connsiteY1914" fmla="*/ 817343 h 950432"/>
                <a:gd name="connsiteX1915" fmla="*/ 3982459 w 4190171"/>
                <a:gd name="connsiteY1915" fmla="*/ 817073 h 950432"/>
                <a:gd name="connsiteX1916" fmla="*/ 3979026 w 4190171"/>
                <a:gd name="connsiteY1916" fmla="*/ 813322 h 950432"/>
                <a:gd name="connsiteX1917" fmla="*/ 3979296 w 4190171"/>
                <a:gd name="connsiteY1917" fmla="*/ 807259 h 950432"/>
                <a:gd name="connsiteX1918" fmla="*/ 3983047 w 4190171"/>
                <a:gd name="connsiteY1918" fmla="*/ 803826 h 950432"/>
                <a:gd name="connsiteX1919" fmla="*/ 3986134 w 4190171"/>
                <a:gd name="connsiteY1919" fmla="*/ 802706 h 950432"/>
                <a:gd name="connsiteX1920" fmla="*/ 3610296 w 4190171"/>
                <a:gd name="connsiteY1920" fmla="*/ 802706 h 950432"/>
                <a:gd name="connsiteX1921" fmla="*/ 3613271 w 4190171"/>
                <a:gd name="connsiteY1921" fmla="*/ 804095 h 950432"/>
                <a:gd name="connsiteX1922" fmla="*/ 3616704 w 4190171"/>
                <a:gd name="connsiteY1922" fmla="*/ 807847 h 950432"/>
                <a:gd name="connsiteX1923" fmla="*/ 3616435 w 4190171"/>
                <a:gd name="connsiteY1923" fmla="*/ 813910 h 950432"/>
                <a:gd name="connsiteX1924" fmla="*/ 3612683 w 4190171"/>
                <a:gd name="connsiteY1924" fmla="*/ 817343 h 950432"/>
                <a:gd name="connsiteX1925" fmla="*/ 3606621 w 4190171"/>
                <a:gd name="connsiteY1925" fmla="*/ 817073 h 950432"/>
                <a:gd name="connsiteX1926" fmla="*/ 3603188 w 4190171"/>
                <a:gd name="connsiteY1926" fmla="*/ 813322 h 950432"/>
                <a:gd name="connsiteX1927" fmla="*/ 3603457 w 4190171"/>
                <a:gd name="connsiteY1927" fmla="*/ 807259 h 950432"/>
                <a:gd name="connsiteX1928" fmla="*/ 3607209 w 4190171"/>
                <a:gd name="connsiteY1928" fmla="*/ 803826 h 950432"/>
                <a:gd name="connsiteX1929" fmla="*/ 3610296 w 4190171"/>
                <a:gd name="connsiteY1929" fmla="*/ 802706 h 950432"/>
                <a:gd name="connsiteX1930" fmla="*/ 3234457 w 4190171"/>
                <a:gd name="connsiteY1930" fmla="*/ 802706 h 950432"/>
                <a:gd name="connsiteX1931" fmla="*/ 3237433 w 4190171"/>
                <a:gd name="connsiteY1931" fmla="*/ 804095 h 950432"/>
                <a:gd name="connsiteX1932" fmla="*/ 3240866 w 4190171"/>
                <a:gd name="connsiteY1932" fmla="*/ 807847 h 950432"/>
                <a:gd name="connsiteX1933" fmla="*/ 3240597 w 4190171"/>
                <a:gd name="connsiteY1933" fmla="*/ 813910 h 950432"/>
                <a:gd name="connsiteX1934" fmla="*/ 3236845 w 4190171"/>
                <a:gd name="connsiteY1934" fmla="*/ 817343 h 950432"/>
                <a:gd name="connsiteX1935" fmla="*/ 3230783 w 4190171"/>
                <a:gd name="connsiteY1935" fmla="*/ 817073 h 950432"/>
                <a:gd name="connsiteX1936" fmla="*/ 3227350 w 4190171"/>
                <a:gd name="connsiteY1936" fmla="*/ 813322 h 950432"/>
                <a:gd name="connsiteX1937" fmla="*/ 3227620 w 4190171"/>
                <a:gd name="connsiteY1937" fmla="*/ 807259 h 950432"/>
                <a:gd name="connsiteX1938" fmla="*/ 3231371 w 4190171"/>
                <a:gd name="connsiteY1938" fmla="*/ 803826 h 950432"/>
                <a:gd name="connsiteX1939" fmla="*/ 3234457 w 4190171"/>
                <a:gd name="connsiteY1939" fmla="*/ 802706 h 950432"/>
                <a:gd name="connsiteX1940" fmla="*/ 2858620 w 4190171"/>
                <a:gd name="connsiteY1940" fmla="*/ 802706 h 950432"/>
                <a:gd name="connsiteX1941" fmla="*/ 2861595 w 4190171"/>
                <a:gd name="connsiteY1941" fmla="*/ 804095 h 950432"/>
                <a:gd name="connsiteX1942" fmla="*/ 2865028 w 4190171"/>
                <a:gd name="connsiteY1942" fmla="*/ 807847 h 950432"/>
                <a:gd name="connsiteX1943" fmla="*/ 2864759 w 4190171"/>
                <a:gd name="connsiteY1943" fmla="*/ 813910 h 950432"/>
                <a:gd name="connsiteX1944" fmla="*/ 2861008 w 4190171"/>
                <a:gd name="connsiteY1944" fmla="*/ 817343 h 950432"/>
                <a:gd name="connsiteX1945" fmla="*/ 2854945 w 4190171"/>
                <a:gd name="connsiteY1945" fmla="*/ 817073 h 950432"/>
                <a:gd name="connsiteX1946" fmla="*/ 2851512 w 4190171"/>
                <a:gd name="connsiteY1946" fmla="*/ 813322 h 950432"/>
                <a:gd name="connsiteX1947" fmla="*/ 2851782 w 4190171"/>
                <a:gd name="connsiteY1947" fmla="*/ 807259 h 950432"/>
                <a:gd name="connsiteX1948" fmla="*/ 2855533 w 4190171"/>
                <a:gd name="connsiteY1948" fmla="*/ 803826 h 950432"/>
                <a:gd name="connsiteX1949" fmla="*/ 2858620 w 4190171"/>
                <a:gd name="connsiteY1949" fmla="*/ 802706 h 950432"/>
                <a:gd name="connsiteX1950" fmla="*/ 2482782 w 4190171"/>
                <a:gd name="connsiteY1950" fmla="*/ 802706 h 950432"/>
                <a:gd name="connsiteX1951" fmla="*/ 2485757 w 4190171"/>
                <a:gd name="connsiteY1951" fmla="*/ 804095 h 950432"/>
                <a:gd name="connsiteX1952" fmla="*/ 2489190 w 4190171"/>
                <a:gd name="connsiteY1952" fmla="*/ 807847 h 950432"/>
                <a:gd name="connsiteX1953" fmla="*/ 2488921 w 4190171"/>
                <a:gd name="connsiteY1953" fmla="*/ 813910 h 950432"/>
                <a:gd name="connsiteX1954" fmla="*/ 2485169 w 4190171"/>
                <a:gd name="connsiteY1954" fmla="*/ 817343 h 950432"/>
                <a:gd name="connsiteX1955" fmla="*/ 2479107 w 4190171"/>
                <a:gd name="connsiteY1955" fmla="*/ 817073 h 950432"/>
                <a:gd name="connsiteX1956" fmla="*/ 2475674 w 4190171"/>
                <a:gd name="connsiteY1956" fmla="*/ 813322 h 950432"/>
                <a:gd name="connsiteX1957" fmla="*/ 2475943 w 4190171"/>
                <a:gd name="connsiteY1957" fmla="*/ 807259 h 950432"/>
                <a:gd name="connsiteX1958" fmla="*/ 2479695 w 4190171"/>
                <a:gd name="connsiteY1958" fmla="*/ 803826 h 950432"/>
                <a:gd name="connsiteX1959" fmla="*/ 2482782 w 4190171"/>
                <a:gd name="connsiteY1959" fmla="*/ 802706 h 950432"/>
                <a:gd name="connsiteX1960" fmla="*/ 2106944 w 4190171"/>
                <a:gd name="connsiteY1960" fmla="*/ 802706 h 950432"/>
                <a:gd name="connsiteX1961" fmla="*/ 2109919 w 4190171"/>
                <a:gd name="connsiteY1961" fmla="*/ 804095 h 950432"/>
                <a:gd name="connsiteX1962" fmla="*/ 2113351 w 4190171"/>
                <a:gd name="connsiteY1962" fmla="*/ 807847 h 950432"/>
                <a:gd name="connsiteX1963" fmla="*/ 2113083 w 4190171"/>
                <a:gd name="connsiteY1963" fmla="*/ 813910 h 950432"/>
                <a:gd name="connsiteX1964" fmla="*/ 2109331 w 4190171"/>
                <a:gd name="connsiteY1964" fmla="*/ 817343 h 950432"/>
                <a:gd name="connsiteX1965" fmla="*/ 2103268 w 4190171"/>
                <a:gd name="connsiteY1965" fmla="*/ 817073 h 950432"/>
                <a:gd name="connsiteX1966" fmla="*/ 2099836 w 4190171"/>
                <a:gd name="connsiteY1966" fmla="*/ 813322 h 950432"/>
                <a:gd name="connsiteX1967" fmla="*/ 2100106 w 4190171"/>
                <a:gd name="connsiteY1967" fmla="*/ 807259 h 950432"/>
                <a:gd name="connsiteX1968" fmla="*/ 2103856 w 4190171"/>
                <a:gd name="connsiteY1968" fmla="*/ 803826 h 950432"/>
                <a:gd name="connsiteX1969" fmla="*/ 2106944 w 4190171"/>
                <a:gd name="connsiteY1969" fmla="*/ 802706 h 950432"/>
                <a:gd name="connsiteX1970" fmla="*/ 1731105 w 4190171"/>
                <a:gd name="connsiteY1970" fmla="*/ 802706 h 950432"/>
                <a:gd name="connsiteX1971" fmla="*/ 1734080 w 4190171"/>
                <a:gd name="connsiteY1971" fmla="*/ 804095 h 950432"/>
                <a:gd name="connsiteX1972" fmla="*/ 1737513 w 4190171"/>
                <a:gd name="connsiteY1972" fmla="*/ 807847 h 950432"/>
                <a:gd name="connsiteX1973" fmla="*/ 1737244 w 4190171"/>
                <a:gd name="connsiteY1973" fmla="*/ 813910 h 950432"/>
                <a:gd name="connsiteX1974" fmla="*/ 1733493 w 4190171"/>
                <a:gd name="connsiteY1974" fmla="*/ 817343 h 950432"/>
                <a:gd name="connsiteX1975" fmla="*/ 1727431 w 4190171"/>
                <a:gd name="connsiteY1975" fmla="*/ 817073 h 950432"/>
                <a:gd name="connsiteX1976" fmla="*/ 1723998 w 4190171"/>
                <a:gd name="connsiteY1976" fmla="*/ 813322 h 950432"/>
                <a:gd name="connsiteX1977" fmla="*/ 1724267 w 4190171"/>
                <a:gd name="connsiteY1977" fmla="*/ 807259 h 950432"/>
                <a:gd name="connsiteX1978" fmla="*/ 1728019 w 4190171"/>
                <a:gd name="connsiteY1978" fmla="*/ 803826 h 950432"/>
                <a:gd name="connsiteX1979" fmla="*/ 1731105 w 4190171"/>
                <a:gd name="connsiteY1979" fmla="*/ 802706 h 950432"/>
                <a:gd name="connsiteX1980" fmla="*/ 1355267 w 4190171"/>
                <a:gd name="connsiteY1980" fmla="*/ 802706 h 950432"/>
                <a:gd name="connsiteX1981" fmla="*/ 1358242 w 4190171"/>
                <a:gd name="connsiteY1981" fmla="*/ 804095 h 950432"/>
                <a:gd name="connsiteX1982" fmla="*/ 1361675 w 4190171"/>
                <a:gd name="connsiteY1982" fmla="*/ 807847 h 950432"/>
                <a:gd name="connsiteX1983" fmla="*/ 1361406 w 4190171"/>
                <a:gd name="connsiteY1983" fmla="*/ 813910 h 950432"/>
                <a:gd name="connsiteX1984" fmla="*/ 1357654 w 4190171"/>
                <a:gd name="connsiteY1984" fmla="*/ 817343 h 950432"/>
                <a:gd name="connsiteX1985" fmla="*/ 1351592 w 4190171"/>
                <a:gd name="connsiteY1985" fmla="*/ 817073 h 950432"/>
                <a:gd name="connsiteX1986" fmla="*/ 1348159 w 4190171"/>
                <a:gd name="connsiteY1986" fmla="*/ 813322 h 950432"/>
                <a:gd name="connsiteX1987" fmla="*/ 1348429 w 4190171"/>
                <a:gd name="connsiteY1987" fmla="*/ 807259 h 950432"/>
                <a:gd name="connsiteX1988" fmla="*/ 1352180 w 4190171"/>
                <a:gd name="connsiteY1988" fmla="*/ 803826 h 950432"/>
                <a:gd name="connsiteX1989" fmla="*/ 1355267 w 4190171"/>
                <a:gd name="connsiteY1989" fmla="*/ 802706 h 950432"/>
                <a:gd name="connsiteX1990" fmla="*/ 979429 w 4190171"/>
                <a:gd name="connsiteY1990" fmla="*/ 802706 h 950432"/>
                <a:gd name="connsiteX1991" fmla="*/ 982404 w 4190171"/>
                <a:gd name="connsiteY1991" fmla="*/ 804095 h 950432"/>
                <a:gd name="connsiteX1992" fmla="*/ 985837 w 4190171"/>
                <a:gd name="connsiteY1992" fmla="*/ 807847 h 950432"/>
                <a:gd name="connsiteX1993" fmla="*/ 985568 w 4190171"/>
                <a:gd name="connsiteY1993" fmla="*/ 813910 h 950432"/>
                <a:gd name="connsiteX1994" fmla="*/ 981816 w 4190171"/>
                <a:gd name="connsiteY1994" fmla="*/ 817343 h 950432"/>
                <a:gd name="connsiteX1995" fmla="*/ 975754 w 4190171"/>
                <a:gd name="connsiteY1995" fmla="*/ 817073 h 950432"/>
                <a:gd name="connsiteX1996" fmla="*/ 972322 w 4190171"/>
                <a:gd name="connsiteY1996" fmla="*/ 813322 h 950432"/>
                <a:gd name="connsiteX1997" fmla="*/ 972591 w 4190171"/>
                <a:gd name="connsiteY1997" fmla="*/ 807259 h 950432"/>
                <a:gd name="connsiteX1998" fmla="*/ 976342 w 4190171"/>
                <a:gd name="connsiteY1998" fmla="*/ 803826 h 950432"/>
                <a:gd name="connsiteX1999" fmla="*/ 979429 w 4190171"/>
                <a:gd name="connsiteY1999" fmla="*/ 802706 h 950432"/>
                <a:gd name="connsiteX2000" fmla="*/ 603591 w 4190171"/>
                <a:gd name="connsiteY2000" fmla="*/ 802706 h 950432"/>
                <a:gd name="connsiteX2001" fmla="*/ 606566 w 4190171"/>
                <a:gd name="connsiteY2001" fmla="*/ 804095 h 950432"/>
                <a:gd name="connsiteX2002" fmla="*/ 609999 w 4190171"/>
                <a:gd name="connsiteY2002" fmla="*/ 807847 h 950432"/>
                <a:gd name="connsiteX2003" fmla="*/ 609730 w 4190171"/>
                <a:gd name="connsiteY2003" fmla="*/ 813910 h 950432"/>
                <a:gd name="connsiteX2004" fmla="*/ 605979 w 4190171"/>
                <a:gd name="connsiteY2004" fmla="*/ 817343 h 950432"/>
                <a:gd name="connsiteX2005" fmla="*/ 599917 w 4190171"/>
                <a:gd name="connsiteY2005" fmla="*/ 817073 h 950432"/>
                <a:gd name="connsiteX2006" fmla="*/ 596484 w 4190171"/>
                <a:gd name="connsiteY2006" fmla="*/ 813322 h 950432"/>
                <a:gd name="connsiteX2007" fmla="*/ 596753 w 4190171"/>
                <a:gd name="connsiteY2007" fmla="*/ 807259 h 950432"/>
                <a:gd name="connsiteX2008" fmla="*/ 600505 w 4190171"/>
                <a:gd name="connsiteY2008" fmla="*/ 803826 h 950432"/>
                <a:gd name="connsiteX2009" fmla="*/ 603591 w 4190171"/>
                <a:gd name="connsiteY2009" fmla="*/ 802706 h 950432"/>
                <a:gd name="connsiteX2010" fmla="*/ 227753 w 4190171"/>
                <a:gd name="connsiteY2010" fmla="*/ 802706 h 950432"/>
                <a:gd name="connsiteX2011" fmla="*/ 230728 w 4190171"/>
                <a:gd name="connsiteY2011" fmla="*/ 804095 h 950432"/>
                <a:gd name="connsiteX2012" fmla="*/ 234161 w 4190171"/>
                <a:gd name="connsiteY2012" fmla="*/ 807847 h 950432"/>
                <a:gd name="connsiteX2013" fmla="*/ 233892 w 4190171"/>
                <a:gd name="connsiteY2013" fmla="*/ 813910 h 950432"/>
                <a:gd name="connsiteX2014" fmla="*/ 230141 w 4190171"/>
                <a:gd name="connsiteY2014" fmla="*/ 817343 h 950432"/>
                <a:gd name="connsiteX2015" fmla="*/ 224079 w 4190171"/>
                <a:gd name="connsiteY2015" fmla="*/ 817073 h 950432"/>
                <a:gd name="connsiteX2016" fmla="*/ 220646 w 4190171"/>
                <a:gd name="connsiteY2016" fmla="*/ 813322 h 950432"/>
                <a:gd name="connsiteX2017" fmla="*/ 220915 w 4190171"/>
                <a:gd name="connsiteY2017" fmla="*/ 807259 h 950432"/>
                <a:gd name="connsiteX2018" fmla="*/ 224667 w 4190171"/>
                <a:gd name="connsiteY2018" fmla="*/ 803826 h 950432"/>
                <a:gd name="connsiteX2019" fmla="*/ 227753 w 4190171"/>
                <a:gd name="connsiteY2019" fmla="*/ 802706 h 950432"/>
                <a:gd name="connsiteX2020" fmla="*/ 4032401 w 4190171"/>
                <a:gd name="connsiteY2020" fmla="*/ 802705 h 950432"/>
                <a:gd name="connsiteX2021" fmla="*/ 4035376 w 4190171"/>
                <a:gd name="connsiteY2021" fmla="*/ 804095 h 950432"/>
                <a:gd name="connsiteX2022" fmla="*/ 4038809 w 4190171"/>
                <a:gd name="connsiteY2022" fmla="*/ 807847 h 950432"/>
                <a:gd name="connsiteX2023" fmla="*/ 4038540 w 4190171"/>
                <a:gd name="connsiteY2023" fmla="*/ 813908 h 950432"/>
                <a:gd name="connsiteX2024" fmla="*/ 4034788 w 4190171"/>
                <a:gd name="connsiteY2024" fmla="*/ 817341 h 950432"/>
                <a:gd name="connsiteX2025" fmla="*/ 4028726 w 4190171"/>
                <a:gd name="connsiteY2025" fmla="*/ 817073 h 950432"/>
                <a:gd name="connsiteX2026" fmla="*/ 4025294 w 4190171"/>
                <a:gd name="connsiteY2026" fmla="*/ 813320 h 950432"/>
                <a:gd name="connsiteX2027" fmla="*/ 4025562 w 4190171"/>
                <a:gd name="connsiteY2027" fmla="*/ 807259 h 950432"/>
                <a:gd name="connsiteX2028" fmla="*/ 4029314 w 4190171"/>
                <a:gd name="connsiteY2028" fmla="*/ 803826 h 950432"/>
                <a:gd name="connsiteX2029" fmla="*/ 4032401 w 4190171"/>
                <a:gd name="connsiteY2029" fmla="*/ 802705 h 950432"/>
                <a:gd name="connsiteX2030" fmla="*/ 3656562 w 4190171"/>
                <a:gd name="connsiteY2030" fmla="*/ 802705 h 950432"/>
                <a:gd name="connsiteX2031" fmla="*/ 3659538 w 4190171"/>
                <a:gd name="connsiteY2031" fmla="*/ 804095 h 950432"/>
                <a:gd name="connsiteX2032" fmla="*/ 3662971 w 4190171"/>
                <a:gd name="connsiteY2032" fmla="*/ 807847 h 950432"/>
                <a:gd name="connsiteX2033" fmla="*/ 3662702 w 4190171"/>
                <a:gd name="connsiteY2033" fmla="*/ 813908 h 950432"/>
                <a:gd name="connsiteX2034" fmla="*/ 3658950 w 4190171"/>
                <a:gd name="connsiteY2034" fmla="*/ 817341 h 950432"/>
                <a:gd name="connsiteX2035" fmla="*/ 3652889 w 4190171"/>
                <a:gd name="connsiteY2035" fmla="*/ 817073 h 950432"/>
                <a:gd name="connsiteX2036" fmla="*/ 3649455 w 4190171"/>
                <a:gd name="connsiteY2036" fmla="*/ 813320 h 950432"/>
                <a:gd name="connsiteX2037" fmla="*/ 3649724 w 4190171"/>
                <a:gd name="connsiteY2037" fmla="*/ 807259 h 950432"/>
                <a:gd name="connsiteX2038" fmla="*/ 3653476 w 4190171"/>
                <a:gd name="connsiteY2038" fmla="*/ 803826 h 950432"/>
                <a:gd name="connsiteX2039" fmla="*/ 3656562 w 4190171"/>
                <a:gd name="connsiteY2039" fmla="*/ 802705 h 950432"/>
                <a:gd name="connsiteX2040" fmla="*/ 3280725 w 4190171"/>
                <a:gd name="connsiteY2040" fmla="*/ 802705 h 950432"/>
                <a:gd name="connsiteX2041" fmla="*/ 3283700 w 4190171"/>
                <a:gd name="connsiteY2041" fmla="*/ 804095 h 950432"/>
                <a:gd name="connsiteX2042" fmla="*/ 3287133 w 4190171"/>
                <a:gd name="connsiteY2042" fmla="*/ 807847 h 950432"/>
                <a:gd name="connsiteX2043" fmla="*/ 3286864 w 4190171"/>
                <a:gd name="connsiteY2043" fmla="*/ 813908 h 950432"/>
                <a:gd name="connsiteX2044" fmla="*/ 3283112 w 4190171"/>
                <a:gd name="connsiteY2044" fmla="*/ 817341 h 950432"/>
                <a:gd name="connsiteX2045" fmla="*/ 3277050 w 4190171"/>
                <a:gd name="connsiteY2045" fmla="*/ 817073 h 950432"/>
                <a:gd name="connsiteX2046" fmla="*/ 3273617 w 4190171"/>
                <a:gd name="connsiteY2046" fmla="*/ 813320 h 950432"/>
                <a:gd name="connsiteX2047" fmla="*/ 3273886 w 4190171"/>
                <a:gd name="connsiteY2047" fmla="*/ 807259 h 950432"/>
                <a:gd name="connsiteX2048" fmla="*/ 3277638 w 4190171"/>
                <a:gd name="connsiteY2048" fmla="*/ 803826 h 950432"/>
                <a:gd name="connsiteX2049" fmla="*/ 3280725 w 4190171"/>
                <a:gd name="connsiteY2049" fmla="*/ 802705 h 950432"/>
                <a:gd name="connsiteX2050" fmla="*/ 2904887 w 4190171"/>
                <a:gd name="connsiteY2050" fmla="*/ 802705 h 950432"/>
                <a:gd name="connsiteX2051" fmla="*/ 2907862 w 4190171"/>
                <a:gd name="connsiteY2051" fmla="*/ 804095 h 950432"/>
                <a:gd name="connsiteX2052" fmla="*/ 2911295 w 4190171"/>
                <a:gd name="connsiteY2052" fmla="*/ 807847 h 950432"/>
                <a:gd name="connsiteX2053" fmla="*/ 2911026 w 4190171"/>
                <a:gd name="connsiteY2053" fmla="*/ 813908 h 950432"/>
                <a:gd name="connsiteX2054" fmla="*/ 2907274 w 4190171"/>
                <a:gd name="connsiteY2054" fmla="*/ 817341 h 950432"/>
                <a:gd name="connsiteX2055" fmla="*/ 2901212 w 4190171"/>
                <a:gd name="connsiteY2055" fmla="*/ 817073 h 950432"/>
                <a:gd name="connsiteX2056" fmla="*/ 2897779 w 4190171"/>
                <a:gd name="connsiteY2056" fmla="*/ 813320 h 950432"/>
                <a:gd name="connsiteX2057" fmla="*/ 2898048 w 4190171"/>
                <a:gd name="connsiteY2057" fmla="*/ 807259 h 950432"/>
                <a:gd name="connsiteX2058" fmla="*/ 2901800 w 4190171"/>
                <a:gd name="connsiteY2058" fmla="*/ 803826 h 950432"/>
                <a:gd name="connsiteX2059" fmla="*/ 2904887 w 4190171"/>
                <a:gd name="connsiteY2059" fmla="*/ 802705 h 950432"/>
                <a:gd name="connsiteX2060" fmla="*/ 2529048 w 4190171"/>
                <a:gd name="connsiteY2060" fmla="*/ 802705 h 950432"/>
                <a:gd name="connsiteX2061" fmla="*/ 2532024 w 4190171"/>
                <a:gd name="connsiteY2061" fmla="*/ 804095 h 950432"/>
                <a:gd name="connsiteX2062" fmla="*/ 2535457 w 4190171"/>
                <a:gd name="connsiteY2062" fmla="*/ 807847 h 950432"/>
                <a:gd name="connsiteX2063" fmla="*/ 2535188 w 4190171"/>
                <a:gd name="connsiteY2063" fmla="*/ 813908 h 950432"/>
                <a:gd name="connsiteX2064" fmla="*/ 2531436 w 4190171"/>
                <a:gd name="connsiteY2064" fmla="*/ 817341 h 950432"/>
                <a:gd name="connsiteX2065" fmla="*/ 2525375 w 4190171"/>
                <a:gd name="connsiteY2065" fmla="*/ 817073 h 950432"/>
                <a:gd name="connsiteX2066" fmla="*/ 2521941 w 4190171"/>
                <a:gd name="connsiteY2066" fmla="*/ 813320 h 950432"/>
                <a:gd name="connsiteX2067" fmla="*/ 2522210 w 4190171"/>
                <a:gd name="connsiteY2067" fmla="*/ 807259 h 950432"/>
                <a:gd name="connsiteX2068" fmla="*/ 2525962 w 4190171"/>
                <a:gd name="connsiteY2068" fmla="*/ 803826 h 950432"/>
                <a:gd name="connsiteX2069" fmla="*/ 2529048 w 4190171"/>
                <a:gd name="connsiteY2069" fmla="*/ 802705 h 950432"/>
                <a:gd name="connsiteX2070" fmla="*/ 2153210 w 4190171"/>
                <a:gd name="connsiteY2070" fmla="*/ 802705 h 950432"/>
                <a:gd name="connsiteX2071" fmla="*/ 2156186 w 4190171"/>
                <a:gd name="connsiteY2071" fmla="*/ 804095 h 950432"/>
                <a:gd name="connsiteX2072" fmla="*/ 2159619 w 4190171"/>
                <a:gd name="connsiteY2072" fmla="*/ 807847 h 950432"/>
                <a:gd name="connsiteX2073" fmla="*/ 2159350 w 4190171"/>
                <a:gd name="connsiteY2073" fmla="*/ 813908 h 950432"/>
                <a:gd name="connsiteX2074" fmla="*/ 2155598 w 4190171"/>
                <a:gd name="connsiteY2074" fmla="*/ 817341 h 950432"/>
                <a:gd name="connsiteX2075" fmla="*/ 2149536 w 4190171"/>
                <a:gd name="connsiteY2075" fmla="*/ 817073 h 950432"/>
                <a:gd name="connsiteX2076" fmla="*/ 2146103 w 4190171"/>
                <a:gd name="connsiteY2076" fmla="*/ 813320 h 950432"/>
                <a:gd name="connsiteX2077" fmla="*/ 2146372 w 4190171"/>
                <a:gd name="connsiteY2077" fmla="*/ 807259 h 950432"/>
                <a:gd name="connsiteX2078" fmla="*/ 2150124 w 4190171"/>
                <a:gd name="connsiteY2078" fmla="*/ 803826 h 950432"/>
                <a:gd name="connsiteX2079" fmla="*/ 2153210 w 4190171"/>
                <a:gd name="connsiteY2079" fmla="*/ 802705 h 950432"/>
                <a:gd name="connsiteX2080" fmla="*/ 1777372 w 4190171"/>
                <a:gd name="connsiteY2080" fmla="*/ 802705 h 950432"/>
                <a:gd name="connsiteX2081" fmla="*/ 1780348 w 4190171"/>
                <a:gd name="connsiteY2081" fmla="*/ 804095 h 950432"/>
                <a:gd name="connsiteX2082" fmla="*/ 1783781 w 4190171"/>
                <a:gd name="connsiteY2082" fmla="*/ 807847 h 950432"/>
                <a:gd name="connsiteX2083" fmla="*/ 1783511 w 4190171"/>
                <a:gd name="connsiteY2083" fmla="*/ 813908 h 950432"/>
                <a:gd name="connsiteX2084" fmla="*/ 1779760 w 4190171"/>
                <a:gd name="connsiteY2084" fmla="*/ 817341 h 950432"/>
                <a:gd name="connsiteX2085" fmla="*/ 1773698 w 4190171"/>
                <a:gd name="connsiteY2085" fmla="*/ 817073 h 950432"/>
                <a:gd name="connsiteX2086" fmla="*/ 1770265 w 4190171"/>
                <a:gd name="connsiteY2086" fmla="*/ 813320 h 950432"/>
                <a:gd name="connsiteX2087" fmla="*/ 1770534 w 4190171"/>
                <a:gd name="connsiteY2087" fmla="*/ 807259 h 950432"/>
                <a:gd name="connsiteX2088" fmla="*/ 1774286 w 4190171"/>
                <a:gd name="connsiteY2088" fmla="*/ 803826 h 950432"/>
                <a:gd name="connsiteX2089" fmla="*/ 1777372 w 4190171"/>
                <a:gd name="connsiteY2089" fmla="*/ 802705 h 950432"/>
                <a:gd name="connsiteX2090" fmla="*/ 1401534 w 4190171"/>
                <a:gd name="connsiteY2090" fmla="*/ 802705 h 950432"/>
                <a:gd name="connsiteX2091" fmla="*/ 1404509 w 4190171"/>
                <a:gd name="connsiteY2091" fmla="*/ 804095 h 950432"/>
                <a:gd name="connsiteX2092" fmla="*/ 1407942 w 4190171"/>
                <a:gd name="connsiteY2092" fmla="*/ 807847 h 950432"/>
                <a:gd name="connsiteX2093" fmla="*/ 1407673 w 4190171"/>
                <a:gd name="connsiteY2093" fmla="*/ 813908 h 950432"/>
                <a:gd name="connsiteX2094" fmla="*/ 1403922 w 4190171"/>
                <a:gd name="connsiteY2094" fmla="*/ 817341 h 950432"/>
                <a:gd name="connsiteX2095" fmla="*/ 1397860 w 4190171"/>
                <a:gd name="connsiteY2095" fmla="*/ 817073 h 950432"/>
                <a:gd name="connsiteX2096" fmla="*/ 1394427 w 4190171"/>
                <a:gd name="connsiteY2096" fmla="*/ 813320 h 950432"/>
                <a:gd name="connsiteX2097" fmla="*/ 1394696 w 4190171"/>
                <a:gd name="connsiteY2097" fmla="*/ 807259 h 950432"/>
                <a:gd name="connsiteX2098" fmla="*/ 1398448 w 4190171"/>
                <a:gd name="connsiteY2098" fmla="*/ 803826 h 950432"/>
                <a:gd name="connsiteX2099" fmla="*/ 1401534 w 4190171"/>
                <a:gd name="connsiteY2099" fmla="*/ 802705 h 950432"/>
                <a:gd name="connsiteX2100" fmla="*/ 1025696 w 4190171"/>
                <a:gd name="connsiteY2100" fmla="*/ 802705 h 950432"/>
                <a:gd name="connsiteX2101" fmla="*/ 1028671 w 4190171"/>
                <a:gd name="connsiteY2101" fmla="*/ 804095 h 950432"/>
                <a:gd name="connsiteX2102" fmla="*/ 1032104 w 4190171"/>
                <a:gd name="connsiteY2102" fmla="*/ 807847 h 950432"/>
                <a:gd name="connsiteX2103" fmla="*/ 1031835 w 4190171"/>
                <a:gd name="connsiteY2103" fmla="*/ 813908 h 950432"/>
                <a:gd name="connsiteX2104" fmla="*/ 1028084 w 4190171"/>
                <a:gd name="connsiteY2104" fmla="*/ 817341 h 950432"/>
                <a:gd name="connsiteX2105" fmla="*/ 1022022 w 4190171"/>
                <a:gd name="connsiteY2105" fmla="*/ 817073 h 950432"/>
                <a:gd name="connsiteX2106" fmla="*/ 1018588 w 4190171"/>
                <a:gd name="connsiteY2106" fmla="*/ 813320 h 950432"/>
                <a:gd name="connsiteX2107" fmla="*/ 1018857 w 4190171"/>
                <a:gd name="connsiteY2107" fmla="*/ 807259 h 950432"/>
                <a:gd name="connsiteX2108" fmla="*/ 1022610 w 4190171"/>
                <a:gd name="connsiteY2108" fmla="*/ 803826 h 950432"/>
                <a:gd name="connsiteX2109" fmla="*/ 1025696 w 4190171"/>
                <a:gd name="connsiteY2109" fmla="*/ 802705 h 950432"/>
                <a:gd name="connsiteX2110" fmla="*/ 649858 w 4190171"/>
                <a:gd name="connsiteY2110" fmla="*/ 802705 h 950432"/>
                <a:gd name="connsiteX2111" fmla="*/ 652833 w 4190171"/>
                <a:gd name="connsiteY2111" fmla="*/ 804095 h 950432"/>
                <a:gd name="connsiteX2112" fmla="*/ 656266 w 4190171"/>
                <a:gd name="connsiteY2112" fmla="*/ 807847 h 950432"/>
                <a:gd name="connsiteX2113" fmla="*/ 655997 w 4190171"/>
                <a:gd name="connsiteY2113" fmla="*/ 813908 h 950432"/>
                <a:gd name="connsiteX2114" fmla="*/ 652246 w 4190171"/>
                <a:gd name="connsiteY2114" fmla="*/ 817341 h 950432"/>
                <a:gd name="connsiteX2115" fmla="*/ 646184 w 4190171"/>
                <a:gd name="connsiteY2115" fmla="*/ 817073 h 950432"/>
                <a:gd name="connsiteX2116" fmla="*/ 642750 w 4190171"/>
                <a:gd name="connsiteY2116" fmla="*/ 813320 h 950432"/>
                <a:gd name="connsiteX2117" fmla="*/ 643019 w 4190171"/>
                <a:gd name="connsiteY2117" fmla="*/ 807259 h 950432"/>
                <a:gd name="connsiteX2118" fmla="*/ 646772 w 4190171"/>
                <a:gd name="connsiteY2118" fmla="*/ 803826 h 950432"/>
                <a:gd name="connsiteX2119" fmla="*/ 649858 w 4190171"/>
                <a:gd name="connsiteY2119" fmla="*/ 802705 h 950432"/>
                <a:gd name="connsiteX2120" fmla="*/ 274020 w 4190171"/>
                <a:gd name="connsiteY2120" fmla="*/ 802705 h 950432"/>
                <a:gd name="connsiteX2121" fmla="*/ 276996 w 4190171"/>
                <a:gd name="connsiteY2121" fmla="*/ 804095 h 950432"/>
                <a:gd name="connsiteX2122" fmla="*/ 280429 w 4190171"/>
                <a:gd name="connsiteY2122" fmla="*/ 807847 h 950432"/>
                <a:gd name="connsiteX2123" fmla="*/ 280160 w 4190171"/>
                <a:gd name="connsiteY2123" fmla="*/ 813908 h 950432"/>
                <a:gd name="connsiteX2124" fmla="*/ 276408 w 4190171"/>
                <a:gd name="connsiteY2124" fmla="*/ 817341 h 950432"/>
                <a:gd name="connsiteX2125" fmla="*/ 270346 w 4190171"/>
                <a:gd name="connsiteY2125" fmla="*/ 817073 h 950432"/>
                <a:gd name="connsiteX2126" fmla="*/ 266913 w 4190171"/>
                <a:gd name="connsiteY2126" fmla="*/ 813320 h 950432"/>
                <a:gd name="connsiteX2127" fmla="*/ 267182 w 4190171"/>
                <a:gd name="connsiteY2127" fmla="*/ 807259 h 950432"/>
                <a:gd name="connsiteX2128" fmla="*/ 270934 w 4190171"/>
                <a:gd name="connsiteY2128" fmla="*/ 803826 h 950432"/>
                <a:gd name="connsiteX2129" fmla="*/ 274020 w 4190171"/>
                <a:gd name="connsiteY2129" fmla="*/ 802705 h 950432"/>
                <a:gd name="connsiteX2130" fmla="*/ 4007165 w 4190171"/>
                <a:gd name="connsiteY2130" fmla="*/ 793682 h 950432"/>
                <a:gd name="connsiteX2131" fmla="*/ 4011374 w 4190171"/>
                <a:gd name="connsiteY2131" fmla="*/ 793683 h 950432"/>
                <a:gd name="connsiteX2132" fmla="*/ 4017908 w 4190171"/>
                <a:gd name="connsiteY2132" fmla="*/ 800217 h 950432"/>
                <a:gd name="connsiteX2133" fmla="*/ 4017908 w 4190171"/>
                <a:gd name="connsiteY2133" fmla="*/ 808376 h 950432"/>
                <a:gd name="connsiteX2134" fmla="*/ 4011374 w 4190171"/>
                <a:gd name="connsiteY2134" fmla="*/ 814910 h 950432"/>
                <a:gd name="connsiteX2135" fmla="*/ 4007165 w 4190171"/>
                <a:gd name="connsiteY2135" fmla="*/ 814910 h 950432"/>
                <a:gd name="connsiteX2136" fmla="*/ 4005076 w 4190171"/>
                <a:gd name="connsiteY2136" fmla="*/ 814910 h 950432"/>
                <a:gd name="connsiteX2137" fmla="*/ 3998542 w 4190171"/>
                <a:gd name="connsiteY2137" fmla="*/ 808376 h 950432"/>
                <a:gd name="connsiteX2138" fmla="*/ 3998542 w 4190171"/>
                <a:gd name="connsiteY2138" fmla="*/ 800217 h 950432"/>
                <a:gd name="connsiteX2139" fmla="*/ 4005076 w 4190171"/>
                <a:gd name="connsiteY2139" fmla="*/ 793683 h 950432"/>
                <a:gd name="connsiteX2140" fmla="*/ 4007165 w 4190171"/>
                <a:gd name="connsiteY2140" fmla="*/ 793683 h 950432"/>
                <a:gd name="connsiteX2141" fmla="*/ 3631327 w 4190171"/>
                <a:gd name="connsiteY2141" fmla="*/ 793682 h 950432"/>
                <a:gd name="connsiteX2142" fmla="*/ 3635536 w 4190171"/>
                <a:gd name="connsiteY2142" fmla="*/ 793683 h 950432"/>
                <a:gd name="connsiteX2143" fmla="*/ 3642070 w 4190171"/>
                <a:gd name="connsiteY2143" fmla="*/ 800217 h 950432"/>
                <a:gd name="connsiteX2144" fmla="*/ 3642071 w 4190171"/>
                <a:gd name="connsiteY2144" fmla="*/ 808376 h 950432"/>
                <a:gd name="connsiteX2145" fmla="*/ 3635536 w 4190171"/>
                <a:gd name="connsiteY2145" fmla="*/ 814910 h 950432"/>
                <a:gd name="connsiteX2146" fmla="*/ 3631327 w 4190171"/>
                <a:gd name="connsiteY2146" fmla="*/ 814910 h 950432"/>
                <a:gd name="connsiteX2147" fmla="*/ 3629238 w 4190171"/>
                <a:gd name="connsiteY2147" fmla="*/ 814910 h 950432"/>
                <a:gd name="connsiteX2148" fmla="*/ 3622703 w 4190171"/>
                <a:gd name="connsiteY2148" fmla="*/ 808376 h 950432"/>
                <a:gd name="connsiteX2149" fmla="*/ 3622703 w 4190171"/>
                <a:gd name="connsiteY2149" fmla="*/ 800217 h 950432"/>
                <a:gd name="connsiteX2150" fmla="*/ 3629238 w 4190171"/>
                <a:gd name="connsiteY2150" fmla="*/ 793683 h 950432"/>
                <a:gd name="connsiteX2151" fmla="*/ 3631327 w 4190171"/>
                <a:gd name="connsiteY2151" fmla="*/ 793683 h 950432"/>
                <a:gd name="connsiteX2152" fmla="*/ 3255488 w 4190171"/>
                <a:gd name="connsiteY2152" fmla="*/ 793682 h 950432"/>
                <a:gd name="connsiteX2153" fmla="*/ 3259698 w 4190171"/>
                <a:gd name="connsiteY2153" fmla="*/ 793683 h 950432"/>
                <a:gd name="connsiteX2154" fmla="*/ 3266232 w 4190171"/>
                <a:gd name="connsiteY2154" fmla="*/ 800217 h 950432"/>
                <a:gd name="connsiteX2155" fmla="*/ 3266232 w 4190171"/>
                <a:gd name="connsiteY2155" fmla="*/ 808376 h 950432"/>
                <a:gd name="connsiteX2156" fmla="*/ 3259698 w 4190171"/>
                <a:gd name="connsiteY2156" fmla="*/ 814910 h 950432"/>
                <a:gd name="connsiteX2157" fmla="*/ 3255488 w 4190171"/>
                <a:gd name="connsiteY2157" fmla="*/ 814910 h 950432"/>
                <a:gd name="connsiteX2158" fmla="*/ 3253400 w 4190171"/>
                <a:gd name="connsiteY2158" fmla="*/ 814910 h 950432"/>
                <a:gd name="connsiteX2159" fmla="*/ 3246865 w 4190171"/>
                <a:gd name="connsiteY2159" fmla="*/ 808376 h 950432"/>
                <a:gd name="connsiteX2160" fmla="*/ 3246865 w 4190171"/>
                <a:gd name="connsiteY2160" fmla="*/ 800217 h 950432"/>
                <a:gd name="connsiteX2161" fmla="*/ 3253400 w 4190171"/>
                <a:gd name="connsiteY2161" fmla="*/ 793683 h 950432"/>
                <a:gd name="connsiteX2162" fmla="*/ 3255488 w 4190171"/>
                <a:gd name="connsiteY2162" fmla="*/ 793683 h 950432"/>
                <a:gd name="connsiteX2163" fmla="*/ 2879651 w 4190171"/>
                <a:gd name="connsiteY2163" fmla="*/ 793682 h 950432"/>
                <a:gd name="connsiteX2164" fmla="*/ 2883860 w 4190171"/>
                <a:gd name="connsiteY2164" fmla="*/ 793683 h 950432"/>
                <a:gd name="connsiteX2165" fmla="*/ 2890394 w 4190171"/>
                <a:gd name="connsiteY2165" fmla="*/ 800217 h 950432"/>
                <a:gd name="connsiteX2166" fmla="*/ 2890394 w 4190171"/>
                <a:gd name="connsiteY2166" fmla="*/ 808376 h 950432"/>
                <a:gd name="connsiteX2167" fmla="*/ 2883860 w 4190171"/>
                <a:gd name="connsiteY2167" fmla="*/ 814910 h 950432"/>
                <a:gd name="connsiteX2168" fmla="*/ 2879651 w 4190171"/>
                <a:gd name="connsiteY2168" fmla="*/ 814910 h 950432"/>
                <a:gd name="connsiteX2169" fmla="*/ 2877562 w 4190171"/>
                <a:gd name="connsiteY2169" fmla="*/ 814910 h 950432"/>
                <a:gd name="connsiteX2170" fmla="*/ 2871028 w 4190171"/>
                <a:gd name="connsiteY2170" fmla="*/ 808376 h 950432"/>
                <a:gd name="connsiteX2171" fmla="*/ 2871028 w 4190171"/>
                <a:gd name="connsiteY2171" fmla="*/ 800217 h 950432"/>
                <a:gd name="connsiteX2172" fmla="*/ 2877562 w 4190171"/>
                <a:gd name="connsiteY2172" fmla="*/ 793683 h 950432"/>
                <a:gd name="connsiteX2173" fmla="*/ 2879651 w 4190171"/>
                <a:gd name="connsiteY2173" fmla="*/ 793683 h 950432"/>
                <a:gd name="connsiteX2174" fmla="*/ 2503813 w 4190171"/>
                <a:gd name="connsiteY2174" fmla="*/ 793682 h 950432"/>
                <a:gd name="connsiteX2175" fmla="*/ 2508022 w 4190171"/>
                <a:gd name="connsiteY2175" fmla="*/ 793683 h 950432"/>
                <a:gd name="connsiteX2176" fmla="*/ 2514556 w 4190171"/>
                <a:gd name="connsiteY2176" fmla="*/ 800217 h 950432"/>
                <a:gd name="connsiteX2177" fmla="*/ 2514557 w 4190171"/>
                <a:gd name="connsiteY2177" fmla="*/ 808376 h 950432"/>
                <a:gd name="connsiteX2178" fmla="*/ 2508022 w 4190171"/>
                <a:gd name="connsiteY2178" fmla="*/ 814910 h 950432"/>
                <a:gd name="connsiteX2179" fmla="*/ 2503813 w 4190171"/>
                <a:gd name="connsiteY2179" fmla="*/ 814910 h 950432"/>
                <a:gd name="connsiteX2180" fmla="*/ 2501724 w 4190171"/>
                <a:gd name="connsiteY2180" fmla="*/ 814910 h 950432"/>
                <a:gd name="connsiteX2181" fmla="*/ 2495189 w 4190171"/>
                <a:gd name="connsiteY2181" fmla="*/ 808376 h 950432"/>
                <a:gd name="connsiteX2182" fmla="*/ 2495189 w 4190171"/>
                <a:gd name="connsiteY2182" fmla="*/ 800217 h 950432"/>
                <a:gd name="connsiteX2183" fmla="*/ 2501724 w 4190171"/>
                <a:gd name="connsiteY2183" fmla="*/ 793683 h 950432"/>
                <a:gd name="connsiteX2184" fmla="*/ 2503813 w 4190171"/>
                <a:gd name="connsiteY2184" fmla="*/ 793683 h 950432"/>
                <a:gd name="connsiteX2185" fmla="*/ 2127974 w 4190171"/>
                <a:gd name="connsiteY2185" fmla="*/ 793682 h 950432"/>
                <a:gd name="connsiteX2186" fmla="*/ 2132184 w 4190171"/>
                <a:gd name="connsiteY2186" fmla="*/ 793683 h 950432"/>
                <a:gd name="connsiteX2187" fmla="*/ 2138718 w 4190171"/>
                <a:gd name="connsiteY2187" fmla="*/ 800217 h 950432"/>
                <a:gd name="connsiteX2188" fmla="*/ 2138718 w 4190171"/>
                <a:gd name="connsiteY2188" fmla="*/ 808376 h 950432"/>
                <a:gd name="connsiteX2189" fmla="*/ 2132184 w 4190171"/>
                <a:gd name="connsiteY2189" fmla="*/ 814910 h 950432"/>
                <a:gd name="connsiteX2190" fmla="*/ 2127974 w 4190171"/>
                <a:gd name="connsiteY2190" fmla="*/ 814910 h 950432"/>
                <a:gd name="connsiteX2191" fmla="*/ 2125886 w 4190171"/>
                <a:gd name="connsiteY2191" fmla="*/ 814910 h 950432"/>
                <a:gd name="connsiteX2192" fmla="*/ 2119352 w 4190171"/>
                <a:gd name="connsiteY2192" fmla="*/ 808376 h 950432"/>
                <a:gd name="connsiteX2193" fmla="*/ 2119352 w 4190171"/>
                <a:gd name="connsiteY2193" fmla="*/ 800217 h 950432"/>
                <a:gd name="connsiteX2194" fmla="*/ 2125886 w 4190171"/>
                <a:gd name="connsiteY2194" fmla="*/ 793683 h 950432"/>
                <a:gd name="connsiteX2195" fmla="*/ 2127974 w 4190171"/>
                <a:gd name="connsiteY2195" fmla="*/ 793683 h 950432"/>
                <a:gd name="connsiteX2196" fmla="*/ 1752136 w 4190171"/>
                <a:gd name="connsiteY2196" fmla="*/ 793682 h 950432"/>
                <a:gd name="connsiteX2197" fmla="*/ 1756345 w 4190171"/>
                <a:gd name="connsiteY2197" fmla="*/ 793683 h 950432"/>
                <a:gd name="connsiteX2198" fmla="*/ 1762880 w 4190171"/>
                <a:gd name="connsiteY2198" fmla="*/ 800217 h 950432"/>
                <a:gd name="connsiteX2199" fmla="*/ 1762880 w 4190171"/>
                <a:gd name="connsiteY2199" fmla="*/ 808376 h 950432"/>
                <a:gd name="connsiteX2200" fmla="*/ 1756345 w 4190171"/>
                <a:gd name="connsiteY2200" fmla="*/ 814910 h 950432"/>
                <a:gd name="connsiteX2201" fmla="*/ 1752136 w 4190171"/>
                <a:gd name="connsiteY2201" fmla="*/ 814910 h 950432"/>
                <a:gd name="connsiteX2202" fmla="*/ 1750048 w 4190171"/>
                <a:gd name="connsiteY2202" fmla="*/ 814910 h 950432"/>
                <a:gd name="connsiteX2203" fmla="*/ 1743513 w 4190171"/>
                <a:gd name="connsiteY2203" fmla="*/ 808376 h 950432"/>
                <a:gd name="connsiteX2204" fmla="*/ 1743513 w 4190171"/>
                <a:gd name="connsiteY2204" fmla="*/ 800217 h 950432"/>
                <a:gd name="connsiteX2205" fmla="*/ 1750048 w 4190171"/>
                <a:gd name="connsiteY2205" fmla="*/ 793683 h 950432"/>
                <a:gd name="connsiteX2206" fmla="*/ 1752136 w 4190171"/>
                <a:gd name="connsiteY2206" fmla="*/ 793683 h 950432"/>
                <a:gd name="connsiteX2207" fmla="*/ 1376298 w 4190171"/>
                <a:gd name="connsiteY2207" fmla="*/ 793682 h 950432"/>
                <a:gd name="connsiteX2208" fmla="*/ 1380507 w 4190171"/>
                <a:gd name="connsiteY2208" fmla="*/ 793683 h 950432"/>
                <a:gd name="connsiteX2209" fmla="*/ 1387042 w 4190171"/>
                <a:gd name="connsiteY2209" fmla="*/ 800217 h 950432"/>
                <a:gd name="connsiteX2210" fmla="*/ 1387042 w 4190171"/>
                <a:gd name="connsiteY2210" fmla="*/ 808376 h 950432"/>
                <a:gd name="connsiteX2211" fmla="*/ 1380508 w 4190171"/>
                <a:gd name="connsiteY2211" fmla="*/ 814910 h 950432"/>
                <a:gd name="connsiteX2212" fmla="*/ 1376298 w 4190171"/>
                <a:gd name="connsiteY2212" fmla="*/ 814910 h 950432"/>
                <a:gd name="connsiteX2213" fmla="*/ 1374210 w 4190171"/>
                <a:gd name="connsiteY2213" fmla="*/ 814910 h 950432"/>
                <a:gd name="connsiteX2214" fmla="*/ 1367675 w 4190171"/>
                <a:gd name="connsiteY2214" fmla="*/ 808376 h 950432"/>
                <a:gd name="connsiteX2215" fmla="*/ 1367675 w 4190171"/>
                <a:gd name="connsiteY2215" fmla="*/ 800217 h 950432"/>
                <a:gd name="connsiteX2216" fmla="*/ 1374209 w 4190171"/>
                <a:gd name="connsiteY2216" fmla="*/ 793683 h 950432"/>
                <a:gd name="connsiteX2217" fmla="*/ 1376298 w 4190171"/>
                <a:gd name="connsiteY2217" fmla="*/ 793683 h 950432"/>
                <a:gd name="connsiteX2218" fmla="*/ 1000460 w 4190171"/>
                <a:gd name="connsiteY2218" fmla="*/ 793682 h 950432"/>
                <a:gd name="connsiteX2219" fmla="*/ 1004669 w 4190171"/>
                <a:gd name="connsiteY2219" fmla="*/ 793683 h 950432"/>
                <a:gd name="connsiteX2220" fmla="*/ 1011204 w 4190171"/>
                <a:gd name="connsiteY2220" fmla="*/ 800217 h 950432"/>
                <a:gd name="connsiteX2221" fmla="*/ 1011204 w 4190171"/>
                <a:gd name="connsiteY2221" fmla="*/ 808376 h 950432"/>
                <a:gd name="connsiteX2222" fmla="*/ 1004669 w 4190171"/>
                <a:gd name="connsiteY2222" fmla="*/ 814910 h 950432"/>
                <a:gd name="connsiteX2223" fmla="*/ 1000460 w 4190171"/>
                <a:gd name="connsiteY2223" fmla="*/ 814910 h 950432"/>
                <a:gd name="connsiteX2224" fmla="*/ 998371 w 4190171"/>
                <a:gd name="connsiteY2224" fmla="*/ 814910 h 950432"/>
                <a:gd name="connsiteX2225" fmla="*/ 991837 w 4190171"/>
                <a:gd name="connsiteY2225" fmla="*/ 808376 h 950432"/>
                <a:gd name="connsiteX2226" fmla="*/ 991837 w 4190171"/>
                <a:gd name="connsiteY2226" fmla="*/ 800217 h 950432"/>
                <a:gd name="connsiteX2227" fmla="*/ 998371 w 4190171"/>
                <a:gd name="connsiteY2227" fmla="*/ 793683 h 950432"/>
                <a:gd name="connsiteX2228" fmla="*/ 1000460 w 4190171"/>
                <a:gd name="connsiteY2228" fmla="*/ 793683 h 950432"/>
                <a:gd name="connsiteX2229" fmla="*/ 624622 w 4190171"/>
                <a:gd name="connsiteY2229" fmla="*/ 793682 h 950432"/>
                <a:gd name="connsiteX2230" fmla="*/ 628831 w 4190171"/>
                <a:gd name="connsiteY2230" fmla="*/ 793683 h 950432"/>
                <a:gd name="connsiteX2231" fmla="*/ 635365 w 4190171"/>
                <a:gd name="connsiteY2231" fmla="*/ 800217 h 950432"/>
                <a:gd name="connsiteX2232" fmla="*/ 635366 w 4190171"/>
                <a:gd name="connsiteY2232" fmla="*/ 808376 h 950432"/>
                <a:gd name="connsiteX2233" fmla="*/ 628831 w 4190171"/>
                <a:gd name="connsiteY2233" fmla="*/ 814910 h 950432"/>
                <a:gd name="connsiteX2234" fmla="*/ 624622 w 4190171"/>
                <a:gd name="connsiteY2234" fmla="*/ 814910 h 950432"/>
                <a:gd name="connsiteX2235" fmla="*/ 622534 w 4190171"/>
                <a:gd name="connsiteY2235" fmla="*/ 814910 h 950432"/>
                <a:gd name="connsiteX2236" fmla="*/ 615999 w 4190171"/>
                <a:gd name="connsiteY2236" fmla="*/ 808376 h 950432"/>
                <a:gd name="connsiteX2237" fmla="*/ 615999 w 4190171"/>
                <a:gd name="connsiteY2237" fmla="*/ 800217 h 950432"/>
                <a:gd name="connsiteX2238" fmla="*/ 622534 w 4190171"/>
                <a:gd name="connsiteY2238" fmla="*/ 793683 h 950432"/>
                <a:gd name="connsiteX2239" fmla="*/ 624622 w 4190171"/>
                <a:gd name="connsiteY2239" fmla="*/ 793683 h 950432"/>
                <a:gd name="connsiteX2240" fmla="*/ 248785 w 4190171"/>
                <a:gd name="connsiteY2240" fmla="*/ 793682 h 950432"/>
                <a:gd name="connsiteX2241" fmla="*/ 252993 w 4190171"/>
                <a:gd name="connsiteY2241" fmla="*/ 793683 h 950432"/>
                <a:gd name="connsiteX2242" fmla="*/ 259528 w 4190171"/>
                <a:gd name="connsiteY2242" fmla="*/ 800217 h 950432"/>
                <a:gd name="connsiteX2243" fmla="*/ 259528 w 4190171"/>
                <a:gd name="connsiteY2243" fmla="*/ 808376 h 950432"/>
                <a:gd name="connsiteX2244" fmla="*/ 252993 w 4190171"/>
                <a:gd name="connsiteY2244" fmla="*/ 814910 h 950432"/>
                <a:gd name="connsiteX2245" fmla="*/ 248785 w 4190171"/>
                <a:gd name="connsiteY2245" fmla="*/ 814910 h 950432"/>
                <a:gd name="connsiteX2246" fmla="*/ 246696 w 4190171"/>
                <a:gd name="connsiteY2246" fmla="*/ 814910 h 950432"/>
                <a:gd name="connsiteX2247" fmla="*/ 240161 w 4190171"/>
                <a:gd name="connsiteY2247" fmla="*/ 808376 h 950432"/>
                <a:gd name="connsiteX2248" fmla="*/ 240161 w 4190171"/>
                <a:gd name="connsiteY2248" fmla="*/ 800217 h 950432"/>
                <a:gd name="connsiteX2249" fmla="*/ 246695 w 4190171"/>
                <a:gd name="connsiteY2249" fmla="*/ 793683 h 950432"/>
                <a:gd name="connsiteX2250" fmla="*/ 248785 w 4190171"/>
                <a:gd name="connsiteY2250" fmla="*/ 793683 h 950432"/>
                <a:gd name="connsiteX2251" fmla="*/ 3828822 w 4190171"/>
                <a:gd name="connsiteY2251" fmla="*/ 785622 h 950432"/>
                <a:gd name="connsiteX2252" fmla="*/ 3831798 w 4190171"/>
                <a:gd name="connsiteY2252" fmla="*/ 787012 h 950432"/>
                <a:gd name="connsiteX2253" fmla="*/ 3835231 w 4190171"/>
                <a:gd name="connsiteY2253" fmla="*/ 790764 h 950432"/>
                <a:gd name="connsiteX2254" fmla="*/ 3834962 w 4190171"/>
                <a:gd name="connsiteY2254" fmla="*/ 796825 h 950432"/>
                <a:gd name="connsiteX2255" fmla="*/ 3831210 w 4190171"/>
                <a:gd name="connsiteY2255" fmla="*/ 800258 h 950432"/>
                <a:gd name="connsiteX2256" fmla="*/ 3825149 w 4190171"/>
                <a:gd name="connsiteY2256" fmla="*/ 799989 h 950432"/>
                <a:gd name="connsiteX2257" fmla="*/ 3821715 w 4190171"/>
                <a:gd name="connsiteY2257" fmla="*/ 796238 h 950432"/>
                <a:gd name="connsiteX2258" fmla="*/ 3821984 w 4190171"/>
                <a:gd name="connsiteY2258" fmla="*/ 790176 h 950432"/>
                <a:gd name="connsiteX2259" fmla="*/ 3825736 w 4190171"/>
                <a:gd name="connsiteY2259" fmla="*/ 786743 h 950432"/>
                <a:gd name="connsiteX2260" fmla="*/ 3828822 w 4190171"/>
                <a:gd name="connsiteY2260" fmla="*/ 785622 h 950432"/>
                <a:gd name="connsiteX2261" fmla="*/ 3452984 w 4190171"/>
                <a:gd name="connsiteY2261" fmla="*/ 785622 h 950432"/>
                <a:gd name="connsiteX2262" fmla="*/ 3455960 w 4190171"/>
                <a:gd name="connsiteY2262" fmla="*/ 787012 h 950432"/>
                <a:gd name="connsiteX2263" fmla="*/ 3459393 w 4190171"/>
                <a:gd name="connsiteY2263" fmla="*/ 790764 h 950432"/>
                <a:gd name="connsiteX2264" fmla="*/ 3459124 w 4190171"/>
                <a:gd name="connsiteY2264" fmla="*/ 796825 h 950432"/>
                <a:gd name="connsiteX2265" fmla="*/ 3455372 w 4190171"/>
                <a:gd name="connsiteY2265" fmla="*/ 800258 h 950432"/>
                <a:gd name="connsiteX2266" fmla="*/ 3449310 w 4190171"/>
                <a:gd name="connsiteY2266" fmla="*/ 799989 h 950432"/>
                <a:gd name="connsiteX2267" fmla="*/ 3445877 w 4190171"/>
                <a:gd name="connsiteY2267" fmla="*/ 796238 h 950432"/>
                <a:gd name="connsiteX2268" fmla="*/ 3446146 w 4190171"/>
                <a:gd name="connsiteY2268" fmla="*/ 790176 h 950432"/>
                <a:gd name="connsiteX2269" fmla="*/ 3449898 w 4190171"/>
                <a:gd name="connsiteY2269" fmla="*/ 786743 h 950432"/>
                <a:gd name="connsiteX2270" fmla="*/ 3452984 w 4190171"/>
                <a:gd name="connsiteY2270" fmla="*/ 785622 h 950432"/>
                <a:gd name="connsiteX2271" fmla="*/ 3077146 w 4190171"/>
                <a:gd name="connsiteY2271" fmla="*/ 785622 h 950432"/>
                <a:gd name="connsiteX2272" fmla="*/ 3080122 w 4190171"/>
                <a:gd name="connsiteY2272" fmla="*/ 787012 h 950432"/>
                <a:gd name="connsiteX2273" fmla="*/ 3083555 w 4190171"/>
                <a:gd name="connsiteY2273" fmla="*/ 790764 h 950432"/>
                <a:gd name="connsiteX2274" fmla="*/ 3083286 w 4190171"/>
                <a:gd name="connsiteY2274" fmla="*/ 796825 h 950432"/>
                <a:gd name="connsiteX2275" fmla="*/ 3079534 w 4190171"/>
                <a:gd name="connsiteY2275" fmla="*/ 800258 h 950432"/>
                <a:gd name="connsiteX2276" fmla="*/ 3073472 w 4190171"/>
                <a:gd name="connsiteY2276" fmla="*/ 799989 h 950432"/>
                <a:gd name="connsiteX2277" fmla="*/ 3070040 w 4190171"/>
                <a:gd name="connsiteY2277" fmla="*/ 796238 h 950432"/>
                <a:gd name="connsiteX2278" fmla="*/ 3070308 w 4190171"/>
                <a:gd name="connsiteY2278" fmla="*/ 790176 h 950432"/>
                <a:gd name="connsiteX2279" fmla="*/ 3074060 w 4190171"/>
                <a:gd name="connsiteY2279" fmla="*/ 786743 h 950432"/>
                <a:gd name="connsiteX2280" fmla="*/ 3077146 w 4190171"/>
                <a:gd name="connsiteY2280" fmla="*/ 785622 h 950432"/>
                <a:gd name="connsiteX2281" fmla="*/ 2701308 w 4190171"/>
                <a:gd name="connsiteY2281" fmla="*/ 785622 h 950432"/>
                <a:gd name="connsiteX2282" fmla="*/ 2704283 w 4190171"/>
                <a:gd name="connsiteY2282" fmla="*/ 787012 h 950432"/>
                <a:gd name="connsiteX2283" fmla="*/ 2707717 w 4190171"/>
                <a:gd name="connsiteY2283" fmla="*/ 790764 h 950432"/>
                <a:gd name="connsiteX2284" fmla="*/ 2707448 w 4190171"/>
                <a:gd name="connsiteY2284" fmla="*/ 796825 h 950432"/>
                <a:gd name="connsiteX2285" fmla="*/ 2703696 w 4190171"/>
                <a:gd name="connsiteY2285" fmla="*/ 800258 h 950432"/>
                <a:gd name="connsiteX2286" fmla="*/ 2697634 w 4190171"/>
                <a:gd name="connsiteY2286" fmla="*/ 799989 h 950432"/>
                <a:gd name="connsiteX2287" fmla="*/ 2694201 w 4190171"/>
                <a:gd name="connsiteY2287" fmla="*/ 796238 h 950432"/>
                <a:gd name="connsiteX2288" fmla="*/ 2694470 w 4190171"/>
                <a:gd name="connsiteY2288" fmla="*/ 790176 h 950432"/>
                <a:gd name="connsiteX2289" fmla="*/ 2698222 w 4190171"/>
                <a:gd name="connsiteY2289" fmla="*/ 786743 h 950432"/>
                <a:gd name="connsiteX2290" fmla="*/ 2701308 w 4190171"/>
                <a:gd name="connsiteY2290" fmla="*/ 785622 h 950432"/>
                <a:gd name="connsiteX2291" fmla="*/ 2325470 w 4190171"/>
                <a:gd name="connsiteY2291" fmla="*/ 785622 h 950432"/>
                <a:gd name="connsiteX2292" fmla="*/ 2328446 w 4190171"/>
                <a:gd name="connsiteY2292" fmla="*/ 787012 h 950432"/>
                <a:gd name="connsiteX2293" fmla="*/ 2331878 w 4190171"/>
                <a:gd name="connsiteY2293" fmla="*/ 790764 h 950432"/>
                <a:gd name="connsiteX2294" fmla="*/ 2331610 w 4190171"/>
                <a:gd name="connsiteY2294" fmla="*/ 796825 h 950432"/>
                <a:gd name="connsiteX2295" fmla="*/ 2327858 w 4190171"/>
                <a:gd name="connsiteY2295" fmla="*/ 800258 h 950432"/>
                <a:gd name="connsiteX2296" fmla="*/ 2321796 w 4190171"/>
                <a:gd name="connsiteY2296" fmla="*/ 799989 h 950432"/>
                <a:gd name="connsiteX2297" fmla="*/ 2318363 w 4190171"/>
                <a:gd name="connsiteY2297" fmla="*/ 796238 h 950432"/>
                <a:gd name="connsiteX2298" fmla="*/ 2318632 w 4190171"/>
                <a:gd name="connsiteY2298" fmla="*/ 790176 h 950432"/>
                <a:gd name="connsiteX2299" fmla="*/ 2322384 w 4190171"/>
                <a:gd name="connsiteY2299" fmla="*/ 786743 h 950432"/>
                <a:gd name="connsiteX2300" fmla="*/ 2325470 w 4190171"/>
                <a:gd name="connsiteY2300" fmla="*/ 785622 h 950432"/>
                <a:gd name="connsiteX2301" fmla="*/ 1949632 w 4190171"/>
                <a:gd name="connsiteY2301" fmla="*/ 785622 h 950432"/>
                <a:gd name="connsiteX2302" fmla="*/ 1952607 w 4190171"/>
                <a:gd name="connsiteY2302" fmla="*/ 787012 h 950432"/>
                <a:gd name="connsiteX2303" fmla="*/ 1956041 w 4190171"/>
                <a:gd name="connsiteY2303" fmla="*/ 790764 h 950432"/>
                <a:gd name="connsiteX2304" fmla="*/ 1955771 w 4190171"/>
                <a:gd name="connsiteY2304" fmla="*/ 796825 h 950432"/>
                <a:gd name="connsiteX2305" fmla="*/ 1952019 w 4190171"/>
                <a:gd name="connsiteY2305" fmla="*/ 800258 h 950432"/>
                <a:gd name="connsiteX2306" fmla="*/ 1945958 w 4190171"/>
                <a:gd name="connsiteY2306" fmla="*/ 799989 h 950432"/>
                <a:gd name="connsiteX2307" fmla="*/ 1942525 w 4190171"/>
                <a:gd name="connsiteY2307" fmla="*/ 796238 h 950432"/>
                <a:gd name="connsiteX2308" fmla="*/ 1942794 w 4190171"/>
                <a:gd name="connsiteY2308" fmla="*/ 790176 h 950432"/>
                <a:gd name="connsiteX2309" fmla="*/ 1946546 w 4190171"/>
                <a:gd name="connsiteY2309" fmla="*/ 786743 h 950432"/>
                <a:gd name="connsiteX2310" fmla="*/ 1949632 w 4190171"/>
                <a:gd name="connsiteY2310" fmla="*/ 785622 h 950432"/>
                <a:gd name="connsiteX2311" fmla="*/ 1573794 w 4190171"/>
                <a:gd name="connsiteY2311" fmla="*/ 785622 h 950432"/>
                <a:gd name="connsiteX2312" fmla="*/ 1576769 w 4190171"/>
                <a:gd name="connsiteY2312" fmla="*/ 787012 h 950432"/>
                <a:gd name="connsiteX2313" fmla="*/ 1580202 w 4190171"/>
                <a:gd name="connsiteY2313" fmla="*/ 790764 h 950432"/>
                <a:gd name="connsiteX2314" fmla="*/ 1579933 w 4190171"/>
                <a:gd name="connsiteY2314" fmla="*/ 796825 h 950432"/>
                <a:gd name="connsiteX2315" fmla="*/ 1576181 w 4190171"/>
                <a:gd name="connsiteY2315" fmla="*/ 800258 h 950432"/>
                <a:gd name="connsiteX2316" fmla="*/ 1570120 w 4190171"/>
                <a:gd name="connsiteY2316" fmla="*/ 799989 h 950432"/>
                <a:gd name="connsiteX2317" fmla="*/ 1566687 w 4190171"/>
                <a:gd name="connsiteY2317" fmla="*/ 796238 h 950432"/>
                <a:gd name="connsiteX2318" fmla="*/ 1566956 w 4190171"/>
                <a:gd name="connsiteY2318" fmla="*/ 790176 h 950432"/>
                <a:gd name="connsiteX2319" fmla="*/ 1570708 w 4190171"/>
                <a:gd name="connsiteY2319" fmla="*/ 786743 h 950432"/>
                <a:gd name="connsiteX2320" fmla="*/ 1573794 w 4190171"/>
                <a:gd name="connsiteY2320" fmla="*/ 785622 h 950432"/>
                <a:gd name="connsiteX2321" fmla="*/ 1197956 w 4190171"/>
                <a:gd name="connsiteY2321" fmla="*/ 785622 h 950432"/>
                <a:gd name="connsiteX2322" fmla="*/ 1200931 w 4190171"/>
                <a:gd name="connsiteY2322" fmla="*/ 787012 h 950432"/>
                <a:gd name="connsiteX2323" fmla="*/ 1204364 w 4190171"/>
                <a:gd name="connsiteY2323" fmla="*/ 790764 h 950432"/>
                <a:gd name="connsiteX2324" fmla="*/ 1204095 w 4190171"/>
                <a:gd name="connsiteY2324" fmla="*/ 796825 h 950432"/>
                <a:gd name="connsiteX2325" fmla="*/ 1200343 w 4190171"/>
                <a:gd name="connsiteY2325" fmla="*/ 800258 h 950432"/>
                <a:gd name="connsiteX2326" fmla="*/ 1194282 w 4190171"/>
                <a:gd name="connsiteY2326" fmla="*/ 799989 h 950432"/>
                <a:gd name="connsiteX2327" fmla="*/ 1190849 w 4190171"/>
                <a:gd name="connsiteY2327" fmla="*/ 796238 h 950432"/>
                <a:gd name="connsiteX2328" fmla="*/ 1191117 w 4190171"/>
                <a:gd name="connsiteY2328" fmla="*/ 790176 h 950432"/>
                <a:gd name="connsiteX2329" fmla="*/ 1194869 w 4190171"/>
                <a:gd name="connsiteY2329" fmla="*/ 786743 h 950432"/>
                <a:gd name="connsiteX2330" fmla="*/ 1197956 w 4190171"/>
                <a:gd name="connsiteY2330" fmla="*/ 785622 h 950432"/>
                <a:gd name="connsiteX2331" fmla="*/ 822118 w 4190171"/>
                <a:gd name="connsiteY2331" fmla="*/ 785622 h 950432"/>
                <a:gd name="connsiteX2332" fmla="*/ 825093 w 4190171"/>
                <a:gd name="connsiteY2332" fmla="*/ 787012 h 950432"/>
                <a:gd name="connsiteX2333" fmla="*/ 828526 w 4190171"/>
                <a:gd name="connsiteY2333" fmla="*/ 790764 h 950432"/>
                <a:gd name="connsiteX2334" fmla="*/ 828257 w 4190171"/>
                <a:gd name="connsiteY2334" fmla="*/ 796825 h 950432"/>
                <a:gd name="connsiteX2335" fmla="*/ 824505 w 4190171"/>
                <a:gd name="connsiteY2335" fmla="*/ 800258 h 950432"/>
                <a:gd name="connsiteX2336" fmla="*/ 818443 w 4190171"/>
                <a:gd name="connsiteY2336" fmla="*/ 799989 h 950432"/>
                <a:gd name="connsiteX2337" fmla="*/ 815011 w 4190171"/>
                <a:gd name="connsiteY2337" fmla="*/ 796238 h 950432"/>
                <a:gd name="connsiteX2338" fmla="*/ 815279 w 4190171"/>
                <a:gd name="connsiteY2338" fmla="*/ 790176 h 950432"/>
                <a:gd name="connsiteX2339" fmla="*/ 819032 w 4190171"/>
                <a:gd name="connsiteY2339" fmla="*/ 786743 h 950432"/>
                <a:gd name="connsiteX2340" fmla="*/ 822118 w 4190171"/>
                <a:gd name="connsiteY2340" fmla="*/ 785622 h 950432"/>
                <a:gd name="connsiteX2341" fmla="*/ 446280 w 4190171"/>
                <a:gd name="connsiteY2341" fmla="*/ 785622 h 950432"/>
                <a:gd name="connsiteX2342" fmla="*/ 449255 w 4190171"/>
                <a:gd name="connsiteY2342" fmla="*/ 787012 h 950432"/>
                <a:gd name="connsiteX2343" fmla="*/ 452688 w 4190171"/>
                <a:gd name="connsiteY2343" fmla="*/ 790764 h 950432"/>
                <a:gd name="connsiteX2344" fmla="*/ 452419 w 4190171"/>
                <a:gd name="connsiteY2344" fmla="*/ 796825 h 950432"/>
                <a:gd name="connsiteX2345" fmla="*/ 448667 w 4190171"/>
                <a:gd name="connsiteY2345" fmla="*/ 800258 h 950432"/>
                <a:gd name="connsiteX2346" fmla="*/ 442606 w 4190171"/>
                <a:gd name="connsiteY2346" fmla="*/ 799989 h 950432"/>
                <a:gd name="connsiteX2347" fmla="*/ 439173 w 4190171"/>
                <a:gd name="connsiteY2347" fmla="*/ 796238 h 950432"/>
                <a:gd name="connsiteX2348" fmla="*/ 439442 w 4190171"/>
                <a:gd name="connsiteY2348" fmla="*/ 790176 h 950432"/>
                <a:gd name="connsiteX2349" fmla="*/ 443193 w 4190171"/>
                <a:gd name="connsiteY2349" fmla="*/ 786743 h 950432"/>
                <a:gd name="connsiteX2350" fmla="*/ 446280 w 4190171"/>
                <a:gd name="connsiteY2350" fmla="*/ 785622 h 950432"/>
                <a:gd name="connsiteX2351" fmla="*/ 70442 w 4190171"/>
                <a:gd name="connsiteY2351" fmla="*/ 785622 h 950432"/>
                <a:gd name="connsiteX2352" fmla="*/ 73417 w 4190171"/>
                <a:gd name="connsiteY2352" fmla="*/ 787012 h 950432"/>
                <a:gd name="connsiteX2353" fmla="*/ 76850 w 4190171"/>
                <a:gd name="connsiteY2353" fmla="*/ 790764 h 950432"/>
                <a:gd name="connsiteX2354" fmla="*/ 76581 w 4190171"/>
                <a:gd name="connsiteY2354" fmla="*/ 796825 h 950432"/>
                <a:gd name="connsiteX2355" fmla="*/ 72829 w 4190171"/>
                <a:gd name="connsiteY2355" fmla="*/ 800258 h 950432"/>
                <a:gd name="connsiteX2356" fmla="*/ 66768 w 4190171"/>
                <a:gd name="connsiteY2356" fmla="*/ 799989 h 950432"/>
                <a:gd name="connsiteX2357" fmla="*/ 63335 w 4190171"/>
                <a:gd name="connsiteY2357" fmla="*/ 796238 h 950432"/>
                <a:gd name="connsiteX2358" fmla="*/ 63603 w 4190171"/>
                <a:gd name="connsiteY2358" fmla="*/ 790176 h 950432"/>
                <a:gd name="connsiteX2359" fmla="*/ 67356 w 4190171"/>
                <a:gd name="connsiteY2359" fmla="*/ 786743 h 950432"/>
                <a:gd name="connsiteX2360" fmla="*/ 70442 w 4190171"/>
                <a:gd name="connsiteY2360" fmla="*/ 785622 h 950432"/>
                <a:gd name="connsiteX2361" fmla="*/ 57152 w 4190171"/>
                <a:gd name="connsiteY2361" fmla="*/ 765677 h 950432"/>
                <a:gd name="connsiteX2362" fmla="*/ 59712 w 4190171"/>
                <a:gd name="connsiteY2362" fmla="*/ 768950 h 950432"/>
                <a:gd name="connsiteX2363" fmla="*/ 57490 w 4190171"/>
                <a:gd name="connsiteY2363" fmla="*/ 787138 h 950432"/>
                <a:gd name="connsiteX2364" fmla="*/ 47529 w 4190171"/>
                <a:gd name="connsiteY2364" fmla="*/ 794930 h 950432"/>
                <a:gd name="connsiteX2365" fmla="*/ 3875445 w 4190171"/>
                <a:gd name="connsiteY2365" fmla="*/ 756947 h 950432"/>
                <a:gd name="connsiteX2366" fmla="*/ 3881647 w 4190171"/>
                <a:gd name="connsiteY2366" fmla="*/ 759212 h 950432"/>
                <a:gd name="connsiteX2367" fmla="*/ 3919418 w 4190171"/>
                <a:gd name="connsiteY2367" fmla="*/ 782339 h 950432"/>
                <a:gd name="connsiteX2368" fmla="*/ 3924916 w 4190171"/>
                <a:gd name="connsiteY2368" fmla="*/ 805201 h 950432"/>
                <a:gd name="connsiteX2369" fmla="*/ 3911766 w 4190171"/>
                <a:gd name="connsiteY2369" fmla="*/ 826679 h 950432"/>
                <a:gd name="connsiteX2370" fmla="*/ 3888903 w 4190171"/>
                <a:gd name="connsiteY2370" fmla="*/ 832177 h 950432"/>
                <a:gd name="connsiteX2371" fmla="*/ 3851132 w 4190171"/>
                <a:gd name="connsiteY2371" fmla="*/ 809050 h 950432"/>
                <a:gd name="connsiteX2372" fmla="*/ 3845634 w 4190171"/>
                <a:gd name="connsiteY2372" fmla="*/ 786189 h 950432"/>
                <a:gd name="connsiteX2373" fmla="*/ 3858785 w 4190171"/>
                <a:gd name="connsiteY2373" fmla="*/ 764710 h 950432"/>
                <a:gd name="connsiteX2374" fmla="*/ 3875445 w 4190171"/>
                <a:gd name="connsiteY2374" fmla="*/ 756947 h 950432"/>
                <a:gd name="connsiteX2375" fmla="*/ 3499608 w 4190171"/>
                <a:gd name="connsiteY2375" fmla="*/ 756947 h 950432"/>
                <a:gd name="connsiteX2376" fmla="*/ 3505810 w 4190171"/>
                <a:gd name="connsiteY2376" fmla="*/ 759212 h 950432"/>
                <a:gd name="connsiteX2377" fmla="*/ 3543580 w 4190171"/>
                <a:gd name="connsiteY2377" fmla="*/ 782339 h 950432"/>
                <a:gd name="connsiteX2378" fmla="*/ 3549078 w 4190171"/>
                <a:gd name="connsiteY2378" fmla="*/ 805201 h 950432"/>
                <a:gd name="connsiteX2379" fmla="*/ 3535927 w 4190171"/>
                <a:gd name="connsiteY2379" fmla="*/ 826679 h 950432"/>
                <a:gd name="connsiteX2380" fmla="*/ 3513065 w 4190171"/>
                <a:gd name="connsiteY2380" fmla="*/ 832177 h 950432"/>
                <a:gd name="connsiteX2381" fmla="*/ 3475294 w 4190171"/>
                <a:gd name="connsiteY2381" fmla="*/ 809050 h 950432"/>
                <a:gd name="connsiteX2382" fmla="*/ 3469796 w 4190171"/>
                <a:gd name="connsiteY2382" fmla="*/ 786189 h 950432"/>
                <a:gd name="connsiteX2383" fmla="*/ 3482947 w 4190171"/>
                <a:gd name="connsiteY2383" fmla="*/ 764710 h 950432"/>
                <a:gd name="connsiteX2384" fmla="*/ 3499608 w 4190171"/>
                <a:gd name="connsiteY2384" fmla="*/ 756947 h 950432"/>
                <a:gd name="connsiteX2385" fmla="*/ 3123770 w 4190171"/>
                <a:gd name="connsiteY2385" fmla="*/ 756947 h 950432"/>
                <a:gd name="connsiteX2386" fmla="*/ 3129971 w 4190171"/>
                <a:gd name="connsiteY2386" fmla="*/ 759212 h 950432"/>
                <a:gd name="connsiteX2387" fmla="*/ 3167743 w 4190171"/>
                <a:gd name="connsiteY2387" fmla="*/ 782339 h 950432"/>
                <a:gd name="connsiteX2388" fmla="*/ 3173240 w 4190171"/>
                <a:gd name="connsiteY2388" fmla="*/ 805201 h 950432"/>
                <a:gd name="connsiteX2389" fmla="*/ 3160090 w 4190171"/>
                <a:gd name="connsiteY2389" fmla="*/ 826679 h 950432"/>
                <a:gd name="connsiteX2390" fmla="*/ 3137227 w 4190171"/>
                <a:gd name="connsiteY2390" fmla="*/ 832177 h 950432"/>
                <a:gd name="connsiteX2391" fmla="*/ 3099456 w 4190171"/>
                <a:gd name="connsiteY2391" fmla="*/ 809050 h 950432"/>
                <a:gd name="connsiteX2392" fmla="*/ 3093958 w 4190171"/>
                <a:gd name="connsiteY2392" fmla="*/ 786189 h 950432"/>
                <a:gd name="connsiteX2393" fmla="*/ 3107109 w 4190171"/>
                <a:gd name="connsiteY2393" fmla="*/ 764710 h 950432"/>
                <a:gd name="connsiteX2394" fmla="*/ 3123770 w 4190171"/>
                <a:gd name="connsiteY2394" fmla="*/ 756947 h 950432"/>
                <a:gd name="connsiteX2395" fmla="*/ 2747931 w 4190171"/>
                <a:gd name="connsiteY2395" fmla="*/ 756947 h 950432"/>
                <a:gd name="connsiteX2396" fmla="*/ 2754133 w 4190171"/>
                <a:gd name="connsiteY2396" fmla="*/ 759212 h 950432"/>
                <a:gd name="connsiteX2397" fmla="*/ 2791904 w 4190171"/>
                <a:gd name="connsiteY2397" fmla="*/ 782339 h 950432"/>
                <a:gd name="connsiteX2398" fmla="*/ 2797402 w 4190171"/>
                <a:gd name="connsiteY2398" fmla="*/ 805201 h 950432"/>
                <a:gd name="connsiteX2399" fmla="*/ 2784252 w 4190171"/>
                <a:gd name="connsiteY2399" fmla="*/ 826679 h 950432"/>
                <a:gd name="connsiteX2400" fmla="*/ 2761389 w 4190171"/>
                <a:gd name="connsiteY2400" fmla="*/ 832177 h 950432"/>
                <a:gd name="connsiteX2401" fmla="*/ 2723618 w 4190171"/>
                <a:gd name="connsiteY2401" fmla="*/ 809050 h 950432"/>
                <a:gd name="connsiteX2402" fmla="*/ 2718120 w 4190171"/>
                <a:gd name="connsiteY2402" fmla="*/ 786189 h 950432"/>
                <a:gd name="connsiteX2403" fmla="*/ 2731272 w 4190171"/>
                <a:gd name="connsiteY2403" fmla="*/ 764710 h 950432"/>
                <a:gd name="connsiteX2404" fmla="*/ 2747931 w 4190171"/>
                <a:gd name="connsiteY2404" fmla="*/ 756947 h 950432"/>
                <a:gd name="connsiteX2405" fmla="*/ 2372094 w 4190171"/>
                <a:gd name="connsiteY2405" fmla="*/ 756947 h 950432"/>
                <a:gd name="connsiteX2406" fmla="*/ 2378295 w 4190171"/>
                <a:gd name="connsiteY2406" fmla="*/ 759212 h 950432"/>
                <a:gd name="connsiteX2407" fmla="*/ 2416067 w 4190171"/>
                <a:gd name="connsiteY2407" fmla="*/ 782339 h 950432"/>
                <a:gd name="connsiteX2408" fmla="*/ 2421564 w 4190171"/>
                <a:gd name="connsiteY2408" fmla="*/ 805201 h 950432"/>
                <a:gd name="connsiteX2409" fmla="*/ 2408413 w 4190171"/>
                <a:gd name="connsiteY2409" fmla="*/ 826679 h 950432"/>
                <a:gd name="connsiteX2410" fmla="*/ 2385551 w 4190171"/>
                <a:gd name="connsiteY2410" fmla="*/ 832177 h 950432"/>
                <a:gd name="connsiteX2411" fmla="*/ 2347780 w 4190171"/>
                <a:gd name="connsiteY2411" fmla="*/ 809050 h 950432"/>
                <a:gd name="connsiteX2412" fmla="*/ 2342282 w 4190171"/>
                <a:gd name="connsiteY2412" fmla="*/ 786189 h 950432"/>
                <a:gd name="connsiteX2413" fmla="*/ 2355433 w 4190171"/>
                <a:gd name="connsiteY2413" fmla="*/ 764710 h 950432"/>
                <a:gd name="connsiteX2414" fmla="*/ 2372094 w 4190171"/>
                <a:gd name="connsiteY2414" fmla="*/ 756947 h 950432"/>
                <a:gd name="connsiteX2415" fmla="*/ 1996255 w 4190171"/>
                <a:gd name="connsiteY2415" fmla="*/ 756947 h 950432"/>
                <a:gd name="connsiteX2416" fmla="*/ 2002456 w 4190171"/>
                <a:gd name="connsiteY2416" fmla="*/ 759212 h 950432"/>
                <a:gd name="connsiteX2417" fmla="*/ 2040228 w 4190171"/>
                <a:gd name="connsiteY2417" fmla="*/ 782339 h 950432"/>
                <a:gd name="connsiteX2418" fmla="*/ 2045726 w 4190171"/>
                <a:gd name="connsiteY2418" fmla="*/ 805201 h 950432"/>
                <a:gd name="connsiteX2419" fmla="*/ 2032575 w 4190171"/>
                <a:gd name="connsiteY2419" fmla="*/ 826679 h 950432"/>
                <a:gd name="connsiteX2420" fmla="*/ 2009713 w 4190171"/>
                <a:gd name="connsiteY2420" fmla="*/ 832177 h 950432"/>
                <a:gd name="connsiteX2421" fmla="*/ 1971942 w 4190171"/>
                <a:gd name="connsiteY2421" fmla="*/ 809050 h 950432"/>
                <a:gd name="connsiteX2422" fmla="*/ 1966444 w 4190171"/>
                <a:gd name="connsiteY2422" fmla="*/ 786189 h 950432"/>
                <a:gd name="connsiteX2423" fmla="*/ 1979595 w 4190171"/>
                <a:gd name="connsiteY2423" fmla="*/ 764710 h 950432"/>
                <a:gd name="connsiteX2424" fmla="*/ 1996255 w 4190171"/>
                <a:gd name="connsiteY2424" fmla="*/ 756947 h 950432"/>
                <a:gd name="connsiteX2425" fmla="*/ 1620417 w 4190171"/>
                <a:gd name="connsiteY2425" fmla="*/ 756947 h 950432"/>
                <a:gd name="connsiteX2426" fmla="*/ 1626619 w 4190171"/>
                <a:gd name="connsiteY2426" fmla="*/ 759212 h 950432"/>
                <a:gd name="connsiteX2427" fmla="*/ 1664390 w 4190171"/>
                <a:gd name="connsiteY2427" fmla="*/ 782339 h 950432"/>
                <a:gd name="connsiteX2428" fmla="*/ 1669888 w 4190171"/>
                <a:gd name="connsiteY2428" fmla="*/ 805201 h 950432"/>
                <a:gd name="connsiteX2429" fmla="*/ 1656737 w 4190171"/>
                <a:gd name="connsiteY2429" fmla="*/ 826679 h 950432"/>
                <a:gd name="connsiteX2430" fmla="*/ 1633875 w 4190171"/>
                <a:gd name="connsiteY2430" fmla="*/ 832177 h 950432"/>
                <a:gd name="connsiteX2431" fmla="*/ 1596104 w 4190171"/>
                <a:gd name="connsiteY2431" fmla="*/ 809050 h 950432"/>
                <a:gd name="connsiteX2432" fmla="*/ 1590606 w 4190171"/>
                <a:gd name="connsiteY2432" fmla="*/ 786189 h 950432"/>
                <a:gd name="connsiteX2433" fmla="*/ 1603757 w 4190171"/>
                <a:gd name="connsiteY2433" fmla="*/ 764710 h 950432"/>
                <a:gd name="connsiteX2434" fmla="*/ 1620417 w 4190171"/>
                <a:gd name="connsiteY2434" fmla="*/ 756947 h 950432"/>
                <a:gd name="connsiteX2435" fmla="*/ 1244579 w 4190171"/>
                <a:gd name="connsiteY2435" fmla="*/ 756947 h 950432"/>
                <a:gd name="connsiteX2436" fmla="*/ 1250781 w 4190171"/>
                <a:gd name="connsiteY2436" fmla="*/ 759212 h 950432"/>
                <a:gd name="connsiteX2437" fmla="*/ 1288552 w 4190171"/>
                <a:gd name="connsiteY2437" fmla="*/ 782339 h 950432"/>
                <a:gd name="connsiteX2438" fmla="*/ 1294050 w 4190171"/>
                <a:gd name="connsiteY2438" fmla="*/ 805201 h 950432"/>
                <a:gd name="connsiteX2439" fmla="*/ 1280899 w 4190171"/>
                <a:gd name="connsiteY2439" fmla="*/ 826679 h 950432"/>
                <a:gd name="connsiteX2440" fmla="*/ 1258036 w 4190171"/>
                <a:gd name="connsiteY2440" fmla="*/ 832177 h 950432"/>
                <a:gd name="connsiteX2441" fmla="*/ 1220265 w 4190171"/>
                <a:gd name="connsiteY2441" fmla="*/ 809050 h 950432"/>
                <a:gd name="connsiteX2442" fmla="*/ 1214768 w 4190171"/>
                <a:gd name="connsiteY2442" fmla="*/ 786189 h 950432"/>
                <a:gd name="connsiteX2443" fmla="*/ 1227918 w 4190171"/>
                <a:gd name="connsiteY2443" fmla="*/ 764710 h 950432"/>
                <a:gd name="connsiteX2444" fmla="*/ 1244579 w 4190171"/>
                <a:gd name="connsiteY2444" fmla="*/ 756947 h 950432"/>
                <a:gd name="connsiteX2445" fmla="*/ 868741 w 4190171"/>
                <a:gd name="connsiteY2445" fmla="*/ 756947 h 950432"/>
                <a:gd name="connsiteX2446" fmla="*/ 874943 w 4190171"/>
                <a:gd name="connsiteY2446" fmla="*/ 759212 h 950432"/>
                <a:gd name="connsiteX2447" fmla="*/ 912714 w 4190171"/>
                <a:gd name="connsiteY2447" fmla="*/ 782339 h 950432"/>
                <a:gd name="connsiteX2448" fmla="*/ 918212 w 4190171"/>
                <a:gd name="connsiteY2448" fmla="*/ 805201 h 950432"/>
                <a:gd name="connsiteX2449" fmla="*/ 905061 w 4190171"/>
                <a:gd name="connsiteY2449" fmla="*/ 826679 h 950432"/>
                <a:gd name="connsiteX2450" fmla="*/ 882198 w 4190171"/>
                <a:gd name="connsiteY2450" fmla="*/ 832177 h 950432"/>
                <a:gd name="connsiteX2451" fmla="*/ 844427 w 4190171"/>
                <a:gd name="connsiteY2451" fmla="*/ 809050 h 950432"/>
                <a:gd name="connsiteX2452" fmla="*/ 838930 w 4190171"/>
                <a:gd name="connsiteY2452" fmla="*/ 786189 h 950432"/>
                <a:gd name="connsiteX2453" fmla="*/ 852081 w 4190171"/>
                <a:gd name="connsiteY2453" fmla="*/ 764710 h 950432"/>
                <a:gd name="connsiteX2454" fmla="*/ 868741 w 4190171"/>
                <a:gd name="connsiteY2454" fmla="*/ 756947 h 950432"/>
                <a:gd name="connsiteX2455" fmla="*/ 492903 w 4190171"/>
                <a:gd name="connsiteY2455" fmla="*/ 756947 h 950432"/>
                <a:gd name="connsiteX2456" fmla="*/ 499105 w 4190171"/>
                <a:gd name="connsiteY2456" fmla="*/ 759212 h 950432"/>
                <a:gd name="connsiteX2457" fmla="*/ 536876 w 4190171"/>
                <a:gd name="connsiteY2457" fmla="*/ 782339 h 950432"/>
                <a:gd name="connsiteX2458" fmla="*/ 542374 w 4190171"/>
                <a:gd name="connsiteY2458" fmla="*/ 805201 h 950432"/>
                <a:gd name="connsiteX2459" fmla="*/ 529223 w 4190171"/>
                <a:gd name="connsiteY2459" fmla="*/ 826679 h 950432"/>
                <a:gd name="connsiteX2460" fmla="*/ 506361 w 4190171"/>
                <a:gd name="connsiteY2460" fmla="*/ 832177 h 950432"/>
                <a:gd name="connsiteX2461" fmla="*/ 468590 w 4190171"/>
                <a:gd name="connsiteY2461" fmla="*/ 809050 h 950432"/>
                <a:gd name="connsiteX2462" fmla="*/ 463092 w 4190171"/>
                <a:gd name="connsiteY2462" fmla="*/ 786189 h 950432"/>
                <a:gd name="connsiteX2463" fmla="*/ 476243 w 4190171"/>
                <a:gd name="connsiteY2463" fmla="*/ 764710 h 950432"/>
                <a:gd name="connsiteX2464" fmla="*/ 492903 w 4190171"/>
                <a:gd name="connsiteY2464" fmla="*/ 756947 h 950432"/>
                <a:gd name="connsiteX2465" fmla="*/ 117065 w 4190171"/>
                <a:gd name="connsiteY2465" fmla="*/ 756947 h 950432"/>
                <a:gd name="connsiteX2466" fmla="*/ 123267 w 4190171"/>
                <a:gd name="connsiteY2466" fmla="*/ 759212 h 950432"/>
                <a:gd name="connsiteX2467" fmla="*/ 161038 w 4190171"/>
                <a:gd name="connsiteY2467" fmla="*/ 782339 h 950432"/>
                <a:gd name="connsiteX2468" fmla="*/ 166536 w 4190171"/>
                <a:gd name="connsiteY2468" fmla="*/ 805201 h 950432"/>
                <a:gd name="connsiteX2469" fmla="*/ 153385 w 4190171"/>
                <a:gd name="connsiteY2469" fmla="*/ 826679 h 950432"/>
                <a:gd name="connsiteX2470" fmla="*/ 130523 w 4190171"/>
                <a:gd name="connsiteY2470" fmla="*/ 832177 h 950432"/>
                <a:gd name="connsiteX2471" fmla="*/ 92751 w 4190171"/>
                <a:gd name="connsiteY2471" fmla="*/ 809050 h 950432"/>
                <a:gd name="connsiteX2472" fmla="*/ 87254 w 4190171"/>
                <a:gd name="connsiteY2472" fmla="*/ 786189 h 950432"/>
                <a:gd name="connsiteX2473" fmla="*/ 100405 w 4190171"/>
                <a:gd name="connsiteY2473" fmla="*/ 764710 h 950432"/>
                <a:gd name="connsiteX2474" fmla="*/ 117065 w 4190171"/>
                <a:gd name="connsiteY2474" fmla="*/ 756947 h 950432"/>
                <a:gd name="connsiteX2475" fmla="*/ 3840421 w 4190171"/>
                <a:gd name="connsiteY2475" fmla="*/ 752005 h 950432"/>
                <a:gd name="connsiteX2476" fmla="*/ 3844776 w 4190171"/>
                <a:gd name="connsiteY2476" fmla="*/ 754465 h 950432"/>
                <a:gd name="connsiteX2477" fmla="*/ 3849547 w 4190171"/>
                <a:gd name="connsiteY2477" fmla="*/ 760565 h 950432"/>
                <a:gd name="connsiteX2478" fmla="*/ 3848426 w 4190171"/>
                <a:gd name="connsiteY2478" fmla="*/ 769738 h 950432"/>
                <a:gd name="connsiteX2479" fmla="*/ 3842000 w 4190171"/>
                <a:gd name="connsiteY2479" fmla="*/ 774765 h 950432"/>
                <a:gd name="connsiteX2480" fmla="*/ 3832827 w 4190171"/>
                <a:gd name="connsiteY2480" fmla="*/ 773644 h 950432"/>
                <a:gd name="connsiteX2481" fmla="*/ 3828056 w 4190171"/>
                <a:gd name="connsiteY2481" fmla="*/ 767544 h 950432"/>
                <a:gd name="connsiteX2482" fmla="*/ 3829176 w 4190171"/>
                <a:gd name="connsiteY2482" fmla="*/ 758371 h 950432"/>
                <a:gd name="connsiteX2483" fmla="*/ 3835602 w 4190171"/>
                <a:gd name="connsiteY2483" fmla="*/ 753344 h 950432"/>
                <a:gd name="connsiteX2484" fmla="*/ 3840421 w 4190171"/>
                <a:gd name="connsiteY2484" fmla="*/ 752005 h 950432"/>
                <a:gd name="connsiteX2485" fmla="*/ 3464583 w 4190171"/>
                <a:gd name="connsiteY2485" fmla="*/ 752005 h 950432"/>
                <a:gd name="connsiteX2486" fmla="*/ 3468937 w 4190171"/>
                <a:gd name="connsiteY2486" fmla="*/ 754465 h 950432"/>
                <a:gd name="connsiteX2487" fmla="*/ 3473709 w 4190171"/>
                <a:gd name="connsiteY2487" fmla="*/ 760565 h 950432"/>
                <a:gd name="connsiteX2488" fmla="*/ 3472588 w 4190171"/>
                <a:gd name="connsiteY2488" fmla="*/ 769738 h 950432"/>
                <a:gd name="connsiteX2489" fmla="*/ 3466162 w 4190171"/>
                <a:gd name="connsiteY2489" fmla="*/ 774765 h 950432"/>
                <a:gd name="connsiteX2490" fmla="*/ 3456989 w 4190171"/>
                <a:gd name="connsiteY2490" fmla="*/ 773644 h 950432"/>
                <a:gd name="connsiteX2491" fmla="*/ 3452217 w 4190171"/>
                <a:gd name="connsiteY2491" fmla="*/ 767544 h 950432"/>
                <a:gd name="connsiteX2492" fmla="*/ 3453338 w 4190171"/>
                <a:gd name="connsiteY2492" fmla="*/ 758371 h 950432"/>
                <a:gd name="connsiteX2493" fmla="*/ 3459764 w 4190171"/>
                <a:gd name="connsiteY2493" fmla="*/ 753344 h 950432"/>
                <a:gd name="connsiteX2494" fmla="*/ 3464583 w 4190171"/>
                <a:gd name="connsiteY2494" fmla="*/ 752005 h 950432"/>
                <a:gd name="connsiteX2495" fmla="*/ 3088745 w 4190171"/>
                <a:gd name="connsiteY2495" fmla="*/ 752005 h 950432"/>
                <a:gd name="connsiteX2496" fmla="*/ 3093100 w 4190171"/>
                <a:gd name="connsiteY2496" fmla="*/ 754465 h 950432"/>
                <a:gd name="connsiteX2497" fmla="*/ 3097871 w 4190171"/>
                <a:gd name="connsiteY2497" fmla="*/ 760565 h 950432"/>
                <a:gd name="connsiteX2498" fmla="*/ 3096750 w 4190171"/>
                <a:gd name="connsiteY2498" fmla="*/ 769738 h 950432"/>
                <a:gd name="connsiteX2499" fmla="*/ 3090324 w 4190171"/>
                <a:gd name="connsiteY2499" fmla="*/ 774765 h 950432"/>
                <a:gd name="connsiteX2500" fmla="*/ 3081151 w 4190171"/>
                <a:gd name="connsiteY2500" fmla="*/ 773644 h 950432"/>
                <a:gd name="connsiteX2501" fmla="*/ 3076380 w 4190171"/>
                <a:gd name="connsiteY2501" fmla="*/ 767544 h 950432"/>
                <a:gd name="connsiteX2502" fmla="*/ 3077500 w 4190171"/>
                <a:gd name="connsiteY2502" fmla="*/ 758371 h 950432"/>
                <a:gd name="connsiteX2503" fmla="*/ 3083926 w 4190171"/>
                <a:gd name="connsiteY2503" fmla="*/ 753344 h 950432"/>
                <a:gd name="connsiteX2504" fmla="*/ 3088745 w 4190171"/>
                <a:gd name="connsiteY2504" fmla="*/ 752005 h 950432"/>
                <a:gd name="connsiteX2505" fmla="*/ 2712907 w 4190171"/>
                <a:gd name="connsiteY2505" fmla="*/ 752005 h 950432"/>
                <a:gd name="connsiteX2506" fmla="*/ 2717262 w 4190171"/>
                <a:gd name="connsiteY2506" fmla="*/ 754465 h 950432"/>
                <a:gd name="connsiteX2507" fmla="*/ 2722033 w 4190171"/>
                <a:gd name="connsiteY2507" fmla="*/ 760565 h 950432"/>
                <a:gd name="connsiteX2508" fmla="*/ 2720912 w 4190171"/>
                <a:gd name="connsiteY2508" fmla="*/ 769738 h 950432"/>
                <a:gd name="connsiteX2509" fmla="*/ 2714486 w 4190171"/>
                <a:gd name="connsiteY2509" fmla="*/ 774765 h 950432"/>
                <a:gd name="connsiteX2510" fmla="*/ 2705313 w 4190171"/>
                <a:gd name="connsiteY2510" fmla="*/ 773644 h 950432"/>
                <a:gd name="connsiteX2511" fmla="*/ 2700542 w 4190171"/>
                <a:gd name="connsiteY2511" fmla="*/ 767544 h 950432"/>
                <a:gd name="connsiteX2512" fmla="*/ 2701662 w 4190171"/>
                <a:gd name="connsiteY2512" fmla="*/ 758371 h 950432"/>
                <a:gd name="connsiteX2513" fmla="*/ 2708088 w 4190171"/>
                <a:gd name="connsiteY2513" fmla="*/ 753344 h 950432"/>
                <a:gd name="connsiteX2514" fmla="*/ 2712907 w 4190171"/>
                <a:gd name="connsiteY2514" fmla="*/ 752005 h 950432"/>
                <a:gd name="connsiteX2515" fmla="*/ 2337069 w 4190171"/>
                <a:gd name="connsiteY2515" fmla="*/ 752005 h 950432"/>
                <a:gd name="connsiteX2516" fmla="*/ 2341424 w 4190171"/>
                <a:gd name="connsiteY2516" fmla="*/ 754465 h 950432"/>
                <a:gd name="connsiteX2517" fmla="*/ 2346195 w 4190171"/>
                <a:gd name="connsiteY2517" fmla="*/ 760565 h 950432"/>
                <a:gd name="connsiteX2518" fmla="*/ 2345074 w 4190171"/>
                <a:gd name="connsiteY2518" fmla="*/ 769738 h 950432"/>
                <a:gd name="connsiteX2519" fmla="*/ 2338648 w 4190171"/>
                <a:gd name="connsiteY2519" fmla="*/ 774765 h 950432"/>
                <a:gd name="connsiteX2520" fmla="*/ 2329475 w 4190171"/>
                <a:gd name="connsiteY2520" fmla="*/ 773644 h 950432"/>
                <a:gd name="connsiteX2521" fmla="*/ 2324703 w 4190171"/>
                <a:gd name="connsiteY2521" fmla="*/ 767544 h 950432"/>
                <a:gd name="connsiteX2522" fmla="*/ 2325824 w 4190171"/>
                <a:gd name="connsiteY2522" fmla="*/ 758371 h 950432"/>
                <a:gd name="connsiteX2523" fmla="*/ 2332250 w 4190171"/>
                <a:gd name="connsiteY2523" fmla="*/ 753344 h 950432"/>
                <a:gd name="connsiteX2524" fmla="*/ 2337069 w 4190171"/>
                <a:gd name="connsiteY2524" fmla="*/ 752005 h 950432"/>
                <a:gd name="connsiteX2525" fmla="*/ 1961231 w 4190171"/>
                <a:gd name="connsiteY2525" fmla="*/ 752005 h 950432"/>
                <a:gd name="connsiteX2526" fmla="*/ 1965585 w 4190171"/>
                <a:gd name="connsiteY2526" fmla="*/ 754465 h 950432"/>
                <a:gd name="connsiteX2527" fmla="*/ 1970356 w 4190171"/>
                <a:gd name="connsiteY2527" fmla="*/ 760565 h 950432"/>
                <a:gd name="connsiteX2528" fmla="*/ 1969236 w 4190171"/>
                <a:gd name="connsiteY2528" fmla="*/ 769738 h 950432"/>
                <a:gd name="connsiteX2529" fmla="*/ 1962810 w 4190171"/>
                <a:gd name="connsiteY2529" fmla="*/ 774765 h 950432"/>
                <a:gd name="connsiteX2530" fmla="*/ 1953636 w 4190171"/>
                <a:gd name="connsiteY2530" fmla="*/ 773644 h 950432"/>
                <a:gd name="connsiteX2531" fmla="*/ 1948865 w 4190171"/>
                <a:gd name="connsiteY2531" fmla="*/ 767544 h 950432"/>
                <a:gd name="connsiteX2532" fmla="*/ 1949986 w 4190171"/>
                <a:gd name="connsiteY2532" fmla="*/ 758371 h 950432"/>
                <a:gd name="connsiteX2533" fmla="*/ 1956412 w 4190171"/>
                <a:gd name="connsiteY2533" fmla="*/ 753344 h 950432"/>
                <a:gd name="connsiteX2534" fmla="*/ 1961231 w 4190171"/>
                <a:gd name="connsiteY2534" fmla="*/ 752005 h 950432"/>
                <a:gd name="connsiteX2535" fmla="*/ 1585392 w 4190171"/>
                <a:gd name="connsiteY2535" fmla="*/ 752005 h 950432"/>
                <a:gd name="connsiteX2536" fmla="*/ 1589747 w 4190171"/>
                <a:gd name="connsiteY2536" fmla="*/ 754465 h 950432"/>
                <a:gd name="connsiteX2537" fmla="*/ 1594519 w 4190171"/>
                <a:gd name="connsiteY2537" fmla="*/ 760565 h 950432"/>
                <a:gd name="connsiteX2538" fmla="*/ 1593398 w 4190171"/>
                <a:gd name="connsiteY2538" fmla="*/ 769738 h 950432"/>
                <a:gd name="connsiteX2539" fmla="*/ 1586971 w 4190171"/>
                <a:gd name="connsiteY2539" fmla="*/ 774765 h 950432"/>
                <a:gd name="connsiteX2540" fmla="*/ 1577799 w 4190171"/>
                <a:gd name="connsiteY2540" fmla="*/ 773644 h 950432"/>
                <a:gd name="connsiteX2541" fmla="*/ 1573027 w 4190171"/>
                <a:gd name="connsiteY2541" fmla="*/ 767544 h 950432"/>
                <a:gd name="connsiteX2542" fmla="*/ 1574148 w 4190171"/>
                <a:gd name="connsiteY2542" fmla="*/ 758371 h 950432"/>
                <a:gd name="connsiteX2543" fmla="*/ 1580574 w 4190171"/>
                <a:gd name="connsiteY2543" fmla="*/ 753344 h 950432"/>
                <a:gd name="connsiteX2544" fmla="*/ 1585392 w 4190171"/>
                <a:gd name="connsiteY2544" fmla="*/ 752005 h 950432"/>
                <a:gd name="connsiteX2545" fmla="*/ 1209554 w 4190171"/>
                <a:gd name="connsiteY2545" fmla="*/ 752005 h 950432"/>
                <a:gd name="connsiteX2546" fmla="*/ 1213909 w 4190171"/>
                <a:gd name="connsiteY2546" fmla="*/ 754465 h 950432"/>
                <a:gd name="connsiteX2547" fmla="*/ 1218680 w 4190171"/>
                <a:gd name="connsiteY2547" fmla="*/ 760565 h 950432"/>
                <a:gd name="connsiteX2548" fmla="*/ 1217559 w 4190171"/>
                <a:gd name="connsiteY2548" fmla="*/ 769738 h 950432"/>
                <a:gd name="connsiteX2549" fmla="*/ 1211134 w 4190171"/>
                <a:gd name="connsiteY2549" fmla="*/ 774765 h 950432"/>
                <a:gd name="connsiteX2550" fmla="*/ 1201960 w 4190171"/>
                <a:gd name="connsiteY2550" fmla="*/ 773644 h 950432"/>
                <a:gd name="connsiteX2551" fmla="*/ 1197189 w 4190171"/>
                <a:gd name="connsiteY2551" fmla="*/ 767544 h 950432"/>
                <a:gd name="connsiteX2552" fmla="*/ 1198309 w 4190171"/>
                <a:gd name="connsiteY2552" fmla="*/ 758371 h 950432"/>
                <a:gd name="connsiteX2553" fmla="*/ 1204736 w 4190171"/>
                <a:gd name="connsiteY2553" fmla="*/ 753344 h 950432"/>
                <a:gd name="connsiteX2554" fmla="*/ 1209554 w 4190171"/>
                <a:gd name="connsiteY2554" fmla="*/ 752005 h 950432"/>
                <a:gd name="connsiteX2555" fmla="*/ 833717 w 4190171"/>
                <a:gd name="connsiteY2555" fmla="*/ 752005 h 950432"/>
                <a:gd name="connsiteX2556" fmla="*/ 838071 w 4190171"/>
                <a:gd name="connsiteY2556" fmla="*/ 754465 h 950432"/>
                <a:gd name="connsiteX2557" fmla="*/ 842843 w 4190171"/>
                <a:gd name="connsiteY2557" fmla="*/ 760565 h 950432"/>
                <a:gd name="connsiteX2558" fmla="*/ 841722 w 4190171"/>
                <a:gd name="connsiteY2558" fmla="*/ 769738 h 950432"/>
                <a:gd name="connsiteX2559" fmla="*/ 835296 w 4190171"/>
                <a:gd name="connsiteY2559" fmla="*/ 774765 h 950432"/>
                <a:gd name="connsiteX2560" fmla="*/ 826122 w 4190171"/>
                <a:gd name="connsiteY2560" fmla="*/ 773644 h 950432"/>
                <a:gd name="connsiteX2561" fmla="*/ 821351 w 4190171"/>
                <a:gd name="connsiteY2561" fmla="*/ 767544 h 950432"/>
                <a:gd name="connsiteX2562" fmla="*/ 822472 w 4190171"/>
                <a:gd name="connsiteY2562" fmla="*/ 758371 h 950432"/>
                <a:gd name="connsiteX2563" fmla="*/ 828898 w 4190171"/>
                <a:gd name="connsiteY2563" fmla="*/ 753344 h 950432"/>
                <a:gd name="connsiteX2564" fmla="*/ 833717 w 4190171"/>
                <a:gd name="connsiteY2564" fmla="*/ 752005 h 950432"/>
                <a:gd name="connsiteX2565" fmla="*/ 457878 w 4190171"/>
                <a:gd name="connsiteY2565" fmla="*/ 752005 h 950432"/>
                <a:gd name="connsiteX2566" fmla="*/ 462233 w 4190171"/>
                <a:gd name="connsiteY2566" fmla="*/ 754465 h 950432"/>
                <a:gd name="connsiteX2567" fmla="*/ 467005 w 4190171"/>
                <a:gd name="connsiteY2567" fmla="*/ 760565 h 950432"/>
                <a:gd name="connsiteX2568" fmla="*/ 465883 w 4190171"/>
                <a:gd name="connsiteY2568" fmla="*/ 769738 h 950432"/>
                <a:gd name="connsiteX2569" fmla="*/ 459457 w 4190171"/>
                <a:gd name="connsiteY2569" fmla="*/ 774765 h 950432"/>
                <a:gd name="connsiteX2570" fmla="*/ 450285 w 4190171"/>
                <a:gd name="connsiteY2570" fmla="*/ 773644 h 950432"/>
                <a:gd name="connsiteX2571" fmla="*/ 445513 w 4190171"/>
                <a:gd name="connsiteY2571" fmla="*/ 767544 h 950432"/>
                <a:gd name="connsiteX2572" fmla="*/ 446633 w 4190171"/>
                <a:gd name="connsiteY2572" fmla="*/ 758371 h 950432"/>
                <a:gd name="connsiteX2573" fmla="*/ 453060 w 4190171"/>
                <a:gd name="connsiteY2573" fmla="*/ 753344 h 950432"/>
                <a:gd name="connsiteX2574" fmla="*/ 457878 w 4190171"/>
                <a:gd name="connsiteY2574" fmla="*/ 752005 h 950432"/>
                <a:gd name="connsiteX2575" fmla="*/ 82040 w 4190171"/>
                <a:gd name="connsiteY2575" fmla="*/ 752005 h 950432"/>
                <a:gd name="connsiteX2576" fmla="*/ 86395 w 4190171"/>
                <a:gd name="connsiteY2576" fmla="*/ 754465 h 950432"/>
                <a:gd name="connsiteX2577" fmla="*/ 91167 w 4190171"/>
                <a:gd name="connsiteY2577" fmla="*/ 760565 h 950432"/>
                <a:gd name="connsiteX2578" fmla="*/ 90046 w 4190171"/>
                <a:gd name="connsiteY2578" fmla="*/ 769738 h 950432"/>
                <a:gd name="connsiteX2579" fmla="*/ 83620 w 4190171"/>
                <a:gd name="connsiteY2579" fmla="*/ 774765 h 950432"/>
                <a:gd name="connsiteX2580" fmla="*/ 74447 w 4190171"/>
                <a:gd name="connsiteY2580" fmla="*/ 773644 h 950432"/>
                <a:gd name="connsiteX2581" fmla="*/ 69675 w 4190171"/>
                <a:gd name="connsiteY2581" fmla="*/ 767544 h 950432"/>
                <a:gd name="connsiteX2582" fmla="*/ 70796 w 4190171"/>
                <a:gd name="connsiteY2582" fmla="*/ 758371 h 950432"/>
                <a:gd name="connsiteX2583" fmla="*/ 77222 w 4190171"/>
                <a:gd name="connsiteY2583" fmla="*/ 753344 h 950432"/>
                <a:gd name="connsiteX2584" fmla="*/ 82040 w 4190171"/>
                <a:gd name="connsiteY2584" fmla="*/ 752005 h 950432"/>
                <a:gd name="connsiteX2585" fmla="*/ 3799998 w 4190171"/>
                <a:gd name="connsiteY2585" fmla="*/ 751977 h 950432"/>
                <a:gd name="connsiteX2586" fmla="*/ 3808632 w 4190171"/>
                <a:gd name="connsiteY2586" fmla="*/ 756855 h 950432"/>
                <a:gd name="connsiteX2587" fmla="*/ 3818093 w 4190171"/>
                <a:gd name="connsiteY2587" fmla="*/ 768950 h 950432"/>
                <a:gd name="connsiteX2588" fmla="*/ 3815871 w 4190171"/>
                <a:gd name="connsiteY2588" fmla="*/ 787138 h 950432"/>
                <a:gd name="connsiteX2589" fmla="*/ 3795569 w 4190171"/>
                <a:gd name="connsiteY2589" fmla="*/ 803019 h 950432"/>
                <a:gd name="connsiteX2590" fmla="*/ 3777381 w 4190171"/>
                <a:gd name="connsiteY2590" fmla="*/ 800797 h 950432"/>
                <a:gd name="connsiteX2591" fmla="*/ 3767920 w 4190171"/>
                <a:gd name="connsiteY2591" fmla="*/ 788702 h 950432"/>
                <a:gd name="connsiteX2592" fmla="*/ 3770142 w 4190171"/>
                <a:gd name="connsiteY2592" fmla="*/ 770514 h 950432"/>
                <a:gd name="connsiteX2593" fmla="*/ 3790444 w 4190171"/>
                <a:gd name="connsiteY2593" fmla="*/ 754633 h 950432"/>
                <a:gd name="connsiteX2594" fmla="*/ 3799998 w 4190171"/>
                <a:gd name="connsiteY2594" fmla="*/ 751977 h 950432"/>
                <a:gd name="connsiteX2595" fmla="*/ 3424160 w 4190171"/>
                <a:gd name="connsiteY2595" fmla="*/ 751977 h 950432"/>
                <a:gd name="connsiteX2596" fmla="*/ 3432794 w 4190171"/>
                <a:gd name="connsiteY2596" fmla="*/ 756855 h 950432"/>
                <a:gd name="connsiteX2597" fmla="*/ 3442255 w 4190171"/>
                <a:gd name="connsiteY2597" fmla="*/ 768950 h 950432"/>
                <a:gd name="connsiteX2598" fmla="*/ 3440032 w 4190171"/>
                <a:gd name="connsiteY2598" fmla="*/ 787138 h 950432"/>
                <a:gd name="connsiteX2599" fmla="*/ 3419730 w 4190171"/>
                <a:gd name="connsiteY2599" fmla="*/ 803019 h 950432"/>
                <a:gd name="connsiteX2600" fmla="*/ 3401543 w 4190171"/>
                <a:gd name="connsiteY2600" fmla="*/ 800797 h 950432"/>
                <a:gd name="connsiteX2601" fmla="*/ 3392082 w 4190171"/>
                <a:gd name="connsiteY2601" fmla="*/ 788702 h 950432"/>
                <a:gd name="connsiteX2602" fmla="*/ 3394304 w 4190171"/>
                <a:gd name="connsiteY2602" fmla="*/ 770514 h 950432"/>
                <a:gd name="connsiteX2603" fmla="*/ 3414606 w 4190171"/>
                <a:gd name="connsiteY2603" fmla="*/ 754633 h 950432"/>
                <a:gd name="connsiteX2604" fmla="*/ 3424160 w 4190171"/>
                <a:gd name="connsiteY2604" fmla="*/ 751977 h 950432"/>
                <a:gd name="connsiteX2605" fmla="*/ 3048322 w 4190171"/>
                <a:gd name="connsiteY2605" fmla="*/ 751977 h 950432"/>
                <a:gd name="connsiteX2606" fmla="*/ 3056956 w 4190171"/>
                <a:gd name="connsiteY2606" fmla="*/ 756855 h 950432"/>
                <a:gd name="connsiteX2607" fmla="*/ 3066417 w 4190171"/>
                <a:gd name="connsiteY2607" fmla="*/ 768950 h 950432"/>
                <a:gd name="connsiteX2608" fmla="*/ 3064195 w 4190171"/>
                <a:gd name="connsiteY2608" fmla="*/ 787138 h 950432"/>
                <a:gd name="connsiteX2609" fmla="*/ 3043892 w 4190171"/>
                <a:gd name="connsiteY2609" fmla="*/ 803019 h 950432"/>
                <a:gd name="connsiteX2610" fmla="*/ 3025705 w 4190171"/>
                <a:gd name="connsiteY2610" fmla="*/ 800797 h 950432"/>
                <a:gd name="connsiteX2611" fmla="*/ 3016244 w 4190171"/>
                <a:gd name="connsiteY2611" fmla="*/ 788702 h 950432"/>
                <a:gd name="connsiteX2612" fmla="*/ 3018466 w 4190171"/>
                <a:gd name="connsiteY2612" fmla="*/ 770514 h 950432"/>
                <a:gd name="connsiteX2613" fmla="*/ 3038768 w 4190171"/>
                <a:gd name="connsiteY2613" fmla="*/ 754633 h 950432"/>
                <a:gd name="connsiteX2614" fmla="*/ 3048322 w 4190171"/>
                <a:gd name="connsiteY2614" fmla="*/ 751977 h 950432"/>
                <a:gd name="connsiteX2615" fmla="*/ 2672484 w 4190171"/>
                <a:gd name="connsiteY2615" fmla="*/ 751977 h 950432"/>
                <a:gd name="connsiteX2616" fmla="*/ 2681118 w 4190171"/>
                <a:gd name="connsiteY2616" fmla="*/ 756855 h 950432"/>
                <a:gd name="connsiteX2617" fmla="*/ 2690579 w 4190171"/>
                <a:gd name="connsiteY2617" fmla="*/ 768950 h 950432"/>
                <a:gd name="connsiteX2618" fmla="*/ 2688357 w 4190171"/>
                <a:gd name="connsiteY2618" fmla="*/ 787138 h 950432"/>
                <a:gd name="connsiteX2619" fmla="*/ 2668055 w 4190171"/>
                <a:gd name="connsiteY2619" fmla="*/ 803019 h 950432"/>
                <a:gd name="connsiteX2620" fmla="*/ 2649867 w 4190171"/>
                <a:gd name="connsiteY2620" fmla="*/ 800797 h 950432"/>
                <a:gd name="connsiteX2621" fmla="*/ 2640406 w 4190171"/>
                <a:gd name="connsiteY2621" fmla="*/ 788702 h 950432"/>
                <a:gd name="connsiteX2622" fmla="*/ 2642628 w 4190171"/>
                <a:gd name="connsiteY2622" fmla="*/ 770514 h 950432"/>
                <a:gd name="connsiteX2623" fmla="*/ 2662930 w 4190171"/>
                <a:gd name="connsiteY2623" fmla="*/ 754633 h 950432"/>
                <a:gd name="connsiteX2624" fmla="*/ 2672484 w 4190171"/>
                <a:gd name="connsiteY2624" fmla="*/ 751977 h 950432"/>
                <a:gd name="connsiteX2625" fmla="*/ 2296646 w 4190171"/>
                <a:gd name="connsiteY2625" fmla="*/ 751977 h 950432"/>
                <a:gd name="connsiteX2626" fmla="*/ 2305280 w 4190171"/>
                <a:gd name="connsiteY2626" fmla="*/ 756855 h 950432"/>
                <a:gd name="connsiteX2627" fmla="*/ 2314741 w 4190171"/>
                <a:gd name="connsiteY2627" fmla="*/ 768950 h 950432"/>
                <a:gd name="connsiteX2628" fmla="*/ 2312518 w 4190171"/>
                <a:gd name="connsiteY2628" fmla="*/ 787138 h 950432"/>
                <a:gd name="connsiteX2629" fmla="*/ 2292216 w 4190171"/>
                <a:gd name="connsiteY2629" fmla="*/ 803019 h 950432"/>
                <a:gd name="connsiteX2630" fmla="*/ 2274028 w 4190171"/>
                <a:gd name="connsiteY2630" fmla="*/ 800797 h 950432"/>
                <a:gd name="connsiteX2631" fmla="*/ 2264568 w 4190171"/>
                <a:gd name="connsiteY2631" fmla="*/ 788702 h 950432"/>
                <a:gd name="connsiteX2632" fmla="*/ 2266790 w 4190171"/>
                <a:gd name="connsiteY2632" fmla="*/ 770514 h 950432"/>
                <a:gd name="connsiteX2633" fmla="*/ 2287092 w 4190171"/>
                <a:gd name="connsiteY2633" fmla="*/ 754633 h 950432"/>
                <a:gd name="connsiteX2634" fmla="*/ 2296646 w 4190171"/>
                <a:gd name="connsiteY2634" fmla="*/ 751977 h 950432"/>
                <a:gd name="connsiteX2635" fmla="*/ 1920808 w 4190171"/>
                <a:gd name="connsiteY2635" fmla="*/ 751977 h 950432"/>
                <a:gd name="connsiteX2636" fmla="*/ 1929441 w 4190171"/>
                <a:gd name="connsiteY2636" fmla="*/ 756855 h 950432"/>
                <a:gd name="connsiteX2637" fmla="*/ 1938903 w 4190171"/>
                <a:gd name="connsiteY2637" fmla="*/ 768950 h 950432"/>
                <a:gd name="connsiteX2638" fmla="*/ 1936680 w 4190171"/>
                <a:gd name="connsiteY2638" fmla="*/ 787138 h 950432"/>
                <a:gd name="connsiteX2639" fmla="*/ 1916378 w 4190171"/>
                <a:gd name="connsiteY2639" fmla="*/ 803019 h 950432"/>
                <a:gd name="connsiteX2640" fmla="*/ 1898191 w 4190171"/>
                <a:gd name="connsiteY2640" fmla="*/ 800797 h 950432"/>
                <a:gd name="connsiteX2641" fmla="*/ 1888729 w 4190171"/>
                <a:gd name="connsiteY2641" fmla="*/ 788702 h 950432"/>
                <a:gd name="connsiteX2642" fmla="*/ 1890951 w 4190171"/>
                <a:gd name="connsiteY2642" fmla="*/ 770514 h 950432"/>
                <a:gd name="connsiteX2643" fmla="*/ 1911253 w 4190171"/>
                <a:gd name="connsiteY2643" fmla="*/ 754633 h 950432"/>
                <a:gd name="connsiteX2644" fmla="*/ 1920808 w 4190171"/>
                <a:gd name="connsiteY2644" fmla="*/ 751977 h 950432"/>
                <a:gd name="connsiteX2645" fmla="*/ 1544969 w 4190171"/>
                <a:gd name="connsiteY2645" fmla="*/ 751977 h 950432"/>
                <a:gd name="connsiteX2646" fmla="*/ 1553603 w 4190171"/>
                <a:gd name="connsiteY2646" fmla="*/ 756855 h 950432"/>
                <a:gd name="connsiteX2647" fmla="*/ 1563064 w 4190171"/>
                <a:gd name="connsiteY2647" fmla="*/ 768950 h 950432"/>
                <a:gd name="connsiteX2648" fmla="*/ 1560842 w 4190171"/>
                <a:gd name="connsiteY2648" fmla="*/ 787138 h 950432"/>
                <a:gd name="connsiteX2649" fmla="*/ 1540540 w 4190171"/>
                <a:gd name="connsiteY2649" fmla="*/ 803019 h 950432"/>
                <a:gd name="connsiteX2650" fmla="*/ 1522352 w 4190171"/>
                <a:gd name="connsiteY2650" fmla="*/ 800797 h 950432"/>
                <a:gd name="connsiteX2651" fmla="*/ 1512892 w 4190171"/>
                <a:gd name="connsiteY2651" fmla="*/ 788702 h 950432"/>
                <a:gd name="connsiteX2652" fmla="*/ 1515113 w 4190171"/>
                <a:gd name="connsiteY2652" fmla="*/ 770514 h 950432"/>
                <a:gd name="connsiteX2653" fmla="*/ 1535415 w 4190171"/>
                <a:gd name="connsiteY2653" fmla="*/ 754633 h 950432"/>
                <a:gd name="connsiteX2654" fmla="*/ 1544969 w 4190171"/>
                <a:gd name="connsiteY2654" fmla="*/ 751977 h 950432"/>
                <a:gd name="connsiteX2655" fmla="*/ 1169132 w 4190171"/>
                <a:gd name="connsiteY2655" fmla="*/ 751977 h 950432"/>
                <a:gd name="connsiteX2656" fmla="*/ 1177765 w 4190171"/>
                <a:gd name="connsiteY2656" fmla="*/ 756855 h 950432"/>
                <a:gd name="connsiteX2657" fmla="*/ 1187226 w 4190171"/>
                <a:gd name="connsiteY2657" fmla="*/ 768950 h 950432"/>
                <a:gd name="connsiteX2658" fmla="*/ 1185004 w 4190171"/>
                <a:gd name="connsiteY2658" fmla="*/ 787138 h 950432"/>
                <a:gd name="connsiteX2659" fmla="*/ 1164702 w 4190171"/>
                <a:gd name="connsiteY2659" fmla="*/ 803019 h 950432"/>
                <a:gd name="connsiteX2660" fmla="*/ 1146514 w 4190171"/>
                <a:gd name="connsiteY2660" fmla="*/ 800797 h 950432"/>
                <a:gd name="connsiteX2661" fmla="*/ 1137053 w 4190171"/>
                <a:gd name="connsiteY2661" fmla="*/ 788702 h 950432"/>
                <a:gd name="connsiteX2662" fmla="*/ 1139275 w 4190171"/>
                <a:gd name="connsiteY2662" fmla="*/ 770514 h 950432"/>
                <a:gd name="connsiteX2663" fmla="*/ 1159577 w 4190171"/>
                <a:gd name="connsiteY2663" fmla="*/ 754633 h 950432"/>
                <a:gd name="connsiteX2664" fmla="*/ 1169132 w 4190171"/>
                <a:gd name="connsiteY2664" fmla="*/ 751977 h 950432"/>
                <a:gd name="connsiteX2665" fmla="*/ 793294 w 4190171"/>
                <a:gd name="connsiteY2665" fmla="*/ 751977 h 950432"/>
                <a:gd name="connsiteX2666" fmla="*/ 801927 w 4190171"/>
                <a:gd name="connsiteY2666" fmla="*/ 756855 h 950432"/>
                <a:gd name="connsiteX2667" fmla="*/ 811389 w 4190171"/>
                <a:gd name="connsiteY2667" fmla="*/ 768950 h 950432"/>
                <a:gd name="connsiteX2668" fmla="*/ 809166 w 4190171"/>
                <a:gd name="connsiteY2668" fmla="*/ 787138 h 950432"/>
                <a:gd name="connsiteX2669" fmla="*/ 788864 w 4190171"/>
                <a:gd name="connsiteY2669" fmla="*/ 803019 h 950432"/>
                <a:gd name="connsiteX2670" fmla="*/ 770676 w 4190171"/>
                <a:gd name="connsiteY2670" fmla="*/ 800797 h 950432"/>
                <a:gd name="connsiteX2671" fmla="*/ 761215 w 4190171"/>
                <a:gd name="connsiteY2671" fmla="*/ 788702 h 950432"/>
                <a:gd name="connsiteX2672" fmla="*/ 763437 w 4190171"/>
                <a:gd name="connsiteY2672" fmla="*/ 770514 h 950432"/>
                <a:gd name="connsiteX2673" fmla="*/ 783739 w 4190171"/>
                <a:gd name="connsiteY2673" fmla="*/ 754633 h 950432"/>
                <a:gd name="connsiteX2674" fmla="*/ 793294 w 4190171"/>
                <a:gd name="connsiteY2674" fmla="*/ 751977 h 950432"/>
                <a:gd name="connsiteX2675" fmla="*/ 417456 w 4190171"/>
                <a:gd name="connsiteY2675" fmla="*/ 751977 h 950432"/>
                <a:gd name="connsiteX2676" fmla="*/ 426089 w 4190171"/>
                <a:gd name="connsiteY2676" fmla="*/ 756855 h 950432"/>
                <a:gd name="connsiteX2677" fmla="*/ 435550 w 4190171"/>
                <a:gd name="connsiteY2677" fmla="*/ 768950 h 950432"/>
                <a:gd name="connsiteX2678" fmla="*/ 433328 w 4190171"/>
                <a:gd name="connsiteY2678" fmla="*/ 787138 h 950432"/>
                <a:gd name="connsiteX2679" fmla="*/ 413026 w 4190171"/>
                <a:gd name="connsiteY2679" fmla="*/ 803019 h 950432"/>
                <a:gd name="connsiteX2680" fmla="*/ 394839 w 4190171"/>
                <a:gd name="connsiteY2680" fmla="*/ 800797 h 950432"/>
                <a:gd name="connsiteX2681" fmla="*/ 385377 w 4190171"/>
                <a:gd name="connsiteY2681" fmla="*/ 788702 h 950432"/>
                <a:gd name="connsiteX2682" fmla="*/ 387600 w 4190171"/>
                <a:gd name="connsiteY2682" fmla="*/ 770514 h 950432"/>
                <a:gd name="connsiteX2683" fmla="*/ 407901 w 4190171"/>
                <a:gd name="connsiteY2683" fmla="*/ 754633 h 950432"/>
                <a:gd name="connsiteX2684" fmla="*/ 417456 w 4190171"/>
                <a:gd name="connsiteY2684" fmla="*/ 751977 h 950432"/>
                <a:gd name="connsiteX2685" fmla="*/ 3910272 w 4190171"/>
                <a:gd name="connsiteY2685" fmla="*/ 745419 h 950432"/>
                <a:gd name="connsiteX2686" fmla="*/ 3913102 w 4190171"/>
                <a:gd name="connsiteY2686" fmla="*/ 747620 h 950432"/>
                <a:gd name="connsiteX2687" fmla="*/ 3916682 w 4190171"/>
                <a:gd name="connsiteY2687" fmla="*/ 753918 h 950432"/>
                <a:gd name="connsiteX2688" fmla="*/ 3914925 w 4190171"/>
                <a:gd name="connsiteY2688" fmla="*/ 760306 h 950432"/>
                <a:gd name="connsiteX2689" fmla="*/ 3908756 w 4190171"/>
                <a:gd name="connsiteY2689" fmla="*/ 763814 h 950432"/>
                <a:gd name="connsiteX2690" fmla="*/ 3902368 w 4190171"/>
                <a:gd name="connsiteY2690" fmla="*/ 762056 h 950432"/>
                <a:gd name="connsiteX2691" fmla="*/ 3898788 w 4190171"/>
                <a:gd name="connsiteY2691" fmla="*/ 755758 h 950432"/>
                <a:gd name="connsiteX2692" fmla="*/ 3900545 w 4190171"/>
                <a:gd name="connsiteY2692" fmla="*/ 749370 h 950432"/>
                <a:gd name="connsiteX2693" fmla="*/ 3906714 w 4190171"/>
                <a:gd name="connsiteY2693" fmla="*/ 745862 h 950432"/>
                <a:gd name="connsiteX2694" fmla="*/ 3910272 w 4190171"/>
                <a:gd name="connsiteY2694" fmla="*/ 745419 h 950432"/>
                <a:gd name="connsiteX2695" fmla="*/ 3534434 w 4190171"/>
                <a:gd name="connsiteY2695" fmla="*/ 745419 h 950432"/>
                <a:gd name="connsiteX2696" fmla="*/ 3537264 w 4190171"/>
                <a:gd name="connsiteY2696" fmla="*/ 747620 h 950432"/>
                <a:gd name="connsiteX2697" fmla="*/ 3540844 w 4190171"/>
                <a:gd name="connsiteY2697" fmla="*/ 753918 h 950432"/>
                <a:gd name="connsiteX2698" fmla="*/ 3539087 w 4190171"/>
                <a:gd name="connsiteY2698" fmla="*/ 760306 h 950432"/>
                <a:gd name="connsiteX2699" fmla="*/ 3532918 w 4190171"/>
                <a:gd name="connsiteY2699" fmla="*/ 763814 h 950432"/>
                <a:gd name="connsiteX2700" fmla="*/ 3526530 w 4190171"/>
                <a:gd name="connsiteY2700" fmla="*/ 762056 h 950432"/>
                <a:gd name="connsiteX2701" fmla="*/ 3522949 w 4190171"/>
                <a:gd name="connsiteY2701" fmla="*/ 755758 h 950432"/>
                <a:gd name="connsiteX2702" fmla="*/ 3524707 w 4190171"/>
                <a:gd name="connsiteY2702" fmla="*/ 749370 h 950432"/>
                <a:gd name="connsiteX2703" fmla="*/ 3530876 w 4190171"/>
                <a:gd name="connsiteY2703" fmla="*/ 745862 h 950432"/>
                <a:gd name="connsiteX2704" fmla="*/ 3534434 w 4190171"/>
                <a:gd name="connsiteY2704" fmla="*/ 745419 h 950432"/>
                <a:gd name="connsiteX2705" fmla="*/ 3158596 w 4190171"/>
                <a:gd name="connsiteY2705" fmla="*/ 745419 h 950432"/>
                <a:gd name="connsiteX2706" fmla="*/ 3161426 w 4190171"/>
                <a:gd name="connsiteY2706" fmla="*/ 747620 h 950432"/>
                <a:gd name="connsiteX2707" fmla="*/ 3165006 w 4190171"/>
                <a:gd name="connsiteY2707" fmla="*/ 753918 h 950432"/>
                <a:gd name="connsiteX2708" fmla="*/ 3163249 w 4190171"/>
                <a:gd name="connsiteY2708" fmla="*/ 760306 h 950432"/>
                <a:gd name="connsiteX2709" fmla="*/ 3157080 w 4190171"/>
                <a:gd name="connsiteY2709" fmla="*/ 763814 h 950432"/>
                <a:gd name="connsiteX2710" fmla="*/ 3150692 w 4190171"/>
                <a:gd name="connsiteY2710" fmla="*/ 762056 h 950432"/>
                <a:gd name="connsiteX2711" fmla="*/ 3147112 w 4190171"/>
                <a:gd name="connsiteY2711" fmla="*/ 755758 h 950432"/>
                <a:gd name="connsiteX2712" fmla="*/ 3148869 w 4190171"/>
                <a:gd name="connsiteY2712" fmla="*/ 749370 h 950432"/>
                <a:gd name="connsiteX2713" fmla="*/ 3155038 w 4190171"/>
                <a:gd name="connsiteY2713" fmla="*/ 745862 h 950432"/>
                <a:gd name="connsiteX2714" fmla="*/ 3158596 w 4190171"/>
                <a:gd name="connsiteY2714" fmla="*/ 745419 h 950432"/>
                <a:gd name="connsiteX2715" fmla="*/ 2782758 w 4190171"/>
                <a:gd name="connsiteY2715" fmla="*/ 745419 h 950432"/>
                <a:gd name="connsiteX2716" fmla="*/ 2785588 w 4190171"/>
                <a:gd name="connsiteY2716" fmla="*/ 747620 h 950432"/>
                <a:gd name="connsiteX2717" fmla="*/ 2789168 w 4190171"/>
                <a:gd name="connsiteY2717" fmla="*/ 753918 h 950432"/>
                <a:gd name="connsiteX2718" fmla="*/ 2787410 w 4190171"/>
                <a:gd name="connsiteY2718" fmla="*/ 760306 h 950432"/>
                <a:gd name="connsiteX2719" fmla="*/ 2781242 w 4190171"/>
                <a:gd name="connsiteY2719" fmla="*/ 763814 h 950432"/>
                <a:gd name="connsiteX2720" fmla="*/ 2774854 w 4190171"/>
                <a:gd name="connsiteY2720" fmla="*/ 762056 h 950432"/>
                <a:gd name="connsiteX2721" fmla="*/ 2771274 w 4190171"/>
                <a:gd name="connsiteY2721" fmla="*/ 755758 h 950432"/>
                <a:gd name="connsiteX2722" fmla="*/ 2773031 w 4190171"/>
                <a:gd name="connsiteY2722" fmla="*/ 749370 h 950432"/>
                <a:gd name="connsiteX2723" fmla="*/ 2779200 w 4190171"/>
                <a:gd name="connsiteY2723" fmla="*/ 745862 h 950432"/>
                <a:gd name="connsiteX2724" fmla="*/ 2782758 w 4190171"/>
                <a:gd name="connsiteY2724" fmla="*/ 745419 h 950432"/>
                <a:gd name="connsiteX2725" fmla="*/ 2406920 w 4190171"/>
                <a:gd name="connsiteY2725" fmla="*/ 745419 h 950432"/>
                <a:gd name="connsiteX2726" fmla="*/ 2409750 w 4190171"/>
                <a:gd name="connsiteY2726" fmla="*/ 747620 h 950432"/>
                <a:gd name="connsiteX2727" fmla="*/ 2413330 w 4190171"/>
                <a:gd name="connsiteY2727" fmla="*/ 753918 h 950432"/>
                <a:gd name="connsiteX2728" fmla="*/ 2411573 w 4190171"/>
                <a:gd name="connsiteY2728" fmla="*/ 760306 h 950432"/>
                <a:gd name="connsiteX2729" fmla="*/ 2405404 w 4190171"/>
                <a:gd name="connsiteY2729" fmla="*/ 763814 h 950432"/>
                <a:gd name="connsiteX2730" fmla="*/ 2399016 w 4190171"/>
                <a:gd name="connsiteY2730" fmla="*/ 762056 h 950432"/>
                <a:gd name="connsiteX2731" fmla="*/ 2395435 w 4190171"/>
                <a:gd name="connsiteY2731" fmla="*/ 755758 h 950432"/>
                <a:gd name="connsiteX2732" fmla="*/ 2397193 w 4190171"/>
                <a:gd name="connsiteY2732" fmla="*/ 749370 h 950432"/>
                <a:gd name="connsiteX2733" fmla="*/ 2403362 w 4190171"/>
                <a:gd name="connsiteY2733" fmla="*/ 745862 h 950432"/>
                <a:gd name="connsiteX2734" fmla="*/ 2406920 w 4190171"/>
                <a:gd name="connsiteY2734" fmla="*/ 745419 h 950432"/>
                <a:gd name="connsiteX2735" fmla="*/ 2031082 w 4190171"/>
                <a:gd name="connsiteY2735" fmla="*/ 745419 h 950432"/>
                <a:gd name="connsiteX2736" fmla="*/ 2033911 w 4190171"/>
                <a:gd name="connsiteY2736" fmla="*/ 747620 h 950432"/>
                <a:gd name="connsiteX2737" fmla="*/ 2037492 w 4190171"/>
                <a:gd name="connsiteY2737" fmla="*/ 753918 h 950432"/>
                <a:gd name="connsiteX2738" fmla="*/ 2035734 w 4190171"/>
                <a:gd name="connsiteY2738" fmla="*/ 760306 h 950432"/>
                <a:gd name="connsiteX2739" fmla="*/ 2029566 w 4190171"/>
                <a:gd name="connsiteY2739" fmla="*/ 763814 h 950432"/>
                <a:gd name="connsiteX2740" fmla="*/ 2023178 w 4190171"/>
                <a:gd name="connsiteY2740" fmla="*/ 762056 h 950432"/>
                <a:gd name="connsiteX2741" fmla="*/ 2019597 w 4190171"/>
                <a:gd name="connsiteY2741" fmla="*/ 755758 h 950432"/>
                <a:gd name="connsiteX2742" fmla="*/ 2021355 w 4190171"/>
                <a:gd name="connsiteY2742" fmla="*/ 749370 h 950432"/>
                <a:gd name="connsiteX2743" fmla="*/ 2027523 w 4190171"/>
                <a:gd name="connsiteY2743" fmla="*/ 745862 h 950432"/>
                <a:gd name="connsiteX2744" fmla="*/ 2031082 w 4190171"/>
                <a:gd name="connsiteY2744" fmla="*/ 745419 h 950432"/>
                <a:gd name="connsiteX2745" fmla="*/ 1655243 w 4190171"/>
                <a:gd name="connsiteY2745" fmla="*/ 745419 h 950432"/>
                <a:gd name="connsiteX2746" fmla="*/ 1658073 w 4190171"/>
                <a:gd name="connsiteY2746" fmla="*/ 747620 h 950432"/>
                <a:gd name="connsiteX2747" fmla="*/ 1661654 w 4190171"/>
                <a:gd name="connsiteY2747" fmla="*/ 753918 h 950432"/>
                <a:gd name="connsiteX2748" fmla="*/ 1659896 w 4190171"/>
                <a:gd name="connsiteY2748" fmla="*/ 760306 h 950432"/>
                <a:gd name="connsiteX2749" fmla="*/ 1653727 w 4190171"/>
                <a:gd name="connsiteY2749" fmla="*/ 763814 h 950432"/>
                <a:gd name="connsiteX2750" fmla="*/ 1647340 w 4190171"/>
                <a:gd name="connsiteY2750" fmla="*/ 762056 h 950432"/>
                <a:gd name="connsiteX2751" fmla="*/ 1643759 w 4190171"/>
                <a:gd name="connsiteY2751" fmla="*/ 755758 h 950432"/>
                <a:gd name="connsiteX2752" fmla="*/ 1645516 w 4190171"/>
                <a:gd name="connsiteY2752" fmla="*/ 749370 h 950432"/>
                <a:gd name="connsiteX2753" fmla="*/ 1651685 w 4190171"/>
                <a:gd name="connsiteY2753" fmla="*/ 745862 h 950432"/>
                <a:gd name="connsiteX2754" fmla="*/ 1655243 w 4190171"/>
                <a:gd name="connsiteY2754" fmla="*/ 745419 h 950432"/>
                <a:gd name="connsiteX2755" fmla="*/ 1279405 w 4190171"/>
                <a:gd name="connsiteY2755" fmla="*/ 745419 h 950432"/>
                <a:gd name="connsiteX2756" fmla="*/ 1282235 w 4190171"/>
                <a:gd name="connsiteY2756" fmla="*/ 747620 h 950432"/>
                <a:gd name="connsiteX2757" fmla="*/ 1285815 w 4190171"/>
                <a:gd name="connsiteY2757" fmla="*/ 753918 h 950432"/>
                <a:gd name="connsiteX2758" fmla="*/ 1284058 w 4190171"/>
                <a:gd name="connsiteY2758" fmla="*/ 760306 h 950432"/>
                <a:gd name="connsiteX2759" fmla="*/ 1277890 w 4190171"/>
                <a:gd name="connsiteY2759" fmla="*/ 763814 h 950432"/>
                <a:gd name="connsiteX2760" fmla="*/ 1271502 w 4190171"/>
                <a:gd name="connsiteY2760" fmla="*/ 762056 h 950432"/>
                <a:gd name="connsiteX2761" fmla="*/ 1267921 w 4190171"/>
                <a:gd name="connsiteY2761" fmla="*/ 755758 h 950432"/>
                <a:gd name="connsiteX2762" fmla="*/ 1269678 w 4190171"/>
                <a:gd name="connsiteY2762" fmla="*/ 749370 h 950432"/>
                <a:gd name="connsiteX2763" fmla="*/ 1275847 w 4190171"/>
                <a:gd name="connsiteY2763" fmla="*/ 745862 h 950432"/>
                <a:gd name="connsiteX2764" fmla="*/ 1279405 w 4190171"/>
                <a:gd name="connsiteY2764" fmla="*/ 745419 h 950432"/>
                <a:gd name="connsiteX2765" fmla="*/ 903567 w 4190171"/>
                <a:gd name="connsiteY2765" fmla="*/ 745419 h 950432"/>
                <a:gd name="connsiteX2766" fmla="*/ 906397 w 4190171"/>
                <a:gd name="connsiteY2766" fmla="*/ 747620 h 950432"/>
                <a:gd name="connsiteX2767" fmla="*/ 909978 w 4190171"/>
                <a:gd name="connsiteY2767" fmla="*/ 753918 h 950432"/>
                <a:gd name="connsiteX2768" fmla="*/ 908220 w 4190171"/>
                <a:gd name="connsiteY2768" fmla="*/ 760306 h 950432"/>
                <a:gd name="connsiteX2769" fmla="*/ 902052 w 4190171"/>
                <a:gd name="connsiteY2769" fmla="*/ 763814 h 950432"/>
                <a:gd name="connsiteX2770" fmla="*/ 895663 w 4190171"/>
                <a:gd name="connsiteY2770" fmla="*/ 762056 h 950432"/>
                <a:gd name="connsiteX2771" fmla="*/ 892083 w 4190171"/>
                <a:gd name="connsiteY2771" fmla="*/ 755758 h 950432"/>
                <a:gd name="connsiteX2772" fmla="*/ 893840 w 4190171"/>
                <a:gd name="connsiteY2772" fmla="*/ 749370 h 950432"/>
                <a:gd name="connsiteX2773" fmla="*/ 900009 w 4190171"/>
                <a:gd name="connsiteY2773" fmla="*/ 745862 h 950432"/>
                <a:gd name="connsiteX2774" fmla="*/ 903567 w 4190171"/>
                <a:gd name="connsiteY2774" fmla="*/ 745419 h 950432"/>
                <a:gd name="connsiteX2775" fmla="*/ 527729 w 4190171"/>
                <a:gd name="connsiteY2775" fmla="*/ 745419 h 950432"/>
                <a:gd name="connsiteX2776" fmla="*/ 530559 w 4190171"/>
                <a:gd name="connsiteY2776" fmla="*/ 747620 h 950432"/>
                <a:gd name="connsiteX2777" fmla="*/ 534140 w 4190171"/>
                <a:gd name="connsiteY2777" fmla="*/ 753918 h 950432"/>
                <a:gd name="connsiteX2778" fmla="*/ 532382 w 4190171"/>
                <a:gd name="connsiteY2778" fmla="*/ 760306 h 950432"/>
                <a:gd name="connsiteX2779" fmla="*/ 526213 w 4190171"/>
                <a:gd name="connsiteY2779" fmla="*/ 763814 h 950432"/>
                <a:gd name="connsiteX2780" fmla="*/ 519826 w 4190171"/>
                <a:gd name="connsiteY2780" fmla="*/ 762056 h 950432"/>
                <a:gd name="connsiteX2781" fmla="*/ 516245 w 4190171"/>
                <a:gd name="connsiteY2781" fmla="*/ 755758 h 950432"/>
                <a:gd name="connsiteX2782" fmla="*/ 518002 w 4190171"/>
                <a:gd name="connsiteY2782" fmla="*/ 749370 h 950432"/>
                <a:gd name="connsiteX2783" fmla="*/ 524171 w 4190171"/>
                <a:gd name="connsiteY2783" fmla="*/ 745862 h 950432"/>
                <a:gd name="connsiteX2784" fmla="*/ 527729 w 4190171"/>
                <a:gd name="connsiteY2784" fmla="*/ 745419 h 950432"/>
                <a:gd name="connsiteX2785" fmla="*/ 151892 w 4190171"/>
                <a:gd name="connsiteY2785" fmla="*/ 745419 h 950432"/>
                <a:gd name="connsiteX2786" fmla="*/ 154721 w 4190171"/>
                <a:gd name="connsiteY2786" fmla="*/ 747620 h 950432"/>
                <a:gd name="connsiteX2787" fmla="*/ 158302 w 4190171"/>
                <a:gd name="connsiteY2787" fmla="*/ 753918 h 950432"/>
                <a:gd name="connsiteX2788" fmla="*/ 156544 w 4190171"/>
                <a:gd name="connsiteY2788" fmla="*/ 760306 h 950432"/>
                <a:gd name="connsiteX2789" fmla="*/ 150376 w 4190171"/>
                <a:gd name="connsiteY2789" fmla="*/ 763814 h 950432"/>
                <a:gd name="connsiteX2790" fmla="*/ 143987 w 4190171"/>
                <a:gd name="connsiteY2790" fmla="*/ 762056 h 950432"/>
                <a:gd name="connsiteX2791" fmla="*/ 140407 w 4190171"/>
                <a:gd name="connsiteY2791" fmla="*/ 755758 h 950432"/>
                <a:gd name="connsiteX2792" fmla="*/ 142165 w 4190171"/>
                <a:gd name="connsiteY2792" fmla="*/ 749370 h 950432"/>
                <a:gd name="connsiteX2793" fmla="*/ 148333 w 4190171"/>
                <a:gd name="connsiteY2793" fmla="*/ 745862 h 950432"/>
                <a:gd name="connsiteX2794" fmla="*/ 151892 w 4190171"/>
                <a:gd name="connsiteY2794" fmla="*/ 745419 h 950432"/>
                <a:gd name="connsiteX2795" fmla="*/ 3950238 w 4190171"/>
                <a:gd name="connsiteY2795" fmla="*/ 735945 h 950432"/>
                <a:gd name="connsiteX2796" fmla="*/ 3960619 w 4190171"/>
                <a:gd name="connsiteY2796" fmla="*/ 739783 h 950432"/>
                <a:gd name="connsiteX2797" fmla="*/ 3990288 w 4190171"/>
                <a:gd name="connsiteY2797" fmla="*/ 767252 h 950432"/>
                <a:gd name="connsiteX2798" fmla="*/ 3991076 w 4190171"/>
                <a:gd name="connsiteY2798" fmla="*/ 787687 h 950432"/>
                <a:gd name="connsiteX2799" fmla="*/ 3976195 w 4190171"/>
                <a:gd name="connsiteY2799" fmla="*/ 803759 h 950432"/>
                <a:gd name="connsiteX2800" fmla="*/ 3955760 w 4190171"/>
                <a:gd name="connsiteY2800" fmla="*/ 804547 h 950432"/>
                <a:gd name="connsiteX2801" fmla="*/ 3926090 w 4190171"/>
                <a:gd name="connsiteY2801" fmla="*/ 777077 h 950432"/>
                <a:gd name="connsiteX2802" fmla="*/ 3925304 w 4190171"/>
                <a:gd name="connsiteY2802" fmla="*/ 756642 h 950432"/>
                <a:gd name="connsiteX2803" fmla="*/ 3940184 w 4190171"/>
                <a:gd name="connsiteY2803" fmla="*/ 740570 h 950432"/>
                <a:gd name="connsiteX2804" fmla="*/ 3950238 w 4190171"/>
                <a:gd name="connsiteY2804" fmla="*/ 735945 h 950432"/>
                <a:gd name="connsiteX2805" fmla="*/ 3574400 w 4190171"/>
                <a:gd name="connsiteY2805" fmla="*/ 735945 h 950432"/>
                <a:gd name="connsiteX2806" fmla="*/ 3584780 w 4190171"/>
                <a:gd name="connsiteY2806" fmla="*/ 739783 h 950432"/>
                <a:gd name="connsiteX2807" fmla="*/ 3614450 w 4190171"/>
                <a:gd name="connsiteY2807" fmla="*/ 767252 h 950432"/>
                <a:gd name="connsiteX2808" fmla="*/ 3615238 w 4190171"/>
                <a:gd name="connsiteY2808" fmla="*/ 787687 h 950432"/>
                <a:gd name="connsiteX2809" fmla="*/ 3600358 w 4190171"/>
                <a:gd name="connsiteY2809" fmla="*/ 803759 h 950432"/>
                <a:gd name="connsiteX2810" fmla="*/ 3579922 w 4190171"/>
                <a:gd name="connsiteY2810" fmla="*/ 804547 h 950432"/>
                <a:gd name="connsiteX2811" fmla="*/ 3550252 w 4190171"/>
                <a:gd name="connsiteY2811" fmla="*/ 777077 h 950432"/>
                <a:gd name="connsiteX2812" fmla="*/ 3549465 w 4190171"/>
                <a:gd name="connsiteY2812" fmla="*/ 756642 h 950432"/>
                <a:gd name="connsiteX2813" fmla="*/ 3564345 w 4190171"/>
                <a:gd name="connsiteY2813" fmla="*/ 740570 h 950432"/>
                <a:gd name="connsiteX2814" fmla="*/ 3574400 w 4190171"/>
                <a:gd name="connsiteY2814" fmla="*/ 735945 h 950432"/>
                <a:gd name="connsiteX2815" fmla="*/ 3198562 w 4190171"/>
                <a:gd name="connsiteY2815" fmla="*/ 735945 h 950432"/>
                <a:gd name="connsiteX2816" fmla="*/ 3208943 w 4190171"/>
                <a:gd name="connsiteY2816" fmla="*/ 739783 h 950432"/>
                <a:gd name="connsiteX2817" fmla="*/ 3238612 w 4190171"/>
                <a:gd name="connsiteY2817" fmla="*/ 767252 h 950432"/>
                <a:gd name="connsiteX2818" fmla="*/ 3239400 w 4190171"/>
                <a:gd name="connsiteY2818" fmla="*/ 787687 h 950432"/>
                <a:gd name="connsiteX2819" fmla="*/ 3224519 w 4190171"/>
                <a:gd name="connsiteY2819" fmla="*/ 803759 h 950432"/>
                <a:gd name="connsiteX2820" fmla="*/ 3204084 w 4190171"/>
                <a:gd name="connsiteY2820" fmla="*/ 804547 h 950432"/>
                <a:gd name="connsiteX2821" fmla="*/ 3174414 w 4190171"/>
                <a:gd name="connsiteY2821" fmla="*/ 777077 h 950432"/>
                <a:gd name="connsiteX2822" fmla="*/ 3173627 w 4190171"/>
                <a:gd name="connsiteY2822" fmla="*/ 756642 h 950432"/>
                <a:gd name="connsiteX2823" fmla="*/ 3188507 w 4190171"/>
                <a:gd name="connsiteY2823" fmla="*/ 740570 h 950432"/>
                <a:gd name="connsiteX2824" fmla="*/ 3198562 w 4190171"/>
                <a:gd name="connsiteY2824" fmla="*/ 735945 h 950432"/>
                <a:gd name="connsiteX2825" fmla="*/ 2822724 w 4190171"/>
                <a:gd name="connsiteY2825" fmla="*/ 735945 h 950432"/>
                <a:gd name="connsiteX2826" fmla="*/ 2833104 w 4190171"/>
                <a:gd name="connsiteY2826" fmla="*/ 739783 h 950432"/>
                <a:gd name="connsiteX2827" fmla="*/ 2862774 w 4190171"/>
                <a:gd name="connsiteY2827" fmla="*/ 767252 h 950432"/>
                <a:gd name="connsiteX2828" fmla="*/ 2863562 w 4190171"/>
                <a:gd name="connsiteY2828" fmla="*/ 787687 h 950432"/>
                <a:gd name="connsiteX2829" fmla="*/ 2848681 w 4190171"/>
                <a:gd name="connsiteY2829" fmla="*/ 803759 h 950432"/>
                <a:gd name="connsiteX2830" fmla="*/ 2828246 w 4190171"/>
                <a:gd name="connsiteY2830" fmla="*/ 804547 h 950432"/>
                <a:gd name="connsiteX2831" fmla="*/ 2798576 w 4190171"/>
                <a:gd name="connsiteY2831" fmla="*/ 777077 h 950432"/>
                <a:gd name="connsiteX2832" fmla="*/ 2797790 w 4190171"/>
                <a:gd name="connsiteY2832" fmla="*/ 756642 h 950432"/>
                <a:gd name="connsiteX2833" fmla="*/ 2812670 w 4190171"/>
                <a:gd name="connsiteY2833" fmla="*/ 740570 h 950432"/>
                <a:gd name="connsiteX2834" fmla="*/ 2822724 w 4190171"/>
                <a:gd name="connsiteY2834" fmla="*/ 735945 h 950432"/>
                <a:gd name="connsiteX2835" fmla="*/ 2446886 w 4190171"/>
                <a:gd name="connsiteY2835" fmla="*/ 735945 h 950432"/>
                <a:gd name="connsiteX2836" fmla="*/ 2457267 w 4190171"/>
                <a:gd name="connsiteY2836" fmla="*/ 739783 h 950432"/>
                <a:gd name="connsiteX2837" fmla="*/ 2486936 w 4190171"/>
                <a:gd name="connsiteY2837" fmla="*/ 767252 h 950432"/>
                <a:gd name="connsiteX2838" fmla="*/ 2487724 w 4190171"/>
                <a:gd name="connsiteY2838" fmla="*/ 787687 h 950432"/>
                <a:gd name="connsiteX2839" fmla="*/ 2472844 w 4190171"/>
                <a:gd name="connsiteY2839" fmla="*/ 803759 h 950432"/>
                <a:gd name="connsiteX2840" fmla="*/ 2452408 w 4190171"/>
                <a:gd name="connsiteY2840" fmla="*/ 804547 h 950432"/>
                <a:gd name="connsiteX2841" fmla="*/ 2422738 w 4190171"/>
                <a:gd name="connsiteY2841" fmla="*/ 777077 h 950432"/>
                <a:gd name="connsiteX2842" fmla="*/ 2421951 w 4190171"/>
                <a:gd name="connsiteY2842" fmla="*/ 756642 h 950432"/>
                <a:gd name="connsiteX2843" fmla="*/ 2436831 w 4190171"/>
                <a:gd name="connsiteY2843" fmla="*/ 740570 h 950432"/>
                <a:gd name="connsiteX2844" fmla="*/ 2446886 w 4190171"/>
                <a:gd name="connsiteY2844" fmla="*/ 735945 h 950432"/>
                <a:gd name="connsiteX2845" fmla="*/ 2071048 w 4190171"/>
                <a:gd name="connsiteY2845" fmla="*/ 735945 h 950432"/>
                <a:gd name="connsiteX2846" fmla="*/ 2081428 w 4190171"/>
                <a:gd name="connsiteY2846" fmla="*/ 739783 h 950432"/>
                <a:gd name="connsiteX2847" fmla="*/ 2111098 w 4190171"/>
                <a:gd name="connsiteY2847" fmla="*/ 767252 h 950432"/>
                <a:gd name="connsiteX2848" fmla="*/ 2111885 w 4190171"/>
                <a:gd name="connsiteY2848" fmla="*/ 787687 h 950432"/>
                <a:gd name="connsiteX2849" fmla="*/ 2097005 w 4190171"/>
                <a:gd name="connsiteY2849" fmla="*/ 803759 h 950432"/>
                <a:gd name="connsiteX2850" fmla="*/ 2076570 w 4190171"/>
                <a:gd name="connsiteY2850" fmla="*/ 804547 h 950432"/>
                <a:gd name="connsiteX2851" fmla="*/ 2046900 w 4190171"/>
                <a:gd name="connsiteY2851" fmla="*/ 777077 h 950432"/>
                <a:gd name="connsiteX2852" fmla="*/ 2046113 w 4190171"/>
                <a:gd name="connsiteY2852" fmla="*/ 756642 h 950432"/>
                <a:gd name="connsiteX2853" fmla="*/ 2060993 w 4190171"/>
                <a:gd name="connsiteY2853" fmla="*/ 740570 h 950432"/>
                <a:gd name="connsiteX2854" fmla="*/ 2071048 w 4190171"/>
                <a:gd name="connsiteY2854" fmla="*/ 735945 h 950432"/>
                <a:gd name="connsiteX2855" fmla="*/ 1695210 w 4190171"/>
                <a:gd name="connsiteY2855" fmla="*/ 735945 h 950432"/>
                <a:gd name="connsiteX2856" fmla="*/ 1705590 w 4190171"/>
                <a:gd name="connsiteY2856" fmla="*/ 739783 h 950432"/>
                <a:gd name="connsiteX2857" fmla="*/ 1735259 w 4190171"/>
                <a:gd name="connsiteY2857" fmla="*/ 767252 h 950432"/>
                <a:gd name="connsiteX2858" fmla="*/ 1736047 w 4190171"/>
                <a:gd name="connsiteY2858" fmla="*/ 787687 h 950432"/>
                <a:gd name="connsiteX2859" fmla="*/ 1721167 w 4190171"/>
                <a:gd name="connsiteY2859" fmla="*/ 803759 h 950432"/>
                <a:gd name="connsiteX2860" fmla="*/ 1700732 w 4190171"/>
                <a:gd name="connsiteY2860" fmla="*/ 804547 h 950432"/>
                <a:gd name="connsiteX2861" fmla="*/ 1671062 w 4190171"/>
                <a:gd name="connsiteY2861" fmla="*/ 777077 h 950432"/>
                <a:gd name="connsiteX2862" fmla="*/ 1670275 w 4190171"/>
                <a:gd name="connsiteY2862" fmla="*/ 756642 h 950432"/>
                <a:gd name="connsiteX2863" fmla="*/ 1685154 w 4190171"/>
                <a:gd name="connsiteY2863" fmla="*/ 740570 h 950432"/>
                <a:gd name="connsiteX2864" fmla="*/ 1695210 w 4190171"/>
                <a:gd name="connsiteY2864" fmla="*/ 735945 h 950432"/>
                <a:gd name="connsiteX2865" fmla="*/ 1319371 w 4190171"/>
                <a:gd name="connsiteY2865" fmla="*/ 735945 h 950432"/>
                <a:gd name="connsiteX2866" fmla="*/ 1329752 w 4190171"/>
                <a:gd name="connsiteY2866" fmla="*/ 739783 h 950432"/>
                <a:gd name="connsiteX2867" fmla="*/ 1359422 w 4190171"/>
                <a:gd name="connsiteY2867" fmla="*/ 767252 h 950432"/>
                <a:gd name="connsiteX2868" fmla="*/ 1360209 w 4190171"/>
                <a:gd name="connsiteY2868" fmla="*/ 787687 h 950432"/>
                <a:gd name="connsiteX2869" fmla="*/ 1345329 w 4190171"/>
                <a:gd name="connsiteY2869" fmla="*/ 803759 h 950432"/>
                <a:gd name="connsiteX2870" fmla="*/ 1324893 w 4190171"/>
                <a:gd name="connsiteY2870" fmla="*/ 804547 h 950432"/>
                <a:gd name="connsiteX2871" fmla="*/ 1295224 w 4190171"/>
                <a:gd name="connsiteY2871" fmla="*/ 777077 h 950432"/>
                <a:gd name="connsiteX2872" fmla="*/ 1294437 w 4190171"/>
                <a:gd name="connsiteY2872" fmla="*/ 756642 h 950432"/>
                <a:gd name="connsiteX2873" fmla="*/ 1309317 w 4190171"/>
                <a:gd name="connsiteY2873" fmla="*/ 740570 h 950432"/>
                <a:gd name="connsiteX2874" fmla="*/ 1319371 w 4190171"/>
                <a:gd name="connsiteY2874" fmla="*/ 735945 h 950432"/>
                <a:gd name="connsiteX2875" fmla="*/ 943533 w 4190171"/>
                <a:gd name="connsiteY2875" fmla="*/ 735945 h 950432"/>
                <a:gd name="connsiteX2876" fmla="*/ 953914 w 4190171"/>
                <a:gd name="connsiteY2876" fmla="*/ 739783 h 950432"/>
                <a:gd name="connsiteX2877" fmla="*/ 983584 w 4190171"/>
                <a:gd name="connsiteY2877" fmla="*/ 767252 h 950432"/>
                <a:gd name="connsiteX2878" fmla="*/ 984371 w 4190171"/>
                <a:gd name="connsiteY2878" fmla="*/ 787687 h 950432"/>
                <a:gd name="connsiteX2879" fmla="*/ 969490 w 4190171"/>
                <a:gd name="connsiteY2879" fmla="*/ 803759 h 950432"/>
                <a:gd name="connsiteX2880" fmla="*/ 949056 w 4190171"/>
                <a:gd name="connsiteY2880" fmla="*/ 804547 h 950432"/>
                <a:gd name="connsiteX2881" fmla="*/ 919386 w 4190171"/>
                <a:gd name="connsiteY2881" fmla="*/ 777077 h 950432"/>
                <a:gd name="connsiteX2882" fmla="*/ 918599 w 4190171"/>
                <a:gd name="connsiteY2882" fmla="*/ 756642 h 950432"/>
                <a:gd name="connsiteX2883" fmla="*/ 933479 w 4190171"/>
                <a:gd name="connsiteY2883" fmla="*/ 740570 h 950432"/>
                <a:gd name="connsiteX2884" fmla="*/ 943533 w 4190171"/>
                <a:gd name="connsiteY2884" fmla="*/ 735945 h 950432"/>
                <a:gd name="connsiteX2885" fmla="*/ 567695 w 4190171"/>
                <a:gd name="connsiteY2885" fmla="*/ 735945 h 950432"/>
                <a:gd name="connsiteX2886" fmla="*/ 578076 w 4190171"/>
                <a:gd name="connsiteY2886" fmla="*/ 739783 h 950432"/>
                <a:gd name="connsiteX2887" fmla="*/ 607745 w 4190171"/>
                <a:gd name="connsiteY2887" fmla="*/ 767252 h 950432"/>
                <a:gd name="connsiteX2888" fmla="*/ 608533 w 4190171"/>
                <a:gd name="connsiteY2888" fmla="*/ 787687 h 950432"/>
                <a:gd name="connsiteX2889" fmla="*/ 593653 w 4190171"/>
                <a:gd name="connsiteY2889" fmla="*/ 803759 h 950432"/>
                <a:gd name="connsiteX2890" fmla="*/ 573218 w 4190171"/>
                <a:gd name="connsiteY2890" fmla="*/ 804547 h 950432"/>
                <a:gd name="connsiteX2891" fmla="*/ 543548 w 4190171"/>
                <a:gd name="connsiteY2891" fmla="*/ 777077 h 950432"/>
                <a:gd name="connsiteX2892" fmla="*/ 542761 w 4190171"/>
                <a:gd name="connsiteY2892" fmla="*/ 756642 h 950432"/>
                <a:gd name="connsiteX2893" fmla="*/ 557640 w 4190171"/>
                <a:gd name="connsiteY2893" fmla="*/ 740570 h 950432"/>
                <a:gd name="connsiteX2894" fmla="*/ 567695 w 4190171"/>
                <a:gd name="connsiteY2894" fmla="*/ 735945 h 950432"/>
                <a:gd name="connsiteX2895" fmla="*/ 191858 w 4190171"/>
                <a:gd name="connsiteY2895" fmla="*/ 735945 h 950432"/>
                <a:gd name="connsiteX2896" fmla="*/ 202238 w 4190171"/>
                <a:gd name="connsiteY2896" fmla="*/ 739783 h 950432"/>
                <a:gd name="connsiteX2897" fmla="*/ 231908 w 4190171"/>
                <a:gd name="connsiteY2897" fmla="*/ 767252 h 950432"/>
                <a:gd name="connsiteX2898" fmla="*/ 232695 w 4190171"/>
                <a:gd name="connsiteY2898" fmla="*/ 787687 h 950432"/>
                <a:gd name="connsiteX2899" fmla="*/ 217815 w 4190171"/>
                <a:gd name="connsiteY2899" fmla="*/ 803759 h 950432"/>
                <a:gd name="connsiteX2900" fmla="*/ 197380 w 4190171"/>
                <a:gd name="connsiteY2900" fmla="*/ 804547 h 950432"/>
                <a:gd name="connsiteX2901" fmla="*/ 167710 w 4190171"/>
                <a:gd name="connsiteY2901" fmla="*/ 777077 h 950432"/>
                <a:gd name="connsiteX2902" fmla="*/ 166923 w 4190171"/>
                <a:gd name="connsiteY2902" fmla="*/ 756642 h 950432"/>
                <a:gd name="connsiteX2903" fmla="*/ 181803 w 4190171"/>
                <a:gd name="connsiteY2903" fmla="*/ 740570 h 950432"/>
                <a:gd name="connsiteX2904" fmla="*/ 191858 w 4190171"/>
                <a:gd name="connsiteY2904" fmla="*/ 735945 h 950432"/>
                <a:gd name="connsiteX2905" fmla="*/ 4071514 w 4190171"/>
                <a:gd name="connsiteY2905" fmla="*/ 734175 h 950432"/>
                <a:gd name="connsiteX2906" fmla="*/ 4080105 w 4190171"/>
                <a:gd name="connsiteY2906" fmla="*/ 737734 h 950432"/>
                <a:gd name="connsiteX2907" fmla="*/ 4139863 w 4190171"/>
                <a:gd name="connsiteY2907" fmla="*/ 797492 h 950432"/>
                <a:gd name="connsiteX2908" fmla="*/ 4148665 w 4190171"/>
                <a:gd name="connsiteY2908" fmla="*/ 824250 h 950432"/>
                <a:gd name="connsiteX2909" fmla="*/ 4114628 w 4190171"/>
                <a:gd name="connsiteY2909" fmla="*/ 858288 h 950432"/>
                <a:gd name="connsiteX2910" fmla="*/ 4097446 w 4190171"/>
                <a:gd name="connsiteY2910" fmla="*/ 858288 h 950432"/>
                <a:gd name="connsiteX2911" fmla="*/ 4028498 w 4190171"/>
                <a:gd name="connsiteY2911" fmla="*/ 789340 h 950432"/>
                <a:gd name="connsiteX2912" fmla="*/ 4028498 w 4190171"/>
                <a:gd name="connsiteY2912" fmla="*/ 772158 h 950432"/>
                <a:gd name="connsiteX2913" fmla="*/ 4062923 w 4190171"/>
                <a:gd name="connsiteY2913" fmla="*/ 737734 h 950432"/>
                <a:gd name="connsiteX2914" fmla="*/ 4071514 w 4190171"/>
                <a:gd name="connsiteY2914" fmla="*/ 734175 h 950432"/>
                <a:gd name="connsiteX2915" fmla="*/ 3695676 w 4190171"/>
                <a:gd name="connsiteY2915" fmla="*/ 734175 h 950432"/>
                <a:gd name="connsiteX2916" fmla="*/ 3704267 w 4190171"/>
                <a:gd name="connsiteY2916" fmla="*/ 737734 h 950432"/>
                <a:gd name="connsiteX2917" fmla="*/ 3773214 w 4190171"/>
                <a:gd name="connsiteY2917" fmla="*/ 806681 h 950432"/>
                <a:gd name="connsiteX2918" fmla="*/ 3773214 w 4190171"/>
                <a:gd name="connsiteY2918" fmla="*/ 823863 h 950432"/>
                <a:gd name="connsiteX2919" fmla="*/ 3738790 w 4190171"/>
                <a:gd name="connsiteY2919" fmla="*/ 858288 h 950432"/>
                <a:gd name="connsiteX2920" fmla="*/ 3721608 w 4190171"/>
                <a:gd name="connsiteY2920" fmla="*/ 858288 h 950432"/>
                <a:gd name="connsiteX2921" fmla="*/ 3652661 w 4190171"/>
                <a:gd name="connsiteY2921" fmla="*/ 789340 h 950432"/>
                <a:gd name="connsiteX2922" fmla="*/ 3652661 w 4190171"/>
                <a:gd name="connsiteY2922" fmla="*/ 772158 h 950432"/>
                <a:gd name="connsiteX2923" fmla="*/ 3687085 w 4190171"/>
                <a:gd name="connsiteY2923" fmla="*/ 737734 h 950432"/>
                <a:gd name="connsiteX2924" fmla="*/ 3695676 w 4190171"/>
                <a:gd name="connsiteY2924" fmla="*/ 734175 h 950432"/>
                <a:gd name="connsiteX2925" fmla="*/ 3319838 w 4190171"/>
                <a:gd name="connsiteY2925" fmla="*/ 734175 h 950432"/>
                <a:gd name="connsiteX2926" fmla="*/ 3328429 w 4190171"/>
                <a:gd name="connsiteY2926" fmla="*/ 737734 h 950432"/>
                <a:gd name="connsiteX2927" fmla="*/ 3397376 w 4190171"/>
                <a:gd name="connsiteY2927" fmla="*/ 806681 h 950432"/>
                <a:gd name="connsiteX2928" fmla="*/ 3397376 w 4190171"/>
                <a:gd name="connsiteY2928" fmla="*/ 823863 h 950432"/>
                <a:gd name="connsiteX2929" fmla="*/ 3362952 w 4190171"/>
                <a:gd name="connsiteY2929" fmla="*/ 858288 h 950432"/>
                <a:gd name="connsiteX2930" fmla="*/ 3345770 w 4190171"/>
                <a:gd name="connsiteY2930" fmla="*/ 858288 h 950432"/>
                <a:gd name="connsiteX2931" fmla="*/ 3276822 w 4190171"/>
                <a:gd name="connsiteY2931" fmla="*/ 789340 h 950432"/>
                <a:gd name="connsiteX2932" fmla="*/ 3276822 w 4190171"/>
                <a:gd name="connsiteY2932" fmla="*/ 772158 h 950432"/>
                <a:gd name="connsiteX2933" fmla="*/ 3311247 w 4190171"/>
                <a:gd name="connsiteY2933" fmla="*/ 737734 h 950432"/>
                <a:gd name="connsiteX2934" fmla="*/ 3319838 w 4190171"/>
                <a:gd name="connsiteY2934" fmla="*/ 734175 h 950432"/>
                <a:gd name="connsiteX2935" fmla="*/ 2944000 w 4190171"/>
                <a:gd name="connsiteY2935" fmla="*/ 734175 h 950432"/>
                <a:gd name="connsiteX2936" fmla="*/ 2952590 w 4190171"/>
                <a:gd name="connsiteY2936" fmla="*/ 737734 h 950432"/>
                <a:gd name="connsiteX2937" fmla="*/ 3021538 w 4190171"/>
                <a:gd name="connsiteY2937" fmla="*/ 806681 h 950432"/>
                <a:gd name="connsiteX2938" fmla="*/ 3021538 w 4190171"/>
                <a:gd name="connsiteY2938" fmla="*/ 823863 h 950432"/>
                <a:gd name="connsiteX2939" fmla="*/ 2987114 w 4190171"/>
                <a:gd name="connsiteY2939" fmla="*/ 858288 h 950432"/>
                <a:gd name="connsiteX2940" fmla="*/ 2969932 w 4190171"/>
                <a:gd name="connsiteY2940" fmla="*/ 858288 h 950432"/>
                <a:gd name="connsiteX2941" fmla="*/ 2900984 w 4190171"/>
                <a:gd name="connsiteY2941" fmla="*/ 789340 h 950432"/>
                <a:gd name="connsiteX2942" fmla="*/ 2900984 w 4190171"/>
                <a:gd name="connsiteY2942" fmla="*/ 772158 h 950432"/>
                <a:gd name="connsiteX2943" fmla="*/ 2935409 w 4190171"/>
                <a:gd name="connsiteY2943" fmla="*/ 737734 h 950432"/>
                <a:gd name="connsiteX2944" fmla="*/ 2944000 w 4190171"/>
                <a:gd name="connsiteY2944" fmla="*/ 734175 h 950432"/>
                <a:gd name="connsiteX2945" fmla="*/ 2568162 w 4190171"/>
                <a:gd name="connsiteY2945" fmla="*/ 734175 h 950432"/>
                <a:gd name="connsiteX2946" fmla="*/ 2576753 w 4190171"/>
                <a:gd name="connsiteY2946" fmla="*/ 737734 h 950432"/>
                <a:gd name="connsiteX2947" fmla="*/ 2645700 w 4190171"/>
                <a:gd name="connsiteY2947" fmla="*/ 806681 h 950432"/>
                <a:gd name="connsiteX2948" fmla="*/ 2645700 w 4190171"/>
                <a:gd name="connsiteY2948" fmla="*/ 823863 h 950432"/>
                <a:gd name="connsiteX2949" fmla="*/ 2611276 w 4190171"/>
                <a:gd name="connsiteY2949" fmla="*/ 858288 h 950432"/>
                <a:gd name="connsiteX2950" fmla="*/ 2594094 w 4190171"/>
                <a:gd name="connsiteY2950" fmla="*/ 858288 h 950432"/>
                <a:gd name="connsiteX2951" fmla="*/ 2525146 w 4190171"/>
                <a:gd name="connsiteY2951" fmla="*/ 789340 h 950432"/>
                <a:gd name="connsiteX2952" fmla="*/ 2525146 w 4190171"/>
                <a:gd name="connsiteY2952" fmla="*/ 772158 h 950432"/>
                <a:gd name="connsiteX2953" fmla="*/ 2559571 w 4190171"/>
                <a:gd name="connsiteY2953" fmla="*/ 737734 h 950432"/>
                <a:gd name="connsiteX2954" fmla="*/ 2568162 w 4190171"/>
                <a:gd name="connsiteY2954" fmla="*/ 734175 h 950432"/>
                <a:gd name="connsiteX2955" fmla="*/ 2192324 w 4190171"/>
                <a:gd name="connsiteY2955" fmla="*/ 734175 h 950432"/>
                <a:gd name="connsiteX2956" fmla="*/ 2200915 w 4190171"/>
                <a:gd name="connsiteY2956" fmla="*/ 737734 h 950432"/>
                <a:gd name="connsiteX2957" fmla="*/ 2269862 w 4190171"/>
                <a:gd name="connsiteY2957" fmla="*/ 806681 h 950432"/>
                <a:gd name="connsiteX2958" fmla="*/ 2269862 w 4190171"/>
                <a:gd name="connsiteY2958" fmla="*/ 823863 h 950432"/>
                <a:gd name="connsiteX2959" fmla="*/ 2235437 w 4190171"/>
                <a:gd name="connsiteY2959" fmla="*/ 858288 h 950432"/>
                <a:gd name="connsiteX2960" fmla="*/ 2218256 w 4190171"/>
                <a:gd name="connsiteY2960" fmla="*/ 858288 h 950432"/>
                <a:gd name="connsiteX2961" fmla="*/ 2149308 w 4190171"/>
                <a:gd name="connsiteY2961" fmla="*/ 789340 h 950432"/>
                <a:gd name="connsiteX2962" fmla="*/ 2149308 w 4190171"/>
                <a:gd name="connsiteY2962" fmla="*/ 772158 h 950432"/>
                <a:gd name="connsiteX2963" fmla="*/ 2183733 w 4190171"/>
                <a:gd name="connsiteY2963" fmla="*/ 737734 h 950432"/>
                <a:gd name="connsiteX2964" fmla="*/ 2192324 w 4190171"/>
                <a:gd name="connsiteY2964" fmla="*/ 734175 h 950432"/>
                <a:gd name="connsiteX2965" fmla="*/ 1816486 w 4190171"/>
                <a:gd name="connsiteY2965" fmla="*/ 734175 h 950432"/>
                <a:gd name="connsiteX2966" fmla="*/ 1825077 w 4190171"/>
                <a:gd name="connsiteY2966" fmla="*/ 737734 h 950432"/>
                <a:gd name="connsiteX2967" fmla="*/ 1894024 w 4190171"/>
                <a:gd name="connsiteY2967" fmla="*/ 806681 h 950432"/>
                <a:gd name="connsiteX2968" fmla="*/ 1894024 w 4190171"/>
                <a:gd name="connsiteY2968" fmla="*/ 823863 h 950432"/>
                <a:gd name="connsiteX2969" fmla="*/ 1859599 w 4190171"/>
                <a:gd name="connsiteY2969" fmla="*/ 858288 h 950432"/>
                <a:gd name="connsiteX2970" fmla="*/ 1842418 w 4190171"/>
                <a:gd name="connsiteY2970" fmla="*/ 858288 h 950432"/>
                <a:gd name="connsiteX2971" fmla="*/ 1773470 w 4190171"/>
                <a:gd name="connsiteY2971" fmla="*/ 789340 h 950432"/>
                <a:gd name="connsiteX2972" fmla="*/ 1773470 w 4190171"/>
                <a:gd name="connsiteY2972" fmla="*/ 772158 h 950432"/>
                <a:gd name="connsiteX2973" fmla="*/ 1807895 w 4190171"/>
                <a:gd name="connsiteY2973" fmla="*/ 737734 h 950432"/>
                <a:gd name="connsiteX2974" fmla="*/ 1816486 w 4190171"/>
                <a:gd name="connsiteY2974" fmla="*/ 734175 h 950432"/>
                <a:gd name="connsiteX2975" fmla="*/ 1440647 w 4190171"/>
                <a:gd name="connsiteY2975" fmla="*/ 734175 h 950432"/>
                <a:gd name="connsiteX2976" fmla="*/ 1449238 w 4190171"/>
                <a:gd name="connsiteY2976" fmla="*/ 737734 h 950432"/>
                <a:gd name="connsiteX2977" fmla="*/ 1518186 w 4190171"/>
                <a:gd name="connsiteY2977" fmla="*/ 806681 h 950432"/>
                <a:gd name="connsiteX2978" fmla="*/ 1518186 w 4190171"/>
                <a:gd name="connsiteY2978" fmla="*/ 823863 h 950432"/>
                <a:gd name="connsiteX2979" fmla="*/ 1483761 w 4190171"/>
                <a:gd name="connsiteY2979" fmla="*/ 858288 h 950432"/>
                <a:gd name="connsiteX2980" fmla="*/ 1466579 w 4190171"/>
                <a:gd name="connsiteY2980" fmla="*/ 858288 h 950432"/>
                <a:gd name="connsiteX2981" fmla="*/ 1397632 w 4190171"/>
                <a:gd name="connsiteY2981" fmla="*/ 789340 h 950432"/>
                <a:gd name="connsiteX2982" fmla="*/ 1397632 w 4190171"/>
                <a:gd name="connsiteY2982" fmla="*/ 772158 h 950432"/>
                <a:gd name="connsiteX2983" fmla="*/ 1432056 w 4190171"/>
                <a:gd name="connsiteY2983" fmla="*/ 737734 h 950432"/>
                <a:gd name="connsiteX2984" fmla="*/ 1440647 w 4190171"/>
                <a:gd name="connsiteY2984" fmla="*/ 734175 h 950432"/>
                <a:gd name="connsiteX2985" fmla="*/ 1064809 w 4190171"/>
                <a:gd name="connsiteY2985" fmla="*/ 734175 h 950432"/>
                <a:gd name="connsiteX2986" fmla="*/ 1073400 w 4190171"/>
                <a:gd name="connsiteY2986" fmla="*/ 737734 h 950432"/>
                <a:gd name="connsiteX2987" fmla="*/ 1142347 w 4190171"/>
                <a:gd name="connsiteY2987" fmla="*/ 806681 h 950432"/>
                <a:gd name="connsiteX2988" fmla="*/ 1142348 w 4190171"/>
                <a:gd name="connsiteY2988" fmla="*/ 823863 h 950432"/>
                <a:gd name="connsiteX2989" fmla="*/ 1107923 w 4190171"/>
                <a:gd name="connsiteY2989" fmla="*/ 858288 h 950432"/>
                <a:gd name="connsiteX2990" fmla="*/ 1090741 w 4190171"/>
                <a:gd name="connsiteY2990" fmla="*/ 858288 h 950432"/>
                <a:gd name="connsiteX2991" fmla="*/ 1021794 w 4190171"/>
                <a:gd name="connsiteY2991" fmla="*/ 789340 h 950432"/>
                <a:gd name="connsiteX2992" fmla="*/ 1021794 w 4190171"/>
                <a:gd name="connsiteY2992" fmla="*/ 772158 h 950432"/>
                <a:gd name="connsiteX2993" fmla="*/ 1056218 w 4190171"/>
                <a:gd name="connsiteY2993" fmla="*/ 737734 h 950432"/>
                <a:gd name="connsiteX2994" fmla="*/ 1064809 w 4190171"/>
                <a:gd name="connsiteY2994" fmla="*/ 734175 h 950432"/>
                <a:gd name="connsiteX2995" fmla="*/ 688971 w 4190171"/>
                <a:gd name="connsiteY2995" fmla="*/ 734175 h 950432"/>
                <a:gd name="connsiteX2996" fmla="*/ 697562 w 4190171"/>
                <a:gd name="connsiteY2996" fmla="*/ 737734 h 950432"/>
                <a:gd name="connsiteX2997" fmla="*/ 766510 w 4190171"/>
                <a:gd name="connsiteY2997" fmla="*/ 806681 h 950432"/>
                <a:gd name="connsiteX2998" fmla="*/ 766510 w 4190171"/>
                <a:gd name="connsiteY2998" fmla="*/ 823863 h 950432"/>
                <a:gd name="connsiteX2999" fmla="*/ 732085 w 4190171"/>
                <a:gd name="connsiteY2999" fmla="*/ 858288 h 950432"/>
                <a:gd name="connsiteX3000" fmla="*/ 714904 w 4190171"/>
                <a:gd name="connsiteY3000" fmla="*/ 858288 h 950432"/>
                <a:gd name="connsiteX3001" fmla="*/ 645956 w 4190171"/>
                <a:gd name="connsiteY3001" fmla="*/ 789340 h 950432"/>
                <a:gd name="connsiteX3002" fmla="*/ 645956 w 4190171"/>
                <a:gd name="connsiteY3002" fmla="*/ 772158 h 950432"/>
                <a:gd name="connsiteX3003" fmla="*/ 680381 w 4190171"/>
                <a:gd name="connsiteY3003" fmla="*/ 737734 h 950432"/>
                <a:gd name="connsiteX3004" fmla="*/ 688971 w 4190171"/>
                <a:gd name="connsiteY3004" fmla="*/ 734175 h 950432"/>
                <a:gd name="connsiteX3005" fmla="*/ 313134 w 4190171"/>
                <a:gd name="connsiteY3005" fmla="*/ 734175 h 950432"/>
                <a:gd name="connsiteX3006" fmla="*/ 321724 w 4190171"/>
                <a:gd name="connsiteY3006" fmla="*/ 737734 h 950432"/>
                <a:gd name="connsiteX3007" fmla="*/ 390672 w 4190171"/>
                <a:gd name="connsiteY3007" fmla="*/ 806681 h 950432"/>
                <a:gd name="connsiteX3008" fmla="*/ 390672 w 4190171"/>
                <a:gd name="connsiteY3008" fmla="*/ 823863 h 950432"/>
                <a:gd name="connsiteX3009" fmla="*/ 356247 w 4190171"/>
                <a:gd name="connsiteY3009" fmla="*/ 858288 h 950432"/>
                <a:gd name="connsiteX3010" fmla="*/ 339065 w 4190171"/>
                <a:gd name="connsiteY3010" fmla="*/ 858288 h 950432"/>
                <a:gd name="connsiteX3011" fmla="*/ 270118 w 4190171"/>
                <a:gd name="connsiteY3011" fmla="*/ 789340 h 950432"/>
                <a:gd name="connsiteX3012" fmla="*/ 270118 w 4190171"/>
                <a:gd name="connsiteY3012" fmla="*/ 772158 h 950432"/>
                <a:gd name="connsiteX3013" fmla="*/ 304543 w 4190171"/>
                <a:gd name="connsiteY3013" fmla="*/ 737734 h 950432"/>
                <a:gd name="connsiteX3014" fmla="*/ 313134 w 4190171"/>
                <a:gd name="connsiteY3014" fmla="*/ 734175 h 950432"/>
                <a:gd name="connsiteX3015" fmla="*/ 3805332 w 4190171"/>
                <a:gd name="connsiteY3015" fmla="*/ 732236 h 950432"/>
                <a:gd name="connsiteX3016" fmla="*/ 3808308 w 4190171"/>
                <a:gd name="connsiteY3016" fmla="*/ 733626 h 950432"/>
                <a:gd name="connsiteX3017" fmla="*/ 3811740 w 4190171"/>
                <a:gd name="connsiteY3017" fmla="*/ 737378 h 950432"/>
                <a:gd name="connsiteX3018" fmla="*/ 3811472 w 4190171"/>
                <a:gd name="connsiteY3018" fmla="*/ 743439 h 950432"/>
                <a:gd name="connsiteX3019" fmla="*/ 3807720 w 4190171"/>
                <a:gd name="connsiteY3019" fmla="*/ 746872 h 950432"/>
                <a:gd name="connsiteX3020" fmla="*/ 3801658 w 4190171"/>
                <a:gd name="connsiteY3020" fmla="*/ 746604 h 950432"/>
                <a:gd name="connsiteX3021" fmla="*/ 3798226 w 4190171"/>
                <a:gd name="connsiteY3021" fmla="*/ 742851 h 950432"/>
                <a:gd name="connsiteX3022" fmla="*/ 3798494 w 4190171"/>
                <a:gd name="connsiteY3022" fmla="*/ 736790 h 950432"/>
                <a:gd name="connsiteX3023" fmla="*/ 3802246 w 4190171"/>
                <a:gd name="connsiteY3023" fmla="*/ 733357 h 950432"/>
                <a:gd name="connsiteX3024" fmla="*/ 3805332 w 4190171"/>
                <a:gd name="connsiteY3024" fmla="*/ 732236 h 950432"/>
                <a:gd name="connsiteX3025" fmla="*/ 3429494 w 4190171"/>
                <a:gd name="connsiteY3025" fmla="*/ 732236 h 950432"/>
                <a:gd name="connsiteX3026" fmla="*/ 3432470 w 4190171"/>
                <a:gd name="connsiteY3026" fmla="*/ 733626 h 950432"/>
                <a:gd name="connsiteX3027" fmla="*/ 3435903 w 4190171"/>
                <a:gd name="connsiteY3027" fmla="*/ 737378 h 950432"/>
                <a:gd name="connsiteX3028" fmla="*/ 3435634 w 4190171"/>
                <a:gd name="connsiteY3028" fmla="*/ 743439 h 950432"/>
                <a:gd name="connsiteX3029" fmla="*/ 3431882 w 4190171"/>
                <a:gd name="connsiteY3029" fmla="*/ 746872 h 950432"/>
                <a:gd name="connsiteX3030" fmla="*/ 3425820 w 4190171"/>
                <a:gd name="connsiteY3030" fmla="*/ 746604 h 950432"/>
                <a:gd name="connsiteX3031" fmla="*/ 3422387 w 4190171"/>
                <a:gd name="connsiteY3031" fmla="*/ 742851 h 950432"/>
                <a:gd name="connsiteX3032" fmla="*/ 3422656 w 4190171"/>
                <a:gd name="connsiteY3032" fmla="*/ 736790 h 950432"/>
                <a:gd name="connsiteX3033" fmla="*/ 3426408 w 4190171"/>
                <a:gd name="connsiteY3033" fmla="*/ 733357 h 950432"/>
                <a:gd name="connsiteX3034" fmla="*/ 3429494 w 4190171"/>
                <a:gd name="connsiteY3034" fmla="*/ 732236 h 950432"/>
                <a:gd name="connsiteX3035" fmla="*/ 3053657 w 4190171"/>
                <a:gd name="connsiteY3035" fmla="*/ 732236 h 950432"/>
                <a:gd name="connsiteX3036" fmla="*/ 3056632 w 4190171"/>
                <a:gd name="connsiteY3036" fmla="*/ 733626 h 950432"/>
                <a:gd name="connsiteX3037" fmla="*/ 3060065 w 4190171"/>
                <a:gd name="connsiteY3037" fmla="*/ 737378 h 950432"/>
                <a:gd name="connsiteX3038" fmla="*/ 3059796 w 4190171"/>
                <a:gd name="connsiteY3038" fmla="*/ 743439 h 950432"/>
                <a:gd name="connsiteX3039" fmla="*/ 3056044 w 4190171"/>
                <a:gd name="connsiteY3039" fmla="*/ 746872 h 950432"/>
                <a:gd name="connsiteX3040" fmla="*/ 3049982 w 4190171"/>
                <a:gd name="connsiteY3040" fmla="*/ 746604 h 950432"/>
                <a:gd name="connsiteX3041" fmla="*/ 3046549 w 4190171"/>
                <a:gd name="connsiteY3041" fmla="*/ 742851 h 950432"/>
                <a:gd name="connsiteX3042" fmla="*/ 3046818 w 4190171"/>
                <a:gd name="connsiteY3042" fmla="*/ 736790 h 950432"/>
                <a:gd name="connsiteX3043" fmla="*/ 3050570 w 4190171"/>
                <a:gd name="connsiteY3043" fmla="*/ 733357 h 950432"/>
                <a:gd name="connsiteX3044" fmla="*/ 3053657 w 4190171"/>
                <a:gd name="connsiteY3044" fmla="*/ 732236 h 950432"/>
                <a:gd name="connsiteX3045" fmla="*/ 2677818 w 4190171"/>
                <a:gd name="connsiteY3045" fmla="*/ 732236 h 950432"/>
                <a:gd name="connsiteX3046" fmla="*/ 2680794 w 4190171"/>
                <a:gd name="connsiteY3046" fmla="*/ 733626 h 950432"/>
                <a:gd name="connsiteX3047" fmla="*/ 2684226 w 4190171"/>
                <a:gd name="connsiteY3047" fmla="*/ 737378 h 950432"/>
                <a:gd name="connsiteX3048" fmla="*/ 2683958 w 4190171"/>
                <a:gd name="connsiteY3048" fmla="*/ 743439 h 950432"/>
                <a:gd name="connsiteX3049" fmla="*/ 2680206 w 4190171"/>
                <a:gd name="connsiteY3049" fmla="*/ 746872 h 950432"/>
                <a:gd name="connsiteX3050" fmla="*/ 2674144 w 4190171"/>
                <a:gd name="connsiteY3050" fmla="*/ 746604 h 950432"/>
                <a:gd name="connsiteX3051" fmla="*/ 2670711 w 4190171"/>
                <a:gd name="connsiteY3051" fmla="*/ 742851 h 950432"/>
                <a:gd name="connsiteX3052" fmla="*/ 2670980 w 4190171"/>
                <a:gd name="connsiteY3052" fmla="*/ 736790 h 950432"/>
                <a:gd name="connsiteX3053" fmla="*/ 2674732 w 4190171"/>
                <a:gd name="connsiteY3053" fmla="*/ 733357 h 950432"/>
                <a:gd name="connsiteX3054" fmla="*/ 2677818 w 4190171"/>
                <a:gd name="connsiteY3054" fmla="*/ 732236 h 950432"/>
                <a:gd name="connsiteX3055" fmla="*/ 2301980 w 4190171"/>
                <a:gd name="connsiteY3055" fmla="*/ 732236 h 950432"/>
                <a:gd name="connsiteX3056" fmla="*/ 2304955 w 4190171"/>
                <a:gd name="connsiteY3056" fmla="*/ 733626 h 950432"/>
                <a:gd name="connsiteX3057" fmla="*/ 2308389 w 4190171"/>
                <a:gd name="connsiteY3057" fmla="*/ 737378 h 950432"/>
                <a:gd name="connsiteX3058" fmla="*/ 2308119 w 4190171"/>
                <a:gd name="connsiteY3058" fmla="*/ 743439 h 950432"/>
                <a:gd name="connsiteX3059" fmla="*/ 2304368 w 4190171"/>
                <a:gd name="connsiteY3059" fmla="*/ 746872 h 950432"/>
                <a:gd name="connsiteX3060" fmla="*/ 2298306 w 4190171"/>
                <a:gd name="connsiteY3060" fmla="*/ 746604 h 950432"/>
                <a:gd name="connsiteX3061" fmla="*/ 2294873 w 4190171"/>
                <a:gd name="connsiteY3061" fmla="*/ 742851 h 950432"/>
                <a:gd name="connsiteX3062" fmla="*/ 2295142 w 4190171"/>
                <a:gd name="connsiteY3062" fmla="*/ 736790 h 950432"/>
                <a:gd name="connsiteX3063" fmla="*/ 2298894 w 4190171"/>
                <a:gd name="connsiteY3063" fmla="*/ 733357 h 950432"/>
                <a:gd name="connsiteX3064" fmla="*/ 2301980 w 4190171"/>
                <a:gd name="connsiteY3064" fmla="*/ 732236 h 950432"/>
                <a:gd name="connsiteX3065" fmla="*/ 1926142 w 4190171"/>
                <a:gd name="connsiteY3065" fmla="*/ 732236 h 950432"/>
                <a:gd name="connsiteX3066" fmla="*/ 1929117 w 4190171"/>
                <a:gd name="connsiteY3066" fmla="*/ 733626 h 950432"/>
                <a:gd name="connsiteX3067" fmla="*/ 1932550 w 4190171"/>
                <a:gd name="connsiteY3067" fmla="*/ 737378 h 950432"/>
                <a:gd name="connsiteX3068" fmla="*/ 1932282 w 4190171"/>
                <a:gd name="connsiteY3068" fmla="*/ 743439 h 950432"/>
                <a:gd name="connsiteX3069" fmla="*/ 1928529 w 4190171"/>
                <a:gd name="connsiteY3069" fmla="*/ 746872 h 950432"/>
                <a:gd name="connsiteX3070" fmla="*/ 1922468 w 4190171"/>
                <a:gd name="connsiteY3070" fmla="*/ 746604 h 950432"/>
                <a:gd name="connsiteX3071" fmla="*/ 1919035 w 4190171"/>
                <a:gd name="connsiteY3071" fmla="*/ 742851 h 950432"/>
                <a:gd name="connsiteX3072" fmla="*/ 1919304 w 4190171"/>
                <a:gd name="connsiteY3072" fmla="*/ 736790 h 950432"/>
                <a:gd name="connsiteX3073" fmla="*/ 1923055 w 4190171"/>
                <a:gd name="connsiteY3073" fmla="*/ 733357 h 950432"/>
                <a:gd name="connsiteX3074" fmla="*/ 1926142 w 4190171"/>
                <a:gd name="connsiteY3074" fmla="*/ 732236 h 950432"/>
                <a:gd name="connsiteX3075" fmla="*/ 1550304 w 4190171"/>
                <a:gd name="connsiteY3075" fmla="*/ 732236 h 950432"/>
                <a:gd name="connsiteX3076" fmla="*/ 1553279 w 4190171"/>
                <a:gd name="connsiteY3076" fmla="*/ 733626 h 950432"/>
                <a:gd name="connsiteX3077" fmla="*/ 1556712 w 4190171"/>
                <a:gd name="connsiteY3077" fmla="*/ 737378 h 950432"/>
                <a:gd name="connsiteX3078" fmla="*/ 1556443 w 4190171"/>
                <a:gd name="connsiteY3078" fmla="*/ 743439 h 950432"/>
                <a:gd name="connsiteX3079" fmla="*/ 1552691 w 4190171"/>
                <a:gd name="connsiteY3079" fmla="*/ 746872 h 950432"/>
                <a:gd name="connsiteX3080" fmla="*/ 1546630 w 4190171"/>
                <a:gd name="connsiteY3080" fmla="*/ 746604 h 950432"/>
                <a:gd name="connsiteX3081" fmla="*/ 1543196 w 4190171"/>
                <a:gd name="connsiteY3081" fmla="*/ 742851 h 950432"/>
                <a:gd name="connsiteX3082" fmla="*/ 1543465 w 4190171"/>
                <a:gd name="connsiteY3082" fmla="*/ 736790 h 950432"/>
                <a:gd name="connsiteX3083" fmla="*/ 1547217 w 4190171"/>
                <a:gd name="connsiteY3083" fmla="*/ 733357 h 950432"/>
                <a:gd name="connsiteX3084" fmla="*/ 1550304 w 4190171"/>
                <a:gd name="connsiteY3084" fmla="*/ 732236 h 950432"/>
                <a:gd name="connsiteX3085" fmla="*/ 1174466 w 4190171"/>
                <a:gd name="connsiteY3085" fmla="*/ 732236 h 950432"/>
                <a:gd name="connsiteX3086" fmla="*/ 1177441 w 4190171"/>
                <a:gd name="connsiteY3086" fmla="*/ 733626 h 950432"/>
                <a:gd name="connsiteX3087" fmla="*/ 1180874 w 4190171"/>
                <a:gd name="connsiteY3087" fmla="*/ 737378 h 950432"/>
                <a:gd name="connsiteX3088" fmla="*/ 1180605 w 4190171"/>
                <a:gd name="connsiteY3088" fmla="*/ 743439 h 950432"/>
                <a:gd name="connsiteX3089" fmla="*/ 1176853 w 4190171"/>
                <a:gd name="connsiteY3089" fmla="*/ 746872 h 950432"/>
                <a:gd name="connsiteX3090" fmla="*/ 1170792 w 4190171"/>
                <a:gd name="connsiteY3090" fmla="*/ 746604 h 950432"/>
                <a:gd name="connsiteX3091" fmla="*/ 1167358 w 4190171"/>
                <a:gd name="connsiteY3091" fmla="*/ 742851 h 950432"/>
                <a:gd name="connsiteX3092" fmla="*/ 1167628 w 4190171"/>
                <a:gd name="connsiteY3092" fmla="*/ 736790 h 950432"/>
                <a:gd name="connsiteX3093" fmla="*/ 1171379 w 4190171"/>
                <a:gd name="connsiteY3093" fmla="*/ 733357 h 950432"/>
                <a:gd name="connsiteX3094" fmla="*/ 1174466 w 4190171"/>
                <a:gd name="connsiteY3094" fmla="*/ 732236 h 950432"/>
                <a:gd name="connsiteX3095" fmla="*/ 798628 w 4190171"/>
                <a:gd name="connsiteY3095" fmla="*/ 732236 h 950432"/>
                <a:gd name="connsiteX3096" fmla="*/ 801603 w 4190171"/>
                <a:gd name="connsiteY3096" fmla="*/ 733626 h 950432"/>
                <a:gd name="connsiteX3097" fmla="*/ 805036 w 4190171"/>
                <a:gd name="connsiteY3097" fmla="*/ 737378 h 950432"/>
                <a:gd name="connsiteX3098" fmla="*/ 804767 w 4190171"/>
                <a:gd name="connsiteY3098" fmla="*/ 743439 h 950432"/>
                <a:gd name="connsiteX3099" fmla="*/ 801015 w 4190171"/>
                <a:gd name="connsiteY3099" fmla="*/ 746872 h 950432"/>
                <a:gd name="connsiteX3100" fmla="*/ 794954 w 4190171"/>
                <a:gd name="connsiteY3100" fmla="*/ 746604 h 950432"/>
                <a:gd name="connsiteX3101" fmla="*/ 791521 w 4190171"/>
                <a:gd name="connsiteY3101" fmla="*/ 742851 h 950432"/>
                <a:gd name="connsiteX3102" fmla="*/ 791790 w 4190171"/>
                <a:gd name="connsiteY3102" fmla="*/ 736790 h 950432"/>
                <a:gd name="connsiteX3103" fmla="*/ 795541 w 4190171"/>
                <a:gd name="connsiteY3103" fmla="*/ 733357 h 950432"/>
                <a:gd name="connsiteX3104" fmla="*/ 798628 w 4190171"/>
                <a:gd name="connsiteY3104" fmla="*/ 732236 h 950432"/>
                <a:gd name="connsiteX3105" fmla="*/ 422790 w 4190171"/>
                <a:gd name="connsiteY3105" fmla="*/ 732236 h 950432"/>
                <a:gd name="connsiteX3106" fmla="*/ 425765 w 4190171"/>
                <a:gd name="connsiteY3106" fmla="*/ 733626 h 950432"/>
                <a:gd name="connsiteX3107" fmla="*/ 429198 w 4190171"/>
                <a:gd name="connsiteY3107" fmla="*/ 737378 h 950432"/>
                <a:gd name="connsiteX3108" fmla="*/ 428929 w 4190171"/>
                <a:gd name="connsiteY3108" fmla="*/ 743439 h 950432"/>
                <a:gd name="connsiteX3109" fmla="*/ 425177 w 4190171"/>
                <a:gd name="connsiteY3109" fmla="*/ 746872 h 950432"/>
                <a:gd name="connsiteX3110" fmla="*/ 419116 w 4190171"/>
                <a:gd name="connsiteY3110" fmla="*/ 746604 h 950432"/>
                <a:gd name="connsiteX3111" fmla="*/ 415683 w 4190171"/>
                <a:gd name="connsiteY3111" fmla="*/ 742851 h 950432"/>
                <a:gd name="connsiteX3112" fmla="*/ 415951 w 4190171"/>
                <a:gd name="connsiteY3112" fmla="*/ 736790 h 950432"/>
                <a:gd name="connsiteX3113" fmla="*/ 419703 w 4190171"/>
                <a:gd name="connsiteY3113" fmla="*/ 733357 h 950432"/>
                <a:gd name="connsiteX3114" fmla="*/ 422790 w 4190171"/>
                <a:gd name="connsiteY3114" fmla="*/ 732236 h 950432"/>
                <a:gd name="connsiteX3115" fmla="*/ 3888788 w 4190171"/>
                <a:gd name="connsiteY3115" fmla="*/ 722552 h 950432"/>
                <a:gd name="connsiteX3116" fmla="*/ 3893156 w 4190171"/>
                <a:gd name="connsiteY3116" fmla="*/ 724710 h 950432"/>
                <a:gd name="connsiteX3117" fmla="*/ 3899507 w 4190171"/>
                <a:gd name="connsiteY3117" fmla="*/ 731966 h 950432"/>
                <a:gd name="connsiteX3118" fmla="*/ 3898910 w 4190171"/>
                <a:gd name="connsiteY3118" fmla="*/ 740949 h 950432"/>
                <a:gd name="connsiteX3119" fmla="*/ 3889766 w 4190171"/>
                <a:gd name="connsiteY3119" fmla="*/ 748952 h 950432"/>
                <a:gd name="connsiteX3120" fmla="*/ 3880784 w 4190171"/>
                <a:gd name="connsiteY3120" fmla="*/ 748355 h 950432"/>
                <a:gd name="connsiteX3121" fmla="*/ 3874433 w 4190171"/>
                <a:gd name="connsiteY3121" fmla="*/ 741099 h 950432"/>
                <a:gd name="connsiteX3122" fmla="*/ 3875030 w 4190171"/>
                <a:gd name="connsiteY3122" fmla="*/ 732116 h 950432"/>
                <a:gd name="connsiteX3123" fmla="*/ 3884173 w 4190171"/>
                <a:gd name="connsiteY3123" fmla="*/ 724113 h 950432"/>
                <a:gd name="connsiteX3124" fmla="*/ 3888788 w 4190171"/>
                <a:gd name="connsiteY3124" fmla="*/ 722552 h 950432"/>
                <a:gd name="connsiteX3125" fmla="*/ 3512951 w 4190171"/>
                <a:gd name="connsiteY3125" fmla="*/ 722552 h 950432"/>
                <a:gd name="connsiteX3126" fmla="*/ 3517318 w 4190171"/>
                <a:gd name="connsiteY3126" fmla="*/ 724710 h 950432"/>
                <a:gd name="connsiteX3127" fmla="*/ 3523669 w 4190171"/>
                <a:gd name="connsiteY3127" fmla="*/ 731966 h 950432"/>
                <a:gd name="connsiteX3128" fmla="*/ 3523072 w 4190171"/>
                <a:gd name="connsiteY3128" fmla="*/ 740949 h 950432"/>
                <a:gd name="connsiteX3129" fmla="*/ 3513929 w 4190171"/>
                <a:gd name="connsiteY3129" fmla="*/ 748952 h 950432"/>
                <a:gd name="connsiteX3130" fmla="*/ 3504946 w 4190171"/>
                <a:gd name="connsiteY3130" fmla="*/ 748355 h 950432"/>
                <a:gd name="connsiteX3131" fmla="*/ 3498594 w 4190171"/>
                <a:gd name="connsiteY3131" fmla="*/ 741099 h 950432"/>
                <a:gd name="connsiteX3132" fmla="*/ 3499192 w 4190171"/>
                <a:gd name="connsiteY3132" fmla="*/ 732116 h 950432"/>
                <a:gd name="connsiteX3133" fmla="*/ 3508335 w 4190171"/>
                <a:gd name="connsiteY3133" fmla="*/ 724113 h 950432"/>
                <a:gd name="connsiteX3134" fmla="*/ 3512951 w 4190171"/>
                <a:gd name="connsiteY3134" fmla="*/ 722552 h 950432"/>
                <a:gd name="connsiteX3135" fmla="*/ 3137112 w 4190171"/>
                <a:gd name="connsiteY3135" fmla="*/ 722552 h 950432"/>
                <a:gd name="connsiteX3136" fmla="*/ 3141480 w 4190171"/>
                <a:gd name="connsiteY3136" fmla="*/ 724710 h 950432"/>
                <a:gd name="connsiteX3137" fmla="*/ 3147831 w 4190171"/>
                <a:gd name="connsiteY3137" fmla="*/ 731966 h 950432"/>
                <a:gd name="connsiteX3138" fmla="*/ 3147234 w 4190171"/>
                <a:gd name="connsiteY3138" fmla="*/ 740949 h 950432"/>
                <a:gd name="connsiteX3139" fmla="*/ 3138091 w 4190171"/>
                <a:gd name="connsiteY3139" fmla="*/ 748952 h 950432"/>
                <a:gd name="connsiteX3140" fmla="*/ 3129108 w 4190171"/>
                <a:gd name="connsiteY3140" fmla="*/ 748355 h 950432"/>
                <a:gd name="connsiteX3141" fmla="*/ 3122757 w 4190171"/>
                <a:gd name="connsiteY3141" fmla="*/ 741099 h 950432"/>
                <a:gd name="connsiteX3142" fmla="*/ 3123354 w 4190171"/>
                <a:gd name="connsiteY3142" fmla="*/ 732116 h 950432"/>
                <a:gd name="connsiteX3143" fmla="*/ 3132498 w 4190171"/>
                <a:gd name="connsiteY3143" fmla="*/ 724113 h 950432"/>
                <a:gd name="connsiteX3144" fmla="*/ 3137112 w 4190171"/>
                <a:gd name="connsiteY3144" fmla="*/ 722552 h 950432"/>
                <a:gd name="connsiteX3145" fmla="*/ 2761274 w 4190171"/>
                <a:gd name="connsiteY3145" fmla="*/ 722552 h 950432"/>
                <a:gd name="connsiteX3146" fmla="*/ 2765642 w 4190171"/>
                <a:gd name="connsiteY3146" fmla="*/ 724710 h 950432"/>
                <a:gd name="connsiteX3147" fmla="*/ 2771993 w 4190171"/>
                <a:gd name="connsiteY3147" fmla="*/ 731966 h 950432"/>
                <a:gd name="connsiteX3148" fmla="*/ 2771396 w 4190171"/>
                <a:gd name="connsiteY3148" fmla="*/ 740949 h 950432"/>
                <a:gd name="connsiteX3149" fmla="*/ 2762252 w 4190171"/>
                <a:gd name="connsiteY3149" fmla="*/ 748952 h 950432"/>
                <a:gd name="connsiteX3150" fmla="*/ 2753270 w 4190171"/>
                <a:gd name="connsiteY3150" fmla="*/ 748355 h 950432"/>
                <a:gd name="connsiteX3151" fmla="*/ 2746918 w 4190171"/>
                <a:gd name="connsiteY3151" fmla="*/ 741099 h 950432"/>
                <a:gd name="connsiteX3152" fmla="*/ 2747516 w 4190171"/>
                <a:gd name="connsiteY3152" fmla="*/ 732116 h 950432"/>
                <a:gd name="connsiteX3153" fmla="*/ 2756659 w 4190171"/>
                <a:gd name="connsiteY3153" fmla="*/ 724113 h 950432"/>
                <a:gd name="connsiteX3154" fmla="*/ 2761274 w 4190171"/>
                <a:gd name="connsiteY3154" fmla="*/ 722552 h 950432"/>
                <a:gd name="connsiteX3155" fmla="*/ 2385436 w 4190171"/>
                <a:gd name="connsiteY3155" fmla="*/ 722552 h 950432"/>
                <a:gd name="connsiteX3156" fmla="*/ 2389804 w 4190171"/>
                <a:gd name="connsiteY3156" fmla="*/ 724710 h 950432"/>
                <a:gd name="connsiteX3157" fmla="*/ 2396155 w 4190171"/>
                <a:gd name="connsiteY3157" fmla="*/ 731966 h 950432"/>
                <a:gd name="connsiteX3158" fmla="*/ 2395558 w 4190171"/>
                <a:gd name="connsiteY3158" fmla="*/ 740949 h 950432"/>
                <a:gd name="connsiteX3159" fmla="*/ 2386415 w 4190171"/>
                <a:gd name="connsiteY3159" fmla="*/ 748952 h 950432"/>
                <a:gd name="connsiteX3160" fmla="*/ 2377432 w 4190171"/>
                <a:gd name="connsiteY3160" fmla="*/ 748355 h 950432"/>
                <a:gd name="connsiteX3161" fmla="*/ 2371080 w 4190171"/>
                <a:gd name="connsiteY3161" fmla="*/ 741099 h 950432"/>
                <a:gd name="connsiteX3162" fmla="*/ 2371678 w 4190171"/>
                <a:gd name="connsiteY3162" fmla="*/ 732116 h 950432"/>
                <a:gd name="connsiteX3163" fmla="*/ 2380821 w 4190171"/>
                <a:gd name="connsiteY3163" fmla="*/ 724113 h 950432"/>
                <a:gd name="connsiteX3164" fmla="*/ 2385436 w 4190171"/>
                <a:gd name="connsiteY3164" fmla="*/ 722552 h 950432"/>
                <a:gd name="connsiteX3165" fmla="*/ 2009598 w 4190171"/>
                <a:gd name="connsiteY3165" fmla="*/ 722552 h 950432"/>
                <a:gd name="connsiteX3166" fmla="*/ 2013966 w 4190171"/>
                <a:gd name="connsiteY3166" fmla="*/ 724710 h 950432"/>
                <a:gd name="connsiteX3167" fmla="*/ 2020316 w 4190171"/>
                <a:gd name="connsiteY3167" fmla="*/ 731966 h 950432"/>
                <a:gd name="connsiteX3168" fmla="*/ 2019720 w 4190171"/>
                <a:gd name="connsiteY3168" fmla="*/ 740949 h 950432"/>
                <a:gd name="connsiteX3169" fmla="*/ 2010576 w 4190171"/>
                <a:gd name="connsiteY3169" fmla="*/ 748952 h 950432"/>
                <a:gd name="connsiteX3170" fmla="*/ 2001593 w 4190171"/>
                <a:gd name="connsiteY3170" fmla="*/ 748355 h 950432"/>
                <a:gd name="connsiteX3171" fmla="*/ 1995242 w 4190171"/>
                <a:gd name="connsiteY3171" fmla="*/ 741099 h 950432"/>
                <a:gd name="connsiteX3172" fmla="*/ 1995840 w 4190171"/>
                <a:gd name="connsiteY3172" fmla="*/ 732116 h 950432"/>
                <a:gd name="connsiteX3173" fmla="*/ 2004983 w 4190171"/>
                <a:gd name="connsiteY3173" fmla="*/ 724113 h 950432"/>
                <a:gd name="connsiteX3174" fmla="*/ 2009598 w 4190171"/>
                <a:gd name="connsiteY3174" fmla="*/ 722552 h 950432"/>
                <a:gd name="connsiteX3175" fmla="*/ 1633760 w 4190171"/>
                <a:gd name="connsiteY3175" fmla="*/ 722552 h 950432"/>
                <a:gd name="connsiteX3176" fmla="*/ 1638128 w 4190171"/>
                <a:gd name="connsiteY3176" fmla="*/ 724710 h 950432"/>
                <a:gd name="connsiteX3177" fmla="*/ 1644479 w 4190171"/>
                <a:gd name="connsiteY3177" fmla="*/ 731966 h 950432"/>
                <a:gd name="connsiteX3178" fmla="*/ 1643882 w 4190171"/>
                <a:gd name="connsiteY3178" fmla="*/ 740949 h 950432"/>
                <a:gd name="connsiteX3179" fmla="*/ 1634738 w 4190171"/>
                <a:gd name="connsiteY3179" fmla="*/ 748952 h 950432"/>
                <a:gd name="connsiteX3180" fmla="*/ 1625755 w 4190171"/>
                <a:gd name="connsiteY3180" fmla="*/ 748355 h 950432"/>
                <a:gd name="connsiteX3181" fmla="*/ 1619404 w 4190171"/>
                <a:gd name="connsiteY3181" fmla="*/ 741099 h 950432"/>
                <a:gd name="connsiteX3182" fmla="*/ 1620001 w 4190171"/>
                <a:gd name="connsiteY3182" fmla="*/ 732116 h 950432"/>
                <a:gd name="connsiteX3183" fmla="*/ 1629144 w 4190171"/>
                <a:gd name="connsiteY3183" fmla="*/ 724113 h 950432"/>
                <a:gd name="connsiteX3184" fmla="*/ 1633760 w 4190171"/>
                <a:gd name="connsiteY3184" fmla="*/ 722552 h 950432"/>
                <a:gd name="connsiteX3185" fmla="*/ 1257922 w 4190171"/>
                <a:gd name="connsiteY3185" fmla="*/ 722552 h 950432"/>
                <a:gd name="connsiteX3186" fmla="*/ 1262289 w 4190171"/>
                <a:gd name="connsiteY3186" fmla="*/ 724710 h 950432"/>
                <a:gd name="connsiteX3187" fmla="*/ 1268640 w 4190171"/>
                <a:gd name="connsiteY3187" fmla="*/ 731966 h 950432"/>
                <a:gd name="connsiteX3188" fmla="*/ 1268044 w 4190171"/>
                <a:gd name="connsiteY3188" fmla="*/ 740949 h 950432"/>
                <a:gd name="connsiteX3189" fmla="*/ 1258900 w 4190171"/>
                <a:gd name="connsiteY3189" fmla="*/ 748952 h 950432"/>
                <a:gd name="connsiteX3190" fmla="*/ 1249917 w 4190171"/>
                <a:gd name="connsiteY3190" fmla="*/ 748355 h 950432"/>
                <a:gd name="connsiteX3191" fmla="*/ 1243566 w 4190171"/>
                <a:gd name="connsiteY3191" fmla="*/ 741099 h 950432"/>
                <a:gd name="connsiteX3192" fmla="*/ 1244163 w 4190171"/>
                <a:gd name="connsiteY3192" fmla="*/ 732116 h 950432"/>
                <a:gd name="connsiteX3193" fmla="*/ 1253306 w 4190171"/>
                <a:gd name="connsiteY3193" fmla="*/ 724113 h 950432"/>
                <a:gd name="connsiteX3194" fmla="*/ 1257922 w 4190171"/>
                <a:gd name="connsiteY3194" fmla="*/ 722552 h 950432"/>
                <a:gd name="connsiteX3195" fmla="*/ 882084 w 4190171"/>
                <a:gd name="connsiteY3195" fmla="*/ 722552 h 950432"/>
                <a:gd name="connsiteX3196" fmla="*/ 886452 w 4190171"/>
                <a:gd name="connsiteY3196" fmla="*/ 724710 h 950432"/>
                <a:gd name="connsiteX3197" fmla="*/ 892803 w 4190171"/>
                <a:gd name="connsiteY3197" fmla="*/ 731966 h 950432"/>
                <a:gd name="connsiteX3198" fmla="*/ 892206 w 4190171"/>
                <a:gd name="connsiteY3198" fmla="*/ 740949 h 950432"/>
                <a:gd name="connsiteX3199" fmla="*/ 883062 w 4190171"/>
                <a:gd name="connsiteY3199" fmla="*/ 748952 h 950432"/>
                <a:gd name="connsiteX3200" fmla="*/ 874079 w 4190171"/>
                <a:gd name="connsiteY3200" fmla="*/ 748355 h 950432"/>
                <a:gd name="connsiteX3201" fmla="*/ 867728 w 4190171"/>
                <a:gd name="connsiteY3201" fmla="*/ 741099 h 950432"/>
                <a:gd name="connsiteX3202" fmla="*/ 868326 w 4190171"/>
                <a:gd name="connsiteY3202" fmla="*/ 732116 h 950432"/>
                <a:gd name="connsiteX3203" fmla="*/ 877469 w 4190171"/>
                <a:gd name="connsiteY3203" fmla="*/ 724113 h 950432"/>
                <a:gd name="connsiteX3204" fmla="*/ 882084 w 4190171"/>
                <a:gd name="connsiteY3204" fmla="*/ 722552 h 950432"/>
                <a:gd name="connsiteX3205" fmla="*/ 506246 w 4190171"/>
                <a:gd name="connsiteY3205" fmla="*/ 722552 h 950432"/>
                <a:gd name="connsiteX3206" fmla="*/ 510614 w 4190171"/>
                <a:gd name="connsiteY3206" fmla="*/ 724710 h 950432"/>
                <a:gd name="connsiteX3207" fmla="*/ 516965 w 4190171"/>
                <a:gd name="connsiteY3207" fmla="*/ 731966 h 950432"/>
                <a:gd name="connsiteX3208" fmla="*/ 516367 w 4190171"/>
                <a:gd name="connsiteY3208" fmla="*/ 740949 h 950432"/>
                <a:gd name="connsiteX3209" fmla="*/ 507224 w 4190171"/>
                <a:gd name="connsiteY3209" fmla="*/ 748952 h 950432"/>
                <a:gd name="connsiteX3210" fmla="*/ 498241 w 4190171"/>
                <a:gd name="connsiteY3210" fmla="*/ 748355 h 950432"/>
                <a:gd name="connsiteX3211" fmla="*/ 491890 w 4190171"/>
                <a:gd name="connsiteY3211" fmla="*/ 741099 h 950432"/>
                <a:gd name="connsiteX3212" fmla="*/ 492487 w 4190171"/>
                <a:gd name="connsiteY3212" fmla="*/ 732116 h 950432"/>
                <a:gd name="connsiteX3213" fmla="*/ 501631 w 4190171"/>
                <a:gd name="connsiteY3213" fmla="*/ 724113 h 950432"/>
                <a:gd name="connsiteX3214" fmla="*/ 506246 w 4190171"/>
                <a:gd name="connsiteY3214" fmla="*/ 722552 h 950432"/>
                <a:gd name="connsiteX3215" fmla="*/ 130408 w 4190171"/>
                <a:gd name="connsiteY3215" fmla="*/ 722552 h 950432"/>
                <a:gd name="connsiteX3216" fmla="*/ 134776 w 4190171"/>
                <a:gd name="connsiteY3216" fmla="*/ 724710 h 950432"/>
                <a:gd name="connsiteX3217" fmla="*/ 141127 w 4190171"/>
                <a:gd name="connsiteY3217" fmla="*/ 731966 h 950432"/>
                <a:gd name="connsiteX3218" fmla="*/ 140530 w 4190171"/>
                <a:gd name="connsiteY3218" fmla="*/ 740949 h 950432"/>
                <a:gd name="connsiteX3219" fmla="*/ 131386 w 4190171"/>
                <a:gd name="connsiteY3219" fmla="*/ 748952 h 950432"/>
                <a:gd name="connsiteX3220" fmla="*/ 122403 w 4190171"/>
                <a:gd name="connsiteY3220" fmla="*/ 748355 h 950432"/>
                <a:gd name="connsiteX3221" fmla="*/ 116052 w 4190171"/>
                <a:gd name="connsiteY3221" fmla="*/ 741099 h 950432"/>
                <a:gd name="connsiteX3222" fmla="*/ 116650 w 4190171"/>
                <a:gd name="connsiteY3222" fmla="*/ 732116 h 950432"/>
                <a:gd name="connsiteX3223" fmla="*/ 125792 w 4190171"/>
                <a:gd name="connsiteY3223" fmla="*/ 724113 h 950432"/>
                <a:gd name="connsiteX3224" fmla="*/ 130408 w 4190171"/>
                <a:gd name="connsiteY3224" fmla="*/ 722552 h 950432"/>
                <a:gd name="connsiteX3225" fmla="*/ 4114847 w 4190171"/>
                <a:gd name="connsiteY3225" fmla="*/ 721443 h 950432"/>
                <a:gd name="connsiteX3226" fmla="*/ 4130047 w 4190171"/>
                <a:gd name="connsiteY3226" fmla="*/ 767651 h 950432"/>
                <a:gd name="connsiteX3227" fmla="*/ 4124969 w 4190171"/>
                <a:gd name="connsiteY3227" fmla="*/ 767651 h 950432"/>
                <a:gd name="connsiteX3228" fmla="*/ 4102429 w 4190171"/>
                <a:gd name="connsiteY3228" fmla="*/ 745111 h 950432"/>
                <a:gd name="connsiteX3229" fmla="*/ 4102429 w 4190171"/>
                <a:gd name="connsiteY3229" fmla="*/ 733861 h 950432"/>
                <a:gd name="connsiteX3230" fmla="*/ 4083862 w 4190171"/>
                <a:gd name="connsiteY3230" fmla="*/ 705737 h 950432"/>
                <a:gd name="connsiteX3231" fmla="*/ 4088216 w 4190171"/>
                <a:gd name="connsiteY3231" fmla="*/ 708196 h 950432"/>
                <a:gd name="connsiteX3232" fmla="*/ 4092988 w 4190171"/>
                <a:gd name="connsiteY3232" fmla="*/ 714297 h 950432"/>
                <a:gd name="connsiteX3233" fmla="*/ 4091866 w 4190171"/>
                <a:gd name="connsiteY3233" fmla="*/ 723469 h 950432"/>
                <a:gd name="connsiteX3234" fmla="*/ 4085441 w 4190171"/>
                <a:gd name="connsiteY3234" fmla="*/ 728496 h 950432"/>
                <a:gd name="connsiteX3235" fmla="*/ 4076268 w 4190171"/>
                <a:gd name="connsiteY3235" fmla="*/ 727376 h 950432"/>
                <a:gd name="connsiteX3236" fmla="*/ 4071496 w 4190171"/>
                <a:gd name="connsiteY3236" fmla="*/ 721276 h 950432"/>
                <a:gd name="connsiteX3237" fmla="*/ 4072616 w 4190171"/>
                <a:gd name="connsiteY3237" fmla="*/ 712103 h 950432"/>
                <a:gd name="connsiteX3238" fmla="*/ 4079043 w 4190171"/>
                <a:gd name="connsiteY3238" fmla="*/ 707076 h 950432"/>
                <a:gd name="connsiteX3239" fmla="*/ 4083862 w 4190171"/>
                <a:gd name="connsiteY3239" fmla="*/ 705737 h 950432"/>
                <a:gd name="connsiteX3240" fmla="*/ 3708024 w 4190171"/>
                <a:gd name="connsiteY3240" fmla="*/ 705737 h 950432"/>
                <a:gd name="connsiteX3241" fmla="*/ 3712378 w 4190171"/>
                <a:gd name="connsiteY3241" fmla="*/ 708196 h 950432"/>
                <a:gd name="connsiteX3242" fmla="*/ 3717149 w 4190171"/>
                <a:gd name="connsiteY3242" fmla="*/ 714297 h 950432"/>
                <a:gd name="connsiteX3243" fmla="*/ 3716029 w 4190171"/>
                <a:gd name="connsiteY3243" fmla="*/ 723469 h 950432"/>
                <a:gd name="connsiteX3244" fmla="*/ 3709602 w 4190171"/>
                <a:gd name="connsiteY3244" fmla="*/ 728496 h 950432"/>
                <a:gd name="connsiteX3245" fmla="*/ 3700429 w 4190171"/>
                <a:gd name="connsiteY3245" fmla="*/ 727376 h 950432"/>
                <a:gd name="connsiteX3246" fmla="*/ 3695658 w 4190171"/>
                <a:gd name="connsiteY3246" fmla="*/ 721276 h 950432"/>
                <a:gd name="connsiteX3247" fmla="*/ 3696778 w 4190171"/>
                <a:gd name="connsiteY3247" fmla="*/ 712103 h 950432"/>
                <a:gd name="connsiteX3248" fmla="*/ 3703204 w 4190171"/>
                <a:gd name="connsiteY3248" fmla="*/ 707076 h 950432"/>
                <a:gd name="connsiteX3249" fmla="*/ 3708024 w 4190171"/>
                <a:gd name="connsiteY3249" fmla="*/ 705737 h 950432"/>
                <a:gd name="connsiteX3250" fmla="*/ 3332185 w 4190171"/>
                <a:gd name="connsiteY3250" fmla="*/ 705737 h 950432"/>
                <a:gd name="connsiteX3251" fmla="*/ 3336540 w 4190171"/>
                <a:gd name="connsiteY3251" fmla="*/ 708196 h 950432"/>
                <a:gd name="connsiteX3252" fmla="*/ 3341312 w 4190171"/>
                <a:gd name="connsiteY3252" fmla="*/ 714297 h 950432"/>
                <a:gd name="connsiteX3253" fmla="*/ 3340190 w 4190171"/>
                <a:gd name="connsiteY3253" fmla="*/ 723469 h 950432"/>
                <a:gd name="connsiteX3254" fmla="*/ 3333764 w 4190171"/>
                <a:gd name="connsiteY3254" fmla="*/ 728496 h 950432"/>
                <a:gd name="connsiteX3255" fmla="*/ 3324592 w 4190171"/>
                <a:gd name="connsiteY3255" fmla="*/ 727376 h 950432"/>
                <a:gd name="connsiteX3256" fmla="*/ 3319820 w 4190171"/>
                <a:gd name="connsiteY3256" fmla="*/ 721276 h 950432"/>
                <a:gd name="connsiteX3257" fmla="*/ 3320940 w 4190171"/>
                <a:gd name="connsiteY3257" fmla="*/ 712103 h 950432"/>
                <a:gd name="connsiteX3258" fmla="*/ 3327367 w 4190171"/>
                <a:gd name="connsiteY3258" fmla="*/ 707076 h 950432"/>
                <a:gd name="connsiteX3259" fmla="*/ 3332185 w 4190171"/>
                <a:gd name="connsiteY3259" fmla="*/ 705737 h 950432"/>
                <a:gd name="connsiteX3260" fmla="*/ 2956348 w 4190171"/>
                <a:gd name="connsiteY3260" fmla="*/ 705737 h 950432"/>
                <a:gd name="connsiteX3261" fmla="*/ 2960702 w 4190171"/>
                <a:gd name="connsiteY3261" fmla="*/ 708196 h 950432"/>
                <a:gd name="connsiteX3262" fmla="*/ 2965474 w 4190171"/>
                <a:gd name="connsiteY3262" fmla="*/ 714297 h 950432"/>
                <a:gd name="connsiteX3263" fmla="*/ 2964353 w 4190171"/>
                <a:gd name="connsiteY3263" fmla="*/ 723469 h 950432"/>
                <a:gd name="connsiteX3264" fmla="*/ 2957926 w 4190171"/>
                <a:gd name="connsiteY3264" fmla="*/ 728496 h 950432"/>
                <a:gd name="connsiteX3265" fmla="*/ 2948753 w 4190171"/>
                <a:gd name="connsiteY3265" fmla="*/ 727376 h 950432"/>
                <a:gd name="connsiteX3266" fmla="*/ 2943982 w 4190171"/>
                <a:gd name="connsiteY3266" fmla="*/ 721276 h 950432"/>
                <a:gd name="connsiteX3267" fmla="*/ 2945102 w 4190171"/>
                <a:gd name="connsiteY3267" fmla="*/ 712103 h 950432"/>
                <a:gd name="connsiteX3268" fmla="*/ 2951529 w 4190171"/>
                <a:gd name="connsiteY3268" fmla="*/ 707076 h 950432"/>
                <a:gd name="connsiteX3269" fmla="*/ 2956348 w 4190171"/>
                <a:gd name="connsiteY3269" fmla="*/ 705737 h 950432"/>
                <a:gd name="connsiteX3270" fmla="*/ 2580510 w 4190171"/>
                <a:gd name="connsiteY3270" fmla="*/ 705737 h 950432"/>
                <a:gd name="connsiteX3271" fmla="*/ 2584864 w 4190171"/>
                <a:gd name="connsiteY3271" fmla="*/ 708196 h 950432"/>
                <a:gd name="connsiteX3272" fmla="*/ 2589636 w 4190171"/>
                <a:gd name="connsiteY3272" fmla="*/ 714297 h 950432"/>
                <a:gd name="connsiteX3273" fmla="*/ 2588515 w 4190171"/>
                <a:gd name="connsiteY3273" fmla="*/ 723469 h 950432"/>
                <a:gd name="connsiteX3274" fmla="*/ 2582088 w 4190171"/>
                <a:gd name="connsiteY3274" fmla="*/ 728496 h 950432"/>
                <a:gd name="connsiteX3275" fmla="*/ 2572915 w 4190171"/>
                <a:gd name="connsiteY3275" fmla="*/ 727376 h 950432"/>
                <a:gd name="connsiteX3276" fmla="*/ 2568144 w 4190171"/>
                <a:gd name="connsiteY3276" fmla="*/ 721276 h 950432"/>
                <a:gd name="connsiteX3277" fmla="*/ 2569264 w 4190171"/>
                <a:gd name="connsiteY3277" fmla="*/ 712103 h 950432"/>
                <a:gd name="connsiteX3278" fmla="*/ 2575691 w 4190171"/>
                <a:gd name="connsiteY3278" fmla="*/ 707076 h 950432"/>
                <a:gd name="connsiteX3279" fmla="*/ 2580510 w 4190171"/>
                <a:gd name="connsiteY3279" fmla="*/ 705737 h 950432"/>
                <a:gd name="connsiteX3280" fmla="*/ 2204671 w 4190171"/>
                <a:gd name="connsiteY3280" fmla="*/ 705737 h 950432"/>
                <a:gd name="connsiteX3281" fmla="*/ 2209026 w 4190171"/>
                <a:gd name="connsiteY3281" fmla="*/ 708196 h 950432"/>
                <a:gd name="connsiteX3282" fmla="*/ 2213798 w 4190171"/>
                <a:gd name="connsiteY3282" fmla="*/ 714297 h 950432"/>
                <a:gd name="connsiteX3283" fmla="*/ 2212676 w 4190171"/>
                <a:gd name="connsiteY3283" fmla="*/ 723469 h 950432"/>
                <a:gd name="connsiteX3284" fmla="*/ 2206250 w 4190171"/>
                <a:gd name="connsiteY3284" fmla="*/ 728496 h 950432"/>
                <a:gd name="connsiteX3285" fmla="*/ 2197077 w 4190171"/>
                <a:gd name="connsiteY3285" fmla="*/ 727376 h 950432"/>
                <a:gd name="connsiteX3286" fmla="*/ 2192306 w 4190171"/>
                <a:gd name="connsiteY3286" fmla="*/ 721276 h 950432"/>
                <a:gd name="connsiteX3287" fmla="*/ 2193426 w 4190171"/>
                <a:gd name="connsiteY3287" fmla="*/ 712103 h 950432"/>
                <a:gd name="connsiteX3288" fmla="*/ 2199853 w 4190171"/>
                <a:gd name="connsiteY3288" fmla="*/ 707076 h 950432"/>
                <a:gd name="connsiteX3289" fmla="*/ 2204671 w 4190171"/>
                <a:gd name="connsiteY3289" fmla="*/ 705737 h 950432"/>
                <a:gd name="connsiteX3290" fmla="*/ 1828833 w 4190171"/>
                <a:gd name="connsiteY3290" fmla="*/ 705737 h 950432"/>
                <a:gd name="connsiteX3291" fmla="*/ 1833188 w 4190171"/>
                <a:gd name="connsiteY3291" fmla="*/ 708196 h 950432"/>
                <a:gd name="connsiteX3292" fmla="*/ 1837959 w 4190171"/>
                <a:gd name="connsiteY3292" fmla="*/ 714297 h 950432"/>
                <a:gd name="connsiteX3293" fmla="*/ 1836838 w 4190171"/>
                <a:gd name="connsiteY3293" fmla="*/ 723469 h 950432"/>
                <a:gd name="connsiteX3294" fmla="*/ 1830412 w 4190171"/>
                <a:gd name="connsiteY3294" fmla="*/ 728496 h 950432"/>
                <a:gd name="connsiteX3295" fmla="*/ 1821239 w 4190171"/>
                <a:gd name="connsiteY3295" fmla="*/ 727376 h 950432"/>
                <a:gd name="connsiteX3296" fmla="*/ 1816468 w 4190171"/>
                <a:gd name="connsiteY3296" fmla="*/ 721276 h 950432"/>
                <a:gd name="connsiteX3297" fmla="*/ 1817588 w 4190171"/>
                <a:gd name="connsiteY3297" fmla="*/ 712103 h 950432"/>
                <a:gd name="connsiteX3298" fmla="*/ 1824014 w 4190171"/>
                <a:gd name="connsiteY3298" fmla="*/ 707076 h 950432"/>
                <a:gd name="connsiteX3299" fmla="*/ 1828833 w 4190171"/>
                <a:gd name="connsiteY3299" fmla="*/ 705737 h 950432"/>
                <a:gd name="connsiteX3300" fmla="*/ 1452995 w 4190171"/>
                <a:gd name="connsiteY3300" fmla="*/ 705737 h 950432"/>
                <a:gd name="connsiteX3301" fmla="*/ 1457349 w 4190171"/>
                <a:gd name="connsiteY3301" fmla="*/ 708196 h 950432"/>
                <a:gd name="connsiteX3302" fmla="*/ 1462121 w 4190171"/>
                <a:gd name="connsiteY3302" fmla="*/ 714297 h 950432"/>
                <a:gd name="connsiteX3303" fmla="*/ 1461000 w 4190171"/>
                <a:gd name="connsiteY3303" fmla="*/ 723469 h 950432"/>
                <a:gd name="connsiteX3304" fmla="*/ 1454574 w 4190171"/>
                <a:gd name="connsiteY3304" fmla="*/ 728496 h 950432"/>
                <a:gd name="connsiteX3305" fmla="*/ 1445401 w 4190171"/>
                <a:gd name="connsiteY3305" fmla="*/ 727376 h 950432"/>
                <a:gd name="connsiteX3306" fmla="*/ 1440629 w 4190171"/>
                <a:gd name="connsiteY3306" fmla="*/ 721276 h 950432"/>
                <a:gd name="connsiteX3307" fmla="*/ 1441750 w 4190171"/>
                <a:gd name="connsiteY3307" fmla="*/ 712103 h 950432"/>
                <a:gd name="connsiteX3308" fmla="*/ 1448176 w 4190171"/>
                <a:gd name="connsiteY3308" fmla="*/ 707076 h 950432"/>
                <a:gd name="connsiteX3309" fmla="*/ 1452995 w 4190171"/>
                <a:gd name="connsiteY3309" fmla="*/ 705737 h 950432"/>
                <a:gd name="connsiteX3310" fmla="*/ 1077157 w 4190171"/>
                <a:gd name="connsiteY3310" fmla="*/ 705737 h 950432"/>
                <a:gd name="connsiteX3311" fmla="*/ 1081511 w 4190171"/>
                <a:gd name="connsiteY3311" fmla="*/ 708196 h 950432"/>
                <a:gd name="connsiteX3312" fmla="*/ 1086283 w 4190171"/>
                <a:gd name="connsiteY3312" fmla="*/ 714297 h 950432"/>
                <a:gd name="connsiteX3313" fmla="*/ 1085162 w 4190171"/>
                <a:gd name="connsiteY3313" fmla="*/ 723469 h 950432"/>
                <a:gd name="connsiteX3314" fmla="*/ 1078736 w 4190171"/>
                <a:gd name="connsiteY3314" fmla="*/ 728496 h 950432"/>
                <a:gd name="connsiteX3315" fmla="*/ 1069563 w 4190171"/>
                <a:gd name="connsiteY3315" fmla="*/ 727376 h 950432"/>
                <a:gd name="connsiteX3316" fmla="*/ 1064791 w 4190171"/>
                <a:gd name="connsiteY3316" fmla="*/ 721276 h 950432"/>
                <a:gd name="connsiteX3317" fmla="*/ 1065912 w 4190171"/>
                <a:gd name="connsiteY3317" fmla="*/ 712103 h 950432"/>
                <a:gd name="connsiteX3318" fmla="*/ 1072338 w 4190171"/>
                <a:gd name="connsiteY3318" fmla="*/ 707076 h 950432"/>
                <a:gd name="connsiteX3319" fmla="*/ 1077157 w 4190171"/>
                <a:gd name="connsiteY3319" fmla="*/ 705737 h 950432"/>
                <a:gd name="connsiteX3320" fmla="*/ 701319 w 4190171"/>
                <a:gd name="connsiteY3320" fmla="*/ 705737 h 950432"/>
                <a:gd name="connsiteX3321" fmla="*/ 705673 w 4190171"/>
                <a:gd name="connsiteY3321" fmla="*/ 708196 h 950432"/>
                <a:gd name="connsiteX3322" fmla="*/ 710445 w 4190171"/>
                <a:gd name="connsiteY3322" fmla="*/ 714297 h 950432"/>
                <a:gd name="connsiteX3323" fmla="*/ 709324 w 4190171"/>
                <a:gd name="connsiteY3323" fmla="*/ 723469 h 950432"/>
                <a:gd name="connsiteX3324" fmla="*/ 702898 w 4190171"/>
                <a:gd name="connsiteY3324" fmla="*/ 728496 h 950432"/>
                <a:gd name="connsiteX3325" fmla="*/ 693725 w 4190171"/>
                <a:gd name="connsiteY3325" fmla="*/ 727376 h 950432"/>
                <a:gd name="connsiteX3326" fmla="*/ 688953 w 4190171"/>
                <a:gd name="connsiteY3326" fmla="*/ 721276 h 950432"/>
                <a:gd name="connsiteX3327" fmla="*/ 690074 w 4190171"/>
                <a:gd name="connsiteY3327" fmla="*/ 712103 h 950432"/>
                <a:gd name="connsiteX3328" fmla="*/ 696500 w 4190171"/>
                <a:gd name="connsiteY3328" fmla="*/ 707076 h 950432"/>
                <a:gd name="connsiteX3329" fmla="*/ 701319 w 4190171"/>
                <a:gd name="connsiteY3329" fmla="*/ 705737 h 950432"/>
                <a:gd name="connsiteX3330" fmla="*/ 325481 w 4190171"/>
                <a:gd name="connsiteY3330" fmla="*/ 705737 h 950432"/>
                <a:gd name="connsiteX3331" fmla="*/ 329836 w 4190171"/>
                <a:gd name="connsiteY3331" fmla="*/ 708196 h 950432"/>
                <a:gd name="connsiteX3332" fmla="*/ 334607 w 4190171"/>
                <a:gd name="connsiteY3332" fmla="*/ 714297 h 950432"/>
                <a:gd name="connsiteX3333" fmla="*/ 333486 w 4190171"/>
                <a:gd name="connsiteY3333" fmla="*/ 723469 h 950432"/>
                <a:gd name="connsiteX3334" fmla="*/ 327060 w 4190171"/>
                <a:gd name="connsiteY3334" fmla="*/ 728496 h 950432"/>
                <a:gd name="connsiteX3335" fmla="*/ 317887 w 4190171"/>
                <a:gd name="connsiteY3335" fmla="*/ 727376 h 950432"/>
                <a:gd name="connsiteX3336" fmla="*/ 313115 w 4190171"/>
                <a:gd name="connsiteY3336" fmla="*/ 721276 h 950432"/>
                <a:gd name="connsiteX3337" fmla="*/ 314236 w 4190171"/>
                <a:gd name="connsiteY3337" fmla="*/ 712103 h 950432"/>
                <a:gd name="connsiteX3338" fmla="*/ 320662 w 4190171"/>
                <a:gd name="connsiteY3338" fmla="*/ 707076 h 950432"/>
                <a:gd name="connsiteX3339" fmla="*/ 325481 w 4190171"/>
                <a:gd name="connsiteY3339" fmla="*/ 705737 h 950432"/>
                <a:gd name="connsiteX3340" fmla="*/ 3765099 w 4190171"/>
                <a:gd name="connsiteY3340" fmla="*/ 698649 h 950432"/>
                <a:gd name="connsiteX3341" fmla="*/ 3770724 w 4190171"/>
                <a:gd name="connsiteY3341" fmla="*/ 700979 h 950432"/>
                <a:gd name="connsiteX3342" fmla="*/ 3793264 w 4190171"/>
                <a:gd name="connsiteY3342" fmla="*/ 723518 h 950432"/>
                <a:gd name="connsiteX3343" fmla="*/ 3793264 w 4190171"/>
                <a:gd name="connsiteY3343" fmla="*/ 734768 h 950432"/>
                <a:gd name="connsiteX3344" fmla="*/ 3760381 w 4190171"/>
                <a:gd name="connsiteY3344" fmla="*/ 767651 h 950432"/>
                <a:gd name="connsiteX3345" fmla="*/ 3749131 w 4190171"/>
                <a:gd name="connsiteY3345" fmla="*/ 767651 h 950432"/>
                <a:gd name="connsiteX3346" fmla="*/ 3726592 w 4190171"/>
                <a:gd name="connsiteY3346" fmla="*/ 745111 h 950432"/>
                <a:gd name="connsiteX3347" fmla="*/ 3726592 w 4190171"/>
                <a:gd name="connsiteY3347" fmla="*/ 733861 h 950432"/>
                <a:gd name="connsiteX3348" fmla="*/ 3759474 w 4190171"/>
                <a:gd name="connsiteY3348" fmla="*/ 700979 h 950432"/>
                <a:gd name="connsiteX3349" fmla="*/ 3765099 w 4190171"/>
                <a:gd name="connsiteY3349" fmla="*/ 698649 h 950432"/>
                <a:gd name="connsiteX3350" fmla="*/ 3389261 w 4190171"/>
                <a:gd name="connsiteY3350" fmla="*/ 698649 h 950432"/>
                <a:gd name="connsiteX3351" fmla="*/ 3394886 w 4190171"/>
                <a:gd name="connsiteY3351" fmla="*/ 700979 h 950432"/>
                <a:gd name="connsiteX3352" fmla="*/ 3417426 w 4190171"/>
                <a:gd name="connsiteY3352" fmla="*/ 723518 h 950432"/>
                <a:gd name="connsiteX3353" fmla="*/ 3417426 w 4190171"/>
                <a:gd name="connsiteY3353" fmla="*/ 734768 h 950432"/>
                <a:gd name="connsiteX3354" fmla="*/ 3384543 w 4190171"/>
                <a:gd name="connsiteY3354" fmla="*/ 767651 h 950432"/>
                <a:gd name="connsiteX3355" fmla="*/ 3373293 w 4190171"/>
                <a:gd name="connsiteY3355" fmla="*/ 767651 h 950432"/>
                <a:gd name="connsiteX3356" fmla="*/ 3350753 w 4190171"/>
                <a:gd name="connsiteY3356" fmla="*/ 745111 h 950432"/>
                <a:gd name="connsiteX3357" fmla="*/ 3350753 w 4190171"/>
                <a:gd name="connsiteY3357" fmla="*/ 733861 h 950432"/>
                <a:gd name="connsiteX3358" fmla="*/ 3383636 w 4190171"/>
                <a:gd name="connsiteY3358" fmla="*/ 700979 h 950432"/>
                <a:gd name="connsiteX3359" fmla="*/ 3389261 w 4190171"/>
                <a:gd name="connsiteY3359" fmla="*/ 698649 h 950432"/>
                <a:gd name="connsiteX3360" fmla="*/ 3013424 w 4190171"/>
                <a:gd name="connsiteY3360" fmla="*/ 698649 h 950432"/>
                <a:gd name="connsiteX3361" fmla="*/ 3019048 w 4190171"/>
                <a:gd name="connsiteY3361" fmla="*/ 700979 h 950432"/>
                <a:gd name="connsiteX3362" fmla="*/ 3041588 w 4190171"/>
                <a:gd name="connsiteY3362" fmla="*/ 723518 h 950432"/>
                <a:gd name="connsiteX3363" fmla="*/ 3041588 w 4190171"/>
                <a:gd name="connsiteY3363" fmla="*/ 734768 h 950432"/>
                <a:gd name="connsiteX3364" fmla="*/ 3008705 w 4190171"/>
                <a:gd name="connsiteY3364" fmla="*/ 767651 h 950432"/>
                <a:gd name="connsiteX3365" fmla="*/ 2997455 w 4190171"/>
                <a:gd name="connsiteY3365" fmla="*/ 767651 h 950432"/>
                <a:gd name="connsiteX3366" fmla="*/ 2974915 w 4190171"/>
                <a:gd name="connsiteY3366" fmla="*/ 745111 h 950432"/>
                <a:gd name="connsiteX3367" fmla="*/ 2974915 w 4190171"/>
                <a:gd name="connsiteY3367" fmla="*/ 733861 h 950432"/>
                <a:gd name="connsiteX3368" fmla="*/ 3007798 w 4190171"/>
                <a:gd name="connsiteY3368" fmla="*/ 700979 h 950432"/>
                <a:gd name="connsiteX3369" fmla="*/ 3013424 w 4190171"/>
                <a:gd name="connsiteY3369" fmla="*/ 698649 h 950432"/>
                <a:gd name="connsiteX3370" fmla="*/ 2637585 w 4190171"/>
                <a:gd name="connsiteY3370" fmla="*/ 698649 h 950432"/>
                <a:gd name="connsiteX3371" fmla="*/ 2643210 w 4190171"/>
                <a:gd name="connsiteY3371" fmla="*/ 700979 h 950432"/>
                <a:gd name="connsiteX3372" fmla="*/ 2665750 w 4190171"/>
                <a:gd name="connsiteY3372" fmla="*/ 723518 h 950432"/>
                <a:gd name="connsiteX3373" fmla="*/ 2665750 w 4190171"/>
                <a:gd name="connsiteY3373" fmla="*/ 734768 h 950432"/>
                <a:gd name="connsiteX3374" fmla="*/ 2632867 w 4190171"/>
                <a:gd name="connsiteY3374" fmla="*/ 767651 h 950432"/>
                <a:gd name="connsiteX3375" fmla="*/ 2621617 w 4190171"/>
                <a:gd name="connsiteY3375" fmla="*/ 767651 h 950432"/>
                <a:gd name="connsiteX3376" fmla="*/ 2599077 w 4190171"/>
                <a:gd name="connsiteY3376" fmla="*/ 745111 h 950432"/>
                <a:gd name="connsiteX3377" fmla="*/ 2599077 w 4190171"/>
                <a:gd name="connsiteY3377" fmla="*/ 733861 h 950432"/>
                <a:gd name="connsiteX3378" fmla="*/ 2631960 w 4190171"/>
                <a:gd name="connsiteY3378" fmla="*/ 700979 h 950432"/>
                <a:gd name="connsiteX3379" fmla="*/ 2637585 w 4190171"/>
                <a:gd name="connsiteY3379" fmla="*/ 698649 h 950432"/>
                <a:gd name="connsiteX3380" fmla="*/ 2261747 w 4190171"/>
                <a:gd name="connsiteY3380" fmla="*/ 698649 h 950432"/>
                <a:gd name="connsiteX3381" fmla="*/ 2267372 w 4190171"/>
                <a:gd name="connsiteY3381" fmla="*/ 700979 h 950432"/>
                <a:gd name="connsiteX3382" fmla="*/ 2289912 w 4190171"/>
                <a:gd name="connsiteY3382" fmla="*/ 723518 h 950432"/>
                <a:gd name="connsiteX3383" fmla="*/ 2289912 w 4190171"/>
                <a:gd name="connsiteY3383" fmla="*/ 734768 h 950432"/>
                <a:gd name="connsiteX3384" fmla="*/ 2257029 w 4190171"/>
                <a:gd name="connsiteY3384" fmla="*/ 767651 h 950432"/>
                <a:gd name="connsiteX3385" fmla="*/ 2245779 w 4190171"/>
                <a:gd name="connsiteY3385" fmla="*/ 767651 h 950432"/>
                <a:gd name="connsiteX3386" fmla="*/ 2223239 w 4190171"/>
                <a:gd name="connsiteY3386" fmla="*/ 745111 h 950432"/>
                <a:gd name="connsiteX3387" fmla="*/ 2223239 w 4190171"/>
                <a:gd name="connsiteY3387" fmla="*/ 733861 h 950432"/>
                <a:gd name="connsiteX3388" fmla="*/ 2256122 w 4190171"/>
                <a:gd name="connsiteY3388" fmla="*/ 700979 h 950432"/>
                <a:gd name="connsiteX3389" fmla="*/ 2261747 w 4190171"/>
                <a:gd name="connsiteY3389" fmla="*/ 698649 h 950432"/>
                <a:gd name="connsiteX3390" fmla="*/ 1885909 w 4190171"/>
                <a:gd name="connsiteY3390" fmla="*/ 698649 h 950432"/>
                <a:gd name="connsiteX3391" fmla="*/ 1891534 w 4190171"/>
                <a:gd name="connsiteY3391" fmla="*/ 700979 h 950432"/>
                <a:gd name="connsiteX3392" fmla="*/ 1914073 w 4190171"/>
                <a:gd name="connsiteY3392" fmla="*/ 723518 h 950432"/>
                <a:gd name="connsiteX3393" fmla="*/ 1914073 w 4190171"/>
                <a:gd name="connsiteY3393" fmla="*/ 734768 h 950432"/>
                <a:gd name="connsiteX3394" fmla="*/ 1881190 w 4190171"/>
                <a:gd name="connsiteY3394" fmla="*/ 767651 h 950432"/>
                <a:gd name="connsiteX3395" fmla="*/ 1869940 w 4190171"/>
                <a:gd name="connsiteY3395" fmla="*/ 767651 h 950432"/>
                <a:gd name="connsiteX3396" fmla="*/ 1847401 w 4190171"/>
                <a:gd name="connsiteY3396" fmla="*/ 745111 h 950432"/>
                <a:gd name="connsiteX3397" fmla="*/ 1847401 w 4190171"/>
                <a:gd name="connsiteY3397" fmla="*/ 733861 h 950432"/>
                <a:gd name="connsiteX3398" fmla="*/ 1880284 w 4190171"/>
                <a:gd name="connsiteY3398" fmla="*/ 700979 h 950432"/>
                <a:gd name="connsiteX3399" fmla="*/ 1885909 w 4190171"/>
                <a:gd name="connsiteY3399" fmla="*/ 698649 h 950432"/>
                <a:gd name="connsiteX3400" fmla="*/ 1510070 w 4190171"/>
                <a:gd name="connsiteY3400" fmla="*/ 698649 h 950432"/>
                <a:gd name="connsiteX3401" fmla="*/ 1515696 w 4190171"/>
                <a:gd name="connsiteY3401" fmla="*/ 700979 h 950432"/>
                <a:gd name="connsiteX3402" fmla="*/ 1538235 w 4190171"/>
                <a:gd name="connsiteY3402" fmla="*/ 723518 h 950432"/>
                <a:gd name="connsiteX3403" fmla="*/ 1538235 w 4190171"/>
                <a:gd name="connsiteY3403" fmla="*/ 734768 h 950432"/>
                <a:gd name="connsiteX3404" fmla="*/ 1505352 w 4190171"/>
                <a:gd name="connsiteY3404" fmla="*/ 767651 h 950432"/>
                <a:gd name="connsiteX3405" fmla="*/ 1494102 w 4190171"/>
                <a:gd name="connsiteY3405" fmla="*/ 767651 h 950432"/>
                <a:gd name="connsiteX3406" fmla="*/ 1471563 w 4190171"/>
                <a:gd name="connsiteY3406" fmla="*/ 745111 h 950432"/>
                <a:gd name="connsiteX3407" fmla="*/ 1471563 w 4190171"/>
                <a:gd name="connsiteY3407" fmla="*/ 733861 h 950432"/>
                <a:gd name="connsiteX3408" fmla="*/ 1504446 w 4190171"/>
                <a:gd name="connsiteY3408" fmla="*/ 700979 h 950432"/>
                <a:gd name="connsiteX3409" fmla="*/ 1510070 w 4190171"/>
                <a:gd name="connsiteY3409" fmla="*/ 698649 h 950432"/>
                <a:gd name="connsiteX3410" fmla="*/ 1134233 w 4190171"/>
                <a:gd name="connsiteY3410" fmla="*/ 698649 h 950432"/>
                <a:gd name="connsiteX3411" fmla="*/ 1139857 w 4190171"/>
                <a:gd name="connsiteY3411" fmla="*/ 700979 h 950432"/>
                <a:gd name="connsiteX3412" fmla="*/ 1162397 w 4190171"/>
                <a:gd name="connsiteY3412" fmla="*/ 723518 h 950432"/>
                <a:gd name="connsiteX3413" fmla="*/ 1162397 w 4190171"/>
                <a:gd name="connsiteY3413" fmla="*/ 734768 h 950432"/>
                <a:gd name="connsiteX3414" fmla="*/ 1129514 w 4190171"/>
                <a:gd name="connsiteY3414" fmla="*/ 767651 h 950432"/>
                <a:gd name="connsiteX3415" fmla="*/ 1118264 w 4190171"/>
                <a:gd name="connsiteY3415" fmla="*/ 767651 h 950432"/>
                <a:gd name="connsiteX3416" fmla="*/ 1095724 w 4190171"/>
                <a:gd name="connsiteY3416" fmla="*/ 745111 h 950432"/>
                <a:gd name="connsiteX3417" fmla="*/ 1095724 w 4190171"/>
                <a:gd name="connsiteY3417" fmla="*/ 733861 h 950432"/>
                <a:gd name="connsiteX3418" fmla="*/ 1128608 w 4190171"/>
                <a:gd name="connsiteY3418" fmla="*/ 700979 h 950432"/>
                <a:gd name="connsiteX3419" fmla="*/ 1134233 w 4190171"/>
                <a:gd name="connsiteY3419" fmla="*/ 698649 h 950432"/>
                <a:gd name="connsiteX3420" fmla="*/ 758395 w 4190171"/>
                <a:gd name="connsiteY3420" fmla="*/ 698649 h 950432"/>
                <a:gd name="connsiteX3421" fmla="*/ 764019 w 4190171"/>
                <a:gd name="connsiteY3421" fmla="*/ 700979 h 950432"/>
                <a:gd name="connsiteX3422" fmla="*/ 786559 w 4190171"/>
                <a:gd name="connsiteY3422" fmla="*/ 723518 h 950432"/>
                <a:gd name="connsiteX3423" fmla="*/ 786559 w 4190171"/>
                <a:gd name="connsiteY3423" fmla="*/ 734768 h 950432"/>
                <a:gd name="connsiteX3424" fmla="*/ 753677 w 4190171"/>
                <a:gd name="connsiteY3424" fmla="*/ 767651 h 950432"/>
                <a:gd name="connsiteX3425" fmla="*/ 742427 w 4190171"/>
                <a:gd name="connsiteY3425" fmla="*/ 767651 h 950432"/>
                <a:gd name="connsiteX3426" fmla="*/ 719887 w 4190171"/>
                <a:gd name="connsiteY3426" fmla="*/ 745111 h 950432"/>
                <a:gd name="connsiteX3427" fmla="*/ 719887 w 4190171"/>
                <a:gd name="connsiteY3427" fmla="*/ 733861 h 950432"/>
                <a:gd name="connsiteX3428" fmla="*/ 752770 w 4190171"/>
                <a:gd name="connsiteY3428" fmla="*/ 700979 h 950432"/>
                <a:gd name="connsiteX3429" fmla="*/ 758395 w 4190171"/>
                <a:gd name="connsiteY3429" fmla="*/ 698649 h 950432"/>
                <a:gd name="connsiteX3430" fmla="*/ 382557 w 4190171"/>
                <a:gd name="connsiteY3430" fmla="*/ 698649 h 950432"/>
                <a:gd name="connsiteX3431" fmla="*/ 388182 w 4190171"/>
                <a:gd name="connsiteY3431" fmla="*/ 700979 h 950432"/>
                <a:gd name="connsiteX3432" fmla="*/ 410722 w 4190171"/>
                <a:gd name="connsiteY3432" fmla="*/ 723518 h 950432"/>
                <a:gd name="connsiteX3433" fmla="*/ 410722 w 4190171"/>
                <a:gd name="connsiteY3433" fmla="*/ 734768 h 950432"/>
                <a:gd name="connsiteX3434" fmla="*/ 377838 w 4190171"/>
                <a:gd name="connsiteY3434" fmla="*/ 767651 h 950432"/>
                <a:gd name="connsiteX3435" fmla="*/ 366588 w 4190171"/>
                <a:gd name="connsiteY3435" fmla="*/ 767651 h 950432"/>
                <a:gd name="connsiteX3436" fmla="*/ 344049 w 4190171"/>
                <a:gd name="connsiteY3436" fmla="*/ 745111 h 950432"/>
                <a:gd name="connsiteX3437" fmla="*/ 344049 w 4190171"/>
                <a:gd name="connsiteY3437" fmla="*/ 733861 h 950432"/>
                <a:gd name="connsiteX3438" fmla="*/ 376932 w 4190171"/>
                <a:gd name="connsiteY3438" fmla="*/ 700979 h 950432"/>
                <a:gd name="connsiteX3439" fmla="*/ 382557 w 4190171"/>
                <a:gd name="connsiteY3439" fmla="*/ 698649 h 950432"/>
                <a:gd name="connsiteX3440" fmla="*/ 3926526 w 4190171"/>
                <a:gd name="connsiteY3440" fmla="*/ 694358 h 950432"/>
                <a:gd name="connsiteX3441" fmla="*/ 3933128 w 4190171"/>
                <a:gd name="connsiteY3441" fmla="*/ 699494 h 950432"/>
                <a:gd name="connsiteX3442" fmla="*/ 3941480 w 4190171"/>
                <a:gd name="connsiteY3442" fmla="*/ 714186 h 950432"/>
                <a:gd name="connsiteX3443" fmla="*/ 3937380 w 4190171"/>
                <a:gd name="connsiteY3443" fmla="*/ 729087 h 950432"/>
                <a:gd name="connsiteX3444" fmla="*/ 3922991 w 4190171"/>
                <a:gd name="connsiteY3444" fmla="*/ 737267 h 950432"/>
                <a:gd name="connsiteX3445" fmla="*/ 3908090 w 4190171"/>
                <a:gd name="connsiteY3445" fmla="*/ 733168 h 950432"/>
                <a:gd name="connsiteX3446" fmla="*/ 3899738 w 4190171"/>
                <a:gd name="connsiteY3446" fmla="*/ 718476 h 950432"/>
                <a:gd name="connsiteX3447" fmla="*/ 3903837 w 4190171"/>
                <a:gd name="connsiteY3447" fmla="*/ 703575 h 950432"/>
                <a:gd name="connsiteX3448" fmla="*/ 3918226 w 4190171"/>
                <a:gd name="connsiteY3448" fmla="*/ 695395 h 950432"/>
                <a:gd name="connsiteX3449" fmla="*/ 3926526 w 4190171"/>
                <a:gd name="connsiteY3449" fmla="*/ 694358 h 950432"/>
                <a:gd name="connsiteX3450" fmla="*/ 3550688 w 4190171"/>
                <a:gd name="connsiteY3450" fmla="*/ 694358 h 950432"/>
                <a:gd name="connsiteX3451" fmla="*/ 3557289 w 4190171"/>
                <a:gd name="connsiteY3451" fmla="*/ 699494 h 950432"/>
                <a:gd name="connsiteX3452" fmla="*/ 3565642 w 4190171"/>
                <a:gd name="connsiteY3452" fmla="*/ 714186 h 950432"/>
                <a:gd name="connsiteX3453" fmla="*/ 3561542 w 4190171"/>
                <a:gd name="connsiteY3453" fmla="*/ 729087 h 950432"/>
                <a:gd name="connsiteX3454" fmla="*/ 3547153 w 4190171"/>
                <a:gd name="connsiteY3454" fmla="*/ 737267 h 950432"/>
                <a:gd name="connsiteX3455" fmla="*/ 3532252 w 4190171"/>
                <a:gd name="connsiteY3455" fmla="*/ 733168 h 950432"/>
                <a:gd name="connsiteX3456" fmla="*/ 3523899 w 4190171"/>
                <a:gd name="connsiteY3456" fmla="*/ 718476 h 950432"/>
                <a:gd name="connsiteX3457" fmla="*/ 3527998 w 4190171"/>
                <a:gd name="connsiteY3457" fmla="*/ 703575 h 950432"/>
                <a:gd name="connsiteX3458" fmla="*/ 3542388 w 4190171"/>
                <a:gd name="connsiteY3458" fmla="*/ 695395 h 950432"/>
                <a:gd name="connsiteX3459" fmla="*/ 3550688 w 4190171"/>
                <a:gd name="connsiteY3459" fmla="*/ 694358 h 950432"/>
                <a:gd name="connsiteX3460" fmla="*/ 3174850 w 4190171"/>
                <a:gd name="connsiteY3460" fmla="*/ 694358 h 950432"/>
                <a:gd name="connsiteX3461" fmla="*/ 3181452 w 4190171"/>
                <a:gd name="connsiteY3461" fmla="*/ 699494 h 950432"/>
                <a:gd name="connsiteX3462" fmla="*/ 3189804 w 4190171"/>
                <a:gd name="connsiteY3462" fmla="*/ 714186 h 950432"/>
                <a:gd name="connsiteX3463" fmla="*/ 3185704 w 4190171"/>
                <a:gd name="connsiteY3463" fmla="*/ 729087 h 950432"/>
                <a:gd name="connsiteX3464" fmla="*/ 3171315 w 4190171"/>
                <a:gd name="connsiteY3464" fmla="*/ 737267 h 950432"/>
                <a:gd name="connsiteX3465" fmla="*/ 3156414 w 4190171"/>
                <a:gd name="connsiteY3465" fmla="*/ 733168 h 950432"/>
                <a:gd name="connsiteX3466" fmla="*/ 3148062 w 4190171"/>
                <a:gd name="connsiteY3466" fmla="*/ 718476 h 950432"/>
                <a:gd name="connsiteX3467" fmla="*/ 3152161 w 4190171"/>
                <a:gd name="connsiteY3467" fmla="*/ 703575 h 950432"/>
                <a:gd name="connsiteX3468" fmla="*/ 3166550 w 4190171"/>
                <a:gd name="connsiteY3468" fmla="*/ 695395 h 950432"/>
                <a:gd name="connsiteX3469" fmla="*/ 3174850 w 4190171"/>
                <a:gd name="connsiteY3469" fmla="*/ 694358 h 950432"/>
                <a:gd name="connsiteX3470" fmla="*/ 2799012 w 4190171"/>
                <a:gd name="connsiteY3470" fmla="*/ 694358 h 950432"/>
                <a:gd name="connsiteX3471" fmla="*/ 2805614 w 4190171"/>
                <a:gd name="connsiteY3471" fmla="*/ 699494 h 950432"/>
                <a:gd name="connsiteX3472" fmla="*/ 2813966 w 4190171"/>
                <a:gd name="connsiteY3472" fmla="*/ 714186 h 950432"/>
                <a:gd name="connsiteX3473" fmla="*/ 2809866 w 4190171"/>
                <a:gd name="connsiteY3473" fmla="*/ 729087 h 950432"/>
                <a:gd name="connsiteX3474" fmla="*/ 2795477 w 4190171"/>
                <a:gd name="connsiteY3474" fmla="*/ 737267 h 950432"/>
                <a:gd name="connsiteX3475" fmla="*/ 2780576 w 4190171"/>
                <a:gd name="connsiteY3475" fmla="*/ 733168 h 950432"/>
                <a:gd name="connsiteX3476" fmla="*/ 2772223 w 4190171"/>
                <a:gd name="connsiteY3476" fmla="*/ 718476 h 950432"/>
                <a:gd name="connsiteX3477" fmla="*/ 2776323 w 4190171"/>
                <a:gd name="connsiteY3477" fmla="*/ 703575 h 950432"/>
                <a:gd name="connsiteX3478" fmla="*/ 2790712 w 4190171"/>
                <a:gd name="connsiteY3478" fmla="*/ 695395 h 950432"/>
                <a:gd name="connsiteX3479" fmla="*/ 2799012 w 4190171"/>
                <a:gd name="connsiteY3479" fmla="*/ 694358 h 950432"/>
                <a:gd name="connsiteX3480" fmla="*/ 2423174 w 4190171"/>
                <a:gd name="connsiteY3480" fmla="*/ 694358 h 950432"/>
                <a:gd name="connsiteX3481" fmla="*/ 2429775 w 4190171"/>
                <a:gd name="connsiteY3481" fmla="*/ 699494 h 950432"/>
                <a:gd name="connsiteX3482" fmla="*/ 2438128 w 4190171"/>
                <a:gd name="connsiteY3482" fmla="*/ 714186 h 950432"/>
                <a:gd name="connsiteX3483" fmla="*/ 2434028 w 4190171"/>
                <a:gd name="connsiteY3483" fmla="*/ 729087 h 950432"/>
                <a:gd name="connsiteX3484" fmla="*/ 2419639 w 4190171"/>
                <a:gd name="connsiteY3484" fmla="*/ 737267 h 950432"/>
                <a:gd name="connsiteX3485" fmla="*/ 2404738 w 4190171"/>
                <a:gd name="connsiteY3485" fmla="*/ 733168 h 950432"/>
                <a:gd name="connsiteX3486" fmla="*/ 2396385 w 4190171"/>
                <a:gd name="connsiteY3486" fmla="*/ 718476 h 950432"/>
                <a:gd name="connsiteX3487" fmla="*/ 2400484 w 4190171"/>
                <a:gd name="connsiteY3487" fmla="*/ 703575 h 950432"/>
                <a:gd name="connsiteX3488" fmla="*/ 2414874 w 4190171"/>
                <a:gd name="connsiteY3488" fmla="*/ 695395 h 950432"/>
                <a:gd name="connsiteX3489" fmla="*/ 2423174 w 4190171"/>
                <a:gd name="connsiteY3489" fmla="*/ 694358 h 950432"/>
                <a:gd name="connsiteX3490" fmla="*/ 2047336 w 4190171"/>
                <a:gd name="connsiteY3490" fmla="*/ 694358 h 950432"/>
                <a:gd name="connsiteX3491" fmla="*/ 2053937 w 4190171"/>
                <a:gd name="connsiteY3491" fmla="*/ 699494 h 950432"/>
                <a:gd name="connsiteX3492" fmla="*/ 2062289 w 4190171"/>
                <a:gd name="connsiteY3492" fmla="*/ 714186 h 950432"/>
                <a:gd name="connsiteX3493" fmla="*/ 2058190 w 4190171"/>
                <a:gd name="connsiteY3493" fmla="*/ 729087 h 950432"/>
                <a:gd name="connsiteX3494" fmla="*/ 2043800 w 4190171"/>
                <a:gd name="connsiteY3494" fmla="*/ 737267 h 950432"/>
                <a:gd name="connsiteX3495" fmla="*/ 2028899 w 4190171"/>
                <a:gd name="connsiteY3495" fmla="*/ 733168 h 950432"/>
                <a:gd name="connsiteX3496" fmla="*/ 2020547 w 4190171"/>
                <a:gd name="connsiteY3496" fmla="*/ 718476 h 950432"/>
                <a:gd name="connsiteX3497" fmla="*/ 2024646 w 4190171"/>
                <a:gd name="connsiteY3497" fmla="*/ 703575 h 950432"/>
                <a:gd name="connsiteX3498" fmla="*/ 2039036 w 4190171"/>
                <a:gd name="connsiteY3498" fmla="*/ 695395 h 950432"/>
                <a:gd name="connsiteX3499" fmla="*/ 2047336 w 4190171"/>
                <a:gd name="connsiteY3499" fmla="*/ 694358 h 950432"/>
                <a:gd name="connsiteX3500" fmla="*/ 1671497 w 4190171"/>
                <a:gd name="connsiteY3500" fmla="*/ 694358 h 950432"/>
                <a:gd name="connsiteX3501" fmla="*/ 1678099 w 4190171"/>
                <a:gd name="connsiteY3501" fmla="*/ 699494 h 950432"/>
                <a:gd name="connsiteX3502" fmla="*/ 1686451 w 4190171"/>
                <a:gd name="connsiteY3502" fmla="*/ 714186 h 950432"/>
                <a:gd name="connsiteX3503" fmla="*/ 1682352 w 4190171"/>
                <a:gd name="connsiteY3503" fmla="*/ 729087 h 950432"/>
                <a:gd name="connsiteX3504" fmla="*/ 1667963 w 4190171"/>
                <a:gd name="connsiteY3504" fmla="*/ 737267 h 950432"/>
                <a:gd name="connsiteX3505" fmla="*/ 1653062 w 4190171"/>
                <a:gd name="connsiteY3505" fmla="*/ 733168 h 950432"/>
                <a:gd name="connsiteX3506" fmla="*/ 1644708 w 4190171"/>
                <a:gd name="connsiteY3506" fmla="*/ 718476 h 950432"/>
                <a:gd name="connsiteX3507" fmla="*/ 1648808 w 4190171"/>
                <a:gd name="connsiteY3507" fmla="*/ 703575 h 950432"/>
                <a:gd name="connsiteX3508" fmla="*/ 1663198 w 4190171"/>
                <a:gd name="connsiteY3508" fmla="*/ 695395 h 950432"/>
                <a:gd name="connsiteX3509" fmla="*/ 1671497 w 4190171"/>
                <a:gd name="connsiteY3509" fmla="*/ 694358 h 950432"/>
                <a:gd name="connsiteX3510" fmla="*/ 1295660 w 4190171"/>
                <a:gd name="connsiteY3510" fmla="*/ 694358 h 950432"/>
                <a:gd name="connsiteX3511" fmla="*/ 1302261 w 4190171"/>
                <a:gd name="connsiteY3511" fmla="*/ 699494 h 950432"/>
                <a:gd name="connsiteX3512" fmla="*/ 1310613 w 4190171"/>
                <a:gd name="connsiteY3512" fmla="*/ 714186 h 950432"/>
                <a:gd name="connsiteX3513" fmla="*/ 1306514 w 4190171"/>
                <a:gd name="connsiteY3513" fmla="*/ 729087 h 950432"/>
                <a:gd name="connsiteX3514" fmla="*/ 1292124 w 4190171"/>
                <a:gd name="connsiteY3514" fmla="*/ 737267 h 950432"/>
                <a:gd name="connsiteX3515" fmla="*/ 1277223 w 4190171"/>
                <a:gd name="connsiteY3515" fmla="*/ 733168 h 950432"/>
                <a:gd name="connsiteX3516" fmla="*/ 1268871 w 4190171"/>
                <a:gd name="connsiteY3516" fmla="*/ 718476 h 950432"/>
                <a:gd name="connsiteX3517" fmla="*/ 1272970 w 4190171"/>
                <a:gd name="connsiteY3517" fmla="*/ 703575 h 950432"/>
                <a:gd name="connsiteX3518" fmla="*/ 1287360 w 4190171"/>
                <a:gd name="connsiteY3518" fmla="*/ 695395 h 950432"/>
                <a:gd name="connsiteX3519" fmla="*/ 1295660 w 4190171"/>
                <a:gd name="connsiteY3519" fmla="*/ 694358 h 950432"/>
                <a:gd name="connsiteX3520" fmla="*/ 919822 w 4190171"/>
                <a:gd name="connsiteY3520" fmla="*/ 694358 h 950432"/>
                <a:gd name="connsiteX3521" fmla="*/ 926423 w 4190171"/>
                <a:gd name="connsiteY3521" fmla="*/ 699494 h 950432"/>
                <a:gd name="connsiteX3522" fmla="*/ 934775 w 4190171"/>
                <a:gd name="connsiteY3522" fmla="*/ 714186 h 950432"/>
                <a:gd name="connsiteX3523" fmla="*/ 930675 w 4190171"/>
                <a:gd name="connsiteY3523" fmla="*/ 729087 h 950432"/>
                <a:gd name="connsiteX3524" fmla="*/ 916286 w 4190171"/>
                <a:gd name="connsiteY3524" fmla="*/ 737267 h 950432"/>
                <a:gd name="connsiteX3525" fmla="*/ 901385 w 4190171"/>
                <a:gd name="connsiteY3525" fmla="*/ 733168 h 950432"/>
                <a:gd name="connsiteX3526" fmla="*/ 893032 w 4190171"/>
                <a:gd name="connsiteY3526" fmla="*/ 718476 h 950432"/>
                <a:gd name="connsiteX3527" fmla="*/ 897132 w 4190171"/>
                <a:gd name="connsiteY3527" fmla="*/ 703575 h 950432"/>
                <a:gd name="connsiteX3528" fmla="*/ 911521 w 4190171"/>
                <a:gd name="connsiteY3528" fmla="*/ 695395 h 950432"/>
                <a:gd name="connsiteX3529" fmla="*/ 919822 w 4190171"/>
                <a:gd name="connsiteY3529" fmla="*/ 694358 h 950432"/>
                <a:gd name="connsiteX3530" fmla="*/ 543983 w 4190171"/>
                <a:gd name="connsiteY3530" fmla="*/ 694358 h 950432"/>
                <a:gd name="connsiteX3531" fmla="*/ 550585 w 4190171"/>
                <a:gd name="connsiteY3531" fmla="*/ 699494 h 950432"/>
                <a:gd name="connsiteX3532" fmla="*/ 558937 w 4190171"/>
                <a:gd name="connsiteY3532" fmla="*/ 714186 h 950432"/>
                <a:gd name="connsiteX3533" fmla="*/ 554838 w 4190171"/>
                <a:gd name="connsiteY3533" fmla="*/ 729087 h 950432"/>
                <a:gd name="connsiteX3534" fmla="*/ 540449 w 4190171"/>
                <a:gd name="connsiteY3534" fmla="*/ 737267 h 950432"/>
                <a:gd name="connsiteX3535" fmla="*/ 525547 w 4190171"/>
                <a:gd name="connsiteY3535" fmla="*/ 733168 h 950432"/>
                <a:gd name="connsiteX3536" fmla="*/ 517194 w 4190171"/>
                <a:gd name="connsiteY3536" fmla="*/ 718476 h 950432"/>
                <a:gd name="connsiteX3537" fmla="*/ 521294 w 4190171"/>
                <a:gd name="connsiteY3537" fmla="*/ 703575 h 950432"/>
                <a:gd name="connsiteX3538" fmla="*/ 535684 w 4190171"/>
                <a:gd name="connsiteY3538" fmla="*/ 695395 h 950432"/>
                <a:gd name="connsiteX3539" fmla="*/ 543983 w 4190171"/>
                <a:gd name="connsiteY3539" fmla="*/ 694358 h 950432"/>
                <a:gd name="connsiteX3540" fmla="*/ 168146 w 4190171"/>
                <a:gd name="connsiteY3540" fmla="*/ 694358 h 950432"/>
                <a:gd name="connsiteX3541" fmla="*/ 174747 w 4190171"/>
                <a:gd name="connsiteY3541" fmla="*/ 699494 h 950432"/>
                <a:gd name="connsiteX3542" fmla="*/ 183099 w 4190171"/>
                <a:gd name="connsiteY3542" fmla="*/ 714186 h 950432"/>
                <a:gd name="connsiteX3543" fmla="*/ 179000 w 4190171"/>
                <a:gd name="connsiteY3543" fmla="*/ 729087 h 950432"/>
                <a:gd name="connsiteX3544" fmla="*/ 164610 w 4190171"/>
                <a:gd name="connsiteY3544" fmla="*/ 737267 h 950432"/>
                <a:gd name="connsiteX3545" fmla="*/ 149709 w 4190171"/>
                <a:gd name="connsiteY3545" fmla="*/ 733168 h 950432"/>
                <a:gd name="connsiteX3546" fmla="*/ 141357 w 4190171"/>
                <a:gd name="connsiteY3546" fmla="*/ 718476 h 950432"/>
                <a:gd name="connsiteX3547" fmla="*/ 145456 w 4190171"/>
                <a:gd name="connsiteY3547" fmla="*/ 703575 h 950432"/>
                <a:gd name="connsiteX3548" fmla="*/ 159846 w 4190171"/>
                <a:gd name="connsiteY3548" fmla="*/ 695395 h 950432"/>
                <a:gd name="connsiteX3549" fmla="*/ 168146 w 4190171"/>
                <a:gd name="connsiteY3549" fmla="*/ 694358 h 950432"/>
                <a:gd name="connsiteX3550" fmla="*/ 3928476 w 4190171"/>
                <a:gd name="connsiteY3550" fmla="*/ 672443 h 950432"/>
                <a:gd name="connsiteX3551" fmla="*/ 3931452 w 4190171"/>
                <a:gd name="connsiteY3551" fmla="*/ 673833 h 950432"/>
                <a:gd name="connsiteX3552" fmla="*/ 3934885 w 4190171"/>
                <a:gd name="connsiteY3552" fmla="*/ 677585 h 950432"/>
                <a:gd name="connsiteX3553" fmla="*/ 3934616 w 4190171"/>
                <a:gd name="connsiteY3553" fmla="*/ 683647 h 950432"/>
                <a:gd name="connsiteX3554" fmla="*/ 3930864 w 4190171"/>
                <a:gd name="connsiteY3554" fmla="*/ 687080 h 950432"/>
                <a:gd name="connsiteX3555" fmla="*/ 3924802 w 4190171"/>
                <a:gd name="connsiteY3555" fmla="*/ 686811 h 950432"/>
                <a:gd name="connsiteX3556" fmla="*/ 3921370 w 4190171"/>
                <a:gd name="connsiteY3556" fmla="*/ 683059 h 950432"/>
                <a:gd name="connsiteX3557" fmla="*/ 3921638 w 4190171"/>
                <a:gd name="connsiteY3557" fmla="*/ 676997 h 950432"/>
                <a:gd name="connsiteX3558" fmla="*/ 3925390 w 4190171"/>
                <a:gd name="connsiteY3558" fmla="*/ 673564 h 950432"/>
                <a:gd name="connsiteX3559" fmla="*/ 3928476 w 4190171"/>
                <a:gd name="connsiteY3559" fmla="*/ 672443 h 950432"/>
                <a:gd name="connsiteX3560" fmla="*/ 3552638 w 4190171"/>
                <a:gd name="connsiteY3560" fmla="*/ 672443 h 950432"/>
                <a:gd name="connsiteX3561" fmla="*/ 3555614 w 4190171"/>
                <a:gd name="connsiteY3561" fmla="*/ 673833 h 950432"/>
                <a:gd name="connsiteX3562" fmla="*/ 3559047 w 4190171"/>
                <a:gd name="connsiteY3562" fmla="*/ 677585 h 950432"/>
                <a:gd name="connsiteX3563" fmla="*/ 3558778 w 4190171"/>
                <a:gd name="connsiteY3563" fmla="*/ 683647 h 950432"/>
                <a:gd name="connsiteX3564" fmla="*/ 3555026 w 4190171"/>
                <a:gd name="connsiteY3564" fmla="*/ 687080 h 950432"/>
                <a:gd name="connsiteX3565" fmla="*/ 3548964 w 4190171"/>
                <a:gd name="connsiteY3565" fmla="*/ 686811 h 950432"/>
                <a:gd name="connsiteX3566" fmla="*/ 3545531 w 4190171"/>
                <a:gd name="connsiteY3566" fmla="*/ 683059 h 950432"/>
                <a:gd name="connsiteX3567" fmla="*/ 3545800 w 4190171"/>
                <a:gd name="connsiteY3567" fmla="*/ 676997 h 950432"/>
                <a:gd name="connsiteX3568" fmla="*/ 3549552 w 4190171"/>
                <a:gd name="connsiteY3568" fmla="*/ 673564 h 950432"/>
                <a:gd name="connsiteX3569" fmla="*/ 3552638 w 4190171"/>
                <a:gd name="connsiteY3569" fmla="*/ 672443 h 950432"/>
                <a:gd name="connsiteX3570" fmla="*/ 3176801 w 4190171"/>
                <a:gd name="connsiteY3570" fmla="*/ 672443 h 950432"/>
                <a:gd name="connsiteX3571" fmla="*/ 3179776 w 4190171"/>
                <a:gd name="connsiteY3571" fmla="*/ 673833 h 950432"/>
                <a:gd name="connsiteX3572" fmla="*/ 3183209 w 4190171"/>
                <a:gd name="connsiteY3572" fmla="*/ 677585 h 950432"/>
                <a:gd name="connsiteX3573" fmla="*/ 3182940 w 4190171"/>
                <a:gd name="connsiteY3573" fmla="*/ 683647 h 950432"/>
                <a:gd name="connsiteX3574" fmla="*/ 3179188 w 4190171"/>
                <a:gd name="connsiteY3574" fmla="*/ 687080 h 950432"/>
                <a:gd name="connsiteX3575" fmla="*/ 3173126 w 4190171"/>
                <a:gd name="connsiteY3575" fmla="*/ 686811 h 950432"/>
                <a:gd name="connsiteX3576" fmla="*/ 3169693 w 4190171"/>
                <a:gd name="connsiteY3576" fmla="*/ 683059 h 950432"/>
                <a:gd name="connsiteX3577" fmla="*/ 3169962 w 4190171"/>
                <a:gd name="connsiteY3577" fmla="*/ 676997 h 950432"/>
                <a:gd name="connsiteX3578" fmla="*/ 3173714 w 4190171"/>
                <a:gd name="connsiteY3578" fmla="*/ 673564 h 950432"/>
                <a:gd name="connsiteX3579" fmla="*/ 3176801 w 4190171"/>
                <a:gd name="connsiteY3579" fmla="*/ 672443 h 950432"/>
                <a:gd name="connsiteX3580" fmla="*/ 2800962 w 4190171"/>
                <a:gd name="connsiteY3580" fmla="*/ 672443 h 950432"/>
                <a:gd name="connsiteX3581" fmla="*/ 2803938 w 4190171"/>
                <a:gd name="connsiteY3581" fmla="*/ 673833 h 950432"/>
                <a:gd name="connsiteX3582" fmla="*/ 2807371 w 4190171"/>
                <a:gd name="connsiteY3582" fmla="*/ 677585 h 950432"/>
                <a:gd name="connsiteX3583" fmla="*/ 2807102 w 4190171"/>
                <a:gd name="connsiteY3583" fmla="*/ 683647 h 950432"/>
                <a:gd name="connsiteX3584" fmla="*/ 2803350 w 4190171"/>
                <a:gd name="connsiteY3584" fmla="*/ 687080 h 950432"/>
                <a:gd name="connsiteX3585" fmla="*/ 2797288 w 4190171"/>
                <a:gd name="connsiteY3585" fmla="*/ 686811 h 950432"/>
                <a:gd name="connsiteX3586" fmla="*/ 2793855 w 4190171"/>
                <a:gd name="connsiteY3586" fmla="*/ 683059 h 950432"/>
                <a:gd name="connsiteX3587" fmla="*/ 2794124 w 4190171"/>
                <a:gd name="connsiteY3587" fmla="*/ 676997 h 950432"/>
                <a:gd name="connsiteX3588" fmla="*/ 2797876 w 4190171"/>
                <a:gd name="connsiteY3588" fmla="*/ 673564 h 950432"/>
                <a:gd name="connsiteX3589" fmla="*/ 2800962 w 4190171"/>
                <a:gd name="connsiteY3589" fmla="*/ 672443 h 950432"/>
                <a:gd name="connsiteX3590" fmla="*/ 2425125 w 4190171"/>
                <a:gd name="connsiteY3590" fmla="*/ 672443 h 950432"/>
                <a:gd name="connsiteX3591" fmla="*/ 2428099 w 4190171"/>
                <a:gd name="connsiteY3591" fmla="*/ 673833 h 950432"/>
                <a:gd name="connsiteX3592" fmla="*/ 2431533 w 4190171"/>
                <a:gd name="connsiteY3592" fmla="*/ 677585 h 950432"/>
                <a:gd name="connsiteX3593" fmla="*/ 2431264 w 4190171"/>
                <a:gd name="connsiteY3593" fmla="*/ 683647 h 950432"/>
                <a:gd name="connsiteX3594" fmla="*/ 2427512 w 4190171"/>
                <a:gd name="connsiteY3594" fmla="*/ 687080 h 950432"/>
                <a:gd name="connsiteX3595" fmla="*/ 2421450 w 4190171"/>
                <a:gd name="connsiteY3595" fmla="*/ 686811 h 950432"/>
                <a:gd name="connsiteX3596" fmla="*/ 2418017 w 4190171"/>
                <a:gd name="connsiteY3596" fmla="*/ 683059 h 950432"/>
                <a:gd name="connsiteX3597" fmla="*/ 2418286 w 4190171"/>
                <a:gd name="connsiteY3597" fmla="*/ 676997 h 950432"/>
                <a:gd name="connsiteX3598" fmla="*/ 2422038 w 4190171"/>
                <a:gd name="connsiteY3598" fmla="*/ 673564 h 950432"/>
                <a:gd name="connsiteX3599" fmla="*/ 2425125 w 4190171"/>
                <a:gd name="connsiteY3599" fmla="*/ 672443 h 950432"/>
                <a:gd name="connsiteX3600" fmla="*/ 2049286 w 4190171"/>
                <a:gd name="connsiteY3600" fmla="*/ 672443 h 950432"/>
                <a:gd name="connsiteX3601" fmla="*/ 2052262 w 4190171"/>
                <a:gd name="connsiteY3601" fmla="*/ 673833 h 950432"/>
                <a:gd name="connsiteX3602" fmla="*/ 2055694 w 4190171"/>
                <a:gd name="connsiteY3602" fmla="*/ 677585 h 950432"/>
                <a:gd name="connsiteX3603" fmla="*/ 2055426 w 4190171"/>
                <a:gd name="connsiteY3603" fmla="*/ 683647 h 950432"/>
                <a:gd name="connsiteX3604" fmla="*/ 2051674 w 4190171"/>
                <a:gd name="connsiteY3604" fmla="*/ 687080 h 950432"/>
                <a:gd name="connsiteX3605" fmla="*/ 2045612 w 4190171"/>
                <a:gd name="connsiteY3605" fmla="*/ 686811 h 950432"/>
                <a:gd name="connsiteX3606" fmla="*/ 2042179 w 4190171"/>
                <a:gd name="connsiteY3606" fmla="*/ 683059 h 950432"/>
                <a:gd name="connsiteX3607" fmla="*/ 2042448 w 4190171"/>
                <a:gd name="connsiteY3607" fmla="*/ 676997 h 950432"/>
                <a:gd name="connsiteX3608" fmla="*/ 2046200 w 4190171"/>
                <a:gd name="connsiteY3608" fmla="*/ 673564 h 950432"/>
                <a:gd name="connsiteX3609" fmla="*/ 2049286 w 4190171"/>
                <a:gd name="connsiteY3609" fmla="*/ 672443 h 950432"/>
                <a:gd name="connsiteX3610" fmla="*/ 1673448 w 4190171"/>
                <a:gd name="connsiteY3610" fmla="*/ 672443 h 950432"/>
                <a:gd name="connsiteX3611" fmla="*/ 1676423 w 4190171"/>
                <a:gd name="connsiteY3611" fmla="*/ 673833 h 950432"/>
                <a:gd name="connsiteX3612" fmla="*/ 1679856 w 4190171"/>
                <a:gd name="connsiteY3612" fmla="*/ 677585 h 950432"/>
                <a:gd name="connsiteX3613" fmla="*/ 1679587 w 4190171"/>
                <a:gd name="connsiteY3613" fmla="*/ 683647 h 950432"/>
                <a:gd name="connsiteX3614" fmla="*/ 1675836 w 4190171"/>
                <a:gd name="connsiteY3614" fmla="*/ 687080 h 950432"/>
                <a:gd name="connsiteX3615" fmla="*/ 1669774 w 4190171"/>
                <a:gd name="connsiteY3615" fmla="*/ 686811 h 950432"/>
                <a:gd name="connsiteX3616" fmla="*/ 1666341 w 4190171"/>
                <a:gd name="connsiteY3616" fmla="*/ 683059 h 950432"/>
                <a:gd name="connsiteX3617" fmla="*/ 1666610 w 4190171"/>
                <a:gd name="connsiteY3617" fmla="*/ 676997 h 950432"/>
                <a:gd name="connsiteX3618" fmla="*/ 1670362 w 4190171"/>
                <a:gd name="connsiteY3618" fmla="*/ 673564 h 950432"/>
                <a:gd name="connsiteX3619" fmla="*/ 1673448 w 4190171"/>
                <a:gd name="connsiteY3619" fmla="*/ 672443 h 950432"/>
                <a:gd name="connsiteX3620" fmla="*/ 1297610 w 4190171"/>
                <a:gd name="connsiteY3620" fmla="*/ 672443 h 950432"/>
                <a:gd name="connsiteX3621" fmla="*/ 1300585 w 4190171"/>
                <a:gd name="connsiteY3621" fmla="*/ 673833 h 950432"/>
                <a:gd name="connsiteX3622" fmla="*/ 1304018 w 4190171"/>
                <a:gd name="connsiteY3622" fmla="*/ 677585 h 950432"/>
                <a:gd name="connsiteX3623" fmla="*/ 1303750 w 4190171"/>
                <a:gd name="connsiteY3623" fmla="*/ 683647 h 950432"/>
                <a:gd name="connsiteX3624" fmla="*/ 1299997 w 4190171"/>
                <a:gd name="connsiteY3624" fmla="*/ 687080 h 950432"/>
                <a:gd name="connsiteX3625" fmla="*/ 1293936 w 4190171"/>
                <a:gd name="connsiteY3625" fmla="*/ 686811 h 950432"/>
                <a:gd name="connsiteX3626" fmla="*/ 1290503 w 4190171"/>
                <a:gd name="connsiteY3626" fmla="*/ 683059 h 950432"/>
                <a:gd name="connsiteX3627" fmla="*/ 1290772 w 4190171"/>
                <a:gd name="connsiteY3627" fmla="*/ 676997 h 950432"/>
                <a:gd name="connsiteX3628" fmla="*/ 1294524 w 4190171"/>
                <a:gd name="connsiteY3628" fmla="*/ 673564 h 950432"/>
                <a:gd name="connsiteX3629" fmla="*/ 1297610 w 4190171"/>
                <a:gd name="connsiteY3629" fmla="*/ 672443 h 950432"/>
                <a:gd name="connsiteX3630" fmla="*/ 921772 w 4190171"/>
                <a:gd name="connsiteY3630" fmla="*/ 672443 h 950432"/>
                <a:gd name="connsiteX3631" fmla="*/ 924747 w 4190171"/>
                <a:gd name="connsiteY3631" fmla="*/ 673833 h 950432"/>
                <a:gd name="connsiteX3632" fmla="*/ 928180 w 4190171"/>
                <a:gd name="connsiteY3632" fmla="*/ 677585 h 950432"/>
                <a:gd name="connsiteX3633" fmla="*/ 927911 w 4190171"/>
                <a:gd name="connsiteY3633" fmla="*/ 683647 h 950432"/>
                <a:gd name="connsiteX3634" fmla="*/ 924160 w 4190171"/>
                <a:gd name="connsiteY3634" fmla="*/ 687080 h 950432"/>
                <a:gd name="connsiteX3635" fmla="*/ 918097 w 4190171"/>
                <a:gd name="connsiteY3635" fmla="*/ 686811 h 950432"/>
                <a:gd name="connsiteX3636" fmla="*/ 914664 w 4190171"/>
                <a:gd name="connsiteY3636" fmla="*/ 683059 h 950432"/>
                <a:gd name="connsiteX3637" fmla="*/ 914933 w 4190171"/>
                <a:gd name="connsiteY3637" fmla="*/ 676997 h 950432"/>
                <a:gd name="connsiteX3638" fmla="*/ 918685 w 4190171"/>
                <a:gd name="connsiteY3638" fmla="*/ 673564 h 950432"/>
                <a:gd name="connsiteX3639" fmla="*/ 921772 w 4190171"/>
                <a:gd name="connsiteY3639" fmla="*/ 672443 h 950432"/>
                <a:gd name="connsiteX3640" fmla="*/ 545934 w 4190171"/>
                <a:gd name="connsiteY3640" fmla="*/ 672443 h 950432"/>
                <a:gd name="connsiteX3641" fmla="*/ 548909 w 4190171"/>
                <a:gd name="connsiteY3641" fmla="*/ 673833 h 950432"/>
                <a:gd name="connsiteX3642" fmla="*/ 552342 w 4190171"/>
                <a:gd name="connsiteY3642" fmla="*/ 677585 h 950432"/>
                <a:gd name="connsiteX3643" fmla="*/ 552073 w 4190171"/>
                <a:gd name="connsiteY3643" fmla="*/ 683647 h 950432"/>
                <a:gd name="connsiteX3644" fmla="*/ 548321 w 4190171"/>
                <a:gd name="connsiteY3644" fmla="*/ 687080 h 950432"/>
                <a:gd name="connsiteX3645" fmla="*/ 542260 w 4190171"/>
                <a:gd name="connsiteY3645" fmla="*/ 686811 h 950432"/>
                <a:gd name="connsiteX3646" fmla="*/ 538826 w 4190171"/>
                <a:gd name="connsiteY3646" fmla="*/ 683059 h 950432"/>
                <a:gd name="connsiteX3647" fmla="*/ 539096 w 4190171"/>
                <a:gd name="connsiteY3647" fmla="*/ 676997 h 950432"/>
                <a:gd name="connsiteX3648" fmla="*/ 542848 w 4190171"/>
                <a:gd name="connsiteY3648" fmla="*/ 673564 h 950432"/>
                <a:gd name="connsiteX3649" fmla="*/ 545934 w 4190171"/>
                <a:gd name="connsiteY3649" fmla="*/ 672443 h 950432"/>
                <a:gd name="connsiteX3650" fmla="*/ 170096 w 4190171"/>
                <a:gd name="connsiteY3650" fmla="*/ 672443 h 950432"/>
                <a:gd name="connsiteX3651" fmla="*/ 173071 w 4190171"/>
                <a:gd name="connsiteY3651" fmla="*/ 673833 h 950432"/>
                <a:gd name="connsiteX3652" fmla="*/ 176505 w 4190171"/>
                <a:gd name="connsiteY3652" fmla="*/ 677585 h 950432"/>
                <a:gd name="connsiteX3653" fmla="*/ 176236 w 4190171"/>
                <a:gd name="connsiteY3653" fmla="*/ 683647 h 950432"/>
                <a:gd name="connsiteX3654" fmla="*/ 172484 w 4190171"/>
                <a:gd name="connsiteY3654" fmla="*/ 687080 h 950432"/>
                <a:gd name="connsiteX3655" fmla="*/ 166421 w 4190171"/>
                <a:gd name="connsiteY3655" fmla="*/ 686811 h 950432"/>
                <a:gd name="connsiteX3656" fmla="*/ 162989 w 4190171"/>
                <a:gd name="connsiteY3656" fmla="*/ 683059 h 950432"/>
                <a:gd name="connsiteX3657" fmla="*/ 163258 w 4190171"/>
                <a:gd name="connsiteY3657" fmla="*/ 676997 h 950432"/>
                <a:gd name="connsiteX3658" fmla="*/ 167009 w 4190171"/>
                <a:gd name="connsiteY3658" fmla="*/ 673564 h 950432"/>
                <a:gd name="connsiteX3659" fmla="*/ 170096 w 4190171"/>
                <a:gd name="connsiteY3659" fmla="*/ 672443 h 950432"/>
                <a:gd name="connsiteX3660" fmla="*/ 4007032 w 4190171"/>
                <a:gd name="connsiteY3660" fmla="*/ 649817 h 950432"/>
                <a:gd name="connsiteX3661" fmla="*/ 4007165 w 4190171"/>
                <a:gd name="connsiteY3661" fmla="*/ 649843 h 950432"/>
                <a:gd name="connsiteX3662" fmla="*/ 4007165 w 4190171"/>
                <a:gd name="connsiteY3662" fmla="*/ 649817 h 950432"/>
                <a:gd name="connsiteX3663" fmla="*/ 4027056 w 4190171"/>
                <a:gd name="connsiteY3663" fmla="*/ 658055 h 950432"/>
                <a:gd name="connsiteX3664" fmla="*/ 4057184 w 4190171"/>
                <a:gd name="connsiteY3664" fmla="*/ 688183 h 950432"/>
                <a:gd name="connsiteX3665" fmla="*/ 4057184 w 4190171"/>
                <a:gd name="connsiteY3665" fmla="*/ 727964 h 950432"/>
                <a:gd name="connsiteX3666" fmla="*/ 4027056 w 4190171"/>
                <a:gd name="connsiteY3666" fmla="*/ 758092 h 950432"/>
                <a:gd name="connsiteX3667" fmla="*/ 4007165 w 4190171"/>
                <a:gd name="connsiteY3667" fmla="*/ 766331 h 950432"/>
                <a:gd name="connsiteX3668" fmla="*/ 4007165 w 4190171"/>
                <a:gd name="connsiteY3668" fmla="*/ 766331 h 950432"/>
                <a:gd name="connsiteX3669" fmla="*/ 4007165 w 4190171"/>
                <a:gd name="connsiteY3669" fmla="*/ 766305 h 950432"/>
                <a:gd name="connsiteX3670" fmla="*/ 4007032 w 4190171"/>
                <a:gd name="connsiteY3670" fmla="*/ 766331 h 950432"/>
                <a:gd name="connsiteX3671" fmla="*/ 3987141 w 4190171"/>
                <a:gd name="connsiteY3671" fmla="*/ 758092 h 950432"/>
                <a:gd name="connsiteX3672" fmla="*/ 3957014 w 4190171"/>
                <a:gd name="connsiteY3672" fmla="*/ 727965 h 950432"/>
                <a:gd name="connsiteX3673" fmla="*/ 3957014 w 4190171"/>
                <a:gd name="connsiteY3673" fmla="*/ 688183 h 950432"/>
                <a:gd name="connsiteX3674" fmla="*/ 3987142 w 4190171"/>
                <a:gd name="connsiteY3674" fmla="*/ 658056 h 950432"/>
                <a:gd name="connsiteX3675" fmla="*/ 4007032 w 4190171"/>
                <a:gd name="connsiteY3675" fmla="*/ 649817 h 950432"/>
                <a:gd name="connsiteX3676" fmla="*/ 3631194 w 4190171"/>
                <a:gd name="connsiteY3676" fmla="*/ 649817 h 950432"/>
                <a:gd name="connsiteX3677" fmla="*/ 3631327 w 4190171"/>
                <a:gd name="connsiteY3677" fmla="*/ 649843 h 950432"/>
                <a:gd name="connsiteX3678" fmla="*/ 3631327 w 4190171"/>
                <a:gd name="connsiteY3678" fmla="*/ 649817 h 950432"/>
                <a:gd name="connsiteX3679" fmla="*/ 3651218 w 4190171"/>
                <a:gd name="connsiteY3679" fmla="*/ 658055 h 950432"/>
                <a:gd name="connsiteX3680" fmla="*/ 3681345 w 4190171"/>
                <a:gd name="connsiteY3680" fmla="*/ 688183 h 950432"/>
                <a:gd name="connsiteX3681" fmla="*/ 3681345 w 4190171"/>
                <a:gd name="connsiteY3681" fmla="*/ 727964 h 950432"/>
                <a:gd name="connsiteX3682" fmla="*/ 3651218 w 4190171"/>
                <a:gd name="connsiteY3682" fmla="*/ 758092 h 950432"/>
                <a:gd name="connsiteX3683" fmla="*/ 3631327 w 4190171"/>
                <a:gd name="connsiteY3683" fmla="*/ 766331 h 950432"/>
                <a:gd name="connsiteX3684" fmla="*/ 3631327 w 4190171"/>
                <a:gd name="connsiteY3684" fmla="*/ 766331 h 950432"/>
                <a:gd name="connsiteX3685" fmla="*/ 3631327 w 4190171"/>
                <a:gd name="connsiteY3685" fmla="*/ 766305 h 950432"/>
                <a:gd name="connsiteX3686" fmla="*/ 3631194 w 4190171"/>
                <a:gd name="connsiteY3686" fmla="*/ 766331 h 950432"/>
                <a:gd name="connsiteX3687" fmla="*/ 3611304 w 4190171"/>
                <a:gd name="connsiteY3687" fmla="*/ 758092 h 950432"/>
                <a:gd name="connsiteX3688" fmla="*/ 3581176 w 4190171"/>
                <a:gd name="connsiteY3688" fmla="*/ 727965 h 950432"/>
                <a:gd name="connsiteX3689" fmla="*/ 3581176 w 4190171"/>
                <a:gd name="connsiteY3689" fmla="*/ 688183 h 950432"/>
                <a:gd name="connsiteX3690" fmla="*/ 3611304 w 4190171"/>
                <a:gd name="connsiteY3690" fmla="*/ 658056 h 950432"/>
                <a:gd name="connsiteX3691" fmla="*/ 3631194 w 4190171"/>
                <a:gd name="connsiteY3691" fmla="*/ 649817 h 950432"/>
                <a:gd name="connsiteX3692" fmla="*/ 3255356 w 4190171"/>
                <a:gd name="connsiteY3692" fmla="*/ 649817 h 950432"/>
                <a:gd name="connsiteX3693" fmla="*/ 3255488 w 4190171"/>
                <a:gd name="connsiteY3693" fmla="*/ 649843 h 950432"/>
                <a:gd name="connsiteX3694" fmla="*/ 3255488 w 4190171"/>
                <a:gd name="connsiteY3694" fmla="*/ 649817 h 950432"/>
                <a:gd name="connsiteX3695" fmla="*/ 3255489 w 4190171"/>
                <a:gd name="connsiteY3695" fmla="*/ 649817 h 950432"/>
                <a:gd name="connsiteX3696" fmla="*/ 3275380 w 4190171"/>
                <a:gd name="connsiteY3696" fmla="*/ 658055 h 950432"/>
                <a:gd name="connsiteX3697" fmla="*/ 3305508 w 4190171"/>
                <a:gd name="connsiteY3697" fmla="*/ 688183 h 950432"/>
                <a:gd name="connsiteX3698" fmla="*/ 3305508 w 4190171"/>
                <a:gd name="connsiteY3698" fmla="*/ 727964 h 950432"/>
                <a:gd name="connsiteX3699" fmla="*/ 3275380 w 4190171"/>
                <a:gd name="connsiteY3699" fmla="*/ 758092 h 950432"/>
                <a:gd name="connsiteX3700" fmla="*/ 3255489 w 4190171"/>
                <a:gd name="connsiteY3700" fmla="*/ 766331 h 950432"/>
                <a:gd name="connsiteX3701" fmla="*/ 3255488 w 4190171"/>
                <a:gd name="connsiteY3701" fmla="*/ 766331 h 950432"/>
                <a:gd name="connsiteX3702" fmla="*/ 3255488 w 4190171"/>
                <a:gd name="connsiteY3702" fmla="*/ 766305 h 950432"/>
                <a:gd name="connsiteX3703" fmla="*/ 3255356 w 4190171"/>
                <a:gd name="connsiteY3703" fmla="*/ 766331 h 950432"/>
                <a:gd name="connsiteX3704" fmla="*/ 3235465 w 4190171"/>
                <a:gd name="connsiteY3704" fmla="*/ 758092 h 950432"/>
                <a:gd name="connsiteX3705" fmla="*/ 3205338 w 4190171"/>
                <a:gd name="connsiteY3705" fmla="*/ 727965 h 950432"/>
                <a:gd name="connsiteX3706" fmla="*/ 3205338 w 4190171"/>
                <a:gd name="connsiteY3706" fmla="*/ 688183 h 950432"/>
                <a:gd name="connsiteX3707" fmla="*/ 3235466 w 4190171"/>
                <a:gd name="connsiteY3707" fmla="*/ 658056 h 950432"/>
                <a:gd name="connsiteX3708" fmla="*/ 3255356 w 4190171"/>
                <a:gd name="connsiteY3708" fmla="*/ 649817 h 950432"/>
                <a:gd name="connsiteX3709" fmla="*/ 2879518 w 4190171"/>
                <a:gd name="connsiteY3709" fmla="*/ 649817 h 950432"/>
                <a:gd name="connsiteX3710" fmla="*/ 2879651 w 4190171"/>
                <a:gd name="connsiteY3710" fmla="*/ 649843 h 950432"/>
                <a:gd name="connsiteX3711" fmla="*/ 2879651 w 4190171"/>
                <a:gd name="connsiteY3711" fmla="*/ 649817 h 950432"/>
                <a:gd name="connsiteX3712" fmla="*/ 2899542 w 4190171"/>
                <a:gd name="connsiteY3712" fmla="*/ 658055 h 950432"/>
                <a:gd name="connsiteX3713" fmla="*/ 2929670 w 4190171"/>
                <a:gd name="connsiteY3713" fmla="*/ 688183 h 950432"/>
                <a:gd name="connsiteX3714" fmla="*/ 2929670 w 4190171"/>
                <a:gd name="connsiteY3714" fmla="*/ 727964 h 950432"/>
                <a:gd name="connsiteX3715" fmla="*/ 2899541 w 4190171"/>
                <a:gd name="connsiteY3715" fmla="*/ 758092 h 950432"/>
                <a:gd name="connsiteX3716" fmla="*/ 2879651 w 4190171"/>
                <a:gd name="connsiteY3716" fmla="*/ 766331 h 950432"/>
                <a:gd name="connsiteX3717" fmla="*/ 2879651 w 4190171"/>
                <a:gd name="connsiteY3717" fmla="*/ 766331 h 950432"/>
                <a:gd name="connsiteX3718" fmla="*/ 2879651 w 4190171"/>
                <a:gd name="connsiteY3718" fmla="*/ 766305 h 950432"/>
                <a:gd name="connsiteX3719" fmla="*/ 2879518 w 4190171"/>
                <a:gd name="connsiteY3719" fmla="*/ 766331 h 950432"/>
                <a:gd name="connsiteX3720" fmla="*/ 2859627 w 4190171"/>
                <a:gd name="connsiteY3720" fmla="*/ 758092 h 950432"/>
                <a:gd name="connsiteX3721" fmla="*/ 2829500 w 4190171"/>
                <a:gd name="connsiteY3721" fmla="*/ 727965 h 950432"/>
                <a:gd name="connsiteX3722" fmla="*/ 2829500 w 4190171"/>
                <a:gd name="connsiteY3722" fmla="*/ 688183 h 950432"/>
                <a:gd name="connsiteX3723" fmla="*/ 2859628 w 4190171"/>
                <a:gd name="connsiteY3723" fmla="*/ 658056 h 950432"/>
                <a:gd name="connsiteX3724" fmla="*/ 2879518 w 4190171"/>
                <a:gd name="connsiteY3724" fmla="*/ 649817 h 950432"/>
                <a:gd name="connsiteX3725" fmla="*/ 2503680 w 4190171"/>
                <a:gd name="connsiteY3725" fmla="*/ 649817 h 950432"/>
                <a:gd name="connsiteX3726" fmla="*/ 2503813 w 4190171"/>
                <a:gd name="connsiteY3726" fmla="*/ 649843 h 950432"/>
                <a:gd name="connsiteX3727" fmla="*/ 2503813 w 4190171"/>
                <a:gd name="connsiteY3727" fmla="*/ 649817 h 950432"/>
                <a:gd name="connsiteX3728" fmla="*/ 2523704 w 4190171"/>
                <a:gd name="connsiteY3728" fmla="*/ 658055 h 950432"/>
                <a:gd name="connsiteX3729" fmla="*/ 2553831 w 4190171"/>
                <a:gd name="connsiteY3729" fmla="*/ 688183 h 950432"/>
                <a:gd name="connsiteX3730" fmla="*/ 2553831 w 4190171"/>
                <a:gd name="connsiteY3730" fmla="*/ 727964 h 950432"/>
                <a:gd name="connsiteX3731" fmla="*/ 2523704 w 4190171"/>
                <a:gd name="connsiteY3731" fmla="*/ 758092 h 950432"/>
                <a:gd name="connsiteX3732" fmla="*/ 2503813 w 4190171"/>
                <a:gd name="connsiteY3732" fmla="*/ 766331 h 950432"/>
                <a:gd name="connsiteX3733" fmla="*/ 2503813 w 4190171"/>
                <a:gd name="connsiteY3733" fmla="*/ 766331 h 950432"/>
                <a:gd name="connsiteX3734" fmla="*/ 2503813 w 4190171"/>
                <a:gd name="connsiteY3734" fmla="*/ 766305 h 950432"/>
                <a:gd name="connsiteX3735" fmla="*/ 2503680 w 4190171"/>
                <a:gd name="connsiteY3735" fmla="*/ 766331 h 950432"/>
                <a:gd name="connsiteX3736" fmla="*/ 2483790 w 4190171"/>
                <a:gd name="connsiteY3736" fmla="*/ 758092 h 950432"/>
                <a:gd name="connsiteX3737" fmla="*/ 2453662 w 4190171"/>
                <a:gd name="connsiteY3737" fmla="*/ 727965 h 950432"/>
                <a:gd name="connsiteX3738" fmla="*/ 2453662 w 4190171"/>
                <a:gd name="connsiteY3738" fmla="*/ 688183 h 950432"/>
                <a:gd name="connsiteX3739" fmla="*/ 2483790 w 4190171"/>
                <a:gd name="connsiteY3739" fmla="*/ 658056 h 950432"/>
                <a:gd name="connsiteX3740" fmla="*/ 2503680 w 4190171"/>
                <a:gd name="connsiteY3740" fmla="*/ 649817 h 950432"/>
                <a:gd name="connsiteX3741" fmla="*/ 2127842 w 4190171"/>
                <a:gd name="connsiteY3741" fmla="*/ 649817 h 950432"/>
                <a:gd name="connsiteX3742" fmla="*/ 2127974 w 4190171"/>
                <a:gd name="connsiteY3742" fmla="*/ 649843 h 950432"/>
                <a:gd name="connsiteX3743" fmla="*/ 2127974 w 4190171"/>
                <a:gd name="connsiteY3743" fmla="*/ 649817 h 950432"/>
                <a:gd name="connsiteX3744" fmla="*/ 2127975 w 4190171"/>
                <a:gd name="connsiteY3744" fmla="*/ 649817 h 950432"/>
                <a:gd name="connsiteX3745" fmla="*/ 2147866 w 4190171"/>
                <a:gd name="connsiteY3745" fmla="*/ 658055 h 950432"/>
                <a:gd name="connsiteX3746" fmla="*/ 2177993 w 4190171"/>
                <a:gd name="connsiteY3746" fmla="*/ 688183 h 950432"/>
                <a:gd name="connsiteX3747" fmla="*/ 2177993 w 4190171"/>
                <a:gd name="connsiteY3747" fmla="*/ 727964 h 950432"/>
                <a:gd name="connsiteX3748" fmla="*/ 2147865 w 4190171"/>
                <a:gd name="connsiteY3748" fmla="*/ 758092 h 950432"/>
                <a:gd name="connsiteX3749" fmla="*/ 2127975 w 4190171"/>
                <a:gd name="connsiteY3749" fmla="*/ 766331 h 950432"/>
                <a:gd name="connsiteX3750" fmla="*/ 2127974 w 4190171"/>
                <a:gd name="connsiteY3750" fmla="*/ 766331 h 950432"/>
                <a:gd name="connsiteX3751" fmla="*/ 2127974 w 4190171"/>
                <a:gd name="connsiteY3751" fmla="*/ 766305 h 950432"/>
                <a:gd name="connsiteX3752" fmla="*/ 2127842 w 4190171"/>
                <a:gd name="connsiteY3752" fmla="*/ 766331 h 950432"/>
                <a:gd name="connsiteX3753" fmla="*/ 2107951 w 4190171"/>
                <a:gd name="connsiteY3753" fmla="*/ 758092 h 950432"/>
                <a:gd name="connsiteX3754" fmla="*/ 2077824 w 4190171"/>
                <a:gd name="connsiteY3754" fmla="*/ 727965 h 950432"/>
                <a:gd name="connsiteX3755" fmla="*/ 2077824 w 4190171"/>
                <a:gd name="connsiteY3755" fmla="*/ 688183 h 950432"/>
                <a:gd name="connsiteX3756" fmla="*/ 2107951 w 4190171"/>
                <a:gd name="connsiteY3756" fmla="*/ 658056 h 950432"/>
                <a:gd name="connsiteX3757" fmla="*/ 2127842 w 4190171"/>
                <a:gd name="connsiteY3757" fmla="*/ 649817 h 950432"/>
                <a:gd name="connsiteX3758" fmla="*/ 1752003 w 4190171"/>
                <a:gd name="connsiteY3758" fmla="*/ 649817 h 950432"/>
                <a:gd name="connsiteX3759" fmla="*/ 1752136 w 4190171"/>
                <a:gd name="connsiteY3759" fmla="*/ 649843 h 950432"/>
                <a:gd name="connsiteX3760" fmla="*/ 1752136 w 4190171"/>
                <a:gd name="connsiteY3760" fmla="*/ 649817 h 950432"/>
                <a:gd name="connsiteX3761" fmla="*/ 1752137 w 4190171"/>
                <a:gd name="connsiteY3761" fmla="*/ 649817 h 950432"/>
                <a:gd name="connsiteX3762" fmla="*/ 1772027 w 4190171"/>
                <a:gd name="connsiteY3762" fmla="*/ 658055 h 950432"/>
                <a:gd name="connsiteX3763" fmla="*/ 1802155 w 4190171"/>
                <a:gd name="connsiteY3763" fmla="*/ 688183 h 950432"/>
                <a:gd name="connsiteX3764" fmla="*/ 1802155 w 4190171"/>
                <a:gd name="connsiteY3764" fmla="*/ 727964 h 950432"/>
                <a:gd name="connsiteX3765" fmla="*/ 1772027 w 4190171"/>
                <a:gd name="connsiteY3765" fmla="*/ 758092 h 950432"/>
                <a:gd name="connsiteX3766" fmla="*/ 1752137 w 4190171"/>
                <a:gd name="connsiteY3766" fmla="*/ 766331 h 950432"/>
                <a:gd name="connsiteX3767" fmla="*/ 1752136 w 4190171"/>
                <a:gd name="connsiteY3767" fmla="*/ 766331 h 950432"/>
                <a:gd name="connsiteX3768" fmla="*/ 1752136 w 4190171"/>
                <a:gd name="connsiteY3768" fmla="*/ 766305 h 950432"/>
                <a:gd name="connsiteX3769" fmla="*/ 1752003 w 4190171"/>
                <a:gd name="connsiteY3769" fmla="*/ 766331 h 950432"/>
                <a:gd name="connsiteX3770" fmla="*/ 1732113 w 4190171"/>
                <a:gd name="connsiteY3770" fmla="*/ 758092 h 950432"/>
                <a:gd name="connsiteX3771" fmla="*/ 1701986 w 4190171"/>
                <a:gd name="connsiteY3771" fmla="*/ 727965 h 950432"/>
                <a:gd name="connsiteX3772" fmla="*/ 1701986 w 4190171"/>
                <a:gd name="connsiteY3772" fmla="*/ 688183 h 950432"/>
                <a:gd name="connsiteX3773" fmla="*/ 1732113 w 4190171"/>
                <a:gd name="connsiteY3773" fmla="*/ 658056 h 950432"/>
                <a:gd name="connsiteX3774" fmla="*/ 1752003 w 4190171"/>
                <a:gd name="connsiteY3774" fmla="*/ 649817 h 950432"/>
                <a:gd name="connsiteX3775" fmla="*/ 1376166 w 4190171"/>
                <a:gd name="connsiteY3775" fmla="*/ 649817 h 950432"/>
                <a:gd name="connsiteX3776" fmla="*/ 1376298 w 4190171"/>
                <a:gd name="connsiteY3776" fmla="*/ 649843 h 950432"/>
                <a:gd name="connsiteX3777" fmla="*/ 1376298 w 4190171"/>
                <a:gd name="connsiteY3777" fmla="*/ 649817 h 950432"/>
                <a:gd name="connsiteX3778" fmla="*/ 1396190 w 4190171"/>
                <a:gd name="connsiteY3778" fmla="*/ 658055 h 950432"/>
                <a:gd name="connsiteX3779" fmla="*/ 1426317 w 4190171"/>
                <a:gd name="connsiteY3779" fmla="*/ 688183 h 950432"/>
                <a:gd name="connsiteX3780" fmla="*/ 1426317 w 4190171"/>
                <a:gd name="connsiteY3780" fmla="*/ 727964 h 950432"/>
                <a:gd name="connsiteX3781" fmla="*/ 1396189 w 4190171"/>
                <a:gd name="connsiteY3781" fmla="*/ 758092 h 950432"/>
                <a:gd name="connsiteX3782" fmla="*/ 1376298 w 4190171"/>
                <a:gd name="connsiteY3782" fmla="*/ 766331 h 950432"/>
                <a:gd name="connsiteX3783" fmla="*/ 1376298 w 4190171"/>
                <a:gd name="connsiteY3783" fmla="*/ 766331 h 950432"/>
                <a:gd name="connsiteX3784" fmla="*/ 1376298 w 4190171"/>
                <a:gd name="connsiteY3784" fmla="*/ 766305 h 950432"/>
                <a:gd name="connsiteX3785" fmla="*/ 1376166 w 4190171"/>
                <a:gd name="connsiteY3785" fmla="*/ 766331 h 950432"/>
                <a:gd name="connsiteX3786" fmla="*/ 1356275 w 4190171"/>
                <a:gd name="connsiteY3786" fmla="*/ 758092 h 950432"/>
                <a:gd name="connsiteX3787" fmla="*/ 1326147 w 4190171"/>
                <a:gd name="connsiteY3787" fmla="*/ 727965 h 950432"/>
                <a:gd name="connsiteX3788" fmla="*/ 1326147 w 4190171"/>
                <a:gd name="connsiteY3788" fmla="*/ 688183 h 950432"/>
                <a:gd name="connsiteX3789" fmla="*/ 1356275 w 4190171"/>
                <a:gd name="connsiteY3789" fmla="*/ 658056 h 950432"/>
                <a:gd name="connsiteX3790" fmla="*/ 1376166 w 4190171"/>
                <a:gd name="connsiteY3790" fmla="*/ 649817 h 950432"/>
                <a:gd name="connsiteX3791" fmla="*/ 1000328 w 4190171"/>
                <a:gd name="connsiteY3791" fmla="*/ 649817 h 950432"/>
                <a:gd name="connsiteX3792" fmla="*/ 1000460 w 4190171"/>
                <a:gd name="connsiteY3792" fmla="*/ 649843 h 950432"/>
                <a:gd name="connsiteX3793" fmla="*/ 1000460 w 4190171"/>
                <a:gd name="connsiteY3793" fmla="*/ 649817 h 950432"/>
                <a:gd name="connsiteX3794" fmla="*/ 1020351 w 4190171"/>
                <a:gd name="connsiteY3794" fmla="*/ 658055 h 950432"/>
                <a:gd name="connsiteX3795" fmla="*/ 1050478 w 4190171"/>
                <a:gd name="connsiteY3795" fmla="*/ 688183 h 950432"/>
                <a:gd name="connsiteX3796" fmla="*/ 1050478 w 4190171"/>
                <a:gd name="connsiteY3796" fmla="*/ 727964 h 950432"/>
                <a:gd name="connsiteX3797" fmla="*/ 1020351 w 4190171"/>
                <a:gd name="connsiteY3797" fmla="*/ 758092 h 950432"/>
                <a:gd name="connsiteX3798" fmla="*/ 1000460 w 4190171"/>
                <a:gd name="connsiteY3798" fmla="*/ 766331 h 950432"/>
                <a:gd name="connsiteX3799" fmla="*/ 1000460 w 4190171"/>
                <a:gd name="connsiteY3799" fmla="*/ 766331 h 950432"/>
                <a:gd name="connsiteX3800" fmla="*/ 1000460 w 4190171"/>
                <a:gd name="connsiteY3800" fmla="*/ 766305 h 950432"/>
                <a:gd name="connsiteX3801" fmla="*/ 1000328 w 4190171"/>
                <a:gd name="connsiteY3801" fmla="*/ 766331 h 950432"/>
                <a:gd name="connsiteX3802" fmla="*/ 980437 w 4190171"/>
                <a:gd name="connsiteY3802" fmla="*/ 758092 h 950432"/>
                <a:gd name="connsiteX3803" fmla="*/ 950310 w 4190171"/>
                <a:gd name="connsiteY3803" fmla="*/ 727965 h 950432"/>
                <a:gd name="connsiteX3804" fmla="*/ 950310 w 4190171"/>
                <a:gd name="connsiteY3804" fmla="*/ 688183 h 950432"/>
                <a:gd name="connsiteX3805" fmla="*/ 980437 w 4190171"/>
                <a:gd name="connsiteY3805" fmla="*/ 658056 h 950432"/>
                <a:gd name="connsiteX3806" fmla="*/ 1000328 w 4190171"/>
                <a:gd name="connsiteY3806" fmla="*/ 649817 h 950432"/>
                <a:gd name="connsiteX3807" fmla="*/ 624490 w 4190171"/>
                <a:gd name="connsiteY3807" fmla="*/ 649817 h 950432"/>
                <a:gd name="connsiteX3808" fmla="*/ 624622 w 4190171"/>
                <a:gd name="connsiteY3808" fmla="*/ 649843 h 950432"/>
                <a:gd name="connsiteX3809" fmla="*/ 624622 w 4190171"/>
                <a:gd name="connsiteY3809" fmla="*/ 649817 h 950432"/>
                <a:gd name="connsiteX3810" fmla="*/ 624623 w 4190171"/>
                <a:gd name="connsiteY3810" fmla="*/ 649817 h 950432"/>
                <a:gd name="connsiteX3811" fmla="*/ 644513 w 4190171"/>
                <a:gd name="connsiteY3811" fmla="*/ 658055 h 950432"/>
                <a:gd name="connsiteX3812" fmla="*/ 674641 w 4190171"/>
                <a:gd name="connsiteY3812" fmla="*/ 688183 h 950432"/>
                <a:gd name="connsiteX3813" fmla="*/ 674641 w 4190171"/>
                <a:gd name="connsiteY3813" fmla="*/ 727964 h 950432"/>
                <a:gd name="connsiteX3814" fmla="*/ 644513 w 4190171"/>
                <a:gd name="connsiteY3814" fmla="*/ 758092 h 950432"/>
                <a:gd name="connsiteX3815" fmla="*/ 624623 w 4190171"/>
                <a:gd name="connsiteY3815" fmla="*/ 766331 h 950432"/>
                <a:gd name="connsiteX3816" fmla="*/ 624622 w 4190171"/>
                <a:gd name="connsiteY3816" fmla="*/ 766331 h 950432"/>
                <a:gd name="connsiteX3817" fmla="*/ 624622 w 4190171"/>
                <a:gd name="connsiteY3817" fmla="*/ 766305 h 950432"/>
                <a:gd name="connsiteX3818" fmla="*/ 624490 w 4190171"/>
                <a:gd name="connsiteY3818" fmla="*/ 766331 h 950432"/>
                <a:gd name="connsiteX3819" fmla="*/ 604599 w 4190171"/>
                <a:gd name="connsiteY3819" fmla="*/ 758092 h 950432"/>
                <a:gd name="connsiteX3820" fmla="*/ 574471 w 4190171"/>
                <a:gd name="connsiteY3820" fmla="*/ 727965 h 950432"/>
                <a:gd name="connsiteX3821" fmla="*/ 574471 w 4190171"/>
                <a:gd name="connsiteY3821" fmla="*/ 688183 h 950432"/>
                <a:gd name="connsiteX3822" fmla="*/ 604599 w 4190171"/>
                <a:gd name="connsiteY3822" fmla="*/ 658056 h 950432"/>
                <a:gd name="connsiteX3823" fmla="*/ 624490 w 4190171"/>
                <a:gd name="connsiteY3823" fmla="*/ 649817 h 950432"/>
                <a:gd name="connsiteX3824" fmla="*/ 248652 w 4190171"/>
                <a:gd name="connsiteY3824" fmla="*/ 649817 h 950432"/>
                <a:gd name="connsiteX3825" fmla="*/ 248785 w 4190171"/>
                <a:gd name="connsiteY3825" fmla="*/ 649843 h 950432"/>
                <a:gd name="connsiteX3826" fmla="*/ 248785 w 4190171"/>
                <a:gd name="connsiteY3826" fmla="*/ 649817 h 950432"/>
                <a:gd name="connsiteX3827" fmla="*/ 268675 w 4190171"/>
                <a:gd name="connsiteY3827" fmla="*/ 658055 h 950432"/>
                <a:gd name="connsiteX3828" fmla="*/ 298803 w 4190171"/>
                <a:gd name="connsiteY3828" fmla="*/ 688183 h 950432"/>
                <a:gd name="connsiteX3829" fmla="*/ 298803 w 4190171"/>
                <a:gd name="connsiteY3829" fmla="*/ 727964 h 950432"/>
                <a:gd name="connsiteX3830" fmla="*/ 268675 w 4190171"/>
                <a:gd name="connsiteY3830" fmla="*/ 758092 h 950432"/>
                <a:gd name="connsiteX3831" fmla="*/ 248785 w 4190171"/>
                <a:gd name="connsiteY3831" fmla="*/ 766331 h 950432"/>
                <a:gd name="connsiteX3832" fmla="*/ 248785 w 4190171"/>
                <a:gd name="connsiteY3832" fmla="*/ 766331 h 950432"/>
                <a:gd name="connsiteX3833" fmla="*/ 248785 w 4190171"/>
                <a:gd name="connsiteY3833" fmla="*/ 766305 h 950432"/>
                <a:gd name="connsiteX3834" fmla="*/ 248652 w 4190171"/>
                <a:gd name="connsiteY3834" fmla="*/ 766331 h 950432"/>
                <a:gd name="connsiteX3835" fmla="*/ 228761 w 4190171"/>
                <a:gd name="connsiteY3835" fmla="*/ 758092 h 950432"/>
                <a:gd name="connsiteX3836" fmla="*/ 198634 w 4190171"/>
                <a:gd name="connsiteY3836" fmla="*/ 727965 h 950432"/>
                <a:gd name="connsiteX3837" fmla="*/ 198634 w 4190171"/>
                <a:gd name="connsiteY3837" fmla="*/ 688183 h 950432"/>
                <a:gd name="connsiteX3838" fmla="*/ 228761 w 4190171"/>
                <a:gd name="connsiteY3838" fmla="*/ 658056 h 950432"/>
                <a:gd name="connsiteX3839" fmla="*/ 248652 w 4190171"/>
                <a:gd name="connsiteY3839" fmla="*/ 649817 h 950432"/>
                <a:gd name="connsiteX3840" fmla="*/ 4090346 w 4190171"/>
                <a:gd name="connsiteY3840" fmla="*/ 646959 h 950432"/>
                <a:gd name="connsiteX3841" fmla="*/ 4111448 w 4190171"/>
                <a:gd name="connsiteY3841" fmla="*/ 711108 h 950432"/>
                <a:gd name="connsiteX3842" fmla="*/ 4105518 w 4190171"/>
                <a:gd name="connsiteY3842" fmla="*/ 713564 h 950432"/>
                <a:gd name="connsiteX3843" fmla="*/ 4094923 w 4190171"/>
                <a:gd name="connsiteY3843" fmla="*/ 709176 h 950432"/>
                <a:gd name="connsiteX3844" fmla="*/ 4072122 w 4190171"/>
                <a:gd name="connsiteY3844" fmla="*/ 686374 h 950432"/>
                <a:gd name="connsiteX3845" fmla="*/ 4072122 w 4190171"/>
                <a:gd name="connsiteY3845" fmla="*/ 665184 h 950432"/>
                <a:gd name="connsiteX3846" fmla="*/ 3727707 w 4190171"/>
                <a:gd name="connsiteY3846" fmla="*/ 639966 h 950432"/>
                <a:gd name="connsiteX3847" fmla="*/ 3738302 w 4190171"/>
                <a:gd name="connsiteY3847" fmla="*/ 644356 h 950432"/>
                <a:gd name="connsiteX3848" fmla="*/ 3761104 w 4190171"/>
                <a:gd name="connsiteY3848" fmla="*/ 667157 h 950432"/>
                <a:gd name="connsiteX3849" fmla="*/ 3761104 w 4190171"/>
                <a:gd name="connsiteY3849" fmla="*/ 688347 h 950432"/>
                <a:gd name="connsiteX3850" fmla="*/ 3740275 w 4190171"/>
                <a:gd name="connsiteY3850" fmla="*/ 709176 h 950432"/>
                <a:gd name="connsiteX3851" fmla="*/ 3719085 w 4190171"/>
                <a:gd name="connsiteY3851" fmla="*/ 709176 h 950432"/>
                <a:gd name="connsiteX3852" fmla="*/ 3696284 w 4190171"/>
                <a:gd name="connsiteY3852" fmla="*/ 686374 h 950432"/>
                <a:gd name="connsiteX3853" fmla="*/ 3696284 w 4190171"/>
                <a:gd name="connsiteY3853" fmla="*/ 665184 h 950432"/>
                <a:gd name="connsiteX3854" fmla="*/ 3717112 w 4190171"/>
                <a:gd name="connsiteY3854" fmla="*/ 644355 h 950432"/>
                <a:gd name="connsiteX3855" fmla="*/ 3727707 w 4190171"/>
                <a:gd name="connsiteY3855" fmla="*/ 639966 h 950432"/>
                <a:gd name="connsiteX3856" fmla="*/ 3351869 w 4190171"/>
                <a:gd name="connsiteY3856" fmla="*/ 639966 h 950432"/>
                <a:gd name="connsiteX3857" fmla="*/ 3362464 w 4190171"/>
                <a:gd name="connsiteY3857" fmla="*/ 644356 h 950432"/>
                <a:gd name="connsiteX3858" fmla="*/ 3385265 w 4190171"/>
                <a:gd name="connsiteY3858" fmla="*/ 667157 h 950432"/>
                <a:gd name="connsiteX3859" fmla="*/ 3385265 w 4190171"/>
                <a:gd name="connsiteY3859" fmla="*/ 688347 h 950432"/>
                <a:gd name="connsiteX3860" fmla="*/ 3364436 w 4190171"/>
                <a:gd name="connsiteY3860" fmla="*/ 709176 h 950432"/>
                <a:gd name="connsiteX3861" fmla="*/ 3343247 w 4190171"/>
                <a:gd name="connsiteY3861" fmla="*/ 709176 h 950432"/>
                <a:gd name="connsiteX3862" fmla="*/ 3320445 w 4190171"/>
                <a:gd name="connsiteY3862" fmla="*/ 686374 h 950432"/>
                <a:gd name="connsiteX3863" fmla="*/ 3320445 w 4190171"/>
                <a:gd name="connsiteY3863" fmla="*/ 665184 h 950432"/>
                <a:gd name="connsiteX3864" fmla="*/ 3341274 w 4190171"/>
                <a:gd name="connsiteY3864" fmla="*/ 644355 h 950432"/>
                <a:gd name="connsiteX3865" fmla="*/ 3351869 w 4190171"/>
                <a:gd name="connsiteY3865" fmla="*/ 639966 h 950432"/>
                <a:gd name="connsiteX3866" fmla="*/ 2976031 w 4190171"/>
                <a:gd name="connsiteY3866" fmla="*/ 639966 h 950432"/>
                <a:gd name="connsiteX3867" fmla="*/ 2986626 w 4190171"/>
                <a:gd name="connsiteY3867" fmla="*/ 644356 h 950432"/>
                <a:gd name="connsiteX3868" fmla="*/ 3009428 w 4190171"/>
                <a:gd name="connsiteY3868" fmla="*/ 667157 h 950432"/>
                <a:gd name="connsiteX3869" fmla="*/ 3009428 w 4190171"/>
                <a:gd name="connsiteY3869" fmla="*/ 688347 h 950432"/>
                <a:gd name="connsiteX3870" fmla="*/ 2988599 w 4190171"/>
                <a:gd name="connsiteY3870" fmla="*/ 709176 h 950432"/>
                <a:gd name="connsiteX3871" fmla="*/ 2967409 w 4190171"/>
                <a:gd name="connsiteY3871" fmla="*/ 709176 h 950432"/>
                <a:gd name="connsiteX3872" fmla="*/ 2944608 w 4190171"/>
                <a:gd name="connsiteY3872" fmla="*/ 686374 h 950432"/>
                <a:gd name="connsiteX3873" fmla="*/ 2944608 w 4190171"/>
                <a:gd name="connsiteY3873" fmla="*/ 665184 h 950432"/>
                <a:gd name="connsiteX3874" fmla="*/ 2965436 w 4190171"/>
                <a:gd name="connsiteY3874" fmla="*/ 644355 h 950432"/>
                <a:gd name="connsiteX3875" fmla="*/ 2976031 w 4190171"/>
                <a:gd name="connsiteY3875" fmla="*/ 639966 h 950432"/>
                <a:gd name="connsiteX3876" fmla="*/ 2600193 w 4190171"/>
                <a:gd name="connsiteY3876" fmla="*/ 639966 h 950432"/>
                <a:gd name="connsiteX3877" fmla="*/ 2610788 w 4190171"/>
                <a:gd name="connsiteY3877" fmla="*/ 644356 h 950432"/>
                <a:gd name="connsiteX3878" fmla="*/ 2633589 w 4190171"/>
                <a:gd name="connsiteY3878" fmla="*/ 667157 h 950432"/>
                <a:gd name="connsiteX3879" fmla="*/ 2633589 w 4190171"/>
                <a:gd name="connsiteY3879" fmla="*/ 688347 h 950432"/>
                <a:gd name="connsiteX3880" fmla="*/ 2612761 w 4190171"/>
                <a:gd name="connsiteY3880" fmla="*/ 709176 h 950432"/>
                <a:gd name="connsiteX3881" fmla="*/ 2591571 w 4190171"/>
                <a:gd name="connsiteY3881" fmla="*/ 709176 h 950432"/>
                <a:gd name="connsiteX3882" fmla="*/ 2568769 w 4190171"/>
                <a:gd name="connsiteY3882" fmla="*/ 686374 h 950432"/>
                <a:gd name="connsiteX3883" fmla="*/ 2568769 w 4190171"/>
                <a:gd name="connsiteY3883" fmla="*/ 665184 h 950432"/>
                <a:gd name="connsiteX3884" fmla="*/ 2589598 w 4190171"/>
                <a:gd name="connsiteY3884" fmla="*/ 644355 h 950432"/>
                <a:gd name="connsiteX3885" fmla="*/ 2600193 w 4190171"/>
                <a:gd name="connsiteY3885" fmla="*/ 639966 h 950432"/>
                <a:gd name="connsiteX3886" fmla="*/ 2224355 w 4190171"/>
                <a:gd name="connsiteY3886" fmla="*/ 639966 h 950432"/>
                <a:gd name="connsiteX3887" fmla="*/ 2234950 w 4190171"/>
                <a:gd name="connsiteY3887" fmla="*/ 644356 h 950432"/>
                <a:gd name="connsiteX3888" fmla="*/ 2257752 w 4190171"/>
                <a:gd name="connsiteY3888" fmla="*/ 667157 h 950432"/>
                <a:gd name="connsiteX3889" fmla="*/ 2257752 w 4190171"/>
                <a:gd name="connsiteY3889" fmla="*/ 688347 h 950432"/>
                <a:gd name="connsiteX3890" fmla="*/ 2236922 w 4190171"/>
                <a:gd name="connsiteY3890" fmla="*/ 709176 h 950432"/>
                <a:gd name="connsiteX3891" fmla="*/ 2215732 w 4190171"/>
                <a:gd name="connsiteY3891" fmla="*/ 709176 h 950432"/>
                <a:gd name="connsiteX3892" fmla="*/ 2192931 w 4190171"/>
                <a:gd name="connsiteY3892" fmla="*/ 686374 h 950432"/>
                <a:gd name="connsiteX3893" fmla="*/ 2192931 w 4190171"/>
                <a:gd name="connsiteY3893" fmla="*/ 665184 h 950432"/>
                <a:gd name="connsiteX3894" fmla="*/ 2213760 w 4190171"/>
                <a:gd name="connsiteY3894" fmla="*/ 644355 h 950432"/>
                <a:gd name="connsiteX3895" fmla="*/ 2224355 w 4190171"/>
                <a:gd name="connsiteY3895" fmla="*/ 639966 h 950432"/>
                <a:gd name="connsiteX3896" fmla="*/ 1848517 w 4190171"/>
                <a:gd name="connsiteY3896" fmla="*/ 639966 h 950432"/>
                <a:gd name="connsiteX3897" fmla="*/ 1859112 w 4190171"/>
                <a:gd name="connsiteY3897" fmla="*/ 644356 h 950432"/>
                <a:gd name="connsiteX3898" fmla="*/ 1881913 w 4190171"/>
                <a:gd name="connsiteY3898" fmla="*/ 667157 h 950432"/>
                <a:gd name="connsiteX3899" fmla="*/ 1881913 w 4190171"/>
                <a:gd name="connsiteY3899" fmla="*/ 688347 h 950432"/>
                <a:gd name="connsiteX3900" fmla="*/ 1861084 w 4190171"/>
                <a:gd name="connsiteY3900" fmla="*/ 709176 h 950432"/>
                <a:gd name="connsiteX3901" fmla="*/ 1839895 w 4190171"/>
                <a:gd name="connsiteY3901" fmla="*/ 709176 h 950432"/>
                <a:gd name="connsiteX3902" fmla="*/ 1817093 w 4190171"/>
                <a:gd name="connsiteY3902" fmla="*/ 686374 h 950432"/>
                <a:gd name="connsiteX3903" fmla="*/ 1817093 w 4190171"/>
                <a:gd name="connsiteY3903" fmla="*/ 665184 h 950432"/>
                <a:gd name="connsiteX3904" fmla="*/ 1837922 w 4190171"/>
                <a:gd name="connsiteY3904" fmla="*/ 644355 h 950432"/>
                <a:gd name="connsiteX3905" fmla="*/ 1848517 w 4190171"/>
                <a:gd name="connsiteY3905" fmla="*/ 639966 h 950432"/>
                <a:gd name="connsiteX3906" fmla="*/ 1472679 w 4190171"/>
                <a:gd name="connsiteY3906" fmla="*/ 639966 h 950432"/>
                <a:gd name="connsiteX3907" fmla="*/ 1483274 w 4190171"/>
                <a:gd name="connsiteY3907" fmla="*/ 644356 h 950432"/>
                <a:gd name="connsiteX3908" fmla="*/ 1506075 w 4190171"/>
                <a:gd name="connsiteY3908" fmla="*/ 667157 h 950432"/>
                <a:gd name="connsiteX3909" fmla="*/ 1506075 w 4190171"/>
                <a:gd name="connsiteY3909" fmla="*/ 688347 h 950432"/>
                <a:gd name="connsiteX3910" fmla="*/ 1485246 w 4190171"/>
                <a:gd name="connsiteY3910" fmla="*/ 709176 h 950432"/>
                <a:gd name="connsiteX3911" fmla="*/ 1464056 w 4190171"/>
                <a:gd name="connsiteY3911" fmla="*/ 709176 h 950432"/>
                <a:gd name="connsiteX3912" fmla="*/ 1441255 w 4190171"/>
                <a:gd name="connsiteY3912" fmla="*/ 686374 h 950432"/>
                <a:gd name="connsiteX3913" fmla="*/ 1441255 w 4190171"/>
                <a:gd name="connsiteY3913" fmla="*/ 665184 h 950432"/>
                <a:gd name="connsiteX3914" fmla="*/ 1462084 w 4190171"/>
                <a:gd name="connsiteY3914" fmla="*/ 644355 h 950432"/>
                <a:gd name="connsiteX3915" fmla="*/ 1472679 w 4190171"/>
                <a:gd name="connsiteY3915" fmla="*/ 639966 h 950432"/>
                <a:gd name="connsiteX3916" fmla="*/ 1096840 w 4190171"/>
                <a:gd name="connsiteY3916" fmla="*/ 639966 h 950432"/>
                <a:gd name="connsiteX3917" fmla="*/ 1107435 w 4190171"/>
                <a:gd name="connsiteY3917" fmla="*/ 644356 h 950432"/>
                <a:gd name="connsiteX3918" fmla="*/ 1130237 w 4190171"/>
                <a:gd name="connsiteY3918" fmla="*/ 667157 h 950432"/>
                <a:gd name="connsiteX3919" fmla="*/ 1130237 w 4190171"/>
                <a:gd name="connsiteY3919" fmla="*/ 688347 h 950432"/>
                <a:gd name="connsiteX3920" fmla="*/ 1109408 w 4190171"/>
                <a:gd name="connsiteY3920" fmla="*/ 709176 h 950432"/>
                <a:gd name="connsiteX3921" fmla="*/ 1088218 w 4190171"/>
                <a:gd name="connsiteY3921" fmla="*/ 709176 h 950432"/>
                <a:gd name="connsiteX3922" fmla="*/ 1065417 w 4190171"/>
                <a:gd name="connsiteY3922" fmla="*/ 686374 h 950432"/>
                <a:gd name="connsiteX3923" fmla="*/ 1065417 w 4190171"/>
                <a:gd name="connsiteY3923" fmla="*/ 665184 h 950432"/>
                <a:gd name="connsiteX3924" fmla="*/ 1086246 w 4190171"/>
                <a:gd name="connsiteY3924" fmla="*/ 644355 h 950432"/>
                <a:gd name="connsiteX3925" fmla="*/ 1096840 w 4190171"/>
                <a:gd name="connsiteY3925" fmla="*/ 639966 h 950432"/>
                <a:gd name="connsiteX3926" fmla="*/ 721003 w 4190171"/>
                <a:gd name="connsiteY3926" fmla="*/ 639966 h 950432"/>
                <a:gd name="connsiteX3927" fmla="*/ 731597 w 4190171"/>
                <a:gd name="connsiteY3927" fmla="*/ 644356 h 950432"/>
                <a:gd name="connsiteX3928" fmla="*/ 754399 w 4190171"/>
                <a:gd name="connsiteY3928" fmla="*/ 667157 h 950432"/>
                <a:gd name="connsiteX3929" fmla="*/ 754399 w 4190171"/>
                <a:gd name="connsiteY3929" fmla="*/ 688347 h 950432"/>
                <a:gd name="connsiteX3930" fmla="*/ 733570 w 4190171"/>
                <a:gd name="connsiteY3930" fmla="*/ 709176 h 950432"/>
                <a:gd name="connsiteX3931" fmla="*/ 712380 w 4190171"/>
                <a:gd name="connsiteY3931" fmla="*/ 709176 h 950432"/>
                <a:gd name="connsiteX3932" fmla="*/ 689579 w 4190171"/>
                <a:gd name="connsiteY3932" fmla="*/ 686374 h 950432"/>
                <a:gd name="connsiteX3933" fmla="*/ 689579 w 4190171"/>
                <a:gd name="connsiteY3933" fmla="*/ 665184 h 950432"/>
                <a:gd name="connsiteX3934" fmla="*/ 710408 w 4190171"/>
                <a:gd name="connsiteY3934" fmla="*/ 644355 h 950432"/>
                <a:gd name="connsiteX3935" fmla="*/ 721003 w 4190171"/>
                <a:gd name="connsiteY3935" fmla="*/ 639966 h 950432"/>
                <a:gd name="connsiteX3936" fmla="*/ 345164 w 4190171"/>
                <a:gd name="connsiteY3936" fmla="*/ 639966 h 950432"/>
                <a:gd name="connsiteX3937" fmla="*/ 355760 w 4190171"/>
                <a:gd name="connsiteY3937" fmla="*/ 644356 h 950432"/>
                <a:gd name="connsiteX3938" fmla="*/ 378561 w 4190171"/>
                <a:gd name="connsiteY3938" fmla="*/ 667157 h 950432"/>
                <a:gd name="connsiteX3939" fmla="*/ 378561 w 4190171"/>
                <a:gd name="connsiteY3939" fmla="*/ 688347 h 950432"/>
                <a:gd name="connsiteX3940" fmla="*/ 357732 w 4190171"/>
                <a:gd name="connsiteY3940" fmla="*/ 709176 h 950432"/>
                <a:gd name="connsiteX3941" fmla="*/ 336543 w 4190171"/>
                <a:gd name="connsiteY3941" fmla="*/ 709176 h 950432"/>
                <a:gd name="connsiteX3942" fmla="*/ 313741 w 4190171"/>
                <a:gd name="connsiteY3942" fmla="*/ 686374 h 950432"/>
                <a:gd name="connsiteX3943" fmla="*/ 313741 w 4190171"/>
                <a:gd name="connsiteY3943" fmla="*/ 665184 h 950432"/>
                <a:gd name="connsiteX3944" fmla="*/ 334570 w 4190171"/>
                <a:gd name="connsiteY3944" fmla="*/ 644355 h 950432"/>
                <a:gd name="connsiteX3945" fmla="*/ 345164 w 4190171"/>
                <a:gd name="connsiteY3945" fmla="*/ 639966 h 950432"/>
                <a:gd name="connsiteX3946" fmla="*/ 4049094 w 4190171"/>
                <a:gd name="connsiteY3946" fmla="*/ 639540 h 950432"/>
                <a:gd name="connsiteX3947" fmla="*/ 4054497 w 4190171"/>
                <a:gd name="connsiteY3947" fmla="*/ 641533 h 950432"/>
                <a:gd name="connsiteX3948" fmla="*/ 4064603 w 4190171"/>
                <a:gd name="connsiteY3948" fmla="*/ 650874 h 950432"/>
                <a:gd name="connsiteX3949" fmla="*/ 4065021 w 4190171"/>
                <a:gd name="connsiteY3949" fmla="*/ 661509 h 950432"/>
                <a:gd name="connsiteX3950" fmla="*/ 4058966 w 4190171"/>
                <a:gd name="connsiteY3950" fmla="*/ 668059 h 950432"/>
                <a:gd name="connsiteX3951" fmla="*/ 4048331 w 4190171"/>
                <a:gd name="connsiteY3951" fmla="*/ 668477 h 950432"/>
                <a:gd name="connsiteX3952" fmla="*/ 4038226 w 4190171"/>
                <a:gd name="connsiteY3952" fmla="*/ 659136 h 950432"/>
                <a:gd name="connsiteX3953" fmla="*/ 4037808 w 4190171"/>
                <a:gd name="connsiteY3953" fmla="*/ 648501 h 950432"/>
                <a:gd name="connsiteX3954" fmla="*/ 4043862 w 4190171"/>
                <a:gd name="connsiteY3954" fmla="*/ 641951 h 950432"/>
                <a:gd name="connsiteX3955" fmla="*/ 4049094 w 4190171"/>
                <a:gd name="connsiteY3955" fmla="*/ 639540 h 950432"/>
                <a:gd name="connsiteX3956" fmla="*/ 3673255 w 4190171"/>
                <a:gd name="connsiteY3956" fmla="*/ 639540 h 950432"/>
                <a:gd name="connsiteX3957" fmla="*/ 3678659 w 4190171"/>
                <a:gd name="connsiteY3957" fmla="*/ 641533 h 950432"/>
                <a:gd name="connsiteX3958" fmla="*/ 3688765 w 4190171"/>
                <a:gd name="connsiteY3958" fmla="*/ 650874 h 950432"/>
                <a:gd name="connsiteX3959" fmla="*/ 3689183 w 4190171"/>
                <a:gd name="connsiteY3959" fmla="*/ 661509 h 950432"/>
                <a:gd name="connsiteX3960" fmla="*/ 3683128 w 4190171"/>
                <a:gd name="connsiteY3960" fmla="*/ 668059 h 950432"/>
                <a:gd name="connsiteX3961" fmla="*/ 3672493 w 4190171"/>
                <a:gd name="connsiteY3961" fmla="*/ 668477 h 950432"/>
                <a:gd name="connsiteX3962" fmla="*/ 3662388 w 4190171"/>
                <a:gd name="connsiteY3962" fmla="*/ 659136 h 950432"/>
                <a:gd name="connsiteX3963" fmla="*/ 3661970 w 4190171"/>
                <a:gd name="connsiteY3963" fmla="*/ 648501 h 950432"/>
                <a:gd name="connsiteX3964" fmla="*/ 3668024 w 4190171"/>
                <a:gd name="connsiteY3964" fmla="*/ 641951 h 950432"/>
                <a:gd name="connsiteX3965" fmla="*/ 3673255 w 4190171"/>
                <a:gd name="connsiteY3965" fmla="*/ 639540 h 950432"/>
                <a:gd name="connsiteX3966" fmla="*/ 3297417 w 4190171"/>
                <a:gd name="connsiteY3966" fmla="*/ 639540 h 950432"/>
                <a:gd name="connsiteX3967" fmla="*/ 3302821 w 4190171"/>
                <a:gd name="connsiteY3967" fmla="*/ 641533 h 950432"/>
                <a:gd name="connsiteX3968" fmla="*/ 3312927 w 4190171"/>
                <a:gd name="connsiteY3968" fmla="*/ 650874 h 950432"/>
                <a:gd name="connsiteX3969" fmla="*/ 3313345 w 4190171"/>
                <a:gd name="connsiteY3969" fmla="*/ 661509 h 950432"/>
                <a:gd name="connsiteX3970" fmla="*/ 3307290 w 4190171"/>
                <a:gd name="connsiteY3970" fmla="*/ 668059 h 950432"/>
                <a:gd name="connsiteX3971" fmla="*/ 3296655 w 4190171"/>
                <a:gd name="connsiteY3971" fmla="*/ 668477 h 950432"/>
                <a:gd name="connsiteX3972" fmla="*/ 3286550 w 4190171"/>
                <a:gd name="connsiteY3972" fmla="*/ 659136 h 950432"/>
                <a:gd name="connsiteX3973" fmla="*/ 3286132 w 4190171"/>
                <a:gd name="connsiteY3973" fmla="*/ 648501 h 950432"/>
                <a:gd name="connsiteX3974" fmla="*/ 3292186 w 4190171"/>
                <a:gd name="connsiteY3974" fmla="*/ 641951 h 950432"/>
                <a:gd name="connsiteX3975" fmla="*/ 3297417 w 4190171"/>
                <a:gd name="connsiteY3975" fmla="*/ 639540 h 950432"/>
                <a:gd name="connsiteX3976" fmla="*/ 2921579 w 4190171"/>
                <a:gd name="connsiteY3976" fmla="*/ 639540 h 950432"/>
                <a:gd name="connsiteX3977" fmla="*/ 2926983 w 4190171"/>
                <a:gd name="connsiteY3977" fmla="*/ 641533 h 950432"/>
                <a:gd name="connsiteX3978" fmla="*/ 2937089 w 4190171"/>
                <a:gd name="connsiteY3978" fmla="*/ 650874 h 950432"/>
                <a:gd name="connsiteX3979" fmla="*/ 2937507 w 4190171"/>
                <a:gd name="connsiteY3979" fmla="*/ 661509 h 950432"/>
                <a:gd name="connsiteX3980" fmla="*/ 2931452 w 4190171"/>
                <a:gd name="connsiteY3980" fmla="*/ 668059 h 950432"/>
                <a:gd name="connsiteX3981" fmla="*/ 2920817 w 4190171"/>
                <a:gd name="connsiteY3981" fmla="*/ 668477 h 950432"/>
                <a:gd name="connsiteX3982" fmla="*/ 2910711 w 4190171"/>
                <a:gd name="connsiteY3982" fmla="*/ 659136 h 950432"/>
                <a:gd name="connsiteX3983" fmla="*/ 2910294 w 4190171"/>
                <a:gd name="connsiteY3983" fmla="*/ 648501 h 950432"/>
                <a:gd name="connsiteX3984" fmla="*/ 2916348 w 4190171"/>
                <a:gd name="connsiteY3984" fmla="*/ 641951 h 950432"/>
                <a:gd name="connsiteX3985" fmla="*/ 2921579 w 4190171"/>
                <a:gd name="connsiteY3985" fmla="*/ 639540 h 950432"/>
                <a:gd name="connsiteX3986" fmla="*/ 2545741 w 4190171"/>
                <a:gd name="connsiteY3986" fmla="*/ 639540 h 950432"/>
                <a:gd name="connsiteX3987" fmla="*/ 2551145 w 4190171"/>
                <a:gd name="connsiteY3987" fmla="*/ 641533 h 950432"/>
                <a:gd name="connsiteX3988" fmla="*/ 2561251 w 4190171"/>
                <a:gd name="connsiteY3988" fmla="*/ 650874 h 950432"/>
                <a:gd name="connsiteX3989" fmla="*/ 2561669 w 4190171"/>
                <a:gd name="connsiteY3989" fmla="*/ 661509 h 950432"/>
                <a:gd name="connsiteX3990" fmla="*/ 2555614 w 4190171"/>
                <a:gd name="connsiteY3990" fmla="*/ 668059 h 950432"/>
                <a:gd name="connsiteX3991" fmla="*/ 2544979 w 4190171"/>
                <a:gd name="connsiteY3991" fmla="*/ 668477 h 950432"/>
                <a:gd name="connsiteX3992" fmla="*/ 2534874 w 4190171"/>
                <a:gd name="connsiteY3992" fmla="*/ 659136 h 950432"/>
                <a:gd name="connsiteX3993" fmla="*/ 2534456 w 4190171"/>
                <a:gd name="connsiteY3993" fmla="*/ 648501 h 950432"/>
                <a:gd name="connsiteX3994" fmla="*/ 2540510 w 4190171"/>
                <a:gd name="connsiteY3994" fmla="*/ 641951 h 950432"/>
                <a:gd name="connsiteX3995" fmla="*/ 2545741 w 4190171"/>
                <a:gd name="connsiteY3995" fmla="*/ 639540 h 950432"/>
                <a:gd name="connsiteX3996" fmla="*/ 2169903 w 4190171"/>
                <a:gd name="connsiteY3996" fmla="*/ 639540 h 950432"/>
                <a:gd name="connsiteX3997" fmla="*/ 2175307 w 4190171"/>
                <a:gd name="connsiteY3997" fmla="*/ 641533 h 950432"/>
                <a:gd name="connsiteX3998" fmla="*/ 2185413 w 4190171"/>
                <a:gd name="connsiteY3998" fmla="*/ 650874 h 950432"/>
                <a:gd name="connsiteX3999" fmla="*/ 2185830 w 4190171"/>
                <a:gd name="connsiteY3999" fmla="*/ 661509 h 950432"/>
                <a:gd name="connsiteX4000" fmla="*/ 2179776 w 4190171"/>
                <a:gd name="connsiteY4000" fmla="*/ 668059 h 950432"/>
                <a:gd name="connsiteX4001" fmla="*/ 2169141 w 4190171"/>
                <a:gd name="connsiteY4001" fmla="*/ 668477 h 950432"/>
                <a:gd name="connsiteX4002" fmla="*/ 2159035 w 4190171"/>
                <a:gd name="connsiteY4002" fmla="*/ 659136 h 950432"/>
                <a:gd name="connsiteX4003" fmla="*/ 2158617 w 4190171"/>
                <a:gd name="connsiteY4003" fmla="*/ 648501 h 950432"/>
                <a:gd name="connsiteX4004" fmla="*/ 2164672 w 4190171"/>
                <a:gd name="connsiteY4004" fmla="*/ 641951 h 950432"/>
                <a:gd name="connsiteX4005" fmla="*/ 2169903 w 4190171"/>
                <a:gd name="connsiteY4005" fmla="*/ 639540 h 950432"/>
                <a:gd name="connsiteX4006" fmla="*/ 1794065 w 4190171"/>
                <a:gd name="connsiteY4006" fmla="*/ 639540 h 950432"/>
                <a:gd name="connsiteX4007" fmla="*/ 1799468 w 4190171"/>
                <a:gd name="connsiteY4007" fmla="*/ 641533 h 950432"/>
                <a:gd name="connsiteX4008" fmla="*/ 1809575 w 4190171"/>
                <a:gd name="connsiteY4008" fmla="*/ 650874 h 950432"/>
                <a:gd name="connsiteX4009" fmla="*/ 1809993 w 4190171"/>
                <a:gd name="connsiteY4009" fmla="*/ 661509 h 950432"/>
                <a:gd name="connsiteX4010" fmla="*/ 1803937 w 4190171"/>
                <a:gd name="connsiteY4010" fmla="*/ 668059 h 950432"/>
                <a:gd name="connsiteX4011" fmla="*/ 1793303 w 4190171"/>
                <a:gd name="connsiteY4011" fmla="*/ 668477 h 950432"/>
                <a:gd name="connsiteX4012" fmla="*/ 1783197 w 4190171"/>
                <a:gd name="connsiteY4012" fmla="*/ 659136 h 950432"/>
                <a:gd name="connsiteX4013" fmla="*/ 1782779 w 4190171"/>
                <a:gd name="connsiteY4013" fmla="*/ 648501 h 950432"/>
                <a:gd name="connsiteX4014" fmla="*/ 1788834 w 4190171"/>
                <a:gd name="connsiteY4014" fmla="*/ 641951 h 950432"/>
                <a:gd name="connsiteX4015" fmla="*/ 1794065 w 4190171"/>
                <a:gd name="connsiteY4015" fmla="*/ 639540 h 950432"/>
                <a:gd name="connsiteX4016" fmla="*/ 1418227 w 4190171"/>
                <a:gd name="connsiteY4016" fmla="*/ 639540 h 950432"/>
                <a:gd name="connsiteX4017" fmla="*/ 1423631 w 4190171"/>
                <a:gd name="connsiteY4017" fmla="*/ 641533 h 950432"/>
                <a:gd name="connsiteX4018" fmla="*/ 1433736 w 4190171"/>
                <a:gd name="connsiteY4018" fmla="*/ 650874 h 950432"/>
                <a:gd name="connsiteX4019" fmla="*/ 1434154 w 4190171"/>
                <a:gd name="connsiteY4019" fmla="*/ 661509 h 950432"/>
                <a:gd name="connsiteX4020" fmla="*/ 1428100 w 4190171"/>
                <a:gd name="connsiteY4020" fmla="*/ 668059 h 950432"/>
                <a:gd name="connsiteX4021" fmla="*/ 1417464 w 4190171"/>
                <a:gd name="connsiteY4021" fmla="*/ 668477 h 950432"/>
                <a:gd name="connsiteX4022" fmla="*/ 1407359 w 4190171"/>
                <a:gd name="connsiteY4022" fmla="*/ 659136 h 950432"/>
                <a:gd name="connsiteX4023" fmla="*/ 1406941 w 4190171"/>
                <a:gd name="connsiteY4023" fmla="*/ 648501 h 950432"/>
                <a:gd name="connsiteX4024" fmla="*/ 1412995 w 4190171"/>
                <a:gd name="connsiteY4024" fmla="*/ 641951 h 950432"/>
                <a:gd name="connsiteX4025" fmla="*/ 1418227 w 4190171"/>
                <a:gd name="connsiteY4025" fmla="*/ 639540 h 950432"/>
                <a:gd name="connsiteX4026" fmla="*/ 1042388 w 4190171"/>
                <a:gd name="connsiteY4026" fmla="*/ 639540 h 950432"/>
                <a:gd name="connsiteX4027" fmla="*/ 1047792 w 4190171"/>
                <a:gd name="connsiteY4027" fmla="*/ 641533 h 950432"/>
                <a:gd name="connsiteX4028" fmla="*/ 1057898 w 4190171"/>
                <a:gd name="connsiteY4028" fmla="*/ 650874 h 950432"/>
                <a:gd name="connsiteX4029" fmla="*/ 1058316 w 4190171"/>
                <a:gd name="connsiteY4029" fmla="*/ 661509 h 950432"/>
                <a:gd name="connsiteX4030" fmla="*/ 1052261 w 4190171"/>
                <a:gd name="connsiteY4030" fmla="*/ 668059 h 950432"/>
                <a:gd name="connsiteX4031" fmla="*/ 1041627 w 4190171"/>
                <a:gd name="connsiteY4031" fmla="*/ 668477 h 950432"/>
                <a:gd name="connsiteX4032" fmla="*/ 1031521 w 4190171"/>
                <a:gd name="connsiteY4032" fmla="*/ 659136 h 950432"/>
                <a:gd name="connsiteX4033" fmla="*/ 1031103 w 4190171"/>
                <a:gd name="connsiteY4033" fmla="*/ 648501 h 950432"/>
                <a:gd name="connsiteX4034" fmla="*/ 1037157 w 4190171"/>
                <a:gd name="connsiteY4034" fmla="*/ 641951 h 950432"/>
                <a:gd name="connsiteX4035" fmla="*/ 1042388 w 4190171"/>
                <a:gd name="connsiteY4035" fmla="*/ 639540 h 950432"/>
                <a:gd name="connsiteX4036" fmla="*/ 666550 w 4190171"/>
                <a:gd name="connsiteY4036" fmla="*/ 639540 h 950432"/>
                <a:gd name="connsiteX4037" fmla="*/ 671955 w 4190171"/>
                <a:gd name="connsiteY4037" fmla="*/ 641533 h 950432"/>
                <a:gd name="connsiteX4038" fmla="*/ 682061 w 4190171"/>
                <a:gd name="connsiteY4038" fmla="*/ 650874 h 950432"/>
                <a:gd name="connsiteX4039" fmla="*/ 682478 w 4190171"/>
                <a:gd name="connsiteY4039" fmla="*/ 661509 h 950432"/>
                <a:gd name="connsiteX4040" fmla="*/ 676423 w 4190171"/>
                <a:gd name="connsiteY4040" fmla="*/ 668059 h 950432"/>
                <a:gd name="connsiteX4041" fmla="*/ 665789 w 4190171"/>
                <a:gd name="connsiteY4041" fmla="*/ 668477 h 950432"/>
                <a:gd name="connsiteX4042" fmla="*/ 655683 w 4190171"/>
                <a:gd name="connsiteY4042" fmla="*/ 659136 h 950432"/>
                <a:gd name="connsiteX4043" fmla="*/ 655265 w 4190171"/>
                <a:gd name="connsiteY4043" fmla="*/ 648501 h 950432"/>
                <a:gd name="connsiteX4044" fmla="*/ 661320 w 4190171"/>
                <a:gd name="connsiteY4044" fmla="*/ 641951 h 950432"/>
                <a:gd name="connsiteX4045" fmla="*/ 666550 w 4190171"/>
                <a:gd name="connsiteY4045" fmla="*/ 639540 h 950432"/>
                <a:gd name="connsiteX4046" fmla="*/ 290713 w 4190171"/>
                <a:gd name="connsiteY4046" fmla="*/ 639540 h 950432"/>
                <a:gd name="connsiteX4047" fmla="*/ 296117 w 4190171"/>
                <a:gd name="connsiteY4047" fmla="*/ 641533 h 950432"/>
                <a:gd name="connsiteX4048" fmla="*/ 306223 w 4190171"/>
                <a:gd name="connsiteY4048" fmla="*/ 650874 h 950432"/>
                <a:gd name="connsiteX4049" fmla="*/ 306640 w 4190171"/>
                <a:gd name="connsiteY4049" fmla="*/ 661509 h 950432"/>
                <a:gd name="connsiteX4050" fmla="*/ 300586 w 4190171"/>
                <a:gd name="connsiteY4050" fmla="*/ 668059 h 950432"/>
                <a:gd name="connsiteX4051" fmla="*/ 289951 w 4190171"/>
                <a:gd name="connsiteY4051" fmla="*/ 668477 h 950432"/>
                <a:gd name="connsiteX4052" fmla="*/ 279845 w 4190171"/>
                <a:gd name="connsiteY4052" fmla="*/ 659136 h 950432"/>
                <a:gd name="connsiteX4053" fmla="*/ 279427 w 4190171"/>
                <a:gd name="connsiteY4053" fmla="*/ 648501 h 950432"/>
                <a:gd name="connsiteX4054" fmla="*/ 285481 w 4190171"/>
                <a:gd name="connsiteY4054" fmla="*/ 641951 h 950432"/>
                <a:gd name="connsiteX4055" fmla="*/ 290713 w 4190171"/>
                <a:gd name="connsiteY4055" fmla="*/ 639540 h 950432"/>
                <a:gd name="connsiteX4056" fmla="*/ 4031328 w 4190171"/>
                <a:gd name="connsiteY4056" fmla="*/ 625432 h 950432"/>
                <a:gd name="connsiteX4057" fmla="*/ 4034823 w 4190171"/>
                <a:gd name="connsiteY4057" fmla="*/ 626721 h 950432"/>
                <a:gd name="connsiteX4058" fmla="*/ 4039059 w 4190171"/>
                <a:gd name="connsiteY4058" fmla="*/ 630637 h 950432"/>
                <a:gd name="connsiteX4059" fmla="*/ 4039330 w 4190171"/>
                <a:gd name="connsiteY4059" fmla="*/ 637515 h 950432"/>
                <a:gd name="connsiteX4060" fmla="*/ 4034244 w 4190171"/>
                <a:gd name="connsiteY4060" fmla="*/ 643016 h 950432"/>
                <a:gd name="connsiteX4061" fmla="*/ 4027366 w 4190171"/>
                <a:gd name="connsiteY4061" fmla="*/ 643287 h 950432"/>
                <a:gd name="connsiteX4062" fmla="*/ 4023130 w 4190171"/>
                <a:gd name="connsiteY4062" fmla="*/ 639371 h 950432"/>
                <a:gd name="connsiteX4063" fmla="*/ 4022860 w 4190171"/>
                <a:gd name="connsiteY4063" fmla="*/ 632493 h 950432"/>
                <a:gd name="connsiteX4064" fmla="*/ 4027945 w 4190171"/>
                <a:gd name="connsiteY4064" fmla="*/ 626991 h 950432"/>
                <a:gd name="connsiteX4065" fmla="*/ 4031328 w 4190171"/>
                <a:gd name="connsiteY4065" fmla="*/ 625432 h 950432"/>
                <a:gd name="connsiteX4066" fmla="*/ 3655490 w 4190171"/>
                <a:gd name="connsiteY4066" fmla="*/ 625432 h 950432"/>
                <a:gd name="connsiteX4067" fmla="*/ 3658985 w 4190171"/>
                <a:gd name="connsiteY4067" fmla="*/ 626721 h 950432"/>
                <a:gd name="connsiteX4068" fmla="*/ 3663221 w 4190171"/>
                <a:gd name="connsiteY4068" fmla="*/ 630637 h 950432"/>
                <a:gd name="connsiteX4069" fmla="*/ 3663492 w 4190171"/>
                <a:gd name="connsiteY4069" fmla="*/ 637515 h 950432"/>
                <a:gd name="connsiteX4070" fmla="*/ 3658406 w 4190171"/>
                <a:gd name="connsiteY4070" fmla="*/ 643016 h 950432"/>
                <a:gd name="connsiteX4071" fmla="*/ 3651528 w 4190171"/>
                <a:gd name="connsiteY4071" fmla="*/ 643287 h 950432"/>
                <a:gd name="connsiteX4072" fmla="*/ 3647292 w 4190171"/>
                <a:gd name="connsiteY4072" fmla="*/ 639371 h 950432"/>
                <a:gd name="connsiteX4073" fmla="*/ 3647021 w 4190171"/>
                <a:gd name="connsiteY4073" fmla="*/ 632493 h 950432"/>
                <a:gd name="connsiteX4074" fmla="*/ 3652106 w 4190171"/>
                <a:gd name="connsiteY4074" fmla="*/ 626991 h 950432"/>
                <a:gd name="connsiteX4075" fmla="*/ 3655490 w 4190171"/>
                <a:gd name="connsiteY4075" fmla="*/ 625432 h 950432"/>
                <a:gd name="connsiteX4076" fmla="*/ 3279652 w 4190171"/>
                <a:gd name="connsiteY4076" fmla="*/ 625432 h 950432"/>
                <a:gd name="connsiteX4077" fmla="*/ 3283146 w 4190171"/>
                <a:gd name="connsiteY4077" fmla="*/ 626721 h 950432"/>
                <a:gd name="connsiteX4078" fmla="*/ 3287383 w 4190171"/>
                <a:gd name="connsiteY4078" fmla="*/ 630637 h 950432"/>
                <a:gd name="connsiteX4079" fmla="*/ 3287654 w 4190171"/>
                <a:gd name="connsiteY4079" fmla="*/ 637515 h 950432"/>
                <a:gd name="connsiteX4080" fmla="*/ 3282568 w 4190171"/>
                <a:gd name="connsiteY4080" fmla="*/ 643016 h 950432"/>
                <a:gd name="connsiteX4081" fmla="*/ 3275690 w 4190171"/>
                <a:gd name="connsiteY4081" fmla="*/ 643287 h 950432"/>
                <a:gd name="connsiteX4082" fmla="*/ 3271454 w 4190171"/>
                <a:gd name="connsiteY4082" fmla="*/ 639371 h 950432"/>
                <a:gd name="connsiteX4083" fmla="*/ 3271183 w 4190171"/>
                <a:gd name="connsiteY4083" fmla="*/ 632493 h 950432"/>
                <a:gd name="connsiteX4084" fmla="*/ 3276268 w 4190171"/>
                <a:gd name="connsiteY4084" fmla="*/ 626991 h 950432"/>
                <a:gd name="connsiteX4085" fmla="*/ 3279652 w 4190171"/>
                <a:gd name="connsiteY4085" fmla="*/ 625432 h 950432"/>
                <a:gd name="connsiteX4086" fmla="*/ 2903814 w 4190171"/>
                <a:gd name="connsiteY4086" fmla="*/ 625432 h 950432"/>
                <a:gd name="connsiteX4087" fmla="*/ 2907309 w 4190171"/>
                <a:gd name="connsiteY4087" fmla="*/ 626721 h 950432"/>
                <a:gd name="connsiteX4088" fmla="*/ 2911545 w 4190171"/>
                <a:gd name="connsiteY4088" fmla="*/ 630637 h 950432"/>
                <a:gd name="connsiteX4089" fmla="*/ 2911816 w 4190171"/>
                <a:gd name="connsiteY4089" fmla="*/ 637515 h 950432"/>
                <a:gd name="connsiteX4090" fmla="*/ 2906730 w 4190171"/>
                <a:gd name="connsiteY4090" fmla="*/ 643016 h 950432"/>
                <a:gd name="connsiteX4091" fmla="*/ 2899852 w 4190171"/>
                <a:gd name="connsiteY4091" fmla="*/ 643287 h 950432"/>
                <a:gd name="connsiteX4092" fmla="*/ 2895616 w 4190171"/>
                <a:gd name="connsiteY4092" fmla="*/ 639371 h 950432"/>
                <a:gd name="connsiteX4093" fmla="*/ 2895346 w 4190171"/>
                <a:gd name="connsiteY4093" fmla="*/ 632493 h 950432"/>
                <a:gd name="connsiteX4094" fmla="*/ 2900430 w 4190171"/>
                <a:gd name="connsiteY4094" fmla="*/ 626991 h 950432"/>
                <a:gd name="connsiteX4095" fmla="*/ 2903814 w 4190171"/>
                <a:gd name="connsiteY4095" fmla="*/ 625432 h 950432"/>
                <a:gd name="connsiteX4096" fmla="*/ 2527976 w 4190171"/>
                <a:gd name="connsiteY4096" fmla="*/ 625432 h 950432"/>
                <a:gd name="connsiteX4097" fmla="*/ 2531471 w 4190171"/>
                <a:gd name="connsiteY4097" fmla="*/ 626721 h 950432"/>
                <a:gd name="connsiteX4098" fmla="*/ 2535707 w 4190171"/>
                <a:gd name="connsiteY4098" fmla="*/ 630637 h 950432"/>
                <a:gd name="connsiteX4099" fmla="*/ 2535978 w 4190171"/>
                <a:gd name="connsiteY4099" fmla="*/ 637515 h 950432"/>
                <a:gd name="connsiteX4100" fmla="*/ 2530892 w 4190171"/>
                <a:gd name="connsiteY4100" fmla="*/ 643016 h 950432"/>
                <a:gd name="connsiteX4101" fmla="*/ 2524014 w 4190171"/>
                <a:gd name="connsiteY4101" fmla="*/ 643287 h 950432"/>
                <a:gd name="connsiteX4102" fmla="*/ 2519778 w 4190171"/>
                <a:gd name="connsiteY4102" fmla="*/ 639371 h 950432"/>
                <a:gd name="connsiteX4103" fmla="*/ 2519507 w 4190171"/>
                <a:gd name="connsiteY4103" fmla="*/ 632493 h 950432"/>
                <a:gd name="connsiteX4104" fmla="*/ 2524593 w 4190171"/>
                <a:gd name="connsiteY4104" fmla="*/ 626991 h 950432"/>
                <a:gd name="connsiteX4105" fmla="*/ 2527976 w 4190171"/>
                <a:gd name="connsiteY4105" fmla="*/ 625432 h 950432"/>
                <a:gd name="connsiteX4106" fmla="*/ 2152138 w 4190171"/>
                <a:gd name="connsiteY4106" fmla="*/ 625432 h 950432"/>
                <a:gd name="connsiteX4107" fmla="*/ 2155632 w 4190171"/>
                <a:gd name="connsiteY4107" fmla="*/ 626721 h 950432"/>
                <a:gd name="connsiteX4108" fmla="*/ 2159869 w 4190171"/>
                <a:gd name="connsiteY4108" fmla="*/ 630637 h 950432"/>
                <a:gd name="connsiteX4109" fmla="*/ 2160139 w 4190171"/>
                <a:gd name="connsiteY4109" fmla="*/ 637515 h 950432"/>
                <a:gd name="connsiteX4110" fmla="*/ 2155054 w 4190171"/>
                <a:gd name="connsiteY4110" fmla="*/ 643016 h 950432"/>
                <a:gd name="connsiteX4111" fmla="*/ 2148176 w 4190171"/>
                <a:gd name="connsiteY4111" fmla="*/ 643287 h 950432"/>
                <a:gd name="connsiteX4112" fmla="*/ 2143940 w 4190171"/>
                <a:gd name="connsiteY4112" fmla="*/ 639371 h 950432"/>
                <a:gd name="connsiteX4113" fmla="*/ 2143669 w 4190171"/>
                <a:gd name="connsiteY4113" fmla="*/ 632493 h 950432"/>
                <a:gd name="connsiteX4114" fmla="*/ 2148754 w 4190171"/>
                <a:gd name="connsiteY4114" fmla="*/ 626991 h 950432"/>
                <a:gd name="connsiteX4115" fmla="*/ 2152138 w 4190171"/>
                <a:gd name="connsiteY4115" fmla="*/ 625432 h 950432"/>
                <a:gd name="connsiteX4116" fmla="*/ 1776300 w 4190171"/>
                <a:gd name="connsiteY4116" fmla="*/ 625432 h 950432"/>
                <a:gd name="connsiteX4117" fmla="*/ 1779795 w 4190171"/>
                <a:gd name="connsiteY4117" fmla="*/ 626721 h 950432"/>
                <a:gd name="connsiteX4118" fmla="*/ 1784030 w 4190171"/>
                <a:gd name="connsiteY4118" fmla="*/ 630637 h 950432"/>
                <a:gd name="connsiteX4119" fmla="*/ 1784302 w 4190171"/>
                <a:gd name="connsiteY4119" fmla="*/ 637515 h 950432"/>
                <a:gd name="connsiteX4120" fmla="*/ 1779216 w 4190171"/>
                <a:gd name="connsiteY4120" fmla="*/ 643016 h 950432"/>
                <a:gd name="connsiteX4121" fmla="*/ 1772337 w 4190171"/>
                <a:gd name="connsiteY4121" fmla="*/ 643287 h 950432"/>
                <a:gd name="connsiteX4122" fmla="*/ 1768101 w 4190171"/>
                <a:gd name="connsiteY4122" fmla="*/ 639371 h 950432"/>
                <a:gd name="connsiteX4123" fmla="*/ 1767831 w 4190171"/>
                <a:gd name="connsiteY4123" fmla="*/ 632493 h 950432"/>
                <a:gd name="connsiteX4124" fmla="*/ 1772916 w 4190171"/>
                <a:gd name="connsiteY4124" fmla="*/ 626991 h 950432"/>
                <a:gd name="connsiteX4125" fmla="*/ 1776300 w 4190171"/>
                <a:gd name="connsiteY4125" fmla="*/ 625432 h 950432"/>
                <a:gd name="connsiteX4126" fmla="*/ 1400461 w 4190171"/>
                <a:gd name="connsiteY4126" fmla="*/ 625432 h 950432"/>
                <a:gd name="connsiteX4127" fmla="*/ 1403956 w 4190171"/>
                <a:gd name="connsiteY4127" fmla="*/ 626721 h 950432"/>
                <a:gd name="connsiteX4128" fmla="*/ 1408192 w 4190171"/>
                <a:gd name="connsiteY4128" fmla="*/ 630637 h 950432"/>
                <a:gd name="connsiteX4129" fmla="*/ 1408463 w 4190171"/>
                <a:gd name="connsiteY4129" fmla="*/ 637515 h 950432"/>
                <a:gd name="connsiteX4130" fmla="*/ 1403378 w 4190171"/>
                <a:gd name="connsiteY4130" fmla="*/ 643016 h 950432"/>
                <a:gd name="connsiteX4131" fmla="*/ 1396499 w 4190171"/>
                <a:gd name="connsiteY4131" fmla="*/ 643287 h 950432"/>
                <a:gd name="connsiteX4132" fmla="*/ 1392263 w 4190171"/>
                <a:gd name="connsiteY4132" fmla="*/ 639371 h 950432"/>
                <a:gd name="connsiteX4133" fmla="*/ 1391993 w 4190171"/>
                <a:gd name="connsiteY4133" fmla="*/ 632493 h 950432"/>
                <a:gd name="connsiteX4134" fmla="*/ 1397078 w 4190171"/>
                <a:gd name="connsiteY4134" fmla="*/ 626991 h 950432"/>
                <a:gd name="connsiteX4135" fmla="*/ 1400461 w 4190171"/>
                <a:gd name="connsiteY4135" fmla="*/ 625432 h 950432"/>
                <a:gd name="connsiteX4136" fmla="*/ 1024624 w 4190171"/>
                <a:gd name="connsiteY4136" fmla="*/ 625432 h 950432"/>
                <a:gd name="connsiteX4137" fmla="*/ 1028118 w 4190171"/>
                <a:gd name="connsiteY4137" fmla="*/ 626721 h 950432"/>
                <a:gd name="connsiteX4138" fmla="*/ 1032354 w 4190171"/>
                <a:gd name="connsiteY4138" fmla="*/ 630637 h 950432"/>
                <a:gd name="connsiteX4139" fmla="*/ 1032625 w 4190171"/>
                <a:gd name="connsiteY4139" fmla="*/ 637515 h 950432"/>
                <a:gd name="connsiteX4140" fmla="*/ 1027539 w 4190171"/>
                <a:gd name="connsiteY4140" fmla="*/ 643016 h 950432"/>
                <a:gd name="connsiteX4141" fmla="*/ 1020661 w 4190171"/>
                <a:gd name="connsiteY4141" fmla="*/ 643287 h 950432"/>
                <a:gd name="connsiteX4142" fmla="*/ 1016426 w 4190171"/>
                <a:gd name="connsiteY4142" fmla="*/ 639371 h 950432"/>
                <a:gd name="connsiteX4143" fmla="*/ 1016154 w 4190171"/>
                <a:gd name="connsiteY4143" fmla="*/ 632493 h 950432"/>
                <a:gd name="connsiteX4144" fmla="*/ 1021240 w 4190171"/>
                <a:gd name="connsiteY4144" fmla="*/ 626991 h 950432"/>
                <a:gd name="connsiteX4145" fmla="*/ 1024624 w 4190171"/>
                <a:gd name="connsiteY4145" fmla="*/ 625432 h 950432"/>
                <a:gd name="connsiteX4146" fmla="*/ 648786 w 4190171"/>
                <a:gd name="connsiteY4146" fmla="*/ 625432 h 950432"/>
                <a:gd name="connsiteX4147" fmla="*/ 652280 w 4190171"/>
                <a:gd name="connsiteY4147" fmla="*/ 626721 h 950432"/>
                <a:gd name="connsiteX4148" fmla="*/ 656516 w 4190171"/>
                <a:gd name="connsiteY4148" fmla="*/ 630637 h 950432"/>
                <a:gd name="connsiteX4149" fmla="*/ 656787 w 4190171"/>
                <a:gd name="connsiteY4149" fmla="*/ 637515 h 950432"/>
                <a:gd name="connsiteX4150" fmla="*/ 651702 w 4190171"/>
                <a:gd name="connsiteY4150" fmla="*/ 643016 h 950432"/>
                <a:gd name="connsiteX4151" fmla="*/ 644823 w 4190171"/>
                <a:gd name="connsiteY4151" fmla="*/ 643287 h 950432"/>
                <a:gd name="connsiteX4152" fmla="*/ 640587 w 4190171"/>
                <a:gd name="connsiteY4152" fmla="*/ 639371 h 950432"/>
                <a:gd name="connsiteX4153" fmla="*/ 640317 w 4190171"/>
                <a:gd name="connsiteY4153" fmla="*/ 632493 h 950432"/>
                <a:gd name="connsiteX4154" fmla="*/ 645402 w 4190171"/>
                <a:gd name="connsiteY4154" fmla="*/ 626991 h 950432"/>
                <a:gd name="connsiteX4155" fmla="*/ 648786 w 4190171"/>
                <a:gd name="connsiteY4155" fmla="*/ 625432 h 950432"/>
                <a:gd name="connsiteX4156" fmla="*/ 272948 w 4190171"/>
                <a:gd name="connsiteY4156" fmla="*/ 625432 h 950432"/>
                <a:gd name="connsiteX4157" fmla="*/ 276443 w 4190171"/>
                <a:gd name="connsiteY4157" fmla="*/ 626721 h 950432"/>
                <a:gd name="connsiteX4158" fmla="*/ 280679 w 4190171"/>
                <a:gd name="connsiteY4158" fmla="*/ 630637 h 950432"/>
                <a:gd name="connsiteX4159" fmla="*/ 280949 w 4190171"/>
                <a:gd name="connsiteY4159" fmla="*/ 637515 h 950432"/>
                <a:gd name="connsiteX4160" fmla="*/ 275864 w 4190171"/>
                <a:gd name="connsiteY4160" fmla="*/ 643016 h 950432"/>
                <a:gd name="connsiteX4161" fmla="*/ 268986 w 4190171"/>
                <a:gd name="connsiteY4161" fmla="*/ 643287 h 950432"/>
                <a:gd name="connsiteX4162" fmla="*/ 264750 w 4190171"/>
                <a:gd name="connsiteY4162" fmla="*/ 639371 h 950432"/>
                <a:gd name="connsiteX4163" fmla="*/ 264479 w 4190171"/>
                <a:gd name="connsiteY4163" fmla="*/ 632493 h 950432"/>
                <a:gd name="connsiteX4164" fmla="*/ 269564 w 4190171"/>
                <a:gd name="connsiteY4164" fmla="*/ 626991 h 950432"/>
                <a:gd name="connsiteX4165" fmla="*/ 272948 w 4190171"/>
                <a:gd name="connsiteY4165" fmla="*/ 625432 h 950432"/>
                <a:gd name="connsiteX4166" fmla="*/ 3958549 w 4190171"/>
                <a:gd name="connsiteY4166" fmla="*/ 617454 h 950432"/>
                <a:gd name="connsiteX4167" fmla="*/ 3966802 w 4190171"/>
                <a:gd name="connsiteY4167" fmla="*/ 620873 h 950432"/>
                <a:gd name="connsiteX4168" fmla="*/ 3979302 w 4190171"/>
                <a:gd name="connsiteY4168" fmla="*/ 633373 h 950432"/>
                <a:gd name="connsiteX4169" fmla="*/ 3979302 w 4190171"/>
                <a:gd name="connsiteY4169" fmla="*/ 649878 h 950432"/>
                <a:gd name="connsiteX4170" fmla="*/ 3957368 w 4190171"/>
                <a:gd name="connsiteY4170" fmla="*/ 671810 h 950432"/>
                <a:gd name="connsiteX4171" fmla="*/ 3940863 w 4190171"/>
                <a:gd name="connsiteY4171" fmla="*/ 671811 h 950432"/>
                <a:gd name="connsiteX4172" fmla="*/ 3928364 w 4190171"/>
                <a:gd name="connsiteY4172" fmla="*/ 659311 h 950432"/>
                <a:gd name="connsiteX4173" fmla="*/ 3928364 w 4190171"/>
                <a:gd name="connsiteY4173" fmla="*/ 642805 h 950432"/>
                <a:gd name="connsiteX4174" fmla="*/ 3950296 w 4190171"/>
                <a:gd name="connsiteY4174" fmla="*/ 620873 h 950432"/>
                <a:gd name="connsiteX4175" fmla="*/ 3958549 w 4190171"/>
                <a:gd name="connsiteY4175" fmla="*/ 617454 h 950432"/>
                <a:gd name="connsiteX4176" fmla="*/ 3582711 w 4190171"/>
                <a:gd name="connsiteY4176" fmla="*/ 617454 h 950432"/>
                <a:gd name="connsiteX4177" fmla="*/ 3590963 w 4190171"/>
                <a:gd name="connsiteY4177" fmla="*/ 620873 h 950432"/>
                <a:gd name="connsiteX4178" fmla="*/ 3603463 w 4190171"/>
                <a:gd name="connsiteY4178" fmla="*/ 633373 h 950432"/>
                <a:gd name="connsiteX4179" fmla="*/ 3603463 w 4190171"/>
                <a:gd name="connsiteY4179" fmla="*/ 649878 h 950432"/>
                <a:gd name="connsiteX4180" fmla="*/ 3581530 w 4190171"/>
                <a:gd name="connsiteY4180" fmla="*/ 671810 h 950432"/>
                <a:gd name="connsiteX4181" fmla="*/ 3565025 w 4190171"/>
                <a:gd name="connsiteY4181" fmla="*/ 671811 h 950432"/>
                <a:gd name="connsiteX4182" fmla="*/ 3552525 w 4190171"/>
                <a:gd name="connsiteY4182" fmla="*/ 659311 h 950432"/>
                <a:gd name="connsiteX4183" fmla="*/ 3552525 w 4190171"/>
                <a:gd name="connsiteY4183" fmla="*/ 642805 h 950432"/>
                <a:gd name="connsiteX4184" fmla="*/ 3574458 w 4190171"/>
                <a:gd name="connsiteY4184" fmla="*/ 620873 h 950432"/>
                <a:gd name="connsiteX4185" fmla="*/ 3582711 w 4190171"/>
                <a:gd name="connsiteY4185" fmla="*/ 617454 h 950432"/>
                <a:gd name="connsiteX4186" fmla="*/ 3206873 w 4190171"/>
                <a:gd name="connsiteY4186" fmla="*/ 617454 h 950432"/>
                <a:gd name="connsiteX4187" fmla="*/ 3215126 w 4190171"/>
                <a:gd name="connsiteY4187" fmla="*/ 620873 h 950432"/>
                <a:gd name="connsiteX4188" fmla="*/ 3227625 w 4190171"/>
                <a:gd name="connsiteY4188" fmla="*/ 633373 h 950432"/>
                <a:gd name="connsiteX4189" fmla="*/ 3227625 w 4190171"/>
                <a:gd name="connsiteY4189" fmla="*/ 649878 h 950432"/>
                <a:gd name="connsiteX4190" fmla="*/ 3205693 w 4190171"/>
                <a:gd name="connsiteY4190" fmla="*/ 671810 h 950432"/>
                <a:gd name="connsiteX4191" fmla="*/ 3189187 w 4190171"/>
                <a:gd name="connsiteY4191" fmla="*/ 671811 h 950432"/>
                <a:gd name="connsiteX4192" fmla="*/ 3176687 w 4190171"/>
                <a:gd name="connsiteY4192" fmla="*/ 659311 h 950432"/>
                <a:gd name="connsiteX4193" fmla="*/ 3176688 w 4190171"/>
                <a:gd name="connsiteY4193" fmla="*/ 642805 h 950432"/>
                <a:gd name="connsiteX4194" fmla="*/ 3198620 w 4190171"/>
                <a:gd name="connsiteY4194" fmla="*/ 620873 h 950432"/>
                <a:gd name="connsiteX4195" fmla="*/ 3206873 w 4190171"/>
                <a:gd name="connsiteY4195" fmla="*/ 617454 h 950432"/>
                <a:gd name="connsiteX4196" fmla="*/ 2831035 w 4190171"/>
                <a:gd name="connsiteY4196" fmla="*/ 617454 h 950432"/>
                <a:gd name="connsiteX4197" fmla="*/ 2839287 w 4190171"/>
                <a:gd name="connsiteY4197" fmla="*/ 620873 h 950432"/>
                <a:gd name="connsiteX4198" fmla="*/ 2851788 w 4190171"/>
                <a:gd name="connsiteY4198" fmla="*/ 633373 h 950432"/>
                <a:gd name="connsiteX4199" fmla="*/ 2851788 w 4190171"/>
                <a:gd name="connsiteY4199" fmla="*/ 649878 h 950432"/>
                <a:gd name="connsiteX4200" fmla="*/ 2829854 w 4190171"/>
                <a:gd name="connsiteY4200" fmla="*/ 671810 h 950432"/>
                <a:gd name="connsiteX4201" fmla="*/ 2813349 w 4190171"/>
                <a:gd name="connsiteY4201" fmla="*/ 671811 h 950432"/>
                <a:gd name="connsiteX4202" fmla="*/ 2800849 w 4190171"/>
                <a:gd name="connsiteY4202" fmla="*/ 659311 h 950432"/>
                <a:gd name="connsiteX4203" fmla="*/ 2800850 w 4190171"/>
                <a:gd name="connsiteY4203" fmla="*/ 642805 h 950432"/>
                <a:gd name="connsiteX4204" fmla="*/ 2822782 w 4190171"/>
                <a:gd name="connsiteY4204" fmla="*/ 620873 h 950432"/>
                <a:gd name="connsiteX4205" fmla="*/ 2831035 w 4190171"/>
                <a:gd name="connsiteY4205" fmla="*/ 617454 h 950432"/>
                <a:gd name="connsiteX4206" fmla="*/ 2455197 w 4190171"/>
                <a:gd name="connsiteY4206" fmla="*/ 617454 h 950432"/>
                <a:gd name="connsiteX4207" fmla="*/ 2463449 w 4190171"/>
                <a:gd name="connsiteY4207" fmla="*/ 620873 h 950432"/>
                <a:gd name="connsiteX4208" fmla="*/ 2475949 w 4190171"/>
                <a:gd name="connsiteY4208" fmla="*/ 633373 h 950432"/>
                <a:gd name="connsiteX4209" fmla="*/ 2475949 w 4190171"/>
                <a:gd name="connsiteY4209" fmla="*/ 649878 h 950432"/>
                <a:gd name="connsiteX4210" fmla="*/ 2454017 w 4190171"/>
                <a:gd name="connsiteY4210" fmla="*/ 671810 h 950432"/>
                <a:gd name="connsiteX4211" fmla="*/ 2437511 w 4190171"/>
                <a:gd name="connsiteY4211" fmla="*/ 671811 h 950432"/>
                <a:gd name="connsiteX4212" fmla="*/ 2425011 w 4190171"/>
                <a:gd name="connsiteY4212" fmla="*/ 659311 h 950432"/>
                <a:gd name="connsiteX4213" fmla="*/ 2425011 w 4190171"/>
                <a:gd name="connsiteY4213" fmla="*/ 642805 h 950432"/>
                <a:gd name="connsiteX4214" fmla="*/ 2446944 w 4190171"/>
                <a:gd name="connsiteY4214" fmla="*/ 620873 h 950432"/>
                <a:gd name="connsiteX4215" fmla="*/ 2455197 w 4190171"/>
                <a:gd name="connsiteY4215" fmla="*/ 617454 h 950432"/>
                <a:gd name="connsiteX4216" fmla="*/ 2079358 w 4190171"/>
                <a:gd name="connsiteY4216" fmla="*/ 617454 h 950432"/>
                <a:gd name="connsiteX4217" fmla="*/ 2087611 w 4190171"/>
                <a:gd name="connsiteY4217" fmla="*/ 620873 h 950432"/>
                <a:gd name="connsiteX4218" fmla="*/ 2100111 w 4190171"/>
                <a:gd name="connsiteY4218" fmla="*/ 633373 h 950432"/>
                <a:gd name="connsiteX4219" fmla="*/ 2100111 w 4190171"/>
                <a:gd name="connsiteY4219" fmla="*/ 649878 h 950432"/>
                <a:gd name="connsiteX4220" fmla="*/ 2078178 w 4190171"/>
                <a:gd name="connsiteY4220" fmla="*/ 671810 h 950432"/>
                <a:gd name="connsiteX4221" fmla="*/ 2061673 w 4190171"/>
                <a:gd name="connsiteY4221" fmla="*/ 671811 h 950432"/>
                <a:gd name="connsiteX4222" fmla="*/ 2049173 w 4190171"/>
                <a:gd name="connsiteY4222" fmla="*/ 659311 h 950432"/>
                <a:gd name="connsiteX4223" fmla="*/ 2049173 w 4190171"/>
                <a:gd name="connsiteY4223" fmla="*/ 642805 h 950432"/>
                <a:gd name="connsiteX4224" fmla="*/ 2071106 w 4190171"/>
                <a:gd name="connsiteY4224" fmla="*/ 620873 h 950432"/>
                <a:gd name="connsiteX4225" fmla="*/ 2079358 w 4190171"/>
                <a:gd name="connsiteY4225" fmla="*/ 617454 h 950432"/>
                <a:gd name="connsiteX4226" fmla="*/ 1703521 w 4190171"/>
                <a:gd name="connsiteY4226" fmla="*/ 617454 h 950432"/>
                <a:gd name="connsiteX4227" fmla="*/ 1711773 w 4190171"/>
                <a:gd name="connsiteY4227" fmla="*/ 620873 h 950432"/>
                <a:gd name="connsiteX4228" fmla="*/ 1724273 w 4190171"/>
                <a:gd name="connsiteY4228" fmla="*/ 633373 h 950432"/>
                <a:gd name="connsiteX4229" fmla="*/ 1724273 w 4190171"/>
                <a:gd name="connsiteY4229" fmla="*/ 649878 h 950432"/>
                <a:gd name="connsiteX4230" fmla="*/ 1702340 w 4190171"/>
                <a:gd name="connsiteY4230" fmla="*/ 671810 h 950432"/>
                <a:gd name="connsiteX4231" fmla="*/ 1685835 w 4190171"/>
                <a:gd name="connsiteY4231" fmla="*/ 671811 h 950432"/>
                <a:gd name="connsiteX4232" fmla="*/ 1673334 w 4190171"/>
                <a:gd name="connsiteY4232" fmla="*/ 659311 h 950432"/>
                <a:gd name="connsiteX4233" fmla="*/ 1673335 w 4190171"/>
                <a:gd name="connsiteY4233" fmla="*/ 642805 h 950432"/>
                <a:gd name="connsiteX4234" fmla="*/ 1695268 w 4190171"/>
                <a:gd name="connsiteY4234" fmla="*/ 620873 h 950432"/>
                <a:gd name="connsiteX4235" fmla="*/ 1703521 w 4190171"/>
                <a:gd name="connsiteY4235" fmla="*/ 617454 h 950432"/>
                <a:gd name="connsiteX4236" fmla="*/ 1327682 w 4190171"/>
                <a:gd name="connsiteY4236" fmla="*/ 617454 h 950432"/>
                <a:gd name="connsiteX4237" fmla="*/ 1335935 w 4190171"/>
                <a:gd name="connsiteY4237" fmla="*/ 620873 h 950432"/>
                <a:gd name="connsiteX4238" fmla="*/ 1348434 w 4190171"/>
                <a:gd name="connsiteY4238" fmla="*/ 633373 h 950432"/>
                <a:gd name="connsiteX4239" fmla="*/ 1348434 w 4190171"/>
                <a:gd name="connsiteY4239" fmla="*/ 649878 h 950432"/>
                <a:gd name="connsiteX4240" fmla="*/ 1326502 w 4190171"/>
                <a:gd name="connsiteY4240" fmla="*/ 671810 h 950432"/>
                <a:gd name="connsiteX4241" fmla="*/ 1309996 w 4190171"/>
                <a:gd name="connsiteY4241" fmla="*/ 671811 h 950432"/>
                <a:gd name="connsiteX4242" fmla="*/ 1297497 w 4190171"/>
                <a:gd name="connsiteY4242" fmla="*/ 659311 h 950432"/>
                <a:gd name="connsiteX4243" fmla="*/ 1297497 w 4190171"/>
                <a:gd name="connsiteY4243" fmla="*/ 642805 h 950432"/>
                <a:gd name="connsiteX4244" fmla="*/ 1319430 w 4190171"/>
                <a:gd name="connsiteY4244" fmla="*/ 620873 h 950432"/>
                <a:gd name="connsiteX4245" fmla="*/ 1327682 w 4190171"/>
                <a:gd name="connsiteY4245" fmla="*/ 617454 h 950432"/>
                <a:gd name="connsiteX4246" fmla="*/ 951844 w 4190171"/>
                <a:gd name="connsiteY4246" fmla="*/ 617454 h 950432"/>
                <a:gd name="connsiteX4247" fmla="*/ 960097 w 4190171"/>
                <a:gd name="connsiteY4247" fmla="*/ 620873 h 950432"/>
                <a:gd name="connsiteX4248" fmla="*/ 972596 w 4190171"/>
                <a:gd name="connsiteY4248" fmla="*/ 633373 h 950432"/>
                <a:gd name="connsiteX4249" fmla="*/ 972596 w 4190171"/>
                <a:gd name="connsiteY4249" fmla="*/ 649878 h 950432"/>
                <a:gd name="connsiteX4250" fmla="*/ 950664 w 4190171"/>
                <a:gd name="connsiteY4250" fmla="*/ 671810 h 950432"/>
                <a:gd name="connsiteX4251" fmla="*/ 934159 w 4190171"/>
                <a:gd name="connsiteY4251" fmla="*/ 671811 h 950432"/>
                <a:gd name="connsiteX4252" fmla="*/ 921658 w 4190171"/>
                <a:gd name="connsiteY4252" fmla="*/ 659311 h 950432"/>
                <a:gd name="connsiteX4253" fmla="*/ 921659 w 4190171"/>
                <a:gd name="connsiteY4253" fmla="*/ 642805 h 950432"/>
                <a:gd name="connsiteX4254" fmla="*/ 943592 w 4190171"/>
                <a:gd name="connsiteY4254" fmla="*/ 620873 h 950432"/>
                <a:gd name="connsiteX4255" fmla="*/ 951844 w 4190171"/>
                <a:gd name="connsiteY4255" fmla="*/ 617454 h 950432"/>
                <a:gd name="connsiteX4256" fmla="*/ 576006 w 4190171"/>
                <a:gd name="connsiteY4256" fmla="*/ 617454 h 950432"/>
                <a:gd name="connsiteX4257" fmla="*/ 584259 w 4190171"/>
                <a:gd name="connsiteY4257" fmla="*/ 620873 h 950432"/>
                <a:gd name="connsiteX4258" fmla="*/ 596758 w 4190171"/>
                <a:gd name="connsiteY4258" fmla="*/ 633373 h 950432"/>
                <a:gd name="connsiteX4259" fmla="*/ 596758 w 4190171"/>
                <a:gd name="connsiteY4259" fmla="*/ 649878 h 950432"/>
                <a:gd name="connsiteX4260" fmla="*/ 574826 w 4190171"/>
                <a:gd name="connsiteY4260" fmla="*/ 671810 h 950432"/>
                <a:gd name="connsiteX4261" fmla="*/ 558320 w 4190171"/>
                <a:gd name="connsiteY4261" fmla="*/ 671811 h 950432"/>
                <a:gd name="connsiteX4262" fmla="*/ 545821 w 4190171"/>
                <a:gd name="connsiteY4262" fmla="*/ 659311 h 950432"/>
                <a:gd name="connsiteX4263" fmla="*/ 545821 w 4190171"/>
                <a:gd name="connsiteY4263" fmla="*/ 642805 h 950432"/>
                <a:gd name="connsiteX4264" fmla="*/ 567754 w 4190171"/>
                <a:gd name="connsiteY4264" fmla="*/ 620873 h 950432"/>
                <a:gd name="connsiteX4265" fmla="*/ 576006 w 4190171"/>
                <a:gd name="connsiteY4265" fmla="*/ 617454 h 950432"/>
                <a:gd name="connsiteX4266" fmla="*/ 200169 w 4190171"/>
                <a:gd name="connsiteY4266" fmla="*/ 617454 h 950432"/>
                <a:gd name="connsiteX4267" fmla="*/ 208421 w 4190171"/>
                <a:gd name="connsiteY4267" fmla="*/ 620873 h 950432"/>
                <a:gd name="connsiteX4268" fmla="*/ 220921 w 4190171"/>
                <a:gd name="connsiteY4268" fmla="*/ 633373 h 950432"/>
                <a:gd name="connsiteX4269" fmla="*/ 220921 w 4190171"/>
                <a:gd name="connsiteY4269" fmla="*/ 649878 h 950432"/>
                <a:gd name="connsiteX4270" fmla="*/ 198988 w 4190171"/>
                <a:gd name="connsiteY4270" fmla="*/ 671810 h 950432"/>
                <a:gd name="connsiteX4271" fmla="*/ 182483 w 4190171"/>
                <a:gd name="connsiteY4271" fmla="*/ 671811 h 950432"/>
                <a:gd name="connsiteX4272" fmla="*/ 169983 w 4190171"/>
                <a:gd name="connsiteY4272" fmla="*/ 659311 h 950432"/>
                <a:gd name="connsiteX4273" fmla="*/ 169983 w 4190171"/>
                <a:gd name="connsiteY4273" fmla="*/ 642805 h 950432"/>
                <a:gd name="connsiteX4274" fmla="*/ 191916 w 4190171"/>
                <a:gd name="connsiteY4274" fmla="*/ 620873 h 950432"/>
                <a:gd name="connsiteX4275" fmla="*/ 200169 w 4190171"/>
                <a:gd name="connsiteY4275" fmla="*/ 617454 h 950432"/>
                <a:gd name="connsiteX4276" fmla="*/ 3823163 w 4190171"/>
                <a:gd name="connsiteY4276" fmla="*/ 612392 h 950432"/>
                <a:gd name="connsiteX4277" fmla="*/ 3829708 w 4190171"/>
                <a:gd name="connsiteY4277" fmla="*/ 615638 h 950432"/>
                <a:gd name="connsiteX4278" fmla="*/ 3831663 w 4190171"/>
                <a:gd name="connsiteY4278" fmla="*/ 621440 h 950432"/>
                <a:gd name="connsiteX4279" fmla="*/ 3828417 w 4190171"/>
                <a:gd name="connsiteY4279" fmla="*/ 627986 h 950432"/>
                <a:gd name="connsiteX4280" fmla="*/ 3822304 w 4190171"/>
                <a:gd name="connsiteY4280" fmla="*/ 630045 h 950432"/>
                <a:gd name="connsiteX4281" fmla="*/ 3815759 w 4190171"/>
                <a:gd name="connsiteY4281" fmla="*/ 626799 h 950432"/>
                <a:gd name="connsiteX4282" fmla="*/ 3813804 w 4190171"/>
                <a:gd name="connsiteY4282" fmla="*/ 620996 h 950432"/>
                <a:gd name="connsiteX4283" fmla="*/ 3817050 w 4190171"/>
                <a:gd name="connsiteY4283" fmla="*/ 614451 h 950432"/>
                <a:gd name="connsiteX4284" fmla="*/ 3447325 w 4190171"/>
                <a:gd name="connsiteY4284" fmla="*/ 612392 h 950432"/>
                <a:gd name="connsiteX4285" fmla="*/ 3453870 w 4190171"/>
                <a:gd name="connsiteY4285" fmla="*/ 615638 h 950432"/>
                <a:gd name="connsiteX4286" fmla="*/ 3455825 w 4190171"/>
                <a:gd name="connsiteY4286" fmla="*/ 621440 h 950432"/>
                <a:gd name="connsiteX4287" fmla="*/ 3452578 w 4190171"/>
                <a:gd name="connsiteY4287" fmla="*/ 627986 h 950432"/>
                <a:gd name="connsiteX4288" fmla="*/ 3446466 w 4190171"/>
                <a:gd name="connsiteY4288" fmla="*/ 630045 h 950432"/>
                <a:gd name="connsiteX4289" fmla="*/ 3439921 w 4190171"/>
                <a:gd name="connsiteY4289" fmla="*/ 626799 h 950432"/>
                <a:gd name="connsiteX4290" fmla="*/ 3437966 w 4190171"/>
                <a:gd name="connsiteY4290" fmla="*/ 620996 h 950432"/>
                <a:gd name="connsiteX4291" fmla="*/ 3441212 w 4190171"/>
                <a:gd name="connsiteY4291" fmla="*/ 614451 h 950432"/>
                <a:gd name="connsiteX4292" fmla="*/ 3071487 w 4190171"/>
                <a:gd name="connsiteY4292" fmla="*/ 612392 h 950432"/>
                <a:gd name="connsiteX4293" fmla="*/ 3078032 w 4190171"/>
                <a:gd name="connsiteY4293" fmla="*/ 615638 h 950432"/>
                <a:gd name="connsiteX4294" fmla="*/ 3079987 w 4190171"/>
                <a:gd name="connsiteY4294" fmla="*/ 621440 h 950432"/>
                <a:gd name="connsiteX4295" fmla="*/ 3076741 w 4190171"/>
                <a:gd name="connsiteY4295" fmla="*/ 627986 h 950432"/>
                <a:gd name="connsiteX4296" fmla="*/ 3070628 w 4190171"/>
                <a:gd name="connsiteY4296" fmla="*/ 630045 h 950432"/>
                <a:gd name="connsiteX4297" fmla="*/ 3064082 w 4190171"/>
                <a:gd name="connsiteY4297" fmla="*/ 626799 h 950432"/>
                <a:gd name="connsiteX4298" fmla="*/ 3062128 w 4190171"/>
                <a:gd name="connsiteY4298" fmla="*/ 620996 h 950432"/>
                <a:gd name="connsiteX4299" fmla="*/ 3065374 w 4190171"/>
                <a:gd name="connsiteY4299" fmla="*/ 614451 h 950432"/>
                <a:gd name="connsiteX4300" fmla="*/ 2695649 w 4190171"/>
                <a:gd name="connsiteY4300" fmla="*/ 612392 h 950432"/>
                <a:gd name="connsiteX4301" fmla="*/ 2702194 w 4190171"/>
                <a:gd name="connsiteY4301" fmla="*/ 615638 h 950432"/>
                <a:gd name="connsiteX4302" fmla="*/ 2704150 w 4190171"/>
                <a:gd name="connsiteY4302" fmla="*/ 621440 h 950432"/>
                <a:gd name="connsiteX4303" fmla="*/ 2700903 w 4190171"/>
                <a:gd name="connsiteY4303" fmla="*/ 627986 h 950432"/>
                <a:gd name="connsiteX4304" fmla="*/ 2694790 w 4190171"/>
                <a:gd name="connsiteY4304" fmla="*/ 630045 h 950432"/>
                <a:gd name="connsiteX4305" fmla="*/ 2688245 w 4190171"/>
                <a:gd name="connsiteY4305" fmla="*/ 626799 h 950432"/>
                <a:gd name="connsiteX4306" fmla="*/ 2686290 w 4190171"/>
                <a:gd name="connsiteY4306" fmla="*/ 620996 h 950432"/>
                <a:gd name="connsiteX4307" fmla="*/ 2689535 w 4190171"/>
                <a:gd name="connsiteY4307" fmla="*/ 614451 h 950432"/>
                <a:gd name="connsiteX4308" fmla="*/ 2319811 w 4190171"/>
                <a:gd name="connsiteY4308" fmla="*/ 612392 h 950432"/>
                <a:gd name="connsiteX4309" fmla="*/ 2326356 w 4190171"/>
                <a:gd name="connsiteY4309" fmla="*/ 615638 h 950432"/>
                <a:gd name="connsiteX4310" fmla="*/ 2328311 w 4190171"/>
                <a:gd name="connsiteY4310" fmla="*/ 621440 h 950432"/>
                <a:gd name="connsiteX4311" fmla="*/ 2325064 w 4190171"/>
                <a:gd name="connsiteY4311" fmla="*/ 627986 h 950432"/>
                <a:gd name="connsiteX4312" fmla="*/ 2318952 w 4190171"/>
                <a:gd name="connsiteY4312" fmla="*/ 630045 h 950432"/>
                <a:gd name="connsiteX4313" fmla="*/ 2312407 w 4190171"/>
                <a:gd name="connsiteY4313" fmla="*/ 626799 h 950432"/>
                <a:gd name="connsiteX4314" fmla="*/ 2310452 w 4190171"/>
                <a:gd name="connsiteY4314" fmla="*/ 620996 h 950432"/>
                <a:gd name="connsiteX4315" fmla="*/ 2313698 w 4190171"/>
                <a:gd name="connsiteY4315" fmla="*/ 614451 h 950432"/>
                <a:gd name="connsiteX4316" fmla="*/ 1943972 w 4190171"/>
                <a:gd name="connsiteY4316" fmla="*/ 612392 h 950432"/>
                <a:gd name="connsiteX4317" fmla="*/ 1950518 w 4190171"/>
                <a:gd name="connsiteY4317" fmla="*/ 615638 h 950432"/>
                <a:gd name="connsiteX4318" fmla="*/ 1952473 w 4190171"/>
                <a:gd name="connsiteY4318" fmla="*/ 621440 h 950432"/>
                <a:gd name="connsiteX4319" fmla="*/ 1949226 w 4190171"/>
                <a:gd name="connsiteY4319" fmla="*/ 627986 h 950432"/>
                <a:gd name="connsiteX4320" fmla="*/ 1943114 w 4190171"/>
                <a:gd name="connsiteY4320" fmla="*/ 630045 h 950432"/>
                <a:gd name="connsiteX4321" fmla="*/ 1936568 w 4190171"/>
                <a:gd name="connsiteY4321" fmla="*/ 626799 h 950432"/>
                <a:gd name="connsiteX4322" fmla="*/ 1934613 w 4190171"/>
                <a:gd name="connsiteY4322" fmla="*/ 620996 h 950432"/>
                <a:gd name="connsiteX4323" fmla="*/ 1937859 w 4190171"/>
                <a:gd name="connsiteY4323" fmla="*/ 614451 h 950432"/>
                <a:gd name="connsiteX4324" fmla="*/ 1568134 w 4190171"/>
                <a:gd name="connsiteY4324" fmla="*/ 612392 h 950432"/>
                <a:gd name="connsiteX4325" fmla="*/ 1574680 w 4190171"/>
                <a:gd name="connsiteY4325" fmla="*/ 615638 h 950432"/>
                <a:gd name="connsiteX4326" fmla="*/ 1576634 w 4190171"/>
                <a:gd name="connsiteY4326" fmla="*/ 621440 h 950432"/>
                <a:gd name="connsiteX4327" fmla="*/ 1573388 w 4190171"/>
                <a:gd name="connsiteY4327" fmla="*/ 627986 h 950432"/>
                <a:gd name="connsiteX4328" fmla="*/ 1567275 w 4190171"/>
                <a:gd name="connsiteY4328" fmla="*/ 630045 h 950432"/>
                <a:gd name="connsiteX4329" fmla="*/ 1560730 w 4190171"/>
                <a:gd name="connsiteY4329" fmla="*/ 626799 h 950432"/>
                <a:gd name="connsiteX4330" fmla="*/ 1558775 w 4190171"/>
                <a:gd name="connsiteY4330" fmla="*/ 620996 h 950432"/>
                <a:gd name="connsiteX4331" fmla="*/ 1562021 w 4190171"/>
                <a:gd name="connsiteY4331" fmla="*/ 614451 h 950432"/>
                <a:gd name="connsiteX4332" fmla="*/ 1192296 w 4190171"/>
                <a:gd name="connsiteY4332" fmla="*/ 612392 h 950432"/>
                <a:gd name="connsiteX4333" fmla="*/ 1198841 w 4190171"/>
                <a:gd name="connsiteY4333" fmla="*/ 615638 h 950432"/>
                <a:gd name="connsiteX4334" fmla="*/ 1200796 w 4190171"/>
                <a:gd name="connsiteY4334" fmla="*/ 621440 h 950432"/>
                <a:gd name="connsiteX4335" fmla="*/ 1197550 w 4190171"/>
                <a:gd name="connsiteY4335" fmla="*/ 627986 h 950432"/>
                <a:gd name="connsiteX4336" fmla="*/ 1191438 w 4190171"/>
                <a:gd name="connsiteY4336" fmla="*/ 630045 h 950432"/>
                <a:gd name="connsiteX4337" fmla="*/ 1184892 w 4190171"/>
                <a:gd name="connsiteY4337" fmla="*/ 626799 h 950432"/>
                <a:gd name="connsiteX4338" fmla="*/ 1182937 w 4190171"/>
                <a:gd name="connsiteY4338" fmla="*/ 620996 h 950432"/>
                <a:gd name="connsiteX4339" fmla="*/ 1186183 w 4190171"/>
                <a:gd name="connsiteY4339" fmla="*/ 614451 h 950432"/>
                <a:gd name="connsiteX4340" fmla="*/ 816458 w 4190171"/>
                <a:gd name="connsiteY4340" fmla="*/ 612392 h 950432"/>
                <a:gd name="connsiteX4341" fmla="*/ 823003 w 4190171"/>
                <a:gd name="connsiteY4341" fmla="*/ 615638 h 950432"/>
                <a:gd name="connsiteX4342" fmla="*/ 824959 w 4190171"/>
                <a:gd name="connsiteY4342" fmla="*/ 621440 h 950432"/>
                <a:gd name="connsiteX4343" fmla="*/ 821712 w 4190171"/>
                <a:gd name="connsiteY4343" fmla="*/ 627986 h 950432"/>
                <a:gd name="connsiteX4344" fmla="*/ 815600 w 4190171"/>
                <a:gd name="connsiteY4344" fmla="*/ 630045 h 950432"/>
                <a:gd name="connsiteX4345" fmla="*/ 809054 w 4190171"/>
                <a:gd name="connsiteY4345" fmla="*/ 626799 h 950432"/>
                <a:gd name="connsiteX4346" fmla="*/ 807099 w 4190171"/>
                <a:gd name="connsiteY4346" fmla="*/ 620996 h 950432"/>
                <a:gd name="connsiteX4347" fmla="*/ 810345 w 4190171"/>
                <a:gd name="connsiteY4347" fmla="*/ 614451 h 950432"/>
                <a:gd name="connsiteX4348" fmla="*/ 440621 w 4190171"/>
                <a:gd name="connsiteY4348" fmla="*/ 612392 h 950432"/>
                <a:gd name="connsiteX4349" fmla="*/ 447166 w 4190171"/>
                <a:gd name="connsiteY4349" fmla="*/ 615638 h 950432"/>
                <a:gd name="connsiteX4350" fmla="*/ 449120 w 4190171"/>
                <a:gd name="connsiteY4350" fmla="*/ 621440 h 950432"/>
                <a:gd name="connsiteX4351" fmla="*/ 445874 w 4190171"/>
                <a:gd name="connsiteY4351" fmla="*/ 627986 h 950432"/>
                <a:gd name="connsiteX4352" fmla="*/ 439761 w 4190171"/>
                <a:gd name="connsiteY4352" fmla="*/ 630045 h 950432"/>
                <a:gd name="connsiteX4353" fmla="*/ 433216 w 4190171"/>
                <a:gd name="connsiteY4353" fmla="*/ 626799 h 950432"/>
                <a:gd name="connsiteX4354" fmla="*/ 431261 w 4190171"/>
                <a:gd name="connsiteY4354" fmla="*/ 620996 h 950432"/>
                <a:gd name="connsiteX4355" fmla="*/ 434507 w 4190171"/>
                <a:gd name="connsiteY4355" fmla="*/ 614451 h 950432"/>
                <a:gd name="connsiteX4356" fmla="*/ 107798 w 4190171"/>
                <a:gd name="connsiteY4356" fmla="*/ 611707 h 950432"/>
                <a:gd name="connsiteX4357" fmla="*/ 124186 w 4190171"/>
                <a:gd name="connsiteY4357" fmla="*/ 618495 h 950432"/>
                <a:gd name="connsiteX4358" fmla="*/ 152246 w 4190171"/>
                <a:gd name="connsiteY4358" fmla="*/ 646555 h 950432"/>
                <a:gd name="connsiteX4359" fmla="*/ 152246 w 4190171"/>
                <a:gd name="connsiteY4359" fmla="*/ 683605 h 950432"/>
                <a:gd name="connsiteX4360" fmla="*/ 98183 w 4190171"/>
                <a:gd name="connsiteY4360" fmla="*/ 737668 h 950432"/>
                <a:gd name="connsiteX4361" fmla="*/ 79658 w 4190171"/>
                <a:gd name="connsiteY4361" fmla="*/ 745341 h 950432"/>
                <a:gd name="connsiteX4362" fmla="*/ 65738 w 4190171"/>
                <a:gd name="connsiteY4362" fmla="*/ 739575 h 950432"/>
                <a:gd name="connsiteX4363" fmla="*/ 3864041 w 4190171"/>
                <a:gd name="connsiteY4363" fmla="*/ 610822 h 950432"/>
                <a:gd name="connsiteX4364" fmla="*/ 3882566 w 4190171"/>
                <a:gd name="connsiteY4364" fmla="*/ 618495 h 950432"/>
                <a:gd name="connsiteX4365" fmla="*/ 3910626 w 4190171"/>
                <a:gd name="connsiteY4365" fmla="*/ 646555 h 950432"/>
                <a:gd name="connsiteX4366" fmla="*/ 3910626 w 4190171"/>
                <a:gd name="connsiteY4366" fmla="*/ 683605 h 950432"/>
                <a:gd name="connsiteX4367" fmla="*/ 3856564 w 4190171"/>
                <a:gd name="connsiteY4367" fmla="*/ 737668 h 950432"/>
                <a:gd name="connsiteX4368" fmla="*/ 3819513 w 4190171"/>
                <a:gd name="connsiteY4368" fmla="*/ 737668 h 950432"/>
                <a:gd name="connsiteX4369" fmla="*/ 3791454 w 4190171"/>
                <a:gd name="connsiteY4369" fmla="*/ 709608 h 950432"/>
                <a:gd name="connsiteX4370" fmla="*/ 3791454 w 4190171"/>
                <a:gd name="connsiteY4370" fmla="*/ 672558 h 950432"/>
                <a:gd name="connsiteX4371" fmla="*/ 3845516 w 4190171"/>
                <a:gd name="connsiteY4371" fmla="*/ 618495 h 950432"/>
                <a:gd name="connsiteX4372" fmla="*/ 3864041 w 4190171"/>
                <a:gd name="connsiteY4372" fmla="*/ 610822 h 950432"/>
                <a:gd name="connsiteX4373" fmla="*/ 3488203 w 4190171"/>
                <a:gd name="connsiteY4373" fmla="*/ 610822 h 950432"/>
                <a:gd name="connsiteX4374" fmla="*/ 3506728 w 4190171"/>
                <a:gd name="connsiteY4374" fmla="*/ 618495 h 950432"/>
                <a:gd name="connsiteX4375" fmla="*/ 3534788 w 4190171"/>
                <a:gd name="connsiteY4375" fmla="*/ 646555 h 950432"/>
                <a:gd name="connsiteX4376" fmla="*/ 3534788 w 4190171"/>
                <a:gd name="connsiteY4376" fmla="*/ 683605 h 950432"/>
                <a:gd name="connsiteX4377" fmla="*/ 3480725 w 4190171"/>
                <a:gd name="connsiteY4377" fmla="*/ 737668 h 950432"/>
                <a:gd name="connsiteX4378" fmla="*/ 3443675 w 4190171"/>
                <a:gd name="connsiteY4378" fmla="*/ 737668 h 950432"/>
                <a:gd name="connsiteX4379" fmla="*/ 3415615 w 4190171"/>
                <a:gd name="connsiteY4379" fmla="*/ 709608 h 950432"/>
                <a:gd name="connsiteX4380" fmla="*/ 3415615 w 4190171"/>
                <a:gd name="connsiteY4380" fmla="*/ 672558 h 950432"/>
                <a:gd name="connsiteX4381" fmla="*/ 3469678 w 4190171"/>
                <a:gd name="connsiteY4381" fmla="*/ 618495 h 950432"/>
                <a:gd name="connsiteX4382" fmla="*/ 3488203 w 4190171"/>
                <a:gd name="connsiteY4382" fmla="*/ 610822 h 950432"/>
                <a:gd name="connsiteX4383" fmla="*/ 3112366 w 4190171"/>
                <a:gd name="connsiteY4383" fmla="*/ 610822 h 950432"/>
                <a:gd name="connsiteX4384" fmla="*/ 3130890 w 4190171"/>
                <a:gd name="connsiteY4384" fmla="*/ 618495 h 950432"/>
                <a:gd name="connsiteX4385" fmla="*/ 3158950 w 4190171"/>
                <a:gd name="connsiteY4385" fmla="*/ 646555 h 950432"/>
                <a:gd name="connsiteX4386" fmla="*/ 3158950 w 4190171"/>
                <a:gd name="connsiteY4386" fmla="*/ 683605 h 950432"/>
                <a:gd name="connsiteX4387" fmla="*/ 3104888 w 4190171"/>
                <a:gd name="connsiteY4387" fmla="*/ 737668 h 950432"/>
                <a:gd name="connsiteX4388" fmla="*/ 3067837 w 4190171"/>
                <a:gd name="connsiteY4388" fmla="*/ 737668 h 950432"/>
                <a:gd name="connsiteX4389" fmla="*/ 3039778 w 4190171"/>
                <a:gd name="connsiteY4389" fmla="*/ 709608 h 950432"/>
                <a:gd name="connsiteX4390" fmla="*/ 3039778 w 4190171"/>
                <a:gd name="connsiteY4390" fmla="*/ 672558 h 950432"/>
                <a:gd name="connsiteX4391" fmla="*/ 3093840 w 4190171"/>
                <a:gd name="connsiteY4391" fmla="*/ 618495 h 950432"/>
                <a:gd name="connsiteX4392" fmla="*/ 3112366 w 4190171"/>
                <a:gd name="connsiteY4392" fmla="*/ 610822 h 950432"/>
                <a:gd name="connsiteX4393" fmla="*/ 2736527 w 4190171"/>
                <a:gd name="connsiteY4393" fmla="*/ 610822 h 950432"/>
                <a:gd name="connsiteX4394" fmla="*/ 2755052 w 4190171"/>
                <a:gd name="connsiteY4394" fmla="*/ 618495 h 950432"/>
                <a:gd name="connsiteX4395" fmla="*/ 2783112 w 4190171"/>
                <a:gd name="connsiteY4395" fmla="*/ 646555 h 950432"/>
                <a:gd name="connsiteX4396" fmla="*/ 2783112 w 4190171"/>
                <a:gd name="connsiteY4396" fmla="*/ 683605 h 950432"/>
                <a:gd name="connsiteX4397" fmla="*/ 2729050 w 4190171"/>
                <a:gd name="connsiteY4397" fmla="*/ 737668 h 950432"/>
                <a:gd name="connsiteX4398" fmla="*/ 2691999 w 4190171"/>
                <a:gd name="connsiteY4398" fmla="*/ 737668 h 950432"/>
                <a:gd name="connsiteX4399" fmla="*/ 2663939 w 4190171"/>
                <a:gd name="connsiteY4399" fmla="*/ 709608 h 950432"/>
                <a:gd name="connsiteX4400" fmla="*/ 2663939 w 4190171"/>
                <a:gd name="connsiteY4400" fmla="*/ 672558 h 950432"/>
                <a:gd name="connsiteX4401" fmla="*/ 2718002 w 4190171"/>
                <a:gd name="connsiteY4401" fmla="*/ 618495 h 950432"/>
                <a:gd name="connsiteX4402" fmla="*/ 2736527 w 4190171"/>
                <a:gd name="connsiteY4402" fmla="*/ 610822 h 950432"/>
                <a:gd name="connsiteX4403" fmla="*/ 2360689 w 4190171"/>
                <a:gd name="connsiteY4403" fmla="*/ 610822 h 950432"/>
                <a:gd name="connsiteX4404" fmla="*/ 2379214 w 4190171"/>
                <a:gd name="connsiteY4404" fmla="*/ 618495 h 950432"/>
                <a:gd name="connsiteX4405" fmla="*/ 2407274 w 4190171"/>
                <a:gd name="connsiteY4405" fmla="*/ 646555 h 950432"/>
                <a:gd name="connsiteX4406" fmla="*/ 2407274 w 4190171"/>
                <a:gd name="connsiteY4406" fmla="*/ 683605 h 950432"/>
                <a:gd name="connsiteX4407" fmla="*/ 2353211 w 4190171"/>
                <a:gd name="connsiteY4407" fmla="*/ 737668 h 950432"/>
                <a:gd name="connsiteX4408" fmla="*/ 2316161 w 4190171"/>
                <a:gd name="connsiteY4408" fmla="*/ 737668 h 950432"/>
                <a:gd name="connsiteX4409" fmla="*/ 2288101 w 4190171"/>
                <a:gd name="connsiteY4409" fmla="*/ 709608 h 950432"/>
                <a:gd name="connsiteX4410" fmla="*/ 2288101 w 4190171"/>
                <a:gd name="connsiteY4410" fmla="*/ 672558 h 950432"/>
                <a:gd name="connsiteX4411" fmla="*/ 2342164 w 4190171"/>
                <a:gd name="connsiteY4411" fmla="*/ 618495 h 950432"/>
                <a:gd name="connsiteX4412" fmla="*/ 2360689 w 4190171"/>
                <a:gd name="connsiteY4412" fmla="*/ 610822 h 950432"/>
                <a:gd name="connsiteX4413" fmla="*/ 1984851 w 4190171"/>
                <a:gd name="connsiteY4413" fmla="*/ 610822 h 950432"/>
                <a:gd name="connsiteX4414" fmla="*/ 2003376 w 4190171"/>
                <a:gd name="connsiteY4414" fmla="*/ 618495 h 950432"/>
                <a:gd name="connsiteX4415" fmla="*/ 2031436 w 4190171"/>
                <a:gd name="connsiteY4415" fmla="*/ 646555 h 950432"/>
                <a:gd name="connsiteX4416" fmla="*/ 2031436 w 4190171"/>
                <a:gd name="connsiteY4416" fmla="*/ 683605 h 950432"/>
                <a:gd name="connsiteX4417" fmla="*/ 1977373 w 4190171"/>
                <a:gd name="connsiteY4417" fmla="*/ 737668 h 950432"/>
                <a:gd name="connsiteX4418" fmla="*/ 1940323 w 4190171"/>
                <a:gd name="connsiteY4418" fmla="*/ 737668 h 950432"/>
                <a:gd name="connsiteX4419" fmla="*/ 1912263 w 4190171"/>
                <a:gd name="connsiteY4419" fmla="*/ 709608 h 950432"/>
                <a:gd name="connsiteX4420" fmla="*/ 1912263 w 4190171"/>
                <a:gd name="connsiteY4420" fmla="*/ 672558 h 950432"/>
                <a:gd name="connsiteX4421" fmla="*/ 1966326 w 4190171"/>
                <a:gd name="connsiteY4421" fmla="*/ 618495 h 950432"/>
                <a:gd name="connsiteX4422" fmla="*/ 1984851 w 4190171"/>
                <a:gd name="connsiteY4422" fmla="*/ 610822 h 950432"/>
                <a:gd name="connsiteX4423" fmla="*/ 1609012 w 4190171"/>
                <a:gd name="connsiteY4423" fmla="*/ 610822 h 950432"/>
                <a:gd name="connsiteX4424" fmla="*/ 1627538 w 4190171"/>
                <a:gd name="connsiteY4424" fmla="*/ 618495 h 950432"/>
                <a:gd name="connsiteX4425" fmla="*/ 1655597 w 4190171"/>
                <a:gd name="connsiteY4425" fmla="*/ 646555 h 950432"/>
                <a:gd name="connsiteX4426" fmla="*/ 1655597 w 4190171"/>
                <a:gd name="connsiteY4426" fmla="*/ 683605 h 950432"/>
                <a:gd name="connsiteX4427" fmla="*/ 1601534 w 4190171"/>
                <a:gd name="connsiteY4427" fmla="*/ 737668 h 950432"/>
                <a:gd name="connsiteX4428" fmla="*/ 1564485 w 4190171"/>
                <a:gd name="connsiteY4428" fmla="*/ 737668 h 950432"/>
                <a:gd name="connsiteX4429" fmla="*/ 1536424 w 4190171"/>
                <a:gd name="connsiteY4429" fmla="*/ 709608 h 950432"/>
                <a:gd name="connsiteX4430" fmla="*/ 1536424 w 4190171"/>
                <a:gd name="connsiteY4430" fmla="*/ 672558 h 950432"/>
                <a:gd name="connsiteX4431" fmla="*/ 1590488 w 4190171"/>
                <a:gd name="connsiteY4431" fmla="*/ 618495 h 950432"/>
                <a:gd name="connsiteX4432" fmla="*/ 1609012 w 4190171"/>
                <a:gd name="connsiteY4432" fmla="*/ 610822 h 950432"/>
                <a:gd name="connsiteX4433" fmla="*/ 1233175 w 4190171"/>
                <a:gd name="connsiteY4433" fmla="*/ 610822 h 950432"/>
                <a:gd name="connsiteX4434" fmla="*/ 1251700 w 4190171"/>
                <a:gd name="connsiteY4434" fmla="*/ 618495 h 950432"/>
                <a:gd name="connsiteX4435" fmla="*/ 1279760 w 4190171"/>
                <a:gd name="connsiteY4435" fmla="*/ 646555 h 950432"/>
                <a:gd name="connsiteX4436" fmla="*/ 1279760 w 4190171"/>
                <a:gd name="connsiteY4436" fmla="*/ 683605 h 950432"/>
                <a:gd name="connsiteX4437" fmla="*/ 1225697 w 4190171"/>
                <a:gd name="connsiteY4437" fmla="*/ 737668 h 950432"/>
                <a:gd name="connsiteX4438" fmla="*/ 1188646 w 4190171"/>
                <a:gd name="connsiteY4438" fmla="*/ 737668 h 950432"/>
                <a:gd name="connsiteX4439" fmla="*/ 1160587 w 4190171"/>
                <a:gd name="connsiteY4439" fmla="*/ 709608 h 950432"/>
                <a:gd name="connsiteX4440" fmla="*/ 1160587 w 4190171"/>
                <a:gd name="connsiteY4440" fmla="*/ 672558 h 950432"/>
                <a:gd name="connsiteX4441" fmla="*/ 1214650 w 4190171"/>
                <a:gd name="connsiteY4441" fmla="*/ 618495 h 950432"/>
                <a:gd name="connsiteX4442" fmla="*/ 1233175 w 4190171"/>
                <a:gd name="connsiteY4442" fmla="*/ 610822 h 950432"/>
                <a:gd name="connsiteX4443" fmla="*/ 857337 w 4190171"/>
                <a:gd name="connsiteY4443" fmla="*/ 610822 h 950432"/>
                <a:gd name="connsiteX4444" fmla="*/ 875862 w 4190171"/>
                <a:gd name="connsiteY4444" fmla="*/ 618495 h 950432"/>
                <a:gd name="connsiteX4445" fmla="*/ 903921 w 4190171"/>
                <a:gd name="connsiteY4445" fmla="*/ 646555 h 950432"/>
                <a:gd name="connsiteX4446" fmla="*/ 903921 w 4190171"/>
                <a:gd name="connsiteY4446" fmla="*/ 683605 h 950432"/>
                <a:gd name="connsiteX4447" fmla="*/ 849858 w 4190171"/>
                <a:gd name="connsiteY4447" fmla="*/ 737668 h 950432"/>
                <a:gd name="connsiteX4448" fmla="*/ 812808 w 4190171"/>
                <a:gd name="connsiteY4448" fmla="*/ 737668 h 950432"/>
                <a:gd name="connsiteX4449" fmla="*/ 784749 w 4190171"/>
                <a:gd name="connsiteY4449" fmla="*/ 709608 h 950432"/>
                <a:gd name="connsiteX4450" fmla="*/ 784749 w 4190171"/>
                <a:gd name="connsiteY4450" fmla="*/ 672558 h 950432"/>
                <a:gd name="connsiteX4451" fmla="*/ 838812 w 4190171"/>
                <a:gd name="connsiteY4451" fmla="*/ 618495 h 950432"/>
                <a:gd name="connsiteX4452" fmla="*/ 857337 w 4190171"/>
                <a:gd name="connsiteY4452" fmla="*/ 610822 h 950432"/>
                <a:gd name="connsiteX4453" fmla="*/ 481498 w 4190171"/>
                <a:gd name="connsiteY4453" fmla="*/ 610822 h 950432"/>
                <a:gd name="connsiteX4454" fmla="*/ 500024 w 4190171"/>
                <a:gd name="connsiteY4454" fmla="*/ 618495 h 950432"/>
                <a:gd name="connsiteX4455" fmla="*/ 528083 w 4190171"/>
                <a:gd name="connsiteY4455" fmla="*/ 646555 h 950432"/>
                <a:gd name="connsiteX4456" fmla="*/ 528083 w 4190171"/>
                <a:gd name="connsiteY4456" fmla="*/ 683605 h 950432"/>
                <a:gd name="connsiteX4457" fmla="*/ 474020 w 4190171"/>
                <a:gd name="connsiteY4457" fmla="*/ 737668 h 950432"/>
                <a:gd name="connsiteX4458" fmla="*/ 436971 w 4190171"/>
                <a:gd name="connsiteY4458" fmla="*/ 737668 h 950432"/>
                <a:gd name="connsiteX4459" fmla="*/ 408911 w 4190171"/>
                <a:gd name="connsiteY4459" fmla="*/ 709608 h 950432"/>
                <a:gd name="connsiteX4460" fmla="*/ 408911 w 4190171"/>
                <a:gd name="connsiteY4460" fmla="*/ 672558 h 950432"/>
                <a:gd name="connsiteX4461" fmla="*/ 462973 w 4190171"/>
                <a:gd name="connsiteY4461" fmla="*/ 618495 h 950432"/>
                <a:gd name="connsiteX4462" fmla="*/ 481498 w 4190171"/>
                <a:gd name="connsiteY4462" fmla="*/ 610822 h 950432"/>
                <a:gd name="connsiteX4463" fmla="*/ 3971186 w 4190171"/>
                <a:gd name="connsiteY4463" fmla="*/ 597703 h 950432"/>
                <a:gd name="connsiteX4464" fmla="*/ 3974161 w 4190171"/>
                <a:gd name="connsiteY4464" fmla="*/ 599092 h 950432"/>
                <a:gd name="connsiteX4465" fmla="*/ 3977594 w 4190171"/>
                <a:gd name="connsiteY4465" fmla="*/ 602845 h 950432"/>
                <a:gd name="connsiteX4466" fmla="*/ 3977325 w 4190171"/>
                <a:gd name="connsiteY4466" fmla="*/ 608906 h 950432"/>
                <a:gd name="connsiteX4467" fmla="*/ 3973574 w 4190171"/>
                <a:gd name="connsiteY4467" fmla="*/ 612340 h 950432"/>
                <a:gd name="connsiteX4468" fmla="*/ 3967511 w 4190171"/>
                <a:gd name="connsiteY4468" fmla="*/ 612070 h 950432"/>
                <a:gd name="connsiteX4469" fmla="*/ 3964078 w 4190171"/>
                <a:gd name="connsiteY4469" fmla="*/ 608318 h 950432"/>
                <a:gd name="connsiteX4470" fmla="*/ 3964347 w 4190171"/>
                <a:gd name="connsiteY4470" fmla="*/ 602257 h 950432"/>
                <a:gd name="connsiteX4471" fmla="*/ 3968099 w 4190171"/>
                <a:gd name="connsiteY4471" fmla="*/ 598824 h 950432"/>
                <a:gd name="connsiteX4472" fmla="*/ 3971186 w 4190171"/>
                <a:gd name="connsiteY4472" fmla="*/ 597703 h 950432"/>
                <a:gd name="connsiteX4473" fmla="*/ 3595348 w 4190171"/>
                <a:gd name="connsiteY4473" fmla="*/ 597703 h 950432"/>
                <a:gd name="connsiteX4474" fmla="*/ 3598322 w 4190171"/>
                <a:gd name="connsiteY4474" fmla="*/ 599092 h 950432"/>
                <a:gd name="connsiteX4475" fmla="*/ 3601756 w 4190171"/>
                <a:gd name="connsiteY4475" fmla="*/ 602845 h 950432"/>
                <a:gd name="connsiteX4476" fmla="*/ 3601487 w 4190171"/>
                <a:gd name="connsiteY4476" fmla="*/ 608906 h 950432"/>
                <a:gd name="connsiteX4477" fmla="*/ 3597735 w 4190171"/>
                <a:gd name="connsiteY4477" fmla="*/ 612340 h 950432"/>
                <a:gd name="connsiteX4478" fmla="*/ 3591674 w 4190171"/>
                <a:gd name="connsiteY4478" fmla="*/ 612070 h 950432"/>
                <a:gd name="connsiteX4479" fmla="*/ 3588240 w 4190171"/>
                <a:gd name="connsiteY4479" fmla="*/ 608318 h 950432"/>
                <a:gd name="connsiteX4480" fmla="*/ 3588510 w 4190171"/>
                <a:gd name="connsiteY4480" fmla="*/ 602257 h 950432"/>
                <a:gd name="connsiteX4481" fmla="*/ 3592261 w 4190171"/>
                <a:gd name="connsiteY4481" fmla="*/ 598824 h 950432"/>
                <a:gd name="connsiteX4482" fmla="*/ 3595348 w 4190171"/>
                <a:gd name="connsiteY4482" fmla="*/ 597703 h 950432"/>
                <a:gd name="connsiteX4483" fmla="*/ 3219510 w 4190171"/>
                <a:gd name="connsiteY4483" fmla="*/ 597703 h 950432"/>
                <a:gd name="connsiteX4484" fmla="*/ 3222485 w 4190171"/>
                <a:gd name="connsiteY4484" fmla="*/ 599092 h 950432"/>
                <a:gd name="connsiteX4485" fmla="*/ 3225918 w 4190171"/>
                <a:gd name="connsiteY4485" fmla="*/ 602845 h 950432"/>
                <a:gd name="connsiteX4486" fmla="*/ 3225650 w 4190171"/>
                <a:gd name="connsiteY4486" fmla="*/ 608906 h 950432"/>
                <a:gd name="connsiteX4487" fmla="*/ 3221897 w 4190171"/>
                <a:gd name="connsiteY4487" fmla="*/ 612340 h 950432"/>
                <a:gd name="connsiteX4488" fmla="*/ 3215836 w 4190171"/>
                <a:gd name="connsiteY4488" fmla="*/ 612070 h 950432"/>
                <a:gd name="connsiteX4489" fmla="*/ 3212403 w 4190171"/>
                <a:gd name="connsiteY4489" fmla="*/ 608318 h 950432"/>
                <a:gd name="connsiteX4490" fmla="*/ 3212671 w 4190171"/>
                <a:gd name="connsiteY4490" fmla="*/ 602257 h 950432"/>
                <a:gd name="connsiteX4491" fmla="*/ 3216423 w 4190171"/>
                <a:gd name="connsiteY4491" fmla="*/ 598824 h 950432"/>
                <a:gd name="connsiteX4492" fmla="*/ 3219510 w 4190171"/>
                <a:gd name="connsiteY4492" fmla="*/ 597703 h 950432"/>
                <a:gd name="connsiteX4493" fmla="*/ 2843672 w 4190171"/>
                <a:gd name="connsiteY4493" fmla="*/ 597703 h 950432"/>
                <a:gd name="connsiteX4494" fmla="*/ 2846647 w 4190171"/>
                <a:gd name="connsiteY4494" fmla="*/ 599092 h 950432"/>
                <a:gd name="connsiteX4495" fmla="*/ 2850080 w 4190171"/>
                <a:gd name="connsiteY4495" fmla="*/ 602845 h 950432"/>
                <a:gd name="connsiteX4496" fmla="*/ 2849811 w 4190171"/>
                <a:gd name="connsiteY4496" fmla="*/ 608906 h 950432"/>
                <a:gd name="connsiteX4497" fmla="*/ 2846059 w 4190171"/>
                <a:gd name="connsiteY4497" fmla="*/ 612340 h 950432"/>
                <a:gd name="connsiteX4498" fmla="*/ 2839997 w 4190171"/>
                <a:gd name="connsiteY4498" fmla="*/ 612070 h 950432"/>
                <a:gd name="connsiteX4499" fmla="*/ 2836564 w 4190171"/>
                <a:gd name="connsiteY4499" fmla="*/ 608318 h 950432"/>
                <a:gd name="connsiteX4500" fmla="*/ 2836833 w 4190171"/>
                <a:gd name="connsiteY4500" fmla="*/ 602257 h 950432"/>
                <a:gd name="connsiteX4501" fmla="*/ 2840585 w 4190171"/>
                <a:gd name="connsiteY4501" fmla="*/ 598824 h 950432"/>
                <a:gd name="connsiteX4502" fmla="*/ 2843672 w 4190171"/>
                <a:gd name="connsiteY4502" fmla="*/ 597703 h 950432"/>
                <a:gd name="connsiteX4503" fmla="*/ 2467833 w 4190171"/>
                <a:gd name="connsiteY4503" fmla="*/ 597703 h 950432"/>
                <a:gd name="connsiteX4504" fmla="*/ 2470809 w 4190171"/>
                <a:gd name="connsiteY4504" fmla="*/ 599092 h 950432"/>
                <a:gd name="connsiteX4505" fmla="*/ 2474242 w 4190171"/>
                <a:gd name="connsiteY4505" fmla="*/ 602845 h 950432"/>
                <a:gd name="connsiteX4506" fmla="*/ 2473973 w 4190171"/>
                <a:gd name="connsiteY4506" fmla="*/ 608906 h 950432"/>
                <a:gd name="connsiteX4507" fmla="*/ 2470221 w 4190171"/>
                <a:gd name="connsiteY4507" fmla="*/ 612340 h 950432"/>
                <a:gd name="connsiteX4508" fmla="*/ 2464159 w 4190171"/>
                <a:gd name="connsiteY4508" fmla="*/ 612070 h 950432"/>
                <a:gd name="connsiteX4509" fmla="*/ 2460726 w 4190171"/>
                <a:gd name="connsiteY4509" fmla="*/ 608318 h 950432"/>
                <a:gd name="connsiteX4510" fmla="*/ 2460995 w 4190171"/>
                <a:gd name="connsiteY4510" fmla="*/ 602257 h 950432"/>
                <a:gd name="connsiteX4511" fmla="*/ 2464747 w 4190171"/>
                <a:gd name="connsiteY4511" fmla="*/ 598824 h 950432"/>
                <a:gd name="connsiteX4512" fmla="*/ 2467833 w 4190171"/>
                <a:gd name="connsiteY4512" fmla="*/ 597703 h 950432"/>
                <a:gd name="connsiteX4513" fmla="*/ 2091996 w 4190171"/>
                <a:gd name="connsiteY4513" fmla="*/ 597703 h 950432"/>
                <a:gd name="connsiteX4514" fmla="*/ 2094971 w 4190171"/>
                <a:gd name="connsiteY4514" fmla="*/ 599092 h 950432"/>
                <a:gd name="connsiteX4515" fmla="*/ 2098404 w 4190171"/>
                <a:gd name="connsiteY4515" fmla="*/ 602845 h 950432"/>
                <a:gd name="connsiteX4516" fmla="*/ 2098135 w 4190171"/>
                <a:gd name="connsiteY4516" fmla="*/ 608906 h 950432"/>
                <a:gd name="connsiteX4517" fmla="*/ 2094383 w 4190171"/>
                <a:gd name="connsiteY4517" fmla="*/ 612340 h 950432"/>
                <a:gd name="connsiteX4518" fmla="*/ 2088320 w 4190171"/>
                <a:gd name="connsiteY4518" fmla="*/ 612070 h 950432"/>
                <a:gd name="connsiteX4519" fmla="*/ 2084888 w 4190171"/>
                <a:gd name="connsiteY4519" fmla="*/ 608318 h 950432"/>
                <a:gd name="connsiteX4520" fmla="*/ 2085157 w 4190171"/>
                <a:gd name="connsiteY4520" fmla="*/ 602257 h 950432"/>
                <a:gd name="connsiteX4521" fmla="*/ 2088908 w 4190171"/>
                <a:gd name="connsiteY4521" fmla="*/ 598824 h 950432"/>
                <a:gd name="connsiteX4522" fmla="*/ 2091996 w 4190171"/>
                <a:gd name="connsiteY4522" fmla="*/ 597703 h 950432"/>
                <a:gd name="connsiteX4523" fmla="*/ 1716157 w 4190171"/>
                <a:gd name="connsiteY4523" fmla="*/ 597703 h 950432"/>
                <a:gd name="connsiteX4524" fmla="*/ 1719132 w 4190171"/>
                <a:gd name="connsiteY4524" fmla="*/ 599092 h 950432"/>
                <a:gd name="connsiteX4525" fmla="*/ 1722566 w 4190171"/>
                <a:gd name="connsiteY4525" fmla="*/ 602845 h 950432"/>
                <a:gd name="connsiteX4526" fmla="*/ 1722297 w 4190171"/>
                <a:gd name="connsiteY4526" fmla="*/ 608906 h 950432"/>
                <a:gd name="connsiteX4527" fmla="*/ 1718545 w 4190171"/>
                <a:gd name="connsiteY4527" fmla="*/ 612340 h 950432"/>
                <a:gd name="connsiteX4528" fmla="*/ 1712483 w 4190171"/>
                <a:gd name="connsiteY4528" fmla="*/ 612070 h 950432"/>
                <a:gd name="connsiteX4529" fmla="*/ 1709050 w 4190171"/>
                <a:gd name="connsiteY4529" fmla="*/ 608318 h 950432"/>
                <a:gd name="connsiteX4530" fmla="*/ 1709319 w 4190171"/>
                <a:gd name="connsiteY4530" fmla="*/ 602257 h 950432"/>
                <a:gd name="connsiteX4531" fmla="*/ 1713071 w 4190171"/>
                <a:gd name="connsiteY4531" fmla="*/ 598824 h 950432"/>
                <a:gd name="connsiteX4532" fmla="*/ 1716157 w 4190171"/>
                <a:gd name="connsiteY4532" fmla="*/ 597703 h 950432"/>
                <a:gd name="connsiteX4533" fmla="*/ 1340319 w 4190171"/>
                <a:gd name="connsiteY4533" fmla="*/ 597703 h 950432"/>
                <a:gd name="connsiteX4534" fmla="*/ 1343294 w 4190171"/>
                <a:gd name="connsiteY4534" fmla="*/ 599092 h 950432"/>
                <a:gd name="connsiteX4535" fmla="*/ 1346727 w 4190171"/>
                <a:gd name="connsiteY4535" fmla="*/ 602845 h 950432"/>
                <a:gd name="connsiteX4536" fmla="*/ 1346459 w 4190171"/>
                <a:gd name="connsiteY4536" fmla="*/ 608906 h 950432"/>
                <a:gd name="connsiteX4537" fmla="*/ 1342707 w 4190171"/>
                <a:gd name="connsiteY4537" fmla="*/ 612340 h 950432"/>
                <a:gd name="connsiteX4538" fmla="*/ 1336645 w 4190171"/>
                <a:gd name="connsiteY4538" fmla="*/ 612070 h 950432"/>
                <a:gd name="connsiteX4539" fmla="*/ 1333212 w 4190171"/>
                <a:gd name="connsiteY4539" fmla="*/ 608318 h 950432"/>
                <a:gd name="connsiteX4540" fmla="*/ 1333480 w 4190171"/>
                <a:gd name="connsiteY4540" fmla="*/ 602257 h 950432"/>
                <a:gd name="connsiteX4541" fmla="*/ 1337232 w 4190171"/>
                <a:gd name="connsiteY4541" fmla="*/ 598824 h 950432"/>
                <a:gd name="connsiteX4542" fmla="*/ 1340319 w 4190171"/>
                <a:gd name="connsiteY4542" fmla="*/ 597703 h 950432"/>
                <a:gd name="connsiteX4543" fmla="*/ 964481 w 4190171"/>
                <a:gd name="connsiteY4543" fmla="*/ 597703 h 950432"/>
                <a:gd name="connsiteX4544" fmla="*/ 967456 w 4190171"/>
                <a:gd name="connsiteY4544" fmla="*/ 599092 h 950432"/>
                <a:gd name="connsiteX4545" fmla="*/ 970889 w 4190171"/>
                <a:gd name="connsiteY4545" fmla="*/ 602845 h 950432"/>
                <a:gd name="connsiteX4546" fmla="*/ 970620 w 4190171"/>
                <a:gd name="connsiteY4546" fmla="*/ 608906 h 950432"/>
                <a:gd name="connsiteX4547" fmla="*/ 966868 w 4190171"/>
                <a:gd name="connsiteY4547" fmla="*/ 612340 h 950432"/>
                <a:gd name="connsiteX4548" fmla="*/ 960807 w 4190171"/>
                <a:gd name="connsiteY4548" fmla="*/ 612070 h 950432"/>
                <a:gd name="connsiteX4549" fmla="*/ 957374 w 4190171"/>
                <a:gd name="connsiteY4549" fmla="*/ 608318 h 950432"/>
                <a:gd name="connsiteX4550" fmla="*/ 957642 w 4190171"/>
                <a:gd name="connsiteY4550" fmla="*/ 602257 h 950432"/>
                <a:gd name="connsiteX4551" fmla="*/ 961395 w 4190171"/>
                <a:gd name="connsiteY4551" fmla="*/ 598824 h 950432"/>
                <a:gd name="connsiteX4552" fmla="*/ 964481 w 4190171"/>
                <a:gd name="connsiteY4552" fmla="*/ 597703 h 950432"/>
                <a:gd name="connsiteX4553" fmla="*/ 588643 w 4190171"/>
                <a:gd name="connsiteY4553" fmla="*/ 597703 h 950432"/>
                <a:gd name="connsiteX4554" fmla="*/ 591619 w 4190171"/>
                <a:gd name="connsiteY4554" fmla="*/ 599092 h 950432"/>
                <a:gd name="connsiteX4555" fmla="*/ 595052 w 4190171"/>
                <a:gd name="connsiteY4555" fmla="*/ 602845 h 950432"/>
                <a:gd name="connsiteX4556" fmla="*/ 594783 w 4190171"/>
                <a:gd name="connsiteY4556" fmla="*/ 608906 h 950432"/>
                <a:gd name="connsiteX4557" fmla="*/ 591030 w 4190171"/>
                <a:gd name="connsiteY4557" fmla="*/ 612340 h 950432"/>
                <a:gd name="connsiteX4558" fmla="*/ 584969 w 4190171"/>
                <a:gd name="connsiteY4558" fmla="*/ 612070 h 950432"/>
                <a:gd name="connsiteX4559" fmla="*/ 581536 w 4190171"/>
                <a:gd name="connsiteY4559" fmla="*/ 608318 h 950432"/>
                <a:gd name="connsiteX4560" fmla="*/ 581805 w 4190171"/>
                <a:gd name="connsiteY4560" fmla="*/ 602257 h 950432"/>
                <a:gd name="connsiteX4561" fmla="*/ 585557 w 4190171"/>
                <a:gd name="connsiteY4561" fmla="*/ 598824 h 950432"/>
                <a:gd name="connsiteX4562" fmla="*/ 588643 w 4190171"/>
                <a:gd name="connsiteY4562" fmla="*/ 597703 h 950432"/>
                <a:gd name="connsiteX4563" fmla="*/ 212805 w 4190171"/>
                <a:gd name="connsiteY4563" fmla="*/ 597703 h 950432"/>
                <a:gd name="connsiteX4564" fmla="*/ 215780 w 4190171"/>
                <a:gd name="connsiteY4564" fmla="*/ 599092 h 950432"/>
                <a:gd name="connsiteX4565" fmla="*/ 219213 w 4190171"/>
                <a:gd name="connsiteY4565" fmla="*/ 602845 h 950432"/>
                <a:gd name="connsiteX4566" fmla="*/ 218945 w 4190171"/>
                <a:gd name="connsiteY4566" fmla="*/ 608906 h 950432"/>
                <a:gd name="connsiteX4567" fmla="*/ 215193 w 4190171"/>
                <a:gd name="connsiteY4567" fmla="*/ 612340 h 950432"/>
                <a:gd name="connsiteX4568" fmla="*/ 209131 w 4190171"/>
                <a:gd name="connsiteY4568" fmla="*/ 612070 h 950432"/>
                <a:gd name="connsiteX4569" fmla="*/ 205698 w 4190171"/>
                <a:gd name="connsiteY4569" fmla="*/ 608318 h 950432"/>
                <a:gd name="connsiteX4570" fmla="*/ 205967 w 4190171"/>
                <a:gd name="connsiteY4570" fmla="*/ 602257 h 950432"/>
                <a:gd name="connsiteX4571" fmla="*/ 209719 w 4190171"/>
                <a:gd name="connsiteY4571" fmla="*/ 598824 h 950432"/>
                <a:gd name="connsiteX4572" fmla="*/ 212805 w 4190171"/>
                <a:gd name="connsiteY4572" fmla="*/ 597703 h 950432"/>
                <a:gd name="connsiteX4573" fmla="*/ 3771839 w 4190171"/>
                <a:gd name="connsiteY4573" fmla="*/ 594990 h 950432"/>
                <a:gd name="connsiteX4574" fmla="*/ 3780993 w 4190171"/>
                <a:gd name="connsiteY4574" fmla="*/ 598782 h 950432"/>
                <a:gd name="connsiteX4575" fmla="*/ 3808241 w 4190171"/>
                <a:gd name="connsiteY4575" fmla="*/ 626031 h 950432"/>
                <a:gd name="connsiteX4576" fmla="*/ 3808241 w 4190171"/>
                <a:gd name="connsiteY4576" fmla="*/ 644337 h 950432"/>
                <a:gd name="connsiteX4577" fmla="*/ 3790246 w 4190171"/>
                <a:gd name="connsiteY4577" fmla="*/ 662333 h 950432"/>
                <a:gd name="connsiteX4578" fmla="*/ 3771939 w 4190171"/>
                <a:gd name="connsiteY4578" fmla="*/ 662333 h 950432"/>
                <a:gd name="connsiteX4579" fmla="*/ 3744690 w 4190171"/>
                <a:gd name="connsiteY4579" fmla="*/ 635084 h 950432"/>
                <a:gd name="connsiteX4580" fmla="*/ 3744690 w 4190171"/>
                <a:gd name="connsiteY4580" fmla="*/ 616777 h 950432"/>
                <a:gd name="connsiteX4581" fmla="*/ 3762685 w 4190171"/>
                <a:gd name="connsiteY4581" fmla="*/ 598782 h 950432"/>
                <a:gd name="connsiteX4582" fmla="*/ 3771839 w 4190171"/>
                <a:gd name="connsiteY4582" fmla="*/ 594990 h 950432"/>
                <a:gd name="connsiteX4583" fmla="*/ 3396000 w 4190171"/>
                <a:gd name="connsiteY4583" fmla="*/ 594990 h 950432"/>
                <a:gd name="connsiteX4584" fmla="*/ 3405154 w 4190171"/>
                <a:gd name="connsiteY4584" fmla="*/ 598782 h 950432"/>
                <a:gd name="connsiteX4585" fmla="*/ 3432402 w 4190171"/>
                <a:gd name="connsiteY4585" fmla="*/ 626031 h 950432"/>
                <a:gd name="connsiteX4586" fmla="*/ 3432402 w 4190171"/>
                <a:gd name="connsiteY4586" fmla="*/ 644337 h 950432"/>
                <a:gd name="connsiteX4587" fmla="*/ 3414408 w 4190171"/>
                <a:gd name="connsiteY4587" fmla="*/ 662333 h 950432"/>
                <a:gd name="connsiteX4588" fmla="*/ 3396100 w 4190171"/>
                <a:gd name="connsiteY4588" fmla="*/ 662333 h 950432"/>
                <a:gd name="connsiteX4589" fmla="*/ 3368852 w 4190171"/>
                <a:gd name="connsiteY4589" fmla="*/ 635084 h 950432"/>
                <a:gd name="connsiteX4590" fmla="*/ 3368852 w 4190171"/>
                <a:gd name="connsiteY4590" fmla="*/ 616777 h 950432"/>
                <a:gd name="connsiteX4591" fmla="*/ 3386847 w 4190171"/>
                <a:gd name="connsiteY4591" fmla="*/ 598782 h 950432"/>
                <a:gd name="connsiteX4592" fmla="*/ 3396000 w 4190171"/>
                <a:gd name="connsiteY4592" fmla="*/ 594990 h 950432"/>
                <a:gd name="connsiteX4593" fmla="*/ 3020162 w 4190171"/>
                <a:gd name="connsiteY4593" fmla="*/ 594990 h 950432"/>
                <a:gd name="connsiteX4594" fmla="*/ 3029316 w 4190171"/>
                <a:gd name="connsiteY4594" fmla="*/ 598782 h 950432"/>
                <a:gd name="connsiteX4595" fmla="*/ 3056565 w 4190171"/>
                <a:gd name="connsiteY4595" fmla="*/ 626031 h 950432"/>
                <a:gd name="connsiteX4596" fmla="*/ 3056565 w 4190171"/>
                <a:gd name="connsiteY4596" fmla="*/ 644337 h 950432"/>
                <a:gd name="connsiteX4597" fmla="*/ 3038570 w 4190171"/>
                <a:gd name="connsiteY4597" fmla="*/ 662333 h 950432"/>
                <a:gd name="connsiteX4598" fmla="*/ 3020262 w 4190171"/>
                <a:gd name="connsiteY4598" fmla="*/ 662333 h 950432"/>
                <a:gd name="connsiteX4599" fmla="*/ 2993014 w 4190171"/>
                <a:gd name="connsiteY4599" fmla="*/ 635084 h 950432"/>
                <a:gd name="connsiteX4600" fmla="*/ 2993014 w 4190171"/>
                <a:gd name="connsiteY4600" fmla="*/ 616777 h 950432"/>
                <a:gd name="connsiteX4601" fmla="*/ 3011009 w 4190171"/>
                <a:gd name="connsiteY4601" fmla="*/ 598782 h 950432"/>
                <a:gd name="connsiteX4602" fmla="*/ 3020162 w 4190171"/>
                <a:gd name="connsiteY4602" fmla="*/ 594990 h 950432"/>
                <a:gd name="connsiteX4603" fmla="*/ 2644325 w 4190171"/>
                <a:gd name="connsiteY4603" fmla="*/ 594990 h 950432"/>
                <a:gd name="connsiteX4604" fmla="*/ 2653479 w 4190171"/>
                <a:gd name="connsiteY4604" fmla="*/ 598782 h 950432"/>
                <a:gd name="connsiteX4605" fmla="*/ 2680726 w 4190171"/>
                <a:gd name="connsiteY4605" fmla="*/ 626031 h 950432"/>
                <a:gd name="connsiteX4606" fmla="*/ 2680726 w 4190171"/>
                <a:gd name="connsiteY4606" fmla="*/ 644337 h 950432"/>
                <a:gd name="connsiteX4607" fmla="*/ 2662731 w 4190171"/>
                <a:gd name="connsiteY4607" fmla="*/ 662333 h 950432"/>
                <a:gd name="connsiteX4608" fmla="*/ 2644425 w 4190171"/>
                <a:gd name="connsiteY4608" fmla="*/ 662333 h 950432"/>
                <a:gd name="connsiteX4609" fmla="*/ 2617176 w 4190171"/>
                <a:gd name="connsiteY4609" fmla="*/ 635084 h 950432"/>
                <a:gd name="connsiteX4610" fmla="*/ 2617176 w 4190171"/>
                <a:gd name="connsiteY4610" fmla="*/ 616777 h 950432"/>
                <a:gd name="connsiteX4611" fmla="*/ 2635171 w 4190171"/>
                <a:gd name="connsiteY4611" fmla="*/ 598782 h 950432"/>
                <a:gd name="connsiteX4612" fmla="*/ 2644325 w 4190171"/>
                <a:gd name="connsiteY4612" fmla="*/ 594990 h 950432"/>
                <a:gd name="connsiteX4613" fmla="*/ 2268486 w 4190171"/>
                <a:gd name="connsiteY4613" fmla="*/ 594990 h 950432"/>
                <a:gd name="connsiteX4614" fmla="*/ 2277640 w 4190171"/>
                <a:gd name="connsiteY4614" fmla="*/ 598782 h 950432"/>
                <a:gd name="connsiteX4615" fmla="*/ 2304888 w 4190171"/>
                <a:gd name="connsiteY4615" fmla="*/ 626031 h 950432"/>
                <a:gd name="connsiteX4616" fmla="*/ 2304888 w 4190171"/>
                <a:gd name="connsiteY4616" fmla="*/ 644337 h 950432"/>
                <a:gd name="connsiteX4617" fmla="*/ 2286894 w 4190171"/>
                <a:gd name="connsiteY4617" fmla="*/ 662333 h 950432"/>
                <a:gd name="connsiteX4618" fmla="*/ 2268586 w 4190171"/>
                <a:gd name="connsiteY4618" fmla="*/ 662333 h 950432"/>
                <a:gd name="connsiteX4619" fmla="*/ 2241338 w 4190171"/>
                <a:gd name="connsiteY4619" fmla="*/ 635084 h 950432"/>
                <a:gd name="connsiteX4620" fmla="*/ 2241338 w 4190171"/>
                <a:gd name="connsiteY4620" fmla="*/ 616777 h 950432"/>
                <a:gd name="connsiteX4621" fmla="*/ 2259333 w 4190171"/>
                <a:gd name="connsiteY4621" fmla="*/ 598782 h 950432"/>
                <a:gd name="connsiteX4622" fmla="*/ 2268486 w 4190171"/>
                <a:gd name="connsiteY4622" fmla="*/ 594990 h 950432"/>
                <a:gd name="connsiteX4623" fmla="*/ 1892648 w 4190171"/>
                <a:gd name="connsiteY4623" fmla="*/ 594990 h 950432"/>
                <a:gd name="connsiteX4624" fmla="*/ 1901802 w 4190171"/>
                <a:gd name="connsiteY4624" fmla="*/ 598782 h 950432"/>
                <a:gd name="connsiteX4625" fmla="*/ 1929051 w 4190171"/>
                <a:gd name="connsiteY4625" fmla="*/ 626031 h 950432"/>
                <a:gd name="connsiteX4626" fmla="*/ 1929051 w 4190171"/>
                <a:gd name="connsiteY4626" fmla="*/ 644337 h 950432"/>
                <a:gd name="connsiteX4627" fmla="*/ 1911055 w 4190171"/>
                <a:gd name="connsiteY4627" fmla="*/ 662333 h 950432"/>
                <a:gd name="connsiteX4628" fmla="*/ 1892748 w 4190171"/>
                <a:gd name="connsiteY4628" fmla="*/ 662333 h 950432"/>
                <a:gd name="connsiteX4629" fmla="*/ 1865500 w 4190171"/>
                <a:gd name="connsiteY4629" fmla="*/ 635084 h 950432"/>
                <a:gd name="connsiteX4630" fmla="*/ 1865500 w 4190171"/>
                <a:gd name="connsiteY4630" fmla="*/ 616777 h 950432"/>
                <a:gd name="connsiteX4631" fmla="*/ 1883495 w 4190171"/>
                <a:gd name="connsiteY4631" fmla="*/ 598782 h 950432"/>
                <a:gd name="connsiteX4632" fmla="*/ 1892648 w 4190171"/>
                <a:gd name="connsiteY4632" fmla="*/ 594990 h 950432"/>
                <a:gd name="connsiteX4633" fmla="*/ 1516810 w 4190171"/>
                <a:gd name="connsiteY4633" fmla="*/ 594990 h 950432"/>
                <a:gd name="connsiteX4634" fmla="*/ 1525964 w 4190171"/>
                <a:gd name="connsiteY4634" fmla="*/ 598782 h 950432"/>
                <a:gd name="connsiteX4635" fmla="*/ 1553212 w 4190171"/>
                <a:gd name="connsiteY4635" fmla="*/ 626031 h 950432"/>
                <a:gd name="connsiteX4636" fmla="*/ 1553212 w 4190171"/>
                <a:gd name="connsiteY4636" fmla="*/ 644337 h 950432"/>
                <a:gd name="connsiteX4637" fmla="*/ 1535217 w 4190171"/>
                <a:gd name="connsiteY4637" fmla="*/ 662333 h 950432"/>
                <a:gd name="connsiteX4638" fmla="*/ 1516910 w 4190171"/>
                <a:gd name="connsiteY4638" fmla="*/ 662333 h 950432"/>
                <a:gd name="connsiteX4639" fmla="*/ 1489661 w 4190171"/>
                <a:gd name="connsiteY4639" fmla="*/ 635084 h 950432"/>
                <a:gd name="connsiteX4640" fmla="*/ 1489661 w 4190171"/>
                <a:gd name="connsiteY4640" fmla="*/ 616777 h 950432"/>
                <a:gd name="connsiteX4641" fmla="*/ 1507656 w 4190171"/>
                <a:gd name="connsiteY4641" fmla="*/ 598782 h 950432"/>
                <a:gd name="connsiteX4642" fmla="*/ 1516810 w 4190171"/>
                <a:gd name="connsiteY4642" fmla="*/ 594990 h 950432"/>
                <a:gd name="connsiteX4643" fmla="*/ 1140972 w 4190171"/>
                <a:gd name="connsiteY4643" fmla="*/ 594990 h 950432"/>
                <a:gd name="connsiteX4644" fmla="*/ 1150126 w 4190171"/>
                <a:gd name="connsiteY4644" fmla="*/ 598782 h 950432"/>
                <a:gd name="connsiteX4645" fmla="*/ 1177374 w 4190171"/>
                <a:gd name="connsiteY4645" fmla="*/ 626031 h 950432"/>
                <a:gd name="connsiteX4646" fmla="*/ 1177374 w 4190171"/>
                <a:gd name="connsiteY4646" fmla="*/ 644337 h 950432"/>
                <a:gd name="connsiteX4647" fmla="*/ 1159379 w 4190171"/>
                <a:gd name="connsiteY4647" fmla="*/ 662333 h 950432"/>
                <a:gd name="connsiteX4648" fmla="*/ 1141072 w 4190171"/>
                <a:gd name="connsiteY4648" fmla="*/ 662333 h 950432"/>
                <a:gd name="connsiteX4649" fmla="*/ 1113823 w 4190171"/>
                <a:gd name="connsiteY4649" fmla="*/ 635084 h 950432"/>
                <a:gd name="connsiteX4650" fmla="*/ 1113823 w 4190171"/>
                <a:gd name="connsiteY4650" fmla="*/ 616777 h 950432"/>
                <a:gd name="connsiteX4651" fmla="*/ 1131819 w 4190171"/>
                <a:gd name="connsiteY4651" fmla="*/ 598782 h 950432"/>
                <a:gd name="connsiteX4652" fmla="*/ 1140972 w 4190171"/>
                <a:gd name="connsiteY4652" fmla="*/ 594990 h 950432"/>
                <a:gd name="connsiteX4653" fmla="*/ 765134 w 4190171"/>
                <a:gd name="connsiteY4653" fmla="*/ 594990 h 950432"/>
                <a:gd name="connsiteX4654" fmla="*/ 774288 w 4190171"/>
                <a:gd name="connsiteY4654" fmla="*/ 598782 h 950432"/>
                <a:gd name="connsiteX4655" fmla="*/ 801536 w 4190171"/>
                <a:gd name="connsiteY4655" fmla="*/ 626031 h 950432"/>
                <a:gd name="connsiteX4656" fmla="*/ 801536 w 4190171"/>
                <a:gd name="connsiteY4656" fmla="*/ 644337 h 950432"/>
                <a:gd name="connsiteX4657" fmla="*/ 783541 w 4190171"/>
                <a:gd name="connsiteY4657" fmla="*/ 662333 h 950432"/>
                <a:gd name="connsiteX4658" fmla="*/ 765234 w 4190171"/>
                <a:gd name="connsiteY4658" fmla="*/ 662333 h 950432"/>
                <a:gd name="connsiteX4659" fmla="*/ 737985 w 4190171"/>
                <a:gd name="connsiteY4659" fmla="*/ 635084 h 950432"/>
                <a:gd name="connsiteX4660" fmla="*/ 737985 w 4190171"/>
                <a:gd name="connsiteY4660" fmla="*/ 616777 h 950432"/>
                <a:gd name="connsiteX4661" fmla="*/ 755981 w 4190171"/>
                <a:gd name="connsiteY4661" fmla="*/ 598782 h 950432"/>
                <a:gd name="connsiteX4662" fmla="*/ 765134 w 4190171"/>
                <a:gd name="connsiteY4662" fmla="*/ 594990 h 950432"/>
                <a:gd name="connsiteX4663" fmla="*/ 389297 w 4190171"/>
                <a:gd name="connsiteY4663" fmla="*/ 594990 h 950432"/>
                <a:gd name="connsiteX4664" fmla="*/ 398450 w 4190171"/>
                <a:gd name="connsiteY4664" fmla="*/ 598782 h 950432"/>
                <a:gd name="connsiteX4665" fmla="*/ 425698 w 4190171"/>
                <a:gd name="connsiteY4665" fmla="*/ 626031 h 950432"/>
                <a:gd name="connsiteX4666" fmla="*/ 425698 w 4190171"/>
                <a:gd name="connsiteY4666" fmla="*/ 644337 h 950432"/>
                <a:gd name="connsiteX4667" fmla="*/ 407703 w 4190171"/>
                <a:gd name="connsiteY4667" fmla="*/ 662333 h 950432"/>
                <a:gd name="connsiteX4668" fmla="*/ 389397 w 4190171"/>
                <a:gd name="connsiteY4668" fmla="*/ 662333 h 950432"/>
                <a:gd name="connsiteX4669" fmla="*/ 362148 w 4190171"/>
                <a:gd name="connsiteY4669" fmla="*/ 635084 h 950432"/>
                <a:gd name="connsiteX4670" fmla="*/ 362148 w 4190171"/>
                <a:gd name="connsiteY4670" fmla="*/ 616777 h 950432"/>
                <a:gd name="connsiteX4671" fmla="*/ 380143 w 4190171"/>
                <a:gd name="connsiteY4671" fmla="*/ 598782 h 950432"/>
                <a:gd name="connsiteX4672" fmla="*/ 389297 w 4190171"/>
                <a:gd name="connsiteY4672" fmla="*/ 594990 h 950432"/>
                <a:gd name="connsiteX4673" fmla="*/ 4007165 w 4190171"/>
                <a:gd name="connsiteY4673" fmla="*/ 593956 h 950432"/>
                <a:gd name="connsiteX4674" fmla="*/ 4025886 w 4190171"/>
                <a:gd name="connsiteY4674" fmla="*/ 612676 h 950432"/>
                <a:gd name="connsiteX4675" fmla="*/ 4025886 w 4190171"/>
                <a:gd name="connsiteY4675" fmla="*/ 620434 h 950432"/>
                <a:gd name="connsiteX4676" fmla="*/ 4007165 w 4190171"/>
                <a:gd name="connsiteY4676" fmla="*/ 639155 h 950432"/>
                <a:gd name="connsiteX4677" fmla="*/ 4007165 w 4190171"/>
                <a:gd name="connsiteY4677" fmla="*/ 637876 h 950432"/>
                <a:gd name="connsiteX4678" fmla="*/ 3989724 w 4190171"/>
                <a:gd name="connsiteY4678" fmla="*/ 620434 h 950432"/>
                <a:gd name="connsiteX4679" fmla="*/ 3989724 w 4190171"/>
                <a:gd name="connsiteY4679" fmla="*/ 612676 h 950432"/>
                <a:gd name="connsiteX4680" fmla="*/ 4007165 w 4190171"/>
                <a:gd name="connsiteY4680" fmla="*/ 595236 h 950432"/>
                <a:gd name="connsiteX4681" fmla="*/ 3631327 w 4190171"/>
                <a:gd name="connsiteY4681" fmla="*/ 593956 h 950432"/>
                <a:gd name="connsiteX4682" fmla="*/ 3650047 w 4190171"/>
                <a:gd name="connsiteY4682" fmla="*/ 612676 h 950432"/>
                <a:gd name="connsiteX4683" fmla="*/ 3650047 w 4190171"/>
                <a:gd name="connsiteY4683" fmla="*/ 620434 h 950432"/>
                <a:gd name="connsiteX4684" fmla="*/ 3631327 w 4190171"/>
                <a:gd name="connsiteY4684" fmla="*/ 639155 h 950432"/>
                <a:gd name="connsiteX4685" fmla="*/ 3631327 w 4190171"/>
                <a:gd name="connsiteY4685" fmla="*/ 637876 h 950432"/>
                <a:gd name="connsiteX4686" fmla="*/ 3613886 w 4190171"/>
                <a:gd name="connsiteY4686" fmla="*/ 620434 h 950432"/>
                <a:gd name="connsiteX4687" fmla="*/ 3613886 w 4190171"/>
                <a:gd name="connsiteY4687" fmla="*/ 612676 h 950432"/>
                <a:gd name="connsiteX4688" fmla="*/ 3631327 w 4190171"/>
                <a:gd name="connsiteY4688" fmla="*/ 595236 h 950432"/>
                <a:gd name="connsiteX4689" fmla="*/ 3255488 w 4190171"/>
                <a:gd name="connsiteY4689" fmla="*/ 593956 h 950432"/>
                <a:gd name="connsiteX4690" fmla="*/ 3274209 w 4190171"/>
                <a:gd name="connsiteY4690" fmla="*/ 612676 h 950432"/>
                <a:gd name="connsiteX4691" fmla="*/ 3274209 w 4190171"/>
                <a:gd name="connsiteY4691" fmla="*/ 620434 h 950432"/>
                <a:gd name="connsiteX4692" fmla="*/ 3255488 w 4190171"/>
                <a:gd name="connsiteY4692" fmla="*/ 639155 h 950432"/>
                <a:gd name="connsiteX4693" fmla="*/ 3255488 w 4190171"/>
                <a:gd name="connsiteY4693" fmla="*/ 637876 h 950432"/>
                <a:gd name="connsiteX4694" fmla="*/ 3238048 w 4190171"/>
                <a:gd name="connsiteY4694" fmla="*/ 620434 h 950432"/>
                <a:gd name="connsiteX4695" fmla="*/ 3238048 w 4190171"/>
                <a:gd name="connsiteY4695" fmla="*/ 612676 h 950432"/>
                <a:gd name="connsiteX4696" fmla="*/ 3255488 w 4190171"/>
                <a:gd name="connsiteY4696" fmla="*/ 595236 h 950432"/>
                <a:gd name="connsiteX4697" fmla="*/ 2879651 w 4190171"/>
                <a:gd name="connsiteY4697" fmla="*/ 593956 h 950432"/>
                <a:gd name="connsiteX4698" fmla="*/ 2898371 w 4190171"/>
                <a:gd name="connsiteY4698" fmla="*/ 612676 h 950432"/>
                <a:gd name="connsiteX4699" fmla="*/ 2898371 w 4190171"/>
                <a:gd name="connsiteY4699" fmla="*/ 620434 h 950432"/>
                <a:gd name="connsiteX4700" fmla="*/ 2879651 w 4190171"/>
                <a:gd name="connsiteY4700" fmla="*/ 639155 h 950432"/>
                <a:gd name="connsiteX4701" fmla="*/ 2879651 w 4190171"/>
                <a:gd name="connsiteY4701" fmla="*/ 637876 h 950432"/>
                <a:gd name="connsiteX4702" fmla="*/ 2862210 w 4190171"/>
                <a:gd name="connsiteY4702" fmla="*/ 620434 h 950432"/>
                <a:gd name="connsiteX4703" fmla="*/ 2862210 w 4190171"/>
                <a:gd name="connsiteY4703" fmla="*/ 612676 h 950432"/>
                <a:gd name="connsiteX4704" fmla="*/ 2879651 w 4190171"/>
                <a:gd name="connsiteY4704" fmla="*/ 595236 h 950432"/>
                <a:gd name="connsiteX4705" fmla="*/ 2503813 w 4190171"/>
                <a:gd name="connsiteY4705" fmla="*/ 593956 h 950432"/>
                <a:gd name="connsiteX4706" fmla="*/ 2522533 w 4190171"/>
                <a:gd name="connsiteY4706" fmla="*/ 612676 h 950432"/>
                <a:gd name="connsiteX4707" fmla="*/ 2522533 w 4190171"/>
                <a:gd name="connsiteY4707" fmla="*/ 620434 h 950432"/>
                <a:gd name="connsiteX4708" fmla="*/ 2503813 w 4190171"/>
                <a:gd name="connsiteY4708" fmla="*/ 639155 h 950432"/>
                <a:gd name="connsiteX4709" fmla="*/ 2503813 w 4190171"/>
                <a:gd name="connsiteY4709" fmla="*/ 637876 h 950432"/>
                <a:gd name="connsiteX4710" fmla="*/ 2486372 w 4190171"/>
                <a:gd name="connsiteY4710" fmla="*/ 620434 h 950432"/>
                <a:gd name="connsiteX4711" fmla="*/ 2486372 w 4190171"/>
                <a:gd name="connsiteY4711" fmla="*/ 612676 h 950432"/>
                <a:gd name="connsiteX4712" fmla="*/ 2503813 w 4190171"/>
                <a:gd name="connsiteY4712" fmla="*/ 595236 h 950432"/>
                <a:gd name="connsiteX4713" fmla="*/ 2127974 w 4190171"/>
                <a:gd name="connsiteY4713" fmla="*/ 593956 h 950432"/>
                <a:gd name="connsiteX4714" fmla="*/ 2146695 w 4190171"/>
                <a:gd name="connsiteY4714" fmla="*/ 612676 h 950432"/>
                <a:gd name="connsiteX4715" fmla="*/ 2146695 w 4190171"/>
                <a:gd name="connsiteY4715" fmla="*/ 620434 h 950432"/>
                <a:gd name="connsiteX4716" fmla="*/ 2127974 w 4190171"/>
                <a:gd name="connsiteY4716" fmla="*/ 639155 h 950432"/>
                <a:gd name="connsiteX4717" fmla="*/ 2127974 w 4190171"/>
                <a:gd name="connsiteY4717" fmla="*/ 637876 h 950432"/>
                <a:gd name="connsiteX4718" fmla="*/ 2110534 w 4190171"/>
                <a:gd name="connsiteY4718" fmla="*/ 620434 h 950432"/>
                <a:gd name="connsiteX4719" fmla="*/ 2110534 w 4190171"/>
                <a:gd name="connsiteY4719" fmla="*/ 612676 h 950432"/>
                <a:gd name="connsiteX4720" fmla="*/ 2127974 w 4190171"/>
                <a:gd name="connsiteY4720" fmla="*/ 595236 h 950432"/>
                <a:gd name="connsiteX4721" fmla="*/ 1752136 w 4190171"/>
                <a:gd name="connsiteY4721" fmla="*/ 593956 h 950432"/>
                <a:gd name="connsiteX4722" fmla="*/ 1770857 w 4190171"/>
                <a:gd name="connsiteY4722" fmla="*/ 612676 h 950432"/>
                <a:gd name="connsiteX4723" fmla="*/ 1770857 w 4190171"/>
                <a:gd name="connsiteY4723" fmla="*/ 620434 h 950432"/>
                <a:gd name="connsiteX4724" fmla="*/ 1752136 w 4190171"/>
                <a:gd name="connsiteY4724" fmla="*/ 639155 h 950432"/>
                <a:gd name="connsiteX4725" fmla="*/ 1752136 w 4190171"/>
                <a:gd name="connsiteY4725" fmla="*/ 637876 h 950432"/>
                <a:gd name="connsiteX4726" fmla="*/ 1734695 w 4190171"/>
                <a:gd name="connsiteY4726" fmla="*/ 620434 h 950432"/>
                <a:gd name="connsiteX4727" fmla="*/ 1734695 w 4190171"/>
                <a:gd name="connsiteY4727" fmla="*/ 612676 h 950432"/>
                <a:gd name="connsiteX4728" fmla="*/ 1752136 w 4190171"/>
                <a:gd name="connsiteY4728" fmla="*/ 595236 h 950432"/>
                <a:gd name="connsiteX4729" fmla="*/ 1376298 w 4190171"/>
                <a:gd name="connsiteY4729" fmla="*/ 593956 h 950432"/>
                <a:gd name="connsiteX4730" fmla="*/ 1395019 w 4190171"/>
                <a:gd name="connsiteY4730" fmla="*/ 612676 h 950432"/>
                <a:gd name="connsiteX4731" fmla="*/ 1395019 w 4190171"/>
                <a:gd name="connsiteY4731" fmla="*/ 620434 h 950432"/>
                <a:gd name="connsiteX4732" fmla="*/ 1376298 w 4190171"/>
                <a:gd name="connsiteY4732" fmla="*/ 639155 h 950432"/>
                <a:gd name="connsiteX4733" fmla="*/ 1376298 w 4190171"/>
                <a:gd name="connsiteY4733" fmla="*/ 637876 h 950432"/>
                <a:gd name="connsiteX4734" fmla="*/ 1358857 w 4190171"/>
                <a:gd name="connsiteY4734" fmla="*/ 620434 h 950432"/>
                <a:gd name="connsiteX4735" fmla="*/ 1358857 w 4190171"/>
                <a:gd name="connsiteY4735" fmla="*/ 612676 h 950432"/>
                <a:gd name="connsiteX4736" fmla="*/ 1376298 w 4190171"/>
                <a:gd name="connsiteY4736" fmla="*/ 595236 h 950432"/>
                <a:gd name="connsiteX4737" fmla="*/ 1000460 w 4190171"/>
                <a:gd name="connsiteY4737" fmla="*/ 593956 h 950432"/>
                <a:gd name="connsiteX4738" fmla="*/ 1019180 w 4190171"/>
                <a:gd name="connsiteY4738" fmla="*/ 612676 h 950432"/>
                <a:gd name="connsiteX4739" fmla="*/ 1019180 w 4190171"/>
                <a:gd name="connsiteY4739" fmla="*/ 620434 h 950432"/>
                <a:gd name="connsiteX4740" fmla="*/ 1000460 w 4190171"/>
                <a:gd name="connsiteY4740" fmla="*/ 639155 h 950432"/>
                <a:gd name="connsiteX4741" fmla="*/ 1000460 w 4190171"/>
                <a:gd name="connsiteY4741" fmla="*/ 637876 h 950432"/>
                <a:gd name="connsiteX4742" fmla="*/ 983019 w 4190171"/>
                <a:gd name="connsiteY4742" fmla="*/ 620434 h 950432"/>
                <a:gd name="connsiteX4743" fmla="*/ 983019 w 4190171"/>
                <a:gd name="connsiteY4743" fmla="*/ 612676 h 950432"/>
                <a:gd name="connsiteX4744" fmla="*/ 1000460 w 4190171"/>
                <a:gd name="connsiteY4744" fmla="*/ 595236 h 950432"/>
                <a:gd name="connsiteX4745" fmla="*/ 624622 w 4190171"/>
                <a:gd name="connsiteY4745" fmla="*/ 593956 h 950432"/>
                <a:gd name="connsiteX4746" fmla="*/ 643343 w 4190171"/>
                <a:gd name="connsiteY4746" fmla="*/ 612676 h 950432"/>
                <a:gd name="connsiteX4747" fmla="*/ 643343 w 4190171"/>
                <a:gd name="connsiteY4747" fmla="*/ 620434 h 950432"/>
                <a:gd name="connsiteX4748" fmla="*/ 624622 w 4190171"/>
                <a:gd name="connsiteY4748" fmla="*/ 639155 h 950432"/>
                <a:gd name="connsiteX4749" fmla="*/ 624622 w 4190171"/>
                <a:gd name="connsiteY4749" fmla="*/ 637876 h 950432"/>
                <a:gd name="connsiteX4750" fmla="*/ 607181 w 4190171"/>
                <a:gd name="connsiteY4750" fmla="*/ 620434 h 950432"/>
                <a:gd name="connsiteX4751" fmla="*/ 607181 w 4190171"/>
                <a:gd name="connsiteY4751" fmla="*/ 612676 h 950432"/>
                <a:gd name="connsiteX4752" fmla="*/ 624622 w 4190171"/>
                <a:gd name="connsiteY4752" fmla="*/ 595236 h 950432"/>
                <a:gd name="connsiteX4753" fmla="*/ 248785 w 4190171"/>
                <a:gd name="connsiteY4753" fmla="*/ 593956 h 950432"/>
                <a:gd name="connsiteX4754" fmla="*/ 267505 w 4190171"/>
                <a:gd name="connsiteY4754" fmla="*/ 612676 h 950432"/>
                <a:gd name="connsiteX4755" fmla="*/ 267505 w 4190171"/>
                <a:gd name="connsiteY4755" fmla="*/ 620434 h 950432"/>
                <a:gd name="connsiteX4756" fmla="*/ 248785 w 4190171"/>
                <a:gd name="connsiteY4756" fmla="*/ 639155 h 950432"/>
                <a:gd name="connsiteX4757" fmla="*/ 248785 w 4190171"/>
                <a:gd name="connsiteY4757" fmla="*/ 637876 h 950432"/>
                <a:gd name="connsiteX4758" fmla="*/ 231343 w 4190171"/>
                <a:gd name="connsiteY4758" fmla="*/ 620434 h 950432"/>
                <a:gd name="connsiteX4759" fmla="*/ 231343 w 4190171"/>
                <a:gd name="connsiteY4759" fmla="*/ 612676 h 950432"/>
                <a:gd name="connsiteX4760" fmla="*/ 248785 w 4190171"/>
                <a:gd name="connsiteY4760" fmla="*/ 595236 h 950432"/>
                <a:gd name="connsiteX4761" fmla="*/ 3861566 w 4190171"/>
                <a:gd name="connsiteY4761" fmla="*/ 592008 h 950432"/>
                <a:gd name="connsiteX4762" fmla="*/ 3864541 w 4190171"/>
                <a:gd name="connsiteY4762" fmla="*/ 593398 h 950432"/>
                <a:gd name="connsiteX4763" fmla="*/ 3867974 w 4190171"/>
                <a:gd name="connsiteY4763" fmla="*/ 597150 h 950432"/>
                <a:gd name="connsiteX4764" fmla="*/ 3867706 w 4190171"/>
                <a:gd name="connsiteY4764" fmla="*/ 603212 h 950432"/>
                <a:gd name="connsiteX4765" fmla="*/ 3863953 w 4190171"/>
                <a:gd name="connsiteY4765" fmla="*/ 606645 h 950432"/>
                <a:gd name="connsiteX4766" fmla="*/ 3857892 w 4190171"/>
                <a:gd name="connsiteY4766" fmla="*/ 606376 h 950432"/>
                <a:gd name="connsiteX4767" fmla="*/ 3854459 w 4190171"/>
                <a:gd name="connsiteY4767" fmla="*/ 602624 h 950432"/>
                <a:gd name="connsiteX4768" fmla="*/ 3854728 w 4190171"/>
                <a:gd name="connsiteY4768" fmla="*/ 596562 h 950432"/>
                <a:gd name="connsiteX4769" fmla="*/ 3858480 w 4190171"/>
                <a:gd name="connsiteY4769" fmla="*/ 593129 h 950432"/>
                <a:gd name="connsiteX4770" fmla="*/ 3861566 w 4190171"/>
                <a:gd name="connsiteY4770" fmla="*/ 592008 h 950432"/>
                <a:gd name="connsiteX4771" fmla="*/ 3485728 w 4190171"/>
                <a:gd name="connsiteY4771" fmla="*/ 592008 h 950432"/>
                <a:gd name="connsiteX4772" fmla="*/ 3488703 w 4190171"/>
                <a:gd name="connsiteY4772" fmla="*/ 593398 h 950432"/>
                <a:gd name="connsiteX4773" fmla="*/ 3492136 w 4190171"/>
                <a:gd name="connsiteY4773" fmla="*/ 597150 h 950432"/>
                <a:gd name="connsiteX4774" fmla="*/ 3491867 w 4190171"/>
                <a:gd name="connsiteY4774" fmla="*/ 603212 h 950432"/>
                <a:gd name="connsiteX4775" fmla="*/ 3488116 w 4190171"/>
                <a:gd name="connsiteY4775" fmla="*/ 606645 h 950432"/>
                <a:gd name="connsiteX4776" fmla="*/ 3482054 w 4190171"/>
                <a:gd name="connsiteY4776" fmla="*/ 606376 h 950432"/>
                <a:gd name="connsiteX4777" fmla="*/ 3478621 w 4190171"/>
                <a:gd name="connsiteY4777" fmla="*/ 602624 h 950432"/>
                <a:gd name="connsiteX4778" fmla="*/ 3478890 w 4190171"/>
                <a:gd name="connsiteY4778" fmla="*/ 596562 h 950432"/>
                <a:gd name="connsiteX4779" fmla="*/ 3482641 w 4190171"/>
                <a:gd name="connsiteY4779" fmla="*/ 593129 h 950432"/>
                <a:gd name="connsiteX4780" fmla="*/ 3485728 w 4190171"/>
                <a:gd name="connsiteY4780" fmla="*/ 592008 h 950432"/>
                <a:gd name="connsiteX4781" fmla="*/ 3109890 w 4190171"/>
                <a:gd name="connsiteY4781" fmla="*/ 592008 h 950432"/>
                <a:gd name="connsiteX4782" fmla="*/ 3112865 w 4190171"/>
                <a:gd name="connsiteY4782" fmla="*/ 593398 h 950432"/>
                <a:gd name="connsiteX4783" fmla="*/ 3116299 w 4190171"/>
                <a:gd name="connsiteY4783" fmla="*/ 597150 h 950432"/>
                <a:gd name="connsiteX4784" fmla="*/ 3116029 w 4190171"/>
                <a:gd name="connsiteY4784" fmla="*/ 603212 h 950432"/>
                <a:gd name="connsiteX4785" fmla="*/ 3112278 w 4190171"/>
                <a:gd name="connsiteY4785" fmla="*/ 606645 h 950432"/>
                <a:gd name="connsiteX4786" fmla="*/ 3106216 w 4190171"/>
                <a:gd name="connsiteY4786" fmla="*/ 606376 h 950432"/>
                <a:gd name="connsiteX4787" fmla="*/ 3102783 w 4190171"/>
                <a:gd name="connsiteY4787" fmla="*/ 602624 h 950432"/>
                <a:gd name="connsiteX4788" fmla="*/ 3103052 w 4190171"/>
                <a:gd name="connsiteY4788" fmla="*/ 596562 h 950432"/>
                <a:gd name="connsiteX4789" fmla="*/ 3106804 w 4190171"/>
                <a:gd name="connsiteY4789" fmla="*/ 593129 h 950432"/>
                <a:gd name="connsiteX4790" fmla="*/ 3109890 w 4190171"/>
                <a:gd name="connsiteY4790" fmla="*/ 592008 h 950432"/>
                <a:gd name="connsiteX4791" fmla="*/ 2734052 w 4190171"/>
                <a:gd name="connsiteY4791" fmla="*/ 592008 h 950432"/>
                <a:gd name="connsiteX4792" fmla="*/ 2737027 w 4190171"/>
                <a:gd name="connsiteY4792" fmla="*/ 593398 h 950432"/>
                <a:gd name="connsiteX4793" fmla="*/ 2740460 w 4190171"/>
                <a:gd name="connsiteY4793" fmla="*/ 597150 h 950432"/>
                <a:gd name="connsiteX4794" fmla="*/ 2740192 w 4190171"/>
                <a:gd name="connsiteY4794" fmla="*/ 603212 h 950432"/>
                <a:gd name="connsiteX4795" fmla="*/ 2736439 w 4190171"/>
                <a:gd name="connsiteY4795" fmla="*/ 606645 h 950432"/>
                <a:gd name="connsiteX4796" fmla="*/ 2730378 w 4190171"/>
                <a:gd name="connsiteY4796" fmla="*/ 606376 h 950432"/>
                <a:gd name="connsiteX4797" fmla="*/ 2726945 w 4190171"/>
                <a:gd name="connsiteY4797" fmla="*/ 602624 h 950432"/>
                <a:gd name="connsiteX4798" fmla="*/ 2727214 w 4190171"/>
                <a:gd name="connsiteY4798" fmla="*/ 596562 h 950432"/>
                <a:gd name="connsiteX4799" fmla="*/ 2730965 w 4190171"/>
                <a:gd name="connsiteY4799" fmla="*/ 593129 h 950432"/>
                <a:gd name="connsiteX4800" fmla="*/ 2734052 w 4190171"/>
                <a:gd name="connsiteY4800" fmla="*/ 592008 h 950432"/>
                <a:gd name="connsiteX4801" fmla="*/ 2358214 w 4190171"/>
                <a:gd name="connsiteY4801" fmla="*/ 592008 h 950432"/>
                <a:gd name="connsiteX4802" fmla="*/ 2361189 w 4190171"/>
                <a:gd name="connsiteY4802" fmla="*/ 593398 h 950432"/>
                <a:gd name="connsiteX4803" fmla="*/ 2364622 w 4190171"/>
                <a:gd name="connsiteY4803" fmla="*/ 597150 h 950432"/>
                <a:gd name="connsiteX4804" fmla="*/ 2364353 w 4190171"/>
                <a:gd name="connsiteY4804" fmla="*/ 603212 h 950432"/>
                <a:gd name="connsiteX4805" fmla="*/ 2360601 w 4190171"/>
                <a:gd name="connsiteY4805" fmla="*/ 606645 h 950432"/>
                <a:gd name="connsiteX4806" fmla="*/ 2354540 w 4190171"/>
                <a:gd name="connsiteY4806" fmla="*/ 606376 h 950432"/>
                <a:gd name="connsiteX4807" fmla="*/ 2351107 w 4190171"/>
                <a:gd name="connsiteY4807" fmla="*/ 602624 h 950432"/>
                <a:gd name="connsiteX4808" fmla="*/ 2351376 w 4190171"/>
                <a:gd name="connsiteY4808" fmla="*/ 596562 h 950432"/>
                <a:gd name="connsiteX4809" fmla="*/ 2355127 w 4190171"/>
                <a:gd name="connsiteY4809" fmla="*/ 593129 h 950432"/>
                <a:gd name="connsiteX4810" fmla="*/ 2358214 w 4190171"/>
                <a:gd name="connsiteY4810" fmla="*/ 592008 h 950432"/>
                <a:gd name="connsiteX4811" fmla="*/ 1982376 w 4190171"/>
                <a:gd name="connsiteY4811" fmla="*/ 592008 h 950432"/>
                <a:gd name="connsiteX4812" fmla="*/ 1985350 w 4190171"/>
                <a:gd name="connsiteY4812" fmla="*/ 593398 h 950432"/>
                <a:gd name="connsiteX4813" fmla="*/ 1988784 w 4190171"/>
                <a:gd name="connsiteY4813" fmla="*/ 597150 h 950432"/>
                <a:gd name="connsiteX4814" fmla="*/ 1988515 w 4190171"/>
                <a:gd name="connsiteY4814" fmla="*/ 603212 h 950432"/>
                <a:gd name="connsiteX4815" fmla="*/ 1984762 w 4190171"/>
                <a:gd name="connsiteY4815" fmla="*/ 606645 h 950432"/>
                <a:gd name="connsiteX4816" fmla="*/ 1978702 w 4190171"/>
                <a:gd name="connsiteY4816" fmla="*/ 606376 h 950432"/>
                <a:gd name="connsiteX4817" fmla="*/ 1975268 w 4190171"/>
                <a:gd name="connsiteY4817" fmla="*/ 602624 h 950432"/>
                <a:gd name="connsiteX4818" fmla="*/ 1975538 w 4190171"/>
                <a:gd name="connsiteY4818" fmla="*/ 596562 h 950432"/>
                <a:gd name="connsiteX4819" fmla="*/ 1979289 w 4190171"/>
                <a:gd name="connsiteY4819" fmla="*/ 593129 h 950432"/>
                <a:gd name="connsiteX4820" fmla="*/ 1982376 w 4190171"/>
                <a:gd name="connsiteY4820" fmla="*/ 592008 h 950432"/>
                <a:gd name="connsiteX4821" fmla="*/ 1606538 w 4190171"/>
                <a:gd name="connsiteY4821" fmla="*/ 592008 h 950432"/>
                <a:gd name="connsiteX4822" fmla="*/ 1609513 w 4190171"/>
                <a:gd name="connsiteY4822" fmla="*/ 593398 h 950432"/>
                <a:gd name="connsiteX4823" fmla="*/ 1612946 w 4190171"/>
                <a:gd name="connsiteY4823" fmla="*/ 597150 h 950432"/>
                <a:gd name="connsiteX4824" fmla="*/ 1612677 w 4190171"/>
                <a:gd name="connsiteY4824" fmla="*/ 603212 h 950432"/>
                <a:gd name="connsiteX4825" fmla="*/ 1608925 w 4190171"/>
                <a:gd name="connsiteY4825" fmla="*/ 606645 h 950432"/>
                <a:gd name="connsiteX4826" fmla="*/ 1602864 w 4190171"/>
                <a:gd name="connsiteY4826" fmla="*/ 606376 h 950432"/>
                <a:gd name="connsiteX4827" fmla="*/ 1599430 w 4190171"/>
                <a:gd name="connsiteY4827" fmla="*/ 602624 h 950432"/>
                <a:gd name="connsiteX4828" fmla="*/ 1599699 w 4190171"/>
                <a:gd name="connsiteY4828" fmla="*/ 596562 h 950432"/>
                <a:gd name="connsiteX4829" fmla="*/ 1603451 w 4190171"/>
                <a:gd name="connsiteY4829" fmla="*/ 593129 h 950432"/>
                <a:gd name="connsiteX4830" fmla="*/ 1606538 w 4190171"/>
                <a:gd name="connsiteY4830" fmla="*/ 592008 h 950432"/>
                <a:gd name="connsiteX4831" fmla="*/ 1230699 w 4190171"/>
                <a:gd name="connsiteY4831" fmla="*/ 592008 h 950432"/>
                <a:gd name="connsiteX4832" fmla="*/ 1233674 w 4190171"/>
                <a:gd name="connsiteY4832" fmla="*/ 593398 h 950432"/>
                <a:gd name="connsiteX4833" fmla="*/ 1237108 w 4190171"/>
                <a:gd name="connsiteY4833" fmla="*/ 597150 h 950432"/>
                <a:gd name="connsiteX4834" fmla="*/ 1236838 w 4190171"/>
                <a:gd name="connsiteY4834" fmla="*/ 603212 h 950432"/>
                <a:gd name="connsiteX4835" fmla="*/ 1233086 w 4190171"/>
                <a:gd name="connsiteY4835" fmla="*/ 606645 h 950432"/>
                <a:gd name="connsiteX4836" fmla="*/ 1227025 w 4190171"/>
                <a:gd name="connsiteY4836" fmla="*/ 606376 h 950432"/>
                <a:gd name="connsiteX4837" fmla="*/ 1223592 w 4190171"/>
                <a:gd name="connsiteY4837" fmla="*/ 602624 h 950432"/>
                <a:gd name="connsiteX4838" fmla="*/ 1223861 w 4190171"/>
                <a:gd name="connsiteY4838" fmla="*/ 596562 h 950432"/>
                <a:gd name="connsiteX4839" fmla="*/ 1227613 w 4190171"/>
                <a:gd name="connsiteY4839" fmla="*/ 593129 h 950432"/>
                <a:gd name="connsiteX4840" fmla="*/ 1230699 w 4190171"/>
                <a:gd name="connsiteY4840" fmla="*/ 592008 h 950432"/>
                <a:gd name="connsiteX4841" fmla="*/ 854861 w 4190171"/>
                <a:gd name="connsiteY4841" fmla="*/ 592008 h 950432"/>
                <a:gd name="connsiteX4842" fmla="*/ 857837 w 4190171"/>
                <a:gd name="connsiteY4842" fmla="*/ 593398 h 950432"/>
                <a:gd name="connsiteX4843" fmla="*/ 861270 w 4190171"/>
                <a:gd name="connsiteY4843" fmla="*/ 597150 h 950432"/>
                <a:gd name="connsiteX4844" fmla="*/ 861001 w 4190171"/>
                <a:gd name="connsiteY4844" fmla="*/ 603212 h 950432"/>
                <a:gd name="connsiteX4845" fmla="*/ 857249 w 4190171"/>
                <a:gd name="connsiteY4845" fmla="*/ 606645 h 950432"/>
                <a:gd name="connsiteX4846" fmla="*/ 851188 w 4190171"/>
                <a:gd name="connsiteY4846" fmla="*/ 606376 h 950432"/>
                <a:gd name="connsiteX4847" fmla="*/ 847755 w 4190171"/>
                <a:gd name="connsiteY4847" fmla="*/ 602624 h 950432"/>
                <a:gd name="connsiteX4848" fmla="*/ 848023 w 4190171"/>
                <a:gd name="connsiteY4848" fmla="*/ 596562 h 950432"/>
                <a:gd name="connsiteX4849" fmla="*/ 851775 w 4190171"/>
                <a:gd name="connsiteY4849" fmla="*/ 593129 h 950432"/>
                <a:gd name="connsiteX4850" fmla="*/ 854861 w 4190171"/>
                <a:gd name="connsiteY4850" fmla="*/ 592008 h 950432"/>
                <a:gd name="connsiteX4851" fmla="*/ 479024 w 4190171"/>
                <a:gd name="connsiteY4851" fmla="*/ 592008 h 950432"/>
                <a:gd name="connsiteX4852" fmla="*/ 481999 w 4190171"/>
                <a:gd name="connsiteY4852" fmla="*/ 593398 h 950432"/>
                <a:gd name="connsiteX4853" fmla="*/ 485432 w 4190171"/>
                <a:gd name="connsiteY4853" fmla="*/ 597150 h 950432"/>
                <a:gd name="connsiteX4854" fmla="*/ 485163 w 4190171"/>
                <a:gd name="connsiteY4854" fmla="*/ 603212 h 950432"/>
                <a:gd name="connsiteX4855" fmla="*/ 481411 w 4190171"/>
                <a:gd name="connsiteY4855" fmla="*/ 606645 h 950432"/>
                <a:gd name="connsiteX4856" fmla="*/ 475349 w 4190171"/>
                <a:gd name="connsiteY4856" fmla="*/ 606376 h 950432"/>
                <a:gd name="connsiteX4857" fmla="*/ 471916 w 4190171"/>
                <a:gd name="connsiteY4857" fmla="*/ 602624 h 950432"/>
                <a:gd name="connsiteX4858" fmla="*/ 472185 w 4190171"/>
                <a:gd name="connsiteY4858" fmla="*/ 596562 h 950432"/>
                <a:gd name="connsiteX4859" fmla="*/ 475937 w 4190171"/>
                <a:gd name="connsiteY4859" fmla="*/ 593129 h 950432"/>
                <a:gd name="connsiteX4860" fmla="*/ 479024 w 4190171"/>
                <a:gd name="connsiteY4860" fmla="*/ 592008 h 950432"/>
                <a:gd name="connsiteX4861" fmla="*/ 3984518 w 4190171"/>
                <a:gd name="connsiteY4861" fmla="*/ 575206 h 950432"/>
                <a:gd name="connsiteX4862" fmla="*/ 3989296 w 4190171"/>
                <a:gd name="connsiteY4862" fmla="*/ 575206 h 950432"/>
                <a:gd name="connsiteX4863" fmla="*/ 3999890 w 4190171"/>
                <a:gd name="connsiteY4863" fmla="*/ 585799 h 950432"/>
                <a:gd name="connsiteX4864" fmla="*/ 3999890 w 4190171"/>
                <a:gd name="connsiteY4864" fmla="*/ 590577 h 950432"/>
                <a:gd name="connsiteX4865" fmla="*/ 3990467 w 4190171"/>
                <a:gd name="connsiteY4865" fmla="*/ 600000 h 950432"/>
                <a:gd name="connsiteX4866" fmla="*/ 3985689 w 4190171"/>
                <a:gd name="connsiteY4866" fmla="*/ 600000 h 950432"/>
                <a:gd name="connsiteX4867" fmla="*/ 3975096 w 4190171"/>
                <a:gd name="connsiteY4867" fmla="*/ 589407 h 950432"/>
                <a:gd name="connsiteX4868" fmla="*/ 3975096 w 4190171"/>
                <a:gd name="connsiteY4868" fmla="*/ 584629 h 950432"/>
                <a:gd name="connsiteX4869" fmla="*/ 3608680 w 4190171"/>
                <a:gd name="connsiteY4869" fmla="*/ 575206 h 950432"/>
                <a:gd name="connsiteX4870" fmla="*/ 3613459 w 4190171"/>
                <a:gd name="connsiteY4870" fmla="*/ 575206 h 950432"/>
                <a:gd name="connsiteX4871" fmla="*/ 3624052 w 4190171"/>
                <a:gd name="connsiteY4871" fmla="*/ 585799 h 950432"/>
                <a:gd name="connsiteX4872" fmla="*/ 3624052 w 4190171"/>
                <a:gd name="connsiteY4872" fmla="*/ 590577 h 950432"/>
                <a:gd name="connsiteX4873" fmla="*/ 3614629 w 4190171"/>
                <a:gd name="connsiteY4873" fmla="*/ 600000 h 950432"/>
                <a:gd name="connsiteX4874" fmla="*/ 3609850 w 4190171"/>
                <a:gd name="connsiteY4874" fmla="*/ 600000 h 950432"/>
                <a:gd name="connsiteX4875" fmla="*/ 3599257 w 4190171"/>
                <a:gd name="connsiteY4875" fmla="*/ 589407 h 950432"/>
                <a:gd name="connsiteX4876" fmla="*/ 3599257 w 4190171"/>
                <a:gd name="connsiteY4876" fmla="*/ 584629 h 950432"/>
                <a:gd name="connsiteX4877" fmla="*/ 3232842 w 4190171"/>
                <a:gd name="connsiteY4877" fmla="*/ 575206 h 950432"/>
                <a:gd name="connsiteX4878" fmla="*/ 3237620 w 4190171"/>
                <a:gd name="connsiteY4878" fmla="*/ 575206 h 950432"/>
                <a:gd name="connsiteX4879" fmla="*/ 3248214 w 4190171"/>
                <a:gd name="connsiteY4879" fmla="*/ 585799 h 950432"/>
                <a:gd name="connsiteX4880" fmla="*/ 3248214 w 4190171"/>
                <a:gd name="connsiteY4880" fmla="*/ 590577 h 950432"/>
                <a:gd name="connsiteX4881" fmla="*/ 3238791 w 4190171"/>
                <a:gd name="connsiteY4881" fmla="*/ 600000 h 950432"/>
                <a:gd name="connsiteX4882" fmla="*/ 3234012 w 4190171"/>
                <a:gd name="connsiteY4882" fmla="*/ 600000 h 950432"/>
                <a:gd name="connsiteX4883" fmla="*/ 3223420 w 4190171"/>
                <a:gd name="connsiteY4883" fmla="*/ 589407 h 950432"/>
                <a:gd name="connsiteX4884" fmla="*/ 3223420 w 4190171"/>
                <a:gd name="connsiteY4884" fmla="*/ 584629 h 950432"/>
                <a:gd name="connsiteX4885" fmla="*/ 2857004 w 4190171"/>
                <a:gd name="connsiteY4885" fmla="*/ 575206 h 950432"/>
                <a:gd name="connsiteX4886" fmla="*/ 2861782 w 4190171"/>
                <a:gd name="connsiteY4886" fmla="*/ 575206 h 950432"/>
                <a:gd name="connsiteX4887" fmla="*/ 2872376 w 4190171"/>
                <a:gd name="connsiteY4887" fmla="*/ 585799 h 950432"/>
                <a:gd name="connsiteX4888" fmla="*/ 2872376 w 4190171"/>
                <a:gd name="connsiteY4888" fmla="*/ 590577 h 950432"/>
                <a:gd name="connsiteX4889" fmla="*/ 2862953 w 4190171"/>
                <a:gd name="connsiteY4889" fmla="*/ 600000 h 950432"/>
                <a:gd name="connsiteX4890" fmla="*/ 2858175 w 4190171"/>
                <a:gd name="connsiteY4890" fmla="*/ 600000 h 950432"/>
                <a:gd name="connsiteX4891" fmla="*/ 2847582 w 4190171"/>
                <a:gd name="connsiteY4891" fmla="*/ 589407 h 950432"/>
                <a:gd name="connsiteX4892" fmla="*/ 2847582 w 4190171"/>
                <a:gd name="connsiteY4892" fmla="*/ 584629 h 950432"/>
                <a:gd name="connsiteX4893" fmla="*/ 2481166 w 4190171"/>
                <a:gd name="connsiteY4893" fmla="*/ 575206 h 950432"/>
                <a:gd name="connsiteX4894" fmla="*/ 2485945 w 4190171"/>
                <a:gd name="connsiteY4894" fmla="*/ 575206 h 950432"/>
                <a:gd name="connsiteX4895" fmla="*/ 2496538 w 4190171"/>
                <a:gd name="connsiteY4895" fmla="*/ 585799 h 950432"/>
                <a:gd name="connsiteX4896" fmla="*/ 2496538 w 4190171"/>
                <a:gd name="connsiteY4896" fmla="*/ 590577 h 950432"/>
                <a:gd name="connsiteX4897" fmla="*/ 2487115 w 4190171"/>
                <a:gd name="connsiteY4897" fmla="*/ 600000 h 950432"/>
                <a:gd name="connsiteX4898" fmla="*/ 2482336 w 4190171"/>
                <a:gd name="connsiteY4898" fmla="*/ 600000 h 950432"/>
                <a:gd name="connsiteX4899" fmla="*/ 2471743 w 4190171"/>
                <a:gd name="connsiteY4899" fmla="*/ 589407 h 950432"/>
                <a:gd name="connsiteX4900" fmla="*/ 2471743 w 4190171"/>
                <a:gd name="connsiteY4900" fmla="*/ 584629 h 950432"/>
                <a:gd name="connsiteX4901" fmla="*/ 2105328 w 4190171"/>
                <a:gd name="connsiteY4901" fmla="*/ 575206 h 950432"/>
                <a:gd name="connsiteX4902" fmla="*/ 2110106 w 4190171"/>
                <a:gd name="connsiteY4902" fmla="*/ 575206 h 950432"/>
                <a:gd name="connsiteX4903" fmla="*/ 2120699 w 4190171"/>
                <a:gd name="connsiteY4903" fmla="*/ 585799 h 950432"/>
                <a:gd name="connsiteX4904" fmla="*/ 2120699 w 4190171"/>
                <a:gd name="connsiteY4904" fmla="*/ 590577 h 950432"/>
                <a:gd name="connsiteX4905" fmla="*/ 2111276 w 4190171"/>
                <a:gd name="connsiteY4905" fmla="*/ 600000 h 950432"/>
                <a:gd name="connsiteX4906" fmla="*/ 2106498 w 4190171"/>
                <a:gd name="connsiteY4906" fmla="*/ 600000 h 950432"/>
                <a:gd name="connsiteX4907" fmla="*/ 2095906 w 4190171"/>
                <a:gd name="connsiteY4907" fmla="*/ 589407 h 950432"/>
                <a:gd name="connsiteX4908" fmla="*/ 2095906 w 4190171"/>
                <a:gd name="connsiteY4908" fmla="*/ 584629 h 950432"/>
                <a:gd name="connsiteX4909" fmla="*/ 1729490 w 4190171"/>
                <a:gd name="connsiteY4909" fmla="*/ 575206 h 950432"/>
                <a:gd name="connsiteX4910" fmla="*/ 1734268 w 4190171"/>
                <a:gd name="connsiteY4910" fmla="*/ 575206 h 950432"/>
                <a:gd name="connsiteX4911" fmla="*/ 1744861 w 4190171"/>
                <a:gd name="connsiteY4911" fmla="*/ 585799 h 950432"/>
                <a:gd name="connsiteX4912" fmla="*/ 1744861 w 4190171"/>
                <a:gd name="connsiteY4912" fmla="*/ 590577 h 950432"/>
                <a:gd name="connsiteX4913" fmla="*/ 1735439 w 4190171"/>
                <a:gd name="connsiteY4913" fmla="*/ 600000 h 950432"/>
                <a:gd name="connsiteX4914" fmla="*/ 1730660 w 4190171"/>
                <a:gd name="connsiteY4914" fmla="*/ 600000 h 950432"/>
                <a:gd name="connsiteX4915" fmla="*/ 1720067 w 4190171"/>
                <a:gd name="connsiteY4915" fmla="*/ 589407 h 950432"/>
                <a:gd name="connsiteX4916" fmla="*/ 1720067 w 4190171"/>
                <a:gd name="connsiteY4916" fmla="*/ 584629 h 950432"/>
                <a:gd name="connsiteX4917" fmla="*/ 1353652 w 4190171"/>
                <a:gd name="connsiteY4917" fmla="*/ 575206 h 950432"/>
                <a:gd name="connsiteX4918" fmla="*/ 1358430 w 4190171"/>
                <a:gd name="connsiteY4918" fmla="*/ 575206 h 950432"/>
                <a:gd name="connsiteX4919" fmla="*/ 1369023 w 4190171"/>
                <a:gd name="connsiteY4919" fmla="*/ 585799 h 950432"/>
                <a:gd name="connsiteX4920" fmla="*/ 1369023 w 4190171"/>
                <a:gd name="connsiteY4920" fmla="*/ 590577 h 950432"/>
                <a:gd name="connsiteX4921" fmla="*/ 1359600 w 4190171"/>
                <a:gd name="connsiteY4921" fmla="*/ 600000 h 950432"/>
                <a:gd name="connsiteX4922" fmla="*/ 1354822 w 4190171"/>
                <a:gd name="connsiteY4922" fmla="*/ 600000 h 950432"/>
                <a:gd name="connsiteX4923" fmla="*/ 1344229 w 4190171"/>
                <a:gd name="connsiteY4923" fmla="*/ 589407 h 950432"/>
                <a:gd name="connsiteX4924" fmla="*/ 1344229 w 4190171"/>
                <a:gd name="connsiteY4924" fmla="*/ 584629 h 950432"/>
                <a:gd name="connsiteX4925" fmla="*/ 977814 w 4190171"/>
                <a:gd name="connsiteY4925" fmla="*/ 575206 h 950432"/>
                <a:gd name="connsiteX4926" fmla="*/ 982592 w 4190171"/>
                <a:gd name="connsiteY4926" fmla="*/ 575206 h 950432"/>
                <a:gd name="connsiteX4927" fmla="*/ 993185 w 4190171"/>
                <a:gd name="connsiteY4927" fmla="*/ 585799 h 950432"/>
                <a:gd name="connsiteX4928" fmla="*/ 993185 w 4190171"/>
                <a:gd name="connsiteY4928" fmla="*/ 590577 h 950432"/>
                <a:gd name="connsiteX4929" fmla="*/ 983763 w 4190171"/>
                <a:gd name="connsiteY4929" fmla="*/ 600000 h 950432"/>
                <a:gd name="connsiteX4930" fmla="*/ 978984 w 4190171"/>
                <a:gd name="connsiteY4930" fmla="*/ 600000 h 950432"/>
                <a:gd name="connsiteX4931" fmla="*/ 968391 w 4190171"/>
                <a:gd name="connsiteY4931" fmla="*/ 589407 h 950432"/>
                <a:gd name="connsiteX4932" fmla="*/ 968391 w 4190171"/>
                <a:gd name="connsiteY4932" fmla="*/ 584629 h 950432"/>
                <a:gd name="connsiteX4933" fmla="*/ 601976 w 4190171"/>
                <a:gd name="connsiteY4933" fmla="*/ 575206 h 950432"/>
                <a:gd name="connsiteX4934" fmla="*/ 606754 w 4190171"/>
                <a:gd name="connsiteY4934" fmla="*/ 575206 h 950432"/>
                <a:gd name="connsiteX4935" fmla="*/ 617347 w 4190171"/>
                <a:gd name="connsiteY4935" fmla="*/ 585799 h 950432"/>
                <a:gd name="connsiteX4936" fmla="*/ 617347 w 4190171"/>
                <a:gd name="connsiteY4936" fmla="*/ 590577 h 950432"/>
                <a:gd name="connsiteX4937" fmla="*/ 607924 w 4190171"/>
                <a:gd name="connsiteY4937" fmla="*/ 600000 h 950432"/>
                <a:gd name="connsiteX4938" fmla="*/ 603146 w 4190171"/>
                <a:gd name="connsiteY4938" fmla="*/ 600000 h 950432"/>
                <a:gd name="connsiteX4939" fmla="*/ 592553 w 4190171"/>
                <a:gd name="connsiteY4939" fmla="*/ 589407 h 950432"/>
                <a:gd name="connsiteX4940" fmla="*/ 592553 w 4190171"/>
                <a:gd name="connsiteY4940" fmla="*/ 584629 h 950432"/>
                <a:gd name="connsiteX4941" fmla="*/ 226138 w 4190171"/>
                <a:gd name="connsiteY4941" fmla="*/ 575206 h 950432"/>
                <a:gd name="connsiteX4942" fmla="*/ 230916 w 4190171"/>
                <a:gd name="connsiteY4942" fmla="*/ 575206 h 950432"/>
                <a:gd name="connsiteX4943" fmla="*/ 241509 w 4190171"/>
                <a:gd name="connsiteY4943" fmla="*/ 585799 h 950432"/>
                <a:gd name="connsiteX4944" fmla="*/ 241509 w 4190171"/>
                <a:gd name="connsiteY4944" fmla="*/ 590577 h 950432"/>
                <a:gd name="connsiteX4945" fmla="*/ 232087 w 4190171"/>
                <a:gd name="connsiteY4945" fmla="*/ 600000 h 950432"/>
                <a:gd name="connsiteX4946" fmla="*/ 227308 w 4190171"/>
                <a:gd name="connsiteY4946" fmla="*/ 600000 h 950432"/>
                <a:gd name="connsiteX4947" fmla="*/ 216715 w 4190171"/>
                <a:gd name="connsiteY4947" fmla="*/ 589407 h 950432"/>
                <a:gd name="connsiteX4948" fmla="*/ 216715 w 4190171"/>
                <a:gd name="connsiteY4948" fmla="*/ 584629 h 950432"/>
                <a:gd name="connsiteX4949" fmla="*/ 3907022 w 4190171"/>
                <a:gd name="connsiteY4949" fmla="*/ 559613 h 950432"/>
                <a:gd name="connsiteX4950" fmla="*/ 3918398 w 4190171"/>
                <a:gd name="connsiteY4950" fmla="*/ 564207 h 950432"/>
                <a:gd name="connsiteX4951" fmla="*/ 3945356 w 4190171"/>
                <a:gd name="connsiteY4951" fmla="*/ 590686 h 950432"/>
                <a:gd name="connsiteX4952" fmla="*/ 3945558 w 4190171"/>
                <a:gd name="connsiteY4952" fmla="*/ 613357 h 950432"/>
                <a:gd name="connsiteX4953" fmla="*/ 3928541 w 4190171"/>
                <a:gd name="connsiteY4953" fmla="*/ 630680 h 950432"/>
                <a:gd name="connsiteX4954" fmla="*/ 3905870 w 4190171"/>
                <a:gd name="connsiteY4954" fmla="*/ 630883 h 950432"/>
                <a:gd name="connsiteX4955" fmla="*/ 3878913 w 4190171"/>
                <a:gd name="connsiteY4955" fmla="*/ 604404 h 950432"/>
                <a:gd name="connsiteX4956" fmla="*/ 3878711 w 4190171"/>
                <a:gd name="connsiteY4956" fmla="*/ 581732 h 950432"/>
                <a:gd name="connsiteX4957" fmla="*/ 3895727 w 4190171"/>
                <a:gd name="connsiteY4957" fmla="*/ 564409 h 950432"/>
                <a:gd name="connsiteX4958" fmla="*/ 3907022 w 4190171"/>
                <a:gd name="connsiteY4958" fmla="*/ 559613 h 950432"/>
                <a:gd name="connsiteX4959" fmla="*/ 3531183 w 4190171"/>
                <a:gd name="connsiteY4959" fmla="*/ 559613 h 950432"/>
                <a:gd name="connsiteX4960" fmla="*/ 3542560 w 4190171"/>
                <a:gd name="connsiteY4960" fmla="*/ 564207 h 950432"/>
                <a:gd name="connsiteX4961" fmla="*/ 3569517 w 4190171"/>
                <a:gd name="connsiteY4961" fmla="*/ 590686 h 950432"/>
                <a:gd name="connsiteX4962" fmla="*/ 3569720 w 4190171"/>
                <a:gd name="connsiteY4962" fmla="*/ 613357 h 950432"/>
                <a:gd name="connsiteX4963" fmla="*/ 3552703 w 4190171"/>
                <a:gd name="connsiteY4963" fmla="*/ 630680 h 950432"/>
                <a:gd name="connsiteX4964" fmla="*/ 3530032 w 4190171"/>
                <a:gd name="connsiteY4964" fmla="*/ 630883 h 950432"/>
                <a:gd name="connsiteX4965" fmla="*/ 3503076 w 4190171"/>
                <a:gd name="connsiteY4965" fmla="*/ 604404 h 950432"/>
                <a:gd name="connsiteX4966" fmla="*/ 3502873 w 4190171"/>
                <a:gd name="connsiteY4966" fmla="*/ 581732 h 950432"/>
                <a:gd name="connsiteX4967" fmla="*/ 3519889 w 4190171"/>
                <a:gd name="connsiteY4967" fmla="*/ 564409 h 950432"/>
                <a:gd name="connsiteX4968" fmla="*/ 3531183 w 4190171"/>
                <a:gd name="connsiteY4968" fmla="*/ 559613 h 950432"/>
                <a:gd name="connsiteX4969" fmla="*/ 3155345 w 4190171"/>
                <a:gd name="connsiteY4969" fmla="*/ 559613 h 950432"/>
                <a:gd name="connsiteX4970" fmla="*/ 3166722 w 4190171"/>
                <a:gd name="connsiteY4970" fmla="*/ 564207 h 950432"/>
                <a:gd name="connsiteX4971" fmla="*/ 3193679 w 4190171"/>
                <a:gd name="connsiteY4971" fmla="*/ 590686 h 950432"/>
                <a:gd name="connsiteX4972" fmla="*/ 3193882 w 4190171"/>
                <a:gd name="connsiteY4972" fmla="*/ 613357 h 950432"/>
                <a:gd name="connsiteX4973" fmla="*/ 3176865 w 4190171"/>
                <a:gd name="connsiteY4973" fmla="*/ 630680 h 950432"/>
                <a:gd name="connsiteX4974" fmla="*/ 3154194 w 4190171"/>
                <a:gd name="connsiteY4974" fmla="*/ 630883 h 950432"/>
                <a:gd name="connsiteX4975" fmla="*/ 3127238 w 4190171"/>
                <a:gd name="connsiteY4975" fmla="*/ 604404 h 950432"/>
                <a:gd name="connsiteX4976" fmla="*/ 3127036 w 4190171"/>
                <a:gd name="connsiteY4976" fmla="*/ 581732 h 950432"/>
                <a:gd name="connsiteX4977" fmla="*/ 3144052 w 4190171"/>
                <a:gd name="connsiteY4977" fmla="*/ 564409 h 950432"/>
                <a:gd name="connsiteX4978" fmla="*/ 3155345 w 4190171"/>
                <a:gd name="connsiteY4978" fmla="*/ 559613 h 950432"/>
                <a:gd name="connsiteX4979" fmla="*/ 2779507 w 4190171"/>
                <a:gd name="connsiteY4979" fmla="*/ 559613 h 950432"/>
                <a:gd name="connsiteX4980" fmla="*/ 2790884 w 4190171"/>
                <a:gd name="connsiteY4980" fmla="*/ 564207 h 950432"/>
                <a:gd name="connsiteX4981" fmla="*/ 2817842 w 4190171"/>
                <a:gd name="connsiteY4981" fmla="*/ 590686 h 950432"/>
                <a:gd name="connsiteX4982" fmla="*/ 2818044 w 4190171"/>
                <a:gd name="connsiteY4982" fmla="*/ 613357 h 950432"/>
                <a:gd name="connsiteX4983" fmla="*/ 2801027 w 4190171"/>
                <a:gd name="connsiteY4983" fmla="*/ 630680 h 950432"/>
                <a:gd name="connsiteX4984" fmla="*/ 2778356 w 4190171"/>
                <a:gd name="connsiteY4984" fmla="*/ 630883 h 950432"/>
                <a:gd name="connsiteX4985" fmla="*/ 2751400 w 4190171"/>
                <a:gd name="connsiteY4985" fmla="*/ 604404 h 950432"/>
                <a:gd name="connsiteX4986" fmla="*/ 2751197 w 4190171"/>
                <a:gd name="connsiteY4986" fmla="*/ 581732 h 950432"/>
                <a:gd name="connsiteX4987" fmla="*/ 2768213 w 4190171"/>
                <a:gd name="connsiteY4987" fmla="*/ 564409 h 950432"/>
                <a:gd name="connsiteX4988" fmla="*/ 2779507 w 4190171"/>
                <a:gd name="connsiteY4988" fmla="*/ 559613 h 950432"/>
                <a:gd name="connsiteX4989" fmla="*/ 2403669 w 4190171"/>
                <a:gd name="connsiteY4989" fmla="*/ 559613 h 950432"/>
                <a:gd name="connsiteX4990" fmla="*/ 2415046 w 4190171"/>
                <a:gd name="connsiteY4990" fmla="*/ 564207 h 950432"/>
                <a:gd name="connsiteX4991" fmla="*/ 2442003 w 4190171"/>
                <a:gd name="connsiteY4991" fmla="*/ 590686 h 950432"/>
                <a:gd name="connsiteX4992" fmla="*/ 2442206 w 4190171"/>
                <a:gd name="connsiteY4992" fmla="*/ 613357 h 950432"/>
                <a:gd name="connsiteX4993" fmla="*/ 2425189 w 4190171"/>
                <a:gd name="connsiteY4993" fmla="*/ 630680 h 950432"/>
                <a:gd name="connsiteX4994" fmla="*/ 2402518 w 4190171"/>
                <a:gd name="connsiteY4994" fmla="*/ 630883 h 950432"/>
                <a:gd name="connsiteX4995" fmla="*/ 2375562 w 4190171"/>
                <a:gd name="connsiteY4995" fmla="*/ 604404 h 950432"/>
                <a:gd name="connsiteX4996" fmla="*/ 2375359 w 4190171"/>
                <a:gd name="connsiteY4996" fmla="*/ 581732 h 950432"/>
                <a:gd name="connsiteX4997" fmla="*/ 2392375 w 4190171"/>
                <a:gd name="connsiteY4997" fmla="*/ 564409 h 950432"/>
                <a:gd name="connsiteX4998" fmla="*/ 2403669 w 4190171"/>
                <a:gd name="connsiteY4998" fmla="*/ 559613 h 950432"/>
                <a:gd name="connsiteX4999" fmla="*/ 2027831 w 4190171"/>
                <a:gd name="connsiteY4999" fmla="*/ 559613 h 950432"/>
                <a:gd name="connsiteX5000" fmla="*/ 2039208 w 4190171"/>
                <a:gd name="connsiteY5000" fmla="*/ 564207 h 950432"/>
                <a:gd name="connsiteX5001" fmla="*/ 2066165 w 4190171"/>
                <a:gd name="connsiteY5001" fmla="*/ 590686 h 950432"/>
                <a:gd name="connsiteX5002" fmla="*/ 2066368 w 4190171"/>
                <a:gd name="connsiteY5002" fmla="*/ 613357 h 950432"/>
                <a:gd name="connsiteX5003" fmla="*/ 2049350 w 4190171"/>
                <a:gd name="connsiteY5003" fmla="*/ 630680 h 950432"/>
                <a:gd name="connsiteX5004" fmla="*/ 2026680 w 4190171"/>
                <a:gd name="connsiteY5004" fmla="*/ 630883 h 950432"/>
                <a:gd name="connsiteX5005" fmla="*/ 1999723 w 4190171"/>
                <a:gd name="connsiteY5005" fmla="*/ 604404 h 950432"/>
                <a:gd name="connsiteX5006" fmla="*/ 1999521 w 4190171"/>
                <a:gd name="connsiteY5006" fmla="*/ 581732 h 950432"/>
                <a:gd name="connsiteX5007" fmla="*/ 2016537 w 4190171"/>
                <a:gd name="connsiteY5007" fmla="*/ 564409 h 950432"/>
                <a:gd name="connsiteX5008" fmla="*/ 2027831 w 4190171"/>
                <a:gd name="connsiteY5008" fmla="*/ 559613 h 950432"/>
                <a:gd name="connsiteX5009" fmla="*/ 1651993 w 4190171"/>
                <a:gd name="connsiteY5009" fmla="*/ 559613 h 950432"/>
                <a:gd name="connsiteX5010" fmla="*/ 1663370 w 4190171"/>
                <a:gd name="connsiteY5010" fmla="*/ 564207 h 950432"/>
                <a:gd name="connsiteX5011" fmla="*/ 1690327 w 4190171"/>
                <a:gd name="connsiteY5011" fmla="*/ 590686 h 950432"/>
                <a:gd name="connsiteX5012" fmla="*/ 1690529 w 4190171"/>
                <a:gd name="connsiteY5012" fmla="*/ 613357 h 950432"/>
                <a:gd name="connsiteX5013" fmla="*/ 1673513 w 4190171"/>
                <a:gd name="connsiteY5013" fmla="*/ 630680 h 950432"/>
                <a:gd name="connsiteX5014" fmla="*/ 1650842 w 4190171"/>
                <a:gd name="connsiteY5014" fmla="*/ 630883 h 950432"/>
                <a:gd name="connsiteX5015" fmla="*/ 1623885 w 4190171"/>
                <a:gd name="connsiteY5015" fmla="*/ 604404 h 950432"/>
                <a:gd name="connsiteX5016" fmla="*/ 1623683 w 4190171"/>
                <a:gd name="connsiteY5016" fmla="*/ 581732 h 950432"/>
                <a:gd name="connsiteX5017" fmla="*/ 1640698 w 4190171"/>
                <a:gd name="connsiteY5017" fmla="*/ 564409 h 950432"/>
                <a:gd name="connsiteX5018" fmla="*/ 1651993 w 4190171"/>
                <a:gd name="connsiteY5018" fmla="*/ 559613 h 950432"/>
                <a:gd name="connsiteX5019" fmla="*/ 1276155 w 4190171"/>
                <a:gd name="connsiteY5019" fmla="*/ 559613 h 950432"/>
                <a:gd name="connsiteX5020" fmla="*/ 1287532 w 4190171"/>
                <a:gd name="connsiteY5020" fmla="*/ 564207 h 950432"/>
                <a:gd name="connsiteX5021" fmla="*/ 1314489 w 4190171"/>
                <a:gd name="connsiteY5021" fmla="*/ 590686 h 950432"/>
                <a:gd name="connsiteX5022" fmla="*/ 1314691 w 4190171"/>
                <a:gd name="connsiteY5022" fmla="*/ 613357 h 950432"/>
                <a:gd name="connsiteX5023" fmla="*/ 1297674 w 4190171"/>
                <a:gd name="connsiteY5023" fmla="*/ 630680 h 950432"/>
                <a:gd name="connsiteX5024" fmla="*/ 1275003 w 4190171"/>
                <a:gd name="connsiteY5024" fmla="*/ 630883 h 950432"/>
                <a:gd name="connsiteX5025" fmla="*/ 1248047 w 4190171"/>
                <a:gd name="connsiteY5025" fmla="*/ 604404 h 950432"/>
                <a:gd name="connsiteX5026" fmla="*/ 1247845 w 4190171"/>
                <a:gd name="connsiteY5026" fmla="*/ 581732 h 950432"/>
                <a:gd name="connsiteX5027" fmla="*/ 1264861 w 4190171"/>
                <a:gd name="connsiteY5027" fmla="*/ 564409 h 950432"/>
                <a:gd name="connsiteX5028" fmla="*/ 1276155 w 4190171"/>
                <a:gd name="connsiteY5028" fmla="*/ 559613 h 950432"/>
                <a:gd name="connsiteX5029" fmla="*/ 900317 w 4190171"/>
                <a:gd name="connsiteY5029" fmla="*/ 559613 h 950432"/>
                <a:gd name="connsiteX5030" fmla="*/ 911694 w 4190171"/>
                <a:gd name="connsiteY5030" fmla="*/ 564207 h 950432"/>
                <a:gd name="connsiteX5031" fmla="*/ 938650 w 4190171"/>
                <a:gd name="connsiteY5031" fmla="*/ 590686 h 950432"/>
                <a:gd name="connsiteX5032" fmla="*/ 938853 w 4190171"/>
                <a:gd name="connsiteY5032" fmla="*/ 613357 h 950432"/>
                <a:gd name="connsiteX5033" fmla="*/ 921837 w 4190171"/>
                <a:gd name="connsiteY5033" fmla="*/ 630680 h 950432"/>
                <a:gd name="connsiteX5034" fmla="*/ 899165 w 4190171"/>
                <a:gd name="connsiteY5034" fmla="*/ 630883 h 950432"/>
                <a:gd name="connsiteX5035" fmla="*/ 872209 w 4190171"/>
                <a:gd name="connsiteY5035" fmla="*/ 604404 h 950432"/>
                <a:gd name="connsiteX5036" fmla="*/ 872007 w 4190171"/>
                <a:gd name="connsiteY5036" fmla="*/ 581732 h 950432"/>
                <a:gd name="connsiteX5037" fmla="*/ 889023 w 4190171"/>
                <a:gd name="connsiteY5037" fmla="*/ 564409 h 950432"/>
                <a:gd name="connsiteX5038" fmla="*/ 900317 w 4190171"/>
                <a:gd name="connsiteY5038" fmla="*/ 559613 h 950432"/>
                <a:gd name="connsiteX5039" fmla="*/ 524478 w 4190171"/>
                <a:gd name="connsiteY5039" fmla="*/ 559613 h 950432"/>
                <a:gd name="connsiteX5040" fmla="*/ 535856 w 4190171"/>
                <a:gd name="connsiteY5040" fmla="*/ 564207 h 950432"/>
                <a:gd name="connsiteX5041" fmla="*/ 562812 w 4190171"/>
                <a:gd name="connsiteY5041" fmla="*/ 590686 h 950432"/>
                <a:gd name="connsiteX5042" fmla="*/ 563015 w 4190171"/>
                <a:gd name="connsiteY5042" fmla="*/ 613357 h 950432"/>
                <a:gd name="connsiteX5043" fmla="*/ 545998 w 4190171"/>
                <a:gd name="connsiteY5043" fmla="*/ 630680 h 950432"/>
                <a:gd name="connsiteX5044" fmla="*/ 523328 w 4190171"/>
                <a:gd name="connsiteY5044" fmla="*/ 630883 h 950432"/>
                <a:gd name="connsiteX5045" fmla="*/ 496371 w 4190171"/>
                <a:gd name="connsiteY5045" fmla="*/ 604404 h 950432"/>
                <a:gd name="connsiteX5046" fmla="*/ 496168 w 4190171"/>
                <a:gd name="connsiteY5046" fmla="*/ 581732 h 950432"/>
                <a:gd name="connsiteX5047" fmla="*/ 513185 w 4190171"/>
                <a:gd name="connsiteY5047" fmla="*/ 564409 h 950432"/>
                <a:gd name="connsiteX5048" fmla="*/ 524478 w 4190171"/>
                <a:gd name="connsiteY5048" fmla="*/ 559613 h 950432"/>
                <a:gd name="connsiteX5049" fmla="*/ 148641 w 4190171"/>
                <a:gd name="connsiteY5049" fmla="*/ 559613 h 950432"/>
                <a:gd name="connsiteX5050" fmla="*/ 160018 w 4190171"/>
                <a:gd name="connsiteY5050" fmla="*/ 564207 h 950432"/>
                <a:gd name="connsiteX5051" fmla="*/ 186975 w 4190171"/>
                <a:gd name="connsiteY5051" fmla="*/ 590686 h 950432"/>
                <a:gd name="connsiteX5052" fmla="*/ 187177 w 4190171"/>
                <a:gd name="connsiteY5052" fmla="*/ 613357 h 950432"/>
                <a:gd name="connsiteX5053" fmla="*/ 170161 w 4190171"/>
                <a:gd name="connsiteY5053" fmla="*/ 630680 h 950432"/>
                <a:gd name="connsiteX5054" fmla="*/ 147489 w 4190171"/>
                <a:gd name="connsiteY5054" fmla="*/ 630883 h 950432"/>
                <a:gd name="connsiteX5055" fmla="*/ 120533 w 4190171"/>
                <a:gd name="connsiteY5055" fmla="*/ 604404 h 950432"/>
                <a:gd name="connsiteX5056" fmla="*/ 120331 w 4190171"/>
                <a:gd name="connsiteY5056" fmla="*/ 581732 h 950432"/>
                <a:gd name="connsiteX5057" fmla="*/ 137346 w 4190171"/>
                <a:gd name="connsiteY5057" fmla="*/ 564409 h 950432"/>
                <a:gd name="connsiteX5058" fmla="*/ 148641 w 4190171"/>
                <a:gd name="connsiteY5058" fmla="*/ 559613 h 950432"/>
                <a:gd name="connsiteX5059" fmla="*/ 3995387 w 4190171"/>
                <a:gd name="connsiteY5059" fmla="*/ 556418 h 950432"/>
                <a:gd name="connsiteX5060" fmla="*/ 3998362 w 4190171"/>
                <a:gd name="connsiteY5060" fmla="*/ 557807 h 950432"/>
                <a:gd name="connsiteX5061" fmla="*/ 4001796 w 4190171"/>
                <a:gd name="connsiteY5061" fmla="*/ 561559 h 950432"/>
                <a:gd name="connsiteX5062" fmla="*/ 4001527 w 4190171"/>
                <a:gd name="connsiteY5062" fmla="*/ 567621 h 950432"/>
                <a:gd name="connsiteX5063" fmla="*/ 3997774 w 4190171"/>
                <a:gd name="connsiteY5063" fmla="*/ 571054 h 950432"/>
                <a:gd name="connsiteX5064" fmla="*/ 3991712 w 4190171"/>
                <a:gd name="connsiteY5064" fmla="*/ 570785 h 950432"/>
                <a:gd name="connsiteX5065" fmla="*/ 3988279 w 4190171"/>
                <a:gd name="connsiteY5065" fmla="*/ 567033 h 950432"/>
                <a:gd name="connsiteX5066" fmla="*/ 3988548 w 4190171"/>
                <a:gd name="connsiteY5066" fmla="*/ 560971 h 950432"/>
                <a:gd name="connsiteX5067" fmla="*/ 3992300 w 4190171"/>
                <a:gd name="connsiteY5067" fmla="*/ 557538 h 950432"/>
                <a:gd name="connsiteX5068" fmla="*/ 3995387 w 4190171"/>
                <a:gd name="connsiteY5068" fmla="*/ 556418 h 950432"/>
                <a:gd name="connsiteX5069" fmla="*/ 3619549 w 4190171"/>
                <a:gd name="connsiteY5069" fmla="*/ 556418 h 950432"/>
                <a:gd name="connsiteX5070" fmla="*/ 3622524 w 4190171"/>
                <a:gd name="connsiteY5070" fmla="*/ 557807 h 950432"/>
                <a:gd name="connsiteX5071" fmla="*/ 3625957 w 4190171"/>
                <a:gd name="connsiteY5071" fmla="*/ 561559 h 950432"/>
                <a:gd name="connsiteX5072" fmla="*/ 3625688 w 4190171"/>
                <a:gd name="connsiteY5072" fmla="*/ 567621 h 950432"/>
                <a:gd name="connsiteX5073" fmla="*/ 3621936 w 4190171"/>
                <a:gd name="connsiteY5073" fmla="*/ 571054 h 950432"/>
                <a:gd name="connsiteX5074" fmla="*/ 3615874 w 4190171"/>
                <a:gd name="connsiteY5074" fmla="*/ 570785 h 950432"/>
                <a:gd name="connsiteX5075" fmla="*/ 3612442 w 4190171"/>
                <a:gd name="connsiteY5075" fmla="*/ 567033 h 950432"/>
                <a:gd name="connsiteX5076" fmla="*/ 3612710 w 4190171"/>
                <a:gd name="connsiteY5076" fmla="*/ 560971 h 950432"/>
                <a:gd name="connsiteX5077" fmla="*/ 3616462 w 4190171"/>
                <a:gd name="connsiteY5077" fmla="*/ 557538 h 950432"/>
                <a:gd name="connsiteX5078" fmla="*/ 3619549 w 4190171"/>
                <a:gd name="connsiteY5078" fmla="*/ 556418 h 950432"/>
                <a:gd name="connsiteX5079" fmla="*/ 3243710 w 4190171"/>
                <a:gd name="connsiteY5079" fmla="*/ 556418 h 950432"/>
                <a:gd name="connsiteX5080" fmla="*/ 3246686 w 4190171"/>
                <a:gd name="connsiteY5080" fmla="*/ 557807 h 950432"/>
                <a:gd name="connsiteX5081" fmla="*/ 3250120 w 4190171"/>
                <a:gd name="connsiteY5081" fmla="*/ 561559 h 950432"/>
                <a:gd name="connsiteX5082" fmla="*/ 3249850 w 4190171"/>
                <a:gd name="connsiteY5082" fmla="*/ 567621 h 950432"/>
                <a:gd name="connsiteX5083" fmla="*/ 3246098 w 4190171"/>
                <a:gd name="connsiteY5083" fmla="*/ 571054 h 950432"/>
                <a:gd name="connsiteX5084" fmla="*/ 3240037 w 4190171"/>
                <a:gd name="connsiteY5084" fmla="*/ 570785 h 950432"/>
                <a:gd name="connsiteX5085" fmla="*/ 3236604 w 4190171"/>
                <a:gd name="connsiteY5085" fmla="*/ 567033 h 950432"/>
                <a:gd name="connsiteX5086" fmla="*/ 3236872 w 4190171"/>
                <a:gd name="connsiteY5086" fmla="*/ 560971 h 950432"/>
                <a:gd name="connsiteX5087" fmla="*/ 3240625 w 4190171"/>
                <a:gd name="connsiteY5087" fmla="*/ 557538 h 950432"/>
                <a:gd name="connsiteX5088" fmla="*/ 3243710 w 4190171"/>
                <a:gd name="connsiteY5088" fmla="*/ 556418 h 950432"/>
                <a:gd name="connsiteX5089" fmla="*/ 2867873 w 4190171"/>
                <a:gd name="connsiteY5089" fmla="*/ 556418 h 950432"/>
                <a:gd name="connsiteX5090" fmla="*/ 2870848 w 4190171"/>
                <a:gd name="connsiteY5090" fmla="*/ 557807 h 950432"/>
                <a:gd name="connsiteX5091" fmla="*/ 2874281 w 4190171"/>
                <a:gd name="connsiteY5091" fmla="*/ 561559 h 950432"/>
                <a:gd name="connsiteX5092" fmla="*/ 2874013 w 4190171"/>
                <a:gd name="connsiteY5092" fmla="*/ 567621 h 950432"/>
                <a:gd name="connsiteX5093" fmla="*/ 2870261 w 4190171"/>
                <a:gd name="connsiteY5093" fmla="*/ 571054 h 950432"/>
                <a:gd name="connsiteX5094" fmla="*/ 2864198 w 4190171"/>
                <a:gd name="connsiteY5094" fmla="*/ 570785 h 950432"/>
                <a:gd name="connsiteX5095" fmla="*/ 2860766 w 4190171"/>
                <a:gd name="connsiteY5095" fmla="*/ 567033 h 950432"/>
                <a:gd name="connsiteX5096" fmla="*/ 2861034 w 4190171"/>
                <a:gd name="connsiteY5096" fmla="*/ 560971 h 950432"/>
                <a:gd name="connsiteX5097" fmla="*/ 2864786 w 4190171"/>
                <a:gd name="connsiteY5097" fmla="*/ 557538 h 950432"/>
                <a:gd name="connsiteX5098" fmla="*/ 2867873 w 4190171"/>
                <a:gd name="connsiteY5098" fmla="*/ 556418 h 950432"/>
                <a:gd name="connsiteX5099" fmla="*/ 2492035 w 4190171"/>
                <a:gd name="connsiteY5099" fmla="*/ 556418 h 950432"/>
                <a:gd name="connsiteX5100" fmla="*/ 2495010 w 4190171"/>
                <a:gd name="connsiteY5100" fmla="*/ 557807 h 950432"/>
                <a:gd name="connsiteX5101" fmla="*/ 2498443 w 4190171"/>
                <a:gd name="connsiteY5101" fmla="*/ 561559 h 950432"/>
                <a:gd name="connsiteX5102" fmla="*/ 2498174 w 4190171"/>
                <a:gd name="connsiteY5102" fmla="*/ 567621 h 950432"/>
                <a:gd name="connsiteX5103" fmla="*/ 2494422 w 4190171"/>
                <a:gd name="connsiteY5103" fmla="*/ 571054 h 950432"/>
                <a:gd name="connsiteX5104" fmla="*/ 2488360 w 4190171"/>
                <a:gd name="connsiteY5104" fmla="*/ 570785 h 950432"/>
                <a:gd name="connsiteX5105" fmla="*/ 2484927 w 4190171"/>
                <a:gd name="connsiteY5105" fmla="*/ 567033 h 950432"/>
                <a:gd name="connsiteX5106" fmla="*/ 2485196 w 4190171"/>
                <a:gd name="connsiteY5106" fmla="*/ 560971 h 950432"/>
                <a:gd name="connsiteX5107" fmla="*/ 2488949 w 4190171"/>
                <a:gd name="connsiteY5107" fmla="*/ 557538 h 950432"/>
                <a:gd name="connsiteX5108" fmla="*/ 2492035 w 4190171"/>
                <a:gd name="connsiteY5108" fmla="*/ 556418 h 950432"/>
                <a:gd name="connsiteX5109" fmla="*/ 2116197 w 4190171"/>
                <a:gd name="connsiteY5109" fmla="*/ 556418 h 950432"/>
                <a:gd name="connsiteX5110" fmla="*/ 2119172 w 4190171"/>
                <a:gd name="connsiteY5110" fmla="*/ 557807 h 950432"/>
                <a:gd name="connsiteX5111" fmla="*/ 2122605 w 4190171"/>
                <a:gd name="connsiteY5111" fmla="*/ 561559 h 950432"/>
                <a:gd name="connsiteX5112" fmla="*/ 2122336 w 4190171"/>
                <a:gd name="connsiteY5112" fmla="*/ 567621 h 950432"/>
                <a:gd name="connsiteX5113" fmla="*/ 2118584 w 4190171"/>
                <a:gd name="connsiteY5113" fmla="*/ 571054 h 950432"/>
                <a:gd name="connsiteX5114" fmla="*/ 2112522 w 4190171"/>
                <a:gd name="connsiteY5114" fmla="*/ 570785 h 950432"/>
                <a:gd name="connsiteX5115" fmla="*/ 2109089 w 4190171"/>
                <a:gd name="connsiteY5115" fmla="*/ 567033 h 950432"/>
                <a:gd name="connsiteX5116" fmla="*/ 2109358 w 4190171"/>
                <a:gd name="connsiteY5116" fmla="*/ 560971 h 950432"/>
                <a:gd name="connsiteX5117" fmla="*/ 2113110 w 4190171"/>
                <a:gd name="connsiteY5117" fmla="*/ 557538 h 950432"/>
                <a:gd name="connsiteX5118" fmla="*/ 2116197 w 4190171"/>
                <a:gd name="connsiteY5118" fmla="*/ 556418 h 950432"/>
                <a:gd name="connsiteX5119" fmla="*/ 1740358 w 4190171"/>
                <a:gd name="connsiteY5119" fmla="*/ 556418 h 950432"/>
                <a:gd name="connsiteX5120" fmla="*/ 1743334 w 4190171"/>
                <a:gd name="connsiteY5120" fmla="*/ 557807 h 950432"/>
                <a:gd name="connsiteX5121" fmla="*/ 1746767 w 4190171"/>
                <a:gd name="connsiteY5121" fmla="*/ 561559 h 950432"/>
                <a:gd name="connsiteX5122" fmla="*/ 1746498 w 4190171"/>
                <a:gd name="connsiteY5122" fmla="*/ 567621 h 950432"/>
                <a:gd name="connsiteX5123" fmla="*/ 1742746 w 4190171"/>
                <a:gd name="connsiteY5123" fmla="*/ 571054 h 950432"/>
                <a:gd name="connsiteX5124" fmla="*/ 1736684 w 4190171"/>
                <a:gd name="connsiteY5124" fmla="*/ 570785 h 950432"/>
                <a:gd name="connsiteX5125" fmla="*/ 1733251 w 4190171"/>
                <a:gd name="connsiteY5125" fmla="*/ 567033 h 950432"/>
                <a:gd name="connsiteX5126" fmla="*/ 1733520 w 4190171"/>
                <a:gd name="connsiteY5126" fmla="*/ 560971 h 950432"/>
                <a:gd name="connsiteX5127" fmla="*/ 1737272 w 4190171"/>
                <a:gd name="connsiteY5127" fmla="*/ 557538 h 950432"/>
                <a:gd name="connsiteX5128" fmla="*/ 1740358 w 4190171"/>
                <a:gd name="connsiteY5128" fmla="*/ 556418 h 950432"/>
                <a:gd name="connsiteX5129" fmla="*/ 1364520 w 4190171"/>
                <a:gd name="connsiteY5129" fmla="*/ 556418 h 950432"/>
                <a:gd name="connsiteX5130" fmla="*/ 1367496 w 4190171"/>
                <a:gd name="connsiteY5130" fmla="*/ 557807 h 950432"/>
                <a:gd name="connsiteX5131" fmla="*/ 1370929 w 4190171"/>
                <a:gd name="connsiteY5131" fmla="*/ 561559 h 950432"/>
                <a:gd name="connsiteX5132" fmla="*/ 1370660 w 4190171"/>
                <a:gd name="connsiteY5132" fmla="*/ 567621 h 950432"/>
                <a:gd name="connsiteX5133" fmla="*/ 1366908 w 4190171"/>
                <a:gd name="connsiteY5133" fmla="*/ 571054 h 950432"/>
                <a:gd name="connsiteX5134" fmla="*/ 1360846 w 4190171"/>
                <a:gd name="connsiteY5134" fmla="*/ 570785 h 950432"/>
                <a:gd name="connsiteX5135" fmla="*/ 1357413 w 4190171"/>
                <a:gd name="connsiteY5135" fmla="*/ 567033 h 950432"/>
                <a:gd name="connsiteX5136" fmla="*/ 1357682 w 4190171"/>
                <a:gd name="connsiteY5136" fmla="*/ 560971 h 950432"/>
                <a:gd name="connsiteX5137" fmla="*/ 1361434 w 4190171"/>
                <a:gd name="connsiteY5137" fmla="*/ 557538 h 950432"/>
                <a:gd name="connsiteX5138" fmla="*/ 1364520 w 4190171"/>
                <a:gd name="connsiteY5138" fmla="*/ 556418 h 950432"/>
                <a:gd name="connsiteX5139" fmla="*/ 988682 w 4190171"/>
                <a:gd name="connsiteY5139" fmla="*/ 556418 h 950432"/>
                <a:gd name="connsiteX5140" fmla="*/ 991658 w 4190171"/>
                <a:gd name="connsiteY5140" fmla="*/ 557807 h 950432"/>
                <a:gd name="connsiteX5141" fmla="*/ 995091 w 4190171"/>
                <a:gd name="connsiteY5141" fmla="*/ 561559 h 950432"/>
                <a:gd name="connsiteX5142" fmla="*/ 994822 w 4190171"/>
                <a:gd name="connsiteY5142" fmla="*/ 567621 h 950432"/>
                <a:gd name="connsiteX5143" fmla="*/ 991070 w 4190171"/>
                <a:gd name="connsiteY5143" fmla="*/ 571054 h 950432"/>
                <a:gd name="connsiteX5144" fmla="*/ 985008 w 4190171"/>
                <a:gd name="connsiteY5144" fmla="*/ 570785 h 950432"/>
                <a:gd name="connsiteX5145" fmla="*/ 981575 w 4190171"/>
                <a:gd name="connsiteY5145" fmla="*/ 567033 h 950432"/>
                <a:gd name="connsiteX5146" fmla="*/ 981844 w 4190171"/>
                <a:gd name="connsiteY5146" fmla="*/ 560971 h 950432"/>
                <a:gd name="connsiteX5147" fmla="*/ 985596 w 4190171"/>
                <a:gd name="connsiteY5147" fmla="*/ 557538 h 950432"/>
                <a:gd name="connsiteX5148" fmla="*/ 988682 w 4190171"/>
                <a:gd name="connsiteY5148" fmla="*/ 556418 h 950432"/>
                <a:gd name="connsiteX5149" fmla="*/ 612844 w 4190171"/>
                <a:gd name="connsiteY5149" fmla="*/ 556418 h 950432"/>
                <a:gd name="connsiteX5150" fmla="*/ 615820 w 4190171"/>
                <a:gd name="connsiteY5150" fmla="*/ 557807 h 950432"/>
                <a:gd name="connsiteX5151" fmla="*/ 619253 w 4190171"/>
                <a:gd name="connsiteY5151" fmla="*/ 561559 h 950432"/>
                <a:gd name="connsiteX5152" fmla="*/ 618984 w 4190171"/>
                <a:gd name="connsiteY5152" fmla="*/ 567621 h 950432"/>
                <a:gd name="connsiteX5153" fmla="*/ 615232 w 4190171"/>
                <a:gd name="connsiteY5153" fmla="*/ 571054 h 950432"/>
                <a:gd name="connsiteX5154" fmla="*/ 609170 w 4190171"/>
                <a:gd name="connsiteY5154" fmla="*/ 570785 h 950432"/>
                <a:gd name="connsiteX5155" fmla="*/ 605737 w 4190171"/>
                <a:gd name="connsiteY5155" fmla="*/ 567033 h 950432"/>
                <a:gd name="connsiteX5156" fmla="*/ 606006 w 4190171"/>
                <a:gd name="connsiteY5156" fmla="*/ 560971 h 950432"/>
                <a:gd name="connsiteX5157" fmla="*/ 609758 w 4190171"/>
                <a:gd name="connsiteY5157" fmla="*/ 557538 h 950432"/>
                <a:gd name="connsiteX5158" fmla="*/ 612844 w 4190171"/>
                <a:gd name="connsiteY5158" fmla="*/ 556418 h 950432"/>
                <a:gd name="connsiteX5159" fmla="*/ 237007 w 4190171"/>
                <a:gd name="connsiteY5159" fmla="*/ 556418 h 950432"/>
                <a:gd name="connsiteX5160" fmla="*/ 239981 w 4190171"/>
                <a:gd name="connsiteY5160" fmla="*/ 557807 h 950432"/>
                <a:gd name="connsiteX5161" fmla="*/ 243415 w 4190171"/>
                <a:gd name="connsiteY5161" fmla="*/ 561559 h 950432"/>
                <a:gd name="connsiteX5162" fmla="*/ 243146 w 4190171"/>
                <a:gd name="connsiteY5162" fmla="*/ 567621 h 950432"/>
                <a:gd name="connsiteX5163" fmla="*/ 239394 w 4190171"/>
                <a:gd name="connsiteY5163" fmla="*/ 571054 h 950432"/>
                <a:gd name="connsiteX5164" fmla="*/ 233332 w 4190171"/>
                <a:gd name="connsiteY5164" fmla="*/ 570785 h 950432"/>
                <a:gd name="connsiteX5165" fmla="*/ 229899 w 4190171"/>
                <a:gd name="connsiteY5165" fmla="*/ 567033 h 950432"/>
                <a:gd name="connsiteX5166" fmla="*/ 230168 w 4190171"/>
                <a:gd name="connsiteY5166" fmla="*/ 560971 h 950432"/>
                <a:gd name="connsiteX5167" fmla="*/ 233920 w 4190171"/>
                <a:gd name="connsiteY5167" fmla="*/ 557538 h 950432"/>
                <a:gd name="connsiteX5168" fmla="*/ 237007 w 4190171"/>
                <a:gd name="connsiteY5168" fmla="*/ 556418 h 950432"/>
                <a:gd name="connsiteX5169" fmla="*/ 3932748 w 4190171"/>
                <a:gd name="connsiteY5169" fmla="*/ 552146 h 950432"/>
                <a:gd name="connsiteX5170" fmla="*/ 3935723 w 4190171"/>
                <a:gd name="connsiteY5170" fmla="*/ 553536 h 950432"/>
                <a:gd name="connsiteX5171" fmla="*/ 3939156 w 4190171"/>
                <a:gd name="connsiteY5171" fmla="*/ 557289 h 950432"/>
                <a:gd name="connsiteX5172" fmla="*/ 3938887 w 4190171"/>
                <a:gd name="connsiteY5172" fmla="*/ 563350 h 950432"/>
                <a:gd name="connsiteX5173" fmla="*/ 3935135 w 4190171"/>
                <a:gd name="connsiteY5173" fmla="*/ 566783 h 950432"/>
                <a:gd name="connsiteX5174" fmla="*/ 3929074 w 4190171"/>
                <a:gd name="connsiteY5174" fmla="*/ 566514 h 950432"/>
                <a:gd name="connsiteX5175" fmla="*/ 3925641 w 4190171"/>
                <a:gd name="connsiteY5175" fmla="*/ 562762 h 950432"/>
                <a:gd name="connsiteX5176" fmla="*/ 3925910 w 4190171"/>
                <a:gd name="connsiteY5176" fmla="*/ 556700 h 950432"/>
                <a:gd name="connsiteX5177" fmla="*/ 3929661 w 4190171"/>
                <a:gd name="connsiteY5177" fmla="*/ 553268 h 950432"/>
                <a:gd name="connsiteX5178" fmla="*/ 3932748 w 4190171"/>
                <a:gd name="connsiteY5178" fmla="*/ 552146 h 950432"/>
                <a:gd name="connsiteX5179" fmla="*/ 3556910 w 4190171"/>
                <a:gd name="connsiteY5179" fmla="*/ 552146 h 950432"/>
                <a:gd name="connsiteX5180" fmla="*/ 3559885 w 4190171"/>
                <a:gd name="connsiteY5180" fmla="*/ 553536 h 950432"/>
                <a:gd name="connsiteX5181" fmla="*/ 3563318 w 4190171"/>
                <a:gd name="connsiteY5181" fmla="*/ 557289 h 950432"/>
                <a:gd name="connsiteX5182" fmla="*/ 3563049 w 4190171"/>
                <a:gd name="connsiteY5182" fmla="*/ 563350 h 950432"/>
                <a:gd name="connsiteX5183" fmla="*/ 3559297 w 4190171"/>
                <a:gd name="connsiteY5183" fmla="*/ 566783 h 950432"/>
                <a:gd name="connsiteX5184" fmla="*/ 3553236 w 4190171"/>
                <a:gd name="connsiteY5184" fmla="*/ 566514 h 950432"/>
                <a:gd name="connsiteX5185" fmla="*/ 3549802 w 4190171"/>
                <a:gd name="connsiteY5185" fmla="*/ 562762 h 950432"/>
                <a:gd name="connsiteX5186" fmla="*/ 3550071 w 4190171"/>
                <a:gd name="connsiteY5186" fmla="*/ 556700 h 950432"/>
                <a:gd name="connsiteX5187" fmla="*/ 3553823 w 4190171"/>
                <a:gd name="connsiteY5187" fmla="*/ 553268 h 950432"/>
                <a:gd name="connsiteX5188" fmla="*/ 3556910 w 4190171"/>
                <a:gd name="connsiteY5188" fmla="*/ 552146 h 950432"/>
                <a:gd name="connsiteX5189" fmla="*/ 3181072 w 4190171"/>
                <a:gd name="connsiteY5189" fmla="*/ 552146 h 950432"/>
                <a:gd name="connsiteX5190" fmla="*/ 3184047 w 4190171"/>
                <a:gd name="connsiteY5190" fmla="*/ 553536 h 950432"/>
                <a:gd name="connsiteX5191" fmla="*/ 3187480 w 4190171"/>
                <a:gd name="connsiteY5191" fmla="*/ 557289 h 950432"/>
                <a:gd name="connsiteX5192" fmla="*/ 3187211 w 4190171"/>
                <a:gd name="connsiteY5192" fmla="*/ 563350 h 950432"/>
                <a:gd name="connsiteX5193" fmla="*/ 3183459 w 4190171"/>
                <a:gd name="connsiteY5193" fmla="*/ 566783 h 950432"/>
                <a:gd name="connsiteX5194" fmla="*/ 3177398 w 4190171"/>
                <a:gd name="connsiteY5194" fmla="*/ 566514 h 950432"/>
                <a:gd name="connsiteX5195" fmla="*/ 3173965 w 4190171"/>
                <a:gd name="connsiteY5195" fmla="*/ 562762 h 950432"/>
                <a:gd name="connsiteX5196" fmla="*/ 3174234 w 4190171"/>
                <a:gd name="connsiteY5196" fmla="*/ 556700 h 950432"/>
                <a:gd name="connsiteX5197" fmla="*/ 3177985 w 4190171"/>
                <a:gd name="connsiteY5197" fmla="*/ 553268 h 950432"/>
                <a:gd name="connsiteX5198" fmla="*/ 3181072 w 4190171"/>
                <a:gd name="connsiteY5198" fmla="*/ 552146 h 950432"/>
                <a:gd name="connsiteX5199" fmla="*/ 2805234 w 4190171"/>
                <a:gd name="connsiteY5199" fmla="*/ 552146 h 950432"/>
                <a:gd name="connsiteX5200" fmla="*/ 2808209 w 4190171"/>
                <a:gd name="connsiteY5200" fmla="*/ 553536 h 950432"/>
                <a:gd name="connsiteX5201" fmla="*/ 2811642 w 4190171"/>
                <a:gd name="connsiteY5201" fmla="*/ 557289 h 950432"/>
                <a:gd name="connsiteX5202" fmla="*/ 2811373 w 4190171"/>
                <a:gd name="connsiteY5202" fmla="*/ 563350 h 950432"/>
                <a:gd name="connsiteX5203" fmla="*/ 2807621 w 4190171"/>
                <a:gd name="connsiteY5203" fmla="*/ 566783 h 950432"/>
                <a:gd name="connsiteX5204" fmla="*/ 2801560 w 4190171"/>
                <a:gd name="connsiteY5204" fmla="*/ 566514 h 950432"/>
                <a:gd name="connsiteX5205" fmla="*/ 2798127 w 4190171"/>
                <a:gd name="connsiteY5205" fmla="*/ 562762 h 950432"/>
                <a:gd name="connsiteX5206" fmla="*/ 2798395 w 4190171"/>
                <a:gd name="connsiteY5206" fmla="*/ 556700 h 950432"/>
                <a:gd name="connsiteX5207" fmla="*/ 2802147 w 4190171"/>
                <a:gd name="connsiteY5207" fmla="*/ 553268 h 950432"/>
                <a:gd name="connsiteX5208" fmla="*/ 2805234 w 4190171"/>
                <a:gd name="connsiteY5208" fmla="*/ 552146 h 950432"/>
                <a:gd name="connsiteX5209" fmla="*/ 2429396 w 4190171"/>
                <a:gd name="connsiteY5209" fmla="*/ 552146 h 950432"/>
                <a:gd name="connsiteX5210" fmla="*/ 2432371 w 4190171"/>
                <a:gd name="connsiteY5210" fmla="*/ 553536 h 950432"/>
                <a:gd name="connsiteX5211" fmla="*/ 2435804 w 4190171"/>
                <a:gd name="connsiteY5211" fmla="*/ 557289 h 950432"/>
                <a:gd name="connsiteX5212" fmla="*/ 2435535 w 4190171"/>
                <a:gd name="connsiteY5212" fmla="*/ 563350 h 950432"/>
                <a:gd name="connsiteX5213" fmla="*/ 2431783 w 4190171"/>
                <a:gd name="connsiteY5213" fmla="*/ 566783 h 950432"/>
                <a:gd name="connsiteX5214" fmla="*/ 2425722 w 4190171"/>
                <a:gd name="connsiteY5214" fmla="*/ 566514 h 950432"/>
                <a:gd name="connsiteX5215" fmla="*/ 2422288 w 4190171"/>
                <a:gd name="connsiteY5215" fmla="*/ 562762 h 950432"/>
                <a:gd name="connsiteX5216" fmla="*/ 2422557 w 4190171"/>
                <a:gd name="connsiteY5216" fmla="*/ 556700 h 950432"/>
                <a:gd name="connsiteX5217" fmla="*/ 2426309 w 4190171"/>
                <a:gd name="connsiteY5217" fmla="*/ 553268 h 950432"/>
                <a:gd name="connsiteX5218" fmla="*/ 2429396 w 4190171"/>
                <a:gd name="connsiteY5218" fmla="*/ 552146 h 950432"/>
                <a:gd name="connsiteX5219" fmla="*/ 2053558 w 4190171"/>
                <a:gd name="connsiteY5219" fmla="*/ 552146 h 950432"/>
                <a:gd name="connsiteX5220" fmla="*/ 2056533 w 4190171"/>
                <a:gd name="connsiteY5220" fmla="*/ 553536 h 950432"/>
                <a:gd name="connsiteX5221" fmla="*/ 2059966 w 4190171"/>
                <a:gd name="connsiteY5221" fmla="*/ 557289 h 950432"/>
                <a:gd name="connsiteX5222" fmla="*/ 2059697 w 4190171"/>
                <a:gd name="connsiteY5222" fmla="*/ 563350 h 950432"/>
                <a:gd name="connsiteX5223" fmla="*/ 2055945 w 4190171"/>
                <a:gd name="connsiteY5223" fmla="*/ 566783 h 950432"/>
                <a:gd name="connsiteX5224" fmla="*/ 2049883 w 4190171"/>
                <a:gd name="connsiteY5224" fmla="*/ 566514 h 950432"/>
                <a:gd name="connsiteX5225" fmla="*/ 2046450 w 4190171"/>
                <a:gd name="connsiteY5225" fmla="*/ 562762 h 950432"/>
                <a:gd name="connsiteX5226" fmla="*/ 2046719 w 4190171"/>
                <a:gd name="connsiteY5226" fmla="*/ 556700 h 950432"/>
                <a:gd name="connsiteX5227" fmla="*/ 2050470 w 4190171"/>
                <a:gd name="connsiteY5227" fmla="*/ 553268 h 950432"/>
                <a:gd name="connsiteX5228" fmla="*/ 2053558 w 4190171"/>
                <a:gd name="connsiteY5228" fmla="*/ 552146 h 950432"/>
                <a:gd name="connsiteX5229" fmla="*/ 1677720 w 4190171"/>
                <a:gd name="connsiteY5229" fmla="*/ 552146 h 950432"/>
                <a:gd name="connsiteX5230" fmla="*/ 1680694 w 4190171"/>
                <a:gd name="connsiteY5230" fmla="*/ 553536 h 950432"/>
                <a:gd name="connsiteX5231" fmla="*/ 1684127 w 4190171"/>
                <a:gd name="connsiteY5231" fmla="*/ 557289 h 950432"/>
                <a:gd name="connsiteX5232" fmla="*/ 1683858 w 4190171"/>
                <a:gd name="connsiteY5232" fmla="*/ 563350 h 950432"/>
                <a:gd name="connsiteX5233" fmla="*/ 1680106 w 4190171"/>
                <a:gd name="connsiteY5233" fmla="*/ 566783 h 950432"/>
                <a:gd name="connsiteX5234" fmla="*/ 1674045 w 4190171"/>
                <a:gd name="connsiteY5234" fmla="*/ 566514 h 950432"/>
                <a:gd name="connsiteX5235" fmla="*/ 1670612 w 4190171"/>
                <a:gd name="connsiteY5235" fmla="*/ 562762 h 950432"/>
                <a:gd name="connsiteX5236" fmla="*/ 1670881 w 4190171"/>
                <a:gd name="connsiteY5236" fmla="*/ 556700 h 950432"/>
                <a:gd name="connsiteX5237" fmla="*/ 1674633 w 4190171"/>
                <a:gd name="connsiteY5237" fmla="*/ 553268 h 950432"/>
                <a:gd name="connsiteX5238" fmla="*/ 1677720 w 4190171"/>
                <a:gd name="connsiteY5238" fmla="*/ 552146 h 950432"/>
                <a:gd name="connsiteX5239" fmla="*/ 1301881 w 4190171"/>
                <a:gd name="connsiteY5239" fmla="*/ 552146 h 950432"/>
                <a:gd name="connsiteX5240" fmla="*/ 1304857 w 4190171"/>
                <a:gd name="connsiteY5240" fmla="*/ 553536 h 950432"/>
                <a:gd name="connsiteX5241" fmla="*/ 1308290 w 4190171"/>
                <a:gd name="connsiteY5241" fmla="*/ 557289 h 950432"/>
                <a:gd name="connsiteX5242" fmla="*/ 1308021 w 4190171"/>
                <a:gd name="connsiteY5242" fmla="*/ 563350 h 950432"/>
                <a:gd name="connsiteX5243" fmla="*/ 1304269 w 4190171"/>
                <a:gd name="connsiteY5243" fmla="*/ 566783 h 950432"/>
                <a:gd name="connsiteX5244" fmla="*/ 1298207 w 4190171"/>
                <a:gd name="connsiteY5244" fmla="*/ 566514 h 950432"/>
                <a:gd name="connsiteX5245" fmla="*/ 1294774 w 4190171"/>
                <a:gd name="connsiteY5245" fmla="*/ 562762 h 950432"/>
                <a:gd name="connsiteX5246" fmla="*/ 1295043 w 4190171"/>
                <a:gd name="connsiteY5246" fmla="*/ 556700 h 950432"/>
                <a:gd name="connsiteX5247" fmla="*/ 1298794 w 4190171"/>
                <a:gd name="connsiteY5247" fmla="*/ 553268 h 950432"/>
                <a:gd name="connsiteX5248" fmla="*/ 1301881 w 4190171"/>
                <a:gd name="connsiteY5248" fmla="*/ 552146 h 950432"/>
                <a:gd name="connsiteX5249" fmla="*/ 926043 w 4190171"/>
                <a:gd name="connsiteY5249" fmla="*/ 552146 h 950432"/>
                <a:gd name="connsiteX5250" fmla="*/ 929018 w 4190171"/>
                <a:gd name="connsiteY5250" fmla="*/ 553536 h 950432"/>
                <a:gd name="connsiteX5251" fmla="*/ 932451 w 4190171"/>
                <a:gd name="connsiteY5251" fmla="*/ 557289 h 950432"/>
                <a:gd name="connsiteX5252" fmla="*/ 932182 w 4190171"/>
                <a:gd name="connsiteY5252" fmla="*/ 563350 h 950432"/>
                <a:gd name="connsiteX5253" fmla="*/ 928430 w 4190171"/>
                <a:gd name="connsiteY5253" fmla="*/ 566783 h 950432"/>
                <a:gd name="connsiteX5254" fmla="*/ 922369 w 4190171"/>
                <a:gd name="connsiteY5254" fmla="*/ 566514 h 950432"/>
                <a:gd name="connsiteX5255" fmla="*/ 918936 w 4190171"/>
                <a:gd name="connsiteY5255" fmla="*/ 562762 h 950432"/>
                <a:gd name="connsiteX5256" fmla="*/ 919205 w 4190171"/>
                <a:gd name="connsiteY5256" fmla="*/ 556700 h 950432"/>
                <a:gd name="connsiteX5257" fmla="*/ 922956 w 4190171"/>
                <a:gd name="connsiteY5257" fmla="*/ 553268 h 950432"/>
                <a:gd name="connsiteX5258" fmla="*/ 926043 w 4190171"/>
                <a:gd name="connsiteY5258" fmla="*/ 552146 h 950432"/>
                <a:gd name="connsiteX5259" fmla="*/ 550205 w 4190171"/>
                <a:gd name="connsiteY5259" fmla="*/ 552146 h 950432"/>
                <a:gd name="connsiteX5260" fmla="*/ 553180 w 4190171"/>
                <a:gd name="connsiteY5260" fmla="*/ 553536 h 950432"/>
                <a:gd name="connsiteX5261" fmla="*/ 556613 w 4190171"/>
                <a:gd name="connsiteY5261" fmla="*/ 557289 h 950432"/>
                <a:gd name="connsiteX5262" fmla="*/ 556345 w 4190171"/>
                <a:gd name="connsiteY5262" fmla="*/ 563350 h 950432"/>
                <a:gd name="connsiteX5263" fmla="*/ 552592 w 4190171"/>
                <a:gd name="connsiteY5263" fmla="*/ 566783 h 950432"/>
                <a:gd name="connsiteX5264" fmla="*/ 546531 w 4190171"/>
                <a:gd name="connsiteY5264" fmla="*/ 566514 h 950432"/>
                <a:gd name="connsiteX5265" fmla="*/ 543098 w 4190171"/>
                <a:gd name="connsiteY5265" fmla="*/ 562762 h 950432"/>
                <a:gd name="connsiteX5266" fmla="*/ 543367 w 4190171"/>
                <a:gd name="connsiteY5266" fmla="*/ 556700 h 950432"/>
                <a:gd name="connsiteX5267" fmla="*/ 547119 w 4190171"/>
                <a:gd name="connsiteY5267" fmla="*/ 553268 h 950432"/>
                <a:gd name="connsiteX5268" fmla="*/ 550205 w 4190171"/>
                <a:gd name="connsiteY5268" fmla="*/ 552146 h 950432"/>
                <a:gd name="connsiteX5269" fmla="*/ 174368 w 4190171"/>
                <a:gd name="connsiteY5269" fmla="*/ 552146 h 950432"/>
                <a:gd name="connsiteX5270" fmla="*/ 177342 w 4190171"/>
                <a:gd name="connsiteY5270" fmla="*/ 553536 h 950432"/>
                <a:gd name="connsiteX5271" fmla="*/ 180776 w 4190171"/>
                <a:gd name="connsiteY5271" fmla="*/ 557289 h 950432"/>
                <a:gd name="connsiteX5272" fmla="*/ 180506 w 4190171"/>
                <a:gd name="connsiteY5272" fmla="*/ 563350 h 950432"/>
                <a:gd name="connsiteX5273" fmla="*/ 176755 w 4190171"/>
                <a:gd name="connsiteY5273" fmla="*/ 566783 h 950432"/>
                <a:gd name="connsiteX5274" fmla="*/ 170693 w 4190171"/>
                <a:gd name="connsiteY5274" fmla="*/ 566514 h 950432"/>
                <a:gd name="connsiteX5275" fmla="*/ 167260 w 4190171"/>
                <a:gd name="connsiteY5275" fmla="*/ 562762 h 950432"/>
                <a:gd name="connsiteX5276" fmla="*/ 167529 w 4190171"/>
                <a:gd name="connsiteY5276" fmla="*/ 556700 h 950432"/>
                <a:gd name="connsiteX5277" fmla="*/ 171281 w 4190171"/>
                <a:gd name="connsiteY5277" fmla="*/ 553268 h 950432"/>
                <a:gd name="connsiteX5278" fmla="*/ 174368 w 4190171"/>
                <a:gd name="connsiteY5278" fmla="*/ 552146 h 950432"/>
                <a:gd name="connsiteX5279" fmla="*/ 3961011 w 4190171"/>
                <a:gd name="connsiteY5279" fmla="*/ 551400 h 950432"/>
                <a:gd name="connsiteX5280" fmla="*/ 3964115 w 4190171"/>
                <a:gd name="connsiteY5280" fmla="*/ 552686 h 950432"/>
                <a:gd name="connsiteX5281" fmla="*/ 3976357 w 4190171"/>
                <a:gd name="connsiteY5281" fmla="*/ 564928 h 950432"/>
                <a:gd name="connsiteX5282" fmla="*/ 3976357 w 4190171"/>
                <a:gd name="connsiteY5282" fmla="*/ 571136 h 950432"/>
                <a:gd name="connsiteX5283" fmla="*/ 3958595 w 4190171"/>
                <a:gd name="connsiteY5283" fmla="*/ 588898 h 950432"/>
                <a:gd name="connsiteX5284" fmla="*/ 3952387 w 4190171"/>
                <a:gd name="connsiteY5284" fmla="*/ 588898 h 950432"/>
                <a:gd name="connsiteX5285" fmla="*/ 3940145 w 4190171"/>
                <a:gd name="connsiteY5285" fmla="*/ 576656 h 950432"/>
                <a:gd name="connsiteX5286" fmla="*/ 3940145 w 4190171"/>
                <a:gd name="connsiteY5286" fmla="*/ 570448 h 950432"/>
                <a:gd name="connsiteX5287" fmla="*/ 3957907 w 4190171"/>
                <a:gd name="connsiteY5287" fmla="*/ 552686 h 950432"/>
                <a:gd name="connsiteX5288" fmla="*/ 3961011 w 4190171"/>
                <a:gd name="connsiteY5288" fmla="*/ 551400 h 950432"/>
                <a:gd name="connsiteX5289" fmla="*/ 3585173 w 4190171"/>
                <a:gd name="connsiteY5289" fmla="*/ 551400 h 950432"/>
                <a:gd name="connsiteX5290" fmla="*/ 3588277 w 4190171"/>
                <a:gd name="connsiteY5290" fmla="*/ 552686 h 950432"/>
                <a:gd name="connsiteX5291" fmla="*/ 3600519 w 4190171"/>
                <a:gd name="connsiteY5291" fmla="*/ 564928 h 950432"/>
                <a:gd name="connsiteX5292" fmla="*/ 3600519 w 4190171"/>
                <a:gd name="connsiteY5292" fmla="*/ 571136 h 950432"/>
                <a:gd name="connsiteX5293" fmla="*/ 3582757 w 4190171"/>
                <a:gd name="connsiteY5293" fmla="*/ 588898 h 950432"/>
                <a:gd name="connsiteX5294" fmla="*/ 3576548 w 4190171"/>
                <a:gd name="connsiteY5294" fmla="*/ 588898 h 950432"/>
                <a:gd name="connsiteX5295" fmla="*/ 3564307 w 4190171"/>
                <a:gd name="connsiteY5295" fmla="*/ 576656 h 950432"/>
                <a:gd name="connsiteX5296" fmla="*/ 3564307 w 4190171"/>
                <a:gd name="connsiteY5296" fmla="*/ 570448 h 950432"/>
                <a:gd name="connsiteX5297" fmla="*/ 3582069 w 4190171"/>
                <a:gd name="connsiteY5297" fmla="*/ 552686 h 950432"/>
                <a:gd name="connsiteX5298" fmla="*/ 3585173 w 4190171"/>
                <a:gd name="connsiteY5298" fmla="*/ 551400 h 950432"/>
                <a:gd name="connsiteX5299" fmla="*/ 3209335 w 4190171"/>
                <a:gd name="connsiteY5299" fmla="*/ 551400 h 950432"/>
                <a:gd name="connsiteX5300" fmla="*/ 3212440 w 4190171"/>
                <a:gd name="connsiteY5300" fmla="*/ 552686 h 950432"/>
                <a:gd name="connsiteX5301" fmla="*/ 3224681 w 4190171"/>
                <a:gd name="connsiteY5301" fmla="*/ 564928 h 950432"/>
                <a:gd name="connsiteX5302" fmla="*/ 3224681 w 4190171"/>
                <a:gd name="connsiteY5302" fmla="*/ 571136 h 950432"/>
                <a:gd name="connsiteX5303" fmla="*/ 3206919 w 4190171"/>
                <a:gd name="connsiteY5303" fmla="*/ 588898 h 950432"/>
                <a:gd name="connsiteX5304" fmla="*/ 3200711 w 4190171"/>
                <a:gd name="connsiteY5304" fmla="*/ 588898 h 950432"/>
                <a:gd name="connsiteX5305" fmla="*/ 3188469 w 4190171"/>
                <a:gd name="connsiteY5305" fmla="*/ 576656 h 950432"/>
                <a:gd name="connsiteX5306" fmla="*/ 3188469 w 4190171"/>
                <a:gd name="connsiteY5306" fmla="*/ 570448 h 950432"/>
                <a:gd name="connsiteX5307" fmla="*/ 3206231 w 4190171"/>
                <a:gd name="connsiteY5307" fmla="*/ 552686 h 950432"/>
                <a:gd name="connsiteX5308" fmla="*/ 3209335 w 4190171"/>
                <a:gd name="connsiteY5308" fmla="*/ 551400 h 950432"/>
                <a:gd name="connsiteX5309" fmla="*/ 2833497 w 4190171"/>
                <a:gd name="connsiteY5309" fmla="*/ 551400 h 950432"/>
                <a:gd name="connsiteX5310" fmla="*/ 2836601 w 4190171"/>
                <a:gd name="connsiteY5310" fmla="*/ 552686 h 950432"/>
                <a:gd name="connsiteX5311" fmla="*/ 2848842 w 4190171"/>
                <a:gd name="connsiteY5311" fmla="*/ 564928 h 950432"/>
                <a:gd name="connsiteX5312" fmla="*/ 2848842 w 4190171"/>
                <a:gd name="connsiteY5312" fmla="*/ 571136 h 950432"/>
                <a:gd name="connsiteX5313" fmla="*/ 2831081 w 4190171"/>
                <a:gd name="connsiteY5313" fmla="*/ 588898 h 950432"/>
                <a:gd name="connsiteX5314" fmla="*/ 2824873 w 4190171"/>
                <a:gd name="connsiteY5314" fmla="*/ 588898 h 950432"/>
                <a:gd name="connsiteX5315" fmla="*/ 2812631 w 4190171"/>
                <a:gd name="connsiteY5315" fmla="*/ 576656 h 950432"/>
                <a:gd name="connsiteX5316" fmla="*/ 2812631 w 4190171"/>
                <a:gd name="connsiteY5316" fmla="*/ 570448 h 950432"/>
                <a:gd name="connsiteX5317" fmla="*/ 2830393 w 4190171"/>
                <a:gd name="connsiteY5317" fmla="*/ 552686 h 950432"/>
                <a:gd name="connsiteX5318" fmla="*/ 2833497 w 4190171"/>
                <a:gd name="connsiteY5318" fmla="*/ 551400 h 950432"/>
                <a:gd name="connsiteX5319" fmla="*/ 2457659 w 4190171"/>
                <a:gd name="connsiteY5319" fmla="*/ 551400 h 950432"/>
                <a:gd name="connsiteX5320" fmla="*/ 2460763 w 4190171"/>
                <a:gd name="connsiteY5320" fmla="*/ 552686 h 950432"/>
                <a:gd name="connsiteX5321" fmla="*/ 2473005 w 4190171"/>
                <a:gd name="connsiteY5321" fmla="*/ 564928 h 950432"/>
                <a:gd name="connsiteX5322" fmla="*/ 2473005 w 4190171"/>
                <a:gd name="connsiteY5322" fmla="*/ 571136 h 950432"/>
                <a:gd name="connsiteX5323" fmla="*/ 2455243 w 4190171"/>
                <a:gd name="connsiteY5323" fmla="*/ 588898 h 950432"/>
                <a:gd name="connsiteX5324" fmla="*/ 2449034 w 4190171"/>
                <a:gd name="connsiteY5324" fmla="*/ 588898 h 950432"/>
                <a:gd name="connsiteX5325" fmla="*/ 2436793 w 4190171"/>
                <a:gd name="connsiteY5325" fmla="*/ 576656 h 950432"/>
                <a:gd name="connsiteX5326" fmla="*/ 2436793 w 4190171"/>
                <a:gd name="connsiteY5326" fmla="*/ 570448 h 950432"/>
                <a:gd name="connsiteX5327" fmla="*/ 2454555 w 4190171"/>
                <a:gd name="connsiteY5327" fmla="*/ 552686 h 950432"/>
                <a:gd name="connsiteX5328" fmla="*/ 2457659 w 4190171"/>
                <a:gd name="connsiteY5328" fmla="*/ 551400 h 950432"/>
                <a:gd name="connsiteX5329" fmla="*/ 2081820 w 4190171"/>
                <a:gd name="connsiteY5329" fmla="*/ 551400 h 950432"/>
                <a:gd name="connsiteX5330" fmla="*/ 2084925 w 4190171"/>
                <a:gd name="connsiteY5330" fmla="*/ 552686 h 950432"/>
                <a:gd name="connsiteX5331" fmla="*/ 2097166 w 4190171"/>
                <a:gd name="connsiteY5331" fmla="*/ 564928 h 950432"/>
                <a:gd name="connsiteX5332" fmla="*/ 2097166 w 4190171"/>
                <a:gd name="connsiteY5332" fmla="*/ 571136 h 950432"/>
                <a:gd name="connsiteX5333" fmla="*/ 2079404 w 4190171"/>
                <a:gd name="connsiteY5333" fmla="*/ 588898 h 950432"/>
                <a:gd name="connsiteX5334" fmla="*/ 2073197 w 4190171"/>
                <a:gd name="connsiteY5334" fmla="*/ 588898 h 950432"/>
                <a:gd name="connsiteX5335" fmla="*/ 2060955 w 4190171"/>
                <a:gd name="connsiteY5335" fmla="*/ 576656 h 950432"/>
                <a:gd name="connsiteX5336" fmla="*/ 2060955 w 4190171"/>
                <a:gd name="connsiteY5336" fmla="*/ 570448 h 950432"/>
                <a:gd name="connsiteX5337" fmla="*/ 2078716 w 4190171"/>
                <a:gd name="connsiteY5337" fmla="*/ 552686 h 950432"/>
                <a:gd name="connsiteX5338" fmla="*/ 2081820 w 4190171"/>
                <a:gd name="connsiteY5338" fmla="*/ 551400 h 950432"/>
                <a:gd name="connsiteX5339" fmla="*/ 1705983 w 4190171"/>
                <a:gd name="connsiteY5339" fmla="*/ 551400 h 950432"/>
                <a:gd name="connsiteX5340" fmla="*/ 1709087 w 4190171"/>
                <a:gd name="connsiteY5340" fmla="*/ 552686 h 950432"/>
                <a:gd name="connsiteX5341" fmla="*/ 1721329 w 4190171"/>
                <a:gd name="connsiteY5341" fmla="*/ 564928 h 950432"/>
                <a:gd name="connsiteX5342" fmla="*/ 1721329 w 4190171"/>
                <a:gd name="connsiteY5342" fmla="*/ 571136 h 950432"/>
                <a:gd name="connsiteX5343" fmla="*/ 1703567 w 4190171"/>
                <a:gd name="connsiteY5343" fmla="*/ 588898 h 950432"/>
                <a:gd name="connsiteX5344" fmla="*/ 1697358 w 4190171"/>
                <a:gd name="connsiteY5344" fmla="*/ 588898 h 950432"/>
                <a:gd name="connsiteX5345" fmla="*/ 1685116 w 4190171"/>
                <a:gd name="connsiteY5345" fmla="*/ 576656 h 950432"/>
                <a:gd name="connsiteX5346" fmla="*/ 1685116 w 4190171"/>
                <a:gd name="connsiteY5346" fmla="*/ 570448 h 950432"/>
                <a:gd name="connsiteX5347" fmla="*/ 1702879 w 4190171"/>
                <a:gd name="connsiteY5347" fmla="*/ 552686 h 950432"/>
                <a:gd name="connsiteX5348" fmla="*/ 1705983 w 4190171"/>
                <a:gd name="connsiteY5348" fmla="*/ 551400 h 950432"/>
                <a:gd name="connsiteX5349" fmla="*/ 1330144 w 4190171"/>
                <a:gd name="connsiteY5349" fmla="*/ 551400 h 950432"/>
                <a:gd name="connsiteX5350" fmla="*/ 1333248 w 4190171"/>
                <a:gd name="connsiteY5350" fmla="*/ 552686 h 950432"/>
                <a:gd name="connsiteX5351" fmla="*/ 1345490 w 4190171"/>
                <a:gd name="connsiteY5351" fmla="*/ 564928 h 950432"/>
                <a:gd name="connsiteX5352" fmla="*/ 1345490 w 4190171"/>
                <a:gd name="connsiteY5352" fmla="*/ 571136 h 950432"/>
                <a:gd name="connsiteX5353" fmla="*/ 1327728 w 4190171"/>
                <a:gd name="connsiteY5353" fmla="*/ 588898 h 950432"/>
                <a:gd name="connsiteX5354" fmla="*/ 1321520 w 4190171"/>
                <a:gd name="connsiteY5354" fmla="*/ 588898 h 950432"/>
                <a:gd name="connsiteX5355" fmla="*/ 1309278 w 4190171"/>
                <a:gd name="connsiteY5355" fmla="*/ 576656 h 950432"/>
                <a:gd name="connsiteX5356" fmla="*/ 1309278 w 4190171"/>
                <a:gd name="connsiteY5356" fmla="*/ 570448 h 950432"/>
                <a:gd name="connsiteX5357" fmla="*/ 1327040 w 4190171"/>
                <a:gd name="connsiteY5357" fmla="*/ 552686 h 950432"/>
                <a:gd name="connsiteX5358" fmla="*/ 1330144 w 4190171"/>
                <a:gd name="connsiteY5358" fmla="*/ 551400 h 950432"/>
                <a:gd name="connsiteX5359" fmla="*/ 954306 w 4190171"/>
                <a:gd name="connsiteY5359" fmla="*/ 551400 h 950432"/>
                <a:gd name="connsiteX5360" fmla="*/ 957410 w 4190171"/>
                <a:gd name="connsiteY5360" fmla="*/ 552686 h 950432"/>
                <a:gd name="connsiteX5361" fmla="*/ 969652 w 4190171"/>
                <a:gd name="connsiteY5361" fmla="*/ 564928 h 950432"/>
                <a:gd name="connsiteX5362" fmla="*/ 969652 w 4190171"/>
                <a:gd name="connsiteY5362" fmla="*/ 571136 h 950432"/>
                <a:gd name="connsiteX5363" fmla="*/ 951891 w 4190171"/>
                <a:gd name="connsiteY5363" fmla="*/ 588898 h 950432"/>
                <a:gd name="connsiteX5364" fmla="*/ 945682 w 4190171"/>
                <a:gd name="connsiteY5364" fmla="*/ 588898 h 950432"/>
                <a:gd name="connsiteX5365" fmla="*/ 933440 w 4190171"/>
                <a:gd name="connsiteY5365" fmla="*/ 576656 h 950432"/>
                <a:gd name="connsiteX5366" fmla="*/ 933440 w 4190171"/>
                <a:gd name="connsiteY5366" fmla="*/ 570448 h 950432"/>
                <a:gd name="connsiteX5367" fmla="*/ 951203 w 4190171"/>
                <a:gd name="connsiteY5367" fmla="*/ 552686 h 950432"/>
                <a:gd name="connsiteX5368" fmla="*/ 954306 w 4190171"/>
                <a:gd name="connsiteY5368" fmla="*/ 551400 h 950432"/>
                <a:gd name="connsiteX5369" fmla="*/ 578469 w 4190171"/>
                <a:gd name="connsiteY5369" fmla="*/ 551400 h 950432"/>
                <a:gd name="connsiteX5370" fmla="*/ 581573 w 4190171"/>
                <a:gd name="connsiteY5370" fmla="*/ 552686 h 950432"/>
                <a:gd name="connsiteX5371" fmla="*/ 593814 w 4190171"/>
                <a:gd name="connsiteY5371" fmla="*/ 564928 h 950432"/>
                <a:gd name="connsiteX5372" fmla="*/ 593814 w 4190171"/>
                <a:gd name="connsiteY5372" fmla="*/ 571136 h 950432"/>
                <a:gd name="connsiteX5373" fmla="*/ 576052 w 4190171"/>
                <a:gd name="connsiteY5373" fmla="*/ 588898 h 950432"/>
                <a:gd name="connsiteX5374" fmla="*/ 569844 w 4190171"/>
                <a:gd name="connsiteY5374" fmla="*/ 588898 h 950432"/>
                <a:gd name="connsiteX5375" fmla="*/ 557602 w 4190171"/>
                <a:gd name="connsiteY5375" fmla="*/ 576656 h 950432"/>
                <a:gd name="connsiteX5376" fmla="*/ 557602 w 4190171"/>
                <a:gd name="connsiteY5376" fmla="*/ 570448 h 950432"/>
                <a:gd name="connsiteX5377" fmla="*/ 575365 w 4190171"/>
                <a:gd name="connsiteY5377" fmla="*/ 552686 h 950432"/>
                <a:gd name="connsiteX5378" fmla="*/ 578469 w 4190171"/>
                <a:gd name="connsiteY5378" fmla="*/ 551400 h 950432"/>
                <a:gd name="connsiteX5379" fmla="*/ 202631 w 4190171"/>
                <a:gd name="connsiteY5379" fmla="*/ 551400 h 950432"/>
                <a:gd name="connsiteX5380" fmla="*/ 205735 w 4190171"/>
                <a:gd name="connsiteY5380" fmla="*/ 552686 h 950432"/>
                <a:gd name="connsiteX5381" fmla="*/ 217977 w 4190171"/>
                <a:gd name="connsiteY5381" fmla="*/ 564928 h 950432"/>
                <a:gd name="connsiteX5382" fmla="*/ 217977 w 4190171"/>
                <a:gd name="connsiteY5382" fmla="*/ 571136 h 950432"/>
                <a:gd name="connsiteX5383" fmla="*/ 200215 w 4190171"/>
                <a:gd name="connsiteY5383" fmla="*/ 588898 h 950432"/>
                <a:gd name="connsiteX5384" fmla="*/ 194006 w 4190171"/>
                <a:gd name="connsiteY5384" fmla="*/ 588898 h 950432"/>
                <a:gd name="connsiteX5385" fmla="*/ 181764 w 4190171"/>
                <a:gd name="connsiteY5385" fmla="*/ 576656 h 950432"/>
                <a:gd name="connsiteX5386" fmla="*/ 181764 w 4190171"/>
                <a:gd name="connsiteY5386" fmla="*/ 570448 h 950432"/>
                <a:gd name="connsiteX5387" fmla="*/ 199527 w 4190171"/>
                <a:gd name="connsiteY5387" fmla="*/ 552686 h 950432"/>
                <a:gd name="connsiteX5388" fmla="*/ 202631 w 4190171"/>
                <a:gd name="connsiteY5388" fmla="*/ 551400 h 950432"/>
                <a:gd name="connsiteX5389" fmla="*/ 4018878 w 4190171"/>
                <a:gd name="connsiteY5389" fmla="*/ 547164 h 950432"/>
                <a:gd name="connsiteX5390" fmla="*/ 4021852 w 4190171"/>
                <a:gd name="connsiteY5390" fmla="*/ 548553 h 950432"/>
                <a:gd name="connsiteX5391" fmla="*/ 4025286 w 4190171"/>
                <a:gd name="connsiteY5391" fmla="*/ 552305 h 950432"/>
                <a:gd name="connsiteX5392" fmla="*/ 4025017 w 4190171"/>
                <a:gd name="connsiteY5392" fmla="*/ 558368 h 950432"/>
                <a:gd name="connsiteX5393" fmla="*/ 4021265 w 4190171"/>
                <a:gd name="connsiteY5393" fmla="*/ 561801 h 950432"/>
                <a:gd name="connsiteX5394" fmla="*/ 4015203 w 4190171"/>
                <a:gd name="connsiteY5394" fmla="*/ 561531 h 950432"/>
                <a:gd name="connsiteX5395" fmla="*/ 4011770 w 4190171"/>
                <a:gd name="connsiteY5395" fmla="*/ 557780 h 950432"/>
                <a:gd name="connsiteX5396" fmla="*/ 4012039 w 4190171"/>
                <a:gd name="connsiteY5396" fmla="*/ 551718 h 950432"/>
                <a:gd name="connsiteX5397" fmla="*/ 4015791 w 4190171"/>
                <a:gd name="connsiteY5397" fmla="*/ 548284 h 950432"/>
                <a:gd name="connsiteX5398" fmla="*/ 4018878 w 4190171"/>
                <a:gd name="connsiteY5398" fmla="*/ 547164 h 950432"/>
                <a:gd name="connsiteX5399" fmla="*/ 3643039 w 4190171"/>
                <a:gd name="connsiteY5399" fmla="*/ 547164 h 950432"/>
                <a:gd name="connsiteX5400" fmla="*/ 3646014 w 4190171"/>
                <a:gd name="connsiteY5400" fmla="*/ 548553 h 950432"/>
                <a:gd name="connsiteX5401" fmla="*/ 3649448 w 4190171"/>
                <a:gd name="connsiteY5401" fmla="*/ 552305 h 950432"/>
                <a:gd name="connsiteX5402" fmla="*/ 3649179 w 4190171"/>
                <a:gd name="connsiteY5402" fmla="*/ 558368 h 950432"/>
                <a:gd name="connsiteX5403" fmla="*/ 3645426 w 4190171"/>
                <a:gd name="connsiteY5403" fmla="*/ 561801 h 950432"/>
                <a:gd name="connsiteX5404" fmla="*/ 3639366 w 4190171"/>
                <a:gd name="connsiteY5404" fmla="*/ 561531 h 950432"/>
                <a:gd name="connsiteX5405" fmla="*/ 3635932 w 4190171"/>
                <a:gd name="connsiteY5405" fmla="*/ 557780 h 950432"/>
                <a:gd name="connsiteX5406" fmla="*/ 3636201 w 4190171"/>
                <a:gd name="connsiteY5406" fmla="*/ 551718 h 950432"/>
                <a:gd name="connsiteX5407" fmla="*/ 3639953 w 4190171"/>
                <a:gd name="connsiteY5407" fmla="*/ 548284 h 950432"/>
                <a:gd name="connsiteX5408" fmla="*/ 3643039 w 4190171"/>
                <a:gd name="connsiteY5408" fmla="*/ 547164 h 950432"/>
                <a:gd name="connsiteX5409" fmla="*/ 3267202 w 4190171"/>
                <a:gd name="connsiteY5409" fmla="*/ 547164 h 950432"/>
                <a:gd name="connsiteX5410" fmla="*/ 3270176 w 4190171"/>
                <a:gd name="connsiteY5410" fmla="*/ 548553 h 950432"/>
                <a:gd name="connsiteX5411" fmla="*/ 3273610 w 4190171"/>
                <a:gd name="connsiteY5411" fmla="*/ 552305 h 950432"/>
                <a:gd name="connsiteX5412" fmla="*/ 3273340 w 4190171"/>
                <a:gd name="connsiteY5412" fmla="*/ 558368 h 950432"/>
                <a:gd name="connsiteX5413" fmla="*/ 3269588 w 4190171"/>
                <a:gd name="connsiteY5413" fmla="*/ 561801 h 950432"/>
                <a:gd name="connsiteX5414" fmla="*/ 3263527 w 4190171"/>
                <a:gd name="connsiteY5414" fmla="*/ 561531 h 950432"/>
                <a:gd name="connsiteX5415" fmla="*/ 3260094 w 4190171"/>
                <a:gd name="connsiteY5415" fmla="*/ 557780 h 950432"/>
                <a:gd name="connsiteX5416" fmla="*/ 3260363 w 4190171"/>
                <a:gd name="connsiteY5416" fmla="*/ 551718 h 950432"/>
                <a:gd name="connsiteX5417" fmla="*/ 3264114 w 4190171"/>
                <a:gd name="connsiteY5417" fmla="*/ 548284 h 950432"/>
                <a:gd name="connsiteX5418" fmla="*/ 3267202 w 4190171"/>
                <a:gd name="connsiteY5418" fmla="*/ 547164 h 950432"/>
                <a:gd name="connsiteX5419" fmla="*/ 2891363 w 4190171"/>
                <a:gd name="connsiteY5419" fmla="*/ 547164 h 950432"/>
                <a:gd name="connsiteX5420" fmla="*/ 2894338 w 4190171"/>
                <a:gd name="connsiteY5420" fmla="*/ 548553 h 950432"/>
                <a:gd name="connsiteX5421" fmla="*/ 2897772 w 4190171"/>
                <a:gd name="connsiteY5421" fmla="*/ 552305 h 950432"/>
                <a:gd name="connsiteX5422" fmla="*/ 2897502 w 4190171"/>
                <a:gd name="connsiteY5422" fmla="*/ 558368 h 950432"/>
                <a:gd name="connsiteX5423" fmla="*/ 2893750 w 4190171"/>
                <a:gd name="connsiteY5423" fmla="*/ 561801 h 950432"/>
                <a:gd name="connsiteX5424" fmla="*/ 2887689 w 4190171"/>
                <a:gd name="connsiteY5424" fmla="*/ 561531 h 950432"/>
                <a:gd name="connsiteX5425" fmla="*/ 2884256 w 4190171"/>
                <a:gd name="connsiteY5425" fmla="*/ 557780 h 950432"/>
                <a:gd name="connsiteX5426" fmla="*/ 2884525 w 4190171"/>
                <a:gd name="connsiteY5426" fmla="*/ 551718 h 950432"/>
                <a:gd name="connsiteX5427" fmla="*/ 2888276 w 4190171"/>
                <a:gd name="connsiteY5427" fmla="*/ 548284 h 950432"/>
                <a:gd name="connsiteX5428" fmla="*/ 2891363 w 4190171"/>
                <a:gd name="connsiteY5428" fmla="*/ 547164 h 950432"/>
                <a:gd name="connsiteX5429" fmla="*/ 2515525 w 4190171"/>
                <a:gd name="connsiteY5429" fmla="*/ 547164 h 950432"/>
                <a:gd name="connsiteX5430" fmla="*/ 2518500 w 4190171"/>
                <a:gd name="connsiteY5430" fmla="*/ 548553 h 950432"/>
                <a:gd name="connsiteX5431" fmla="*/ 2521934 w 4190171"/>
                <a:gd name="connsiteY5431" fmla="*/ 552305 h 950432"/>
                <a:gd name="connsiteX5432" fmla="*/ 2521665 w 4190171"/>
                <a:gd name="connsiteY5432" fmla="*/ 558368 h 950432"/>
                <a:gd name="connsiteX5433" fmla="*/ 2517912 w 4190171"/>
                <a:gd name="connsiteY5433" fmla="*/ 561801 h 950432"/>
                <a:gd name="connsiteX5434" fmla="*/ 2511851 w 4190171"/>
                <a:gd name="connsiteY5434" fmla="*/ 561531 h 950432"/>
                <a:gd name="connsiteX5435" fmla="*/ 2508418 w 4190171"/>
                <a:gd name="connsiteY5435" fmla="*/ 557780 h 950432"/>
                <a:gd name="connsiteX5436" fmla="*/ 2508687 w 4190171"/>
                <a:gd name="connsiteY5436" fmla="*/ 551718 h 950432"/>
                <a:gd name="connsiteX5437" fmla="*/ 2512438 w 4190171"/>
                <a:gd name="connsiteY5437" fmla="*/ 548284 h 950432"/>
                <a:gd name="connsiteX5438" fmla="*/ 2515525 w 4190171"/>
                <a:gd name="connsiteY5438" fmla="*/ 547164 h 950432"/>
                <a:gd name="connsiteX5439" fmla="*/ 2139687 w 4190171"/>
                <a:gd name="connsiteY5439" fmla="*/ 547164 h 950432"/>
                <a:gd name="connsiteX5440" fmla="*/ 2142662 w 4190171"/>
                <a:gd name="connsiteY5440" fmla="*/ 548553 h 950432"/>
                <a:gd name="connsiteX5441" fmla="*/ 2146095 w 4190171"/>
                <a:gd name="connsiteY5441" fmla="*/ 552305 h 950432"/>
                <a:gd name="connsiteX5442" fmla="*/ 2145826 w 4190171"/>
                <a:gd name="connsiteY5442" fmla="*/ 558368 h 950432"/>
                <a:gd name="connsiteX5443" fmla="*/ 2142074 w 4190171"/>
                <a:gd name="connsiteY5443" fmla="*/ 561801 h 950432"/>
                <a:gd name="connsiteX5444" fmla="*/ 2136013 w 4190171"/>
                <a:gd name="connsiteY5444" fmla="*/ 561531 h 950432"/>
                <a:gd name="connsiteX5445" fmla="*/ 2132580 w 4190171"/>
                <a:gd name="connsiteY5445" fmla="*/ 557780 h 950432"/>
                <a:gd name="connsiteX5446" fmla="*/ 2132848 w 4190171"/>
                <a:gd name="connsiteY5446" fmla="*/ 551718 h 950432"/>
                <a:gd name="connsiteX5447" fmla="*/ 2136600 w 4190171"/>
                <a:gd name="connsiteY5447" fmla="*/ 548284 h 950432"/>
                <a:gd name="connsiteX5448" fmla="*/ 2139687 w 4190171"/>
                <a:gd name="connsiteY5448" fmla="*/ 547164 h 950432"/>
                <a:gd name="connsiteX5449" fmla="*/ 1763848 w 4190171"/>
                <a:gd name="connsiteY5449" fmla="*/ 547164 h 950432"/>
                <a:gd name="connsiteX5450" fmla="*/ 1766824 w 4190171"/>
                <a:gd name="connsiteY5450" fmla="*/ 548553 h 950432"/>
                <a:gd name="connsiteX5451" fmla="*/ 1770257 w 4190171"/>
                <a:gd name="connsiteY5451" fmla="*/ 552305 h 950432"/>
                <a:gd name="connsiteX5452" fmla="*/ 1769988 w 4190171"/>
                <a:gd name="connsiteY5452" fmla="*/ 558368 h 950432"/>
                <a:gd name="connsiteX5453" fmla="*/ 1766236 w 4190171"/>
                <a:gd name="connsiteY5453" fmla="*/ 561801 h 950432"/>
                <a:gd name="connsiteX5454" fmla="*/ 1760175 w 4190171"/>
                <a:gd name="connsiteY5454" fmla="*/ 561531 h 950432"/>
                <a:gd name="connsiteX5455" fmla="*/ 1756742 w 4190171"/>
                <a:gd name="connsiteY5455" fmla="*/ 557780 h 950432"/>
                <a:gd name="connsiteX5456" fmla="*/ 1757011 w 4190171"/>
                <a:gd name="connsiteY5456" fmla="*/ 551718 h 950432"/>
                <a:gd name="connsiteX5457" fmla="*/ 1760762 w 4190171"/>
                <a:gd name="connsiteY5457" fmla="*/ 548284 h 950432"/>
                <a:gd name="connsiteX5458" fmla="*/ 1763848 w 4190171"/>
                <a:gd name="connsiteY5458" fmla="*/ 547164 h 950432"/>
                <a:gd name="connsiteX5459" fmla="*/ 1388011 w 4190171"/>
                <a:gd name="connsiteY5459" fmla="*/ 547164 h 950432"/>
                <a:gd name="connsiteX5460" fmla="*/ 1390986 w 4190171"/>
                <a:gd name="connsiteY5460" fmla="*/ 548553 h 950432"/>
                <a:gd name="connsiteX5461" fmla="*/ 1394419 w 4190171"/>
                <a:gd name="connsiteY5461" fmla="*/ 552305 h 950432"/>
                <a:gd name="connsiteX5462" fmla="*/ 1394150 w 4190171"/>
                <a:gd name="connsiteY5462" fmla="*/ 558368 h 950432"/>
                <a:gd name="connsiteX5463" fmla="*/ 1390398 w 4190171"/>
                <a:gd name="connsiteY5463" fmla="*/ 561801 h 950432"/>
                <a:gd name="connsiteX5464" fmla="*/ 1384336 w 4190171"/>
                <a:gd name="connsiteY5464" fmla="*/ 561531 h 950432"/>
                <a:gd name="connsiteX5465" fmla="*/ 1380903 w 4190171"/>
                <a:gd name="connsiteY5465" fmla="*/ 557780 h 950432"/>
                <a:gd name="connsiteX5466" fmla="*/ 1381172 w 4190171"/>
                <a:gd name="connsiteY5466" fmla="*/ 551718 h 950432"/>
                <a:gd name="connsiteX5467" fmla="*/ 1384924 w 4190171"/>
                <a:gd name="connsiteY5467" fmla="*/ 548284 h 950432"/>
                <a:gd name="connsiteX5468" fmla="*/ 1388011 w 4190171"/>
                <a:gd name="connsiteY5468" fmla="*/ 547164 h 950432"/>
                <a:gd name="connsiteX5469" fmla="*/ 1012173 w 4190171"/>
                <a:gd name="connsiteY5469" fmla="*/ 547164 h 950432"/>
                <a:gd name="connsiteX5470" fmla="*/ 1015148 w 4190171"/>
                <a:gd name="connsiteY5470" fmla="*/ 548553 h 950432"/>
                <a:gd name="connsiteX5471" fmla="*/ 1018581 w 4190171"/>
                <a:gd name="connsiteY5471" fmla="*/ 552305 h 950432"/>
                <a:gd name="connsiteX5472" fmla="*/ 1018312 w 4190171"/>
                <a:gd name="connsiteY5472" fmla="*/ 558368 h 950432"/>
                <a:gd name="connsiteX5473" fmla="*/ 1014560 w 4190171"/>
                <a:gd name="connsiteY5473" fmla="*/ 561801 h 950432"/>
                <a:gd name="connsiteX5474" fmla="*/ 1008498 w 4190171"/>
                <a:gd name="connsiteY5474" fmla="*/ 561531 h 950432"/>
                <a:gd name="connsiteX5475" fmla="*/ 1005066 w 4190171"/>
                <a:gd name="connsiteY5475" fmla="*/ 557780 h 950432"/>
                <a:gd name="connsiteX5476" fmla="*/ 1005334 w 4190171"/>
                <a:gd name="connsiteY5476" fmla="*/ 551718 h 950432"/>
                <a:gd name="connsiteX5477" fmla="*/ 1009086 w 4190171"/>
                <a:gd name="connsiteY5477" fmla="*/ 548284 h 950432"/>
                <a:gd name="connsiteX5478" fmla="*/ 1012173 w 4190171"/>
                <a:gd name="connsiteY5478" fmla="*/ 547164 h 950432"/>
                <a:gd name="connsiteX5479" fmla="*/ 636335 w 4190171"/>
                <a:gd name="connsiteY5479" fmla="*/ 547164 h 950432"/>
                <a:gd name="connsiteX5480" fmla="*/ 639310 w 4190171"/>
                <a:gd name="connsiteY5480" fmla="*/ 548553 h 950432"/>
                <a:gd name="connsiteX5481" fmla="*/ 642743 w 4190171"/>
                <a:gd name="connsiteY5481" fmla="*/ 552305 h 950432"/>
                <a:gd name="connsiteX5482" fmla="*/ 642474 w 4190171"/>
                <a:gd name="connsiteY5482" fmla="*/ 558368 h 950432"/>
                <a:gd name="connsiteX5483" fmla="*/ 638722 w 4190171"/>
                <a:gd name="connsiteY5483" fmla="*/ 561801 h 950432"/>
                <a:gd name="connsiteX5484" fmla="*/ 632661 w 4190171"/>
                <a:gd name="connsiteY5484" fmla="*/ 561531 h 950432"/>
                <a:gd name="connsiteX5485" fmla="*/ 629228 w 4190171"/>
                <a:gd name="connsiteY5485" fmla="*/ 557780 h 950432"/>
                <a:gd name="connsiteX5486" fmla="*/ 629496 w 4190171"/>
                <a:gd name="connsiteY5486" fmla="*/ 551718 h 950432"/>
                <a:gd name="connsiteX5487" fmla="*/ 633248 w 4190171"/>
                <a:gd name="connsiteY5487" fmla="*/ 548284 h 950432"/>
                <a:gd name="connsiteX5488" fmla="*/ 636335 w 4190171"/>
                <a:gd name="connsiteY5488" fmla="*/ 547164 h 950432"/>
                <a:gd name="connsiteX5489" fmla="*/ 260497 w 4190171"/>
                <a:gd name="connsiteY5489" fmla="*/ 547164 h 950432"/>
                <a:gd name="connsiteX5490" fmla="*/ 263472 w 4190171"/>
                <a:gd name="connsiteY5490" fmla="*/ 548553 h 950432"/>
                <a:gd name="connsiteX5491" fmla="*/ 266905 w 4190171"/>
                <a:gd name="connsiteY5491" fmla="*/ 552305 h 950432"/>
                <a:gd name="connsiteX5492" fmla="*/ 266636 w 4190171"/>
                <a:gd name="connsiteY5492" fmla="*/ 558368 h 950432"/>
                <a:gd name="connsiteX5493" fmla="*/ 262884 w 4190171"/>
                <a:gd name="connsiteY5493" fmla="*/ 561801 h 950432"/>
                <a:gd name="connsiteX5494" fmla="*/ 256823 w 4190171"/>
                <a:gd name="connsiteY5494" fmla="*/ 561531 h 950432"/>
                <a:gd name="connsiteX5495" fmla="*/ 253390 w 4190171"/>
                <a:gd name="connsiteY5495" fmla="*/ 557780 h 950432"/>
                <a:gd name="connsiteX5496" fmla="*/ 253658 w 4190171"/>
                <a:gd name="connsiteY5496" fmla="*/ 551718 h 950432"/>
                <a:gd name="connsiteX5497" fmla="*/ 257410 w 4190171"/>
                <a:gd name="connsiteY5497" fmla="*/ 548284 h 950432"/>
                <a:gd name="connsiteX5498" fmla="*/ 260497 w 4190171"/>
                <a:gd name="connsiteY5498" fmla="*/ 547164 h 950432"/>
                <a:gd name="connsiteX5499" fmla="*/ 4053961 w 4190171"/>
                <a:gd name="connsiteY5499" fmla="*/ 536344 h 950432"/>
                <a:gd name="connsiteX5500" fmla="*/ 4087351 w 4190171"/>
                <a:gd name="connsiteY5500" fmla="*/ 637852 h 950432"/>
                <a:gd name="connsiteX5501" fmla="*/ 4084906 w 4190171"/>
                <a:gd name="connsiteY5501" fmla="*/ 640297 h 950432"/>
                <a:gd name="connsiteX5502" fmla="*/ 4063814 w 4190171"/>
                <a:gd name="connsiteY5502" fmla="*/ 640297 h 950432"/>
                <a:gd name="connsiteX5503" fmla="*/ 4017457 w 4190171"/>
                <a:gd name="connsiteY5503" fmla="*/ 593940 h 950432"/>
                <a:gd name="connsiteX5504" fmla="*/ 4017457 w 4190171"/>
                <a:gd name="connsiteY5504" fmla="*/ 572848 h 950432"/>
                <a:gd name="connsiteX5505" fmla="*/ 3694424 w 4190171"/>
                <a:gd name="connsiteY5505" fmla="*/ 526220 h 950432"/>
                <a:gd name="connsiteX5506" fmla="*/ 3704970 w 4190171"/>
                <a:gd name="connsiteY5506" fmla="*/ 530589 h 950432"/>
                <a:gd name="connsiteX5507" fmla="*/ 3751327 w 4190171"/>
                <a:gd name="connsiteY5507" fmla="*/ 576946 h 950432"/>
                <a:gd name="connsiteX5508" fmla="*/ 3751327 w 4190171"/>
                <a:gd name="connsiteY5508" fmla="*/ 598038 h 950432"/>
                <a:gd name="connsiteX5509" fmla="*/ 3709069 w 4190171"/>
                <a:gd name="connsiteY5509" fmla="*/ 640297 h 950432"/>
                <a:gd name="connsiteX5510" fmla="*/ 3687976 w 4190171"/>
                <a:gd name="connsiteY5510" fmla="*/ 640297 h 950432"/>
                <a:gd name="connsiteX5511" fmla="*/ 3641619 w 4190171"/>
                <a:gd name="connsiteY5511" fmla="*/ 593940 h 950432"/>
                <a:gd name="connsiteX5512" fmla="*/ 3641619 w 4190171"/>
                <a:gd name="connsiteY5512" fmla="*/ 572848 h 950432"/>
                <a:gd name="connsiteX5513" fmla="*/ 3683878 w 4190171"/>
                <a:gd name="connsiteY5513" fmla="*/ 530589 h 950432"/>
                <a:gd name="connsiteX5514" fmla="*/ 3694424 w 4190171"/>
                <a:gd name="connsiteY5514" fmla="*/ 526220 h 950432"/>
                <a:gd name="connsiteX5515" fmla="*/ 3318586 w 4190171"/>
                <a:gd name="connsiteY5515" fmla="*/ 526220 h 950432"/>
                <a:gd name="connsiteX5516" fmla="*/ 3329132 w 4190171"/>
                <a:gd name="connsiteY5516" fmla="*/ 530589 h 950432"/>
                <a:gd name="connsiteX5517" fmla="*/ 3375490 w 4190171"/>
                <a:gd name="connsiteY5517" fmla="*/ 576946 h 950432"/>
                <a:gd name="connsiteX5518" fmla="*/ 3375490 w 4190171"/>
                <a:gd name="connsiteY5518" fmla="*/ 598038 h 950432"/>
                <a:gd name="connsiteX5519" fmla="*/ 3333230 w 4190171"/>
                <a:gd name="connsiteY5519" fmla="*/ 640297 h 950432"/>
                <a:gd name="connsiteX5520" fmla="*/ 3312138 w 4190171"/>
                <a:gd name="connsiteY5520" fmla="*/ 640297 h 950432"/>
                <a:gd name="connsiteX5521" fmla="*/ 3265780 w 4190171"/>
                <a:gd name="connsiteY5521" fmla="*/ 593940 h 950432"/>
                <a:gd name="connsiteX5522" fmla="*/ 3265780 w 4190171"/>
                <a:gd name="connsiteY5522" fmla="*/ 572848 h 950432"/>
                <a:gd name="connsiteX5523" fmla="*/ 3308040 w 4190171"/>
                <a:gd name="connsiteY5523" fmla="*/ 530589 h 950432"/>
                <a:gd name="connsiteX5524" fmla="*/ 3318586 w 4190171"/>
                <a:gd name="connsiteY5524" fmla="*/ 526220 h 950432"/>
                <a:gd name="connsiteX5525" fmla="*/ 2942748 w 4190171"/>
                <a:gd name="connsiteY5525" fmla="*/ 526220 h 950432"/>
                <a:gd name="connsiteX5526" fmla="*/ 2953294 w 4190171"/>
                <a:gd name="connsiteY5526" fmla="*/ 530589 h 950432"/>
                <a:gd name="connsiteX5527" fmla="*/ 2999652 w 4190171"/>
                <a:gd name="connsiteY5527" fmla="*/ 576946 h 950432"/>
                <a:gd name="connsiteX5528" fmla="*/ 2999652 w 4190171"/>
                <a:gd name="connsiteY5528" fmla="*/ 598038 h 950432"/>
                <a:gd name="connsiteX5529" fmla="*/ 2957392 w 4190171"/>
                <a:gd name="connsiteY5529" fmla="*/ 640297 h 950432"/>
                <a:gd name="connsiteX5530" fmla="*/ 2936300 w 4190171"/>
                <a:gd name="connsiteY5530" fmla="*/ 640297 h 950432"/>
                <a:gd name="connsiteX5531" fmla="*/ 2889943 w 4190171"/>
                <a:gd name="connsiteY5531" fmla="*/ 593940 h 950432"/>
                <a:gd name="connsiteX5532" fmla="*/ 2889943 w 4190171"/>
                <a:gd name="connsiteY5532" fmla="*/ 572848 h 950432"/>
                <a:gd name="connsiteX5533" fmla="*/ 2932202 w 4190171"/>
                <a:gd name="connsiteY5533" fmla="*/ 530589 h 950432"/>
                <a:gd name="connsiteX5534" fmla="*/ 2942748 w 4190171"/>
                <a:gd name="connsiteY5534" fmla="*/ 526220 h 950432"/>
                <a:gd name="connsiteX5535" fmla="*/ 2566910 w 4190171"/>
                <a:gd name="connsiteY5535" fmla="*/ 526220 h 950432"/>
                <a:gd name="connsiteX5536" fmla="*/ 2577456 w 4190171"/>
                <a:gd name="connsiteY5536" fmla="*/ 530589 h 950432"/>
                <a:gd name="connsiteX5537" fmla="*/ 2623813 w 4190171"/>
                <a:gd name="connsiteY5537" fmla="*/ 576946 h 950432"/>
                <a:gd name="connsiteX5538" fmla="*/ 2623813 w 4190171"/>
                <a:gd name="connsiteY5538" fmla="*/ 598038 h 950432"/>
                <a:gd name="connsiteX5539" fmla="*/ 2581554 w 4190171"/>
                <a:gd name="connsiteY5539" fmla="*/ 640297 h 950432"/>
                <a:gd name="connsiteX5540" fmla="*/ 2560462 w 4190171"/>
                <a:gd name="connsiteY5540" fmla="*/ 640297 h 950432"/>
                <a:gd name="connsiteX5541" fmla="*/ 2514105 w 4190171"/>
                <a:gd name="connsiteY5541" fmla="*/ 593940 h 950432"/>
                <a:gd name="connsiteX5542" fmla="*/ 2514105 w 4190171"/>
                <a:gd name="connsiteY5542" fmla="*/ 572848 h 950432"/>
                <a:gd name="connsiteX5543" fmla="*/ 2556364 w 4190171"/>
                <a:gd name="connsiteY5543" fmla="*/ 530589 h 950432"/>
                <a:gd name="connsiteX5544" fmla="*/ 2566910 w 4190171"/>
                <a:gd name="connsiteY5544" fmla="*/ 526220 h 950432"/>
                <a:gd name="connsiteX5545" fmla="*/ 2191072 w 4190171"/>
                <a:gd name="connsiteY5545" fmla="*/ 526220 h 950432"/>
                <a:gd name="connsiteX5546" fmla="*/ 2201618 w 4190171"/>
                <a:gd name="connsiteY5546" fmla="*/ 530589 h 950432"/>
                <a:gd name="connsiteX5547" fmla="*/ 2247976 w 4190171"/>
                <a:gd name="connsiteY5547" fmla="*/ 576946 h 950432"/>
                <a:gd name="connsiteX5548" fmla="*/ 2247976 w 4190171"/>
                <a:gd name="connsiteY5548" fmla="*/ 598038 h 950432"/>
                <a:gd name="connsiteX5549" fmla="*/ 2205716 w 4190171"/>
                <a:gd name="connsiteY5549" fmla="*/ 640297 h 950432"/>
                <a:gd name="connsiteX5550" fmla="*/ 2184624 w 4190171"/>
                <a:gd name="connsiteY5550" fmla="*/ 640297 h 950432"/>
                <a:gd name="connsiteX5551" fmla="*/ 2138266 w 4190171"/>
                <a:gd name="connsiteY5551" fmla="*/ 593940 h 950432"/>
                <a:gd name="connsiteX5552" fmla="*/ 2138266 w 4190171"/>
                <a:gd name="connsiteY5552" fmla="*/ 572848 h 950432"/>
                <a:gd name="connsiteX5553" fmla="*/ 2180526 w 4190171"/>
                <a:gd name="connsiteY5553" fmla="*/ 530589 h 950432"/>
                <a:gd name="connsiteX5554" fmla="*/ 2191072 w 4190171"/>
                <a:gd name="connsiteY5554" fmla="*/ 526220 h 950432"/>
                <a:gd name="connsiteX5555" fmla="*/ 1815234 w 4190171"/>
                <a:gd name="connsiteY5555" fmla="*/ 526220 h 950432"/>
                <a:gd name="connsiteX5556" fmla="*/ 1825779 w 4190171"/>
                <a:gd name="connsiteY5556" fmla="*/ 530589 h 950432"/>
                <a:gd name="connsiteX5557" fmla="*/ 1872137 w 4190171"/>
                <a:gd name="connsiteY5557" fmla="*/ 576946 h 950432"/>
                <a:gd name="connsiteX5558" fmla="*/ 1872137 w 4190171"/>
                <a:gd name="connsiteY5558" fmla="*/ 598038 h 950432"/>
                <a:gd name="connsiteX5559" fmla="*/ 1829878 w 4190171"/>
                <a:gd name="connsiteY5559" fmla="*/ 640297 h 950432"/>
                <a:gd name="connsiteX5560" fmla="*/ 1808786 w 4190171"/>
                <a:gd name="connsiteY5560" fmla="*/ 640297 h 950432"/>
                <a:gd name="connsiteX5561" fmla="*/ 1762429 w 4190171"/>
                <a:gd name="connsiteY5561" fmla="*/ 593940 h 950432"/>
                <a:gd name="connsiteX5562" fmla="*/ 1762429 w 4190171"/>
                <a:gd name="connsiteY5562" fmla="*/ 572848 h 950432"/>
                <a:gd name="connsiteX5563" fmla="*/ 1804687 w 4190171"/>
                <a:gd name="connsiteY5563" fmla="*/ 530589 h 950432"/>
                <a:gd name="connsiteX5564" fmla="*/ 1815234 w 4190171"/>
                <a:gd name="connsiteY5564" fmla="*/ 526220 h 950432"/>
                <a:gd name="connsiteX5565" fmla="*/ 1439396 w 4190171"/>
                <a:gd name="connsiteY5565" fmla="*/ 526220 h 950432"/>
                <a:gd name="connsiteX5566" fmla="*/ 1449941 w 4190171"/>
                <a:gd name="connsiteY5566" fmla="*/ 530589 h 950432"/>
                <a:gd name="connsiteX5567" fmla="*/ 1496299 w 4190171"/>
                <a:gd name="connsiteY5567" fmla="*/ 576946 h 950432"/>
                <a:gd name="connsiteX5568" fmla="*/ 1496299 w 4190171"/>
                <a:gd name="connsiteY5568" fmla="*/ 598038 h 950432"/>
                <a:gd name="connsiteX5569" fmla="*/ 1454040 w 4190171"/>
                <a:gd name="connsiteY5569" fmla="*/ 640297 h 950432"/>
                <a:gd name="connsiteX5570" fmla="*/ 1432947 w 4190171"/>
                <a:gd name="connsiteY5570" fmla="*/ 640297 h 950432"/>
                <a:gd name="connsiteX5571" fmla="*/ 1386590 w 4190171"/>
                <a:gd name="connsiteY5571" fmla="*/ 593940 h 950432"/>
                <a:gd name="connsiteX5572" fmla="*/ 1386590 w 4190171"/>
                <a:gd name="connsiteY5572" fmla="*/ 572848 h 950432"/>
                <a:gd name="connsiteX5573" fmla="*/ 1428850 w 4190171"/>
                <a:gd name="connsiteY5573" fmla="*/ 530589 h 950432"/>
                <a:gd name="connsiteX5574" fmla="*/ 1439396 w 4190171"/>
                <a:gd name="connsiteY5574" fmla="*/ 526220 h 950432"/>
                <a:gd name="connsiteX5575" fmla="*/ 1063557 w 4190171"/>
                <a:gd name="connsiteY5575" fmla="*/ 526220 h 950432"/>
                <a:gd name="connsiteX5576" fmla="*/ 1074103 w 4190171"/>
                <a:gd name="connsiteY5576" fmla="*/ 530589 h 950432"/>
                <a:gd name="connsiteX5577" fmla="*/ 1120461 w 4190171"/>
                <a:gd name="connsiteY5577" fmla="*/ 576946 h 950432"/>
                <a:gd name="connsiteX5578" fmla="*/ 1120461 w 4190171"/>
                <a:gd name="connsiteY5578" fmla="*/ 598038 h 950432"/>
                <a:gd name="connsiteX5579" fmla="*/ 1078202 w 4190171"/>
                <a:gd name="connsiteY5579" fmla="*/ 640297 h 950432"/>
                <a:gd name="connsiteX5580" fmla="*/ 1057109 w 4190171"/>
                <a:gd name="connsiteY5580" fmla="*/ 640297 h 950432"/>
                <a:gd name="connsiteX5581" fmla="*/ 1010752 w 4190171"/>
                <a:gd name="connsiteY5581" fmla="*/ 593940 h 950432"/>
                <a:gd name="connsiteX5582" fmla="*/ 1010752 w 4190171"/>
                <a:gd name="connsiteY5582" fmla="*/ 572848 h 950432"/>
                <a:gd name="connsiteX5583" fmla="*/ 1053011 w 4190171"/>
                <a:gd name="connsiteY5583" fmla="*/ 530589 h 950432"/>
                <a:gd name="connsiteX5584" fmla="*/ 1063557 w 4190171"/>
                <a:gd name="connsiteY5584" fmla="*/ 526220 h 950432"/>
                <a:gd name="connsiteX5585" fmla="*/ 687720 w 4190171"/>
                <a:gd name="connsiteY5585" fmla="*/ 526220 h 950432"/>
                <a:gd name="connsiteX5586" fmla="*/ 698265 w 4190171"/>
                <a:gd name="connsiteY5586" fmla="*/ 530589 h 950432"/>
                <a:gd name="connsiteX5587" fmla="*/ 744623 w 4190171"/>
                <a:gd name="connsiteY5587" fmla="*/ 576946 h 950432"/>
                <a:gd name="connsiteX5588" fmla="*/ 744623 w 4190171"/>
                <a:gd name="connsiteY5588" fmla="*/ 598038 h 950432"/>
                <a:gd name="connsiteX5589" fmla="*/ 702364 w 4190171"/>
                <a:gd name="connsiteY5589" fmla="*/ 640297 h 950432"/>
                <a:gd name="connsiteX5590" fmla="*/ 681272 w 4190171"/>
                <a:gd name="connsiteY5590" fmla="*/ 640297 h 950432"/>
                <a:gd name="connsiteX5591" fmla="*/ 634914 w 4190171"/>
                <a:gd name="connsiteY5591" fmla="*/ 593940 h 950432"/>
                <a:gd name="connsiteX5592" fmla="*/ 634914 w 4190171"/>
                <a:gd name="connsiteY5592" fmla="*/ 572848 h 950432"/>
                <a:gd name="connsiteX5593" fmla="*/ 677173 w 4190171"/>
                <a:gd name="connsiteY5593" fmla="*/ 530589 h 950432"/>
                <a:gd name="connsiteX5594" fmla="*/ 687720 w 4190171"/>
                <a:gd name="connsiteY5594" fmla="*/ 526220 h 950432"/>
                <a:gd name="connsiteX5595" fmla="*/ 311882 w 4190171"/>
                <a:gd name="connsiteY5595" fmla="*/ 526220 h 950432"/>
                <a:gd name="connsiteX5596" fmla="*/ 322428 w 4190171"/>
                <a:gd name="connsiteY5596" fmla="*/ 530589 h 950432"/>
                <a:gd name="connsiteX5597" fmla="*/ 368785 w 4190171"/>
                <a:gd name="connsiteY5597" fmla="*/ 576946 h 950432"/>
                <a:gd name="connsiteX5598" fmla="*/ 368785 w 4190171"/>
                <a:gd name="connsiteY5598" fmla="*/ 598038 h 950432"/>
                <a:gd name="connsiteX5599" fmla="*/ 326526 w 4190171"/>
                <a:gd name="connsiteY5599" fmla="*/ 640297 h 950432"/>
                <a:gd name="connsiteX5600" fmla="*/ 305433 w 4190171"/>
                <a:gd name="connsiteY5600" fmla="*/ 640297 h 950432"/>
                <a:gd name="connsiteX5601" fmla="*/ 259077 w 4190171"/>
                <a:gd name="connsiteY5601" fmla="*/ 593940 h 950432"/>
                <a:gd name="connsiteX5602" fmla="*/ 259077 w 4190171"/>
                <a:gd name="connsiteY5602" fmla="*/ 572848 h 950432"/>
                <a:gd name="connsiteX5603" fmla="*/ 301335 w 4190171"/>
                <a:gd name="connsiteY5603" fmla="*/ 530589 h 950432"/>
                <a:gd name="connsiteX5604" fmla="*/ 311882 w 4190171"/>
                <a:gd name="connsiteY5604" fmla="*/ 526220 h 950432"/>
                <a:gd name="connsiteX5605" fmla="*/ 4040228 w 4190171"/>
                <a:gd name="connsiteY5605" fmla="*/ 522088 h 950432"/>
                <a:gd name="connsiteX5606" fmla="*/ 4044038 w 4190171"/>
                <a:gd name="connsiteY5606" fmla="*/ 523597 h 950432"/>
                <a:gd name="connsiteX5607" fmla="*/ 4048596 w 4190171"/>
                <a:gd name="connsiteY5607" fmla="*/ 528014 h 950432"/>
                <a:gd name="connsiteX5608" fmla="*/ 4048714 w 4190171"/>
                <a:gd name="connsiteY5608" fmla="*/ 535585 h 950432"/>
                <a:gd name="connsiteX5609" fmla="*/ 4036302 w 4190171"/>
                <a:gd name="connsiteY5609" fmla="*/ 548392 h 950432"/>
                <a:gd name="connsiteX5610" fmla="*/ 4028730 w 4190171"/>
                <a:gd name="connsiteY5610" fmla="*/ 548510 h 950432"/>
                <a:gd name="connsiteX5611" fmla="*/ 4024173 w 4190171"/>
                <a:gd name="connsiteY5611" fmla="*/ 544093 h 950432"/>
                <a:gd name="connsiteX5612" fmla="*/ 4024054 w 4190171"/>
                <a:gd name="connsiteY5612" fmla="*/ 536522 h 950432"/>
                <a:gd name="connsiteX5613" fmla="*/ 4036467 w 4190171"/>
                <a:gd name="connsiteY5613" fmla="*/ 523715 h 950432"/>
                <a:gd name="connsiteX5614" fmla="*/ 4040228 w 4190171"/>
                <a:gd name="connsiteY5614" fmla="*/ 522088 h 950432"/>
                <a:gd name="connsiteX5615" fmla="*/ 3664390 w 4190171"/>
                <a:gd name="connsiteY5615" fmla="*/ 522088 h 950432"/>
                <a:gd name="connsiteX5616" fmla="*/ 3668200 w 4190171"/>
                <a:gd name="connsiteY5616" fmla="*/ 523597 h 950432"/>
                <a:gd name="connsiteX5617" fmla="*/ 3672758 w 4190171"/>
                <a:gd name="connsiteY5617" fmla="*/ 528014 h 950432"/>
                <a:gd name="connsiteX5618" fmla="*/ 3672876 w 4190171"/>
                <a:gd name="connsiteY5618" fmla="*/ 535585 h 950432"/>
                <a:gd name="connsiteX5619" fmla="*/ 3660464 w 4190171"/>
                <a:gd name="connsiteY5619" fmla="*/ 548392 h 950432"/>
                <a:gd name="connsiteX5620" fmla="*/ 3652892 w 4190171"/>
                <a:gd name="connsiteY5620" fmla="*/ 548510 h 950432"/>
                <a:gd name="connsiteX5621" fmla="*/ 3648335 w 4190171"/>
                <a:gd name="connsiteY5621" fmla="*/ 544093 h 950432"/>
                <a:gd name="connsiteX5622" fmla="*/ 3648216 w 4190171"/>
                <a:gd name="connsiteY5622" fmla="*/ 536522 h 950432"/>
                <a:gd name="connsiteX5623" fmla="*/ 3660628 w 4190171"/>
                <a:gd name="connsiteY5623" fmla="*/ 523715 h 950432"/>
                <a:gd name="connsiteX5624" fmla="*/ 3664390 w 4190171"/>
                <a:gd name="connsiteY5624" fmla="*/ 522088 h 950432"/>
                <a:gd name="connsiteX5625" fmla="*/ 3288552 w 4190171"/>
                <a:gd name="connsiteY5625" fmla="*/ 522088 h 950432"/>
                <a:gd name="connsiteX5626" fmla="*/ 3292362 w 4190171"/>
                <a:gd name="connsiteY5626" fmla="*/ 523597 h 950432"/>
                <a:gd name="connsiteX5627" fmla="*/ 3296920 w 4190171"/>
                <a:gd name="connsiteY5627" fmla="*/ 528014 h 950432"/>
                <a:gd name="connsiteX5628" fmla="*/ 3297038 w 4190171"/>
                <a:gd name="connsiteY5628" fmla="*/ 535585 h 950432"/>
                <a:gd name="connsiteX5629" fmla="*/ 3284625 w 4190171"/>
                <a:gd name="connsiteY5629" fmla="*/ 548392 h 950432"/>
                <a:gd name="connsiteX5630" fmla="*/ 3277054 w 4190171"/>
                <a:gd name="connsiteY5630" fmla="*/ 548510 h 950432"/>
                <a:gd name="connsiteX5631" fmla="*/ 3272497 w 4190171"/>
                <a:gd name="connsiteY5631" fmla="*/ 544093 h 950432"/>
                <a:gd name="connsiteX5632" fmla="*/ 3272378 w 4190171"/>
                <a:gd name="connsiteY5632" fmla="*/ 536522 h 950432"/>
                <a:gd name="connsiteX5633" fmla="*/ 3284791 w 4190171"/>
                <a:gd name="connsiteY5633" fmla="*/ 523715 h 950432"/>
                <a:gd name="connsiteX5634" fmla="*/ 3288552 w 4190171"/>
                <a:gd name="connsiteY5634" fmla="*/ 522088 h 950432"/>
                <a:gd name="connsiteX5635" fmla="*/ 2912714 w 4190171"/>
                <a:gd name="connsiteY5635" fmla="*/ 522088 h 950432"/>
                <a:gd name="connsiteX5636" fmla="*/ 2916524 w 4190171"/>
                <a:gd name="connsiteY5636" fmla="*/ 523597 h 950432"/>
                <a:gd name="connsiteX5637" fmla="*/ 2921082 w 4190171"/>
                <a:gd name="connsiteY5637" fmla="*/ 528014 h 950432"/>
                <a:gd name="connsiteX5638" fmla="*/ 2921200 w 4190171"/>
                <a:gd name="connsiteY5638" fmla="*/ 535585 h 950432"/>
                <a:gd name="connsiteX5639" fmla="*/ 2908788 w 4190171"/>
                <a:gd name="connsiteY5639" fmla="*/ 548392 h 950432"/>
                <a:gd name="connsiteX5640" fmla="*/ 2901216 w 4190171"/>
                <a:gd name="connsiteY5640" fmla="*/ 548510 h 950432"/>
                <a:gd name="connsiteX5641" fmla="*/ 2896659 w 4190171"/>
                <a:gd name="connsiteY5641" fmla="*/ 544093 h 950432"/>
                <a:gd name="connsiteX5642" fmla="*/ 2896540 w 4190171"/>
                <a:gd name="connsiteY5642" fmla="*/ 536522 h 950432"/>
                <a:gd name="connsiteX5643" fmla="*/ 2908952 w 4190171"/>
                <a:gd name="connsiteY5643" fmla="*/ 523715 h 950432"/>
                <a:gd name="connsiteX5644" fmla="*/ 2912714 w 4190171"/>
                <a:gd name="connsiteY5644" fmla="*/ 522088 h 950432"/>
                <a:gd name="connsiteX5645" fmla="*/ 2536876 w 4190171"/>
                <a:gd name="connsiteY5645" fmla="*/ 522088 h 950432"/>
                <a:gd name="connsiteX5646" fmla="*/ 2540686 w 4190171"/>
                <a:gd name="connsiteY5646" fmla="*/ 523597 h 950432"/>
                <a:gd name="connsiteX5647" fmla="*/ 2545243 w 4190171"/>
                <a:gd name="connsiteY5647" fmla="*/ 528014 h 950432"/>
                <a:gd name="connsiteX5648" fmla="*/ 2545362 w 4190171"/>
                <a:gd name="connsiteY5648" fmla="*/ 535585 h 950432"/>
                <a:gd name="connsiteX5649" fmla="*/ 2532950 w 4190171"/>
                <a:gd name="connsiteY5649" fmla="*/ 548392 h 950432"/>
                <a:gd name="connsiteX5650" fmla="*/ 2525378 w 4190171"/>
                <a:gd name="connsiteY5650" fmla="*/ 548510 h 950432"/>
                <a:gd name="connsiteX5651" fmla="*/ 2520821 w 4190171"/>
                <a:gd name="connsiteY5651" fmla="*/ 544093 h 950432"/>
                <a:gd name="connsiteX5652" fmla="*/ 2520702 w 4190171"/>
                <a:gd name="connsiteY5652" fmla="*/ 536522 h 950432"/>
                <a:gd name="connsiteX5653" fmla="*/ 2533114 w 4190171"/>
                <a:gd name="connsiteY5653" fmla="*/ 523715 h 950432"/>
                <a:gd name="connsiteX5654" fmla="*/ 2536876 w 4190171"/>
                <a:gd name="connsiteY5654" fmla="*/ 522088 h 950432"/>
                <a:gd name="connsiteX5655" fmla="*/ 2161038 w 4190171"/>
                <a:gd name="connsiteY5655" fmla="*/ 522088 h 950432"/>
                <a:gd name="connsiteX5656" fmla="*/ 2164848 w 4190171"/>
                <a:gd name="connsiteY5656" fmla="*/ 523597 h 950432"/>
                <a:gd name="connsiteX5657" fmla="*/ 2169406 w 4190171"/>
                <a:gd name="connsiteY5657" fmla="*/ 528014 h 950432"/>
                <a:gd name="connsiteX5658" fmla="*/ 2169524 w 4190171"/>
                <a:gd name="connsiteY5658" fmla="*/ 535585 h 950432"/>
                <a:gd name="connsiteX5659" fmla="*/ 2157112 w 4190171"/>
                <a:gd name="connsiteY5659" fmla="*/ 548392 h 950432"/>
                <a:gd name="connsiteX5660" fmla="*/ 2149540 w 4190171"/>
                <a:gd name="connsiteY5660" fmla="*/ 548510 h 950432"/>
                <a:gd name="connsiteX5661" fmla="*/ 2144983 w 4190171"/>
                <a:gd name="connsiteY5661" fmla="*/ 544093 h 950432"/>
                <a:gd name="connsiteX5662" fmla="*/ 2144864 w 4190171"/>
                <a:gd name="connsiteY5662" fmla="*/ 536522 h 950432"/>
                <a:gd name="connsiteX5663" fmla="*/ 2157276 w 4190171"/>
                <a:gd name="connsiteY5663" fmla="*/ 523715 h 950432"/>
                <a:gd name="connsiteX5664" fmla="*/ 2161038 w 4190171"/>
                <a:gd name="connsiteY5664" fmla="*/ 522088 h 950432"/>
                <a:gd name="connsiteX5665" fmla="*/ 1785199 w 4190171"/>
                <a:gd name="connsiteY5665" fmla="*/ 522088 h 950432"/>
                <a:gd name="connsiteX5666" fmla="*/ 1789010 w 4190171"/>
                <a:gd name="connsiteY5666" fmla="*/ 523597 h 950432"/>
                <a:gd name="connsiteX5667" fmla="*/ 1793567 w 4190171"/>
                <a:gd name="connsiteY5667" fmla="*/ 528014 h 950432"/>
                <a:gd name="connsiteX5668" fmla="*/ 1793686 w 4190171"/>
                <a:gd name="connsiteY5668" fmla="*/ 535585 h 950432"/>
                <a:gd name="connsiteX5669" fmla="*/ 1781273 w 4190171"/>
                <a:gd name="connsiteY5669" fmla="*/ 548392 h 950432"/>
                <a:gd name="connsiteX5670" fmla="*/ 1773702 w 4190171"/>
                <a:gd name="connsiteY5670" fmla="*/ 548510 h 950432"/>
                <a:gd name="connsiteX5671" fmla="*/ 1769144 w 4190171"/>
                <a:gd name="connsiteY5671" fmla="*/ 544093 h 950432"/>
                <a:gd name="connsiteX5672" fmla="*/ 1769026 w 4190171"/>
                <a:gd name="connsiteY5672" fmla="*/ 536522 h 950432"/>
                <a:gd name="connsiteX5673" fmla="*/ 1781438 w 4190171"/>
                <a:gd name="connsiteY5673" fmla="*/ 523715 h 950432"/>
                <a:gd name="connsiteX5674" fmla="*/ 1785199 w 4190171"/>
                <a:gd name="connsiteY5674" fmla="*/ 522088 h 950432"/>
                <a:gd name="connsiteX5675" fmla="*/ 1409362 w 4190171"/>
                <a:gd name="connsiteY5675" fmla="*/ 522088 h 950432"/>
                <a:gd name="connsiteX5676" fmla="*/ 1413172 w 4190171"/>
                <a:gd name="connsiteY5676" fmla="*/ 523597 h 950432"/>
                <a:gd name="connsiteX5677" fmla="*/ 1417729 w 4190171"/>
                <a:gd name="connsiteY5677" fmla="*/ 528014 h 950432"/>
                <a:gd name="connsiteX5678" fmla="*/ 1417847 w 4190171"/>
                <a:gd name="connsiteY5678" fmla="*/ 535585 h 950432"/>
                <a:gd name="connsiteX5679" fmla="*/ 1405435 w 4190171"/>
                <a:gd name="connsiteY5679" fmla="*/ 548392 h 950432"/>
                <a:gd name="connsiteX5680" fmla="*/ 1397863 w 4190171"/>
                <a:gd name="connsiteY5680" fmla="*/ 548510 h 950432"/>
                <a:gd name="connsiteX5681" fmla="*/ 1393307 w 4190171"/>
                <a:gd name="connsiteY5681" fmla="*/ 544093 h 950432"/>
                <a:gd name="connsiteX5682" fmla="*/ 1393188 w 4190171"/>
                <a:gd name="connsiteY5682" fmla="*/ 536522 h 950432"/>
                <a:gd name="connsiteX5683" fmla="*/ 1405600 w 4190171"/>
                <a:gd name="connsiteY5683" fmla="*/ 523715 h 950432"/>
                <a:gd name="connsiteX5684" fmla="*/ 1409362 w 4190171"/>
                <a:gd name="connsiteY5684" fmla="*/ 522088 h 950432"/>
                <a:gd name="connsiteX5685" fmla="*/ 1033523 w 4190171"/>
                <a:gd name="connsiteY5685" fmla="*/ 522088 h 950432"/>
                <a:gd name="connsiteX5686" fmla="*/ 1037334 w 4190171"/>
                <a:gd name="connsiteY5686" fmla="*/ 523597 h 950432"/>
                <a:gd name="connsiteX5687" fmla="*/ 1041891 w 4190171"/>
                <a:gd name="connsiteY5687" fmla="*/ 528014 h 950432"/>
                <a:gd name="connsiteX5688" fmla="*/ 1042009 w 4190171"/>
                <a:gd name="connsiteY5688" fmla="*/ 535585 h 950432"/>
                <a:gd name="connsiteX5689" fmla="*/ 1029597 w 4190171"/>
                <a:gd name="connsiteY5689" fmla="*/ 548392 h 950432"/>
                <a:gd name="connsiteX5690" fmla="*/ 1022025 w 4190171"/>
                <a:gd name="connsiteY5690" fmla="*/ 548510 h 950432"/>
                <a:gd name="connsiteX5691" fmla="*/ 1017468 w 4190171"/>
                <a:gd name="connsiteY5691" fmla="*/ 544093 h 950432"/>
                <a:gd name="connsiteX5692" fmla="*/ 1017350 w 4190171"/>
                <a:gd name="connsiteY5692" fmla="*/ 536522 h 950432"/>
                <a:gd name="connsiteX5693" fmla="*/ 1029762 w 4190171"/>
                <a:gd name="connsiteY5693" fmla="*/ 523715 h 950432"/>
                <a:gd name="connsiteX5694" fmla="*/ 1033523 w 4190171"/>
                <a:gd name="connsiteY5694" fmla="*/ 522088 h 950432"/>
                <a:gd name="connsiteX5695" fmla="*/ 657685 w 4190171"/>
                <a:gd name="connsiteY5695" fmla="*/ 522088 h 950432"/>
                <a:gd name="connsiteX5696" fmla="*/ 661496 w 4190171"/>
                <a:gd name="connsiteY5696" fmla="*/ 523597 h 950432"/>
                <a:gd name="connsiteX5697" fmla="*/ 666053 w 4190171"/>
                <a:gd name="connsiteY5697" fmla="*/ 528014 h 950432"/>
                <a:gd name="connsiteX5698" fmla="*/ 666171 w 4190171"/>
                <a:gd name="connsiteY5698" fmla="*/ 535585 h 950432"/>
                <a:gd name="connsiteX5699" fmla="*/ 653759 w 4190171"/>
                <a:gd name="connsiteY5699" fmla="*/ 548392 h 950432"/>
                <a:gd name="connsiteX5700" fmla="*/ 646188 w 4190171"/>
                <a:gd name="connsiteY5700" fmla="*/ 548510 h 950432"/>
                <a:gd name="connsiteX5701" fmla="*/ 641630 w 4190171"/>
                <a:gd name="connsiteY5701" fmla="*/ 544093 h 950432"/>
                <a:gd name="connsiteX5702" fmla="*/ 641512 w 4190171"/>
                <a:gd name="connsiteY5702" fmla="*/ 536522 h 950432"/>
                <a:gd name="connsiteX5703" fmla="*/ 653924 w 4190171"/>
                <a:gd name="connsiteY5703" fmla="*/ 523715 h 950432"/>
                <a:gd name="connsiteX5704" fmla="*/ 657685 w 4190171"/>
                <a:gd name="connsiteY5704" fmla="*/ 522088 h 950432"/>
                <a:gd name="connsiteX5705" fmla="*/ 281848 w 4190171"/>
                <a:gd name="connsiteY5705" fmla="*/ 522088 h 950432"/>
                <a:gd name="connsiteX5706" fmla="*/ 285658 w 4190171"/>
                <a:gd name="connsiteY5706" fmla="*/ 523597 h 950432"/>
                <a:gd name="connsiteX5707" fmla="*/ 290215 w 4190171"/>
                <a:gd name="connsiteY5707" fmla="*/ 528014 h 950432"/>
                <a:gd name="connsiteX5708" fmla="*/ 290334 w 4190171"/>
                <a:gd name="connsiteY5708" fmla="*/ 535585 h 950432"/>
                <a:gd name="connsiteX5709" fmla="*/ 277921 w 4190171"/>
                <a:gd name="connsiteY5709" fmla="*/ 548392 h 950432"/>
                <a:gd name="connsiteX5710" fmla="*/ 270349 w 4190171"/>
                <a:gd name="connsiteY5710" fmla="*/ 548510 h 950432"/>
                <a:gd name="connsiteX5711" fmla="*/ 265793 w 4190171"/>
                <a:gd name="connsiteY5711" fmla="*/ 544093 h 950432"/>
                <a:gd name="connsiteX5712" fmla="*/ 265674 w 4190171"/>
                <a:gd name="connsiteY5712" fmla="*/ 536522 h 950432"/>
                <a:gd name="connsiteX5713" fmla="*/ 278086 w 4190171"/>
                <a:gd name="connsiteY5713" fmla="*/ 523715 h 950432"/>
                <a:gd name="connsiteX5714" fmla="*/ 281848 w 4190171"/>
                <a:gd name="connsiteY5714" fmla="*/ 522088 h 950432"/>
                <a:gd name="connsiteX5715" fmla="*/ 3976790 w 4190171"/>
                <a:gd name="connsiteY5715" fmla="*/ 521927 h 950432"/>
                <a:gd name="connsiteX5716" fmla="*/ 3993699 w 4190171"/>
                <a:gd name="connsiteY5716" fmla="*/ 521927 h 950432"/>
                <a:gd name="connsiteX5717" fmla="*/ 4003162 w 4190171"/>
                <a:gd name="connsiteY5717" fmla="*/ 531390 h 950432"/>
                <a:gd name="connsiteX5718" fmla="*/ 4003162 w 4190171"/>
                <a:gd name="connsiteY5718" fmla="*/ 542606 h 950432"/>
                <a:gd name="connsiteX5719" fmla="*/ 3993699 w 4190171"/>
                <a:gd name="connsiteY5719" fmla="*/ 552069 h 950432"/>
                <a:gd name="connsiteX5720" fmla="*/ 3976790 w 4190171"/>
                <a:gd name="connsiteY5720" fmla="*/ 552068 h 950432"/>
                <a:gd name="connsiteX5721" fmla="*/ 3967328 w 4190171"/>
                <a:gd name="connsiteY5721" fmla="*/ 542606 h 950432"/>
                <a:gd name="connsiteX5722" fmla="*/ 3967327 w 4190171"/>
                <a:gd name="connsiteY5722" fmla="*/ 531390 h 950432"/>
                <a:gd name="connsiteX5723" fmla="*/ 3976790 w 4190171"/>
                <a:gd name="connsiteY5723" fmla="*/ 521927 h 950432"/>
                <a:gd name="connsiteX5724" fmla="*/ 3600952 w 4190171"/>
                <a:gd name="connsiteY5724" fmla="*/ 521927 h 950432"/>
                <a:gd name="connsiteX5725" fmla="*/ 3617862 w 4190171"/>
                <a:gd name="connsiteY5725" fmla="*/ 521927 h 950432"/>
                <a:gd name="connsiteX5726" fmla="*/ 3627324 w 4190171"/>
                <a:gd name="connsiteY5726" fmla="*/ 531390 h 950432"/>
                <a:gd name="connsiteX5727" fmla="*/ 3627324 w 4190171"/>
                <a:gd name="connsiteY5727" fmla="*/ 542606 h 950432"/>
                <a:gd name="connsiteX5728" fmla="*/ 3617862 w 4190171"/>
                <a:gd name="connsiteY5728" fmla="*/ 552069 h 950432"/>
                <a:gd name="connsiteX5729" fmla="*/ 3600952 w 4190171"/>
                <a:gd name="connsiteY5729" fmla="*/ 552068 h 950432"/>
                <a:gd name="connsiteX5730" fmla="*/ 3591489 w 4190171"/>
                <a:gd name="connsiteY5730" fmla="*/ 542606 h 950432"/>
                <a:gd name="connsiteX5731" fmla="*/ 3591489 w 4190171"/>
                <a:gd name="connsiteY5731" fmla="*/ 531390 h 950432"/>
                <a:gd name="connsiteX5732" fmla="*/ 3600952 w 4190171"/>
                <a:gd name="connsiteY5732" fmla="*/ 521927 h 950432"/>
                <a:gd name="connsiteX5733" fmla="*/ 3225114 w 4190171"/>
                <a:gd name="connsiteY5733" fmla="*/ 521927 h 950432"/>
                <a:gd name="connsiteX5734" fmla="*/ 3242024 w 4190171"/>
                <a:gd name="connsiteY5734" fmla="*/ 521927 h 950432"/>
                <a:gd name="connsiteX5735" fmla="*/ 3251486 w 4190171"/>
                <a:gd name="connsiteY5735" fmla="*/ 531390 h 950432"/>
                <a:gd name="connsiteX5736" fmla="*/ 3251486 w 4190171"/>
                <a:gd name="connsiteY5736" fmla="*/ 542606 h 950432"/>
                <a:gd name="connsiteX5737" fmla="*/ 3242024 w 4190171"/>
                <a:gd name="connsiteY5737" fmla="*/ 552069 h 950432"/>
                <a:gd name="connsiteX5738" fmla="*/ 3225114 w 4190171"/>
                <a:gd name="connsiteY5738" fmla="*/ 552068 h 950432"/>
                <a:gd name="connsiteX5739" fmla="*/ 3215652 w 4190171"/>
                <a:gd name="connsiteY5739" fmla="*/ 542606 h 950432"/>
                <a:gd name="connsiteX5740" fmla="*/ 3215651 w 4190171"/>
                <a:gd name="connsiteY5740" fmla="*/ 531390 h 950432"/>
                <a:gd name="connsiteX5741" fmla="*/ 3225114 w 4190171"/>
                <a:gd name="connsiteY5741" fmla="*/ 521927 h 950432"/>
                <a:gd name="connsiteX5742" fmla="*/ 2849276 w 4190171"/>
                <a:gd name="connsiteY5742" fmla="*/ 521927 h 950432"/>
                <a:gd name="connsiteX5743" fmla="*/ 2866185 w 4190171"/>
                <a:gd name="connsiteY5743" fmla="*/ 521927 h 950432"/>
                <a:gd name="connsiteX5744" fmla="*/ 2875648 w 4190171"/>
                <a:gd name="connsiteY5744" fmla="*/ 531390 h 950432"/>
                <a:gd name="connsiteX5745" fmla="*/ 2875648 w 4190171"/>
                <a:gd name="connsiteY5745" fmla="*/ 542606 h 950432"/>
                <a:gd name="connsiteX5746" fmla="*/ 2866185 w 4190171"/>
                <a:gd name="connsiteY5746" fmla="*/ 552069 h 950432"/>
                <a:gd name="connsiteX5747" fmla="*/ 2849276 w 4190171"/>
                <a:gd name="connsiteY5747" fmla="*/ 552068 h 950432"/>
                <a:gd name="connsiteX5748" fmla="*/ 2839813 w 4190171"/>
                <a:gd name="connsiteY5748" fmla="*/ 542606 h 950432"/>
                <a:gd name="connsiteX5749" fmla="*/ 2839813 w 4190171"/>
                <a:gd name="connsiteY5749" fmla="*/ 531390 h 950432"/>
                <a:gd name="connsiteX5750" fmla="*/ 2849276 w 4190171"/>
                <a:gd name="connsiteY5750" fmla="*/ 521927 h 950432"/>
                <a:gd name="connsiteX5751" fmla="*/ 2473438 w 4190171"/>
                <a:gd name="connsiteY5751" fmla="*/ 521927 h 950432"/>
                <a:gd name="connsiteX5752" fmla="*/ 2490347 w 4190171"/>
                <a:gd name="connsiteY5752" fmla="*/ 521927 h 950432"/>
                <a:gd name="connsiteX5753" fmla="*/ 2499810 w 4190171"/>
                <a:gd name="connsiteY5753" fmla="*/ 531390 h 950432"/>
                <a:gd name="connsiteX5754" fmla="*/ 2499810 w 4190171"/>
                <a:gd name="connsiteY5754" fmla="*/ 542606 h 950432"/>
                <a:gd name="connsiteX5755" fmla="*/ 2490347 w 4190171"/>
                <a:gd name="connsiteY5755" fmla="*/ 552069 h 950432"/>
                <a:gd name="connsiteX5756" fmla="*/ 2473438 w 4190171"/>
                <a:gd name="connsiteY5756" fmla="*/ 552068 h 950432"/>
                <a:gd name="connsiteX5757" fmla="*/ 2463976 w 4190171"/>
                <a:gd name="connsiteY5757" fmla="*/ 542606 h 950432"/>
                <a:gd name="connsiteX5758" fmla="*/ 2463975 w 4190171"/>
                <a:gd name="connsiteY5758" fmla="*/ 531390 h 950432"/>
                <a:gd name="connsiteX5759" fmla="*/ 2473438 w 4190171"/>
                <a:gd name="connsiteY5759" fmla="*/ 521927 h 950432"/>
                <a:gd name="connsiteX5760" fmla="*/ 2097600 w 4190171"/>
                <a:gd name="connsiteY5760" fmla="*/ 521927 h 950432"/>
                <a:gd name="connsiteX5761" fmla="*/ 2114509 w 4190171"/>
                <a:gd name="connsiteY5761" fmla="*/ 521927 h 950432"/>
                <a:gd name="connsiteX5762" fmla="*/ 2123972 w 4190171"/>
                <a:gd name="connsiteY5762" fmla="*/ 531390 h 950432"/>
                <a:gd name="connsiteX5763" fmla="*/ 2123972 w 4190171"/>
                <a:gd name="connsiteY5763" fmla="*/ 542606 h 950432"/>
                <a:gd name="connsiteX5764" fmla="*/ 2114509 w 4190171"/>
                <a:gd name="connsiteY5764" fmla="*/ 552069 h 950432"/>
                <a:gd name="connsiteX5765" fmla="*/ 2097600 w 4190171"/>
                <a:gd name="connsiteY5765" fmla="*/ 552068 h 950432"/>
                <a:gd name="connsiteX5766" fmla="*/ 2088137 w 4190171"/>
                <a:gd name="connsiteY5766" fmla="*/ 542606 h 950432"/>
                <a:gd name="connsiteX5767" fmla="*/ 2088136 w 4190171"/>
                <a:gd name="connsiteY5767" fmla="*/ 531390 h 950432"/>
                <a:gd name="connsiteX5768" fmla="*/ 2097600 w 4190171"/>
                <a:gd name="connsiteY5768" fmla="*/ 521927 h 950432"/>
                <a:gd name="connsiteX5769" fmla="*/ 1721762 w 4190171"/>
                <a:gd name="connsiteY5769" fmla="*/ 521927 h 950432"/>
                <a:gd name="connsiteX5770" fmla="*/ 1738671 w 4190171"/>
                <a:gd name="connsiteY5770" fmla="*/ 521927 h 950432"/>
                <a:gd name="connsiteX5771" fmla="*/ 1748133 w 4190171"/>
                <a:gd name="connsiteY5771" fmla="*/ 531390 h 950432"/>
                <a:gd name="connsiteX5772" fmla="*/ 1748134 w 4190171"/>
                <a:gd name="connsiteY5772" fmla="*/ 542606 h 950432"/>
                <a:gd name="connsiteX5773" fmla="*/ 1738671 w 4190171"/>
                <a:gd name="connsiteY5773" fmla="*/ 552069 h 950432"/>
                <a:gd name="connsiteX5774" fmla="*/ 1721762 w 4190171"/>
                <a:gd name="connsiteY5774" fmla="*/ 552068 h 950432"/>
                <a:gd name="connsiteX5775" fmla="*/ 1712299 w 4190171"/>
                <a:gd name="connsiteY5775" fmla="*/ 542606 h 950432"/>
                <a:gd name="connsiteX5776" fmla="*/ 1712299 w 4190171"/>
                <a:gd name="connsiteY5776" fmla="*/ 531390 h 950432"/>
                <a:gd name="connsiteX5777" fmla="*/ 1721762 w 4190171"/>
                <a:gd name="connsiteY5777" fmla="*/ 521927 h 950432"/>
                <a:gd name="connsiteX5778" fmla="*/ 1345923 w 4190171"/>
                <a:gd name="connsiteY5778" fmla="*/ 521927 h 950432"/>
                <a:gd name="connsiteX5779" fmla="*/ 1362832 w 4190171"/>
                <a:gd name="connsiteY5779" fmla="*/ 521927 h 950432"/>
                <a:gd name="connsiteX5780" fmla="*/ 1372295 w 4190171"/>
                <a:gd name="connsiteY5780" fmla="*/ 531390 h 950432"/>
                <a:gd name="connsiteX5781" fmla="*/ 1372295 w 4190171"/>
                <a:gd name="connsiteY5781" fmla="*/ 542606 h 950432"/>
                <a:gd name="connsiteX5782" fmla="*/ 1362832 w 4190171"/>
                <a:gd name="connsiteY5782" fmla="*/ 552069 h 950432"/>
                <a:gd name="connsiteX5783" fmla="*/ 1345923 w 4190171"/>
                <a:gd name="connsiteY5783" fmla="*/ 552068 h 950432"/>
                <a:gd name="connsiteX5784" fmla="*/ 1336461 w 4190171"/>
                <a:gd name="connsiteY5784" fmla="*/ 542606 h 950432"/>
                <a:gd name="connsiteX5785" fmla="*/ 1336461 w 4190171"/>
                <a:gd name="connsiteY5785" fmla="*/ 531390 h 950432"/>
                <a:gd name="connsiteX5786" fmla="*/ 1345923 w 4190171"/>
                <a:gd name="connsiteY5786" fmla="*/ 521927 h 950432"/>
                <a:gd name="connsiteX5787" fmla="*/ 970086 w 4190171"/>
                <a:gd name="connsiteY5787" fmla="*/ 521927 h 950432"/>
                <a:gd name="connsiteX5788" fmla="*/ 986994 w 4190171"/>
                <a:gd name="connsiteY5788" fmla="*/ 521927 h 950432"/>
                <a:gd name="connsiteX5789" fmla="*/ 996458 w 4190171"/>
                <a:gd name="connsiteY5789" fmla="*/ 531390 h 950432"/>
                <a:gd name="connsiteX5790" fmla="*/ 996458 w 4190171"/>
                <a:gd name="connsiteY5790" fmla="*/ 542606 h 950432"/>
                <a:gd name="connsiteX5791" fmla="*/ 986994 w 4190171"/>
                <a:gd name="connsiteY5791" fmla="*/ 552069 h 950432"/>
                <a:gd name="connsiteX5792" fmla="*/ 970086 w 4190171"/>
                <a:gd name="connsiteY5792" fmla="*/ 552068 h 950432"/>
                <a:gd name="connsiteX5793" fmla="*/ 960623 w 4190171"/>
                <a:gd name="connsiteY5793" fmla="*/ 542606 h 950432"/>
                <a:gd name="connsiteX5794" fmla="*/ 960622 w 4190171"/>
                <a:gd name="connsiteY5794" fmla="*/ 531390 h 950432"/>
                <a:gd name="connsiteX5795" fmla="*/ 970086 w 4190171"/>
                <a:gd name="connsiteY5795" fmla="*/ 521927 h 950432"/>
                <a:gd name="connsiteX5796" fmla="*/ 594248 w 4190171"/>
                <a:gd name="connsiteY5796" fmla="*/ 521927 h 950432"/>
                <a:gd name="connsiteX5797" fmla="*/ 611157 w 4190171"/>
                <a:gd name="connsiteY5797" fmla="*/ 521927 h 950432"/>
                <a:gd name="connsiteX5798" fmla="*/ 620619 w 4190171"/>
                <a:gd name="connsiteY5798" fmla="*/ 531390 h 950432"/>
                <a:gd name="connsiteX5799" fmla="*/ 620620 w 4190171"/>
                <a:gd name="connsiteY5799" fmla="*/ 542606 h 950432"/>
                <a:gd name="connsiteX5800" fmla="*/ 611157 w 4190171"/>
                <a:gd name="connsiteY5800" fmla="*/ 552069 h 950432"/>
                <a:gd name="connsiteX5801" fmla="*/ 594248 w 4190171"/>
                <a:gd name="connsiteY5801" fmla="*/ 552068 h 950432"/>
                <a:gd name="connsiteX5802" fmla="*/ 584785 w 4190171"/>
                <a:gd name="connsiteY5802" fmla="*/ 542606 h 950432"/>
                <a:gd name="connsiteX5803" fmla="*/ 584785 w 4190171"/>
                <a:gd name="connsiteY5803" fmla="*/ 531390 h 950432"/>
                <a:gd name="connsiteX5804" fmla="*/ 594248 w 4190171"/>
                <a:gd name="connsiteY5804" fmla="*/ 521927 h 950432"/>
                <a:gd name="connsiteX5805" fmla="*/ 218410 w 4190171"/>
                <a:gd name="connsiteY5805" fmla="*/ 521927 h 950432"/>
                <a:gd name="connsiteX5806" fmla="*/ 235319 w 4190171"/>
                <a:gd name="connsiteY5806" fmla="*/ 521927 h 950432"/>
                <a:gd name="connsiteX5807" fmla="*/ 244782 w 4190171"/>
                <a:gd name="connsiteY5807" fmla="*/ 531390 h 950432"/>
                <a:gd name="connsiteX5808" fmla="*/ 244782 w 4190171"/>
                <a:gd name="connsiteY5808" fmla="*/ 542606 h 950432"/>
                <a:gd name="connsiteX5809" fmla="*/ 235319 w 4190171"/>
                <a:gd name="connsiteY5809" fmla="*/ 552069 h 950432"/>
                <a:gd name="connsiteX5810" fmla="*/ 218410 w 4190171"/>
                <a:gd name="connsiteY5810" fmla="*/ 552068 h 950432"/>
                <a:gd name="connsiteX5811" fmla="*/ 208947 w 4190171"/>
                <a:gd name="connsiteY5811" fmla="*/ 542606 h 950432"/>
                <a:gd name="connsiteX5812" fmla="*/ 208947 w 4190171"/>
                <a:gd name="connsiteY5812" fmla="*/ 531390 h 950432"/>
                <a:gd name="connsiteX5813" fmla="*/ 218410 w 4190171"/>
                <a:gd name="connsiteY5813" fmla="*/ 521927 h 950432"/>
                <a:gd name="connsiteX5814" fmla="*/ 143282 w 4190171"/>
                <a:gd name="connsiteY5814" fmla="*/ 503836 h 950432"/>
                <a:gd name="connsiteX5815" fmla="*/ 149451 w 4190171"/>
                <a:gd name="connsiteY5815" fmla="*/ 518731 h 950432"/>
                <a:gd name="connsiteX5816" fmla="*/ 149396 w 4190171"/>
                <a:gd name="connsiteY5816" fmla="*/ 518731 h 950432"/>
                <a:gd name="connsiteX5817" fmla="*/ 149452 w 4190171"/>
                <a:gd name="connsiteY5817" fmla="*/ 519016 h 950432"/>
                <a:gd name="connsiteX5818" fmla="*/ 136923 w 4190171"/>
                <a:gd name="connsiteY5818" fmla="*/ 549261 h 950432"/>
                <a:gd name="connsiteX5819" fmla="*/ 124132 w 4190171"/>
                <a:gd name="connsiteY5819" fmla="*/ 562053 h 950432"/>
                <a:gd name="connsiteX5820" fmla="*/ 3699940 w 4190171"/>
                <a:gd name="connsiteY5820" fmla="*/ 481382 h 950432"/>
                <a:gd name="connsiteX5821" fmla="*/ 3713150 w 4190171"/>
                <a:gd name="connsiteY5821" fmla="*/ 486107 h 950432"/>
                <a:gd name="connsiteX5822" fmla="*/ 3718175 w 4190171"/>
                <a:gd name="connsiteY5822" fmla="*/ 496727 h 950432"/>
                <a:gd name="connsiteX5823" fmla="*/ 3713937 w 4190171"/>
                <a:gd name="connsiteY5823" fmla="*/ 508577 h 950432"/>
                <a:gd name="connsiteX5824" fmla="*/ 3703317 w 4190171"/>
                <a:gd name="connsiteY5824" fmla="*/ 513602 h 950432"/>
                <a:gd name="connsiteX5825" fmla="*/ 3690106 w 4190171"/>
                <a:gd name="connsiteY5825" fmla="*/ 508877 h 950432"/>
                <a:gd name="connsiteX5826" fmla="*/ 3685081 w 4190171"/>
                <a:gd name="connsiteY5826" fmla="*/ 498257 h 950432"/>
                <a:gd name="connsiteX5827" fmla="*/ 3689318 w 4190171"/>
                <a:gd name="connsiteY5827" fmla="*/ 486407 h 950432"/>
                <a:gd name="connsiteX5828" fmla="*/ 3699940 w 4190171"/>
                <a:gd name="connsiteY5828" fmla="*/ 481382 h 950432"/>
                <a:gd name="connsiteX5829" fmla="*/ 3324101 w 4190171"/>
                <a:gd name="connsiteY5829" fmla="*/ 481382 h 950432"/>
                <a:gd name="connsiteX5830" fmla="*/ 3337312 w 4190171"/>
                <a:gd name="connsiteY5830" fmla="*/ 486107 h 950432"/>
                <a:gd name="connsiteX5831" fmla="*/ 3342337 w 4190171"/>
                <a:gd name="connsiteY5831" fmla="*/ 496727 h 950432"/>
                <a:gd name="connsiteX5832" fmla="*/ 3338099 w 4190171"/>
                <a:gd name="connsiteY5832" fmla="*/ 508577 h 950432"/>
                <a:gd name="connsiteX5833" fmla="*/ 3327478 w 4190171"/>
                <a:gd name="connsiteY5833" fmla="*/ 513602 h 950432"/>
                <a:gd name="connsiteX5834" fmla="*/ 3314268 w 4190171"/>
                <a:gd name="connsiteY5834" fmla="*/ 508877 h 950432"/>
                <a:gd name="connsiteX5835" fmla="*/ 3309242 w 4190171"/>
                <a:gd name="connsiteY5835" fmla="*/ 498257 h 950432"/>
                <a:gd name="connsiteX5836" fmla="*/ 3313480 w 4190171"/>
                <a:gd name="connsiteY5836" fmla="*/ 486407 h 950432"/>
                <a:gd name="connsiteX5837" fmla="*/ 3324101 w 4190171"/>
                <a:gd name="connsiteY5837" fmla="*/ 481382 h 950432"/>
                <a:gd name="connsiteX5838" fmla="*/ 2948263 w 4190171"/>
                <a:gd name="connsiteY5838" fmla="*/ 481382 h 950432"/>
                <a:gd name="connsiteX5839" fmla="*/ 2961474 w 4190171"/>
                <a:gd name="connsiteY5839" fmla="*/ 486107 h 950432"/>
                <a:gd name="connsiteX5840" fmla="*/ 2966498 w 4190171"/>
                <a:gd name="connsiteY5840" fmla="*/ 496727 h 950432"/>
                <a:gd name="connsiteX5841" fmla="*/ 2962260 w 4190171"/>
                <a:gd name="connsiteY5841" fmla="*/ 508577 h 950432"/>
                <a:gd name="connsiteX5842" fmla="*/ 2951640 w 4190171"/>
                <a:gd name="connsiteY5842" fmla="*/ 513602 h 950432"/>
                <a:gd name="connsiteX5843" fmla="*/ 2938430 w 4190171"/>
                <a:gd name="connsiteY5843" fmla="*/ 508877 h 950432"/>
                <a:gd name="connsiteX5844" fmla="*/ 2933405 w 4190171"/>
                <a:gd name="connsiteY5844" fmla="*/ 498257 h 950432"/>
                <a:gd name="connsiteX5845" fmla="*/ 2937642 w 4190171"/>
                <a:gd name="connsiteY5845" fmla="*/ 486407 h 950432"/>
                <a:gd name="connsiteX5846" fmla="*/ 2948263 w 4190171"/>
                <a:gd name="connsiteY5846" fmla="*/ 481382 h 950432"/>
                <a:gd name="connsiteX5847" fmla="*/ 2572425 w 4190171"/>
                <a:gd name="connsiteY5847" fmla="*/ 481382 h 950432"/>
                <a:gd name="connsiteX5848" fmla="*/ 2585636 w 4190171"/>
                <a:gd name="connsiteY5848" fmla="*/ 486107 h 950432"/>
                <a:gd name="connsiteX5849" fmla="*/ 2590661 w 4190171"/>
                <a:gd name="connsiteY5849" fmla="*/ 496727 h 950432"/>
                <a:gd name="connsiteX5850" fmla="*/ 2586423 w 4190171"/>
                <a:gd name="connsiteY5850" fmla="*/ 508577 h 950432"/>
                <a:gd name="connsiteX5851" fmla="*/ 2575802 w 4190171"/>
                <a:gd name="connsiteY5851" fmla="*/ 513602 h 950432"/>
                <a:gd name="connsiteX5852" fmla="*/ 2562592 w 4190171"/>
                <a:gd name="connsiteY5852" fmla="*/ 508877 h 950432"/>
                <a:gd name="connsiteX5853" fmla="*/ 2557566 w 4190171"/>
                <a:gd name="connsiteY5853" fmla="*/ 498257 h 950432"/>
                <a:gd name="connsiteX5854" fmla="*/ 2561804 w 4190171"/>
                <a:gd name="connsiteY5854" fmla="*/ 486407 h 950432"/>
                <a:gd name="connsiteX5855" fmla="*/ 2572425 w 4190171"/>
                <a:gd name="connsiteY5855" fmla="*/ 481382 h 950432"/>
                <a:gd name="connsiteX5856" fmla="*/ 2196587 w 4190171"/>
                <a:gd name="connsiteY5856" fmla="*/ 481382 h 950432"/>
                <a:gd name="connsiteX5857" fmla="*/ 2209798 w 4190171"/>
                <a:gd name="connsiteY5857" fmla="*/ 486107 h 950432"/>
                <a:gd name="connsiteX5858" fmla="*/ 2214822 w 4190171"/>
                <a:gd name="connsiteY5858" fmla="*/ 496727 h 950432"/>
                <a:gd name="connsiteX5859" fmla="*/ 2210584 w 4190171"/>
                <a:gd name="connsiteY5859" fmla="*/ 508577 h 950432"/>
                <a:gd name="connsiteX5860" fmla="*/ 2199964 w 4190171"/>
                <a:gd name="connsiteY5860" fmla="*/ 513602 h 950432"/>
                <a:gd name="connsiteX5861" fmla="*/ 2186754 w 4190171"/>
                <a:gd name="connsiteY5861" fmla="*/ 508877 h 950432"/>
                <a:gd name="connsiteX5862" fmla="*/ 2181729 w 4190171"/>
                <a:gd name="connsiteY5862" fmla="*/ 498257 h 950432"/>
                <a:gd name="connsiteX5863" fmla="*/ 2185966 w 4190171"/>
                <a:gd name="connsiteY5863" fmla="*/ 486407 h 950432"/>
                <a:gd name="connsiteX5864" fmla="*/ 2196587 w 4190171"/>
                <a:gd name="connsiteY5864" fmla="*/ 481382 h 950432"/>
                <a:gd name="connsiteX5865" fmla="*/ 1820749 w 4190171"/>
                <a:gd name="connsiteY5865" fmla="*/ 481382 h 950432"/>
                <a:gd name="connsiteX5866" fmla="*/ 1833960 w 4190171"/>
                <a:gd name="connsiteY5866" fmla="*/ 486107 h 950432"/>
                <a:gd name="connsiteX5867" fmla="*/ 1838984 w 4190171"/>
                <a:gd name="connsiteY5867" fmla="*/ 496727 h 950432"/>
                <a:gd name="connsiteX5868" fmla="*/ 1834747 w 4190171"/>
                <a:gd name="connsiteY5868" fmla="*/ 508577 h 950432"/>
                <a:gd name="connsiteX5869" fmla="*/ 1824126 w 4190171"/>
                <a:gd name="connsiteY5869" fmla="*/ 513602 h 950432"/>
                <a:gd name="connsiteX5870" fmla="*/ 1810916 w 4190171"/>
                <a:gd name="connsiteY5870" fmla="*/ 508877 h 950432"/>
                <a:gd name="connsiteX5871" fmla="*/ 1805891 w 4190171"/>
                <a:gd name="connsiteY5871" fmla="*/ 498257 h 950432"/>
                <a:gd name="connsiteX5872" fmla="*/ 1810128 w 4190171"/>
                <a:gd name="connsiteY5872" fmla="*/ 486407 h 950432"/>
                <a:gd name="connsiteX5873" fmla="*/ 1820749 w 4190171"/>
                <a:gd name="connsiteY5873" fmla="*/ 481382 h 950432"/>
                <a:gd name="connsiteX5874" fmla="*/ 1444911 w 4190171"/>
                <a:gd name="connsiteY5874" fmla="*/ 481382 h 950432"/>
                <a:gd name="connsiteX5875" fmla="*/ 1458122 w 4190171"/>
                <a:gd name="connsiteY5875" fmla="*/ 486107 h 950432"/>
                <a:gd name="connsiteX5876" fmla="*/ 1463146 w 4190171"/>
                <a:gd name="connsiteY5876" fmla="*/ 496727 h 950432"/>
                <a:gd name="connsiteX5877" fmla="*/ 1458908 w 4190171"/>
                <a:gd name="connsiteY5877" fmla="*/ 508577 h 950432"/>
                <a:gd name="connsiteX5878" fmla="*/ 1448288 w 4190171"/>
                <a:gd name="connsiteY5878" fmla="*/ 513602 h 950432"/>
                <a:gd name="connsiteX5879" fmla="*/ 1435077 w 4190171"/>
                <a:gd name="connsiteY5879" fmla="*/ 508877 h 950432"/>
                <a:gd name="connsiteX5880" fmla="*/ 1430052 w 4190171"/>
                <a:gd name="connsiteY5880" fmla="*/ 498257 h 950432"/>
                <a:gd name="connsiteX5881" fmla="*/ 1434290 w 4190171"/>
                <a:gd name="connsiteY5881" fmla="*/ 486407 h 950432"/>
                <a:gd name="connsiteX5882" fmla="*/ 1444911 w 4190171"/>
                <a:gd name="connsiteY5882" fmla="*/ 481382 h 950432"/>
                <a:gd name="connsiteX5883" fmla="*/ 1069072 w 4190171"/>
                <a:gd name="connsiteY5883" fmla="*/ 481382 h 950432"/>
                <a:gd name="connsiteX5884" fmla="*/ 1082283 w 4190171"/>
                <a:gd name="connsiteY5884" fmla="*/ 486107 h 950432"/>
                <a:gd name="connsiteX5885" fmla="*/ 1087308 w 4190171"/>
                <a:gd name="connsiteY5885" fmla="*/ 496727 h 950432"/>
                <a:gd name="connsiteX5886" fmla="*/ 1083070 w 4190171"/>
                <a:gd name="connsiteY5886" fmla="*/ 508577 h 950432"/>
                <a:gd name="connsiteX5887" fmla="*/ 1072450 w 4190171"/>
                <a:gd name="connsiteY5887" fmla="*/ 513602 h 950432"/>
                <a:gd name="connsiteX5888" fmla="*/ 1059239 w 4190171"/>
                <a:gd name="connsiteY5888" fmla="*/ 508877 h 950432"/>
                <a:gd name="connsiteX5889" fmla="*/ 1054214 w 4190171"/>
                <a:gd name="connsiteY5889" fmla="*/ 498257 h 950432"/>
                <a:gd name="connsiteX5890" fmla="*/ 1058451 w 4190171"/>
                <a:gd name="connsiteY5890" fmla="*/ 486407 h 950432"/>
                <a:gd name="connsiteX5891" fmla="*/ 1069072 w 4190171"/>
                <a:gd name="connsiteY5891" fmla="*/ 481382 h 950432"/>
                <a:gd name="connsiteX5892" fmla="*/ 693235 w 4190171"/>
                <a:gd name="connsiteY5892" fmla="*/ 481382 h 950432"/>
                <a:gd name="connsiteX5893" fmla="*/ 706445 w 4190171"/>
                <a:gd name="connsiteY5893" fmla="*/ 486107 h 950432"/>
                <a:gd name="connsiteX5894" fmla="*/ 711470 w 4190171"/>
                <a:gd name="connsiteY5894" fmla="*/ 496727 h 950432"/>
                <a:gd name="connsiteX5895" fmla="*/ 707232 w 4190171"/>
                <a:gd name="connsiteY5895" fmla="*/ 508577 h 950432"/>
                <a:gd name="connsiteX5896" fmla="*/ 696612 w 4190171"/>
                <a:gd name="connsiteY5896" fmla="*/ 513602 h 950432"/>
                <a:gd name="connsiteX5897" fmla="*/ 683401 w 4190171"/>
                <a:gd name="connsiteY5897" fmla="*/ 508877 h 950432"/>
                <a:gd name="connsiteX5898" fmla="*/ 678376 w 4190171"/>
                <a:gd name="connsiteY5898" fmla="*/ 498257 h 950432"/>
                <a:gd name="connsiteX5899" fmla="*/ 682614 w 4190171"/>
                <a:gd name="connsiteY5899" fmla="*/ 486407 h 950432"/>
                <a:gd name="connsiteX5900" fmla="*/ 693235 w 4190171"/>
                <a:gd name="connsiteY5900" fmla="*/ 481382 h 950432"/>
                <a:gd name="connsiteX5901" fmla="*/ 317397 w 4190171"/>
                <a:gd name="connsiteY5901" fmla="*/ 481382 h 950432"/>
                <a:gd name="connsiteX5902" fmla="*/ 330607 w 4190171"/>
                <a:gd name="connsiteY5902" fmla="*/ 486107 h 950432"/>
                <a:gd name="connsiteX5903" fmla="*/ 335632 w 4190171"/>
                <a:gd name="connsiteY5903" fmla="*/ 496727 h 950432"/>
                <a:gd name="connsiteX5904" fmla="*/ 331395 w 4190171"/>
                <a:gd name="connsiteY5904" fmla="*/ 508577 h 950432"/>
                <a:gd name="connsiteX5905" fmla="*/ 320774 w 4190171"/>
                <a:gd name="connsiteY5905" fmla="*/ 513602 h 950432"/>
                <a:gd name="connsiteX5906" fmla="*/ 307563 w 4190171"/>
                <a:gd name="connsiteY5906" fmla="*/ 508877 h 950432"/>
                <a:gd name="connsiteX5907" fmla="*/ 302538 w 4190171"/>
                <a:gd name="connsiteY5907" fmla="*/ 498257 h 950432"/>
                <a:gd name="connsiteX5908" fmla="*/ 306776 w 4190171"/>
                <a:gd name="connsiteY5908" fmla="*/ 486407 h 950432"/>
                <a:gd name="connsiteX5909" fmla="*/ 317397 w 4190171"/>
                <a:gd name="connsiteY5909" fmla="*/ 481382 h 950432"/>
                <a:gd name="connsiteX5910" fmla="*/ 152957 w 4190171"/>
                <a:gd name="connsiteY5910" fmla="*/ 474422 h 950432"/>
                <a:gd name="connsiteX5911" fmla="*/ 154031 w 4190171"/>
                <a:gd name="connsiteY5911" fmla="*/ 476311 h 950432"/>
                <a:gd name="connsiteX5912" fmla="*/ 152274 w 4190171"/>
                <a:gd name="connsiteY5912" fmla="*/ 482699 h 950432"/>
                <a:gd name="connsiteX5913" fmla="*/ 149765 w 4190171"/>
                <a:gd name="connsiteY5913" fmla="*/ 484125 h 950432"/>
                <a:gd name="connsiteX5914" fmla="*/ 3945281 w 4190171"/>
                <a:gd name="connsiteY5914" fmla="*/ 473027 h 950432"/>
                <a:gd name="connsiteX5915" fmla="*/ 3956209 w 4190171"/>
                <a:gd name="connsiteY5915" fmla="*/ 483955 h 950432"/>
                <a:gd name="connsiteX5916" fmla="*/ 3956209 w 4190171"/>
                <a:gd name="connsiteY5916" fmla="*/ 518731 h 950432"/>
                <a:gd name="connsiteX5917" fmla="*/ 3956209 w 4190171"/>
                <a:gd name="connsiteY5917" fmla="*/ 538982 h 950432"/>
                <a:gd name="connsiteX5918" fmla="*/ 3945281 w 4190171"/>
                <a:gd name="connsiteY5918" fmla="*/ 549910 h 950432"/>
                <a:gd name="connsiteX5919" fmla="*/ 3928729 w 4190171"/>
                <a:gd name="connsiteY5919" fmla="*/ 549910 h 950432"/>
                <a:gd name="connsiteX5920" fmla="*/ 3917801 w 4190171"/>
                <a:gd name="connsiteY5920" fmla="*/ 538982 h 950432"/>
                <a:gd name="connsiteX5921" fmla="*/ 3917801 w 4190171"/>
                <a:gd name="connsiteY5921" fmla="*/ 518731 h 950432"/>
                <a:gd name="connsiteX5922" fmla="*/ 3917801 w 4190171"/>
                <a:gd name="connsiteY5922" fmla="*/ 483955 h 950432"/>
                <a:gd name="connsiteX5923" fmla="*/ 3928729 w 4190171"/>
                <a:gd name="connsiteY5923" fmla="*/ 473027 h 950432"/>
                <a:gd name="connsiteX5924" fmla="*/ 3569443 w 4190171"/>
                <a:gd name="connsiteY5924" fmla="*/ 473027 h 950432"/>
                <a:gd name="connsiteX5925" fmla="*/ 3580372 w 4190171"/>
                <a:gd name="connsiteY5925" fmla="*/ 483955 h 950432"/>
                <a:gd name="connsiteX5926" fmla="*/ 3580372 w 4190171"/>
                <a:gd name="connsiteY5926" fmla="*/ 518731 h 950432"/>
                <a:gd name="connsiteX5927" fmla="*/ 3580372 w 4190171"/>
                <a:gd name="connsiteY5927" fmla="*/ 538982 h 950432"/>
                <a:gd name="connsiteX5928" fmla="*/ 3569443 w 4190171"/>
                <a:gd name="connsiteY5928" fmla="*/ 549910 h 950432"/>
                <a:gd name="connsiteX5929" fmla="*/ 3552890 w 4190171"/>
                <a:gd name="connsiteY5929" fmla="*/ 549910 h 950432"/>
                <a:gd name="connsiteX5930" fmla="*/ 3541962 w 4190171"/>
                <a:gd name="connsiteY5930" fmla="*/ 538982 h 950432"/>
                <a:gd name="connsiteX5931" fmla="*/ 3541962 w 4190171"/>
                <a:gd name="connsiteY5931" fmla="*/ 518731 h 950432"/>
                <a:gd name="connsiteX5932" fmla="*/ 3541962 w 4190171"/>
                <a:gd name="connsiteY5932" fmla="*/ 483955 h 950432"/>
                <a:gd name="connsiteX5933" fmla="*/ 3552890 w 4190171"/>
                <a:gd name="connsiteY5933" fmla="*/ 473027 h 950432"/>
                <a:gd name="connsiteX5934" fmla="*/ 3193605 w 4190171"/>
                <a:gd name="connsiteY5934" fmla="*/ 473027 h 950432"/>
                <a:gd name="connsiteX5935" fmla="*/ 3204533 w 4190171"/>
                <a:gd name="connsiteY5935" fmla="*/ 483955 h 950432"/>
                <a:gd name="connsiteX5936" fmla="*/ 3204533 w 4190171"/>
                <a:gd name="connsiteY5936" fmla="*/ 518731 h 950432"/>
                <a:gd name="connsiteX5937" fmla="*/ 3204533 w 4190171"/>
                <a:gd name="connsiteY5937" fmla="*/ 538982 h 950432"/>
                <a:gd name="connsiteX5938" fmla="*/ 3193605 w 4190171"/>
                <a:gd name="connsiteY5938" fmla="*/ 549910 h 950432"/>
                <a:gd name="connsiteX5939" fmla="*/ 3177053 w 4190171"/>
                <a:gd name="connsiteY5939" fmla="*/ 549910 h 950432"/>
                <a:gd name="connsiteX5940" fmla="*/ 3166125 w 4190171"/>
                <a:gd name="connsiteY5940" fmla="*/ 538982 h 950432"/>
                <a:gd name="connsiteX5941" fmla="*/ 3166125 w 4190171"/>
                <a:gd name="connsiteY5941" fmla="*/ 518731 h 950432"/>
                <a:gd name="connsiteX5942" fmla="*/ 3166125 w 4190171"/>
                <a:gd name="connsiteY5942" fmla="*/ 483955 h 950432"/>
                <a:gd name="connsiteX5943" fmla="*/ 3177053 w 4190171"/>
                <a:gd name="connsiteY5943" fmla="*/ 473027 h 950432"/>
                <a:gd name="connsiteX5944" fmla="*/ 2817767 w 4190171"/>
                <a:gd name="connsiteY5944" fmla="*/ 473027 h 950432"/>
                <a:gd name="connsiteX5945" fmla="*/ 2828695 w 4190171"/>
                <a:gd name="connsiteY5945" fmla="*/ 483955 h 950432"/>
                <a:gd name="connsiteX5946" fmla="*/ 2828695 w 4190171"/>
                <a:gd name="connsiteY5946" fmla="*/ 518731 h 950432"/>
                <a:gd name="connsiteX5947" fmla="*/ 2828695 w 4190171"/>
                <a:gd name="connsiteY5947" fmla="*/ 538982 h 950432"/>
                <a:gd name="connsiteX5948" fmla="*/ 2817767 w 4190171"/>
                <a:gd name="connsiteY5948" fmla="*/ 549910 h 950432"/>
                <a:gd name="connsiteX5949" fmla="*/ 2801215 w 4190171"/>
                <a:gd name="connsiteY5949" fmla="*/ 549910 h 950432"/>
                <a:gd name="connsiteX5950" fmla="*/ 2790286 w 4190171"/>
                <a:gd name="connsiteY5950" fmla="*/ 538982 h 950432"/>
                <a:gd name="connsiteX5951" fmla="*/ 2790286 w 4190171"/>
                <a:gd name="connsiteY5951" fmla="*/ 518731 h 950432"/>
                <a:gd name="connsiteX5952" fmla="*/ 2790286 w 4190171"/>
                <a:gd name="connsiteY5952" fmla="*/ 483955 h 950432"/>
                <a:gd name="connsiteX5953" fmla="*/ 2801214 w 4190171"/>
                <a:gd name="connsiteY5953" fmla="*/ 473027 h 950432"/>
                <a:gd name="connsiteX5954" fmla="*/ 2441929 w 4190171"/>
                <a:gd name="connsiteY5954" fmla="*/ 473027 h 950432"/>
                <a:gd name="connsiteX5955" fmla="*/ 2452857 w 4190171"/>
                <a:gd name="connsiteY5955" fmla="*/ 483955 h 950432"/>
                <a:gd name="connsiteX5956" fmla="*/ 2452857 w 4190171"/>
                <a:gd name="connsiteY5956" fmla="*/ 518731 h 950432"/>
                <a:gd name="connsiteX5957" fmla="*/ 2452857 w 4190171"/>
                <a:gd name="connsiteY5957" fmla="*/ 538982 h 950432"/>
                <a:gd name="connsiteX5958" fmla="*/ 2441929 w 4190171"/>
                <a:gd name="connsiteY5958" fmla="*/ 549910 h 950432"/>
                <a:gd name="connsiteX5959" fmla="*/ 2425376 w 4190171"/>
                <a:gd name="connsiteY5959" fmla="*/ 549910 h 950432"/>
                <a:gd name="connsiteX5960" fmla="*/ 2414449 w 4190171"/>
                <a:gd name="connsiteY5960" fmla="*/ 538982 h 950432"/>
                <a:gd name="connsiteX5961" fmla="*/ 2414449 w 4190171"/>
                <a:gd name="connsiteY5961" fmla="*/ 518731 h 950432"/>
                <a:gd name="connsiteX5962" fmla="*/ 2414449 w 4190171"/>
                <a:gd name="connsiteY5962" fmla="*/ 483955 h 950432"/>
                <a:gd name="connsiteX5963" fmla="*/ 2425376 w 4190171"/>
                <a:gd name="connsiteY5963" fmla="*/ 473027 h 950432"/>
                <a:gd name="connsiteX5964" fmla="*/ 2066090 w 4190171"/>
                <a:gd name="connsiteY5964" fmla="*/ 473027 h 950432"/>
                <a:gd name="connsiteX5965" fmla="*/ 2077019 w 4190171"/>
                <a:gd name="connsiteY5965" fmla="*/ 483955 h 950432"/>
                <a:gd name="connsiteX5966" fmla="*/ 2077019 w 4190171"/>
                <a:gd name="connsiteY5966" fmla="*/ 518731 h 950432"/>
                <a:gd name="connsiteX5967" fmla="*/ 2077019 w 4190171"/>
                <a:gd name="connsiteY5967" fmla="*/ 538982 h 950432"/>
                <a:gd name="connsiteX5968" fmla="*/ 2066090 w 4190171"/>
                <a:gd name="connsiteY5968" fmla="*/ 549910 h 950432"/>
                <a:gd name="connsiteX5969" fmla="*/ 2049538 w 4190171"/>
                <a:gd name="connsiteY5969" fmla="*/ 549910 h 950432"/>
                <a:gd name="connsiteX5970" fmla="*/ 2038610 w 4190171"/>
                <a:gd name="connsiteY5970" fmla="*/ 538982 h 950432"/>
                <a:gd name="connsiteX5971" fmla="*/ 2038610 w 4190171"/>
                <a:gd name="connsiteY5971" fmla="*/ 518731 h 950432"/>
                <a:gd name="connsiteX5972" fmla="*/ 2038610 w 4190171"/>
                <a:gd name="connsiteY5972" fmla="*/ 483955 h 950432"/>
                <a:gd name="connsiteX5973" fmla="*/ 2049538 w 4190171"/>
                <a:gd name="connsiteY5973" fmla="*/ 473027 h 950432"/>
                <a:gd name="connsiteX5974" fmla="*/ 1690253 w 4190171"/>
                <a:gd name="connsiteY5974" fmla="*/ 473027 h 950432"/>
                <a:gd name="connsiteX5975" fmla="*/ 1701181 w 4190171"/>
                <a:gd name="connsiteY5975" fmla="*/ 483955 h 950432"/>
                <a:gd name="connsiteX5976" fmla="*/ 1701181 w 4190171"/>
                <a:gd name="connsiteY5976" fmla="*/ 518731 h 950432"/>
                <a:gd name="connsiteX5977" fmla="*/ 1701181 w 4190171"/>
                <a:gd name="connsiteY5977" fmla="*/ 538982 h 950432"/>
                <a:gd name="connsiteX5978" fmla="*/ 1690253 w 4190171"/>
                <a:gd name="connsiteY5978" fmla="*/ 549910 h 950432"/>
                <a:gd name="connsiteX5979" fmla="*/ 1673700 w 4190171"/>
                <a:gd name="connsiteY5979" fmla="*/ 549910 h 950432"/>
                <a:gd name="connsiteX5980" fmla="*/ 1662772 w 4190171"/>
                <a:gd name="connsiteY5980" fmla="*/ 538982 h 950432"/>
                <a:gd name="connsiteX5981" fmla="*/ 1662772 w 4190171"/>
                <a:gd name="connsiteY5981" fmla="*/ 518731 h 950432"/>
                <a:gd name="connsiteX5982" fmla="*/ 1662772 w 4190171"/>
                <a:gd name="connsiteY5982" fmla="*/ 483955 h 950432"/>
                <a:gd name="connsiteX5983" fmla="*/ 1673700 w 4190171"/>
                <a:gd name="connsiteY5983" fmla="*/ 473027 h 950432"/>
                <a:gd name="connsiteX5984" fmla="*/ 1314414 w 4190171"/>
                <a:gd name="connsiteY5984" fmla="*/ 473027 h 950432"/>
                <a:gd name="connsiteX5985" fmla="*/ 1325342 w 4190171"/>
                <a:gd name="connsiteY5985" fmla="*/ 483955 h 950432"/>
                <a:gd name="connsiteX5986" fmla="*/ 1325342 w 4190171"/>
                <a:gd name="connsiteY5986" fmla="*/ 518731 h 950432"/>
                <a:gd name="connsiteX5987" fmla="*/ 1325342 w 4190171"/>
                <a:gd name="connsiteY5987" fmla="*/ 538982 h 950432"/>
                <a:gd name="connsiteX5988" fmla="*/ 1314414 w 4190171"/>
                <a:gd name="connsiteY5988" fmla="*/ 549910 h 950432"/>
                <a:gd name="connsiteX5989" fmla="*/ 1297862 w 4190171"/>
                <a:gd name="connsiteY5989" fmla="*/ 549910 h 950432"/>
                <a:gd name="connsiteX5990" fmla="*/ 1286934 w 4190171"/>
                <a:gd name="connsiteY5990" fmla="*/ 538982 h 950432"/>
                <a:gd name="connsiteX5991" fmla="*/ 1286934 w 4190171"/>
                <a:gd name="connsiteY5991" fmla="*/ 518731 h 950432"/>
                <a:gd name="connsiteX5992" fmla="*/ 1286934 w 4190171"/>
                <a:gd name="connsiteY5992" fmla="*/ 483955 h 950432"/>
                <a:gd name="connsiteX5993" fmla="*/ 1297862 w 4190171"/>
                <a:gd name="connsiteY5993" fmla="*/ 473027 h 950432"/>
                <a:gd name="connsiteX5994" fmla="*/ 938576 w 4190171"/>
                <a:gd name="connsiteY5994" fmla="*/ 473027 h 950432"/>
                <a:gd name="connsiteX5995" fmla="*/ 949505 w 4190171"/>
                <a:gd name="connsiteY5995" fmla="*/ 483955 h 950432"/>
                <a:gd name="connsiteX5996" fmla="*/ 949505 w 4190171"/>
                <a:gd name="connsiteY5996" fmla="*/ 518731 h 950432"/>
                <a:gd name="connsiteX5997" fmla="*/ 949505 w 4190171"/>
                <a:gd name="connsiteY5997" fmla="*/ 538982 h 950432"/>
                <a:gd name="connsiteX5998" fmla="*/ 938576 w 4190171"/>
                <a:gd name="connsiteY5998" fmla="*/ 549910 h 950432"/>
                <a:gd name="connsiteX5999" fmla="*/ 922024 w 4190171"/>
                <a:gd name="connsiteY5999" fmla="*/ 549910 h 950432"/>
                <a:gd name="connsiteX6000" fmla="*/ 911096 w 4190171"/>
                <a:gd name="connsiteY6000" fmla="*/ 538982 h 950432"/>
                <a:gd name="connsiteX6001" fmla="*/ 911096 w 4190171"/>
                <a:gd name="connsiteY6001" fmla="*/ 518731 h 950432"/>
                <a:gd name="connsiteX6002" fmla="*/ 911096 w 4190171"/>
                <a:gd name="connsiteY6002" fmla="*/ 483955 h 950432"/>
                <a:gd name="connsiteX6003" fmla="*/ 922024 w 4190171"/>
                <a:gd name="connsiteY6003" fmla="*/ 473027 h 950432"/>
                <a:gd name="connsiteX6004" fmla="*/ 562738 w 4190171"/>
                <a:gd name="connsiteY6004" fmla="*/ 473027 h 950432"/>
                <a:gd name="connsiteX6005" fmla="*/ 573666 w 4190171"/>
                <a:gd name="connsiteY6005" fmla="*/ 483955 h 950432"/>
                <a:gd name="connsiteX6006" fmla="*/ 573666 w 4190171"/>
                <a:gd name="connsiteY6006" fmla="*/ 518731 h 950432"/>
                <a:gd name="connsiteX6007" fmla="*/ 573667 w 4190171"/>
                <a:gd name="connsiteY6007" fmla="*/ 518731 h 950432"/>
                <a:gd name="connsiteX6008" fmla="*/ 573667 w 4190171"/>
                <a:gd name="connsiteY6008" fmla="*/ 538982 h 950432"/>
                <a:gd name="connsiteX6009" fmla="*/ 562739 w 4190171"/>
                <a:gd name="connsiteY6009" fmla="*/ 549910 h 950432"/>
                <a:gd name="connsiteX6010" fmla="*/ 546186 w 4190171"/>
                <a:gd name="connsiteY6010" fmla="*/ 549910 h 950432"/>
                <a:gd name="connsiteX6011" fmla="*/ 535258 w 4190171"/>
                <a:gd name="connsiteY6011" fmla="*/ 538982 h 950432"/>
                <a:gd name="connsiteX6012" fmla="*/ 535258 w 4190171"/>
                <a:gd name="connsiteY6012" fmla="*/ 518731 h 950432"/>
                <a:gd name="connsiteX6013" fmla="*/ 535258 w 4190171"/>
                <a:gd name="connsiteY6013" fmla="*/ 483955 h 950432"/>
                <a:gd name="connsiteX6014" fmla="*/ 546186 w 4190171"/>
                <a:gd name="connsiteY6014" fmla="*/ 473027 h 950432"/>
                <a:gd name="connsiteX6015" fmla="*/ 186901 w 4190171"/>
                <a:gd name="connsiteY6015" fmla="*/ 473027 h 950432"/>
                <a:gd name="connsiteX6016" fmla="*/ 197829 w 4190171"/>
                <a:gd name="connsiteY6016" fmla="*/ 483955 h 950432"/>
                <a:gd name="connsiteX6017" fmla="*/ 197829 w 4190171"/>
                <a:gd name="connsiteY6017" fmla="*/ 518731 h 950432"/>
                <a:gd name="connsiteX6018" fmla="*/ 197829 w 4190171"/>
                <a:gd name="connsiteY6018" fmla="*/ 538982 h 950432"/>
                <a:gd name="connsiteX6019" fmla="*/ 186901 w 4190171"/>
                <a:gd name="connsiteY6019" fmla="*/ 549910 h 950432"/>
                <a:gd name="connsiteX6020" fmla="*/ 170348 w 4190171"/>
                <a:gd name="connsiteY6020" fmla="*/ 549910 h 950432"/>
                <a:gd name="connsiteX6021" fmla="*/ 159420 w 4190171"/>
                <a:gd name="connsiteY6021" fmla="*/ 538982 h 950432"/>
                <a:gd name="connsiteX6022" fmla="*/ 159420 w 4190171"/>
                <a:gd name="connsiteY6022" fmla="*/ 518731 h 950432"/>
                <a:gd name="connsiteX6023" fmla="*/ 159420 w 4190171"/>
                <a:gd name="connsiteY6023" fmla="*/ 483955 h 950432"/>
                <a:gd name="connsiteX6024" fmla="*/ 170348 w 4190171"/>
                <a:gd name="connsiteY6024" fmla="*/ 473027 h 950432"/>
                <a:gd name="connsiteX6025" fmla="*/ 3906001 w 4190171"/>
                <a:gd name="connsiteY6025" fmla="*/ 467811 h 950432"/>
                <a:gd name="connsiteX6026" fmla="*/ 3908831 w 4190171"/>
                <a:gd name="connsiteY6026" fmla="*/ 470012 h 950432"/>
                <a:gd name="connsiteX6027" fmla="*/ 3912411 w 4190171"/>
                <a:gd name="connsiteY6027" fmla="*/ 476311 h 950432"/>
                <a:gd name="connsiteX6028" fmla="*/ 3910654 w 4190171"/>
                <a:gd name="connsiteY6028" fmla="*/ 482699 h 950432"/>
                <a:gd name="connsiteX6029" fmla="*/ 3904485 w 4190171"/>
                <a:gd name="connsiteY6029" fmla="*/ 486206 h 950432"/>
                <a:gd name="connsiteX6030" fmla="*/ 3898097 w 4190171"/>
                <a:gd name="connsiteY6030" fmla="*/ 484448 h 950432"/>
                <a:gd name="connsiteX6031" fmla="*/ 3894516 w 4190171"/>
                <a:gd name="connsiteY6031" fmla="*/ 478150 h 950432"/>
                <a:gd name="connsiteX6032" fmla="*/ 3896274 w 4190171"/>
                <a:gd name="connsiteY6032" fmla="*/ 471762 h 950432"/>
                <a:gd name="connsiteX6033" fmla="*/ 3902443 w 4190171"/>
                <a:gd name="connsiteY6033" fmla="*/ 468255 h 950432"/>
                <a:gd name="connsiteX6034" fmla="*/ 3906001 w 4190171"/>
                <a:gd name="connsiteY6034" fmla="*/ 467811 h 950432"/>
                <a:gd name="connsiteX6035" fmla="*/ 3530162 w 4190171"/>
                <a:gd name="connsiteY6035" fmla="*/ 467811 h 950432"/>
                <a:gd name="connsiteX6036" fmla="*/ 3532992 w 4190171"/>
                <a:gd name="connsiteY6036" fmla="*/ 470012 h 950432"/>
                <a:gd name="connsiteX6037" fmla="*/ 3536573 w 4190171"/>
                <a:gd name="connsiteY6037" fmla="*/ 476311 h 950432"/>
                <a:gd name="connsiteX6038" fmla="*/ 3534816 w 4190171"/>
                <a:gd name="connsiteY6038" fmla="*/ 482699 h 950432"/>
                <a:gd name="connsiteX6039" fmla="*/ 3528647 w 4190171"/>
                <a:gd name="connsiteY6039" fmla="*/ 486206 h 950432"/>
                <a:gd name="connsiteX6040" fmla="*/ 3522260 w 4190171"/>
                <a:gd name="connsiteY6040" fmla="*/ 484448 h 950432"/>
                <a:gd name="connsiteX6041" fmla="*/ 3518679 w 4190171"/>
                <a:gd name="connsiteY6041" fmla="*/ 478150 h 950432"/>
                <a:gd name="connsiteX6042" fmla="*/ 3520436 w 4190171"/>
                <a:gd name="connsiteY6042" fmla="*/ 471762 h 950432"/>
                <a:gd name="connsiteX6043" fmla="*/ 3526605 w 4190171"/>
                <a:gd name="connsiteY6043" fmla="*/ 468255 h 950432"/>
                <a:gd name="connsiteX6044" fmla="*/ 3530162 w 4190171"/>
                <a:gd name="connsiteY6044" fmla="*/ 467811 h 950432"/>
                <a:gd name="connsiteX6045" fmla="*/ 3154325 w 4190171"/>
                <a:gd name="connsiteY6045" fmla="*/ 467811 h 950432"/>
                <a:gd name="connsiteX6046" fmla="*/ 3157154 w 4190171"/>
                <a:gd name="connsiteY6046" fmla="*/ 470012 h 950432"/>
                <a:gd name="connsiteX6047" fmla="*/ 3160735 w 4190171"/>
                <a:gd name="connsiteY6047" fmla="*/ 476311 h 950432"/>
                <a:gd name="connsiteX6048" fmla="*/ 3158978 w 4190171"/>
                <a:gd name="connsiteY6048" fmla="*/ 482699 h 950432"/>
                <a:gd name="connsiteX6049" fmla="*/ 3152809 w 4190171"/>
                <a:gd name="connsiteY6049" fmla="*/ 486206 h 950432"/>
                <a:gd name="connsiteX6050" fmla="*/ 3146421 w 4190171"/>
                <a:gd name="connsiteY6050" fmla="*/ 484448 h 950432"/>
                <a:gd name="connsiteX6051" fmla="*/ 3142840 w 4190171"/>
                <a:gd name="connsiteY6051" fmla="*/ 478150 h 950432"/>
                <a:gd name="connsiteX6052" fmla="*/ 3144598 w 4190171"/>
                <a:gd name="connsiteY6052" fmla="*/ 471762 h 950432"/>
                <a:gd name="connsiteX6053" fmla="*/ 3150767 w 4190171"/>
                <a:gd name="connsiteY6053" fmla="*/ 468255 h 950432"/>
                <a:gd name="connsiteX6054" fmla="*/ 3154325 w 4190171"/>
                <a:gd name="connsiteY6054" fmla="*/ 467811 h 950432"/>
                <a:gd name="connsiteX6055" fmla="*/ 2778486 w 4190171"/>
                <a:gd name="connsiteY6055" fmla="*/ 467811 h 950432"/>
                <a:gd name="connsiteX6056" fmla="*/ 2781316 w 4190171"/>
                <a:gd name="connsiteY6056" fmla="*/ 470012 h 950432"/>
                <a:gd name="connsiteX6057" fmla="*/ 2784897 w 4190171"/>
                <a:gd name="connsiteY6057" fmla="*/ 476311 h 950432"/>
                <a:gd name="connsiteX6058" fmla="*/ 2783140 w 4190171"/>
                <a:gd name="connsiteY6058" fmla="*/ 482699 h 950432"/>
                <a:gd name="connsiteX6059" fmla="*/ 2776971 w 4190171"/>
                <a:gd name="connsiteY6059" fmla="*/ 486206 h 950432"/>
                <a:gd name="connsiteX6060" fmla="*/ 2770583 w 4190171"/>
                <a:gd name="connsiteY6060" fmla="*/ 484448 h 950432"/>
                <a:gd name="connsiteX6061" fmla="*/ 2767002 w 4190171"/>
                <a:gd name="connsiteY6061" fmla="*/ 478150 h 950432"/>
                <a:gd name="connsiteX6062" fmla="*/ 2768760 w 4190171"/>
                <a:gd name="connsiteY6062" fmla="*/ 471762 h 950432"/>
                <a:gd name="connsiteX6063" fmla="*/ 2774929 w 4190171"/>
                <a:gd name="connsiteY6063" fmla="*/ 468255 h 950432"/>
                <a:gd name="connsiteX6064" fmla="*/ 2778486 w 4190171"/>
                <a:gd name="connsiteY6064" fmla="*/ 467811 h 950432"/>
                <a:gd name="connsiteX6065" fmla="*/ 2402648 w 4190171"/>
                <a:gd name="connsiteY6065" fmla="*/ 467811 h 950432"/>
                <a:gd name="connsiteX6066" fmla="*/ 2405478 w 4190171"/>
                <a:gd name="connsiteY6066" fmla="*/ 470012 h 950432"/>
                <a:gd name="connsiteX6067" fmla="*/ 2409059 w 4190171"/>
                <a:gd name="connsiteY6067" fmla="*/ 476311 h 950432"/>
                <a:gd name="connsiteX6068" fmla="*/ 2407302 w 4190171"/>
                <a:gd name="connsiteY6068" fmla="*/ 482699 h 950432"/>
                <a:gd name="connsiteX6069" fmla="*/ 2401133 w 4190171"/>
                <a:gd name="connsiteY6069" fmla="*/ 486206 h 950432"/>
                <a:gd name="connsiteX6070" fmla="*/ 2394745 w 4190171"/>
                <a:gd name="connsiteY6070" fmla="*/ 484448 h 950432"/>
                <a:gd name="connsiteX6071" fmla="*/ 2391165 w 4190171"/>
                <a:gd name="connsiteY6071" fmla="*/ 478150 h 950432"/>
                <a:gd name="connsiteX6072" fmla="*/ 2392922 w 4190171"/>
                <a:gd name="connsiteY6072" fmla="*/ 471762 h 950432"/>
                <a:gd name="connsiteX6073" fmla="*/ 2399090 w 4190171"/>
                <a:gd name="connsiteY6073" fmla="*/ 468255 h 950432"/>
                <a:gd name="connsiteX6074" fmla="*/ 2402648 w 4190171"/>
                <a:gd name="connsiteY6074" fmla="*/ 467811 h 950432"/>
                <a:gd name="connsiteX6075" fmla="*/ 2026810 w 4190171"/>
                <a:gd name="connsiteY6075" fmla="*/ 467811 h 950432"/>
                <a:gd name="connsiteX6076" fmla="*/ 2029640 w 4190171"/>
                <a:gd name="connsiteY6076" fmla="*/ 470012 h 950432"/>
                <a:gd name="connsiteX6077" fmla="*/ 2033221 w 4190171"/>
                <a:gd name="connsiteY6077" fmla="*/ 476311 h 950432"/>
                <a:gd name="connsiteX6078" fmla="*/ 2031464 w 4190171"/>
                <a:gd name="connsiteY6078" fmla="*/ 482699 h 950432"/>
                <a:gd name="connsiteX6079" fmla="*/ 2025295 w 4190171"/>
                <a:gd name="connsiteY6079" fmla="*/ 486206 h 950432"/>
                <a:gd name="connsiteX6080" fmla="*/ 2018907 w 4190171"/>
                <a:gd name="connsiteY6080" fmla="*/ 484448 h 950432"/>
                <a:gd name="connsiteX6081" fmla="*/ 2015326 w 4190171"/>
                <a:gd name="connsiteY6081" fmla="*/ 478150 h 950432"/>
                <a:gd name="connsiteX6082" fmla="*/ 2017084 w 4190171"/>
                <a:gd name="connsiteY6082" fmla="*/ 471762 h 950432"/>
                <a:gd name="connsiteX6083" fmla="*/ 2023253 w 4190171"/>
                <a:gd name="connsiteY6083" fmla="*/ 468255 h 950432"/>
                <a:gd name="connsiteX6084" fmla="*/ 2026810 w 4190171"/>
                <a:gd name="connsiteY6084" fmla="*/ 467811 h 950432"/>
                <a:gd name="connsiteX6085" fmla="*/ 1650972 w 4190171"/>
                <a:gd name="connsiteY6085" fmla="*/ 467811 h 950432"/>
                <a:gd name="connsiteX6086" fmla="*/ 1653802 w 4190171"/>
                <a:gd name="connsiteY6086" fmla="*/ 470012 h 950432"/>
                <a:gd name="connsiteX6087" fmla="*/ 1657382 w 4190171"/>
                <a:gd name="connsiteY6087" fmla="*/ 476311 h 950432"/>
                <a:gd name="connsiteX6088" fmla="*/ 1655625 w 4190171"/>
                <a:gd name="connsiteY6088" fmla="*/ 482699 h 950432"/>
                <a:gd name="connsiteX6089" fmla="*/ 1649457 w 4190171"/>
                <a:gd name="connsiteY6089" fmla="*/ 486206 h 950432"/>
                <a:gd name="connsiteX6090" fmla="*/ 1643069 w 4190171"/>
                <a:gd name="connsiteY6090" fmla="*/ 484448 h 950432"/>
                <a:gd name="connsiteX6091" fmla="*/ 1639488 w 4190171"/>
                <a:gd name="connsiteY6091" fmla="*/ 478150 h 950432"/>
                <a:gd name="connsiteX6092" fmla="*/ 1641246 w 4190171"/>
                <a:gd name="connsiteY6092" fmla="*/ 471762 h 950432"/>
                <a:gd name="connsiteX6093" fmla="*/ 1647414 w 4190171"/>
                <a:gd name="connsiteY6093" fmla="*/ 468255 h 950432"/>
                <a:gd name="connsiteX6094" fmla="*/ 1650972 w 4190171"/>
                <a:gd name="connsiteY6094" fmla="*/ 467811 h 950432"/>
                <a:gd name="connsiteX6095" fmla="*/ 1275134 w 4190171"/>
                <a:gd name="connsiteY6095" fmla="*/ 467811 h 950432"/>
                <a:gd name="connsiteX6096" fmla="*/ 1277964 w 4190171"/>
                <a:gd name="connsiteY6096" fmla="*/ 470012 h 950432"/>
                <a:gd name="connsiteX6097" fmla="*/ 1281545 w 4190171"/>
                <a:gd name="connsiteY6097" fmla="*/ 476311 h 950432"/>
                <a:gd name="connsiteX6098" fmla="*/ 1279788 w 4190171"/>
                <a:gd name="connsiteY6098" fmla="*/ 482699 h 950432"/>
                <a:gd name="connsiteX6099" fmla="*/ 1273618 w 4190171"/>
                <a:gd name="connsiteY6099" fmla="*/ 486206 h 950432"/>
                <a:gd name="connsiteX6100" fmla="*/ 1267230 w 4190171"/>
                <a:gd name="connsiteY6100" fmla="*/ 484448 h 950432"/>
                <a:gd name="connsiteX6101" fmla="*/ 1263650 w 4190171"/>
                <a:gd name="connsiteY6101" fmla="*/ 478150 h 950432"/>
                <a:gd name="connsiteX6102" fmla="*/ 1265407 w 4190171"/>
                <a:gd name="connsiteY6102" fmla="*/ 471762 h 950432"/>
                <a:gd name="connsiteX6103" fmla="*/ 1271576 w 4190171"/>
                <a:gd name="connsiteY6103" fmla="*/ 468255 h 950432"/>
                <a:gd name="connsiteX6104" fmla="*/ 1275134 w 4190171"/>
                <a:gd name="connsiteY6104" fmla="*/ 467811 h 950432"/>
                <a:gd name="connsiteX6105" fmla="*/ 899296 w 4190171"/>
                <a:gd name="connsiteY6105" fmla="*/ 467811 h 950432"/>
                <a:gd name="connsiteX6106" fmla="*/ 902126 w 4190171"/>
                <a:gd name="connsiteY6106" fmla="*/ 470012 h 950432"/>
                <a:gd name="connsiteX6107" fmla="*/ 905706 w 4190171"/>
                <a:gd name="connsiteY6107" fmla="*/ 476311 h 950432"/>
                <a:gd name="connsiteX6108" fmla="*/ 903949 w 4190171"/>
                <a:gd name="connsiteY6108" fmla="*/ 482699 h 950432"/>
                <a:gd name="connsiteX6109" fmla="*/ 897780 w 4190171"/>
                <a:gd name="connsiteY6109" fmla="*/ 486206 h 950432"/>
                <a:gd name="connsiteX6110" fmla="*/ 891393 w 4190171"/>
                <a:gd name="connsiteY6110" fmla="*/ 484448 h 950432"/>
                <a:gd name="connsiteX6111" fmla="*/ 887812 w 4190171"/>
                <a:gd name="connsiteY6111" fmla="*/ 478150 h 950432"/>
                <a:gd name="connsiteX6112" fmla="*/ 889569 w 4190171"/>
                <a:gd name="connsiteY6112" fmla="*/ 471762 h 950432"/>
                <a:gd name="connsiteX6113" fmla="*/ 895738 w 4190171"/>
                <a:gd name="connsiteY6113" fmla="*/ 468255 h 950432"/>
                <a:gd name="connsiteX6114" fmla="*/ 899296 w 4190171"/>
                <a:gd name="connsiteY6114" fmla="*/ 467811 h 950432"/>
                <a:gd name="connsiteX6115" fmla="*/ 523458 w 4190171"/>
                <a:gd name="connsiteY6115" fmla="*/ 467811 h 950432"/>
                <a:gd name="connsiteX6116" fmla="*/ 526288 w 4190171"/>
                <a:gd name="connsiteY6116" fmla="*/ 470012 h 950432"/>
                <a:gd name="connsiteX6117" fmla="*/ 529868 w 4190171"/>
                <a:gd name="connsiteY6117" fmla="*/ 476311 h 950432"/>
                <a:gd name="connsiteX6118" fmla="*/ 528111 w 4190171"/>
                <a:gd name="connsiteY6118" fmla="*/ 482699 h 950432"/>
                <a:gd name="connsiteX6119" fmla="*/ 521942 w 4190171"/>
                <a:gd name="connsiteY6119" fmla="*/ 486206 h 950432"/>
                <a:gd name="connsiteX6120" fmla="*/ 515554 w 4190171"/>
                <a:gd name="connsiteY6120" fmla="*/ 484448 h 950432"/>
                <a:gd name="connsiteX6121" fmla="*/ 511973 w 4190171"/>
                <a:gd name="connsiteY6121" fmla="*/ 478150 h 950432"/>
                <a:gd name="connsiteX6122" fmla="*/ 513731 w 4190171"/>
                <a:gd name="connsiteY6122" fmla="*/ 471762 h 950432"/>
                <a:gd name="connsiteX6123" fmla="*/ 519900 w 4190171"/>
                <a:gd name="connsiteY6123" fmla="*/ 468255 h 950432"/>
                <a:gd name="connsiteX6124" fmla="*/ 523458 w 4190171"/>
                <a:gd name="connsiteY6124" fmla="*/ 467811 h 950432"/>
                <a:gd name="connsiteX6125" fmla="*/ 3690730 w 4190171"/>
                <a:gd name="connsiteY6125" fmla="*/ 461746 h 950432"/>
                <a:gd name="connsiteX6126" fmla="*/ 3693705 w 4190171"/>
                <a:gd name="connsiteY6126" fmla="*/ 463136 h 950432"/>
                <a:gd name="connsiteX6127" fmla="*/ 3697138 w 4190171"/>
                <a:gd name="connsiteY6127" fmla="*/ 466888 h 950432"/>
                <a:gd name="connsiteX6128" fmla="*/ 3696870 w 4190171"/>
                <a:gd name="connsiteY6128" fmla="*/ 472950 h 950432"/>
                <a:gd name="connsiteX6129" fmla="*/ 3693117 w 4190171"/>
                <a:gd name="connsiteY6129" fmla="*/ 476383 h 950432"/>
                <a:gd name="connsiteX6130" fmla="*/ 3687056 w 4190171"/>
                <a:gd name="connsiteY6130" fmla="*/ 476114 h 950432"/>
                <a:gd name="connsiteX6131" fmla="*/ 3683622 w 4190171"/>
                <a:gd name="connsiteY6131" fmla="*/ 472362 h 950432"/>
                <a:gd name="connsiteX6132" fmla="*/ 3683892 w 4190171"/>
                <a:gd name="connsiteY6132" fmla="*/ 466300 h 950432"/>
                <a:gd name="connsiteX6133" fmla="*/ 3687644 w 4190171"/>
                <a:gd name="connsiteY6133" fmla="*/ 462867 h 950432"/>
                <a:gd name="connsiteX6134" fmla="*/ 3690730 w 4190171"/>
                <a:gd name="connsiteY6134" fmla="*/ 461746 h 950432"/>
                <a:gd name="connsiteX6135" fmla="*/ 3314892 w 4190171"/>
                <a:gd name="connsiteY6135" fmla="*/ 461746 h 950432"/>
                <a:gd name="connsiteX6136" fmla="*/ 3317867 w 4190171"/>
                <a:gd name="connsiteY6136" fmla="*/ 463136 h 950432"/>
                <a:gd name="connsiteX6137" fmla="*/ 3321300 w 4190171"/>
                <a:gd name="connsiteY6137" fmla="*/ 466888 h 950432"/>
                <a:gd name="connsiteX6138" fmla="*/ 3321031 w 4190171"/>
                <a:gd name="connsiteY6138" fmla="*/ 472950 h 950432"/>
                <a:gd name="connsiteX6139" fmla="*/ 3317280 w 4190171"/>
                <a:gd name="connsiteY6139" fmla="*/ 476383 h 950432"/>
                <a:gd name="connsiteX6140" fmla="*/ 3311218 w 4190171"/>
                <a:gd name="connsiteY6140" fmla="*/ 476114 h 950432"/>
                <a:gd name="connsiteX6141" fmla="*/ 3307785 w 4190171"/>
                <a:gd name="connsiteY6141" fmla="*/ 472362 h 950432"/>
                <a:gd name="connsiteX6142" fmla="*/ 3308054 w 4190171"/>
                <a:gd name="connsiteY6142" fmla="*/ 466300 h 950432"/>
                <a:gd name="connsiteX6143" fmla="*/ 3311805 w 4190171"/>
                <a:gd name="connsiteY6143" fmla="*/ 462867 h 950432"/>
                <a:gd name="connsiteX6144" fmla="*/ 3314892 w 4190171"/>
                <a:gd name="connsiteY6144" fmla="*/ 461746 h 950432"/>
                <a:gd name="connsiteX6145" fmla="*/ 2939054 w 4190171"/>
                <a:gd name="connsiteY6145" fmla="*/ 461746 h 950432"/>
                <a:gd name="connsiteX6146" fmla="*/ 2942029 w 4190171"/>
                <a:gd name="connsiteY6146" fmla="*/ 463136 h 950432"/>
                <a:gd name="connsiteX6147" fmla="*/ 2945462 w 4190171"/>
                <a:gd name="connsiteY6147" fmla="*/ 466888 h 950432"/>
                <a:gd name="connsiteX6148" fmla="*/ 2945193 w 4190171"/>
                <a:gd name="connsiteY6148" fmla="*/ 472950 h 950432"/>
                <a:gd name="connsiteX6149" fmla="*/ 2941441 w 4190171"/>
                <a:gd name="connsiteY6149" fmla="*/ 476383 h 950432"/>
                <a:gd name="connsiteX6150" fmla="*/ 2935380 w 4190171"/>
                <a:gd name="connsiteY6150" fmla="*/ 476114 h 950432"/>
                <a:gd name="connsiteX6151" fmla="*/ 2931946 w 4190171"/>
                <a:gd name="connsiteY6151" fmla="*/ 472362 h 950432"/>
                <a:gd name="connsiteX6152" fmla="*/ 2932215 w 4190171"/>
                <a:gd name="connsiteY6152" fmla="*/ 466300 h 950432"/>
                <a:gd name="connsiteX6153" fmla="*/ 2935967 w 4190171"/>
                <a:gd name="connsiteY6153" fmla="*/ 462867 h 950432"/>
                <a:gd name="connsiteX6154" fmla="*/ 2939054 w 4190171"/>
                <a:gd name="connsiteY6154" fmla="*/ 461746 h 950432"/>
                <a:gd name="connsiteX6155" fmla="*/ 2563216 w 4190171"/>
                <a:gd name="connsiteY6155" fmla="*/ 461746 h 950432"/>
                <a:gd name="connsiteX6156" fmla="*/ 2566191 w 4190171"/>
                <a:gd name="connsiteY6156" fmla="*/ 463136 h 950432"/>
                <a:gd name="connsiteX6157" fmla="*/ 2569624 w 4190171"/>
                <a:gd name="connsiteY6157" fmla="*/ 466888 h 950432"/>
                <a:gd name="connsiteX6158" fmla="*/ 2569355 w 4190171"/>
                <a:gd name="connsiteY6158" fmla="*/ 472950 h 950432"/>
                <a:gd name="connsiteX6159" fmla="*/ 2565603 w 4190171"/>
                <a:gd name="connsiteY6159" fmla="*/ 476383 h 950432"/>
                <a:gd name="connsiteX6160" fmla="*/ 2559542 w 4190171"/>
                <a:gd name="connsiteY6160" fmla="*/ 476114 h 950432"/>
                <a:gd name="connsiteX6161" fmla="*/ 2556108 w 4190171"/>
                <a:gd name="connsiteY6161" fmla="*/ 472362 h 950432"/>
                <a:gd name="connsiteX6162" fmla="*/ 2556377 w 4190171"/>
                <a:gd name="connsiteY6162" fmla="*/ 466300 h 950432"/>
                <a:gd name="connsiteX6163" fmla="*/ 2560129 w 4190171"/>
                <a:gd name="connsiteY6163" fmla="*/ 462867 h 950432"/>
                <a:gd name="connsiteX6164" fmla="*/ 2563216 w 4190171"/>
                <a:gd name="connsiteY6164" fmla="*/ 461746 h 950432"/>
                <a:gd name="connsiteX6165" fmla="*/ 2187378 w 4190171"/>
                <a:gd name="connsiteY6165" fmla="*/ 461746 h 950432"/>
                <a:gd name="connsiteX6166" fmla="*/ 2190353 w 4190171"/>
                <a:gd name="connsiteY6166" fmla="*/ 463136 h 950432"/>
                <a:gd name="connsiteX6167" fmla="*/ 2193786 w 4190171"/>
                <a:gd name="connsiteY6167" fmla="*/ 466888 h 950432"/>
                <a:gd name="connsiteX6168" fmla="*/ 2193517 w 4190171"/>
                <a:gd name="connsiteY6168" fmla="*/ 472950 h 950432"/>
                <a:gd name="connsiteX6169" fmla="*/ 2189765 w 4190171"/>
                <a:gd name="connsiteY6169" fmla="*/ 476383 h 950432"/>
                <a:gd name="connsiteX6170" fmla="*/ 2183704 w 4190171"/>
                <a:gd name="connsiteY6170" fmla="*/ 476114 h 950432"/>
                <a:gd name="connsiteX6171" fmla="*/ 2180271 w 4190171"/>
                <a:gd name="connsiteY6171" fmla="*/ 472362 h 950432"/>
                <a:gd name="connsiteX6172" fmla="*/ 2180539 w 4190171"/>
                <a:gd name="connsiteY6172" fmla="*/ 466300 h 950432"/>
                <a:gd name="connsiteX6173" fmla="*/ 2184291 w 4190171"/>
                <a:gd name="connsiteY6173" fmla="*/ 462867 h 950432"/>
                <a:gd name="connsiteX6174" fmla="*/ 2187378 w 4190171"/>
                <a:gd name="connsiteY6174" fmla="*/ 461746 h 950432"/>
                <a:gd name="connsiteX6175" fmla="*/ 1811539 w 4190171"/>
                <a:gd name="connsiteY6175" fmla="*/ 461746 h 950432"/>
                <a:gd name="connsiteX6176" fmla="*/ 1814515 w 4190171"/>
                <a:gd name="connsiteY6176" fmla="*/ 463136 h 950432"/>
                <a:gd name="connsiteX6177" fmla="*/ 1817948 w 4190171"/>
                <a:gd name="connsiteY6177" fmla="*/ 466888 h 950432"/>
                <a:gd name="connsiteX6178" fmla="*/ 1817679 w 4190171"/>
                <a:gd name="connsiteY6178" fmla="*/ 472950 h 950432"/>
                <a:gd name="connsiteX6179" fmla="*/ 1813926 w 4190171"/>
                <a:gd name="connsiteY6179" fmla="*/ 476383 h 950432"/>
                <a:gd name="connsiteX6180" fmla="*/ 1807866 w 4190171"/>
                <a:gd name="connsiteY6180" fmla="*/ 476114 h 950432"/>
                <a:gd name="connsiteX6181" fmla="*/ 1804432 w 4190171"/>
                <a:gd name="connsiteY6181" fmla="*/ 472362 h 950432"/>
                <a:gd name="connsiteX6182" fmla="*/ 1804701 w 4190171"/>
                <a:gd name="connsiteY6182" fmla="*/ 466300 h 950432"/>
                <a:gd name="connsiteX6183" fmla="*/ 1808453 w 4190171"/>
                <a:gd name="connsiteY6183" fmla="*/ 462867 h 950432"/>
                <a:gd name="connsiteX6184" fmla="*/ 1811539 w 4190171"/>
                <a:gd name="connsiteY6184" fmla="*/ 461746 h 950432"/>
                <a:gd name="connsiteX6185" fmla="*/ 1435702 w 4190171"/>
                <a:gd name="connsiteY6185" fmla="*/ 461746 h 950432"/>
                <a:gd name="connsiteX6186" fmla="*/ 1438677 w 4190171"/>
                <a:gd name="connsiteY6186" fmla="*/ 463136 h 950432"/>
                <a:gd name="connsiteX6187" fmla="*/ 1442110 w 4190171"/>
                <a:gd name="connsiteY6187" fmla="*/ 466888 h 950432"/>
                <a:gd name="connsiteX6188" fmla="*/ 1441841 w 4190171"/>
                <a:gd name="connsiteY6188" fmla="*/ 472950 h 950432"/>
                <a:gd name="connsiteX6189" fmla="*/ 1438089 w 4190171"/>
                <a:gd name="connsiteY6189" fmla="*/ 476383 h 950432"/>
                <a:gd name="connsiteX6190" fmla="*/ 1432028 w 4190171"/>
                <a:gd name="connsiteY6190" fmla="*/ 476114 h 950432"/>
                <a:gd name="connsiteX6191" fmla="*/ 1428594 w 4190171"/>
                <a:gd name="connsiteY6191" fmla="*/ 472362 h 950432"/>
                <a:gd name="connsiteX6192" fmla="*/ 1428863 w 4190171"/>
                <a:gd name="connsiteY6192" fmla="*/ 466300 h 950432"/>
                <a:gd name="connsiteX6193" fmla="*/ 1432614 w 4190171"/>
                <a:gd name="connsiteY6193" fmla="*/ 462867 h 950432"/>
                <a:gd name="connsiteX6194" fmla="*/ 1435702 w 4190171"/>
                <a:gd name="connsiteY6194" fmla="*/ 461746 h 950432"/>
                <a:gd name="connsiteX6195" fmla="*/ 1059864 w 4190171"/>
                <a:gd name="connsiteY6195" fmla="*/ 461746 h 950432"/>
                <a:gd name="connsiteX6196" fmla="*/ 1062838 w 4190171"/>
                <a:gd name="connsiteY6196" fmla="*/ 463136 h 950432"/>
                <a:gd name="connsiteX6197" fmla="*/ 1066271 w 4190171"/>
                <a:gd name="connsiteY6197" fmla="*/ 466888 h 950432"/>
                <a:gd name="connsiteX6198" fmla="*/ 1066002 w 4190171"/>
                <a:gd name="connsiteY6198" fmla="*/ 472950 h 950432"/>
                <a:gd name="connsiteX6199" fmla="*/ 1062251 w 4190171"/>
                <a:gd name="connsiteY6199" fmla="*/ 476383 h 950432"/>
                <a:gd name="connsiteX6200" fmla="*/ 1056189 w 4190171"/>
                <a:gd name="connsiteY6200" fmla="*/ 476114 h 950432"/>
                <a:gd name="connsiteX6201" fmla="*/ 1052756 w 4190171"/>
                <a:gd name="connsiteY6201" fmla="*/ 472362 h 950432"/>
                <a:gd name="connsiteX6202" fmla="*/ 1053025 w 4190171"/>
                <a:gd name="connsiteY6202" fmla="*/ 466300 h 950432"/>
                <a:gd name="connsiteX6203" fmla="*/ 1056777 w 4190171"/>
                <a:gd name="connsiteY6203" fmla="*/ 462867 h 950432"/>
                <a:gd name="connsiteX6204" fmla="*/ 1059864 w 4190171"/>
                <a:gd name="connsiteY6204" fmla="*/ 461746 h 950432"/>
                <a:gd name="connsiteX6205" fmla="*/ 684025 w 4190171"/>
                <a:gd name="connsiteY6205" fmla="*/ 461746 h 950432"/>
                <a:gd name="connsiteX6206" fmla="*/ 687001 w 4190171"/>
                <a:gd name="connsiteY6206" fmla="*/ 463136 h 950432"/>
                <a:gd name="connsiteX6207" fmla="*/ 690434 w 4190171"/>
                <a:gd name="connsiteY6207" fmla="*/ 466888 h 950432"/>
                <a:gd name="connsiteX6208" fmla="*/ 690165 w 4190171"/>
                <a:gd name="connsiteY6208" fmla="*/ 472950 h 950432"/>
                <a:gd name="connsiteX6209" fmla="*/ 686413 w 4190171"/>
                <a:gd name="connsiteY6209" fmla="*/ 476383 h 950432"/>
                <a:gd name="connsiteX6210" fmla="*/ 680351 w 4190171"/>
                <a:gd name="connsiteY6210" fmla="*/ 476114 h 950432"/>
                <a:gd name="connsiteX6211" fmla="*/ 676918 w 4190171"/>
                <a:gd name="connsiteY6211" fmla="*/ 472362 h 950432"/>
                <a:gd name="connsiteX6212" fmla="*/ 677187 w 4190171"/>
                <a:gd name="connsiteY6212" fmla="*/ 466300 h 950432"/>
                <a:gd name="connsiteX6213" fmla="*/ 680938 w 4190171"/>
                <a:gd name="connsiteY6213" fmla="*/ 462867 h 950432"/>
                <a:gd name="connsiteX6214" fmla="*/ 684025 w 4190171"/>
                <a:gd name="connsiteY6214" fmla="*/ 461746 h 950432"/>
                <a:gd name="connsiteX6215" fmla="*/ 308187 w 4190171"/>
                <a:gd name="connsiteY6215" fmla="*/ 461746 h 950432"/>
                <a:gd name="connsiteX6216" fmla="*/ 311162 w 4190171"/>
                <a:gd name="connsiteY6216" fmla="*/ 463136 h 950432"/>
                <a:gd name="connsiteX6217" fmla="*/ 314595 w 4190171"/>
                <a:gd name="connsiteY6217" fmla="*/ 466888 h 950432"/>
                <a:gd name="connsiteX6218" fmla="*/ 314327 w 4190171"/>
                <a:gd name="connsiteY6218" fmla="*/ 472950 h 950432"/>
                <a:gd name="connsiteX6219" fmla="*/ 310574 w 4190171"/>
                <a:gd name="connsiteY6219" fmla="*/ 476383 h 950432"/>
                <a:gd name="connsiteX6220" fmla="*/ 304513 w 4190171"/>
                <a:gd name="connsiteY6220" fmla="*/ 476114 h 950432"/>
                <a:gd name="connsiteX6221" fmla="*/ 301080 w 4190171"/>
                <a:gd name="connsiteY6221" fmla="*/ 472362 h 950432"/>
                <a:gd name="connsiteX6222" fmla="*/ 301349 w 4190171"/>
                <a:gd name="connsiteY6222" fmla="*/ 466300 h 950432"/>
                <a:gd name="connsiteX6223" fmla="*/ 305101 w 4190171"/>
                <a:gd name="connsiteY6223" fmla="*/ 462867 h 950432"/>
                <a:gd name="connsiteX6224" fmla="*/ 308187 w 4190171"/>
                <a:gd name="connsiteY6224" fmla="*/ 461746 h 950432"/>
                <a:gd name="connsiteX6225" fmla="*/ 3922684 w 4190171"/>
                <a:gd name="connsiteY6225" fmla="*/ 454517 h 950432"/>
                <a:gd name="connsiteX6226" fmla="*/ 3925034 w 4190171"/>
                <a:gd name="connsiteY6226" fmla="*/ 456345 h 950432"/>
                <a:gd name="connsiteX6227" fmla="*/ 3927944 w 4190171"/>
                <a:gd name="connsiteY6227" fmla="*/ 461465 h 950432"/>
                <a:gd name="connsiteX6228" fmla="*/ 3926486 w 4190171"/>
                <a:gd name="connsiteY6228" fmla="*/ 466767 h 950432"/>
                <a:gd name="connsiteX6229" fmla="*/ 3921365 w 4190171"/>
                <a:gd name="connsiteY6229" fmla="*/ 469678 h 950432"/>
                <a:gd name="connsiteX6230" fmla="*/ 3916063 w 4190171"/>
                <a:gd name="connsiteY6230" fmla="*/ 468220 h 950432"/>
                <a:gd name="connsiteX6231" fmla="*/ 3913153 w 4190171"/>
                <a:gd name="connsiteY6231" fmla="*/ 463099 h 950432"/>
                <a:gd name="connsiteX6232" fmla="*/ 3914611 w 4190171"/>
                <a:gd name="connsiteY6232" fmla="*/ 457797 h 950432"/>
                <a:gd name="connsiteX6233" fmla="*/ 3919731 w 4190171"/>
                <a:gd name="connsiteY6233" fmla="*/ 454886 h 950432"/>
                <a:gd name="connsiteX6234" fmla="*/ 3922684 w 4190171"/>
                <a:gd name="connsiteY6234" fmla="*/ 454517 h 950432"/>
                <a:gd name="connsiteX6235" fmla="*/ 3546846 w 4190171"/>
                <a:gd name="connsiteY6235" fmla="*/ 454517 h 950432"/>
                <a:gd name="connsiteX6236" fmla="*/ 3549195 w 4190171"/>
                <a:gd name="connsiteY6236" fmla="*/ 456345 h 950432"/>
                <a:gd name="connsiteX6237" fmla="*/ 3552106 w 4190171"/>
                <a:gd name="connsiteY6237" fmla="*/ 461465 h 950432"/>
                <a:gd name="connsiteX6238" fmla="*/ 3550648 w 4190171"/>
                <a:gd name="connsiteY6238" fmla="*/ 466767 h 950432"/>
                <a:gd name="connsiteX6239" fmla="*/ 3545527 w 4190171"/>
                <a:gd name="connsiteY6239" fmla="*/ 469678 h 950432"/>
                <a:gd name="connsiteX6240" fmla="*/ 3540225 w 4190171"/>
                <a:gd name="connsiteY6240" fmla="*/ 468220 h 950432"/>
                <a:gd name="connsiteX6241" fmla="*/ 3537314 w 4190171"/>
                <a:gd name="connsiteY6241" fmla="*/ 463099 h 950432"/>
                <a:gd name="connsiteX6242" fmla="*/ 3538773 w 4190171"/>
                <a:gd name="connsiteY6242" fmla="*/ 457797 h 950432"/>
                <a:gd name="connsiteX6243" fmla="*/ 3543893 w 4190171"/>
                <a:gd name="connsiteY6243" fmla="*/ 454886 h 950432"/>
                <a:gd name="connsiteX6244" fmla="*/ 3546846 w 4190171"/>
                <a:gd name="connsiteY6244" fmla="*/ 454517 h 950432"/>
                <a:gd name="connsiteX6245" fmla="*/ 3171008 w 4190171"/>
                <a:gd name="connsiteY6245" fmla="*/ 454517 h 950432"/>
                <a:gd name="connsiteX6246" fmla="*/ 3173357 w 4190171"/>
                <a:gd name="connsiteY6246" fmla="*/ 456345 h 950432"/>
                <a:gd name="connsiteX6247" fmla="*/ 3176268 w 4190171"/>
                <a:gd name="connsiteY6247" fmla="*/ 461465 h 950432"/>
                <a:gd name="connsiteX6248" fmla="*/ 3174809 w 4190171"/>
                <a:gd name="connsiteY6248" fmla="*/ 466767 h 950432"/>
                <a:gd name="connsiteX6249" fmla="*/ 3169689 w 4190171"/>
                <a:gd name="connsiteY6249" fmla="*/ 469678 h 950432"/>
                <a:gd name="connsiteX6250" fmla="*/ 3164387 w 4190171"/>
                <a:gd name="connsiteY6250" fmla="*/ 468220 h 950432"/>
                <a:gd name="connsiteX6251" fmla="*/ 3161476 w 4190171"/>
                <a:gd name="connsiteY6251" fmla="*/ 463099 h 950432"/>
                <a:gd name="connsiteX6252" fmla="*/ 3162935 w 4190171"/>
                <a:gd name="connsiteY6252" fmla="*/ 457797 h 950432"/>
                <a:gd name="connsiteX6253" fmla="*/ 3168055 w 4190171"/>
                <a:gd name="connsiteY6253" fmla="*/ 454886 h 950432"/>
                <a:gd name="connsiteX6254" fmla="*/ 3171008 w 4190171"/>
                <a:gd name="connsiteY6254" fmla="*/ 454517 h 950432"/>
                <a:gd name="connsiteX6255" fmla="*/ 2795170 w 4190171"/>
                <a:gd name="connsiteY6255" fmla="*/ 454517 h 950432"/>
                <a:gd name="connsiteX6256" fmla="*/ 2797519 w 4190171"/>
                <a:gd name="connsiteY6256" fmla="*/ 456345 h 950432"/>
                <a:gd name="connsiteX6257" fmla="*/ 2800430 w 4190171"/>
                <a:gd name="connsiteY6257" fmla="*/ 461465 h 950432"/>
                <a:gd name="connsiteX6258" fmla="*/ 2798972 w 4190171"/>
                <a:gd name="connsiteY6258" fmla="*/ 466767 h 950432"/>
                <a:gd name="connsiteX6259" fmla="*/ 2793851 w 4190171"/>
                <a:gd name="connsiteY6259" fmla="*/ 469678 h 950432"/>
                <a:gd name="connsiteX6260" fmla="*/ 2788548 w 4190171"/>
                <a:gd name="connsiteY6260" fmla="*/ 468220 h 950432"/>
                <a:gd name="connsiteX6261" fmla="*/ 2785638 w 4190171"/>
                <a:gd name="connsiteY6261" fmla="*/ 463099 h 950432"/>
                <a:gd name="connsiteX6262" fmla="*/ 2787096 w 4190171"/>
                <a:gd name="connsiteY6262" fmla="*/ 457797 h 950432"/>
                <a:gd name="connsiteX6263" fmla="*/ 2792217 w 4190171"/>
                <a:gd name="connsiteY6263" fmla="*/ 454886 h 950432"/>
                <a:gd name="connsiteX6264" fmla="*/ 2795170 w 4190171"/>
                <a:gd name="connsiteY6264" fmla="*/ 454517 h 950432"/>
                <a:gd name="connsiteX6265" fmla="*/ 2419332 w 4190171"/>
                <a:gd name="connsiteY6265" fmla="*/ 454517 h 950432"/>
                <a:gd name="connsiteX6266" fmla="*/ 2421681 w 4190171"/>
                <a:gd name="connsiteY6266" fmla="*/ 456345 h 950432"/>
                <a:gd name="connsiteX6267" fmla="*/ 2424592 w 4190171"/>
                <a:gd name="connsiteY6267" fmla="*/ 461465 h 950432"/>
                <a:gd name="connsiteX6268" fmla="*/ 2423134 w 4190171"/>
                <a:gd name="connsiteY6268" fmla="*/ 466767 h 950432"/>
                <a:gd name="connsiteX6269" fmla="*/ 2418013 w 4190171"/>
                <a:gd name="connsiteY6269" fmla="*/ 469678 h 950432"/>
                <a:gd name="connsiteX6270" fmla="*/ 2412711 w 4190171"/>
                <a:gd name="connsiteY6270" fmla="*/ 468220 h 950432"/>
                <a:gd name="connsiteX6271" fmla="*/ 2409800 w 4190171"/>
                <a:gd name="connsiteY6271" fmla="*/ 463099 h 950432"/>
                <a:gd name="connsiteX6272" fmla="*/ 2411259 w 4190171"/>
                <a:gd name="connsiteY6272" fmla="*/ 457797 h 950432"/>
                <a:gd name="connsiteX6273" fmla="*/ 2416379 w 4190171"/>
                <a:gd name="connsiteY6273" fmla="*/ 454886 h 950432"/>
                <a:gd name="connsiteX6274" fmla="*/ 2419332 w 4190171"/>
                <a:gd name="connsiteY6274" fmla="*/ 454517 h 950432"/>
                <a:gd name="connsiteX6275" fmla="*/ 2043494 w 4190171"/>
                <a:gd name="connsiteY6275" fmla="*/ 454517 h 950432"/>
                <a:gd name="connsiteX6276" fmla="*/ 2045843 w 4190171"/>
                <a:gd name="connsiteY6276" fmla="*/ 456345 h 950432"/>
                <a:gd name="connsiteX6277" fmla="*/ 2048754 w 4190171"/>
                <a:gd name="connsiteY6277" fmla="*/ 461465 h 950432"/>
                <a:gd name="connsiteX6278" fmla="*/ 2047295 w 4190171"/>
                <a:gd name="connsiteY6278" fmla="*/ 466767 h 950432"/>
                <a:gd name="connsiteX6279" fmla="*/ 2042175 w 4190171"/>
                <a:gd name="connsiteY6279" fmla="*/ 469678 h 950432"/>
                <a:gd name="connsiteX6280" fmla="*/ 2036873 w 4190171"/>
                <a:gd name="connsiteY6280" fmla="*/ 468220 h 950432"/>
                <a:gd name="connsiteX6281" fmla="*/ 2033962 w 4190171"/>
                <a:gd name="connsiteY6281" fmla="*/ 463099 h 950432"/>
                <a:gd name="connsiteX6282" fmla="*/ 2035420 w 4190171"/>
                <a:gd name="connsiteY6282" fmla="*/ 457797 h 950432"/>
                <a:gd name="connsiteX6283" fmla="*/ 2040541 w 4190171"/>
                <a:gd name="connsiteY6283" fmla="*/ 454886 h 950432"/>
                <a:gd name="connsiteX6284" fmla="*/ 2043494 w 4190171"/>
                <a:gd name="connsiteY6284" fmla="*/ 454517 h 950432"/>
                <a:gd name="connsiteX6285" fmla="*/ 1667656 w 4190171"/>
                <a:gd name="connsiteY6285" fmla="*/ 454517 h 950432"/>
                <a:gd name="connsiteX6286" fmla="*/ 1670005 w 4190171"/>
                <a:gd name="connsiteY6286" fmla="*/ 456345 h 950432"/>
                <a:gd name="connsiteX6287" fmla="*/ 1672915 w 4190171"/>
                <a:gd name="connsiteY6287" fmla="*/ 461465 h 950432"/>
                <a:gd name="connsiteX6288" fmla="*/ 1671457 w 4190171"/>
                <a:gd name="connsiteY6288" fmla="*/ 466767 h 950432"/>
                <a:gd name="connsiteX6289" fmla="*/ 1666336 w 4190171"/>
                <a:gd name="connsiteY6289" fmla="*/ 469678 h 950432"/>
                <a:gd name="connsiteX6290" fmla="*/ 1661035 w 4190171"/>
                <a:gd name="connsiteY6290" fmla="*/ 468220 h 950432"/>
                <a:gd name="connsiteX6291" fmla="*/ 1658124 w 4190171"/>
                <a:gd name="connsiteY6291" fmla="*/ 463099 h 950432"/>
                <a:gd name="connsiteX6292" fmla="*/ 1659583 w 4190171"/>
                <a:gd name="connsiteY6292" fmla="*/ 457797 h 950432"/>
                <a:gd name="connsiteX6293" fmla="*/ 1664703 w 4190171"/>
                <a:gd name="connsiteY6293" fmla="*/ 454886 h 950432"/>
                <a:gd name="connsiteX6294" fmla="*/ 1667656 w 4190171"/>
                <a:gd name="connsiteY6294" fmla="*/ 454517 h 950432"/>
                <a:gd name="connsiteX6295" fmla="*/ 1291817 w 4190171"/>
                <a:gd name="connsiteY6295" fmla="*/ 454517 h 950432"/>
                <a:gd name="connsiteX6296" fmla="*/ 1294167 w 4190171"/>
                <a:gd name="connsiteY6296" fmla="*/ 456345 h 950432"/>
                <a:gd name="connsiteX6297" fmla="*/ 1297078 w 4190171"/>
                <a:gd name="connsiteY6297" fmla="*/ 461465 h 950432"/>
                <a:gd name="connsiteX6298" fmla="*/ 1295619 w 4190171"/>
                <a:gd name="connsiteY6298" fmla="*/ 466767 h 950432"/>
                <a:gd name="connsiteX6299" fmla="*/ 1290499 w 4190171"/>
                <a:gd name="connsiteY6299" fmla="*/ 469678 h 950432"/>
                <a:gd name="connsiteX6300" fmla="*/ 1285196 w 4190171"/>
                <a:gd name="connsiteY6300" fmla="*/ 468220 h 950432"/>
                <a:gd name="connsiteX6301" fmla="*/ 1282286 w 4190171"/>
                <a:gd name="connsiteY6301" fmla="*/ 463099 h 950432"/>
                <a:gd name="connsiteX6302" fmla="*/ 1283744 w 4190171"/>
                <a:gd name="connsiteY6302" fmla="*/ 457797 h 950432"/>
                <a:gd name="connsiteX6303" fmla="*/ 1288865 w 4190171"/>
                <a:gd name="connsiteY6303" fmla="*/ 454886 h 950432"/>
                <a:gd name="connsiteX6304" fmla="*/ 1291817 w 4190171"/>
                <a:gd name="connsiteY6304" fmla="*/ 454517 h 950432"/>
                <a:gd name="connsiteX6305" fmla="*/ 915980 w 4190171"/>
                <a:gd name="connsiteY6305" fmla="*/ 454517 h 950432"/>
                <a:gd name="connsiteX6306" fmla="*/ 918328 w 4190171"/>
                <a:gd name="connsiteY6306" fmla="*/ 456345 h 950432"/>
                <a:gd name="connsiteX6307" fmla="*/ 921239 w 4190171"/>
                <a:gd name="connsiteY6307" fmla="*/ 461465 h 950432"/>
                <a:gd name="connsiteX6308" fmla="*/ 919781 w 4190171"/>
                <a:gd name="connsiteY6308" fmla="*/ 466767 h 950432"/>
                <a:gd name="connsiteX6309" fmla="*/ 914660 w 4190171"/>
                <a:gd name="connsiteY6309" fmla="*/ 469678 h 950432"/>
                <a:gd name="connsiteX6310" fmla="*/ 909358 w 4190171"/>
                <a:gd name="connsiteY6310" fmla="*/ 468220 h 950432"/>
                <a:gd name="connsiteX6311" fmla="*/ 906448 w 4190171"/>
                <a:gd name="connsiteY6311" fmla="*/ 463099 h 950432"/>
                <a:gd name="connsiteX6312" fmla="*/ 907906 w 4190171"/>
                <a:gd name="connsiteY6312" fmla="*/ 457797 h 950432"/>
                <a:gd name="connsiteX6313" fmla="*/ 913026 w 4190171"/>
                <a:gd name="connsiteY6313" fmla="*/ 454886 h 950432"/>
                <a:gd name="connsiteX6314" fmla="*/ 915980 w 4190171"/>
                <a:gd name="connsiteY6314" fmla="*/ 454517 h 950432"/>
                <a:gd name="connsiteX6315" fmla="*/ 540141 w 4190171"/>
                <a:gd name="connsiteY6315" fmla="*/ 454517 h 950432"/>
                <a:gd name="connsiteX6316" fmla="*/ 542490 w 4190171"/>
                <a:gd name="connsiteY6316" fmla="*/ 456345 h 950432"/>
                <a:gd name="connsiteX6317" fmla="*/ 545401 w 4190171"/>
                <a:gd name="connsiteY6317" fmla="*/ 461465 h 950432"/>
                <a:gd name="connsiteX6318" fmla="*/ 543943 w 4190171"/>
                <a:gd name="connsiteY6318" fmla="*/ 466767 h 950432"/>
                <a:gd name="connsiteX6319" fmla="*/ 538822 w 4190171"/>
                <a:gd name="connsiteY6319" fmla="*/ 469678 h 950432"/>
                <a:gd name="connsiteX6320" fmla="*/ 533520 w 4190171"/>
                <a:gd name="connsiteY6320" fmla="*/ 468220 h 950432"/>
                <a:gd name="connsiteX6321" fmla="*/ 530610 w 4190171"/>
                <a:gd name="connsiteY6321" fmla="*/ 463099 h 950432"/>
                <a:gd name="connsiteX6322" fmla="*/ 532068 w 4190171"/>
                <a:gd name="connsiteY6322" fmla="*/ 457797 h 950432"/>
                <a:gd name="connsiteX6323" fmla="*/ 537188 w 4190171"/>
                <a:gd name="connsiteY6323" fmla="*/ 454886 h 950432"/>
                <a:gd name="connsiteX6324" fmla="*/ 540141 w 4190171"/>
                <a:gd name="connsiteY6324" fmla="*/ 454517 h 950432"/>
                <a:gd name="connsiteX6325" fmla="*/ 164304 w 4190171"/>
                <a:gd name="connsiteY6325" fmla="*/ 454517 h 950432"/>
                <a:gd name="connsiteX6326" fmla="*/ 166653 w 4190171"/>
                <a:gd name="connsiteY6326" fmla="*/ 456345 h 950432"/>
                <a:gd name="connsiteX6327" fmla="*/ 169564 w 4190171"/>
                <a:gd name="connsiteY6327" fmla="*/ 461465 h 950432"/>
                <a:gd name="connsiteX6328" fmla="*/ 168105 w 4190171"/>
                <a:gd name="connsiteY6328" fmla="*/ 466767 h 950432"/>
                <a:gd name="connsiteX6329" fmla="*/ 162985 w 4190171"/>
                <a:gd name="connsiteY6329" fmla="*/ 469678 h 950432"/>
                <a:gd name="connsiteX6330" fmla="*/ 157683 w 4190171"/>
                <a:gd name="connsiteY6330" fmla="*/ 468220 h 950432"/>
                <a:gd name="connsiteX6331" fmla="*/ 155982 w 4190171"/>
                <a:gd name="connsiteY6331" fmla="*/ 465227 h 950432"/>
                <a:gd name="connsiteX6332" fmla="*/ 158930 w 4190171"/>
                <a:gd name="connsiteY6332" fmla="*/ 456262 h 950432"/>
                <a:gd name="connsiteX6333" fmla="*/ 161351 w 4190171"/>
                <a:gd name="connsiteY6333" fmla="*/ 454886 h 950432"/>
                <a:gd name="connsiteX6334" fmla="*/ 164304 w 4190171"/>
                <a:gd name="connsiteY6334" fmla="*/ 454517 h 950432"/>
                <a:gd name="connsiteX6335" fmla="*/ 3980328 w 4190171"/>
                <a:gd name="connsiteY6335" fmla="*/ 445933 h 950432"/>
                <a:gd name="connsiteX6336" fmla="*/ 4007165 w 4190171"/>
                <a:gd name="connsiteY6336" fmla="*/ 445933 h 950432"/>
                <a:gd name="connsiteX6337" fmla="*/ 4024221 w 4190171"/>
                <a:gd name="connsiteY6337" fmla="*/ 445933 h 950432"/>
                <a:gd name="connsiteX6338" fmla="*/ 4044766 w 4190171"/>
                <a:gd name="connsiteY6338" fmla="*/ 508392 h 950432"/>
                <a:gd name="connsiteX6339" fmla="*/ 4034002 w 4190171"/>
                <a:gd name="connsiteY6339" fmla="*/ 512851 h 950432"/>
                <a:gd name="connsiteX6340" fmla="*/ 4007165 w 4190171"/>
                <a:gd name="connsiteY6340" fmla="*/ 512851 h 950432"/>
                <a:gd name="connsiteX6341" fmla="*/ 3980328 w 4190171"/>
                <a:gd name="connsiteY6341" fmla="*/ 512851 h 950432"/>
                <a:gd name="connsiteX6342" fmla="*/ 3961289 w 4190171"/>
                <a:gd name="connsiteY6342" fmla="*/ 493812 h 950432"/>
                <a:gd name="connsiteX6343" fmla="*/ 3961289 w 4190171"/>
                <a:gd name="connsiteY6343" fmla="*/ 464973 h 950432"/>
                <a:gd name="connsiteX6344" fmla="*/ 3980328 w 4190171"/>
                <a:gd name="connsiteY6344" fmla="*/ 445933 h 950432"/>
                <a:gd name="connsiteX6345" fmla="*/ 3604490 w 4190171"/>
                <a:gd name="connsiteY6345" fmla="*/ 445933 h 950432"/>
                <a:gd name="connsiteX6346" fmla="*/ 3631327 w 4190171"/>
                <a:gd name="connsiteY6346" fmla="*/ 445933 h 950432"/>
                <a:gd name="connsiteX6347" fmla="*/ 3658165 w 4190171"/>
                <a:gd name="connsiteY6347" fmla="*/ 445933 h 950432"/>
                <a:gd name="connsiteX6348" fmla="*/ 3677204 w 4190171"/>
                <a:gd name="connsiteY6348" fmla="*/ 464973 h 950432"/>
                <a:gd name="connsiteX6349" fmla="*/ 3677204 w 4190171"/>
                <a:gd name="connsiteY6349" fmla="*/ 493812 h 950432"/>
                <a:gd name="connsiteX6350" fmla="*/ 3658165 w 4190171"/>
                <a:gd name="connsiteY6350" fmla="*/ 512851 h 950432"/>
                <a:gd name="connsiteX6351" fmla="*/ 3631327 w 4190171"/>
                <a:gd name="connsiteY6351" fmla="*/ 512851 h 950432"/>
                <a:gd name="connsiteX6352" fmla="*/ 3604490 w 4190171"/>
                <a:gd name="connsiteY6352" fmla="*/ 512851 h 950432"/>
                <a:gd name="connsiteX6353" fmla="*/ 3585450 w 4190171"/>
                <a:gd name="connsiteY6353" fmla="*/ 493812 h 950432"/>
                <a:gd name="connsiteX6354" fmla="*/ 3585450 w 4190171"/>
                <a:gd name="connsiteY6354" fmla="*/ 464973 h 950432"/>
                <a:gd name="connsiteX6355" fmla="*/ 3604490 w 4190171"/>
                <a:gd name="connsiteY6355" fmla="*/ 445933 h 950432"/>
                <a:gd name="connsiteX6356" fmla="*/ 3228652 w 4190171"/>
                <a:gd name="connsiteY6356" fmla="*/ 445933 h 950432"/>
                <a:gd name="connsiteX6357" fmla="*/ 3255488 w 4190171"/>
                <a:gd name="connsiteY6357" fmla="*/ 445933 h 950432"/>
                <a:gd name="connsiteX6358" fmla="*/ 3282326 w 4190171"/>
                <a:gd name="connsiteY6358" fmla="*/ 445933 h 950432"/>
                <a:gd name="connsiteX6359" fmla="*/ 3301366 w 4190171"/>
                <a:gd name="connsiteY6359" fmla="*/ 464973 h 950432"/>
                <a:gd name="connsiteX6360" fmla="*/ 3301366 w 4190171"/>
                <a:gd name="connsiteY6360" fmla="*/ 493812 h 950432"/>
                <a:gd name="connsiteX6361" fmla="*/ 3282326 w 4190171"/>
                <a:gd name="connsiteY6361" fmla="*/ 512851 h 950432"/>
                <a:gd name="connsiteX6362" fmla="*/ 3255488 w 4190171"/>
                <a:gd name="connsiteY6362" fmla="*/ 512851 h 950432"/>
                <a:gd name="connsiteX6363" fmla="*/ 3228652 w 4190171"/>
                <a:gd name="connsiteY6363" fmla="*/ 512851 h 950432"/>
                <a:gd name="connsiteX6364" fmla="*/ 3209613 w 4190171"/>
                <a:gd name="connsiteY6364" fmla="*/ 493812 h 950432"/>
                <a:gd name="connsiteX6365" fmla="*/ 3209613 w 4190171"/>
                <a:gd name="connsiteY6365" fmla="*/ 464973 h 950432"/>
                <a:gd name="connsiteX6366" fmla="*/ 3228652 w 4190171"/>
                <a:gd name="connsiteY6366" fmla="*/ 445933 h 950432"/>
                <a:gd name="connsiteX6367" fmla="*/ 2852814 w 4190171"/>
                <a:gd name="connsiteY6367" fmla="*/ 445933 h 950432"/>
                <a:gd name="connsiteX6368" fmla="*/ 2879651 w 4190171"/>
                <a:gd name="connsiteY6368" fmla="*/ 445933 h 950432"/>
                <a:gd name="connsiteX6369" fmla="*/ 2906488 w 4190171"/>
                <a:gd name="connsiteY6369" fmla="*/ 445933 h 950432"/>
                <a:gd name="connsiteX6370" fmla="*/ 2925528 w 4190171"/>
                <a:gd name="connsiteY6370" fmla="*/ 464973 h 950432"/>
                <a:gd name="connsiteX6371" fmla="*/ 2925528 w 4190171"/>
                <a:gd name="connsiteY6371" fmla="*/ 493812 h 950432"/>
                <a:gd name="connsiteX6372" fmla="*/ 2906488 w 4190171"/>
                <a:gd name="connsiteY6372" fmla="*/ 512851 h 950432"/>
                <a:gd name="connsiteX6373" fmla="*/ 2879651 w 4190171"/>
                <a:gd name="connsiteY6373" fmla="*/ 512851 h 950432"/>
                <a:gd name="connsiteX6374" fmla="*/ 2852813 w 4190171"/>
                <a:gd name="connsiteY6374" fmla="*/ 512851 h 950432"/>
                <a:gd name="connsiteX6375" fmla="*/ 2833774 w 4190171"/>
                <a:gd name="connsiteY6375" fmla="*/ 493812 h 950432"/>
                <a:gd name="connsiteX6376" fmla="*/ 2833774 w 4190171"/>
                <a:gd name="connsiteY6376" fmla="*/ 464973 h 950432"/>
                <a:gd name="connsiteX6377" fmla="*/ 2852814 w 4190171"/>
                <a:gd name="connsiteY6377" fmla="*/ 445933 h 950432"/>
                <a:gd name="connsiteX6378" fmla="*/ 2476976 w 4190171"/>
                <a:gd name="connsiteY6378" fmla="*/ 445933 h 950432"/>
                <a:gd name="connsiteX6379" fmla="*/ 2503812 w 4190171"/>
                <a:gd name="connsiteY6379" fmla="*/ 445933 h 950432"/>
                <a:gd name="connsiteX6380" fmla="*/ 2503813 w 4190171"/>
                <a:gd name="connsiteY6380" fmla="*/ 445933 h 950432"/>
                <a:gd name="connsiteX6381" fmla="*/ 2530650 w 4190171"/>
                <a:gd name="connsiteY6381" fmla="*/ 445933 h 950432"/>
                <a:gd name="connsiteX6382" fmla="*/ 2549689 w 4190171"/>
                <a:gd name="connsiteY6382" fmla="*/ 464973 h 950432"/>
                <a:gd name="connsiteX6383" fmla="*/ 2549689 w 4190171"/>
                <a:gd name="connsiteY6383" fmla="*/ 493812 h 950432"/>
                <a:gd name="connsiteX6384" fmla="*/ 2530650 w 4190171"/>
                <a:gd name="connsiteY6384" fmla="*/ 512851 h 950432"/>
                <a:gd name="connsiteX6385" fmla="*/ 2503813 w 4190171"/>
                <a:gd name="connsiteY6385" fmla="*/ 512851 h 950432"/>
                <a:gd name="connsiteX6386" fmla="*/ 2503812 w 4190171"/>
                <a:gd name="connsiteY6386" fmla="*/ 512851 h 950432"/>
                <a:gd name="connsiteX6387" fmla="*/ 2476976 w 4190171"/>
                <a:gd name="connsiteY6387" fmla="*/ 512851 h 950432"/>
                <a:gd name="connsiteX6388" fmla="*/ 2457936 w 4190171"/>
                <a:gd name="connsiteY6388" fmla="*/ 493812 h 950432"/>
                <a:gd name="connsiteX6389" fmla="*/ 2457936 w 4190171"/>
                <a:gd name="connsiteY6389" fmla="*/ 464973 h 950432"/>
                <a:gd name="connsiteX6390" fmla="*/ 2476976 w 4190171"/>
                <a:gd name="connsiteY6390" fmla="*/ 445933 h 950432"/>
                <a:gd name="connsiteX6391" fmla="*/ 2101138 w 4190171"/>
                <a:gd name="connsiteY6391" fmla="*/ 445933 h 950432"/>
                <a:gd name="connsiteX6392" fmla="*/ 2127974 w 4190171"/>
                <a:gd name="connsiteY6392" fmla="*/ 445933 h 950432"/>
                <a:gd name="connsiteX6393" fmla="*/ 2154812 w 4190171"/>
                <a:gd name="connsiteY6393" fmla="*/ 445933 h 950432"/>
                <a:gd name="connsiteX6394" fmla="*/ 2173852 w 4190171"/>
                <a:gd name="connsiteY6394" fmla="*/ 464973 h 950432"/>
                <a:gd name="connsiteX6395" fmla="*/ 2173852 w 4190171"/>
                <a:gd name="connsiteY6395" fmla="*/ 493812 h 950432"/>
                <a:gd name="connsiteX6396" fmla="*/ 2154812 w 4190171"/>
                <a:gd name="connsiteY6396" fmla="*/ 512851 h 950432"/>
                <a:gd name="connsiteX6397" fmla="*/ 2127974 w 4190171"/>
                <a:gd name="connsiteY6397" fmla="*/ 512851 h 950432"/>
                <a:gd name="connsiteX6398" fmla="*/ 2101137 w 4190171"/>
                <a:gd name="connsiteY6398" fmla="*/ 512851 h 950432"/>
                <a:gd name="connsiteX6399" fmla="*/ 2082098 w 4190171"/>
                <a:gd name="connsiteY6399" fmla="*/ 493812 h 950432"/>
                <a:gd name="connsiteX6400" fmla="*/ 2082098 w 4190171"/>
                <a:gd name="connsiteY6400" fmla="*/ 464973 h 950432"/>
                <a:gd name="connsiteX6401" fmla="*/ 2101138 w 4190171"/>
                <a:gd name="connsiteY6401" fmla="*/ 445933 h 950432"/>
                <a:gd name="connsiteX6402" fmla="*/ 1725299 w 4190171"/>
                <a:gd name="connsiteY6402" fmla="*/ 445933 h 950432"/>
                <a:gd name="connsiteX6403" fmla="*/ 1752136 w 4190171"/>
                <a:gd name="connsiteY6403" fmla="*/ 445933 h 950432"/>
                <a:gd name="connsiteX6404" fmla="*/ 1778974 w 4190171"/>
                <a:gd name="connsiteY6404" fmla="*/ 445933 h 950432"/>
                <a:gd name="connsiteX6405" fmla="*/ 1798013 w 4190171"/>
                <a:gd name="connsiteY6405" fmla="*/ 464973 h 950432"/>
                <a:gd name="connsiteX6406" fmla="*/ 1798013 w 4190171"/>
                <a:gd name="connsiteY6406" fmla="*/ 493812 h 950432"/>
                <a:gd name="connsiteX6407" fmla="*/ 1778974 w 4190171"/>
                <a:gd name="connsiteY6407" fmla="*/ 512851 h 950432"/>
                <a:gd name="connsiteX6408" fmla="*/ 1752136 w 4190171"/>
                <a:gd name="connsiteY6408" fmla="*/ 512851 h 950432"/>
                <a:gd name="connsiteX6409" fmla="*/ 1725299 w 4190171"/>
                <a:gd name="connsiteY6409" fmla="*/ 512851 h 950432"/>
                <a:gd name="connsiteX6410" fmla="*/ 1706260 w 4190171"/>
                <a:gd name="connsiteY6410" fmla="*/ 493812 h 950432"/>
                <a:gd name="connsiteX6411" fmla="*/ 1706260 w 4190171"/>
                <a:gd name="connsiteY6411" fmla="*/ 464973 h 950432"/>
                <a:gd name="connsiteX6412" fmla="*/ 1725299 w 4190171"/>
                <a:gd name="connsiteY6412" fmla="*/ 445933 h 950432"/>
                <a:gd name="connsiteX6413" fmla="*/ 1349461 w 4190171"/>
                <a:gd name="connsiteY6413" fmla="*/ 445933 h 950432"/>
                <a:gd name="connsiteX6414" fmla="*/ 1376298 w 4190171"/>
                <a:gd name="connsiteY6414" fmla="*/ 445933 h 950432"/>
                <a:gd name="connsiteX6415" fmla="*/ 1403136 w 4190171"/>
                <a:gd name="connsiteY6415" fmla="*/ 445933 h 950432"/>
                <a:gd name="connsiteX6416" fmla="*/ 1422175 w 4190171"/>
                <a:gd name="connsiteY6416" fmla="*/ 464973 h 950432"/>
                <a:gd name="connsiteX6417" fmla="*/ 1422175 w 4190171"/>
                <a:gd name="connsiteY6417" fmla="*/ 493812 h 950432"/>
                <a:gd name="connsiteX6418" fmla="*/ 1403136 w 4190171"/>
                <a:gd name="connsiteY6418" fmla="*/ 512851 h 950432"/>
                <a:gd name="connsiteX6419" fmla="*/ 1376298 w 4190171"/>
                <a:gd name="connsiteY6419" fmla="*/ 512851 h 950432"/>
                <a:gd name="connsiteX6420" fmla="*/ 1349461 w 4190171"/>
                <a:gd name="connsiteY6420" fmla="*/ 512851 h 950432"/>
                <a:gd name="connsiteX6421" fmla="*/ 1330422 w 4190171"/>
                <a:gd name="connsiteY6421" fmla="*/ 493812 h 950432"/>
                <a:gd name="connsiteX6422" fmla="*/ 1330422 w 4190171"/>
                <a:gd name="connsiteY6422" fmla="*/ 464973 h 950432"/>
                <a:gd name="connsiteX6423" fmla="*/ 1349461 w 4190171"/>
                <a:gd name="connsiteY6423" fmla="*/ 445933 h 950432"/>
                <a:gd name="connsiteX6424" fmla="*/ 973623 w 4190171"/>
                <a:gd name="connsiteY6424" fmla="*/ 445933 h 950432"/>
                <a:gd name="connsiteX6425" fmla="*/ 1000460 w 4190171"/>
                <a:gd name="connsiteY6425" fmla="*/ 445933 h 950432"/>
                <a:gd name="connsiteX6426" fmla="*/ 1027298 w 4190171"/>
                <a:gd name="connsiteY6426" fmla="*/ 445933 h 950432"/>
                <a:gd name="connsiteX6427" fmla="*/ 1046337 w 4190171"/>
                <a:gd name="connsiteY6427" fmla="*/ 464973 h 950432"/>
                <a:gd name="connsiteX6428" fmla="*/ 1046337 w 4190171"/>
                <a:gd name="connsiteY6428" fmla="*/ 493812 h 950432"/>
                <a:gd name="connsiteX6429" fmla="*/ 1027298 w 4190171"/>
                <a:gd name="connsiteY6429" fmla="*/ 512851 h 950432"/>
                <a:gd name="connsiteX6430" fmla="*/ 1000460 w 4190171"/>
                <a:gd name="connsiteY6430" fmla="*/ 512851 h 950432"/>
                <a:gd name="connsiteX6431" fmla="*/ 973623 w 4190171"/>
                <a:gd name="connsiteY6431" fmla="*/ 512851 h 950432"/>
                <a:gd name="connsiteX6432" fmla="*/ 954584 w 4190171"/>
                <a:gd name="connsiteY6432" fmla="*/ 493812 h 950432"/>
                <a:gd name="connsiteX6433" fmla="*/ 954584 w 4190171"/>
                <a:gd name="connsiteY6433" fmla="*/ 464973 h 950432"/>
                <a:gd name="connsiteX6434" fmla="*/ 973623 w 4190171"/>
                <a:gd name="connsiteY6434" fmla="*/ 445933 h 950432"/>
                <a:gd name="connsiteX6435" fmla="*/ 597785 w 4190171"/>
                <a:gd name="connsiteY6435" fmla="*/ 445933 h 950432"/>
                <a:gd name="connsiteX6436" fmla="*/ 624622 w 4190171"/>
                <a:gd name="connsiteY6436" fmla="*/ 445933 h 950432"/>
                <a:gd name="connsiteX6437" fmla="*/ 651460 w 4190171"/>
                <a:gd name="connsiteY6437" fmla="*/ 445933 h 950432"/>
                <a:gd name="connsiteX6438" fmla="*/ 670499 w 4190171"/>
                <a:gd name="connsiteY6438" fmla="*/ 464973 h 950432"/>
                <a:gd name="connsiteX6439" fmla="*/ 670499 w 4190171"/>
                <a:gd name="connsiteY6439" fmla="*/ 493812 h 950432"/>
                <a:gd name="connsiteX6440" fmla="*/ 651460 w 4190171"/>
                <a:gd name="connsiteY6440" fmla="*/ 512851 h 950432"/>
                <a:gd name="connsiteX6441" fmla="*/ 624622 w 4190171"/>
                <a:gd name="connsiteY6441" fmla="*/ 512851 h 950432"/>
                <a:gd name="connsiteX6442" fmla="*/ 597785 w 4190171"/>
                <a:gd name="connsiteY6442" fmla="*/ 512851 h 950432"/>
                <a:gd name="connsiteX6443" fmla="*/ 578746 w 4190171"/>
                <a:gd name="connsiteY6443" fmla="*/ 493812 h 950432"/>
                <a:gd name="connsiteX6444" fmla="*/ 578746 w 4190171"/>
                <a:gd name="connsiteY6444" fmla="*/ 464973 h 950432"/>
                <a:gd name="connsiteX6445" fmla="*/ 597785 w 4190171"/>
                <a:gd name="connsiteY6445" fmla="*/ 445933 h 950432"/>
                <a:gd name="connsiteX6446" fmla="*/ 221947 w 4190171"/>
                <a:gd name="connsiteY6446" fmla="*/ 445933 h 950432"/>
                <a:gd name="connsiteX6447" fmla="*/ 248784 w 4190171"/>
                <a:gd name="connsiteY6447" fmla="*/ 445933 h 950432"/>
                <a:gd name="connsiteX6448" fmla="*/ 248785 w 4190171"/>
                <a:gd name="connsiteY6448" fmla="*/ 445933 h 950432"/>
                <a:gd name="connsiteX6449" fmla="*/ 275622 w 4190171"/>
                <a:gd name="connsiteY6449" fmla="*/ 445933 h 950432"/>
                <a:gd name="connsiteX6450" fmla="*/ 294661 w 4190171"/>
                <a:gd name="connsiteY6450" fmla="*/ 464973 h 950432"/>
                <a:gd name="connsiteX6451" fmla="*/ 294661 w 4190171"/>
                <a:gd name="connsiteY6451" fmla="*/ 493812 h 950432"/>
                <a:gd name="connsiteX6452" fmla="*/ 275622 w 4190171"/>
                <a:gd name="connsiteY6452" fmla="*/ 512851 h 950432"/>
                <a:gd name="connsiteX6453" fmla="*/ 248785 w 4190171"/>
                <a:gd name="connsiteY6453" fmla="*/ 512851 h 950432"/>
                <a:gd name="connsiteX6454" fmla="*/ 248784 w 4190171"/>
                <a:gd name="connsiteY6454" fmla="*/ 512851 h 950432"/>
                <a:gd name="connsiteX6455" fmla="*/ 221947 w 4190171"/>
                <a:gd name="connsiteY6455" fmla="*/ 512851 h 950432"/>
                <a:gd name="connsiteX6456" fmla="*/ 202908 w 4190171"/>
                <a:gd name="connsiteY6456" fmla="*/ 493812 h 950432"/>
                <a:gd name="connsiteX6457" fmla="*/ 202908 w 4190171"/>
                <a:gd name="connsiteY6457" fmla="*/ 464973 h 950432"/>
                <a:gd name="connsiteX6458" fmla="*/ 221947 w 4190171"/>
                <a:gd name="connsiteY6458" fmla="*/ 445933 h 950432"/>
                <a:gd name="connsiteX6459" fmla="*/ 3944341 w 4190171"/>
                <a:gd name="connsiteY6459" fmla="*/ 431014 h 950432"/>
                <a:gd name="connsiteX6460" fmla="*/ 3949631 w 4190171"/>
                <a:gd name="connsiteY6460" fmla="*/ 432334 h 950432"/>
                <a:gd name="connsiteX6461" fmla="*/ 3958304 w 4190171"/>
                <a:gd name="connsiteY6461" fmla="*/ 438755 h 950432"/>
                <a:gd name="connsiteX6462" fmla="*/ 3959791 w 4190171"/>
                <a:gd name="connsiteY6462" fmla="*/ 448720 h 950432"/>
                <a:gd name="connsiteX6463" fmla="*/ 3950106 w 4190171"/>
                <a:gd name="connsiteY6463" fmla="*/ 461801 h 950432"/>
                <a:gd name="connsiteX6464" fmla="*/ 3940142 w 4190171"/>
                <a:gd name="connsiteY6464" fmla="*/ 463287 h 950432"/>
                <a:gd name="connsiteX6465" fmla="*/ 3931469 w 4190171"/>
                <a:gd name="connsiteY6465" fmla="*/ 456867 h 950432"/>
                <a:gd name="connsiteX6466" fmla="*/ 3929982 w 4190171"/>
                <a:gd name="connsiteY6466" fmla="*/ 446902 h 950432"/>
                <a:gd name="connsiteX6467" fmla="*/ 3939667 w 4190171"/>
                <a:gd name="connsiteY6467" fmla="*/ 433821 h 950432"/>
                <a:gd name="connsiteX6468" fmla="*/ 3944341 w 4190171"/>
                <a:gd name="connsiteY6468" fmla="*/ 431014 h 950432"/>
                <a:gd name="connsiteX6469" fmla="*/ 3568502 w 4190171"/>
                <a:gd name="connsiteY6469" fmla="*/ 431014 h 950432"/>
                <a:gd name="connsiteX6470" fmla="*/ 3573792 w 4190171"/>
                <a:gd name="connsiteY6470" fmla="*/ 432334 h 950432"/>
                <a:gd name="connsiteX6471" fmla="*/ 3582465 w 4190171"/>
                <a:gd name="connsiteY6471" fmla="*/ 438755 h 950432"/>
                <a:gd name="connsiteX6472" fmla="*/ 3583952 w 4190171"/>
                <a:gd name="connsiteY6472" fmla="*/ 448720 h 950432"/>
                <a:gd name="connsiteX6473" fmla="*/ 3574268 w 4190171"/>
                <a:gd name="connsiteY6473" fmla="*/ 461801 h 950432"/>
                <a:gd name="connsiteX6474" fmla="*/ 3564304 w 4190171"/>
                <a:gd name="connsiteY6474" fmla="*/ 463287 h 950432"/>
                <a:gd name="connsiteX6475" fmla="*/ 3555631 w 4190171"/>
                <a:gd name="connsiteY6475" fmla="*/ 456867 h 950432"/>
                <a:gd name="connsiteX6476" fmla="*/ 3554144 w 4190171"/>
                <a:gd name="connsiteY6476" fmla="*/ 446902 h 950432"/>
                <a:gd name="connsiteX6477" fmla="*/ 3563828 w 4190171"/>
                <a:gd name="connsiteY6477" fmla="*/ 433821 h 950432"/>
                <a:gd name="connsiteX6478" fmla="*/ 3568502 w 4190171"/>
                <a:gd name="connsiteY6478" fmla="*/ 431014 h 950432"/>
                <a:gd name="connsiteX6479" fmla="*/ 3192664 w 4190171"/>
                <a:gd name="connsiteY6479" fmla="*/ 431014 h 950432"/>
                <a:gd name="connsiteX6480" fmla="*/ 3197955 w 4190171"/>
                <a:gd name="connsiteY6480" fmla="*/ 432334 h 950432"/>
                <a:gd name="connsiteX6481" fmla="*/ 3206628 w 4190171"/>
                <a:gd name="connsiteY6481" fmla="*/ 438755 h 950432"/>
                <a:gd name="connsiteX6482" fmla="*/ 3208114 w 4190171"/>
                <a:gd name="connsiteY6482" fmla="*/ 448720 h 950432"/>
                <a:gd name="connsiteX6483" fmla="*/ 3198430 w 4190171"/>
                <a:gd name="connsiteY6483" fmla="*/ 461801 h 950432"/>
                <a:gd name="connsiteX6484" fmla="*/ 3188465 w 4190171"/>
                <a:gd name="connsiteY6484" fmla="*/ 463287 h 950432"/>
                <a:gd name="connsiteX6485" fmla="*/ 3179792 w 4190171"/>
                <a:gd name="connsiteY6485" fmla="*/ 456867 h 950432"/>
                <a:gd name="connsiteX6486" fmla="*/ 3178306 w 4190171"/>
                <a:gd name="connsiteY6486" fmla="*/ 446902 h 950432"/>
                <a:gd name="connsiteX6487" fmla="*/ 3187990 w 4190171"/>
                <a:gd name="connsiteY6487" fmla="*/ 433821 h 950432"/>
                <a:gd name="connsiteX6488" fmla="*/ 3192664 w 4190171"/>
                <a:gd name="connsiteY6488" fmla="*/ 431014 h 950432"/>
                <a:gd name="connsiteX6489" fmla="*/ 2816826 w 4190171"/>
                <a:gd name="connsiteY6489" fmla="*/ 431014 h 950432"/>
                <a:gd name="connsiteX6490" fmla="*/ 2822116 w 4190171"/>
                <a:gd name="connsiteY6490" fmla="*/ 432334 h 950432"/>
                <a:gd name="connsiteX6491" fmla="*/ 2830789 w 4190171"/>
                <a:gd name="connsiteY6491" fmla="*/ 438755 h 950432"/>
                <a:gd name="connsiteX6492" fmla="*/ 2832276 w 4190171"/>
                <a:gd name="connsiteY6492" fmla="*/ 448720 h 950432"/>
                <a:gd name="connsiteX6493" fmla="*/ 2822592 w 4190171"/>
                <a:gd name="connsiteY6493" fmla="*/ 461801 h 950432"/>
                <a:gd name="connsiteX6494" fmla="*/ 2812627 w 4190171"/>
                <a:gd name="connsiteY6494" fmla="*/ 463287 h 950432"/>
                <a:gd name="connsiteX6495" fmla="*/ 2803955 w 4190171"/>
                <a:gd name="connsiteY6495" fmla="*/ 456867 h 950432"/>
                <a:gd name="connsiteX6496" fmla="*/ 2802468 w 4190171"/>
                <a:gd name="connsiteY6496" fmla="*/ 446902 h 950432"/>
                <a:gd name="connsiteX6497" fmla="*/ 2812152 w 4190171"/>
                <a:gd name="connsiteY6497" fmla="*/ 433821 h 950432"/>
                <a:gd name="connsiteX6498" fmla="*/ 2816826 w 4190171"/>
                <a:gd name="connsiteY6498" fmla="*/ 431014 h 950432"/>
                <a:gd name="connsiteX6499" fmla="*/ 2440988 w 4190171"/>
                <a:gd name="connsiteY6499" fmla="*/ 431014 h 950432"/>
                <a:gd name="connsiteX6500" fmla="*/ 2446278 w 4190171"/>
                <a:gd name="connsiteY6500" fmla="*/ 432334 h 950432"/>
                <a:gd name="connsiteX6501" fmla="*/ 2454951 w 4190171"/>
                <a:gd name="connsiteY6501" fmla="*/ 438755 h 950432"/>
                <a:gd name="connsiteX6502" fmla="*/ 2456438 w 4190171"/>
                <a:gd name="connsiteY6502" fmla="*/ 448720 h 950432"/>
                <a:gd name="connsiteX6503" fmla="*/ 2446754 w 4190171"/>
                <a:gd name="connsiteY6503" fmla="*/ 461801 h 950432"/>
                <a:gd name="connsiteX6504" fmla="*/ 2436789 w 4190171"/>
                <a:gd name="connsiteY6504" fmla="*/ 463287 h 950432"/>
                <a:gd name="connsiteX6505" fmla="*/ 2428117 w 4190171"/>
                <a:gd name="connsiteY6505" fmla="*/ 456867 h 950432"/>
                <a:gd name="connsiteX6506" fmla="*/ 2426630 w 4190171"/>
                <a:gd name="connsiteY6506" fmla="*/ 446902 h 950432"/>
                <a:gd name="connsiteX6507" fmla="*/ 2436314 w 4190171"/>
                <a:gd name="connsiteY6507" fmla="*/ 433821 h 950432"/>
                <a:gd name="connsiteX6508" fmla="*/ 2440988 w 4190171"/>
                <a:gd name="connsiteY6508" fmla="*/ 431014 h 950432"/>
                <a:gd name="connsiteX6509" fmla="*/ 2065150 w 4190171"/>
                <a:gd name="connsiteY6509" fmla="*/ 431014 h 950432"/>
                <a:gd name="connsiteX6510" fmla="*/ 2070440 w 4190171"/>
                <a:gd name="connsiteY6510" fmla="*/ 432334 h 950432"/>
                <a:gd name="connsiteX6511" fmla="*/ 2079113 w 4190171"/>
                <a:gd name="connsiteY6511" fmla="*/ 438755 h 950432"/>
                <a:gd name="connsiteX6512" fmla="*/ 2080600 w 4190171"/>
                <a:gd name="connsiteY6512" fmla="*/ 448720 h 950432"/>
                <a:gd name="connsiteX6513" fmla="*/ 2070916 w 4190171"/>
                <a:gd name="connsiteY6513" fmla="*/ 461801 h 950432"/>
                <a:gd name="connsiteX6514" fmla="*/ 2060951 w 4190171"/>
                <a:gd name="connsiteY6514" fmla="*/ 463287 h 950432"/>
                <a:gd name="connsiteX6515" fmla="*/ 2052278 w 4190171"/>
                <a:gd name="connsiteY6515" fmla="*/ 456867 h 950432"/>
                <a:gd name="connsiteX6516" fmla="*/ 2050792 w 4190171"/>
                <a:gd name="connsiteY6516" fmla="*/ 446902 h 950432"/>
                <a:gd name="connsiteX6517" fmla="*/ 2060476 w 4190171"/>
                <a:gd name="connsiteY6517" fmla="*/ 433821 h 950432"/>
                <a:gd name="connsiteX6518" fmla="*/ 2065150 w 4190171"/>
                <a:gd name="connsiteY6518" fmla="*/ 431014 h 950432"/>
                <a:gd name="connsiteX6519" fmla="*/ 1689312 w 4190171"/>
                <a:gd name="connsiteY6519" fmla="*/ 431014 h 950432"/>
                <a:gd name="connsiteX6520" fmla="*/ 1694602 w 4190171"/>
                <a:gd name="connsiteY6520" fmla="*/ 432334 h 950432"/>
                <a:gd name="connsiteX6521" fmla="*/ 1703275 w 4190171"/>
                <a:gd name="connsiteY6521" fmla="*/ 438755 h 950432"/>
                <a:gd name="connsiteX6522" fmla="*/ 1704762 w 4190171"/>
                <a:gd name="connsiteY6522" fmla="*/ 448720 h 950432"/>
                <a:gd name="connsiteX6523" fmla="*/ 1695078 w 4190171"/>
                <a:gd name="connsiteY6523" fmla="*/ 461801 h 950432"/>
                <a:gd name="connsiteX6524" fmla="*/ 1685113 w 4190171"/>
                <a:gd name="connsiteY6524" fmla="*/ 463287 h 950432"/>
                <a:gd name="connsiteX6525" fmla="*/ 1676440 w 4190171"/>
                <a:gd name="connsiteY6525" fmla="*/ 456867 h 950432"/>
                <a:gd name="connsiteX6526" fmla="*/ 1674954 w 4190171"/>
                <a:gd name="connsiteY6526" fmla="*/ 446902 h 950432"/>
                <a:gd name="connsiteX6527" fmla="*/ 1684638 w 4190171"/>
                <a:gd name="connsiteY6527" fmla="*/ 433821 h 950432"/>
                <a:gd name="connsiteX6528" fmla="*/ 1689312 w 4190171"/>
                <a:gd name="connsiteY6528" fmla="*/ 431014 h 950432"/>
                <a:gd name="connsiteX6529" fmla="*/ 1313474 w 4190171"/>
                <a:gd name="connsiteY6529" fmla="*/ 431014 h 950432"/>
                <a:gd name="connsiteX6530" fmla="*/ 1318764 w 4190171"/>
                <a:gd name="connsiteY6530" fmla="*/ 432334 h 950432"/>
                <a:gd name="connsiteX6531" fmla="*/ 1327437 w 4190171"/>
                <a:gd name="connsiteY6531" fmla="*/ 438755 h 950432"/>
                <a:gd name="connsiteX6532" fmla="*/ 1328924 w 4190171"/>
                <a:gd name="connsiteY6532" fmla="*/ 448720 h 950432"/>
                <a:gd name="connsiteX6533" fmla="*/ 1319239 w 4190171"/>
                <a:gd name="connsiteY6533" fmla="*/ 461801 h 950432"/>
                <a:gd name="connsiteX6534" fmla="*/ 1309275 w 4190171"/>
                <a:gd name="connsiteY6534" fmla="*/ 463287 h 950432"/>
                <a:gd name="connsiteX6535" fmla="*/ 1300602 w 4190171"/>
                <a:gd name="connsiteY6535" fmla="*/ 456867 h 950432"/>
                <a:gd name="connsiteX6536" fmla="*/ 1299116 w 4190171"/>
                <a:gd name="connsiteY6536" fmla="*/ 446902 h 950432"/>
                <a:gd name="connsiteX6537" fmla="*/ 1308800 w 4190171"/>
                <a:gd name="connsiteY6537" fmla="*/ 433821 h 950432"/>
                <a:gd name="connsiteX6538" fmla="*/ 1313474 w 4190171"/>
                <a:gd name="connsiteY6538" fmla="*/ 431014 h 950432"/>
                <a:gd name="connsiteX6539" fmla="*/ 937636 w 4190171"/>
                <a:gd name="connsiteY6539" fmla="*/ 431014 h 950432"/>
                <a:gd name="connsiteX6540" fmla="*/ 942926 w 4190171"/>
                <a:gd name="connsiteY6540" fmla="*/ 432334 h 950432"/>
                <a:gd name="connsiteX6541" fmla="*/ 951599 w 4190171"/>
                <a:gd name="connsiteY6541" fmla="*/ 438755 h 950432"/>
                <a:gd name="connsiteX6542" fmla="*/ 953086 w 4190171"/>
                <a:gd name="connsiteY6542" fmla="*/ 448720 h 950432"/>
                <a:gd name="connsiteX6543" fmla="*/ 943401 w 4190171"/>
                <a:gd name="connsiteY6543" fmla="*/ 461801 h 950432"/>
                <a:gd name="connsiteX6544" fmla="*/ 933437 w 4190171"/>
                <a:gd name="connsiteY6544" fmla="*/ 463287 h 950432"/>
                <a:gd name="connsiteX6545" fmla="*/ 924764 w 4190171"/>
                <a:gd name="connsiteY6545" fmla="*/ 456867 h 950432"/>
                <a:gd name="connsiteX6546" fmla="*/ 923278 w 4190171"/>
                <a:gd name="connsiteY6546" fmla="*/ 446902 h 950432"/>
                <a:gd name="connsiteX6547" fmla="*/ 932962 w 4190171"/>
                <a:gd name="connsiteY6547" fmla="*/ 433821 h 950432"/>
                <a:gd name="connsiteX6548" fmla="*/ 937636 w 4190171"/>
                <a:gd name="connsiteY6548" fmla="*/ 431014 h 950432"/>
                <a:gd name="connsiteX6549" fmla="*/ 561798 w 4190171"/>
                <a:gd name="connsiteY6549" fmla="*/ 431014 h 950432"/>
                <a:gd name="connsiteX6550" fmla="*/ 567088 w 4190171"/>
                <a:gd name="connsiteY6550" fmla="*/ 432334 h 950432"/>
                <a:gd name="connsiteX6551" fmla="*/ 575761 w 4190171"/>
                <a:gd name="connsiteY6551" fmla="*/ 438755 h 950432"/>
                <a:gd name="connsiteX6552" fmla="*/ 577248 w 4190171"/>
                <a:gd name="connsiteY6552" fmla="*/ 448720 h 950432"/>
                <a:gd name="connsiteX6553" fmla="*/ 567563 w 4190171"/>
                <a:gd name="connsiteY6553" fmla="*/ 461801 h 950432"/>
                <a:gd name="connsiteX6554" fmla="*/ 557598 w 4190171"/>
                <a:gd name="connsiteY6554" fmla="*/ 463287 h 950432"/>
                <a:gd name="connsiteX6555" fmla="*/ 548926 w 4190171"/>
                <a:gd name="connsiteY6555" fmla="*/ 456867 h 950432"/>
                <a:gd name="connsiteX6556" fmla="*/ 547439 w 4190171"/>
                <a:gd name="connsiteY6556" fmla="*/ 446902 h 950432"/>
                <a:gd name="connsiteX6557" fmla="*/ 557124 w 4190171"/>
                <a:gd name="connsiteY6557" fmla="*/ 433821 h 950432"/>
                <a:gd name="connsiteX6558" fmla="*/ 561798 w 4190171"/>
                <a:gd name="connsiteY6558" fmla="*/ 431014 h 950432"/>
                <a:gd name="connsiteX6559" fmla="*/ 185960 w 4190171"/>
                <a:gd name="connsiteY6559" fmla="*/ 431014 h 950432"/>
                <a:gd name="connsiteX6560" fmla="*/ 191250 w 4190171"/>
                <a:gd name="connsiteY6560" fmla="*/ 432334 h 950432"/>
                <a:gd name="connsiteX6561" fmla="*/ 199922 w 4190171"/>
                <a:gd name="connsiteY6561" fmla="*/ 438755 h 950432"/>
                <a:gd name="connsiteX6562" fmla="*/ 201410 w 4190171"/>
                <a:gd name="connsiteY6562" fmla="*/ 448720 h 950432"/>
                <a:gd name="connsiteX6563" fmla="*/ 191725 w 4190171"/>
                <a:gd name="connsiteY6563" fmla="*/ 461801 h 950432"/>
                <a:gd name="connsiteX6564" fmla="*/ 181761 w 4190171"/>
                <a:gd name="connsiteY6564" fmla="*/ 463287 h 950432"/>
                <a:gd name="connsiteX6565" fmla="*/ 173089 w 4190171"/>
                <a:gd name="connsiteY6565" fmla="*/ 456867 h 950432"/>
                <a:gd name="connsiteX6566" fmla="*/ 171602 w 4190171"/>
                <a:gd name="connsiteY6566" fmla="*/ 446902 h 950432"/>
                <a:gd name="connsiteX6567" fmla="*/ 181286 w 4190171"/>
                <a:gd name="connsiteY6567" fmla="*/ 433821 h 950432"/>
                <a:gd name="connsiteX6568" fmla="*/ 185960 w 4190171"/>
                <a:gd name="connsiteY6568" fmla="*/ 431014 h 950432"/>
                <a:gd name="connsiteX6569" fmla="*/ 3819246 w 4190171"/>
                <a:gd name="connsiteY6569" fmla="*/ 430146 h 950432"/>
                <a:gd name="connsiteX6570" fmla="*/ 3849492 w 4190171"/>
                <a:gd name="connsiteY6570" fmla="*/ 442674 h 950432"/>
                <a:gd name="connsiteX6571" fmla="*/ 3895304 w 4190171"/>
                <a:gd name="connsiteY6571" fmla="*/ 488486 h 950432"/>
                <a:gd name="connsiteX6572" fmla="*/ 3907832 w 4190171"/>
                <a:gd name="connsiteY6572" fmla="*/ 518731 h 950432"/>
                <a:gd name="connsiteX6573" fmla="*/ 3907777 w 4190171"/>
                <a:gd name="connsiteY6573" fmla="*/ 518731 h 950432"/>
                <a:gd name="connsiteX6574" fmla="*/ 3907832 w 4190171"/>
                <a:gd name="connsiteY6574" fmla="*/ 519016 h 950432"/>
                <a:gd name="connsiteX6575" fmla="*/ 3895304 w 4190171"/>
                <a:gd name="connsiteY6575" fmla="*/ 549261 h 950432"/>
                <a:gd name="connsiteX6576" fmla="*/ 3849492 w 4190171"/>
                <a:gd name="connsiteY6576" fmla="*/ 595074 h 950432"/>
                <a:gd name="connsiteX6577" fmla="*/ 3789001 w 4190171"/>
                <a:gd name="connsiteY6577" fmla="*/ 595074 h 950432"/>
                <a:gd name="connsiteX6578" fmla="*/ 3743189 w 4190171"/>
                <a:gd name="connsiteY6578" fmla="*/ 549261 h 950432"/>
                <a:gd name="connsiteX6579" fmla="*/ 3730660 w 4190171"/>
                <a:gd name="connsiteY6579" fmla="*/ 519016 h 950432"/>
                <a:gd name="connsiteX6580" fmla="*/ 3730716 w 4190171"/>
                <a:gd name="connsiteY6580" fmla="*/ 518731 h 950432"/>
                <a:gd name="connsiteX6581" fmla="*/ 3730660 w 4190171"/>
                <a:gd name="connsiteY6581" fmla="*/ 518731 h 950432"/>
                <a:gd name="connsiteX6582" fmla="*/ 3743189 w 4190171"/>
                <a:gd name="connsiteY6582" fmla="*/ 488486 h 950432"/>
                <a:gd name="connsiteX6583" fmla="*/ 3789001 w 4190171"/>
                <a:gd name="connsiteY6583" fmla="*/ 442674 h 950432"/>
                <a:gd name="connsiteX6584" fmla="*/ 3819246 w 4190171"/>
                <a:gd name="connsiteY6584" fmla="*/ 430146 h 950432"/>
                <a:gd name="connsiteX6585" fmla="*/ 3443408 w 4190171"/>
                <a:gd name="connsiteY6585" fmla="*/ 430146 h 950432"/>
                <a:gd name="connsiteX6586" fmla="*/ 3473654 w 4190171"/>
                <a:gd name="connsiteY6586" fmla="*/ 442674 h 950432"/>
                <a:gd name="connsiteX6587" fmla="*/ 3519466 w 4190171"/>
                <a:gd name="connsiteY6587" fmla="*/ 488486 h 950432"/>
                <a:gd name="connsiteX6588" fmla="*/ 3531994 w 4190171"/>
                <a:gd name="connsiteY6588" fmla="*/ 518731 h 950432"/>
                <a:gd name="connsiteX6589" fmla="*/ 3531938 w 4190171"/>
                <a:gd name="connsiteY6589" fmla="*/ 518731 h 950432"/>
                <a:gd name="connsiteX6590" fmla="*/ 3531994 w 4190171"/>
                <a:gd name="connsiteY6590" fmla="*/ 519016 h 950432"/>
                <a:gd name="connsiteX6591" fmla="*/ 3519466 w 4190171"/>
                <a:gd name="connsiteY6591" fmla="*/ 549261 h 950432"/>
                <a:gd name="connsiteX6592" fmla="*/ 3473654 w 4190171"/>
                <a:gd name="connsiteY6592" fmla="*/ 595074 h 950432"/>
                <a:gd name="connsiteX6593" fmla="*/ 3413163 w 4190171"/>
                <a:gd name="connsiteY6593" fmla="*/ 595074 h 950432"/>
                <a:gd name="connsiteX6594" fmla="*/ 3367350 w 4190171"/>
                <a:gd name="connsiteY6594" fmla="*/ 549261 h 950432"/>
                <a:gd name="connsiteX6595" fmla="*/ 3354822 w 4190171"/>
                <a:gd name="connsiteY6595" fmla="*/ 519016 h 950432"/>
                <a:gd name="connsiteX6596" fmla="*/ 3354878 w 4190171"/>
                <a:gd name="connsiteY6596" fmla="*/ 518731 h 950432"/>
                <a:gd name="connsiteX6597" fmla="*/ 3354822 w 4190171"/>
                <a:gd name="connsiteY6597" fmla="*/ 518731 h 950432"/>
                <a:gd name="connsiteX6598" fmla="*/ 3367350 w 4190171"/>
                <a:gd name="connsiteY6598" fmla="*/ 488486 h 950432"/>
                <a:gd name="connsiteX6599" fmla="*/ 3413163 w 4190171"/>
                <a:gd name="connsiteY6599" fmla="*/ 442674 h 950432"/>
                <a:gd name="connsiteX6600" fmla="*/ 3443408 w 4190171"/>
                <a:gd name="connsiteY6600" fmla="*/ 430146 h 950432"/>
                <a:gd name="connsiteX6601" fmla="*/ 3067570 w 4190171"/>
                <a:gd name="connsiteY6601" fmla="*/ 430146 h 950432"/>
                <a:gd name="connsiteX6602" fmla="*/ 3097816 w 4190171"/>
                <a:gd name="connsiteY6602" fmla="*/ 442674 h 950432"/>
                <a:gd name="connsiteX6603" fmla="*/ 3143628 w 4190171"/>
                <a:gd name="connsiteY6603" fmla="*/ 488486 h 950432"/>
                <a:gd name="connsiteX6604" fmla="*/ 3156156 w 4190171"/>
                <a:gd name="connsiteY6604" fmla="*/ 518731 h 950432"/>
                <a:gd name="connsiteX6605" fmla="*/ 3156100 w 4190171"/>
                <a:gd name="connsiteY6605" fmla="*/ 518731 h 950432"/>
                <a:gd name="connsiteX6606" fmla="*/ 3156156 w 4190171"/>
                <a:gd name="connsiteY6606" fmla="*/ 519016 h 950432"/>
                <a:gd name="connsiteX6607" fmla="*/ 3143628 w 4190171"/>
                <a:gd name="connsiteY6607" fmla="*/ 549261 h 950432"/>
                <a:gd name="connsiteX6608" fmla="*/ 3097816 w 4190171"/>
                <a:gd name="connsiteY6608" fmla="*/ 595074 h 950432"/>
                <a:gd name="connsiteX6609" fmla="*/ 3037325 w 4190171"/>
                <a:gd name="connsiteY6609" fmla="*/ 595074 h 950432"/>
                <a:gd name="connsiteX6610" fmla="*/ 2991513 w 4190171"/>
                <a:gd name="connsiteY6610" fmla="*/ 549261 h 950432"/>
                <a:gd name="connsiteX6611" fmla="*/ 2978984 w 4190171"/>
                <a:gd name="connsiteY6611" fmla="*/ 519016 h 950432"/>
                <a:gd name="connsiteX6612" fmla="*/ 2979040 w 4190171"/>
                <a:gd name="connsiteY6612" fmla="*/ 518731 h 950432"/>
                <a:gd name="connsiteX6613" fmla="*/ 2978984 w 4190171"/>
                <a:gd name="connsiteY6613" fmla="*/ 518731 h 950432"/>
                <a:gd name="connsiteX6614" fmla="*/ 2991513 w 4190171"/>
                <a:gd name="connsiteY6614" fmla="*/ 488486 h 950432"/>
                <a:gd name="connsiteX6615" fmla="*/ 3037325 w 4190171"/>
                <a:gd name="connsiteY6615" fmla="*/ 442674 h 950432"/>
                <a:gd name="connsiteX6616" fmla="*/ 3067570 w 4190171"/>
                <a:gd name="connsiteY6616" fmla="*/ 430146 h 950432"/>
                <a:gd name="connsiteX6617" fmla="*/ 2691732 w 4190171"/>
                <a:gd name="connsiteY6617" fmla="*/ 430146 h 950432"/>
                <a:gd name="connsiteX6618" fmla="*/ 2721977 w 4190171"/>
                <a:gd name="connsiteY6618" fmla="*/ 442674 h 950432"/>
                <a:gd name="connsiteX6619" fmla="*/ 2767790 w 4190171"/>
                <a:gd name="connsiteY6619" fmla="*/ 488486 h 950432"/>
                <a:gd name="connsiteX6620" fmla="*/ 2780318 w 4190171"/>
                <a:gd name="connsiteY6620" fmla="*/ 518731 h 950432"/>
                <a:gd name="connsiteX6621" fmla="*/ 2780263 w 4190171"/>
                <a:gd name="connsiteY6621" fmla="*/ 518731 h 950432"/>
                <a:gd name="connsiteX6622" fmla="*/ 2780318 w 4190171"/>
                <a:gd name="connsiteY6622" fmla="*/ 519016 h 950432"/>
                <a:gd name="connsiteX6623" fmla="*/ 2767790 w 4190171"/>
                <a:gd name="connsiteY6623" fmla="*/ 549261 h 950432"/>
                <a:gd name="connsiteX6624" fmla="*/ 2721977 w 4190171"/>
                <a:gd name="connsiteY6624" fmla="*/ 595074 h 950432"/>
                <a:gd name="connsiteX6625" fmla="*/ 2661487 w 4190171"/>
                <a:gd name="connsiteY6625" fmla="*/ 595074 h 950432"/>
                <a:gd name="connsiteX6626" fmla="*/ 2615675 w 4190171"/>
                <a:gd name="connsiteY6626" fmla="*/ 549261 h 950432"/>
                <a:gd name="connsiteX6627" fmla="*/ 2603146 w 4190171"/>
                <a:gd name="connsiteY6627" fmla="*/ 519016 h 950432"/>
                <a:gd name="connsiteX6628" fmla="*/ 2603202 w 4190171"/>
                <a:gd name="connsiteY6628" fmla="*/ 518731 h 950432"/>
                <a:gd name="connsiteX6629" fmla="*/ 2603146 w 4190171"/>
                <a:gd name="connsiteY6629" fmla="*/ 518731 h 950432"/>
                <a:gd name="connsiteX6630" fmla="*/ 2615674 w 4190171"/>
                <a:gd name="connsiteY6630" fmla="*/ 488486 h 950432"/>
                <a:gd name="connsiteX6631" fmla="*/ 2661487 w 4190171"/>
                <a:gd name="connsiteY6631" fmla="*/ 442674 h 950432"/>
                <a:gd name="connsiteX6632" fmla="*/ 2691732 w 4190171"/>
                <a:gd name="connsiteY6632" fmla="*/ 430146 h 950432"/>
                <a:gd name="connsiteX6633" fmla="*/ 2315894 w 4190171"/>
                <a:gd name="connsiteY6633" fmla="*/ 430146 h 950432"/>
                <a:gd name="connsiteX6634" fmla="*/ 2346140 w 4190171"/>
                <a:gd name="connsiteY6634" fmla="*/ 442674 h 950432"/>
                <a:gd name="connsiteX6635" fmla="*/ 2391952 w 4190171"/>
                <a:gd name="connsiteY6635" fmla="*/ 488486 h 950432"/>
                <a:gd name="connsiteX6636" fmla="*/ 2404479 w 4190171"/>
                <a:gd name="connsiteY6636" fmla="*/ 518731 h 950432"/>
                <a:gd name="connsiteX6637" fmla="*/ 2404424 w 4190171"/>
                <a:gd name="connsiteY6637" fmla="*/ 518731 h 950432"/>
                <a:gd name="connsiteX6638" fmla="*/ 2404480 w 4190171"/>
                <a:gd name="connsiteY6638" fmla="*/ 519016 h 950432"/>
                <a:gd name="connsiteX6639" fmla="*/ 2391952 w 4190171"/>
                <a:gd name="connsiteY6639" fmla="*/ 549261 h 950432"/>
                <a:gd name="connsiteX6640" fmla="*/ 2346140 w 4190171"/>
                <a:gd name="connsiteY6640" fmla="*/ 595074 h 950432"/>
                <a:gd name="connsiteX6641" fmla="*/ 2285649 w 4190171"/>
                <a:gd name="connsiteY6641" fmla="*/ 595074 h 950432"/>
                <a:gd name="connsiteX6642" fmla="*/ 2239836 w 4190171"/>
                <a:gd name="connsiteY6642" fmla="*/ 549261 h 950432"/>
                <a:gd name="connsiteX6643" fmla="*/ 2227308 w 4190171"/>
                <a:gd name="connsiteY6643" fmla="*/ 519016 h 950432"/>
                <a:gd name="connsiteX6644" fmla="*/ 2227364 w 4190171"/>
                <a:gd name="connsiteY6644" fmla="*/ 518731 h 950432"/>
                <a:gd name="connsiteX6645" fmla="*/ 2227308 w 4190171"/>
                <a:gd name="connsiteY6645" fmla="*/ 518731 h 950432"/>
                <a:gd name="connsiteX6646" fmla="*/ 2239836 w 4190171"/>
                <a:gd name="connsiteY6646" fmla="*/ 488486 h 950432"/>
                <a:gd name="connsiteX6647" fmla="*/ 2285649 w 4190171"/>
                <a:gd name="connsiteY6647" fmla="*/ 442674 h 950432"/>
                <a:gd name="connsiteX6648" fmla="*/ 2315894 w 4190171"/>
                <a:gd name="connsiteY6648" fmla="*/ 430146 h 950432"/>
                <a:gd name="connsiteX6649" fmla="*/ 1940056 w 4190171"/>
                <a:gd name="connsiteY6649" fmla="*/ 430146 h 950432"/>
                <a:gd name="connsiteX6650" fmla="*/ 1970301 w 4190171"/>
                <a:gd name="connsiteY6650" fmla="*/ 442674 h 950432"/>
                <a:gd name="connsiteX6651" fmla="*/ 2016114 w 4190171"/>
                <a:gd name="connsiteY6651" fmla="*/ 488486 h 950432"/>
                <a:gd name="connsiteX6652" fmla="*/ 2028642 w 4190171"/>
                <a:gd name="connsiteY6652" fmla="*/ 518731 h 950432"/>
                <a:gd name="connsiteX6653" fmla="*/ 2028586 w 4190171"/>
                <a:gd name="connsiteY6653" fmla="*/ 518731 h 950432"/>
                <a:gd name="connsiteX6654" fmla="*/ 2028642 w 4190171"/>
                <a:gd name="connsiteY6654" fmla="*/ 519016 h 950432"/>
                <a:gd name="connsiteX6655" fmla="*/ 2016114 w 4190171"/>
                <a:gd name="connsiteY6655" fmla="*/ 549261 h 950432"/>
                <a:gd name="connsiteX6656" fmla="*/ 1970301 w 4190171"/>
                <a:gd name="connsiteY6656" fmla="*/ 595074 h 950432"/>
                <a:gd name="connsiteX6657" fmla="*/ 1909811 w 4190171"/>
                <a:gd name="connsiteY6657" fmla="*/ 595074 h 950432"/>
                <a:gd name="connsiteX6658" fmla="*/ 1863998 w 4190171"/>
                <a:gd name="connsiteY6658" fmla="*/ 549261 h 950432"/>
                <a:gd name="connsiteX6659" fmla="*/ 1851470 w 4190171"/>
                <a:gd name="connsiteY6659" fmla="*/ 519016 h 950432"/>
                <a:gd name="connsiteX6660" fmla="*/ 1851526 w 4190171"/>
                <a:gd name="connsiteY6660" fmla="*/ 518731 h 950432"/>
                <a:gd name="connsiteX6661" fmla="*/ 1851470 w 4190171"/>
                <a:gd name="connsiteY6661" fmla="*/ 518731 h 950432"/>
                <a:gd name="connsiteX6662" fmla="*/ 1863998 w 4190171"/>
                <a:gd name="connsiteY6662" fmla="*/ 488486 h 950432"/>
                <a:gd name="connsiteX6663" fmla="*/ 1909811 w 4190171"/>
                <a:gd name="connsiteY6663" fmla="*/ 442674 h 950432"/>
                <a:gd name="connsiteX6664" fmla="*/ 1940056 w 4190171"/>
                <a:gd name="connsiteY6664" fmla="*/ 430146 h 950432"/>
                <a:gd name="connsiteX6665" fmla="*/ 1564218 w 4190171"/>
                <a:gd name="connsiteY6665" fmla="*/ 430146 h 950432"/>
                <a:gd name="connsiteX6666" fmla="*/ 1594463 w 4190171"/>
                <a:gd name="connsiteY6666" fmla="*/ 442674 h 950432"/>
                <a:gd name="connsiteX6667" fmla="*/ 1640275 w 4190171"/>
                <a:gd name="connsiteY6667" fmla="*/ 488486 h 950432"/>
                <a:gd name="connsiteX6668" fmla="*/ 1652803 w 4190171"/>
                <a:gd name="connsiteY6668" fmla="*/ 518731 h 950432"/>
                <a:gd name="connsiteX6669" fmla="*/ 1652748 w 4190171"/>
                <a:gd name="connsiteY6669" fmla="*/ 518731 h 950432"/>
                <a:gd name="connsiteX6670" fmla="*/ 1652803 w 4190171"/>
                <a:gd name="connsiteY6670" fmla="*/ 519016 h 950432"/>
                <a:gd name="connsiteX6671" fmla="*/ 1640275 w 4190171"/>
                <a:gd name="connsiteY6671" fmla="*/ 549261 h 950432"/>
                <a:gd name="connsiteX6672" fmla="*/ 1594463 w 4190171"/>
                <a:gd name="connsiteY6672" fmla="*/ 595074 h 950432"/>
                <a:gd name="connsiteX6673" fmla="*/ 1533972 w 4190171"/>
                <a:gd name="connsiteY6673" fmla="*/ 595074 h 950432"/>
                <a:gd name="connsiteX6674" fmla="*/ 1488160 w 4190171"/>
                <a:gd name="connsiteY6674" fmla="*/ 549261 h 950432"/>
                <a:gd name="connsiteX6675" fmla="*/ 1475632 w 4190171"/>
                <a:gd name="connsiteY6675" fmla="*/ 519016 h 950432"/>
                <a:gd name="connsiteX6676" fmla="*/ 1475687 w 4190171"/>
                <a:gd name="connsiteY6676" fmla="*/ 518731 h 950432"/>
                <a:gd name="connsiteX6677" fmla="*/ 1475632 w 4190171"/>
                <a:gd name="connsiteY6677" fmla="*/ 518731 h 950432"/>
                <a:gd name="connsiteX6678" fmla="*/ 1488160 w 4190171"/>
                <a:gd name="connsiteY6678" fmla="*/ 488486 h 950432"/>
                <a:gd name="connsiteX6679" fmla="*/ 1533972 w 4190171"/>
                <a:gd name="connsiteY6679" fmla="*/ 442674 h 950432"/>
                <a:gd name="connsiteX6680" fmla="*/ 1564218 w 4190171"/>
                <a:gd name="connsiteY6680" fmla="*/ 430146 h 950432"/>
                <a:gd name="connsiteX6681" fmla="*/ 1188379 w 4190171"/>
                <a:gd name="connsiteY6681" fmla="*/ 430146 h 950432"/>
                <a:gd name="connsiteX6682" fmla="*/ 1218625 w 4190171"/>
                <a:gd name="connsiteY6682" fmla="*/ 442674 h 950432"/>
                <a:gd name="connsiteX6683" fmla="*/ 1264437 w 4190171"/>
                <a:gd name="connsiteY6683" fmla="*/ 488486 h 950432"/>
                <a:gd name="connsiteX6684" fmla="*/ 1276965 w 4190171"/>
                <a:gd name="connsiteY6684" fmla="*/ 518731 h 950432"/>
                <a:gd name="connsiteX6685" fmla="*/ 1276910 w 4190171"/>
                <a:gd name="connsiteY6685" fmla="*/ 518731 h 950432"/>
                <a:gd name="connsiteX6686" fmla="*/ 1276965 w 4190171"/>
                <a:gd name="connsiteY6686" fmla="*/ 519016 h 950432"/>
                <a:gd name="connsiteX6687" fmla="*/ 1264437 w 4190171"/>
                <a:gd name="connsiteY6687" fmla="*/ 549261 h 950432"/>
                <a:gd name="connsiteX6688" fmla="*/ 1218625 w 4190171"/>
                <a:gd name="connsiteY6688" fmla="*/ 595074 h 950432"/>
                <a:gd name="connsiteX6689" fmla="*/ 1158134 w 4190171"/>
                <a:gd name="connsiteY6689" fmla="*/ 595074 h 950432"/>
                <a:gd name="connsiteX6690" fmla="*/ 1112322 w 4190171"/>
                <a:gd name="connsiteY6690" fmla="*/ 549261 h 950432"/>
                <a:gd name="connsiteX6691" fmla="*/ 1099794 w 4190171"/>
                <a:gd name="connsiteY6691" fmla="*/ 519016 h 950432"/>
                <a:gd name="connsiteX6692" fmla="*/ 1099850 w 4190171"/>
                <a:gd name="connsiteY6692" fmla="*/ 518731 h 950432"/>
                <a:gd name="connsiteX6693" fmla="*/ 1099794 w 4190171"/>
                <a:gd name="connsiteY6693" fmla="*/ 518731 h 950432"/>
                <a:gd name="connsiteX6694" fmla="*/ 1112322 w 4190171"/>
                <a:gd name="connsiteY6694" fmla="*/ 488486 h 950432"/>
                <a:gd name="connsiteX6695" fmla="*/ 1158134 w 4190171"/>
                <a:gd name="connsiteY6695" fmla="*/ 442674 h 950432"/>
                <a:gd name="connsiteX6696" fmla="*/ 1188379 w 4190171"/>
                <a:gd name="connsiteY6696" fmla="*/ 430146 h 950432"/>
                <a:gd name="connsiteX6697" fmla="*/ 812541 w 4190171"/>
                <a:gd name="connsiteY6697" fmla="*/ 430146 h 950432"/>
                <a:gd name="connsiteX6698" fmla="*/ 842787 w 4190171"/>
                <a:gd name="connsiteY6698" fmla="*/ 442674 h 950432"/>
                <a:gd name="connsiteX6699" fmla="*/ 888599 w 4190171"/>
                <a:gd name="connsiteY6699" fmla="*/ 488486 h 950432"/>
                <a:gd name="connsiteX6700" fmla="*/ 901127 w 4190171"/>
                <a:gd name="connsiteY6700" fmla="*/ 518731 h 950432"/>
                <a:gd name="connsiteX6701" fmla="*/ 901072 w 4190171"/>
                <a:gd name="connsiteY6701" fmla="*/ 518731 h 950432"/>
                <a:gd name="connsiteX6702" fmla="*/ 901127 w 4190171"/>
                <a:gd name="connsiteY6702" fmla="*/ 519016 h 950432"/>
                <a:gd name="connsiteX6703" fmla="*/ 888599 w 4190171"/>
                <a:gd name="connsiteY6703" fmla="*/ 549261 h 950432"/>
                <a:gd name="connsiteX6704" fmla="*/ 842787 w 4190171"/>
                <a:gd name="connsiteY6704" fmla="*/ 595074 h 950432"/>
                <a:gd name="connsiteX6705" fmla="*/ 782297 w 4190171"/>
                <a:gd name="connsiteY6705" fmla="*/ 595074 h 950432"/>
                <a:gd name="connsiteX6706" fmla="*/ 736484 w 4190171"/>
                <a:gd name="connsiteY6706" fmla="*/ 549261 h 950432"/>
                <a:gd name="connsiteX6707" fmla="*/ 723956 w 4190171"/>
                <a:gd name="connsiteY6707" fmla="*/ 519016 h 950432"/>
                <a:gd name="connsiteX6708" fmla="*/ 724011 w 4190171"/>
                <a:gd name="connsiteY6708" fmla="*/ 518731 h 950432"/>
                <a:gd name="connsiteX6709" fmla="*/ 723956 w 4190171"/>
                <a:gd name="connsiteY6709" fmla="*/ 518731 h 950432"/>
                <a:gd name="connsiteX6710" fmla="*/ 736484 w 4190171"/>
                <a:gd name="connsiteY6710" fmla="*/ 488486 h 950432"/>
                <a:gd name="connsiteX6711" fmla="*/ 782296 w 4190171"/>
                <a:gd name="connsiteY6711" fmla="*/ 442674 h 950432"/>
                <a:gd name="connsiteX6712" fmla="*/ 812541 w 4190171"/>
                <a:gd name="connsiteY6712" fmla="*/ 430146 h 950432"/>
                <a:gd name="connsiteX6713" fmla="*/ 436703 w 4190171"/>
                <a:gd name="connsiteY6713" fmla="*/ 430146 h 950432"/>
                <a:gd name="connsiteX6714" fmla="*/ 466949 w 4190171"/>
                <a:gd name="connsiteY6714" fmla="*/ 442674 h 950432"/>
                <a:gd name="connsiteX6715" fmla="*/ 512761 w 4190171"/>
                <a:gd name="connsiteY6715" fmla="*/ 488486 h 950432"/>
                <a:gd name="connsiteX6716" fmla="*/ 525289 w 4190171"/>
                <a:gd name="connsiteY6716" fmla="*/ 518731 h 950432"/>
                <a:gd name="connsiteX6717" fmla="*/ 525234 w 4190171"/>
                <a:gd name="connsiteY6717" fmla="*/ 518731 h 950432"/>
                <a:gd name="connsiteX6718" fmla="*/ 525289 w 4190171"/>
                <a:gd name="connsiteY6718" fmla="*/ 519016 h 950432"/>
                <a:gd name="connsiteX6719" fmla="*/ 512761 w 4190171"/>
                <a:gd name="connsiteY6719" fmla="*/ 549261 h 950432"/>
                <a:gd name="connsiteX6720" fmla="*/ 466949 w 4190171"/>
                <a:gd name="connsiteY6720" fmla="*/ 595074 h 950432"/>
                <a:gd name="connsiteX6721" fmla="*/ 406459 w 4190171"/>
                <a:gd name="connsiteY6721" fmla="*/ 595074 h 950432"/>
                <a:gd name="connsiteX6722" fmla="*/ 360646 w 4190171"/>
                <a:gd name="connsiteY6722" fmla="*/ 549261 h 950432"/>
                <a:gd name="connsiteX6723" fmla="*/ 348118 w 4190171"/>
                <a:gd name="connsiteY6723" fmla="*/ 519016 h 950432"/>
                <a:gd name="connsiteX6724" fmla="*/ 348174 w 4190171"/>
                <a:gd name="connsiteY6724" fmla="*/ 518731 h 950432"/>
                <a:gd name="connsiteX6725" fmla="*/ 348118 w 4190171"/>
                <a:gd name="connsiteY6725" fmla="*/ 518731 h 950432"/>
                <a:gd name="connsiteX6726" fmla="*/ 360646 w 4190171"/>
                <a:gd name="connsiteY6726" fmla="*/ 488486 h 950432"/>
                <a:gd name="connsiteX6727" fmla="*/ 406458 w 4190171"/>
                <a:gd name="connsiteY6727" fmla="*/ 442674 h 950432"/>
                <a:gd name="connsiteX6728" fmla="*/ 436703 w 4190171"/>
                <a:gd name="connsiteY6728" fmla="*/ 430146 h 950432"/>
                <a:gd name="connsiteX6729" fmla="*/ 3986134 w 4190171"/>
                <a:gd name="connsiteY6729" fmla="*/ 426868 h 950432"/>
                <a:gd name="connsiteX6730" fmla="*/ 3989109 w 4190171"/>
                <a:gd name="connsiteY6730" fmla="*/ 428258 h 950432"/>
                <a:gd name="connsiteX6731" fmla="*/ 3992542 w 4190171"/>
                <a:gd name="connsiteY6731" fmla="*/ 432009 h 950432"/>
                <a:gd name="connsiteX6732" fmla="*/ 3992273 w 4190171"/>
                <a:gd name="connsiteY6732" fmla="*/ 438071 h 950432"/>
                <a:gd name="connsiteX6733" fmla="*/ 3988521 w 4190171"/>
                <a:gd name="connsiteY6733" fmla="*/ 441504 h 950432"/>
                <a:gd name="connsiteX6734" fmla="*/ 3982459 w 4190171"/>
                <a:gd name="connsiteY6734" fmla="*/ 441235 h 950432"/>
                <a:gd name="connsiteX6735" fmla="*/ 3979026 w 4190171"/>
                <a:gd name="connsiteY6735" fmla="*/ 437483 h 950432"/>
                <a:gd name="connsiteX6736" fmla="*/ 3979296 w 4190171"/>
                <a:gd name="connsiteY6736" fmla="*/ 431421 h 950432"/>
                <a:gd name="connsiteX6737" fmla="*/ 3983047 w 4190171"/>
                <a:gd name="connsiteY6737" fmla="*/ 427989 h 950432"/>
                <a:gd name="connsiteX6738" fmla="*/ 3986134 w 4190171"/>
                <a:gd name="connsiteY6738" fmla="*/ 426868 h 950432"/>
                <a:gd name="connsiteX6739" fmla="*/ 3610296 w 4190171"/>
                <a:gd name="connsiteY6739" fmla="*/ 426868 h 950432"/>
                <a:gd name="connsiteX6740" fmla="*/ 3613271 w 4190171"/>
                <a:gd name="connsiteY6740" fmla="*/ 428258 h 950432"/>
                <a:gd name="connsiteX6741" fmla="*/ 3616704 w 4190171"/>
                <a:gd name="connsiteY6741" fmla="*/ 432009 h 950432"/>
                <a:gd name="connsiteX6742" fmla="*/ 3616435 w 4190171"/>
                <a:gd name="connsiteY6742" fmla="*/ 438071 h 950432"/>
                <a:gd name="connsiteX6743" fmla="*/ 3612683 w 4190171"/>
                <a:gd name="connsiteY6743" fmla="*/ 441504 h 950432"/>
                <a:gd name="connsiteX6744" fmla="*/ 3606621 w 4190171"/>
                <a:gd name="connsiteY6744" fmla="*/ 441235 h 950432"/>
                <a:gd name="connsiteX6745" fmla="*/ 3603188 w 4190171"/>
                <a:gd name="connsiteY6745" fmla="*/ 437483 h 950432"/>
                <a:gd name="connsiteX6746" fmla="*/ 3603457 w 4190171"/>
                <a:gd name="connsiteY6746" fmla="*/ 431421 h 950432"/>
                <a:gd name="connsiteX6747" fmla="*/ 3607209 w 4190171"/>
                <a:gd name="connsiteY6747" fmla="*/ 427989 h 950432"/>
                <a:gd name="connsiteX6748" fmla="*/ 3610296 w 4190171"/>
                <a:gd name="connsiteY6748" fmla="*/ 426868 h 950432"/>
                <a:gd name="connsiteX6749" fmla="*/ 3234457 w 4190171"/>
                <a:gd name="connsiteY6749" fmla="*/ 426868 h 950432"/>
                <a:gd name="connsiteX6750" fmla="*/ 3237433 w 4190171"/>
                <a:gd name="connsiteY6750" fmla="*/ 428258 h 950432"/>
                <a:gd name="connsiteX6751" fmla="*/ 3240866 w 4190171"/>
                <a:gd name="connsiteY6751" fmla="*/ 432009 h 950432"/>
                <a:gd name="connsiteX6752" fmla="*/ 3240597 w 4190171"/>
                <a:gd name="connsiteY6752" fmla="*/ 438071 h 950432"/>
                <a:gd name="connsiteX6753" fmla="*/ 3236845 w 4190171"/>
                <a:gd name="connsiteY6753" fmla="*/ 441504 h 950432"/>
                <a:gd name="connsiteX6754" fmla="*/ 3230783 w 4190171"/>
                <a:gd name="connsiteY6754" fmla="*/ 441235 h 950432"/>
                <a:gd name="connsiteX6755" fmla="*/ 3227350 w 4190171"/>
                <a:gd name="connsiteY6755" fmla="*/ 437483 h 950432"/>
                <a:gd name="connsiteX6756" fmla="*/ 3227620 w 4190171"/>
                <a:gd name="connsiteY6756" fmla="*/ 431421 h 950432"/>
                <a:gd name="connsiteX6757" fmla="*/ 3231371 w 4190171"/>
                <a:gd name="connsiteY6757" fmla="*/ 427989 h 950432"/>
                <a:gd name="connsiteX6758" fmla="*/ 3234457 w 4190171"/>
                <a:gd name="connsiteY6758" fmla="*/ 426868 h 950432"/>
                <a:gd name="connsiteX6759" fmla="*/ 2858620 w 4190171"/>
                <a:gd name="connsiteY6759" fmla="*/ 426868 h 950432"/>
                <a:gd name="connsiteX6760" fmla="*/ 2861595 w 4190171"/>
                <a:gd name="connsiteY6760" fmla="*/ 428258 h 950432"/>
                <a:gd name="connsiteX6761" fmla="*/ 2865027 w 4190171"/>
                <a:gd name="connsiteY6761" fmla="*/ 432009 h 950432"/>
                <a:gd name="connsiteX6762" fmla="*/ 2864759 w 4190171"/>
                <a:gd name="connsiteY6762" fmla="*/ 438071 h 950432"/>
                <a:gd name="connsiteX6763" fmla="*/ 2861007 w 4190171"/>
                <a:gd name="connsiteY6763" fmla="*/ 441504 h 950432"/>
                <a:gd name="connsiteX6764" fmla="*/ 2854944 w 4190171"/>
                <a:gd name="connsiteY6764" fmla="*/ 441235 h 950432"/>
                <a:gd name="connsiteX6765" fmla="*/ 2851512 w 4190171"/>
                <a:gd name="connsiteY6765" fmla="*/ 437483 h 950432"/>
                <a:gd name="connsiteX6766" fmla="*/ 2851781 w 4190171"/>
                <a:gd name="connsiteY6766" fmla="*/ 431421 h 950432"/>
                <a:gd name="connsiteX6767" fmla="*/ 2855532 w 4190171"/>
                <a:gd name="connsiteY6767" fmla="*/ 427989 h 950432"/>
                <a:gd name="connsiteX6768" fmla="*/ 2858620 w 4190171"/>
                <a:gd name="connsiteY6768" fmla="*/ 426868 h 950432"/>
                <a:gd name="connsiteX6769" fmla="*/ 2482782 w 4190171"/>
                <a:gd name="connsiteY6769" fmla="*/ 426868 h 950432"/>
                <a:gd name="connsiteX6770" fmla="*/ 2485757 w 4190171"/>
                <a:gd name="connsiteY6770" fmla="*/ 428258 h 950432"/>
                <a:gd name="connsiteX6771" fmla="*/ 2489190 w 4190171"/>
                <a:gd name="connsiteY6771" fmla="*/ 432009 h 950432"/>
                <a:gd name="connsiteX6772" fmla="*/ 2488921 w 4190171"/>
                <a:gd name="connsiteY6772" fmla="*/ 438071 h 950432"/>
                <a:gd name="connsiteX6773" fmla="*/ 2485169 w 4190171"/>
                <a:gd name="connsiteY6773" fmla="*/ 441504 h 950432"/>
                <a:gd name="connsiteX6774" fmla="*/ 2479107 w 4190171"/>
                <a:gd name="connsiteY6774" fmla="*/ 441235 h 950432"/>
                <a:gd name="connsiteX6775" fmla="*/ 2475674 w 4190171"/>
                <a:gd name="connsiteY6775" fmla="*/ 437483 h 950432"/>
                <a:gd name="connsiteX6776" fmla="*/ 2475943 w 4190171"/>
                <a:gd name="connsiteY6776" fmla="*/ 431421 h 950432"/>
                <a:gd name="connsiteX6777" fmla="*/ 2479695 w 4190171"/>
                <a:gd name="connsiteY6777" fmla="*/ 427989 h 950432"/>
                <a:gd name="connsiteX6778" fmla="*/ 2482782 w 4190171"/>
                <a:gd name="connsiteY6778" fmla="*/ 426868 h 950432"/>
                <a:gd name="connsiteX6779" fmla="*/ 2106944 w 4190171"/>
                <a:gd name="connsiteY6779" fmla="*/ 426868 h 950432"/>
                <a:gd name="connsiteX6780" fmla="*/ 2109919 w 4190171"/>
                <a:gd name="connsiteY6780" fmla="*/ 428258 h 950432"/>
                <a:gd name="connsiteX6781" fmla="*/ 2113351 w 4190171"/>
                <a:gd name="connsiteY6781" fmla="*/ 432009 h 950432"/>
                <a:gd name="connsiteX6782" fmla="*/ 2113083 w 4190171"/>
                <a:gd name="connsiteY6782" fmla="*/ 438071 h 950432"/>
                <a:gd name="connsiteX6783" fmla="*/ 2109331 w 4190171"/>
                <a:gd name="connsiteY6783" fmla="*/ 441504 h 950432"/>
                <a:gd name="connsiteX6784" fmla="*/ 2103268 w 4190171"/>
                <a:gd name="connsiteY6784" fmla="*/ 441235 h 950432"/>
                <a:gd name="connsiteX6785" fmla="*/ 2099836 w 4190171"/>
                <a:gd name="connsiteY6785" fmla="*/ 437483 h 950432"/>
                <a:gd name="connsiteX6786" fmla="*/ 2100106 w 4190171"/>
                <a:gd name="connsiteY6786" fmla="*/ 431421 h 950432"/>
                <a:gd name="connsiteX6787" fmla="*/ 2103856 w 4190171"/>
                <a:gd name="connsiteY6787" fmla="*/ 427989 h 950432"/>
                <a:gd name="connsiteX6788" fmla="*/ 2106944 w 4190171"/>
                <a:gd name="connsiteY6788" fmla="*/ 426868 h 950432"/>
                <a:gd name="connsiteX6789" fmla="*/ 1731105 w 4190171"/>
                <a:gd name="connsiteY6789" fmla="*/ 426868 h 950432"/>
                <a:gd name="connsiteX6790" fmla="*/ 1734080 w 4190171"/>
                <a:gd name="connsiteY6790" fmla="*/ 428258 h 950432"/>
                <a:gd name="connsiteX6791" fmla="*/ 1737513 w 4190171"/>
                <a:gd name="connsiteY6791" fmla="*/ 432009 h 950432"/>
                <a:gd name="connsiteX6792" fmla="*/ 1737244 w 4190171"/>
                <a:gd name="connsiteY6792" fmla="*/ 438071 h 950432"/>
                <a:gd name="connsiteX6793" fmla="*/ 1733493 w 4190171"/>
                <a:gd name="connsiteY6793" fmla="*/ 441504 h 950432"/>
                <a:gd name="connsiteX6794" fmla="*/ 1727431 w 4190171"/>
                <a:gd name="connsiteY6794" fmla="*/ 441235 h 950432"/>
                <a:gd name="connsiteX6795" fmla="*/ 1723998 w 4190171"/>
                <a:gd name="connsiteY6795" fmla="*/ 437483 h 950432"/>
                <a:gd name="connsiteX6796" fmla="*/ 1724267 w 4190171"/>
                <a:gd name="connsiteY6796" fmla="*/ 431421 h 950432"/>
                <a:gd name="connsiteX6797" fmla="*/ 1728019 w 4190171"/>
                <a:gd name="connsiteY6797" fmla="*/ 427989 h 950432"/>
                <a:gd name="connsiteX6798" fmla="*/ 1731105 w 4190171"/>
                <a:gd name="connsiteY6798" fmla="*/ 426868 h 950432"/>
                <a:gd name="connsiteX6799" fmla="*/ 1355267 w 4190171"/>
                <a:gd name="connsiteY6799" fmla="*/ 426868 h 950432"/>
                <a:gd name="connsiteX6800" fmla="*/ 1358242 w 4190171"/>
                <a:gd name="connsiteY6800" fmla="*/ 428258 h 950432"/>
                <a:gd name="connsiteX6801" fmla="*/ 1361675 w 4190171"/>
                <a:gd name="connsiteY6801" fmla="*/ 432009 h 950432"/>
                <a:gd name="connsiteX6802" fmla="*/ 1361406 w 4190171"/>
                <a:gd name="connsiteY6802" fmla="*/ 438071 h 950432"/>
                <a:gd name="connsiteX6803" fmla="*/ 1357654 w 4190171"/>
                <a:gd name="connsiteY6803" fmla="*/ 441504 h 950432"/>
                <a:gd name="connsiteX6804" fmla="*/ 1351592 w 4190171"/>
                <a:gd name="connsiteY6804" fmla="*/ 441235 h 950432"/>
                <a:gd name="connsiteX6805" fmla="*/ 1348159 w 4190171"/>
                <a:gd name="connsiteY6805" fmla="*/ 437483 h 950432"/>
                <a:gd name="connsiteX6806" fmla="*/ 1348429 w 4190171"/>
                <a:gd name="connsiteY6806" fmla="*/ 431421 h 950432"/>
                <a:gd name="connsiteX6807" fmla="*/ 1352180 w 4190171"/>
                <a:gd name="connsiteY6807" fmla="*/ 427989 h 950432"/>
                <a:gd name="connsiteX6808" fmla="*/ 1355267 w 4190171"/>
                <a:gd name="connsiteY6808" fmla="*/ 426868 h 950432"/>
                <a:gd name="connsiteX6809" fmla="*/ 979429 w 4190171"/>
                <a:gd name="connsiteY6809" fmla="*/ 426868 h 950432"/>
                <a:gd name="connsiteX6810" fmla="*/ 982404 w 4190171"/>
                <a:gd name="connsiteY6810" fmla="*/ 428258 h 950432"/>
                <a:gd name="connsiteX6811" fmla="*/ 985837 w 4190171"/>
                <a:gd name="connsiteY6811" fmla="*/ 432009 h 950432"/>
                <a:gd name="connsiteX6812" fmla="*/ 985568 w 4190171"/>
                <a:gd name="connsiteY6812" fmla="*/ 438071 h 950432"/>
                <a:gd name="connsiteX6813" fmla="*/ 981816 w 4190171"/>
                <a:gd name="connsiteY6813" fmla="*/ 441504 h 950432"/>
                <a:gd name="connsiteX6814" fmla="*/ 975754 w 4190171"/>
                <a:gd name="connsiteY6814" fmla="*/ 441235 h 950432"/>
                <a:gd name="connsiteX6815" fmla="*/ 972322 w 4190171"/>
                <a:gd name="connsiteY6815" fmla="*/ 437483 h 950432"/>
                <a:gd name="connsiteX6816" fmla="*/ 972591 w 4190171"/>
                <a:gd name="connsiteY6816" fmla="*/ 431421 h 950432"/>
                <a:gd name="connsiteX6817" fmla="*/ 976342 w 4190171"/>
                <a:gd name="connsiteY6817" fmla="*/ 427989 h 950432"/>
                <a:gd name="connsiteX6818" fmla="*/ 979429 w 4190171"/>
                <a:gd name="connsiteY6818" fmla="*/ 426868 h 950432"/>
                <a:gd name="connsiteX6819" fmla="*/ 603591 w 4190171"/>
                <a:gd name="connsiteY6819" fmla="*/ 426868 h 950432"/>
                <a:gd name="connsiteX6820" fmla="*/ 606566 w 4190171"/>
                <a:gd name="connsiteY6820" fmla="*/ 428258 h 950432"/>
                <a:gd name="connsiteX6821" fmla="*/ 609999 w 4190171"/>
                <a:gd name="connsiteY6821" fmla="*/ 432009 h 950432"/>
                <a:gd name="connsiteX6822" fmla="*/ 609730 w 4190171"/>
                <a:gd name="connsiteY6822" fmla="*/ 438071 h 950432"/>
                <a:gd name="connsiteX6823" fmla="*/ 605978 w 4190171"/>
                <a:gd name="connsiteY6823" fmla="*/ 441504 h 950432"/>
                <a:gd name="connsiteX6824" fmla="*/ 599916 w 4190171"/>
                <a:gd name="connsiteY6824" fmla="*/ 441235 h 950432"/>
                <a:gd name="connsiteX6825" fmla="*/ 596483 w 4190171"/>
                <a:gd name="connsiteY6825" fmla="*/ 437483 h 950432"/>
                <a:gd name="connsiteX6826" fmla="*/ 596753 w 4190171"/>
                <a:gd name="connsiteY6826" fmla="*/ 431421 h 950432"/>
                <a:gd name="connsiteX6827" fmla="*/ 600504 w 4190171"/>
                <a:gd name="connsiteY6827" fmla="*/ 427989 h 950432"/>
                <a:gd name="connsiteX6828" fmla="*/ 603591 w 4190171"/>
                <a:gd name="connsiteY6828" fmla="*/ 426868 h 950432"/>
                <a:gd name="connsiteX6829" fmla="*/ 227753 w 4190171"/>
                <a:gd name="connsiteY6829" fmla="*/ 426868 h 950432"/>
                <a:gd name="connsiteX6830" fmla="*/ 230728 w 4190171"/>
                <a:gd name="connsiteY6830" fmla="*/ 428258 h 950432"/>
                <a:gd name="connsiteX6831" fmla="*/ 234161 w 4190171"/>
                <a:gd name="connsiteY6831" fmla="*/ 432009 h 950432"/>
                <a:gd name="connsiteX6832" fmla="*/ 233892 w 4190171"/>
                <a:gd name="connsiteY6832" fmla="*/ 438071 h 950432"/>
                <a:gd name="connsiteX6833" fmla="*/ 230141 w 4190171"/>
                <a:gd name="connsiteY6833" fmla="*/ 441504 h 950432"/>
                <a:gd name="connsiteX6834" fmla="*/ 224079 w 4190171"/>
                <a:gd name="connsiteY6834" fmla="*/ 441235 h 950432"/>
                <a:gd name="connsiteX6835" fmla="*/ 220646 w 4190171"/>
                <a:gd name="connsiteY6835" fmla="*/ 437483 h 950432"/>
                <a:gd name="connsiteX6836" fmla="*/ 220915 w 4190171"/>
                <a:gd name="connsiteY6836" fmla="*/ 431421 h 950432"/>
                <a:gd name="connsiteX6837" fmla="*/ 224667 w 4190171"/>
                <a:gd name="connsiteY6837" fmla="*/ 427989 h 950432"/>
                <a:gd name="connsiteX6838" fmla="*/ 227753 w 4190171"/>
                <a:gd name="connsiteY6838" fmla="*/ 426868 h 950432"/>
                <a:gd name="connsiteX6839" fmla="*/ 3656562 w 4190171"/>
                <a:gd name="connsiteY6839" fmla="*/ 426867 h 950432"/>
                <a:gd name="connsiteX6840" fmla="*/ 3659538 w 4190171"/>
                <a:gd name="connsiteY6840" fmla="*/ 428257 h 950432"/>
                <a:gd name="connsiteX6841" fmla="*/ 3662971 w 4190171"/>
                <a:gd name="connsiteY6841" fmla="*/ 432009 h 950432"/>
                <a:gd name="connsiteX6842" fmla="*/ 3662702 w 4190171"/>
                <a:gd name="connsiteY6842" fmla="*/ 438070 h 950432"/>
                <a:gd name="connsiteX6843" fmla="*/ 3658950 w 4190171"/>
                <a:gd name="connsiteY6843" fmla="*/ 441503 h 950432"/>
                <a:gd name="connsiteX6844" fmla="*/ 3652889 w 4190171"/>
                <a:gd name="connsiteY6844" fmla="*/ 441235 h 950432"/>
                <a:gd name="connsiteX6845" fmla="*/ 3649455 w 4190171"/>
                <a:gd name="connsiteY6845" fmla="*/ 437483 h 950432"/>
                <a:gd name="connsiteX6846" fmla="*/ 3649724 w 4190171"/>
                <a:gd name="connsiteY6846" fmla="*/ 431421 h 950432"/>
                <a:gd name="connsiteX6847" fmla="*/ 3653476 w 4190171"/>
                <a:gd name="connsiteY6847" fmla="*/ 427987 h 950432"/>
                <a:gd name="connsiteX6848" fmla="*/ 3656562 w 4190171"/>
                <a:gd name="connsiteY6848" fmla="*/ 426867 h 950432"/>
                <a:gd name="connsiteX6849" fmla="*/ 3280725 w 4190171"/>
                <a:gd name="connsiteY6849" fmla="*/ 426867 h 950432"/>
                <a:gd name="connsiteX6850" fmla="*/ 3283700 w 4190171"/>
                <a:gd name="connsiteY6850" fmla="*/ 428257 h 950432"/>
                <a:gd name="connsiteX6851" fmla="*/ 3287133 w 4190171"/>
                <a:gd name="connsiteY6851" fmla="*/ 432009 h 950432"/>
                <a:gd name="connsiteX6852" fmla="*/ 3286864 w 4190171"/>
                <a:gd name="connsiteY6852" fmla="*/ 438070 h 950432"/>
                <a:gd name="connsiteX6853" fmla="*/ 3283112 w 4190171"/>
                <a:gd name="connsiteY6853" fmla="*/ 441503 h 950432"/>
                <a:gd name="connsiteX6854" fmla="*/ 3277050 w 4190171"/>
                <a:gd name="connsiteY6854" fmla="*/ 441235 h 950432"/>
                <a:gd name="connsiteX6855" fmla="*/ 3273617 w 4190171"/>
                <a:gd name="connsiteY6855" fmla="*/ 437483 h 950432"/>
                <a:gd name="connsiteX6856" fmla="*/ 3273886 w 4190171"/>
                <a:gd name="connsiteY6856" fmla="*/ 431421 h 950432"/>
                <a:gd name="connsiteX6857" fmla="*/ 3277638 w 4190171"/>
                <a:gd name="connsiteY6857" fmla="*/ 427987 h 950432"/>
                <a:gd name="connsiteX6858" fmla="*/ 3280725 w 4190171"/>
                <a:gd name="connsiteY6858" fmla="*/ 426867 h 950432"/>
                <a:gd name="connsiteX6859" fmla="*/ 2904886 w 4190171"/>
                <a:gd name="connsiteY6859" fmla="*/ 426867 h 950432"/>
                <a:gd name="connsiteX6860" fmla="*/ 2907862 w 4190171"/>
                <a:gd name="connsiteY6860" fmla="*/ 428257 h 950432"/>
                <a:gd name="connsiteX6861" fmla="*/ 2911295 w 4190171"/>
                <a:gd name="connsiteY6861" fmla="*/ 432009 h 950432"/>
                <a:gd name="connsiteX6862" fmla="*/ 2911026 w 4190171"/>
                <a:gd name="connsiteY6862" fmla="*/ 438070 h 950432"/>
                <a:gd name="connsiteX6863" fmla="*/ 2907274 w 4190171"/>
                <a:gd name="connsiteY6863" fmla="*/ 441503 h 950432"/>
                <a:gd name="connsiteX6864" fmla="*/ 2901212 w 4190171"/>
                <a:gd name="connsiteY6864" fmla="*/ 441235 h 950432"/>
                <a:gd name="connsiteX6865" fmla="*/ 2897779 w 4190171"/>
                <a:gd name="connsiteY6865" fmla="*/ 437483 h 950432"/>
                <a:gd name="connsiteX6866" fmla="*/ 2898048 w 4190171"/>
                <a:gd name="connsiteY6866" fmla="*/ 431421 h 950432"/>
                <a:gd name="connsiteX6867" fmla="*/ 2901800 w 4190171"/>
                <a:gd name="connsiteY6867" fmla="*/ 427987 h 950432"/>
                <a:gd name="connsiteX6868" fmla="*/ 2904886 w 4190171"/>
                <a:gd name="connsiteY6868" fmla="*/ 426867 h 950432"/>
                <a:gd name="connsiteX6869" fmla="*/ 2529048 w 4190171"/>
                <a:gd name="connsiteY6869" fmla="*/ 426867 h 950432"/>
                <a:gd name="connsiteX6870" fmla="*/ 2532023 w 4190171"/>
                <a:gd name="connsiteY6870" fmla="*/ 428257 h 950432"/>
                <a:gd name="connsiteX6871" fmla="*/ 2535457 w 4190171"/>
                <a:gd name="connsiteY6871" fmla="*/ 432009 h 950432"/>
                <a:gd name="connsiteX6872" fmla="*/ 2535188 w 4190171"/>
                <a:gd name="connsiteY6872" fmla="*/ 438070 h 950432"/>
                <a:gd name="connsiteX6873" fmla="*/ 2531436 w 4190171"/>
                <a:gd name="connsiteY6873" fmla="*/ 441503 h 950432"/>
                <a:gd name="connsiteX6874" fmla="*/ 2525374 w 4190171"/>
                <a:gd name="connsiteY6874" fmla="*/ 441235 h 950432"/>
                <a:gd name="connsiteX6875" fmla="*/ 2521940 w 4190171"/>
                <a:gd name="connsiteY6875" fmla="*/ 437483 h 950432"/>
                <a:gd name="connsiteX6876" fmla="*/ 2522210 w 4190171"/>
                <a:gd name="connsiteY6876" fmla="*/ 431421 h 950432"/>
                <a:gd name="connsiteX6877" fmla="*/ 2525962 w 4190171"/>
                <a:gd name="connsiteY6877" fmla="*/ 427987 h 950432"/>
                <a:gd name="connsiteX6878" fmla="*/ 2529048 w 4190171"/>
                <a:gd name="connsiteY6878" fmla="*/ 426867 h 950432"/>
                <a:gd name="connsiteX6879" fmla="*/ 2153210 w 4190171"/>
                <a:gd name="connsiteY6879" fmla="*/ 426867 h 950432"/>
                <a:gd name="connsiteX6880" fmla="*/ 2156186 w 4190171"/>
                <a:gd name="connsiteY6880" fmla="*/ 428257 h 950432"/>
                <a:gd name="connsiteX6881" fmla="*/ 2159619 w 4190171"/>
                <a:gd name="connsiteY6881" fmla="*/ 432009 h 950432"/>
                <a:gd name="connsiteX6882" fmla="*/ 2159350 w 4190171"/>
                <a:gd name="connsiteY6882" fmla="*/ 438070 h 950432"/>
                <a:gd name="connsiteX6883" fmla="*/ 2155598 w 4190171"/>
                <a:gd name="connsiteY6883" fmla="*/ 441503 h 950432"/>
                <a:gd name="connsiteX6884" fmla="*/ 2149536 w 4190171"/>
                <a:gd name="connsiteY6884" fmla="*/ 441235 h 950432"/>
                <a:gd name="connsiteX6885" fmla="*/ 2146103 w 4190171"/>
                <a:gd name="connsiteY6885" fmla="*/ 437483 h 950432"/>
                <a:gd name="connsiteX6886" fmla="*/ 2146372 w 4190171"/>
                <a:gd name="connsiteY6886" fmla="*/ 431421 h 950432"/>
                <a:gd name="connsiteX6887" fmla="*/ 2150124 w 4190171"/>
                <a:gd name="connsiteY6887" fmla="*/ 427987 h 950432"/>
                <a:gd name="connsiteX6888" fmla="*/ 2153210 w 4190171"/>
                <a:gd name="connsiteY6888" fmla="*/ 426867 h 950432"/>
                <a:gd name="connsiteX6889" fmla="*/ 1777372 w 4190171"/>
                <a:gd name="connsiteY6889" fmla="*/ 426867 h 950432"/>
                <a:gd name="connsiteX6890" fmla="*/ 1780348 w 4190171"/>
                <a:gd name="connsiteY6890" fmla="*/ 428257 h 950432"/>
                <a:gd name="connsiteX6891" fmla="*/ 1783781 w 4190171"/>
                <a:gd name="connsiteY6891" fmla="*/ 432009 h 950432"/>
                <a:gd name="connsiteX6892" fmla="*/ 1783511 w 4190171"/>
                <a:gd name="connsiteY6892" fmla="*/ 438070 h 950432"/>
                <a:gd name="connsiteX6893" fmla="*/ 1779760 w 4190171"/>
                <a:gd name="connsiteY6893" fmla="*/ 441503 h 950432"/>
                <a:gd name="connsiteX6894" fmla="*/ 1773698 w 4190171"/>
                <a:gd name="connsiteY6894" fmla="*/ 441235 h 950432"/>
                <a:gd name="connsiteX6895" fmla="*/ 1770265 w 4190171"/>
                <a:gd name="connsiteY6895" fmla="*/ 437483 h 950432"/>
                <a:gd name="connsiteX6896" fmla="*/ 1770534 w 4190171"/>
                <a:gd name="connsiteY6896" fmla="*/ 431421 h 950432"/>
                <a:gd name="connsiteX6897" fmla="*/ 1774286 w 4190171"/>
                <a:gd name="connsiteY6897" fmla="*/ 427987 h 950432"/>
                <a:gd name="connsiteX6898" fmla="*/ 1777372 w 4190171"/>
                <a:gd name="connsiteY6898" fmla="*/ 426867 h 950432"/>
                <a:gd name="connsiteX6899" fmla="*/ 1401534 w 4190171"/>
                <a:gd name="connsiteY6899" fmla="*/ 426867 h 950432"/>
                <a:gd name="connsiteX6900" fmla="*/ 1404509 w 4190171"/>
                <a:gd name="connsiteY6900" fmla="*/ 428257 h 950432"/>
                <a:gd name="connsiteX6901" fmla="*/ 1407942 w 4190171"/>
                <a:gd name="connsiteY6901" fmla="*/ 432009 h 950432"/>
                <a:gd name="connsiteX6902" fmla="*/ 1407673 w 4190171"/>
                <a:gd name="connsiteY6902" fmla="*/ 438070 h 950432"/>
                <a:gd name="connsiteX6903" fmla="*/ 1403922 w 4190171"/>
                <a:gd name="connsiteY6903" fmla="*/ 441503 h 950432"/>
                <a:gd name="connsiteX6904" fmla="*/ 1397860 w 4190171"/>
                <a:gd name="connsiteY6904" fmla="*/ 441235 h 950432"/>
                <a:gd name="connsiteX6905" fmla="*/ 1394427 w 4190171"/>
                <a:gd name="connsiteY6905" fmla="*/ 437483 h 950432"/>
                <a:gd name="connsiteX6906" fmla="*/ 1394696 w 4190171"/>
                <a:gd name="connsiteY6906" fmla="*/ 431421 h 950432"/>
                <a:gd name="connsiteX6907" fmla="*/ 1398448 w 4190171"/>
                <a:gd name="connsiteY6907" fmla="*/ 427987 h 950432"/>
                <a:gd name="connsiteX6908" fmla="*/ 1401534 w 4190171"/>
                <a:gd name="connsiteY6908" fmla="*/ 426867 h 950432"/>
                <a:gd name="connsiteX6909" fmla="*/ 1025696 w 4190171"/>
                <a:gd name="connsiteY6909" fmla="*/ 426867 h 950432"/>
                <a:gd name="connsiteX6910" fmla="*/ 1028671 w 4190171"/>
                <a:gd name="connsiteY6910" fmla="*/ 428257 h 950432"/>
                <a:gd name="connsiteX6911" fmla="*/ 1032104 w 4190171"/>
                <a:gd name="connsiteY6911" fmla="*/ 432009 h 950432"/>
                <a:gd name="connsiteX6912" fmla="*/ 1031835 w 4190171"/>
                <a:gd name="connsiteY6912" fmla="*/ 438070 h 950432"/>
                <a:gd name="connsiteX6913" fmla="*/ 1028084 w 4190171"/>
                <a:gd name="connsiteY6913" fmla="*/ 441503 h 950432"/>
                <a:gd name="connsiteX6914" fmla="*/ 1022022 w 4190171"/>
                <a:gd name="connsiteY6914" fmla="*/ 441235 h 950432"/>
                <a:gd name="connsiteX6915" fmla="*/ 1018588 w 4190171"/>
                <a:gd name="connsiteY6915" fmla="*/ 437483 h 950432"/>
                <a:gd name="connsiteX6916" fmla="*/ 1018857 w 4190171"/>
                <a:gd name="connsiteY6916" fmla="*/ 431421 h 950432"/>
                <a:gd name="connsiteX6917" fmla="*/ 1022610 w 4190171"/>
                <a:gd name="connsiteY6917" fmla="*/ 427987 h 950432"/>
                <a:gd name="connsiteX6918" fmla="*/ 1025696 w 4190171"/>
                <a:gd name="connsiteY6918" fmla="*/ 426867 h 950432"/>
                <a:gd name="connsiteX6919" fmla="*/ 649858 w 4190171"/>
                <a:gd name="connsiteY6919" fmla="*/ 426867 h 950432"/>
                <a:gd name="connsiteX6920" fmla="*/ 652833 w 4190171"/>
                <a:gd name="connsiteY6920" fmla="*/ 428257 h 950432"/>
                <a:gd name="connsiteX6921" fmla="*/ 656266 w 4190171"/>
                <a:gd name="connsiteY6921" fmla="*/ 432009 h 950432"/>
                <a:gd name="connsiteX6922" fmla="*/ 655997 w 4190171"/>
                <a:gd name="connsiteY6922" fmla="*/ 438070 h 950432"/>
                <a:gd name="connsiteX6923" fmla="*/ 652245 w 4190171"/>
                <a:gd name="connsiteY6923" fmla="*/ 441503 h 950432"/>
                <a:gd name="connsiteX6924" fmla="*/ 646184 w 4190171"/>
                <a:gd name="connsiteY6924" fmla="*/ 441235 h 950432"/>
                <a:gd name="connsiteX6925" fmla="*/ 642750 w 4190171"/>
                <a:gd name="connsiteY6925" fmla="*/ 437483 h 950432"/>
                <a:gd name="connsiteX6926" fmla="*/ 643019 w 4190171"/>
                <a:gd name="connsiteY6926" fmla="*/ 431421 h 950432"/>
                <a:gd name="connsiteX6927" fmla="*/ 646772 w 4190171"/>
                <a:gd name="connsiteY6927" fmla="*/ 427987 h 950432"/>
                <a:gd name="connsiteX6928" fmla="*/ 649858 w 4190171"/>
                <a:gd name="connsiteY6928" fmla="*/ 426867 h 950432"/>
                <a:gd name="connsiteX6929" fmla="*/ 274020 w 4190171"/>
                <a:gd name="connsiteY6929" fmla="*/ 426867 h 950432"/>
                <a:gd name="connsiteX6930" fmla="*/ 276995 w 4190171"/>
                <a:gd name="connsiteY6930" fmla="*/ 428257 h 950432"/>
                <a:gd name="connsiteX6931" fmla="*/ 280428 w 4190171"/>
                <a:gd name="connsiteY6931" fmla="*/ 432009 h 950432"/>
                <a:gd name="connsiteX6932" fmla="*/ 280159 w 4190171"/>
                <a:gd name="connsiteY6932" fmla="*/ 438070 h 950432"/>
                <a:gd name="connsiteX6933" fmla="*/ 276408 w 4190171"/>
                <a:gd name="connsiteY6933" fmla="*/ 441503 h 950432"/>
                <a:gd name="connsiteX6934" fmla="*/ 270346 w 4190171"/>
                <a:gd name="connsiteY6934" fmla="*/ 441235 h 950432"/>
                <a:gd name="connsiteX6935" fmla="*/ 266912 w 4190171"/>
                <a:gd name="connsiteY6935" fmla="*/ 437483 h 950432"/>
                <a:gd name="connsiteX6936" fmla="*/ 267181 w 4190171"/>
                <a:gd name="connsiteY6936" fmla="*/ 431421 h 950432"/>
                <a:gd name="connsiteX6937" fmla="*/ 270933 w 4190171"/>
                <a:gd name="connsiteY6937" fmla="*/ 427987 h 950432"/>
                <a:gd name="connsiteX6938" fmla="*/ 274020 w 4190171"/>
                <a:gd name="connsiteY6938" fmla="*/ 426867 h 950432"/>
                <a:gd name="connsiteX6939" fmla="*/ 4005076 w 4190171"/>
                <a:gd name="connsiteY6939" fmla="*/ 417845 h 950432"/>
                <a:gd name="connsiteX6940" fmla="*/ 4007165 w 4190171"/>
                <a:gd name="connsiteY6940" fmla="*/ 417845 h 950432"/>
                <a:gd name="connsiteX6941" fmla="*/ 4011374 w 4190171"/>
                <a:gd name="connsiteY6941" fmla="*/ 417845 h 950432"/>
                <a:gd name="connsiteX6942" fmla="*/ 4016750 w 4190171"/>
                <a:gd name="connsiteY6942" fmla="*/ 423222 h 950432"/>
                <a:gd name="connsiteX6943" fmla="*/ 4017908 w 4190171"/>
                <a:gd name="connsiteY6943" fmla="*/ 426741 h 950432"/>
                <a:gd name="connsiteX6944" fmla="*/ 4017908 w 4190171"/>
                <a:gd name="connsiteY6944" fmla="*/ 432538 h 950432"/>
                <a:gd name="connsiteX6945" fmla="*/ 4011374 w 4190171"/>
                <a:gd name="connsiteY6945" fmla="*/ 439073 h 950432"/>
                <a:gd name="connsiteX6946" fmla="*/ 4007165 w 4190171"/>
                <a:gd name="connsiteY6946" fmla="*/ 439073 h 950432"/>
                <a:gd name="connsiteX6947" fmla="*/ 4007165 w 4190171"/>
                <a:gd name="connsiteY6947" fmla="*/ 439072 h 950432"/>
                <a:gd name="connsiteX6948" fmla="*/ 4005076 w 4190171"/>
                <a:gd name="connsiteY6948" fmla="*/ 439073 h 950432"/>
                <a:gd name="connsiteX6949" fmla="*/ 3998542 w 4190171"/>
                <a:gd name="connsiteY6949" fmla="*/ 432538 h 950432"/>
                <a:gd name="connsiteX6950" fmla="*/ 3998542 w 4190171"/>
                <a:gd name="connsiteY6950" fmla="*/ 424379 h 950432"/>
                <a:gd name="connsiteX6951" fmla="*/ 4005076 w 4190171"/>
                <a:gd name="connsiteY6951" fmla="*/ 417845 h 950432"/>
                <a:gd name="connsiteX6952" fmla="*/ 3629238 w 4190171"/>
                <a:gd name="connsiteY6952" fmla="*/ 417845 h 950432"/>
                <a:gd name="connsiteX6953" fmla="*/ 3631327 w 4190171"/>
                <a:gd name="connsiteY6953" fmla="*/ 417845 h 950432"/>
                <a:gd name="connsiteX6954" fmla="*/ 3635536 w 4190171"/>
                <a:gd name="connsiteY6954" fmla="*/ 417845 h 950432"/>
                <a:gd name="connsiteX6955" fmla="*/ 3642070 w 4190171"/>
                <a:gd name="connsiteY6955" fmla="*/ 424379 h 950432"/>
                <a:gd name="connsiteX6956" fmla="*/ 3642071 w 4190171"/>
                <a:gd name="connsiteY6956" fmla="*/ 432538 h 950432"/>
                <a:gd name="connsiteX6957" fmla="*/ 3635536 w 4190171"/>
                <a:gd name="connsiteY6957" fmla="*/ 439073 h 950432"/>
                <a:gd name="connsiteX6958" fmla="*/ 3631327 w 4190171"/>
                <a:gd name="connsiteY6958" fmla="*/ 439073 h 950432"/>
                <a:gd name="connsiteX6959" fmla="*/ 3631327 w 4190171"/>
                <a:gd name="connsiteY6959" fmla="*/ 439072 h 950432"/>
                <a:gd name="connsiteX6960" fmla="*/ 3629238 w 4190171"/>
                <a:gd name="connsiteY6960" fmla="*/ 439073 h 950432"/>
                <a:gd name="connsiteX6961" fmla="*/ 3622703 w 4190171"/>
                <a:gd name="connsiteY6961" fmla="*/ 432538 h 950432"/>
                <a:gd name="connsiteX6962" fmla="*/ 3622703 w 4190171"/>
                <a:gd name="connsiteY6962" fmla="*/ 424379 h 950432"/>
                <a:gd name="connsiteX6963" fmla="*/ 3629238 w 4190171"/>
                <a:gd name="connsiteY6963" fmla="*/ 417845 h 950432"/>
                <a:gd name="connsiteX6964" fmla="*/ 3253400 w 4190171"/>
                <a:gd name="connsiteY6964" fmla="*/ 417845 h 950432"/>
                <a:gd name="connsiteX6965" fmla="*/ 3255488 w 4190171"/>
                <a:gd name="connsiteY6965" fmla="*/ 417845 h 950432"/>
                <a:gd name="connsiteX6966" fmla="*/ 3259698 w 4190171"/>
                <a:gd name="connsiteY6966" fmla="*/ 417845 h 950432"/>
                <a:gd name="connsiteX6967" fmla="*/ 3266232 w 4190171"/>
                <a:gd name="connsiteY6967" fmla="*/ 424379 h 950432"/>
                <a:gd name="connsiteX6968" fmla="*/ 3266232 w 4190171"/>
                <a:gd name="connsiteY6968" fmla="*/ 432538 h 950432"/>
                <a:gd name="connsiteX6969" fmla="*/ 3259698 w 4190171"/>
                <a:gd name="connsiteY6969" fmla="*/ 439073 h 950432"/>
                <a:gd name="connsiteX6970" fmla="*/ 3255488 w 4190171"/>
                <a:gd name="connsiteY6970" fmla="*/ 439073 h 950432"/>
                <a:gd name="connsiteX6971" fmla="*/ 3255488 w 4190171"/>
                <a:gd name="connsiteY6971" fmla="*/ 439072 h 950432"/>
                <a:gd name="connsiteX6972" fmla="*/ 3253400 w 4190171"/>
                <a:gd name="connsiteY6972" fmla="*/ 439073 h 950432"/>
                <a:gd name="connsiteX6973" fmla="*/ 3246865 w 4190171"/>
                <a:gd name="connsiteY6973" fmla="*/ 432538 h 950432"/>
                <a:gd name="connsiteX6974" fmla="*/ 3246865 w 4190171"/>
                <a:gd name="connsiteY6974" fmla="*/ 424379 h 950432"/>
                <a:gd name="connsiteX6975" fmla="*/ 3253400 w 4190171"/>
                <a:gd name="connsiteY6975" fmla="*/ 417845 h 950432"/>
                <a:gd name="connsiteX6976" fmla="*/ 2877562 w 4190171"/>
                <a:gd name="connsiteY6976" fmla="*/ 417845 h 950432"/>
                <a:gd name="connsiteX6977" fmla="*/ 2879651 w 4190171"/>
                <a:gd name="connsiteY6977" fmla="*/ 417845 h 950432"/>
                <a:gd name="connsiteX6978" fmla="*/ 2883859 w 4190171"/>
                <a:gd name="connsiteY6978" fmla="*/ 417845 h 950432"/>
                <a:gd name="connsiteX6979" fmla="*/ 2890394 w 4190171"/>
                <a:gd name="connsiteY6979" fmla="*/ 424379 h 950432"/>
                <a:gd name="connsiteX6980" fmla="*/ 2890394 w 4190171"/>
                <a:gd name="connsiteY6980" fmla="*/ 432538 h 950432"/>
                <a:gd name="connsiteX6981" fmla="*/ 2883860 w 4190171"/>
                <a:gd name="connsiteY6981" fmla="*/ 439073 h 950432"/>
                <a:gd name="connsiteX6982" fmla="*/ 2879651 w 4190171"/>
                <a:gd name="connsiteY6982" fmla="*/ 439073 h 950432"/>
                <a:gd name="connsiteX6983" fmla="*/ 2879651 w 4190171"/>
                <a:gd name="connsiteY6983" fmla="*/ 439072 h 950432"/>
                <a:gd name="connsiteX6984" fmla="*/ 2877562 w 4190171"/>
                <a:gd name="connsiteY6984" fmla="*/ 439073 h 950432"/>
                <a:gd name="connsiteX6985" fmla="*/ 2871027 w 4190171"/>
                <a:gd name="connsiteY6985" fmla="*/ 432538 h 950432"/>
                <a:gd name="connsiteX6986" fmla="*/ 2871027 w 4190171"/>
                <a:gd name="connsiteY6986" fmla="*/ 424379 h 950432"/>
                <a:gd name="connsiteX6987" fmla="*/ 2877562 w 4190171"/>
                <a:gd name="connsiteY6987" fmla="*/ 417845 h 950432"/>
                <a:gd name="connsiteX6988" fmla="*/ 2501724 w 4190171"/>
                <a:gd name="connsiteY6988" fmla="*/ 417845 h 950432"/>
                <a:gd name="connsiteX6989" fmla="*/ 2503812 w 4190171"/>
                <a:gd name="connsiteY6989" fmla="*/ 417845 h 950432"/>
                <a:gd name="connsiteX6990" fmla="*/ 2508022 w 4190171"/>
                <a:gd name="connsiteY6990" fmla="*/ 417845 h 950432"/>
                <a:gd name="connsiteX6991" fmla="*/ 2514556 w 4190171"/>
                <a:gd name="connsiteY6991" fmla="*/ 424379 h 950432"/>
                <a:gd name="connsiteX6992" fmla="*/ 2514556 w 4190171"/>
                <a:gd name="connsiteY6992" fmla="*/ 432538 h 950432"/>
                <a:gd name="connsiteX6993" fmla="*/ 2508022 w 4190171"/>
                <a:gd name="connsiteY6993" fmla="*/ 439073 h 950432"/>
                <a:gd name="connsiteX6994" fmla="*/ 2503812 w 4190171"/>
                <a:gd name="connsiteY6994" fmla="*/ 439073 h 950432"/>
                <a:gd name="connsiteX6995" fmla="*/ 2503812 w 4190171"/>
                <a:gd name="connsiteY6995" fmla="*/ 439072 h 950432"/>
                <a:gd name="connsiteX6996" fmla="*/ 2501724 w 4190171"/>
                <a:gd name="connsiteY6996" fmla="*/ 439073 h 950432"/>
                <a:gd name="connsiteX6997" fmla="*/ 2495189 w 4190171"/>
                <a:gd name="connsiteY6997" fmla="*/ 432538 h 950432"/>
                <a:gd name="connsiteX6998" fmla="*/ 2495189 w 4190171"/>
                <a:gd name="connsiteY6998" fmla="*/ 424379 h 950432"/>
                <a:gd name="connsiteX6999" fmla="*/ 2501724 w 4190171"/>
                <a:gd name="connsiteY6999" fmla="*/ 417845 h 950432"/>
                <a:gd name="connsiteX7000" fmla="*/ 2125886 w 4190171"/>
                <a:gd name="connsiteY7000" fmla="*/ 417845 h 950432"/>
                <a:gd name="connsiteX7001" fmla="*/ 2127974 w 4190171"/>
                <a:gd name="connsiteY7001" fmla="*/ 417845 h 950432"/>
                <a:gd name="connsiteX7002" fmla="*/ 2132183 w 4190171"/>
                <a:gd name="connsiteY7002" fmla="*/ 417845 h 950432"/>
                <a:gd name="connsiteX7003" fmla="*/ 2138718 w 4190171"/>
                <a:gd name="connsiteY7003" fmla="*/ 424379 h 950432"/>
                <a:gd name="connsiteX7004" fmla="*/ 2138718 w 4190171"/>
                <a:gd name="connsiteY7004" fmla="*/ 432538 h 950432"/>
                <a:gd name="connsiteX7005" fmla="*/ 2132184 w 4190171"/>
                <a:gd name="connsiteY7005" fmla="*/ 439073 h 950432"/>
                <a:gd name="connsiteX7006" fmla="*/ 2127974 w 4190171"/>
                <a:gd name="connsiteY7006" fmla="*/ 439073 h 950432"/>
                <a:gd name="connsiteX7007" fmla="*/ 2127974 w 4190171"/>
                <a:gd name="connsiteY7007" fmla="*/ 439072 h 950432"/>
                <a:gd name="connsiteX7008" fmla="*/ 2125886 w 4190171"/>
                <a:gd name="connsiteY7008" fmla="*/ 439073 h 950432"/>
                <a:gd name="connsiteX7009" fmla="*/ 2119352 w 4190171"/>
                <a:gd name="connsiteY7009" fmla="*/ 432538 h 950432"/>
                <a:gd name="connsiteX7010" fmla="*/ 2119352 w 4190171"/>
                <a:gd name="connsiteY7010" fmla="*/ 424379 h 950432"/>
                <a:gd name="connsiteX7011" fmla="*/ 2125886 w 4190171"/>
                <a:gd name="connsiteY7011" fmla="*/ 417845 h 950432"/>
                <a:gd name="connsiteX7012" fmla="*/ 1750048 w 4190171"/>
                <a:gd name="connsiteY7012" fmla="*/ 417845 h 950432"/>
                <a:gd name="connsiteX7013" fmla="*/ 1752136 w 4190171"/>
                <a:gd name="connsiteY7013" fmla="*/ 417845 h 950432"/>
                <a:gd name="connsiteX7014" fmla="*/ 1756345 w 4190171"/>
                <a:gd name="connsiteY7014" fmla="*/ 417845 h 950432"/>
                <a:gd name="connsiteX7015" fmla="*/ 1762880 w 4190171"/>
                <a:gd name="connsiteY7015" fmla="*/ 424379 h 950432"/>
                <a:gd name="connsiteX7016" fmla="*/ 1762880 w 4190171"/>
                <a:gd name="connsiteY7016" fmla="*/ 432538 h 950432"/>
                <a:gd name="connsiteX7017" fmla="*/ 1756345 w 4190171"/>
                <a:gd name="connsiteY7017" fmla="*/ 439073 h 950432"/>
                <a:gd name="connsiteX7018" fmla="*/ 1752136 w 4190171"/>
                <a:gd name="connsiteY7018" fmla="*/ 439073 h 950432"/>
                <a:gd name="connsiteX7019" fmla="*/ 1752136 w 4190171"/>
                <a:gd name="connsiteY7019" fmla="*/ 439072 h 950432"/>
                <a:gd name="connsiteX7020" fmla="*/ 1750048 w 4190171"/>
                <a:gd name="connsiteY7020" fmla="*/ 439073 h 950432"/>
                <a:gd name="connsiteX7021" fmla="*/ 1743513 w 4190171"/>
                <a:gd name="connsiteY7021" fmla="*/ 432538 h 950432"/>
                <a:gd name="connsiteX7022" fmla="*/ 1743513 w 4190171"/>
                <a:gd name="connsiteY7022" fmla="*/ 424379 h 950432"/>
                <a:gd name="connsiteX7023" fmla="*/ 1750048 w 4190171"/>
                <a:gd name="connsiteY7023" fmla="*/ 417845 h 950432"/>
                <a:gd name="connsiteX7024" fmla="*/ 1374209 w 4190171"/>
                <a:gd name="connsiteY7024" fmla="*/ 417845 h 950432"/>
                <a:gd name="connsiteX7025" fmla="*/ 1376298 w 4190171"/>
                <a:gd name="connsiteY7025" fmla="*/ 417845 h 950432"/>
                <a:gd name="connsiteX7026" fmla="*/ 1380507 w 4190171"/>
                <a:gd name="connsiteY7026" fmla="*/ 417845 h 950432"/>
                <a:gd name="connsiteX7027" fmla="*/ 1387042 w 4190171"/>
                <a:gd name="connsiteY7027" fmla="*/ 424379 h 950432"/>
                <a:gd name="connsiteX7028" fmla="*/ 1387042 w 4190171"/>
                <a:gd name="connsiteY7028" fmla="*/ 432538 h 950432"/>
                <a:gd name="connsiteX7029" fmla="*/ 1380508 w 4190171"/>
                <a:gd name="connsiteY7029" fmla="*/ 439073 h 950432"/>
                <a:gd name="connsiteX7030" fmla="*/ 1376298 w 4190171"/>
                <a:gd name="connsiteY7030" fmla="*/ 439073 h 950432"/>
                <a:gd name="connsiteX7031" fmla="*/ 1376298 w 4190171"/>
                <a:gd name="connsiteY7031" fmla="*/ 439072 h 950432"/>
                <a:gd name="connsiteX7032" fmla="*/ 1374210 w 4190171"/>
                <a:gd name="connsiteY7032" fmla="*/ 439073 h 950432"/>
                <a:gd name="connsiteX7033" fmla="*/ 1367675 w 4190171"/>
                <a:gd name="connsiteY7033" fmla="*/ 432538 h 950432"/>
                <a:gd name="connsiteX7034" fmla="*/ 1367675 w 4190171"/>
                <a:gd name="connsiteY7034" fmla="*/ 424379 h 950432"/>
                <a:gd name="connsiteX7035" fmla="*/ 1374209 w 4190171"/>
                <a:gd name="connsiteY7035" fmla="*/ 417845 h 950432"/>
                <a:gd name="connsiteX7036" fmla="*/ 998371 w 4190171"/>
                <a:gd name="connsiteY7036" fmla="*/ 417845 h 950432"/>
                <a:gd name="connsiteX7037" fmla="*/ 1000460 w 4190171"/>
                <a:gd name="connsiteY7037" fmla="*/ 417845 h 950432"/>
                <a:gd name="connsiteX7038" fmla="*/ 1004669 w 4190171"/>
                <a:gd name="connsiteY7038" fmla="*/ 417845 h 950432"/>
                <a:gd name="connsiteX7039" fmla="*/ 1011204 w 4190171"/>
                <a:gd name="connsiteY7039" fmla="*/ 424379 h 950432"/>
                <a:gd name="connsiteX7040" fmla="*/ 1011204 w 4190171"/>
                <a:gd name="connsiteY7040" fmla="*/ 432538 h 950432"/>
                <a:gd name="connsiteX7041" fmla="*/ 1004669 w 4190171"/>
                <a:gd name="connsiteY7041" fmla="*/ 439073 h 950432"/>
                <a:gd name="connsiteX7042" fmla="*/ 1000460 w 4190171"/>
                <a:gd name="connsiteY7042" fmla="*/ 439073 h 950432"/>
                <a:gd name="connsiteX7043" fmla="*/ 1000460 w 4190171"/>
                <a:gd name="connsiteY7043" fmla="*/ 439072 h 950432"/>
                <a:gd name="connsiteX7044" fmla="*/ 998371 w 4190171"/>
                <a:gd name="connsiteY7044" fmla="*/ 439073 h 950432"/>
                <a:gd name="connsiteX7045" fmla="*/ 991837 w 4190171"/>
                <a:gd name="connsiteY7045" fmla="*/ 432538 h 950432"/>
                <a:gd name="connsiteX7046" fmla="*/ 991837 w 4190171"/>
                <a:gd name="connsiteY7046" fmla="*/ 424379 h 950432"/>
                <a:gd name="connsiteX7047" fmla="*/ 998371 w 4190171"/>
                <a:gd name="connsiteY7047" fmla="*/ 417845 h 950432"/>
                <a:gd name="connsiteX7048" fmla="*/ 622533 w 4190171"/>
                <a:gd name="connsiteY7048" fmla="*/ 417845 h 950432"/>
                <a:gd name="connsiteX7049" fmla="*/ 624622 w 4190171"/>
                <a:gd name="connsiteY7049" fmla="*/ 417845 h 950432"/>
                <a:gd name="connsiteX7050" fmla="*/ 628831 w 4190171"/>
                <a:gd name="connsiteY7050" fmla="*/ 417845 h 950432"/>
                <a:gd name="connsiteX7051" fmla="*/ 635365 w 4190171"/>
                <a:gd name="connsiteY7051" fmla="*/ 424379 h 950432"/>
                <a:gd name="connsiteX7052" fmla="*/ 635365 w 4190171"/>
                <a:gd name="connsiteY7052" fmla="*/ 432538 h 950432"/>
                <a:gd name="connsiteX7053" fmla="*/ 628831 w 4190171"/>
                <a:gd name="connsiteY7053" fmla="*/ 439073 h 950432"/>
                <a:gd name="connsiteX7054" fmla="*/ 624622 w 4190171"/>
                <a:gd name="connsiteY7054" fmla="*/ 439073 h 950432"/>
                <a:gd name="connsiteX7055" fmla="*/ 624622 w 4190171"/>
                <a:gd name="connsiteY7055" fmla="*/ 439072 h 950432"/>
                <a:gd name="connsiteX7056" fmla="*/ 622534 w 4190171"/>
                <a:gd name="connsiteY7056" fmla="*/ 439073 h 950432"/>
                <a:gd name="connsiteX7057" fmla="*/ 615998 w 4190171"/>
                <a:gd name="connsiteY7057" fmla="*/ 432538 h 950432"/>
                <a:gd name="connsiteX7058" fmla="*/ 615998 w 4190171"/>
                <a:gd name="connsiteY7058" fmla="*/ 424379 h 950432"/>
                <a:gd name="connsiteX7059" fmla="*/ 622533 w 4190171"/>
                <a:gd name="connsiteY7059" fmla="*/ 417845 h 950432"/>
                <a:gd name="connsiteX7060" fmla="*/ 246695 w 4190171"/>
                <a:gd name="connsiteY7060" fmla="*/ 417845 h 950432"/>
                <a:gd name="connsiteX7061" fmla="*/ 248784 w 4190171"/>
                <a:gd name="connsiteY7061" fmla="*/ 417845 h 950432"/>
                <a:gd name="connsiteX7062" fmla="*/ 252993 w 4190171"/>
                <a:gd name="connsiteY7062" fmla="*/ 417845 h 950432"/>
                <a:gd name="connsiteX7063" fmla="*/ 259527 w 4190171"/>
                <a:gd name="connsiteY7063" fmla="*/ 424379 h 950432"/>
                <a:gd name="connsiteX7064" fmla="*/ 259528 w 4190171"/>
                <a:gd name="connsiteY7064" fmla="*/ 432538 h 950432"/>
                <a:gd name="connsiteX7065" fmla="*/ 252993 w 4190171"/>
                <a:gd name="connsiteY7065" fmla="*/ 439073 h 950432"/>
                <a:gd name="connsiteX7066" fmla="*/ 248784 w 4190171"/>
                <a:gd name="connsiteY7066" fmla="*/ 439073 h 950432"/>
                <a:gd name="connsiteX7067" fmla="*/ 248784 w 4190171"/>
                <a:gd name="connsiteY7067" fmla="*/ 439072 h 950432"/>
                <a:gd name="connsiteX7068" fmla="*/ 246696 w 4190171"/>
                <a:gd name="connsiteY7068" fmla="*/ 439073 h 950432"/>
                <a:gd name="connsiteX7069" fmla="*/ 240161 w 4190171"/>
                <a:gd name="connsiteY7069" fmla="*/ 432538 h 950432"/>
                <a:gd name="connsiteX7070" fmla="*/ 240161 w 4190171"/>
                <a:gd name="connsiteY7070" fmla="*/ 424379 h 950432"/>
                <a:gd name="connsiteX7071" fmla="*/ 246695 w 4190171"/>
                <a:gd name="connsiteY7071" fmla="*/ 417845 h 950432"/>
                <a:gd name="connsiteX7072" fmla="*/ 3828822 w 4190171"/>
                <a:gd name="connsiteY7072" fmla="*/ 409784 h 950432"/>
                <a:gd name="connsiteX7073" fmla="*/ 3831798 w 4190171"/>
                <a:gd name="connsiteY7073" fmla="*/ 411174 h 950432"/>
                <a:gd name="connsiteX7074" fmla="*/ 3835231 w 4190171"/>
                <a:gd name="connsiteY7074" fmla="*/ 414925 h 950432"/>
                <a:gd name="connsiteX7075" fmla="*/ 3834962 w 4190171"/>
                <a:gd name="connsiteY7075" fmla="*/ 420988 h 950432"/>
                <a:gd name="connsiteX7076" fmla="*/ 3831210 w 4190171"/>
                <a:gd name="connsiteY7076" fmla="*/ 424421 h 950432"/>
                <a:gd name="connsiteX7077" fmla="*/ 3825149 w 4190171"/>
                <a:gd name="connsiteY7077" fmla="*/ 424152 h 950432"/>
                <a:gd name="connsiteX7078" fmla="*/ 3821715 w 4190171"/>
                <a:gd name="connsiteY7078" fmla="*/ 420400 h 950432"/>
                <a:gd name="connsiteX7079" fmla="*/ 3821984 w 4190171"/>
                <a:gd name="connsiteY7079" fmla="*/ 414338 h 950432"/>
                <a:gd name="connsiteX7080" fmla="*/ 3825736 w 4190171"/>
                <a:gd name="connsiteY7080" fmla="*/ 410905 h 950432"/>
                <a:gd name="connsiteX7081" fmla="*/ 3828822 w 4190171"/>
                <a:gd name="connsiteY7081" fmla="*/ 409784 h 950432"/>
                <a:gd name="connsiteX7082" fmla="*/ 3452984 w 4190171"/>
                <a:gd name="connsiteY7082" fmla="*/ 409784 h 950432"/>
                <a:gd name="connsiteX7083" fmla="*/ 3455960 w 4190171"/>
                <a:gd name="connsiteY7083" fmla="*/ 411174 h 950432"/>
                <a:gd name="connsiteX7084" fmla="*/ 3459393 w 4190171"/>
                <a:gd name="connsiteY7084" fmla="*/ 414925 h 950432"/>
                <a:gd name="connsiteX7085" fmla="*/ 3459124 w 4190171"/>
                <a:gd name="connsiteY7085" fmla="*/ 420988 h 950432"/>
                <a:gd name="connsiteX7086" fmla="*/ 3455372 w 4190171"/>
                <a:gd name="connsiteY7086" fmla="*/ 424421 h 950432"/>
                <a:gd name="connsiteX7087" fmla="*/ 3449310 w 4190171"/>
                <a:gd name="connsiteY7087" fmla="*/ 424152 h 950432"/>
                <a:gd name="connsiteX7088" fmla="*/ 3445877 w 4190171"/>
                <a:gd name="connsiteY7088" fmla="*/ 420400 h 950432"/>
                <a:gd name="connsiteX7089" fmla="*/ 3446146 w 4190171"/>
                <a:gd name="connsiteY7089" fmla="*/ 414338 h 950432"/>
                <a:gd name="connsiteX7090" fmla="*/ 3449898 w 4190171"/>
                <a:gd name="connsiteY7090" fmla="*/ 410905 h 950432"/>
                <a:gd name="connsiteX7091" fmla="*/ 3452984 w 4190171"/>
                <a:gd name="connsiteY7091" fmla="*/ 409784 h 950432"/>
                <a:gd name="connsiteX7092" fmla="*/ 3077146 w 4190171"/>
                <a:gd name="connsiteY7092" fmla="*/ 409784 h 950432"/>
                <a:gd name="connsiteX7093" fmla="*/ 3080122 w 4190171"/>
                <a:gd name="connsiteY7093" fmla="*/ 411174 h 950432"/>
                <a:gd name="connsiteX7094" fmla="*/ 3083555 w 4190171"/>
                <a:gd name="connsiteY7094" fmla="*/ 414925 h 950432"/>
                <a:gd name="connsiteX7095" fmla="*/ 3083286 w 4190171"/>
                <a:gd name="connsiteY7095" fmla="*/ 420988 h 950432"/>
                <a:gd name="connsiteX7096" fmla="*/ 3079534 w 4190171"/>
                <a:gd name="connsiteY7096" fmla="*/ 424421 h 950432"/>
                <a:gd name="connsiteX7097" fmla="*/ 3073472 w 4190171"/>
                <a:gd name="connsiteY7097" fmla="*/ 424152 h 950432"/>
                <a:gd name="connsiteX7098" fmla="*/ 3070039 w 4190171"/>
                <a:gd name="connsiteY7098" fmla="*/ 420400 h 950432"/>
                <a:gd name="connsiteX7099" fmla="*/ 3070308 w 4190171"/>
                <a:gd name="connsiteY7099" fmla="*/ 414338 h 950432"/>
                <a:gd name="connsiteX7100" fmla="*/ 3074060 w 4190171"/>
                <a:gd name="connsiteY7100" fmla="*/ 410905 h 950432"/>
                <a:gd name="connsiteX7101" fmla="*/ 3077146 w 4190171"/>
                <a:gd name="connsiteY7101" fmla="*/ 409784 h 950432"/>
                <a:gd name="connsiteX7102" fmla="*/ 2701308 w 4190171"/>
                <a:gd name="connsiteY7102" fmla="*/ 409784 h 950432"/>
                <a:gd name="connsiteX7103" fmla="*/ 2704283 w 4190171"/>
                <a:gd name="connsiteY7103" fmla="*/ 411174 h 950432"/>
                <a:gd name="connsiteX7104" fmla="*/ 2707716 w 4190171"/>
                <a:gd name="connsiteY7104" fmla="*/ 414925 h 950432"/>
                <a:gd name="connsiteX7105" fmla="*/ 2707448 w 4190171"/>
                <a:gd name="connsiteY7105" fmla="*/ 420988 h 950432"/>
                <a:gd name="connsiteX7106" fmla="*/ 2703695 w 4190171"/>
                <a:gd name="connsiteY7106" fmla="*/ 424421 h 950432"/>
                <a:gd name="connsiteX7107" fmla="*/ 2697634 w 4190171"/>
                <a:gd name="connsiteY7107" fmla="*/ 424152 h 950432"/>
                <a:gd name="connsiteX7108" fmla="*/ 2694201 w 4190171"/>
                <a:gd name="connsiteY7108" fmla="*/ 420400 h 950432"/>
                <a:gd name="connsiteX7109" fmla="*/ 2694470 w 4190171"/>
                <a:gd name="connsiteY7109" fmla="*/ 414338 h 950432"/>
                <a:gd name="connsiteX7110" fmla="*/ 2698222 w 4190171"/>
                <a:gd name="connsiteY7110" fmla="*/ 410905 h 950432"/>
                <a:gd name="connsiteX7111" fmla="*/ 2701308 w 4190171"/>
                <a:gd name="connsiteY7111" fmla="*/ 409784 h 950432"/>
                <a:gd name="connsiteX7112" fmla="*/ 2325470 w 4190171"/>
                <a:gd name="connsiteY7112" fmla="*/ 409784 h 950432"/>
                <a:gd name="connsiteX7113" fmla="*/ 2328446 w 4190171"/>
                <a:gd name="connsiteY7113" fmla="*/ 411174 h 950432"/>
                <a:gd name="connsiteX7114" fmla="*/ 2331878 w 4190171"/>
                <a:gd name="connsiteY7114" fmla="*/ 414925 h 950432"/>
                <a:gd name="connsiteX7115" fmla="*/ 2331610 w 4190171"/>
                <a:gd name="connsiteY7115" fmla="*/ 420988 h 950432"/>
                <a:gd name="connsiteX7116" fmla="*/ 2327858 w 4190171"/>
                <a:gd name="connsiteY7116" fmla="*/ 424421 h 950432"/>
                <a:gd name="connsiteX7117" fmla="*/ 2321796 w 4190171"/>
                <a:gd name="connsiteY7117" fmla="*/ 424152 h 950432"/>
                <a:gd name="connsiteX7118" fmla="*/ 2318363 w 4190171"/>
                <a:gd name="connsiteY7118" fmla="*/ 420400 h 950432"/>
                <a:gd name="connsiteX7119" fmla="*/ 2318632 w 4190171"/>
                <a:gd name="connsiteY7119" fmla="*/ 414338 h 950432"/>
                <a:gd name="connsiteX7120" fmla="*/ 2322384 w 4190171"/>
                <a:gd name="connsiteY7120" fmla="*/ 410905 h 950432"/>
                <a:gd name="connsiteX7121" fmla="*/ 2325470 w 4190171"/>
                <a:gd name="connsiteY7121" fmla="*/ 409784 h 950432"/>
                <a:gd name="connsiteX7122" fmla="*/ 1949632 w 4190171"/>
                <a:gd name="connsiteY7122" fmla="*/ 409784 h 950432"/>
                <a:gd name="connsiteX7123" fmla="*/ 1952607 w 4190171"/>
                <a:gd name="connsiteY7123" fmla="*/ 411174 h 950432"/>
                <a:gd name="connsiteX7124" fmla="*/ 1956041 w 4190171"/>
                <a:gd name="connsiteY7124" fmla="*/ 414925 h 950432"/>
                <a:gd name="connsiteX7125" fmla="*/ 1955771 w 4190171"/>
                <a:gd name="connsiteY7125" fmla="*/ 420988 h 950432"/>
                <a:gd name="connsiteX7126" fmla="*/ 1952019 w 4190171"/>
                <a:gd name="connsiteY7126" fmla="*/ 424421 h 950432"/>
                <a:gd name="connsiteX7127" fmla="*/ 1945958 w 4190171"/>
                <a:gd name="connsiteY7127" fmla="*/ 424152 h 950432"/>
                <a:gd name="connsiteX7128" fmla="*/ 1942525 w 4190171"/>
                <a:gd name="connsiteY7128" fmla="*/ 420400 h 950432"/>
                <a:gd name="connsiteX7129" fmla="*/ 1942794 w 4190171"/>
                <a:gd name="connsiteY7129" fmla="*/ 414338 h 950432"/>
                <a:gd name="connsiteX7130" fmla="*/ 1946546 w 4190171"/>
                <a:gd name="connsiteY7130" fmla="*/ 410905 h 950432"/>
                <a:gd name="connsiteX7131" fmla="*/ 1949632 w 4190171"/>
                <a:gd name="connsiteY7131" fmla="*/ 409784 h 950432"/>
                <a:gd name="connsiteX7132" fmla="*/ 1573794 w 4190171"/>
                <a:gd name="connsiteY7132" fmla="*/ 409784 h 950432"/>
                <a:gd name="connsiteX7133" fmla="*/ 1576769 w 4190171"/>
                <a:gd name="connsiteY7133" fmla="*/ 411174 h 950432"/>
                <a:gd name="connsiteX7134" fmla="*/ 1580202 w 4190171"/>
                <a:gd name="connsiteY7134" fmla="*/ 414925 h 950432"/>
                <a:gd name="connsiteX7135" fmla="*/ 1579933 w 4190171"/>
                <a:gd name="connsiteY7135" fmla="*/ 420988 h 950432"/>
                <a:gd name="connsiteX7136" fmla="*/ 1576181 w 4190171"/>
                <a:gd name="connsiteY7136" fmla="*/ 424421 h 950432"/>
                <a:gd name="connsiteX7137" fmla="*/ 1570120 w 4190171"/>
                <a:gd name="connsiteY7137" fmla="*/ 424152 h 950432"/>
                <a:gd name="connsiteX7138" fmla="*/ 1566687 w 4190171"/>
                <a:gd name="connsiteY7138" fmla="*/ 420400 h 950432"/>
                <a:gd name="connsiteX7139" fmla="*/ 1566956 w 4190171"/>
                <a:gd name="connsiteY7139" fmla="*/ 414338 h 950432"/>
                <a:gd name="connsiteX7140" fmla="*/ 1570708 w 4190171"/>
                <a:gd name="connsiteY7140" fmla="*/ 410905 h 950432"/>
                <a:gd name="connsiteX7141" fmla="*/ 1573794 w 4190171"/>
                <a:gd name="connsiteY7141" fmla="*/ 409784 h 950432"/>
                <a:gd name="connsiteX7142" fmla="*/ 1197956 w 4190171"/>
                <a:gd name="connsiteY7142" fmla="*/ 409784 h 950432"/>
                <a:gd name="connsiteX7143" fmla="*/ 1200931 w 4190171"/>
                <a:gd name="connsiteY7143" fmla="*/ 411174 h 950432"/>
                <a:gd name="connsiteX7144" fmla="*/ 1204364 w 4190171"/>
                <a:gd name="connsiteY7144" fmla="*/ 414925 h 950432"/>
                <a:gd name="connsiteX7145" fmla="*/ 1204095 w 4190171"/>
                <a:gd name="connsiteY7145" fmla="*/ 420988 h 950432"/>
                <a:gd name="connsiteX7146" fmla="*/ 1200343 w 4190171"/>
                <a:gd name="connsiteY7146" fmla="*/ 424421 h 950432"/>
                <a:gd name="connsiteX7147" fmla="*/ 1194282 w 4190171"/>
                <a:gd name="connsiteY7147" fmla="*/ 424152 h 950432"/>
                <a:gd name="connsiteX7148" fmla="*/ 1190849 w 4190171"/>
                <a:gd name="connsiteY7148" fmla="*/ 420400 h 950432"/>
                <a:gd name="connsiteX7149" fmla="*/ 1191117 w 4190171"/>
                <a:gd name="connsiteY7149" fmla="*/ 414338 h 950432"/>
                <a:gd name="connsiteX7150" fmla="*/ 1194869 w 4190171"/>
                <a:gd name="connsiteY7150" fmla="*/ 410905 h 950432"/>
                <a:gd name="connsiteX7151" fmla="*/ 1197956 w 4190171"/>
                <a:gd name="connsiteY7151" fmla="*/ 409784 h 950432"/>
                <a:gd name="connsiteX7152" fmla="*/ 822118 w 4190171"/>
                <a:gd name="connsiteY7152" fmla="*/ 409784 h 950432"/>
                <a:gd name="connsiteX7153" fmla="*/ 825093 w 4190171"/>
                <a:gd name="connsiteY7153" fmla="*/ 411174 h 950432"/>
                <a:gd name="connsiteX7154" fmla="*/ 828526 w 4190171"/>
                <a:gd name="connsiteY7154" fmla="*/ 414925 h 950432"/>
                <a:gd name="connsiteX7155" fmla="*/ 828257 w 4190171"/>
                <a:gd name="connsiteY7155" fmla="*/ 420988 h 950432"/>
                <a:gd name="connsiteX7156" fmla="*/ 824505 w 4190171"/>
                <a:gd name="connsiteY7156" fmla="*/ 424421 h 950432"/>
                <a:gd name="connsiteX7157" fmla="*/ 818443 w 4190171"/>
                <a:gd name="connsiteY7157" fmla="*/ 424152 h 950432"/>
                <a:gd name="connsiteX7158" fmla="*/ 815010 w 4190171"/>
                <a:gd name="connsiteY7158" fmla="*/ 420400 h 950432"/>
                <a:gd name="connsiteX7159" fmla="*/ 815279 w 4190171"/>
                <a:gd name="connsiteY7159" fmla="*/ 414338 h 950432"/>
                <a:gd name="connsiteX7160" fmla="*/ 819032 w 4190171"/>
                <a:gd name="connsiteY7160" fmla="*/ 410905 h 950432"/>
                <a:gd name="connsiteX7161" fmla="*/ 822118 w 4190171"/>
                <a:gd name="connsiteY7161" fmla="*/ 409784 h 950432"/>
                <a:gd name="connsiteX7162" fmla="*/ 446280 w 4190171"/>
                <a:gd name="connsiteY7162" fmla="*/ 409784 h 950432"/>
                <a:gd name="connsiteX7163" fmla="*/ 449255 w 4190171"/>
                <a:gd name="connsiteY7163" fmla="*/ 411174 h 950432"/>
                <a:gd name="connsiteX7164" fmla="*/ 452688 w 4190171"/>
                <a:gd name="connsiteY7164" fmla="*/ 414925 h 950432"/>
                <a:gd name="connsiteX7165" fmla="*/ 452419 w 4190171"/>
                <a:gd name="connsiteY7165" fmla="*/ 420988 h 950432"/>
                <a:gd name="connsiteX7166" fmla="*/ 448667 w 4190171"/>
                <a:gd name="connsiteY7166" fmla="*/ 424421 h 950432"/>
                <a:gd name="connsiteX7167" fmla="*/ 442606 w 4190171"/>
                <a:gd name="connsiteY7167" fmla="*/ 424152 h 950432"/>
                <a:gd name="connsiteX7168" fmla="*/ 439173 w 4190171"/>
                <a:gd name="connsiteY7168" fmla="*/ 420400 h 950432"/>
                <a:gd name="connsiteX7169" fmla="*/ 439441 w 4190171"/>
                <a:gd name="connsiteY7169" fmla="*/ 414338 h 950432"/>
                <a:gd name="connsiteX7170" fmla="*/ 443193 w 4190171"/>
                <a:gd name="connsiteY7170" fmla="*/ 410905 h 950432"/>
                <a:gd name="connsiteX7171" fmla="*/ 446280 w 4190171"/>
                <a:gd name="connsiteY7171" fmla="*/ 409784 h 950432"/>
                <a:gd name="connsiteX7172" fmla="*/ 3875445 w 4190171"/>
                <a:gd name="connsiteY7172" fmla="*/ 381109 h 950432"/>
                <a:gd name="connsiteX7173" fmla="*/ 3881647 w 4190171"/>
                <a:gd name="connsiteY7173" fmla="*/ 383374 h 950432"/>
                <a:gd name="connsiteX7174" fmla="*/ 3919418 w 4190171"/>
                <a:gd name="connsiteY7174" fmla="*/ 406501 h 950432"/>
                <a:gd name="connsiteX7175" fmla="*/ 3924916 w 4190171"/>
                <a:gd name="connsiteY7175" fmla="*/ 429363 h 950432"/>
                <a:gd name="connsiteX7176" fmla="*/ 3911766 w 4190171"/>
                <a:gd name="connsiteY7176" fmla="*/ 450842 h 950432"/>
                <a:gd name="connsiteX7177" fmla="*/ 3888903 w 4190171"/>
                <a:gd name="connsiteY7177" fmla="*/ 456339 h 950432"/>
                <a:gd name="connsiteX7178" fmla="*/ 3851132 w 4190171"/>
                <a:gd name="connsiteY7178" fmla="*/ 433213 h 950432"/>
                <a:gd name="connsiteX7179" fmla="*/ 3845634 w 4190171"/>
                <a:gd name="connsiteY7179" fmla="*/ 410350 h 950432"/>
                <a:gd name="connsiteX7180" fmla="*/ 3858785 w 4190171"/>
                <a:gd name="connsiteY7180" fmla="*/ 388872 h 950432"/>
                <a:gd name="connsiteX7181" fmla="*/ 3875445 w 4190171"/>
                <a:gd name="connsiteY7181" fmla="*/ 381109 h 950432"/>
                <a:gd name="connsiteX7182" fmla="*/ 3499608 w 4190171"/>
                <a:gd name="connsiteY7182" fmla="*/ 381109 h 950432"/>
                <a:gd name="connsiteX7183" fmla="*/ 3505810 w 4190171"/>
                <a:gd name="connsiteY7183" fmla="*/ 383374 h 950432"/>
                <a:gd name="connsiteX7184" fmla="*/ 3543580 w 4190171"/>
                <a:gd name="connsiteY7184" fmla="*/ 406501 h 950432"/>
                <a:gd name="connsiteX7185" fmla="*/ 3549078 w 4190171"/>
                <a:gd name="connsiteY7185" fmla="*/ 429363 h 950432"/>
                <a:gd name="connsiteX7186" fmla="*/ 3535927 w 4190171"/>
                <a:gd name="connsiteY7186" fmla="*/ 450842 h 950432"/>
                <a:gd name="connsiteX7187" fmla="*/ 3513065 w 4190171"/>
                <a:gd name="connsiteY7187" fmla="*/ 456339 h 950432"/>
                <a:gd name="connsiteX7188" fmla="*/ 3475294 w 4190171"/>
                <a:gd name="connsiteY7188" fmla="*/ 433213 h 950432"/>
                <a:gd name="connsiteX7189" fmla="*/ 3469796 w 4190171"/>
                <a:gd name="connsiteY7189" fmla="*/ 410350 h 950432"/>
                <a:gd name="connsiteX7190" fmla="*/ 3482947 w 4190171"/>
                <a:gd name="connsiteY7190" fmla="*/ 388872 h 950432"/>
                <a:gd name="connsiteX7191" fmla="*/ 3499608 w 4190171"/>
                <a:gd name="connsiteY7191" fmla="*/ 381109 h 950432"/>
                <a:gd name="connsiteX7192" fmla="*/ 3123769 w 4190171"/>
                <a:gd name="connsiteY7192" fmla="*/ 381109 h 950432"/>
                <a:gd name="connsiteX7193" fmla="*/ 3129971 w 4190171"/>
                <a:gd name="connsiteY7193" fmla="*/ 383374 h 950432"/>
                <a:gd name="connsiteX7194" fmla="*/ 3167742 w 4190171"/>
                <a:gd name="connsiteY7194" fmla="*/ 406501 h 950432"/>
                <a:gd name="connsiteX7195" fmla="*/ 3173240 w 4190171"/>
                <a:gd name="connsiteY7195" fmla="*/ 429363 h 950432"/>
                <a:gd name="connsiteX7196" fmla="*/ 3160090 w 4190171"/>
                <a:gd name="connsiteY7196" fmla="*/ 450842 h 950432"/>
                <a:gd name="connsiteX7197" fmla="*/ 3137227 w 4190171"/>
                <a:gd name="connsiteY7197" fmla="*/ 456339 h 950432"/>
                <a:gd name="connsiteX7198" fmla="*/ 3099456 w 4190171"/>
                <a:gd name="connsiteY7198" fmla="*/ 433213 h 950432"/>
                <a:gd name="connsiteX7199" fmla="*/ 3093958 w 4190171"/>
                <a:gd name="connsiteY7199" fmla="*/ 410350 h 950432"/>
                <a:gd name="connsiteX7200" fmla="*/ 3107109 w 4190171"/>
                <a:gd name="connsiteY7200" fmla="*/ 388872 h 950432"/>
                <a:gd name="connsiteX7201" fmla="*/ 3123769 w 4190171"/>
                <a:gd name="connsiteY7201" fmla="*/ 381109 h 950432"/>
                <a:gd name="connsiteX7202" fmla="*/ 2747931 w 4190171"/>
                <a:gd name="connsiteY7202" fmla="*/ 381109 h 950432"/>
                <a:gd name="connsiteX7203" fmla="*/ 2754133 w 4190171"/>
                <a:gd name="connsiteY7203" fmla="*/ 383374 h 950432"/>
                <a:gd name="connsiteX7204" fmla="*/ 2791904 w 4190171"/>
                <a:gd name="connsiteY7204" fmla="*/ 406501 h 950432"/>
                <a:gd name="connsiteX7205" fmla="*/ 2797402 w 4190171"/>
                <a:gd name="connsiteY7205" fmla="*/ 429363 h 950432"/>
                <a:gd name="connsiteX7206" fmla="*/ 2784251 w 4190171"/>
                <a:gd name="connsiteY7206" fmla="*/ 450842 h 950432"/>
                <a:gd name="connsiteX7207" fmla="*/ 2761388 w 4190171"/>
                <a:gd name="connsiteY7207" fmla="*/ 456339 h 950432"/>
                <a:gd name="connsiteX7208" fmla="*/ 2723618 w 4190171"/>
                <a:gd name="connsiteY7208" fmla="*/ 433213 h 950432"/>
                <a:gd name="connsiteX7209" fmla="*/ 2718120 w 4190171"/>
                <a:gd name="connsiteY7209" fmla="*/ 410350 h 950432"/>
                <a:gd name="connsiteX7210" fmla="*/ 2731271 w 4190171"/>
                <a:gd name="connsiteY7210" fmla="*/ 388872 h 950432"/>
                <a:gd name="connsiteX7211" fmla="*/ 2747931 w 4190171"/>
                <a:gd name="connsiteY7211" fmla="*/ 381109 h 950432"/>
                <a:gd name="connsiteX7212" fmla="*/ 2372094 w 4190171"/>
                <a:gd name="connsiteY7212" fmla="*/ 381109 h 950432"/>
                <a:gd name="connsiteX7213" fmla="*/ 2378295 w 4190171"/>
                <a:gd name="connsiteY7213" fmla="*/ 383374 h 950432"/>
                <a:gd name="connsiteX7214" fmla="*/ 2416067 w 4190171"/>
                <a:gd name="connsiteY7214" fmla="*/ 406501 h 950432"/>
                <a:gd name="connsiteX7215" fmla="*/ 2421564 w 4190171"/>
                <a:gd name="connsiteY7215" fmla="*/ 429363 h 950432"/>
                <a:gd name="connsiteX7216" fmla="*/ 2408413 w 4190171"/>
                <a:gd name="connsiteY7216" fmla="*/ 450842 h 950432"/>
                <a:gd name="connsiteX7217" fmla="*/ 2385551 w 4190171"/>
                <a:gd name="connsiteY7217" fmla="*/ 456339 h 950432"/>
                <a:gd name="connsiteX7218" fmla="*/ 2347780 w 4190171"/>
                <a:gd name="connsiteY7218" fmla="*/ 433213 h 950432"/>
                <a:gd name="connsiteX7219" fmla="*/ 2342282 w 4190171"/>
                <a:gd name="connsiteY7219" fmla="*/ 410350 h 950432"/>
                <a:gd name="connsiteX7220" fmla="*/ 2355433 w 4190171"/>
                <a:gd name="connsiteY7220" fmla="*/ 388872 h 950432"/>
                <a:gd name="connsiteX7221" fmla="*/ 2372094 w 4190171"/>
                <a:gd name="connsiteY7221" fmla="*/ 381109 h 950432"/>
                <a:gd name="connsiteX7222" fmla="*/ 1996255 w 4190171"/>
                <a:gd name="connsiteY7222" fmla="*/ 381109 h 950432"/>
                <a:gd name="connsiteX7223" fmla="*/ 2002456 w 4190171"/>
                <a:gd name="connsiteY7223" fmla="*/ 383374 h 950432"/>
                <a:gd name="connsiteX7224" fmla="*/ 2040228 w 4190171"/>
                <a:gd name="connsiteY7224" fmla="*/ 406501 h 950432"/>
                <a:gd name="connsiteX7225" fmla="*/ 2045726 w 4190171"/>
                <a:gd name="connsiteY7225" fmla="*/ 429363 h 950432"/>
                <a:gd name="connsiteX7226" fmla="*/ 2032575 w 4190171"/>
                <a:gd name="connsiteY7226" fmla="*/ 450842 h 950432"/>
                <a:gd name="connsiteX7227" fmla="*/ 2009713 w 4190171"/>
                <a:gd name="connsiteY7227" fmla="*/ 456339 h 950432"/>
                <a:gd name="connsiteX7228" fmla="*/ 1971942 w 4190171"/>
                <a:gd name="connsiteY7228" fmla="*/ 433213 h 950432"/>
                <a:gd name="connsiteX7229" fmla="*/ 1966444 w 4190171"/>
                <a:gd name="connsiteY7229" fmla="*/ 410350 h 950432"/>
                <a:gd name="connsiteX7230" fmla="*/ 1979595 w 4190171"/>
                <a:gd name="connsiteY7230" fmla="*/ 388872 h 950432"/>
                <a:gd name="connsiteX7231" fmla="*/ 1996255 w 4190171"/>
                <a:gd name="connsiteY7231" fmla="*/ 381109 h 950432"/>
                <a:gd name="connsiteX7232" fmla="*/ 1620417 w 4190171"/>
                <a:gd name="connsiteY7232" fmla="*/ 381109 h 950432"/>
                <a:gd name="connsiteX7233" fmla="*/ 1626619 w 4190171"/>
                <a:gd name="connsiteY7233" fmla="*/ 383374 h 950432"/>
                <a:gd name="connsiteX7234" fmla="*/ 1664390 w 4190171"/>
                <a:gd name="connsiteY7234" fmla="*/ 406501 h 950432"/>
                <a:gd name="connsiteX7235" fmla="*/ 1669888 w 4190171"/>
                <a:gd name="connsiteY7235" fmla="*/ 429363 h 950432"/>
                <a:gd name="connsiteX7236" fmla="*/ 1656737 w 4190171"/>
                <a:gd name="connsiteY7236" fmla="*/ 450842 h 950432"/>
                <a:gd name="connsiteX7237" fmla="*/ 1633875 w 4190171"/>
                <a:gd name="connsiteY7237" fmla="*/ 456339 h 950432"/>
                <a:gd name="connsiteX7238" fmla="*/ 1596104 w 4190171"/>
                <a:gd name="connsiteY7238" fmla="*/ 433213 h 950432"/>
                <a:gd name="connsiteX7239" fmla="*/ 1590606 w 4190171"/>
                <a:gd name="connsiteY7239" fmla="*/ 410350 h 950432"/>
                <a:gd name="connsiteX7240" fmla="*/ 1603757 w 4190171"/>
                <a:gd name="connsiteY7240" fmla="*/ 388872 h 950432"/>
                <a:gd name="connsiteX7241" fmla="*/ 1620417 w 4190171"/>
                <a:gd name="connsiteY7241" fmla="*/ 381109 h 950432"/>
                <a:gd name="connsiteX7242" fmla="*/ 1244579 w 4190171"/>
                <a:gd name="connsiteY7242" fmla="*/ 381109 h 950432"/>
                <a:gd name="connsiteX7243" fmla="*/ 1250781 w 4190171"/>
                <a:gd name="connsiteY7243" fmla="*/ 383374 h 950432"/>
                <a:gd name="connsiteX7244" fmla="*/ 1288552 w 4190171"/>
                <a:gd name="connsiteY7244" fmla="*/ 406501 h 950432"/>
                <a:gd name="connsiteX7245" fmla="*/ 1294050 w 4190171"/>
                <a:gd name="connsiteY7245" fmla="*/ 429363 h 950432"/>
                <a:gd name="connsiteX7246" fmla="*/ 1280899 w 4190171"/>
                <a:gd name="connsiteY7246" fmla="*/ 450842 h 950432"/>
                <a:gd name="connsiteX7247" fmla="*/ 1258036 w 4190171"/>
                <a:gd name="connsiteY7247" fmla="*/ 456339 h 950432"/>
                <a:gd name="connsiteX7248" fmla="*/ 1220265 w 4190171"/>
                <a:gd name="connsiteY7248" fmla="*/ 433213 h 950432"/>
                <a:gd name="connsiteX7249" fmla="*/ 1214768 w 4190171"/>
                <a:gd name="connsiteY7249" fmla="*/ 410350 h 950432"/>
                <a:gd name="connsiteX7250" fmla="*/ 1227918 w 4190171"/>
                <a:gd name="connsiteY7250" fmla="*/ 388872 h 950432"/>
                <a:gd name="connsiteX7251" fmla="*/ 1244579 w 4190171"/>
                <a:gd name="connsiteY7251" fmla="*/ 381109 h 950432"/>
                <a:gd name="connsiteX7252" fmla="*/ 868741 w 4190171"/>
                <a:gd name="connsiteY7252" fmla="*/ 381109 h 950432"/>
                <a:gd name="connsiteX7253" fmla="*/ 874943 w 4190171"/>
                <a:gd name="connsiteY7253" fmla="*/ 383374 h 950432"/>
                <a:gd name="connsiteX7254" fmla="*/ 912714 w 4190171"/>
                <a:gd name="connsiteY7254" fmla="*/ 406501 h 950432"/>
                <a:gd name="connsiteX7255" fmla="*/ 918212 w 4190171"/>
                <a:gd name="connsiteY7255" fmla="*/ 429363 h 950432"/>
                <a:gd name="connsiteX7256" fmla="*/ 905061 w 4190171"/>
                <a:gd name="connsiteY7256" fmla="*/ 450842 h 950432"/>
                <a:gd name="connsiteX7257" fmla="*/ 882198 w 4190171"/>
                <a:gd name="connsiteY7257" fmla="*/ 456339 h 950432"/>
                <a:gd name="connsiteX7258" fmla="*/ 844427 w 4190171"/>
                <a:gd name="connsiteY7258" fmla="*/ 433213 h 950432"/>
                <a:gd name="connsiteX7259" fmla="*/ 838930 w 4190171"/>
                <a:gd name="connsiteY7259" fmla="*/ 410350 h 950432"/>
                <a:gd name="connsiteX7260" fmla="*/ 852081 w 4190171"/>
                <a:gd name="connsiteY7260" fmla="*/ 388872 h 950432"/>
                <a:gd name="connsiteX7261" fmla="*/ 868741 w 4190171"/>
                <a:gd name="connsiteY7261" fmla="*/ 381109 h 950432"/>
                <a:gd name="connsiteX7262" fmla="*/ 492903 w 4190171"/>
                <a:gd name="connsiteY7262" fmla="*/ 381109 h 950432"/>
                <a:gd name="connsiteX7263" fmla="*/ 499104 w 4190171"/>
                <a:gd name="connsiteY7263" fmla="*/ 383374 h 950432"/>
                <a:gd name="connsiteX7264" fmla="*/ 536875 w 4190171"/>
                <a:gd name="connsiteY7264" fmla="*/ 406501 h 950432"/>
                <a:gd name="connsiteX7265" fmla="*/ 542374 w 4190171"/>
                <a:gd name="connsiteY7265" fmla="*/ 429363 h 950432"/>
                <a:gd name="connsiteX7266" fmla="*/ 529223 w 4190171"/>
                <a:gd name="connsiteY7266" fmla="*/ 450842 h 950432"/>
                <a:gd name="connsiteX7267" fmla="*/ 506360 w 4190171"/>
                <a:gd name="connsiteY7267" fmla="*/ 456339 h 950432"/>
                <a:gd name="connsiteX7268" fmla="*/ 468590 w 4190171"/>
                <a:gd name="connsiteY7268" fmla="*/ 433213 h 950432"/>
                <a:gd name="connsiteX7269" fmla="*/ 463091 w 4190171"/>
                <a:gd name="connsiteY7269" fmla="*/ 410350 h 950432"/>
                <a:gd name="connsiteX7270" fmla="*/ 476242 w 4190171"/>
                <a:gd name="connsiteY7270" fmla="*/ 388872 h 950432"/>
                <a:gd name="connsiteX7271" fmla="*/ 492903 w 4190171"/>
                <a:gd name="connsiteY7271" fmla="*/ 381109 h 950432"/>
                <a:gd name="connsiteX7272" fmla="*/ 3840421 w 4190171"/>
                <a:gd name="connsiteY7272" fmla="*/ 376166 h 950432"/>
                <a:gd name="connsiteX7273" fmla="*/ 3844776 w 4190171"/>
                <a:gd name="connsiteY7273" fmla="*/ 378627 h 950432"/>
                <a:gd name="connsiteX7274" fmla="*/ 3849547 w 4190171"/>
                <a:gd name="connsiteY7274" fmla="*/ 384726 h 950432"/>
                <a:gd name="connsiteX7275" fmla="*/ 3848426 w 4190171"/>
                <a:gd name="connsiteY7275" fmla="*/ 393900 h 950432"/>
                <a:gd name="connsiteX7276" fmla="*/ 3842000 w 4190171"/>
                <a:gd name="connsiteY7276" fmla="*/ 398927 h 950432"/>
                <a:gd name="connsiteX7277" fmla="*/ 3832827 w 4190171"/>
                <a:gd name="connsiteY7277" fmla="*/ 397806 h 950432"/>
                <a:gd name="connsiteX7278" fmla="*/ 3828056 w 4190171"/>
                <a:gd name="connsiteY7278" fmla="*/ 391706 h 950432"/>
                <a:gd name="connsiteX7279" fmla="*/ 3829176 w 4190171"/>
                <a:gd name="connsiteY7279" fmla="*/ 382533 h 950432"/>
                <a:gd name="connsiteX7280" fmla="*/ 3835602 w 4190171"/>
                <a:gd name="connsiteY7280" fmla="*/ 377506 h 950432"/>
                <a:gd name="connsiteX7281" fmla="*/ 3840421 w 4190171"/>
                <a:gd name="connsiteY7281" fmla="*/ 376166 h 950432"/>
                <a:gd name="connsiteX7282" fmla="*/ 3464583 w 4190171"/>
                <a:gd name="connsiteY7282" fmla="*/ 376166 h 950432"/>
                <a:gd name="connsiteX7283" fmla="*/ 3468937 w 4190171"/>
                <a:gd name="connsiteY7283" fmla="*/ 378627 h 950432"/>
                <a:gd name="connsiteX7284" fmla="*/ 3473709 w 4190171"/>
                <a:gd name="connsiteY7284" fmla="*/ 384726 h 950432"/>
                <a:gd name="connsiteX7285" fmla="*/ 3472588 w 4190171"/>
                <a:gd name="connsiteY7285" fmla="*/ 393900 h 950432"/>
                <a:gd name="connsiteX7286" fmla="*/ 3466162 w 4190171"/>
                <a:gd name="connsiteY7286" fmla="*/ 398927 h 950432"/>
                <a:gd name="connsiteX7287" fmla="*/ 3456989 w 4190171"/>
                <a:gd name="connsiteY7287" fmla="*/ 397806 h 950432"/>
                <a:gd name="connsiteX7288" fmla="*/ 3452217 w 4190171"/>
                <a:gd name="connsiteY7288" fmla="*/ 391706 h 950432"/>
                <a:gd name="connsiteX7289" fmla="*/ 3453338 w 4190171"/>
                <a:gd name="connsiteY7289" fmla="*/ 382533 h 950432"/>
                <a:gd name="connsiteX7290" fmla="*/ 3459764 w 4190171"/>
                <a:gd name="connsiteY7290" fmla="*/ 377506 h 950432"/>
                <a:gd name="connsiteX7291" fmla="*/ 3464583 w 4190171"/>
                <a:gd name="connsiteY7291" fmla="*/ 376166 h 950432"/>
                <a:gd name="connsiteX7292" fmla="*/ 3088745 w 4190171"/>
                <a:gd name="connsiteY7292" fmla="*/ 376166 h 950432"/>
                <a:gd name="connsiteX7293" fmla="*/ 3093100 w 4190171"/>
                <a:gd name="connsiteY7293" fmla="*/ 378627 h 950432"/>
                <a:gd name="connsiteX7294" fmla="*/ 3097871 w 4190171"/>
                <a:gd name="connsiteY7294" fmla="*/ 384726 h 950432"/>
                <a:gd name="connsiteX7295" fmla="*/ 3096750 w 4190171"/>
                <a:gd name="connsiteY7295" fmla="*/ 393900 h 950432"/>
                <a:gd name="connsiteX7296" fmla="*/ 3090324 w 4190171"/>
                <a:gd name="connsiteY7296" fmla="*/ 398927 h 950432"/>
                <a:gd name="connsiteX7297" fmla="*/ 3081151 w 4190171"/>
                <a:gd name="connsiteY7297" fmla="*/ 397806 h 950432"/>
                <a:gd name="connsiteX7298" fmla="*/ 3076380 w 4190171"/>
                <a:gd name="connsiteY7298" fmla="*/ 391706 h 950432"/>
                <a:gd name="connsiteX7299" fmla="*/ 3077500 w 4190171"/>
                <a:gd name="connsiteY7299" fmla="*/ 382533 h 950432"/>
                <a:gd name="connsiteX7300" fmla="*/ 3083926 w 4190171"/>
                <a:gd name="connsiteY7300" fmla="*/ 377506 h 950432"/>
                <a:gd name="connsiteX7301" fmla="*/ 3088745 w 4190171"/>
                <a:gd name="connsiteY7301" fmla="*/ 376166 h 950432"/>
                <a:gd name="connsiteX7302" fmla="*/ 2712907 w 4190171"/>
                <a:gd name="connsiteY7302" fmla="*/ 376166 h 950432"/>
                <a:gd name="connsiteX7303" fmla="*/ 2717261 w 4190171"/>
                <a:gd name="connsiteY7303" fmla="*/ 378627 h 950432"/>
                <a:gd name="connsiteX7304" fmla="*/ 2722033 w 4190171"/>
                <a:gd name="connsiteY7304" fmla="*/ 384726 h 950432"/>
                <a:gd name="connsiteX7305" fmla="*/ 2720912 w 4190171"/>
                <a:gd name="connsiteY7305" fmla="*/ 393900 h 950432"/>
                <a:gd name="connsiteX7306" fmla="*/ 2714486 w 4190171"/>
                <a:gd name="connsiteY7306" fmla="*/ 398927 h 950432"/>
                <a:gd name="connsiteX7307" fmla="*/ 2705313 w 4190171"/>
                <a:gd name="connsiteY7307" fmla="*/ 397806 h 950432"/>
                <a:gd name="connsiteX7308" fmla="*/ 2700541 w 4190171"/>
                <a:gd name="connsiteY7308" fmla="*/ 391706 h 950432"/>
                <a:gd name="connsiteX7309" fmla="*/ 2701662 w 4190171"/>
                <a:gd name="connsiteY7309" fmla="*/ 382533 h 950432"/>
                <a:gd name="connsiteX7310" fmla="*/ 2708088 w 4190171"/>
                <a:gd name="connsiteY7310" fmla="*/ 377506 h 950432"/>
                <a:gd name="connsiteX7311" fmla="*/ 2712907 w 4190171"/>
                <a:gd name="connsiteY7311" fmla="*/ 376166 h 950432"/>
                <a:gd name="connsiteX7312" fmla="*/ 2337068 w 4190171"/>
                <a:gd name="connsiteY7312" fmla="*/ 376166 h 950432"/>
                <a:gd name="connsiteX7313" fmla="*/ 2341423 w 4190171"/>
                <a:gd name="connsiteY7313" fmla="*/ 378627 h 950432"/>
                <a:gd name="connsiteX7314" fmla="*/ 2346195 w 4190171"/>
                <a:gd name="connsiteY7314" fmla="*/ 384726 h 950432"/>
                <a:gd name="connsiteX7315" fmla="*/ 2345074 w 4190171"/>
                <a:gd name="connsiteY7315" fmla="*/ 393900 h 950432"/>
                <a:gd name="connsiteX7316" fmla="*/ 2338648 w 4190171"/>
                <a:gd name="connsiteY7316" fmla="*/ 398927 h 950432"/>
                <a:gd name="connsiteX7317" fmla="*/ 2329475 w 4190171"/>
                <a:gd name="connsiteY7317" fmla="*/ 397806 h 950432"/>
                <a:gd name="connsiteX7318" fmla="*/ 2324703 w 4190171"/>
                <a:gd name="connsiteY7318" fmla="*/ 391706 h 950432"/>
                <a:gd name="connsiteX7319" fmla="*/ 2325824 w 4190171"/>
                <a:gd name="connsiteY7319" fmla="*/ 382533 h 950432"/>
                <a:gd name="connsiteX7320" fmla="*/ 2332250 w 4190171"/>
                <a:gd name="connsiteY7320" fmla="*/ 377506 h 950432"/>
                <a:gd name="connsiteX7321" fmla="*/ 2337068 w 4190171"/>
                <a:gd name="connsiteY7321" fmla="*/ 376166 h 950432"/>
                <a:gd name="connsiteX7322" fmla="*/ 1961231 w 4190171"/>
                <a:gd name="connsiteY7322" fmla="*/ 376166 h 950432"/>
                <a:gd name="connsiteX7323" fmla="*/ 1965585 w 4190171"/>
                <a:gd name="connsiteY7323" fmla="*/ 378627 h 950432"/>
                <a:gd name="connsiteX7324" fmla="*/ 1970356 w 4190171"/>
                <a:gd name="connsiteY7324" fmla="*/ 384726 h 950432"/>
                <a:gd name="connsiteX7325" fmla="*/ 1969236 w 4190171"/>
                <a:gd name="connsiteY7325" fmla="*/ 393900 h 950432"/>
                <a:gd name="connsiteX7326" fmla="*/ 1962810 w 4190171"/>
                <a:gd name="connsiteY7326" fmla="*/ 398927 h 950432"/>
                <a:gd name="connsiteX7327" fmla="*/ 1953636 w 4190171"/>
                <a:gd name="connsiteY7327" fmla="*/ 397806 h 950432"/>
                <a:gd name="connsiteX7328" fmla="*/ 1948865 w 4190171"/>
                <a:gd name="connsiteY7328" fmla="*/ 391706 h 950432"/>
                <a:gd name="connsiteX7329" fmla="*/ 1949986 w 4190171"/>
                <a:gd name="connsiteY7329" fmla="*/ 382533 h 950432"/>
                <a:gd name="connsiteX7330" fmla="*/ 1956412 w 4190171"/>
                <a:gd name="connsiteY7330" fmla="*/ 377506 h 950432"/>
                <a:gd name="connsiteX7331" fmla="*/ 1961231 w 4190171"/>
                <a:gd name="connsiteY7331" fmla="*/ 376166 h 950432"/>
                <a:gd name="connsiteX7332" fmla="*/ 1585392 w 4190171"/>
                <a:gd name="connsiteY7332" fmla="*/ 376166 h 950432"/>
                <a:gd name="connsiteX7333" fmla="*/ 1589747 w 4190171"/>
                <a:gd name="connsiteY7333" fmla="*/ 378627 h 950432"/>
                <a:gd name="connsiteX7334" fmla="*/ 1594519 w 4190171"/>
                <a:gd name="connsiteY7334" fmla="*/ 384726 h 950432"/>
                <a:gd name="connsiteX7335" fmla="*/ 1593398 w 4190171"/>
                <a:gd name="connsiteY7335" fmla="*/ 393900 h 950432"/>
                <a:gd name="connsiteX7336" fmla="*/ 1586971 w 4190171"/>
                <a:gd name="connsiteY7336" fmla="*/ 398927 h 950432"/>
                <a:gd name="connsiteX7337" fmla="*/ 1577799 w 4190171"/>
                <a:gd name="connsiteY7337" fmla="*/ 397806 h 950432"/>
                <a:gd name="connsiteX7338" fmla="*/ 1573027 w 4190171"/>
                <a:gd name="connsiteY7338" fmla="*/ 391706 h 950432"/>
                <a:gd name="connsiteX7339" fmla="*/ 1574148 w 4190171"/>
                <a:gd name="connsiteY7339" fmla="*/ 382533 h 950432"/>
                <a:gd name="connsiteX7340" fmla="*/ 1580574 w 4190171"/>
                <a:gd name="connsiteY7340" fmla="*/ 377506 h 950432"/>
                <a:gd name="connsiteX7341" fmla="*/ 1585392 w 4190171"/>
                <a:gd name="connsiteY7341" fmla="*/ 376166 h 950432"/>
                <a:gd name="connsiteX7342" fmla="*/ 1209554 w 4190171"/>
                <a:gd name="connsiteY7342" fmla="*/ 376166 h 950432"/>
                <a:gd name="connsiteX7343" fmla="*/ 1213909 w 4190171"/>
                <a:gd name="connsiteY7343" fmla="*/ 378627 h 950432"/>
                <a:gd name="connsiteX7344" fmla="*/ 1218680 w 4190171"/>
                <a:gd name="connsiteY7344" fmla="*/ 384726 h 950432"/>
                <a:gd name="connsiteX7345" fmla="*/ 1217559 w 4190171"/>
                <a:gd name="connsiteY7345" fmla="*/ 393900 h 950432"/>
                <a:gd name="connsiteX7346" fmla="*/ 1211134 w 4190171"/>
                <a:gd name="connsiteY7346" fmla="*/ 398927 h 950432"/>
                <a:gd name="connsiteX7347" fmla="*/ 1201960 w 4190171"/>
                <a:gd name="connsiteY7347" fmla="*/ 397806 h 950432"/>
                <a:gd name="connsiteX7348" fmla="*/ 1197189 w 4190171"/>
                <a:gd name="connsiteY7348" fmla="*/ 391706 h 950432"/>
                <a:gd name="connsiteX7349" fmla="*/ 1198309 w 4190171"/>
                <a:gd name="connsiteY7349" fmla="*/ 382533 h 950432"/>
                <a:gd name="connsiteX7350" fmla="*/ 1204736 w 4190171"/>
                <a:gd name="connsiteY7350" fmla="*/ 377506 h 950432"/>
                <a:gd name="connsiteX7351" fmla="*/ 1209554 w 4190171"/>
                <a:gd name="connsiteY7351" fmla="*/ 376166 h 950432"/>
                <a:gd name="connsiteX7352" fmla="*/ 833716 w 4190171"/>
                <a:gd name="connsiteY7352" fmla="*/ 376166 h 950432"/>
                <a:gd name="connsiteX7353" fmla="*/ 838070 w 4190171"/>
                <a:gd name="connsiteY7353" fmla="*/ 378627 h 950432"/>
                <a:gd name="connsiteX7354" fmla="*/ 842843 w 4190171"/>
                <a:gd name="connsiteY7354" fmla="*/ 384726 h 950432"/>
                <a:gd name="connsiteX7355" fmla="*/ 841722 w 4190171"/>
                <a:gd name="connsiteY7355" fmla="*/ 393900 h 950432"/>
                <a:gd name="connsiteX7356" fmla="*/ 835295 w 4190171"/>
                <a:gd name="connsiteY7356" fmla="*/ 398927 h 950432"/>
                <a:gd name="connsiteX7357" fmla="*/ 826122 w 4190171"/>
                <a:gd name="connsiteY7357" fmla="*/ 397806 h 950432"/>
                <a:gd name="connsiteX7358" fmla="*/ 821351 w 4190171"/>
                <a:gd name="connsiteY7358" fmla="*/ 391706 h 950432"/>
                <a:gd name="connsiteX7359" fmla="*/ 822472 w 4190171"/>
                <a:gd name="connsiteY7359" fmla="*/ 382533 h 950432"/>
                <a:gd name="connsiteX7360" fmla="*/ 828898 w 4190171"/>
                <a:gd name="connsiteY7360" fmla="*/ 377506 h 950432"/>
                <a:gd name="connsiteX7361" fmla="*/ 833716 w 4190171"/>
                <a:gd name="connsiteY7361" fmla="*/ 376166 h 950432"/>
                <a:gd name="connsiteX7362" fmla="*/ 457878 w 4190171"/>
                <a:gd name="connsiteY7362" fmla="*/ 376166 h 950432"/>
                <a:gd name="connsiteX7363" fmla="*/ 462233 w 4190171"/>
                <a:gd name="connsiteY7363" fmla="*/ 378627 h 950432"/>
                <a:gd name="connsiteX7364" fmla="*/ 467004 w 4190171"/>
                <a:gd name="connsiteY7364" fmla="*/ 384726 h 950432"/>
                <a:gd name="connsiteX7365" fmla="*/ 465883 w 4190171"/>
                <a:gd name="connsiteY7365" fmla="*/ 393900 h 950432"/>
                <a:gd name="connsiteX7366" fmla="*/ 459457 w 4190171"/>
                <a:gd name="connsiteY7366" fmla="*/ 398927 h 950432"/>
                <a:gd name="connsiteX7367" fmla="*/ 450284 w 4190171"/>
                <a:gd name="connsiteY7367" fmla="*/ 397806 h 950432"/>
                <a:gd name="connsiteX7368" fmla="*/ 445513 w 4190171"/>
                <a:gd name="connsiteY7368" fmla="*/ 391706 h 950432"/>
                <a:gd name="connsiteX7369" fmla="*/ 446633 w 4190171"/>
                <a:gd name="connsiteY7369" fmla="*/ 382533 h 950432"/>
                <a:gd name="connsiteX7370" fmla="*/ 453060 w 4190171"/>
                <a:gd name="connsiteY7370" fmla="*/ 377506 h 950432"/>
                <a:gd name="connsiteX7371" fmla="*/ 457878 w 4190171"/>
                <a:gd name="connsiteY7371" fmla="*/ 376166 h 950432"/>
                <a:gd name="connsiteX7372" fmla="*/ 3799998 w 4190171"/>
                <a:gd name="connsiteY7372" fmla="*/ 376140 h 950432"/>
                <a:gd name="connsiteX7373" fmla="*/ 3808632 w 4190171"/>
                <a:gd name="connsiteY7373" fmla="*/ 381017 h 950432"/>
                <a:gd name="connsiteX7374" fmla="*/ 3818093 w 4190171"/>
                <a:gd name="connsiteY7374" fmla="*/ 393112 h 950432"/>
                <a:gd name="connsiteX7375" fmla="*/ 3815871 w 4190171"/>
                <a:gd name="connsiteY7375" fmla="*/ 411300 h 950432"/>
                <a:gd name="connsiteX7376" fmla="*/ 3795569 w 4190171"/>
                <a:gd name="connsiteY7376" fmla="*/ 427181 h 950432"/>
                <a:gd name="connsiteX7377" fmla="*/ 3777381 w 4190171"/>
                <a:gd name="connsiteY7377" fmla="*/ 424959 h 950432"/>
                <a:gd name="connsiteX7378" fmla="*/ 3767920 w 4190171"/>
                <a:gd name="connsiteY7378" fmla="*/ 412864 h 950432"/>
                <a:gd name="connsiteX7379" fmla="*/ 3770142 w 4190171"/>
                <a:gd name="connsiteY7379" fmla="*/ 394676 h 950432"/>
                <a:gd name="connsiteX7380" fmla="*/ 3790444 w 4190171"/>
                <a:gd name="connsiteY7380" fmla="*/ 378795 h 950432"/>
                <a:gd name="connsiteX7381" fmla="*/ 3799998 w 4190171"/>
                <a:gd name="connsiteY7381" fmla="*/ 376140 h 950432"/>
                <a:gd name="connsiteX7382" fmla="*/ 3424160 w 4190171"/>
                <a:gd name="connsiteY7382" fmla="*/ 376140 h 950432"/>
                <a:gd name="connsiteX7383" fmla="*/ 3432794 w 4190171"/>
                <a:gd name="connsiteY7383" fmla="*/ 381017 h 950432"/>
                <a:gd name="connsiteX7384" fmla="*/ 3442255 w 4190171"/>
                <a:gd name="connsiteY7384" fmla="*/ 393112 h 950432"/>
                <a:gd name="connsiteX7385" fmla="*/ 3440032 w 4190171"/>
                <a:gd name="connsiteY7385" fmla="*/ 411300 h 950432"/>
                <a:gd name="connsiteX7386" fmla="*/ 3419730 w 4190171"/>
                <a:gd name="connsiteY7386" fmla="*/ 427181 h 950432"/>
                <a:gd name="connsiteX7387" fmla="*/ 3401543 w 4190171"/>
                <a:gd name="connsiteY7387" fmla="*/ 424959 h 950432"/>
                <a:gd name="connsiteX7388" fmla="*/ 3392082 w 4190171"/>
                <a:gd name="connsiteY7388" fmla="*/ 412864 h 950432"/>
                <a:gd name="connsiteX7389" fmla="*/ 3394304 w 4190171"/>
                <a:gd name="connsiteY7389" fmla="*/ 394676 h 950432"/>
                <a:gd name="connsiteX7390" fmla="*/ 3414606 w 4190171"/>
                <a:gd name="connsiteY7390" fmla="*/ 378795 h 950432"/>
                <a:gd name="connsiteX7391" fmla="*/ 3424160 w 4190171"/>
                <a:gd name="connsiteY7391" fmla="*/ 376140 h 950432"/>
                <a:gd name="connsiteX7392" fmla="*/ 3048322 w 4190171"/>
                <a:gd name="connsiteY7392" fmla="*/ 376140 h 950432"/>
                <a:gd name="connsiteX7393" fmla="*/ 3056955 w 4190171"/>
                <a:gd name="connsiteY7393" fmla="*/ 381017 h 950432"/>
                <a:gd name="connsiteX7394" fmla="*/ 3066416 w 4190171"/>
                <a:gd name="connsiteY7394" fmla="*/ 393112 h 950432"/>
                <a:gd name="connsiteX7395" fmla="*/ 3064195 w 4190171"/>
                <a:gd name="connsiteY7395" fmla="*/ 411300 h 950432"/>
                <a:gd name="connsiteX7396" fmla="*/ 3043892 w 4190171"/>
                <a:gd name="connsiteY7396" fmla="*/ 427181 h 950432"/>
                <a:gd name="connsiteX7397" fmla="*/ 3025704 w 4190171"/>
                <a:gd name="connsiteY7397" fmla="*/ 424959 h 950432"/>
                <a:gd name="connsiteX7398" fmla="*/ 3016244 w 4190171"/>
                <a:gd name="connsiteY7398" fmla="*/ 412864 h 950432"/>
                <a:gd name="connsiteX7399" fmla="*/ 3018466 w 4190171"/>
                <a:gd name="connsiteY7399" fmla="*/ 394676 h 950432"/>
                <a:gd name="connsiteX7400" fmla="*/ 3038768 w 4190171"/>
                <a:gd name="connsiteY7400" fmla="*/ 378795 h 950432"/>
                <a:gd name="connsiteX7401" fmla="*/ 3048322 w 4190171"/>
                <a:gd name="connsiteY7401" fmla="*/ 376140 h 950432"/>
                <a:gd name="connsiteX7402" fmla="*/ 2672484 w 4190171"/>
                <a:gd name="connsiteY7402" fmla="*/ 376140 h 950432"/>
                <a:gd name="connsiteX7403" fmla="*/ 2681118 w 4190171"/>
                <a:gd name="connsiteY7403" fmla="*/ 381017 h 950432"/>
                <a:gd name="connsiteX7404" fmla="*/ 2690579 w 4190171"/>
                <a:gd name="connsiteY7404" fmla="*/ 393112 h 950432"/>
                <a:gd name="connsiteX7405" fmla="*/ 2688356 w 4190171"/>
                <a:gd name="connsiteY7405" fmla="*/ 411300 h 950432"/>
                <a:gd name="connsiteX7406" fmla="*/ 2668054 w 4190171"/>
                <a:gd name="connsiteY7406" fmla="*/ 427181 h 950432"/>
                <a:gd name="connsiteX7407" fmla="*/ 2649866 w 4190171"/>
                <a:gd name="connsiteY7407" fmla="*/ 424959 h 950432"/>
                <a:gd name="connsiteX7408" fmla="*/ 2640406 w 4190171"/>
                <a:gd name="connsiteY7408" fmla="*/ 412864 h 950432"/>
                <a:gd name="connsiteX7409" fmla="*/ 2642627 w 4190171"/>
                <a:gd name="connsiteY7409" fmla="*/ 394676 h 950432"/>
                <a:gd name="connsiteX7410" fmla="*/ 2662930 w 4190171"/>
                <a:gd name="connsiteY7410" fmla="*/ 378795 h 950432"/>
                <a:gd name="connsiteX7411" fmla="*/ 2672484 w 4190171"/>
                <a:gd name="connsiteY7411" fmla="*/ 376140 h 950432"/>
                <a:gd name="connsiteX7412" fmla="*/ 2296646 w 4190171"/>
                <a:gd name="connsiteY7412" fmla="*/ 376140 h 950432"/>
                <a:gd name="connsiteX7413" fmla="*/ 2305279 w 4190171"/>
                <a:gd name="connsiteY7413" fmla="*/ 381017 h 950432"/>
                <a:gd name="connsiteX7414" fmla="*/ 2314740 w 4190171"/>
                <a:gd name="connsiteY7414" fmla="*/ 393112 h 950432"/>
                <a:gd name="connsiteX7415" fmla="*/ 2312518 w 4190171"/>
                <a:gd name="connsiteY7415" fmla="*/ 411300 h 950432"/>
                <a:gd name="connsiteX7416" fmla="*/ 2292216 w 4190171"/>
                <a:gd name="connsiteY7416" fmla="*/ 427181 h 950432"/>
                <a:gd name="connsiteX7417" fmla="*/ 2274028 w 4190171"/>
                <a:gd name="connsiteY7417" fmla="*/ 424959 h 950432"/>
                <a:gd name="connsiteX7418" fmla="*/ 2264568 w 4190171"/>
                <a:gd name="connsiteY7418" fmla="*/ 412864 h 950432"/>
                <a:gd name="connsiteX7419" fmla="*/ 2266790 w 4190171"/>
                <a:gd name="connsiteY7419" fmla="*/ 394676 h 950432"/>
                <a:gd name="connsiteX7420" fmla="*/ 2287091 w 4190171"/>
                <a:gd name="connsiteY7420" fmla="*/ 378795 h 950432"/>
                <a:gd name="connsiteX7421" fmla="*/ 2296646 w 4190171"/>
                <a:gd name="connsiteY7421" fmla="*/ 376140 h 950432"/>
                <a:gd name="connsiteX7422" fmla="*/ 1920808 w 4190171"/>
                <a:gd name="connsiteY7422" fmla="*/ 376140 h 950432"/>
                <a:gd name="connsiteX7423" fmla="*/ 1929441 w 4190171"/>
                <a:gd name="connsiteY7423" fmla="*/ 381017 h 950432"/>
                <a:gd name="connsiteX7424" fmla="*/ 1938903 w 4190171"/>
                <a:gd name="connsiteY7424" fmla="*/ 393112 h 950432"/>
                <a:gd name="connsiteX7425" fmla="*/ 1936680 w 4190171"/>
                <a:gd name="connsiteY7425" fmla="*/ 411300 h 950432"/>
                <a:gd name="connsiteX7426" fmla="*/ 1916378 w 4190171"/>
                <a:gd name="connsiteY7426" fmla="*/ 427181 h 950432"/>
                <a:gd name="connsiteX7427" fmla="*/ 1898191 w 4190171"/>
                <a:gd name="connsiteY7427" fmla="*/ 424959 h 950432"/>
                <a:gd name="connsiteX7428" fmla="*/ 1888729 w 4190171"/>
                <a:gd name="connsiteY7428" fmla="*/ 412864 h 950432"/>
                <a:gd name="connsiteX7429" fmla="*/ 1890951 w 4190171"/>
                <a:gd name="connsiteY7429" fmla="*/ 394676 h 950432"/>
                <a:gd name="connsiteX7430" fmla="*/ 1911253 w 4190171"/>
                <a:gd name="connsiteY7430" fmla="*/ 378795 h 950432"/>
                <a:gd name="connsiteX7431" fmla="*/ 1920808 w 4190171"/>
                <a:gd name="connsiteY7431" fmla="*/ 376140 h 950432"/>
                <a:gd name="connsiteX7432" fmla="*/ 1544969 w 4190171"/>
                <a:gd name="connsiteY7432" fmla="*/ 376140 h 950432"/>
                <a:gd name="connsiteX7433" fmla="*/ 1553603 w 4190171"/>
                <a:gd name="connsiteY7433" fmla="*/ 381017 h 950432"/>
                <a:gd name="connsiteX7434" fmla="*/ 1563064 w 4190171"/>
                <a:gd name="connsiteY7434" fmla="*/ 393112 h 950432"/>
                <a:gd name="connsiteX7435" fmla="*/ 1560842 w 4190171"/>
                <a:gd name="connsiteY7435" fmla="*/ 411300 h 950432"/>
                <a:gd name="connsiteX7436" fmla="*/ 1540540 w 4190171"/>
                <a:gd name="connsiteY7436" fmla="*/ 427181 h 950432"/>
                <a:gd name="connsiteX7437" fmla="*/ 1522352 w 4190171"/>
                <a:gd name="connsiteY7437" fmla="*/ 424959 h 950432"/>
                <a:gd name="connsiteX7438" fmla="*/ 1512892 w 4190171"/>
                <a:gd name="connsiteY7438" fmla="*/ 412864 h 950432"/>
                <a:gd name="connsiteX7439" fmla="*/ 1515113 w 4190171"/>
                <a:gd name="connsiteY7439" fmla="*/ 394676 h 950432"/>
                <a:gd name="connsiteX7440" fmla="*/ 1535415 w 4190171"/>
                <a:gd name="connsiteY7440" fmla="*/ 378795 h 950432"/>
                <a:gd name="connsiteX7441" fmla="*/ 1544969 w 4190171"/>
                <a:gd name="connsiteY7441" fmla="*/ 376140 h 950432"/>
                <a:gd name="connsiteX7442" fmla="*/ 1169132 w 4190171"/>
                <a:gd name="connsiteY7442" fmla="*/ 376140 h 950432"/>
                <a:gd name="connsiteX7443" fmla="*/ 1177765 w 4190171"/>
                <a:gd name="connsiteY7443" fmla="*/ 381017 h 950432"/>
                <a:gd name="connsiteX7444" fmla="*/ 1187226 w 4190171"/>
                <a:gd name="connsiteY7444" fmla="*/ 393112 h 950432"/>
                <a:gd name="connsiteX7445" fmla="*/ 1185004 w 4190171"/>
                <a:gd name="connsiteY7445" fmla="*/ 411300 h 950432"/>
                <a:gd name="connsiteX7446" fmla="*/ 1164702 w 4190171"/>
                <a:gd name="connsiteY7446" fmla="*/ 427181 h 950432"/>
                <a:gd name="connsiteX7447" fmla="*/ 1146514 w 4190171"/>
                <a:gd name="connsiteY7447" fmla="*/ 424959 h 950432"/>
                <a:gd name="connsiteX7448" fmla="*/ 1137053 w 4190171"/>
                <a:gd name="connsiteY7448" fmla="*/ 412864 h 950432"/>
                <a:gd name="connsiteX7449" fmla="*/ 1139275 w 4190171"/>
                <a:gd name="connsiteY7449" fmla="*/ 394676 h 950432"/>
                <a:gd name="connsiteX7450" fmla="*/ 1159577 w 4190171"/>
                <a:gd name="connsiteY7450" fmla="*/ 378795 h 950432"/>
                <a:gd name="connsiteX7451" fmla="*/ 1169132 w 4190171"/>
                <a:gd name="connsiteY7451" fmla="*/ 376140 h 950432"/>
                <a:gd name="connsiteX7452" fmla="*/ 793293 w 4190171"/>
                <a:gd name="connsiteY7452" fmla="*/ 376140 h 950432"/>
                <a:gd name="connsiteX7453" fmla="*/ 801927 w 4190171"/>
                <a:gd name="connsiteY7453" fmla="*/ 381017 h 950432"/>
                <a:gd name="connsiteX7454" fmla="*/ 811388 w 4190171"/>
                <a:gd name="connsiteY7454" fmla="*/ 393112 h 950432"/>
                <a:gd name="connsiteX7455" fmla="*/ 809166 w 4190171"/>
                <a:gd name="connsiteY7455" fmla="*/ 411300 h 950432"/>
                <a:gd name="connsiteX7456" fmla="*/ 788864 w 4190171"/>
                <a:gd name="connsiteY7456" fmla="*/ 427181 h 950432"/>
                <a:gd name="connsiteX7457" fmla="*/ 770676 w 4190171"/>
                <a:gd name="connsiteY7457" fmla="*/ 424959 h 950432"/>
                <a:gd name="connsiteX7458" fmla="*/ 761215 w 4190171"/>
                <a:gd name="connsiteY7458" fmla="*/ 412864 h 950432"/>
                <a:gd name="connsiteX7459" fmla="*/ 763437 w 4190171"/>
                <a:gd name="connsiteY7459" fmla="*/ 394676 h 950432"/>
                <a:gd name="connsiteX7460" fmla="*/ 783739 w 4190171"/>
                <a:gd name="connsiteY7460" fmla="*/ 378795 h 950432"/>
                <a:gd name="connsiteX7461" fmla="*/ 793293 w 4190171"/>
                <a:gd name="connsiteY7461" fmla="*/ 376140 h 950432"/>
                <a:gd name="connsiteX7462" fmla="*/ 417456 w 4190171"/>
                <a:gd name="connsiteY7462" fmla="*/ 376140 h 950432"/>
                <a:gd name="connsiteX7463" fmla="*/ 426089 w 4190171"/>
                <a:gd name="connsiteY7463" fmla="*/ 381017 h 950432"/>
                <a:gd name="connsiteX7464" fmla="*/ 435550 w 4190171"/>
                <a:gd name="connsiteY7464" fmla="*/ 393112 h 950432"/>
                <a:gd name="connsiteX7465" fmla="*/ 433328 w 4190171"/>
                <a:gd name="connsiteY7465" fmla="*/ 411300 h 950432"/>
                <a:gd name="connsiteX7466" fmla="*/ 413026 w 4190171"/>
                <a:gd name="connsiteY7466" fmla="*/ 427181 h 950432"/>
                <a:gd name="connsiteX7467" fmla="*/ 394838 w 4190171"/>
                <a:gd name="connsiteY7467" fmla="*/ 424959 h 950432"/>
                <a:gd name="connsiteX7468" fmla="*/ 385377 w 4190171"/>
                <a:gd name="connsiteY7468" fmla="*/ 412864 h 950432"/>
                <a:gd name="connsiteX7469" fmla="*/ 387599 w 4190171"/>
                <a:gd name="connsiteY7469" fmla="*/ 394676 h 950432"/>
                <a:gd name="connsiteX7470" fmla="*/ 407901 w 4190171"/>
                <a:gd name="connsiteY7470" fmla="*/ 378795 h 950432"/>
                <a:gd name="connsiteX7471" fmla="*/ 417456 w 4190171"/>
                <a:gd name="connsiteY7471" fmla="*/ 376140 h 950432"/>
                <a:gd name="connsiteX7472" fmla="*/ 3910272 w 4190171"/>
                <a:gd name="connsiteY7472" fmla="*/ 369581 h 950432"/>
                <a:gd name="connsiteX7473" fmla="*/ 3913102 w 4190171"/>
                <a:gd name="connsiteY7473" fmla="*/ 371782 h 950432"/>
                <a:gd name="connsiteX7474" fmla="*/ 3916682 w 4190171"/>
                <a:gd name="connsiteY7474" fmla="*/ 378081 h 950432"/>
                <a:gd name="connsiteX7475" fmla="*/ 3914925 w 4190171"/>
                <a:gd name="connsiteY7475" fmla="*/ 384469 h 950432"/>
                <a:gd name="connsiteX7476" fmla="*/ 3908756 w 4190171"/>
                <a:gd name="connsiteY7476" fmla="*/ 387976 h 950432"/>
                <a:gd name="connsiteX7477" fmla="*/ 3902368 w 4190171"/>
                <a:gd name="connsiteY7477" fmla="*/ 386218 h 950432"/>
                <a:gd name="connsiteX7478" fmla="*/ 3898788 w 4190171"/>
                <a:gd name="connsiteY7478" fmla="*/ 379920 h 950432"/>
                <a:gd name="connsiteX7479" fmla="*/ 3900545 w 4190171"/>
                <a:gd name="connsiteY7479" fmla="*/ 373532 h 950432"/>
                <a:gd name="connsiteX7480" fmla="*/ 3906714 w 4190171"/>
                <a:gd name="connsiteY7480" fmla="*/ 370025 h 950432"/>
                <a:gd name="connsiteX7481" fmla="*/ 3910272 w 4190171"/>
                <a:gd name="connsiteY7481" fmla="*/ 369581 h 950432"/>
                <a:gd name="connsiteX7482" fmla="*/ 3534434 w 4190171"/>
                <a:gd name="connsiteY7482" fmla="*/ 369581 h 950432"/>
                <a:gd name="connsiteX7483" fmla="*/ 3537264 w 4190171"/>
                <a:gd name="connsiteY7483" fmla="*/ 371782 h 950432"/>
                <a:gd name="connsiteX7484" fmla="*/ 3540844 w 4190171"/>
                <a:gd name="connsiteY7484" fmla="*/ 378081 h 950432"/>
                <a:gd name="connsiteX7485" fmla="*/ 3539087 w 4190171"/>
                <a:gd name="connsiteY7485" fmla="*/ 384469 h 950432"/>
                <a:gd name="connsiteX7486" fmla="*/ 3532918 w 4190171"/>
                <a:gd name="connsiteY7486" fmla="*/ 387976 h 950432"/>
                <a:gd name="connsiteX7487" fmla="*/ 3526530 w 4190171"/>
                <a:gd name="connsiteY7487" fmla="*/ 386218 h 950432"/>
                <a:gd name="connsiteX7488" fmla="*/ 3522949 w 4190171"/>
                <a:gd name="connsiteY7488" fmla="*/ 379920 h 950432"/>
                <a:gd name="connsiteX7489" fmla="*/ 3524707 w 4190171"/>
                <a:gd name="connsiteY7489" fmla="*/ 373532 h 950432"/>
                <a:gd name="connsiteX7490" fmla="*/ 3530876 w 4190171"/>
                <a:gd name="connsiteY7490" fmla="*/ 370025 h 950432"/>
                <a:gd name="connsiteX7491" fmla="*/ 3534434 w 4190171"/>
                <a:gd name="connsiteY7491" fmla="*/ 369581 h 950432"/>
                <a:gd name="connsiteX7492" fmla="*/ 3158595 w 4190171"/>
                <a:gd name="connsiteY7492" fmla="*/ 369581 h 950432"/>
                <a:gd name="connsiteX7493" fmla="*/ 3161426 w 4190171"/>
                <a:gd name="connsiteY7493" fmla="*/ 371782 h 950432"/>
                <a:gd name="connsiteX7494" fmla="*/ 3165006 w 4190171"/>
                <a:gd name="connsiteY7494" fmla="*/ 378081 h 950432"/>
                <a:gd name="connsiteX7495" fmla="*/ 3163249 w 4190171"/>
                <a:gd name="connsiteY7495" fmla="*/ 384469 h 950432"/>
                <a:gd name="connsiteX7496" fmla="*/ 3157080 w 4190171"/>
                <a:gd name="connsiteY7496" fmla="*/ 387976 h 950432"/>
                <a:gd name="connsiteX7497" fmla="*/ 3150692 w 4190171"/>
                <a:gd name="connsiteY7497" fmla="*/ 386218 h 950432"/>
                <a:gd name="connsiteX7498" fmla="*/ 3147112 w 4190171"/>
                <a:gd name="connsiteY7498" fmla="*/ 379920 h 950432"/>
                <a:gd name="connsiteX7499" fmla="*/ 3148869 w 4190171"/>
                <a:gd name="connsiteY7499" fmla="*/ 373532 h 950432"/>
                <a:gd name="connsiteX7500" fmla="*/ 3155037 w 4190171"/>
                <a:gd name="connsiteY7500" fmla="*/ 370025 h 950432"/>
                <a:gd name="connsiteX7501" fmla="*/ 3158595 w 4190171"/>
                <a:gd name="connsiteY7501" fmla="*/ 369581 h 950432"/>
                <a:gd name="connsiteX7502" fmla="*/ 2782758 w 4190171"/>
                <a:gd name="connsiteY7502" fmla="*/ 369581 h 950432"/>
                <a:gd name="connsiteX7503" fmla="*/ 2785587 w 4190171"/>
                <a:gd name="connsiteY7503" fmla="*/ 371782 h 950432"/>
                <a:gd name="connsiteX7504" fmla="*/ 2789168 w 4190171"/>
                <a:gd name="connsiteY7504" fmla="*/ 378081 h 950432"/>
                <a:gd name="connsiteX7505" fmla="*/ 2787410 w 4190171"/>
                <a:gd name="connsiteY7505" fmla="*/ 384469 h 950432"/>
                <a:gd name="connsiteX7506" fmla="*/ 2781242 w 4190171"/>
                <a:gd name="connsiteY7506" fmla="*/ 387976 h 950432"/>
                <a:gd name="connsiteX7507" fmla="*/ 2774854 w 4190171"/>
                <a:gd name="connsiteY7507" fmla="*/ 386218 h 950432"/>
                <a:gd name="connsiteX7508" fmla="*/ 2771273 w 4190171"/>
                <a:gd name="connsiteY7508" fmla="*/ 379920 h 950432"/>
                <a:gd name="connsiteX7509" fmla="*/ 2773031 w 4190171"/>
                <a:gd name="connsiteY7509" fmla="*/ 373532 h 950432"/>
                <a:gd name="connsiteX7510" fmla="*/ 2779200 w 4190171"/>
                <a:gd name="connsiteY7510" fmla="*/ 370025 h 950432"/>
                <a:gd name="connsiteX7511" fmla="*/ 2782758 w 4190171"/>
                <a:gd name="connsiteY7511" fmla="*/ 369581 h 950432"/>
                <a:gd name="connsiteX7512" fmla="*/ 2406920 w 4190171"/>
                <a:gd name="connsiteY7512" fmla="*/ 369581 h 950432"/>
                <a:gd name="connsiteX7513" fmla="*/ 2409749 w 4190171"/>
                <a:gd name="connsiteY7513" fmla="*/ 371782 h 950432"/>
                <a:gd name="connsiteX7514" fmla="*/ 2413330 w 4190171"/>
                <a:gd name="connsiteY7514" fmla="*/ 378081 h 950432"/>
                <a:gd name="connsiteX7515" fmla="*/ 2411573 w 4190171"/>
                <a:gd name="connsiteY7515" fmla="*/ 384469 h 950432"/>
                <a:gd name="connsiteX7516" fmla="*/ 2405404 w 4190171"/>
                <a:gd name="connsiteY7516" fmla="*/ 387976 h 950432"/>
                <a:gd name="connsiteX7517" fmla="*/ 2399016 w 4190171"/>
                <a:gd name="connsiteY7517" fmla="*/ 386218 h 950432"/>
                <a:gd name="connsiteX7518" fmla="*/ 2395435 w 4190171"/>
                <a:gd name="connsiteY7518" fmla="*/ 379920 h 950432"/>
                <a:gd name="connsiteX7519" fmla="*/ 2397192 w 4190171"/>
                <a:gd name="connsiteY7519" fmla="*/ 373532 h 950432"/>
                <a:gd name="connsiteX7520" fmla="*/ 2403361 w 4190171"/>
                <a:gd name="connsiteY7520" fmla="*/ 370025 h 950432"/>
                <a:gd name="connsiteX7521" fmla="*/ 2406920 w 4190171"/>
                <a:gd name="connsiteY7521" fmla="*/ 369581 h 950432"/>
                <a:gd name="connsiteX7522" fmla="*/ 2031082 w 4190171"/>
                <a:gd name="connsiteY7522" fmla="*/ 369581 h 950432"/>
                <a:gd name="connsiteX7523" fmla="*/ 2033911 w 4190171"/>
                <a:gd name="connsiteY7523" fmla="*/ 371782 h 950432"/>
                <a:gd name="connsiteX7524" fmla="*/ 2037492 w 4190171"/>
                <a:gd name="connsiteY7524" fmla="*/ 378081 h 950432"/>
                <a:gd name="connsiteX7525" fmla="*/ 2035734 w 4190171"/>
                <a:gd name="connsiteY7525" fmla="*/ 384469 h 950432"/>
                <a:gd name="connsiteX7526" fmla="*/ 2029566 w 4190171"/>
                <a:gd name="connsiteY7526" fmla="*/ 387976 h 950432"/>
                <a:gd name="connsiteX7527" fmla="*/ 2023178 w 4190171"/>
                <a:gd name="connsiteY7527" fmla="*/ 386218 h 950432"/>
                <a:gd name="connsiteX7528" fmla="*/ 2019597 w 4190171"/>
                <a:gd name="connsiteY7528" fmla="*/ 379920 h 950432"/>
                <a:gd name="connsiteX7529" fmla="*/ 2021355 w 4190171"/>
                <a:gd name="connsiteY7529" fmla="*/ 373532 h 950432"/>
                <a:gd name="connsiteX7530" fmla="*/ 2027523 w 4190171"/>
                <a:gd name="connsiteY7530" fmla="*/ 370025 h 950432"/>
                <a:gd name="connsiteX7531" fmla="*/ 2031082 w 4190171"/>
                <a:gd name="connsiteY7531" fmla="*/ 369581 h 950432"/>
                <a:gd name="connsiteX7532" fmla="*/ 1655243 w 4190171"/>
                <a:gd name="connsiteY7532" fmla="*/ 369581 h 950432"/>
                <a:gd name="connsiteX7533" fmla="*/ 1658073 w 4190171"/>
                <a:gd name="connsiteY7533" fmla="*/ 371782 h 950432"/>
                <a:gd name="connsiteX7534" fmla="*/ 1661654 w 4190171"/>
                <a:gd name="connsiteY7534" fmla="*/ 378081 h 950432"/>
                <a:gd name="connsiteX7535" fmla="*/ 1659896 w 4190171"/>
                <a:gd name="connsiteY7535" fmla="*/ 384469 h 950432"/>
                <a:gd name="connsiteX7536" fmla="*/ 1653727 w 4190171"/>
                <a:gd name="connsiteY7536" fmla="*/ 387976 h 950432"/>
                <a:gd name="connsiteX7537" fmla="*/ 1647340 w 4190171"/>
                <a:gd name="connsiteY7537" fmla="*/ 386218 h 950432"/>
                <a:gd name="connsiteX7538" fmla="*/ 1643759 w 4190171"/>
                <a:gd name="connsiteY7538" fmla="*/ 379920 h 950432"/>
                <a:gd name="connsiteX7539" fmla="*/ 1645516 w 4190171"/>
                <a:gd name="connsiteY7539" fmla="*/ 373532 h 950432"/>
                <a:gd name="connsiteX7540" fmla="*/ 1651685 w 4190171"/>
                <a:gd name="connsiteY7540" fmla="*/ 370025 h 950432"/>
                <a:gd name="connsiteX7541" fmla="*/ 1655243 w 4190171"/>
                <a:gd name="connsiteY7541" fmla="*/ 369581 h 950432"/>
                <a:gd name="connsiteX7542" fmla="*/ 1279405 w 4190171"/>
                <a:gd name="connsiteY7542" fmla="*/ 369581 h 950432"/>
                <a:gd name="connsiteX7543" fmla="*/ 1282235 w 4190171"/>
                <a:gd name="connsiteY7543" fmla="*/ 371782 h 950432"/>
                <a:gd name="connsiteX7544" fmla="*/ 1285815 w 4190171"/>
                <a:gd name="connsiteY7544" fmla="*/ 378081 h 950432"/>
                <a:gd name="connsiteX7545" fmla="*/ 1284058 w 4190171"/>
                <a:gd name="connsiteY7545" fmla="*/ 384469 h 950432"/>
                <a:gd name="connsiteX7546" fmla="*/ 1277890 w 4190171"/>
                <a:gd name="connsiteY7546" fmla="*/ 387976 h 950432"/>
                <a:gd name="connsiteX7547" fmla="*/ 1271502 w 4190171"/>
                <a:gd name="connsiteY7547" fmla="*/ 386218 h 950432"/>
                <a:gd name="connsiteX7548" fmla="*/ 1267921 w 4190171"/>
                <a:gd name="connsiteY7548" fmla="*/ 379920 h 950432"/>
                <a:gd name="connsiteX7549" fmla="*/ 1269678 w 4190171"/>
                <a:gd name="connsiteY7549" fmla="*/ 373532 h 950432"/>
                <a:gd name="connsiteX7550" fmla="*/ 1275847 w 4190171"/>
                <a:gd name="connsiteY7550" fmla="*/ 370025 h 950432"/>
                <a:gd name="connsiteX7551" fmla="*/ 1279405 w 4190171"/>
                <a:gd name="connsiteY7551" fmla="*/ 369581 h 950432"/>
                <a:gd name="connsiteX7552" fmla="*/ 903567 w 4190171"/>
                <a:gd name="connsiteY7552" fmla="*/ 369581 h 950432"/>
                <a:gd name="connsiteX7553" fmla="*/ 906397 w 4190171"/>
                <a:gd name="connsiteY7553" fmla="*/ 371782 h 950432"/>
                <a:gd name="connsiteX7554" fmla="*/ 909978 w 4190171"/>
                <a:gd name="connsiteY7554" fmla="*/ 378081 h 950432"/>
                <a:gd name="connsiteX7555" fmla="*/ 908220 w 4190171"/>
                <a:gd name="connsiteY7555" fmla="*/ 384469 h 950432"/>
                <a:gd name="connsiteX7556" fmla="*/ 902051 w 4190171"/>
                <a:gd name="connsiteY7556" fmla="*/ 387976 h 950432"/>
                <a:gd name="connsiteX7557" fmla="*/ 895663 w 4190171"/>
                <a:gd name="connsiteY7557" fmla="*/ 386218 h 950432"/>
                <a:gd name="connsiteX7558" fmla="*/ 892083 w 4190171"/>
                <a:gd name="connsiteY7558" fmla="*/ 379920 h 950432"/>
                <a:gd name="connsiteX7559" fmla="*/ 893840 w 4190171"/>
                <a:gd name="connsiteY7559" fmla="*/ 373532 h 950432"/>
                <a:gd name="connsiteX7560" fmla="*/ 900009 w 4190171"/>
                <a:gd name="connsiteY7560" fmla="*/ 370025 h 950432"/>
                <a:gd name="connsiteX7561" fmla="*/ 903567 w 4190171"/>
                <a:gd name="connsiteY7561" fmla="*/ 369581 h 950432"/>
                <a:gd name="connsiteX7562" fmla="*/ 527729 w 4190171"/>
                <a:gd name="connsiteY7562" fmla="*/ 369581 h 950432"/>
                <a:gd name="connsiteX7563" fmla="*/ 530559 w 4190171"/>
                <a:gd name="connsiteY7563" fmla="*/ 371782 h 950432"/>
                <a:gd name="connsiteX7564" fmla="*/ 534139 w 4190171"/>
                <a:gd name="connsiteY7564" fmla="*/ 378081 h 950432"/>
                <a:gd name="connsiteX7565" fmla="*/ 532382 w 4190171"/>
                <a:gd name="connsiteY7565" fmla="*/ 384469 h 950432"/>
                <a:gd name="connsiteX7566" fmla="*/ 526213 w 4190171"/>
                <a:gd name="connsiteY7566" fmla="*/ 387976 h 950432"/>
                <a:gd name="connsiteX7567" fmla="*/ 519826 w 4190171"/>
                <a:gd name="connsiteY7567" fmla="*/ 386218 h 950432"/>
                <a:gd name="connsiteX7568" fmla="*/ 516245 w 4190171"/>
                <a:gd name="connsiteY7568" fmla="*/ 379920 h 950432"/>
                <a:gd name="connsiteX7569" fmla="*/ 518002 w 4190171"/>
                <a:gd name="connsiteY7569" fmla="*/ 373532 h 950432"/>
                <a:gd name="connsiteX7570" fmla="*/ 524170 w 4190171"/>
                <a:gd name="connsiteY7570" fmla="*/ 370025 h 950432"/>
                <a:gd name="connsiteX7571" fmla="*/ 527729 w 4190171"/>
                <a:gd name="connsiteY7571" fmla="*/ 369581 h 950432"/>
                <a:gd name="connsiteX7572" fmla="*/ 3950238 w 4190171"/>
                <a:gd name="connsiteY7572" fmla="*/ 360106 h 950432"/>
                <a:gd name="connsiteX7573" fmla="*/ 3960619 w 4190171"/>
                <a:gd name="connsiteY7573" fmla="*/ 363945 h 950432"/>
                <a:gd name="connsiteX7574" fmla="*/ 3990288 w 4190171"/>
                <a:gd name="connsiteY7574" fmla="*/ 391413 h 950432"/>
                <a:gd name="connsiteX7575" fmla="*/ 3991076 w 4190171"/>
                <a:gd name="connsiteY7575" fmla="*/ 411849 h 950432"/>
                <a:gd name="connsiteX7576" fmla="*/ 3976195 w 4190171"/>
                <a:gd name="connsiteY7576" fmla="*/ 427921 h 950432"/>
                <a:gd name="connsiteX7577" fmla="*/ 3955760 w 4190171"/>
                <a:gd name="connsiteY7577" fmla="*/ 428708 h 950432"/>
                <a:gd name="connsiteX7578" fmla="*/ 3926090 w 4190171"/>
                <a:gd name="connsiteY7578" fmla="*/ 401239 h 950432"/>
                <a:gd name="connsiteX7579" fmla="*/ 3925304 w 4190171"/>
                <a:gd name="connsiteY7579" fmla="*/ 380805 h 950432"/>
                <a:gd name="connsiteX7580" fmla="*/ 3940184 w 4190171"/>
                <a:gd name="connsiteY7580" fmla="*/ 364732 h 950432"/>
                <a:gd name="connsiteX7581" fmla="*/ 3950238 w 4190171"/>
                <a:gd name="connsiteY7581" fmla="*/ 360106 h 950432"/>
                <a:gd name="connsiteX7582" fmla="*/ 3574400 w 4190171"/>
                <a:gd name="connsiteY7582" fmla="*/ 360106 h 950432"/>
                <a:gd name="connsiteX7583" fmla="*/ 3584780 w 4190171"/>
                <a:gd name="connsiteY7583" fmla="*/ 363945 h 950432"/>
                <a:gd name="connsiteX7584" fmla="*/ 3614450 w 4190171"/>
                <a:gd name="connsiteY7584" fmla="*/ 391413 h 950432"/>
                <a:gd name="connsiteX7585" fmla="*/ 3615238 w 4190171"/>
                <a:gd name="connsiteY7585" fmla="*/ 411849 h 950432"/>
                <a:gd name="connsiteX7586" fmla="*/ 3600358 w 4190171"/>
                <a:gd name="connsiteY7586" fmla="*/ 427921 h 950432"/>
                <a:gd name="connsiteX7587" fmla="*/ 3579922 w 4190171"/>
                <a:gd name="connsiteY7587" fmla="*/ 428708 h 950432"/>
                <a:gd name="connsiteX7588" fmla="*/ 3550252 w 4190171"/>
                <a:gd name="connsiteY7588" fmla="*/ 401239 h 950432"/>
                <a:gd name="connsiteX7589" fmla="*/ 3549465 w 4190171"/>
                <a:gd name="connsiteY7589" fmla="*/ 380805 h 950432"/>
                <a:gd name="connsiteX7590" fmla="*/ 3564345 w 4190171"/>
                <a:gd name="connsiteY7590" fmla="*/ 364732 h 950432"/>
                <a:gd name="connsiteX7591" fmla="*/ 3574400 w 4190171"/>
                <a:gd name="connsiteY7591" fmla="*/ 360106 h 950432"/>
                <a:gd name="connsiteX7592" fmla="*/ 3198562 w 4190171"/>
                <a:gd name="connsiteY7592" fmla="*/ 360106 h 950432"/>
                <a:gd name="connsiteX7593" fmla="*/ 3208942 w 4190171"/>
                <a:gd name="connsiteY7593" fmla="*/ 363945 h 950432"/>
                <a:gd name="connsiteX7594" fmla="*/ 3238612 w 4190171"/>
                <a:gd name="connsiteY7594" fmla="*/ 391413 h 950432"/>
                <a:gd name="connsiteX7595" fmla="*/ 3239400 w 4190171"/>
                <a:gd name="connsiteY7595" fmla="*/ 411849 h 950432"/>
                <a:gd name="connsiteX7596" fmla="*/ 3224519 w 4190171"/>
                <a:gd name="connsiteY7596" fmla="*/ 427921 h 950432"/>
                <a:gd name="connsiteX7597" fmla="*/ 3204084 w 4190171"/>
                <a:gd name="connsiteY7597" fmla="*/ 428708 h 950432"/>
                <a:gd name="connsiteX7598" fmla="*/ 3174414 w 4190171"/>
                <a:gd name="connsiteY7598" fmla="*/ 401239 h 950432"/>
                <a:gd name="connsiteX7599" fmla="*/ 3173627 w 4190171"/>
                <a:gd name="connsiteY7599" fmla="*/ 380805 h 950432"/>
                <a:gd name="connsiteX7600" fmla="*/ 3188507 w 4190171"/>
                <a:gd name="connsiteY7600" fmla="*/ 364732 h 950432"/>
                <a:gd name="connsiteX7601" fmla="*/ 3198562 w 4190171"/>
                <a:gd name="connsiteY7601" fmla="*/ 360106 h 950432"/>
                <a:gd name="connsiteX7602" fmla="*/ 2822724 w 4190171"/>
                <a:gd name="connsiteY7602" fmla="*/ 360106 h 950432"/>
                <a:gd name="connsiteX7603" fmla="*/ 2833104 w 4190171"/>
                <a:gd name="connsiteY7603" fmla="*/ 363945 h 950432"/>
                <a:gd name="connsiteX7604" fmla="*/ 2862774 w 4190171"/>
                <a:gd name="connsiteY7604" fmla="*/ 391413 h 950432"/>
                <a:gd name="connsiteX7605" fmla="*/ 2863561 w 4190171"/>
                <a:gd name="connsiteY7605" fmla="*/ 411849 h 950432"/>
                <a:gd name="connsiteX7606" fmla="*/ 2848681 w 4190171"/>
                <a:gd name="connsiteY7606" fmla="*/ 427921 h 950432"/>
                <a:gd name="connsiteX7607" fmla="*/ 2828246 w 4190171"/>
                <a:gd name="connsiteY7607" fmla="*/ 428708 h 950432"/>
                <a:gd name="connsiteX7608" fmla="*/ 2798576 w 4190171"/>
                <a:gd name="connsiteY7608" fmla="*/ 401239 h 950432"/>
                <a:gd name="connsiteX7609" fmla="*/ 2797789 w 4190171"/>
                <a:gd name="connsiteY7609" fmla="*/ 380805 h 950432"/>
                <a:gd name="connsiteX7610" fmla="*/ 2812669 w 4190171"/>
                <a:gd name="connsiteY7610" fmla="*/ 364732 h 950432"/>
                <a:gd name="connsiteX7611" fmla="*/ 2822724 w 4190171"/>
                <a:gd name="connsiteY7611" fmla="*/ 360106 h 950432"/>
                <a:gd name="connsiteX7612" fmla="*/ 2446886 w 4190171"/>
                <a:gd name="connsiteY7612" fmla="*/ 360106 h 950432"/>
                <a:gd name="connsiteX7613" fmla="*/ 2457267 w 4190171"/>
                <a:gd name="connsiteY7613" fmla="*/ 363945 h 950432"/>
                <a:gd name="connsiteX7614" fmla="*/ 2486936 w 4190171"/>
                <a:gd name="connsiteY7614" fmla="*/ 391413 h 950432"/>
                <a:gd name="connsiteX7615" fmla="*/ 2487724 w 4190171"/>
                <a:gd name="connsiteY7615" fmla="*/ 411849 h 950432"/>
                <a:gd name="connsiteX7616" fmla="*/ 2472843 w 4190171"/>
                <a:gd name="connsiteY7616" fmla="*/ 427921 h 950432"/>
                <a:gd name="connsiteX7617" fmla="*/ 2452408 w 4190171"/>
                <a:gd name="connsiteY7617" fmla="*/ 428708 h 950432"/>
                <a:gd name="connsiteX7618" fmla="*/ 2422738 w 4190171"/>
                <a:gd name="connsiteY7618" fmla="*/ 401239 h 950432"/>
                <a:gd name="connsiteX7619" fmla="*/ 2421951 w 4190171"/>
                <a:gd name="connsiteY7619" fmla="*/ 380805 h 950432"/>
                <a:gd name="connsiteX7620" fmla="*/ 2436831 w 4190171"/>
                <a:gd name="connsiteY7620" fmla="*/ 364732 h 950432"/>
                <a:gd name="connsiteX7621" fmla="*/ 2446886 w 4190171"/>
                <a:gd name="connsiteY7621" fmla="*/ 360106 h 950432"/>
                <a:gd name="connsiteX7622" fmla="*/ 2071048 w 4190171"/>
                <a:gd name="connsiteY7622" fmla="*/ 360106 h 950432"/>
                <a:gd name="connsiteX7623" fmla="*/ 2081428 w 4190171"/>
                <a:gd name="connsiteY7623" fmla="*/ 363945 h 950432"/>
                <a:gd name="connsiteX7624" fmla="*/ 2111098 w 4190171"/>
                <a:gd name="connsiteY7624" fmla="*/ 391413 h 950432"/>
                <a:gd name="connsiteX7625" fmla="*/ 2111885 w 4190171"/>
                <a:gd name="connsiteY7625" fmla="*/ 411849 h 950432"/>
                <a:gd name="connsiteX7626" fmla="*/ 2097005 w 4190171"/>
                <a:gd name="connsiteY7626" fmla="*/ 427921 h 950432"/>
                <a:gd name="connsiteX7627" fmla="*/ 2076570 w 4190171"/>
                <a:gd name="connsiteY7627" fmla="*/ 428708 h 950432"/>
                <a:gd name="connsiteX7628" fmla="*/ 2046900 w 4190171"/>
                <a:gd name="connsiteY7628" fmla="*/ 401239 h 950432"/>
                <a:gd name="connsiteX7629" fmla="*/ 2046113 w 4190171"/>
                <a:gd name="connsiteY7629" fmla="*/ 380805 h 950432"/>
                <a:gd name="connsiteX7630" fmla="*/ 2060993 w 4190171"/>
                <a:gd name="connsiteY7630" fmla="*/ 364732 h 950432"/>
                <a:gd name="connsiteX7631" fmla="*/ 2071048 w 4190171"/>
                <a:gd name="connsiteY7631" fmla="*/ 360106 h 950432"/>
                <a:gd name="connsiteX7632" fmla="*/ 1695210 w 4190171"/>
                <a:gd name="connsiteY7632" fmla="*/ 360106 h 950432"/>
                <a:gd name="connsiteX7633" fmla="*/ 1705590 w 4190171"/>
                <a:gd name="connsiteY7633" fmla="*/ 363945 h 950432"/>
                <a:gd name="connsiteX7634" fmla="*/ 1735259 w 4190171"/>
                <a:gd name="connsiteY7634" fmla="*/ 391413 h 950432"/>
                <a:gd name="connsiteX7635" fmla="*/ 1736047 w 4190171"/>
                <a:gd name="connsiteY7635" fmla="*/ 411849 h 950432"/>
                <a:gd name="connsiteX7636" fmla="*/ 1721167 w 4190171"/>
                <a:gd name="connsiteY7636" fmla="*/ 427921 h 950432"/>
                <a:gd name="connsiteX7637" fmla="*/ 1700732 w 4190171"/>
                <a:gd name="connsiteY7637" fmla="*/ 428708 h 950432"/>
                <a:gd name="connsiteX7638" fmla="*/ 1671062 w 4190171"/>
                <a:gd name="connsiteY7638" fmla="*/ 401239 h 950432"/>
                <a:gd name="connsiteX7639" fmla="*/ 1670275 w 4190171"/>
                <a:gd name="connsiteY7639" fmla="*/ 380805 h 950432"/>
                <a:gd name="connsiteX7640" fmla="*/ 1685154 w 4190171"/>
                <a:gd name="connsiteY7640" fmla="*/ 364732 h 950432"/>
                <a:gd name="connsiteX7641" fmla="*/ 1695210 w 4190171"/>
                <a:gd name="connsiteY7641" fmla="*/ 360106 h 950432"/>
                <a:gd name="connsiteX7642" fmla="*/ 1319371 w 4190171"/>
                <a:gd name="connsiteY7642" fmla="*/ 360106 h 950432"/>
                <a:gd name="connsiteX7643" fmla="*/ 1329752 w 4190171"/>
                <a:gd name="connsiteY7643" fmla="*/ 363945 h 950432"/>
                <a:gd name="connsiteX7644" fmla="*/ 1359422 w 4190171"/>
                <a:gd name="connsiteY7644" fmla="*/ 391413 h 950432"/>
                <a:gd name="connsiteX7645" fmla="*/ 1360209 w 4190171"/>
                <a:gd name="connsiteY7645" fmla="*/ 411849 h 950432"/>
                <a:gd name="connsiteX7646" fmla="*/ 1345329 w 4190171"/>
                <a:gd name="connsiteY7646" fmla="*/ 427921 h 950432"/>
                <a:gd name="connsiteX7647" fmla="*/ 1324893 w 4190171"/>
                <a:gd name="connsiteY7647" fmla="*/ 428708 h 950432"/>
                <a:gd name="connsiteX7648" fmla="*/ 1295224 w 4190171"/>
                <a:gd name="connsiteY7648" fmla="*/ 401239 h 950432"/>
                <a:gd name="connsiteX7649" fmla="*/ 1294437 w 4190171"/>
                <a:gd name="connsiteY7649" fmla="*/ 380805 h 950432"/>
                <a:gd name="connsiteX7650" fmla="*/ 1309317 w 4190171"/>
                <a:gd name="connsiteY7650" fmla="*/ 364732 h 950432"/>
                <a:gd name="connsiteX7651" fmla="*/ 1319371 w 4190171"/>
                <a:gd name="connsiteY7651" fmla="*/ 360106 h 950432"/>
                <a:gd name="connsiteX7652" fmla="*/ 943533 w 4190171"/>
                <a:gd name="connsiteY7652" fmla="*/ 360106 h 950432"/>
                <a:gd name="connsiteX7653" fmla="*/ 953914 w 4190171"/>
                <a:gd name="connsiteY7653" fmla="*/ 363945 h 950432"/>
                <a:gd name="connsiteX7654" fmla="*/ 983584 w 4190171"/>
                <a:gd name="connsiteY7654" fmla="*/ 391413 h 950432"/>
                <a:gd name="connsiteX7655" fmla="*/ 984371 w 4190171"/>
                <a:gd name="connsiteY7655" fmla="*/ 411849 h 950432"/>
                <a:gd name="connsiteX7656" fmla="*/ 969490 w 4190171"/>
                <a:gd name="connsiteY7656" fmla="*/ 427921 h 950432"/>
                <a:gd name="connsiteX7657" fmla="*/ 949056 w 4190171"/>
                <a:gd name="connsiteY7657" fmla="*/ 428708 h 950432"/>
                <a:gd name="connsiteX7658" fmla="*/ 919386 w 4190171"/>
                <a:gd name="connsiteY7658" fmla="*/ 401239 h 950432"/>
                <a:gd name="connsiteX7659" fmla="*/ 918599 w 4190171"/>
                <a:gd name="connsiteY7659" fmla="*/ 380805 h 950432"/>
                <a:gd name="connsiteX7660" fmla="*/ 933479 w 4190171"/>
                <a:gd name="connsiteY7660" fmla="*/ 364732 h 950432"/>
                <a:gd name="connsiteX7661" fmla="*/ 943533 w 4190171"/>
                <a:gd name="connsiteY7661" fmla="*/ 360106 h 950432"/>
                <a:gd name="connsiteX7662" fmla="*/ 567695 w 4190171"/>
                <a:gd name="connsiteY7662" fmla="*/ 360106 h 950432"/>
                <a:gd name="connsiteX7663" fmla="*/ 578076 w 4190171"/>
                <a:gd name="connsiteY7663" fmla="*/ 363945 h 950432"/>
                <a:gd name="connsiteX7664" fmla="*/ 607745 w 4190171"/>
                <a:gd name="connsiteY7664" fmla="*/ 391413 h 950432"/>
                <a:gd name="connsiteX7665" fmla="*/ 608533 w 4190171"/>
                <a:gd name="connsiteY7665" fmla="*/ 411849 h 950432"/>
                <a:gd name="connsiteX7666" fmla="*/ 593653 w 4190171"/>
                <a:gd name="connsiteY7666" fmla="*/ 427921 h 950432"/>
                <a:gd name="connsiteX7667" fmla="*/ 573217 w 4190171"/>
                <a:gd name="connsiteY7667" fmla="*/ 428708 h 950432"/>
                <a:gd name="connsiteX7668" fmla="*/ 543548 w 4190171"/>
                <a:gd name="connsiteY7668" fmla="*/ 401239 h 950432"/>
                <a:gd name="connsiteX7669" fmla="*/ 542760 w 4190171"/>
                <a:gd name="connsiteY7669" fmla="*/ 380805 h 950432"/>
                <a:gd name="connsiteX7670" fmla="*/ 557640 w 4190171"/>
                <a:gd name="connsiteY7670" fmla="*/ 364732 h 950432"/>
                <a:gd name="connsiteX7671" fmla="*/ 567695 w 4190171"/>
                <a:gd name="connsiteY7671" fmla="*/ 360106 h 950432"/>
                <a:gd name="connsiteX7672" fmla="*/ 191858 w 4190171"/>
                <a:gd name="connsiteY7672" fmla="*/ 360106 h 950432"/>
                <a:gd name="connsiteX7673" fmla="*/ 202238 w 4190171"/>
                <a:gd name="connsiteY7673" fmla="*/ 363945 h 950432"/>
                <a:gd name="connsiteX7674" fmla="*/ 231907 w 4190171"/>
                <a:gd name="connsiteY7674" fmla="*/ 391413 h 950432"/>
                <a:gd name="connsiteX7675" fmla="*/ 232695 w 4190171"/>
                <a:gd name="connsiteY7675" fmla="*/ 411849 h 950432"/>
                <a:gd name="connsiteX7676" fmla="*/ 217815 w 4190171"/>
                <a:gd name="connsiteY7676" fmla="*/ 427921 h 950432"/>
                <a:gd name="connsiteX7677" fmla="*/ 197380 w 4190171"/>
                <a:gd name="connsiteY7677" fmla="*/ 428708 h 950432"/>
                <a:gd name="connsiteX7678" fmla="*/ 174854 w 4190171"/>
                <a:gd name="connsiteY7678" fmla="*/ 407853 h 950432"/>
                <a:gd name="connsiteX7679" fmla="*/ 190329 w 4190171"/>
                <a:gd name="connsiteY7679" fmla="*/ 360810 h 950432"/>
                <a:gd name="connsiteX7680" fmla="*/ 3695676 w 4190171"/>
                <a:gd name="connsiteY7680" fmla="*/ 358337 h 950432"/>
                <a:gd name="connsiteX7681" fmla="*/ 3704267 w 4190171"/>
                <a:gd name="connsiteY7681" fmla="*/ 361896 h 950432"/>
                <a:gd name="connsiteX7682" fmla="*/ 3773214 w 4190171"/>
                <a:gd name="connsiteY7682" fmla="*/ 430843 h 950432"/>
                <a:gd name="connsiteX7683" fmla="*/ 3773214 w 4190171"/>
                <a:gd name="connsiteY7683" fmla="*/ 448025 h 950432"/>
                <a:gd name="connsiteX7684" fmla="*/ 3738790 w 4190171"/>
                <a:gd name="connsiteY7684" fmla="*/ 482450 h 950432"/>
                <a:gd name="connsiteX7685" fmla="*/ 3721608 w 4190171"/>
                <a:gd name="connsiteY7685" fmla="*/ 482450 h 950432"/>
                <a:gd name="connsiteX7686" fmla="*/ 3652661 w 4190171"/>
                <a:gd name="connsiteY7686" fmla="*/ 413502 h 950432"/>
                <a:gd name="connsiteX7687" fmla="*/ 3652661 w 4190171"/>
                <a:gd name="connsiteY7687" fmla="*/ 396320 h 950432"/>
                <a:gd name="connsiteX7688" fmla="*/ 3687085 w 4190171"/>
                <a:gd name="connsiteY7688" fmla="*/ 361896 h 950432"/>
                <a:gd name="connsiteX7689" fmla="*/ 3695676 w 4190171"/>
                <a:gd name="connsiteY7689" fmla="*/ 358337 h 950432"/>
                <a:gd name="connsiteX7690" fmla="*/ 3319838 w 4190171"/>
                <a:gd name="connsiteY7690" fmla="*/ 358337 h 950432"/>
                <a:gd name="connsiteX7691" fmla="*/ 3328429 w 4190171"/>
                <a:gd name="connsiteY7691" fmla="*/ 361896 h 950432"/>
                <a:gd name="connsiteX7692" fmla="*/ 3397376 w 4190171"/>
                <a:gd name="connsiteY7692" fmla="*/ 430843 h 950432"/>
                <a:gd name="connsiteX7693" fmla="*/ 3397376 w 4190171"/>
                <a:gd name="connsiteY7693" fmla="*/ 448025 h 950432"/>
                <a:gd name="connsiteX7694" fmla="*/ 3362952 w 4190171"/>
                <a:gd name="connsiteY7694" fmla="*/ 482450 h 950432"/>
                <a:gd name="connsiteX7695" fmla="*/ 3345770 w 4190171"/>
                <a:gd name="connsiteY7695" fmla="*/ 482450 h 950432"/>
                <a:gd name="connsiteX7696" fmla="*/ 3276822 w 4190171"/>
                <a:gd name="connsiteY7696" fmla="*/ 413502 h 950432"/>
                <a:gd name="connsiteX7697" fmla="*/ 3276822 w 4190171"/>
                <a:gd name="connsiteY7697" fmla="*/ 396320 h 950432"/>
                <a:gd name="connsiteX7698" fmla="*/ 3311247 w 4190171"/>
                <a:gd name="connsiteY7698" fmla="*/ 361896 h 950432"/>
                <a:gd name="connsiteX7699" fmla="*/ 3319838 w 4190171"/>
                <a:gd name="connsiteY7699" fmla="*/ 358337 h 950432"/>
                <a:gd name="connsiteX7700" fmla="*/ 2944000 w 4190171"/>
                <a:gd name="connsiteY7700" fmla="*/ 358337 h 950432"/>
                <a:gd name="connsiteX7701" fmla="*/ 2952590 w 4190171"/>
                <a:gd name="connsiteY7701" fmla="*/ 361896 h 950432"/>
                <a:gd name="connsiteX7702" fmla="*/ 3021538 w 4190171"/>
                <a:gd name="connsiteY7702" fmla="*/ 430843 h 950432"/>
                <a:gd name="connsiteX7703" fmla="*/ 3021538 w 4190171"/>
                <a:gd name="connsiteY7703" fmla="*/ 448025 h 950432"/>
                <a:gd name="connsiteX7704" fmla="*/ 2987114 w 4190171"/>
                <a:gd name="connsiteY7704" fmla="*/ 482450 h 950432"/>
                <a:gd name="connsiteX7705" fmla="*/ 2969932 w 4190171"/>
                <a:gd name="connsiteY7705" fmla="*/ 482450 h 950432"/>
                <a:gd name="connsiteX7706" fmla="*/ 2900984 w 4190171"/>
                <a:gd name="connsiteY7706" fmla="*/ 413502 h 950432"/>
                <a:gd name="connsiteX7707" fmla="*/ 2900984 w 4190171"/>
                <a:gd name="connsiteY7707" fmla="*/ 396320 h 950432"/>
                <a:gd name="connsiteX7708" fmla="*/ 2935408 w 4190171"/>
                <a:gd name="connsiteY7708" fmla="*/ 361896 h 950432"/>
                <a:gd name="connsiteX7709" fmla="*/ 2944000 w 4190171"/>
                <a:gd name="connsiteY7709" fmla="*/ 358337 h 950432"/>
                <a:gd name="connsiteX7710" fmla="*/ 2568161 w 4190171"/>
                <a:gd name="connsiteY7710" fmla="*/ 358337 h 950432"/>
                <a:gd name="connsiteX7711" fmla="*/ 2576753 w 4190171"/>
                <a:gd name="connsiteY7711" fmla="*/ 361896 h 950432"/>
                <a:gd name="connsiteX7712" fmla="*/ 2645700 w 4190171"/>
                <a:gd name="connsiteY7712" fmla="*/ 430843 h 950432"/>
                <a:gd name="connsiteX7713" fmla="*/ 2645700 w 4190171"/>
                <a:gd name="connsiteY7713" fmla="*/ 448025 h 950432"/>
                <a:gd name="connsiteX7714" fmla="*/ 2611276 w 4190171"/>
                <a:gd name="connsiteY7714" fmla="*/ 482450 h 950432"/>
                <a:gd name="connsiteX7715" fmla="*/ 2594094 w 4190171"/>
                <a:gd name="connsiteY7715" fmla="*/ 482450 h 950432"/>
                <a:gd name="connsiteX7716" fmla="*/ 2525146 w 4190171"/>
                <a:gd name="connsiteY7716" fmla="*/ 413502 h 950432"/>
                <a:gd name="connsiteX7717" fmla="*/ 2525146 w 4190171"/>
                <a:gd name="connsiteY7717" fmla="*/ 396320 h 950432"/>
                <a:gd name="connsiteX7718" fmla="*/ 2559571 w 4190171"/>
                <a:gd name="connsiteY7718" fmla="*/ 361896 h 950432"/>
                <a:gd name="connsiteX7719" fmla="*/ 2568161 w 4190171"/>
                <a:gd name="connsiteY7719" fmla="*/ 358337 h 950432"/>
                <a:gd name="connsiteX7720" fmla="*/ 2192324 w 4190171"/>
                <a:gd name="connsiteY7720" fmla="*/ 358337 h 950432"/>
                <a:gd name="connsiteX7721" fmla="*/ 2200914 w 4190171"/>
                <a:gd name="connsiteY7721" fmla="*/ 361896 h 950432"/>
                <a:gd name="connsiteX7722" fmla="*/ 2269862 w 4190171"/>
                <a:gd name="connsiteY7722" fmla="*/ 430843 h 950432"/>
                <a:gd name="connsiteX7723" fmla="*/ 2269862 w 4190171"/>
                <a:gd name="connsiteY7723" fmla="*/ 448025 h 950432"/>
                <a:gd name="connsiteX7724" fmla="*/ 2235437 w 4190171"/>
                <a:gd name="connsiteY7724" fmla="*/ 482450 h 950432"/>
                <a:gd name="connsiteX7725" fmla="*/ 2218256 w 4190171"/>
                <a:gd name="connsiteY7725" fmla="*/ 482450 h 950432"/>
                <a:gd name="connsiteX7726" fmla="*/ 2149308 w 4190171"/>
                <a:gd name="connsiteY7726" fmla="*/ 413502 h 950432"/>
                <a:gd name="connsiteX7727" fmla="*/ 2149308 w 4190171"/>
                <a:gd name="connsiteY7727" fmla="*/ 396320 h 950432"/>
                <a:gd name="connsiteX7728" fmla="*/ 2183733 w 4190171"/>
                <a:gd name="connsiteY7728" fmla="*/ 361896 h 950432"/>
                <a:gd name="connsiteX7729" fmla="*/ 2192324 w 4190171"/>
                <a:gd name="connsiteY7729" fmla="*/ 358337 h 950432"/>
                <a:gd name="connsiteX7730" fmla="*/ 1816486 w 4190171"/>
                <a:gd name="connsiteY7730" fmla="*/ 358337 h 950432"/>
                <a:gd name="connsiteX7731" fmla="*/ 1825077 w 4190171"/>
                <a:gd name="connsiteY7731" fmla="*/ 361896 h 950432"/>
                <a:gd name="connsiteX7732" fmla="*/ 1894024 w 4190171"/>
                <a:gd name="connsiteY7732" fmla="*/ 430843 h 950432"/>
                <a:gd name="connsiteX7733" fmla="*/ 1894024 w 4190171"/>
                <a:gd name="connsiteY7733" fmla="*/ 448025 h 950432"/>
                <a:gd name="connsiteX7734" fmla="*/ 1859599 w 4190171"/>
                <a:gd name="connsiteY7734" fmla="*/ 482450 h 950432"/>
                <a:gd name="connsiteX7735" fmla="*/ 1842418 w 4190171"/>
                <a:gd name="connsiteY7735" fmla="*/ 482450 h 950432"/>
                <a:gd name="connsiteX7736" fmla="*/ 1773470 w 4190171"/>
                <a:gd name="connsiteY7736" fmla="*/ 413502 h 950432"/>
                <a:gd name="connsiteX7737" fmla="*/ 1773470 w 4190171"/>
                <a:gd name="connsiteY7737" fmla="*/ 396320 h 950432"/>
                <a:gd name="connsiteX7738" fmla="*/ 1807895 w 4190171"/>
                <a:gd name="connsiteY7738" fmla="*/ 361896 h 950432"/>
                <a:gd name="connsiteX7739" fmla="*/ 1816486 w 4190171"/>
                <a:gd name="connsiteY7739" fmla="*/ 358337 h 950432"/>
                <a:gd name="connsiteX7740" fmla="*/ 1440647 w 4190171"/>
                <a:gd name="connsiteY7740" fmla="*/ 358337 h 950432"/>
                <a:gd name="connsiteX7741" fmla="*/ 1449238 w 4190171"/>
                <a:gd name="connsiteY7741" fmla="*/ 361896 h 950432"/>
                <a:gd name="connsiteX7742" fmla="*/ 1518186 w 4190171"/>
                <a:gd name="connsiteY7742" fmla="*/ 430843 h 950432"/>
                <a:gd name="connsiteX7743" fmla="*/ 1518186 w 4190171"/>
                <a:gd name="connsiteY7743" fmla="*/ 448025 h 950432"/>
                <a:gd name="connsiteX7744" fmla="*/ 1483761 w 4190171"/>
                <a:gd name="connsiteY7744" fmla="*/ 482450 h 950432"/>
                <a:gd name="connsiteX7745" fmla="*/ 1466579 w 4190171"/>
                <a:gd name="connsiteY7745" fmla="*/ 482450 h 950432"/>
                <a:gd name="connsiteX7746" fmla="*/ 1397632 w 4190171"/>
                <a:gd name="connsiteY7746" fmla="*/ 413502 h 950432"/>
                <a:gd name="connsiteX7747" fmla="*/ 1397632 w 4190171"/>
                <a:gd name="connsiteY7747" fmla="*/ 396320 h 950432"/>
                <a:gd name="connsiteX7748" fmla="*/ 1432056 w 4190171"/>
                <a:gd name="connsiteY7748" fmla="*/ 361896 h 950432"/>
                <a:gd name="connsiteX7749" fmla="*/ 1440647 w 4190171"/>
                <a:gd name="connsiteY7749" fmla="*/ 358337 h 950432"/>
                <a:gd name="connsiteX7750" fmla="*/ 1064809 w 4190171"/>
                <a:gd name="connsiteY7750" fmla="*/ 358337 h 950432"/>
                <a:gd name="connsiteX7751" fmla="*/ 1073400 w 4190171"/>
                <a:gd name="connsiteY7751" fmla="*/ 361896 h 950432"/>
                <a:gd name="connsiteX7752" fmla="*/ 1142347 w 4190171"/>
                <a:gd name="connsiteY7752" fmla="*/ 430843 h 950432"/>
                <a:gd name="connsiteX7753" fmla="*/ 1142348 w 4190171"/>
                <a:gd name="connsiteY7753" fmla="*/ 448025 h 950432"/>
                <a:gd name="connsiteX7754" fmla="*/ 1107923 w 4190171"/>
                <a:gd name="connsiteY7754" fmla="*/ 482450 h 950432"/>
                <a:gd name="connsiteX7755" fmla="*/ 1090741 w 4190171"/>
                <a:gd name="connsiteY7755" fmla="*/ 482450 h 950432"/>
                <a:gd name="connsiteX7756" fmla="*/ 1021794 w 4190171"/>
                <a:gd name="connsiteY7756" fmla="*/ 413502 h 950432"/>
                <a:gd name="connsiteX7757" fmla="*/ 1021794 w 4190171"/>
                <a:gd name="connsiteY7757" fmla="*/ 396320 h 950432"/>
                <a:gd name="connsiteX7758" fmla="*/ 1056218 w 4190171"/>
                <a:gd name="connsiteY7758" fmla="*/ 361896 h 950432"/>
                <a:gd name="connsiteX7759" fmla="*/ 1064809 w 4190171"/>
                <a:gd name="connsiteY7759" fmla="*/ 358337 h 950432"/>
                <a:gd name="connsiteX7760" fmla="*/ 688971 w 4190171"/>
                <a:gd name="connsiteY7760" fmla="*/ 358337 h 950432"/>
                <a:gd name="connsiteX7761" fmla="*/ 697562 w 4190171"/>
                <a:gd name="connsiteY7761" fmla="*/ 361896 h 950432"/>
                <a:gd name="connsiteX7762" fmla="*/ 766510 w 4190171"/>
                <a:gd name="connsiteY7762" fmla="*/ 430843 h 950432"/>
                <a:gd name="connsiteX7763" fmla="*/ 766510 w 4190171"/>
                <a:gd name="connsiteY7763" fmla="*/ 448025 h 950432"/>
                <a:gd name="connsiteX7764" fmla="*/ 732085 w 4190171"/>
                <a:gd name="connsiteY7764" fmla="*/ 482450 h 950432"/>
                <a:gd name="connsiteX7765" fmla="*/ 714903 w 4190171"/>
                <a:gd name="connsiteY7765" fmla="*/ 482450 h 950432"/>
                <a:gd name="connsiteX7766" fmla="*/ 645956 w 4190171"/>
                <a:gd name="connsiteY7766" fmla="*/ 413502 h 950432"/>
                <a:gd name="connsiteX7767" fmla="*/ 645956 w 4190171"/>
                <a:gd name="connsiteY7767" fmla="*/ 396320 h 950432"/>
                <a:gd name="connsiteX7768" fmla="*/ 680380 w 4190171"/>
                <a:gd name="connsiteY7768" fmla="*/ 361896 h 950432"/>
                <a:gd name="connsiteX7769" fmla="*/ 688971 w 4190171"/>
                <a:gd name="connsiteY7769" fmla="*/ 358337 h 950432"/>
                <a:gd name="connsiteX7770" fmla="*/ 313133 w 4190171"/>
                <a:gd name="connsiteY7770" fmla="*/ 358337 h 950432"/>
                <a:gd name="connsiteX7771" fmla="*/ 321724 w 4190171"/>
                <a:gd name="connsiteY7771" fmla="*/ 361896 h 950432"/>
                <a:gd name="connsiteX7772" fmla="*/ 390671 w 4190171"/>
                <a:gd name="connsiteY7772" fmla="*/ 430843 h 950432"/>
                <a:gd name="connsiteX7773" fmla="*/ 390672 w 4190171"/>
                <a:gd name="connsiteY7773" fmla="*/ 448025 h 950432"/>
                <a:gd name="connsiteX7774" fmla="*/ 356247 w 4190171"/>
                <a:gd name="connsiteY7774" fmla="*/ 482450 h 950432"/>
                <a:gd name="connsiteX7775" fmla="*/ 339065 w 4190171"/>
                <a:gd name="connsiteY7775" fmla="*/ 482450 h 950432"/>
                <a:gd name="connsiteX7776" fmla="*/ 270118 w 4190171"/>
                <a:gd name="connsiteY7776" fmla="*/ 413502 h 950432"/>
                <a:gd name="connsiteX7777" fmla="*/ 270118 w 4190171"/>
                <a:gd name="connsiteY7777" fmla="*/ 396320 h 950432"/>
                <a:gd name="connsiteX7778" fmla="*/ 304542 w 4190171"/>
                <a:gd name="connsiteY7778" fmla="*/ 361896 h 950432"/>
                <a:gd name="connsiteX7779" fmla="*/ 313133 w 4190171"/>
                <a:gd name="connsiteY7779" fmla="*/ 358337 h 950432"/>
                <a:gd name="connsiteX7780" fmla="*/ 3805332 w 4190171"/>
                <a:gd name="connsiteY7780" fmla="*/ 356398 h 950432"/>
                <a:gd name="connsiteX7781" fmla="*/ 3808308 w 4190171"/>
                <a:gd name="connsiteY7781" fmla="*/ 357787 h 950432"/>
                <a:gd name="connsiteX7782" fmla="*/ 3811740 w 4190171"/>
                <a:gd name="connsiteY7782" fmla="*/ 361539 h 950432"/>
                <a:gd name="connsiteX7783" fmla="*/ 3811472 w 4190171"/>
                <a:gd name="connsiteY7783" fmla="*/ 367601 h 950432"/>
                <a:gd name="connsiteX7784" fmla="*/ 3807720 w 4190171"/>
                <a:gd name="connsiteY7784" fmla="*/ 371034 h 950432"/>
                <a:gd name="connsiteX7785" fmla="*/ 3801658 w 4190171"/>
                <a:gd name="connsiteY7785" fmla="*/ 370765 h 950432"/>
                <a:gd name="connsiteX7786" fmla="*/ 3798226 w 4190171"/>
                <a:gd name="connsiteY7786" fmla="*/ 367014 h 950432"/>
                <a:gd name="connsiteX7787" fmla="*/ 3798494 w 4190171"/>
                <a:gd name="connsiteY7787" fmla="*/ 360952 h 950432"/>
                <a:gd name="connsiteX7788" fmla="*/ 3802246 w 4190171"/>
                <a:gd name="connsiteY7788" fmla="*/ 357519 h 950432"/>
                <a:gd name="connsiteX7789" fmla="*/ 3805332 w 4190171"/>
                <a:gd name="connsiteY7789" fmla="*/ 356398 h 950432"/>
                <a:gd name="connsiteX7790" fmla="*/ 3429494 w 4190171"/>
                <a:gd name="connsiteY7790" fmla="*/ 356398 h 950432"/>
                <a:gd name="connsiteX7791" fmla="*/ 3432470 w 4190171"/>
                <a:gd name="connsiteY7791" fmla="*/ 357787 h 950432"/>
                <a:gd name="connsiteX7792" fmla="*/ 3435903 w 4190171"/>
                <a:gd name="connsiteY7792" fmla="*/ 361539 h 950432"/>
                <a:gd name="connsiteX7793" fmla="*/ 3435634 w 4190171"/>
                <a:gd name="connsiteY7793" fmla="*/ 367601 h 950432"/>
                <a:gd name="connsiteX7794" fmla="*/ 3431882 w 4190171"/>
                <a:gd name="connsiteY7794" fmla="*/ 371034 h 950432"/>
                <a:gd name="connsiteX7795" fmla="*/ 3425820 w 4190171"/>
                <a:gd name="connsiteY7795" fmla="*/ 370765 h 950432"/>
                <a:gd name="connsiteX7796" fmla="*/ 3422387 w 4190171"/>
                <a:gd name="connsiteY7796" fmla="*/ 367014 h 950432"/>
                <a:gd name="connsiteX7797" fmla="*/ 3422656 w 4190171"/>
                <a:gd name="connsiteY7797" fmla="*/ 360952 h 950432"/>
                <a:gd name="connsiteX7798" fmla="*/ 3426408 w 4190171"/>
                <a:gd name="connsiteY7798" fmla="*/ 357519 h 950432"/>
                <a:gd name="connsiteX7799" fmla="*/ 3429494 w 4190171"/>
                <a:gd name="connsiteY7799" fmla="*/ 356398 h 950432"/>
                <a:gd name="connsiteX7800" fmla="*/ 3053656 w 4190171"/>
                <a:gd name="connsiteY7800" fmla="*/ 356398 h 950432"/>
                <a:gd name="connsiteX7801" fmla="*/ 3056632 w 4190171"/>
                <a:gd name="connsiteY7801" fmla="*/ 357787 h 950432"/>
                <a:gd name="connsiteX7802" fmla="*/ 3060064 w 4190171"/>
                <a:gd name="connsiteY7802" fmla="*/ 361539 h 950432"/>
                <a:gd name="connsiteX7803" fmla="*/ 3059796 w 4190171"/>
                <a:gd name="connsiteY7803" fmla="*/ 367601 h 950432"/>
                <a:gd name="connsiteX7804" fmla="*/ 3056044 w 4190171"/>
                <a:gd name="connsiteY7804" fmla="*/ 371034 h 950432"/>
                <a:gd name="connsiteX7805" fmla="*/ 3049982 w 4190171"/>
                <a:gd name="connsiteY7805" fmla="*/ 370765 h 950432"/>
                <a:gd name="connsiteX7806" fmla="*/ 3046549 w 4190171"/>
                <a:gd name="connsiteY7806" fmla="*/ 367014 h 950432"/>
                <a:gd name="connsiteX7807" fmla="*/ 3046818 w 4190171"/>
                <a:gd name="connsiteY7807" fmla="*/ 360952 h 950432"/>
                <a:gd name="connsiteX7808" fmla="*/ 3050570 w 4190171"/>
                <a:gd name="connsiteY7808" fmla="*/ 357519 h 950432"/>
                <a:gd name="connsiteX7809" fmla="*/ 3053656 w 4190171"/>
                <a:gd name="connsiteY7809" fmla="*/ 356398 h 950432"/>
                <a:gd name="connsiteX7810" fmla="*/ 2677818 w 4190171"/>
                <a:gd name="connsiteY7810" fmla="*/ 356398 h 950432"/>
                <a:gd name="connsiteX7811" fmla="*/ 2680793 w 4190171"/>
                <a:gd name="connsiteY7811" fmla="*/ 357787 h 950432"/>
                <a:gd name="connsiteX7812" fmla="*/ 2684226 w 4190171"/>
                <a:gd name="connsiteY7812" fmla="*/ 361539 h 950432"/>
                <a:gd name="connsiteX7813" fmla="*/ 2683957 w 4190171"/>
                <a:gd name="connsiteY7813" fmla="*/ 367601 h 950432"/>
                <a:gd name="connsiteX7814" fmla="*/ 2680206 w 4190171"/>
                <a:gd name="connsiteY7814" fmla="*/ 371034 h 950432"/>
                <a:gd name="connsiteX7815" fmla="*/ 2674144 w 4190171"/>
                <a:gd name="connsiteY7815" fmla="*/ 370765 h 950432"/>
                <a:gd name="connsiteX7816" fmla="*/ 2670711 w 4190171"/>
                <a:gd name="connsiteY7816" fmla="*/ 367014 h 950432"/>
                <a:gd name="connsiteX7817" fmla="*/ 2670980 w 4190171"/>
                <a:gd name="connsiteY7817" fmla="*/ 360952 h 950432"/>
                <a:gd name="connsiteX7818" fmla="*/ 2674731 w 4190171"/>
                <a:gd name="connsiteY7818" fmla="*/ 357519 h 950432"/>
                <a:gd name="connsiteX7819" fmla="*/ 2677818 w 4190171"/>
                <a:gd name="connsiteY7819" fmla="*/ 356398 h 950432"/>
                <a:gd name="connsiteX7820" fmla="*/ 2301980 w 4190171"/>
                <a:gd name="connsiteY7820" fmla="*/ 356398 h 950432"/>
                <a:gd name="connsiteX7821" fmla="*/ 2304955 w 4190171"/>
                <a:gd name="connsiteY7821" fmla="*/ 357787 h 950432"/>
                <a:gd name="connsiteX7822" fmla="*/ 2308388 w 4190171"/>
                <a:gd name="connsiteY7822" fmla="*/ 361539 h 950432"/>
                <a:gd name="connsiteX7823" fmla="*/ 2308119 w 4190171"/>
                <a:gd name="connsiteY7823" fmla="*/ 367601 h 950432"/>
                <a:gd name="connsiteX7824" fmla="*/ 2304367 w 4190171"/>
                <a:gd name="connsiteY7824" fmla="*/ 371034 h 950432"/>
                <a:gd name="connsiteX7825" fmla="*/ 2298306 w 4190171"/>
                <a:gd name="connsiteY7825" fmla="*/ 370765 h 950432"/>
                <a:gd name="connsiteX7826" fmla="*/ 2294872 w 4190171"/>
                <a:gd name="connsiteY7826" fmla="*/ 367014 h 950432"/>
                <a:gd name="connsiteX7827" fmla="*/ 2295142 w 4190171"/>
                <a:gd name="connsiteY7827" fmla="*/ 360952 h 950432"/>
                <a:gd name="connsiteX7828" fmla="*/ 2298893 w 4190171"/>
                <a:gd name="connsiteY7828" fmla="*/ 357519 h 950432"/>
                <a:gd name="connsiteX7829" fmla="*/ 2301980 w 4190171"/>
                <a:gd name="connsiteY7829" fmla="*/ 356398 h 950432"/>
                <a:gd name="connsiteX7830" fmla="*/ 1926142 w 4190171"/>
                <a:gd name="connsiteY7830" fmla="*/ 356398 h 950432"/>
                <a:gd name="connsiteX7831" fmla="*/ 1929117 w 4190171"/>
                <a:gd name="connsiteY7831" fmla="*/ 357787 h 950432"/>
                <a:gd name="connsiteX7832" fmla="*/ 1932550 w 4190171"/>
                <a:gd name="connsiteY7832" fmla="*/ 361539 h 950432"/>
                <a:gd name="connsiteX7833" fmla="*/ 1932282 w 4190171"/>
                <a:gd name="connsiteY7833" fmla="*/ 367601 h 950432"/>
                <a:gd name="connsiteX7834" fmla="*/ 1928529 w 4190171"/>
                <a:gd name="connsiteY7834" fmla="*/ 371034 h 950432"/>
                <a:gd name="connsiteX7835" fmla="*/ 1922468 w 4190171"/>
                <a:gd name="connsiteY7835" fmla="*/ 370765 h 950432"/>
                <a:gd name="connsiteX7836" fmla="*/ 1919035 w 4190171"/>
                <a:gd name="connsiteY7836" fmla="*/ 367014 h 950432"/>
                <a:gd name="connsiteX7837" fmla="*/ 1919304 w 4190171"/>
                <a:gd name="connsiteY7837" fmla="*/ 360952 h 950432"/>
                <a:gd name="connsiteX7838" fmla="*/ 1923055 w 4190171"/>
                <a:gd name="connsiteY7838" fmla="*/ 357519 h 950432"/>
                <a:gd name="connsiteX7839" fmla="*/ 1926142 w 4190171"/>
                <a:gd name="connsiteY7839" fmla="*/ 356398 h 950432"/>
                <a:gd name="connsiteX7840" fmla="*/ 1550304 w 4190171"/>
                <a:gd name="connsiteY7840" fmla="*/ 356398 h 950432"/>
                <a:gd name="connsiteX7841" fmla="*/ 1553279 w 4190171"/>
                <a:gd name="connsiteY7841" fmla="*/ 357787 h 950432"/>
                <a:gd name="connsiteX7842" fmla="*/ 1556712 w 4190171"/>
                <a:gd name="connsiteY7842" fmla="*/ 361539 h 950432"/>
                <a:gd name="connsiteX7843" fmla="*/ 1556443 w 4190171"/>
                <a:gd name="connsiteY7843" fmla="*/ 367601 h 950432"/>
                <a:gd name="connsiteX7844" fmla="*/ 1552691 w 4190171"/>
                <a:gd name="connsiteY7844" fmla="*/ 371034 h 950432"/>
                <a:gd name="connsiteX7845" fmla="*/ 1546630 w 4190171"/>
                <a:gd name="connsiteY7845" fmla="*/ 370765 h 950432"/>
                <a:gd name="connsiteX7846" fmla="*/ 1543196 w 4190171"/>
                <a:gd name="connsiteY7846" fmla="*/ 367014 h 950432"/>
                <a:gd name="connsiteX7847" fmla="*/ 1543465 w 4190171"/>
                <a:gd name="connsiteY7847" fmla="*/ 360952 h 950432"/>
                <a:gd name="connsiteX7848" fmla="*/ 1547217 w 4190171"/>
                <a:gd name="connsiteY7848" fmla="*/ 357519 h 950432"/>
                <a:gd name="connsiteX7849" fmla="*/ 1550304 w 4190171"/>
                <a:gd name="connsiteY7849" fmla="*/ 356398 h 950432"/>
                <a:gd name="connsiteX7850" fmla="*/ 1174466 w 4190171"/>
                <a:gd name="connsiteY7850" fmla="*/ 356398 h 950432"/>
                <a:gd name="connsiteX7851" fmla="*/ 1177441 w 4190171"/>
                <a:gd name="connsiteY7851" fmla="*/ 357787 h 950432"/>
                <a:gd name="connsiteX7852" fmla="*/ 1180874 w 4190171"/>
                <a:gd name="connsiteY7852" fmla="*/ 361539 h 950432"/>
                <a:gd name="connsiteX7853" fmla="*/ 1180605 w 4190171"/>
                <a:gd name="connsiteY7853" fmla="*/ 367601 h 950432"/>
                <a:gd name="connsiteX7854" fmla="*/ 1176853 w 4190171"/>
                <a:gd name="connsiteY7854" fmla="*/ 371034 h 950432"/>
                <a:gd name="connsiteX7855" fmla="*/ 1170792 w 4190171"/>
                <a:gd name="connsiteY7855" fmla="*/ 370765 h 950432"/>
                <a:gd name="connsiteX7856" fmla="*/ 1167358 w 4190171"/>
                <a:gd name="connsiteY7856" fmla="*/ 367014 h 950432"/>
                <a:gd name="connsiteX7857" fmla="*/ 1167628 w 4190171"/>
                <a:gd name="connsiteY7857" fmla="*/ 360952 h 950432"/>
                <a:gd name="connsiteX7858" fmla="*/ 1171379 w 4190171"/>
                <a:gd name="connsiteY7858" fmla="*/ 357519 h 950432"/>
                <a:gd name="connsiteX7859" fmla="*/ 1174466 w 4190171"/>
                <a:gd name="connsiteY7859" fmla="*/ 356398 h 950432"/>
                <a:gd name="connsiteX7860" fmla="*/ 798628 w 4190171"/>
                <a:gd name="connsiteY7860" fmla="*/ 356398 h 950432"/>
                <a:gd name="connsiteX7861" fmla="*/ 801603 w 4190171"/>
                <a:gd name="connsiteY7861" fmla="*/ 357787 h 950432"/>
                <a:gd name="connsiteX7862" fmla="*/ 805036 w 4190171"/>
                <a:gd name="connsiteY7862" fmla="*/ 361539 h 950432"/>
                <a:gd name="connsiteX7863" fmla="*/ 804767 w 4190171"/>
                <a:gd name="connsiteY7863" fmla="*/ 367601 h 950432"/>
                <a:gd name="connsiteX7864" fmla="*/ 801015 w 4190171"/>
                <a:gd name="connsiteY7864" fmla="*/ 371034 h 950432"/>
                <a:gd name="connsiteX7865" fmla="*/ 794954 w 4190171"/>
                <a:gd name="connsiteY7865" fmla="*/ 370765 h 950432"/>
                <a:gd name="connsiteX7866" fmla="*/ 791520 w 4190171"/>
                <a:gd name="connsiteY7866" fmla="*/ 367014 h 950432"/>
                <a:gd name="connsiteX7867" fmla="*/ 791789 w 4190171"/>
                <a:gd name="connsiteY7867" fmla="*/ 360952 h 950432"/>
                <a:gd name="connsiteX7868" fmla="*/ 795541 w 4190171"/>
                <a:gd name="connsiteY7868" fmla="*/ 357519 h 950432"/>
                <a:gd name="connsiteX7869" fmla="*/ 798628 w 4190171"/>
                <a:gd name="connsiteY7869" fmla="*/ 356398 h 950432"/>
                <a:gd name="connsiteX7870" fmla="*/ 422790 w 4190171"/>
                <a:gd name="connsiteY7870" fmla="*/ 356398 h 950432"/>
                <a:gd name="connsiteX7871" fmla="*/ 425765 w 4190171"/>
                <a:gd name="connsiteY7871" fmla="*/ 357787 h 950432"/>
                <a:gd name="connsiteX7872" fmla="*/ 429198 w 4190171"/>
                <a:gd name="connsiteY7872" fmla="*/ 361539 h 950432"/>
                <a:gd name="connsiteX7873" fmla="*/ 428929 w 4190171"/>
                <a:gd name="connsiteY7873" fmla="*/ 367601 h 950432"/>
                <a:gd name="connsiteX7874" fmla="*/ 425177 w 4190171"/>
                <a:gd name="connsiteY7874" fmla="*/ 371034 h 950432"/>
                <a:gd name="connsiteX7875" fmla="*/ 419116 w 4190171"/>
                <a:gd name="connsiteY7875" fmla="*/ 370765 h 950432"/>
                <a:gd name="connsiteX7876" fmla="*/ 415683 w 4190171"/>
                <a:gd name="connsiteY7876" fmla="*/ 367014 h 950432"/>
                <a:gd name="connsiteX7877" fmla="*/ 415951 w 4190171"/>
                <a:gd name="connsiteY7877" fmla="*/ 360952 h 950432"/>
                <a:gd name="connsiteX7878" fmla="*/ 419703 w 4190171"/>
                <a:gd name="connsiteY7878" fmla="*/ 357519 h 950432"/>
                <a:gd name="connsiteX7879" fmla="*/ 422790 w 4190171"/>
                <a:gd name="connsiteY7879" fmla="*/ 356398 h 950432"/>
                <a:gd name="connsiteX7880" fmla="*/ 3888788 w 4190171"/>
                <a:gd name="connsiteY7880" fmla="*/ 346714 h 950432"/>
                <a:gd name="connsiteX7881" fmla="*/ 3893156 w 4190171"/>
                <a:gd name="connsiteY7881" fmla="*/ 348872 h 950432"/>
                <a:gd name="connsiteX7882" fmla="*/ 3899507 w 4190171"/>
                <a:gd name="connsiteY7882" fmla="*/ 356128 h 950432"/>
                <a:gd name="connsiteX7883" fmla="*/ 3898910 w 4190171"/>
                <a:gd name="connsiteY7883" fmla="*/ 365111 h 950432"/>
                <a:gd name="connsiteX7884" fmla="*/ 3889766 w 4190171"/>
                <a:gd name="connsiteY7884" fmla="*/ 373115 h 950432"/>
                <a:gd name="connsiteX7885" fmla="*/ 3880784 w 4190171"/>
                <a:gd name="connsiteY7885" fmla="*/ 372517 h 950432"/>
                <a:gd name="connsiteX7886" fmla="*/ 3874433 w 4190171"/>
                <a:gd name="connsiteY7886" fmla="*/ 365261 h 950432"/>
                <a:gd name="connsiteX7887" fmla="*/ 3875030 w 4190171"/>
                <a:gd name="connsiteY7887" fmla="*/ 356279 h 950432"/>
                <a:gd name="connsiteX7888" fmla="*/ 3884173 w 4190171"/>
                <a:gd name="connsiteY7888" fmla="*/ 348275 h 950432"/>
                <a:gd name="connsiteX7889" fmla="*/ 3888788 w 4190171"/>
                <a:gd name="connsiteY7889" fmla="*/ 346714 h 950432"/>
                <a:gd name="connsiteX7890" fmla="*/ 3512951 w 4190171"/>
                <a:gd name="connsiteY7890" fmla="*/ 346714 h 950432"/>
                <a:gd name="connsiteX7891" fmla="*/ 3517318 w 4190171"/>
                <a:gd name="connsiteY7891" fmla="*/ 348872 h 950432"/>
                <a:gd name="connsiteX7892" fmla="*/ 3523669 w 4190171"/>
                <a:gd name="connsiteY7892" fmla="*/ 356128 h 950432"/>
                <a:gd name="connsiteX7893" fmla="*/ 3523072 w 4190171"/>
                <a:gd name="connsiteY7893" fmla="*/ 365111 h 950432"/>
                <a:gd name="connsiteX7894" fmla="*/ 3513929 w 4190171"/>
                <a:gd name="connsiteY7894" fmla="*/ 373115 h 950432"/>
                <a:gd name="connsiteX7895" fmla="*/ 3504946 w 4190171"/>
                <a:gd name="connsiteY7895" fmla="*/ 372517 h 950432"/>
                <a:gd name="connsiteX7896" fmla="*/ 3498594 w 4190171"/>
                <a:gd name="connsiteY7896" fmla="*/ 365261 h 950432"/>
                <a:gd name="connsiteX7897" fmla="*/ 3499192 w 4190171"/>
                <a:gd name="connsiteY7897" fmla="*/ 356279 h 950432"/>
                <a:gd name="connsiteX7898" fmla="*/ 3508335 w 4190171"/>
                <a:gd name="connsiteY7898" fmla="*/ 348275 h 950432"/>
                <a:gd name="connsiteX7899" fmla="*/ 3512951 w 4190171"/>
                <a:gd name="connsiteY7899" fmla="*/ 346714 h 950432"/>
                <a:gd name="connsiteX7900" fmla="*/ 3137112 w 4190171"/>
                <a:gd name="connsiteY7900" fmla="*/ 346714 h 950432"/>
                <a:gd name="connsiteX7901" fmla="*/ 3141480 w 4190171"/>
                <a:gd name="connsiteY7901" fmla="*/ 348872 h 950432"/>
                <a:gd name="connsiteX7902" fmla="*/ 3147831 w 4190171"/>
                <a:gd name="connsiteY7902" fmla="*/ 356128 h 950432"/>
                <a:gd name="connsiteX7903" fmla="*/ 3147234 w 4190171"/>
                <a:gd name="connsiteY7903" fmla="*/ 365111 h 950432"/>
                <a:gd name="connsiteX7904" fmla="*/ 3138090 w 4190171"/>
                <a:gd name="connsiteY7904" fmla="*/ 373115 h 950432"/>
                <a:gd name="connsiteX7905" fmla="*/ 3129108 w 4190171"/>
                <a:gd name="connsiteY7905" fmla="*/ 372517 h 950432"/>
                <a:gd name="connsiteX7906" fmla="*/ 3122757 w 4190171"/>
                <a:gd name="connsiteY7906" fmla="*/ 365261 h 950432"/>
                <a:gd name="connsiteX7907" fmla="*/ 3123354 w 4190171"/>
                <a:gd name="connsiteY7907" fmla="*/ 356279 h 950432"/>
                <a:gd name="connsiteX7908" fmla="*/ 3132497 w 4190171"/>
                <a:gd name="connsiteY7908" fmla="*/ 348275 h 950432"/>
                <a:gd name="connsiteX7909" fmla="*/ 3137112 w 4190171"/>
                <a:gd name="connsiteY7909" fmla="*/ 346714 h 950432"/>
                <a:gd name="connsiteX7910" fmla="*/ 2761274 w 4190171"/>
                <a:gd name="connsiteY7910" fmla="*/ 346714 h 950432"/>
                <a:gd name="connsiteX7911" fmla="*/ 2765642 w 4190171"/>
                <a:gd name="connsiteY7911" fmla="*/ 348872 h 950432"/>
                <a:gd name="connsiteX7912" fmla="*/ 2771993 w 4190171"/>
                <a:gd name="connsiteY7912" fmla="*/ 356128 h 950432"/>
                <a:gd name="connsiteX7913" fmla="*/ 2771396 w 4190171"/>
                <a:gd name="connsiteY7913" fmla="*/ 365111 h 950432"/>
                <a:gd name="connsiteX7914" fmla="*/ 2762252 w 4190171"/>
                <a:gd name="connsiteY7914" fmla="*/ 373115 h 950432"/>
                <a:gd name="connsiteX7915" fmla="*/ 2753269 w 4190171"/>
                <a:gd name="connsiteY7915" fmla="*/ 372517 h 950432"/>
                <a:gd name="connsiteX7916" fmla="*/ 2746918 w 4190171"/>
                <a:gd name="connsiteY7916" fmla="*/ 365261 h 950432"/>
                <a:gd name="connsiteX7917" fmla="*/ 2747516 w 4190171"/>
                <a:gd name="connsiteY7917" fmla="*/ 356279 h 950432"/>
                <a:gd name="connsiteX7918" fmla="*/ 2756659 w 4190171"/>
                <a:gd name="connsiteY7918" fmla="*/ 348275 h 950432"/>
                <a:gd name="connsiteX7919" fmla="*/ 2761274 w 4190171"/>
                <a:gd name="connsiteY7919" fmla="*/ 346714 h 950432"/>
                <a:gd name="connsiteX7920" fmla="*/ 2385436 w 4190171"/>
                <a:gd name="connsiteY7920" fmla="*/ 346714 h 950432"/>
                <a:gd name="connsiteX7921" fmla="*/ 2389804 w 4190171"/>
                <a:gd name="connsiteY7921" fmla="*/ 348872 h 950432"/>
                <a:gd name="connsiteX7922" fmla="*/ 2396155 w 4190171"/>
                <a:gd name="connsiteY7922" fmla="*/ 356128 h 950432"/>
                <a:gd name="connsiteX7923" fmla="*/ 2395558 w 4190171"/>
                <a:gd name="connsiteY7923" fmla="*/ 365111 h 950432"/>
                <a:gd name="connsiteX7924" fmla="*/ 2386415 w 4190171"/>
                <a:gd name="connsiteY7924" fmla="*/ 373115 h 950432"/>
                <a:gd name="connsiteX7925" fmla="*/ 2377432 w 4190171"/>
                <a:gd name="connsiteY7925" fmla="*/ 372517 h 950432"/>
                <a:gd name="connsiteX7926" fmla="*/ 2371080 w 4190171"/>
                <a:gd name="connsiteY7926" fmla="*/ 365261 h 950432"/>
                <a:gd name="connsiteX7927" fmla="*/ 2371678 w 4190171"/>
                <a:gd name="connsiteY7927" fmla="*/ 356279 h 950432"/>
                <a:gd name="connsiteX7928" fmla="*/ 2380821 w 4190171"/>
                <a:gd name="connsiteY7928" fmla="*/ 348275 h 950432"/>
                <a:gd name="connsiteX7929" fmla="*/ 2385436 w 4190171"/>
                <a:gd name="connsiteY7929" fmla="*/ 346714 h 950432"/>
                <a:gd name="connsiteX7930" fmla="*/ 2009598 w 4190171"/>
                <a:gd name="connsiteY7930" fmla="*/ 346714 h 950432"/>
                <a:gd name="connsiteX7931" fmla="*/ 2013966 w 4190171"/>
                <a:gd name="connsiteY7931" fmla="*/ 348872 h 950432"/>
                <a:gd name="connsiteX7932" fmla="*/ 2020316 w 4190171"/>
                <a:gd name="connsiteY7932" fmla="*/ 356128 h 950432"/>
                <a:gd name="connsiteX7933" fmla="*/ 2019720 w 4190171"/>
                <a:gd name="connsiteY7933" fmla="*/ 365111 h 950432"/>
                <a:gd name="connsiteX7934" fmla="*/ 2010576 w 4190171"/>
                <a:gd name="connsiteY7934" fmla="*/ 373115 h 950432"/>
                <a:gd name="connsiteX7935" fmla="*/ 2001593 w 4190171"/>
                <a:gd name="connsiteY7935" fmla="*/ 372517 h 950432"/>
                <a:gd name="connsiteX7936" fmla="*/ 1995242 w 4190171"/>
                <a:gd name="connsiteY7936" fmla="*/ 365261 h 950432"/>
                <a:gd name="connsiteX7937" fmla="*/ 1995840 w 4190171"/>
                <a:gd name="connsiteY7937" fmla="*/ 356279 h 950432"/>
                <a:gd name="connsiteX7938" fmla="*/ 2004983 w 4190171"/>
                <a:gd name="connsiteY7938" fmla="*/ 348275 h 950432"/>
                <a:gd name="connsiteX7939" fmla="*/ 2009598 w 4190171"/>
                <a:gd name="connsiteY7939" fmla="*/ 346714 h 950432"/>
                <a:gd name="connsiteX7940" fmla="*/ 1633760 w 4190171"/>
                <a:gd name="connsiteY7940" fmla="*/ 346714 h 950432"/>
                <a:gd name="connsiteX7941" fmla="*/ 1638128 w 4190171"/>
                <a:gd name="connsiteY7941" fmla="*/ 348872 h 950432"/>
                <a:gd name="connsiteX7942" fmla="*/ 1644479 w 4190171"/>
                <a:gd name="connsiteY7942" fmla="*/ 356128 h 950432"/>
                <a:gd name="connsiteX7943" fmla="*/ 1643882 w 4190171"/>
                <a:gd name="connsiteY7943" fmla="*/ 365111 h 950432"/>
                <a:gd name="connsiteX7944" fmla="*/ 1634738 w 4190171"/>
                <a:gd name="connsiteY7944" fmla="*/ 373115 h 950432"/>
                <a:gd name="connsiteX7945" fmla="*/ 1625755 w 4190171"/>
                <a:gd name="connsiteY7945" fmla="*/ 372517 h 950432"/>
                <a:gd name="connsiteX7946" fmla="*/ 1619404 w 4190171"/>
                <a:gd name="connsiteY7946" fmla="*/ 365261 h 950432"/>
                <a:gd name="connsiteX7947" fmla="*/ 1620001 w 4190171"/>
                <a:gd name="connsiteY7947" fmla="*/ 356279 h 950432"/>
                <a:gd name="connsiteX7948" fmla="*/ 1629144 w 4190171"/>
                <a:gd name="connsiteY7948" fmla="*/ 348275 h 950432"/>
                <a:gd name="connsiteX7949" fmla="*/ 1633760 w 4190171"/>
                <a:gd name="connsiteY7949" fmla="*/ 346714 h 950432"/>
                <a:gd name="connsiteX7950" fmla="*/ 1257922 w 4190171"/>
                <a:gd name="connsiteY7950" fmla="*/ 346714 h 950432"/>
                <a:gd name="connsiteX7951" fmla="*/ 1262289 w 4190171"/>
                <a:gd name="connsiteY7951" fmla="*/ 348872 h 950432"/>
                <a:gd name="connsiteX7952" fmla="*/ 1268640 w 4190171"/>
                <a:gd name="connsiteY7952" fmla="*/ 356128 h 950432"/>
                <a:gd name="connsiteX7953" fmla="*/ 1268044 w 4190171"/>
                <a:gd name="connsiteY7953" fmla="*/ 365111 h 950432"/>
                <a:gd name="connsiteX7954" fmla="*/ 1258900 w 4190171"/>
                <a:gd name="connsiteY7954" fmla="*/ 373115 h 950432"/>
                <a:gd name="connsiteX7955" fmla="*/ 1249917 w 4190171"/>
                <a:gd name="connsiteY7955" fmla="*/ 372517 h 950432"/>
                <a:gd name="connsiteX7956" fmla="*/ 1243566 w 4190171"/>
                <a:gd name="connsiteY7956" fmla="*/ 365261 h 950432"/>
                <a:gd name="connsiteX7957" fmla="*/ 1244163 w 4190171"/>
                <a:gd name="connsiteY7957" fmla="*/ 356279 h 950432"/>
                <a:gd name="connsiteX7958" fmla="*/ 1253306 w 4190171"/>
                <a:gd name="connsiteY7958" fmla="*/ 348275 h 950432"/>
                <a:gd name="connsiteX7959" fmla="*/ 1257922 w 4190171"/>
                <a:gd name="connsiteY7959" fmla="*/ 346714 h 950432"/>
                <a:gd name="connsiteX7960" fmla="*/ 882084 w 4190171"/>
                <a:gd name="connsiteY7960" fmla="*/ 346714 h 950432"/>
                <a:gd name="connsiteX7961" fmla="*/ 886452 w 4190171"/>
                <a:gd name="connsiteY7961" fmla="*/ 348872 h 950432"/>
                <a:gd name="connsiteX7962" fmla="*/ 892803 w 4190171"/>
                <a:gd name="connsiteY7962" fmla="*/ 356128 h 950432"/>
                <a:gd name="connsiteX7963" fmla="*/ 892205 w 4190171"/>
                <a:gd name="connsiteY7963" fmla="*/ 365111 h 950432"/>
                <a:gd name="connsiteX7964" fmla="*/ 883062 w 4190171"/>
                <a:gd name="connsiteY7964" fmla="*/ 373115 h 950432"/>
                <a:gd name="connsiteX7965" fmla="*/ 874079 w 4190171"/>
                <a:gd name="connsiteY7965" fmla="*/ 372517 h 950432"/>
                <a:gd name="connsiteX7966" fmla="*/ 867728 w 4190171"/>
                <a:gd name="connsiteY7966" fmla="*/ 365261 h 950432"/>
                <a:gd name="connsiteX7967" fmla="*/ 868325 w 4190171"/>
                <a:gd name="connsiteY7967" fmla="*/ 356279 h 950432"/>
                <a:gd name="connsiteX7968" fmla="*/ 877468 w 4190171"/>
                <a:gd name="connsiteY7968" fmla="*/ 348275 h 950432"/>
                <a:gd name="connsiteX7969" fmla="*/ 882084 w 4190171"/>
                <a:gd name="connsiteY7969" fmla="*/ 346714 h 950432"/>
                <a:gd name="connsiteX7970" fmla="*/ 506246 w 4190171"/>
                <a:gd name="connsiteY7970" fmla="*/ 346714 h 950432"/>
                <a:gd name="connsiteX7971" fmla="*/ 510613 w 4190171"/>
                <a:gd name="connsiteY7971" fmla="*/ 348872 h 950432"/>
                <a:gd name="connsiteX7972" fmla="*/ 516964 w 4190171"/>
                <a:gd name="connsiteY7972" fmla="*/ 356128 h 950432"/>
                <a:gd name="connsiteX7973" fmla="*/ 516367 w 4190171"/>
                <a:gd name="connsiteY7973" fmla="*/ 365111 h 950432"/>
                <a:gd name="connsiteX7974" fmla="*/ 507224 w 4190171"/>
                <a:gd name="connsiteY7974" fmla="*/ 373115 h 950432"/>
                <a:gd name="connsiteX7975" fmla="*/ 498241 w 4190171"/>
                <a:gd name="connsiteY7975" fmla="*/ 372517 h 950432"/>
                <a:gd name="connsiteX7976" fmla="*/ 491890 w 4190171"/>
                <a:gd name="connsiteY7976" fmla="*/ 365261 h 950432"/>
                <a:gd name="connsiteX7977" fmla="*/ 492487 w 4190171"/>
                <a:gd name="connsiteY7977" fmla="*/ 356279 h 950432"/>
                <a:gd name="connsiteX7978" fmla="*/ 501630 w 4190171"/>
                <a:gd name="connsiteY7978" fmla="*/ 348275 h 950432"/>
                <a:gd name="connsiteX7979" fmla="*/ 506246 w 4190171"/>
                <a:gd name="connsiteY7979" fmla="*/ 346714 h 950432"/>
                <a:gd name="connsiteX7980" fmla="*/ 3708024 w 4190171"/>
                <a:gd name="connsiteY7980" fmla="*/ 329898 h 950432"/>
                <a:gd name="connsiteX7981" fmla="*/ 3712378 w 4190171"/>
                <a:gd name="connsiteY7981" fmla="*/ 332359 h 950432"/>
                <a:gd name="connsiteX7982" fmla="*/ 3717149 w 4190171"/>
                <a:gd name="connsiteY7982" fmla="*/ 338459 h 950432"/>
                <a:gd name="connsiteX7983" fmla="*/ 3716029 w 4190171"/>
                <a:gd name="connsiteY7983" fmla="*/ 347632 h 950432"/>
                <a:gd name="connsiteX7984" fmla="*/ 3709602 w 4190171"/>
                <a:gd name="connsiteY7984" fmla="*/ 352659 h 950432"/>
                <a:gd name="connsiteX7985" fmla="*/ 3700429 w 4190171"/>
                <a:gd name="connsiteY7985" fmla="*/ 351538 h 950432"/>
                <a:gd name="connsiteX7986" fmla="*/ 3695658 w 4190171"/>
                <a:gd name="connsiteY7986" fmla="*/ 345438 h 950432"/>
                <a:gd name="connsiteX7987" fmla="*/ 3696778 w 4190171"/>
                <a:gd name="connsiteY7987" fmla="*/ 336265 h 950432"/>
                <a:gd name="connsiteX7988" fmla="*/ 3703204 w 4190171"/>
                <a:gd name="connsiteY7988" fmla="*/ 331238 h 950432"/>
                <a:gd name="connsiteX7989" fmla="*/ 3708024 w 4190171"/>
                <a:gd name="connsiteY7989" fmla="*/ 329898 h 950432"/>
                <a:gd name="connsiteX7990" fmla="*/ 3332185 w 4190171"/>
                <a:gd name="connsiteY7990" fmla="*/ 329898 h 950432"/>
                <a:gd name="connsiteX7991" fmla="*/ 3336540 w 4190171"/>
                <a:gd name="connsiteY7991" fmla="*/ 332359 h 950432"/>
                <a:gd name="connsiteX7992" fmla="*/ 3341312 w 4190171"/>
                <a:gd name="connsiteY7992" fmla="*/ 338459 h 950432"/>
                <a:gd name="connsiteX7993" fmla="*/ 3340190 w 4190171"/>
                <a:gd name="connsiteY7993" fmla="*/ 347632 h 950432"/>
                <a:gd name="connsiteX7994" fmla="*/ 3333764 w 4190171"/>
                <a:gd name="connsiteY7994" fmla="*/ 352659 h 950432"/>
                <a:gd name="connsiteX7995" fmla="*/ 3324592 w 4190171"/>
                <a:gd name="connsiteY7995" fmla="*/ 351538 h 950432"/>
                <a:gd name="connsiteX7996" fmla="*/ 3319820 w 4190171"/>
                <a:gd name="connsiteY7996" fmla="*/ 345438 h 950432"/>
                <a:gd name="connsiteX7997" fmla="*/ 3320940 w 4190171"/>
                <a:gd name="connsiteY7997" fmla="*/ 336265 h 950432"/>
                <a:gd name="connsiteX7998" fmla="*/ 3327367 w 4190171"/>
                <a:gd name="connsiteY7998" fmla="*/ 331238 h 950432"/>
                <a:gd name="connsiteX7999" fmla="*/ 3332185 w 4190171"/>
                <a:gd name="connsiteY7999" fmla="*/ 329898 h 950432"/>
                <a:gd name="connsiteX8000" fmla="*/ 2956348 w 4190171"/>
                <a:gd name="connsiteY8000" fmla="*/ 329898 h 950432"/>
                <a:gd name="connsiteX8001" fmla="*/ 2960702 w 4190171"/>
                <a:gd name="connsiteY8001" fmla="*/ 332359 h 950432"/>
                <a:gd name="connsiteX8002" fmla="*/ 2965473 w 4190171"/>
                <a:gd name="connsiteY8002" fmla="*/ 338459 h 950432"/>
                <a:gd name="connsiteX8003" fmla="*/ 2964353 w 4190171"/>
                <a:gd name="connsiteY8003" fmla="*/ 347632 h 950432"/>
                <a:gd name="connsiteX8004" fmla="*/ 2957926 w 4190171"/>
                <a:gd name="connsiteY8004" fmla="*/ 352659 h 950432"/>
                <a:gd name="connsiteX8005" fmla="*/ 2948753 w 4190171"/>
                <a:gd name="connsiteY8005" fmla="*/ 351538 h 950432"/>
                <a:gd name="connsiteX8006" fmla="*/ 2943982 w 4190171"/>
                <a:gd name="connsiteY8006" fmla="*/ 345438 h 950432"/>
                <a:gd name="connsiteX8007" fmla="*/ 2945102 w 4190171"/>
                <a:gd name="connsiteY8007" fmla="*/ 336265 h 950432"/>
                <a:gd name="connsiteX8008" fmla="*/ 2951528 w 4190171"/>
                <a:gd name="connsiteY8008" fmla="*/ 331238 h 950432"/>
                <a:gd name="connsiteX8009" fmla="*/ 2956348 w 4190171"/>
                <a:gd name="connsiteY8009" fmla="*/ 329898 h 950432"/>
                <a:gd name="connsiteX8010" fmla="*/ 2580509 w 4190171"/>
                <a:gd name="connsiteY8010" fmla="*/ 329898 h 950432"/>
                <a:gd name="connsiteX8011" fmla="*/ 2584864 w 4190171"/>
                <a:gd name="connsiteY8011" fmla="*/ 332359 h 950432"/>
                <a:gd name="connsiteX8012" fmla="*/ 2589636 w 4190171"/>
                <a:gd name="connsiteY8012" fmla="*/ 338459 h 950432"/>
                <a:gd name="connsiteX8013" fmla="*/ 2588514 w 4190171"/>
                <a:gd name="connsiteY8013" fmla="*/ 347632 h 950432"/>
                <a:gd name="connsiteX8014" fmla="*/ 2582088 w 4190171"/>
                <a:gd name="connsiteY8014" fmla="*/ 352659 h 950432"/>
                <a:gd name="connsiteX8015" fmla="*/ 2572915 w 4190171"/>
                <a:gd name="connsiteY8015" fmla="*/ 351538 h 950432"/>
                <a:gd name="connsiteX8016" fmla="*/ 2568144 w 4190171"/>
                <a:gd name="connsiteY8016" fmla="*/ 345438 h 950432"/>
                <a:gd name="connsiteX8017" fmla="*/ 2569264 w 4190171"/>
                <a:gd name="connsiteY8017" fmla="*/ 336265 h 950432"/>
                <a:gd name="connsiteX8018" fmla="*/ 2575691 w 4190171"/>
                <a:gd name="connsiteY8018" fmla="*/ 331238 h 950432"/>
                <a:gd name="connsiteX8019" fmla="*/ 2580509 w 4190171"/>
                <a:gd name="connsiteY8019" fmla="*/ 329898 h 950432"/>
                <a:gd name="connsiteX8020" fmla="*/ 2204671 w 4190171"/>
                <a:gd name="connsiteY8020" fmla="*/ 329898 h 950432"/>
                <a:gd name="connsiteX8021" fmla="*/ 2209026 w 4190171"/>
                <a:gd name="connsiteY8021" fmla="*/ 332359 h 950432"/>
                <a:gd name="connsiteX8022" fmla="*/ 2213797 w 4190171"/>
                <a:gd name="connsiteY8022" fmla="*/ 338459 h 950432"/>
                <a:gd name="connsiteX8023" fmla="*/ 2212676 w 4190171"/>
                <a:gd name="connsiteY8023" fmla="*/ 347632 h 950432"/>
                <a:gd name="connsiteX8024" fmla="*/ 2206250 w 4190171"/>
                <a:gd name="connsiteY8024" fmla="*/ 352659 h 950432"/>
                <a:gd name="connsiteX8025" fmla="*/ 2197077 w 4190171"/>
                <a:gd name="connsiteY8025" fmla="*/ 351538 h 950432"/>
                <a:gd name="connsiteX8026" fmla="*/ 2192305 w 4190171"/>
                <a:gd name="connsiteY8026" fmla="*/ 345438 h 950432"/>
                <a:gd name="connsiteX8027" fmla="*/ 2193426 w 4190171"/>
                <a:gd name="connsiteY8027" fmla="*/ 336265 h 950432"/>
                <a:gd name="connsiteX8028" fmla="*/ 2199853 w 4190171"/>
                <a:gd name="connsiteY8028" fmla="*/ 331238 h 950432"/>
                <a:gd name="connsiteX8029" fmla="*/ 2204671 w 4190171"/>
                <a:gd name="connsiteY8029" fmla="*/ 329898 h 950432"/>
                <a:gd name="connsiteX8030" fmla="*/ 1828833 w 4190171"/>
                <a:gd name="connsiteY8030" fmla="*/ 329898 h 950432"/>
                <a:gd name="connsiteX8031" fmla="*/ 1833188 w 4190171"/>
                <a:gd name="connsiteY8031" fmla="*/ 332359 h 950432"/>
                <a:gd name="connsiteX8032" fmla="*/ 1837959 w 4190171"/>
                <a:gd name="connsiteY8032" fmla="*/ 338459 h 950432"/>
                <a:gd name="connsiteX8033" fmla="*/ 1836838 w 4190171"/>
                <a:gd name="connsiteY8033" fmla="*/ 347632 h 950432"/>
                <a:gd name="connsiteX8034" fmla="*/ 1830412 w 4190171"/>
                <a:gd name="connsiteY8034" fmla="*/ 352659 h 950432"/>
                <a:gd name="connsiteX8035" fmla="*/ 1821239 w 4190171"/>
                <a:gd name="connsiteY8035" fmla="*/ 351538 h 950432"/>
                <a:gd name="connsiteX8036" fmla="*/ 1816468 w 4190171"/>
                <a:gd name="connsiteY8036" fmla="*/ 345438 h 950432"/>
                <a:gd name="connsiteX8037" fmla="*/ 1817588 w 4190171"/>
                <a:gd name="connsiteY8037" fmla="*/ 336265 h 950432"/>
                <a:gd name="connsiteX8038" fmla="*/ 1824014 w 4190171"/>
                <a:gd name="connsiteY8038" fmla="*/ 331238 h 950432"/>
                <a:gd name="connsiteX8039" fmla="*/ 1828833 w 4190171"/>
                <a:gd name="connsiteY8039" fmla="*/ 329898 h 950432"/>
                <a:gd name="connsiteX8040" fmla="*/ 1452995 w 4190171"/>
                <a:gd name="connsiteY8040" fmla="*/ 329898 h 950432"/>
                <a:gd name="connsiteX8041" fmla="*/ 1457349 w 4190171"/>
                <a:gd name="connsiteY8041" fmla="*/ 332359 h 950432"/>
                <a:gd name="connsiteX8042" fmla="*/ 1462121 w 4190171"/>
                <a:gd name="connsiteY8042" fmla="*/ 338459 h 950432"/>
                <a:gd name="connsiteX8043" fmla="*/ 1461000 w 4190171"/>
                <a:gd name="connsiteY8043" fmla="*/ 347632 h 950432"/>
                <a:gd name="connsiteX8044" fmla="*/ 1454574 w 4190171"/>
                <a:gd name="connsiteY8044" fmla="*/ 352659 h 950432"/>
                <a:gd name="connsiteX8045" fmla="*/ 1445401 w 4190171"/>
                <a:gd name="connsiteY8045" fmla="*/ 351538 h 950432"/>
                <a:gd name="connsiteX8046" fmla="*/ 1440629 w 4190171"/>
                <a:gd name="connsiteY8046" fmla="*/ 345438 h 950432"/>
                <a:gd name="connsiteX8047" fmla="*/ 1441750 w 4190171"/>
                <a:gd name="connsiteY8047" fmla="*/ 336265 h 950432"/>
                <a:gd name="connsiteX8048" fmla="*/ 1448176 w 4190171"/>
                <a:gd name="connsiteY8048" fmla="*/ 331238 h 950432"/>
                <a:gd name="connsiteX8049" fmla="*/ 1452995 w 4190171"/>
                <a:gd name="connsiteY8049" fmla="*/ 329898 h 950432"/>
                <a:gd name="connsiteX8050" fmla="*/ 1077157 w 4190171"/>
                <a:gd name="connsiteY8050" fmla="*/ 329898 h 950432"/>
                <a:gd name="connsiteX8051" fmla="*/ 1081511 w 4190171"/>
                <a:gd name="connsiteY8051" fmla="*/ 332359 h 950432"/>
                <a:gd name="connsiteX8052" fmla="*/ 1086283 w 4190171"/>
                <a:gd name="connsiteY8052" fmla="*/ 338459 h 950432"/>
                <a:gd name="connsiteX8053" fmla="*/ 1085162 w 4190171"/>
                <a:gd name="connsiteY8053" fmla="*/ 347632 h 950432"/>
                <a:gd name="connsiteX8054" fmla="*/ 1078736 w 4190171"/>
                <a:gd name="connsiteY8054" fmla="*/ 352659 h 950432"/>
                <a:gd name="connsiteX8055" fmla="*/ 1069563 w 4190171"/>
                <a:gd name="connsiteY8055" fmla="*/ 351538 h 950432"/>
                <a:gd name="connsiteX8056" fmla="*/ 1064791 w 4190171"/>
                <a:gd name="connsiteY8056" fmla="*/ 345438 h 950432"/>
                <a:gd name="connsiteX8057" fmla="*/ 1065912 w 4190171"/>
                <a:gd name="connsiteY8057" fmla="*/ 336265 h 950432"/>
                <a:gd name="connsiteX8058" fmla="*/ 1072338 w 4190171"/>
                <a:gd name="connsiteY8058" fmla="*/ 331238 h 950432"/>
                <a:gd name="connsiteX8059" fmla="*/ 1077157 w 4190171"/>
                <a:gd name="connsiteY8059" fmla="*/ 329898 h 950432"/>
                <a:gd name="connsiteX8060" fmla="*/ 701319 w 4190171"/>
                <a:gd name="connsiteY8060" fmla="*/ 329898 h 950432"/>
                <a:gd name="connsiteX8061" fmla="*/ 705673 w 4190171"/>
                <a:gd name="connsiteY8061" fmla="*/ 332359 h 950432"/>
                <a:gd name="connsiteX8062" fmla="*/ 710445 w 4190171"/>
                <a:gd name="connsiteY8062" fmla="*/ 338459 h 950432"/>
                <a:gd name="connsiteX8063" fmla="*/ 709324 w 4190171"/>
                <a:gd name="connsiteY8063" fmla="*/ 347632 h 950432"/>
                <a:gd name="connsiteX8064" fmla="*/ 702898 w 4190171"/>
                <a:gd name="connsiteY8064" fmla="*/ 352659 h 950432"/>
                <a:gd name="connsiteX8065" fmla="*/ 693725 w 4190171"/>
                <a:gd name="connsiteY8065" fmla="*/ 351538 h 950432"/>
                <a:gd name="connsiteX8066" fmla="*/ 688953 w 4190171"/>
                <a:gd name="connsiteY8066" fmla="*/ 345438 h 950432"/>
                <a:gd name="connsiteX8067" fmla="*/ 690074 w 4190171"/>
                <a:gd name="connsiteY8067" fmla="*/ 336265 h 950432"/>
                <a:gd name="connsiteX8068" fmla="*/ 696500 w 4190171"/>
                <a:gd name="connsiteY8068" fmla="*/ 331238 h 950432"/>
                <a:gd name="connsiteX8069" fmla="*/ 701319 w 4190171"/>
                <a:gd name="connsiteY8069" fmla="*/ 329898 h 950432"/>
                <a:gd name="connsiteX8070" fmla="*/ 325481 w 4190171"/>
                <a:gd name="connsiteY8070" fmla="*/ 329898 h 950432"/>
                <a:gd name="connsiteX8071" fmla="*/ 329835 w 4190171"/>
                <a:gd name="connsiteY8071" fmla="*/ 332359 h 950432"/>
                <a:gd name="connsiteX8072" fmla="*/ 334607 w 4190171"/>
                <a:gd name="connsiteY8072" fmla="*/ 338459 h 950432"/>
                <a:gd name="connsiteX8073" fmla="*/ 333486 w 4190171"/>
                <a:gd name="connsiteY8073" fmla="*/ 347632 h 950432"/>
                <a:gd name="connsiteX8074" fmla="*/ 327060 w 4190171"/>
                <a:gd name="connsiteY8074" fmla="*/ 352659 h 950432"/>
                <a:gd name="connsiteX8075" fmla="*/ 317886 w 4190171"/>
                <a:gd name="connsiteY8075" fmla="*/ 351538 h 950432"/>
                <a:gd name="connsiteX8076" fmla="*/ 313115 w 4190171"/>
                <a:gd name="connsiteY8076" fmla="*/ 345438 h 950432"/>
                <a:gd name="connsiteX8077" fmla="*/ 314236 w 4190171"/>
                <a:gd name="connsiteY8077" fmla="*/ 336265 h 950432"/>
                <a:gd name="connsiteX8078" fmla="*/ 320662 w 4190171"/>
                <a:gd name="connsiteY8078" fmla="*/ 331238 h 950432"/>
                <a:gd name="connsiteX8079" fmla="*/ 325481 w 4190171"/>
                <a:gd name="connsiteY8079" fmla="*/ 329898 h 950432"/>
                <a:gd name="connsiteX8080" fmla="*/ 3765099 w 4190171"/>
                <a:gd name="connsiteY8080" fmla="*/ 322810 h 950432"/>
                <a:gd name="connsiteX8081" fmla="*/ 3770724 w 4190171"/>
                <a:gd name="connsiteY8081" fmla="*/ 325140 h 950432"/>
                <a:gd name="connsiteX8082" fmla="*/ 3793264 w 4190171"/>
                <a:gd name="connsiteY8082" fmla="*/ 347680 h 950432"/>
                <a:gd name="connsiteX8083" fmla="*/ 3793264 w 4190171"/>
                <a:gd name="connsiteY8083" fmla="*/ 358930 h 950432"/>
                <a:gd name="connsiteX8084" fmla="*/ 3760381 w 4190171"/>
                <a:gd name="connsiteY8084" fmla="*/ 391813 h 950432"/>
                <a:gd name="connsiteX8085" fmla="*/ 3749131 w 4190171"/>
                <a:gd name="connsiteY8085" fmla="*/ 391813 h 950432"/>
                <a:gd name="connsiteX8086" fmla="*/ 3726592 w 4190171"/>
                <a:gd name="connsiteY8086" fmla="*/ 369274 h 950432"/>
                <a:gd name="connsiteX8087" fmla="*/ 3726592 w 4190171"/>
                <a:gd name="connsiteY8087" fmla="*/ 358023 h 950432"/>
                <a:gd name="connsiteX8088" fmla="*/ 3759474 w 4190171"/>
                <a:gd name="connsiteY8088" fmla="*/ 325140 h 950432"/>
                <a:gd name="connsiteX8089" fmla="*/ 3765099 w 4190171"/>
                <a:gd name="connsiteY8089" fmla="*/ 322810 h 950432"/>
                <a:gd name="connsiteX8090" fmla="*/ 3389261 w 4190171"/>
                <a:gd name="connsiteY8090" fmla="*/ 322810 h 950432"/>
                <a:gd name="connsiteX8091" fmla="*/ 3394886 w 4190171"/>
                <a:gd name="connsiteY8091" fmla="*/ 325140 h 950432"/>
                <a:gd name="connsiteX8092" fmla="*/ 3417426 w 4190171"/>
                <a:gd name="connsiteY8092" fmla="*/ 347680 h 950432"/>
                <a:gd name="connsiteX8093" fmla="*/ 3417426 w 4190171"/>
                <a:gd name="connsiteY8093" fmla="*/ 358930 h 950432"/>
                <a:gd name="connsiteX8094" fmla="*/ 3384543 w 4190171"/>
                <a:gd name="connsiteY8094" fmla="*/ 391813 h 950432"/>
                <a:gd name="connsiteX8095" fmla="*/ 3373293 w 4190171"/>
                <a:gd name="connsiteY8095" fmla="*/ 391813 h 950432"/>
                <a:gd name="connsiteX8096" fmla="*/ 3350753 w 4190171"/>
                <a:gd name="connsiteY8096" fmla="*/ 369274 h 950432"/>
                <a:gd name="connsiteX8097" fmla="*/ 3350753 w 4190171"/>
                <a:gd name="connsiteY8097" fmla="*/ 358023 h 950432"/>
                <a:gd name="connsiteX8098" fmla="*/ 3383636 w 4190171"/>
                <a:gd name="connsiteY8098" fmla="*/ 325140 h 950432"/>
                <a:gd name="connsiteX8099" fmla="*/ 3389261 w 4190171"/>
                <a:gd name="connsiteY8099" fmla="*/ 322810 h 950432"/>
                <a:gd name="connsiteX8100" fmla="*/ 3013423 w 4190171"/>
                <a:gd name="connsiteY8100" fmla="*/ 322810 h 950432"/>
                <a:gd name="connsiteX8101" fmla="*/ 3019048 w 4190171"/>
                <a:gd name="connsiteY8101" fmla="*/ 325140 h 950432"/>
                <a:gd name="connsiteX8102" fmla="*/ 3041588 w 4190171"/>
                <a:gd name="connsiteY8102" fmla="*/ 347680 h 950432"/>
                <a:gd name="connsiteX8103" fmla="*/ 3041588 w 4190171"/>
                <a:gd name="connsiteY8103" fmla="*/ 358930 h 950432"/>
                <a:gd name="connsiteX8104" fmla="*/ 3008704 w 4190171"/>
                <a:gd name="connsiteY8104" fmla="*/ 391813 h 950432"/>
                <a:gd name="connsiteX8105" fmla="*/ 2997454 w 4190171"/>
                <a:gd name="connsiteY8105" fmla="*/ 391813 h 950432"/>
                <a:gd name="connsiteX8106" fmla="*/ 2974915 w 4190171"/>
                <a:gd name="connsiteY8106" fmla="*/ 369274 h 950432"/>
                <a:gd name="connsiteX8107" fmla="*/ 2974915 w 4190171"/>
                <a:gd name="connsiteY8107" fmla="*/ 358023 h 950432"/>
                <a:gd name="connsiteX8108" fmla="*/ 3007798 w 4190171"/>
                <a:gd name="connsiteY8108" fmla="*/ 325140 h 950432"/>
                <a:gd name="connsiteX8109" fmla="*/ 3013423 w 4190171"/>
                <a:gd name="connsiteY8109" fmla="*/ 322810 h 950432"/>
                <a:gd name="connsiteX8110" fmla="*/ 2637585 w 4190171"/>
                <a:gd name="connsiteY8110" fmla="*/ 322810 h 950432"/>
                <a:gd name="connsiteX8111" fmla="*/ 2643210 w 4190171"/>
                <a:gd name="connsiteY8111" fmla="*/ 325140 h 950432"/>
                <a:gd name="connsiteX8112" fmla="*/ 2665749 w 4190171"/>
                <a:gd name="connsiteY8112" fmla="*/ 347680 h 950432"/>
                <a:gd name="connsiteX8113" fmla="*/ 2665749 w 4190171"/>
                <a:gd name="connsiteY8113" fmla="*/ 358930 h 950432"/>
                <a:gd name="connsiteX8114" fmla="*/ 2632867 w 4190171"/>
                <a:gd name="connsiteY8114" fmla="*/ 391813 h 950432"/>
                <a:gd name="connsiteX8115" fmla="*/ 2621617 w 4190171"/>
                <a:gd name="connsiteY8115" fmla="*/ 391813 h 950432"/>
                <a:gd name="connsiteX8116" fmla="*/ 2599077 w 4190171"/>
                <a:gd name="connsiteY8116" fmla="*/ 369274 h 950432"/>
                <a:gd name="connsiteX8117" fmla="*/ 2599077 w 4190171"/>
                <a:gd name="connsiteY8117" fmla="*/ 358023 h 950432"/>
                <a:gd name="connsiteX8118" fmla="*/ 2631960 w 4190171"/>
                <a:gd name="connsiteY8118" fmla="*/ 325140 h 950432"/>
                <a:gd name="connsiteX8119" fmla="*/ 2637585 w 4190171"/>
                <a:gd name="connsiteY8119" fmla="*/ 322810 h 950432"/>
                <a:gd name="connsiteX8120" fmla="*/ 2261747 w 4190171"/>
                <a:gd name="connsiteY8120" fmla="*/ 322810 h 950432"/>
                <a:gd name="connsiteX8121" fmla="*/ 2267372 w 4190171"/>
                <a:gd name="connsiteY8121" fmla="*/ 325140 h 950432"/>
                <a:gd name="connsiteX8122" fmla="*/ 2289912 w 4190171"/>
                <a:gd name="connsiteY8122" fmla="*/ 347680 h 950432"/>
                <a:gd name="connsiteX8123" fmla="*/ 2289912 w 4190171"/>
                <a:gd name="connsiteY8123" fmla="*/ 358930 h 950432"/>
                <a:gd name="connsiteX8124" fmla="*/ 2257029 w 4190171"/>
                <a:gd name="connsiteY8124" fmla="*/ 391813 h 950432"/>
                <a:gd name="connsiteX8125" fmla="*/ 2245779 w 4190171"/>
                <a:gd name="connsiteY8125" fmla="*/ 391813 h 950432"/>
                <a:gd name="connsiteX8126" fmla="*/ 2223238 w 4190171"/>
                <a:gd name="connsiteY8126" fmla="*/ 369274 h 950432"/>
                <a:gd name="connsiteX8127" fmla="*/ 2223238 w 4190171"/>
                <a:gd name="connsiteY8127" fmla="*/ 358023 h 950432"/>
                <a:gd name="connsiteX8128" fmla="*/ 2256122 w 4190171"/>
                <a:gd name="connsiteY8128" fmla="*/ 325140 h 950432"/>
                <a:gd name="connsiteX8129" fmla="*/ 2261747 w 4190171"/>
                <a:gd name="connsiteY8129" fmla="*/ 322810 h 950432"/>
                <a:gd name="connsiteX8130" fmla="*/ 1885909 w 4190171"/>
                <a:gd name="connsiteY8130" fmla="*/ 322810 h 950432"/>
                <a:gd name="connsiteX8131" fmla="*/ 1891534 w 4190171"/>
                <a:gd name="connsiteY8131" fmla="*/ 325140 h 950432"/>
                <a:gd name="connsiteX8132" fmla="*/ 1914073 w 4190171"/>
                <a:gd name="connsiteY8132" fmla="*/ 347680 h 950432"/>
                <a:gd name="connsiteX8133" fmla="*/ 1914073 w 4190171"/>
                <a:gd name="connsiteY8133" fmla="*/ 358930 h 950432"/>
                <a:gd name="connsiteX8134" fmla="*/ 1881190 w 4190171"/>
                <a:gd name="connsiteY8134" fmla="*/ 391813 h 950432"/>
                <a:gd name="connsiteX8135" fmla="*/ 1869940 w 4190171"/>
                <a:gd name="connsiteY8135" fmla="*/ 391813 h 950432"/>
                <a:gd name="connsiteX8136" fmla="*/ 1847401 w 4190171"/>
                <a:gd name="connsiteY8136" fmla="*/ 369274 h 950432"/>
                <a:gd name="connsiteX8137" fmla="*/ 1847401 w 4190171"/>
                <a:gd name="connsiteY8137" fmla="*/ 358023 h 950432"/>
                <a:gd name="connsiteX8138" fmla="*/ 1880284 w 4190171"/>
                <a:gd name="connsiteY8138" fmla="*/ 325140 h 950432"/>
                <a:gd name="connsiteX8139" fmla="*/ 1885909 w 4190171"/>
                <a:gd name="connsiteY8139" fmla="*/ 322810 h 950432"/>
                <a:gd name="connsiteX8140" fmla="*/ 1510070 w 4190171"/>
                <a:gd name="connsiteY8140" fmla="*/ 322810 h 950432"/>
                <a:gd name="connsiteX8141" fmla="*/ 1515696 w 4190171"/>
                <a:gd name="connsiteY8141" fmla="*/ 325140 h 950432"/>
                <a:gd name="connsiteX8142" fmla="*/ 1538235 w 4190171"/>
                <a:gd name="connsiteY8142" fmla="*/ 347680 h 950432"/>
                <a:gd name="connsiteX8143" fmla="*/ 1538235 w 4190171"/>
                <a:gd name="connsiteY8143" fmla="*/ 358930 h 950432"/>
                <a:gd name="connsiteX8144" fmla="*/ 1505352 w 4190171"/>
                <a:gd name="connsiteY8144" fmla="*/ 391813 h 950432"/>
                <a:gd name="connsiteX8145" fmla="*/ 1494102 w 4190171"/>
                <a:gd name="connsiteY8145" fmla="*/ 391813 h 950432"/>
                <a:gd name="connsiteX8146" fmla="*/ 1471563 w 4190171"/>
                <a:gd name="connsiteY8146" fmla="*/ 369274 h 950432"/>
                <a:gd name="connsiteX8147" fmla="*/ 1471563 w 4190171"/>
                <a:gd name="connsiteY8147" fmla="*/ 358023 h 950432"/>
                <a:gd name="connsiteX8148" fmla="*/ 1504446 w 4190171"/>
                <a:gd name="connsiteY8148" fmla="*/ 325140 h 950432"/>
                <a:gd name="connsiteX8149" fmla="*/ 1510070 w 4190171"/>
                <a:gd name="connsiteY8149" fmla="*/ 322810 h 950432"/>
                <a:gd name="connsiteX8150" fmla="*/ 1134233 w 4190171"/>
                <a:gd name="connsiteY8150" fmla="*/ 322810 h 950432"/>
                <a:gd name="connsiteX8151" fmla="*/ 1139857 w 4190171"/>
                <a:gd name="connsiteY8151" fmla="*/ 325140 h 950432"/>
                <a:gd name="connsiteX8152" fmla="*/ 1162397 w 4190171"/>
                <a:gd name="connsiteY8152" fmla="*/ 347680 h 950432"/>
                <a:gd name="connsiteX8153" fmla="*/ 1162397 w 4190171"/>
                <a:gd name="connsiteY8153" fmla="*/ 358930 h 950432"/>
                <a:gd name="connsiteX8154" fmla="*/ 1129514 w 4190171"/>
                <a:gd name="connsiteY8154" fmla="*/ 391813 h 950432"/>
                <a:gd name="connsiteX8155" fmla="*/ 1118264 w 4190171"/>
                <a:gd name="connsiteY8155" fmla="*/ 391813 h 950432"/>
                <a:gd name="connsiteX8156" fmla="*/ 1095724 w 4190171"/>
                <a:gd name="connsiteY8156" fmla="*/ 369274 h 950432"/>
                <a:gd name="connsiteX8157" fmla="*/ 1095724 w 4190171"/>
                <a:gd name="connsiteY8157" fmla="*/ 358023 h 950432"/>
                <a:gd name="connsiteX8158" fmla="*/ 1128608 w 4190171"/>
                <a:gd name="connsiteY8158" fmla="*/ 325140 h 950432"/>
                <a:gd name="connsiteX8159" fmla="*/ 1134233 w 4190171"/>
                <a:gd name="connsiteY8159" fmla="*/ 322810 h 950432"/>
                <a:gd name="connsiteX8160" fmla="*/ 758394 w 4190171"/>
                <a:gd name="connsiteY8160" fmla="*/ 322810 h 950432"/>
                <a:gd name="connsiteX8161" fmla="*/ 764019 w 4190171"/>
                <a:gd name="connsiteY8161" fmla="*/ 325140 h 950432"/>
                <a:gd name="connsiteX8162" fmla="*/ 786559 w 4190171"/>
                <a:gd name="connsiteY8162" fmla="*/ 347680 h 950432"/>
                <a:gd name="connsiteX8163" fmla="*/ 786559 w 4190171"/>
                <a:gd name="connsiteY8163" fmla="*/ 358930 h 950432"/>
                <a:gd name="connsiteX8164" fmla="*/ 753676 w 4190171"/>
                <a:gd name="connsiteY8164" fmla="*/ 391813 h 950432"/>
                <a:gd name="connsiteX8165" fmla="*/ 742426 w 4190171"/>
                <a:gd name="connsiteY8165" fmla="*/ 391813 h 950432"/>
                <a:gd name="connsiteX8166" fmla="*/ 719886 w 4190171"/>
                <a:gd name="connsiteY8166" fmla="*/ 369274 h 950432"/>
                <a:gd name="connsiteX8167" fmla="*/ 719886 w 4190171"/>
                <a:gd name="connsiteY8167" fmla="*/ 358023 h 950432"/>
                <a:gd name="connsiteX8168" fmla="*/ 752769 w 4190171"/>
                <a:gd name="connsiteY8168" fmla="*/ 325140 h 950432"/>
                <a:gd name="connsiteX8169" fmla="*/ 758394 w 4190171"/>
                <a:gd name="connsiteY8169" fmla="*/ 322810 h 950432"/>
                <a:gd name="connsiteX8170" fmla="*/ 382557 w 4190171"/>
                <a:gd name="connsiteY8170" fmla="*/ 322810 h 950432"/>
                <a:gd name="connsiteX8171" fmla="*/ 388181 w 4190171"/>
                <a:gd name="connsiteY8171" fmla="*/ 325140 h 950432"/>
                <a:gd name="connsiteX8172" fmla="*/ 410721 w 4190171"/>
                <a:gd name="connsiteY8172" fmla="*/ 347680 h 950432"/>
                <a:gd name="connsiteX8173" fmla="*/ 410721 w 4190171"/>
                <a:gd name="connsiteY8173" fmla="*/ 358930 h 950432"/>
                <a:gd name="connsiteX8174" fmla="*/ 377838 w 4190171"/>
                <a:gd name="connsiteY8174" fmla="*/ 391813 h 950432"/>
                <a:gd name="connsiteX8175" fmla="*/ 366588 w 4190171"/>
                <a:gd name="connsiteY8175" fmla="*/ 391813 h 950432"/>
                <a:gd name="connsiteX8176" fmla="*/ 344049 w 4190171"/>
                <a:gd name="connsiteY8176" fmla="*/ 369274 h 950432"/>
                <a:gd name="connsiteX8177" fmla="*/ 344049 w 4190171"/>
                <a:gd name="connsiteY8177" fmla="*/ 358023 h 950432"/>
                <a:gd name="connsiteX8178" fmla="*/ 376932 w 4190171"/>
                <a:gd name="connsiteY8178" fmla="*/ 325140 h 950432"/>
                <a:gd name="connsiteX8179" fmla="*/ 382557 w 4190171"/>
                <a:gd name="connsiteY8179" fmla="*/ 322810 h 950432"/>
                <a:gd name="connsiteX8180" fmla="*/ 3926526 w 4190171"/>
                <a:gd name="connsiteY8180" fmla="*/ 318520 h 950432"/>
                <a:gd name="connsiteX8181" fmla="*/ 3933128 w 4190171"/>
                <a:gd name="connsiteY8181" fmla="*/ 323656 h 950432"/>
                <a:gd name="connsiteX8182" fmla="*/ 3941480 w 4190171"/>
                <a:gd name="connsiteY8182" fmla="*/ 338348 h 950432"/>
                <a:gd name="connsiteX8183" fmla="*/ 3937380 w 4190171"/>
                <a:gd name="connsiteY8183" fmla="*/ 353248 h 950432"/>
                <a:gd name="connsiteX8184" fmla="*/ 3922991 w 4190171"/>
                <a:gd name="connsiteY8184" fmla="*/ 361430 h 950432"/>
                <a:gd name="connsiteX8185" fmla="*/ 3908090 w 4190171"/>
                <a:gd name="connsiteY8185" fmla="*/ 357330 h 950432"/>
                <a:gd name="connsiteX8186" fmla="*/ 3899738 w 4190171"/>
                <a:gd name="connsiteY8186" fmla="*/ 342638 h 950432"/>
                <a:gd name="connsiteX8187" fmla="*/ 3903837 w 4190171"/>
                <a:gd name="connsiteY8187" fmla="*/ 327737 h 950432"/>
                <a:gd name="connsiteX8188" fmla="*/ 3918226 w 4190171"/>
                <a:gd name="connsiteY8188" fmla="*/ 319556 h 950432"/>
                <a:gd name="connsiteX8189" fmla="*/ 3926526 w 4190171"/>
                <a:gd name="connsiteY8189" fmla="*/ 318520 h 950432"/>
                <a:gd name="connsiteX8190" fmla="*/ 3550688 w 4190171"/>
                <a:gd name="connsiteY8190" fmla="*/ 318520 h 950432"/>
                <a:gd name="connsiteX8191" fmla="*/ 3557289 w 4190171"/>
                <a:gd name="connsiteY8191" fmla="*/ 323656 h 950432"/>
                <a:gd name="connsiteX8192" fmla="*/ 3565642 w 4190171"/>
                <a:gd name="connsiteY8192" fmla="*/ 338348 h 950432"/>
                <a:gd name="connsiteX8193" fmla="*/ 3561542 w 4190171"/>
                <a:gd name="connsiteY8193" fmla="*/ 353248 h 950432"/>
                <a:gd name="connsiteX8194" fmla="*/ 3547153 w 4190171"/>
                <a:gd name="connsiteY8194" fmla="*/ 361430 h 950432"/>
                <a:gd name="connsiteX8195" fmla="*/ 3532252 w 4190171"/>
                <a:gd name="connsiteY8195" fmla="*/ 357330 h 950432"/>
                <a:gd name="connsiteX8196" fmla="*/ 3523899 w 4190171"/>
                <a:gd name="connsiteY8196" fmla="*/ 342638 h 950432"/>
                <a:gd name="connsiteX8197" fmla="*/ 3527998 w 4190171"/>
                <a:gd name="connsiteY8197" fmla="*/ 327737 h 950432"/>
                <a:gd name="connsiteX8198" fmla="*/ 3542388 w 4190171"/>
                <a:gd name="connsiteY8198" fmla="*/ 319556 h 950432"/>
                <a:gd name="connsiteX8199" fmla="*/ 3550688 w 4190171"/>
                <a:gd name="connsiteY8199" fmla="*/ 318520 h 950432"/>
                <a:gd name="connsiteX8200" fmla="*/ 3174850 w 4190171"/>
                <a:gd name="connsiteY8200" fmla="*/ 318520 h 950432"/>
                <a:gd name="connsiteX8201" fmla="*/ 3181452 w 4190171"/>
                <a:gd name="connsiteY8201" fmla="*/ 323656 h 950432"/>
                <a:gd name="connsiteX8202" fmla="*/ 3189804 w 4190171"/>
                <a:gd name="connsiteY8202" fmla="*/ 338348 h 950432"/>
                <a:gd name="connsiteX8203" fmla="*/ 3185704 w 4190171"/>
                <a:gd name="connsiteY8203" fmla="*/ 353248 h 950432"/>
                <a:gd name="connsiteX8204" fmla="*/ 3171315 w 4190171"/>
                <a:gd name="connsiteY8204" fmla="*/ 361430 h 950432"/>
                <a:gd name="connsiteX8205" fmla="*/ 3156414 w 4190171"/>
                <a:gd name="connsiteY8205" fmla="*/ 357330 h 950432"/>
                <a:gd name="connsiteX8206" fmla="*/ 3148062 w 4190171"/>
                <a:gd name="connsiteY8206" fmla="*/ 342638 h 950432"/>
                <a:gd name="connsiteX8207" fmla="*/ 3152161 w 4190171"/>
                <a:gd name="connsiteY8207" fmla="*/ 327737 h 950432"/>
                <a:gd name="connsiteX8208" fmla="*/ 3166550 w 4190171"/>
                <a:gd name="connsiteY8208" fmla="*/ 319556 h 950432"/>
                <a:gd name="connsiteX8209" fmla="*/ 3174850 w 4190171"/>
                <a:gd name="connsiteY8209" fmla="*/ 318520 h 950432"/>
                <a:gd name="connsiteX8210" fmla="*/ 2799012 w 4190171"/>
                <a:gd name="connsiteY8210" fmla="*/ 318520 h 950432"/>
                <a:gd name="connsiteX8211" fmla="*/ 2805613 w 4190171"/>
                <a:gd name="connsiteY8211" fmla="*/ 323656 h 950432"/>
                <a:gd name="connsiteX8212" fmla="*/ 2813966 w 4190171"/>
                <a:gd name="connsiteY8212" fmla="*/ 338348 h 950432"/>
                <a:gd name="connsiteX8213" fmla="*/ 2809866 w 4190171"/>
                <a:gd name="connsiteY8213" fmla="*/ 353248 h 950432"/>
                <a:gd name="connsiteX8214" fmla="*/ 2795476 w 4190171"/>
                <a:gd name="connsiteY8214" fmla="*/ 361430 h 950432"/>
                <a:gd name="connsiteX8215" fmla="*/ 2780576 w 4190171"/>
                <a:gd name="connsiteY8215" fmla="*/ 357330 h 950432"/>
                <a:gd name="connsiteX8216" fmla="*/ 2772223 w 4190171"/>
                <a:gd name="connsiteY8216" fmla="*/ 342638 h 950432"/>
                <a:gd name="connsiteX8217" fmla="*/ 2776322 w 4190171"/>
                <a:gd name="connsiteY8217" fmla="*/ 327737 h 950432"/>
                <a:gd name="connsiteX8218" fmla="*/ 2790712 w 4190171"/>
                <a:gd name="connsiteY8218" fmla="*/ 319556 h 950432"/>
                <a:gd name="connsiteX8219" fmla="*/ 2799012 w 4190171"/>
                <a:gd name="connsiteY8219" fmla="*/ 318520 h 950432"/>
                <a:gd name="connsiteX8220" fmla="*/ 2423174 w 4190171"/>
                <a:gd name="connsiteY8220" fmla="*/ 318520 h 950432"/>
                <a:gd name="connsiteX8221" fmla="*/ 2429775 w 4190171"/>
                <a:gd name="connsiteY8221" fmla="*/ 323656 h 950432"/>
                <a:gd name="connsiteX8222" fmla="*/ 2438128 w 4190171"/>
                <a:gd name="connsiteY8222" fmla="*/ 338348 h 950432"/>
                <a:gd name="connsiteX8223" fmla="*/ 2434028 w 4190171"/>
                <a:gd name="connsiteY8223" fmla="*/ 353248 h 950432"/>
                <a:gd name="connsiteX8224" fmla="*/ 2419639 w 4190171"/>
                <a:gd name="connsiteY8224" fmla="*/ 361430 h 950432"/>
                <a:gd name="connsiteX8225" fmla="*/ 2404738 w 4190171"/>
                <a:gd name="connsiteY8225" fmla="*/ 357330 h 950432"/>
                <a:gd name="connsiteX8226" fmla="*/ 2396385 w 4190171"/>
                <a:gd name="connsiteY8226" fmla="*/ 342638 h 950432"/>
                <a:gd name="connsiteX8227" fmla="*/ 2400484 w 4190171"/>
                <a:gd name="connsiteY8227" fmla="*/ 327737 h 950432"/>
                <a:gd name="connsiteX8228" fmla="*/ 2414874 w 4190171"/>
                <a:gd name="connsiteY8228" fmla="*/ 319556 h 950432"/>
                <a:gd name="connsiteX8229" fmla="*/ 2423174 w 4190171"/>
                <a:gd name="connsiteY8229" fmla="*/ 318520 h 950432"/>
                <a:gd name="connsiteX8230" fmla="*/ 2047336 w 4190171"/>
                <a:gd name="connsiteY8230" fmla="*/ 318520 h 950432"/>
                <a:gd name="connsiteX8231" fmla="*/ 2053937 w 4190171"/>
                <a:gd name="connsiteY8231" fmla="*/ 323656 h 950432"/>
                <a:gd name="connsiteX8232" fmla="*/ 2062289 w 4190171"/>
                <a:gd name="connsiteY8232" fmla="*/ 338348 h 950432"/>
                <a:gd name="connsiteX8233" fmla="*/ 2058190 w 4190171"/>
                <a:gd name="connsiteY8233" fmla="*/ 353248 h 950432"/>
                <a:gd name="connsiteX8234" fmla="*/ 2043800 w 4190171"/>
                <a:gd name="connsiteY8234" fmla="*/ 361430 h 950432"/>
                <a:gd name="connsiteX8235" fmla="*/ 2028899 w 4190171"/>
                <a:gd name="connsiteY8235" fmla="*/ 357330 h 950432"/>
                <a:gd name="connsiteX8236" fmla="*/ 2020547 w 4190171"/>
                <a:gd name="connsiteY8236" fmla="*/ 342638 h 950432"/>
                <a:gd name="connsiteX8237" fmla="*/ 2024646 w 4190171"/>
                <a:gd name="connsiteY8237" fmla="*/ 327737 h 950432"/>
                <a:gd name="connsiteX8238" fmla="*/ 2039036 w 4190171"/>
                <a:gd name="connsiteY8238" fmla="*/ 319556 h 950432"/>
                <a:gd name="connsiteX8239" fmla="*/ 2047336 w 4190171"/>
                <a:gd name="connsiteY8239" fmla="*/ 318520 h 950432"/>
                <a:gd name="connsiteX8240" fmla="*/ 1671497 w 4190171"/>
                <a:gd name="connsiteY8240" fmla="*/ 318520 h 950432"/>
                <a:gd name="connsiteX8241" fmla="*/ 1678099 w 4190171"/>
                <a:gd name="connsiteY8241" fmla="*/ 323656 h 950432"/>
                <a:gd name="connsiteX8242" fmla="*/ 1686451 w 4190171"/>
                <a:gd name="connsiteY8242" fmla="*/ 338348 h 950432"/>
                <a:gd name="connsiteX8243" fmla="*/ 1682352 w 4190171"/>
                <a:gd name="connsiteY8243" fmla="*/ 353248 h 950432"/>
                <a:gd name="connsiteX8244" fmla="*/ 1667963 w 4190171"/>
                <a:gd name="connsiteY8244" fmla="*/ 361430 h 950432"/>
                <a:gd name="connsiteX8245" fmla="*/ 1653062 w 4190171"/>
                <a:gd name="connsiteY8245" fmla="*/ 357330 h 950432"/>
                <a:gd name="connsiteX8246" fmla="*/ 1644708 w 4190171"/>
                <a:gd name="connsiteY8246" fmla="*/ 342638 h 950432"/>
                <a:gd name="connsiteX8247" fmla="*/ 1648808 w 4190171"/>
                <a:gd name="connsiteY8247" fmla="*/ 327737 h 950432"/>
                <a:gd name="connsiteX8248" fmla="*/ 1663198 w 4190171"/>
                <a:gd name="connsiteY8248" fmla="*/ 319556 h 950432"/>
                <a:gd name="connsiteX8249" fmla="*/ 1671497 w 4190171"/>
                <a:gd name="connsiteY8249" fmla="*/ 318520 h 950432"/>
                <a:gd name="connsiteX8250" fmla="*/ 1295660 w 4190171"/>
                <a:gd name="connsiteY8250" fmla="*/ 318520 h 950432"/>
                <a:gd name="connsiteX8251" fmla="*/ 1302261 w 4190171"/>
                <a:gd name="connsiteY8251" fmla="*/ 323656 h 950432"/>
                <a:gd name="connsiteX8252" fmla="*/ 1310613 w 4190171"/>
                <a:gd name="connsiteY8252" fmla="*/ 338348 h 950432"/>
                <a:gd name="connsiteX8253" fmla="*/ 1306514 w 4190171"/>
                <a:gd name="connsiteY8253" fmla="*/ 353248 h 950432"/>
                <a:gd name="connsiteX8254" fmla="*/ 1292124 w 4190171"/>
                <a:gd name="connsiteY8254" fmla="*/ 361430 h 950432"/>
                <a:gd name="connsiteX8255" fmla="*/ 1277223 w 4190171"/>
                <a:gd name="connsiteY8255" fmla="*/ 357330 h 950432"/>
                <a:gd name="connsiteX8256" fmla="*/ 1268871 w 4190171"/>
                <a:gd name="connsiteY8256" fmla="*/ 342638 h 950432"/>
                <a:gd name="connsiteX8257" fmla="*/ 1272970 w 4190171"/>
                <a:gd name="connsiteY8257" fmla="*/ 327737 h 950432"/>
                <a:gd name="connsiteX8258" fmla="*/ 1287360 w 4190171"/>
                <a:gd name="connsiteY8258" fmla="*/ 319556 h 950432"/>
                <a:gd name="connsiteX8259" fmla="*/ 1295660 w 4190171"/>
                <a:gd name="connsiteY8259" fmla="*/ 318520 h 950432"/>
                <a:gd name="connsiteX8260" fmla="*/ 919821 w 4190171"/>
                <a:gd name="connsiteY8260" fmla="*/ 318520 h 950432"/>
                <a:gd name="connsiteX8261" fmla="*/ 926422 w 4190171"/>
                <a:gd name="connsiteY8261" fmla="*/ 323656 h 950432"/>
                <a:gd name="connsiteX8262" fmla="*/ 934775 w 4190171"/>
                <a:gd name="connsiteY8262" fmla="*/ 338348 h 950432"/>
                <a:gd name="connsiteX8263" fmla="*/ 930675 w 4190171"/>
                <a:gd name="connsiteY8263" fmla="*/ 353248 h 950432"/>
                <a:gd name="connsiteX8264" fmla="*/ 916286 w 4190171"/>
                <a:gd name="connsiteY8264" fmla="*/ 361430 h 950432"/>
                <a:gd name="connsiteX8265" fmla="*/ 901385 w 4190171"/>
                <a:gd name="connsiteY8265" fmla="*/ 357330 h 950432"/>
                <a:gd name="connsiteX8266" fmla="*/ 893032 w 4190171"/>
                <a:gd name="connsiteY8266" fmla="*/ 342638 h 950432"/>
                <a:gd name="connsiteX8267" fmla="*/ 897132 w 4190171"/>
                <a:gd name="connsiteY8267" fmla="*/ 327737 h 950432"/>
                <a:gd name="connsiteX8268" fmla="*/ 911521 w 4190171"/>
                <a:gd name="connsiteY8268" fmla="*/ 319556 h 950432"/>
                <a:gd name="connsiteX8269" fmla="*/ 919821 w 4190171"/>
                <a:gd name="connsiteY8269" fmla="*/ 318520 h 950432"/>
                <a:gd name="connsiteX8270" fmla="*/ 543983 w 4190171"/>
                <a:gd name="connsiteY8270" fmla="*/ 318520 h 950432"/>
                <a:gd name="connsiteX8271" fmla="*/ 550584 w 4190171"/>
                <a:gd name="connsiteY8271" fmla="*/ 323656 h 950432"/>
                <a:gd name="connsiteX8272" fmla="*/ 558937 w 4190171"/>
                <a:gd name="connsiteY8272" fmla="*/ 338348 h 950432"/>
                <a:gd name="connsiteX8273" fmla="*/ 554838 w 4190171"/>
                <a:gd name="connsiteY8273" fmla="*/ 353248 h 950432"/>
                <a:gd name="connsiteX8274" fmla="*/ 540448 w 4190171"/>
                <a:gd name="connsiteY8274" fmla="*/ 361430 h 950432"/>
                <a:gd name="connsiteX8275" fmla="*/ 525547 w 4190171"/>
                <a:gd name="connsiteY8275" fmla="*/ 357330 h 950432"/>
                <a:gd name="connsiteX8276" fmla="*/ 517194 w 4190171"/>
                <a:gd name="connsiteY8276" fmla="*/ 342638 h 950432"/>
                <a:gd name="connsiteX8277" fmla="*/ 521294 w 4190171"/>
                <a:gd name="connsiteY8277" fmla="*/ 327737 h 950432"/>
                <a:gd name="connsiteX8278" fmla="*/ 535683 w 4190171"/>
                <a:gd name="connsiteY8278" fmla="*/ 319556 h 950432"/>
                <a:gd name="connsiteX8279" fmla="*/ 543983 w 4190171"/>
                <a:gd name="connsiteY8279" fmla="*/ 318520 h 950432"/>
                <a:gd name="connsiteX8280" fmla="*/ 3928476 w 4190171"/>
                <a:gd name="connsiteY8280" fmla="*/ 296605 h 950432"/>
                <a:gd name="connsiteX8281" fmla="*/ 3931452 w 4190171"/>
                <a:gd name="connsiteY8281" fmla="*/ 297995 h 950432"/>
                <a:gd name="connsiteX8282" fmla="*/ 3934885 w 4190171"/>
                <a:gd name="connsiteY8282" fmla="*/ 301747 h 950432"/>
                <a:gd name="connsiteX8283" fmla="*/ 3934616 w 4190171"/>
                <a:gd name="connsiteY8283" fmla="*/ 307809 h 950432"/>
                <a:gd name="connsiteX8284" fmla="*/ 3930864 w 4190171"/>
                <a:gd name="connsiteY8284" fmla="*/ 311242 h 950432"/>
                <a:gd name="connsiteX8285" fmla="*/ 3924802 w 4190171"/>
                <a:gd name="connsiteY8285" fmla="*/ 310973 h 950432"/>
                <a:gd name="connsiteX8286" fmla="*/ 3921370 w 4190171"/>
                <a:gd name="connsiteY8286" fmla="*/ 307221 h 950432"/>
                <a:gd name="connsiteX8287" fmla="*/ 3921638 w 4190171"/>
                <a:gd name="connsiteY8287" fmla="*/ 301160 h 950432"/>
                <a:gd name="connsiteX8288" fmla="*/ 3925390 w 4190171"/>
                <a:gd name="connsiteY8288" fmla="*/ 297727 h 950432"/>
                <a:gd name="connsiteX8289" fmla="*/ 3928476 w 4190171"/>
                <a:gd name="connsiteY8289" fmla="*/ 296605 h 950432"/>
                <a:gd name="connsiteX8290" fmla="*/ 3552638 w 4190171"/>
                <a:gd name="connsiteY8290" fmla="*/ 296605 h 950432"/>
                <a:gd name="connsiteX8291" fmla="*/ 3555614 w 4190171"/>
                <a:gd name="connsiteY8291" fmla="*/ 297995 h 950432"/>
                <a:gd name="connsiteX8292" fmla="*/ 3559047 w 4190171"/>
                <a:gd name="connsiteY8292" fmla="*/ 301747 h 950432"/>
                <a:gd name="connsiteX8293" fmla="*/ 3558778 w 4190171"/>
                <a:gd name="connsiteY8293" fmla="*/ 307809 h 950432"/>
                <a:gd name="connsiteX8294" fmla="*/ 3555026 w 4190171"/>
                <a:gd name="connsiteY8294" fmla="*/ 311242 h 950432"/>
                <a:gd name="connsiteX8295" fmla="*/ 3548964 w 4190171"/>
                <a:gd name="connsiteY8295" fmla="*/ 310973 h 950432"/>
                <a:gd name="connsiteX8296" fmla="*/ 3545531 w 4190171"/>
                <a:gd name="connsiteY8296" fmla="*/ 307221 h 950432"/>
                <a:gd name="connsiteX8297" fmla="*/ 3545800 w 4190171"/>
                <a:gd name="connsiteY8297" fmla="*/ 301160 h 950432"/>
                <a:gd name="connsiteX8298" fmla="*/ 3549552 w 4190171"/>
                <a:gd name="connsiteY8298" fmla="*/ 297727 h 950432"/>
                <a:gd name="connsiteX8299" fmla="*/ 3552638 w 4190171"/>
                <a:gd name="connsiteY8299" fmla="*/ 296605 h 950432"/>
                <a:gd name="connsiteX8300" fmla="*/ 3176800 w 4190171"/>
                <a:gd name="connsiteY8300" fmla="*/ 296605 h 950432"/>
                <a:gd name="connsiteX8301" fmla="*/ 3179776 w 4190171"/>
                <a:gd name="connsiteY8301" fmla="*/ 297995 h 950432"/>
                <a:gd name="connsiteX8302" fmla="*/ 3183208 w 4190171"/>
                <a:gd name="connsiteY8302" fmla="*/ 301747 h 950432"/>
                <a:gd name="connsiteX8303" fmla="*/ 3182940 w 4190171"/>
                <a:gd name="connsiteY8303" fmla="*/ 307809 h 950432"/>
                <a:gd name="connsiteX8304" fmla="*/ 3179188 w 4190171"/>
                <a:gd name="connsiteY8304" fmla="*/ 311242 h 950432"/>
                <a:gd name="connsiteX8305" fmla="*/ 3173126 w 4190171"/>
                <a:gd name="connsiteY8305" fmla="*/ 310973 h 950432"/>
                <a:gd name="connsiteX8306" fmla="*/ 3169693 w 4190171"/>
                <a:gd name="connsiteY8306" fmla="*/ 307221 h 950432"/>
                <a:gd name="connsiteX8307" fmla="*/ 3169962 w 4190171"/>
                <a:gd name="connsiteY8307" fmla="*/ 301160 h 950432"/>
                <a:gd name="connsiteX8308" fmla="*/ 3173714 w 4190171"/>
                <a:gd name="connsiteY8308" fmla="*/ 297727 h 950432"/>
                <a:gd name="connsiteX8309" fmla="*/ 3176800 w 4190171"/>
                <a:gd name="connsiteY8309" fmla="*/ 296605 h 950432"/>
                <a:gd name="connsiteX8310" fmla="*/ 2800962 w 4190171"/>
                <a:gd name="connsiteY8310" fmla="*/ 296605 h 950432"/>
                <a:gd name="connsiteX8311" fmla="*/ 2803937 w 4190171"/>
                <a:gd name="connsiteY8311" fmla="*/ 297995 h 950432"/>
                <a:gd name="connsiteX8312" fmla="*/ 2807371 w 4190171"/>
                <a:gd name="connsiteY8312" fmla="*/ 301747 h 950432"/>
                <a:gd name="connsiteX8313" fmla="*/ 2807102 w 4190171"/>
                <a:gd name="connsiteY8313" fmla="*/ 307809 h 950432"/>
                <a:gd name="connsiteX8314" fmla="*/ 2803350 w 4190171"/>
                <a:gd name="connsiteY8314" fmla="*/ 311242 h 950432"/>
                <a:gd name="connsiteX8315" fmla="*/ 2797288 w 4190171"/>
                <a:gd name="connsiteY8315" fmla="*/ 310973 h 950432"/>
                <a:gd name="connsiteX8316" fmla="*/ 2793855 w 4190171"/>
                <a:gd name="connsiteY8316" fmla="*/ 307221 h 950432"/>
                <a:gd name="connsiteX8317" fmla="*/ 2794124 w 4190171"/>
                <a:gd name="connsiteY8317" fmla="*/ 301160 h 950432"/>
                <a:gd name="connsiteX8318" fmla="*/ 2797876 w 4190171"/>
                <a:gd name="connsiteY8318" fmla="*/ 297727 h 950432"/>
                <a:gd name="connsiteX8319" fmla="*/ 2800962 w 4190171"/>
                <a:gd name="connsiteY8319" fmla="*/ 296605 h 950432"/>
                <a:gd name="connsiteX8320" fmla="*/ 2425125 w 4190171"/>
                <a:gd name="connsiteY8320" fmla="*/ 296605 h 950432"/>
                <a:gd name="connsiteX8321" fmla="*/ 2428099 w 4190171"/>
                <a:gd name="connsiteY8321" fmla="*/ 297995 h 950432"/>
                <a:gd name="connsiteX8322" fmla="*/ 2431533 w 4190171"/>
                <a:gd name="connsiteY8322" fmla="*/ 301747 h 950432"/>
                <a:gd name="connsiteX8323" fmla="*/ 2431264 w 4190171"/>
                <a:gd name="connsiteY8323" fmla="*/ 307809 h 950432"/>
                <a:gd name="connsiteX8324" fmla="*/ 2427512 w 4190171"/>
                <a:gd name="connsiteY8324" fmla="*/ 311242 h 950432"/>
                <a:gd name="connsiteX8325" fmla="*/ 2421450 w 4190171"/>
                <a:gd name="connsiteY8325" fmla="*/ 310973 h 950432"/>
                <a:gd name="connsiteX8326" fmla="*/ 2418017 w 4190171"/>
                <a:gd name="connsiteY8326" fmla="*/ 307221 h 950432"/>
                <a:gd name="connsiteX8327" fmla="*/ 2418286 w 4190171"/>
                <a:gd name="connsiteY8327" fmla="*/ 301160 h 950432"/>
                <a:gd name="connsiteX8328" fmla="*/ 2422038 w 4190171"/>
                <a:gd name="connsiteY8328" fmla="*/ 297727 h 950432"/>
                <a:gd name="connsiteX8329" fmla="*/ 2425125 w 4190171"/>
                <a:gd name="connsiteY8329" fmla="*/ 296605 h 950432"/>
                <a:gd name="connsiteX8330" fmla="*/ 2049286 w 4190171"/>
                <a:gd name="connsiteY8330" fmla="*/ 296605 h 950432"/>
                <a:gd name="connsiteX8331" fmla="*/ 2052262 w 4190171"/>
                <a:gd name="connsiteY8331" fmla="*/ 297995 h 950432"/>
                <a:gd name="connsiteX8332" fmla="*/ 2055694 w 4190171"/>
                <a:gd name="connsiteY8332" fmla="*/ 301747 h 950432"/>
                <a:gd name="connsiteX8333" fmla="*/ 2055426 w 4190171"/>
                <a:gd name="connsiteY8333" fmla="*/ 307809 h 950432"/>
                <a:gd name="connsiteX8334" fmla="*/ 2051674 w 4190171"/>
                <a:gd name="connsiteY8334" fmla="*/ 311242 h 950432"/>
                <a:gd name="connsiteX8335" fmla="*/ 2045612 w 4190171"/>
                <a:gd name="connsiteY8335" fmla="*/ 310973 h 950432"/>
                <a:gd name="connsiteX8336" fmla="*/ 2042179 w 4190171"/>
                <a:gd name="connsiteY8336" fmla="*/ 307221 h 950432"/>
                <a:gd name="connsiteX8337" fmla="*/ 2042448 w 4190171"/>
                <a:gd name="connsiteY8337" fmla="*/ 301160 h 950432"/>
                <a:gd name="connsiteX8338" fmla="*/ 2046200 w 4190171"/>
                <a:gd name="connsiteY8338" fmla="*/ 297727 h 950432"/>
                <a:gd name="connsiteX8339" fmla="*/ 2049286 w 4190171"/>
                <a:gd name="connsiteY8339" fmla="*/ 296605 h 950432"/>
                <a:gd name="connsiteX8340" fmla="*/ 1673448 w 4190171"/>
                <a:gd name="connsiteY8340" fmla="*/ 296605 h 950432"/>
                <a:gd name="connsiteX8341" fmla="*/ 1676423 w 4190171"/>
                <a:gd name="connsiteY8341" fmla="*/ 297995 h 950432"/>
                <a:gd name="connsiteX8342" fmla="*/ 1679856 w 4190171"/>
                <a:gd name="connsiteY8342" fmla="*/ 301747 h 950432"/>
                <a:gd name="connsiteX8343" fmla="*/ 1679587 w 4190171"/>
                <a:gd name="connsiteY8343" fmla="*/ 307809 h 950432"/>
                <a:gd name="connsiteX8344" fmla="*/ 1675836 w 4190171"/>
                <a:gd name="connsiteY8344" fmla="*/ 311242 h 950432"/>
                <a:gd name="connsiteX8345" fmla="*/ 1669774 w 4190171"/>
                <a:gd name="connsiteY8345" fmla="*/ 310973 h 950432"/>
                <a:gd name="connsiteX8346" fmla="*/ 1666341 w 4190171"/>
                <a:gd name="connsiteY8346" fmla="*/ 307221 h 950432"/>
                <a:gd name="connsiteX8347" fmla="*/ 1666610 w 4190171"/>
                <a:gd name="connsiteY8347" fmla="*/ 301160 h 950432"/>
                <a:gd name="connsiteX8348" fmla="*/ 1670362 w 4190171"/>
                <a:gd name="connsiteY8348" fmla="*/ 297727 h 950432"/>
                <a:gd name="connsiteX8349" fmla="*/ 1673448 w 4190171"/>
                <a:gd name="connsiteY8349" fmla="*/ 296605 h 950432"/>
                <a:gd name="connsiteX8350" fmla="*/ 1297610 w 4190171"/>
                <a:gd name="connsiteY8350" fmla="*/ 296605 h 950432"/>
                <a:gd name="connsiteX8351" fmla="*/ 1300585 w 4190171"/>
                <a:gd name="connsiteY8351" fmla="*/ 297995 h 950432"/>
                <a:gd name="connsiteX8352" fmla="*/ 1304018 w 4190171"/>
                <a:gd name="connsiteY8352" fmla="*/ 301747 h 950432"/>
                <a:gd name="connsiteX8353" fmla="*/ 1303750 w 4190171"/>
                <a:gd name="connsiteY8353" fmla="*/ 307809 h 950432"/>
                <a:gd name="connsiteX8354" fmla="*/ 1299997 w 4190171"/>
                <a:gd name="connsiteY8354" fmla="*/ 311242 h 950432"/>
                <a:gd name="connsiteX8355" fmla="*/ 1293936 w 4190171"/>
                <a:gd name="connsiteY8355" fmla="*/ 310973 h 950432"/>
                <a:gd name="connsiteX8356" fmla="*/ 1290503 w 4190171"/>
                <a:gd name="connsiteY8356" fmla="*/ 307221 h 950432"/>
                <a:gd name="connsiteX8357" fmla="*/ 1290772 w 4190171"/>
                <a:gd name="connsiteY8357" fmla="*/ 301160 h 950432"/>
                <a:gd name="connsiteX8358" fmla="*/ 1294524 w 4190171"/>
                <a:gd name="connsiteY8358" fmla="*/ 297727 h 950432"/>
                <a:gd name="connsiteX8359" fmla="*/ 1297610 w 4190171"/>
                <a:gd name="connsiteY8359" fmla="*/ 296605 h 950432"/>
                <a:gd name="connsiteX8360" fmla="*/ 921772 w 4190171"/>
                <a:gd name="connsiteY8360" fmla="*/ 296605 h 950432"/>
                <a:gd name="connsiteX8361" fmla="*/ 924747 w 4190171"/>
                <a:gd name="connsiteY8361" fmla="*/ 297995 h 950432"/>
                <a:gd name="connsiteX8362" fmla="*/ 928180 w 4190171"/>
                <a:gd name="connsiteY8362" fmla="*/ 301747 h 950432"/>
                <a:gd name="connsiteX8363" fmla="*/ 927911 w 4190171"/>
                <a:gd name="connsiteY8363" fmla="*/ 307809 h 950432"/>
                <a:gd name="connsiteX8364" fmla="*/ 924159 w 4190171"/>
                <a:gd name="connsiteY8364" fmla="*/ 311242 h 950432"/>
                <a:gd name="connsiteX8365" fmla="*/ 918097 w 4190171"/>
                <a:gd name="connsiteY8365" fmla="*/ 310973 h 950432"/>
                <a:gd name="connsiteX8366" fmla="*/ 914664 w 4190171"/>
                <a:gd name="connsiteY8366" fmla="*/ 307221 h 950432"/>
                <a:gd name="connsiteX8367" fmla="*/ 914933 w 4190171"/>
                <a:gd name="connsiteY8367" fmla="*/ 301160 h 950432"/>
                <a:gd name="connsiteX8368" fmla="*/ 918685 w 4190171"/>
                <a:gd name="connsiteY8368" fmla="*/ 297727 h 950432"/>
                <a:gd name="connsiteX8369" fmla="*/ 921772 w 4190171"/>
                <a:gd name="connsiteY8369" fmla="*/ 296605 h 950432"/>
                <a:gd name="connsiteX8370" fmla="*/ 545934 w 4190171"/>
                <a:gd name="connsiteY8370" fmla="*/ 296605 h 950432"/>
                <a:gd name="connsiteX8371" fmla="*/ 548909 w 4190171"/>
                <a:gd name="connsiteY8371" fmla="*/ 297995 h 950432"/>
                <a:gd name="connsiteX8372" fmla="*/ 552342 w 4190171"/>
                <a:gd name="connsiteY8372" fmla="*/ 301747 h 950432"/>
                <a:gd name="connsiteX8373" fmla="*/ 552073 w 4190171"/>
                <a:gd name="connsiteY8373" fmla="*/ 307809 h 950432"/>
                <a:gd name="connsiteX8374" fmla="*/ 548321 w 4190171"/>
                <a:gd name="connsiteY8374" fmla="*/ 311242 h 950432"/>
                <a:gd name="connsiteX8375" fmla="*/ 542260 w 4190171"/>
                <a:gd name="connsiteY8375" fmla="*/ 310973 h 950432"/>
                <a:gd name="connsiteX8376" fmla="*/ 538826 w 4190171"/>
                <a:gd name="connsiteY8376" fmla="*/ 307221 h 950432"/>
                <a:gd name="connsiteX8377" fmla="*/ 539095 w 4190171"/>
                <a:gd name="connsiteY8377" fmla="*/ 301160 h 950432"/>
                <a:gd name="connsiteX8378" fmla="*/ 542847 w 4190171"/>
                <a:gd name="connsiteY8378" fmla="*/ 297727 h 950432"/>
                <a:gd name="connsiteX8379" fmla="*/ 545934 w 4190171"/>
                <a:gd name="connsiteY8379" fmla="*/ 296605 h 950432"/>
                <a:gd name="connsiteX8380" fmla="*/ 3974520 w 4190171"/>
                <a:gd name="connsiteY8380" fmla="*/ 294839 h 950432"/>
                <a:gd name="connsiteX8381" fmla="*/ 4005820 w 4190171"/>
                <a:gd name="connsiteY8381" fmla="*/ 389991 h 950432"/>
                <a:gd name="connsiteX8382" fmla="*/ 3987141 w 4190171"/>
                <a:gd name="connsiteY8382" fmla="*/ 382254 h 950432"/>
                <a:gd name="connsiteX8383" fmla="*/ 3957014 w 4190171"/>
                <a:gd name="connsiteY8383" fmla="*/ 352127 h 950432"/>
                <a:gd name="connsiteX8384" fmla="*/ 3957014 w 4190171"/>
                <a:gd name="connsiteY8384" fmla="*/ 312345 h 950432"/>
                <a:gd name="connsiteX8385" fmla="*/ 3631327 w 4190171"/>
                <a:gd name="connsiteY8385" fmla="*/ 273979 h 950432"/>
                <a:gd name="connsiteX8386" fmla="*/ 3651218 w 4190171"/>
                <a:gd name="connsiteY8386" fmla="*/ 282218 h 950432"/>
                <a:gd name="connsiteX8387" fmla="*/ 3681345 w 4190171"/>
                <a:gd name="connsiteY8387" fmla="*/ 312345 h 950432"/>
                <a:gd name="connsiteX8388" fmla="*/ 3681345 w 4190171"/>
                <a:gd name="connsiteY8388" fmla="*/ 352127 h 950432"/>
                <a:gd name="connsiteX8389" fmla="*/ 3651218 w 4190171"/>
                <a:gd name="connsiteY8389" fmla="*/ 382254 h 950432"/>
                <a:gd name="connsiteX8390" fmla="*/ 3631327 w 4190171"/>
                <a:gd name="connsiteY8390" fmla="*/ 390493 h 950432"/>
                <a:gd name="connsiteX8391" fmla="*/ 3631327 w 4190171"/>
                <a:gd name="connsiteY8391" fmla="*/ 390492 h 950432"/>
                <a:gd name="connsiteX8392" fmla="*/ 3631327 w 4190171"/>
                <a:gd name="connsiteY8392" fmla="*/ 390468 h 950432"/>
                <a:gd name="connsiteX8393" fmla="*/ 3631194 w 4190171"/>
                <a:gd name="connsiteY8393" fmla="*/ 390493 h 950432"/>
                <a:gd name="connsiteX8394" fmla="*/ 3611304 w 4190171"/>
                <a:gd name="connsiteY8394" fmla="*/ 382254 h 950432"/>
                <a:gd name="connsiteX8395" fmla="*/ 3581176 w 4190171"/>
                <a:gd name="connsiteY8395" fmla="*/ 352127 h 950432"/>
                <a:gd name="connsiteX8396" fmla="*/ 3581176 w 4190171"/>
                <a:gd name="connsiteY8396" fmla="*/ 312345 h 950432"/>
                <a:gd name="connsiteX8397" fmla="*/ 3611304 w 4190171"/>
                <a:gd name="connsiteY8397" fmla="*/ 282218 h 950432"/>
                <a:gd name="connsiteX8398" fmla="*/ 3631194 w 4190171"/>
                <a:gd name="connsiteY8398" fmla="*/ 273979 h 950432"/>
                <a:gd name="connsiteX8399" fmla="*/ 3631327 w 4190171"/>
                <a:gd name="connsiteY8399" fmla="*/ 274005 h 950432"/>
                <a:gd name="connsiteX8400" fmla="*/ 3631327 w 4190171"/>
                <a:gd name="connsiteY8400" fmla="*/ 273979 h 950432"/>
                <a:gd name="connsiteX8401" fmla="*/ 3255489 w 4190171"/>
                <a:gd name="connsiteY8401" fmla="*/ 273979 h 950432"/>
                <a:gd name="connsiteX8402" fmla="*/ 3275380 w 4190171"/>
                <a:gd name="connsiteY8402" fmla="*/ 282218 h 950432"/>
                <a:gd name="connsiteX8403" fmla="*/ 3305508 w 4190171"/>
                <a:gd name="connsiteY8403" fmla="*/ 312345 h 950432"/>
                <a:gd name="connsiteX8404" fmla="*/ 3305508 w 4190171"/>
                <a:gd name="connsiteY8404" fmla="*/ 352127 h 950432"/>
                <a:gd name="connsiteX8405" fmla="*/ 3275380 w 4190171"/>
                <a:gd name="connsiteY8405" fmla="*/ 382254 h 950432"/>
                <a:gd name="connsiteX8406" fmla="*/ 3255489 w 4190171"/>
                <a:gd name="connsiteY8406" fmla="*/ 390493 h 950432"/>
                <a:gd name="connsiteX8407" fmla="*/ 3255488 w 4190171"/>
                <a:gd name="connsiteY8407" fmla="*/ 390492 h 950432"/>
                <a:gd name="connsiteX8408" fmla="*/ 3255488 w 4190171"/>
                <a:gd name="connsiteY8408" fmla="*/ 390468 h 950432"/>
                <a:gd name="connsiteX8409" fmla="*/ 3255356 w 4190171"/>
                <a:gd name="connsiteY8409" fmla="*/ 390493 h 950432"/>
                <a:gd name="connsiteX8410" fmla="*/ 3235465 w 4190171"/>
                <a:gd name="connsiteY8410" fmla="*/ 382254 h 950432"/>
                <a:gd name="connsiteX8411" fmla="*/ 3205338 w 4190171"/>
                <a:gd name="connsiteY8411" fmla="*/ 352127 h 950432"/>
                <a:gd name="connsiteX8412" fmla="*/ 3205338 w 4190171"/>
                <a:gd name="connsiteY8412" fmla="*/ 312345 h 950432"/>
                <a:gd name="connsiteX8413" fmla="*/ 3235466 w 4190171"/>
                <a:gd name="connsiteY8413" fmla="*/ 282218 h 950432"/>
                <a:gd name="connsiteX8414" fmla="*/ 3255356 w 4190171"/>
                <a:gd name="connsiteY8414" fmla="*/ 273979 h 950432"/>
                <a:gd name="connsiteX8415" fmla="*/ 3255488 w 4190171"/>
                <a:gd name="connsiteY8415" fmla="*/ 274005 h 950432"/>
                <a:gd name="connsiteX8416" fmla="*/ 3255488 w 4190171"/>
                <a:gd name="connsiteY8416" fmla="*/ 273979 h 950432"/>
                <a:gd name="connsiteX8417" fmla="*/ 2879651 w 4190171"/>
                <a:gd name="connsiteY8417" fmla="*/ 273979 h 950432"/>
                <a:gd name="connsiteX8418" fmla="*/ 2899541 w 4190171"/>
                <a:gd name="connsiteY8418" fmla="*/ 282218 h 950432"/>
                <a:gd name="connsiteX8419" fmla="*/ 2929669 w 4190171"/>
                <a:gd name="connsiteY8419" fmla="*/ 312345 h 950432"/>
                <a:gd name="connsiteX8420" fmla="*/ 2929669 w 4190171"/>
                <a:gd name="connsiteY8420" fmla="*/ 352127 h 950432"/>
                <a:gd name="connsiteX8421" fmla="*/ 2899541 w 4190171"/>
                <a:gd name="connsiteY8421" fmla="*/ 382254 h 950432"/>
                <a:gd name="connsiteX8422" fmla="*/ 2879651 w 4190171"/>
                <a:gd name="connsiteY8422" fmla="*/ 390493 h 950432"/>
                <a:gd name="connsiteX8423" fmla="*/ 2879651 w 4190171"/>
                <a:gd name="connsiteY8423" fmla="*/ 390492 h 950432"/>
                <a:gd name="connsiteX8424" fmla="*/ 2879651 w 4190171"/>
                <a:gd name="connsiteY8424" fmla="*/ 390468 h 950432"/>
                <a:gd name="connsiteX8425" fmla="*/ 2879518 w 4190171"/>
                <a:gd name="connsiteY8425" fmla="*/ 390493 h 950432"/>
                <a:gd name="connsiteX8426" fmla="*/ 2859627 w 4190171"/>
                <a:gd name="connsiteY8426" fmla="*/ 382254 h 950432"/>
                <a:gd name="connsiteX8427" fmla="*/ 2829500 w 4190171"/>
                <a:gd name="connsiteY8427" fmla="*/ 352127 h 950432"/>
                <a:gd name="connsiteX8428" fmla="*/ 2829500 w 4190171"/>
                <a:gd name="connsiteY8428" fmla="*/ 312345 h 950432"/>
                <a:gd name="connsiteX8429" fmla="*/ 2859627 w 4190171"/>
                <a:gd name="connsiteY8429" fmla="*/ 282218 h 950432"/>
                <a:gd name="connsiteX8430" fmla="*/ 2879518 w 4190171"/>
                <a:gd name="connsiteY8430" fmla="*/ 273979 h 950432"/>
                <a:gd name="connsiteX8431" fmla="*/ 2879651 w 4190171"/>
                <a:gd name="connsiteY8431" fmla="*/ 274005 h 950432"/>
                <a:gd name="connsiteX8432" fmla="*/ 2879651 w 4190171"/>
                <a:gd name="connsiteY8432" fmla="*/ 273979 h 950432"/>
                <a:gd name="connsiteX8433" fmla="*/ 2503813 w 4190171"/>
                <a:gd name="connsiteY8433" fmla="*/ 273979 h 950432"/>
                <a:gd name="connsiteX8434" fmla="*/ 2523704 w 4190171"/>
                <a:gd name="connsiteY8434" fmla="*/ 282218 h 950432"/>
                <a:gd name="connsiteX8435" fmla="*/ 2553831 w 4190171"/>
                <a:gd name="connsiteY8435" fmla="*/ 312345 h 950432"/>
                <a:gd name="connsiteX8436" fmla="*/ 2553831 w 4190171"/>
                <a:gd name="connsiteY8436" fmla="*/ 352127 h 950432"/>
                <a:gd name="connsiteX8437" fmla="*/ 2523703 w 4190171"/>
                <a:gd name="connsiteY8437" fmla="*/ 382254 h 950432"/>
                <a:gd name="connsiteX8438" fmla="*/ 2503813 w 4190171"/>
                <a:gd name="connsiteY8438" fmla="*/ 390493 h 950432"/>
                <a:gd name="connsiteX8439" fmla="*/ 2503812 w 4190171"/>
                <a:gd name="connsiteY8439" fmla="*/ 390492 h 950432"/>
                <a:gd name="connsiteX8440" fmla="*/ 2503812 w 4190171"/>
                <a:gd name="connsiteY8440" fmla="*/ 390468 h 950432"/>
                <a:gd name="connsiteX8441" fmla="*/ 2503680 w 4190171"/>
                <a:gd name="connsiteY8441" fmla="*/ 390493 h 950432"/>
                <a:gd name="connsiteX8442" fmla="*/ 2483790 w 4190171"/>
                <a:gd name="connsiteY8442" fmla="*/ 382254 h 950432"/>
                <a:gd name="connsiteX8443" fmla="*/ 2453662 w 4190171"/>
                <a:gd name="connsiteY8443" fmla="*/ 352127 h 950432"/>
                <a:gd name="connsiteX8444" fmla="*/ 2453662 w 4190171"/>
                <a:gd name="connsiteY8444" fmla="*/ 312345 h 950432"/>
                <a:gd name="connsiteX8445" fmla="*/ 2483790 w 4190171"/>
                <a:gd name="connsiteY8445" fmla="*/ 282218 h 950432"/>
                <a:gd name="connsiteX8446" fmla="*/ 2503680 w 4190171"/>
                <a:gd name="connsiteY8446" fmla="*/ 273979 h 950432"/>
                <a:gd name="connsiteX8447" fmla="*/ 2503812 w 4190171"/>
                <a:gd name="connsiteY8447" fmla="*/ 274005 h 950432"/>
                <a:gd name="connsiteX8448" fmla="*/ 2503812 w 4190171"/>
                <a:gd name="connsiteY8448" fmla="*/ 273979 h 950432"/>
                <a:gd name="connsiteX8449" fmla="*/ 2127975 w 4190171"/>
                <a:gd name="connsiteY8449" fmla="*/ 273979 h 950432"/>
                <a:gd name="connsiteX8450" fmla="*/ 2147866 w 4190171"/>
                <a:gd name="connsiteY8450" fmla="*/ 282218 h 950432"/>
                <a:gd name="connsiteX8451" fmla="*/ 2177993 w 4190171"/>
                <a:gd name="connsiteY8451" fmla="*/ 312345 h 950432"/>
                <a:gd name="connsiteX8452" fmla="*/ 2177993 w 4190171"/>
                <a:gd name="connsiteY8452" fmla="*/ 352127 h 950432"/>
                <a:gd name="connsiteX8453" fmla="*/ 2147865 w 4190171"/>
                <a:gd name="connsiteY8453" fmla="*/ 382254 h 950432"/>
                <a:gd name="connsiteX8454" fmla="*/ 2127975 w 4190171"/>
                <a:gd name="connsiteY8454" fmla="*/ 390493 h 950432"/>
                <a:gd name="connsiteX8455" fmla="*/ 2127974 w 4190171"/>
                <a:gd name="connsiteY8455" fmla="*/ 390492 h 950432"/>
                <a:gd name="connsiteX8456" fmla="*/ 2127974 w 4190171"/>
                <a:gd name="connsiteY8456" fmla="*/ 390468 h 950432"/>
                <a:gd name="connsiteX8457" fmla="*/ 2127842 w 4190171"/>
                <a:gd name="connsiteY8457" fmla="*/ 390493 h 950432"/>
                <a:gd name="connsiteX8458" fmla="*/ 2107951 w 4190171"/>
                <a:gd name="connsiteY8458" fmla="*/ 382254 h 950432"/>
                <a:gd name="connsiteX8459" fmla="*/ 2077824 w 4190171"/>
                <a:gd name="connsiteY8459" fmla="*/ 352127 h 950432"/>
                <a:gd name="connsiteX8460" fmla="*/ 2077824 w 4190171"/>
                <a:gd name="connsiteY8460" fmla="*/ 312345 h 950432"/>
                <a:gd name="connsiteX8461" fmla="*/ 2107951 w 4190171"/>
                <a:gd name="connsiteY8461" fmla="*/ 282218 h 950432"/>
                <a:gd name="connsiteX8462" fmla="*/ 2127842 w 4190171"/>
                <a:gd name="connsiteY8462" fmla="*/ 273979 h 950432"/>
                <a:gd name="connsiteX8463" fmla="*/ 2127974 w 4190171"/>
                <a:gd name="connsiteY8463" fmla="*/ 274005 h 950432"/>
                <a:gd name="connsiteX8464" fmla="*/ 2127974 w 4190171"/>
                <a:gd name="connsiteY8464" fmla="*/ 273979 h 950432"/>
                <a:gd name="connsiteX8465" fmla="*/ 1752137 w 4190171"/>
                <a:gd name="connsiteY8465" fmla="*/ 273979 h 950432"/>
                <a:gd name="connsiteX8466" fmla="*/ 1772027 w 4190171"/>
                <a:gd name="connsiteY8466" fmla="*/ 282218 h 950432"/>
                <a:gd name="connsiteX8467" fmla="*/ 1802155 w 4190171"/>
                <a:gd name="connsiteY8467" fmla="*/ 312345 h 950432"/>
                <a:gd name="connsiteX8468" fmla="*/ 1802155 w 4190171"/>
                <a:gd name="connsiteY8468" fmla="*/ 352127 h 950432"/>
                <a:gd name="connsiteX8469" fmla="*/ 1772027 w 4190171"/>
                <a:gd name="connsiteY8469" fmla="*/ 382254 h 950432"/>
                <a:gd name="connsiteX8470" fmla="*/ 1752137 w 4190171"/>
                <a:gd name="connsiteY8470" fmla="*/ 390493 h 950432"/>
                <a:gd name="connsiteX8471" fmla="*/ 1752136 w 4190171"/>
                <a:gd name="connsiteY8471" fmla="*/ 390492 h 950432"/>
                <a:gd name="connsiteX8472" fmla="*/ 1752136 w 4190171"/>
                <a:gd name="connsiteY8472" fmla="*/ 390468 h 950432"/>
                <a:gd name="connsiteX8473" fmla="*/ 1752003 w 4190171"/>
                <a:gd name="connsiteY8473" fmla="*/ 390493 h 950432"/>
                <a:gd name="connsiteX8474" fmla="*/ 1732113 w 4190171"/>
                <a:gd name="connsiteY8474" fmla="*/ 382254 h 950432"/>
                <a:gd name="connsiteX8475" fmla="*/ 1701986 w 4190171"/>
                <a:gd name="connsiteY8475" fmla="*/ 352127 h 950432"/>
                <a:gd name="connsiteX8476" fmla="*/ 1701986 w 4190171"/>
                <a:gd name="connsiteY8476" fmla="*/ 312345 h 950432"/>
                <a:gd name="connsiteX8477" fmla="*/ 1732113 w 4190171"/>
                <a:gd name="connsiteY8477" fmla="*/ 282218 h 950432"/>
                <a:gd name="connsiteX8478" fmla="*/ 1752003 w 4190171"/>
                <a:gd name="connsiteY8478" fmla="*/ 273979 h 950432"/>
                <a:gd name="connsiteX8479" fmla="*/ 1752136 w 4190171"/>
                <a:gd name="connsiteY8479" fmla="*/ 274005 h 950432"/>
                <a:gd name="connsiteX8480" fmla="*/ 1752136 w 4190171"/>
                <a:gd name="connsiteY8480" fmla="*/ 273979 h 950432"/>
                <a:gd name="connsiteX8481" fmla="*/ 1376298 w 4190171"/>
                <a:gd name="connsiteY8481" fmla="*/ 273979 h 950432"/>
                <a:gd name="connsiteX8482" fmla="*/ 1396190 w 4190171"/>
                <a:gd name="connsiteY8482" fmla="*/ 282218 h 950432"/>
                <a:gd name="connsiteX8483" fmla="*/ 1426317 w 4190171"/>
                <a:gd name="connsiteY8483" fmla="*/ 312345 h 950432"/>
                <a:gd name="connsiteX8484" fmla="*/ 1426317 w 4190171"/>
                <a:gd name="connsiteY8484" fmla="*/ 352127 h 950432"/>
                <a:gd name="connsiteX8485" fmla="*/ 1396189 w 4190171"/>
                <a:gd name="connsiteY8485" fmla="*/ 382254 h 950432"/>
                <a:gd name="connsiteX8486" fmla="*/ 1376298 w 4190171"/>
                <a:gd name="connsiteY8486" fmla="*/ 390493 h 950432"/>
                <a:gd name="connsiteX8487" fmla="*/ 1376298 w 4190171"/>
                <a:gd name="connsiteY8487" fmla="*/ 390492 h 950432"/>
                <a:gd name="connsiteX8488" fmla="*/ 1376298 w 4190171"/>
                <a:gd name="connsiteY8488" fmla="*/ 390468 h 950432"/>
                <a:gd name="connsiteX8489" fmla="*/ 1376166 w 4190171"/>
                <a:gd name="connsiteY8489" fmla="*/ 390493 h 950432"/>
                <a:gd name="connsiteX8490" fmla="*/ 1356275 w 4190171"/>
                <a:gd name="connsiteY8490" fmla="*/ 382254 h 950432"/>
                <a:gd name="connsiteX8491" fmla="*/ 1326147 w 4190171"/>
                <a:gd name="connsiteY8491" fmla="*/ 352127 h 950432"/>
                <a:gd name="connsiteX8492" fmla="*/ 1326147 w 4190171"/>
                <a:gd name="connsiteY8492" fmla="*/ 312345 h 950432"/>
                <a:gd name="connsiteX8493" fmla="*/ 1356275 w 4190171"/>
                <a:gd name="connsiteY8493" fmla="*/ 282218 h 950432"/>
                <a:gd name="connsiteX8494" fmla="*/ 1376166 w 4190171"/>
                <a:gd name="connsiteY8494" fmla="*/ 273979 h 950432"/>
                <a:gd name="connsiteX8495" fmla="*/ 1376298 w 4190171"/>
                <a:gd name="connsiteY8495" fmla="*/ 274005 h 950432"/>
                <a:gd name="connsiteX8496" fmla="*/ 1376298 w 4190171"/>
                <a:gd name="connsiteY8496" fmla="*/ 273979 h 950432"/>
                <a:gd name="connsiteX8497" fmla="*/ 1000460 w 4190171"/>
                <a:gd name="connsiteY8497" fmla="*/ 273979 h 950432"/>
                <a:gd name="connsiteX8498" fmla="*/ 1020351 w 4190171"/>
                <a:gd name="connsiteY8498" fmla="*/ 282218 h 950432"/>
                <a:gd name="connsiteX8499" fmla="*/ 1050478 w 4190171"/>
                <a:gd name="connsiteY8499" fmla="*/ 312345 h 950432"/>
                <a:gd name="connsiteX8500" fmla="*/ 1050478 w 4190171"/>
                <a:gd name="connsiteY8500" fmla="*/ 352127 h 950432"/>
                <a:gd name="connsiteX8501" fmla="*/ 1020351 w 4190171"/>
                <a:gd name="connsiteY8501" fmla="*/ 382254 h 950432"/>
                <a:gd name="connsiteX8502" fmla="*/ 1000460 w 4190171"/>
                <a:gd name="connsiteY8502" fmla="*/ 390493 h 950432"/>
                <a:gd name="connsiteX8503" fmla="*/ 1000460 w 4190171"/>
                <a:gd name="connsiteY8503" fmla="*/ 390492 h 950432"/>
                <a:gd name="connsiteX8504" fmla="*/ 1000460 w 4190171"/>
                <a:gd name="connsiteY8504" fmla="*/ 390468 h 950432"/>
                <a:gd name="connsiteX8505" fmla="*/ 1000327 w 4190171"/>
                <a:gd name="connsiteY8505" fmla="*/ 390493 h 950432"/>
                <a:gd name="connsiteX8506" fmla="*/ 980437 w 4190171"/>
                <a:gd name="connsiteY8506" fmla="*/ 382254 h 950432"/>
                <a:gd name="connsiteX8507" fmla="*/ 950309 w 4190171"/>
                <a:gd name="connsiteY8507" fmla="*/ 352127 h 950432"/>
                <a:gd name="connsiteX8508" fmla="*/ 950309 w 4190171"/>
                <a:gd name="connsiteY8508" fmla="*/ 312345 h 950432"/>
                <a:gd name="connsiteX8509" fmla="*/ 980437 w 4190171"/>
                <a:gd name="connsiteY8509" fmla="*/ 282218 h 950432"/>
                <a:gd name="connsiteX8510" fmla="*/ 1000327 w 4190171"/>
                <a:gd name="connsiteY8510" fmla="*/ 273979 h 950432"/>
                <a:gd name="connsiteX8511" fmla="*/ 1000460 w 4190171"/>
                <a:gd name="connsiteY8511" fmla="*/ 274005 h 950432"/>
                <a:gd name="connsiteX8512" fmla="*/ 1000460 w 4190171"/>
                <a:gd name="connsiteY8512" fmla="*/ 273979 h 950432"/>
                <a:gd name="connsiteX8513" fmla="*/ 624622 w 4190171"/>
                <a:gd name="connsiteY8513" fmla="*/ 273979 h 950432"/>
                <a:gd name="connsiteX8514" fmla="*/ 644513 w 4190171"/>
                <a:gd name="connsiteY8514" fmla="*/ 282218 h 950432"/>
                <a:gd name="connsiteX8515" fmla="*/ 674641 w 4190171"/>
                <a:gd name="connsiteY8515" fmla="*/ 312345 h 950432"/>
                <a:gd name="connsiteX8516" fmla="*/ 674641 w 4190171"/>
                <a:gd name="connsiteY8516" fmla="*/ 352127 h 950432"/>
                <a:gd name="connsiteX8517" fmla="*/ 644513 w 4190171"/>
                <a:gd name="connsiteY8517" fmla="*/ 382254 h 950432"/>
                <a:gd name="connsiteX8518" fmla="*/ 624622 w 4190171"/>
                <a:gd name="connsiteY8518" fmla="*/ 390493 h 950432"/>
                <a:gd name="connsiteX8519" fmla="*/ 624622 w 4190171"/>
                <a:gd name="connsiteY8519" fmla="*/ 390492 h 950432"/>
                <a:gd name="connsiteX8520" fmla="*/ 624622 w 4190171"/>
                <a:gd name="connsiteY8520" fmla="*/ 390468 h 950432"/>
                <a:gd name="connsiteX8521" fmla="*/ 624490 w 4190171"/>
                <a:gd name="connsiteY8521" fmla="*/ 390493 h 950432"/>
                <a:gd name="connsiteX8522" fmla="*/ 604598 w 4190171"/>
                <a:gd name="connsiteY8522" fmla="*/ 382254 h 950432"/>
                <a:gd name="connsiteX8523" fmla="*/ 574471 w 4190171"/>
                <a:gd name="connsiteY8523" fmla="*/ 352127 h 950432"/>
                <a:gd name="connsiteX8524" fmla="*/ 574471 w 4190171"/>
                <a:gd name="connsiteY8524" fmla="*/ 312345 h 950432"/>
                <a:gd name="connsiteX8525" fmla="*/ 604599 w 4190171"/>
                <a:gd name="connsiteY8525" fmla="*/ 282218 h 950432"/>
                <a:gd name="connsiteX8526" fmla="*/ 624490 w 4190171"/>
                <a:gd name="connsiteY8526" fmla="*/ 273979 h 950432"/>
                <a:gd name="connsiteX8527" fmla="*/ 624622 w 4190171"/>
                <a:gd name="connsiteY8527" fmla="*/ 274005 h 950432"/>
                <a:gd name="connsiteX8528" fmla="*/ 624622 w 4190171"/>
                <a:gd name="connsiteY8528" fmla="*/ 273979 h 950432"/>
                <a:gd name="connsiteX8529" fmla="*/ 248785 w 4190171"/>
                <a:gd name="connsiteY8529" fmla="*/ 273979 h 950432"/>
                <a:gd name="connsiteX8530" fmla="*/ 268675 w 4190171"/>
                <a:gd name="connsiteY8530" fmla="*/ 282218 h 950432"/>
                <a:gd name="connsiteX8531" fmla="*/ 298802 w 4190171"/>
                <a:gd name="connsiteY8531" fmla="*/ 312345 h 950432"/>
                <a:gd name="connsiteX8532" fmla="*/ 298802 w 4190171"/>
                <a:gd name="connsiteY8532" fmla="*/ 352127 h 950432"/>
                <a:gd name="connsiteX8533" fmla="*/ 268675 w 4190171"/>
                <a:gd name="connsiteY8533" fmla="*/ 382254 h 950432"/>
                <a:gd name="connsiteX8534" fmla="*/ 248785 w 4190171"/>
                <a:gd name="connsiteY8534" fmla="*/ 390493 h 950432"/>
                <a:gd name="connsiteX8535" fmla="*/ 248784 w 4190171"/>
                <a:gd name="connsiteY8535" fmla="*/ 390492 h 950432"/>
                <a:gd name="connsiteX8536" fmla="*/ 248784 w 4190171"/>
                <a:gd name="connsiteY8536" fmla="*/ 390468 h 950432"/>
                <a:gd name="connsiteX8537" fmla="*/ 248652 w 4190171"/>
                <a:gd name="connsiteY8537" fmla="*/ 390493 h 950432"/>
                <a:gd name="connsiteX8538" fmla="*/ 228761 w 4190171"/>
                <a:gd name="connsiteY8538" fmla="*/ 382254 h 950432"/>
                <a:gd name="connsiteX8539" fmla="*/ 198634 w 4190171"/>
                <a:gd name="connsiteY8539" fmla="*/ 352127 h 950432"/>
                <a:gd name="connsiteX8540" fmla="*/ 195597 w 4190171"/>
                <a:gd name="connsiteY8540" fmla="*/ 344795 h 950432"/>
                <a:gd name="connsiteX8541" fmla="*/ 210014 w 4190171"/>
                <a:gd name="connsiteY8541" fmla="*/ 300965 h 950432"/>
                <a:gd name="connsiteX8542" fmla="*/ 228761 w 4190171"/>
                <a:gd name="connsiteY8542" fmla="*/ 282218 h 950432"/>
                <a:gd name="connsiteX8543" fmla="*/ 248652 w 4190171"/>
                <a:gd name="connsiteY8543" fmla="*/ 273979 h 950432"/>
                <a:gd name="connsiteX8544" fmla="*/ 248784 w 4190171"/>
                <a:gd name="connsiteY8544" fmla="*/ 274005 h 950432"/>
                <a:gd name="connsiteX8545" fmla="*/ 248784 w 4190171"/>
                <a:gd name="connsiteY8545" fmla="*/ 273979 h 950432"/>
                <a:gd name="connsiteX8546" fmla="*/ 220920 w 4190171"/>
                <a:gd name="connsiteY8546" fmla="*/ 267809 h 950432"/>
                <a:gd name="connsiteX8547" fmla="*/ 220920 w 4190171"/>
                <a:gd name="connsiteY8547" fmla="*/ 274039 h 950432"/>
                <a:gd name="connsiteX8548" fmla="*/ 217866 w 4190171"/>
                <a:gd name="connsiteY8548" fmla="*/ 277093 h 950432"/>
                <a:gd name="connsiteX8549" fmla="*/ 3727707 w 4190171"/>
                <a:gd name="connsiteY8549" fmla="*/ 264129 h 950432"/>
                <a:gd name="connsiteX8550" fmla="*/ 3738302 w 4190171"/>
                <a:gd name="connsiteY8550" fmla="*/ 268517 h 950432"/>
                <a:gd name="connsiteX8551" fmla="*/ 3761104 w 4190171"/>
                <a:gd name="connsiteY8551" fmla="*/ 291319 h 950432"/>
                <a:gd name="connsiteX8552" fmla="*/ 3761104 w 4190171"/>
                <a:gd name="connsiteY8552" fmla="*/ 312508 h 950432"/>
                <a:gd name="connsiteX8553" fmla="*/ 3740275 w 4190171"/>
                <a:gd name="connsiteY8553" fmla="*/ 333337 h 950432"/>
                <a:gd name="connsiteX8554" fmla="*/ 3719085 w 4190171"/>
                <a:gd name="connsiteY8554" fmla="*/ 333337 h 950432"/>
                <a:gd name="connsiteX8555" fmla="*/ 3696284 w 4190171"/>
                <a:gd name="connsiteY8555" fmla="*/ 310536 h 950432"/>
                <a:gd name="connsiteX8556" fmla="*/ 3696284 w 4190171"/>
                <a:gd name="connsiteY8556" fmla="*/ 289346 h 950432"/>
                <a:gd name="connsiteX8557" fmla="*/ 3717112 w 4190171"/>
                <a:gd name="connsiteY8557" fmla="*/ 268517 h 950432"/>
                <a:gd name="connsiteX8558" fmla="*/ 3727707 w 4190171"/>
                <a:gd name="connsiteY8558" fmla="*/ 264129 h 950432"/>
                <a:gd name="connsiteX8559" fmla="*/ 3351869 w 4190171"/>
                <a:gd name="connsiteY8559" fmla="*/ 264129 h 950432"/>
                <a:gd name="connsiteX8560" fmla="*/ 3362464 w 4190171"/>
                <a:gd name="connsiteY8560" fmla="*/ 268517 h 950432"/>
                <a:gd name="connsiteX8561" fmla="*/ 3385265 w 4190171"/>
                <a:gd name="connsiteY8561" fmla="*/ 291319 h 950432"/>
                <a:gd name="connsiteX8562" fmla="*/ 3385265 w 4190171"/>
                <a:gd name="connsiteY8562" fmla="*/ 312508 h 950432"/>
                <a:gd name="connsiteX8563" fmla="*/ 3364436 w 4190171"/>
                <a:gd name="connsiteY8563" fmla="*/ 333337 h 950432"/>
                <a:gd name="connsiteX8564" fmla="*/ 3343247 w 4190171"/>
                <a:gd name="connsiteY8564" fmla="*/ 333337 h 950432"/>
                <a:gd name="connsiteX8565" fmla="*/ 3320445 w 4190171"/>
                <a:gd name="connsiteY8565" fmla="*/ 310536 h 950432"/>
                <a:gd name="connsiteX8566" fmla="*/ 3320445 w 4190171"/>
                <a:gd name="connsiteY8566" fmla="*/ 289346 h 950432"/>
                <a:gd name="connsiteX8567" fmla="*/ 3341274 w 4190171"/>
                <a:gd name="connsiteY8567" fmla="*/ 268517 h 950432"/>
                <a:gd name="connsiteX8568" fmla="*/ 3351869 w 4190171"/>
                <a:gd name="connsiteY8568" fmla="*/ 264129 h 950432"/>
                <a:gd name="connsiteX8569" fmla="*/ 2976030 w 4190171"/>
                <a:gd name="connsiteY8569" fmla="*/ 264129 h 950432"/>
                <a:gd name="connsiteX8570" fmla="*/ 2986626 w 4190171"/>
                <a:gd name="connsiteY8570" fmla="*/ 268517 h 950432"/>
                <a:gd name="connsiteX8571" fmla="*/ 3009428 w 4190171"/>
                <a:gd name="connsiteY8571" fmla="*/ 291319 h 950432"/>
                <a:gd name="connsiteX8572" fmla="*/ 3009428 w 4190171"/>
                <a:gd name="connsiteY8572" fmla="*/ 312508 h 950432"/>
                <a:gd name="connsiteX8573" fmla="*/ 2988599 w 4190171"/>
                <a:gd name="connsiteY8573" fmla="*/ 333337 h 950432"/>
                <a:gd name="connsiteX8574" fmla="*/ 2967408 w 4190171"/>
                <a:gd name="connsiteY8574" fmla="*/ 333337 h 950432"/>
                <a:gd name="connsiteX8575" fmla="*/ 2944608 w 4190171"/>
                <a:gd name="connsiteY8575" fmla="*/ 310536 h 950432"/>
                <a:gd name="connsiteX8576" fmla="*/ 2944608 w 4190171"/>
                <a:gd name="connsiteY8576" fmla="*/ 289346 h 950432"/>
                <a:gd name="connsiteX8577" fmla="*/ 2965436 w 4190171"/>
                <a:gd name="connsiteY8577" fmla="*/ 268517 h 950432"/>
                <a:gd name="connsiteX8578" fmla="*/ 2976030 w 4190171"/>
                <a:gd name="connsiteY8578" fmla="*/ 264129 h 950432"/>
                <a:gd name="connsiteX8579" fmla="*/ 2600193 w 4190171"/>
                <a:gd name="connsiteY8579" fmla="*/ 264129 h 950432"/>
                <a:gd name="connsiteX8580" fmla="*/ 2610788 w 4190171"/>
                <a:gd name="connsiteY8580" fmla="*/ 268517 h 950432"/>
                <a:gd name="connsiteX8581" fmla="*/ 2633589 w 4190171"/>
                <a:gd name="connsiteY8581" fmla="*/ 291319 h 950432"/>
                <a:gd name="connsiteX8582" fmla="*/ 2633589 w 4190171"/>
                <a:gd name="connsiteY8582" fmla="*/ 312508 h 950432"/>
                <a:gd name="connsiteX8583" fmla="*/ 2612760 w 4190171"/>
                <a:gd name="connsiteY8583" fmla="*/ 333337 h 950432"/>
                <a:gd name="connsiteX8584" fmla="*/ 2591570 w 4190171"/>
                <a:gd name="connsiteY8584" fmla="*/ 333337 h 950432"/>
                <a:gd name="connsiteX8585" fmla="*/ 2568769 w 4190171"/>
                <a:gd name="connsiteY8585" fmla="*/ 310536 h 950432"/>
                <a:gd name="connsiteX8586" fmla="*/ 2568769 w 4190171"/>
                <a:gd name="connsiteY8586" fmla="*/ 289346 h 950432"/>
                <a:gd name="connsiteX8587" fmla="*/ 2589598 w 4190171"/>
                <a:gd name="connsiteY8587" fmla="*/ 268517 h 950432"/>
                <a:gd name="connsiteX8588" fmla="*/ 2600193 w 4190171"/>
                <a:gd name="connsiteY8588" fmla="*/ 264129 h 950432"/>
                <a:gd name="connsiteX8589" fmla="*/ 2224355 w 4190171"/>
                <a:gd name="connsiteY8589" fmla="*/ 264129 h 950432"/>
                <a:gd name="connsiteX8590" fmla="*/ 2234950 w 4190171"/>
                <a:gd name="connsiteY8590" fmla="*/ 268517 h 950432"/>
                <a:gd name="connsiteX8591" fmla="*/ 2257751 w 4190171"/>
                <a:gd name="connsiteY8591" fmla="*/ 291319 h 950432"/>
                <a:gd name="connsiteX8592" fmla="*/ 2257751 w 4190171"/>
                <a:gd name="connsiteY8592" fmla="*/ 312508 h 950432"/>
                <a:gd name="connsiteX8593" fmla="*/ 2236922 w 4190171"/>
                <a:gd name="connsiteY8593" fmla="*/ 333337 h 950432"/>
                <a:gd name="connsiteX8594" fmla="*/ 2215732 w 4190171"/>
                <a:gd name="connsiteY8594" fmla="*/ 333337 h 950432"/>
                <a:gd name="connsiteX8595" fmla="*/ 2192931 w 4190171"/>
                <a:gd name="connsiteY8595" fmla="*/ 310536 h 950432"/>
                <a:gd name="connsiteX8596" fmla="*/ 2192931 w 4190171"/>
                <a:gd name="connsiteY8596" fmla="*/ 289346 h 950432"/>
                <a:gd name="connsiteX8597" fmla="*/ 2213760 w 4190171"/>
                <a:gd name="connsiteY8597" fmla="*/ 268517 h 950432"/>
                <a:gd name="connsiteX8598" fmla="*/ 2224355 w 4190171"/>
                <a:gd name="connsiteY8598" fmla="*/ 264129 h 950432"/>
                <a:gd name="connsiteX8599" fmla="*/ 1848517 w 4190171"/>
                <a:gd name="connsiteY8599" fmla="*/ 264129 h 950432"/>
                <a:gd name="connsiteX8600" fmla="*/ 1859112 w 4190171"/>
                <a:gd name="connsiteY8600" fmla="*/ 268517 h 950432"/>
                <a:gd name="connsiteX8601" fmla="*/ 1881913 w 4190171"/>
                <a:gd name="connsiteY8601" fmla="*/ 291319 h 950432"/>
                <a:gd name="connsiteX8602" fmla="*/ 1881913 w 4190171"/>
                <a:gd name="connsiteY8602" fmla="*/ 312508 h 950432"/>
                <a:gd name="connsiteX8603" fmla="*/ 1861084 w 4190171"/>
                <a:gd name="connsiteY8603" fmla="*/ 333337 h 950432"/>
                <a:gd name="connsiteX8604" fmla="*/ 1839895 w 4190171"/>
                <a:gd name="connsiteY8604" fmla="*/ 333337 h 950432"/>
                <a:gd name="connsiteX8605" fmla="*/ 1817093 w 4190171"/>
                <a:gd name="connsiteY8605" fmla="*/ 310536 h 950432"/>
                <a:gd name="connsiteX8606" fmla="*/ 1817093 w 4190171"/>
                <a:gd name="connsiteY8606" fmla="*/ 289346 h 950432"/>
                <a:gd name="connsiteX8607" fmla="*/ 1837922 w 4190171"/>
                <a:gd name="connsiteY8607" fmla="*/ 268517 h 950432"/>
                <a:gd name="connsiteX8608" fmla="*/ 1848517 w 4190171"/>
                <a:gd name="connsiteY8608" fmla="*/ 264129 h 950432"/>
                <a:gd name="connsiteX8609" fmla="*/ 1472679 w 4190171"/>
                <a:gd name="connsiteY8609" fmla="*/ 264129 h 950432"/>
                <a:gd name="connsiteX8610" fmla="*/ 1483274 w 4190171"/>
                <a:gd name="connsiteY8610" fmla="*/ 268517 h 950432"/>
                <a:gd name="connsiteX8611" fmla="*/ 1506075 w 4190171"/>
                <a:gd name="connsiteY8611" fmla="*/ 291319 h 950432"/>
                <a:gd name="connsiteX8612" fmla="*/ 1506075 w 4190171"/>
                <a:gd name="connsiteY8612" fmla="*/ 312508 h 950432"/>
                <a:gd name="connsiteX8613" fmla="*/ 1485246 w 4190171"/>
                <a:gd name="connsiteY8613" fmla="*/ 333337 h 950432"/>
                <a:gd name="connsiteX8614" fmla="*/ 1464056 w 4190171"/>
                <a:gd name="connsiteY8614" fmla="*/ 333337 h 950432"/>
                <a:gd name="connsiteX8615" fmla="*/ 1441255 w 4190171"/>
                <a:gd name="connsiteY8615" fmla="*/ 310536 h 950432"/>
                <a:gd name="connsiteX8616" fmla="*/ 1441255 w 4190171"/>
                <a:gd name="connsiteY8616" fmla="*/ 289346 h 950432"/>
                <a:gd name="connsiteX8617" fmla="*/ 1462084 w 4190171"/>
                <a:gd name="connsiteY8617" fmla="*/ 268517 h 950432"/>
                <a:gd name="connsiteX8618" fmla="*/ 1472679 w 4190171"/>
                <a:gd name="connsiteY8618" fmla="*/ 264129 h 950432"/>
                <a:gd name="connsiteX8619" fmla="*/ 1096840 w 4190171"/>
                <a:gd name="connsiteY8619" fmla="*/ 264129 h 950432"/>
                <a:gd name="connsiteX8620" fmla="*/ 1107435 w 4190171"/>
                <a:gd name="connsiteY8620" fmla="*/ 268517 h 950432"/>
                <a:gd name="connsiteX8621" fmla="*/ 1130237 w 4190171"/>
                <a:gd name="connsiteY8621" fmla="*/ 291319 h 950432"/>
                <a:gd name="connsiteX8622" fmla="*/ 1130237 w 4190171"/>
                <a:gd name="connsiteY8622" fmla="*/ 312508 h 950432"/>
                <a:gd name="connsiteX8623" fmla="*/ 1109408 w 4190171"/>
                <a:gd name="connsiteY8623" fmla="*/ 333337 h 950432"/>
                <a:gd name="connsiteX8624" fmla="*/ 1088218 w 4190171"/>
                <a:gd name="connsiteY8624" fmla="*/ 333337 h 950432"/>
                <a:gd name="connsiteX8625" fmla="*/ 1065417 w 4190171"/>
                <a:gd name="connsiteY8625" fmla="*/ 310536 h 950432"/>
                <a:gd name="connsiteX8626" fmla="*/ 1065417 w 4190171"/>
                <a:gd name="connsiteY8626" fmla="*/ 289346 h 950432"/>
                <a:gd name="connsiteX8627" fmla="*/ 1086246 w 4190171"/>
                <a:gd name="connsiteY8627" fmla="*/ 268517 h 950432"/>
                <a:gd name="connsiteX8628" fmla="*/ 1096840 w 4190171"/>
                <a:gd name="connsiteY8628" fmla="*/ 264129 h 950432"/>
                <a:gd name="connsiteX8629" fmla="*/ 721002 w 4190171"/>
                <a:gd name="connsiteY8629" fmla="*/ 264129 h 950432"/>
                <a:gd name="connsiteX8630" fmla="*/ 731597 w 4190171"/>
                <a:gd name="connsiteY8630" fmla="*/ 268517 h 950432"/>
                <a:gd name="connsiteX8631" fmla="*/ 754398 w 4190171"/>
                <a:gd name="connsiteY8631" fmla="*/ 291319 h 950432"/>
                <a:gd name="connsiteX8632" fmla="*/ 754398 w 4190171"/>
                <a:gd name="connsiteY8632" fmla="*/ 312508 h 950432"/>
                <a:gd name="connsiteX8633" fmla="*/ 733570 w 4190171"/>
                <a:gd name="connsiteY8633" fmla="*/ 333337 h 950432"/>
                <a:gd name="connsiteX8634" fmla="*/ 712380 w 4190171"/>
                <a:gd name="connsiteY8634" fmla="*/ 333337 h 950432"/>
                <a:gd name="connsiteX8635" fmla="*/ 689578 w 4190171"/>
                <a:gd name="connsiteY8635" fmla="*/ 310536 h 950432"/>
                <a:gd name="connsiteX8636" fmla="*/ 689578 w 4190171"/>
                <a:gd name="connsiteY8636" fmla="*/ 289346 h 950432"/>
                <a:gd name="connsiteX8637" fmla="*/ 710407 w 4190171"/>
                <a:gd name="connsiteY8637" fmla="*/ 268517 h 950432"/>
                <a:gd name="connsiteX8638" fmla="*/ 721002 w 4190171"/>
                <a:gd name="connsiteY8638" fmla="*/ 264129 h 950432"/>
                <a:gd name="connsiteX8639" fmla="*/ 345164 w 4190171"/>
                <a:gd name="connsiteY8639" fmla="*/ 264129 h 950432"/>
                <a:gd name="connsiteX8640" fmla="*/ 355759 w 4190171"/>
                <a:gd name="connsiteY8640" fmla="*/ 268517 h 950432"/>
                <a:gd name="connsiteX8641" fmla="*/ 378561 w 4190171"/>
                <a:gd name="connsiteY8641" fmla="*/ 291319 h 950432"/>
                <a:gd name="connsiteX8642" fmla="*/ 378561 w 4190171"/>
                <a:gd name="connsiteY8642" fmla="*/ 312508 h 950432"/>
                <a:gd name="connsiteX8643" fmla="*/ 357732 w 4190171"/>
                <a:gd name="connsiteY8643" fmla="*/ 333337 h 950432"/>
                <a:gd name="connsiteX8644" fmla="*/ 336542 w 4190171"/>
                <a:gd name="connsiteY8644" fmla="*/ 333337 h 950432"/>
                <a:gd name="connsiteX8645" fmla="*/ 313741 w 4190171"/>
                <a:gd name="connsiteY8645" fmla="*/ 310536 h 950432"/>
                <a:gd name="connsiteX8646" fmla="*/ 313741 w 4190171"/>
                <a:gd name="connsiteY8646" fmla="*/ 289346 h 950432"/>
                <a:gd name="connsiteX8647" fmla="*/ 334570 w 4190171"/>
                <a:gd name="connsiteY8647" fmla="*/ 268517 h 950432"/>
                <a:gd name="connsiteX8648" fmla="*/ 345164 w 4190171"/>
                <a:gd name="connsiteY8648" fmla="*/ 264129 h 950432"/>
                <a:gd name="connsiteX8649" fmla="*/ 3673255 w 4190171"/>
                <a:gd name="connsiteY8649" fmla="*/ 263701 h 950432"/>
                <a:gd name="connsiteX8650" fmla="*/ 3678659 w 4190171"/>
                <a:gd name="connsiteY8650" fmla="*/ 265695 h 950432"/>
                <a:gd name="connsiteX8651" fmla="*/ 3688765 w 4190171"/>
                <a:gd name="connsiteY8651" fmla="*/ 275036 h 950432"/>
                <a:gd name="connsiteX8652" fmla="*/ 3689183 w 4190171"/>
                <a:gd name="connsiteY8652" fmla="*/ 285671 h 950432"/>
                <a:gd name="connsiteX8653" fmla="*/ 3683128 w 4190171"/>
                <a:gd name="connsiteY8653" fmla="*/ 292221 h 950432"/>
                <a:gd name="connsiteX8654" fmla="*/ 3672493 w 4190171"/>
                <a:gd name="connsiteY8654" fmla="*/ 292639 h 950432"/>
                <a:gd name="connsiteX8655" fmla="*/ 3662388 w 4190171"/>
                <a:gd name="connsiteY8655" fmla="*/ 283298 h 950432"/>
                <a:gd name="connsiteX8656" fmla="*/ 3661970 w 4190171"/>
                <a:gd name="connsiteY8656" fmla="*/ 272663 h 950432"/>
                <a:gd name="connsiteX8657" fmla="*/ 3668024 w 4190171"/>
                <a:gd name="connsiteY8657" fmla="*/ 266113 h 950432"/>
                <a:gd name="connsiteX8658" fmla="*/ 3673255 w 4190171"/>
                <a:gd name="connsiteY8658" fmla="*/ 263701 h 950432"/>
                <a:gd name="connsiteX8659" fmla="*/ 3297417 w 4190171"/>
                <a:gd name="connsiteY8659" fmla="*/ 263701 h 950432"/>
                <a:gd name="connsiteX8660" fmla="*/ 3302821 w 4190171"/>
                <a:gd name="connsiteY8660" fmla="*/ 265695 h 950432"/>
                <a:gd name="connsiteX8661" fmla="*/ 3312927 w 4190171"/>
                <a:gd name="connsiteY8661" fmla="*/ 275036 h 950432"/>
                <a:gd name="connsiteX8662" fmla="*/ 3313345 w 4190171"/>
                <a:gd name="connsiteY8662" fmla="*/ 285671 h 950432"/>
                <a:gd name="connsiteX8663" fmla="*/ 3307290 w 4190171"/>
                <a:gd name="connsiteY8663" fmla="*/ 292221 h 950432"/>
                <a:gd name="connsiteX8664" fmla="*/ 3296655 w 4190171"/>
                <a:gd name="connsiteY8664" fmla="*/ 292639 h 950432"/>
                <a:gd name="connsiteX8665" fmla="*/ 3286550 w 4190171"/>
                <a:gd name="connsiteY8665" fmla="*/ 283298 h 950432"/>
                <a:gd name="connsiteX8666" fmla="*/ 3286132 w 4190171"/>
                <a:gd name="connsiteY8666" fmla="*/ 272663 h 950432"/>
                <a:gd name="connsiteX8667" fmla="*/ 3292186 w 4190171"/>
                <a:gd name="connsiteY8667" fmla="*/ 266113 h 950432"/>
                <a:gd name="connsiteX8668" fmla="*/ 3297417 w 4190171"/>
                <a:gd name="connsiteY8668" fmla="*/ 263701 h 950432"/>
                <a:gd name="connsiteX8669" fmla="*/ 2921579 w 4190171"/>
                <a:gd name="connsiteY8669" fmla="*/ 263701 h 950432"/>
                <a:gd name="connsiteX8670" fmla="*/ 2926983 w 4190171"/>
                <a:gd name="connsiteY8670" fmla="*/ 265695 h 950432"/>
                <a:gd name="connsiteX8671" fmla="*/ 2937088 w 4190171"/>
                <a:gd name="connsiteY8671" fmla="*/ 275036 h 950432"/>
                <a:gd name="connsiteX8672" fmla="*/ 2937506 w 4190171"/>
                <a:gd name="connsiteY8672" fmla="*/ 285671 h 950432"/>
                <a:gd name="connsiteX8673" fmla="*/ 2931452 w 4190171"/>
                <a:gd name="connsiteY8673" fmla="*/ 292221 h 950432"/>
                <a:gd name="connsiteX8674" fmla="*/ 2920817 w 4190171"/>
                <a:gd name="connsiteY8674" fmla="*/ 292639 h 950432"/>
                <a:gd name="connsiteX8675" fmla="*/ 2910711 w 4190171"/>
                <a:gd name="connsiteY8675" fmla="*/ 283298 h 950432"/>
                <a:gd name="connsiteX8676" fmla="*/ 2910293 w 4190171"/>
                <a:gd name="connsiteY8676" fmla="*/ 272663 h 950432"/>
                <a:gd name="connsiteX8677" fmla="*/ 2916348 w 4190171"/>
                <a:gd name="connsiteY8677" fmla="*/ 266113 h 950432"/>
                <a:gd name="connsiteX8678" fmla="*/ 2921579 w 4190171"/>
                <a:gd name="connsiteY8678" fmla="*/ 263701 h 950432"/>
                <a:gd name="connsiteX8679" fmla="*/ 2545741 w 4190171"/>
                <a:gd name="connsiteY8679" fmla="*/ 263701 h 950432"/>
                <a:gd name="connsiteX8680" fmla="*/ 2551145 w 4190171"/>
                <a:gd name="connsiteY8680" fmla="*/ 265695 h 950432"/>
                <a:gd name="connsiteX8681" fmla="*/ 2561251 w 4190171"/>
                <a:gd name="connsiteY8681" fmla="*/ 275036 h 950432"/>
                <a:gd name="connsiteX8682" fmla="*/ 2561669 w 4190171"/>
                <a:gd name="connsiteY8682" fmla="*/ 285671 h 950432"/>
                <a:gd name="connsiteX8683" fmla="*/ 2555614 w 4190171"/>
                <a:gd name="connsiteY8683" fmla="*/ 292221 h 950432"/>
                <a:gd name="connsiteX8684" fmla="*/ 2544979 w 4190171"/>
                <a:gd name="connsiteY8684" fmla="*/ 292639 h 950432"/>
                <a:gd name="connsiteX8685" fmla="*/ 2534873 w 4190171"/>
                <a:gd name="connsiteY8685" fmla="*/ 283298 h 950432"/>
                <a:gd name="connsiteX8686" fmla="*/ 2534455 w 4190171"/>
                <a:gd name="connsiteY8686" fmla="*/ 272663 h 950432"/>
                <a:gd name="connsiteX8687" fmla="*/ 2540510 w 4190171"/>
                <a:gd name="connsiteY8687" fmla="*/ 266113 h 950432"/>
                <a:gd name="connsiteX8688" fmla="*/ 2545741 w 4190171"/>
                <a:gd name="connsiteY8688" fmla="*/ 263701 h 950432"/>
                <a:gd name="connsiteX8689" fmla="*/ 2169903 w 4190171"/>
                <a:gd name="connsiteY8689" fmla="*/ 263701 h 950432"/>
                <a:gd name="connsiteX8690" fmla="*/ 2175307 w 4190171"/>
                <a:gd name="connsiteY8690" fmla="*/ 265695 h 950432"/>
                <a:gd name="connsiteX8691" fmla="*/ 2185413 w 4190171"/>
                <a:gd name="connsiteY8691" fmla="*/ 275036 h 950432"/>
                <a:gd name="connsiteX8692" fmla="*/ 2185830 w 4190171"/>
                <a:gd name="connsiteY8692" fmla="*/ 285671 h 950432"/>
                <a:gd name="connsiteX8693" fmla="*/ 2179776 w 4190171"/>
                <a:gd name="connsiteY8693" fmla="*/ 292221 h 950432"/>
                <a:gd name="connsiteX8694" fmla="*/ 2169140 w 4190171"/>
                <a:gd name="connsiteY8694" fmla="*/ 292639 h 950432"/>
                <a:gd name="connsiteX8695" fmla="*/ 2159035 w 4190171"/>
                <a:gd name="connsiteY8695" fmla="*/ 283298 h 950432"/>
                <a:gd name="connsiteX8696" fmla="*/ 2158617 w 4190171"/>
                <a:gd name="connsiteY8696" fmla="*/ 272663 h 950432"/>
                <a:gd name="connsiteX8697" fmla="*/ 2164672 w 4190171"/>
                <a:gd name="connsiteY8697" fmla="*/ 266113 h 950432"/>
                <a:gd name="connsiteX8698" fmla="*/ 2169903 w 4190171"/>
                <a:gd name="connsiteY8698" fmla="*/ 263701 h 950432"/>
                <a:gd name="connsiteX8699" fmla="*/ 1794065 w 4190171"/>
                <a:gd name="connsiteY8699" fmla="*/ 263701 h 950432"/>
                <a:gd name="connsiteX8700" fmla="*/ 1799468 w 4190171"/>
                <a:gd name="connsiteY8700" fmla="*/ 265695 h 950432"/>
                <a:gd name="connsiteX8701" fmla="*/ 1809575 w 4190171"/>
                <a:gd name="connsiteY8701" fmla="*/ 275036 h 950432"/>
                <a:gd name="connsiteX8702" fmla="*/ 1809993 w 4190171"/>
                <a:gd name="connsiteY8702" fmla="*/ 285671 h 950432"/>
                <a:gd name="connsiteX8703" fmla="*/ 1803937 w 4190171"/>
                <a:gd name="connsiteY8703" fmla="*/ 292221 h 950432"/>
                <a:gd name="connsiteX8704" fmla="*/ 1793303 w 4190171"/>
                <a:gd name="connsiteY8704" fmla="*/ 292639 h 950432"/>
                <a:gd name="connsiteX8705" fmla="*/ 1783197 w 4190171"/>
                <a:gd name="connsiteY8705" fmla="*/ 283298 h 950432"/>
                <a:gd name="connsiteX8706" fmla="*/ 1782779 w 4190171"/>
                <a:gd name="connsiteY8706" fmla="*/ 272663 h 950432"/>
                <a:gd name="connsiteX8707" fmla="*/ 1788834 w 4190171"/>
                <a:gd name="connsiteY8707" fmla="*/ 266113 h 950432"/>
                <a:gd name="connsiteX8708" fmla="*/ 1794065 w 4190171"/>
                <a:gd name="connsiteY8708" fmla="*/ 263701 h 950432"/>
                <a:gd name="connsiteX8709" fmla="*/ 1418227 w 4190171"/>
                <a:gd name="connsiteY8709" fmla="*/ 263701 h 950432"/>
                <a:gd name="connsiteX8710" fmla="*/ 1423631 w 4190171"/>
                <a:gd name="connsiteY8710" fmla="*/ 265695 h 950432"/>
                <a:gd name="connsiteX8711" fmla="*/ 1433736 w 4190171"/>
                <a:gd name="connsiteY8711" fmla="*/ 275036 h 950432"/>
                <a:gd name="connsiteX8712" fmla="*/ 1434154 w 4190171"/>
                <a:gd name="connsiteY8712" fmla="*/ 285671 h 950432"/>
                <a:gd name="connsiteX8713" fmla="*/ 1428100 w 4190171"/>
                <a:gd name="connsiteY8713" fmla="*/ 292221 h 950432"/>
                <a:gd name="connsiteX8714" fmla="*/ 1417464 w 4190171"/>
                <a:gd name="connsiteY8714" fmla="*/ 292639 h 950432"/>
                <a:gd name="connsiteX8715" fmla="*/ 1407359 w 4190171"/>
                <a:gd name="connsiteY8715" fmla="*/ 283298 h 950432"/>
                <a:gd name="connsiteX8716" fmla="*/ 1406941 w 4190171"/>
                <a:gd name="connsiteY8716" fmla="*/ 272663 h 950432"/>
                <a:gd name="connsiteX8717" fmla="*/ 1412995 w 4190171"/>
                <a:gd name="connsiteY8717" fmla="*/ 266113 h 950432"/>
                <a:gd name="connsiteX8718" fmla="*/ 1418227 w 4190171"/>
                <a:gd name="connsiteY8718" fmla="*/ 263701 h 950432"/>
                <a:gd name="connsiteX8719" fmla="*/ 1042388 w 4190171"/>
                <a:gd name="connsiteY8719" fmla="*/ 263701 h 950432"/>
                <a:gd name="connsiteX8720" fmla="*/ 1047792 w 4190171"/>
                <a:gd name="connsiteY8720" fmla="*/ 265695 h 950432"/>
                <a:gd name="connsiteX8721" fmla="*/ 1057898 w 4190171"/>
                <a:gd name="connsiteY8721" fmla="*/ 275036 h 950432"/>
                <a:gd name="connsiteX8722" fmla="*/ 1058316 w 4190171"/>
                <a:gd name="connsiteY8722" fmla="*/ 285671 h 950432"/>
                <a:gd name="connsiteX8723" fmla="*/ 1052261 w 4190171"/>
                <a:gd name="connsiteY8723" fmla="*/ 292221 h 950432"/>
                <a:gd name="connsiteX8724" fmla="*/ 1041627 w 4190171"/>
                <a:gd name="connsiteY8724" fmla="*/ 292639 h 950432"/>
                <a:gd name="connsiteX8725" fmla="*/ 1031521 w 4190171"/>
                <a:gd name="connsiteY8725" fmla="*/ 283298 h 950432"/>
                <a:gd name="connsiteX8726" fmla="*/ 1031103 w 4190171"/>
                <a:gd name="connsiteY8726" fmla="*/ 272663 h 950432"/>
                <a:gd name="connsiteX8727" fmla="*/ 1037157 w 4190171"/>
                <a:gd name="connsiteY8727" fmla="*/ 266113 h 950432"/>
                <a:gd name="connsiteX8728" fmla="*/ 1042388 w 4190171"/>
                <a:gd name="connsiteY8728" fmla="*/ 263701 h 950432"/>
                <a:gd name="connsiteX8729" fmla="*/ 666550 w 4190171"/>
                <a:gd name="connsiteY8729" fmla="*/ 263701 h 950432"/>
                <a:gd name="connsiteX8730" fmla="*/ 671955 w 4190171"/>
                <a:gd name="connsiteY8730" fmla="*/ 265695 h 950432"/>
                <a:gd name="connsiteX8731" fmla="*/ 682060 w 4190171"/>
                <a:gd name="connsiteY8731" fmla="*/ 275036 h 950432"/>
                <a:gd name="connsiteX8732" fmla="*/ 682478 w 4190171"/>
                <a:gd name="connsiteY8732" fmla="*/ 285671 h 950432"/>
                <a:gd name="connsiteX8733" fmla="*/ 676423 w 4190171"/>
                <a:gd name="connsiteY8733" fmla="*/ 292221 h 950432"/>
                <a:gd name="connsiteX8734" fmla="*/ 665788 w 4190171"/>
                <a:gd name="connsiteY8734" fmla="*/ 292639 h 950432"/>
                <a:gd name="connsiteX8735" fmla="*/ 655683 w 4190171"/>
                <a:gd name="connsiteY8735" fmla="*/ 283298 h 950432"/>
                <a:gd name="connsiteX8736" fmla="*/ 655265 w 4190171"/>
                <a:gd name="connsiteY8736" fmla="*/ 272663 h 950432"/>
                <a:gd name="connsiteX8737" fmla="*/ 661320 w 4190171"/>
                <a:gd name="connsiteY8737" fmla="*/ 266113 h 950432"/>
                <a:gd name="connsiteX8738" fmla="*/ 666550 w 4190171"/>
                <a:gd name="connsiteY8738" fmla="*/ 263701 h 950432"/>
                <a:gd name="connsiteX8739" fmla="*/ 290712 w 4190171"/>
                <a:gd name="connsiteY8739" fmla="*/ 263701 h 950432"/>
                <a:gd name="connsiteX8740" fmla="*/ 296116 w 4190171"/>
                <a:gd name="connsiteY8740" fmla="*/ 265695 h 950432"/>
                <a:gd name="connsiteX8741" fmla="*/ 306222 w 4190171"/>
                <a:gd name="connsiteY8741" fmla="*/ 275036 h 950432"/>
                <a:gd name="connsiteX8742" fmla="*/ 306640 w 4190171"/>
                <a:gd name="connsiteY8742" fmla="*/ 285671 h 950432"/>
                <a:gd name="connsiteX8743" fmla="*/ 300585 w 4190171"/>
                <a:gd name="connsiteY8743" fmla="*/ 292221 h 950432"/>
                <a:gd name="connsiteX8744" fmla="*/ 289951 w 4190171"/>
                <a:gd name="connsiteY8744" fmla="*/ 292639 h 950432"/>
                <a:gd name="connsiteX8745" fmla="*/ 279845 w 4190171"/>
                <a:gd name="connsiteY8745" fmla="*/ 283298 h 950432"/>
                <a:gd name="connsiteX8746" fmla="*/ 279427 w 4190171"/>
                <a:gd name="connsiteY8746" fmla="*/ 272663 h 950432"/>
                <a:gd name="connsiteX8747" fmla="*/ 285481 w 4190171"/>
                <a:gd name="connsiteY8747" fmla="*/ 266113 h 950432"/>
                <a:gd name="connsiteX8748" fmla="*/ 290712 w 4190171"/>
                <a:gd name="connsiteY8748" fmla="*/ 263701 h 950432"/>
                <a:gd name="connsiteX8749" fmla="*/ 3655490 w 4190171"/>
                <a:gd name="connsiteY8749" fmla="*/ 249593 h 950432"/>
                <a:gd name="connsiteX8750" fmla="*/ 3658985 w 4190171"/>
                <a:gd name="connsiteY8750" fmla="*/ 250883 h 950432"/>
                <a:gd name="connsiteX8751" fmla="*/ 3663221 w 4190171"/>
                <a:gd name="connsiteY8751" fmla="*/ 254799 h 950432"/>
                <a:gd name="connsiteX8752" fmla="*/ 3663492 w 4190171"/>
                <a:gd name="connsiteY8752" fmla="*/ 261677 h 950432"/>
                <a:gd name="connsiteX8753" fmla="*/ 3658406 w 4190171"/>
                <a:gd name="connsiteY8753" fmla="*/ 267179 h 950432"/>
                <a:gd name="connsiteX8754" fmla="*/ 3651528 w 4190171"/>
                <a:gd name="connsiteY8754" fmla="*/ 267449 h 950432"/>
                <a:gd name="connsiteX8755" fmla="*/ 3647292 w 4190171"/>
                <a:gd name="connsiteY8755" fmla="*/ 263533 h 950432"/>
                <a:gd name="connsiteX8756" fmla="*/ 3647021 w 4190171"/>
                <a:gd name="connsiteY8756" fmla="*/ 256655 h 950432"/>
                <a:gd name="connsiteX8757" fmla="*/ 3652106 w 4190171"/>
                <a:gd name="connsiteY8757" fmla="*/ 251154 h 950432"/>
                <a:gd name="connsiteX8758" fmla="*/ 3655490 w 4190171"/>
                <a:gd name="connsiteY8758" fmla="*/ 249593 h 950432"/>
                <a:gd name="connsiteX8759" fmla="*/ 3279652 w 4190171"/>
                <a:gd name="connsiteY8759" fmla="*/ 249593 h 950432"/>
                <a:gd name="connsiteX8760" fmla="*/ 3283146 w 4190171"/>
                <a:gd name="connsiteY8760" fmla="*/ 250883 h 950432"/>
                <a:gd name="connsiteX8761" fmla="*/ 3287383 w 4190171"/>
                <a:gd name="connsiteY8761" fmla="*/ 254799 h 950432"/>
                <a:gd name="connsiteX8762" fmla="*/ 3287654 w 4190171"/>
                <a:gd name="connsiteY8762" fmla="*/ 261677 h 950432"/>
                <a:gd name="connsiteX8763" fmla="*/ 3282568 w 4190171"/>
                <a:gd name="connsiteY8763" fmla="*/ 267179 h 950432"/>
                <a:gd name="connsiteX8764" fmla="*/ 3275690 w 4190171"/>
                <a:gd name="connsiteY8764" fmla="*/ 267449 h 950432"/>
                <a:gd name="connsiteX8765" fmla="*/ 3271454 w 4190171"/>
                <a:gd name="connsiteY8765" fmla="*/ 263533 h 950432"/>
                <a:gd name="connsiteX8766" fmla="*/ 3271183 w 4190171"/>
                <a:gd name="connsiteY8766" fmla="*/ 256655 h 950432"/>
                <a:gd name="connsiteX8767" fmla="*/ 3276268 w 4190171"/>
                <a:gd name="connsiteY8767" fmla="*/ 251154 h 950432"/>
                <a:gd name="connsiteX8768" fmla="*/ 3279652 w 4190171"/>
                <a:gd name="connsiteY8768" fmla="*/ 249593 h 950432"/>
                <a:gd name="connsiteX8769" fmla="*/ 2903814 w 4190171"/>
                <a:gd name="connsiteY8769" fmla="*/ 249593 h 950432"/>
                <a:gd name="connsiteX8770" fmla="*/ 2907309 w 4190171"/>
                <a:gd name="connsiteY8770" fmla="*/ 250883 h 950432"/>
                <a:gd name="connsiteX8771" fmla="*/ 2911545 w 4190171"/>
                <a:gd name="connsiteY8771" fmla="*/ 254799 h 950432"/>
                <a:gd name="connsiteX8772" fmla="*/ 2911816 w 4190171"/>
                <a:gd name="connsiteY8772" fmla="*/ 261677 h 950432"/>
                <a:gd name="connsiteX8773" fmla="*/ 2906730 w 4190171"/>
                <a:gd name="connsiteY8773" fmla="*/ 267179 h 950432"/>
                <a:gd name="connsiteX8774" fmla="*/ 2899852 w 4190171"/>
                <a:gd name="connsiteY8774" fmla="*/ 267449 h 950432"/>
                <a:gd name="connsiteX8775" fmla="*/ 2895616 w 4190171"/>
                <a:gd name="connsiteY8775" fmla="*/ 263533 h 950432"/>
                <a:gd name="connsiteX8776" fmla="*/ 2895345 w 4190171"/>
                <a:gd name="connsiteY8776" fmla="*/ 256655 h 950432"/>
                <a:gd name="connsiteX8777" fmla="*/ 2900430 w 4190171"/>
                <a:gd name="connsiteY8777" fmla="*/ 251154 h 950432"/>
                <a:gd name="connsiteX8778" fmla="*/ 2903814 w 4190171"/>
                <a:gd name="connsiteY8778" fmla="*/ 249593 h 950432"/>
                <a:gd name="connsiteX8779" fmla="*/ 2527976 w 4190171"/>
                <a:gd name="connsiteY8779" fmla="*/ 249593 h 950432"/>
                <a:gd name="connsiteX8780" fmla="*/ 2531470 w 4190171"/>
                <a:gd name="connsiteY8780" fmla="*/ 250883 h 950432"/>
                <a:gd name="connsiteX8781" fmla="*/ 2535706 w 4190171"/>
                <a:gd name="connsiteY8781" fmla="*/ 254799 h 950432"/>
                <a:gd name="connsiteX8782" fmla="*/ 2535977 w 4190171"/>
                <a:gd name="connsiteY8782" fmla="*/ 261677 h 950432"/>
                <a:gd name="connsiteX8783" fmla="*/ 2530892 w 4190171"/>
                <a:gd name="connsiteY8783" fmla="*/ 267179 h 950432"/>
                <a:gd name="connsiteX8784" fmla="*/ 2524013 w 4190171"/>
                <a:gd name="connsiteY8784" fmla="*/ 267449 h 950432"/>
                <a:gd name="connsiteX8785" fmla="*/ 2519777 w 4190171"/>
                <a:gd name="connsiteY8785" fmla="*/ 263533 h 950432"/>
                <a:gd name="connsiteX8786" fmla="*/ 2519507 w 4190171"/>
                <a:gd name="connsiteY8786" fmla="*/ 256655 h 950432"/>
                <a:gd name="connsiteX8787" fmla="*/ 2524592 w 4190171"/>
                <a:gd name="connsiteY8787" fmla="*/ 251154 h 950432"/>
                <a:gd name="connsiteX8788" fmla="*/ 2527976 w 4190171"/>
                <a:gd name="connsiteY8788" fmla="*/ 249593 h 950432"/>
                <a:gd name="connsiteX8789" fmla="*/ 2152138 w 4190171"/>
                <a:gd name="connsiteY8789" fmla="*/ 249593 h 950432"/>
                <a:gd name="connsiteX8790" fmla="*/ 2155632 w 4190171"/>
                <a:gd name="connsiteY8790" fmla="*/ 250883 h 950432"/>
                <a:gd name="connsiteX8791" fmla="*/ 2159869 w 4190171"/>
                <a:gd name="connsiteY8791" fmla="*/ 254799 h 950432"/>
                <a:gd name="connsiteX8792" fmla="*/ 2160139 w 4190171"/>
                <a:gd name="connsiteY8792" fmla="*/ 261677 h 950432"/>
                <a:gd name="connsiteX8793" fmla="*/ 2155054 w 4190171"/>
                <a:gd name="connsiteY8793" fmla="*/ 267179 h 950432"/>
                <a:gd name="connsiteX8794" fmla="*/ 2148176 w 4190171"/>
                <a:gd name="connsiteY8794" fmla="*/ 267449 h 950432"/>
                <a:gd name="connsiteX8795" fmla="*/ 2143940 w 4190171"/>
                <a:gd name="connsiteY8795" fmla="*/ 263533 h 950432"/>
                <a:gd name="connsiteX8796" fmla="*/ 2143669 w 4190171"/>
                <a:gd name="connsiteY8796" fmla="*/ 256655 h 950432"/>
                <a:gd name="connsiteX8797" fmla="*/ 2148754 w 4190171"/>
                <a:gd name="connsiteY8797" fmla="*/ 251154 h 950432"/>
                <a:gd name="connsiteX8798" fmla="*/ 2152138 w 4190171"/>
                <a:gd name="connsiteY8798" fmla="*/ 249593 h 950432"/>
                <a:gd name="connsiteX8799" fmla="*/ 1776300 w 4190171"/>
                <a:gd name="connsiteY8799" fmla="*/ 249593 h 950432"/>
                <a:gd name="connsiteX8800" fmla="*/ 1779795 w 4190171"/>
                <a:gd name="connsiteY8800" fmla="*/ 250883 h 950432"/>
                <a:gd name="connsiteX8801" fmla="*/ 1784030 w 4190171"/>
                <a:gd name="connsiteY8801" fmla="*/ 254799 h 950432"/>
                <a:gd name="connsiteX8802" fmla="*/ 1784302 w 4190171"/>
                <a:gd name="connsiteY8802" fmla="*/ 261677 h 950432"/>
                <a:gd name="connsiteX8803" fmla="*/ 1779216 w 4190171"/>
                <a:gd name="connsiteY8803" fmla="*/ 267179 h 950432"/>
                <a:gd name="connsiteX8804" fmla="*/ 1772337 w 4190171"/>
                <a:gd name="connsiteY8804" fmla="*/ 267449 h 950432"/>
                <a:gd name="connsiteX8805" fmla="*/ 1768101 w 4190171"/>
                <a:gd name="connsiteY8805" fmla="*/ 263533 h 950432"/>
                <a:gd name="connsiteX8806" fmla="*/ 1767831 w 4190171"/>
                <a:gd name="connsiteY8806" fmla="*/ 256655 h 950432"/>
                <a:gd name="connsiteX8807" fmla="*/ 1772916 w 4190171"/>
                <a:gd name="connsiteY8807" fmla="*/ 251154 h 950432"/>
                <a:gd name="connsiteX8808" fmla="*/ 1776300 w 4190171"/>
                <a:gd name="connsiteY8808" fmla="*/ 249593 h 950432"/>
                <a:gd name="connsiteX8809" fmla="*/ 1400461 w 4190171"/>
                <a:gd name="connsiteY8809" fmla="*/ 249593 h 950432"/>
                <a:gd name="connsiteX8810" fmla="*/ 1403956 w 4190171"/>
                <a:gd name="connsiteY8810" fmla="*/ 250883 h 950432"/>
                <a:gd name="connsiteX8811" fmla="*/ 1408192 w 4190171"/>
                <a:gd name="connsiteY8811" fmla="*/ 254799 h 950432"/>
                <a:gd name="connsiteX8812" fmla="*/ 1408463 w 4190171"/>
                <a:gd name="connsiteY8812" fmla="*/ 261677 h 950432"/>
                <a:gd name="connsiteX8813" fmla="*/ 1403378 w 4190171"/>
                <a:gd name="connsiteY8813" fmla="*/ 267179 h 950432"/>
                <a:gd name="connsiteX8814" fmla="*/ 1396499 w 4190171"/>
                <a:gd name="connsiteY8814" fmla="*/ 267449 h 950432"/>
                <a:gd name="connsiteX8815" fmla="*/ 1392263 w 4190171"/>
                <a:gd name="connsiteY8815" fmla="*/ 263533 h 950432"/>
                <a:gd name="connsiteX8816" fmla="*/ 1391993 w 4190171"/>
                <a:gd name="connsiteY8816" fmla="*/ 256655 h 950432"/>
                <a:gd name="connsiteX8817" fmla="*/ 1397078 w 4190171"/>
                <a:gd name="connsiteY8817" fmla="*/ 251154 h 950432"/>
                <a:gd name="connsiteX8818" fmla="*/ 1400461 w 4190171"/>
                <a:gd name="connsiteY8818" fmla="*/ 249593 h 950432"/>
                <a:gd name="connsiteX8819" fmla="*/ 1024624 w 4190171"/>
                <a:gd name="connsiteY8819" fmla="*/ 249593 h 950432"/>
                <a:gd name="connsiteX8820" fmla="*/ 1028118 w 4190171"/>
                <a:gd name="connsiteY8820" fmla="*/ 250883 h 950432"/>
                <a:gd name="connsiteX8821" fmla="*/ 1032354 w 4190171"/>
                <a:gd name="connsiteY8821" fmla="*/ 254799 h 950432"/>
                <a:gd name="connsiteX8822" fmla="*/ 1032625 w 4190171"/>
                <a:gd name="connsiteY8822" fmla="*/ 261677 h 950432"/>
                <a:gd name="connsiteX8823" fmla="*/ 1027539 w 4190171"/>
                <a:gd name="connsiteY8823" fmla="*/ 267179 h 950432"/>
                <a:gd name="connsiteX8824" fmla="*/ 1020661 w 4190171"/>
                <a:gd name="connsiteY8824" fmla="*/ 267449 h 950432"/>
                <a:gd name="connsiteX8825" fmla="*/ 1016426 w 4190171"/>
                <a:gd name="connsiteY8825" fmla="*/ 263533 h 950432"/>
                <a:gd name="connsiteX8826" fmla="*/ 1016154 w 4190171"/>
                <a:gd name="connsiteY8826" fmla="*/ 256655 h 950432"/>
                <a:gd name="connsiteX8827" fmla="*/ 1021240 w 4190171"/>
                <a:gd name="connsiteY8827" fmla="*/ 251154 h 950432"/>
                <a:gd name="connsiteX8828" fmla="*/ 1024624 w 4190171"/>
                <a:gd name="connsiteY8828" fmla="*/ 249593 h 950432"/>
                <a:gd name="connsiteX8829" fmla="*/ 648785 w 4190171"/>
                <a:gd name="connsiteY8829" fmla="*/ 249593 h 950432"/>
                <a:gd name="connsiteX8830" fmla="*/ 652280 w 4190171"/>
                <a:gd name="connsiteY8830" fmla="*/ 250883 h 950432"/>
                <a:gd name="connsiteX8831" fmla="*/ 656516 w 4190171"/>
                <a:gd name="connsiteY8831" fmla="*/ 254799 h 950432"/>
                <a:gd name="connsiteX8832" fmla="*/ 656787 w 4190171"/>
                <a:gd name="connsiteY8832" fmla="*/ 261677 h 950432"/>
                <a:gd name="connsiteX8833" fmla="*/ 651702 w 4190171"/>
                <a:gd name="connsiteY8833" fmla="*/ 267179 h 950432"/>
                <a:gd name="connsiteX8834" fmla="*/ 644823 w 4190171"/>
                <a:gd name="connsiteY8834" fmla="*/ 267449 h 950432"/>
                <a:gd name="connsiteX8835" fmla="*/ 640587 w 4190171"/>
                <a:gd name="connsiteY8835" fmla="*/ 263533 h 950432"/>
                <a:gd name="connsiteX8836" fmla="*/ 640316 w 4190171"/>
                <a:gd name="connsiteY8836" fmla="*/ 256655 h 950432"/>
                <a:gd name="connsiteX8837" fmla="*/ 645402 w 4190171"/>
                <a:gd name="connsiteY8837" fmla="*/ 251154 h 950432"/>
                <a:gd name="connsiteX8838" fmla="*/ 648785 w 4190171"/>
                <a:gd name="connsiteY8838" fmla="*/ 249593 h 950432"/>
                <a:gd name="connsiteX8839" fmla="*/ 272947 w 4190171"/>
                <a:gd name="connsiteY8839" fmla="*/ 249593 h 950432"/>
                <a:gd name="connsiteX8840" fmla="*/ 276442 w 4190171"/>
                <a:gd name="connsiteY8840" fmla="*/ 250883 h 950432"/>
                <a:gd name="connsiteX8841" fmla="*/ 280678 w 4190171"/>
                <a:gd name="connsiteY8841" fmla="*/ 254799 h 950432"/>
                <a:gd name="connsiteX8842" fmla="*/ 280949 w 4190171"/>
                <a:gd name="connsiteY8842" fmla="*/ 261677 h 950432"/>
                <a:gd name="connsiteX8843" fmla="*/ 275863 w 4190171"/>
                <a:gd name="connsiteY8843" fmla="*/ 267179 h 950432"/>
                <a:gd name="connsiteX8844" fmla="*/ 268985 w 4190171"/>
                <a:gd name="connsiteY8844" fmla="*/ 267449 h 950432"/>
                <a:gd name="connsiteX8845" fmla="*/ 264749 w 4190171"/>
                <a:gd name="connsiteY8845" fmla="*/ 263533 h 950432"/>
                <a:gd name="connsiteX8846" fmla="*/ 264478 w 4190171"/>
                <a:gd name="connsiteY8846" fmla="*/ 256655 h 950432"/>
                <a:gd name="connsiteX8847" fmla="*/ 269564 w 4190171"/>
                <a:gd name="connsiteY8847" fmla="*/ 251154 h 950432"/>
                <a:gd name="connsiteX8848" fmla="*/ 272947 w 4190171"/>
                <a:gd name="connsiteY8848" fmla="*/ 249593 h 950432"/>
                <a:gd name="connsiteX8849" fmla="*/ 3957197 w 4190171"/>
                <a:gd name="connsiteY8849" fmla="*/ 242176 h 950432"/>
                <a:gd name="connsiteX8850" fmla="*/ 3970555 w 4190171"/>
                <a:gd name="connsiteY8850" fmla="*/ 282786 h 950432"/>
                <a:gd name="connsiteX8851" fmla="*/ 3957368 w 4190171"/>
                <a:gd name="connsiteY8851" fmla="*/ 295972 h 950432"/>
                <a:gd name="connsiteX8852" fmla="*/ 3940863 w 4190171"/>
                <a:gd name="connsiteY8852" fmla="*/ 295972 h 950432"/>
                <a:gd name="connsiteX8853" fmla="*/ 3928364 w 4190171"/>
                <a:gd name="connsiteY8853" fmla="*/ 283473 h 950432"/>
                <a:gd name="connsiteX8854" fmla="*/ 3928364 w 4190171"/>
                <a:gd name="connsiteY8854" fmla="*/ 266967 h 950432"/>
                <a:gd name="connsiteX8855" fmla="*/ 3950296 w 4190171"/>
                <a:gd name="connsiteY8855" fmla="*/ 245035 h 950432"/>
                <a:gd name="connsiteX8856" fmla="*/ 3582711 w 4190171"/>
                <a:gd name="connsiteY8856" fmla="*/ 241616 h 950432"/>
                <a:gd name="connsiteX8857" fmla="*/ 3590963 w 4190171"/>
                <a:gd name="connsiteY8857" fmla="*/ 245035 h 950432"/>
                <a:gd name="connsiteX8858" fmla="*/ 3603463 w 4190171"/>
                <a:gd name="connsiteY8858" fmla="*/ 257534 h 950432"/>
                <a:gd name="connsiteX8859" fmla="*/ 3603463 w 4190171"/>
                <a:gd name="connsiteY8859" fmla="*/ 274039 h 950432"/>
                <a:gd name="connsiteX8860" fmla="*/ 3581530 w 4190171"/>
                <a:gd name="connsiteY8860" fmla="*/ 295972 h 950432"/>
                <a:gd name="connsiteX8861" fmla="*/ 3565025 w 4190171"/>
                <a:gd name="connsiteY8861" fmla="*/ 295972 h 950432"/>
                <a:gd name="connsiteX8862" fmla="*/ 3552525 w 4190171"/>
                <a:gd name="connsiteY8862" fmla="*/ 283473 h 950432"/>
                <a:gd name="connsiteX8863" fmla="*/ 3552525 w 4190171"/>
                <a:gd name="connsiteY8863" fmla="*/ 266967 h 950432"/>
                <a:gd name="connsiteX8864" fmla="*/ 3574458 w 4190171"/>
                <a:gd name="connsiteY8864" fmla="*/ 245035 h 950432"/>
                <a:gd name="connsiteX8865" fmla="*/ 3582711 w 4190171"/>
                <a:gd name="connsiteY8865" fmla="*/ 241616 h 950432"/>
                <a:gd name="connsiteX8866" fmla="*/ 3206873 w 4190171"/>
                <a:gd name="connsiteY8866" fmla="*/ 241616 h 950432"/>
                <a:gd name="connsiteX8867" fmla="*/ 3215125 w 4190171"/>
                <a:gd name="connsiteY8867" fmla="*/ 245035 h 950432"/>
                <a:gd name="connsiteX8868" fmla="*/ 3227625 w 4190171"/>
                <a:gd name="connsiteY8868" fmla="*/ 257534 h 950432"/>
                <a:gd name="connsiteX8869" fmla="*/ 3227625 w 4190171"/>
                <a:gd name="connsiteY8869" fmla="*/ 274039 h 950432"/>
                <a:gd name="connsiteX8870" fmla="*/ 3205692 w 4190171"/>
                <a:gd name="connsiteY8870" fmla="*/ 295972 h 950432"/>
                <a:gd name="connsiteX8871" fmla="*/ 3189187 w 4190171"/>
                <a:gd name="connsiteY8871" fmla="*/ 295972 h 950432"/>
                <a:gd name="connsiteX8872" fmla="*/ 3176687 w 4190171"/>
                <a:gd name="connsiteY8872" fmla="*/ 283473 h 950432"/>
                <a:gd name="connsiteX8873" fmla="*/ 3176688 w 4190171"/>
                <a:gd name="connsiteY8873" fmla="*/ 266967 h 950432"/>
                <a:gd name="connsiteX8874" fmla="*/ 3198620 w 4190171"/>
                <a:gd name="connsiteY8874" fmla="*/ 245035 h 950432"/>
                <a:gd name="connsiteX8875" fmla="*/ 3206873 w 4190171"/>
                <a:gd name="connsiteY8875" fmla="*/ 241616 h 950432"/>
                <a:gd name="connsiteX8876" fmla="*/ 2831034 w 4190171"/>
                <a:gd name="connsiteY8876" fmla="*/ 241616 h 950432"/>
                <a:gd name="connsiteX8877" fmla="*/ 2839287 w 4190171"/>
                <a:gd name="connsiteY8877" fmla="*/ 245035 h 950432"/>
                <a:gd name="connsiteX8878" fmla="*/ 2851787 w 4190171"/>
                <a:gd name="connsiteY8878" fmla="*/ 257534 h 950432"/>
                <a:gd name="connsiteX8879" fmla="*/ 2851787 w 4190171"/>
                <a:gd name="connsiteY8879" fmla="*/ 274039 h 950432"/>
                <a:gd name="connsiteX8880" fmla="*/ 2829854 w 4190171"/>
                <a:gd name="connsiteY8880" fmla="*/ 295972 h 950432"/>
                <a:gd name="connsiteX8881" fmla="*/ 2813349 w 4190171"/>
                <a:gd name="connsiteY8881" fmla="*/ 295972 h 950432"/>
                <a:gd name="connsiteX8882" fmla="*/ 2800849 w 4190171"/>
                <a:gd name="connsiteY8882" fmla="*/ 283473 h 950432"/>
                <a:gd name="connsiteX8883" fmla="*/ 2800849 w 4190171"/>
                <a:gd name="connsiteY8883" fmla="*/ 266967 h 950432"/>
                <a:gd name="connsiteX8884" fmla="*/ 2822782 w 4190171"/>
                <a:gd name="connsiteY8884" fmla="*/ 245035 h 950432"/>
                <a:gd name="connsiteX8885" fmla="*/ 2831034 w 4190171"/>
                <a:gd name="connsiteY8885" fmla="*/ 241616 h 950432"/>
                <a:gd name="connsiteX8886" fmla="*/ 2455197 w 4190171"/>
                <a:gd name="connsiteY8886" fmla="*/ 241616 h 950432"/>
                <a:gd name="connsiteX8887" fmla="*/ 2463449 w 4190171"/>
                <a:gd name="connsiteY8887" fmla="*/ 245035 h 950432"/>
                <a:gd name="connsiteX8888" fmla="*/ 2475948 w 4190171"/>
                <a:gd name="connsiteY8888" fmla="*/ 257534 h 950432"/>
                <a:gd name="connsiteX8889" fmla="*/ 2475948 w 4190171"/>
                <a:gd name="connsiteY8889" fmla="*/ 274039 h 950432"/>
                <a:gd name="connsiteX8890" fmla="*/ 2454016 w 4190171"/>
                <a:gd name="connsiteY8890" fmla="*/ 295972 h 950432"/>
                <a:gd name="connsiteX8891" fmla="*/ 2437511 w 4190171"/>
                <a:gd name="connsiteY8891" fmla="*/ 295972 h 950432"/>
                <a:gd name="connsiteX8892" fmla="*/ 2425011 w 4190171"/>
                <a:gd name="connsiteY8892" fmla="*/ 283473 h 950432"/>
                <a:gd name="connsiteX8893" fmla="*/ 2425011 w 4190171"/>
                <a:gd name="connsiteY8893" fmla="*/ 266967 h 950432"/>
                <a:gd name="connsiteX8894" fmla="*/ 2446944 w 4190171"/>
                <a:gd name="connsiteY8894" fmla="*/ 245035 h 950432"/>
                <a:gd name="connsiteX8895" fmla="*/ 2455197 w 4190171"/>
                <a:gd name="connsiteY8895" fmla="*/ 241616 h 950432"/>
                <a:gd name="connsiteX8896" fmla="*/ 2079358 w 4190171"/>
                <a:gd name="connsiteY8896" fmla="*/ 241616 h 950432"/>
                <a:gd name="connsiteX8897" fmla="*/ 2087611 w 4190171"/>
                <a:gd name="connsiteY8897" fmla="*/ 245035 h 950432"/>
                <a:gd name="connsiteX8898" fmla="*/ 2100111 w 4190171"/>
                <a:gd name="connsiteY8898" fmla="*/ 257534 h 950432"/>
                <a:gd name="connsiteX8899" fmla="*/ 2100111 w 4190171"/>
                <a:gd name="connsiteY8899" fmla="*/ 274039 h 950432"/>
                <a:gd name="connsiteX8900" fmla="*/ 2078178 w 4190171"/>
                <a:gd name="connsiteY8900" fmla="*/ 295972 h 950432"/>
                <a:gd name="connsiteX8901" fmla="*/ 2061673 w 4190171"/>
                <a:gd name="connsiteY8901" fmla="*/ 295972 h 950432"/>
                <a:gd name="connsiteX8902" fmla="*/ 2049173 w 4190171"/>
                <a:gd name="connsiteY8902" fmla="*/ 283473 h 950432"/>
                <a:gd name="connsiteX8903" fmla="*/ 2049173 w 4190171"/>
                <a:gd name="connsiteY8903" fmla="*/ 266967 h 950432"/>
                <a:gd name="connsiteX8904" fmla="*/ 2071106 w 4190171"/>
                <a:gd name="connsiteY8904" fmla="*/ 245035 h 950432"/>
                <a:gd name="connsiteX8905" fmla="*/ 2079358 w 4190171"/>
                <a:gd name="connsiteY8905" fmla="*/ 241616 h 950432"/>
                <a:gd name="connsiteX8906" fmla="*/ 1703521 w 4190171"/>
                <a:gd name="connsiteY8906" fmla="*/ 241616 h 950432"/>
                <a:gd name="connsiteX8907" fmla="*/ 1711773 w 4190171"/>
                <a:gd name="connsiteY8907" fmla="*/ 245035 h 950432"/>
                <a:gd name="connsiteX8908" fmla="*/ 1724273 w 4190171"/>
                <a:gd name="connsiteY8908" fmla="*/ 257534 h 950432"/>
                <a:gd name="connsiteX8909" fmla="*/ 1724273 w 4190171"/>
                <a:gd name="connsiteY8909" fmla="*/ 274039 h 950432"/>
                <a:gd name="connsiteX8910" fmla="*/ 1702340 w 4190171"/>
                <a:gd name="connsiteY8910" fmla="*/ 295972 h 950432"/>
                <a:gd name="connsiteX8911" fmla="*/ 1685835 w 4190171"/>
                <a:gd name="connsiteY8911" fmla="*/ 295972 h 950432"/>
                <a:gd name="connsiteX8912" fmla="*/ 1673334 w 4190171"/>
                <a:gd name="connsiteY8912" fmla="*/ 283473 h 950432"/>
                <a:gd name="connsiteX8913" fmla="*/ 1673335 w 4190171"/>
                <a:gd name="connsiteY8913" fmla="*/ 266967 h 950432"/>
                <a:gd name="connsiteX8914" fmla="*/ 1695268 w 4190171"/>
                <a:gd name="connsiteY8914" fmla="*/ 245035 h 950432"/>
                <a:gd name="connsiteX8915" fmla="*/ 1703521 w 4190171"/>
                <a:gd name="connsiteY8915" fmla="*/ 241616 h 950432"/>
                <a:gd name="connsiteX8916" fmla="*/ 1327682 w 4190171"/>
                <a:gd name="connsiteY8916" fmla="*/ 241616 h 950432"/>
                <a:gd name="connsiteX8917" fmla="*/ 1335935 w 4190171"/>
                <a:gd name="connsiteY8917" fmla="*/ 245035 h 950432"/>
                <a:gd name="connsiteX8918" fmla="*/ 1348434 w 4190171"/>
                <a:gd name="connsiteY8918" fmla="*/ 257534 h 950432"/>
                <a:gd name="connsiteX8919" fmla="*/ 1348434 w 4190171"/>
                <a:gd name="connsiteY8919" fmla="*/ 274039 h 950432"/>
                <a:gd name="connsiteX8920" fmla="*/ 1326502 w 4190171"/>
                <a:gd name="connsiteY8920" fmla="*/ 295972 h 950432"/>
                <a:gd name="connsiteX8921" fmla="*/ 1309996 w 4190171"/>
                <a:gd name="connsiteY8921" fmla="*/ 295972 h 950432"/>
                <a:gd name="connsiteX8922" fmla="*/ 1297497 w 4190171"/>
                <a:gd name="connsiteY8922" fmla="*/ 283473 h 950432"/>
                <a:gd name="connsiteX8923" fmla="*/ 1297497 w 4190171"/>
                <a:gd name="connsiteY8923" fmla="*/ 266967 h 950432"/>
                <a:gd name="connsiteX8924" fmla="*/ 1319430 w 4190171"/>
                <a:gd name="connsiteY8924" fmla="*/ 245035 h 950432"/>
                <a:gd name="connsiteX8925" fmla="*/ 1327682 w 4190171"/>
                <a:gd name="connsiteY8925" fmla="*/ 241616 h 950432"/>
                <a:gd name="connsiteX8926" fmla="*/ 951844 w 4190171"/>
                <a:gd name="connsiteY8926" fmla="*/ 241616 h 950432"/>
                <a:gd name="connsiteX8927" fmla="*/ 960096 w 4190171"/>
                <a:gd name="connsiteY8927" fmla="*/ 245035 h 950432"/>
                <a:gd name="connsiteX8928" fmla="*/ 972596 w 4190171"/>
                <a:gd name="connsiteY8928" fmla="*/ 257534 h 950432"/>
                <a:gd name="connsiteX8929" fmla="*/ 972596 w 4190171"/>
                <a:gd name="connsiteY8929" fmla="*/ 274039 h 950432"/>
                <a:gd name="connsiteX8930" fmla="*/ 950664 w 4190171"/>
                <a:gd name="connsiteY8930" fmla="*/ 295972 h 950432"/>
                <a:gd name="connsiteX8931" fmla="*/ 934158 w 4190171"/>
                <a:gd name="connsiteY8931" fmla="*/ 295972 h 950432"/>
                <a:gd name="connsiteX8932" fmla="*/ 921658 w 4190171"/>
                <a:gd name="connsiteY8932" fmla="*/ 283473 h 950432"/>
                <a:gd name="connsiteX8933" fmla="*/ 921659 w 4190171"/>
                <a:gd name="connsiteY8933" fmla="*/ 266967 h 950432"/>
                <a:gd name="connsiteX8934" fmla="*/ 943591 w 4190171"/>
                <a:gd name="connsiteY8934" fmla="*/ 245035 h 950432"/>
                <a:gd name="connsiteX8935" fmla="*/ 951844 w 4190171"/>
                <a:gd name="connsiteY8935" fmla="*/ 241616 h 950432"/>
                <a:gd name="connsiteX8936" fmla="*/ 576006 w 4190171"/>
                <a:gd name="connsiteY8936" fmla="*/ 241616 h 950432"/>
                <a:gd name="connsiteX8937" fmla="*/ 584259 w 4190171"/>
                <a:gd name="connsiteY8937" fmla="*/ 245035 h 950432"/>
                <a:gd name="connsiteX8938" fmla="*/ 596758 w 4190171"/>
                <a:gd name="connsiteY8938" fmla="*/ 257534 h 950432"/>
                <a:gd name="connsiteX8939" fmla="*/ 596758 w 4190171"/>
                <a:gd name="connsiteY8939" fmla="*/ 274039 h 950432"/>
                <a:gd name="connsiteX8940" fmla="*/ 574825 w 4190171"/>
                <a:gd name="connsiteY8940" fmla="*/ 295972 h 950432"/>
                <a:gd name="connsiteX8941" fmla="*/ 558320 w 4190171"/>
                <a:gd name="connsiteY8941" fmla="*/ 295972 h 950432"/>
                <a:gd name="connsiteX8942" fmla="*/ 545821 w 4190171"/>
                <a:gd name="connsiteY8942" fmla="*/ 283473 h 950432"/>
                <a:gd name="connsiteX8943" fmla="*/ 545821 w 4190171"/>
                <a:gd name="connsiteY8943" fmla="*/ 266967 h 950432"/>
                <a:gd name="connsiteX8944" fmla="*/ 567754 w 4190171"/>
                <a:gd name="connsiteY8944" fmla="*/ 245035 h 950432"/>
                <a:gd name="connsiteX8945" fmla="*/ 576006 w 4190171"/>
                <a:gd name="connsiteY8945" fmla="*/ 241616 h 950432"/>
                <a:gd name="connsiteX8946" fmla="*/ 3823163 w 4190171"/>
                <a:gd name="connsiteY8946" fmla="*/ 236554 h 950432"/>
                <a:gd name="connsiteX8947" fmla="*/ 3829708 w 4190171"/>
                <a:gd name="connsiteY8947" fmla="*/ 239799 h 950432"/>
                <a:gd name="connsiteX8948" fmla="*/ 3831663 w 4190171"/>
                <a:gd name="connsiteY8948" fmla="*/ 245602 h 950432"/>
                <a:gd name="connsiteX8949" fmla="*/ 3828417 w 4190171"/>
                <a:gd name="connsiteY8949" fmla="*/ 252148 h 950432"/>
                <a:gd name="connsiteX8950" fmla="*/ 3822304 w 4190171"/>
                <a:gd name="connsiteY8950" fmla="*/ 254207 h 950432"/>
                <a:gd name="connsiteX8951" fmla="*/ 3815759 w 4190171"/>
                <a:gd name="connsiteY8951" fmla="*/ 250961 h 950432"/>
                <a:gd name="connsiteX8952" fmla="*/ 3813804 w 4190171"/>
                <a:gd name="connsiteY8952" fmla="*/ 245158 h 950432"/>
                <a:gd name="connsiteX8953" fmla="*/ 3817050 w 4190171"/>
                <a:gd name="connsiteY8953" fmla="*/ 238613 h 950432"/>
                <a:gd name="connsiteX8954" fmla="*/ 3447325 w 4190171"/>
                <a:gd name="connsiteY8954" fmla="*/ 236554 h 950432"/>
                <a:gd name="connsiteX8955" fmla="*/ 3453870 w 4190171"/>
                <a:gd name="connsiteY8955" fmla="*/ 239799 h 950432"/>
                <a:gd name="connsiteX8956" fmla="*/ 3455825 w 4190171"/>
                <a:gd name="connsiteY8956" fmla="*/ 245602 h 950432"/>
                <a:gd name="connsiteX8957" fmla="*/ 3452578 w 4190171"/>
                <a:gd name="connsiteY8957" fmla="*/ 252148 h 950432"/>
                <a:gd name="connsiteX8958" fmla="*/ 3446466 w 4190171"/>
                <a:gd name="connsiteY8958" fmla="*/ 254207 h 950432"/>
                <a:gd name="connsiteX8959" fmla="*/ 3439921 w 4190171"/>
                <a:gd name="connsiteY8959" fmla="*/ 250961 h 950432"/>
                <a:gd name="connsiteX8960" fmla="*/ 3437966 w 4190171"/>
                <a:gd name="connsiteY8960" fmla="*/ 245158 h 950432"/>
                <a:gd name="connsiteX8961" fmla="*/ 3441212 w 4190171"/>
                <a:gd name="connsiteY8961" fmla="*/ 238613 h 950432"/>
                <a:gd name="connsiteX8962" fmla="*/ 3071487 w 4190171"/>
                <a:gd name="connsiteY8962" fmla="*/ 236554 h 950432"/>
                <a:gd name="connsiteX8963" fmla="*/ 3078032 w 4190171"/>
                <a:gd name="connsiteY8963" fmla="*/ 239799 h 950432"/>
                <a:gd name="connsiteX8964" fmla="*/ 3079987 w 4190171"/>
                <a:gd name="connsiteY8964" fmla="*/ 245602 h 950432"/>
                <a:gd name="connsiteX8965" fmla="*/ 3076741 w 4190171"/>
                <a:gd name="connsiteY8965" fmla="*/ 252148 h 950432"/>
                <a:gd name="connsiteX8966" fmla="*/ 3070628 w 4190171"/>
                <a:gd name="connsiteY8966" fmla="*/ 254207 h 950432"/>
                <a:gd name="connsiteX8967" fmla="*/ 3064082 w 4190171"/>
                <a:gd name="connsiteY8967" fmla="*/ 250961 h 950432"/>
                <a:gd name="connsiteX8968" fmla="*/ 3062127 w 4190171"/>
                <a:gd name="connsiteY8968" fmla="*/ 245158 h 950432"/>
                <a:gd name="connsiteX8969" fmla="*/ 3065374 w 4190171"/>
                <a:gd name="connsiteY8969" fmla="*/ 238613 h 950432"/>
                <a:gd name="connsiteX8970" fmla="*/ 2695648 w 4190171"/>
                <a:gd name="connsiteY8970" fmla="*/ 236554 h 950432"/>
                <a:gd name="connsiteX8971" fmla="*/ 2702194 w 4190171"/>
                <a:gd name="connsiteY8971" fmla="*/ 239799 h 950432"/>
                <a:gd name="connsiteX8972" fmla="*/ 2704149 w 4190171"/>
                <a:gd name="connsiteY8972" fmla="*/ 245602 h 950432"/>
                <a:gd name="connsiteX8973" fmla="*/ 2700902 w 4190171"/>
                <a:gd name="connsiteY8973" fmla="*/ 252148 h 950432"/>
                <a:gd name="connsiteX8974" fmla="*/ 2694790 w 4190171"/>
                <a:gd name="connsiteY8974" fmla="*/ 254207 h 950432"/>
                <a:gd name="connsiteX8975" fmla="*/ 2688245 w 4190171"/>
                <a:gd name="connsiteY8975" fmla="*/ 250961 h 950432"/>
                <a:gd name="connsiteX8976" fmla="*/ 2686290 w 4190171"/>
                <a:gd name="connsiteY8976" fmla="*/ 245158 h 950432"/>
                <a:gd name="connsiteX8977" fmla="*/ 2689535 w 4190171"/>
                <a:gd name="connsiteY8977" fmla="*/ 238613 h 950432"/>
                <a:gd name="connsiteX8978" fmla="*/ 2319811 w 4190171"/>
                <a:gd name="connsiteY8978" fmla="*/ 236554 h 950432"/>
                <a:gd name="connsiteX8979" fmla="*/ 2326356 w 4190171"/>
                <a:gd name="connsiteY8979" fmla="*/ 239799 h 950432"/>
                <a:gd name="connsiteX8980" fmla="*/ 2328310 w 4190171"/>
                <a:gd name="connsiteY8980" fmla="*/ 245602 h 950432"/>
                <a:gd name="connsiteX8981" fmla="*/ 2325064 w 4190171"/>
                <a:gd name="connsiteY8981" fmla="*/ 252148 h 950432"/>
                <a:gd name="connsiteX8982" fmla="*/ 2318952 w 4190171"/>
                <a:gd name="connsiteY8982" fmla="*/ 254207 h 950432"/>
                <a:gd name="connsiteX8983" fmla="*/ 2312406 w 4190171"/>
                <a:gd name="connsiteY8983" fmla="*/ 250961 h 950432"/>
                <a:gd name="connsiteX8984" fmla="*/ 2310452 w 4190171"/>
                <a:gd name="connsiteY8984" fmla="*/ 245158 h 950432"/>
                <a:gd name="connsiteX8985" fmla="*/ 2313698 w 4190171"/>
                <a:gd name="connsiteY8985" fmla="*/ 238613 h 950432"/>
                <a:gd name="connsiteX8986" fmla="*/ 1943972 w 4190171"/>
                <a:gd name="connsiteY8986" fmla="*/ 236554 h 950432"/>
                <a:gd name="connsiteX8987" fmla="*/ 1950518 w 4190171"/>
                <a:gd name="connsiteY8987" fmla="*/ 239799 h 950432"/>
                <a:gd name="connsiteX8988" fmla="*/ 1952473 w 4190171"/>
                <a:gd name="connsiteY8988" fmla="*/ 245602 h 950432"/>
                <a:gd name="connsiteX8989" fmla="*/ 1949226 w 4190171"/>
                <a:gd name="connsiteY8989" fmla="*/ 252148 h 950432"/>
                <a:gd name="connsiteX8990" fmla="*/ 1943114 w 4190171"/>
                <a:gd name="connsiteY8990" fmla="*/ 254207 h 950432"/>
                <a:gd name="connsiteX8991" fmla="*/ 1936568 w 4190171"/>
                <a:gd name="connsiteY8991" fmla="*/ 250961 h 950432"/>
                <a:gd name="connsiteX8992" fmla="*/ 1934613 w 4190171"/>
                <a:gd name="connsiteY8992" fmla="*/ 245158 h 950432"/>
                <a:gd name="connsiteX8993" fmla="*/ 1937859 w 4190171"/>
                <a:gd name="connsiteY8993" fmla="*/ 238613 h 950432"/>
                <a:gd name="connsiteX8994" fmla="*/ 1568134 w 4190171"/>
                <a:gd name="connsiteY8994" fmla="*/ 236554 h 950432"/>
                <a:gd name="connsiteX8995" fmla="*/ 1574680 w 4190171"/>
                <a:gd name="connsiteY8995" fmla="*/ 239799 h 950432"/>
                <a:gd name="connsiteX8996" fmla="*/ 1576634 w 4190171"/>
                <a:gd name="connsiteY8996" fmla="*/ 245602 h 950432"/>
                <a:gd name="connsiteX8997" fmla="*/ 1573388 w 4190171"/>
                <a:gd name="connsiteY8997" fmla="*/ 252148 h 950432"/>
                <a:gd name="connsiteX8998" fmla="*/ 1567275 w 4190171"/>
                <a:gd name="connsiteY8998" fmla="*/ 254207 h 950432"/>
                <a:gd name="connsiteX8999" fmla="*/ 1560730 w 4190171"/>
                <a:gd name="connsiteY8999" fmla="*/ 250961 h 950432"/>
                <a:gd name="connsiteX9000" fmla="*/ 1558775 w 4190171"/>
                <a:gd name="connsiteY9000" fmla="*/ 245158 h 950432"/>
                <a:gd name="connsiteX9001" fmla="*/ 1562021 w 4190171"/>
                <a:gd name="connsiteY9001" fmla="*/ 238613 h 950432"/>
                <a:gd name="connsiteX9002" fmla="*/ 1192296 w 4190171"/>
                <a:gd name="connsiteY9002" fmla="*/ 236554 h 950432"/>
                <a:gd name="connsiteX9003" fmla="*/ 1198841 w 4190171"/>
                <a:gd name="connsiteY9003" fmla="*/ 239799 h 950432"/>
                <a:gd name="connsiteX9004" fmla="*/ 1200796 w 4190171"/>
                <a:gd name="connsiteY9004" fmla="*/ 245602 h 950432"/>
                <a:gd name="connsiteX9005" fmla="*/ 1197550 w 4190171"/>
                <a:gd name="connsiteY9005" fmla="*/ 252148 h 950432"/>
                <a:gd name="connsiteX9006" fmla="*/ 1191438 w 4190171"/>
                <a:gd name="connsiteY9006" fmla="*/ 254207 h 950432"/>
                <a:gd name="connsiteX9007" fmla="*/ 1184892 w 4190171"/>
                <a:gd name="connsiteY9007" fmla="*/ 250961 h 950432"/>
                <a:gd name="connsiteX9008" fmla="*/ 1182937 w 4190171"/>
                <a:gd name="connsiteY9008" fmla="*/ 245158 h 950432"/>
                <a:gd name="connsiteX9009" fmla="*/ 1186183 w 4190171"/>
                <a:gd name="connsiteY9009" fmla="*/ 238613 h 950432"/>
                <a:gd name="connsiteX9010" fmla="*/ 816458 w 4190171"/>
                <a:gd name="connsiteY9010" fmla="*/ 236554 h 950432"/>
                <a:gd name="connsiteX9011" fmla="*/ 823003 w 4190171"/>
                <a:gd name="connsiteY9011" fmla="*/ 239799 h 950432"/>
                <a:gd name="connsiteX9012" fmla="*/ 824958 w 4190171"/>
                <a:gd name="connsiteY9012" fmla="*/ 245602 h 950432"/>
                <a:gd name="connsiteX9013" fmla="*/ 821712 w 4190171"/>
                <a:gd name="connsiteY9013" fmla="*/ 252148 h 950432"/>
                <a:gd name="connsiteX9014" fmla="*/ 815599 w 4190171"/>
                <a:gd name="connsiteY9014" fmla="*/ 254207 h 950432"/>
                <a:gd name="connsiteX9015" fmla="*/ 809054 w 4190171"/>
                <a:gd name="connsiteY9015" fmla="*/ 250961 h 950432"/>
                <a:gd name="connsiteX9016" fmla="*/ 807099 w 4190171"/>
                <a:gd name="connsiteY9016" fmla="*/ 245158 h 950432"/>
                <a:gd name="connsiteX9017" fmla="*/ 810345 w 4190171"/>
                <a:gd name="connsiteY9017" fmla="*/ 238613 h 950432"/>
                <a:gd name="connsiteX9018" fmla="*/ 440620 w 4190171"/>
                <a:gd name="connsiteY9018" fmla="*/ 236554 h 950432"/>
                <a:gd name="connsiteX9019" fmla="*/ 447165 w 4190171"/>
                <a:gd name="connsiteY9019" fmla="*/ 239799 h 950432"/>
                <a:gd name="connsiteX9020" fmla="*/ 449120 w 4190171"/>
                <a:gd name="connsiteY9020" fmla="*/ 245602 h 950432"/>
                <a:gd name="connsiteX9021" fmla="*/ 445874 w 4190171"/>
                <a:gd name="connsiteY9021" fmla="*/ 252148 h 950432"/>
                <a:gd name="connsiteX9022" fmla="*/ 439761 w 4190171"/>
                <a:gd name="connsiteY9022" fmla="*/ 254207 h 950432"/>
                <a:gd name="connsiteX9023" fmla="*/ 433216 w 4190171"/>
                <a:gd name="connsiteY9023" fmla="*/ 250961 h 950432"/>
                <a:gd name="connsiteX9024" fmla="*/ 431261 w 4190171"/>
                <a:gd name="connsiteY9024" fmla="*/ 245158 h 950432"/>
                <a:gd name="connsiteX9025" fmla="*/ 434507 w 4190171"/>
                <a:gd name="connsiteY9025" fmla="*/ 238613 h 950432"/>
                <a:gd name="connsiteX9026" fmla="*/ 3864041 w 4190171"/>
                <a:gd name="connsiteY9026" fmla="*/ 234983 h 950432"/>
                <a:gd name="connsiteX9027" fmla="*/ 3882566 w 4190171"/>
                <a:gd name="connsiteY9027" fmla="*/ 242657 h 950432"/>
                <a:gd name="connsiteX9028" fmla="*/ 3910626 w 4190171"/>
                <a:gd name="connsiteY9028" fmla="*/ 270717 h 950432"/>
                <a:gd name="connsiteX9029" fmla="*/ 3910626 w 4190171"/>
                <a:gd name="connsiteY9029" fmla="*/ 307767 h 950432"/>
                <a:gd name="connsiteX9030" fmla="*/ 3856564 w 4190171"/>
                <a:gd name="connsiteY9030" fmla="*/ 361829 h 950432"/>
                <a:gd name="connsiteX9031" fmla="*/ 3819513 w 4190171"/>
                <a:gd name="connsiteY9031" fmla="*/ 361829 h 950432"/>
                <a:gd name="connsiteX9032" fmla="*/ 3791454 w 4190171"/>
                <a:gd name="connsiteY9032" fmla="*/ 333769 h 950432"/>
                <a:gd name="connsiteX9033" fmla="*/ 3791454 w 4190171"/>
                <a:gd name="connsiteY9033" fmla="*/ 296719 h 950432"/>
                <a:gd name="connsiteX9034" fmla="*/ 3845516 w 4190171"/>
                <a:gd name="connsiteY9034" fmla="*/ 242657 h 950432"/>
                <a:gd name="connsiteX9035" fmla="*/ 3864041 w 4190171"/>
                <a:gd name="connsiteY9035" fmla="*/ 234983 h 950432"/>
                <a:gd name="connsiteX9036" fmla="*/ 3488203 w 4190171"/>
                <a:gd name="connsiteY9036" fmla="*/ 234983 h 950432"/>
                <a:gd name="connsiteX9037" fmla="*/ 3506728 w 4190171"/>
                <a:gd name="connsiteY9037" fmla="*/ 242657 h 950432"/>
                <a:gd name="connsiteX9038" fmla="*/ 3534788 w 4190171"/>
                <a:gd name="connsiteY9038" fmla="*/ 270717 h 950432"/>
                <a:gd name="connsiteX9039" fmla="*/ 3534788 w 4190171"/>
                <a:gd name="connsiteY9039" fmla="*/ 307767 h 950432"/>
                <a:gd name="connsiteX9040" fmla="*/ 3480725 w 4190171"/>
                <a:gd name="connsiteY9040" fmla="*/ 361829 h 950432"/>
                <a:gd name="connsiteX9041" fmla="*/ 3443675 w 4190171"/>
                <a:gd name="connsiteY9041" fmla="*/ 361829 h 950432"/>
                <a:gd name="connsiteX9042" fmla="*/ 3415615 w 4190171"/>
                <a:gd name="connsiteY9042" fmla="*/ 333769 h 950432"/>
                <a:gd name="connsiteX9043" fmla="*/ 3415615 w 4190171"/>
                <a:gd name="connsiteY9043" fmla="*/ 296719 h 950432"/>
                <a:gd name="connsiteX9044" fmla="*/ 3469678 w 4190171"/>
                <a:gd name="connsiteY9044" fmla="*/ 242657 h 950432"/>
                <a:gd name="connsiteX9045" fmla="*/ 3488203 w 4190171"/>
                <a:gd name="connsiteY9045" fmla="*/ 234983 h 950432"/>
                <a:gd name="connsiteX9046" fmla="*/ 3112365 w 4190171"/>
                <a:gd name="connsiteY9046" fmla="*/ 234983 h 950432"/>
                <a:gd name="connsiteX9047" fmla="*/ 3130890 w 4190171"/>
                <a:gd name="connsiteY9047" fmla="*/ 242657 h 950432"/>
                <a:gd name="connsiteX9048" fmla="*/ 3158950 w 4190171"/>
                <a:gd name="connsiteY9048" fmla="*/ 270717 h 950432"/>
                <a:gd name="connsiteX9049" fmla="*/ 3158950 w 4190171"/>
                <a:gd name="connsiteY9049" fmla="*/ 307767 h 950432"/>
                <a:gd name="connsiteX9050" fmla="*/ 3104888 w 4190171"/>
                <a:gd name="connsiteY9050" fmla="*/ 361829 h 950432"/>
                <a:gd name="connsiteX9051" fmla="*/ 3067837 w 4190171"/>
                <a:gd name="connsiteY9051" fmla="*/ 361829 h 950432"/>
                <a:gd name="connsiteX9052" fmla="*/ 3039778 w 4190171"/>
                <a:gd name="connsiteY9052" fmla="*/ 333769 h 950432"/>
                <a:gd name="connsiteX9053" fmla="*/ 3039778 w 4190171"/>
                <a:gd name="connsiteY9053" fmla="*/ 296719 h 950432"/>
                <a:gd name="connsiteX9054" fmla="*/ 3093840 w 4190171"/>
                <a:gd name="connsiteY9054" fmla="*/ 242657 h 950432"/>
                <a:gd name="connsiteX9055" fmla="*/ 3112365 w 4190171"/>
                <a:gd name="connsiteY9055" fmla="*/ 234983 h 950432"/>
                <a:gd name="connsiteX9056" fmla="*/ 2736527 w 4190171"/>
                <a:gd name="connsiteY9056" fmla="*/ 234983 h 950432"/>
                <a:gd name="connsiteX9057" fmla="*/ 2755052 w 4190171"/>
                <a:gd name="connsiteY9057" fmla="*/ 242657 h 950432"/>
                <a:gd name="connsiteX9058" fmla="*/ 2783112 w 4190171"/>
                <a:gd name="connsiteY9058" fmla="*/ 270717 h 950432"/>
                <a:gd name="connsiteX9059" fmla="*/ 2783112 w 4190171"/>
                <a:gd name="connsiteY9059" fmla="*/ 307767 h 950432"/>
                <a:gd name="connsiteX9060" fmla="*/ 2729049 w 4190171"/>
                <a:gd name="connsiteY9060" fmla="*/ 361829 h 950432"/>
                <a:gd name="connsiteX9061" fmla="*/ 2691998 w 4190171"/>
                <a:gd name="connsiteY9061" fmla="*/ 361829 h 950432"/>
                <a:gd name="connsiteX9062" fmla="*/ 2663939 w 4190171"/>
                <a:gd name="connsiteY9062" fmla="*/ 333769 h 950432"/>
                <a:gd name="connsiteX9063" fmla="*/ 2663939 w 4190171"/>
                <a:gd name="connsiteY9063" fmla="*/ 296719 h 950432"/>
                <a:gd name="connsiteX9064" fmla="*/ 2718002 w 4190171"/>
                <a:gd name="connsiteY9064" fmla="*/ 242657 h 950432"/>
                <a:gd name="connsiteX9065" fmla="*/ 2736527 w 4190171"/>
                <a:gd name="connsiteY9065" fmla="*/ 234983 h 950432"/>
                <a:gd name="connsiteX9066" fmla="*/ 2360689 w 4190171"/>
                <a:gd name="connsiteY9066" fmla="*/ 234983 h 950432"/>
                <a:gd name="connsiteX9067" fmla="*/ 2379214 w 4190171"/>
                <a:gd name="connsiteY9067" fmla="*/ 242657 h 950432"/>
                <a:gd name="connsiteX9068" fmla="*/ 2407274 w 4190171"/>
                <a:gd name="connsiteY9068" fmla="*/ 270717 h 950432"/>
                <a:gd name="connsiteX9069" fmla="*/ 2407274 w 4190171"/>
                <a:gd name="connsiteY9069" fmla="*/ 307767 h 950432"/>
                <a:gd name="connsiteX9070" fmla="*/ 2353211 w 4190171"/>
                <a:gd name="connsiteY9070" fmla="*/ 361829 h 950432"/>
                <a:gd name="connsiteX9071" fmla="*/ 2316161 w 4190171"/>
                <a:gd name="connsiteY9071" fmla="*/ 361829 h 950432"/>
                <a:gd name="connsiteX9072" fmla="*/ 2288101 w 4190171"/>
                <a:gd name="connsiteY9072" fmla="*/ 333769 h 950432"/>
                <a:gd name="connsiteX9073" fmla="*/ 2288101 w 4190171"/>
                <a:gd name="connsiteY9073" fmla="*/ 296719 h 950432"/>
                <a:gd name="connsiteX9074" fmla="*/ 2342164 w 4190171"/>
                <a:gd name="connsiteY9074" fmla="*/ 242657 h 950432"/>
                <a:gd name="connsiteX9075" fmla="*/ 2360689 w 4190171"/>
                <a:gd name="connsiteY9075" fmla="*/ 234983 h 950432"/>
                <a:gd name="connsiteX9076" fmla="*/ 1984851 w 4190171"/>
                <a:gd name="connsiteY9076" fmla="*/ 234983 h 950432"/>
                <a:gd name="connsiteX9077" fmla="*/ 2003376 w 4190171"/>
                <a:gd name="connsiteY9077" fmla="*/ 242657 h 950432"/>
                <a:gd name="connsiteX9078" fmla="*/ 2031436 w 4190171"/>
                <a:gd name="connsiteY9078" fmla="*/ 270717 h 950432"/>
                <a:gd name="connsiteX9079" fmla="*/ 2031436 w 4190171"/>
                <a:gd name="connsiteY9079" fmla="*/ 307767 h 950432"/>
                <a:gd name="connsiteX9080" fmla="*/ 1977373 w 4190171"/>
                <a:gd name="connsiteY9080" fmla="*/ 361829 h 950432"/>
                <a:gd name="connsiteX9081" fmla="*/ 1940323 w 4190171"/>
                <a:gd name="connsiteY9081" fmla="*/ 361829 h 950432"/>
                <a:gd name="connsiteX9082" fmla="*/ 1912263 w 4190171"/>
                <a:gd name="connsiteY9082" fmla="*/ 333769 h 950432"/>
                <a:gd name="connsiteX9083" fmla="*/ 1912263 w 4190171"/>
                <a:gd name="connsiteY9083" fmla="*/ 296719 h 950432"/>
                <a:gd name="connsiteX9084" fmla="*/ 1966326 w 4190171"/>
                <a:gd name="connsiteY9084" fmla="*/ 242657 h 950432"/>
                <a:gd name="connsiteX9085" fmla="*/ 1984851 w 4190171"/>
                <a:gd name="connsiteY9085" fmla="*/ 234983 h 950432"/>
                <a:gd name="connsiteX9086" fmla="*/ 1609012 w 4190171"/>
                <a:gd name="connsiteY9086" fmla="*/ 234983 h 950432"/>
                <a:gd name="connsiteX9087" fmla="*/ 1627538 w 4190171"/>
                <a:gd name="connsiteY9087" fmla="*/ 242657 h 950432"/>
                <a:gd name="connsiteX9088" fmla="*/ 1655597 w 4190171"/>
                <a:gd name="connsiteY9088" fmla="*/ 270717 h 950432"/>
                <a:gd name="connsiteX9089" fmla="*/ 1655597 w 4190171"/>
                <a:gd name="connsiteY9089" fmla="*/ 307767 h 950432"/>
                <a:gd name="connsiteX9090" fmla="*/ 1601534 w 4190171"/>
                <a:gd name="connsiteY9090" fmla="*/ 361829 h 950432"/>
                <a:gd name="connsiteX9091" fmla="*/ 1564485 w 4190171"/>
                <a:gd name="connsiteY9091" fmla="*/ 361829 h 950432"/>
                <a:gd name="connsiteX9092" fmla="*/ 1536424 w 4190171"/>
                <a:gd name="connsiteY9092" fmla="*/ 333769 h 950432"/>
                <a:gd name="connsiteX9093" fmla="*/ 1536424 w 4190171"/>
                <a:gd name="connsiteY9093" fmla="*/ 296719 h 950432"/>
                <a:gd name="connsiteX9094" fmla="*/ 1590488 w 4190171"/>
                <a:gd name="connsiteY9094" fmla="*/ 242657 h 950432"/>
                <a:gd name="connsiteX9095" fmla="*/ 1609012 w 4190171"/>
                <a:gd name="connsiteY9095" fmla="*/ 234983 h 950432"/>
                <a:gd name="connsiteX9096" fmla="*/ 1233175 w 4190171"/>
                <a:gd name="connsiteY9096" fmla="*/ 234983 h 950432"/>
                <a:gd name="connsiteX9097" fmla="*/ 1251700 w 4190171"/>
                <a:gd name="connsiteY9097" fmla="*/ 242657 h 950432"/>
                <a:gd name="connsiteX9098" fmla="*/ 1279760 w 4190171"/>
                <a:gd name="connsiteY9098" fmla="*/ 270717 h 950432"/>
                <a:gd name="connsiteX9099" fmla="*/ 1279760 w 4190171"/>
                <a:gd name="connsiteY9099" fmla="*/ 307767 h 950432"/>
                <a:gd name="connsiteX9100" fmla="*/ 1225697 w 4190171"/>
                <a:gd name="connsiteY9100" fmla="*/ 361829 h 950432"/>
                <a:gd name="connsiteX9101" fmla="*/ 1188646 w 4190171"/>
                <a:gd name="connsiteY9101" fmla="*/ 361829 h 950432"/>
                <a:gd name="connsiteX9102" fmla="*/ 1160587 w 4190171"/>
                <a:gd name="connsiteY9102" fmla="*/ 333769 h 950432"/>
                <a:gd name="connsiteX9103" fmla="*/ 1160587 w 4190171"/>
                <a:gd name="connsiteY9103" fmla="*/ 296719 h 950432"/>
                <a:gd name="connsiteX9104" fmla="*/ 1214650 w 4190171"/>
                <a:gd name="connsiteY9104" fmla="*/ 242657 h 950432"/>
                <a:gd name="connsiteX9105" fmla="*/ 1233175 w 4190171"/>
                <a:gd name="connsiteY9105" fmla="*/ 234983 h 950432"/>
                <a:gd name="connsiteX9106" fmla="*/ 857336 w 4190171"/>
                <a:gd name="connsiteY9106" fmla="*/ 234983 h 950432"/>
                <a:gd name="connsiteX9107" fmla="*/ 875862 w 4190171"/>
                <a:gd name="connsiteY9107" fmla="*/ 242657 h 950432"/>
                <a:gd name="connsiteX9108" fmla="*/ 903921 w 4190171"/>
                <a:gd name="connsiteY9108" fmla="*/ 270717 h 950432"/>
                <a:gd name="connsiteX9109" fmla="*/ 903921 w 4190171"/>
                <a:gd name="connsiteY9109" fmla="*/ 307767 h 950432"/>
                <a:gd name="connsiteX9110" fmla="*/ 849858 w 4190171"/>
                <a:gd name="connsiteY9110" fmla="*/ 361829 h 950432"/>
                <a:gd name="connsiteX9111" fmla="*/ 812808 w 4190171"/>
                <a:gd name="connsiteY9111" fmla="*/ 361829 h 950432"/>
                <a:gd name="connsiteX9112" fmla="*/ 784748 w 4190171"/>
                <a:gd name="connsiteY9112" fmla="*/ 333769 h 950432"/>
                <a:gd name="connsiteX9113" fmla="*/ 784748 w 4190171"/>
                <a:gd name="connsiteY9113" fmla="*/ 296719 h 950432"/>
                <a:gd name="connsiteX9114" fmla="*/ 838812 w 4190171"/>
                <a:gd name="connsiteY9114" fmla="*/ 242657 h 950432"/>
                <a:gd name="connsiteX9115" fmla="*/ 857336 w 4190171"/>
                <a:gd name="connsiteY9115" fmla="*/ 234983 h 950432"/>
                <a:gd name="connsiteX9116" fmla="*/ 481498 w 4190171"/>
                <a:gd name="connsiteY9116" fmla="*/ 234983 h 950432"/>
                <a:gd name="connsiteX9117" fmla="*/ 500023 w 4190171"/>
                <a:gd name="connsiteY9117" fmla="*/ 242657 h 950432"/>
                <a:gd name="connsiteX9118" fmla="*/ 528083 w 4190171"/>
                <a:gd name="connsiteY9118" fmla="*/ 270717 h 950432"/>
                <a:gd name="connsiteX9119" fmla="*/ 528083 w 4190171"/>
                <a:gd name="connsiteY9119" fmla="*/ 307767 h 950432"/>
                <a:gd name="connsiteX9120" fmla="*/ 474020 w 4190171"/>
                <a:gd name="connsiteY9120" fmla="*/ 361829 h 950432"/>
                <a:gd name="connsiteX9121" fmla="*/ 436970 w 4190171"/>
                <a:gd name="connsiteY9121" fmla="*/ 361829 h 950432"/>
                <a:gd name="connsiteX9122" fmla="*/ 408911 w 4190171"/>
                <a:gd name="connsiteY9122" fmla="*/ 333769 h 950432"/>
                <a:gd name="connsiteX9123" fmla="*/ 408911 w 4190171"/>
                <a:gd name="connsiteY9123" fmla="*/ 296719 h 950432"/>
                <a:gd name="connsiteX9124" fmla="*/ 462973 w 4190171"/>
                <a:gd name="connsiteY9124" fmla="*/ 242657 h 950432"/>
                <a:gd name="connsiteX9125" fmla="*/ 481498 w 4190171"/>
                <a:gd name="connsiteY9125" fmla="*/ 234983 h 950432"/>
                <a:gd name="connsiteX9126" fmla="*/ 3595348 w 4190171"/>
                <a:gd name="connsiteY9126" fmla="*/ 221865 h 950432"/>
                <a:gd name="connsiteX9127" fmla="*/ 3598322 w 4190171"/>
                <a:gd name="connsiteY9127" fmla="*/ 223255 h 950432"/>
                <a:gd name="connsiteX9128" fmla="*/ 3601756 w 4190171"/>
                <a:gd name="connsiteY9128" fmla="*/ 227007 h 950432"/>
                <a:gd name="connsiteX9129" fmla="*/ 3601487 w 4190171"/>
                <a:gd name="connsiteY9129" fmla="*/ 233068 h 950432"/>
                <a:gd name="connsiteX9130" fmla="*/ 3597735 w 4190171"/>
                <a:gd name="connsiteY9130" fmla="*/ 236501 h 950432"/>
                <a:gd name="connsiteX9131" fmla="*/ 3591674 w 4190171"/>
                <a:gd name="connsiteY9131" fmla="*/ 236233 h 950432"/>
                <a:gd name="connsiteX9132" fmla="*/ 3588240 w 4190171"/>
                <a:gd name="connsiteY9132" fmla="*/ 232480 h 950432"/>
                <a:gd name="connsiteX9133" fmla="*/ 3588510 w 4190171"/>
                <a:gd name="connsiteY9133" fmla="*/ 226419 h 950432"/>
                <a:gd name="connsiteX9134" fmla="*/ 3592261 w 4190171"/>
                <a:gd name="connsiteY9134" fmla="*/ 222986 h 950432"/>
                <a:gd name="connsiteX9135" fmla="*/ 3595348 w 4190171"/>
                <a:gd name="connsiteY9135" fmla="*/ 221865 h 950432"/>
                <a:gd name="connsiteX9136" fmla="*/ 3219510 w 4190171"/>
                <a:gd name="connsiteY9136" fmla="*/ 221865 h 950432"/>
                <a:gd name="connsiteX9137" fmla="*/ 3222485 w 4190171"/>
                <a:gd name="connsiteY9137" fmla="*/ 223255 h 950432"/>
                <a:gd name="connsiteX9138" fmla="*/ 3225918 w 4190171"/>
                <a:gd name="connsiteY9138" fmla="*/ 227007 h 950432"/>
                <a:gd name="connsiteX9139" fmla="*/ 3225649 w 4190171"/>
                <a:gd name="connsiteY9139" fmla="*/ 233068 h 950432"/>
                <a:gd name="connsiteX9140" fmla="*/ 3221897 w 4190171"/>
                <a:gd name="connsiteY9140" fmla="*/ 236501 h 950432"/>
                <a:gd name="connsiteX9141" fmla="*/ 3215835 w 4190171"/>
                <a:gd name="connsiteY9141" fmla="*/ 236233 h 950432"/>
                <a:gd name="connsiteX9142" fmla="*/ 3212402 w 4190171"/>
                <a:gd name="connsiteY9142" fmla="*/ 232480 h 950432"/>
                <a:gd name="connsiteX9143" fmla="*/ 3212671 w 4190171"/>
                <a:gd name="connsiteY9143" fmla="*/ 226419 h 950432"/>
                <a:gd name="connsiteX9144" fmla="*/ 3216423 w 4190171"/>
                <a:gd name="connsiteY9144" fmla="*/ 222986 h 950432"/>
                <a:gd name="connsiteX9145" fmla="*/ 3219510 w 4190171"/>
                <a:gd name="connsiteY9145" fmla="*/ 221865 h 950432"/>
                <a:gd name="connsiteX9146" fmla="*/ 2843671 w 4190171"/>
                <a:gd name="connsiteY9146" fmla="*/ 221865 h 950432"/>
                <a:gd name="connsiteX9147" fmla="*/ 2846646 w 4190171"/>
                <a:gd name="connsiteY9147" fmla="*/ 223255 h 950432"/>
                <a:gd name="connsiteX9148" fmla="*/ 2850080 w 4190171"/>
                <a:gd name="connsiteY9148" fmla="*/ 227007 h 950432"/>
                <a:gd name="connsiteX9149" fmla="*/ 2849811 w 4190171"/>
                <a:gd name="connsiteY9149" fmla="*/ 233068 h 950432"/>
                <a:gd name="connsiteX9150" fmla="*/ 2846059 w 4190171"/>
                <a:gd name="connsiteY9150" fmla="*/ 236501 h 950432"/>
                <a:gd name="connsiteX9151" fmla="*/ 2839997 w 4190171"/>
                <a:gd name="connsiteY9151" fmla="*/ 236233 h 950432"/>
                <a:gd name="connsiteX9152" fmla="*/ 2836564 w 4190171"/>
                <a:gd name="connsiteY9152" fmla="*/ 232480 h 950432"/>
                <a:gd name="connsiteX9153" fmla="*/ 2836833 w 4190171"/>
                <a:gd name="connsiteY9153" fmla="*/ 226419 h 950432"/>
                <a:gd name="connsiteX9154" fmla="*/ 2840585 w 4190171"/>
                <a:gd name="connsiteY9154" fmla="*/ 222986 h 950432"/>
                <a:gd name="connsiteX9155" fmla="*/ 2843671 w 4190171"/>
                <a:gd name="connsiteY9155" fmla="*/ 221865 h 950432"/>
                <a:gd name="connsiteX9156" fmla="*/ 2467833 w 4190171"/>
                <a:gd name="connsiteY9156" fmla="*/ 221865 h 950432"/>
                <a:gd name="connsiteX9157" fmla="*/ 2470809 w 4190171"/>
                <a:gd name="connsiteY9157" fmla="*/ 223255 h 950432"/>
                <a:gd name="connsiteX9158" fmla="*/ 2474242 w 4190171"/>
                <a:gd name="connsiteY9158" fmla="*/ 227007 h 950432"/>
                <a:gd name="connsiteX9159" fmla="*/ 2473973 w 4190171"/>
                <a:gd name="connsiteY9159" fmla="*/ 233068 h 950432"/>
                <a:gd name="connsiteX9160" fmla="*/ 2470221 w 4190171"/>
                <a:gd name="connsiteY9160" fmla="*/ 236501 h 950432"/>
                <a:gd name="connsiteX9161" fmla="*/ 2464159 w 4190171"/>
                <a:gd name="connsiteY9161" fmla="*/ 236233 h 950432"/>
                <a:gd name="connsiteX9162" fmla="*/ 2460726 w 4190171"/>
                <a:gd name="connsiteY9162" fmla="*/ 232480 h 950432"/>
                <a:gd name="connsiteX9163" fmla="*/ 2460995 w 4190171"/>
                <a:gd name="connsiteY9163" fmla="*/ 226419 h 950432"/>
                <a:gd name="connsiteX9164" fmla="*/ 2464747 w 4190171"/>
                <a:gd name="connsiteY9164" fmla="*/ 222986 h 950432"/>
                <a:gd name="connsiteX9165" fmla="*/ 2467833 w 4190171"/>
                <a:gd name="connsiteY9165" fmla="*/ 221865 h 950432"/>
                <a:gd name="connsiteX9166" fmla="*/ 2091996 w 4190171"/>
                <a:gd name="connsiteY9166" fmla="*/ 221865 h 950432"/>
                <a:gd name="connsiteX9167" fmla="*/ 2094971 w 4190171"/>
                <a:gd name="connsiteY9167" fmla="*/ 223255 h 950432"/>
                <a:gd name="connsiteX9168" fmla="*/ 2098404 w 4190171"/>
                <a:gd name="connsiteY9168" fmla="*/ 227007 h 950432"/>
                <a:gd name="connsiteX9169" fmla="*/ 2098135 w 4190171"/>
                <a:gd name="connsiteY9169" fmla="*/ 233068 h 950432"/>
                <a:gd name="connsiteX9170" fmla="*/ 2094383 w 4190171"/>
                <a:gd name="connsiteY9170" fmla="*/ 236501 h 950432"/>
                <a:gd name="connsiteX9171" fmla="*/ 2088320 w 4190171"/>
                <a:gd name="connsiteY9171" fmla="*/ 236233 h 950432"/>
                <a:gd name="connsiteX9172" fmla="*/ 2084888 w 4190171"/>
                <a:gd name="connsiteY9172" fmla="*/ 232480 h 950432"/>
                <a:gd name="connsiteX9173" fmla="*/ 2085157 w 4190171"/>
                <a:gd name="connsiteY9173" fmla="*/ 226419 h 950432"/>
                <a:gd name="connsiteX9174" fmla="*/ 2088908 w 4190171"/>
                <a:gd name="connsiteY9174" fmla="*/ 222986 h 950432"/>
                <a:gd name="connsiteX9175" fmla="*/ 2091996 w 4190171"/>
                <a:gd name="connsiteY9175" fmla="*/ 221865 h 950432"/>
                <a:gd name="connsiteX9176" fmla="*/ 1716157 w 4190171"/>
                <a:gd name="connsiteY9176" fmla="*/ 221865 h 950432"/>
                <a:gd name="connsiteX9177" fmla="*/ 1719132 w 4190171"/>
                <a:gd name="connsiteY9177" fmla="*/ 223255 h 950432"/>
                <a:gd name="connsiteX9178" fmla="*/ 1722566 w 4190171"/>
                <a:gd name="connsiteY9178" fmla="*/ 227007 h 950432"/>
                <a:gd name="connsiteX9179" fmla="*/ 1722297 w 4190171"/>
                <a:gd name="connsiteY9179" fmla="*/ 233068 h 950432"/>
                <a:gd name="connsiteX9180" fmla="*/ 1718545 w 4190171"/>
                <a:gd name="connsiteY9180" fmla="*/ 236501 h 950432"/>
                <a:gd name="connsiteX9181" fmla="*/ 1712483 w 4190171"/>
                <a:gd name="connsiteY9181" fmla="*/ 236233 h 950432"/>
                <a:gd name="connsiteX9182" fmla="*/ 1709050 w 4190171"/>
                <a:gd name="connsiteY9182" fmla="*/ 232480 h 950432"/>
                <a:gd name="connsiteX9183" fmla="*/ 1709319 w 4190171"/>
                <a:gd name="connsiteY9183" fmla="*/ 226419 h 950432"/>
                <a:gd name="connsiteX9184" fmla="*/ 1713071 w 4190171"/>
                <a:gd name="connsiteY9184" fmla="*/ 222986 h 950432"/>
                <a:gd name="connsiteX9185" fmla="*/ 1716157 w 4190171"/>
                <a:gd name="connsiteY9185" fmla="*/ 221865 h 950432"/>
                <a:gd name="connsiteX9186" fmla="*/ 1340319 w 4190171"/>
                <a:gd name="connsiteY9186" fmla="*/ 221865 h 950432"/>
                <a:gd name="connsiteX9187" fmla="*/ 1343294 w 4190171"/>
                <a:gd name="connsiteY9187" fmla="*/ 223255 h 950432"/>
                <a:gd name="connsiteX9188" fmla="*/ 1346727 w 4190171"/>
                <a:gd name="connsiteY9188" fmla="*/ 227007 h 950432"/>
                <a:gd name="connsiteX9189" fmla="*/ 1346459 w 4190171"/>
                <a:gd name="connsiteY9189" fmla="*/ 233068 h 950432"/>
                <a:gd name="connsiteX9190" fmla="*/ 1342707 w 4190171"/>
                <a:gd name="connsiteY9190" fmla="*/ 236501 h 950432"/>
                <a:gd name="connsiteX9191" fmla="*/ 1336645 w 4190171"/>
                <a:gd name="connsiteY9191" fmla="*/ 236233 h 950432"/>
                <a:gd name="connsiteX9192" fmla="*/ 1333212 w 4190171"/>
                <a:gd name="connsiteY9192" fmla="*/ 232480 h 950432"/>
                <a:gd name="connsiteX9193" fmla="*/ 1333480 w 4190171"/>
                <a:gd name="connsiteY9193" fmla="*/ 226419 h 950432"/>
                <a:gd name="connsiteX9194" fmla="*/ 1337232 w 4190171"/>
                <a:gd name="connsiteY9194" fmla="*/ 222986 h 950432"/>
                <a:gd name="connsiteX9195" fmla="*/ 1340319 w 4190171"/>
                <a:gd name="connsiteY9195" fmla="*/ 221865 h 950432"/>
                <a:gd name="connsiteX9196" fmla="*/ 964481 w 4190171"/>
                <a:gd name="connsiteY9196" fmla="*/ 221865 h 950432"/>
                <a:gd name="connsiteX9197" fmla="*/ 967456 w 4190171"/>
                <a:gd name="connsiteY9197" fmla="*/ 223255 h 950432"/>
                <a:gd name="connsiteX9198" fmla="*/ 970889 w 4190171"/>
                <a:gd name="connsiteY9198" fmla="*/ 227007 h 950432"/>
                <a:gd name="connsiteX9199" fmla="*/ 970620 w 4190171"/>
                <a:gd name="connsiteY9199" fmla="*/ 233068 h 950432"/>
                <a:gd name="connsiteX9200" fmla="*/ 966868 w 4190171"/>
                <a:gd name="connsiteY9200" fmla="*/ 236501 h 950432"/>
                <a:gd name="connsiteX9201" fmla="*/ 960807 w 4190171"/>
                <a:gd name="connsiteY9201" fmla="*/ 236233 h 950432"/>
                <a:gd name="connsiteX9202" fmla="*/ 957374 w 4190171"/>
                <a:gd name="connsiteY9202" fmla="*/ 232480 h 950432"/>
                <a:gd name="connsiteX9203" fmla="*/ 957642 w 4190171"/>
                <a:gd name="connsiteY9203" fmla="*/ 226419 h 950432"/>
                <a:gd name="connsiteX9204" fmla="*/ 961395 w 4190171"/>
                <a:gd name="connsiteY9204" fmla="*/ 222986 h 950432"/>
                <a:gd name="connsiteX9205" fmla="*/ 964481 w 4190171"/>
                <a:gd name="connsiteY9205" fmla="*/ 221865 h 950432"/>
                <a:gd name="connsiteX9206" fmla="*/ 588643 w 4190171"/>
                <a:gd name="connsiteY9206" fmla="*/ 221865 h 950432"/>
                <a:gd name="connsiteX9207" fmla="*/ 591618 w 4190171"/>
                <a:gd name="connsiteY9207" fmla="*/ 223255 h 950432"/>
                <a:gd name="connsiteX9208" fmla="*/ 595051 w 4190171"/>
                <a:gd name="connsiteY9208" fmla="*/ 227007 h 950432"/>
                <a:gd name="connsiteX9209" fmla="*/ 594783 w 4190171"/>
                <a:gd name="connsiteY9209" fmla="*/ 233068 h 950432"/>
                <a:gd name="connsiteX9210" fmla="*/ 591030 w 4190171"/>
                <a:gd name="connsiteY9210" fmla="*/ 236501 h 950432"/>
                <a:gd name="connsiteX9211" fmla="*/ 584968 w 4190171"/>
                <a:gd name="connsiteY9211" fmla="*/ 236233 h 950432"/>
                <a:gd name="connsiteX9212" fmla="*/ 581536 w 4190171"/>
                <a:gd name="connsiteY9212" fmla="*/ 232480 h 950432"/>
                <a:gd name="connsiteX9213" fmla="*/ 581804 w 4190171"/>
                <a:gd name="connsiteY9213" fmla="*/ 226419 h 950432"/>
                <a:gd name="connsiteX9214" fmla="*/ 585556 w 4190171"/>
                <a:gd name="connsiteY9214" fmla="*/ 222986 h 950432"/>
                <a:gd name="connsiteX9215" fmla="*/ 588643 w 4190171"/>
                <a:gd name="connsiteY9215" fmla="*/ 221865 h 950432"/>
                <a:gd name="connsiteX9216" fmla="*/ 3771839 w 4190171"/>
                <a:gd name="connsiteY9216" fmla="*/ 219152 h 950432"/>
                <a:gd name="connsiteX9217" fmla="*/ 3780993 w 4190171"/>
                <a:gd name="connsiteY9217" fmla="*/ 222944 h 950432"/>
                <a:gd name="connsiteX9218" fmla="*/ 3808241 w 4190171"/>
                <a:gd name="connsiteY9218" fmla="*/ 250193 h 950432"/>
                <a:gd name="connsiteX9219" fmla="*/ 3808241 w 4190171"/>
                <a:gd name="connsiteY9219" fmla="*/ 268500 h 950432"/>
                <a:gd name="connsiteX9220" fmla="*/ 3790246 w 4190171"/>
                <a:gd name="connsiteY9220" fmla="*/ 286495 h 950432"/>
                <a:gd name="connsiteX9221" fmla="*/ 3771939 w 4190171"/>
                <a:gd name="connsiteY9221" fmla="*/ 286495 h 950432"/>
                <a:gd name="connsiteX9222" fmla="*/ 3744690 w 4190171"/>
                <a:gd name="connsiteY9222" fmla="*/ 259246 h 950432"/>
                <a:gd name="connsiteX9223" fmla="*/ 3744690 w 4190171"/>
                <a:gd name="connsiteY9223" fmla="*/ 240939 h 950432"/>
                <a:gd name="connsiteX9224" fmla="*/ 3762685 w 4190171"/>
                <a:gd name="connsiteY9224" fmla="*/ 222944 h 950432"/>
                <a:gd name="connsiteX9225" fmla="*/ 3771839 w 4190171"/>
                <a:gd name="connsiteY9225" fmla="*/ 219152 h 950432"/>
                <a:gd name="connsiteX9226" fmla="*/ 3396000 w 4190171"/>
                <a:gd name="connsiteY9226" fmla="*/ 219152 h 950432"/>
                <a:gd name="connsiteX9227" fmla="*/ 3405154 w 4190171"/>
                <a:gd name="connsiteY9227" fmla="*/ 222944 h 950432"/>
                <a:gd name="connsiteX9228" fmla="*/ 3432402 w 4190171"/>
                <a:gd name="connsiteY9228" fmla="*/ 250193 h 950432"/>
                <a:gd name="connsiteX9229" fmla="*/ 3432402 w 4190171"/>
                <a:gd name="connsiteY9229" fmla="*/ 268500 h 950432"/>
                <a:gd name="connsiteX9230" fmla="*/ 3414408 w 4190171"/>
                <a:gd name="connsiteY9230" fmla="*/ 286495 h 950432"/>
                <a:gd name="connsiteX9231" fmla="*/ 3396100 w 4190171"/>
                <a:gd name="connsiteY9231" fmla="*/ 286495 h 950432"/>
                <a:gd name="connsiteX9232" fmla="*/ 3368852 w 4190171"/>
                <a:gd name="connsiteY9232" fmla="*/ 259246 h 950432"/>
                <a:gd name="connsiteX9233" fmla="*/ 3368852 w 4190171"/>
                <a:gd name="connsiteY9233" fmla="*/ 240939 h 950432"/>
                <a:gd name="connsiteX9234" fmla="*/ 3386847 w 4190171"/>
                <a:gd name="connsiteY9234" fmla="*/ 222944 h 950432"/>
                <a:gd name="connsiteX9235" fmla="*/ 3396000 w 4190171"/>
                <a:gd name="connsiteY9235" fmla="*/ 219152 h 950432"/>
                <a:gd name="connsiteX9236" fmla="*/ 3020162 w 4190171"/>
                <a:gd name="connsiteY9236" fmla="*/ 219152 h 950432"/>
                <a:gd name="connsiteX9237" fmla="*/ 3029316 w 4190171"/>
                <a:gd name="connsiteY9237" fmla="*/ 222944 h 950432"/>
                <a:gd name="connsiteX9238" fmla="*/ 3056565 w 4190171"/>
                <a:gd name="connsiteY9238" fmla="*/ 250193 h 950432"/>
                <a:gd name="connsiteX9239" fmla="*/ 3056565 w 4190171"/>
                <a:gd name="connsiteY9239" fmla="*/ 268500 h 950432"/>
                <a:gd name="connsiteX9240" fmla="*/ 3038570 w 4190171"/>
                <a:gd name="connsiteY9240" fmla="*/ 286495 h 950432"/>
                <a:gd name="connsiteX9241" fmla="*/ 3020262 w 4190171"/>
                <a:gd name="connsiteY9241" fmla="*/ 286495 h 950432"/>
                <a:gd name="connsiteX9242" fmla="*/ 2993014 w 4190171"/>
                <a:gd name="connsiteY9242" fmla="*/ 259246 h 950432"/>
                <a:gd name="connsiteX9243" fmla="*/ 2993014 w 4190171"/>
                <a:gd name="connsiteY9243" fmla="*/ 240939 h 950432"/>
                <a:gd name="connsiteX9244" fmla="*/ 3011009 w 4190171"/>
                <a:gd name="connsiteY9244" fmla="*/ 222944 h 950432"/>
                <a:gd name="connsiteX9245" fmla="*/ 3020162 w 4190171"/>
                <a:gd name="connsiteY9245" fmla="*/ 219152 h 950432"/>
                <a:gd name="connsiteX9246" fmla="*/ 2644324 w 4190171"/>
                <a:gd name="connsiteY9246" fmla="*/ 219152 h 950432"/>
                <a:gd name="connsiteX9247" fmla="*/ 2653478 w 4190171"/>
                <a:gd name="connsiteY9247" fmla="*/ 222944 h 950432"/>
                <a:gd name="connsiteX9248" fmla="*/ 2680726 w 4190171"/>
                <a:gd name="connsiteY9248" fmla="*/ 250193 h 950432"/>
                <a:gd name="connsiteX9249" fmla="*/ 2680726 w 4190171"/>
                <a:gd name="connsiteY9249" fmla="*/ 268500 h 950432"/>
                <a:gd name="connsiteX9250" fmla="*/ 2662731 w 4190171"/>
                <a:gd name="connsiteY9250" fmla="*/ 286495 h 950432"/>
                <a:gd name="connsiteX9251" fmla="*/ 2644424 w 4190171"/>
                <a:gd name="connsiteY9251" fmla="*/ 286495 h 950432"/>
                <a:gd name="connsiteX9252" fmla="*/ 2617175 w 4190171"/>
                <a:gd name="connsiteY9252" fmla="*/ 259246 h 950432"/>
                <a:gd name="connsiteX9253" fmla="*/ 2617175 w 4190171"/>
                <a:gd name="connsiteY9253" fmla="*/ 240939 h 950432"/>
                <a:gd name="connsiteX9254" fmla="*/ 2635171 w 4190171"/>
                <a:gd name="connsiteY9254" fmla="*/ 222944 h 950432"/>
                <a:gd name="connsiteX9255" fmla="*/ 2644324 w 4190171"/>
                <a:gd name="connsiteY9255" fmla="*/ 219152 h 950432"/>
                <a:gd name="connsiteX9256" fmla="*/ 2268486 w 4190171"/>
                <a:gd name="connsiteY9256" fmla="*/ 219152 h 950432"/>
                <a:gd name="connsiteX9257" fmla="*/ 2277640 w 4190171"/>
                <a:gd name="connsiteY9257" fmla="*/ 222944 h 950432"/>
                <a:gd name="connsiteX9258" fmla="*/ 2304888 w 4190171"/>
                <a:gd name="connsiteY9258" fmla="*/ 250193 h 950432"/>
                <a:gd name="connsiteX9259" fmla="*/ 2304888 w 4190171"/>
                <a:gd name="connsiteY9259" fmla="*/ 268500 h 950432"/>
                <a:gd name="connsiteX9260" fmla="*/ 2286893 w 4190171"/>
                <a:gd name="connsiteY9260" fmla="*/ 286495 h 950432"/>
                <a:gd name="connsiteX9261" fmla="*/ 2268586 w 4190171"/>
                <a:gd name="connsiteY9261" fmla="*/ 286495 h 950432"/>
                <a:gd name="connsiteX9262" fmla="*/ 2241338 w 4190171"/>
                <a:gd name="connsiteY9262" fmla="*/ 259246 h 950432"/>
                <a:gd name="connsiteX9263" fmla="*/ 2241338 w 4190171"/>
                <a:gd name="connsiteY9263" fmla="*/ 240939 h 950432"/>
                <a:gd name="connsiteX9264" fmla="*/ 2259332 w 4190171"/>
                <a:gd name="connsiteY9264" fmla="*/ 222944 h 950432"/>
                <a:gd name="connsiteX9265" fmla="*/ 2268486 w 4190171"/>
                <a:gd name="connsiteY9265" fmla="*/ 219152 h 950432"/>
                <a:gd name="connsiteX9266" fmla="*/ 1892648 w 4190171"/>
                <a:gd name="connsiteY9266" fmla="*/ 219152 h 950432"/>
                <a:gd name="connsiteX9267" fmla="*/ 1901802 w 4190171"/>
                <a:gd name="connsiteY9267" fmla="*/ 222944 h 950432"/>
                <a:gd name="connsiteX9268" fmla="*/ 1929051 w 4190171"/>
                <a:gd name="connsiteY9268" fmla="*/ 250193 h 950432"/>
                <a:gd name="connsiteX9269" fmla="*/ 1929051 w 4190171"/>
                <a:gd name="connsiteY9269" fmla="*/ 268500 h 950432"/>
                <a:gd name="connsiteX9270" fmla="*/ 1911055 w 4190171"/>
                <a:gd name="connsiteY9270" fmla="*/ 286495 h 950432"/>
                <a:gd name="connsiteX9271" fmla="*/ 1892748 w 4190171"/>
                <a:gd name="connsiteY9271" fmla="*/ 286495 h 950432"/>
                <a:gd name="connsiteX9272" fmla="*/ 1865500 w 4190171"/>
                <a:gd name="connsiteY9272" fmla="*/ 259246 h 950432"/>
                <a:gd name="connsiteX9273" fmla="*/ 1865500 w 4190171"/>
                <a:gd name="connsiteY9273" fmla="*/ 240939 h 950432"/>
                <a:gd name="connsiteX9274" fmla="*/ 1883495 w 4190171"/>
                <a:gd name="connsiteY9274" fmla="*/ 222944 h 950432"/>
                <a:gd name="connsiteX9275" fmla="*/ 1892648 w 4190171"/>
                <a:gd name="connsiteY9275" fmla="*/ 219152 h 950432"/>
                <a:gd name="connsiteX9276" fmla="*/ 1516810 w 4190171"/>
                <a:gd name="connsiteY9276" fmla="*/ 219152 h 950432"/>
                <a:gd name="connsiteX9277" fmla="*/ 1525964 w 4190171"/>
                <a:gd name="connsiteY9277" fmla="*/ 222944 h 950432"/>
                <a:gd name="connsiteX9278" fmla="*/ 1553212 w 4190171"/>
                <a:gd name="connsiteY9278" fmla="*/ 250193 h 950432"/>
                <a:gd name="connsiteX9279" fmla="*/ 1553212 w 4190171"/>
                <a:gd name="connsiteY9279" fmla="*/ 268500 h 950432"/>
                <a:gd name="connsiteX9280" fmla="*/ 1535217 w 4190171"/>
                <a:gd name="connsiteY9280" fmla="*/ 286495 h 950432"/>
                <a:gd name="connsiteX9281" fmla="*/ 1516910 w 4190171"/>
                <a:gd name="connsiteY9281" fmla="*/ 286495 h 950432"/>
                <a:gd name="connsiteX9282" fmla="*/ 1489661 w 4190171"/>
                <a:gd name="connsiteY9282" fmla="*/ 259246 h 950432"/>
                <a:gd name="connsiteX9283" fmla="*/ 1489661 w 4190171"/>
                <a:gd name="connsiteY9283" fmla="*/ 240939 h 950432"/>
                <a:gd name="connsiteX9284" fmla="*/ 1507656 w 4190171"/>
                <a:gd name="connsiteY9284" fmla="*/ 222944 h 950432"/>
                <a:gd name="connsiteX9285" fmla="*/ 1516810 w 4190171"/>
                <a:gd name="connsiteY9285" fmla="*/ 219152 h 950432"/>
                <a:gd name="connsiteX9286" fmla="*/ 1140972 w 4190171"/>
                <a:gd name="connsiteY9286" fmla="*/ 219152 h 950432"/>
                <a:gd name="connsiteX9287" fmla="*/ 1150126 w 4190171"/>
                <a:gd name="connsiteY9287" fmla="*/ 222944 h 950432"/>
                <a:gd name="connsiteX9288" fmla="*/ 1177374 w 4190171"/>
                <a:gd name="connsiteY9288" fmla="*/ 250193 h 950432"/>
                <a:gd name="connsiteX9289" fmla="*/ 1177374 w 4190171"/>
                <a:gd name="connsiteY9289" fmla="*/ 268500 h 950432"/>
                <a:gd name="connsiteX9290" fmla="*/ 1159379 w 4190171"/>
                <a:gd name="connsiteY9290" fmla="*/ 286495 h 950432"/>
                <a:gd name="connsiteX9291" fmla="*/ 1141072 w 4190171"/>
                <a:gd name="connsiteY9291" fmla="*/ 286495 h 950432"/>
                <a:gd name="connsiteX9292" fmla="*/ 1113823 w 4190171"/>
                <a:gd name="connsiteY9292" fmla="*/ 259246 h 950432"/>
                <a:gd name="connsiteX9293" fmla="*/ 1113823 w 4190171"/>
                <a:gd name="connsiteY9293" fmla="*/ 240939 h 950432"/>
                <a:gd name="connsiteX9294" fmla="*/ 1131819 w 4190171"/>
                <a:gd name="connsiteY9294" fmla="*/ 222944 h 950432"/>
                <a:gd name="connsiteX9295" fmla="*/ 1140972 w 4190171"/>
                <a:gd name="connsiteY9295" fmla="*/ 219152 h 950432"/>
                <a:gd name="connsiteX9296" fmla="*/ 765134 w 4190171"/>
                <a:gd name="connsiteY9296" fmla="*/ 219152 h 950432"/>
                <a:gd name="connsiteX9297" fmla="*/ 774287 w 4190171"/>
                <a:gd name="connsiteY9297" fmla="*/ 222944 h 950432"/>
                <a:gd name="connsiteX9298" fmla="*/ 801536 w 4190171"/>
                <a:gd name="connsiteY9298" fmla="*/ 250193 h 950432"/>
                <a:gd name="connsiteX9299" fmla="*/ 801536 w 4190171"/>
                <a:gd name="connsiteY9299" fmla="*/ 268500 h 950432"/>
                <a:gd name="connsiteX9300" fmla="*/ 783541 w 4190171"/>
                <a:gd name="connsiteY9300" fmla="*/ 286495 h 950432"/>
                <a:gd name="connsiteX9301" fmla="*/ 765234 w 4190171"/>
                <a:gd name="connsiteY9301" fmla="*/ 286495 h 950432"/>
                <a:gd name="connsiteX9302" fmla="*/ 737985 w 4190171"/>
                <a:gd name="connsiteY9302" fmla="*/ 259246 h 950432"/>
                <a:gd name="connsiteX9303" fmla="*/ 737985 w 4190171"/>
                <a:gd name="connsiteY9303" fmla="*/ 240939 h 950432"/>
                <a:gd name="connsiteX9304" fmla="*/ 755980 w 4190171"/>
                <a:gd name="connsiteY9304" fmla="*/ 222944 h 950432"/>
                <a:gd name="connsiteX9305" fmla="*/ 765134 w 4190171"/>
                <a:gd name="connsiteY9305" fmla="*/ 219152 h 950432"/>
                <a:gd name="connsiteX9306" fmla="*/ 389296 w 4190171"/>
                <a:gd name="connsiteY9306" fmla="*/ 219152 h 950432"/>
                <a:gd name="connsiteX9307" fmla="*/ 398450 w 4190171"/>
                <a:gd name="connsiteY9307" fmla="*/ 222944 h 950432"/>
                <a:gd name="connsiteX9308" fmla="*/ 425698 w 4190171"/>
                <a:gd name="connsiteY9308" fmla="*/ 250193 h 950432"/>
                <a:gd name="connsiteX9309" fmla="*/ 425698 w 4190171"/>
                <a:gd name="connsiteY9309" fmla="*/ 268500 h 950432"/>
                <a:gd name="connsiteX9310" fmla="*/ 407703 w 4190171"/>
                <a:gd name="connsiteY9310" fmla="*/ 286495 h 950432"/>
                <a:gd name="connsiteX9311" fmla="*/ 389396 w 4190171"/>
                <a:gd name="connsiteY9311" fmla="*/ 286495 h 950432"/>
                <a:gd name="connsiteX9312" fmla="*/ 362147 w 4190171"/>
                <a:gd name="connsiteY9312" fmla="*/ 259246 h 950432"/>
                <a:gd name="connsiteX9313" fmla="*/ 362147 w 4190171"/>
                <a:gd name="connsiteY9313" fmla="*/ 240939 h 950432"/>
                <a:gd name="connsiteX9314" fmla="*/ 380143 w 4190171"/>
                <a:gd name="connsiteY9314" fmla="*/ 222944 h 950432"/>
                <a:gd name="connsiteX9315" fmla="*/ 389296 w 4190171"/>
                <a:gd name="connsiteY9315" fmla="*/ 219152 h 950432"/>
                <a:gd name="connsiteX9316" fmla="*/ 3631327 w 4190171"/>
                <a:gd name="connsiteY9316" fmla="*/ 218118 h 950432"/>
                <a:gd name="connsiteX9317" fmla="*/ 3650047 w 4190171"/>
                <a:gd name="connsiteY9317" fmla="*/ 236838 h 950432"/>
                <a:gd name="connsiteX9318" fmla="*/ 3650047 w 4190171"/>
                <a:gd name="connsiteY9318" fmla="*/ 244597 h 950432"/>
                <a:gd name="connsiteX9319" fmla="*/ 3631327 w 4190171"/>
                <a:gd name="connsiteY9319" fmla="*/ 263317 h 950432"/>
                <a:gd name="connsiteX9320" fmla="*/ 3631327 w 4190171"/>
                <a:gd name="connsiteY9320" fmla="*/ 262038 h 950432"/>
                <a:gd name="connsiteX9321" fmla="*/ 3613886 w 4190171"/>
                <a:gd name="connsiteY9321" fmla="*/ 244597 h 950432"/>
                <a:gd name="connsiteX9322" fmla="*/ 3613886 w 4190171"/>
                <a:gd name="connsiteY9322" fmla="*/ 236838 h 950432"/>
                <a:gd name="connsiteX9323" fmla="*/ 3631327 w 4190171"/>
                <a:gd name="connsiteY9323" fmla="*/ 219397 h 950432"/>
                <a:gd name="connsiteX9324" fmla="*/ 3255488 w 4190171"/>
                <a:gd name="connsiteY9324" fmla="*/ 218118 h 950432"/>
                <a:gd name="connsiteX9325" fmla="*/ 3274209 w 4190171"/>
                <a:gd name="connsiteY9325" fmla="*/ 236838 h 950432"/>
                <a:gd name="connsiteX9326" fmla="*/ 3274209 w 4190171"/>
                <a:gd name="connsiteY9326" fmla="*/ 244597 h 950432"/>
                <a:gd name="connsiteX9327" fmla="*/ 3255488 w 4190171"/>
                <a:gd name="connsiteY9327" fmla="*/ 263317 h 950432"/>
                <a:gd name="connsiteX9328" fmla="*/ 3255488 w 4190171"/>
                <a:gd name="connsiteY9328" fmla="*/ 262038 h 950432"/>
                <a:gd name="connsiteX9329" fmla="*/ 3238048 w 4190171"/>
                <a:gd name="connsiteY9329" fmla="*/ 244597 h 950432"/>
                <a:gd name="connsiteX9330" fmla="*/ 3238048 w 4190171"/>
                <a:gd name="connsiteY9330" fmla="*/ 236838 h 950432"/>
                <a:gd name="connsiteX9331" fmla="*/ 3255488 w 4190171"/>
                <a:gd name="connsiteY9331" fmla="*/ 219397 h 950432"/>
                <a:gd name="connsiteX9332" fmla="*/ 2879651 w 4190171"/>
                <a:gd name="connsiteY9332" fmla="*/ 218118 h 950432"/>
                <a:gd name="connsiteX9333" fmla="*/ 2898371 w 4190171"/>
                <a:gd name="connsiteY9333" fmla="*/ 236838 h 950432"/>
                <a:gd name="connsiteX9334" fmla="*/ 2898371 w 4190171"/>
                <a:gd name="connsiteY9334" fmla="*/ 244597 h 950432"/>
                <a:gd name="connsiteX9335" fmla="*/ 2879651 w 4190171"/>
                <a:gd name="connsiteY9335" fmla="*/ 263317 h 950432"/>
                <a:gd name="connsiteX9336" fmla="*/ 2879651 w 4190171"/>
                <a:gd name="connsiteY9336" fmla="*/ 262038 h 950432"/>
                <a:gd name="connsiteX9337" fmla="*/ 2862210 w 4190171"/>
                <a:gd name="connsiteY9337" fmla="*/ 244597 h 950432"/>
                <a:gd name="connsiteX9338" fmla="*/ 2862210 w 4190171"/>
                <a:gd name="connsiteY9338" fmla="*/ 236838 h 950432"/>
                <a:gd name="connsiteX9339" fmla="*/ 2879651 w 4190171"/>
                <a:gd name="connsiteY9339" fmla="*/ 219397 h 950432"/>
                <a:gd name="connsiteX9340" fmla="*/ 2503812 w 4190171"/>
                <a:gd name="connsiteY9340" fmla="*/ 218118 h 950432"/>
                <a:gd name="connsiteX9341" fmla="*/ 2522533 w 4190171"/>
                <a:gd name="connsiteY9341" fmla="*/ 236838 h 950432"/>
                <a:gd name="connsiteX9342" fmla="*/ 2522533 w 4190171"/>
                <a:gd name="connsiteY9342" fmla="*/ 244597 h 950432"/>
                <a:gd name="connsiteX9343" fmla="*/ 2503812 w 4190171"/>
                <a:gd name="connsiteY9343" fmla="*/ 263317 h 950432"/>
                <a:gd name="connsiteX9344" fmla="*/ 2503812 w 4190171"/>
                <a:gd name="connsiteY9344" fmla="*/ 262038 h 950432"/>
                <a:gd name="connsiteX9345" fmla="*/ 2486372 w 4190171"/>
                <a:gd name="connsiteY9345" fmla="*/ 244597 h 950432"/>
                <a:gd name="connsiteX9346" fmla="*/ 2486372 w 4190171"/>
                <a:gd name="connsiteY9346" fmla="*/ 236838 h 950432"/>
                <a:gd name="connsiteX9347" fmla="*/ 2503812 w 4190171"/>
                <a:gd name="connsiteY9347" fmla="*/ 219397 h 950432"/>
                <a:gd name="connsiteX9348" fmla="*/ 2127974 w 4190171"/>
                <a:gd name="connsiteY9348" fmla="*/ 218118 h 950432"/>
                <a:gd name="connsiteX9349" fmla="*/ 2146695 w 4190171"/>
                <a:gd name="connsiteY9349" fmla="*/ 236838 h 950432"/>
                <a:gd name="connsiteX9350" fmla="*/ 2146695 w 4190171"/>
                <a:gd name="connsiteY9350" fmla="*/ 244597 h 950432"/>
                <a:gd name="connsiteX9351" fmla="*/ 2127974 w 4190171"/>
                <a:gd name="connsiteY9351" fmla="*/ 263317 h 950432"/>
                <a:gd name="connsiteX9352" fmla="*/ 2127974 w 4190171"/>
                <a:gd name="connsiteY9352" fmla="*/ 262038 h 950432"/>
                <a:gd name="connsiteX9353" fmla="*/ 2110534 w 4190171"/>
                <a:gd name="connsiteY9353" fmla="*/ 244597 h 950432"/>
                <a:gd name="connsiteX9354" fmla="*/ 2110534 w 4190171"/>
                <a:gd name="connsiteY9354" fmla="*/ 236838 h 950432"/>
                <a:gd name="connsiteX9355" fmla="*/ 2127974 w 4190171"/>
                <a:gd name="connsiteY9355" fmla="*/ 219397 h 950432"/>
                <a:gd name="connsiteX9356" fmla="*/ 1752136 w 4190171"/>
                <a:gd name="connsiteY9356" fmla="*/ 218118 h 950432"/>
                <a:gd name="connsiteX9357" fmla="*/ 1770857 w 4190171"/>
                <a:gd name="connsiteY9357" fmla="*/ 236838 h 950432"/>
                <a:gd name="connsiteX9358" fmla="*/ 1770857 w 4190171"/>
                <a:gd name="connsiteY9358" fmla="*/ 244597 h 950432"/>
                <a:gd name="connsiteX9359" fmla="*/ 1752136 w 4190171"/>
                <a:gd name="connsiteY9359" fmla="*/ 263317 h 950432"/>
                <a:gd name="connsiteX9360" fmla="*/ 1752136 w 4190171"/>
                <a:gd name="connsiteY9360" fmla="*/ 262038 h 950432"/>
                <a:gd name="connsiteX9361" fmla="*/ 1734695 w 4190171"/>
                <a:gd name="connsiteY9361" fmla="*/ 244597 h 950432"/>
                <a:gd name="connsiteX9362" fmla="*/ 1734695 w 4190171"/>
                <a:gd name="connsiteY9362" fmla="*/ 236838 h 950432"/>
                <a:gd name="connsiteX9363" fmla="*/ 1752136 w 4190171"/>
                <a:gd name="connsiteY9363" fmla="*/ 219397 h 950432"/>
                <a:gd name="connsiteX9364" fmla="*/ 1376298 w 4190171"/>
                <a:gd name="connsiteY9364" fmla="*/ 218118 h 950432"/>
                <a:gd name="connsiteX9365" fmla="*/ 1395019 w 4190171"/>
                <a:gd name="connsiteY9365" fmla="*/ 236838 h 950432"/>
                <a:gd name="connsiteX9366" fmla="*/ 1395019 w 4190171"/>
                <a:gd name="connsiteY9366" fmla="*/ 244597 h 950432"/>
                <a:gd name="connsiteX9367" fmla="*/ 1376298 w 4190171"/>
                <a:gd name="connsiteY9367" fmla="*/ 263317 h 950432"/>
                <a:gd name="connsiteX9368" fmla="*/ 1376298 w 4190171"/>
                <a:gd name="connsiteY9368" fmla="*/ 262038 h 950432"/>
                <a:gd name="connsiteX9369" fmla="*/ 1358857 w 4190171"/>
                <a:gd name="connsiteY9369" fmla="*/ 244597 h 950432"/>
                <a:gd name="connsiteX9370" fmla="*/ 1358857 w 4190171"/>
                <a:gd name="connsiteY9370" fmla="*/ 236838 h 950432"/>
                <a:gd name="connsiteX9371" fmla="*/ 1376298 w 4190171"/>
                <a:gd name="connsiteY9371" fmla="*/ 219397 h 950432"/>
                <a:gd name="connsiteX9372" fmla="*/ 1000460 w 4190171"/>
                <a:gd name="connsiteY9372" fmla="*/ 218118 h 950432"/>
                <a:gd name="connsiteX9373" fmla="*/ 1019180 w 4190171"/>
                <a:gd name="connsiteY9373" fmla="*/ 236838 h 950432"/>
                <a:gd name="connsiteX9374" fmla="*/ 1019180 w 4190171"/>
                <a:gd name="connsiteY9374" fmla="*/ 244597 h 950432"/>
                <a:gd name="connsiteX9375" fmla="*/ 1000460 w 4190171"/>
                <a:gd name="connsiteY9375" fmla="*/ 263317 h 950432"/>
                <a:gd name="connsiteX9376" fmla="*/ 1000460 w 4190171"/>
                <a:gd name="connsiteY9376" fmla="*/ 262038 h 950432"/>
                <a:gd name="connsiteX9377" fmla="*/ 983019 w 4190171"/>
                <a:gd name="connsiteY9377" fmla="*/ 244597 h 950432"/>
                <a:gd name="connsiteX9378" fmla="*/ 983019 w 4190171"/>
                <a:gd name="connsiteY9378" fmla="*/ 236838 h 950432"/>
                <a:gd name="connsiteX9379" fmla="*/ 1000460 w 4190171"/>
                <a:gd name="connsiteY9379" fmla="*/ 219397 h 950432"/>
                <a:gd name="connsiteX9380" fmla="*/ 624622 w 4190171"/>
                <a:gd name="connsiteY9380" fmla="*/ 218118 h 950432"/>
                <a:gd name="connsiteX9381" fmla="*/ 643343 w 4190171"/>
                <a:gd name="connsiteY9381" fmla="*/ 236838 h 950432"/>
                <a:gd name="connsiteX9382" fmla="*/ 643343 w 4190171"/>
                <a:gd name="connsiteY9382" fmla="*/ 244597 h 950432"/>
                <a:gd name="connsiteX9383" fmla="*/ 624622 w 4190171"/>
                <a:gd name="connsiteY9383" fmla="*/ 263317 h 950432"/>
                <a:gd name="connsiteX9384" fmla="*/ 624622 w 4190171"/>
                <a:gd name="connsiteY9384" fmla="*/ 262038 h 950432"/>
                <a:gd name="connsiteX9385" fmla="*/ 607181 w 4190171"/>
                <a:gd name="connsiteY9385" fmla="*/ 244597 h 950432"/>
                <a:gd name="connsiteX9386" fmla="*/ 607181 w 4190171"/>
                <a:gd name="connsiteY9386" fmla="*/ 236838 h 950432"/>
                <a:gd name="connsiteX9387" fmla="*/ 624622 w 4190171"/>
                <a:gd name="connsiteY9387" fmla="*/ 219397 h 950432"/>
                <a:gd name="connsiteX9388" fmla="*/ 248784 w 4190171"/>
                <a:gd name="connsiteY9388" fmla="*/ 218118 h 950432"/>
                <a:gd name="connsiteX9389" fmla="*/ 267504 w 4190171"/>
                <a:gd name="connsiteY9389" fmla="*/ 236838 h 950432"/>
                <a:gd name="connsiteX9390" fmla="*/ 267504 w 4190171"/>
                <a:gd name="connsiteY9390" fmla="*/ 244597 h 950432"/>
                <a:gd name="connsiteX9391" fmla="*/ 248784 w 4190171"/>
                <a:gd name="connsiteY9391" fmla="*/ 263317 h 950432"/>
                <a:gd name="connsiteX9392" fmla="*/ 248784 w 4190171"/>
                <a:gd name="connsiteY9392" fmla="*/ 262038 h 950432"/>
                <a:gd name="connsiteX9393" fmla="*/ 231343 w 4190171"/>
                <a:gd name="connsiteY9393" fmla="*/ 244597 h 950432"/>
                <a:gd name="connsiteX9394" fmla="*/ 231343 w 4190171"/>
                <a:gd name="connsiteY9394" fmla="*/ 236838 h 950432"/>
                <a:gd name="connsiteX9395" fmla="*/ 248784 w 4190171"/>
                <a:gd name="connsiteY9395" fmla="*/ 219397 h 950432"/>
                <a:gd name="connsiteX9396" fmla="*/ 3861566 w 4190171"/>
                <a:gd name="connsiteY9396" fmla="*/ 216170 h 950432"/>
                <a:gd name="connsiteX9397" fmla="*/ 3864541 w 4190171"/>
                <a:gd name="connsiteY9397" fmla="*/ 217560 h 950432"/>
                <a:gd name="connsiteX9398" fmla="*/ 3867974 w 4190171"/>
                <a:gd name="connsiteY9398" fmla="*/ 221312 h 950432"/>
                <a:gd name="connsiteX9399" fmla="*/ 3867706 w 4190171"/>
                <a:gd name="connsiteY9399" fmla="*/ 227374 h 950432"/>
                <a:gd name="connsiteX9400" fmla="*/ 3863953 w 4190171"/>
                <a:gd name="connsiteY9400" fmla="*/ 230807 h 950432"/>
                <a:gd name="connsiteX9401" fmla="*/ 3857892 w 4190171"/>
                <a:gd name="connsiteY9401" fmla="*/ 230537 h 950432"/>
                <a:gd name="connsiteX9402" fmla="*/ 3854459 w 4190171"/>
                <a:gd name="connsiteY9402" fmla="*/ 226786 h 950432"/>
                <a:gd name="connsiteX9403" fmla="*/ 3854728 w 4190171"/>
                <a:gd name="connsiteY9403" fmla="*/ 220724 h 950432"/>
                <a:gd name="connsiteX9404" fmla="*/ 3858480 w 4190171"/>
                <a:gd name="connsiteY9404" fmla="*/ 217291 h 950432"/>
                <a:gd name="connsiteX9405" fmla="*/ 3861566 w 4190171"/>
                <a:gd name="connsiteY9405" fmla="*/ 216170 h 950432"/>
                <a:gd name="connsiteX9406" fmla="*/ 3485728 w 4190171"/>
                <a:gd name="connsiteY9406" fmla="*/ 216170 h 950432"/>
                <a:gd name="connsiteX9407" fmla="*/ 3488703 w 4190171"/>
                <a:gd name="connsiteY9407" fmla="*/ 217560 h 950432"/>
                <a:gd name="connsiteX9408" fmla="*/ 3492136 w 4190171"/>
                <a:gd name="connsiteY9408" fmla="*/ 221312 h 950432"/>
                <a:gd name="connsiteX9409" fmla="*/ 3491867 w 4190171"/>
                <a:gd name="connsiteY9409" fmla="*/ 227374 h 950432"/>
                <a:gd name="connsiteX9410" fmla="*/ 3488116 w 4190171"/>
                <a:gd name="connsiteY9410" fmla="*/ 230807 h 950432"/>
                <a:gd name="connsiteX9411" fmla="*/ 3482054 w 4190171"/>
                <a:gd name="connsiteY9411" fmla="*/ 230537 h 950432"/>
                <a:gd name="connsiteX9412" fmla="*/ 3478621 w 4190171"/>
                <a:gd name="connsiteY9412" fmla="*/ 226786 h 950432"/>
                <a:gd name="connsiteX9413" fmla="*/ 3478890 w 4190171"/>
                <a:gd name="connsiteY9413" fmla="*/ 220724 h 950432"/>
                <a:gd name="connsiteX9414" fmla="*/ 3482641 w 4190171"/>
                <a:gd name="connsiteY9414" fmla="*/ 217291 h 950432"/>
                <a:gd name="connsiteX9415" fmla="*/ 3485728 w 4190171"/>
                <a:gd name="connsiteY9415" fmla="*/ 216170 h 950432"/>
                <a:gd name="connsiteX9416" fmla="*/ 3109890 w 4190171"/>
                <a:gd name="connsiteY9416" fmla="*/ 216170 h 950432"/>
                <a:gd name="connsiteX9417" fmla="*/ 3112865 w 4190171"/>
                <a:gd name="connsiteY9417" fmla="*/ 217560 h 950432"/>
                <a:gd name="connsiteX9418" fmla="*/ 3116298 w 4190171"/>
                <a:gd name="connsiteY9418" fmla="*/ 221312 h 950432"/>
                <a:gd name="connsiteX9419" fmla="*/ 3116029 w 4190171"/>
                <a:gd name="connsiteY9419" fmla="*/ 227374 h 950432"/>
                <a:gd name="connsiteX9420" fmla="*/ 3112277 w 4190171"/>
                <a:gd name="connsiteY9420" fmla="*/ 230807 h 950432"/>
                <a:gd name="connsiteX9421" fmla="*/ 3106216 w 4190171"/>
                <a:gd name="connsiteY9421" fmla="*/ 230537 h 950432"/>
                <a:gd name="connsiteX9422" fmla="*/ 3102782 w 4190171"/>
                <a:gd name="connsiteY9422" fmla="*/ 226786 h 950432"/>
                <a:gd name="connsiteX9423" fmla="*/ 3103051 w 4190171"/>
                <a:gd name="connsiteY9423" fmla="*/ 220724 h 950432"/>
                <a:gd name="connsiteX9424" fmla="*/ 3106804 w 4190171"/>
                <a:gd name="connsiteY9424" fmla="*/ 217291 h 950432"/>
                <a:gd name="connsiteX9425" fmla="*/ 3109890 w 4190171"/>
                <a:gd name="connsiteY9425" fmla="*/ 216170 h 950432"/>
                <a:gd name="connsiteX9426" fmla="*/ 2734052 w 4190171"/>
                <a:gd name="connsiteY9426" fmla="*/ 216170 h 950432"/>
                <a:gd name="connsiteX9427" fmla="*/ 2737027 w 4190171"/>
                <a:gd name="connsiteY9427" fmla="*/ 217560 h 950432"/>
                <a:gd name="connsiteX9428" fmla="*/ 2740460 w 4190171"/>
                <a:gd name="connsiteY9428" fmla="*/ 221312 h 950432"/>
                <a:gd name="connsiteX9429" fmla="*/ 2740191 w 4190171"/>
                <a:gd name="connsiteY9429" fmla="*/ 227374 h 950432"/>
                <a:gd name="connsiteX9430" fmla="*/ 2736439 w 4190171"/>
                <a:gd name="connsiteY9430" fmla="*/ 230807 h 950432"/>
                <a:gd name="connsiteX9431" fmla="*/ 2730378 w 4190171"/>
                <a:gd name="connsiteY9431" fmla="*/ 230537 h 950432"/>
                <a:gd name="connsiteX9432" fmla="*/ 2726945 w 4190171"/>
                <a:gd name="connsiteY9432" fmla="*/ 226786 h 950432"/>
                <a:gd name="connsiteX9433" fmla="*/ 2727214 w 4190171"/>
                <a:gd name="connsiteY9433" fmla="*/ 220724 h 950432"/>
                <a:gd name="connsiteX9434" fmla="*/ 2730965 w 4190171"/>
                <a:gd name="connsiteY9434" fmla="*/ 217291 h 950432"/>
                <a:gd name="connsiteX9435" fmla="*/ 2734052 w 4190171"/>
                <a:gd name="connsiteY9435" fmla="*/ 216170 h 950432"/>
                <a:gd name="connsiteX9436" fmla="*/ 2358214 w 4190171"/>
                <a:gd name="connsiteY9436" fmla="*/ 216170 h 950432"/>
                <a:gd name="connsiteX9437" fmla="*/ 2361189 w 4190171"/>
                <a:gd name="connsiteY9437" fmla="*/ 217560 h 950432"/>
                <a:gd name="connsiteX9438" fmla="*/ 2364622 w 4190171"/>
                <a:gd name="connsiteY9438" fmla="*/ 221312 h 950432"/>
                <a:gd name="connsiteX9439" fmla="*/ 2364353 w 4190171"/>
                <a:gd name="connsiteY9439" fmla="*/ 227374 h 950432"/>
                <a:gd name="connsiteX9440" fmla="*/ 2360601 w 4190171"/>
                <a:gd name="connsiteY9440" fmla="*/ 230807 h 950432"/>
                <a:gd name="connsiteX9441" fmla="*/ 2354540 w 4190171"/>
                <a:gd name="connsiteY9441" fmla="*/ 230537 h 950432"/>
                <a:gd name="connsiteX9442" fmla="*/ 2351107 w 4190171"/>
                <a:gd name="connsiteY9442" fmla="*/ 226786 h 950432"/>
                <a:gd name="connsiteX9443" fmla="*/ 2351376 w 4190171"/>
                <a:gd name="connsiteY9443" fmla="*/ 220724 h 950432"/>
                <a:gd name="connsiteX9444" fmla="*/ 2355127 w 4190171"/>
                <a:gd name="connsiteY9444" fmla="*/ 217291 h 950432"/>
                <a:gd name="connsiteX9445" fmla="*/ 2358214 w 4190171"/>
                <a:gd name="connsiteY9445" fmla="*/ 216170 h 950432"/>
                <a:gd name="connsiteX9446" fmla="*/ 1982376 w 4190171"/>
                <a:gd name="connsiteY9446" fmla="*/ 216170 h 950432"/>
                <a:gd name="connsiteX9447" fmla="*/ 1985350 w 4190171"/>
                <a:gd name="connsiteY9447" fmla="*/ 217560 h 950432"/>
                <a:gd name="connsiteX9448" fmla="*/ 1988784 w 4190171"/>
                <a:gd name="connsiteY9448" fmla="*/ 221312 h 950432"/>
                <a:gd name="connsiteX9449" fmla="*/ 1988515 w 4190171"/>
                <a:gd name="connsiteY9449" fmla="*/ 227374 h 950432"/>
                <a:gd name="connsiteX9450" fmla="*/ 1984762 w 4190171"/>
                <a:gd name="connsiteY9450" fmla="*/ 230807 h 950432"/>
                <a:gd name="connsiteX9451" fmla="*/ 1978702 w 4190171"/>
                <a:gd name="connsiteY9451" fmla="*/ 230537 h 950432"/>
                <a:gd name="connsiteX9452" fmla="*/ 1975268 w 4190171"/>
                <a:gd name="connsiteY9452" fmla="*/ 226786 h 950432"/>
                <a:gd name="connsiteX9453" fmla="*/ 1975538 w 4190171"/>
                <a:gd name="connsiteY9453" fmla="*/ 220724 h 950432"/>
                <a:gd name="connsiteX9454" fmla="*/ 1979289 w 4190171"/>
                <a:gd name="connsiteY9454" fmla="*/ 217291 h 950432"/>
                <a:gd name="connsiteX9455" fmla="*/ 1982376 w 4190171"/>
                <a:gd name="connsiteY9455" fmla="*/ 216170 h 950432"/>
                <a:gd name="connsiteX9456" fmla="*/ 1606538 w 4190171"/>
                <a:gd name="connsiteY9456" fmla="*/ 216170 h 950432"/>
                <a:gd name="connsiteX9457" fmla="*/ 1609513 w 4190171"/>
                <a:gd name="connsiteY9457" fmla="*/ 217560 h 950432"/>
                <a:gd name="connsiteX9458" fmla="*/ 1612946 w 4190171"/>
                <a:gd name="connsiteY9458" fmla="*/ 221312 h 950432"/>
                <a:gd name="connsiteX9459" fmla="*/ 1612677 w 4190171"/>
                <a:gd name="connsiteY9459" fmla="*/ 227374 h 950432"/>
                <a:gd name="connsiteX9460" fmla="*/ 1608925 w 4190171"/>
                <a:gd name="connsiteY9460" fmla="*/ 230807 h 950432"/>
                <a:gd name="connsiteX9461" fmla="*/ 1602864 w 4190171"/>
                <a:gd name="connsiteY9461" fmla="*/ 230537 h 950432"/>
                <a:gd name="connsiteX9462" fmla="*/ 1599430 w 4190171"/>
                <a:gd name="connsiteY9462" fmla="*/ 226786 h 950432"/>
                <a:gd name="connsiteX9463" fmla="*/ 1599699 w 4190171"/>
                <a:gd name="connsiteY9463" fmla="*/ 220724 h 950432"/>
                <a:gd name="connsiteX9464" fmla="*/ 1603451 w 4190171"/>
                <a:gd name="connsiteY9464" fmla="*/ 217291 h 950432"/>
                <a:gd name="connsiteX9465" fmla="*/ 1606538 w 4190171"/>
                <a:gd name="connsiteY9465" fmla="*/ 216170 h 950432"/>
                <a:gd name="connsiteX9466" fmla="*/ 1230699 w 4190171"/>
                <a:gd name="connsiteY9466" fmla="*/ 216170 h 950432"/>
                <a:gd name="connsiteX9467" fmla="*/ 1233674 w 4190171"/>
                <a:gd name="connsiteY9467" fmla="*/ 217560 h 950432"/>
                <a:gd name="connsiteX9468" fmla="*/ 1237108 w 4190171"/>
                <a:gd name="connsiteY9468" fmla="*/ 221312 h 950432"/>
                <a:gd name="connsiteX9469" fmla="*/ 1236838 w 4190171"/>
                <a:gd name="connsiteY9469" fmla="*/ 227374 h 950432"/>
                <a:gd name="connsiteX9470" fmla="*/ 1233086 w 4190171"/>
                <a:gd name="connsiteY9470" fmla="*/ 230807 h 950432"/>
                <a:gd name="connsiteX9471" fmla="*/ 1227025 w 4190171"/>
                <a:gd name="connsiteY9471" fmla="*/ 230537 h 950432"/>
                <a:gd name="connsiteX9472" fmla="*/ 1223592 w 4190171"/>
                <a:gd name="connsiteY9472" fmla="*/ 226786 h 950432"/>
                <a:gd name="connsiteX9473" fmla="*/ 1223861 w 4190171"/>
                <a:gd name="connsiteY9473" fmla="*/ 220724 h 950432"/>
                <a:gd name="connsiteX9474" fmla="*/ 1227613 w 4190171"/>
                <a:gd name="connsiteY9474" fmla="*/ 217291 h 950432"/>
                <a:gd name="connsiteX9475" fmla="*/ 1230699 w 4190171"/>
                <a:gd name="connsiteY9475" fmla="*/ 216170 h 950432"/>
                <a:gd name="connsiteX9476" fmla="*/ 854861 w 4190171"/>
                <a:gd name="connsiteY9476" fmla="*/ 216170 h 950432"/>
                <a:gd name="connsiteX9477" fmla="*/ 857837 w 4190171"/>
                <a:gd name="connsiteY9477" fmla="*/ 217560 h 950432"/>
                <a:gd name="connsiteX9478" fmla="*/ 861270 w 4190171"/>
                <a:gd name="connsiteY9478" fmla="*/ 221312 h 950432"/>
                <a:gd name="connsiteX9479" fmla="*/ 861001 w 4190171"/>
                <a:gd name="connsiteY9479" fmla="*/ 227374 h 950432"/>
                <a:gd name="connsiteX9480" fmla="*/ 857249 w 4190171"/>
                <a:gd name="connsiteY9480" fmla="*/ 230807 h 950432"/>
                <a:gd name="connsiteX9481" fmla="*/ 851188 w 4190171"/>
                <a:gd name="connsiteY9481" fmla="*/ 230537 h 950432"/>
                <a:gd name="connsiteX9482" fmla="*/ 847754 w 4190171"/>
                <a:gd name="connsiteY9482" fmla="*/ 226786 h 950432"/>
                <a:gd name="connsiteX9483" fmla="*/ 848023 w 4190171"/>
                <a:gd name="connsiteY9483" fmla="*/ 220724 h 950432"/>
                <a:gd name="connsiteX9484" fmla="*/ 851774 w 4190171"/>
                <a:gd name="connsiteY9484" fmla="*/ 217291 h 950432"/>
                <a:gd name="connsiteX9485" fmla="*/ 854861 w 4190171"/>
                <a:gd name="connsiteY9485" fmla="*/ 216170 h 950432"/>
                <a:gd name="connsiteX9486" fmla="*/ 479023 w 4190171"/>
                <a:gd name="connsiteY9486" fmla="*/ 216170 h 950432"/>
                <a:gd name="connsiteX9487" fmla="*/ 481998 w 4190171"/>
                <a:gd name="connsiteY9487" fmla="*/ 217560 h 950432"/>
                <a:gd name="connsiteX9488" fmla="*/ 485432 w 4190171"/>
                <a:gd name="connsiteY9488" fmla="*/ 221312 h 950432"/>
                <a:gd name="connsiteX9489" fmla="*/ 485162 w 4190171"/>
                <a:gd name="connsiteY9489" fmla="*/ 227374 h 950432"/>
                <a:gd name="connsiteX9490" fmla="*/ 481410 w 4190171"/>
                <a:gd name="connsiteY9490" fmla="*/ 230807 h 950432"/>
                <a:gd name="connsiteX9491" fmla="*/ 475349 w 4190171"/>
                <a:gd name="connsiteY9491" fmla="*/ 230537 h 950432"/>
                <a:gd name="connsiteX9492" fmla="*/ 471916 w 4190171"/>
                <a:gd name="connsiteY9492" fmla="*/ 226786 h 950432"/>
                <a:gd name="connsiteX9493" fmla="*/ 472184 w 4190171"/>
                <a:gd name="connsiteY9493" fmla="*/ 220724 h 950432"/>
                <a:gd name="connsiteX9494" fmla="*/ 475937 w 4190171"/>
                <a:gd name="connsiteY9494" fmla="*/ 217291 h 950432"/>
                <a:gd name="connsiteX9495" fmla="*/ 479023 w 4190171"/>
                <a:gd name="connsiteY9495" fmla="*/ 216170 h 950432"/>
                <a:gd name="connsiteX9496" fmla="*/ 240335 w 4190171"/>
                <a:gd name="connsiteY9496" fmla="*/ 208787 h 950432"/>
                <a:gd name="connsiteX9497" fmla="*/ 241509 w 4190171"/>
                <a:gd name="connsiteY9497" fmla="*/ 209961 h 950432"/>
                <a:gd name="connsiteX9498" fmla="*/ 241509 w 4190171"/>
                <a:gd name="connsiteY9498" fmla="*/ 214739 h 950432"/>
                <a:gd name="connsiteX9499" fmla="*/ 236842 w 4190171"/>
                <a:gd name="connsiteY9499" fmla="*/ 219406 h 950432"/>
                <a:gd name="connsiteX9500" fmla="*/ 3608680 w 4190171"/>
                <a:gd name="connsiteY9500" fmla="*/ 199368 h 950432"/>
                <a:gd name="connsiteX9501" fmla="*/ 3613459 w 4190171"/>
                <a:gd name="connsiteY9501" fmla="*/ 199368 h 950432"/>
                <a:gd name="connsiteX9502" fmla="*/ 3624052 w 4190171"/>
                <a:gd name="connsiteY9502" fmla="*/ 209961 h 950432"/>
                <a:gd name="connsiteX9503" fmla="*/ 3624052 w 4190171"/>
                <a:gd name="connsiteY9503" fmla="*/ 214739 h 950432"/>
                <a:gd name="connsiteX9504" fmla="*/ 3614629 w 4190171"/>
                <a:gd name="connsiteY9504" fmla="*/ 224162 h 950432"/>
                <a:gd name="connsiteX9505" fmla="*/ 3609850 w 4190171"/>
                <a:gd name="connsiteY9505" fmla="*/ 224162 h 950432"/>
                <a:gd name="connsiteX9506" fmla="*/ 3599257 w 4190171"/>
                <a:gd name="connsiteY9506" fmla="*/ 213569 h 950432"/>
                <a:gd name="connsiteX9507" fmla="*/ 3599257 w 4190171"/>
                <a:gd name="connsiteY9507" fmla="*/ 208790 h 950432"/>
                <a:gd name="connsiteX9508" fmla="*/ 3232842 w 4190171"/>
                <a:gd name="connsiteY9508" fmla="*/ 199368 h 950432"/>
                <a:gd name="connsiteX9509" fmla="*/ 3237620 w 4190171"/>
                <a:gd name="connsiteY9509" fmla="*/ 199368 h 950432"/>
                <a:gd name="connsiteX9510" fmla="*/ 3248213 w 4190171"/>
                <a:gd name="connsiteY9510" fmla="*/ 209961 h 950432"/>
                <a:gd name="connsiteX9511" fmla="*/ 3248213 w 4190171"/>
                <a:gd name="connsiteY9511" fmla="*/ 214739 h 950432"/>
                <a:gd name="connsiteX9512" fmla="*/ 3238790 w 4190171"/>
                <a:gd name="connsiteY9512" fmla="*/ 224162 h 950432"/>
                <a:gd name="connsiteX9513" fmla="*/ 3234012 w 4190171"/>
                <a:gd name="connsiteY9513" fmla="*/ 224162 h 950432"/>
                <a:gd name="connsiteX9514" fmla="*/ 3223420 w 4190171"/>
                <a:gd name="connsiteY9514" fmla="*/ 213569 h 950432"/>
                <a:gd name="connsiteX9515" fmla="*/ 3223420 w 4190171"/>
                <a:gd name="connsiteY9515" fmla="*/ 208790 h 950432"/>
                <a:gd name="connsiteX9516" fmla="*/ 2857004 w 4190171"/>
                <a:gd name="connsiteY9516" fmla="*/ 199368 h 950432"/>
                <a:gd name="connsiteX9517" fmla="*/ 2861782 w 4190171"/>
                <a:gd name="connsiteY9517" fmla="*/ 199368 h 950432"/>
                <a:gd name="connsiteX9518" fmla="*/ 2872376 w 4190171"/>
                <a:gd name="connsiteY9518" fmla="*/ 209961 h 950432"/>
                <a:gd name="connsiteX9519" fmla="*/ 2872376 w 4190171"/>
                <a:gd name="connsiteY9519" fmla="*/ 214739 h 950432"/>
                <a:gd name="connsiteX9520" fmla="*/ 2862953 w 4190171"/>
                <a:gd name="connsiteY9520" fmla="*/ 224162 h 950432"/>
                <a:gd name="connsiteX9521" fmla="*/ 2858174 w 4190171"/>
                <a:gd name="connsiteY9521" fmla="*/ 224162 h 950432"/>
                <a:gd name="connsiteX9522" fmla="*/ 2847581 w 4190171"/>
                <a:gd name="connsiteY9522" fmla="*/ 213569 h 950432"/>
                <a:gd name="connsiteX9523" fmla="*/ 2847581 w 4190171"/>
                <a:gd name="connsiteY9523" fmla="*/ 208790 h 950432"/>
                <a:gd name="connsiteX9524" fmla="*/ 2481166 w 4190171"/>
                <a:gd name="connsiteY9524" fmla="*/ 199368 h 950432"/>
                <a:gd name="connsiteX9525" fmla="*/ 2485944 w 4190171"/>
                <a:gd name="connsiteY9525" fmla="*/ 199368 h 950432"/>
                <a:gd name="connsiteX9526" fmla="*/ 2496537 w 4190171"/>
                <a:gd name="connsiteY9526" fmla="*/ 209961 h 950432"/>
                <a:gd name="connsiteX9527" fmla="*/ 2496537 w 4190171"/>
                <a:gd name="connsiteY9527" fmla="*/ 214739 h 950432"/>
                <a:gd name="connsiteX9528" fmla="*/ 2487115 w 4190171"/>
                <a:gd name="connsiteY9528" fmla="*/ 224162 h 950432"/>
                <a:gd name="connsiteX9529" fmla="*/ 2482336 w 4190171"/>
                <a:gd name="connsiteY9529" fmla="*/ 224162 h 950432"/>
                <a:gd name="connsiteX9530" fmla="*/ 2471743 w 4190171"/>
                <a:gd name="connsiteY9530" fmla="*/ 213569 h 950432"/>
                <a:gd name="connsiteX9531" fmla="*/ 2471743 w 4190171"/>
                <a:gd name="connsiteY9531" fmla="*/ 208790 h 950432"/>
                <a:gd name="connsiteX9532" fmla="*/ 2105328 w 4190171"/>
                <a:gd name="connsiteY9532" fmla="*/ 199368 h 950432"/>
                <a:gd name="connsiteX9533" fmla="*/ 2110106 w 4190171"/>
                <a:gd name="connsiteY9533" fmla="*/ 199368 h 950432"/>
                <a:gd name="connsiteX9534" fmla="*/ 2120699 w 4190171"/>
                <a:gd name="connsiteY9534" fmla="*/ 209961 h 950432"/>
                <a:gd name="connsiteX9535" fmla="*/ 2120699 w 4190171"/>
                <a:gd name="connsiteY9535" fmla="*/ 214739 h 950432"/>
                <a:gd name="connsiteX9536" fmla="*/ 2111276 w 4190171"/>
                <a:gd name="connsiteY9536" fmla="*/ 224162 h 950432"/>
                <a:gd name="connsiteX9537" fmla="*/ 2106498 w 4190171"/>
                <a:gd name="connsiteY9537" fmla="*/ 224162 h 950432"/>
                <a:gd name="connsiteX9538" fmla="*/ 2095906 w 4190171"/>
                <a:gd name="connsiteY9538" fmla="*/ 213569 h 950432"/>
                <a:gd name="connsiteX9539" fmla="*/ 2095906 w 4190171"/>
                <a:gd name="connsiteY9539" fmla="*/ 208790 h 950432"/>
                <a:gd name="connsiteX9540" fmla="*/ 1729490 w 4190171"/>
                <a:gd name="connsiteY9540" fmla="*/ 199368 h 950432"/>
                <a:gd name="connsiteX9541" fmla="*/ 1734268 w 4190171"/>
                <a:gd name="connsiteY9541" fmla="*/ 199368 h 950432"/>
                <a:gd name="connsiteX9542" fmla="*/ 1744861 w 4190171"/>
                <a:gd name="connsiteY9542" fmla="*/ 209961 h 950432"/>
                <a:gd name="connsiteX9543" fmla="*/ 1744861 w 4190171"/>
                <a:gd name="connsiteY9543" fmla="*/ 214739 h 950432"/>
                <a:gd name="connsiteX9544" fmla="*/ 1735439 w 4190171"/>
                <a:gd name="connsiteY9544" fmla="*/ 224162 h 950432"/>
                <a:gd name="connsiteX9545" fmla="*/ 1730660 w 4190171"/>
                <a:gd name="connsiteY9545" fmla="*/ 224162 h 950432"/>
                <a:gd name="connsiteX9546" fmla="*/ 1720067 w 4190171"/>
                <a:gd name="connsiteY9546" fmla="*/ 213569 h 950432"/>
                <a:gd name="connsiteX9547" fmla="*/ 1720067 w 4190171"/>
                <a:gd name="connsiteY9547" fmla="*/ 208790 h 950432"/>
                <a:gd name="connsiteX9548" fmla="*/ 1353652 w 4190171"/>
                <a:gd name="connsiteY9548" fmla="*/ 199368 h 950432"/>
                <a:gd name="connsiteX9549" fmla="*/ 1358430 w 4190171"/>
                <a:gd name="connsiteY9549" fmla="*/ 199368 h 950432"/>
                <a:gd name="connsiteX9550" fmla="*/ 1369023 w 4190171"/>
                <a:gd name="connsiteY9550" fmla="*/ 209961 h 950432"/>
                <a:gd name="connsiteX9551" fmla="*/ 1369023 w 4190171"/>
                <a:gd name="connsiteY9551" fmla="*/ 214739 h 950432"/>
                <a:gd name="connsiteX9552" fmla="*/ 1359600 w 4190171"/>
                <a:gd name="connsiteY9552" fmla="*/ 224162 h 950432"/>
                <a:gd name="connsiteX9553" fmla="*/ 1354822 w 4190171"/>
                <a:gd name="connsiteY9553" fmla="*/ 224162 h 950432"/>
                <a:gd name="connsiteX9554" fmla="*/ 1344229 w 4190171"/>
                <a:gd name="connsiteY9554" fmla="*/ 213569 h 950432"/>
                <a:gd name="connsiteX9555" fmla="*/ 1344229 w 4190171"/>
                <a:gd name="connsiteY9555" fmla="*/ 208790 h 950432"/>
                <a:gd name="connsiteX9556" fmla="*/ 977813 w 4190171"/>
                <a:gd name="connsiteY9556" fmla="*/ 199368 h 950432"/>
                <a:gd name="connsiteX9557" fmla="*/ 982592 w 4190171"/>
                <a:gd name="connsiteY9557" fmla="*/ 199368 h 950432"/>
                <a:gd name="connsiteX9558" fmla="*/ 993185 w 4190171"/>
                <a:gd name="connsiteY9558" fmla="*/ 209961 h 950432"/>
                <a:gd name="connsiteX9559" fmla="*/ 993185 w 4190171"/>
                <a:gd name="connsiteY9559" fmla="*/ 214739 h 950432"/>
                <a:gd name="connsiteX9560" fmla="*/ 983762 w 4190171"/>
                <a:gd name="connsiteY9560" fmla="*/ 224162 h 950432"/>
                <a:gd name="connsiteX9561" fmla="*/ 978984 w 4190171"/>
                <a:gd name="connsiteY9561" fmla="*/ 224162 h 950432"/>
                <a:gd name="connsiteX9562" fmla="*/ 968391 w 4190171"/>
                <a:gd name="connsiteY9562" fmla="*/ 213569 h 950432"/>
                <a:gd name="connsiteX9563" fmla="*/ 968391 w 4190171"/>
                <a:gd name="connsiteY9563" fmla="*/ 208790 h 950432"/>
                <a:gd name="connsiteX9564" fmla="*/ 601975 w 4190171"/>
                <a:gd name="connsiteY9564" fmla="*/ 199368 h 950432"/>
                <a:gd name="connsiteX9565" fmla="*/ 606754 w 4190171"/>
                <a:gd name="connsiteY9565" fmla="*/ 199368 h 950432"/>
                <a:gd name="connsiteX9566" fmla="*/ 617346 w 4190171"/>
                <a:gd name="connsiteY9566" fmla="*/ 209961 h 950432"/>
                <a:gd name="connsiteX9567" fmla="*/ 617346 w 4190171"/>
                <a:gd name="connsiteY9567" fmla="*/ 214739 h 950432"/>
                <a:gd name="connsiteX9568" fmla="*/ 607924 w 4190171"/>
                <a:gd name="connsiteY9568" fmla="*/ 224162 h 950432"/>
                <a:gd name="connsiteX9569" fmla="*/ 603146 w 4190171"/>
                <a:gd name="connsiteY9569" fmla="*/ 224162 h 950432"/>
                <a:gd name="connsiteX9570" fmla="*/ 592553 w 4190171"/>
                <a:gd name="connsiteY9570" fmla="*/ 213569 h 950432"/>
                <a:gd name="connsiteX9571" fmla="*/ 592553 w 4190171"/>
                <a:gd name="connsiteY9571" fmla="*/ 208790 h 950432"/>
                <a:gd name="connsiteX9572" fmla="*/ 3941203 w 4190171"/>
                <a:gd name="connsiteY9572" fmla="*/ 193552 h 950432"/>
                <a:gd name="connsiteX9573" fmla="*/ 3945283 w 4190171"/>
                <a:gd name="connsiteY9573" fmla="*/ 205956 h 950432"/>
                <a:gd name="connsiteX9574" fmla="*/ 3940145 w 4190171"/>
                <a:gd name="connsiteY9574" fmla="*/ 200818 h 950432"/>
                <a:gd name="connsiteX9575" fmla="*/ 3940145 w 4190171"/>
                <a:gd name="connsiteY9575" fmla="*/ 194610 h 950432"/>
                <a:gd name="connsiteX9576" fmla="*/ 3907022 w 4190171"/>
                <a:gd name="connsiteY9576" fmla="*/ 183774 h 950432"/>
                <a:gd name="connsiteX9577" fmla="*/ 3918398 w 4190171"/>
                <a:gd name="connsiteY9577" fmla="*/ 188369 h 950432"/>
                <a:gd name="connsiteX9578" fmla="*/ 3945356 w 4190171"/>
                <a:gd name="connsiteY9578" fmla="*/ 214848 h 950432"/>
                <a:gd name="connsiteX9579" fmla="*/ 3945558 w 4190171"/>
                <a:gd name="connsiteY9579" fmla="*/ 237519 h 950432"/>
                <a:gd name="connsiteX9580" fmla="*/ 3928541 w 4190171"/>
                <a:gd name="connsiteY9580" fmla="*/ 254843 h 950432"/>
                <a:gd name="connsiteX9581" fmla="*/ 3905870 w 4190171"/>
                <a:gd name="connsiteY9581" fmla="*/ 255045 h 950432"/>
                <a:gd name="connsiteX9582" fmla="*/ 3878913 w 4190171"/>
                <a:gd name="connsiteY9582" fmla="*/ 228565 h 950432"/>
                <a:gd name="connsiteX9583" fmla="*/ 3878711 w 4190171"/>
                <a:gd name="connsiteY9583" fmla="*/ 205894 h 950432"/>
                <a:gd name="connsiteX9584" fmla="*/ 3895727 w 4190171"/>
                <a:gd name="connsiteY9584" fmla="*/ 188571 h 950432"/>
                <a:gd name="connsiteX9585" fmla="*/ 3907022 w 4190171"/>
                <a:gd name="connsiteY9585" fmla="*/ 183774 h 950432"/>
                <a:gd name="connsiteX9586" fmla="*/ 3531183 w 4190171"/>
                <a:gd name="connsiteY9586" fmla="*/ 183774 h 950432"/>
                <a:gd name="connsiteX9587" fmla="*/ 3542560 w 4190171"/>
                <a:gd name="connsiteY9587" fmla="*/ 188369 h 950432"/>
                <a:gd name="connsiteX9588" fmla="*/ 3569517 w 4190171"/>
                <a:gd name="connsiteY9588" fmla="*/ 214848 h 950432"/>
                <a:gd name="connsiteX9589" fmla="*/ 3569720 w 4190171"/>
                <a:gd name="connsiteY9589" fmla="*/ 237519 h 950432"/>
                <a:gd name="connsiteX9590" fmla="*/ 3552703 w 4190171"/>
                <a:gd name="connsiteY9590" fmla="*/ 254843 h 950432"/>
                <a:gd name="connsiteX9591" fmla="*/ 3530032 w 4190171"/>
                <a:gd name="connsiteY9591" fmla="*/ 255045 h 950432"/>
                <a:gd name="connsiteX9592" fmla="*/ 3503076 w 4190171"/>
                <a:gd name="connsiteY9592" fmla="*/ 228565 h 950432"/>
                <a:gd name="connsiteX9593" fmla="*/ 3502873 w 4190171"/>
                <a:gd name="connsiteY9593" fmla="*/ 205894 h 950432"/>
                <a:gd name="connsiteX9594" fmla="*/ 3519889 w 4190171"/>
                <a:gd name="connsiteY9594" fmla="*/ 188571 h 950432"/>
                <a:gd name="connsiteX9595" fmla="*/ 3531183 w 4190171"/>
                <a:gd name="connsiteY9595" fmla="*/ 183774 h 950432"/>
                <a:gd name="connsiteX9596" fmla="*/ 3155345 w 4190171"/>
                <a:gd name="connsiteY9596" fmla="*/ 183774 h 950432"/>
                <a:gd name="connsiteX9597" fmla="*/ 3166722 w 4190171"/>
                <a:gd name="connsiteY9597" fmla="*/ 188369 h 950432"/>
                <a:gd name="connsiteX9598" fmla="*/ 3193679 w 4190171"/>
                <a:gd name="connsiteY9598" fmla="*/ 214848 h 950432"/>
                <a:gd name="connsiteX9599" fmla="*/ 3193882 w 4190171"/>
                <a:gd name="connsiteY9599" fmla="*/ 237519 h 950432"/>
                <a:gd name="connsiteX9600" fmla="*/ 3176865 w 4190171"/>
                <a:gd name="connsiteY9600" fmla="*/ 254843 h 950432"/>
                <a:gd name="connsiteX9601" fmla="*/ 3154194 w 4190171"/>
                <a:gd name="connsiteY9601" fmla="*/ 255045 h 950432"/>
                <a:gd name="connsiteX9602" fmla="*/ 3127237 w 4190171"/>
                <a:gd name="connsiteY9602" fmla="*/ 228565 h 950432"/>
                <a:gd name="connsiteX9603" fmla="*/ 3127035 w 4190171"/>
                <a:gd name="connsiteY9603" fmla="*/ 205894 h 950432"/>
                <a:gd name="connsiteX9604" fmla="*/ 3144051 w 4190171"/>
                <a:gd name="connsiteY9604" fmla="*/ 188571 h 950432"/>
                <a:gd name="connsiteX9605" fmla="*/ 3155345 w 4190171"/>
                <a:gd name="connsiteY9605" fmla="*/ 183774 h 950432"/>
                <a:gd name="connsiteX9606" fmla="*/ 2779507 w 4190171"/>
                <a:gd name="connsiteY9606" fmla="*/ 183774 h 950432"/>
                <a:gd name="connsiteX9607" fmla="*/ 2790884 w 4190171"/>
                <a:gd name="connsiteY9607" fmla="*/ 188369 h 950432"/>
                <a:gd name="connsiteX9608" fmla="*/ 2817841 w 4190171"/>
                <a:gd name="connsiteY9608" fmla="*/ 214848 h 950432"/>
                <a:gd name="connsiteX9609" fmla="*/ 2818043 w 4190171"/>
                <a:gd name="connsiteY9609" fmla="*/ 237519 h 950432"/>
                <a:gd name="connsiteX9610" fmla="*/ 2801027 w 4190171"/>
                <a:gd name="connsiteY9610" fmla="*/ 254843 h 950432"/>
                <a:gd name="connsiteX9611" fmla="*/ 2778356 w 4190171"/>
                <a:gd name="connsiteY9611" fmla="*/ 255045 h 950432"/>
                <a:gd name="connsiteX9612" fmla="*/ 2751400 w 4190171"/>
                <a:gd name="connsiteY9612" fmla="*/ 228565 h 950432"/>
                <a:gd name="connsiteX9613" fmla="*/ 2751197 w 4190171"/>
                <a:gd name="connsiteY9613" fmla="*/ 205894 h 950432"/>
                <a:gd name="connsiteX9614" fmla="*/ 2768213 w 4190171"/>
                <a:gd name="connsiteY9614" fmla="*/ 188571 h 950432"/>
                <a:gd name="connsiteX9615" fmla="*/ 2779507 w 4190171"/>
                <a:gd name="connsiteY9615" fmla="*/ 183774 h 950432"/>
                <a:gd name="connsiteX9616" fmla="*/ 2403669 w 4190171"/>
                <a:gd name="connsiteY9616" fmla="*/ 183774 h 950432"/>
                <a:gd name="connsiteX9617" fmla="*/ 2415046 w 4190171"/>
                <a:gd name="connsiteY9617" fmla="*/ 188369 h 950432"/>
                <a:gd name="connsiteX9618" fmla="*/ 2442003 w 4190171"/>
                <a:gd name="connsiteY9618" fmla="*/ 214848 h 950432"/>
                <a:gd name="connsiteX9619" fmla="*/ 2442206 w 4190171"/>
                <a:gd name="connsiteY9619" fmla="*/ 237519 h 950432"/>
                <a:gd name="connsiteX9620" fmla="*/ 2425189 w 4190171"/>
                <a:gd name="connsiteY9620" fmla="*/ 254843 h 950432"/>
                <a:gd name="connsiteX9621" fmla="*/ 2402518 w 4190171"/>
                <a:gd name="connsiteY9621" fmla="*/ 255045 h 950432"/>
                <a:gd name="connsiteX9622" fmla="*/ 2375562 w 4190171"/>
                <a:gd name="connsiteY9622" fmla="*/ 228565 h 950432"/>
                <a:gd name="connsiteX9623" fmla="*/ 2375359 w 4190171"/>
                <a:gd name="connsiteY9623" fmla="*/ 205894 h 950432"/>
                <a:gd name="connsiteX9624" fmla="*/ 2392375 w 4190171"/>
                <a:gd name="connsiteY9624" fmla="*/ 188571 h 950432"/>
                <a:gd name="connsiteX9625" fmla="*/ 2403669 w 4190171"/>
                <a:gd name="connsiteY9625" fmla="*/ 183774 h 950432"/>
                <a:gd name="connsiteX9626" fmla="*/ 2027831 w 4190171"/>
                <a:gd name="connsiteY9626" fmla="*/ 183774 h 950432"/>
                <a:gd name="connsiteX9627" fmla="*/ 2039208 w 4190171"/>
                <a:gd name="connsiteY9627" fmla="*/ 188369 h 950432"/>
                <a:gd name="connsiteX9628" fmla="*/ 2066165 w 4190171"/>
                <a:gd name="connsiteY9628" fmla="*/ 214848 h 950432"/>
                <a:gd name="connsiteX9629" fmla="*/ 2066368 w 4190171"/>
                <a:gd name="connsiteY9629" fmla="*/ 237519 h 950432"/>
                <a:gd name="connsiteX9630" fmla="*/ 2049350 w 4190171"/>
                <a:gd name="connsiteY9630" fmla="*/ 254843 h 950432"/>
                <a:gd name="connsiteX9631" fmla="*/ 2026680 w 4190171"/>
                <a:gd name="connsiteY9631" fmla="*/ 255045 h 950432"/>
                <a:gd name="connsiteX9632" fmla="*/ 1999723 w 4190171"/>
                <a:gd name="connsiteY9632" fmla="*/ 228565 h 950432"/>
                <a:gd name="connsiteX9633" fmla="*/ 1999521 w 4190171"/>
                <a:gd name="connsiteY9633" fmla="*/ 205894 h 950432"/>
                <a:gd name="connsiteX9634" fmla="*/ 2016537 w 4190171"/>
                <a:gd name="connsiteY9634" fmla="*/ 188571 h 950432"/>
                <a:gd name="connsiteX9635" fmla="*/ 2027831 w 4190171"/>
                <a:gd name="connsiteY9635" fmla="*/ 183774 h 950432"/>
                <a:gd name="connsiteX9636" fmla="*/ 1651993 w 4190171"/>
                <a:gd name="connsiteY9636" fmla="*/ 183774 h 950432"/>
                <a:gd name="connsiteX9637" fmla="*/ 1663370 w 4190171"/>
                <a:gd name="connsiteY9637" fmla="*/ 188369 h 950432"/>
                <a:gd name="connsiteX9638" fmla="*/ 1690327 w 4190171"/>
                <a:gd name="connsiteY9638" fmla="*/ 214848 h 950432"/>
                <a:gd name="connsiteX9639" fmla="*/ 1690529 w 4190171"/>
                <a:gd name="connsiteY9639" fmla="*/ 237519 h 950432"/>
                <a:gd name="connsiteX9640" fmla="*/ 1673513 w 4190171"/>
                <a:gd name="connsiteY9640" fmla="*/ 254843 h 950432"/>
                <a:gd name="connsiteX9641" fmla="*/ 1650842 w 4190171"/>
                <a:gd name="connsiteY9641" fmla="*/ 255045 h 950432"/>
                <a:gd name="connsiteX9642" fmla="*/ 1623885 w 4190171"/>
                <a:gd name="connsiteY9642" fmla="*/ 228565 h 950432"/>
                <a:gd name="connsiteX9643" fmla="*/ 1623683 w 4190171"/>
                <a:gd name="connsiteY9643" fmla="*/ 205894 h 950432"/>
                <a:gd name="connsiteX9644" fmla="*/ 1640698 w 4190171"/>
                <a:gd name="connsiteY9644" fmla="*/ 188571 h 950432"/>
                <a:gd name="connsiteX9645" fmla="*/ 1651993 w 4190171"/>
                <a:gd name="connsiteY9645" fmla="*/ 183774 h 950432"/>
                <a:gd name="connsiteX9646" fmla="*/ 1276155 w 4190171"/>
                <a:gd name="connsiteY9646" fmla="*/ 183774 h 950432"/>
                <a:gd name="connsiteX9647" fmla="*/ 1287532 w 4190171"/>
                <a:gd name="connsiteY9647" fmla="*/ 188369 h 950432"/>
                <a:gd name="connsiteX9648" fmla="*/ 1314489 w 4190171"/>
                <a:gd name="connsiteY9648" fmla="*/ 214848 h 950432"/>
                <a:gd name="connsiteX9649" fmla="*/ 1314691 w 4190171"/>
                <a:gd name="connsiteY9649" fmla="*/ 237519 h 950432"/>
                <a:gd name="connsiteX9650" fmla="*/ 1297674 w 4190171"/>
                <a:gd name="connsiteY9650" fmla="*/ 254843 h 950432"/>
                <a:gd name="connsiteX9651" fmla="*/ 1275003 w 4190171"/>
                <a:gd name="connsiteY9651" fmla="*/ 255045 h 950432"/>
                <a:gd name="connsiteX9652" fmla="*/ 1248047 w 4190171"/>
                <a:gd name="connsiteY9652" fmla="*/ 228565 h 950432"/>
                <a:gd name="connsiteX9653" fmla="*/ 1247845 w 4190171"/>
                <a:gd name="connsiteY9653" fmla="*/ 205894 h 950432"/>
                <a:gd name="connsiteX9654" fmla="*/ 1264861 w 4190171"/>
                <a:gd name="connsiteY9654" fmla="*/ 188571 h 950432"/>
                <a:gd name="connsiteX9655" fmla="*/ 1276155 w 4190171"/>
                <a:gd name="connsiteY9655" fmla="*/ 183774 h 950432"/>
                <a:gd name="connsiteX9656" fmla="*/ 900316 w 4190171"/>
                <a:gd name="connsiteY9656" fmla="*/ 183774 h 950432"/>
                <a:gd name="connsiteX9657" fmla="*/ 911694 w 4190171"/>
                <a:gd name="connsiteY9657" fmla="*/ 188369 h 950432"/>
                <a:gd name="connsiteX9658" fmla="*/ 938650 w 4190171"/>
                <a:gd name="connsiteY9658" fmla="*/ 214848 h 950432"/>
                <a:gd name="connsiteX9659" fmla="*/ 938852 w 4190171"/>
                <a:gd name="connsiteY9659" fmla="*/ 237519 h 950432"/>
                <a:gd name="connsiteX9660" fmla="*/ 921837 w 4190171"/>
                <a:gd name="connsiteY9660" fmla="*/ 254843 h 950432"/>
                <a:gd name="connsiteX9661" fmla="*/ 899165 w 4190171"/>
                <a:gd name="connsiteY9661" fmla="*/ 255045 h 950432"/>
                <a:gd name="connsiteX9662" fmla="*/ 872209 w 4190171"/>
                <a:gd name="connsiteY9662" fmla="*/ 228565 h 950432"/>
                <a:gd name="connsiteX9663" fmla="*/ 872006 w 4190171"/>
                <a:gd name="connsiteY9663" fmla="*/ 205894 h 950432"/>
                <a:gd name="connsiteX9664" fmla="*/ 889022 w 4190171"/>
                <a:gd name="connsiteY9664" fmla="*/ 188571 h 950432"/>
                <a:gd name="connsiteX9665" fmla="*/ 900316 w 4190171"/>
                <a:gd name="connsiteY9665" fmla="*/ 183774 h 950432"/>
                <a:gd name="connsiteX9666" fmla="*/ 524478 w 4190171"/>
                <a:gd name="connsiteY9666" fmla="*/ 183774 h 950432"/>
                <a:gd name="connsiteX9667" fmla="*/ 535856 w 4190171"/>
                <a:gd name="connsiteY9667" fmla="*/ 188369 h 950432"/>
                <a:gd name="connsiteX9668" fmla="*/ 562812 w 4190171"/>
                <a:gd name="connsiteY9668" fmla="*/ 214848 h 950432"/>
                <a:gd name="connsiteX9669" fmla="*/ 563015 w 4190171"/>
                <a:gd name="connsiteY9669" fmla="*/ 237519 h 950432"/>
                <a:gd name="connsiteX9670" fmla="*/ 545998 w 4190171"/>
                <a:gd name="connsiteY9670" fmla="*/ 254843 h 950432"/>
                <a:gd name="connsiteX9671" fmla="*/ 523327 w 4190171"/>
                <a:gd name="connsiteY9671" fmla="*/ 255045 h 950432"/>
                <a:gd name="connsiteX9672" fmla="*/ 496371 w 4190171"/>
                <a:gd name="connsiteY9672" fmla="*/ 228565 h 950432"/>
                <a:gd name="connsiteX9673" fmla="*/ 496168 w 4190171"/>
                <a:gd name="connsiteY9673" fmla="*/ 205894 h 950432"/>
                <a:gd name="connsiteX9674" fmla="*/ 513185 w 4190171"/>
                <a:gd name="connsiteY9674" fmla="*/ 188571 h 950432"/>
                <a:gd name="connsiteX9675" fmla="*/ 524478 w 4190171"/>
                <a:gd name="connsiteY9675" fmla="*/ 183774 h 950432"/>
                <a:gd name="connsiteX9676" fmla="*/ 3619549 w 4190171"/>
                <a:gd name="connsiteY9676" fmla="*/ 180579 h 950432"/>
                <a:gd name="connsiteX9677" fmla="*/ 3622524 w 4190171"/>
                <a:gd name="connsiteY9677" fmla="*/ 181969 h 950432"/>
                <a:gd name="connsiteX9678" fmla="*/ 3625957 w 4190171"/>
                <a:gd name="connsiteY9678" fmla="*/ 185721 h 950432"/>
                <a:gd name="connsiteX9679" fmla="*/ 3625688 w 4190171"/>
                <a:gd name="connsiteY9679" fmla="*/ 191783 h 950432"/>
                <a:gd name="connsiteX9680" fmla="*/ 3621936 w 4190171"/>
                <a:gd name="connsiteY9680" fmla="*/ 195216 h 950432"/>
                <a:gd name="connsiteX9681" fmla="*/ 3615874 w 4190171"/>
                <a:gd name="connsiteY9681" fmla="*/ 194947 h 950432"/>
                <a:gd name="connsiteX9682" fmla="*/ 3612442 w 4190171"/>
                <a:gd name="connsiteY9682" fmla="*/ 191195 h 950432"/>
                <a:gd name="connsiteX9683" fmla="*/ 3612710 w 4190171"/>
                <a:gd name="connsiteY9683" fmla="*/ 185133 h 950432"/>
                <a:gd name="connsiteX9684" fmla="*/ 3616462 w 4190171"/>
                <a:gd name="connsiteY9684" fmla="*/ 181700 h 950432"/>
                <a:gd name="connsiteX9685" fmla="*/ 3619549 w 4190171"/>
                <a:gd name="connsiteY9685" fmla="*/ 180579 h 950432"/>
                <a:gd name="connsiteX9686" fmla="*/ 3243710 w 4190171"/>
                <a:gd name="connsiteY9686" fmla="*/ 180579 h 950432"/>
                <a:gd name="connsiteX9687" fmla="*/ 3246686 w 4190171"/>
                <a:gd name="connsiteY9687" fmla="*/ 181969 h 950432"/>
                <a:gd name="connsiteX9688" fmla="*/ 3250119 w 4190171"/>
                <a:gd name="connsiteY9688" fmla="*/ 185721 h 950432"/>
                <a:gd name="connsiteX9689" fmla="*/ 3249850 w 4190171"/>
                <a:gd name="connsiteY9689" fmla="*/ 191783 h 950432"/>
                <a:gd name="connsiteX9690" fmla="*/ 3246098 w 4190171"/>
                <a:gd name="connsiteY9690" fmla="*/ 195216 h 950432"/>
                <a:gd name="connsiteX9691" fmla="*/ 3240036 w 4190171"/>
                <a:gd name="connsiteY9691" fmla="*/ 194947 h 950432"/>
                <a:gd name="connsiteX9692" fmla="*/ 3236603 w 4190171"/>
                <a:gd name="connsiteY9692" fmla="*/ 191195 h 950432"/>
                <a:gd name="connsiteX9693" fmla="*/ 3236872 w 4190171"/>
                <a:gd name="connsiteY9693" fmla="*/ 185133 h 950432"/>
                <a:gd name="connsiteX9694" fmla="*/ 3240624 w 4190171"/>
                <a:gd name="connsiteY9694" fmla="*/ 181700 h 950432"/>
                <a:gd name="connsiteX9695" fmla="*/ 3243710 w 4190171"/>
                <a:gd name="connsiteY9695" fmla="*/ 180579 h 950432"/>
                <a:gd name="connsiteX9696" fmla="*/ 2867873 w 4190171"/>
                <a:gd name="connsiteY9696" fmla="*/ 180579 h 950432"/>
                <a:gd name="connsiteX9697" fmla="*/ 2870848 w 4190171"/>
                <a:gd name="connsiteY9697" fmla="*/ 181969 h 950432"/>
                <a:gd name="connsiteX9698" fmla="*/ 2874281 w 4190171"/>
                <a:gd name="connsiteY9698" fmla="*/ 185721 h 950432"/>
                <a:gd name="connsiteX9699" fmla="*/ 2874012 w 4190171"/>
                <a:gd name="connsiteY9699" fmla="*/ 191783 h 950432"/>
                <a:gd name="connsiteX9700" fmla="*/ 2870260 w 4190171"/>
                <a:gd name="connsiteY9700" fmla="*/ 195216 h 950432"/>
                <a:gd name="connsiteX9701" fmla="*/ 2864198 w 4190171"/>
                <a:gd name="connsiteY9701" fmla="*/ 194947 h 950432"/>
                <a:gd name="connsiteX9702" fmla="*/ 2860766 w 4190171"/>
                <a:gd name="connsiteY9702" fmla="*/ 191195 h 950432"/>
                <a:gd name="connsiteX9703" fmla="*/ 2861034 w 4190171"/>
                <a:gd name="connsiteY9703" fmla="*/ 185133 h 950432"/>
                <a:gd name="connsiteX9704" fmla="*/ 2864786 w 4190171"/>
                <a:gd name="connsiteY9704" fmla="*/ 181700 h 950432"/>
                <a:gd name="connsiteX9705" fmla="*/ 2867873 w 4190171"/>
                <a:gd name="connsiteY9705" fmla="*/ 180579 h 950432"/>
                <a:gd name="connsiteX9706" fmla="*/ 2492034 w 4190171"/>
                <a:gd name="connsiteY9706" fmla="*/ 180579 h 950432"/>
                <a:gd name="connsiteX9707" fmla="*/ 2495010 w 4190171"/>
                <a:gd name="connsiteY9707" fmla="*/ 181969 h 950432"/>
                <a:gd name="connsiteX9708" fmla="*/ 2498443 w 4190171"/>
                <a:gd name="connsiteY9708" fmla="*/ 185721 h 950432"/>
                <a:gd name="connsiteX9709" fmla="*/ 2498174 w 4190171"/>
                <a:gd name="connsiteY9709" fmla="*/ 191783 h 950432"/>
                <a:gd name="connsiteX9710" fmla="*/ 2494422 w 4190171"/>
                <a:gd name="connsiteY9710" fmla="*/ 195216 h 950432"/>
                <a:gd name="connsiteX9711" fmla="*/ 2488360 w 4190171"/>
                <a:gd name="connsiteY9711" fmla="*/ 194947 h 950432"/>
                <a:gd name="connsiteX9712" fmla="*/ 2484927 w 4190171"/>
                <a:gd name="connsiteY9712" fmla="*/ 191195 h 950432"/>
                <a:gd name="connsiteX9713" fmla="*/ 2485196 w 4190171"/>
                <a:gd name="connsiteY9713" fmla="*/ 185133 h 950432"/>
                <a:gd name="connsiteX9714" fmla="*/ 2488949 w 4190171"/>
                <a:gd name="connsiteY9714" fmla="*/ 181700 h 950432"/>
                <a:gd name="connsiteX9715" fmla="*/ 2492034 w 4190171"/>
                <a:gd name="connsiteY9715" fmla="*/ 180579 h 950432"/>
                <a:gd name="connsiteX9716" fmla="*/ 2116197 w 4190171"/>
                <a:gd name="connsiteY9716" fmla="*/ 180579 h 950432"/>
                <a:gd name="connsiteX9717" fmla="*/ 2119172 w 4190171"/>
                <a:gd name="connsiteY9717" fmla="*/ 181969 h 950432"/>
                <a:gd name="connsiteX9718" fmla="*/ 2122605 w 4190171"/>
                <a:gd name="connsiteY9718" fmla="*/ 185721 h 950432"/>
                <a:gd name="connsiteX9719" fmla="*/ 2122336 w 4190171"/>
                <a:gd name="connsiteY9719" fmla="*/ 191783 h 950432"/>
                <a:gd name="connsiteX9720" fmla="*/ 2118584 w 4190171"/>
                <a:gd name="connsiteY9720" fmla="*/ 195216 h 950432"/>
                <a:gd name="connsiteX9721" fmla="*/ 2112522 w 4190171"/>
                <a:gd name="connsiteY9721" fmla="*/ 194947 h 950432"/>
                <a:gd name="connsiteX9722" fmla="*/ 2109089 w 4190171"/>
                <a:gd name="connsiteY9722" fmla="*/ 191195 h 950432"/>
                <a:gd name="connsiteX9723" fmla="*/ 2109358 w 4190171"/>
                <a:gd name="connsiteY9723" fmla="*/ 185133 h 950432"/>
                <a:gd name="connsiteX9724" fmla="*/ 2113110 w 4190171"/>
                <a:gd name="connsiteY9724" fmla="*/ 181700 h 950432"/>
                <a:gd name="connsiteX9725" fmla="*/ 2116197 w 4190171"/>
                <a:gd name="connsiteY9725" fmla="*/ 180579 h 950432"/>
                <a:gd name="connsiteX9726" fmla="*/ 1740358 w 4190171"/>
                <a:gd name="connsiteY9726" fmla="*/ 180579 h 950432"/>
                <a:gd name="connsiteX9727" fmla="*/ 1743334 w 4190171"/>
                <a:gd name="connsiteY9727" fmla="*/ 181969 h 950432"/>
                <a:gd name="connsiteX9728" fmla="*/ 1746767 w 4190171"/>
                <a:gd name="connsiteY9728" fmla="*/ 185721 h 950432"/>
                <a:gd name="connsiteX9729" fmla="*/ 1746498 w 4190171"/>
                <a:gd name="connsiteY9729" fmla="*/ 191783 h 950432"/>
                <a:gd name="connsiteX9730" fmla="*/ 1742746 w 4190171"/>
                <a:gd name="connsiteY9730" fmla="*/ 195216 h 950432"/>
                <a:gd name="connsiteX9731" fmla="*/ 1736684 w 4190171"/>
                <a:gd name="connsiteY9731" fmla="*/ 194947 h 950432"/>
                <a:gd name="connsiteX9732" fmla="*/ 1733251 w 4190171"/>
                <a:gd name="connsiteY9732" fmla="*/ 191195 h 950432"/>
                <a:gd name="connsiteX9733" fmla="*/ 1733520 w 4190171"/>
                <a:gd name="connsiteY9733" fmla="*/ 185133 h 950432"/>
                <a:gd name="connsiteX9734" fmla="*/ 1737272 w 4190171"/>
                <a:gd name="connsiteY9734" fmla="*/ 181700 h 950432"/>
                <a:gd name="connsiteX9735" fmla="*/ 1740358 w 4190171"/>
                <a:gd name="connsiteY9735" fmla="*/ 180579 h 950432"/>
                <a:gd name="connsiteX9736" fmla="*/ 1364520 w 4190171"/>
                <a:gd name="connsiteY9736" fmla="*/ 180579 h 950432"/>
                <a:gd name="connsiteX9737" fmla="*/ 1367496 w 4190171"/>
                <a:gd name="connsiteY9737" fmla="*/ 181969 h 950432"/>
                <a:gd name="connsiteX9738" fmla="*/ 1370929 w 4190171"/>
                <a:gd name="connsiteY9738" fmla="*/ 185721 h 950432"/>
                <a:gd name="connsiteX9739" fmla="*/ 1370660 w 4190171"/>
                <a:gd name="connsiteY9739" fmla="*/ 191783 h 950432"/>
                <a:gd name="connsiteX9740" fmla="*/ 1366908 w 4190171"/>
                <a:gd name="connsiteY9740" fmla="*/ 195216 h 950432"/>
                <a:gd name="connsiteX9741" fmla="*/ 1360846 w 4190171"/>
                <a:gd name="connsiteY9741" fmla="*/ 194947 h 950432"/>
                <a:gd name="connsiteX9742" fmla="*/ 1357413 w 4190171"/>
                <a:gd name="connsiteY9742" fmla="*/ 191195 h 950432"/>
                <a:gd name="connsiteX9743" fmla="*/ 1357682 w 4190171"/>
                <a:gd name="connsiteY9743" fmla="*/ 185133 h 950432"/>
                <a:gd name="connsiteX9744" fmla="*/ 1361434 w 4190171"/>
                <a:gd name="connsiteY9744" fmla="*/ 181700 h 950432"/>
                <a:gd name="connsiteX9745" fmla="*/ 1364520 w 4190171"/>
                <a:gd name="connsiteY9745" fmla="*/ 180579 h 950432"/>
                <a:gd name="connsiteX9746" fmla="*/ 988682 w 4190171"/>
                <a:gd name="connsiteY9746" fmla="*/ 180579 h 950432"/>
                <a:gd name="connsiteX9747" fmla="*/ 991657 w 4190171"/>
                <a:gd name="connsiteY9747" fmla="*/ 181969 h 950432"/>
                <a:gd name="connsiteX9748" fmla="*/ 995090 w 4190171"/>
                <a:gd name="connsiteY9748" fmla="*/ 185721 h 950432"/>
                <a:gd name="connsiteX9749" fmla="*/ 994822 w 4190171"/>
                <a:gd name="connsiteY9749" fmla="*/ 191783 h 950432"/>
                <a:gd name="connsiteX9750" fmla="*/ 991070 w 4190171"/>
                <a:gd name="connsiteY9750" fmla="*/ 195216 h 950432"/>
                <a:gd name="connsiteX9751" fmla="*/ 985008 w 4190171"/>
                <a:gd name="connsiteY9751" fmla="*/ 194947 h 950432"/>
                <a:gd name="connsiteX9752" fmla="*/ 981575 w 4190171"/>
                <a:gd name="connsiteY9752" fmla="*/ 191195 h 950432"/>
                <a:gd name="connsiteX9753" fmla="*/ 981844 w 4190171"/>
                <a:gd name="connsiteY9753" fmla="*/ 185133 h 950432"/>
                <a:gd name="connsiteX9754" fmla="*/ 985596 w 4190171"/>
                <a:gd name="connsiteY9754" fmla="*/ 181700 h 950432"/>
                <a:gd name="connsiteX9755" fmla="*/ 988682 w 4190171"/>
                <a:gd name="connsiteY9755" fmla="*/ 180579 h 950432"/>
                <a:gd name="connsiteX9756" fmla="*/ 612844 w 4190171"/>
                <a:gd name="connsiteY9756" fmla="*/ 180579 h 950432"/>
                <a:gd name="connsiteX9757" fmla="*/ 615819 w 4190171"/>
                <a:gd name="connsiteY9757" fmla="*/ 181969 h 950432"/>
                <a:gd name="connsiteX9758" fmla="*/ 619253 w 4190171"/>
                <a:gd name="connsiteY9758" fmla="*/ 185721 h 950432"/>
                <a:gd name="connsiteX9759" fmla="*/ 618984 w 4190171"/>
                <a:gd name="connsiteY9759" fmla="*/ 191783 h 950432"/>
                <a:gd name="connsiteX9760" fmla="*/ 615232 w 4190171"/>
                <a:gd name="connsiteY9760" fmla="*/ 195216 h 950432"/>
                <a:gd name="connsiteX9761" fmla="*/ 609170 w 4190171"/>
                <a:gd name="connsiteY9761" fmla="*/ 194947 h 950432"/>
                <a:gd name="connsiteX9762" fmla="*/ 605736 w 4190171"/>
                <a:gd name="connsiteY9762" fmla="*/ 191195 h 950432"/>
                <a:gd name="connsiteX9763" fmla="*/ 606006 w 4190171"/>
                <a:gd name="connsiteY9763" fmla="*/ 185133 h 950432"/>
                <a:gd name="connsiteX9764" fmla="*/ 609758 w 4190171"/>
                <a:gd name="connsiteY9764" fmla="*/ 181700 h 950432"/>
                <a:gd name="connsiteX9765" fmla="*/ 612844 w 4190171"/>
                <a:gd name="connsiteY9765" fmla="*/ 180579 h 950432"/>
                <a:gd name="connsiteX9766" fmla="*/ 3932748 w 4190171"/>
                <a:gd name="connsiteY9766" fmla="*/ 176309 h 950432"/>
                <a:gd name="connsiteX9767" fmla="*/ 3935723 w 4190171"/>
                <a:gd name="connsiteY9767" fmla="*/ 177698 h 950432"/>
                <a:gd name="connsiteX9768" fmla="*/ 3936137 w 4190171"/>
                <a:gd name="connsiteY9768" fmla="*/ 178150 h 950432"/>
                <a:gd name="connsiteX9769" fmla="*/ 3938926 w 4190171"/>
                <a:gd name="connsiteY9769" fmla="*/ 186630 h 950432"/>
                <a:gd name="connsiteX9770" fmla="*/ 3938887 w 4190171"/>
                <a:gd name="connsiteY9770" fmla="*/ 187512 h 950432"/>
                <a:gd name="connsiteX9771" fmla="*/ 3935135 w 4190171"/>
                <a:gd name="connsiteY9771" fmla="*/ 190945 h 950432"/>
                <a:gd name="connsiteX9772" fmla="*/ 3929074 w 4190171"/>
                <a:gd name="connsiteY9772" fmla="*/ 190676 h 950432"/>
                <a:gd name="connsiteX9773" fmla="*/ 3925641 w 4190171"/>
                <a:gd name="connsiteY9773" fmla="*/ 186924 h 950432"/>
                <a:gd name="connsiteX9774" fmla="*/ 3925910 w 4190171"/>
                <a:gd name="connsiteY9774" fmla="*/ 180862 h 950432"/>
                <a:gd name="connsiteX9775" fmla="*/ 3929661 w 4190171"/>
                <a:gd name="connsiteY9775" fmla="*/ 177429 h 950432"/>
                <a:gd name="connsiteX9776" fmla="*/ 3932748 w 4190171"/>
                <a:gd name="connsiteY9776" fmla="*/ 176309 h 950432"/>
                <a:gd name="connsiteX9777" fmla="*/ 3556910 w 4190171"/>
                <a:gd name="connsiteY9777" fmla="*/ 176309 h 950432"/>
                <a:gd name="connsiteX9778" fmla="*/ 3559885 w 4190171"/>
                <a:gd name="connsiteY9778" fmla="*/ 177698 h 950432"/>
                <a:gd name="connsiteX9779" fmla="*/ 3563318 w 4190171"/>
                <a:gd name="connsiteY9779" fmla="*/ 181450 h 950432"/>
                <a:gd name="connsiteX9780" fmla="*/ 3563049 w 4190171"/>
                <a:gd name="connsiteY9780" fmla="*/ 187512 h 950432"/>
                <a:gd name="connsiteX9781" fmla="*/ 3559297 w 4190171"/>
                <a:gd name="connsiteY9781" fmla="*/ 190945 h 950432"/>
                <a:gd name="connsiteX9782" fmla="*/ 3553236 w 4190171"/>
                <a:gd name="connsiteY9782" fmla="*/ 190676 h 950432"/>
                <a:gd name="connsiteX9783" fmla="*/ 3549802 w 4190171"/>
                <a:gd name="connsiteY9783" fmla="*/ 186924 h 950432"/>
                <a:gd name="connsiteX9784" fmla="*/ 3550071 w 4190171"/>
                <a:gd name="connsiteY9784" fmla="*/ 180862 h 950432"/>
                <a:gd name="connsiteX9785" fmla="*/ 3553823 w 4190171"/>
                <a:gd name="connsiteY9785" fmla="*/ 177429 h 950432"/>
                <a:gd name="connsiteX9786" fmla="*/ 3556910 w 4190171"/>
                <a:gd name="connsiteY9786" fmla="*/ 176309 h 950432"/>
                <a:gd name="connsiteX9787" fmla="*/ 3181072 w 4190171"/>
                <a:gd name="connsiteY9787" fmla="*/ 176309 h 950432"/>
                <a:gd name="connsiteX9788" fmla="*/ 3184047 w 4190171"/>
                <a:gd name="connsiteY9788" fmla="*/ 177698 h 950432"/>
                <a:gd name="connsiteX9789" fmla="*/ 3187480 w 4190171"/>
                <a:gd name="connsiteY9789" fmla="*/ 181450 h 950432"/>
                <a:gd name="connsiteX9790" fmla="*/ 3187211 w 4190171"/>
                <a:gd name="connsiteY9790" fmla="*/ 187512 h 950432"/>
                <a:gd name="connsiteX9791" fmla="*/ 3183459 w 4190171"/>
                <a:gd name="connsiteY9791" fmla="*/ 190945 h 950432"/>
                <a:gd name="connsiteX9792" fmla="*/ 3177398 w 4190171"/>
                <a:gd name="connsiteY9792" fmla="*/ 190676 h 950432"/>
                <a:gd name="connsiteX9793" fmla="*/ 3173965 w 4190171"/>
                <a:gd name="connsiteY9793" fmla="*/ 186924 h 950432"/>
                <a:gd name="connsiteX9794" fmla="*/ 3174233 w 4190171"/>
                <a:gd name="connsiteY9794" fmla="*/ 180862 h 950432"/>
                <a:gd name="connsiteX9795" fmla="*/ 3177985 w 4190171"/>
                <a:gd name="connsiteY9795" fmla="*/ 177429 h 950432"/>
                <a:gd name="connsiteX9796" fmla="*/ 3181072 w 4190171"/>
                <a:gd name="connsiteY9796" fmla="*/ 176309 h 950432"/>
                <a:gd name="connsiteX9797" fmla="*/ 2805234 w 4190171"/>
                <a:gd name="connsiteY9797" fmla="*/ 176309 h 950432"/>
                <a:gd name="connsiteX9798" fmla="*/ 2808209 w 4190171"/>
                <a:gd name="connsiteY9798" fmla="*/ 177698 h 950432"/>
                <a:gd name="connsiteX9799" fmla="*/ 2811642 w 4190171"/>
                <a:gd name="connsiteY9799" fmla="*/ 181450 h 950432"/>
                <a:gd name="connsiteX9800" fmla="*/ 2811373 w 4190171"/>
                <a:gd name="connsiteY9800" fmla="*/ 187512 h 950432"/>
                <a:gd name="connsiteX9801" fmla="*/ 2807621 w 4190171"/>
                <a:gd name="connsiteY9801" fmla="*/ 190945 h 950432"/>
                <a:gd name="connsiteX9802" fmla="*/ 2801559 w 4190171"/>
                <a:gd name="connsiteY9802" fmla="*/ 190676 h 950432"/>
                <a:gd name="connsiteX9803" fmla="*/ 2798126 w 4190171"/>
                <a:gd name="connsiteY9803" fmla="*/ 186924 h 950432"/>
                <a:gd name="connsiteX9804" fmla="*/ 2798395 w 4190171"/>
                <a:gd name="connsiteY9804" fmla="*/ 180862 h 950432"/>
                <a:gd name="connsiteX9805" fmla="*/ 2802147 w 4190171"/>
                <a:gd name="connsiteY9805" fmla="*/ 177429 h 950432"/>
                <a:gd name="connsiteX9806" fmla="*/ 2805234 w 4190171"/>
                <a:gd name="connsiteY9806" fmla="*/ 176309 h 950432"/>
                <a:gd name="connsiteX9807" fmla="*/ 2429395 w 4190171"/>
                <a:gd name="connsiteY9807" fmla="*/ 176309 h 950432"/>
                <a:gd name="connsiteX9808" fmla="*/ 2432371 w 4190171"/>
                <a:gd name="connsiteY9808" fmla="*/ 177698 h 950432"/>
                <a:gd name="connsiteX9809" fmla="*/ 2435804 w 4190171"/>
                <a:gd name="connsiteY9809" fmla="*/ 181450 h 950432"/>
                <a:gd name="connsiteX9810" fmla="*/ 2435535 w 4190171"/>
                <a:gd name="connsiteY9810" fmla="*/ 187512 h 950432"/>
                <a:gd name="connsiteX9811" fmla="*/ 2431783 w 4190171"/>
                <a:gd name="connsiteY9811" fmla="*/ 190945 h 950432"/>
                <a:gd name="connsiteX9812" fmla="*/ 2425722 w 4190171"/>
                <a:gd name="connsiteY9812" fmla="*/ 190676 h 950432"/>
                <a:gd name="connsiteX9813" fmla="*/ 2422288 w 4190171"/>
                <a:gd name="connsiteY9813" fmla="*/ 186924 h 950432"/>
                <a:gd name="connsiteX9814" fmla="*/ 2422557 w 4190171"/>
                <a:gd name="connsiteY9814" fmla="*/ 180862 h 950432"/>
                <a:gd name="connsiteX9815" fmla="*/ 2426309 w 4190171"/>
                <a:gd name="connsiteY9815" fmla="*/ 177429 h 950432"/>
                <a:gd name="connsiteX9816" fmla="*/ 2429395 w 4190171"/>
                <a:gd name="connsiteY9816" fmla="*/ 176309 h 950432"/>
                <a:gd name="connsiteX9817" fmla="*/ 2053558 w 4190171"/>
                <a:gd name="connsiteY9817" fmla="*/ 176309 h 950432"/>
                <a:gd name="connsiteX9818" fmla="*/ 2056533 w 4190171"/>
                <a:gd name="connsiteY9818" fmla="*/ 177698 h 950432"/>
                <a:gd name="connsiteX9819" fmla="*/ 2059966 w 4190171"/>
                <a:gd name="connsiteY9819" fmla="*/ 181450 h 950432"/>
                <a:gd name="connsiteX9820" fmla="*/ 2059697 w 4190171"/>
                <a:gd name="connsiteY9820" fmla="*/ 187512 h 950432"/>
                <a:gd name="connsiteX9821" fmla="*/ 2055945 w 4190171"/>
                <a:gd name="connsiteY9821" fmla="*/ 190945 h 950432"/>
                <a:gd name="connsiteX9822" fmla="*/ 2049883 w 4190171"/>
                <a:gd name="connsiteY9822" fmla="*/ 190676 h 950432"/>
                <a:gd name="connsiteX9823" fmla="*/ 2046450 w 4190171"/>
                <a:gd name="connsiteY9823" fmla="*/ 186924 h 950432"/>
                <a:gd name="connsiteX9824" fmla="*/ 2046719 w 4190171"/>
                <a:gd name="connsiteY9824" fmla="*/ 180862 h 950432"/>
                <a:gd name="connsiteX9825" fmla="*/ 2050470 w 4190171"/>
                <a:gd name="connsiteY9825" fmla="*/ 177429 h 950432"/>
                <a:gd name="connsiteX9826" fmla="*/ 2053558 w 4190171"/>
                <a:gd name="connsiteY9826" fmla="*/ 176309 h 950432"/>
                <a:gd name="connsiteX9827" fmla="*/ 1677720 w 4190171"/>
                <a:gd name="connsiteY9827" fmla="*/ 176309 h 950432"/>
                <a:gd name="connsiteX9828" fmla="*/ 1680694 w 4190171"/>
                <a:gd name="connsiteY9828" fmla="*/ 177698 h 950432"/>
                <a:gd name="connsiteX9829" fmla="*/ 1684127 w 4190171"/>
                <a:gd name="connsiteY9829" fmla="*/ 181450 h 950432"/>
                <a:gd name="connsiteX9830" fmla="*/ 1683858 w 4190171"/>
                <a:gd name="connsiteY9830" fmla="*/ 187512 h 950432"/>
                <a:gd name="connsiteX9831" fmla="*/ 1680106 w 4190171"/>
                <a:gd name="connsiteY9831" fmla="*/ 190945 h 950432"/>
                <a:gd name="connsiteX9832" fmla="*/ 1674045 w 4190171"/>
                <a:gd name="connsiteY9832" fmla="*/ 190676 h 950432"/>
                <a:gd name="connsiteX9833" fmla="*/ 1670612 w 4190171"/>
                <a:gd name="connsiteY9833" fmla="*/ 186924 h 950432"/>
                <a:gd name="connsiteX9834" fmla="*/ 1670881 w 4190171"/>
                <a:gd name="connsiteY9834" fmla="*/ 180862 h 950432"/>
                <a:gd name="connsiteX9835" fmla="*/ 1674633 w 4190171"/>
                <a:gd name="connsiteY9835" fmla="*/ 177429 h 950432"/>
                <a:gd name="connsiteX9836" fmla="*/ 1677720 w 4190171"/>
                <a:gd name="connsiteY9836" fmla="*/ 176309 h 950432"/>
                <a:gd name="connsiteX9837" fmla="*/ 1301881 w 4190171"/>
                <a:gd name="connsiteY9837" fmla="*/ 176309 h 950432"/>
                <a:gd name="connsiteX9838" fmla="*/ 1304857 w 4190171"/>
                <a:gd name="connsiteY9838" fmla="*/ 177698 h 950432"/>
                <a:gd name="connsiteX9839" fmla="*/ 1308290 w 4190171"/>
                <a:gd name="connsiteY9839" fmla="*/ 181450 h 950432"/>
                <a:gd name="connsiteX9840" fmla="*/ 1308021 w 4190171"/>
                <a:gd name="connsiteY9840" fmla="*/ 187512 h 950432"/>
                <a:gd name="connsiteX9841" fmla="*/ 1304269 w 4190171"/>
                <a:gd name="connsiteY9841" fmla="*/ 190945 h 950432"/>
                <a:gd name="connsiteX9842" fmla="*/ 1298207 w 4190171"/>
                <a:gd name="connsiteY9842" fmla="*/ 190676 h 950432"/>
                <a:gd name="connsiteX9843" fmla="*/ 1294774 w 4190171"/>
                <a:gd name="connsiteY9843" fmla="*/ 186924 h 950432"/>
                <a:gd name="connsiteX9844" fmla="*/ 1295043 w 4190171"/>
                <a:gd name="connsiteY9844" fmla="*/ 180862 h 950432"/>
                <a:gd name="connsiteX9845" fmla="*/ 1298794 w 4190171"/>
                <a:gd name="connsiteY9845" fmla="*/ 177429 h 950432"/>
                <a:gd name="connsiteX9846" fmla="*/ 1301881 w 4190171"/>
                <a:gd name="connsiteY9846" fmla="*/ 176309 h 950432"/>
                <a:gd name="connsiteX9847" fmla="*/ 926043 w 4190171"/>
                <a:gd name="connsiteY9847" fmla="*/ 176309 h 950432"/>
                <a:gd name="connsiteX9848" fmla="*/ 929018 w 4190171"/>
                <a:gd name="connsiteY9848" fmla="*/ 177698 h 950432"/>
                <a:gd name="connsiteX9849" fmla="*/ 932451 w 4190171"/>
                <a:gd name="connsiteY9849" fmla="*/ 181450 h 950432"/>
                <a:gd name="connsiteX9850" fmla="*/ 932182 w 4190171"/>
                <a:gd name="connsiteY9850" fmla="*/ 187512 h 950432"/>
                <a:gd name="connsiteX9851" fmla="*/ 928430 w 4190171"/>
                <a:gd name="connsiteY9851" fmla="*/ 190945 h 950432"/>
                <a:gd name="connsiteX9852" fmla="*/ 922369 w 4190171"/>
                <a:gd name="connsiteY9852" fmla="*/ 190676 h 950432"/>
                <a:gd name="connsiteX9853" fmla="*/ 918936 w 4190171"/>
                <a:gd name="connsiteY9853" fmla="*/ 186924 h 950432"/>
                <a:gd name="connsiteX9854" fmla="*/ 919204 w 4190171"/>
                <a:gd name="connsiteY9854" fmla="*/ 180862 h 950432"/>
                <a:gd name="connsiteX9855" fmla="*/ 922956 w 4190171"/>
                <a:gd name="connsiteY9855" fmla="*/ 177429 h 950432"/>
                <a:gd name="connsiteX9856" fmla="*/ 926043 w 4190171"/>
                <a:gd name="connsiteY9856" fmla="*/ 176309 h 950432"/>
                <a:gd name="connsiteX9857" fmla="*/ 550205 w 4190171"/>
                <a:gd name="connsiteY9857" fmla="*/ 176309 h 950432"/>
                <a:gd name="connsiteX9858" fmla="*/ 553180 w 4190171"/>
                <a:gd name="connsiteY9858" fmla="*/ 177698 h 950432"/>
                <a:gd name="connsiteX9859" fmla="*/ 556613 w 4190171"/>
                <a:gd name="connsiteY9859" fmla="*/ 181450 h 950432"/>
                <a:gd name="connsiteX9860" fmla="*/ 556345 w 4190171"/>
                <a:gd name="connsiteY9860" fmla="*/ 187512 h 950432"/>
                <a:gd name="connsiteX9861" fmla="*/ 552592 w 4190171"/>
                <a:gd name="connsiteY9861" fmla="*/ 190945 h 950432"/>
                <a:gd name="connsiteX9862" fmla="*/ 546531 w 4190171"/>
                <a:gd name="connsiteY9862" fmla="*/ 190676 h 950432"/>
                <a:gd name="connsiteX9863" fmla="*/ 543098 w 4190171"/>
                <a:gd name="connsiteY9863" fmla="*/ 186924 h 950432"/>
                <a:gd name="connsiteX9864" fmla="*/ 543367 w 4190171"/>
                <a:gd name="connsiteY9864" fmla="*/ 180862 h 950432"/>
                <a:gd name="connsiteX9865" fmla="*/ 547118 w 4190171"/>
                <a:gd name="connsiteY9865" fmla="*/ 177429 h 950432"/>
                <a:gd name="connsiteX9866" fmla="*/ 550205 w 4190171"/>
                <a:gd name="connsiteY9866" fmla="*/ 176309 h 950432"/>
                <a:gd name="connsiteX9867" fmla="*/ 3585173 w 4190171"/>
                <a:gd name="connsiteY9867" fmla="*/ 175563 h 950432"/>
                <a:gd name="connsiteX9868" fmla="*/ 3588277 w 4190171"/>
                <a:gd name="connsiteY9868" fmla="*/ 176848 h 950432"/>
                <a:gd name="connsiteX9869" fmla="*/ 3600519 w 4190171"/>
                <a:gd name="connsiteY9869" fmla="*/ 189090 h 950432"/>
                <a:gd name="connsiteX9870" fmla="*/ 3600519 w 4190171"/>
                <a:gd name="connsiteY9870" fmla="*/ 195298 h 950432"/>
                <a:gd name="connsiteX9871" fmla="*/ 3582757 w 4190171"/>
                <a:gd name="connsiteY9871" fmla="*/ 213060 h 950432"/>
                <a:gd name="connsiteX9872" fmla="*/ 3576548 w 4190171"/>
                <a:gd name="connsiteY9872" fmla="*/ 213060 h 950432"/>
                <a:gd name="connsiteX9873" fmla="*/ 3564307 w 4190171"/>
                <a:gd name="connsiteY9873" fmla="*/ 200818 h 950432"/>
                <a:gd name="connsiteX9874" fmla="*/ 3564307 w 4190171"/>
                <a:gd name="connsiteY9874" fmla="*/ 194610 h 950432"/>
                <a:gd name="connsiteX9875" fmla="*/ 3582069 w 4190171"/>
                <a:gd name="connsiteY9875" fmla="*/ 176848 h 950432"/>
                <a:gd name="connsiteX9876" fmla="*/ 3585173 w 4190171"/>
                <a:gd name="connsiteY9876" fmla="*/ 175563 h 950432"/>
                <a:gd name="connsiteX9877" fmla="*/ 3209335 w 4190171"/>
                <a:gd name="connsiteY9877" fmla="*/ 175563 h 950432"/>
                <a:gd name="connsiteX9878" fmla="*/ 3212439 w 4190171"/>
                <a:gd name="connsiteY9878" fmla="*/ 176848 h 950432"/>
                <a:gd name="connsiteX9879" fmla="*/ 3224680 w 4190171"/>
                <a:gd name="connsiteY9879" fmla="*/ 189090 h 950432"/>
                <a:gd name="connsiteX9880" fmla="*/ 3224680 w 4190171"/>
                <a:gd name="connsiteY9880" fmla="*/ 195298 h 950432"/>
                <a:gd name="connsiteX9881" fmla="*/ 3206918 w 4190171"/>
                <a:gd name="connsiteY9881" fmla="*/ 213060 h 950432"/>
                <a:gd name="connsiteX9882" fmla="*/ 3200711 w 4190171"/>
                <a:gd name="connsiteY9882" fmla="*/ 213060 h 950432"/>
                <a:gd name="connsiteX9883" fmla="*/ 3188469 w 4190171"/>
                <a:gd name="connsiteY9883" fmla="*/ 200818 h 950432"/>
                <a:gd name="connsiteX9884" fmla="*/ 3188469 w 4190171"/>
                <a:gd name="connsiteY9884" fmla="*/ 194610 h 950432"/>
                <a:gd name="connsiteX9885" fmla="*/ 3206231 w 4190171"/>
                <a:gd name="connsiteY9885" fmla="*/ 176848 h 950432"/>
                <a:gd name="connsiteX9886" fmla="*/ 3209335 w 4190171"/>
                <a:gd name="connsiteY9886" fmla="*/ 175563 h 950432"/>
                <a:gd name="connsiteX9887" fmla="*/ 2833497 w 4190171"/>
                <a:gd name="connsiteY9887" fmla="*/ 175563 h 950432"/>
                <a:gd name="connsiteX9888" fmla="*/ 2836601 w 4190171"/>
                <a:gd name="connsiteY9888" fmla="*/ 176848 h 950432"/>
                <a:gd name="connsiteX9889" fmla="*/ 2848842 w 4190171"/>
                <a:gd name="connsiteY9889" fmla="*/ 189090 h 950432"/>
                <a:gd name="connsiteX9890" fmla="*/ 2848842 w 4190171"/>
                <a:gd name="connsiteY9890" fmla="*/ 195298 h 950432"/>
                <a:gd name="connsiteX9891" fmla="*/ 2831081 w 4190171"/>
                <a:gd name="connsiteY9891" fmla="*/ 213060 h 950432"/>
                <a:gd name="connsiteX9892" fmla="*/ 2824872 w 4190171"/>
                <a:gd name="connsiteY9892" fmla="*/ 213060 h 950432"/>
                <a:gd name="connsiteX9893" fmla="*/ 2812631 w 4190171"/>
                <a:gd name="connsiteY9893" fmla="*/ 200818 h 950432"/>
                <a:gd name="connsiteX9894" fmla="*/ 2812631 w 4190171"/>
                <a:gd name="connsiteY9894" fmla="*/ 194610 h 950432"/>
                <a:gd name="connsiteX9895" fmla="*/ 2830393 w 4190171"/>
                <a:gd name="connsiteY9895" fmla="*/ 176848 h 950432"/>
                <a:gd name="connsiteX9896" fmla="*/ 2833497 w 4190171"/>
                <a:gd name="connsiteY9896" fmla="*/ 175563 h 950432"/>
                <a:gd name="connsiteX9897" fmla="*/ 2457659 w 4190171"/>
                <a:gd name="connsiteY9897" fmla="*/ 175563 h 950432"/>
                <a:gd name="connsiteX9898" fmla="*/ 2460763 w 4190171"/>
                <a:gd name="connsiteY9898" fmla="*/ 176848 h 950432"/>
                <a:gd name="connsiteX9899" fmla="*/ 2473005 w 4190171"/>
                <a:gd name="connsiteY9899" fmla="*/ 189090 h 950432"/>
                <a:gd name="connsiteX9900" fmla="*/ 2473005 w 4190171"/>
                <a:gd name="connsiteY9900" fmla="*/ 195298 h 950432"/>
                <a:gd name="connsiteX9901" fmla="*/ 2455243 w 4190171"/>
                <a:gd name="connsiteY9901" fmla="*/ 213060 h 950432"/>
                <a:gd name="connsiteX9902" fmla="*/ 2449034 w 4190171"/>
                <a:gd name="connsiteY9902" fmla="*/ 213060 h 950432"/>
                <a:gd name="connsiteX9903" fmla="*/ 2436793 w 4190171"/>
                <a:gd name="connsiteY9903" fmla="*/ 200818 h 950432"/>
                <a:gd name="connsiteX9904" fmla="*/ 2436793 w 4190171"/>
                <a:gd name="connsiteY9904" fmla="*/ 194610 h 950432"/>
                <a:gd name="connsiteX9905" fmla="*/ 2454555 w 4190171"/>
                <a:gd name="connsiteY9905" fmla="*/ 176848 h 950432"/>
                <a:gd name="connsiteX9906" fmla="*/ 2457659 w 4190171"/>
                <a:gd name="connsiteY9906" fmla="*/ 175563 h 950432"/>
                <a:gd name="connsiteX9907" fmla="*/ 2081820 w 4190171"/>
                <a:gd name="connsiteY9907" fmla="*/ 175563 h 950432"/>
                <a:gd name="connsiteX9908" fmla="*/ 2084925 w 4190171"/>
                <a:gd name="connsiteY9908" fmla="*/ 176848 h 950432"/>
                <a:gd name="connsiteX9909" fmla="*/ 2097166 w 4190171"/>
                <a:gd name="connsiteY9909" fmla="*/ 189090 h 950432"/>
                <a:gd name="connsiteX9910" fmla="*/ 2097166 w 4190171"/>
                <a:gd name="connsiteY9910" fmla="*/ 195298 h 950432"/>
                <a:gd name="connsiteX9911" fmla="*/ 2079404 w 4190171"/>
                <a:gd name="connsiteY9911" fmla="*/ 213060 h 950432"/>
                <a:gd name="connsiteX9912" fmla="*/ 2073197 w 4190171"/>
                <a:gd name="connsiteY9912" fmla="*/ 213060 h 950432"/>
                <a:gd name="connsiteX9913" fmla="*/ 2060955 w 4190171"/>
                <a:gd name="connsiteY9913" fmla="*/ 200818 h 950432"/>
                <a:gd name="connsiteX9914" fmla="*/ 2060955 w 4190171"/>
                <a:gd name="connsiteY9914" fmla="*/ 194610 h 950432"/>
                <a:gd name="connsiteX9915" fmla="*/ 2078716 w 4190171"/>
                <a:gd name="connsiteY9915" fmla="*/ 176848 h 950432"/>
                <a:gd name="connsiteX9916" fmla="*/ 2081820 w 4190171"/>
                <a:gd name="connsiteY9916" fmla="*/ 175563 h 950432"/>
                <a:gd name="connsiteX9917" fmla="*/ 1705983 w 4190171"/>
                <a:gd name="connsiteY9917" fmla="*/ 175563 h 950432"/>
                <a:gd name="connsiteX9918" fmla="*/ 1709087 w 4190171"/>
                <a:gd name="connsiteY9918" fmla="*/ 176848 h 950432"/>
                <a:gd name="connsiteX9919" fmla="*/ 1721329 w 4190171"/>
                <a:gd name="connsiteY9919" fmla="*/ 189090 h 950432"/>
                <a:gd name="connsiteX9920" fmla="*/ 1721329 w 4190171"/>
                <a:gd name="connsiteY9920" fmla="*/ 195298 h 950432"/>
                <a:gd name="connsiteX9921" fmla="*/ 1703567 w 4190171"/>
                <a:gd name="connsiteY9921" fmla="*/ 213060 h 950432"/>
                <a:gd name="connsiteX9922" fmla="*/ 1697358 w 4190171"/>
                <a:gd name="connsiteY9922" fmla="*/ 213060 h 950432"/>
                <a:gd name="connsiteX9923" fmla="*/ 1685116 w 4190171"/>
                <a:gd name="connsiteY9923" fmla="*/ 200818 h 950432"/>
                <a:gd name="connsiteX9924" fmla="*/ 1685116 w 4190171"/>
                <a:gd name="connsiteY9924" fmla="*/ 194610 h 950432"/>
                <a:gd name="connsiteX9925" fmla="*/ 1702879 w 4190171"/>
                <a:gd name="connsiteY9925" fmla="*/ 176848 h 950432"/>
                <a:gd name="connsiteX9926" fmla="*/ 1705983 w 4190171"/>
                <a:gd name="connsiteY9926" fmla="*/ 175563 h 950432"/>
                <a:gd name="connsiteX9927" fmla="*/ 1330144 w 4190171"/>
                <a:gd name="connsiteY9927" fmla="*/ 175563 h 950432"/>
                <a:gd name="connsiteX9928" fmla="*/ 1333248 w 4190171"/>
                <a:gd name="connsiteY9928" fmla="*/ 176848 h 950432"/>
                <a:gd name="connsiteX9929" fmla="*/ 1345490 w 4190171"/>
                <a:gd name="connsiteY9929" fmla="*/ 189090 h 950432"/>
                <a:gd name="connsiteX9930" fmla="*/ 1345490 w 4190171"/>
                <a:gd name="connsiteY9930" fmla="*/ 195298 h 950432"/>
                <a:gd name="connsiteX9931" fmla="*/ 1327728 w 4190171"/>
                <a:gd name="connsiteY9931" fmla="*/ 213060 h 950432"/>
                <a:gd name="connsiteX9932" fmla="*/ 1321520 w 4190171"/>
                <a:gd name="connsiteY9932" fmla="*/ 213060 h 950432"/>
                <a:gd name="connsiteX9933" fmla="*/ 1309278 w 4190171"/>
                <a:gd name="connsiteY9933" fmla="*/ 200818 h 950432"/>
                <a:gd name="connsiteX9934" fmla="*/ 1309278 w 4190171"/>
                <a:gd name="connsiteY9934" fmla="*/ 194610 h 950432"/>
                <a:gd name="connsiteX9935" fmla="*/ 1327040 w 4190171"/>
                <a:gd name="connsiteY9935" fmla="*/ 176848 h 950432"/>
                <a:gd name="connsiteX9936" fmla="*/ 1330144 w 4190171"/>
                <a:gd name="connsiteY9936" fmla="*/ 175563 h 950432"/>
                <a:gd name="connsiteX9937" fmla="*/ 954306 w 4190171"/>
                <a:gd name="connsiteY9937" fmla="*/ 175563 h 950432"/>
                <a:gd name="connsiteX9938" fmla="*/ 957410 w 4190171"/>
                <a:gd name="connsiteY9938" fmla="*/ 176848 h 950432"/>
                <a:gd name="connsiteX9939" fmla="*/ 969652 w 4190171"/>
                <a:gd name="connsiteY9939" fmla="*/ 189090 h 950432"/>
                <a:gd name="connsiteX9940" fmla="*/ 969652 w 4190171"/>
                <a:gd name="connsiteY9940" fmla="*/ 195298 h 950432"/>
                <a:gd name="connsiteX9941" fmla="*/ 951890 w 4190171"/>
                <a:gd name="connsiteY9941" fmla="*/ 213060 h 950432"/>
                <a:gd name="connsiteX9942" fmla="*/ 945682 w 4190171"/>
                <a:gd name="connsiteY9942" fmla="*/ 213060 h 950432"/>
                <a:gd name="connsiteX9943" fmla="*/ 933440 w 4190171"/>
                <a:gd name="connsiteY9943" fmla="*/ 200818 h 950432"/>
                <a:gd name="connsiteX9944" fmla="*/ 933440 w 4190171"/>
                <a:gd name="connsiteY9944" fmla="*/ 194610 h 950432"/>
                <a:gd name="connsiteX9945" fmla="*/ 951203 w 4190171"/>
                <a:gd name="connsiteY9945" fmla="*/ 176848 h 950432"/>
                <a:gd name="connsiteX9946" fmla="*/ 954306 w 4190171"/>
                <a:gd name="connsiteY9946" fmla="*/ 175563 h 950432"/>
                <a:gd name="connsiteX9947" fmla="*/ 578468 w 4190171"/>
                <a:gd name="connsiteY9947" fmla="*/ 175563 h 950432"/>
                <a:gd name="connsiteX9948" fmla="*/ 581572 w 4190171"/>
                <a:gd name="connsiteY9948" fmla="*/ 176848 h 950432"/>
                <a:gd name="connsiteX9949" fmla="*/ 593814 w 4190171"/>
                <a:gd name="connsiteY9949" fmla="*/ 189090 h 950432"/>
                <a:gd name="connsiteX9950" fmla="*/ 593814 w 4190171"/>
                <a:gd name="connsiteY9950" fmla="*/ 195298 h 950432"/>
                <a:gd name="connsiteX9951" fmla="*/ 576052 w 4190171"/>
                <a:gd name="connsiteY9951" fmla="*/ 213060 h 950432"/>
                <a:gd name="connsiteX9952" fmla="*/ 569844 w 4190171"/>
                <a:gd name="connsiteY9952" fmla="*/ 213060 h 950432"/>
                <a:gd name="connsiteX9953" fmla="*/ 557602 w 4190171"/>
                <a:gd name="connsiteY9953" fmla="*/ 200818 h 950432"/>
                <a:gd name="connsiteX9954" fmla="*/ 557602 w 4190171"/>
                <a:gd name="connsiteY9954" fmla="*/ 194610 h 950432"/>
                <a:gd name="connsiteX9955" fmla="*/ 575364 w 4190171"/>
                <a:gd name="connsiteY9955" fmla="*/ 176848 h 950432"/>
                <a:gd name="connsiteX9956" fmla="*/ 578468 w 4190171"/>
                <a:gd name="connsiteY9956" fmla="*/ 175563 h 950432"/>
                <a:gd name="connsiteX9957" fmla="*/ 3643039 w 4190171"/>
                <a:gd name="connsiteY9957" fmla="*/ 171326 h 950432"/>
                <a:gd name="connsiteX9958" fmla="*/ 3646014 w 4190171"/>
                <a:gd name="connsiteY9958" fmla="*/ 172715 h 950432"/>
                <a:gd name="connsiteX9959" fmla="*/ 3649448 w 4190171"/>
                <a:gd name="connsiteY9959" fmla="*/ 176468 h 950432"/>
                <a:gd name="connsiteX9960" fmla="*/ 3649179 w 4190171"/>
                <a:gd name="connsiteY9960" fmla="*/ 182529 h 950432"/>
                <a:gd name="connsiteX9961" fmla="*/ 3645426 w 4190171"/>
                <a:gd name="connsiteY9961" fmla="*/ 185962 h 950432"/>
                <a:gd name="connsiteX9962" fmla="*/ 3639366 w 4190171"/>
                <a:gd name="connsiteY9962" fmla="*/ 185693 h 950432"/>
                <a:gd name="connsiteX9963" fmla="*/ 3635932 w 4190171"/>
                <a:gd name="connsiteY9963" fmla="*/ 181941 h 950432"/>
                <a:gd name="connsiteX9964" fmla="*/ 3636201 w 4190171"/>
                <a:gd name="connsiteY9964" fmla="*/ 175880 h 950432"/>
                <a:gd name="connsiteX9965" fmla="*/ 3639953 w 4190171"/>
                <a:gd name="connsiteY9965" fmla="*/ 172447 h 950432"/>
                <a:gd name="connsiteX9966" fmla="*/ 3643039 w 4190171"/>
                <a:gd name="connsiteY9966" fmla="*/ 171326 h 950432"/>
                <a:gd name="connsiteX9967" fmla="*/ 3267202 w 4190171"/>
                <a:gd name="connsiteY9967" fmla="*/ 171326 h 950432"/>
                <a:gd name="connsiteX9968" fmla="*/ 3270176 w 4190171"/>
                <a:gd name="connsiteY9968" fmla="*/ 172715 h 950432"/>
                <a:gd name="connsiteX9969" fmla="*/ 3273610 w 4190171"/>
                <a:gd name="connsiteY9969" fmla="*/ 176468 h 950432"/>
                <a:gd name="connsiteX9970" fmla="*/ 3273340 w 4190171"/>
                <a:gd name="connsiteY9970" fmla="*/ 182529 h 950432"/>
                <a:gd name="connsiteX9971" fmla="*/ 3269588 w 4190171"/>
                <a:gd name="connsiteY9971" fmla="*/ 185962 h 950432"/>
                <a:gd name="connsiteX9972" fmla="*/ 3263527 w 4190171"/>
                <a:gd name="connsiteY9972" fmla="*/ 185693 h 950432"/>
                <a:gd name="connsiteX9973" fmla="*/ 3260094 w 4190171"/>
                <a:gd name="connsiteY9973" fmla="*/ 181941 h 950432"/>
                <a:gd name="connsiteX9974" fmla="*/ 3260363 w 4190171"/>
                <a:gd name="connsiteY9974" fmla="*/ 175880 h 950432"/>
                <a:gd name="connsiteX9975" fmla="*/ 3264114 w 4190171"/>
                <a:gd name="connsiteY9975" fmla="*/ 172447 h 950432"/>
                <a:gd name="connsiteX9976" fmla="*/ 3267202 w 4190171"/>
                <a:gd name="connsiteY9976" fmla="*/ 171326 h 950432"/>
                <a:gd name="connsiteX9977" fmla="*/ 2891363 w 4190171"/>
                <a:gd name="connsiteY9977" fmla="*/ 171326 h 950432"/>
                <a:gd name="connsiteX9978" fmla="*/ 2894338 w 4190171"/>
                <a:gd name="connsiteY9978" fmla="*/ 172715 h 950432"/>
                <a:gd name="connsiteX9979" fmla="*/ 2897771 w 4190171"/>
                <a:gd name="connsiteY9979" fmla="*/ 176468 h 950432"/>
                <a:gd name="connsiteX9980" fmla="*/ 2897502 w 4190171"/>
                <a:gd name="connsiteY9980" fmla="*/ 182529 h 950432"/>
                <a:gd name="connsiteX9981" fmla="*/ 2893750 w 4190171"/>
                <a:gd name="connsiteY9981" fmla="*/ 185962 h 950432"/>
                <a:gd name="connsiteX9982" fmla="*/ 2887689 w 4190171"/>
                <a:gd name="connsiteY9982" fmla="*/ 185693 h 950432"/>
                <a:gd name="connsiteX9983" fmla="*/ 2884256 w 4190171"/>
                <a:gd name="connsiteY9983" fmla="*/ 181941 h 950432"/>
                <a:gd name="connsiteX9984" fmla="*/ 2884524 w 4190171"/>
                <a:gd name="connsiteY9984" fmla="*/ 175880 h 950432"/>
                <a:gd name="connsiteX9985" fmla="*/ 2888276 w 4190171"/>
                <a:gd name="connsiteY9985" fmla="*/ 172447 h 950432"/>
                <a:gd name="connsiteX9986" fmla="*/ 2891363 w 4190171"/>
                <a:gd name="connsiteY9986" fmla="*/ 171326 h 950432"/>
                <a:gd name="connsiteX9987" fmla="*/ 2515525 w 4190171"/>
                <a:gd name="connsiteY9987" fmla="*/ 171326 h 950432"/>
                <a:gd name="connsiteX9988" fmla="*/ 2518500 w 4190171"/>
                <a:gd name="connsiteY9988" fmla="*/ 172715 h 950432"/>
                <a:gd name="connsiteX9989" fmla="*/ 2521934 w 4190171"/>
                <a:gd name="connsiteY9989" fmla="*/ 176468 h 950432"/>
                <a:gd name="connsiteX9990" fmla="*/ 2521664 w 4190171"/>
                <a:gd name="connsiteY9990" fmla="*/ 182529 h 950432"/>
                <a:gd name="connsiteX9991" fmla="*/ 2517912 w 4190171"/>
                <a:gd name="connsiteY9991" fmla="*/ 185962 h 950432"/>
                <a:gd name="connsiteX9992" fmla="*/ 2511851 w 4190171"/>
                <a:gd name="connsiteY9992" fmla="*/ 185693 h 950432"/>
                <a:gd name="connsiteX9993" fmla="*/ 2508418 w 4190171"/>
                <a:gd name="connsiteY9993" fmla="*/ 181941 h 950432"/>
                <a:gd name="connsiteX9994" fmla="*/ 2508686 w 4190171"/>
                <a:gd name="connsiteY9994" fmla="*/ 175880 h 950432"/>
                <a:gd name="connsiteX9995" fmla="*/ 2512438 w 4190171"/>
                <a:gd name="connsiteY9995" fmla="*/ 172447 h 950432"/>
                <a:gd name="connsiteX9996" fmla="*/ 2515525 w 4190171"/>
                <a:gd name="connsiteY9996" fmla="*/ 171326 h 950432"/>
                <a:gd name="connsiteX9997" fmla="*/ 2139687 w 4190171"/>
                <a:gd name="connsiteY9997" fmla="*/ 171326 h 950432"/>
                <a:gd name="connsiteX9998" fmla="*/ 2142662 w 4190171"/>
                <a:gd name="connsiteY9998" fmla="*/ 172715 h 950432"/>
                <a:gd name="connsiteX9999" fmla="*/ 2146095 w 4190171"/>
                <a:gd name="connsiteY9999" fmla="*/ 176468 h 950432"/>
                <a:gd name="connsiteX10000" fmla="*/ 2145826 w 4190171"/>
                <a:gd name="connsiteY10000" fmla="*/ 182529 h 950432"/>
                <a:gd name="connsiteX10001" fmla="*/ 2142074 w 4190171"/>
                <a:gd name="connsiteY10001" fmla="*/ 185962 h 950432"/>
                <a:gd name="connsiteX10002" fmla="*/ 2136013 w 4190171"/>
                <a:gd name="connsiteY10002" fmla="*/ 185693 h 950432"/>
                <a:gd name="connsiteX10003" fmla="*/ 2132580 w 4190171"/>
                <a:gd name="connsiteY10003" fmla="*/ 181941 h 950432"/>
                <a:gd name="connsiteX10004" fmla="*/ 2132848 w 4190171"/>
                <a:gd name="connsiteY10004" fmla="*/ 175880 h 950432"/>
                <a:gd name="connsiteX10005" fmla="*/ 2136600 w 4190171"/>
                <a:gd name="connsiteY10005" fmla="*/ 172447 h 950432"/>
                <a:gd name="connsiteX10006" fmla="*/ 2139687 w 4190171"/>
                <a:gd name="connsiteY10006" fmla="*/ 171326 h 950432"/>
                <a:gd name="connsiteX10007" fmla="*/ 1763848 w 4190171"/>
                <a:gd name="connsiteY10007" fmla="*/ 171326 h 950432"/>
                <a:gd name="connsiteX10008" fmla="*/ 1766824 w 4190171"/>
                <a:gd name="connsiteY10008" fmla="*/ 172715 h 950432"/>
                <a:gd name="connsiteX10009" fmla="*/ 1770257 w 4190171"/>
                <a:gd name="connsiteY10009" fmla="*/ 176468 h 950432"/>
                <a:gd name="connsiteX10010" fmla="*/ 1769988 w 4190171"/>
                <a:gd name="connsiteY10010" fmla="*/ 182529 h 950432"/>
                <a:gd name="connsiteX10011" fmla="*/ 1766236 w 4190171"/>
                <a:gd name="connsiteY10011" fmla="*/ 185962 h 950432"/>
                <a:gd name="connsiteX10012" fmla="*/ 1760175 w 4190171"/>
                <a:gd name="connsiteY10012" fmla="*/ 185693 h 950432"/>
                <a:gd name="connsiteX10013" fmla="*/ 1756742 w 4190171"/>
                <a:gd name="connsiteY10013" fmla="*/ 181941 h 950432"/>
                <a:gd name="connsiteX10014" fmla="*/ 1757011 w 4190171"/>
                <a:gd name="connsiteY10014" fmla="*/ 175880 h 950432"/>
                <a:gd name="connsiteX10015" fmla="*/ 1760762 w 4190171"/>
                <a:gd name="connsiteY10015" fmla="*/ 172447 h 950432"/>
                <a:gd name="connsiteX10016" fmla="*/ 1763848 w 4190171"/>
                <a:gd name="connsiteY10016" fmla="*/ 171326 h 950432"/>
                <a:gd name="connsiteX10017" fmla="*/ 1388011 w 4190171"/>
                <a:gd name="connsiteY10017" fmla="*/ 171326 h 950432"/>
                <a:gd name="connsiteX10018" fmla="*/ 1390986 w 4190171"/>
                <a:gd name="connsiteY10018" fmla="*/ 172715 h 950432"/>
                <a:gd name="connsiteX10019" fmla="*/ 1394419 w 4190171"/>
                <a:gd name="connsiteY10019" fmla="*/ 176468 h 950432"/>
                <a:gd name="connsiteX10020" fmla="*/ 1394150 w 4190171"/>
                <a:gd name="connsiteY10020" fmla="*/ 182529 h 950432"/>
                <a:gd name="connsiteX10021" fmla="*/ 1390398 w 4190171"/>
                <a:gd name="connsiteY10021" fmla="*/ 185962 h 950432"/>
                <a:gd name="connsiteX10022" fmla="*/ 1384336 w 4190171"/>
                <a:gd name="connsiteY10022" fmla="*/ 185693 h 950432"/>
                <a:gd name="connsiteX10023" fmla="*/ 1380903 w 4190171"/>
                <a:gd name="connsiteY10023" fmla="*/ 181941 h 950432"/>
                <a:gd name="connsiteX10024" fmla="*/ 1381172 w 4190171"/>
                <a:gd name="connsiteY10024" fmla="*/ 175880 h 950432"/>
                <a:gd name="connsiteX10025" fmla="*/ 1384924 w 4190171"/>
                <a:gd name="connsiteY10025" fmla="*/ 172447 h 950432"/>
                <a:gd name="connsiteX10026" fmla="*/ 1388011 w 4190171"/>
                <a:gd name="connsiteY10026" fmla="*/ 171326 h 950432"/>
                <a:gd name="connsiteX10027" fmla="*/ 1012173 w 4190171"/>
                <a:gd name="connsiteY10027" fmla="*/ 171326 h 950432"/>
                <a:gd name="connsiteX10028" fmla="*/ 1015148 w 4190171"/>
                <a:gd name="connsiteY10028" fmla="*/ 172715 h 950432"/>
                <a:gd name="connsiteX10029" fmla="*/ 1018581 w 4190171"/>
                <a:gd name="connsiteY10029" fmla="*/ 176468 h 950432"/>
                <a:gd name="connsiteX10030" fmla="*/ 1018312 w 4190171"/>
                <a:gd name="connsiteY10030" fmla="*/ 182529 h 950432"/>
                <a:gd name="connsiteX10031" fmla="*/ 1014560 w 4190171"/>
                <a:gd name="connsiteY10031" fmla="*/ 185962 h 950432"/>
                <a:gd name="connsiteX10032" fmla="*/ 1008498 w 4190171"/>
                <a:gd name="connsiteY10032" fmla="*/ 185693 h 950432"/>
                <a:gd name="connsiteX10033" fmla="*/ 1005066 w 4190171"/>
                <a:gd name="connsiteY10033" fmla="*/ 181941 h 950432"/>
                <a:gd name="connsiteX10034" fmla="*/ 1005334 w 4190171"/>
                <a:gd name="connsiteY10034" fmla="*/ 175880 h 950432"/>
                <a:gd name="connsiteX10035" fmla="*/ 1009086 w 4190171"/>
                <a:gd name="connsiteY10035" fmla="*/ 172447 h 950432"/>
                <a:gd name="connsiteX10036" fmla="*/ 1012173 w 4190171"/>
                <a:gd name="connsiteY10036" fmla="*/ 171326 h 950432"/>
                <a:gd name="connsiteX10037" fmla="*/ 636335 w 4190171"/>
                <a:gd name="connsiteY10037" fmla="*/ 171326 h 950432"/>
                <a:gd name="connsiteX10038" fmla="*/ 639310 w 4190171"/>
                <a:gd name="connsiteY10038" fmla="*/ 172715 h 950432"/>
                <a:gd name="connsiteX10039" fmla="*/ 642743 w 4190171"/>
                <a:gd name="connsiteY10039" fmla="*/ 176468 h 950432"/>
                <a:gd name="connsiteX10040" fmla="*/ 642474 w 4190171"/>
                <a:gd name="connsiteY10040" fmla="*/ 182529 h 950432"/>
                <a:gd name="connsiteX10041" fmla="*/ 638722 w 4190171"/>
                <a:gd name="connsiteY10041" fmla="*/ 185962 h 950432"/>
                <a:gd name="connsiteX10042" fmla="*/ 632660 w 4190171"/>
                <a:gd name="connsiteY10042" fmla="*/ 185693 h 950432"/>
                <a:gd name="connsiteX10043" fmla="*/ 629227 w 4190171"/>
                <a:gd name="connsiteY10043" fmla="*/ 181941 h 950432"/>
                <a:gd name="connsiteX10044" fmla="*/ 629496 w 4190171"/>
                <a:gd name="connsiteY10044" fmla="*/ 175880 h 950432"/>
                <a:gd name="connsiteX10045" fmla="*/ 633248 w 4190171"/>
                <a:gd name="connsiteY10045" fmla="*/ 172447 h 950432"/>
                <a:gd name="connsiteX10046" fmla="*/ 636335 w 4190171"/>
                <a:gd name="connsiteY10046" fmla="*/ 171326 h 950432"/>
                <a:gd name="connsiteX10047" fmla="*/ 260496 w 4190171"/>
                <a:gd name="connsiteY10047" fmla="*/ 171326 h 950432"/>
                <a:gd name="connsiteX10048" fmla="*/ 263472 w 4190171"/>
                <a:gd name="connsiteY10048" fmla="*/ 172715 h 950432"/>
                <a:gd name="connsiteX10049" fmla="*/ 266905 w 4190171"/>
                <a:gd name="connsiteY10049" fmla="*/ 176468 h 950432"/>
                <a:gd name="connsiteX10050" fmla="*/ 266636 w 4190171"/>
                <a:gd name="connsiteY10050" fmla="*/ 182529 h 950432"/>
                <a:gd name="connsiteX10051" fmla="*/ 262884 w 4190171"/>
                <a:gd name="connsiteY10051" fmla="*/ 185962 h 950432"/>
                <a:gd name="connsiteX10052" fmla="*/ 256823 w 4190171"/>
                <a:gd name="connsiteY10052" fmla="*/ 185693 h 950432"/>
                <a:gd name="connsiteX10053" fmla="*/ 253390 w 4190171"/>
                <a:gd name="connsiteY10053" fmla="*/ 181941 h 950432"/>
                <a:gd name="connsiteX10054" fmla="*/ 253658 w 4190171"/>
                <a:gd name="connsiteY10054" fmla="*/ 175880 h 950432"/>
                <a:gd name="connsiteX10055" fmla="*/ 257410 w 4190171"/>
                <a:gd name="connsiteY10055" fmla="*/ 172447 h 950432"/>
                <a:gd name="connsiteX10056" fmla="*/ 260496 w 4190171"/>
                <a:gd name="connsiteY10056" fmla="*/ 171326 h 950432"/>
                <a:gd name="connsiteX10057" fmla="*/ 3694424 w 4190171"/>
                <a:gd name="connsiteY10057" fmla="*/ 150382 h 950432"/>
                <a:gd name="connsiteX10058" fmla="*/ 3704970 w 4190171"/>
                <a:gd name="connsiteY10058" fmla="*/ 154751 h 950432"/>
                <a:gd name="connsiteX10059" fmla="*/ 3751327 w 4190171"/>
                <a:gd name="connsiteY10059" fmla="*/ 201108 h 950432"/>
                <a:gd name="connsiteX10060" fmla="*/ 3751327 w 4190171"/>
                <a:gd name="connsiteY10060" fmla="*/ 222200 h 950432"/>
                <a:gd name="connsiteX10061" fmla="*/ 3709069 w 4190171"/>
                <a:gd name="connsiteY10061" fmla="*/ 264459 h 950432"/>
                <a:gd name="connsiteX10062" fmla="*/ 3687976 w 4190171"/>
                <a:gd name="connsiteY10062" fmla="*/ 264459 h 950432"/>
                <a:gd name="connsiteX10063" fmla="*/ 3641619 w 4190171"/>
                <a:gd name="connsiteY10063" fmla="*/ 218102 h 950432"/>
                <a:gd name="connsiteX10064" fmla="*/ 3641619 w 4190171"/>
                <a:gd name="connsiteY10064" fmla="*/ 197009 h 950432"/>
                <a:gd name="connsiteX10065" fmla="*/ 3683878 w 4190171"/>
                <a:gd name="connsiteY10065" fmla="*/ 154751 h 950432"/>
                <a:gd name="connsiteX10066" fmla="*/ 3694424 w 4190171"/>
                <a:gd name="connsiteY10066" fmla="*/ 150382 h 950432"/>
                <a:gd name="connsiteX10067" fmla="*/ 3318586 w 4190171"/>
                <a:gd name="connsiteY10067" fmla="*/ 150382 h 950432"/>
                <a:gd name="connsiteX10068" fmla="*/ 3329132 w 4190171"/>
                <a:gd name="connsiteY10068" fmla="*/ 154751 h 950432"/>
                <a:gd name="connsiteX10069" fmla="*/ 3375490 w 4190171"/>
                <a:gd name="connsiteY10069" fmla="*/ 201108 h 950432"/>
                <a:gd name="connsiteX10070" fmla="*/ 3375490 w 4190171"/>
                <a:gd name="connsiteY10070" fmla="*/ 222200 h 950432"/>
                <a:gd name="connsiteX10071" fmla="*/ 3333230 w 4190171"/>
                <a:gd name="connsiteY10071" fmla="*/ 264459 h 950432"/>
                <a:gd name="connsiteX10072" fmla="*/ 3312138 w 4190171"/>
                <a:gd name="connsiteY10072" fmla="*/ 264459 h 950432"/>
                <a:gd name="connsiteX10073" fmla="*/ 3265780 w 4190171"/>
                <a:gd name="connsiteY10073" fmla="*/ 218102 h 950432"/>
                <a:gd name="connsiteX10074" fmla="*/ 3265780 w 4190171"/>
                <a:gd name="connsiteY10074" fmla="*/ 197009 h 950432"/>
                <a:gd name="connsiteX10075" fmla="*/ 3308040 w 4190171"/>
                <a:gd name="connsiteY10075" fmla="*/ 154751 h 950432"/>
                <a:gd name="connsiteX10076" fmla="*/ 3318586 w 4190171"/>
                <a:gd name="connsiteY10076" fmla="*/ 150382 h 950432"/>
                <a:gd name="connsiteX10077" fmla="*/ 2942748 w 4190171"/>
                <a:gd name="connsiteY10077" fmla="*/ 150382 h 950432"/>
                <a:gd name="connsiteX10078" fmla="*/ 2953294 w 4190171"/>
                <a:gd name="connsiteY10078" fmla="*/ 154751 h 950432"/>
                <a:gd name="connsiteX10079" fmla="*/ 2999651 w 4190171"/>
                <a:gd name="connsiteY10079" fmla="*/ 201108 h 950432"/>
                <a:gd name="connsiteX10080" fmla="*/ 2999651 w 4190171"/>
                <a:gd name="connsiteY10080" fmla="*/ 222200 h 950432"/>
                <a:gd name="connsiteX10081" fmla="*/ 2957392 w 4190171"/>
                <a:gd name="connsiteY10081" fmla="*/ 264459 h 950432"/>
                <a:gd name="connsiteX10082" fmla="*/ 2936300 w 4190171"/>
                <a:gd name="connsiteY10082" fmla="*/ 264459 h 950432"/>
                <a:gd name="connsiteX10083" fmla="*/ 2889943 w 4190171"/>
                <a:gd name="connsiteY10083" fmla="*/ 218102 h 950432"/>
                <a:gd name="connsiteX10084" fmla="*/ 2889943 w 4190171"/>
                <a:gd name="connsiteY10084" fmla="*/ 197009 h 950432"/>
                <a:gd name="connsiteX10085" fmla="*/ 2932202 w 4190171"/>
                <a:gd name="connsiteY10085" fmla="*/ 154751 h 950432"/>
                <a:gd name="connsiteX10086" fmla="*/ 2942748 w 4190171"/>
                <a:gd name="connsiteY10086" fmla="*/ 150382 h 950432"/>
                <a:gd name="connsiteX10087" fmla="*/ 2566910 w 4190171"/>
                <a:gd name="connsiteY10087" fmla="*/ 150382 h 950432"/>
                <a:gd name="connsiteX10088" fmla="*/ 2577455 w 4190171"/>
                <a:gd name="connsiteY10088" fmla="*/ 154751 h 950432"/>
                <a:gd name="connsiteX10089" fmla="*/ 2623813 w 4190171"/>
                <a:gd name="connsiteY10089" fmla="*/ 201108 h 950432"/>
                <a:gd name="connsiteX10090" fmla="*/ 2623813 w 4190171"/>
                <a:gd name="connsiteY10090" fmla="*/ 222200 h 950432"/>
                <a:gd name="connsiteX10091" fmla="*/ 2581554 w 4190171"/>
                <a:gd name="connsiteY10091" fmla="*/ 264459 h 950432"/>
                <a:gd name="connsiteX10092" fmla="*/ 2560462 w 4190171"/>
                <a:gd name="connsiteY10092" fmla="*/ 264459 h 950432"/>
                <a:gd name="connsiteX10093" fmla="*/ 2514104 w 4190171"/>
                <a:gd name="connsiteY10093" fmla="*/ 218102 h 950432"/>
                <a:gd name="connsiteX10094" fmla="*/ 2514104 w 4190171"/>
                <a:gd name="connsiteY10094" fmla="*/ 197009 h 950432"/>
                <a:gd name="connsiteX10095" fmla="*/ 2556364 w 4190171"/>
                <a:gd name="connsiteY10095" fmla="*/ 154751 h 950432"/>
                <a:gd name="connsiteX10096" fmla="*/ 2566910 w 4190171"/>
                <a:gd name="connsiteY10096" fmla="*/ 150382 h 950432"/>
                <a:gd name="connsiteX10097" fmla="*/ 2191072 w 4190171"/>
                <a:gd name="connsiteY10097" fmla="*/ 150382 h 950432"/>
                <a:gd name="connsiteX10098" fmla="*/ 2201618 w 4190171"/>
                <a:gd name="connsiteY10098" fmla="*/ 154751 h 950432"/>
                <a:gd name="connsiteX10099" fmla="*/ 2247976 w 4190171"/>
                <a:gd name="connsiteY10099" fmla="*/ 201108 h 950432"/>
                <a:gd name="connsiteX10100" fmla="*/ 2247976 w 4190171"/>
                <a:gd name="connsiteY10100" fmla="*/ 222200 h 950432"/>
                <a:gd name="connsiteX10101" fmla="*/ 2205716 w 4190171"/>
                <a:gd name="connsiteY10101" fmla="*/ 264459 h 950432"/>
                <a:gd name="connsiteX10102" fmla="*/ 2184623 w 4190171"/>
                <a:gd name="connsiteY10102" fmla="*/ 264459 h 950432"/>
                <a:gd name="connsiteX10103" fmla="*/ 2138266 w 4190171"/>
                <a:gd name="connsiteY10103" fmla="*/ 218102 h 950432"/>
                <a:gd name="connsiteX10104" fmla="*/ 2138266 w 4190171"/>
                <a:gd name="connsiteY10104" fmla="*/ 197009 h 950432"/>
                <a:gd name="connsiteX10105" fmla="*/ 2180526 w 4190171"/>
                <a:gd name="connsiteY10105" fmla="*/ 154751 h 950432"/>
                <a:gd name="connsiteX10106" fmla="*/ 2191072 w 4190171"/>
                <a:gd name="connsiteY10106" fmla="*/ 150382 h 950432"/>
                <a:gd name="connsiteX10107" fmla="*/ 1815234 w 4190171"/>
                <a:gd name="connsiteY10107" fmla="*/ 150382 h 950432"/>
                <a:gd name="connsiteX10108" fmla="*/ 1825779 w 4190171"/>
                <a:gd name="connsiteY10108" fmla="*/ 154751 h 950432"/>
                <a:gd name="connsiteX10109" fmla="*/ 1872137 w 4190171"/>
                <a:gd name="connsiteY10109" fmla="*/ 201108 h 950432"/>
                <a:gd name="connsiteX10110" fmla="*/ 1872137 w 4190171"/>
                <a:gd name="connsiteY10110" fmla="*/ 222200 h 950432"/>
                <a:gd name="connsiteX10111" fmla="*/ 1829878 w 4190171"/>
                <a:gd name="connsiteY10111" fmla="*/ 264459 h 950432"/>
                <a:gd name="connsiteX10112" fmla="*/ 1808786 w 4190171"/>
                <a:gd name="connsiteY10112" fmla="*/ 264459 h 950432"/>
                <a:gd name="connsiteX10113" fmla="*/ 1762429 w 4190171"/>
                <a:gd name="connsiteY10113" fmla="*/ 218102 h 950432"/>
                <a:gd name="connsiteX10114" fmla="*/ 1762429 w 4190171"/>
                <a:gd name="connsiteY10114" fmla="*/ 197009 h 950432"/>
                <a:gd name="connsiteX10115" fmla="*/ 1804687 w 4190171"/>
                <a:gd name="connsiteY10115" fmla="*/ 154751 h 950432"/>
                <a:gd name="connsiteX10116" fmla="*/ 1815234 w 4190171"/>
                <a:gd name="connsiteY10116" fmla="*/ 150382 h 950432"/>
                <a:gd name="connsiteX10117" fmla="*/ 1439396 w 4190171"/>
                <a:gd name="connsiteY10117" fmla="*/ 150382 h 950432"/>
                <a:gd name="connsiteX10118" fmla="*/ 1449941 w 4190171"/>
                <a:gd name="connsiteY10118" fmla="*/ 154751 h 950432"/>
                <a:gd name="connsiteX10119" fmla="*/ 1496299 w 4190171"/>
                <a:gd name="connsiteY10119" fmla="*/ 201108 h 950432"/>
                <a:gd name="connsiteX10120" fmla="*/ 1496299 w 4190171"/>
                <a:gd name="connsiteY10120" fmla="*/ 222200 h 950432"/>
                <a:gd name="connsiteX10121" fmla="*/ 1454040 w 4190171"/>
                <a:gd name="connsiteY10121" fmla="*/ 264459 h 950432"/>
                <a:gd name="connsiteX10122" fmla="*/ 1432947 w 4190171"/>
                <a:gd name="connsiteY10122" fmla="*/ 264459 h 950432"/>
                <a:gd name="connsiteX10123" fmla="*/ 1386590 w 4190171"/>
                <a:gd name="connsiteY10123" fmla="*/ 218102 h 950432"/>
                <a:gd name="connsiteX10124" fmla="*/ 1386590 w 4190171"/>
                <a:gd name="connsiteY10124" fmla="*/ 197009 h 950432"/>
                <a:gd name="connsiteX10125" fmla="*/ 1428850 w 4190171"/>
                <a:gd name="connsiteY10125" fmla="*/ 154751 h 950432"/>
                <a:gd name="connsiteX10126" fmla="*/ 1439396 w 4190171"/>
                <a:gd name="connsiteY10126" fmla="*/ 150382 h 950432"/>
                <a:gd name="connsiteX10127" fmla="*/ 1063557 w 4190171"/>
                <a:gd name="connsiteY10127" fmla="*/ 150382 h 950432"/>
                <a:gd name="connsiteX10128" fmla="*/ 1074103 w 4190171"/>
                <a:gd name="connsiteY10128" fmla="*/ 154751 h 950432"/>
                <a:gd name="connsiteX10129" fmla="*/ 1120461 w 4190171"/>
                <a:gd name="connsiteY10129" fmla="*/ 201108 h 950432"/>
                <a:gd name="connsiteX10130" fmla="*/ 1120461 w 4190171"/>
                <a:gd name="connsiteY10130" fmla="*/ 222200 h 950432"/>
                <a:gd name="connsiteX10131" fmla="*/ 1078202 w 4190171"/>
                <a:gd name="connsiteY10131" fmla="*/ 264459 h 950432"/>
                <a:gd name="connsiteX10132" fmla="*/ 1057109 w 4190171"/>
                <a:gd name="connsiteY10132" fmla="*/ 264459 h 950432"/>
                <a:gd name="connsiteX10133" fmla="*/ 1010752 w 4190171"/>
                <a:gd name="connsiteY10133" fmla="*/ 218102 h 950432"/>
                <a:gd name="connsiteX10134" fmla="*/ 1010752 w 4190171"/>
                <a:gd name="connsiteY10134" fmla="*/ 197009 h 950432"/>
                <a:gd name="connsiteX10135" fmla="*/ 1053011 w 4190171"/>
                <a:gd name="connsiteY10135" fmla="*/ 154751 h 950432"/>
                <a:gd name="connsiteX10136" fmla="*/ 1063557 w 4190171"/>
                <a:gd name="connsiteY10136" fmla="*/ 150382 h 950432"/>
                <a:gd name="connsiteX10137" fmla="*/ 687720 w 4190171"/>
                <a:gd name="connsiteY10137" fmla="*/ 150382 h 950432"/>
                <a:gd name="connsiteX10138" fmla="*/ 698265 w 4190171"/>
                <a:gd name="connsiteY10138" fmla="*/ 154751 h 950432"/>
                <a:gd name="connsiteX10139" fmla="*/ 744623 w 4190171"/>
                <a:gd name="connsiteY10139" fmla="*/ 201108 h 950432"/>
                <a:gd name="connsiteX10140" fmla="*/ 744623 w 4190171"/>
                <a:gd name="connsiteY10140" fmla="*/ 222200 h 950432"/>
                <a:gd name="connsiteX10141" fmla="*/ 702363 w 4190171"/>
                <a:gd name="connsiteY10141" fmla="*/ 264459 h 950432"/>
                <a:gd name="connsiteX10142" fmla="*/ 681271 w 4190171"/>
                <a:gd name="connsiteY10142" fmla="*/ 264459 h 950432"/>
                <a:gd name="connsiteX10143" fmla="*/ 634914 w 4190171"/>
                <a:gd name="connsiteY10143" fmla="*/ 218102 h 950432"/>
                <a:gd name="connsiteX10144" fmla="*/ 634914 w 4190171"/>
                <a:gd name="connsiteY10144" fmla="*/ 197009 h 950432"/>
                <a:gd name="connsiteX10145" fmla="*/ 677173 w 4190171"/>
                <a:gd name="connsiteY10145" fmla="*/ 154751 h 950432"/>
                <a:gd name="connsiteX10146" fmla="*/ 687720 w 4190171"/>
                <a:gd name="connsiteY10146" fmla="*/ 150382 h 950432"/>
                <a:gd name="connsiteX10147" fmla="*/ 311881 w 4190171"/>
                <a:gd name="connsiteY10147" fmla="*/ 150382 h 950432"/>
                <a:gd name="connsiteX10148" fmla="*/ 322427 w 4190171"/>
                <a:gd name="connsiteY10148" fmla="*/ 154751 h 950432"/>
                <a:gd name="connsiteX10149" fmla="*/ 368785 w 4190171"/>
                <a:gd name="connsiteY10149" fmla="*/ 201108 h 950432"/>
                <a:gd name="connsiteX10150" fmla="*/ 368785 w 4190171"/>
                <a:gd name="connsiteY10150" fmla="*/ 222200 h 950432"/>
                <a:gd name="connsiteX10151" fmla="*/ 326526 w 4190171"/>
                <a:gd name="connsiteY10151" fmla="*/ 264459 h 950432"/>
                <a:gd name="connsiteX10152" fmla="*/ 305433 w 4190171"/>
                <a:gd name="connsiteY10152" fmla="*/ 264459 h 950432"/>
                <a:gd name="connsiteX10153" fmla="*/ 259076 w 4190171"/>
                <a:gd name="connsiteY10153" fmla="*/ 218102 h 950432"/>
                <a:gd name="connsiteX10154" fmla="*/ 259076 w 4190171"/>
                <a:gd name="connsiteY10154" fmla="*/ 197009 h 950432"/>
                <a:gd name="connsiteX10155" fmla="*/ 301335 w 4190171"/>
                <a:gd name="connsiteY10155" fmla="*/ 154751 h 950432"/>
                <a:gd name="connsiteX10156" fmla="*/ 311881 w 4190171"/>
                <a:gd name="connsiteY10156" fmla="*/ 150382 h 950432"/>
                <a:gd name="connsiteX10157" fmla="*/ 3664390 w 4190171"/>
                <a:gd name="connsiteY10157" fmla="*/ 146250 h 950432"/>
                <a:gd name="connsiteX10158" fmla="*/ 3668200 w 4190171"/>
                <a:gd name="connsiteY10158" fmla="*/ 147759 h 950432"/>
                <a:gd name="connsiteX10159" fmla="*/ 3672758 w 4190171"/>
                <a:gd name="connsiteY10159" fmla="*/ 152175 h 950432"/>
                <a:gd name="connsiteX10160" fmla="*/ 3672876 w 4190171"/>
                <a:gd name="connsiteY10160" fmla="*/ 159747 h 950432"/>
                <a:gd name="connsiteX10161" fmla="*/ 3660464 w 4190171"/>
                <a:gd name="connsiteY10161" fmla="*/ 172554 h 950432"/>
                <a:gd name="connsiteX10162" fmla="*/ 3652892 w 4190171"/>
                <a:gd name="connsiteY10162" fmla="*/ 172672 h 950432"/>
                <a:gd name="connsiteX10163" fmla="*/ 3648335 w 4190171"/>
                <a:gd name="connsiteY10163" fmla="*/ 168255 h 950432"/>
                <a:gd name="connsiteX10164" fmla="*/ 3648216 w 4190171"/>
                <a:gd name="connsiteY10164" fmla="*/ 160684 h 950432"/>
                <a:gd name="connsiteX10165" fmla="*/ 3660628 w 4190171"/>
                <a:gd name="connsiteY10165" fmla="*/ 147877 h 950432"/>
                <a:gd name="connsiteX10166" fmla="*/ 3664390 w 4190171"/>
                <a:gd name="connsiteY10166" fmla="*/ 146250 h 950432"/>
                <a:gd name="connsiteX10167" fmla="*/ 3288552 w 4190171"/>
                <a:gd name="connsiteY10167" fmla="*/ 146250 h 950432"/>
                <a:gd name="connsiteX10168" fmla="*/ 3292362 w 4190171"/>
                <a:gd name="connsiteY10168" fmla="*/ 147759 h 950432"/>
                <a:gd name="connsiteX10169" fmla="*/ 3296920 w 4190171"/>
                <a:gd name="connsiteY10169" fmla="*/ 152175 h 950432"/>
                <a:gd name="connsiteX10170" fmla="*/ 3297038 w 4190171"/>
                <a:gd name="connsiteY10170" fmla="*/ 159747 h 950432"/>
                <a:gd name="connsiteX10171" fmla="*/ 3284625 w 4190171"/>
                <a:gd name="connsiteY10171" fmla="*/ 172554 h 950432"/>
                <a:gd name="connsiteX10172" fmla="*/ 3277054 w 4190171"/>
                <a:gd name="connsiteY10172" fmla="*/ 172672 h 950432"/>
                <a:gd name="connsiteX10173" fmla="*/ 3272497 w 4190171"/>
                <a:gd name="connsiteY10173" fmla="*/ 168255 h 950432"/>
                <a:gd name="connsiteX10174" fmla="*/ 3272378 w 4190171"/>
                <a:gd name="connsiteY10174" fmla="*/ 160684 h 950432"/>
                <a:gd name="connsiteX10175" fmla="*/ 3284791 w 4190171"/>
                <a:gd name="connsiteY10175" fmla="*/ 147877 h 950432"/>
                <a:gd name="connsiteX10176" fmla="*/ 3288552 w 4190171"/>
                <a:gd name="connsiteY10176" fmla="*/ 146250 h 950432"/>
                <a:gd name="connsiteX10177" fmla="*/ 2912714 w 4190171"/>
                <a:gd name="connsiteY10177" fmla="*/ 146250 h 950432"/>
                <a:gd name="connsiteX10178" fmla="*/ 2916524 w 4190171"/>
                <a:gd name="connsiteY10178" fmla="*/ 147759 h 950432"/>
                <a:gd name="connsiteX10179" fmla="*/ 2921081 w 4190171"/>
                <a:gd name="connsiteY10179" fmla="*/ 152175 h 950432"/>
                <a:gd name="connsiteX10180" fmla="*/ 2921200 w 4190171"/>
                <a:gd name="connsiteY10180" fmla="*/ 159747 h 950432"/>
                <a:gd name="connsiteX10181" fmla="*/ 2908788 w 4190171"/>
                <a:gd name="connsiteY10181" fmla="*/ 172554 h 950432"/>
                <a:gd name="connsiteX10182" fmla="*/ 2901216 w 4190171"/>
                <a:gd name="connsiteY10182" fmla="*/ 172672 h 950432"/>
                <a:gd name="connsiteX10183" fmla="*/ 2896659 w 4190171"/>
                <a:gd name="connsiteY10183" fmla="*/ 168255 h 950432"/>
                <a:gd name="connsiteX10184" fmla="*/ 2896540 w 4190171"/>
                <a:gd name="connsiteY10184" fmla="*/ 160684 h 950432"/>
                <a:gd name="connsiteX10185" fmla="*/ 2908952 w 4190171"/>
                <a:gd name="connsiteY10185" fmla="*/ 147877 h 950432"/>
                <a:gd name="connsiteX10186" fmla="*/ 2912714 w 4190171"/>
                <a:gd name="connsiteY10186" fmla="*/ 146250 h 950432"/>
                <a:gd name="connsiteX10187" fmla="*/ 2536876 w 4190171"/>
                <a:gd name="connsiteY10187" fmla="*/ 146250 h 950432"/>
                <a:gd name="connsiteX10188" fmla="*/ 2540686 w 4190171"/>
                <a:gd name="connsiteY10188" fmla="*/ 147759 h 950432"/>
                <a:gd name="connsiteX10189" fmla="*/ 2545243 w 4190171"/>
                <a:gd name="connsiteY10189" fmla="*/ 152175 h 950432"/>
                <a:gd name="connsiteX10190" fmla="*/ 2545361 w 4190171"/>
                <a:gd name="connsiteY10190" fmla="*/ 159747 h 950432"/>
                <a:gd name="connsiteX10191" fmla="*/ 2532949 w 4190171"/>
                <a:gd name="connsiteY10191" fmla="*/ 172554 h 950432"/>
                <a:gd name="connsiteX10192" fmla="*/ 2525378 w 4190171"/>
                <a:gd name="connsiteY10192" fmla="*/ 172672 h 950432"/>
                <a:gd name="connsiteX10193" fmla="*/ 2520820 w 4190171"/>
                <a:gd name="connsiteY10193" fmla="*/ 168255 h 950432"/>
                <a:gd name="connsiteX10194" fmla="*/ 2520702 w 4190171"/>
                <a:gd name="connsiteY10194" fmla="*/ 160684 h 950432"/>
                <a:gd name="connsiteX10195" fmla="*/ 2533114 w 4190171"/>
                <a:gd name="connsiteY10195" fmla="*/ 147877 h 950432"/>
                <a:gd name="connsiteX10196" fmla="*/ 2536876 w 4190171"/>
                <a:gd name="connsiteY10196" fmla="*/ 146250 h 950432"/>
                <a:gd name="connsiteX10197" fmla="*/ 2161038 w 4190171"/>
                <a:gd name="connsiteY10197" fmla="*/ 146250 h 950432"/>
                <a:gd name="connsiteX10198" fmla="*/ 2164848 w 4190171"/>
                <a:gd name="connsiteY10198" fmla="*/ 147759 h 950432"/>
                <a:gd name="connsiteX10199" fmla="*/ 2169405 w 4190171"/>
                <a:gd name="connsiteY10199" fmla="*/ 152175 h 950432"/>
                <a:gd name="connsiteX10200" fmla="*/ 2169524 w 4190171"/>
                <a:gd name="connsiteY10200" fmla="*/ 159747 h 950432"/>
                <a:gd name="connsiteX10201" fmla="*/ 2157112 w 4190171"/>
                <a:gd name="connsiteY10201" fmla="*/ 172554 h 950432"/>
                <a:gd name="connsiteX10202" fmla="*/ 2149540 w 4190171"/>
                <a:gd name="connsiteY10202" fmla="*/ 172672 h 950432"/>
                <a:gd name="connsiteX10203" fmla="*/ 2144983 w 4190171"/>
                <a:gd name="connsiteY10203" fmla="*/ 168255 h 950432"/>
                <a:gd name="connsiteX10204" fmla="*/ 2144864 w 4190171"/>
                <a:gd name="connsiteY10204" fmla="*/ 160684 h 950432"/>
                <a:gd name="connsiteX10205" fmla="*/ 2157276 w 4190171"/>
                <a:gd name="connsiteY10205" fmla="*/ 147877 h 950432"/>
                <a:gd name="connsiteX10206" fmla="*/ 2161038 w 4190171"/>
                <a:gd name="connsiteY10206" fmla="*/ 146250 h 950432"/>
                <a:gd name="connsiteX10207" fmla="*/ 1785199 w 4190171"/>
                <a:gd name="connsiteY10207" fmla="*/ 146250 h 950432"/>
                <a:gd name="connsiteX10208" fmla="*/ 1789010 w 4190171"/>
                <a:gd name="connsiteY10208" fmla="*/ 147759 h 950432"/>
                <a:gd name="connsiteX10209" fmla="*/ 1793567 w 4190171"/>
                <a:gd name="connsiteY10209" fmla="*/ 152175 h 950432"/>
                <a:gd name="connsiteX10210" fmla="*/ 1793686 w 4190171"/>
                <a:gd name="connsiteY10210" fmla="*/ 159747 h 950432"/>
                <a:gd name="connsiteX10211" fmla="*/ 1781273 w 4190171"/>
                <a:gd name="connsiteY10211" fmla="*/ 172554 h 950432"/>
                <a:gd name="connsiteX10212" fmla="*/ 1773702 w 4190171"/>
                <a:gd name="connsiteY10212" fmla="*/ 172672 h 950432"/>
                <a:gd name="connsiteX10213" fmla="*/ 1769144 w 4190171"/>
                <a:gd name="connsiteY10213" fmla="*/ 168255 h 950432"/>
                <a:gd name="connsiteX10214" fmla="*/ 1769026 w 4190171"/>
                <a:gd name="connsiteY10214" fmla="*/ 160684 h 950432"/>
                <a:gd name="connsiteX10215" fmla="*/ 1781438 w 4190171"/>
                <a:gd name="connsiteY10215" fmla="*/ 147877 h 950432"/>
                <a:gd name="connsiteX10216" fmla="*/ 1785199 w 4190171"/>
                <a:gd name="connsiteY10216" fmla="*/ 146250 h 950432"/>
                <a:gd name="connsiteX10217" fmla="*/ 1409362 w 4190171"/>
                <a:gd name="connsiteY10217" fmla="*/ 146250 h 950432"/>
                <a:gd name="connsiteX10218" fmla="*/ 1413172 w 4190171"/>
                <a:gd name="connsiteY10218" fmla="*/ 147759 h 950432"/>
                <a:gd name="connsiteX10219" fmla="*/ 1417729 w 4190171"/>
                <a:gd name="connsiteY10219" fmla="*/ 152175 h 950432"/>
                <a:gd name="connsiteX10220" fmla="*/ 1417847 w 4190171"/>
                <a:gd name="connsiteY10220" fmla="*/ 159747 h 950432"/>
                <a:gd name="connsiteX10221" fmla="*/ 1405435 w 4190171"/>
                <a:gd name="connsiteY10221" fmla="*/ 172554 h 950432"/>
                <a:gd name="connsiteX10222" fmla="*/ 1397863 w 4190171"/>
                <a:gd name="connsiteY10222" fmla="*/ 172672 h 950432"/>
                <a:gd name="connsiteX10223" fmla="*/ 1393307 w 4190171"/>
                <a:gd name="connsiteY10223" fmla="*/ 168255 h 950432"/>
                <a:gd name="connsiteX10224" fmla="*/ 1393188 w 4190171"/>
                <a:gd name="connsiteY10224" fmla="*/ 160684 h 950432"/>
                <a:gd name="connsiteX10225" fmla="*/ 1405600 w 4190171"/>
                <a:gd name="connsiteY10225" fmla="*/ 147877 h 950432"/>
                <a:gd name="connsiteX10226" fmla="*/ 1409362 w 4190171"/>
                <a:gd name="connsiteY10226" fmla="*/ 146250 h 950432"/>
                <a:gd name="connsiteX10227" fmla="*/ 1033523 w 4190171"/>
                <a:gd name="connsiteY10227" fmla="*/ 146250 h 950432"/>
                <a:gd name="connsiteX10228" fmla="*/ 1037334 w 4190171"/>
                <a:gd name="connsiteY10228" fmla="*/ 147759 h 950432"/>
                <a:gd name="connsiteX10229" fmla="*/ 1041891 w 4190171"/>
                <a:gd name="connsiteY10229" fmla="*/ 152175 h 950432"/>
                <a:gd name="connsiteX10230" fmla="*/ 1042009 w 4190171"/>
                <a:gd name="connsiteY10230" fmla="*/ 159747 h 950432"/>
                <a:gd name="connsiteX10231" fmla="*/ 1029597 w 4190171"/>
                <a:gd name="connsiteY10231" fmla="*/ 172554 h 950432"/>
                <a:gd name="connsiteX10232" fmla="*/ 1022025 w 4190171"/>
                <a:gd name="connsiteY10232" fmla="*/ 172672 h 950432"/>
                <a:gd name="connsiteX10233" fmla="*/ 1017468 w 4190171"/>
                <a:gd name="connsiteY10233" fmla="*/ 168255 h 950432"/>
                <a:gd name="connsiteX10234" fmla="*/ 1017350 w 4190171"/>
                <a:gd name="connsiteY10234" fmla="*/ 160684 h 950432"/>
                <a:gd name="connsiteX10235" fmla="*/ 1029762 w 4190171"/>
                <a:gd name="connsiteY10235" fmla="*/ 147877 h 950432"/>
                <a:gd name="connsiteX10236" fmla="*/ 1033523 w 4190171"/>
                <a:gd name="connsiteY10236" fmla="*/ 146250 h 950432"/>
                <a:gd name="connsiteX10237" fmla="*/ 657685 w 4190171"/>
                <a:gd name="connsiteY10237" fmla="*/ 146250 h 950432"/>
                <a:gd name="connsiteX10238" fmla="*/ 661495 w 4190171"/>
                <a:gd name="connsiteY10238" fmla="*/ 147759 h 950432"/>
                <a:gd name="connsiteX10239" fmla="*/ 666052 w 4190171"/>
                <a:gd name="connsiteY10239" fmla="*/ 152175 h 950432"/>
                <a:gd name="connsiteX10240" fmla="*/ 666171 w 4190171"/>
                <a:gd name="connsiteY10240" fmla="*/ 159747 h 950432"/>
                <a:gd name="connsiteX10241" fmla="*/ 653759 w 4190171"/>
                <a:gd name="connsiteY10241" fmla="*/ 172554 h 950432"/>
                <a:gd name="connsiteX10242" fmla="*/ 646187 w 4190171"/>
                <a:gd name="connsiteY10242" fmla="*/ 172672 h 950432"/>
                <a:gd name="connsiteX10243" fmla="*/ 641630 w 4190171"/>
                <a:gd name="connsiteY10243" fmla="*/ 168255 h 950432"/>
                <a:gd name="connsiteX10244" fmla="*/ 641512 w 4190171"/>
                <a:gd name="connsiteY10244" fmla="*/ 160684 h 950432"/>
                <a:gd name="connsiteX10245" fmla="*/ 653924 w 4190171"/>
                <a:gd name="connsiteY10245" fmla="*/ 147877 h 950432"/>
                <a:gd name="connsiteX10246" fmla="*/ 657685 w 4190171"/>
                <a:gd name="connsiteY10246" fmla="*/ 146250 h 950432"/>
                <a:gd name="connsiteX10247" fmla="*/ 281847 w 4190171"/>
                <a:gd name="connsiteY10247" fmla="*/ 146250 h 950432"/>
                <a:gd name="connsiteX10248" fmla="*/ 285658 w 4190171"/>
                <a:gd name="connsiteY10248" fmla="*/ 147759 h 950432"/>
                <a:gd name="connsiteX10249" fmla="*/ 290215 w 4190171"/>
                <a:gd name="connsiteY10249" fmla="*/ 152175 h 950432"/>
                <a:gd name="connsiteX10250" fmla="*/ 290333 w 4190171"/>
                <a:gd name="connsiteY10250" fmla="*/ 159747 h 950432"/>
                <a:gd name="connsiteX10251" fmla="*/ 277921 w 4190171"/>
                <a:gd name="connsiteY10251" fmla="*/ 172554 h 950432"/>
                <a:gd name="connsiteX10252" fmla="*/ 270349 w 4190171"/>
                <a:gd name="connsiteY10252" fmla="*/ 172672 h 950432"/>
                <a:gd name="connsiteX10253" fmla="*/ 265792 w 4190171"/>
                <a:gd name="connsiteY10253" fmla="*/ 168255 h 950432"/>
                <a:gd name="connsiteX10254" fmla="*/ 265674 w 4190171"/>
                <a:gd name="connsiteY10254" fmla="*/ 160684 h 950432"/>
                <a:gd name="connsiteX10255" fmla="*/ 278086 w 4190171"/>
                <a:gd name="connsiteY10255" fmla="*/ 147877 h 950432"/>
                <a:gd name="connsiteX10256" fmla="*/ 281847 w 4190171"/>
                <a:gd name="connsiteY10256" fmla="*/ 146250 h 950432"/>
                <a:gd name="connsiteX10257" fmla="*/ 3600952 w 4190171"/>
                <a:gd name="connsiteY10257" fmla="*/ 146089 h 950432"/>
                <a:gd name="connsiteX10258" fmla="*/ 3617862 w 4190171"/>
                <a:gd name="connsiteY10258" fmla="*/ 146089 h 950432"/>
                <a:gd name="connsiteX10259" fmla="*/ 3627324 w 4190171"/>
                <a:gd name="connsiteY10259" fmla="*/ 155552 h 950432"/>
                <a:gd name="connsiteX10260" fmla="*/ 3627324 w 4190171"/>
                <a:gd name="connsiteY10260" fmla="*/ 166767 h 950432"/>
                <a:gd name="connsiteX10261" fmla="*/ 3617862 w 4190171"/>
                <a:gd name="connsiteY10261" fmla="*/ 176230 h 950432"/>
                <a:gd name="connsiteX10262" fmla="*/ 3600952 w 4190171"/>
                <a:gd name="connsiteY10262" fmla="*/ 176230 h 950432"/>
                <a:gd name="connsiteX10263" fmla="*/ 3591489 w 4190171"/>
                <a:gd name="connsiteY10263" fmla="*/ 166767 h 950432"/>
                <a:gd name="connsiteX10264" fmla="*/ 3591489 w 4190171"/>
                <a:gd name="connsiteY10264" fmla="*/ 155552 h 950432"/>
                <a:gd name="connsiteX10265" fmla="*/ 3600952 w 4190171"/>
                <a:gd name="connsiteY10265" fmla="*/ 146089 h 950432"/>
                <a:gd name="connsiteX10266" fmla="*/ 3225114 w 4190171"/>
                <a:gd name="connsiteY10266" fmla="*/ 146089 h 950432"/>
                <a:gd name="connsiteX10267" fmla="*/ 3242023 w 4190171"/>
                <a:gd name="connsiteY10267" fmla="*/ 146089 h 950432"/>
                <a:gd name="connsiteX10268" fmla="*/ 3251486 w 4190171"/>
                <a:gd name="connsiteY10268" fmla="*/ 155552 h 950432"/>
                <a:gd name="connsiteX10269" fmla="*/ 3251486 w 4190171"/>
                <a:gd name="connsiteY10269" fmla="*/ 166767 h 950432"/>
                <a:gd name="connsiteX10270" fmla="*/ 3242023 w 4190171"/>
                <a:gd name="connsiteY10270" fmla="*/ 176230 h 950432"/>
                <a:gd name="connsiteX10271" fmla="*/ 3225114 w 4190171"/>
                <a:gd name="connsiteY10271" fmla="*/ 176230 h 950432"/>
                <a:gd name="connsiteX10272" fmla="*/ 3215652 w 4190171"/>
                <a:gd name="connsiteY10272" fmla="*/ 166767 h 950432"/>
                <a:gd name="connsiteX10273" fmla="*/ 3215651 w 4190171"/>
                <a:gd name="connsiteY10273" fmla="*/ 155552 h 950432"/>
                <a:gd name="connsiteX10274" fmla="*/ 3225114 w 4190171"/>
                <a:gd name="connsiteY10274" fmla="*/ 146089 h 950432"/>
                <a:gd name="connsiteX10275" fmla="*/ 2849276 w 4190171"/>
                <a:gd name="connsiteY10275" fmla="*/ 146089 h 950432"/>
                <a:gd name="connsiteX10276" fmla="*/ 2866185 w 4190171"/>
                <a:gd name="connsiteY10276" fmla="*/ 146089 h 950432"/>
                <a:gd name="connsiteX10277" fmla="*/ 2875648 w 4190171"/>
                <a:gd name="connsiteY10277" fmla="*/ 155552 h 950432"/>
                <a:gd name="connsiteX10278" fmla="*/ 2875648 w 4190171"/>
                <a:gd name="connsiteY10278" fmla="*/ 166767 h 950432"/>
                <a:gd name="connsiteX10279" fmla="*/ 2866185 w 4190171"/>
                <a:gd name="connsiteY10279" fmla="*/ 176230 h 950432"/>
                <a:gd name="connsiteX10280" fmla="*/ 2849276 w 4190171"/>
                <a:gd name="connsiteY10280" fmla="*/ 176230 h 950432"/>
                <a:gd name="connsiteX10281" fmla="*/ 2839813 w 4190171"/>
                <a:gd name="connsiteY10281" fmla="*/ 166767 h 950432"/>
                <a:gd name="connsiteX10282" fmla="*/ 2839812 w 4190171"/>
                <a:gd name="connsiteY10282" fmla="*/ 155552 h 950432"/>
                <a:gd name="connsiteX10283" fmla="*/ 2849276 w 4190171"/>
                <a:gd name="connsiteY10283" fmla="*/ 146089 h 950432"/>
                <a:gd name="connsiteX10284" fmla="*/ 2473438 w 4190171"/>
                <a:gd name="connsiteY10284" fmla="*/ 146089 h 950432"/>
                <a:gd name="connsiteX10285" fmla="*/ 2490347 w 4190171"/>
                <a:gd name="connsiteY10285" fmla="*/ 146089 h 950432"/>
                <a:gd name="connsiteX10286" fmla="*/ 2499809 w 4190171"/>
                <a:gd name="connsiteY10286" fmla="*/ 155552 h 950432"/>
                <a:gd name="connsiteX10287" fmla="*/ 2499810 w 4190171"/>
                <a:gd name="connsiteY10287" fmla="*/ 166767 h 950432"/>
                <a:gd name="connsiteX10288" fmla="*/ 2490347 w 4190171"/>
                <a:gd name="connsiteY10288" fmla="*/ 176230 h 950432"/>
                <a:gd name="connsiteX10289" fmla="*/ 2473438 w 4190171"/>
                <a:gd name="connsiteY10289" fmla="*/ 176230 h 950432"/>
                <a:gd name="connsiteX10290" fmla="*/ 2463976 w 4190171"/>
                <a:gd name="connsiteY10290" fmla="*/ 166767 h 950432"/>
                <a:gd name="connsiteX10291" fmla="*/ 2463975 w 4190171"/>
                <a:gd name="connsiteY10291" fmla="*/ 155552 h 950432"/>
                <a:gd name="connsiteX10292" fmla="*/ 2473438 w 4190171"/>
                <a:gd name="connsiteY10292" fmla="*/ 146089 h 950432"/>
                <a:gd name="connsiteX10293" fmla="*/ 2097600 w 4190171"/>
                <a:gd name="connsiteY10293" fmla="*/ 146089 h 950432"/>
                <a:gd name="connsiteX10294" fmla="*/ 2114509 w 4190171"/>
                <a:gd name="connsiteY10294" fmla="*/ 146089 h 950432"/>
                <a:gd name="connsiteX10295" fmla="*/ 2123972 w 4190171"/>
                <a:gd name="connsiteY10295" fmla="*/ 155552 h 950432"/>
                <a:gd name="connsiteX10296" fmla="*/ 2123972 w 4190171"/>
                <a:gd name="connsiteY10296" fmla="*/ 166767 h 950432"/>
                <a:gd name="connsiteX10297" fmla="*/ 2114509 w 4190171"/>
                <a:gd name="connsiteY10297" fmla="*/ 176230 h 950432"/>
                <a:gd name="connsiteX10298" fmla="*/ 2097600 w 4190171"/>
                <a:gd name="connsiteY10298" fmla="*/ 176230 h 950432"/>
                <a:gd name="connsiteX10299" fmla="*/ 2088137 w 4190171"/>
                <a:gd name="connsiteY10299" fmla="*/ 166767 h 950432"/>
                <a:gd name="connsiteX10300" fmla="*/ 2088136 w 4190171"/>
                <a:gd name="connsiteY10300" fmla="*/ 155552 h 950432"/>
                <a:gd name="connsiteX10301" fmla="*/ 2097600 w 4190171"/>
                <a:gd name="connsiteY10301" fmla="*/ 146089 h 950432"/>
                <a:gd name="connsiteX10302" fmla="*/ 1721762 w 4190171"/>
                <a:gd name="connsiteY10302" fmla="*/ 146089 h 950432"/>
                <a:gd name="connsiteX10303" fmla="*/ 1738671 w 4190171"/>
                <a:gd name="connsiteY10303" fmla="*/ 146089 h 950432"/>
                <a:gd name="connsiteX10304" fmla="*/ 1748133 w 4190171"/>
                <a:gd name="connsiteY10304" fmla="*/ 155552 h 950432"/>
                <a:gd name="connsiteX10305" fmla="*/ 1748134 w 4190171"/>
                <a:gd name="connsiteY10305" fmla="*/ 166767 h 950432"/>
                <a:gd name="connsiteX10306" fmla="*/ 1738671 w 4190171"/>
                <a:gd name="connsiteY10306" fmla="*/ 176230 h 950432"/>
                <a:gd name="connsiteX10307" fmla="*/ 1721762 w 4190171"/>
                <a:gd name="connsiteY10307" fmla="*/ 176230 h 950432"/>
                <a:gd name="connsiteX10308" fmla="*/ 1712299 w 4190171"/>
                <a:gd name="connsiteY10308" fmla="*/ 166767 h 950432"/>
                <a:gd name="connsiteX10309" fmla="*/ 1712299 w 4190171"/>
                <a:gd name="connsiteY10309" fmla="*/ 155552 h 950432"/>
                <a:gd name="connsiteX10310" fmla="*/ 1721762 w 4190171"/>
                <a:gd name="connsiteY10310" fmla="*/ 146089 h 950432"/>
                <a:gd name="connsiteX10311" fmla="*/ 1345923 w 4190171"/>
                <a:gd name="connsiteY10311" fmla="*/ 146089 h 950432"/>
                <a:gd name="connsiteX10312" fmla="*/ 1362832 w 4190171"/>
                <a:gd name="connsiteY10312" fmla="*/ 146089 h 950432"/>
                <a:gd name="connsiteX10313" fmla="*/ 1372295 w 4190171"/>
                <a:gd name="connsiteY10313" fmla="*/ 155552 h 950432"/>
                <a:gd name="connsiteX10314" fmla="*/ 1372295 w 4190171"/>
                <a:gd name="connsiteY10314" fmla="*/ 166767 h 950432"/>
                <a:gd name="connsiteX10315" fmla="*/ 1362832 w 4190171"/>
                <a:gd name="connsiteY10315" fmla="*/ 176230 h 950432"/>
                <a:gd name="connsiteX10316" fmla="*/ 1345923 w 4190171"/>
                <a:gd name="connsiteY10316" fmla="*/ 176230 h 950432"/>
                <a:gd name="connsiteX10317" fmla="*/ 1336461 w 4190171"/>
                <a:gd name="connsiteY10317" fmla="*/ 166767 h 950432"/>
                <a:gd name="connsiteX10318" fmla="*/ 1336461 w 4190171"/>
                <a:gd name="connsiteY10318" fmla="*/ 155552 h 950432"/>
                <a:gd name="connsiteX10319" fmla="*/ 1345923 w 4190171"/>
                <a:gd name="connsiteY10319" fmla="*/ 146089 h 950432"/>
                <a:gd name="connsiteX10320" fmla="*/ 970086 w 4190171"/>
                <a:gd name="connsiteY10320" fmla="*/ 146089 h 950432"/>
                <a:gd name="connsiteX10321" fmla="*/ 986994 w 4190171"/>
                <a:gd name="connsiteY10321" fmla="*/ 146089 h 950432"/>
                <a:gd name="connsiteX10322" fmla="*/ 996457 w 4190171"/>
                <a:gd name="connsiteY10322" fmla="*/ 155552 h 950432"/>
                <a:gd name="connsiteX10323" fmla="*/ 996458 w 4190171"/>
                <a:gd name="connsiteY10323" fmla="*/ 166767 h 950432"/>
                <a:gd name="connsiteX10324" fmla="*/ 986994 w 4190171"/>
                <a:gd name="connsiteY10324" fmla="*/ 176230 h 950432"/>
                <a:gd name="connsiteX10325" fmla="*/ 970086 w 4190171"/>
                <a:gd name="connsiteY10325" fmla="*/ 176230 h 950432"/>
                <a:gd name="connsiteX10326" fmla="*/ 960623 w 4190171"/>
                <a:gd name="connsiteY10326" fmla="*/ 166767 h 950432"/>
                <a:gd name="connsiteX10327" fmla="*/ 960622 w 4190171"/>
                <a:gd name="connsiteY10327" fmla="*/ 155552 h 950432"/>
                <a:gd name="connsiteX10328" fmla="*/ 970086 w 4190171"/>
                <a:gd name="connsiteY10328" fmla="*/ 146089 h 950432"/>
                <a:gd name="connsiteX10329" fmla="*/ 594247 w 4190171"/>
                <a:gd name="connsiteY10329" fmla="*/ 146089 h 950432"/>
                <a:gd name="connsiteX10330" fmla="*/ 611156 w 4190171"/>
                <a:gd name="connsiteY10330" fmla="*/ 146089 h 950432"/>
                <a:gd name="connsiteX10331" fmla="*/ 620619 w 4190171"/>
                <a:gd name="connsiteY10331" fmla="*/ 155552 h 950432"/>
                <a:gd name="connsiteX10332" fmla="*/ 620619 w 4190171"/>
                <a:gd name="connsiteY10332" fmla="*/ 166767 h 950432"/>
                <a:gd name="connsiteX10333" fmla="*/ 611156 w 4190171"/>
                <a:gd name="connsiteY10333" fmla="*/ 176230 h 950432"/>
                <a:gd name="connsiteX10334" fmla="*/ 594247 w 4190171"/>
                <a:gd name="connsiteY10334" fmla="*/ 176230 h 950432"/>
                <a:gd name="connsiteX10335" fmla="*/ 584785 w 4190171"/>
                <a:gd name="connsiteY10335" fmla="*/ 166767 h 950432"/>
                <a:gd name="connsiteX10336" fmla="*/ 584784 w 4190171"/>
                <a:gd name="connsiteY10336" fmla="*/ 155552 h 950432"/>
                <a:gd name="connsiteX10337" fmla="*/ 594247 w 4190171"/>
                <a:gd name="connsiteY10337" fmla="*/ 146089 h 950432"/>
                <a:gd name="connsiteX10338" fmla="*/ 3917801 w 4190171"/>
                <a:gd name="connsiteY10338" fmla="*/ 122409 h 950432"/>
                <a:gd name="connsiteX10339" fmla="*/ 3934795 w 4190171"/>
                <a:gd name="connsiteY10339" fmla="*/ 174072 h 950432"/>
                <a:gd name="connsiteX10340" fmla="*/ 3928729 w 4190171"/>
                <a:gd name="connsiteY10340" fmla="*/ 174072 h 950432"/>
                <a:gd name="connsiteX10341" fmla="*/ 3917801 w 4190171"/>
                <a:gd name="connsiteY10341" fmla="*/ 163144 h 950432"/>
                <a:gd name="connsiteX10342" fmla="*/ 3917801 w 4190171"/>
                <a:gd name="connsiteY10342" fmla="*/ 143762 h 950432"/>
                <a:gd name="connsiteX10343" fmla="*/ 3917801 w 4190171"/>
                <a:gd name="connsiteY10343" fmla="*/ 142894 h 950432"/>
                <a:gd name="connsiteX10344" fmla="*/ 3699940 w 4190171"/>
                <a:gd name="connsiteY10344" fmla="*/ 106412 h 950432"/>
                <a:gd name="connsiteX10345" fmla="*/ 3713150 w 4190171"/>
                <a:gd name="connsiteY10345" fmla="*/ 111137 h 950432"/>
                <a:gd name="connsiteX10346" fmla="*/ 3718175 w 4190171"/>
                <a:gd name="connsiteY10346" fmla="*/ 121758 h 950432"/>
                <a:gd name="connsiteX10347" fmla="*/ 3713937 w 4190171"/>
                <a:gd name="connsiteY10347" fmla="*/ 133607 h 950432"/>
                <a:gd name="connsiteX10348" fmla="*/ 3703317 w 4190171"/>
                <a:gd name="connsiteY10348" fmla="*/ 138632 h 950432"/>
                <a:gd name="connsiteX10349" fmla="*/ 3690106 w 4190171"/>
                <a:gd name="connsiteY10349" fmla="*/ 133907 h 950432"/>
                <a:gd name="connsiteX10350" fmla="*/ 3685081 w 4190171"/>
                <a:gd name="connsiteY10350" fmla="*/ 123287 h 950432"/>
                <a:gd name="connsiteX10351" fmla="*/ 3689318 w 4190171"/>
                <a:gd name="connsiteY10351" fmla="*/ 111437 h 950432"/>
                <a:gd name="connsiteX10352" fmla="*/ 3699940 w 4190171"/>
                <a:gd name="connsiteY10352" fmla="*/ 106412 h 950432"/>
                <a:gd name="connsiteX10353" fmla="*/ 3324101 w 4190171"/>
                <a:gd name="connsiteY10353" fmla="*/ 106412 h 950432"/>
                <a:gd name="connsiteX10354" fmla="*/ 3337312 w 4190171"/>
                <a:gd name="connsiteY10354" fmla="*/ 111137 h 950432"/>
                <a:gd name="connsiteX10355" fmla="*/ 3342337 w 4190171"/>
                <a:gd name="connsiteY10355" fmla="*/ 121758 h 950432"/>
                <a:gd name="connsiteX10356" fmla="*/ 3338099 w 4190171"/>
                <a:gd name="connsiteY10356" fmla="*/ 133607 h 950432"/>
                <a:gd name="connsiteX10357" fmla="*/ 3327478 w 4190171"/>
                <a:gd name="connsiteY10357" fmla="*/ 138632 h 950432"/>
                <a:gd name="connsiteX10358" fmla="*/ 3314268 w 4190171"/>
                <a:gd name="connsiteY10358" fmla="*/ 133907 h 950432"/>
                <a:gd name="connsiteX10359" fmla="*/ 3309242 w 4190171"/>
                <a:gd name="connsiteY10359" fmla="*/ 123287 h 950432"/>
                <a:gd name="connsiteX10360" fmla="*/ 3313480 w 4190171"/>
                <a:gd name="connsiteY10360" fmla="*/ 111437 h 950432"/>
                <a:gd name="connsiteX10361" fmla="*/ 3324101 w 4190171"/>
                <a:gd name="connsiteY10361" fmla="*/ 106412 h 950432"/>
                <a:gd name="connsiteX10362" fmla="*/ 2948263 w 4190171"/>
                <a:gd name="connsiteY10362" fmla="*/ 106412 h 950432"/>
                <a:gd name="connsiteX10363" fmla="*/ 2961474 w 4190171"/>
                <a:gd name="connsiteY10363" fmla="*/ 111137 h 950432"/>
                <a:gd name="connsiteX10364" fmla="*/ 2966499 w 4190171"/>
                <a:gd name="connsiteY10364" fmla="*/ 121758 h 950432"/>
                <a:gd name="connsiteX10365" fmla="*/ 2962261 w 4190171"/>
                <a:gd name="connsiteY10365" fmla="*/ 133607 h 950432"/>
                <a:gd name="connsiteX10366" fmla="*/ 2951640 w 4190171"/>
                <a:gd name="connsiteY10366" fmla="*/ 138632 h 950432"/>
                <a:gd name="connsiteX10367" fmla="*/ 2938430 w 4190171"/>
                <a:gd name="connsiteY10367" fmla="*/ 133907 h 950432"/>
                <a:gd name="connsiteX10368" fmla="*/ 2933405 w 4190171"/>
                <a:gd name="connsiteY10368" fmla="*/ 123287 h 950432"/>
                <a:gd name="connsiteX10369" fmla="*/ 2937643 w 4190171"/>
                <a:gd name="connsiteY10369" fmla="*/ 111437 h 950432"/>
                <a:gd name="connsiteX10370" fmla="*/ 2948263 w 4190171"/>
                <a:gd name="connsiteY10370" fmla="*/ 106412 h 950432"/>
                <a:gd name="connsiteX10371" fmla="*/ 2572426 w 4190171"/>
                <a:gd name="connsiteY10371" fmla="*/ 106412 h 950432"/>
                <a:gd name="connsiteX10372" fmla="*/ 2585636 w 4190171"/>
                <a:gd name="connsiteY10372" fmla="*/ 111137 h 950432"/>
                <a:gd name="connsiteX10373" fmla="*/ 2590661 w 4190171"/>
                <a:gd name="connsiteY10373" fmla="*/ 121758 h 950432"/>
                <a:gd name="connsiteX10374" fmla="*/ 2586423 w 4190171"/>
                <a:gd name="connsiteY10374" fmla="*/ 133607 h 950432"/>
                <a:gd name="connsiteX10375" fmla="*/ 2575802 w 4190171"/>
                <a:gd name="connsiteY10375" fmla="*/ 138632 h 950432"/>
                <a:gd name="connsiteX10376" fmla="*/ 2562592 w 4190171"/>
                <a:gd name="connsiteY10376" fmla="*/ 133907 h 950432"/>
                <a:gd name="connsiteX10377" fmla="*/ 2557567 w 4190171"/>
                <a:gd name="connsiteY10377" fmla="*/ 123287 h 950432"/>
                <a:gd name="connsiteX10378" fmla="*/ 2561804 w 4190171"/>
                <a:gd name="connsiteY10378" fmla="*/ 111437 h 950432"/>
                <a:gd name="connsiteX10379" fmla="*/ 2572426 w 4190171"/>
                <a:gd name="connsiteY10379" fmla="*/ 106412 h 950432"/>
                <a:gd name="connsiteX10380" fmla="*/ 2196587 w 4190171"/>
                <a:gd name="connsiteY10380" fmla="*/ 106412 h 950432"/>
                <a:gd name="connsiteX10381" fmla="*/ 2209798 w 4190171"/>
                <a:gd name="connsiteY10381" fmla="*/ 111137 h 950432"/>
                <a:gd name="connsiteX10382" fmla="*/ 2214823 w 4190171"/>
                <a:gd name="connsiteY10382" fmla="*/ 121758 h 950432"/>
                <a:gd name="connsiteX10383" fmla="*/ 2210585 w 4190171"/>
                <a:gd name="connsiteY10383" fmla="*/ 133607 h 950432"/>
                <a:gd name="connsiteX10384" fmla="*/ 2199964 w 4190171"/>
                <a:gd name="connsiteY10384" fmla="*/ 138632 h 950432"/>
                <a:gd name="connsiteX10385" fmla="*/ 2186754 w 4190171"/>
                <a:gd name="connsiteY10385" fmla="*/ 133907 h 950432"/>
                <a:gd name="connsiteX10386" fmla="*/ 2181729 w 4190171"/>
                <a:gd name="connsiteY10386" fmla="*/ 123287 h 950432"/>
                <a:gd name="connsiteX10387" fmla="*/ 2185966 w 4190171"/>
                <a:gd name="connsiteY10387" fmla="*/ 111437 h 950432"/>
                <a:gd name="connsiteX10388" fmla="*/ 2196587 w 4190171"/>
                <a:gd name="connsiteY10388" fmla="*/ 106412 h 950432"/>
                <a:gd name="connsiteX10389" fmla="*/ 1820749 w 4190171"/>
                <a:gd name="connsiteY10389" fmla="*/ 106412 h 950432"/>
                <a:gd name="connsiteX10390" fmla="*/ 1833960 w 4190171"/>
                <a:gd name="connsiteY10390" fmla="*/ 111137 h 950432"/>
                <a:gd name="connsiteX10391" fmla="*/ 1838984 w 4190171"/>
                <a:gd name="connsiteY10391" fmla="*/ 121758 h 950432"/>
                <a:gd name="connsiteX10392" fmla="*/ 1834747 w 4190171"/>
                <a:gd name="connsiteY10392" fmla="*/ 133607 h 950432"/>
                <a:gd name="connsiteX10393" fmla="*/ 1824126 w 4190171"/>
                <a:gd name="connsiteY10393" fmla="*/ 138632 h 950432"/>
                <a:gd name="connsiteX10394" fmla="*/ 1810916 w 4190171"/>
                <a:gd name="connsiteY10394" fmla="*/ 133907 h 950432"/>
                <a:gd name="connsiteX10395" fmla="*/ 1805891 w 4190171"/>
                <a:gd name="connsiteY10395" fmla="*/ 123287 h 950432"/>
                <a:gd name="connsiteX10396" fmla="*/ 1810128 w 4190171"/>
                <a:gd name="connsiteY10396" fmla="*/ 111437 h 950432"/>
                <a:gd name="connsiteX10397" fmla="*/ 1820749 w 4190171"/>
                <a:gd name="connsiteY10397" fmla="*/ 106412 h 950432"/>
                <a:gd name="connsiteX10398" fmla="*/ 1444911 w 4190171"/>
                <a:gd name="connsiteY10398" fmla="*/ 106412 h 950432"/>
                <a:gd name="connsiteX10399" fmla="*/ 1458122 w 4190171"/>
                <a:gd name="connsiteY10399" fmla="*/ 111137 h 950432"/>
                <a:gd name="connsiteX10400" fmla="*/ 1463146 w 4190171"/>
                <a:gd name="connsiteY10400" fmla="*/ 121758 h 950432"/>
                <a:gd name="connsiteX10401" fmla="*/ 1458908 w 4190171"/>
                <a:gd name="connsiteY10401" fmla="*/ 133607 h 950432"/>
                <a:gd name="connsiteX10402" fmla="*/ 1448288 w 4190171"/>
                <a:gd name="connsiteY10402" fmla="*/ 138632 h 950432"/>
                <a:gd name="connsiteX10403" fmla="*/ 1435077 w 4190171"/>
                <a:gd name="connsiteY10403" fmla="*/ 133907 h 950432"/>
                <a:gd name="connsiteX10404" fmla="*/ 1430052 w 4190171"/>
                <a:gd name="connsiteY10404" fmla="*/ 123287 h 950432"/>
                <a:gd name="connsiteX10405" fmla="*/ 1434290 w 4190171"/>
                <a:gd name="connsiteY10405" fmla="*/ 111437 h 950432"/>
                <a:gd name="connsiteX10406" fmla="*/ 1444911 w 4190171"/>
                <a:gd name="connsiteY10406" fmla="*/ 106412 h 950432"/>
                <a:gd name="connsiteX10407" fmla="*/ 1069072 w 4190171"/>
                <a:gd name="connsiteY10407" fmla="*/ 106412 h 950432"/>
                <a:gd name="connsiteX10408" fmla="*/ 1082283 w 4190171"/>
                <a:gd name="connsiteY10408" fmla="*/ 111137 h 950432"/>
                <a:gd name="connsiteX10409" fmla="*/ 1087308 w 4190171"/>
                <a:gd name="connsiteY10409" fmla="*/ 121758 h 950432"/>
                <a:gd name="connsiteX10410" fmla="*/ 1083070 w 4190171"/>
                <a:gd name="connsiteY10410" fmla="*/ 133607 h 950432"/>
                <a:gd name="connsiteX10411" fmla="*/ 1072450 w 4190171"/>
                <a:gd name="connsiteY10411" fmla="*/ 138632 h 950432"/>
                <a:gd name="connsiteX10412" fmla="*/ 1059239 w 4190171"/>
                <a:gd name="connsiteY10412" fmla="*/ 133907 h 950432"/>
                <a:gd name="connsiteX10413" fmla="*/ 1054214 w 4190171"/>
                <a:gd name="connsiteY10413" fmla="*/ 123287 h 950432"/>
                <a:gd name="connsiteX10414" fmla="*/ 1058451 w 4190171"/>
                <a:gd name="connsiteY10414" fmla="*/ 111437 h 950432"/>
                <a:gd name="connsiteX10415" fmla="*/ 1069072 w 4190171"/>
                <a:gd name="connsiteY10415" fmla="*/ 106412 h 950432"/>
                <a:gd name="connsiteX10416" fmla="*/ 693235 w 4190171"/>
                <a:gd name="connsiteY10416" fmla="*/ 106412 h 950432"/>
                <a:gd name="connsiteX10417" fmla="*/ 706445 w 4190171"/>
                <a:gd name="connsiteY10417" fmla="*/ 111137 h 950432"/>
                <a:gd name="connsiteX10418" fmla="*/ 711471 w 4190171"/>
                <a:gd name="connsiteY10418" fmla="*/ 121758 h 950432"/>
                <a:gd name="connsiteX10419" fmla="*/ 707233 w 4190171"/>
                <a:gd name="connsiteY10419" fmla="*/ 133607 h 950432"/>
                <a:gd name="connsiteX10420" fmla="*/ 696612 w 4190171"/>
                <a:gd name="connsiteY10420" fmla="*/ 138632 h 950432"/>
                <a:gd name="connsiteX10421" fmla="*/ 683401 w 4190171"/>
                <a:gd name="connsiteY10421" fmla="*/ 133907 h 950432"/>
                <a:gd name="connsiteX10422" fmla="*/ 678376 w 4190171"/>
                <a:gd name="connsiteY10422" fmla="*/ 123287 h 950432"/>
                <a:gd name="connsiteX10423" fmla="*/ 682614 w 4190171"/>
                <a:gd name="connsiteY10423" fmla="*/ 111437 h 950432"/>
                <a:gd name="connsiteX10424" fmla="*/ 693235 w 4190171"/>
                <a:gd name="connsiteY10424" fmla="*/ 106412 h 950432"/>
                <a:gd name="connsiteX10425" fmla="*/ 317397 w 4190171"/>
                <a:gd name="connsiteY10425" fmla="*/ 106412 h 950432"/>
                <a:gd name="connsiteX10426" fmla="*/ 330608 w 4190171"/>
                <a:gd name="connsiteY10426" fmla="*/ 111137 h 950432"/>
                <a:gd name="connsiteX10427" fmla="*/ 335632 w 4190171"/>
                <a:gd name="connsiteY10427" fmla="*/ 121758 h 950432"/>
                <a:gd name="connsiteX10428" fmla="*/ 331395 w 4190171"/>
                <a:gd name="connsiteY10428" fmla="*/ 133607 h 950432"/>
                <a:gd name="connsiteX10429" fmla="*/ 320774 w 4190171"/>
                <a:gd name="connsiteY10429" fmla="*/ 138632 h 950432"/>
                <a:gd name="connsiteX10430" fmla="*/ 307563 w 4190171"/>
                <a:gd name="connsiteY10430" fmla="*/ 133907 h 950432"/>
                <a:gd name="connsiteX10431" fmla="*/ 302539 w 4190171"/>
                <a:gd name="connsiteY10431" fmla="*/ 123287 h 950432"/>
                <a:gd name="connsiteX10432" fmla="*/ 306776 w 4190171"/>
                <a:gd name="connsiteY10432" fmla="*/ 111437 h 950432"/>
                <a:gd name="connsiteX10433" fmla="*/ 317397 w 4190171"/>
                <a:gd name="connsiteY10433" fmla="*/ 106412 h 950432"/>
                <a:gd name="connsiteX10434" fmla="*/ 3552890 w 4190171"/>
                <a:gd name="connsiteY10434" fmla="*/ 98057 h 950432"/>
                <a:gd name="connsiteX10435" fmla="*/ 3569443 w 4190171"/>
                <a:gd name="connsiteY10435" fmla="*/ 98057 h 950432"/>
                <a:gd name="connsiteX10436" fmla="*/ 3580372 w 4190171"/>
                <a:gd name="connsiteY10436" fmla="*/ 108986 h 950432"/>
                <a:gd name="connsiteX10437" fmla="*/ 3580372 w 4190171"/>
                <a:gd name="connsiteY10437" fmla="*/ 142894 h 950432"/>
                <a:gd name="connsiteX10438" fmla="*/ 3580372 w 4190171"/>
                <a:gd name="connsiteY10438" fmla="*/ 143762 h 950432"/>
                <a:gd name="connsiteX10439" fmla="*/ 3580372 w 4190171"/>
                <a:gd name="connsiteY10439" fmla="*/ 163144 h 950432"/>
                <a:gd name="connsiteX10440" fmla="*/ 3569443 w 4190171"/>
                <a:gd name="connsiteY10440" fmla="*/ 174072 h 950432"/>
                <a:gd name="connsiteX10441" fmla="*/ 3552890 w 4190171"/>
                <a:gd name="connsiteY10441" fmla="*/ 174072 h 950432"/>
                <a:gd name="connsiteX10442" fmla="*/ 3541962 w 4190171"/>
                <a:gd name="connsiteY10442" fmla="*/ 163144 h 950432"/>
                <a:gd name="connsiteX10443" fmla="*/ 3541962 w 4190171"/>
                <a:gd name="connsiteY10443" fmla="*/ 143762 h 950432"/>
                <a:gd name="connsiteX10444" fmla="*/ 3541962 w 4190171"/>
                <a:gd name="connsiteY10444" fmla="*/ 142894 h 950432"/>
                <a:gd name="connsiteX10445" fmla="*/ 3541962 w 4190171"/>
                <a:gd name="connsiteY10445" fmla="*/ 108986 h 950432"/>
                <a:gd name="connsiteX10446" fmla="*/ 3552890 w 4190171"/>
                <a:gd name="connsiteY10446" fmla="*/ 98057 h 950432"/>
                <a:gd name="connsiteX10447" fmla="*/ 3177053 w 4190171"/>
                <a:gd name="connsiteY10447" fmla="*/ 98057 h 950432"/>
                <a:gd name="connsiteX10448" fmla="*/ 3193605 w 4190171"/>
                <a:gd name="connsiteY10448" fmla="*/ 98057 h 950432"/>
                <a:gd name="connsiteX10449" fmla="*/ 3204533 w 4190171"/>
                <a:gd name="connsiteY10449" fmla="*/ 108986 h 950432"/>
                <a:gd name="connsiteX10450" fmla="*/ 3204533 w 4190171"/>
                <a:gd name="connsiteY10450" fmla="*/ 142894 h 950432"/>
                <a:gd name="connsiteX10451" fmla="*/ 3204533 w 4190171"/>
                <a:gd name="connsiteY10451" fmla="*/ 143762 h 950432"/>
                <a:gd name="connsiteX10452" fmla="*/ 3204533 w 4190171"/>
                <a:gd name="connsiteY10452" fmla="*/ 163144 h 950432"/>
                <a:gd name="connsiteX10453" fmla="*/ 3193605 w 4190171"/>
                <a:gd name="connsiteY10453" fmla="*/ 174072 h 950432"/>
                <a:gd name="connsiteX10454" fmla="*/ 3177053 w 4190171"/>
                <a:gd name="connsiteY10454" fmla="*/ 174072 h 950432"/>
                <a:gd name="connsiteX10455" fmla="*/ 3166125 w 4190171"/>
                <a:gd name="connsiteY10455" fmla="*/ 163144 h 950432"/>
                <a:gd name="connsiteX10456" fmla="*/ 3166125 w 4190171"/>
                <a:gd name="connsiteY10456" fmla="*/ 143762 h 950432"/>
                <a:gd name="connsiteX10457" fmla="*/ 3166125 w 4190171"/>
                <a:gd name="connsiteY10457" fmla="*/ 142894 h 950432"/>
                <a:gd name="connsiteX10458" fmla="*/ 3166125 w 4190171"/>
                <a:gd name="connsiteY10458" fmla="*/ 108986 h 950432"/>
                <a:gd name="connsiteX10459" fmla="*/ 3177053 w 4190171"/>
                <a:gd name="connsiteY10459" fmla="*/ 98057 h 950432"/>
                <a:gd name="connsiteX10460" fmla="*/ 2801215 w 4190171"/>
                <a:gd name="connsiteY10460" fmla="*/ 98057 h 950432"/>
                <a:gd name="connsiteX10461" fmla="*/ 2817767 w 4190171"/>
                <a:gd name="connsiteY10461" fmla="*/ 98057 h 950432"/>
                <a:gd name="connsiteX10462" fmla="*/ 2828695 w 4190171"/>
                <a:gd name="connsiteY10462" fmla="*/ 108986 h 950432"/>
                <a:gd name="connsiteX10463" fmla="*/ 2828695 w 4190171"/>
                <a:gd name="connsiteY10463" fmla="*/ 143762 h 950432"/>
                <a:gd name="connsiteX10464" fmla="*/ 2828695 w 4190171"/>
                <a:gd name="connsiteY10464" fmla="*/ 163144 h 950432"/>
                <a:gd name="connsiteX10465" fmla="*/ 2817767 w 4190171"/>
                <a:gd name="connsiteY10465" fmla="*/ 174072 h 950432"/>
                <a:gd name="connsiteX10466" fmla="*/ 2801214 w 4190171"/>
                <a:gd name="connsiteY10466" fmla="*/ 174072 h 950432"/>
                <a:gd name="connsiteX10467" fmla="*/ 2790286 w 4190171"/>
                <a:gd name="connsiteY10467" fmla="*/ 163144 h 950432"/>
                <a:gd name="connsiteX10468" fmla="*/ 2790286 w 4190171"/>
                <a:gd name="connsiteY10468" fmla="*/ 142894 h 950432"/>
                <a:gd name="connsiteX10469" fmla="*/ 2790286 w 4190171"/>
                <a:gd name="connsiteY10469" fmla="*/ 108986 h 950432"/>
                <a:gd name="connsiteX10470" fmla="*/ 2801215 w 4190171"/>
                <a:gd name="connsiteY10470" fmla="*/ 98057 h 950432"/>
                <a:gd name="connsiteX10471" fmla="*/ 2425376 w 4190171"/>
                <a:gd name="connsiteY10471" fmla="*/ 98057 h 950432"/>
                <a:gd name="connsiteX10472" fmla="*/ 2441929 w 4190171"/>
                <a:gd name="connsiteY10472" fmla="*/ 98057 h 950432"/>
                <a:gd name="connsiteX10473" fmla="*/ 2452857 w 4190171"/>
                <a:gd name="connsiteY10473" fmla="*/ 108986 h 950432"/>
                <a:gd name="connsiteX10474" fmla="*/ 2452857 w 4190171"/>
                <a:gd name="connsiteY10474" fmla="*/ 143762 h 950432"/>
                <a:gd name="connsiteX10475" fmla="*/ 2452857 w 4190171"/>
                <a:gd name="connsiteY10475" fmla="*/ 163144 h 950432"/>
                <a:gd name="connsiteX10476" fmla="*/ 2441929 w 4190171"/>
                <a:gd name="connsiteY10476" fmla="*/ 174072 h 950432"/>
                <a:gd name="connsiteX10477" fmla="*/ 2425376 w 4190171"/>
                <a:gd name="connsiteY10477" fmla="*/ 174072 h 950432"/>
                <a:gd name="connsiteX10478" fmla="*/ 2414449 w 4190171"/>
                <a:gd name="connsiteY10478" fmla="*/ 163144 h 950432"/>
                <a:gd name="connsiteX10479" fmla="*/ 2414449 w 4190171"/>
                <a:gd name="connsiteY10479" fmla="*/ 142894 h 950432"/>
                <a:gd name="connsiteX10480" fmla="*/ 2414449 w 4190171"/>
                <a:gd name="connsiteY10480" fmla="*/ 108986 h 950432"/>
                <a:gd name="connsiteX10481" fmla="*/ 2425376 w 4190171"/>
                <a:gd name="connsiteY10481" fmla="*/ 98057 h 950432"/>
                <a:gd name="connsiteX10482" fmla="*/ 2049538 w 4190171"/>
                <a:gd name="connsiteY10482" fmla="*/ 98057 h 950432"/>
                <a:gd name="connsiteX10483" fmla="*/ 2066090 w 4190171"/>
                <a:gd name="connsiteY10483" fmla="*/ 98057 h 950432"/>
                <a:gd name="connsiteX10484" fmla="*/ 2077019 w 4190171"/>
                <a:gd name="connsiteY10484" fmla="*/ 108986 h 950432"/>
                <a:gd name="connsiteX10485" fmla="*/ 2077019 w 4190171"/>
                <a:gd name="connsiteY10485" fmla="*/ 142894 h 950432"/>
                <a:gd name="connsiteX10486" fmla="*/ 2077019 w 4190171"/>
                <a:gd name="connsiteY10486" fmla="*/ 143762 h 950432"/>
                <a:gd name="connsiteX10487" fmla="*/ 2077019 w 4190171"/>
                <a:gd name="connsiteY10487" fmla="*/ 163144 h 950432"/>
                <a:gd name="connsiteX10488" fmla="*/ 2066090 w 4190171"/>
                <a:gd name="connsiteY10488" fmla="*/ 174072 h 950432"/>
                <a:gd name="connsiteX10489" fmla="*/ 2049538 w 4190171"/>
                <a:gd name="connsiteY10489" fmla="*/ 174072 h 950432"/>
                <a:gd name="connsiteX10490" fmla="*/ 2038610 w 4190171"/>
                <a:gd name="connsiteY10490" fmla="*/ 163144 h 950432"/>
                <a:gd name="connsiteX10491" fmla="*/ 2038610 w 4190171"/>
                <a:gd name="connsiteY10491" fmla="*/ 143762 h 950432"/>
                <a:gd name="connsiteX10492" fmla="*/ 2038610 w 4190171"/>
                <a:gd name="connsiteY10492" fmla="*/ 142894 h 950432"/>
                <a:gd name="connsiteX10493" fmla="*/ 2038610 w 4190171"/>
                <a:gd name="connsiteY10493" fmla="*/ 108986 h 950432"/>
                <a:gd name="connsiteX10494" fmla="*/ 2049538 w 4190171"/>
                <a:gd name="connsiteY10494" fmla="*/ 98057 h 950432"/>
                <a:gd name="connsiteX10495" fmla="*/ 1673700 w 4190171"/>
                <a:gd name="connsiteY10495" fmla="*/ 98057 h 950432"/>
                <a:gd name="connsiteX10496" fmla="*/ 1690253 w 4190171"/>
                <a:gd name="connsiteY10496" fmla="*/ 98057 h 950432"/>
                <a:gd name="connsiteX10497" fmla="*/ 1701181 w 4190171"/>
                <a:gd name="connsiteY10497" fmla="*/ 108986 h 950432"/>
                <a:gd name="connsiteX10498" fmla="*/ 1701181 w 4190171"/>
                <a:gd name="connsiteY10498" fmla="*/ 142894 h 950432"/>
                <a:gd name="connsiteX10499" fmla="*/ 1701181 w 4190171"/>
                <a:gd name="connsiteY10499" fmla="*/ 143762 h 950432"/>
                <a:gd name="connsiteX10500" fmla="*/ 1701181 w 4190171"/>
                <a:gd name="connsiteY10500" fmla="*/ 163144 h 950432"/>
                <a:gd name="connsiteX10501" fmla="*/ 1690253 w 4190171"/>
                <a:gd name="connsiteY10501" fmla="*/ 174072 h 950432"/>
                <a:gd name="connsiteX10502" fmla="*/ 1673700 w 4190171"/>
                <a:gd name="connsiteY10502" fmla="*/ 174072 h 950432"/>
                <a:gd name="connsiteX10503" fmla="*/ 1662772 w 4190171"/>
                <a:gd name="connsiteY10503" fmla="*/ 163144 h 950432"/>
                <a:gd name="connsiteX10504" fmla="*/ 1662772 w 4190171"/>
                <a:gd name="connsiteY10504" fmla="*/ 143762 h 950432"/>
                <a:gd name="connsiteX10505" fmla="*/ 1662772 w 4190171"/>
                <a:gd name="connsiteY10505" fmla="*/ 142894 h 950432"/>
                <a:gd name="connsiteX10506" fmla="*/ 1662772 w 4190171"/>
                <a:gd name="connsiteY10506" fmla="*/ 108986 h 950432"/>
                <a:gd name="connsiteX10507" fmla="*/ 1673700 w 4190171"/>
                <a:gd name="connsiteY10507" fmla="*/ 98057 h 950432"/>
                <a:gd name="connsiteX10508" fmla="*/ 1297862 w 4190171"/>
                <a:gd name="connsiteY10508" fmla="*/ 98057 h 950432"/>
                <a:gd name="connsiteX10509" fmla="*/ 1314414 w 4190171"/>
                <a:gd name="connsiteY10509" fmla="*/ 98057 h 950432"/>
                <a:gd name="connsiteX10510" fmla="*/ 1325342 w 4190171"/>
                <a:gd name="connsiteY10510" fmla="*/ 108986 h 950432"/>
                <a:gd name="connsiteX10511" fmla="*/ 1325342 w 4190171"/>
                <a:gd name="connsiteY10511" fmla="*/ 142894 h 950432"/>
                <a:gd name="connsiteX10512" fmla="*/ 1325342 w 4190171"/>
                <a:gd name="connsiteY10512" fmla="*/ 143762 h 950432"/>
                <a:gd name="connsiteX10513" fmla="*/ 1325342 w 4190171"/>
                <a:gd name="connsiteY10513" fmla="*/ 163144 h 950432"/>
                <a:gd name="connsiteX10514" fmla="*/ 1314414 w 4190171"/>
                <a:gd name="connsiteY10514" fmla="*/ 174072 h 950432"/>
                <a:gd name="connsiteX10515" fmla="*/ 1297862 w 4190171"/>
                <a:gd name="connsiteY10515" fmla="*/ 174072 h 950432"/>
                <a:gd name="connsiteX10516" fmla="*/ 1286934 w 4190171"/>
                <a:gd name="connsiteY10516" fmla="*/ 163144 h 950432"/>
                <a:gd name="connsiteX10517" fmla="*/ 1286934 w 4190171"/>
                <a:gd name="connsiteY10517" fmla="*/ 143762 h 950432"/>
                <a:gd name="connsiteX10518" fmla="*/ 1286934 w 4190171"/>
                <a:gd name="connsiteY10518" fmla="*/ 142894 h 950432"/>
                <a:gd name="connsiteX10519" fmla="*/ 1286934 w 4190171"/>
                <a:gd name="connsiteY10519" fmla="*/ 108986 h 950432"/>
                <a:gd name="connsiteX10520" fmla="*/ 1297862 w 4190171"/>
                <a:gd name="connsiteY10520" fmla="*/ 98057 h 950432"/>
                <a:gd name="connsiteX10521" fmla="*/ 922024 w 4190171"/>
                <a:gd name="connsiteY10521" fmla="*/ 98057 h 950432"/>
                <a:gd name="connsiteX10522" fmla="*/ 938576 w 4190171"/>
                <a:gd name="connsiteY10522" fmla="*/ 98057 h 950432"/>
                <a:gd name="connsiteX10523" fmla="*/ 949505 w 4190171"/>
                <a:gd name="connsiteY10523" fmla="*/ 108986 h 950432"/>
                <a:gd name="connsiteX10524" fmla="*/ 949505 w 4190171"/>
                <a:gd name="connsiteY10524" fmla="*/ 142894 h 950432"/>
                <a:gd name="connsiteX10525" fmla="*/ 949505 w 4190171"/>
                <a:gd name="connsiteY10525" fmla="*/ 143762 h 950432"/>
                <a:gd name="connsiteX10526" fmla="*/ 949505 w 4190171"/>
                <a:gd name="connsiteY10526" fmla="*/ 163144 h 950432"/>
                <a:gd name="connsiteX10527" fmla="*/ 938576 w 4190171"/>
                <a:gd name="connsiteY10527" fmla="*/ 174072 h 950432"/>
                <a:gd name="connsiteX10528" fmla="*/ 922024 w 4190171"/>
                <a:gd name="connsiteY10528" fmla="*/ 174072 h 950432"/>
                <a:gd name="connsiteX10529" fmla="*/ 911096 w 4190171"/>
                <a:gd name="connsiteY10529" fmla="*/ 163144 h 950432"/>
                <a:gd name="connsiteX10530" fmla="*/ 911096 w 4190171"/>
                <a:gd name="connsiteY10530" fmla="*/ 143762 h 950432"/>
                <a:gd name="connsiteX10531" fmla="*/ 911096 w 4190171"/>
                <a:gd name="connsiteY10531" fmla="*/ 142894 h 950432"/>
                <a:gd name="connsiteX10532" fmla="*/ 911096 w 4190171"/>
                <a:gd name="connsiteY10532" fmla="*/ 108986 h 950432"/>
                <a:gd name="connsiteX10533" fmla="*/ 922024 w 4190171"/>
                <a:gd name="connsiteY10533" fmla="*/ 98057 h 950432"/>
                <a:gd name="connsiteX10534" fmla="*/ 546186 w 4190171"/>
                <a:gd name="connsiteY10534" fmla="*/ 98057 h 950432"/>
                <a:gd name="connsiteX10535" fmla="*/ 562739 w 4190171"/>
                <a:gd name="connsiteY10535" fmla="*/ 98057 h 950432"/>
                <a:gd name="connsiteX10536" fmla="*/ 573667 w 4190171"/>
                <a:gd name="connsiteY10536" fmla="*/ 108986 h 950432"/>
                <a:gd name="connsiteX10537" fmla="*/ 573667 w 4190171"/>
                <a:gd name="connsiteY10537" fmla="*/ 143762 h 950432"/>
                <a:gd name="connsiteX10538" fmla="*/ 573666 w 4190171"/>
                <a:gd name="connsiteY10538" fmla="*/ 143762 h 950432"/>
                <a:gd name="connsiteX10539" fmla="*/ 573666 w 4190171"/>
                <a:gd name="connsiteY10539" fmla="*/ 163144 h 950432"/>
                <a:gd name="connsiteX10540" fmla="*/ 562738 w 4190171"/>
                <a:gd name="connsiteY10540" fmla="*/ 174072 h 950432"/>
                <a:gd name="connsiteX10541" fmla="*/ 546186 w 4190171"/>
                <a:gd name="connsiteY10541" fmla="*/ 174072 h 950432"/>
                <a:gd name="connsiteX10542" fmla="*/ 535258 w 4190171"/>
                <a:gd name="connsiteY10542" fmla="*/ 163144 h 950432"/>
                <a:gd name="connsiteX10543" fmla="*/ 535258 w 4190171"/>
                <a:gd name="connsiteY10543" fmla="*/ 142894 h 950432"/>
                <a:gd name="connsiteX10544" fmla="*/ 535258 w 4190171"/>
                <a:gd name="connsiteY10544" fmla="*/ 108986 h 950432"/>
                <a:gd name="connsiteX10545" fmla="*/ 546186 w 4190171"/>
                <a:gd name="connsiteY10545" fmla="*/ 98057 h 950432"/>
                <a:gd name="connsiteX10546" fmla="*/ 3906001 w 4190171"/>
                <a:gd name="connsiteY10546" fmla="*/ 92841 h 950432"/>
                <a:gd name="connsiteX10547" fmla="*/ 3908788 w 4190171"/>
                <a:gd name="connsiteY10547" fmla="*/ 95010 h 950432"/>
                <a:gd name="connsiteX10548" fmla="*/ 3911710 w 4190171"/>
                <a:gd name="connsiteY10548" fmla="*/ 103891 h 950432"/>
                <a:gd name="connsiteX10549" fmla="*/ 3910654 w 4190171"/>
                <a:gd name="connsiteY10549" fmla="*/ 107729 h 950432"/>
                <a:gd name="connsiteX10550" fmla="*/ 3904485 w 4190171"/>
                <a:gd name="connsiteY10550" fmla="*/ 111236 h 950432"/>
                <a:gd name="connsiteX10551" fmla="*/ 3898097 w 4190171"/>
                <a:gd name="connsiteY10551" fmla="*/ 109478 h 950432"/>
                <a:gd name="connsiteX10552" fmla="*/ 3894516 w 4190171"/>
                <a:gd name="connsiteY10552" fmla="*/ 103180 h 950432"/>
                <a:gd name="connsiteX10553" fmla="*/ 3896274 w 4190171"/>
                <a:gd name="connsiteY10553" fmla="*/ 96792 h 950432"/>
                <a:gd name="connsiteX10554" fmla="*/ 3902443 w 4190171"/>
                <a:gd name="connsiteY10554" fmla="*/ 93285 h 950432"/>
                <a:gd name="connsiteX10555" fmla="*/ 3906001 w 4190171"/>
                <a:gd name="connsiteY10555" fmla="*/ 92841 h 950432"/>
                <a:gd name="connsiteX10556" fmla="*/ 3530162 w 4190171"/>
                <a:gd name="connsiteY10556" fmla="*/ 92841 h 950432"/>
                <a:gd name="connsiteX10557" fmla="*/ 3532992 w 4190171"/>
                <a:gd name="connsiteY10557" fmla="*/ 95043 h 950432"/>
                <a:gd name="connsiteX10558" fmla="*/ 3536573 w 4190171"/>
                <a:gd name="connsiteY10558" fmla="*/ 101341 h 950432"/>
                <a:gd name="connsiteX10559" fmla="*/ 3534816 w 4190171"/>
                <a:gd name="connsiteY10559" fmla="*/ 107729 h 950432"/>
                <a:gd name="connsiteX10560" fmla="*/ 3528647 w 4190171"/>
                <a:gd name="connsiteY10560" fmla="*/ 111236 h 950432"/>
                <a:gd name="connsiteX10561" fmla="*/ 3522260 w 4190171"/>
                <a:gd name="connsiteY10561" fmla="*/ 109478 h 950432"/>
                <a:gd name="connsiteX10562" fmla="*/ 3518679 w 4190171"/>
                <a:gd name="connsiteY10562" fmla="*/ 103180 h 950432"/>
                <a:gd name="connsiteX10563" fmla="*/ 3520436 w 4190171"/>
                <a:gd name="connsiteY10563" fmla="*/ 96792 h 950432"/>
                <a:gd name="connsiteX10564" fmla="*/ 3526605 w 4190171"/>
                <a:gd name="connsiteY10564" fmla="*/ 93285 h 950432"/>
                <a:gd name="connsiteX10565" fmla="*/ 3530162 w 4190171"/>
                <a:gd name="connsiteY10565" fmla="*/ 92841 h 950432"/>
                <a:gd name="connsiteX10566" fmla="*/ 3154325 w 4190171"/>
                <a:gd name="connsiteY10566" fmla="*/ 92841 h 950432"/>
                <a:gd name="connsiteX10567" fmla="*/ 3157154 w 4190171"/>
                <a:gd name="connsiteY10567" fmla="*/ 95043 h 950432"/>
                <a:gd name="connsiteX10568" fmla="*/ 3160735 w 4190171"/>
                <a:gd name="connsiteY10568" fmla="*/ 101341 h 950432"/>
                <a:gd name="connsiteX10569" fmla="*/ 3158978 w 4190171"/>
                <a:gd name="connsiteY10569" fmla="*/ 107729 h 950432"/>
                <a:gd name="connsiteX10570" fmla="*/ 3152809 w 4190171"/>
                <a:gd name="connsiteY10570" fmla="*/ 111236 h 950432"/>
                <a:gd name="connsiteX10571" fmla="*/ 3146422 w 4190171"/>
                <a:gd name="connsiteY10571" fmla="*/ 109478 h 950432"/>
                <a:gd name="connsiteX10572" fmla="*/ 3142840 w 4190171"/>
                <a:gd name="connsiteY10572" fmla="*/ 103180 h 950432"/>
                <a:gd name="connsiteX10573" fmla="*/ 3144598 w 4190171"/>
                <a:gd name="connsiteY10573" fmla="*/ 96792 h 950432"/>
                <a:gd name="connsiteX10574" fmla="*/ 3150767 w 4190171"/>
                <a:gd name="connsiteY10574" fmla="*/ 93285 h 950432"/>
                <a:gd name="connsiteX10575" fmla="*/ 3154325 w 4190171"/>
                <a:gd name="connsiteY10575" fmla="*/ 92841 h 950432"/>
                <a:gd name="connsiteX10576" fmla="*/ 2778487 w 4190171"/>
                <a:gd name="connsiteY10576" fmla="*/ 92841 h 950432"/>
                <a:gd name="connsiteX10577" fmla="*/ 2781317 w 4190171"/>
                <a:gd name="connsiteY10577" fmla="*/ 95043 h 950432"/>
                <a:gd name="connsiteX10578" fmla="*/ 2784897 w 4190171"/>
                <a:gd name="connsiteY10578" fmla="*/ 101341 h 950432"/>
                <a:gd name="connsiteX10579" fmla="*/ 2783140 w 4190171"/>
                <a:gd name="connsiteY10579" fmla="*/ 107729 h 950432"/>
                <a:gd name="connsiteX10580" fmla="*/ 2776971 w 4190171"/>
                <a:gd name="connsiteY10580" fmla="*/ 111236 h 950432"/>
                <a:gd name="connsiteX10581" fmla="*/ 2770584 w 4190171"/>
                <a:gd name="connsiteY10581" fmla="*/ 109478 h 950432"/>
                <a:gd name="connsiteX10582" fmla="*/ 2767002 w 4190171"/>
                <a:gd name="connsiteY10582" fmla="*/ 103180 h 950432"/>
                <a:gd name="connsiteX10583" fmla="*/ 2768760 w 4190171"/>
                <a:gd name="connsiteY10583" fmla="*/ 96792 h 950432"/>
                <a:gd name="connsiteX10584" fmla="*/ 2774929 w 4190171"/>
                <a:gd name="connsiteY10584" fmla="*/ 93285 h 950432"/>
                <a:gd name="connsiteX10585" fmla="*/ 2778487 w 4190171"/>
                <a:gd name="connsiteY10585" fmla="*/ 92841 h 950432"/>
                <a:gd name="connsiteX10586" fmla="*/ 2402648 w 4190171"/>
                <a:gd name="connsiteY10586" fmla="*/ 92841 h 950432"/>
                <a:gd name="connsiteX10587" fmla="*/ 2405478 w 4190171"/>
                <a:gd name="connsiteY10587" fmla="*/ 95043 h 950432"/>
                <a:gd name="connsiteX10588" fmla="*/ 2409059 w 4190171"/>
                <a:gd name="connsiteY10588" fmla="*/ 101341 h 950432"/>
                <a:gd name="connsiteX10589" fmla="*/ 2407302 w 4190171"/>
                <a:gd name="connsiteY10589" fmla="*/ 107729 h 950432"/>
                <a:gd name="connsiteX10590" fmla="*/ 2401133 w 4190171"/>
                <a:gd name="connsiteY10590" fmla="*/ 111236 h 950432"/>
                <a:gd name="connsiteX10591" fmla="*/ 2394745 w 4190171"/>
                <a:gd name="connsiteY10591" fmla="*/ 109478 h 950432"/>
                <a:gd name="connsiteX10592" fmla="*/ 2391165 w 4190171"/>
                <a:gd name="connsiteY10592" fmla="*/ 103180 h 950432"/>
                <a:gd name="connsiteX10593" fmla="*/ 2392922 w 4190171"/>
                <a:gd name="connsiteY10593" fmla="*/ 96792 h 950432"/>
                <a:gd name="connsiteX10594" fmla="*/ 2399090 w 4190171"/>
                <a:gd name="connsiteY10594" fmla="*/ 93285 h 950432"/>
                <a:gd name="connsiteX10595" fmla="*/ 2402648 w 4190171"/>
                <a:gd name="connsiteY10595" fmla="*/ 92841 h 950432"/>
                <a:gd name="connsiteX10596" fmla="*/ 2026810 w 4190171"/>
                <a:gd name="connsiteY10596" fmla="*/ 92841 h 950432"/>
                <a:gd name="connsiteX10597" fmla="*/ 2029640 w 4190171"/>
                <a:gd name="connsiteY10597" fmla="*/ 95043 h 950432"/>
                <a:gd name="connsiteX10598" fmla="*/ 2033221 w 4190171"/>
                <a:gd name="connsiteY10598" fmla="*/ 101341 h 950432"/>
                <a:gd name="connsiteX10599" fmla="*/ 2031464 w 4190171"/>
                <a:gd name="connsiteY10599" fmla="*/ 107729 h 950432"/>
                <a:gd name="connsiteX10600" fmla="*/ 2025295 w 4190171"/>
                <a:gd name="connsiteY10600" fmla="*/ 111236 h 950432"/>
                <a:gd name="connsiteX10601" fmla="*/ 2018907 w 4190171"/>
                <a:gd name="connsiteY10601" fmla="*/ 109478 h 950432"/>
                <a:gd name="connsiteX10602" fmla="*/ 2015326 w 4190171"/>
                <a:gd name="connsiteY10602" fmla="*/ 103180 h 950432"/>
                <a:gd name="connsiteX10603" fmla="*/ 2017084 w 4190171"/>
                <a:gd name="connsiteY10603" fmla="*/ 96792 h 950432"/>
                <a:gd name="connsiteX10604" fmla="*/ 2023253 w 4190171"/>
                <a:gd name="connsiteY10604" fmla="*/ 93285 h 950432"/>
                <a:gd name="connsiteX10605" fmla="*/ 2026810 w 4190171"/>
                <a:gd name="connsiteY10605" fmla="*/ 92841 h 950432"/>
                <a:gd name="connsiteX10606" fmla="*/ 1650972 w 4190171"/>
                <a:gd name="connsiteY10606" fmla="*/ 92841 h 950432"/>
                <a:gd name="connsiteX10607" fmla="*/ 1653802 w 4190171"/>
                <a:gd name="connsiteY10607" fmla="*/ 95043 h 950432"/>
                <a:gd name="connsiteX10608" fmla="*/ 1657382 w 4190171"/>
                <a:gd name="connsiteY10608" fmla="*/ 101341 h 950432"/>
                <a:gd name="connsiteX10609" fmla="*/ 1655625 w 4190171"/>
                <a:gd name="connsiteY10609" fmla="*/ 107729 h 950432"/>
                <a:gd name="connsiteX10610" fmla="*/ 1649457 w 4190171"/>
                <a:gd name="connsiteY10610" fmla="*/ 111236 h 950432"/>
                <a:gd name="connsiteX10611" fmla="*/ 1643069 w 4190171"/>
                <a:gd name="connsiteY10611" fmla="*/ 109478 h 950432"/>
                <a:gd name="connsiteX10612" fmla="*/ 1639488 w 4190171"/>
                <a:gd name="connsiteY10612" fmla="*/ 103180 h 950432"/>
                <a:gd name="connsiteX10613" fmla="*/ 1641246 w 4190171"/>
                <a:gd name="connsiteY10613" fmla="*/ 96792 h 950432"/>
                <a:gd name="connsiteX10614" fmla="*/ 1647414 w 4190171"/>
                <a:gd name="connsiteY10614" fmla="*/ 93285 h 950432"/>
                <a:gd name="connsiteX10615" fmla="*/ 1650972 w 4190171"/>
                <a:gd name="connsiteY10615" fmla="*/ 92841 h 950432"/>
                <a:gd name="connsiteX10616" fmla="*/ 1275134 w 4190171"/>
                <a:gd name="connsiteY10616" fmla="*/ 92841 h 950432"/>
                <a:gd name="connsiteX10617" fmla="*/ 1277964 w 4190171"/>
                <a:gd name="connsiteY10617" fmla="*/ 95043 h 950432"/>
                <a:gd name="connsiteX10618" fmla="*/ 1281545 w 4190171"/>
                <a:gd name="connsiteY10618" fmla="*/ 101341 h 950432"/>
                <a:gd name="connsiteX10619" fmla="*/ 1279788 w 4190171"/>
                <a:gd name="connsiteY10619" fmla="*/ 107729 h 950432"/>
                <a:gd name="connsiteX10620" fmla="*/ 1273618 w 4190171"/>
                <a:gd name="connsiteY10620" fmla="*/ 111236 h 950432"/>
                <a:gd name="connsiteX10621" fmla="*/ 1267230 w 4190171"/>
                <a:gd name="connsiteY10621" fmla="*/ 109478 h 950432"/>
                <a:gd name="connsiteX10622" fmla="*/ 1263650 w 4190171"/>
                <a:gd name="connsiteY10622" fmla="*/ 103180 h 950432"/>
                <a:gd name="connsiteX10623" fmla="*/ 1265407 w 4190171"/>
                <a:gd name="connsiteY10623" fmla="*/ 96792 h 950432"/>
                <a:gd name="connsiteX10624" fmla="*/ 1271576 w 4190171"/>
                <a:gd name="connsiteY10624" fmla="*/ 93285 h 950432"/>
                <a:gd name="connsiteX10625" fmla="*/ 1275134 w 4190171"/>
                <a:gd name="connsiteY10625" fmla="*/ 92841 h 950432"/>
                <a:gd name="connsiteX10626" fmla="*/ 899296 w 4190171"/>
                <a:gd name="connsiteY10626" fmla="*/ 92841 h 950432"/>
                <a:gd name="connsiteX10627" fmla="*/ 902126 w 4190171"/>
                <a:gd name="connsiteY10627" fmla="*/ 95043 h 950432"/>
                <a:gd name="connsiteX10628" fmla="*/ 905706 w 4190171"/>
                <a:gd name="connsiteY10628" fmla="*/ 101341 h 950432"/>
                <a:gd name="connsiteX10629" fmla="*/ 903949 w 4190171"/>
                <a:gd name="connsiteY10629" fmla="*/ 107729 h 950432"/>
                <a:gd name="connsiteX10630" fmla="*/ 897780 w 4190171"/>
                <a:gd name="connsiteY10630" fmla="*/ 111236 h 950432"/>
                <a:gd name="connsiteX10631" fmla="*/ 891393 w 4190171"/>
                <a:gd name="connsiteY10631" fmla="*/ 109478 h 950432"/>
                <a:gd name="connsiteX10632" fmla="*/ 887812 w 4190171"/>
                <a:gd name="connsiteY10632" fmla="*/ 103180 h 950432"/>
                <a:gd name="connsiteX10633" fmla="*/ 889569 w 4190171"/>
                <a:gd name="connsiteY10633" fmla="*/ 96792 h 950432"/>
                <a:gd name="connsiteX10634" fmla="*/ 895738 w 4190171"/>
                <a:gd name="connsiteY10634" fmla="*/ 93285 h 950432"/>
                <a:gd name="connsiteX10635" fmla="*/ 899296 w 4190171"/>
                <a:gd name="connsiteY10635" fmla="*/ 92841 h 950432"/>
                <a:gd name="connsiteX10636" fmla="*/ 523458 w 4190171"/>
                <a:gd name="connsiteY10636" fmla="*/ 92841 h 950432"/>
                <a:gd name="connsiteX10637" fmla="*/ 526288 w 4190171"/>
                <a:gd name="connsiteY10637" fmla="*/ 95043 h 950432"/>
                <a:gd name="connsiteX10638" fmla="*/ 529868 w 4190171"/>
                <a:gd name="connsiteY10638" fmla="*/ 101341 h 950432"/>
                <a:gd name="connsiteX10639" fmla="*/ 528111 w 4190171"/>
                <a:gd name="connsiteY10639" fmla="*/ 107729 h 950432"/>
                <a:gd name="connsiteX10640" fmla="*/ 521942 w 4190171"/>
                <a:gd name="connsiteY10640" fmla="*/ 111236 h 950432"/>
                <a:gd name="connsiteX10641" fmla="*/ 515555 w 4190171"/>
                <a:gd name="connsiteY10641" fmla="*/ 109478 h 950432"/>
                <a:gd name="connsiteX10642" fmla="*/ 511974 w 4190171"/>
                <a:gd name="connsiteY10642" fmla="*/ 103180 h 950432"/>
                <a:gd name="connsiteX10643" fmla="*/ 513731 w 4190171"/>
                <a:gd name="connsiteY10643" fmla="*/ 96792 h 950432"/>
                <a:gd name="connsiteX10644" fmla="*/ 519900 w 4190171"/>
                <a:gd name="connsiteY10644" fmla="*/ 93285 h 950432"/>
                <a:gd name="connsiteX10645" fmla="*/ 523458 w 4190171"/>
                <a:gd name="connsiteY10645" fmla="*/ 92841 h 950432"/>
                <a:gd name="connsiteX10646" fmla="*/ 3690730 w 4190171"/>
                <a:gd name="connsiteY10646" fmla="*/ 86777 h 950432"/>
                <a:gd name="connsiteX10647" fmla="*/ 3693705 w 4190171"/>
                <a:gd name="connsiteY10647" fmla="*/ 88166 h 950432"/>
                <a:gd name="connsiteX10648" fmla="*/ 3697138 w 4190171"/>
                <a:gd name="connsiteY10648" fmla="*/ 91918 h 950432"/>
                <a:gd name="connsiteX10649" fmla="*/ 3696870 w 4190171"/>
                <a:gd name="connsiteY10649" fmla="*/ 97980 h 950432"/>
                <a:gd name="connsiteX10650" fmla="*/ 3693117 w 4190171"/>
                <a:gd name="connsiteY10650" fmla="*/ 101413 h 950432"/>
                <a:gd name="connsiteX10651" fmla="*/ 3687056 w 4190171"/>
                <a:gd name="connsiteY10651" fmla="*/ 101144 h 950432"/>
                <a:gd name="connsiteX10652" fmla="*/ 3683622 w 4190171"/>
                <a:gd name="connsiteY10652" fmla="*/ 97392 h 950432"/>
                <a:gd name="connsiteX10653" fmla="*/ 3683892 w 4190171"/>
                <a:gd name="connsiteY10653" fmla="*/ 91330 h 950432"/>
                <a:gd name="connsiteX10654" fmla="*/ 3687644 w 4190171"/>
                <a:gd name="connsiteY10654" fmla="*/ 87897 h 950432"/>
                <a:gd name="connsiteX10655" fmla="*/ 3690730 w 4190171"/>
                <a:gd name="connsiteY10655" fmla="*/ 86777 h 950432"/>
                <a:gd name="connsiteX10656" fmla="*/ 3314892 w 4190171"/>
                <a:gd name="connsiteY10656" fmla="*/ 86777 h 950432"/>
                <a:gd name="connsiteX10657" fmla="*/ 3317867 w 4190171"/>
                <a:gd name="connsiteY10657" fmla="*/ 88166 h 950432"/>
                <a:gd name="connsiteX10658" fmla="*/ 3321300 w 4190171"/>
                <a:gd name="connsiteY10658" fmla="*/ 91918 h 950432"/>
                <a:gd name="connsiteX10659" fmla="*/ 3321031 w 4190171"/>
                <a:gd name="connsiteY10659" fmla="*/ 97980 h 950432"/>
                <a:gd name="connsiteX10660" fmla="*/ 3317280 w 4190171"/>
                <a:gd name="connsiteY10660" fmla="*/ 101413 h 950432"/>
                <a:gd name="connsiteX10661" fmla="*/ 3311218 w 4190171"/>
                <a:gd name="connsiteY10661" fmla="*/ 101144 h 950432"/>
                <a:gd name="connsiteX10662" fmla="*/ 3307785 w 4190171"/>
                <a:gd name="connsiteY10662" fmla="*/ 97392 h 950432"/>
                <a:gd name="connsiteX10663" fmla="*/ 3308054 w 4190171"/>
                <a:gd name="connsiteY10663" fmla="*/ 91330 h 950432"/>
                <a:gd name="connsiteX10664" fmla="*/ 3311805 w 4190171"/>
                <a:gd name="connsiteY10664" fmla="*/ 87897 h 950432"/>
                <a:gd name="connsiteX10665" fmla="*/ 3314892 w 4190171"/>
                <a:gd name="connsiteY10665" fmla="*/ 86777 h 950432"/>
                <a:gd name="connsiteX10666" fmla="*/ 2939054 w 4190171"/>
                <a:gd name="connsiteY10666" fmla="*/ 86777 h 950432"/>
                <a:gd name="connsiteX10667" fmla="*/ 2942029 w 4190171"/>
                <a:gd name="connsiteY10667" fmla="*/ 88166 h 950432"/>
                <a:gd name="connsiteX10668" fmla="*/ 2945463 w 4190171"/>
                <a:gd name="connsiteY10668" fmla="*/ 91918 h 950432"/>
                <a:gd name="connsiteX10669" fmla="*/ 2945193 w 4190171"/>
                <a:gd name="connsiteY10669" fmla="*/ 97980 h 950432"/>
                <a:gd name="connsiteX10670" fmla="*/ 2941441 w 4190171"/>
                <a:gd name="connsiteY10670" fmla="*/ 101413 h 950432"/>
                <a:gd name="connsiteX10671" fmla="*/ 2935380 w 4190171"/>
                <a:gd name="connsiteY10671" fmla="*/ 101144 h 950432"/>
                <a:gd name="connsiteX10672" fmla="*/ 2931947 w 4190171"/>
                <a:gd name="connsiteY10672" fmla="*/ 97392 h 950432"/>
                <a:gd name="connsiteX10673" fmla="*/ 2932216 w 4190171"/>
                <a:gd name="connsiteY10673" fmla="*/ 91330 h 950432"/>
                <a:gd name="connsiteX10674" fmla="*/ 2935968 w 4190171"/>
                <a:gd name="connsiteY10674" fmla="*/ 87897 h 950432"/>
                <a:gd name="connsiteX10675" fmla="*/ 2939054 w 4190171"/>
                <a:gd name="connsiteY10675" fmla="*/ 86777 h 950432"/>
                <a:gd name="connsiteX10676" fmla="*/ 2563216 w 4190171"/>
                <a:gd name="connsiteY10676" fmla="*/ 86777 h 950432"/>
                <a:gd name="connsiteX10677" fmla="*/ 2566191 w 4190171"/>
                <a:gd name="connsiteY10677" fmla="*/ 88166 h 950432"/>
                <a:gd name="connsiteX10678" fmla="*/ 2569624 w 4190171"/>
                <a:gd name="connsiteY10678" fmla="*/ 91918 h 950432"/>
                <a:gd name="connsiteX10679" fmla="*/ 2569356 w 4190171"/>
                <a:gd name="connsiteY10679" fmla="*/ 97980 h 950432"/>
                <a:gd name="connsiteX10680" fmla="*/ 2565603 w 4190171"/>
                <a:gd name="connsiteY10680" fmla="*/ 101413 h 950432"/>
                <a:gd name="connsiteX10681" fmla="*/ 2559542 w 4190171"/>
                <a:gd name="connsiteY10681" fmla="*/ 101144 h 950432"/>
                <a:gd name="connsiteX10682" fmla="*/ 2556108 w 4190171"/>
                <a:gd name="connsiteY10682" fmla="*/ 97392 h 950432"/>
                <a:gd name="connsiteX10683" fmla="*/ 2556378 w 4190171"/>
                <a:gd name="connsiteY10683" fmla="*/ 91330 h 950432"/>
                <a:gd name="connsiteX10684" fmla="*/ 2560129 w 4190171"/>
                <a:gd name="connsiteY10684" fmla="*/ 87897 h 950432"/>
                <a:gd name="connsiteX10685" fmla="*/ 2563216 w 4190171"/>
                <a:gd name="connsiteY10685" fmla="*/ 86777 h 950432"/>
                <a:gd name="connsiteX10686" fmla="*/ 2187378 w 4190171"/>
                <a:gd name="connsiteY10686" fmla="*/ 86777 h 950432"/>
                <a:gd name="connsiteX10687" fmla="*/ 2190353 w 4190171"/>
                <a:gd name="connsiteY10687" fmla="*/ 88166 h 950432"/>
                <a:gd name="connsiteX10688" fmla="*/ 2193786 w 4190171"/>
                <a:gd name="connsiteY10688" fmla="*/ 91918 h 950432"/>
                <a:gd name="connsiteX10689" fmla="*/ 2193517 w 4190171"/>
                <a:gd name="connsiteY10689" fmla="*/ 97980 h 950432"/>
                <a:gd name="connsiteX10690" fmla="*/ 2189765 w 4190171"/>
                <a:gd name="connsiteY10690" fmla="*/ 101413 h 950432"/>
                <a:gd name="connsiteX10691" fmla="*/ 2183704 w 4190171"/>
                <a:gd name="connsiteY10691" fmla="*/ 101144 h 950432"/>
                <a:gd name="connsiteX10692" fmla="*/ 2180271 w 4190171"/>
                <a:gd name="connsiteY10692" fmla="*/ 97392 h 950432"/>
                <a:gd name="connsiteX10693" fmla="*/ 2180539 w 4190171"/>
                <a:gd name="connsiteY10693" fmla="*/ 91330 h 950432"/>
                <a:gd name="connsiteX10694" fmla="*/ 2184291 w 4190171"/>
                <a:gd name="connsiteY10694" fmla="*/ 87897 h 950432"/>
                <a:gd name="connsiteX10695" fmla="*/ 2187378 w 4190171"/>
                <a:gd name="connsiteY10695" fmla="*/ 86777 h 950432"/>
                <a:gd name="connsiteX10696" fmla="*/ 1811539 w 4190171"/>
                <a:gd name="connsiteY10696" fmla="*/ 86777 h 950432"/>
                <a:gd name="connsiteX10697" fmla="*/ 1814515 w 4190171"/>
                <a:gd name="connsiteY10697" fmla="*/ 88166 h 950432"/>
                <a:gd name="connsiteX10698" fmla="*/ 1817948 w 4190171"/>
                <a:gd name="connsiteY10698" fmla="*/ 91918 h 950432"/>
                <a:gd name="connsiteX10699" fmla="*/ 1817679 w 4190171"/>
                <a:gd name="connsiteY10699" fmla="*/ 97980 h 950432"/>
                <a:gd name="connsiteX10700" fmla="*/ 1813926 w 4190171"/>
                <a:gd name="connsiteY10700" fmla="*/ 101413 h 950432"/>
                <a:gd name="connsiteX10701" fmla="*/ 1807866 w 4190171"/>
                <a:gd name="connsiteY10701" fmla="*/ 101144 h 950432"/>
                <a:gd name="connsiteX10702" fmla="*/ 1804432 w 4190171"/>
                <a:gd name="connsiteY10702" fmla="*/ 97392 h 950432"/>
                <a:gd name="connsiteX10703" fmla="*/ 1804701 w 4190171"/>
                <a:gd name="connsiteY10703" fmla="*/ 91330 h 950432"/>
                <a:gd name="connsiteX10704" fmla="*/ 1808453 w 4190171"/>
                <a:gd name="connsiteY10704" fmla="*/ 87897 h 950432"/>
                <a:gd name="connsiteX10705" fmla="*/ 1811539 w 4190171"/>
                <a:gd name="connsiteY10705" fmla="*/ 86777 h 950432"/>
                <a:gd name="connsiteX10706" fmla="*/ 1435702 w 4190171"/>
                <a:gd name="connsiteY10706" fmla="*/ 86777 h 950432"/>
                <a:gd name="connsiteX10707" fmla="*/ 1438677 w 4190171"/>
                <a:gd name="connsiteY10707" fmla="*/ 88166 h 950432"/>
                <a:gd name="connsiteX10708" fmla="*/ 1442110 w 4190171"/>
                <a:gd name="connsiteY10708" fmla="*/ 91918 h 950432"/>
                <a:gd name="connsiteX10709" fmla="*/ 1441841 w 4190171"/>
                <a:gd name="connsiteY10709" fmla="*/ 97980 h 950432"/>
                <a:gd name="connsiteX10710" fmla="*/ 1438089 w 4190171"/>
                <a:gd name="connsiteY10710" fmla="*/ 101413 h 950432"/>
                <a:gd name="connsiteX10711" fmla="*/ 1432028 w 4190171"/>
                <a:gd name="connsiteY10711" fmla="*/ 101144 h 950432"/>
                <a:gd name="connsiteX10712" fmla="*/ 1428594 w 4190171"/>
                <a:gd name="connsiteY10712" fmla="*/ 97392 h 950432"/>
                <a:gd name="connsiteX10713" fmla="*/ 1428863 w 4190171"/>
                <a:gd name="connsiteY10713" fmla="*/ 91330 h 950432"/>
                <a:gd name="connsiteX10714" fmla="*/ 1432614 w 4190171"/>
                <a:gd name="connsiteY10714" fmla="*/ 87897 h 950432"/>
                <a:gd name="connsiteX10715" fmla="*/ 1435702 w 4190171"/>
                <a:gd name="connsiteY10715" fmla="*/ 86777 h 950432"/>
                <a:gd name="connsiteX10716" fmla="*/ 1059864 w 4190171"/>
                <a:gd name="connsiteY10716" fmla="*/ 86777 h 950432"/>
                <a:gd name="connsiteX10717" fmla="*/ 1062838 w 4190171"/>
                <a:gd name="connsiteY10717" fmla="*/ 88166 h 950432"/>
                <a:gd name="connsiteX10718" fmla="*/ 1066271 w 4190171"/>
                <a:gd name="connsiteY10718" fmla="*/ 91918 h 950432"/>
                <a:gd name="connsiteX10719" fmla="*/ 1066002 w 4190171"/>
                <a:gd name="connsiteY10719" fmla="*/ 97980 h 950432"/>
                <a:gd name="connsiteX10720" fmla="*/ 1062251 w 4190171"/>
                <a:gd name="connsiteY10720" fmla="*/ 101413 h 950432"/>
                <a:gd name="connsiteX10721" fmla="*/ 1056189 w 4190171"/>
                <a:gd name="connsiteY10721" fmla="*/ 101144 h 950432"/>
                <a:gd name="connsiteX10722" fmla="*/ 1052756 w 4190171"/>
                <a:gd name="connsiteY10722" fmla="*/ 97392 h 950432"/>
                <a:gd name="connsiteX10723" fmla="*/ 1053025 w 4190171"/>
                <a:gd name="connsiteY10723" fmla="*/ 91330 h 950432"/>
                <a:gd name="connsiteX10724" fmla="*/ 1056777 w 4190171"/>
                <a:gd name="connsiteY10724" fmla="*/ 87897 h 950432"/>
                <a:gd name="connsiteX10725" fmla="*/ 1059864 w 4190171"/>
                <a:gd name="connsiteY10725" fmla="*/ 86777 h 950432"/>
                <a:gd name="connsiteX10726" fmla="*/ 684025 w 4190171"/>
                <a:gd name="connsiteY10726" fmla="*/ 86777 h 950432"/>
                <a:gd name="connsiteX10727" fmla="*/ 687001 w 4190171"/>
                <a:gd name="connsiteY10727" fmla="*/ 88166 h 950432"/>
                <a:gd name="connsiteX10728" fmla="*/ 690434 w 4190171"/>
                <a:gd name="connsiteY10728" fmla="*/ 91918 h 950432"/>
                <a:gd name="connsiteX10729" fmla="*/ 690165 w 4190171"/>
                <a:gd name="connsiteY10729" fmla="*/ 97980 h 950432"/>
                <a:gd name="connsiteX10730" fmla="*/ 686413 w 4190171"/>
                <a:gd name="connsiteY10730" fmla="*/ 101413 h 950432"/>
                <a:gd name="connsiteX10731" fmla="*/ 680352 w 4190171"/>
                <a:gd name="connsiteY10731" fmla="*/ 101144 h 950432"/>
                <a:gd name="connsiteX10732" fmla="*/ 676918 w 4190171"/>
                <a:gd name="connsiteY10732" fmla="*/ 97392 h 950432"/>
                <a:gd name="connsiteX10733" fmla="*/ 677187 w 4190171"/>
                <a:gd name="connsiteY10733" fmla="*/ 91330 h 950432"/>
                <a:gd name="connsiteX10734" fmla="*/ 680939 w 4190171"/>
                <a:gd name="connsiteY10734" fmla="*/ 87897 h 950432"/>
                <a:gd name="connsiteX10735" fmla="*/ 684025 w 4190171"/>
                <a:gd name="connsiteY10735" fmla="*/ 86777 h 950432"/>
                <a:gd name="connsiteX10736" fmla="*/ 308188 w 4190171"/>
                <a:gd name="connsiteY10736" fmla="*/ 86777 h 950432"/>
                <a:gd name="connsiteX10737" fmla="*/ 311163 w 4190171"/>
                <a:gd name="connsiteY10737" fmla="*/ 88166 h 950432"/>
                <a:gd name="connsiteX10738" fmla="*/ 314596 w 4190171"/>
                <a:gd name="connsiteY10738" fmla="*/ 91918 h 950432"/>
                <a:gd name="connsiteX10739" fmla="*/ 314327 w 4190171"/>
                <a:gd name="connsiteY10739" fmla="*/ 97980 h 950432"/>
                <a:gd name="connsiteX10740" fmla="*/ 310575 w 4190171"/>
                <a:gd name="connsiteY10740" fmla="*/ 101413 h 950432"/>
                <a:gd name="connsiteX10741" fmla="*/ 304513 w 4190171"/>
                <a:gd name="connsiteY10741" fmla="*/ 101144 h 950432"/>
                <a:gd name="connsiteX10742" fmla="*/ 301080 w 4190171"/>
                <a:gd name="connsiteY10742" fmla="*/ 97392 h 950432"/>
                <a:gd name="connsiteX10743" fmla="*/ 301349 w 4190171"/>
                <a:gd name="connsiteY10743" fmla="*/ 91330 h 950432"/>
                <a:gd name="connsiteX10744" fmla="*/ 305101 w 4190171"/>
                <a:gd name="connsiteY10744" fmla="*/ 87897 h 950432"/>
                <a:gd name="connsiteX10745" fmla="*/ 308188 w 4190171"/>
                <a:gd name="connsiteY10745" fmla="*/ 86777 h 950432"/>
                <a:gd name="connsiteX10746" fmla="*/ 3546846 w 4190171"/>
                <a:gd name="connsiteY10746" fmla="*/ 79548 h 950432"/>
                <a:gd name="connsiteX10747" fmla="*/ 3549195 w 4190171"/>
                <a:gd name="connsiteY10747" fmla="*/ 81375 h 950432"/>
                <a:gd name="connsiteX10748" fmla="*/ 3552106 w 4190171"/>
                <a:gd name="connsiteY10748" fmla="*/ 86495 h 950432"/>
                <a:gd name="connsiteX10749" fmla="*/ 3550648 w 4190171"/>
                <a:gd name="connsiteY10749" fmla="*/ 91797 h 950432"/>
                <a:gd name="connsiteX10750" fmla="*/ 3545527 w 4190171"/>
                <a:gd name="connsiteY10750" fmla="*/ 94708 h 950432"/>
                <a:gd name="connsiteX10751" fmla="*/ 3540225 w 4190171"/>
                <a:gd name="connsiteY10751" fmla="*/ 93250 h 950432"/>
                <a:gd name="connsiteX10752" fmla="*/ 3537314 w 4190171"/>
                <a:gd name="connsiteY10752" fmla="*/ 88129 h 950432"/>
                <a:gd name="connsiteX10753" fmla="*/ 3538773 w 4190171"/>
                <a:gd name="connsiteY10753" fmla="*/ 82827 h 950432"/>
                <a:gd name="connsiteX10754" fmla="*/ 3543893 w 4190171"/>
                <a:gd name="connsiteY10754" fmla="*/ 79917 h 950432"/>
                <a:gd name="connsiteX10755" fmla="*/ 3546846 w 4190171"/>
                <a:gd name="connsiteY10755" fmla="*/ 79548 h 950432"/>
                <a:gd name="connsiteX10756" fmla="*/ 3171008 w 4190171"/>
                <a:gd name="connsiteY10756" fmla="*/ 79548 h 950432"/>
                <a:gd name="connsiteX10757" fmla="*/ 3173357 w 4190171"/>
                <a:gd name="connsiteY10757" fmla="*/ 81375 h 950432"/>
                <a:gd name="connsiteX10758" fmla="*/ 3176268 w 4190171"/>
                <a:gd name="connsiteY10758" fmla="*/ 86495 h 950432"/>
                <a:gd name="connsiteX10759" fmla="*/ 3174810 w 4190171"/>
                <a:gd name="connsiteY10759" fmla="*/ 91797 h 950432"/>
                <a:gd name="connsiteX10760" fmla="*/ 3169689 w 4190171"/>
                <a:gd name="connsiteY10760" fmla="*/ 94708 h 950432"/>
                <a:gd name="connsiteX10761" fmla="*/ 3164387 w 4190171"/>
                <a:gd name="connsiteY10761" fmla="*/ 93250 h 950432"/>
                <a:gd name="connsiteX10762" fmla="*/ 3161476 w 4190171"/>
                <a:gd name="connsiteY10762" fmla="*/ 88129 h 950432"/>
                <a:gd name="connsiteX10763" fmla="*/ 3162935 w 4190171"/>
                <a:gd name="connsiteY10763" fmla="*/ 82827 h 950432"/>
                <a:gd name="connsiteX10764" fmla="*/ 3168055 w 4190171"/>
                <a:gd name="connsiteY10764" fmla="*/ 79917 h 950432"/>
                <a:gd name="connsiteX10765" fmla="*/ 3171008 w 4190171"/>
                <a:gd name="connsiteY10765" fmla="*/ 79548 h 950432"/>
                <a:gd name="connsiteX10766" fmla="*/ 2795170 w 4190171"/>
                <a:gd name="connsiteY10766" fmla="*/ 79548 h 950432"/>
                <a:gd name="connsiteX10767" fmla="*/ 2797519 w 4190171"/>
                <a:gd name="connsiteY10767" fmla="*/ 81375 h 950432"/>
                <a:gd name="connsiteX10768" fmla="*/ 2800430 w 4190171"/>
                <a:gd name="connsiteY10768" fmla="*/ 86495 h 950432"/>
                <a:gd name="connsiteX10769" fmla="*/ 2798972 w 4190171"/>
                <a:gd name="connsiteY10769" fmla="*/ 91797 h 950432"/>
                <a:gd name="connsiteX10770" fmla="*/ 2793851 w 4190171"/>
                <a:gd name="connsiteY10770" fmla="*/ 94708 h 950432"/>
                <a:gd name="connsiteX10771" fmla="*/ 2788549 w 4190171"/>
                <a:gd name="connsiteY10771" fmla="*/ 93250 h 950432"/>
                <a:gd name="connsiteX10772" fmla="*/ 2785638 w 4190171"/>
                <a:gd name="connsiteY10772" fmla="*/ 88129 h 950432"/>
                <a:gd name="connsiteX10773" fmla="*/ 2787096 w 4190171"/>
                <a:gd name="connsiteY10773" fmla="*/ 82827 h 950432"/>
                <a:gd name="connsiteX10774" fmla="*/ 2792217 w 4190171"/>
                <a:gd name="connsiteY10774" fmla="*/ 79917 h 950432"/>
                <a:gd name="connsiteX10775" fmla="*/ 2795170 w 4190171"/>
                <a:gd name="connsiteY10775" fmla="*/ 79548 h 950432"/>
                <a:gd name="connsiteX10776" fmla="*/ 2419332 w 4190171"/>
                <a:gd name="connsiteY10776" fmla="*/ 79548 h 950432"/>
                <a:gd name="connsiteX10777" fmla="*/ 2421681 w 4190171"/>
                <a:gd name="connsiteY10777" fmla="*/ 81375 h 950432"/>
                <a:gd name="connsiteX10778" fmla="*/ 2424592 w 4190171"/>
                <a:gd name="connsiteY10778" fmla="*/ 86495 h 950432"/>
                <a:gd name="connsiteX10779" fmla="*/ 2423134 w 4190171"/>
                <a:gd name="connsiteY10779" fmla="*/ 91797 h 950432"/>
                <a:gd name="connsiteX10780" fmla="*/ 2418013 w 4190171"/>
                <a:gd name="connsiteY10780" fmla="*/ 94708 h 950432"/>
                <a:gd name="connsiteX10781" fmla="*/ 2412711 w 4190171"/>
                <a:gd name="connsiteY10781" fmla="*/ 93250 h 950432"/>
                <a:gd name="connsiteX10782" fmla="*/ 2409800 w 4190171"/>
                <a:gd name="connsiteY10782" fmla="*/ 88129 h 950432"/>
                <a:gd name="connsiteX10783" fmla="*/ 2411259 w 4190171"/>
                <a:gd name="connsiteY10783" fmla="*/ 82827 h 950432"/>
                <a:gd name="connsiteX10784" fmla="*/ 2416379 w 4190171"/>
                <a:gd name="connsiteY10784" fmla="*/ 79917 h 950432"/>
                <a:gd name="connsiteX10785" fmla="*/ 2419332 w 4190171"/>
                <a:gd name="connsiteY10785" fmla="*/ 79548 h 950432"/>
                <a:gd name="connsiteX10786" fmla="*/ 2043494 w 4190171"/>
                <a:gd name="connsiteY10786" fmla="*/ 79548 h 950432"/>
                <a:gd name="connsiteX10787" fmla="*/ 2045843 w 4190171"/>
                <a:gd name="connsiteY10787" fmla="*/ 81375 h 950432"/>
                <a:gd name="connsiteX10788" fmla="*/ 2048754 w 4190171"/>
                <a:gd name="connsiteY10788" fmla="*/ 86495 h 950432"/>
                <a:gd name="connsiteX10789" fmla="*/ 2047295 w 4190171"/>
                <a:gd name="connsiteY10789" fmla="*/ 91797 h 950432"/>
                <a:gd name="connsiteX10790" fmla="*/ 2042175 w 4190171"/>
                <a:gd name="connsiteY10790" fmla="*/ 94708 h 950432"/>
                <a:gd name="connsiteX10791" fmla="*/ 2036873 w 4190171"/>
                <a:gd name="connsiteY10791" fmla="*/ 93250 h 950432"/>
                <a:gd name="connsiteX10792" fmla="*/ 2033962 w 4190171"/>
                <a:gd name="connsiteY10792" fmla="*/ 88129 h 950432"/>
                <a:gd name="connsiteX10793" fmla="*/ 2035420 w 4190171"/>
                <a:gd name="connsiteY10793" fmla="*/ 82827 h 950432"/>
                <a:gd name="connsiteX10794" fmla="*/ 2040541 w 4190171"/>
                <a:gd name="connsiteY10794" fmla="*/ 79917 h 950432"/>
                <a:gd name="connsiteX10795" fmla="*/ 2043494 w 4190171"/>
                <a:gd name="connsiteY10795" fmla="*/ 79548 h 950432"/>
                <a:gd name="connsiteX10796" fmla="*/ 1667656 w 4190171"/>
                <a:gd name="connsiteY10796" fmla="*/ 79548 h 950432"/>
                <a:gd name="connsiteX10797" fmla="*/ 1670005 w 4190171"/>
                <a:gd name="connsiteY10797" fmla="*/ 81375 h 950432"/>
                <a:gd name="connsiteX10798" fmla="*/ 1672915 w 4190171"/>
                <a:gd name="connsiteY10798" fmla="*/ 86495 h 950432"/>
                <a:gd name="connsiteX10799" fmla="*/ 1671457 w 4190171"/>
                <a:gd name="connsiteY10799" fmla="*/ 91797 h 950432"/>
                <a:gd name="connsiteX10800" fmla="*/ 1666336 w 4190171"/>
                <a:gd name="connsiteY10800" fmla="*/ 94708 h 950432"/>
                <a:gd name="connsiteX10801" fmla="*/ 1661035 w 4190171"/>
                <a:gd name="connsiteY10801" fmla="*/ 93250 h 950432"/>
                <a:gd name="connsiteX10802" fmla="*/ 1658124 w 4190171"/>
                <a:gd name="connsiteY10802" fmla="*/ 88129 h 950432"/>
                <a:gd name="connsiteX10803" fmla="*/ 1659583 w 4190171"/>
                <a:gd name="connsiteY10803" fmla="*/ 82827 h 950432"/>
                <a:gd name="connsiteX10804" fmla="*/ 1664703 w 4190171"/>
                <a:gd name="connsiteY10804" fmla="*/ 79917 h 950432"/>
                <a:gd name="connsiteX10805" fmla="*/ 1667656 w 4190171"/>
                <a:gd name="connsiteY10805" fmla="*/ 79548 h 950432"/>
                <a:gd name="connsiteX10806" fmla="*/ 1291817 w 4190171"/>
                <a:gd name="connsiteY10806" fmla="*/ 79548 h 950432"/>
                <a:gd name="connsiteX10807" fmla="*/ 1294167 w 4190171"/>
                <a:gd name="connsiteY10807" fmla="*/ 81375 h 950432"/>
                <a:gd name="connsiteX10808" fmla="*/ 1297078 w 4190171"/>
                <a:gd name="connsiteY10808" fmla="*/ 86495 h 950432"/>
                <a:gd name="connsiteX10809" fmla="*/ 1295619 w 4190171"/>
                <a:gd name="connsiteY10809" fmla="*/ 91797 h 950432"/>
                <a:gd name="connsiteX10810" fmla="*/ 1290499 w 4190171"/>
                <a:gd name="connsiteY10810" fmla="*/ 94708 h 950432"/>
                <a:gd name="connsiteX10811" fmla="*/ 1285196 w 4190171"/>
                <a:gd name="connsiteY10811" fmla="*/ 93250 h 950432"/>
                <a:gd name="connsiteX10812" fmla="*/ 1282286 w 4190171"/>
                <a:gd name="connsiteY10812" fmla="*/ 88129 h 950432"/>
                <a:gd name="connsiteX10813" fmla="*/ 1283744 w 4190171"/>
                <a:gd name="connsiteY10813" fmla="*/ 82827 h 950432"/>
                <a:gd name="connsiteX10814" fmla="*/ 1288865 w 4190171"/>
                <a:gd name="connsiteY10814" fmla="*/ 79917 h 950432"/>
                <a:gd name="connsiteX10815" fmla="*/ 1291817 w 4190171"/>
                <a:gd name="connsiteY10815" fmla="*/ 79548 h 950432"/>
                <a:gd name="connsiteX10816" fmla="*/ 915980 w 4190171"/>
                <a:gd name="connsiteY10816" fmla="*/ 79548 h 950432"/>
                <a:gd name="connsiteX10817" fmla="*/ 918328 w 4190171"/>
                <a:gd name="connsiteY10817" fmla="*/ 81375 h 950432"/>
                <a:gd name="connsiteX10818" fmla="*/ 921239 w 4190171"/>
                <a:gd name="connsiteY10818" fmla="*/ 86495 h 950432"/>
                <a:gd name="connsiteX10819" fmla="*/ 919781 w 4190171"/>
                <a:gd name="connsiteY10819" fmla="*/ 91797 h 950432"/>
                <a:gd name="connsiteX10820" fmla="*/ 914660 w 4190171"/>
                <a:gd name="connsiteY10820" fmla="*/ 94708 h 950432"/>
                <a:gd name="connsiteX10821" fmla="*/ 909358 w 4190171"/>
                <a:gd name="connsiteY10821" fmla="*/ 93250 h 950432"/>
                <a:gd name="connsiteX10822" fmla="*/ 906448 w 4190171"/>
                <a:gd name="connsiteY10822" fmla="*/ 88129 h 950432"/>
                <a:gd name="connsiteX10823" fmla="*/ 907906 w 4190171"/>
                <a:gd name="connsiteY10823" fmla="*/ 82827 h 950432"/>
                <a:gd name="connsiteX10824" fmla="*/ 913026 w 4190171"/>
                <a:gd name="connsiteY10824" fmla="*/ 79917 h 950432"/>
                <a:gd name="connsiteX10825" fmla="*/ 915980 w 4190171"/>
                <a:gd name="connsiteY10825" fmla="*/ 79548 h 950432"/>
                <a:gd name="connsiteX10826" fmla="*/ 540142 w 4190171"/>
                <a:gd name="connsiteY10826" fmla="*/ 79548 h 950432"/>
                <a:gd name="connsiteX10827" fmla="*/ 542490 w 4190171"/>
                <a:gd name="connsiteY10827" fmla="*/ 81375 h 950432"/>
                <a:gd name="connsiteX10828" fmla="*/ 545401 w 4190171"/>
                <a:gd name="connsiteY10828" fmla="*/ 86495 h 950432"/>
                <a:gd name="connsiteX10829" fmla="*/ 543943 w 4190171"/>
                <a:gd name="connsiteY10829" fmla="*/ 91797 h 950432"/>
                <a:gd name="connsiteX10830" fmla="*/ 538822 w 4190171"/>
                <a:gd name="connsiteY10830" fmla="*/ 94708 h 950432"/>
                <a:gd name="connsiteX10831" fmla="*/ 533521 w 4190171"/>
                <a:gd name="connsiteY10831" fmla="*/ 93250 h 950432"/>
                <a:gd name="connsiteX10832" fmla="*/ 530610 w 4190171"/>
                <a:gd name="connsiteY10832" fmla="*/ 88129 h 950432"/>
                <a:gd name="connsiteX10833" fmla="*/ 532068 w 4190171"/>
                <a:gd name="connsiteY10833" fmla="*/ 82827 h 950432"/>
                <a:gd name="connsiteX10834" fmla="*/ 537189 w 4190171"/>
                <a:gd name="connsiteY10834" fmla="*/ 79917 h 950432"/>
                <a:gd name="connsiteX10835" fmla="*/ 540142 w 4190171"/>
                <a:gd name="connsiteY10835" fmla="*/ 79548 h 950432"/>
                <a:gd name="connsiteX10836" fmla="*/ 284466 w 4190171"/>
                <a:gd name="connsiteY10836" fmla="*/ 74627 h 950432"/>
                <a:gd name="connsiteX10837" fmla="*/ 289085 w 4190171"/>
                <a:gd name="connsiteY10837" fmla="*/ 76540 h 950432"/>
                <a:gd name="connsiteX10838" fmla="*/ 294662 w 4190171"/>
                <a:gd name="connsiteY10838" fmla="*/ 90003 h 950432"/>
                <a:gd name="connsiteX10839" fmla="*/ 294662 w 4190171"/>
                <a:gd name="connsiteY10839" fmla="*/ 118842 h 950432"/>
                <a:gd name="connsiteX10840" fmla="*/ 275622 w 4190171"/>
                <a:gd name="connsiteY10840" fmla="*/ 137881 h 950432"/>
                <a:gd name="connsiteX10841" fmla="*/ 263659 w 4190171"/>
                <a:gd name="connsiteY10841" fmla="*/ 137881 h 950432"/>
                <a:gd name="connsiteX10842" fmla="*/ 3604490 w 4190171"/>
                <a:gd name="connsiteY10842" fmla="*/ 70964 h 950432"/>
                <a:gd name="connsiteX10843" fmla="*/ 3631327 w 4190171"/>
                <a:gd name="connsiteY10843" fmla="*/ 70964 h 950432"/>
                <a:gd name="connsiteX10844" fmla="*/ 3658165 w 4190171"/>
                <a:gd name="connsiteY10844" fmla="*/ 70964 h 950432"/>
                <a:gd name="connsiteX10845" fmla="*/ 3677204 w 4190171"/>
                <a:gd name="connsiteY10845" fmla="*/ 90003 h 950432"/>
                <a:gd name="connsiteX10846" fmla="*/ 3677204 w 4190171"/>
                <a:gd name="connsiteY10846" fmla="*/ 118842 h 950432"/>
                <a:gd name="connsiteX10847" fmla="*/ 3658165 w 4190171"/>
                <a:gd name="connsiteY10847" fmla="*/ 137881 h 950432"/>
                <a:gd name="connsiteX10848" fmla="*/ 3631327 w 4190171"/>
                <a:gd name="connsiteY10848" fmla="*/ 137881 h 950432"/>
                <a:gd name="connsiteX10849" fmla="*/ 3604490 w 4190171"/>
                <a:gd name="connsiteY10849" fmla="*/ 137881 h 950432"/>
                <a:gd name="connsiteX10850" fmla="*/ 3585450 w 4190171"/>
                <a:gd name="connsiteY10850" fmla="*/ 118842 h 950432"/>
                <a:gd name="connsiteX10851" fmla="*/ 3585450 w 4190171"/>
                <a:gd name="connsiteY10851" fmla="*/ 90003 h 950432"/>
                <a:gd name="connsiteX10852" fmla="*/ 3604490 w 4190171"/>
                <a:gd name="connsiteY10852" fmla="*/ 70964 h 950432"/>
                <a:gd name="connsiteX10853" fmla="*/ 3228652 w 4190171"/>
                <a:gd name="connsiteY10853" fmla="*/ 70964 h 950432"/>
                <a:gd name="connsiteX10854" fmla="*/ 3255488 w 4190171"/>
                <a:gd name="connsiteY10854" fmla="*/ 70964 h 950432"/>
                <a:gd name="connsiteX10855" fmla="*/ 3282326 w 4190171"/>
                <a:gd name="connsiteY10855" fmla="*/ 70964 h 950432"/>
                <a:gd name="connsiteX10856" fmla="*/ 3301366 w 4190171"/>
                <a:gd name="connsiteY10856" fmla="*/ 90003 h 950432"/>
                <a:gd name="connsiteX10857" fmla="*/ 3301366 w 4190171"/>
                <a:gd name="connsiteY10857" fmla="*/ 118842 h 950432"/>
                <a:gd name="connsiteX10858" fmla="*/ 3282326 w 4190171"/>
                <a:gd name="connsiteY10858" fmla="*/ 137881 h 950432"/>
                <a:gd name="connsiteX10859" fmla="*/ 3255488 w 4190171"/>
                <a:gd name="connsiteY10859" fmla="*/ 137881 h 950432"/>
                <a:gd name="connsiteX10860" fmla="*/ 3228652 w 4190171"/>
                <a:gd name="connsiteY10860" fmla="*/ 137881 h 950432"/>
                <a:gd name="connsiteX10861" fmla="*/ 3209613 w 4190171"/>
                <a:gd name="connsiteY10861" fmla="*/ 118842 h 950432"/>
                <a:gd name="connsiteX10862" fmla="*/ 3209613 w 4190171"/>
                <a:gd name="connsiteY10862" fmla="*/ 90003 h 950432"/>
                <a:gd name="connsiteX10863" fmla="*/ 3228652 w 4190171"/>
                <a:gd name="connsiteY10863" fmla="*/ 70964 h 950432"/>
                <a:gd name="connsiteX10864" fmla="*/ 2852814 w 4190171"/>
                <a:gd name="connsiteY10864" fmla="*/ 70964 h 950432"/>
                <a:gd name="connsiteX10865" fmla="*/ 2879651 w 4190171"/>
                <a:gd name="connsiteY10865" fmla="*/ 70964 h 950432"/>
                <a:gd name="connsiteX10866" fmla="*/ 2906488 w 4190171"/>
                <a:gd name="connsiteY10866" fmla="*/ 70964 h 950432"/>
                <a:gd name="connsiteX10867" fmla="*/ 2925528 w 4190171"/>
                <a:gd name="connsiteY10867" fmla="*/ 90003 h 950432"/>
                <a:gd name="connsiteX10868" fmla="*/ 2925528 w 4190171"/>
                <a:gd name="connsiteY10868" fmla="*/ 118842 h 950432"/>
                <a:gd name="connsiteX10869" fmla="*/ 2906488 w 4190171"/>
                <a:gd name="connsiteY10869" fmla="*/ 137881 h 950432"/>
                <a:gd name="connsiteX10870" fmla="*/ 2879651 w 4190171"/>
                <a:gd name="connsiteY10870" fmla="*/ 137881 h 950432"/>
                <a:gd name="connsiteX10871" fmla="*/ 2852814 w 4190171"/>
                <a:gd name="connsiteY10871" fmla="*/ 137881 h 950432"/>
                <a:gd name="connsiteX10872" fmla="*/ 2833774 w 4190171"/>
                <a:gd name="connsiteY10872" fmla="*/ 118842 h 950432"/>
                <a:gd name="connsiteX10873" fmla="*/ 2833774 w 4190171"/>
                <a:gd name="connsiteY10873" fmla="*/ 90003 h 950432"/>
                <a:gd name="connsiteX10874" fmla="*/ 2852814 w 4190171"/>
                <a:gd name="connsiteY10874" fmla="*/ 70964 h 950432"/>
                <a:gd name="connsiteX10875" fmla="*/ 2476976 w 4190171"/>
                <a:gd name="connsiteY10875" fmla="*/ 70964 h 950432"/>
                <a:gd name="connsiteX10876" fmla="*/ 2503813 w 4190171"/>
                <a:gd name="connsiteY10876" fmla="*/ 70964 h 950432"/>
                <a:gd name="connsiteX10877" fmla="*/ 2530651 w 4190171"/>
                <a:gd name="connsiteY10877" fmla="*/ 70964 h 950432"/>
                <a:gd name="connsiteX10878" fmla="*/ 2549690 w 4190171"/>
                <a:gd name="connsiteY10878" fmla="*/ 90003 h 950432"/>
                <a:gd name="connsiteX10879" fmla="*/ 2549690 w 4190171"/>
                <a:gd name="connsiteY10879" fmla="*/ 118842 h 950432"/>
                <a:gd name="connsiteX10880" fmla="*/ 2530651 w 4190171"/>
                <a:gd name="connsiteY10880" fmla="*/ 137881 h 950432"/>
                <a:gd name="connsiteX10881" fmla="*/ 2503813 w 4190171"/>
                <a:gd name="connsiteY10881" fmla="*/ 137881 h 950432"/>
                <a:gd name="connsiteX10882" fmla="*/ 2476976 w 4190171"/>
                <a:gd name="connsiteY10882" fmla="*/ 137881 h 950432"/>
                <a:gd name="connsiteX10883" fmla="*/ 2457936 w 4190171"/>
                <a:gd name="connsiteY10883" fmla="*/ 118842 h 950432"/>
                <a:gd name="connsiteX10884" fmla="*/ 2457936 w 4190171"/>
                <a:gd name="connsiteY10884" fmla="*/ 90003 h 950432"/>
                <a:gd name="connsiteX10885" fmla="*/ 2476976 w 4190171"/>
                <a:gd name="connsiteY10885" fmla="*/ 70964 h 950432"/>
                <a:gd name="connsiteX10886" fmla="*/ 2101138 w 4190171"/>
                <a:gd name="connsiteY10886" fmla="*/ 70964 h 950432"/>
                <a:gd name="connsiteX10887" fmla="*/ 2127974 w 4190171"/>
                <a:gd name="connsiteY10887" fmla="*/ 70964 h 950432"/>
                <a:gd name="connsiteX10888" fmla="*/ 2154812 w 4190171"/>
                <a:gd name="connsiteY10888" fmla="*/ 70964 h 950432"/>
                <a:gd name="connsiteX10889" fmla="*/ 2173852 w 4190171"/>
                <a:gd name="connsiteY10889" fmla="*/ 90003 h 950432"/>
                <a:gd name="connsiteX10890" fmla="*/ 2173852 w 4190171"/>
                <a:gd name="connsiteY10890" fmla="*/ 118842 h 950432"/>
                <a:gd name="connsiteX10891" fmla="*/ 2154812 w 4190171"/>
                <a:gd name="connsiteY10891" fmla="*/ 137881 h 950432"/>
                <a:gd name="connsiteX10892" fmla="*/ 2127974 w 4190171"/>
                <a:gd name="connsiteY10892" fmla="*/ 137881 h 950432"/>
                <a:gd name="connsiteX10893" fmla="*/ 2101137 w 4190171"/>
                <a:gd name="connsiteY10893" fmla="*/ 137881 h 950432"/>
                <a:gd name="connsiteX10894" fmla="*/ 2082098 w 4190171"/>
                <a:gd name="connsiteY10894" fmla="*/ 118842 h 950432"/>
                <a:gd name="connsiteX10895" fmla="*/ 2082098 w 4190171"/>
                <a:gd name="connsiteY10895" fmla="*/ 90003 h 950432"/>
                <a:gd name="connsiteX10896" fmla="*/ 2101138 w 4190171"/>
                <a:gd name="connsiteY10896" fmla="*/ 70964 h 950432"/>
                <a:gd name="connsiteX10897" fmla="*/ 1725299 w 4190171"/>
                <a:gd name="connsiteY10897" fmla="*/ 70964 h 950432"/>
                <a:gd name="connsiteX10898" fmla="*/ 1752136 w 4190171"/>
                <a:gd name="connsiteY10898" fmla="*/ 70964 h 950432"/>
                <a:gd name="connsiteX10899" fmla="*/ 1778974 w 4190171"/>
                <a:gd name="connsiteY10899" fmla="*/ 70964 h 950432"/>
                <a:gd name="connsiteX10900" fmla="*/ 1798013 w 4190171"/>
                <a:gd name="connsiteY10900" fmla="*/ 90003 h 950432"/>
                <a:gd name="connsiteX10901" fmla="*/ 1798013 w 4190171"/>
                <a:gd name="connsiteY10901" fmla="*/ 118842 h 950432"/>
                <a:gd name="connsiteX10902" fmla="*/ 1778974 w 4190171"/>
                <a:gd name="connsiteY10902" fmla="*/ 137881 h 950432"/>
                <a:gd name="connsiteX10903" fmla="*/ 1752136 w 4190171"/>
                <a:gd name="connsiteY10903" fmla="*/ 137881 h 950432"/>
                <a:gd name="connsiteX10904" fmla="*/ 1725299 w 4190171"/>
                <a:gd name="connsiteY10904" fmla="*/ 137881 h 950432"/>
                <a:gd name="connsiteX10905" fmla="*/ 1706260 w 4190171"/>
                <a:gd name="connsiteY10905" fmla="*/ 118842 h 950432"/>
                <a:gd name="connsiteX10906" fmla="*/ 1706260 w 4190171"/>
                <a:gd name="connsiteY10906" fmla="*/ 90003 h 950432"/>
                <a:gd name="connsiteX10907" fmla="*/ 1725299 w 4190171"/>
                <a:gd name="connsiteY10907" fmla="*/ 70964 h 950432"/>
                <a:gd name="connsiteX10908" fmla="*/ 1349461 w 4190171"/>
                <a:gd name="connsiteY10908" fmla="*/ 70964 h 950432"/>
                <a:gd name="connsiteX10909" fmla="*/ 1376298 w 4190171"/>
                <a:gd name="connsiteY10909" fmla="*/ 70964 h 950432"/>
                <a:gd name="connsiteX10910" fmla="*/ 1403136 w 4190171"/>
                <a:gd name="connsiteY10910" fmla="*/ 70964 h 950432"/>
                <a:gd name="connsiteX10911" fmla="*/ 1422175 w 4190171"/>
                <a:gd name="connsiteY10911" fmla="*/ 90003 h 950432"/>
                <a:gd name="connsiteX10912" fmla="*/ 1422175 w 4190171"/>
                <a:gd name="connsiteY10912" fmla="*/ 118842 h 950432"/>
                <a:gd name="connsiteX10913" fmla="*/ 1403136 w 4190171"/>
                <a:gd name="connsiteY10913" fmla="*/ 137881 h 950432"/>
                <a:gd name="connsiteX10914" fmla="*/ 1376298 w 4190171"/>
                <a:gd name="connsiteY10914" fmla="*/ 137881 h 950432"/>
                <a:gd name="connsiteX10915" fmla="*/ 1349461 w 4190171"/>
                <a:gd name="connsiteY10915" fmla="*/ 137881 h 950432"/>
                <a:gd name="connsiteX10916" fmla="*/ 1330422 w 4190171"/>
                <a:gd name="connsiteY10916" fmla="*/ 118842 h 950432"/>
                <a:gd name="connsiteX10917" fmla="*/ 1330422 w 4190171"/>
                <a:gd name="connsiteY10917" fmla="*/ 90003 h 950432"/>
                <a:gd name="connsiteX10918" fmla="*/ 1349461 w 4190171"/>
                <a:gd name="connsiteY10918" fmla="*/ 70964 h 950432"/>
                <a:gd name="connsiteX10919" fmla="*/ 973623 w 4190171"/>
                <a:gd name="connsiteY10919" fmla="*/ 70964 h 950432"/>
                <a:gd name="connsiteX10920" fmla="*/ 1000460 w 4190171"/>
                <a:gd name="connsiteY10920" fmla="*/ 70964 h 950432"/>
                <a:gd name="connsiteX10921" fmla="*/ 1027298 w 4190171"/>
                <a:gd name="connsiteY10921" fmla="*/ 70964 h 950432"/>
                <a:gd name="connsiteX10922" fmla="*/ 1046337 w 4190171"/>
                <a:gd name="connsiteY10922" fmla="*/ 90003 h 950432"/>
                <a:gd name="connsiteX10923" fmla="*/ 1046337 w 4190171"/>
                <a:gd name="connsiteY10923" fmla="*/ 118842 h 950432"/>
                <a:gd name="connsiteX10924" fmla="*/ 1027298 w 4190171"/>
                <a:gd name="connsiteY10924" fmla="*/ 137881 h 950432"/>
                <a:gd name="connsiteX10925" fmla="*/ 1000460 w 4190171"/>
                <a:gd name="connsiteY10925" fmla="*/ 137881 h 950432"/>
                <a:gd name="connsiteX10926" fmla="*/ 973623 w 4190171"/>
                <a:gd name="connsiteY10926" fmla="*/ 137881 h 950432"/>
                <a:gd name="connsiteX10927" fmla="*/ 954584 w 4190171"/>
                <a:gd name="connsiteY10927" fmla="*/ 118842 h 950432"/>
                <a:gd name="connsiteX10928" fmla="*/ 954584 w 4190171"/>
                <a:gd name="connsiteY10928" fmla="*/ 90003 h 950432"/>
                <a:gd name="connsiteX10929" fmla="*/ 973623 w 4190171"/>
                <a:gd name="connsiteY10929" fmla="*/ 70964 h 950432"/>
                <a:gd name="connsiteX10930" fmla="*/ 597785 w 4190171"/>
                <a:gd name="connsiteY10930" fmla="*/ 70964 h 950432"/>
                <a:gd name="connsiteX10931" fmla="*/ 624622 w 4190171"/>
                <a:gd name="connsiteY10931" fmla="*/ 70964 h 950432"/>
                <a:gd name="connsiteX10932" fmla="*/ 651460 w 4190171"/>
                <a:gd name="connsiteY10932" fmla="*/ 70964 h 950432"/>
                <a:gd name="connsiteX10933" fmla="*/ 670499 w 4190171"/>
                <a:gd name="connsiteY10933" fmla="*/ 90003 h 950432"/>
                <a:gd name="connsiteX10934" fmla="*/ 670499 w 4190171"/>
                <a:gd name="connsiteY10934" fmla="*/ 118842 h 950432"/>
                <a:gd name="connsiteX10935" fmla="*/ 651460 w 4190171"/>
                <a:gd name="connsiteY10935" fmla="*/ 137881 h 950432"/>
                <a:gd name="connsiteX10936" fmla="*/ 624622 w 4190171"/>
                <a:gd name="connsiteY10936" fmla="*/ 137881 h 950432"/>
                <a:gd name="connsiteX10937" fmla="*/ 597785 w 4190171"/>
                <a:gd name="connsiteY10937" fmla="*/ 137881 h 950432"/>
                <a:gd name="connsiteX10938" fmla="*/ 578746 w 4190171"/>
                <a:gd name="connsiteY10938" fmla="*/ 118842 h 950432"/>
                <a:gd name="connsiteX10939" fmla="*/ 578746 w 4190171"/>
                <a:gd name="connsiteY10939" fmla="*/ 90003 h 950432"/>
                <a:gd name="connsiteX10940" fmla="*/ 597785 w 4190171"/>
                <a:gd name="connsiteY10940" fmla="*/ 70964 h 950432"/>
                <a:gd name="connsiteX10941" fmla="*/ 3568502 w 4190171"/>
                <a:gd name="connsiteY10941" fmla="*/ 56044 h 950432"/>
                <a:gd name="connsiteX10942" fmla="*/ 3573792 w 4190171"/>
                <a:gd name="connsiteY10942" fmla="*/ 57364 h 950432"/>
                <a:gd name="connsiteX10943" fmla="*/ 3582465 w 4190171"/>
                <a:gd name="connsiteY10943" fmla="*/ 63785 h 950432"/>
                <a:gd name="connsiteX10944" fmla="*/ 3583952 w 4190171"/>
                <a:gd name="connsiteY10944" fmla="*/ 73750 h 950432"/>
                <a:gd name="connsiteX10945" fmla="*/ 3574268 w 4190171"/>
                <a:gd name="connsiteY10945" fmla="*/ 86830 h 950432"/>
                <a:gd name="connsiteX10946" fmla="*/ 3564304 w 4190171"/>
                <a:gd name="connsiteY10946" fmla="*/ 88317 h 950432"/>
                <a:gd name="connsiteX10947" fmla="*/ 3555631 w 4190171"/>
                <a:gd name="connsiteY10947" fmla="*/ 81896 h 950432"/>
                <a:gd name="connsiteX10948" fmla="*/ 3554144 w 4190171"/>
                <a:gd name="connsiteY10948" fmla="*/ 71932 h 950432"/>
                <a:gd name="connsiteX10949" fmla="*/ 3563828 w 4190171"/>
                <a:gd name="connsiteY10949" fmla="*/ 58851 h 950432"/>
                <a:gd name="connsiteX10950" fmla="*/ 3568502 w 4190171"/>
                <a:gd name="connsiteY10950" fmla="*/ 56044 h 950432"/>
                <a:gd name="connsiteX10951" fmla="*/ 3192664 w 4190171"/>
                <a:gd name="connsiteY10951" fmla="*/ 56044 h 950432"/>
                <a:gd name="connsiteX10952" fmla="*/ 3197955 w 4190171"/>
                <a:gd name="connsiteY10952" fmla="*/ 57364 h 950432"/>
                <a:gd name="connsiteX10953" fmla="*/ 3206628 w 4190171"/>
                <a:gd name="connsiteY10953" fmla="*/ 63785 h 950432"/>
                <a:gd name="connsiteX10954" fmla="*/ 3208114 w 4190171"/>
                <a:gd name="connsiteY10954" fmla="*/ 73750 h 950432"/>
                <a:gd name="connsiteX10955" fmla="*/ 3198430 w 4190171"/>
                <a:gd name="connsiteY10955" fmla="*/ 86830 h 950432"/>
                <a:gd name="connsiteX10956" fmla="*/ 3188465 w 4190171"/>
                <a:gd name="connsiteY10956" fmla="*/ 88317 h 950432"/>
                <a:gd name="connsiteX10957" fmla="*/ 3179792 w 4190171"/>
                <a:gd name="connsiteY10957" fmla="*/ 81896 h 950432"/>
                <a:gd name="connsiteX10958" fmla="*/ 3178306 w 4190171"/>
                <a:gd name="connsiteY10958" fmla="*/ 71932 h 950432"/>
                <a:gd name="connsiteX10959" fmla="*/ 3187991 w 4190171"/>
                <a:gd name="connsiteY10959" fmla="*/ 58851 h 950432"/>
                <a:gd name="connsiteX10960" fmla="*/ 3192664 w 4190171"/>
                <a:gd name="connsiteY10960" fmla="*/ 56044 h 950432"/>
                <a:gd name="connsiteX10961" fmla="*/ 2816827 w 4190171"/>
                <a:gd name="connsiteY10961" fmla="*/ 56044 h 950432"/>
                <a:gd name="connsiteX10962" fmla="*/ 2822117 w 4190171"/>
                <a:gd name="connsiteY10962" fmla="*/ 57364 h 950432"/>
                <a:gd name="connsiteX10963" fmla="*/ 2830790 w 4190171"/>
                <a:gd name="connsiteY10963" fmla="*/ 63785 h 950432"/>
                <a:gd name="connsiteX10964" fmla="*/ 2832276 w 4190171"/>
                <a:gd name="connsiteY10964" fmla="*/ 73750 h 950432"/>
                <a:gd name="connsiteX10965" fmla="*/ 2822592 w 4190171"/>
                <a:gd name="connsiteY10965" fmla="*/ 86830 h 950432"/>
                <a:gd name="connsiteX10966" fmla="*/ 2812628 w 4190171"/>
                <a:gd name="connsiteY10966" fmla="*/ 88317 h 950432"/>
                <a:gd name="connsiteX10967" fmla="*/ 2803955 w 4190171"/>
                <a:gd name="connsiteY10967" fmla="*/ 81896 h 950432"/>
                <a:gd name="connsiteX10968" fmla="*/ 2802468 w 4190171"/>
                <a:gd name="connsiteY10968" fmla="*/ 71932 h 950432"/>
                <a:gd name="connsiteX10969" fmla="*/ 2812152 w 4190171"/>
                <a:gd name="connsiteY10969" fmla="*/ 58851 h 950432"/>
                <a:gd name="connsiteX10970" fmla="*/ 2816827 w 4190171"/>
                <a:gd name="connsiteY10970" fmla="*/ 56044 h 950432"/>
                <a:gd name="connsiteX10971" fmla="*/ 2440988 w 4190171"/>
                <a:gd name="connsiteY10971" fmla="*/ 56044 h 950432"/>
                <a:gd name="connsiteX10972" fmla="*/ 2446278 w 4190171"/>
                <a:gd name="connsiteY10972" fmla="*/ 57364 h 950432"/>
                <a:gd name="connsiteX10973" fmla="*/ 2454951 w 4190171"/>
                <a:gd name="connsiteY10973" fmla="*/ 63785 h 950432"/>
                <a:gd name="connsiteX10974" fmla="*/ 2456438 w 4190171"/>
                <a:gd name="connsiteY10974" fmla="*/ 73750 h 950432"/>
                <a:gd name="connsiteX10975" fmla="*/ 2446754 w 4190171"/>
                <a:gd name="connsiteY10975" fmla="*/ 86830 h 950432"/>
                <a:gd name="connsiteX10976" fmla="*/ 2436789 w 4190171"/>
                <a:gd name="connsiteY10976" fmla="*/ 88317 h 950432"/>
                <a:gd name="connsiteX10977" fmla="*/ 2428117 w 4190171"/>
                <a:gd name="connsiteY10977" fmla="*/ 81896 h 950432"/>
                <a:gd name="connsiteX10978" fmla="*/ 2426630 w 4190171"/>
                <a:gd name="connsiteY10978" fmla="*/ 71932 h 950432"/>
                <a:gd name="connsiteX10979" fmla="*/ 2436314 w 4190171"/>
                <a:gd name="connsiteY10979" fmla="*/ 58851 h 950432"/>
                <a:gd name="connsiteX10980" fmla="*/ 2440988 w 4190171"/>
                <a:gd name="connsiteY10980" fmla="*/ 56044 h 950432"/>
                <a:gd name="connsiteX10981" fmla="*/ 2065150 w 4190171"/>
                <a:gd name="connsiteY10981" fmla="*/ 56044 h 950432"/>
                <a:gd name="connsiteX10982" fmla="*/ 2070440 w 4190171"/>
                <a:gd name="connsiteY10982" fmla="*/ 57364 h 950432"/>
                <a:gd name="connsiteX10983" fmla="*/ 2079113 w 4190171"/>
                <a:gd name="connsiteY10983" fmla="*/ 63785 h 950432"/>
                <a:gd name="connsiteX10984" fmla="*/ 2080600 w 4190171"/>
                <a:gd name="connsiteY10984" fmla="*/ 73750 h 950432"/>
                <a:gd name="connsiteX10985" fmla="*/ 2070916 w 4190171"/>
                <a:gd name="connsiteY10985" fmla="*/ 86830 h 950432"/>
                <a:gd name="connsiteX10986" fmla="*/ 2060951 w 4190171"/>
                <a:gd name="connsiteY10986" fmla="*/ 88317 h 950432"/>
                <a:gd name="connsiteX10987" fmla="*/ 2052278 w 4190171"/>
                <a:gd name="connsiteY10987" fmla="*/ 81896 h 950432"/>
                <a:gd name="connsiteX10988" fmla="*/ 2050792 w 4190171"/>
                <a:gd name="connsiteY10988" fmla="*/ 71932 h 950432"/>
                <a:gd name="connsiteX10989" fmla="*/ 2060476 w 4190171"/>
                <a:gd name="connsiteY10989" fmla="*/ 58851 h 950432"/>
                <a:gd name="connsiteX10990" fmla="*/ 2065150 w 4190171"/>
                <a:gd name="connsiteY10990" fmla="*/ 56044 h 950432"/>
                <a:gd name="connsiteX10991" fmla="*/ 1689312 w 4190171"/>
                <a:gd name="connsiteY10991" fmla="*/ 56044 h 950432"/>
                <a:gd name="connsiteX10992" fmla="*/ 1694602 w 4190171"/>
                <a:gd name="connsiteY10992" fmla="*/ 57364 h 950432"/>
                <a:gd name="connsiteX10993" fmla="*/ 1703275 w 4190171"/>
                <a:gd name="connsiteY10993" fmla="*/ 63785 h 950432"/>
                <a:gd name="connsiteX10994" fmla="*/ 1704762 w 4190171"/>
                <a:gd name="connsiteY10994" fmla="*/ 73750 h 950432"/>
                <a:gd name="connsiteX10995" fmla="*/ 1695078 w 4190171"/>
                <a:gd name="connsiteY10995" fmla="*/ 86830 h 950432"/>
                <a:gd name="connsiteX10996" fmla="*/ 1685113 w 4190171"/>
                <a:gd name="connsiteY10996" fmla="*/ 88317 h 950432"/>
                <a:gd name="connsiteX10997" fmla="*/ 1676440 w 4190171"/>
                <a:gd name="connsiteY10997" fmla="*/ 81896 h 950432"/>
                <a:gd name="connsiteX10998" fmla="*/ 1674954 w 4190171"/>
                <a:gd name="connsiteY10998" fmla="*/ 71932 h 950432"/>
                <a:gd name="connsiteX10999" fmla="*/ 1684638 w 4190171"/>
                <a:gd name="connsiteY10999" fmla="*/ 58851 h 950432"/>
                <a:gd name="connsiteX11000" fmla="*/ 1689312 w 4190171"/>
                <a:gd name="connsiteY11000" fmla="*/ 56044 h 950432"/>
                <a:gd name="connsiteX11001" fmla="*/ 1313474 w 4190171"/>
                <a:gd name="connsiteY11001" fmla="*/ 56044 h 950432"/>
                <a:gd name="connsiteX11002" fmla="*/ 1318764 w 4190171"/>
                <a:gd name="connsiteY11002" fmla="*/ 57364 h 950432"/>
                <a:gd name="connsiteX11003" fmla="*/ 1327437 w 4190171"/>
                <a:gd name="connsiteY11003" fmla="*/ 63785 h 950432"/>
                <a:gd name="connsiteX11004" fmla="*/ 1328924 w 4190171"/>
                <a:gd name="connsiteY11004" fmla="*/ 73750 h 950432"/>
                <a:gd name="connsiteX11005" fmla="*/ 1319239 w 4190171"/>
                <a:gd name="connsiteY11005" fmla="*/ 86830 h 950432"/>
                <a:gd name="connsiteX11006" fmla="*/ 1309275 w 4190171"/>
                <a:gd name="connsiteY11006" fmla="*/ 88317 h 950432"/>
                <a:gd name="connsiteX11007" fmla="*/ 1300602 w 4190171"/>
                <a:gd name="connsiteY11007" fmla="*/ 81896 h 950432"/>
                <a:gd name="connsiteX11008" fmla="*/ 1299116 w 4190171"/>
                <a:gd name="connsiteY11008" fmla="*/ 71932 h 950432"/>
                <a:gd name="connsiteX11009" fmla="*/ 1308800 w 4190171"/>
                <a:gd name="connsiteY11009" fmla="*/ 58851 h 950432"/>
                <a:gd name="connsiteX11010" fmla="*/ 1313474 w 4190171"/>
                <a:gd name="connsiteY11010" fmla="*/ 56044 h 950432"/>
                <a:gd name="connsiteX11011" fmla="*/ 937636 w 4190171"/>
                <a:gd name="connsiteY11011" fmla="*/ 56044 h 950432"/>
                <a:gd name="connsiteX11012" fmla="*/ 942926 w 4190171"/>
                <a:gd name="connsiteY11012" fmla="*/ 57364 h 950432"/>
                <a:gd name="connsiteX11013" fmla="*/ 951599 w 4190171"/>
                <a:gd name="connsiteY11013" fmla="*/ 63785 h 950432"/>
                <a:gd name="connsiteX11014" fmla="*/ 953086 w 4190171"/>
                <a:gd name="connsiteY11014" fmla="*/ 73750 h 950432"/>
                <a:gd name="connsiteX11015" fmla="*/ 943401 w 4190171"/>
                <a:gd name="connsiteY11015" fmla="*/ 86830 h 950432"/>
                <a:gd name="connsiteX11016" fmla="*/ 933437 w 4190171"/>
                <a:gd name="connsiteY11016" fmla="*/ 88317 h 950432"/>
                <a:gd name="connsiteX11017" fmla="*/ 924764 w 4190171"/>
                <a:gd name="connsiteY11017" fmla="*/ 81896 h 950432"/>
                <a:gd name="connsiteX11018" fmla="*/ 923278 w 4190171"/>
                <a:gd name="connsiteY11018" fmla="*/ 71932 h 950432"/>
                <a:gd name="connsiteX11019" fmla="*/ 932962 w 4190171"/>
                <a:gd name="connsiteY11019" fmla="*/ 58851 h 950432"/>
                <a:gd name="connsiteX11020" fmla="*/ 937636 w 4190171"/>
                <a:gd name="connsiteY11020" fmla="*/ 56044 h 950432"/>
                <a:gd name="connsiteX11021" fmla="*/ 561798 w 4190171"/>
                <a:gd name="connsiteY11021" fmla="*/ 56044 h 950432"/>
                <a:gd name="connsiteX11022" fmla="*/ 567088 w 4190171"/>
                <a:gd name="connsiteY11022" fmla="*/ 57364 h 950432"/>
                <a:gd name="connsiteX11023" fmla="*/ 575761 w 4190171"/>
                <a:gd name="connsiteY11023" fmla="*/ 63785 h 950432"/>
                <a:gd name="connsiteX11024" fmla="*/ 577248 w 4190171"/>
                <a:gd name="connsiteY11024" fmla="*/ 73750 h 950432"/>
                <a:gd name="connsiteX11025" fmla="*/ 567564 w 4190171"/>
                <a:gd name="connsiteY11025" fmla="*/ 86830 h 950432"/>
                <a:gd name="connsiteX11026" fmla="*/ 557599 w 4190171"/>
                <a:gd name="connsiteY11026" fmla="*/ 88317 h 950432"/>
                <a:gd name="connsiteX11027" fmla="*/ 548926 w 4190171"/>
                <a:gd name="connsiteY11027" fmla="*/ 81896 h 950432"/>
                <a:gd name="connsiteX11028" fmla="*/ 547440 w 4190171"/>
                <a:gd name="connsiteY11028" fmla="*/ 71932 h 950432"/>
                <a:gd name="connsiteX11029" fmla="*/ 557124 w 4190171"/>
                <a:gd name="connsiteY11029" fmla="*/ 58851 h 950432"/>
                <a:gd name="connsiteX11030" fmla="*/ 561798 w 4190171"/>
                <a:gd name="connsiteY11030" fmla="*/ 56044 h 950432"/>
                <a:gd name="connsiteX11031" fmla="*/ 3819246 w 4190171"/>
                <a:gd name="connsiteY11031" fmla="*/ 55176 h 950432"/>
                <a:gd name="connsiteX11032" fmla="*/ 3849492 w 4190171"/>
                <a:gd name="connsiteY11032" fmla="*/ 67704 h 950432"/>
                <a:gd name="connsiteX11033" fmla="*/ 3895304 w 4190171"/>
                <a:gd name="connsiteY11033" fmla="*/ 113516 h 950432"/>
                <a:gd name="connsiteX11034" fmla="*/ 3904700 w 4190171"/>
                <a:gd name="connsiteY11034" fmla="*/ 127666 h 950432"/>
                <a:gd name="connsiteX11035" fmla="*/ 3907663 w 4190171"/>
                <a:gd name="connsiteY11035" fmla="*/ 142894 h 950432"/>
                <a:gd name="connsiteX11036" fmla="*/ 3907777 w 4190171"/>
                <a:gd name="connsiteY11036" fmla="*/ 142894 h 950432"/>
                <a:gd name="connsiteX11037" fmla="*/ 3907832 w 4190171"/>
                <a:gd name="connsiteY11037" fmla="*/ 143178 h 950432"/>
                <a:gd name="connsiteX11038" fmla="*/ 3907775 w 4190171"/>
                <a:gd name="connsiteY11038" fmla="*/ 143470 h 950432"/>
                <a:gd name="connsiteX11039" fmla="*/ 3907832 w 4190171"/>
                <a:gd name="connsiteY11039" fmla="*/ 143762 h 950432"/>
                <a:gd name="connsiteX11040" fmla="*/ 3907718 w 4190171"/>
                <a:gd name="connsiteY11040" fmla="*/ 143762 h 950432"/>
                <a:gd name="connsiteX11041" fmla="*/ 3904700 w 4190171"/>
                <a:gd name="connsiteY11041" fmla="*/ 159273 h 950432"/>
                <a:gd name="connsiteX11042" fmla="*/ 3895304 w 4190171"/>
                <a:gd name="connsiteY11042" fmla="*/ 173423 h 950432"/>
                <a:gd name="connsiteX11043" fmla="*/ 3849492 w 4190171"/>
                <a:gd name="connsiteY11043" fmla="*/ 219235 h 950432"/>
                <a:gd name="connsiteX11044" fmla="*/ 3789001 w 4190171"/>
                <a:gd name="connsiteY11044" fmla="*/ 219235 h 950432"/>
                <a:gd name="connsiteX11045" fmla="*/ 3743189 w 4190171"/>
                <a:gd name="connsiteY11045" fmla="*/ 173423 h 950432"/>
                <a:gd name="connsiteX11046" fmla="*/ 3733792 w 4190171"/>
                <a:gd name="connsiteY11046" fmla="*/ 159273 h 950432"/>
                <a:gd name="connsiteX11047" fmla="*/ 3730774 w 4190171"/>
                <a:gd name="connsiteY11047" fmla="*/ 143762 h 950432"/>
                <a:gd name="connsiteX11048" fmla="*/ 3730660 w 4190171"/>
                <a:gd name="connsiteY11048" fmla="*/ 143762 h 950432"/>
                <a:gd name="connsiteX11049" fmla="*/ 3730717 w 4190171"/>
                <a:gd name="connsiteY11049" fmla="*/ 143470 h 950432"/>
                <a:gd name="connsiteX11050" fmla="*/ 3730660 w 4190171"/>
                <a:gd name="connsiteY11050" fmla="*/ 143178 h 950432"/>
                <a:gd name="connsiteX11051" fmla="*/ 3730716 w 4190171"/>
                <a:gd name="connsiteY11051" fmla="*/ 142894 h 950432"/>
                <a:gd name="connsiteX11052" fmla="*/ 3730829 w 4190171"/>
                <a:gd name="connsiteY11052" fmla="*/ 142894 h 950432"/>
                <a:gd name="connsiteX11053" fmla="*/ 3733792 w 4190171"/>
                <a:gd name="connsiteY11053" fmla="*/ 127666 h 950432"/>
                <a:gd name="connsiteX11054" fmla="*/ 3743189 w 4190171"/>
                <a:gd name="connsiteY11054" fmla="*/ 113516 h 950432"/>
                <a:gd name="connsiteX11055" fmla="*/ 3789001 w 4190171"/>
                <a:gd name="connsiteY11055" fmla="*/ 67704 h 950432"/>
                <a:gd name="connsiteX11056" fmla="*/ 3819246 w 4190171"/>
                <a:gd name="connsiteY11056" fmla="*/ 55176 h 950432"/>
                <a:gd name="connsiteX11057" fmla="*/ 3443408 w 4190171"/>
                <a:gd name="connsiteY11057" fmla="*/ 55176 h 950432"/>
                <a:gd name="connsiteX11058" fmla="*/ 3473654 w 4190171"/>
                <a:gd name="connsiteY11058" fmla="*/ 67704 h 950432"/>
                <a:gd name="connsiteX11059" fmla="*/ 3519466 w 4190171"/>
                <a:gd name="connsiteY11059" fmla="*/ 113516 h 950432"/>
                <a:gd name="connsiteX11060" fmla="*/ 3528862 w 4190171"/>
                <a:gd name="connsiteY11060" fmla="*/ 127666 h 950432"/>
                <a:gd name="connsiteX11061" fmla="*/ 3531825 w 4190171"/>
                <a:gd name="connsiteY11061" fmla="*/ 142894 h 950432"/>
                <a:gd name="connsiteX11062" fmla="*/ 3531938 w 4190171"/>
                <a:gd name="connsiteY11062" fmla="*/ 142894 h 950432"/>
                <a:gd name="connsiteX11063" fmla="*/ 3531994 w 4190171"/>
                <a:gd name="connsiteY11063" fmla="*/ 143178 h 950432"/>
                <a:gd name="connsiteX11064" fmla="*/ 3531937 w 4190171"/>
                <a:gd name="connsiteY11064" fmla="*/ 143470 h 950432"/>
                <a:gd name="connsiteX11065" fmla="*/ 3531994 w 4190171"/>
                <a:gd name="connsiteY11065" fmla="*/ 143762 h 950432"/>
                <a:gd name="connsiteX11066" fmla="*/ 3531880 w 4190171"/>
                <a:gd name="connsiteY11066" fmla="*/ 143762 h 950432"/>
                <a:gd name="connsiteX11067" fmla="*/ 3528862 w 4190171"/>
                <a:gd name="connsiteY11067" fmla="*/ 159273 h 950432"/>
                <a:gd name="connsiteX11068" fmla="*/ 3519466 w 4190171"/>
                <a:gd name="connsiteY11068" fmla="*/ 173423 h 950432"/>
                <a:gd name="connsiteX11069" fmla="*/ 3473654 w 4190171"/>
                <a:gd name="connsiteY11069" fmla="*/ 219235 h 950432"/>
                <a:gd name="connsiteX11070" fmla="*/ 3413163 w 4190171"/>
                <a:gd name="connsiteY11070" fmla="*/ 219235 h 950432"/>
                <a:gd name="connsiteX11071" fmla="*/ 3367350 w 4190171"/>
                <a:gd name="connsiteY11071" fmla="*/ 173423 h 950432"/>
                <a:gd name="connsiteX11072" fmla="*/ 3357954 w 4190171"/>
                <a:gd name="connsiteY11072" fmla="*/ 159273 h 950432"/>
                <a:gd name="connsiteX11073" fmla="*/ 3354936 w 4190171"/>
                <a:gd name="connsiteY11073" fmla="*/ 143762 h 950432"/>
                <a:gd name="connsiteX11074" fmla="*/ 3354822 w 4190171"/>
                <a:gd name="connsiteY11074" fmla="*/ 143762 h 950432"/>
                <a:gd name="connsiteX11075" fmla="*/ 3354879 w 4190171"/>
                <a:gd name="connsiteY11075" fmla="*/ 143470 h 950432"/>
                <a:gd name="connsiteX11076" fmla="*/ 3354822 w 4190171"/>
                <a:gd name="connsiteY11076" fmla="*/ 143178 h 950432"/>
                <a:gd name="connsiteX11077" fmla="*/ 3354878 w 4190171"/>
                <a:gd name="connsiteY11077" fmla="*/ 142894 h 950432"/>
                <a:gd name="connsiteX11078" fmla="*/ 3354991 w 4190171"/>
                <a:gd name="connsiteY11078" fmla="*/ 142894 h 950432"/>
                <a:gd name="connsiteX11079" fmla="*/ 3357954 w 4190171"/>
                <a:gd name="connsiteY11079" fmla="*/ 127666 h 950432"/>
                <a:gd name="connsiteX11080" fmla="*/ 3367350 w 4190171"/>
                <a:gd name="connsiteY11080" fmla="*/ 113516 h 950432"/>
                <a:gd name="connsiteX11081" fmla="*/ 3413163 w 4190171"/>
                <a:gd name="connsiteY11081" fmla="*/ 67704 h 950432"/>
                <a:gd name="connsiteX11082" fmla="*/ 3443408 w 4190171"/>
                <a:gd name="connsiteY11082" fmla="*/ 55176 h 950432"/>
                <a:gd name="connsiteX11083" fmla="*/ 3067570 w 4190171"/>
                <a:gd name="connsiteY11083" fmla="*/ 55176 h 950432"/>
                <a:gd name="connsiteX11084" fmla="*/ 3097816 w 4190171"/>
                <a:gd name="connsiteY11084" fmla="*/ 67704 h 950432"/>
                <a:gd name="connsiteX11085" fmla="*/ 3143628 w 4190171"/>
                <a:gd name="connsiteY11085" fmla="*/ 113516 h 950432"/>
                <a:gd name="connsiteX11086" fmla="*/ 3153024 w 4190171"/>
                <a:gd name="connsiteY11086" fmla="*/ 127666 h 950432"/>
                <a:gd name="connsiteX11087" fmla="*/ 3155986 w 4190171"/>
                <a:gd name="connsiteY11087" fmla="*/ 142894 h 950432"/>
                <a:gd name="connsiteX11088" fmla="*/ 3156100 w 4190171"/>
                <a:gd name="connsiteY11088" fmla="*/ 142894 h 950432"/>
                <a:gd name="connsiteX11089" fmla="*/ 3156156 w 4190171"/>
                <a:gd name="connsiteY11089" fmla="*/ 143178 h 950432"/>
                <a:gd name="connsiteX11090" fmla="*/ 3156099 w 4190171"/>
                <a:gd name="connsiteY11090" fmla="*/ 143469 h 950432"/>
                <a:gd name="connsiteX11091" fmla="*/ 3156156 w 4190171"/>
                <a:gd name="connsiteY11091" fmla="*/ 143762 h 950432"/>
                <a:gd name="connsiteX11092" fmla="*/ 3156042 w 4190171"/>
                <a:gd name="connsiteY11092" fmla="*/ 143762 h 950432"/>
                <a:gd name="connsiteX11093" fmla="*/ 3153024 w 4190171"/>
                <a:gd name="connsiteY11093" fmla="*/ 159273 h 950432"/>
                <a:gd name="connsiteX11094" fmla="*/ 3143628 w 4190171"/>
                <a:gd name="connsiteY11094" fmla="*/ 173423 h 950432"/>
                <a:gd name="connsiteX11095" fmla="*/ 3097816 w 4190171"/>
                <a:gd name="connsiteY11095" fmla="*/ 219235 h 950432"/>
                <a:gd name="connsiteX11096" fmla="*/ 3037325 w 4190171"/>
                <a:gd name="connsiteY11096" fmla="*/ 219235 h 950432"/>
                <a:gd name="connsiteX11097" fmla="*/ 2991513 w 4190171"/>
                <a:gd name="connsiteY11097" fmla="*/ 173423 h 950432"/>
                <a:gd name="connsiteX11098" fmla="*/ 2982116 w 4190171"/>
                <a:gd name="connsiteY11098" fmla="*/ 159273 h 950432"/>
                <a:gd name="connsiteX11099" fmla="*/ 2979098 w 4190171"/>
                <a:gd name="connsiteY11099" fmla="*/ 143762 h 950432"/>
                <a:gd name="connsiteX11100" fmla="*/ 2978984 w 4190171"/>
                <a:gd name="connsiteY11100" fmla="*/ 143762 h 950432"/>
                <a:gd name="connsiteX11101" fmla="*/ 2979041 w 4190171"/>
                <a:gd name="connsiteY11101" fmla="*/ 143470 h 950432"/>
                <a:gd name="connsiteX11102" fmla="*/ 2978984 w 4190171"/>
                <a:gd name="connsiteY11102" fmla="*/ 143178 h 950432"/>
                <a:gd name="connsiteX11103" fmla="*/ 2979040 w 4190171"/>
                <a:gd name="connsiteY11103" fmla="*/ 142894 h 950432"/>
                <a:gd name="connsiteX11104" fmla="*/ 2979153 w 4190171"/>
                <a:gd name="connsiteY11104" fmla="*/ 142894 h 950432"/>
                <a:gd name="connsiteX11105" fmla="*/ 2982116 w 4190171"/>
                <a:gd name="connsiteY11105" fmla="*/ 127666 h 950432"/>
                <a:gd name="connsiteX11106" fmla="*/ 2991513 w 4190171"/>
                <a:gd name="connsiteY11106" fmla="*/ 113516 h 950432"/>
                <a:gd name="connsiteX11107" fmla="*/ 3037325 w 4190171"/>
                <a:gd name="connsiteY11107" fmla="*/ 67704 h 950432"/>
                <a:gd name="connsiteX11108" fmla="*/ 3067570 w 4190171"/>
                <a:gd name="connsiteY11108" fmla="*/ 55176 h 950432"/>
                <a:gd name="connsiteX11109" fmla="*/ 2691732 w 4190171"/>
                <a:gd name="connsiteY11109" fmla="*/ 55176 h 950432"/>
                <a:gd name="connsiteX11110" fmla="*/ 2721977 w 4190171"/>
                <a:gd name="connsiteY11110" fmla="*/ 67704 h 950432"/>
                <a:gd name="connsiteX11111" fmla="*/ 2767790 w 4190171"/>
                <a:gd name="connsiteY11111" fmla="*/ 113516 h 950432"/>
                <a:gd name="connsiteX11112" fmla="*/ 2777186 w 4190171"/>
                <a:gd name="connsiteY11112" fmla="*/ 127666 h 950432"/>
                <a:gd name="connsiteX11113" fmla="*/ 2780149 w 4190171"/>
                <a:gd name="connsiteY11113" fmla="*/ 142894 h 950432"/>
                <a:gd name="connsiteX11114" fmla="*/ 2780262 w 4190171"/>
                <a:gd name="connsiteY11114" fmla="*/ 142894 h 950432"/>
                <a:gd name="connsiteX11115" fmla="*/ 2780318 w 4190171"/>
                <a:gd name="connsiteY11115" fmla="*/ 143178 h 950432"/>
                <a:gd name="connsiteX11116" fmla="*/ 2780261 w 4190171"/>
                <a:gd name="connsiteY11116" fmla="*/ 143469 h 950432"/>
                <a:gd name="connsiteX11117" fmla="*/ 2780318 w 4190171"/>
                <a:gd name="connsiteY11117" fmla="*/ 143762 h 950432"/>
                <a:gd name="connsiteX11118" fmla="*/ 2780204 w 4190171"/>
                <a:gd name="connsiteY11118" fmla="*/ 143762 h 950432"/>
                <a:gd name="connsiteX11119" fmla="*/ 2777186 w 4190171"/>
                <a:gd name="connsiteY11119" fmla="*/ 159273 h 950432"/>
                <a:gd name="connsiteX11120" fmla="*/ 2767790 w 4190171"/>
                <a:gd name="connsiteY11120" fmla="*/ 173423 h 950432"/>
                <a:gd name="connsiteX11121" fmla="*/ 2721977 w 4190171"/>
                <a:gd name="connsiteY11121" fmla="*/ 219235 h 950432"/>
                <a:gd name="connsiteX11122" fmla="*/ 2661487 w 4190171"/>
                <a:gd name="connsiteY11122" fmla="*/ 219235 h 950432"/>
                <a:gd name="connsiteX11123" fmla="*/ 2615674 w 4190171"/>
                <a:gd name="connsiteY11123" fmla="*/ 173423 h 950432"/>
                <a:gd name="connsiteX11124" fmla="*/ 2606278 w 4190171"/>
                <a:gd name="connsiteY11124" fmla="*/ 159273 h 950432"/>
                <a:gd name="connsiteX11125" fmla="*/ 2603260 w 4190171"/>
                <a:gd name="connsiteY11125" fmla="*/ 143762 h 950432"/>
                <a:gd name="connsiteX11126" fmla="*/ 2603146 w 4190171"/>
                <a:gd name="connsiteY11126" fmla="*/ 143762 h 950432"/>
                <a:gd name="connsiteX11127" fmla="*/ 2603203 w 4190171"/>
                <a:gd name="connsiteY11127" fmla="*/ 143470 h 950432"/>
                <a:gd name="connsiteX11128" fmla="*/ 2603146 w 4190171"/>
                <a:gd name="connsiteY11128" fmla="*/ 143178 h 950432"/>
                <a:gd name="connsiteX11129" fmla="*/ 2603202 w 4190171"/>
                <a:gd name="connsiteY11129" fmla="*/ 142894 h 950432"/>
                <a:gd name="connsiteX11130" fmla="*/ 2603315 w 4190171"/>
                <a:gd name="connsiteY11130" fmla="*/ 142894 h 950432"/>
                <a:gd name="connsiteX11131" fmla="*/ 2606278 w 4190171"/>
                <a:gd name="connsiteY11131" fmla="*/ 127666 h 950432"/>
                <a:gd name="connsiteX11132" fmla="*/ 2615675 w 4190171"/>
                <a:gd name="connsiteY11132" fmla="*/ 113516 h 950432"/>
                <a:gd name="connsiteX11133" fmla="*/ 2661487 w 4190171"/>
                <a:gd name="connsiteY11133" fmla="*/ 67704 h 950432"/>
                <a:gd name="connsiteX11134" fmla="*/ 2691732 w 4190171"/>
                <a:gd name="connsiteY11134" fmla="*/ 55176 h 950432"/>
                <a:gd name="connsiteX11135" fmla="*/ 2315894 w 4190171"/>
                <a:gd name="connsiteY11135" fmla="*/ 55176 h 950432"/>
                <a:gd name="connsiteX11136" fmla="*/ 2346140 w 4190171"/>
                <a:gd name="connsiteY11136" fmla="*/ 67704 h 950432"/>
                <a:gd name="connsiteX11137" fmla="*/ 2391952 w 4190171"/>
                <a:gd name="connsiteY11137" fmla="*/ 113516 h 950432"/>
                <a:gd name="connsiteX11138" fmla="*/ 2401348 w 4190171"/>
                <a:gd name="connsiteY11138" fmla="*/ 127666 h 950432"/>
                <a:gd name="connsiteX11139" fmla="*/ 2404311 w 4190171"/>
                <a:gd name="connsiteY11139" fmla="*/ 142894 h 950432"/>
                <a:gd name="connsiteX11140" fmla="*/ 2404424 w 4190171"/>
                <a:gd name="connsiteY11140" fmla="*/ 142894 h 950432"/>
                <a:gd name="connsiteX11141" fmla="*/ 2404479 w 4190171"/>
                <a:gd name="connsiteY11141" fmla="*/ 143178 h 950432"/>
                <a:gd name="connsiteX11142" fmla="*/ 2404423 w 4190171"/>
                <a:gd name="connsiteY11142" fmla="*/ 143469 h 950432"/>
                <a:gd name="connsiteX11143" fmla="*/ 2404480 w 4190171"/>
                <a:gd name="connsiteY11143" fmla="*/ 143762 h 950432"/>
                <a:gd name="connsiteX11144" fmla="*/ 2404366 w 4190171"/>
                <a:gd name="connsiteY11144" fmla="*/ 143762 h 950432"/>
                <a:gd name="connsiteX11145" fmla="*/ 2401347 w 4190171"/>
                <a:gd name="connsiteY11145" fmla="*/ 159273 h 950432"/>
                <a:gd name="connsiteX11146" fmla="*/ 2391952 w 4190171"/>
                <a:gd name="connsiteY11146" fmla="*/ 173423 h 950432"/>
                <a:gd name="connsiteX11147" fmla="*/ 2346140 w 4190171"/>
                <a:gd name="connsiteY11147" fmla="*/ 219235 h 950432"/>
                <a:gd name="connsiteX11148" fmla="*/ 2285649 w 4190171"/>
                <a:gd name="connsiteY11148" fmla="*/ 219235 h 950432"/>
                <a:gd name="connsiteX11149" fmla="*/ 2239836 w 4190171"/>
                <a:gd name="connsiteY11149" fmla="*/ 173423 h 950432"/>
                <a:gd name="connsiteX11150" fmla="*/ 2230440 w 4190171"/>
                <a:gd name="connsiteY11150" fmla="*/ 159273 h 950432"/>
                <a:gd name="connsiteX11151" fmla="*/ 2227422 w 4190171"/>
                <a:gd name="connsiteY11151" fmla="*/ 143762 h 950432"/>
                <a:gd name="connsiteX11152" fmla="*/ 2227308 w 4190171"/>
                <a:gd name="connsiteY11152" fmla="*/ 143762 h 950432"/>
                <a:gd name="connsiteX11153" fmla="*/ 2227365 w 4190171"/>
                <a:gd name="connsiteY11153" fmla="*/ 143470 h 950432"/>
                <a:gd name="connsiteX11154" fmla="*/ 2227308 w 4190171"/>
                <a:gd name="connsiteY11154" fmla="*/ 143178 h 950432"/>
                <a:gd name="connsiteX11155" fmla="*/ 2227364 w 4190171"/>
                <a:gd name="connsiteY11155" fmla="*/ 142894 h 950432"/>
                <a:gd name="connsiteX11156" fmla="*/ 2227477 w 4190171"/>
                <a:gd name="connsiteY11156" fmla="*/ 142894 h 950432"/>
                <a:gd name="connsiteX11157" fmla="*/ 2230440 w 4190171"/>
                <a:gd name="connsiteY11157" fmla="*/ 127666 h 950432"/>
                <a:gd name="connsiteX11158" fmla="*/ 2239836 w 4190171"/>
                <a:gd name="connsiteY11158" fmla="*/ 113516 h 950432"/>
                <a:gd name="connsiteX11159" fmla="*/ 2285649 w 4190171"/>
                <a:gd name="connsiteY11159" fmla="*/ 67704 h 950432"/>
                <a:gd name="connsiteX11160" fmla="*/ 2315894 w 4190171"/>
                <a:gd name="connsiteY11160" fmla="*/ 55176 h 950432"/>
                <a:gd name="connsiteX11161" fmla="*/ 1940056 w 4190171"/>
                <a:gd name="connsiteY11161" fmla="*/ 55176 h 950432"/>
                <a:gd name="connsiteX11162" fmla="*/ 1970301 w 4190171"/>
                <a:gd name="connsiteY11162" fmla="*/ 67704 h 950432"/>
                <a:gd name="connsiteX11163" fmla="*/ 2016114 w 4190171"/>
                <a:gd name="connsiteY11163" fmla="*/ 113516 h 950432"/>
                <a:gd name="connsiteX11164" fmla="*/ 2025510 w 4190171"/>
                <a:gd name="connsiteY11164" fmla="*/ 127666 h 950432"/>
                <a:gd name="connsiteX11165" fmla="*/ 2028472 w 4190171"/>
                <a:gd name="connsiteY11165" fmla="*/ 142894 h 950432"/>
                <a:gd name="connsiteX11166" fmla="*/ 2028586 w 4190171"/>
                <a:gd name="connsiteY11166" fmla="*/ 142894 h 950432"/>
                <a:gd name="connsiteX11167" fmla="*/ 2028642 w 4190171"/>
                <a:gd name="connsiteY11167" fmla="*/ 143178 h 950432"/>
                <a:gd name="connsiteX11168" fmla="*/ 2028585 w 4190171"/>
                <a:gd name="connsiteY11168" fmla="*/ 143470 h 950432"/>
                <a:gd name="connsiteX11169" fmla="*/ 2028642 w 4190171"/>
                <a:gd name="connsiteY11169" fmla="*/ 143762 h 950432"/>
                <a:gd name="connsiteX11170" fmla="*/ 2028528 w 4190171"/>
                <a:gd name="connsiteY11170" fmla="*/ 143762 h 950432"/>
                <a:gd name="connsiteX11171" fmla="*/ 2025510 w 4190171"/>
                <a:gd name="connsiteY11171" fmla="*/ 159273 h 950432"/>
                <a:gd name="connsiteX11172" fmla="*/ 2016114 w 4190171"/>
                <a:gd name="connsiteY11172" fmla="*/ 173423 h 950432"/>
                <a:gd name="connsiteX11173" fmla="*/ 1970301 w 4190171"/>
                <a:gd name="connsiteY11173" fmla="*/ 219235 h 950432"/>
                <a:gd name="connsiteX11174" fmla="*/ 1909811 w 4190171"/>
                <a:gd name="connsiteY11174" fmla="*/ 219235 h 950432"/>
                <a:gd name="connsiteX11175" fmla="*/ 1863998 w 4190171"/>
                <a:gd name="connsiteY11175" fmla="*/ 173423 h 950432"/>
                <a:gd name="connsiteX11176" fmla="*/ 1854602 w 4190171"/>
                <a:gd name="connsiteY11176" fmla="*/ 159273 h 950432"/>
                <a:gd name="connsiteX11177" fmla="*/ 1851584 w 4190171"/>
                <a:gd name="connsiteY11177" fmla="*/ 143762 h 950432"/>
                <a:gd name="connsiteX11178" fmla="*/ 1851470 w 4190171"/>
                <a:gd name="connsiteY11178" fmla="*/ 143762 h 950432"/>
                <a:gd name="connsiteX11179" fmla="*/ 1851527 w 4190171"/>
                <a:gd name="connsiteY11179" fmla="*/ 143470 h 950432"/>
                <a:gd name="connsiteX11180" fmla="*/ 1851470 w 4190171"/>
                <a:gd name="connsiteY11180" fmla="*/ 143178 h 950432"/>
                <a:gd name="connsiteX11181" fmla="*/ 1851526 w 4190171"/>
                <a:gd name="connsiteY11181" fmla="*/ 142894 h 950432"/>
                <a:gd name="connsiteX11182" fmla="*/ 1851639 w 4190171"/>
                <a:gd name="connsiteY11182" fmla="*/ 142894 h 950432"/>
                <a:gd name="connsiteX11183" fmla="*/ 1854602 w 4190171"/>
                <a:gd name="connsiteY11183" fmla="*/ 127666 h 950432"/>
                <a:gd name="connsiteX11184" fmla="*/ 1863998 w 4190171"/>
                <a:gd name="connsiteY11184" fmla="*/ 113516 h 950432"/>
                <a:gd name="connsiteX11185" fmla="*/ 1909811 w 4190171"/>
                <a:gd name="connsiteY11185" fmla="*/ 67704 h 950432"/>
                <a:gd name="connsiteX11186" fmla="*/ 1940056 w 4190171"/>
                <a:gd name="connsiteY11186" fmla="*/ 55176 h 950432"/>
                <a:gd name="connsiteX11187" fmla="*/ 1564218 w 4190171"/>
                <a:gd name="connsiteY11187" fmla="*/ 55176 h 950432"/>
                <a:gd name="connsiteX11188" fmla="*/ 1594463 w 4190171"/>
                <a:gd name="connsiteY11188" fmla="*/ 67704 h 950432"/>
                <a:gd name="connsiteX11189" fmla="*/ 1640275 w 4190171"/>
                <a:gd name="connsiteY11189" fmla="*/ 113516 h 950432"/>
                <a:gd name="connsiteX11190" fmla="*/ 1649671 w 4190171"/>
                <a:gd name="connsiteY11190" fmla="*/ 127666 h 950432"/>
                <a:gd name="connsiteX11191" fmla="*/ 1652634 w 4190171"/>
                <a:gd name="connsiteY11191" fmla="*/ 142894 h 950432"/>
                <a:gd name="connsiteX11192" fmla="*/ 1652748 w 4190171"/>
                <a:gd name="connsiteY11192" fmla="*/ 142894 h 950432"/>
                <a:gd name="connsiteX11193" fmla="*/ 1652803 w 4190171"/>
                <a:gd name="connsiteY11193" fmla="*/ 143178 h 950432"/>
                <a:gd name="connsiteX11194" fmla="*/ 1652746 w 4190171"/>
                <a:gd name="connsiteY11194" fmla="*/ 143470 h 950432"/>
                <a:gd name="connsiteX11195" fmla="*/ 1652803 w 4190171"/>
                <a:gd name="connsiteY11195" fmla="*/ 143762 h 950432"/>
                <a:gd name="connsiteX11196" fmla="*/ 1652690 w 4190171"/>
                <a:gd name="connsiteY11196" fmla="*/ 143762 h 950432"/>
                <a:gd name="connsiteX11197" fmla="*/ 1649671 w 4190171"/>
                <a:gd name="connsiteY11197" fmla="*/ 159273 h 950432"/>
                <a:gd name="connsiteX11198" fmla="*/ 1640275 w 4190171"/>
                <a:gd name="connsiteY11198" fmla="*/ 173423 h 950432"/>
                <a:gd name="connsiteX11199" fmla="*/ 1594463 w 4190171"/>
                <a:gd name="connsiteY11199" fmla="*/ 219235 h 950432"/>
                <a:gd name="connsiteX11200" fmla="*/ 1533972 w 4190171"/>
                <a:gd name="connsiteY11200" fmla="*/ 219235 h 950432"/>
                <a:gd name="connsiteX11201" fmla="*/ 1488160 w 4190171"/>
                <a:gd name="connsiteY11201" fmla="*/ 173423 h 950432"/>
                <a:gd name="connsiteX11202" fmla="*/ 1478764 w 4190171"/>
                <a:gd name="connsiteY11202" fmla="*/ 159273 h 950432"/>
                <a:gd name="connsiteX11203" fmla="*/ 1475745 w 4190171"/>
                <a:gd name="connsiteY11203" fmla="*/ 143762 h 950432"/>
                <a:gd name="connsiteX11204" fmla="*/ 1475632 w 4190171"/>
                <a:gd name="connsiteY11204" fmla="*/ 143762 h 950432"/>
                <a:gd name="connsiteX11205" fmla="*/ 1475689 w 4190171"/>
                <a:gd name="connsiteY11205" fmla="*/ 143470 h 950432"/>
                <a:gd name="connsiteX11206" fmla="*/ 1475632 w 4190171"/>
                <a:gd name="connsiteY11206" fmla="*/ 143178 h 950432"/>
                <a:gd name="connsiteX11207" fmla="*/ 1475687 w 4190171"/>
                <a:gd name="connsiteY11207" fmla="*/ 142894 h 950432"/>
                <a:gd name="connsiteX11208" fmla="*/ 1475801 w 4190171"/>
                <a:gd name="connsiteY11208" fmla="*/ 142894 h 950432"/>
                <a:gd name="connsiteX11209" fmla="*/ 1478764 w 4190171"/>
                <a:gd name="connsiteY11209" fmla="*/ 127666 h 950432"/>
                <a:gd name="connsiteX11210" fmla="*/ 1488160 w 4190171"/>
                <a:gd name="connsiteY11210" fmla="*/ 113516 h 950432"/>
                <a:gd name="connsiteX11211" fmla="*/ 1533972 w 4190171"/>
                <a:gd name="connsiteY11211" fmla="*/ 67704 h 950432"/>
                <a:gd name="connsiteX11212" fmla="*/ 1564218 w 4190171"/>
                <a:gd name="connsiteY11212" fmla="*/ 55176 h 950432"/>
                <a:gd name="connsiteX11213" fmla="*/ 1188379 w 4190171"/>
                <a:gd name="connsiteY11213" fmla="*/ 55176 h 950432"/>
                <a:gd name="connsiteX11214" fmla="*/ 1218625 w 4190171"/>
                <a:gd name="connsiteY11214" fmla="*/ 67704 h 950432"/>
                <a:gd name="connsiteX11215" fmla="*/ 1264437 w 4190171"/>
                <a:gd name="connsiteY11215" fmla="*/ 113516 h 950432"/>
                <a:gd name="connsiteX11216" fmla="*/ 1273833 w 4190171"/>
                <a:gd name="connsiteY11216" fmla="*/ 127666 h 950432"/>
                <a:gd name="connsiteX11217" fmla="*/ 1276796 w 4190171"/>
                <a:gd name="connsiteY11217" fmla="*/ 142894 h 950432"/>
                <a:gd name="connsiteX11218" fmla="*/ 1276910 w 4190171"/>
                <a:gd name="connsiteY11218" fmla="*/ 142894 h 950432"/>
                <a:gd name="connsiteX11219" fmla="*/ 1276965 w 4190171"/>
                <a:gd name="connsiteY11219" fmla="*/ 143178 h 950432"/>
                <a:gd name="connsiteX11220" fmla="*/ 1276908 w 4190171"/>
                <a:gd name="connsiteY11220" fmla="*/ 143470 h 950432"/>
                <a:gd name="connsiteX11221" fmla="*/ 1276965 w 4190171"/>
                <a:gd name="connsiteY11221" fmla="*/ 143762 h 950432"/>
                <a:gd name="connsiteX11222" fmla="*/ 1276852 w 4190171"/>
                <a:gd name="connsiteY11222" fmla="*/ 143762 h 950432"/>
                <a:gd name="connsiteX11223" fmla="*/ 1273833 w 4190171"/>
                <a:gd name="connsiteY11223" fmla="*/ 159273 h 950432"/>
                <a:gd name="connsiteX11224" fmla="*/ 1264437 w 4190171"/>
                <a:gd name="connsiteY11224" fmla="*/ 173423 h 950432"/>
                <a:gd name="connsiteX11225" fmla="*/ 1218625 w 4190171"/>
                <a:gd name="connsiteY11225" fmla="*/ 219235 h 950432"/>
                <a:gd name="connsiteX11226" fmla="*/ 1158134 w 4190171"/>
                <a:gd name="connsiteY11226" fmla="*/ 219235 h 950432"/>
                <a:gd name="connsiteX11227" fmla="*/ 1112322 w 4190171"/>
                <a:gd name="connsiteY11227" fmla="*/ 173423 h 950432"/>
                <a:gd name="connsiteX11228" fmla="*/ 1102926 w 4190171"/>
                <a:gd name="connsiteY11228" fmla="*/ 159273 h 950432"/>
                <a:gd name="connsiteX11229" fmla="*/ 1099908 w 4190171"/>
                <a:gd name="connsiteY11229" fmla="*/ 143762 h 950432"/>
                <a:gd name="connsiteX11230" fmla="*/ 1099794 w 4190171"/>
                <a:gd name="connsiteY11230" fmla="*/ 143762 h 950432"/>
                <a:gd name="connsiteX11231" fmla="*/ 1099850 w 4190171"/>
                <a:gd name="connsiteY11231" fmla="*/ 143470 h 950432"/>
                <a:gd name="connsiteX11232" fmla="*/ 1099794 w 4190171"/>
                <a:gd name="connsiteY11232" fmla="*/ 143178 h 950432"/>
                <a:gd name="connsiteX11233" fmla="*/ 1099850 w 4190171"/>
                <a:gd name="connsiteY11233" fmla="*/ 142894 h 950432"/>
                <a:gd name="connsiteX11234" fmla="*/ 1099962 w 4190171"/>
                <a:gd name="connsiteY11234" fmla="*/ 142894 h 950432"/>
                <a:gd name="connsiteX11235" fmla="*/ 1102926 w 4190171"/>
                <a:gd name="connsiteY11235" fmla="*/ 127666 h 950432"/>
                <a:gd name="connsiteX11236" fmla="*/ 1112322 w 4190171"/>
                <a:gd name="connsiteY11236" fmla="*/ 113516 h 950432"/>
                <a:gd name="connsiteX11237" fmla="*/ 1158134 w 4190171"/>
                <a:gd name="connsiteY11237" fmla="*/ 67704 h 950432"/>
                <a:gd name="connsiteX11238" fmla="*/ 1188379 w 4190171"/>
                <a:gd name="connsiteY11238" fmla="*/ 55176 h 950432"/>
                <a:gd name="connsiteX11239" fmla="*/ 812542 w 4190171"/>
                <a:gd name="connsiteY11239" fmla="*/ 55176 h 950432"/>
                <a:gd name="connsiteX11240" fmla="*/ 842787 w 4190171"/>
                <a:gd name="connsiteY11240" fmla="*/ 67704 h 950432"/>
                <a:gd name="connsiteX11241" fmla="*/ 888599 w 4190171"/>
                <a:gd name="connsiteY11241" fmla="*/ 113516 h 950432"/>
                <a:gd name="connsiteX11242" fmla="*/ 897995 w 4190171"/>
                <a:gd name="connsiteY11242" fmla="*/ 127666 h 950432"/>
                <a:gd name="connsiteX11243" fmla="*/ 900958 w 4190171"/>
                <a:gd name="connsiteY11243" fmla="*/ 142894 h 950432"/>
                <a:gd name="connsiteX11244" fmla="*/ 901072 w 4190171"/>
                <a:gd name="connsiteY11244" fmla="*/ 142894 h 950432"/>
                <a:gd name="connsiteX11245" fmla="*/ 901127 w 4190171"/>
                <a:gd name="connsiteY11245" fmla="*/ 143178 h 950432"/>
                <a:gd name="connsiteX11246" fmla="*/ 901070 w 4190171"/>
                <a:gd name="connsiteY11246" fmla="*/ 143469 h 950432"/>
                <a:gd name="connsiteX11247" fmla="*/ 901127 w 4190171"/>
                <a:gd name="connsiteY11247" fmla="*/ 143762 h 950432"/>
                <a:gd name="connsiteX11248" fmla="*/ 901014 w 4190171"/>
                <a:gd name="connsiteY11248" fmla="*/ 143762 h 950432"/>
                <a:gd name="connsiteX11249" fmla="*/ 897995 w 4190171"/>
                <a:gd name="connsiteY11249" fmla="*/ 159273 h 950432"/>
                <a:gd name="connsiteX11250" fmla="*/ 888599 w 4190171"/>
                <a:gd name="connsiteY11250" fmla="*/ 173423 h 950432"/>
                <a:gd name="connsiteX11251" fmla="*/ 842787 w 4190171"/>
                <a:gd name="connsiteY11251" fmla="*/ 219235 h 950432"/>
                <a:gd name="connsiteX11252" fmla="*/ 782296 w 4190171"/>
                <a:gd name="connsiteY11252" fmla="*/ 219235 h 950432"/>
                <a:gd name="connsiteX11253" fmla="*/ 736484 w 4190171"/>
                <a:gd name="connsiteY11253" fmla="*/ 173423 h 950432"/>
                <a:gd name="connsiteX11254" fmla="*/ 727088 w 4190171"/>
                <a:gd name="connsiteY11254" fmla="*/ 159273 h 950432"/>
                <a:gd name="connsiteX11255" fmla="*/ 724069 w 4190171"/>
                <a:gd name="connsiteY11255" fmla="*/ 143762 h 950432"/>
                <a:gd name="connsiteX11256" fmla="*/ 723956 w 4190171"/>
                <a:gd name="connsiteY11256" fmla="*/ 143762 h 950432"/>
                <a:gd name="connsiteX11257" fmla="*/ 724012 w 4190171"/>
                <a:gd name="connsiteY11257" fmla="*/ 143470 h 950432"/>
                <a:gd name="connsiteX11258" fmla="*/ 723956 w 4190171"/>
                <a:gd name="connsiteY11258" fmla="*/ 143178 h 950432"/>
                <a:gd name="connsiteX11259" fmla="*/ 724011 w 4190171"/>
                <a:gd name="connsiteY11259" fmla="*/ 142894 h 950432"/>
                <a:gd name="connsiteX11260" fmla="*/ 724125 w 4190171"/>
                <a:gd name="connsiteY11260" fmla="*/ 142894 h 950432"/>
                <a:gd name="connsiteX11261" fmla="*/ 727088 w 4190171"/>
                <a:gd name="connsiteY11261" fmla="*/ 127666 h 950432"/>
                <a:gd name="connsiteX11262" fmla="*/ 736484 w 4190171"/>
                <a:gd name="connsiteY11262" fmla="*/ 113516 h 950432"/>
                <a:gd name="connsiteX11263" fmla="*/ 782297 w 4190171"/>
                <a:gd name="connsiteY11263" fmla="*/ 67704 h 950432"/>
                <a:gd name="connsiteX11264" fmla="*/ 812542 w 4190171"/>
                <a:gd name="connsiteY11264" fmla="*/ 55176 h 950432"/>
                <a:gd name="connsiteX11265" fmla="*/ 436704 w 4190171"/>
                <a:gd name="connsiteY11265" fmla="*/ 55176 h 950432"/>
                <a:gd name="connsiteX11266" fmla="*/ 466949 w 4190171"/>
                <a:gd name="connsiteY11266" fmla="*/ 67704 h 950432"/>
                <a:gd name="connsiteX11267" fmla="*/ 512761 w 4190171"/>
                <a:gd name="connsiteY11267" fmla="*/ 113516 h 950432"/>
                <a:gd name="connsiteX11268" fmla="*/ 522157 w 4190171"/>
                <a:gd name="connsiteY11268" fmla="*/ 127666 h 950432"/>
                <a:gd name="connsiteX11269" fmla="*/ 525120 w 4190171"/>
                <a:gd name="connsiteY11269" fmla="*/ 142894 h 950432"/>
                <a:gd name="connsiteX11270" fmla="*/ 525234 w 4190171"/>
                <a:gd name="connsiteY11270" fmla="*/ 142894 h 950432"/>
                <a:gd name="connsiteX11271" fmla="*/ 525289 w 4190171"/>
                <a:gd name="connsiteY11271" fmla="*/ 143178 h 950432"/>
                <a:gd name="connsiteX11272" fmla="*/ 525232 w 4190171"/>
                <a:gd name="connsiteY11272" fmla="*/ 143469 h 950432"/>
                <a:gd name="connsiteX11273" fmla="*/ 525289 w 4190171"/>
                <a:gd name="connsiteY11273" fmla="*/ 143762 h 950432"/>
                <a:gd name="connsiteX11274" fmla="*/ 525175 w 4190171"/>
                <a:gd name="connsiteY11274" fmla="*/ 143762 h 950432"/>
                <a:gd name="connsiteX11275" fmla="*/ 522157 w 4190171"/>
                <a:gd name="connsiteY11275" fmla="*/ 159273 h 950432"/>
                <a:gd name="connsiteX11276" fmla="*/ 512761 w 4190171"/>
                <a:gd name="connsiteY11276" fmla="*/ 173423 h 950432"/>
                <a:gd name="connsiteX11277" fmla="*/ 466949 w 4190171"/>
                <a:gd name="connsiteY11277" fmla="*/ 219235 h 950432"/>
                <a:gd name="connsiteX11278" fmla="*/ 406458 w 4190171"/>
                <a:gd name="connsiteY11278" fmla="*/ 219235 h 950432"/>
                <a:gd name="connsiteX11279" fmla="*/ 360646 w 4190171"/>
                <a:gd name="connsiteY11279" fmla="*/ 173423 h 950432"/>
                <a:gd name="connsiteX11280" fmla="*/ 351250 w 4190171"/>
                <a:gd name="connsiteY11280" fmla="*/ 159273 h 950432"/>
                <a:gd name="connsiteX11281" fmla="*/ 348232 w 4190171"/>
                <a:gd name="connsiteY11281" fmla="*/ 143762 h 950432"/>
                <a:gd name="connsiteX11282" fmla="*/ 348118 w 4190171"/>
                <a:gd name="connsiteY11282" fmla="*/ 143762 h 950432"/>
                <a:gd name="connsiteX11283" fmla="*/ 348175 w 4190171"/>
                <a:gd name="connsiteY11283" fmla="*/ 143470 h 950432"/>
                <a:gd name="connsiteX11284" fmla="*/ 348118 w 4190171"/>
                <a:gd name="connsiteY11284" fmla="*/ 143178 h 950432"/>
                <a:gd name="connsiteX11285" fmla="*/ 348173 w 4190171"/>
                <a:gd name="connsiteY11285" fmla="*/ 142894 h 950432"/>
                <a:gd name="connsiteX11286" fmla="*/ 348287 w 4190171"/>
                <a:gd name="connsiteY11286" fmla="*/ 142894 h 950432"/>
                <a:gd name="connsiteX11287" fmla="*/ 351250 w 4190171"/>
                <a:gd name="connsiteY11287" fmla="*/ 127666 h 950432"/>
                <a:gd name="connsiteX11288" fmla="*/ 360646 w 4190171"/>
                <a:gd name="connsiteY11288" fmla="*/ 113516 h 950432"/>
                <a:gd name="connsiteX11289" fmla="*/ 406459 w 4190171"/>
                <a:gd name="connsiteY11289" fmla="*/ 67704 h 950432"/>
                <a:gd name="connsiteX11290" fmla="*/ 436704 w 4190171"/>
                <a:gd name="connsiteY11290" fmla="*/ 55176 h 950432"/>
                <a:gd name="connsiteX11291" fmla="*/ 3610296 w 4190171"/>
                <a:gd name="connsiteY11291" fmla="*/ 51898 h 950432"/>
                <a:gd name="connsiteX11292" fmla="*/ 3613271 w 4190171"/>
                <a:gd name="connsiteY11292" fmla="*/ 53287 h 950432"/>
                <a:gd name="connsiteX11293" fmla="*/ 3616704 w 4190171"/>
                <a:gd name="connsiteY11293" fmla="*/ 57039 h 950432"/>
                <a:gd name="connsiteX11294" fmla="*/ 3616435 w 4190171"/>
                <a:gd name="connsiteY11294" fmla="*/ 63102 h 950432"/>
                <a:gd name="connsiteX11295" fmla="*/ 3612683 w 4190171"/>
                <a:gd name="connsiteY11295" fmla="*/ 66535 h 950432"/>
                <a:gd name="connsiteX11296" fmla="*/ 3606621 w 4190171"/>
                <a:gd name="connsiteY11296" fmla="*/ 66265 h 950432"/>
                <a:gd name="connsiteX11297" fmla="*/ 3603188 w 4190171"/>
                <a:gd name="connsiteY11297" fmla="*/ 62514 h 950432"/>
                <a:gd name="connsiteX11298" fmla="*/ 3603457 w 4190171"/>
                <a:gd name="connsiteY11298" fmla="*/ 56451 h 950432"/>
                <a:gd name="connsiteX11299" fmla="*/ 3607209 w 4190171"/>
                <a:gd name="connsiteY11299" fmla="*/ 53018 h 950432"/>
                <a:gd name="connsiteX11300" fmla="*/ 3610296 w 4190171"/>
                <a:gd name="connsiteY11300" fmla="*/ 51898 h 950432"/>
                <a:gd name="connsiteX11301" fmla="*/ 3234457 w 4190171"/>
                <a:gd name="connsiteY11301" fmla="*/ 51898 h 950432"/>
                <a:gd name="connsiteX11302" fmla="*/ 3237433 w 4190171"/>
                <a:gd name="connsiteY11302" fmla="*/ 53287 h 950432"/>
                <a:gd name="connsiteX11303" fmla="*/ 3240866 w 4190171"/>
                <a:gd name="connsiteY11303" fmla="*/ 57039 h 950432"/>
                <a:gd name="connsiteX11304" fmla="*/ 3240597 w 4190171"/>
                <a:gd name="connsiteY11304" fmla="*/ 63102 h 950432"/>
                <a:gd name="connsiteX11305" fmla="*/ 3236845 w 4190171"/>
                <a:gd name="connsiteY11305" fmla="*/ 66535 h 950432"/>
                <a:gd name="connsiteX11306" fmla="*/ 3230783 w 4190171"/>
                <a:gd name="connsiteY11306" fmla="*/ 66265 h 950432"/>
                <a:gd name="connsiteX11307" fmla="*/ 3227350 w 4190171"/>
                <a:gd name="connsiteY11307" fmla="*/ 62514 h 950432"/>
                <a:gd name="connsiteX11308" fmla="*/ 3227620 w 4190171"/>
                <a:gd name="connsiteY11308" fmla="*/ 56451 h 950432"/>
                <a:gd name="connsiteX11309" fmla="*/ 3231371 w 4190171"/>
                <a:gd name="connsiteY11309" fmla="*/ 53018 h 950432"/>
                <a:gd name="connsiteX11310" fmla="*/ 3234457 w 4190171"/>
                <a:gd name="connsiteY11310" fmla="*/ 51898 h 950432"/>
                <a:gd name="connsiteX11311" fmla="*/ 2858620 w 4190171"/>
                <a:gd name="connsiteY11311" fmla="*/ 51898 h 950432"/>
                <a:gd name="connsiteX11312" fmla="*/ 2861595 w 4190171"/>
                <a:gd name="connsiteY11312" fmla="*/ 53287 h 950432"/>
                <a:gd name="connsiteX11313" fmla="*/ 2865028 w 4190171"/>
                <a:gd name="connsiteY11313" fmla="*/ 57039 h 950432"/>
                <a:gd name="connsiteX11314" fmla="*/ 2864759 w 4190171"/>
                <a:gd name="connsiteY11314" fmla="*/ 63102 h 950432"/>
                <a:gd name="connsiteX11315" fmla="*/ 2861008 w 4190171"/>
                <a:gd name="connsiteY11315" fmla="*/ 66535 h 950432"/>
                <a:gd name="connsiteX11316" fmla="*/ 2854945 w 4190171"/>
                <a:gd name="connsiteY11316" fmla="*/ 66265 h 950432"/>
                <a:gd name="connsiteX11317" fmla="*/ 2851512 w 4190171"/>
                <a:gd name="connsiteY11317" fmla="*/ 62514 h 950432"/>
                <a:gd name="connsiteX11318" fmla="*/ 2851782 w 4190171"/>
                <a:gd name="connsiteY11318" fmla="*/ 56451 h 950432"/>
                <a:gd name="connsiteX11319" fmla="*/ 2855533 w 4190171"/>
                <a:gd name="connsiteY11319" fmla="*/ 53018 h 950432"/>
                <a:gd name="connsiteX11320" fmla="*/ 2858620 w 4190171"/>
                <a:gd name="connsiteY11320" fmla="*/ 51898 h 950432"/>
                <a:gd name="connsiteX11321" fmla="*/ 2482782 w 4190171"/>
                <a:gd name="connsiteY11321" fmla="*/ 51898 h 950432"/>
                <a:gd name="connsiteX11322" fmla="*/ 2485757 w 4190171"/>
                <a:gd name="connsiteY11322" fmla="*/ 53287 h 950432"/>
                <a:gd name="connsiteX11323" fmla="*/ 2489190 w 4190171"/>
                <a:gd name="connsiteY11323" fmla="*/ 57039 h 950432"/>
                <a:gd name="connsiteX11324" fmla="*/ 2488921 w 4190171"/>
                <a:gd name="connsiteY11324" fmla="*/ 63102 h 950432"/>
                <a:gd name="connsiteX11325" fmla="*/ 2485169 w 4190171"/>
                <a:gd name="connsiteY11325" fmla="*/ 66535 h 950432"/>
                <a:gd name="connsiteX11326" fmla="*/ 2479107 w 4190171"/>
                <a:gd name="connsiteY11326" fmla="*/ 66265 h 950432"/>
                <a:gd name="connsiteX11327" fmla="*/ 2475674 w 4190171"/>
                <a:gd name="connsiteY11327" fmla="*/ 62514 h 950432"/>
                <a:gd name="connsiteX11328" fmla="*/ 2475943 w 4190171"/>
                <a:gd name="connsiteY11328" fmla="*/ 56451 h 950432"/>
                <a:gd name="connsiteX11329" fmla="*/ 2479695 w 4190171"/>
                <a:gd name="connsiteY11329" fmla="*/ 53018 h 950432"/>
                <a:gd name="connsiteX11330" fmla="*/ 2482782 w 4190171"/>
                <a:gd name="connsiteY11330" fmla="*/ 51898 h 950432"/>
                <a:gd name="connsiteX11331" fmla="*/ 2106944 w 4190171"/>
                <a:gd name="connsiteY11331" fmla="*/ 51898 h 950432"/>
                <a:gd name="connsiteX11332" fmla="*/ 2109919 w 4190171"/>
                <a:gd name="connsiteY11332" fmla="*/ 53287 h 950432"/>
                <a:gd name="connsiteX11333" fmla="*/ 2113351 w 4190171"/>
                <a:gd name="connsiteY11333" fmla="*/ 57039 h 950432"/>
                <a:gd name="connsiteX11334" fmla="*/ 2113083 w 4190171"/>
                <a:gd name="connsiteY11334" fmla="*/ 63102 h 950432"/>
                <a:gd name="connsiteX11335" fmla="*/ 2109331 w 4190171"/>
                <a:gd name="connsiteY11335" fmla="*/ 66535 h 950432"/>
                <a:gd name="connsiteX11336" fmla="*/ 2103268 w 4190171"/>
                <a:gd name="connsiteY11336" fmla="*/ 66265 h 950432"/>
                <a:gd name="connsiteX11337" fmla="*/ 2099836 w 4190171"/>
                <a:gd name="connsiteY11337" fmla="*/ 62514 h 950432"/>
                <a:gd name="connsiteX11338" fmla="*/ 2100106 w 4190171"/>
                <a:gd name="connsiteY11338" fmla="*/ 56451 h 950432"/>
                <a:gd name="connsiteX11339" fmla="*/ 2103856 w 4190171"/>
                <a:gd name="connsiteY11339" fmla="*/ 53018 h 950432"/>
                <a:gd name="connsiteX11340" fmla="*/ 2106944 w 4190171"/>
                <a:gd name="connsiteY11340" fmla="*/ 51898 h 950432"/>
                <a:gd name="connsiteX11341" fmla="*/ 1731105 w 4190171"/>
                <a:gd name="connsiteY11341" fmla="*/ 51898 h 950432"/>
                <a:gd name="connsiteX11342" fmla="*/ 1734080 w 4190171"/>
                <a:gd name="connsiteY11342" fmla="*/ 53287 h 950432"/>
                <a:gd name="connsiteX11343" fmla="*/ 1737513 w 4190171"/>
                <a:gd name="connsiteY11343" fmla="*/ 57039 h 950432"/>
                <a:gd name="connsiteX11344" fmla="*/ 1737244 w 4190171"/>
                <a:gd name="connsiteY11344" fmla="*/ 63102 h 950432"/>
                <a:gd name="connsiteX11345" fmla="*/ 1733493 w 4190171"/>
                <a:gd name="connsiteY11345" fmla="*/ 66535 h 950432"/>
                <a:gd name="connsiteX11346" fmla="*/ 1727431 w 4190171"/>
                <a:gd name="connsiteY11346" fmla="*/ 66265 h 950432"/>
                <a:gd name="connsiteX11347" fmla="*/ 1723998 w 4190171"/>
                <a:gd name="connsiteY11347" fmla="*/ 62514 h 950432"/>
                <a:gd name="connsiteX11348" fmla="*/ 1724267 w 4190171"/>
                <a:gd name="connsiteY11348" fmla="*/ 56451 h 950432"/>
                <a:gd name="connsiteX11349" fmla="*/ 1728019 w 4190171"/>
                <a:gd name="connsiteY11349" fmla="*/ 53018 h 950432"/>
                <a:gd name="connsiteX11350" fmla="*/ 1731105 w 4190171"/>
                <a:gd name="connsiteY11350" fmla="*/ 51898 h 950432"/>
                <a:gd name="connsiteX11351" fmla="*/ 1355267 w 4190171"/>
                <a:gd name="connsiteY11351" fmla="*/ 51898 h 950432"/>
                <a:gd name="connsiteX11352" fmla="*/ 1358242 w 4190171"/>
                <a:gd name="connsiteY11352" fmla="*/ 53287 h 950432"/>
                <a:gd name="connsiteX11353" fmla="*/ 1361675 w 4190171"/>
                <a:gd name="connsiteY11353" fmla="*/ 57039 h 950432"/>
                <a:gd name="connsiteX11354" fmla="*/ 1361406 w 4190171"/>
                <a:gd name="connsiteY11354" fmla="*/ 63102 h 950432"/>
                <a:gd name="connsiteX11355" fmla="*/ 1357654 w 4190171"/>
                <a:gd name="connsiteY11355" fmla="*/ 66535 h 950432"/>
                <a:gd name="connsiteX11356" fmla="*/ 1351592 w 4190171"/>
                <a:gd name="connsiteY11356" fmla="*/ 66265 h 950432"/>
                <a:gd name="connsiteX11357" fmla="*/ 1348159 w 4190171"/>
                <a:gd name="connsiteY11357" fmla="*/ 62514 h 950432"/>
                <a:gd name="connsiteX11358" fmla="*/ 1348429 w 4190171"/>
                <a:gd name="connsiteY11358" fmla="*/ 56451 h 950432"/>
                <a:gd name="connsiteX11359" fmla="*/ 1352180 w 4190171"/>
                <a:gd name="connsiteY11359" fmla="*/ 53018 h 950432"/>
                <a:gd name="connsiteX11360" fmla="*/ 1355267 w 4190171"/>
                <a:gd name="connsiteY11360" fmla="*/ 51898 h 950432"/>
                <a:gd name="connsiteX11361" fmla="*/ 979429 w 4190171"/>
                <a:gd name="connsiteY11361" fmla="*/ 51898 h 950432"/>
                <a:gd name="connsiteX11362" fmla="*/ 982404 w 4190171"/>
                <a:gd name="connsiteY11362" fmla="*/ 53287 h 950432"/>
                <a:gd name="connsiteX11363" fmla="*/ 985837 w 4190171"/>
                <a:gd name="connsiteY11363" fmla="*/ 57039 h 950432"/>
                <a:gd name="connsiteX11364" fmla="*/ 985568 w 4190171"/>
                <a:gd name="connsiteY11364" fmla="*/ 63102 h 950432"/>
                <a:gd name="connsiteX11365" fmla="*/ 981816 w 4190171"/>
                <a:gd name="connsiteY11365" fmla="*/ 66535 h 950432"/>
                <a:gd name="connsiteX11366" fmla="*/ 975754 w 4190171"/>
                <a:gd name="connsiteY11366" fmla="*/ 66265 h 950432"/>
                <a:gd name="connsiteX11367" fmla="*/ 972322 w 4190171"/>
                <a:gd name="connsiteY11367" fmla="*/ 62514 h 950432"/>
                <a:gd name="connsiteX11368" fmla="*/ 972591 w 4190171"/>
                <a:gd name="connsiteY11368" fmla="*/ 56451 h 950432"/>
                <a:gd name="connsiteX11369" fmla="*/ 976342 w 4190171"/>
                <a:gd name="connsiteY11369" fmla="*/ 53018 h 950432"/>
                <a:gd name="connsiteX11370" fmla="*/ 979429 w 4190171"/>
                <a:gd name="connsiteY11370" fmla="*/ 51898 h 950432"/>
                <a:gd name="connsiteX11371" fmla="*/ 603591 w 4190171"/>
                <a:gd name="connsiteY11371" fmla="*/ 51898 h 950432"/>
                <a:gd name="connsiteX11372" fmla="*/ 606566 w 4190171"/>
                <a:gd name="connsiteY11372" fmla="*/ 53287 h 950432"/>
                <a:gd name="connsiteX11373" fmla="*/ 609999 w 4190171"/>
                <a:gd name="connsiteY11373" fmla="*/ 57039 h 950432"/>
                <a:gd name="connsiteX11374" fmla="*/ 609730 w 4190171"/>
                <a:gd name="connsiteY11374" fmla="*/ 63102 h 950432"/>
                <a:gd name="connsiteX11375" fmla="*/ 605979 w 4190171"/>
                <a:gd name="connsiteY11375" fmla="*/ 66535 h 950432"/>
                <a:gd name="connsiteX11376" fmla="*/ 599917 w 4190171"/>
                <a:gd name="connsiteY11376" fmla="*/ 66265 h 950432"/>
                <a:gd name="connsiteX11377" fmla="*/ 596484 w 4190171"/>
                <a:gd name="connsiteY11377" fmla="*/ 62514 h 950432"/>
                <a:gd name="connsiteX11378" fmla="*/ 596753 w 4190171"/>
                <a:gd name="connsiteY11378" fmla="*/ 56451 h 950432"/>
                <a:gd name="connsiteX11379" fmla="*/ 600505 w 4190171"/>
                <a:gd name="connsiteY11379" fmla="*/ 53018 h 950432"/>
                <a:gd name="connsiteX11380" fmla="*/ 603591 w 4190171"/>
                <a:gd name="connsiteY11380" fmla="*/ 51898 h 950432"/>
                <a:gd name="connsiteX11381" fmla="*/ 3656562 w 4190171"/>
                <a:gd name="connsiteY11381" fmla="*/ 51897 h 950432"/>
                <a:gd name="connsiteX11382" fmla="*/ 3659538 w 4190171"/>
                <a:gd name="connsiteY11382" fmla="*/ 53287 h 950432"/>
                <a:gd name="connsiteX11383" fmla="*/ 3662971 w 4190171"/>
                <a:gd name="connsiteY11383" fmla="*/ 57039 h 950432"/>
                <a:gd name="connsiteX11384" fmla="*/ 3662702 w 4190171"/>
                <a:gd name="connsiteY11384" fmla="*/ 63101 h 950432"/>
                <a:gd name="connsiteX11385" fmla="*/ 3658950 w 4190171"/>
                <a:gd name="connsiteY11385" fmla="*/ 66534 h 950432"/>
                <a:gd name="connsiteX11386" fmla="*/ 3652889 w 4190171"/>
                <a:gd name="connsiteY11386" fmla="*/ 66265 h 950432"/>
                <a:gd name="connsiteX11387" fmla="*/ 3649455 w 4190171"/>
                <a:gd name="connsiteY11387" fmla="*/ 62512 h 950432"/>
                <a:gd name="connsiteX11388" fmla="*/ 3649724 w 4190171"/>
                <a:gd name="connsiteY11388" fmla="*/ 56451 h 950432"/>
                <a:gd name="connsiteX11389" fmla="*/ 3653476 w 4190171"/>
                <a:gd name="connsiteY11389" fmla="*/ 53018 h 950432"/>
                <a:gd name="connsiteX11390" fmla="*/ 3656562 w 4190171"/>
                <a:gd name="connsiteY11390" fmla="*/ 51897 h 950432"/>
                <a:gd name="connsiteX11391" fmla="*/ 3280725 w 4190171"/>
                <a:gd name="connsiteY11391" fmla="*/ 51897 h 950432"/>
                <a:gd name="connsiteX11392" fmla="*/ 3283700 w 4190171"/>
                <a:gd name="connsiteY11392" fmla="*/ 53287 h 950432"/>
                <a:gd name="connsiteX11393" fmla="*/ 3287133 w 4190171"/>
                <a:gd name="connsiteY11393" fmla="*/ 57039 h 950432"/>
                <a:gd name="connsiteX11394" fmla="*/ 3286864 w 4190171"/>
                <a:gd name="connsiteY11394" fmla="*/ 63101 h 950432"/>
                <a:gd name="connsiteX11395" fmla="*/ 3283112 w 4190171"/>
                <a:gd name="connsiteY11395" fmla="*/ 66534 h 950432"/>
                <a:gd name="connsiteX11396" fmla="*/ 3277050 w 4190171"/>
                <a:gd name="connsiteY11396" fmla="*/ 66265 h 950432"/>
                <a:gd name="connsiteX11397" fmla="*/ 3273617 w 4190171"/>
                <a:gd name="connsiteY11397" fmla="*/ 62512 h 950432"/>
                <a:gd name="connsiteX11398" fmla="*/ 3273886 w 4190171"/>
                <a:gd name="connsiteY11398" fmla="*/ 56451 h 950432"/>
                <a:gd name="connsiteX11399" fmla="*/ 3277638 w 4190171"/>
                <a:gd name="connsiteY11399" fmla="*/ 53018 h 950432"/>
                <a:gd name="connsiteX11400" fmla="*/ 3280725 w 4190171"/>
                <a:gd name="connsiteY11400" fmla="*/ 51897 h 950432"/>
                <a:gd name="connsiteX11401" fmla="*/ 2904887 w 4190171"/>
                <a:gd name="connsiteY11401" fmla="*/ 51897 h 950432"/>
                <a:gd name="connsiteX11402" fmla="*/ 2907862 w 4190171"/>
                <a:gd name="connsiteY11402" fmla="*/ 53287 h 950432"/>
                <a:gd name="connsiteX11403" fmla="*/ 2911295 w 4190171"/>
                <a:gd name="connsiteY11403" fmla="*/ 57039 h 950432"/>
                <a:gd name="connsiteX11404" fmla="*/ 2911026 w 4190171"/>
                <a:gd name="connsiteY11404" fmla="*/ 63101 h 950432"/>
                <a:gd name="connsiteX11405" fmla="*/ 2907274 w 4190171"/>
                <a:gd name="connsiteY11405" fmla="*/ 66534 h 950432"/>
                <a:gd name="connsiteX11406" fmla="*/ 2901212 w 4190171"/>
                <a:gd name="connsiteY11406" fmla="*/ 66265 h 950432"/>
                <a:gd name="connsiteX11407" fmla="*/ 2897779 w 4190171"/>
                <a:gd name="connsiteY11407" fmla="*/ 62512 h 950432"/>
                <a:gd name="connsiteX11408" fmla="*/ 2898048 w 4190171"/>
                <a:gd name="connsiteY11408" fmla="*/ 56451 h 950432"/>
                <a:gd name="connsiteX11409" fmla="*/ 2901800 w 4190171"/>
                <a:gd name="connsiteY11409" fmla="*/ 53018 h 950432"/>
                <a:gd name="connsiteX11410" fmla="*/ 2904887 w 4190171"/>
                <a:gd name="connsiteY11410" fmla="*/ 51897 h 950432"/>
                <a:gd name="connsiteX11411" fmla="*/ 2529048 w 4190171"/>
                <a:gd name="connsiteY11411" fmla="*/ 51897 h 950432"/>
                <a:gd name="connsiteX11412" fmla="*/ 2532024 w 4190171"/>
                <a:gd name="connsiteY11412" fmla="*/ 53287 h 950432"/>
                <a:gd name="connsiteX11413" fmla="*/ 2535457 w 4190171"/>
                <a:gd name="connsiteY11413" fmla="*/ 57039 h 950432"/>
                <a:gd name="connsiteX11414" fmla="*/ 2535188 w 4190171"/>
                <a:gd name="connsiteY11414" fmla="*/ 63101 h 950432"/>
                <a:gd name="connsiteX11415" fmla="*/ 2531436 w 4190171"/>
                <a:gd name="connsiteY11415" fmla="*/ 66534 h 950432"/>
                <a:gd name="connsiteX11416" fmla="*/ 2525375 w 4190171"/>
                <a:gd name="connsiteY11416" fmla="*/ 66265 h 950432"/>
                <a:gd name="connsiteX11417" fmla="*/ 2521941 w 4190171"/>
                <a:gd name="connsiteY11417" fmla="*/ 62512 h 950432"/>
                <a:gd name="connsiteX11418" fmla="*/ 2522210 w 4190171"/>
                <a:gd name="connsiteY11418" fmla="*/ 56451 h 950432"/>
                <a:gd name="connsiteX11419" fmla="*/ 2525962 w 4190171"/>
                <a:gd name="connsiteY11419" fmla="*/ 53018 h 950432"/>
                <a:gd name="connsiteX11420" fmla="*/ 2529048 w 4190171"/>
                <a:gd name="connsiteY11420" fmla="*/ 51897 h 950432"/>
                <a:gd name="connsiteX11421" fmla="*/ 2153210 w 4190171"/>
                <a:gd name="connsiteY11421" fmla="*/ 51897 h 950432"/>
                <a:gd name="connsiteX11422" fmla="*/ 2156186 w 4190171"/>
                <a:gd name="connsiteY11422" fmla="*/ 53287 h 950432"/>
                <a:gd name="connsiteX11423" fmla="*/ 2159619 w 4190171"/>
                <a:gd name="connsiteY11423" fmla="*/ 57039 h 950432"/>
                <a:gd name="connsiteX11424" fmla="*/ 2159350 w 4190171"/>
                <a:gd name="connsiteY11424" fmla="*/ 63101 h 950432"/>
                <a:gd name="connsiteX11425" fmla="*/ 2155598 w 4190171"/>
                <a:gd name="connsiteY11425" fmla="*/ 66534 h 950432"/>
                <a:gd name="connsiteX11426" fmla="*/ 2149536 w 4190171"/>
                <a:gd name="connsiteY11426" fmla="*/ 66265 h 950432"/>
                <a:gd name="connsiteX11427" fmla="*/ 2146103 w 4190171"/>
                <a:gd name="connsiteY11427" fmla="*/ 62512 h 950432"/>
                <a:gd name="connsiteX11428" fmla="*/ 2146372 w 4190171"/>
                <a:gd name="connsiteY11428" fmla="*/ 56451 h 950432"/>
                <a:gd name="connsiteX11429" fmla="*/ 2150124 w 4190171"/>
                <a:gd name="connsiteY11429" fmla="*/ 53018 h 950432"/>
                <a:gd name="connsiteX11430" fmla="*/ 2153210 w 4190171"/>
                <a:gd name="connsiteY11430" fmla="*/ 51897 h 950432"/>
                <a:gd name="connsiteX11431" fmla="*/ 1777372 w 4190171"/>
                <a:gd name="connsiteY11431" fmla="*/ 51897 h 950432"/>
                <a:gd name="connsiteX11432" fmla="*/ 1780348 w 4190171"/>
                <a:gd name="connsiteY11432" fmla="*/ 53287 h 950432"/>
                <a:gd name="connsiteX11433" fmla="*/ 1783781 w 4190171"/>
                <a:gd name="connsiteY11433" fmla="*/ 57039 h 950432"/>
                <a:gd name="connsiteX11434" fmla="*/ 1783511 w 4190171"/>
                <a:gd name="connsiteY11434" fmla="*/ 63101 h 950432"/>
                <a:gd name="connsiteX11435" fmla="*/ 1779760 w 4190171"/>
                <a:gd name="connsiteY11435" fmla="*/ 66534 h 950432"/>
                <a:gd name="connsiteX11436" fmla="*/ 1773698 w 4190171"/>
                <a:gd name="connsiteY11436" fmla="*/ 66265 h 950432"/>
                <a:gd name="connsiteX11437" fmla="*/ 1770265 w 4190171"/>
                <a:gd name="connsiteY11437" fmla="*/ 62512 h 950432"/>
                <a:gd name="connsiteX11438" fmla="*/ 1770534 w 4190171"/>
                <a:gd name="connsiteY11438" fmla="*/ 56451 h 950432"/>
                <a:gd name="connsiteX11439" fmla="*/ 1774286 w 4190171"/>
                <a:gd name="connsiteY11439" fmla="*/ 53018 h 950432"/>
                <a:gd name="connsiteX11440" fmla="*/ 1777372 w 4190171"/>
                <a:gd name="connsiteY11440" fmla="*/ 51897 h 950432"/>
                <a:gd name="connsiteX11441" fmla="*/ 1401534 w 4190171"/>
                <a:gd name="connsiteY11441" fmla="*/ 51897 h 950432"/>
                <a:gd name="connsiteX11442" fmla="*/ 1404509 w 4190171"/>
                <a:gd name="connsiteY11442" fmla="*/ 53287 h 950432"/>
                <a:gd name="connsiteX11443" fmla="*/ 1407942 w 4190171"/>
                <a:gd name="connsiteY11443" fmla="*/ 57039 h 950432"/>
                <a:gd name="connsiteX11444" fmla="*/ 1407673 w 4190171"/>
                <a:gd name="connsiteY11444" fmla="*/ 63101 h 950432"/>
                <a:gd name="connsiteX11445" fmla="*/ 1403922 w 4190171"/>
                <a:gd name="connsiteY11445" fmla="*/ 66534 h 950432"/>
                <a:gd name="connsiteX11446" fmla="*/ 1397860 w 4190171"/>
                <a:gd name="connsiteY11446" fmla="*/ 66265 h 950432"/>
                <a:gd name="connsiteX11447" fmla="*/ 1394427 w 4190171"/>
                <a:gd name="connsiteY11447" fmla="*/ 62512 h 950432"/>
                <a:gd name="connsiteX11448" fmla="*/ 1394696 w 4190171"/>
                <a:gd name="connsiteY11448" fmla="*/ 56451 h 950432"/>
                <a:gd name="connsiteX11449" fmla="*/ 1398448 w 4190171"/>
                <a:gd name="connsiteY11449" fmla="*/ 53018 h 950432"/>
                <a:gd name="connsiteX11450" fmla="*/ 1401534 w 4190171"/>
                <a:gd name="connsiteY11450" fmla="*/ 51897 h 950432"/>
                <a:gd name="connsiteX11451" fmla="*/ 1025696 w 4190171"/>
                <a:gd name="connsiteY11451" fmla="*/ 51897 h 950432"/>
                <a:gd name="connsiteX11452" fmla="*/ 1028671 w 4190171"/>
                <a:gd name="connsiteY11452" fmla="*/ 53287 h 950432"/>
                <a:gd name="connsiteX11453" fmla="*/ 1032104 w 4190171"/>
                <a:gd name="connsiteY11453" fmla="*/ 57039 h 950432"/>
                <a:gd name="connsiteX11454" fmla="*/ 1031835 w 4190171"/>
                <a:gd name="connsiteY11454" fmla="*/ 63101 h 950432"/>
                <a:gd name="connsiteX11455" fmla="*/ 1028084 w 4190171"/>
                <a:gd name="connsiteY11455" fmla="*/ 66534 h 950432"/>
                <a:gd name="connsiteX11456" fmla="*/ 1022022 w 4190171"/>
                <a:gd name="connsiteY11456" fmla="*/ 66265 h 950432"/>
                <a:gd name="connsiteX11457" fmla="*/ 1018588 w 4190171"/>
                <a:gd name="connsiteY11457" fmla="*/ 62512 h 950432"/>
                <a:gd name="connsiteX11458" fmla="*/ 1018857 w 4190171"/>
                <a:gd name="connsiteY11458" fmla="*/ 56451 h 950432"/>
                <a:gd name="connsiteX11459" fmla="*/ 1022610 w 4190171"/>
                <a:gd name="connsiteY11459" fmla="*/ 53018 h 950432"/>
                <a:gd name="connsiteX11460" fmla="*/ 1025696 w 4190171"/>
                <a:gd name="connsiteY11460" fmla="*/ 51897 h 950432"/>
                <a:gd name="connsiteX11461" fmla="*/ 649858 w 4190171"/>
                <a:gd name="connsiteY11461" fmla="*/ 51897 h 950432"/>
                <a:gd name="connsiteX11462" fmla="*/ 652833 w 4190171"/>
                <a:gd name="connsiteY11462" fmla="*/ 53287 h 950432"/>
                <a:gd name="connsiteX11463" fmla="*/ 656266 w 4190171"/>
                <a:gd name="connsiteY11463" fmla="*/ 57039 h 950432"/>
                <a:gd name="connsiteX11464" fmla="*/ 655997 w 4190171"/>
                <a:gd name="connsiteY11464" fmla="*/ 63101 h 950432"/>
                <a:gd name="connsiteX11465" fmla="*/ 652246 w 4190171"/>
                <a:gd name="connsiteY11465" fmla="*/ 66534 h 950432"/>
                <a:gd name="connsiteX11466" fmla="*/ 646184 w 4190171"/>
                <a:gd name="connsiteY11466" fmla="*/ 66265 h 950432"/>
                <a:gd name="connsiteX11467" fmla="*/ 642750 w 4190171"/>
                <a:gd name="connsiteY11467" fmla="*/ 62512 h 950432"/>
                <a:gd name="connsiteX11468" fmla="*/ 643019 w 4190171"/>
                <a:gd name="connsiteY11468" fmla="*/ 56451 h 950432"/>
                <a:gd name="connsiteX11469" fmla="*/ 646772 w 4190171"/>
                <a:gd name="connsiteY11469" fmla="*/ 53018 h 950432"/>
                <a:gd name="connsiteX11470" fmla="*/ 649858 w 4190171"/>
                <a:gd name="connsiteY11470" fmla="*/ 51897 h 950432"/>
                <a:gd name="connsiteX11471" fmla="*/ 3631327 w 4190171"/>
                <a:gd name="connsiteY11471" fmla="*/ 42874 h 950432"/>
                <a:gd name="connsiteX11472" fmla="*/ 3635536 w 4190171"/>
                <a:gd name="connsiteY11472" fmla="*/ 42875 h 950432"/>
                <a:gd name="connsiteX11473" fmla="*/ 3642070 w 4190171"/>
                <a:gd name="connsiteY11473" fmla="*/ 49409 h 950432"/>
                <a:gd name="connsiteX11474" fmla="*/ 3642071 w 4190171"/>
                <a:gd name="connsiteY11474" fmla="*/ 57568 h 950432"/>
                <a:gd name="connsiteX11475" fmla="*/ 3635536 w 4190171"/>
                <a:gd name="connsiteY11475" fmla="*/ 64102 h 950432"/>
                <a:gd name="connsiteX11476" fmla="*/ 3631327 w 4190171"/>
                <a:gd name="connsiteY11476" fmla="*/ 64102 h 950432"/>
                <a:gd name="connsiteX11477" fmla="*/ 3629238 w 4190171"/>
                <a:gd name="connsiteY11477" fmla="*/ 64102 h 950432"/>
                <a:gd name="connsiteX11478" fmla="*/ 3622703 w 4190171"/>
                <a:gd name="connsiteY11478" fmla="*/ 57568 h 950432"/>
                <a:gd name="connsiteX11479" fmla="*/ 3622703 w 4190171"/>
                <a:gd name="connsiteY11479" fmla="*/ 49409 h 950432"/>
                <a:gd name="connsiteX11480" fmla="*/ 3629238 w 4190171"/>
                <a:gd name="connsiteY11480" fmla="*/ 42875 h 950432"/>
                <a:gd name="connsiteX11481" fmla="*/ 3631327 w 4190171"/>
                <a:gd name="connsiteY11481" fmla="*/ 42875 h 950432"/>
                <a:gd name="connsiteX11482" fmla="*/ 3255488 w 4190171"/>
                <a:gd name="connsiteY11482" fmla="*/ 42874 h 950432"/>
                <a:gd name="connsiteX11483" fmla="*/ 3259698 w 4190171"/>
                <a:gd name="connsiteY11483" fmla="*/ 42875 h 950432"/>
                <a:gd name="connsiteX11484" fmla="*/ 3266232 w 4190171"/>
                <a:gd name="connsiteY11484" fmla="*/ 49409 h 950432"/>
                <a:gd name="connsiteX11485" fmla="*/ 3266232 w 4190171"/>
                <a:gd name="connsiteY11485" fmla="*/ 57568 h 950432"/>
                <a:gd name="connsiteX11486" fmla="*/ 3259698 w 4190171"/>
                <a:gd name="connsiteY11486" fmla="*/ 64102 h 950432"/>
                <a:gd name="connsiteX11487" fmla="*/ 3255488 w 4190171"/>
                <a:gd name="connsiteY11487" fmla="*/ 64102 h 950432"/>
                <a:gd name="connsiteX11488" fmla="*/ 3253400 w 4190171"/>
                <a:gd name="connsiteY11488" fmla="*/ 64102 h 950432"/>
                <a:gd name="connsiteX11489" fmla="*/ 3246865 w 4190171"/>
                <a:gd name="connsiteY11489" fmla="*/ 57568 h 950432"/>
                <a:gd name="connsiteX11490" fmla="*/ 3246865 w 4190171"/>
                <a:gd name="connsiteY11490" fmla="*/ 49409 h 950432"/>
                <a:gd name="connsiteX11491" fmla="*/ 3253400 w 4190171"/>
                <a:gd name="connsiteY11491" fmla="*/ 42875 h 950432"/>
                <a:gd name="connsiteX11492" fmla="*/ 3255488 w 4190171"/>
                <a:gd name="connsiteY11492" fmla="*/ 42875 h 950432"/>
                <a:gd name="connsiteX11493" fmla="*/ 2879651 w 4190171"/>
                <a:gd name="connsiteY11493" fmla="*/ 42874 h 950432"/>
                <a:gd name="connsiteX11494" fmla="*/ 2883860 w 4190171"/>
                <a:gd name="connsiteY11494" fmla="*/ 42875 h 950432"/>
                <a:gd name="connsiteX11495" fmla="*/ 2890394 w 4190171"/>
                <a:gd name="connsiteY11495" fmla="*/ 49409 h 950432"/>
                <a:gd name="connsiteX11496" fmla="*/ 2890394 w 4190171"/>
                <a:gd name="connsiteY11496" fmla="*/ 57568 h 950432"/>
                <a:gd name="connsiteX11497" fmla="*/ 2883860 w 4190171"/>
                <a:gd name="connsiteY11497" fmla="*/ 64102 h 950432"/>
                <a:gd name="connsiteX11498" fmla="*/ 2879651 w 4190171"/>
                <a:gd name="connsiteY11498" fmla="*/ 64102 h 950432"/>
                <a:gd name="connsiteX11499" fmla="*/ 2877562 w 4190171"/>
                <a:gd name="connsiteY11499" fmla="*/ 64102 h 950432"/>
                <a:gd name="connsiteX11500" fmla="*/ 2871028 w 4190171"/>
                <a:gd name="connsiteY11500" fmla="*/ 57568 h 950432"/>
                <a:gd name="connsiteX11501" fmla="*/ 2871028 w 4190171"/>
                <a:gd name="connsiteY11501" fmla="*/ 49409 h 950432"/>
                <a:gd name="connsiteX11502" fmla="*/ 2877562 w 4190171"/>
                <a:gd name="connsiteY11502" fmla="*/ 42875 h 950432"/>
                <a:gd name="connsiteX11503" fmla="*/ 2879651 w 4190171"/>
                <a:gd name="connsiteY11503" fmla="*/ 42875 h 950432"/>
                <a:gd name="connsiteX11504" fmla="*/ 2503813 w 4190171"/>
                <a:gd name="connsiteY11504" fmla="*/ 42874 h 950432"/>
                <a:gd name="connsiteX11505" fmla="*/ 2508022 w 4190171"/>
                <a:gd name="connsiteY11505" fmla="*/ 42875 h 950432"/>
                <a:gd name="connsiteX11506" fmla="*/ 2514556 w 4190171"/>
                <a:gd name="connsiteY11506" fmla="*/ 49409 h 950432"/>
                <a:gd name="connsiteX11507" fmla="*/ 2514557 w 4190171"/>
                <a:gd name="connsiteY11507" fmla="*/ 57568 h 950432"/>
                <a:gd name="connsiteX11508" fmla="*/ 2508022 w 4190171"/>
                <a:gd name="connsiteY11508" fmla="*/ 64102 h 950432"/>
                <a:gd name="connsiteX11509" fmla="*/ 2503813 w 4190171"/>
                <a:gd name="connsiteY11509" fmla="*/ 64102 h 950432"/>
                <a:gd name="connsiteX11510" fmla="*/ 2501724 w 4190171"/>
                <a:gd name="connsiteY11510" fmla="*/ 64102 h 950432"/>
                <a:gd name="connsiteX11511" fmla="*/ 2495189 w 4190171"/>
                <a:gd name="connsiteY11511" fmla="*/ 57568 h 950432"/>
                <a:gd name="connsiteX11512" fmla="*/ 2495189 w 4190171"/>
                <a:gd name="connsiteY11512" fmla="*/ 49409 h 950432"/>
                <a:gd name="connsiteX11513" fmla="*/ 2501724 w 4190171"/>
                <a:gd name="connsiteY11513" fmla="*/ 42875 h 950432"/>
                <a:gd name="connsiteX11514" fmla="*/ 2503813 w 4190171"/>
                <a:gd name="connsiteY11514" fmla="*/ 42875 h 950432"/>
                <a:gd name="connsiteX11515" fmla="*/ 2127974 w 4190171"/>
                <a:gd name="connsiteY11515" fmla="*/ 42874 h 950432"/>
                <a:gd name="connsiteX11516" fmla="*/ 2132184 w 4190171"/>
                <a:gd name="connsiteY11516" fmla="*/ 42875 h 950432"/>
                <a:gd name="connsiteX11517" fmla="*/ 2138718 w 4190171"/>
                <a:gd name="connsiteY11517" fmla="*/ 49409 h 950432"/>
                <a:gd name="connsiteX11518" fmla="*/ 2138718 w 4190171"/>
                <a:gd name="connsiteY11518" fmla="*/ 57568 h 950432"/>
                <a:gd name="connsiteX11519" fmla="*/ 2132184 w 4190171"/>
                <a:gd name="connsiteY11519" fmla="*/ 64102 h 950432"/>
                <a:gd name="connsiteX11520" fmla="*/ 2127974 w 4190171"/>
                <a:gd name="connsiteY11520" fmla="*/ 64102 h 950432"/>
                <a:gd name="connsiteX11521" fmla="*/ 2125886 w 4190171"/>
                <a:gd name="connsiteY11521" fmla="*/ 64102 h 950432"/>
                <a:gd name="connsiteX11522" fmla="*/ 2119352 w 4190171"/>
                <a:gd name="connsiteY11522" fmla="*/ 57568 h 950432"/>
                <a:gd name="connsiteX11523" fmla="*/ 2119352 w 4190171"/>
                <a:gd name="connsiteY11523" fmla="*/ 49409 h 950432"/>
                <a:gd name="connsiteX11524" fmla="*/ 2125886 w 4190171"/>
                <a:gd name="connsiteY11524" fmla="*/ 42875 h 950432"/>
                <a:gd name="connsiteX11525" fmla="*/ 2127974 w 4190171"/>
                <a:gd name="connsiteY11525" fmla="*/ 42875 h 950432"/>
                <a:gd name="connsiteX11526" fmla="*/ 1752136 w 4190171"/>
                <a:gd name="connsiteY11526" fmla="*/ 42874 h 950432"/>
                <a:gd name="connsiteX11527" fmla="*/ 1756345 w 4190171"/>
                <a:gd name="connsiteY11527" fmla="*/ 42875 h 950432"/>
                <a:gd name="connsiteX11528" fmla="*/ 1762880 w 4190171"/>
                <a:gd name="connsiteY11528" fmla="*/ 49409 h 950432"/>
                <a:gd name="connsiteX11529" fmla="*/ 1762880 w 4190171"/>
                <a:gd name="connsiteY11529" fmla="*/ 57568 h 950432"/>
                <a:gd name="connsiteX11530" fmla="*/ 1756345 w 4190171"/>
                <a:gd name="connsiteY11530" fmla="*/ 64102 h 950432"/>
                <a:gd name="connsiteX11531" fmla="*/ 1752136 w 4190171"/>
                <a:gd name="connsiteY11531" fmla="*/ 64102 h 950432"/>
                <a:gd name="connsiteX11532" fmla="*/ 1750048 w 4190171"/>
                <a:gd name="connsiteY11532" fmla="*/ 64102 h 950432"/>
                <a:gd name="connsiteX11533" fmla="*/ 1743513 w 4190171"/>
                <a:gd name="connsiteY11533" fmla="*/ 57568 h 950432"/>
                <a:gd name="connsiteX11534" fmla="*/ 1743513 w 4190171"/>
                <a:gd name="connsiteY11534" fmla="*/ 49409 h 950432"/>
                <a:gd name="connsiteX11535" fmla="*/ 1750048 w 4190171"/>
                <a:gd name="connsiteY11535" fmla="*/ 42875 h 950432"/>
                <a:gd name="connsiteX11536" fmla="*/ 1752136 w 4190171"/>
                <a:gd name="connsiteY11536" fmla="*/ 42875 h 950432"/>
                <a:gd name="connsiteX11537" fmla="*/ 1376298 w 4190171"/>
                <a:gd name="connsiteY11537" fmla="*/ 42874 h 950432"/>
                <a:gd name="connsiteX11538" fmla="*/ 1380507 w 4190171"/>
                <a:gd name="connsiteY11538" fmla="*/ 42875 h 950432"/>
                <a:gd name="connsiteX11539" fmla="*/ 1387042 w 4190171"/>
                <a:gd name="connsiteY11539" fmla="*/ 49409 h 950432"/>
                <a:gd name="connsiteX11540" fmla="*/ 1387042 w 4190171"/>
                <a:gd name="connsiteY11540" fmla="*/ 57568 h 950432"/>
                <a:gd name="connsiteX11541" fmla="*/ 1380508 w 4190171"/>
                <a:gd name="connsiteY11541" fmla="*/ 64102 h 950432"/>
                <a:gd name="connsiteX11542" fmla="*/ 1376298 w 4190171"/>
                <a:gd name="connsiteY11542" fmla="*/ 64102 h 950432"/>
                <a:gd name="connsiteX11543" fmla="*/ 1374210 w 4190171"/>
                <a:gd name="connsiteY11543" fmla="*/ 64102 h 950432"/>
                <a:gd name="connsiteX11544" fmla="*/ 1367675 w 4190171"/>
                <a:gd name="connsiteY11544" fmla="*/ 57568 h 950432"/>
                <a:gd name="connsiteX11545" fmla="*/ 1367675 w 4190171"/>
                <a:gd name="connsiteY11545" fmla="*/ 49409 h 950432"/>
                <a:gd name="connsiteX11546" fmla="*/ 1374209 w 4190171"/>
                <a:gd name="connsiteY11546" fmla="*/ 42875 h 950432"/>
                <a:gd name="connsiteX11547" fmla="*/ 1376298 w 4190171"/>
                <a:gd name="connsiteY11547" fmla="*/ 42875 h 950432"/>
                <a:gd name="connsiteX11548" fmla="*/ 1000460 w 4190171"/>
                <a:gd name="connsiteY11548" fmla="*/ 42874 h 950432"/>
                <a:gd name="connsiteX11549" fmla="*/ 1004669 w 4190171"/>
                <a:gd name="connsiteY11549" fmla="*/ 42875 h 950432"/>
                <a:gd name="connsiteX11550" fmla="*/ 1011204 w 4190171"/>
                <a:gd name="connsiteY11550" fmla="*/ 49409 h 950432"/>
                <a:gd name="connsiteX11551" fmla="*/ 1011204 w 4190171"/>
                <a:gd name="connsiteY11551" fmla="*/ 57568 h 950432"/>
                <a:gd name="connsiteX11552" fmla="*/ 1004669 w 4190171"/>
                <a:gd name="connsiteY11552" fmla="*/ 64102 h 950432"/>
                <a:gd name="connsiteX11553" fmla="*/ 1000460 w 4190171"/>
                <a:gd name="connsiteY11553" fmla="*/ 64102 h 950432"/>
                <a:gd name="connsiteX11554" fmla="*/ 998371 w 4190171"/>
                <a:gd name="connsiteY11554" fmla="*/ 64102 h 950432"/>
                <a:gd name="connsiteX11555" fmla="*/ 991837 w 4190171"/>
                <a:gd name="connsiteY11555" fmla="*/ 57568 h 950432"/>
                <a:gd name="connsiteX11556" fmla="*/ 991837 w 4190171"/>
                <a:gd name="connsiteY11556" fmla="*/ 49409 h 950432"/>
                <a:gd name="connsiteX11557" fmla="*/ 998371 w 4190171"/>
                <a:gd name="connsiteY11557" fmla="*/ 42875 h 950432"/>
                <a:gd name="connsiteX11558" fmla="*/ 1000460 w 4190171"/>
                <a:gd name="connsiteY11558" fmla="*/ 42875 h 950432"/>
                <a:gd name="connsiteX11559" fmla="*/ 624622 w 4190171"/>
                <a:gd name="connsiteY11559" fmla="*/ 42874 h 950432"/>
                <a:gd name="connsiteX11560" fmla="*/ 628831 w 4190171"/>
                <a:gd name="connsiteY11560" fmla="*/ 42875 h 950432"/>
                <a:gd name="connsiteX11561" fmla="*/ 635365 w 4190171"/>
                <a:gd name="connsiteY11561" fmla="*/ 49409 h 950432"/>
                <a:gd name="connsiteX11562" fmla="*/ 635366 w 4190171"/>
                <a:gd name="connsiteY11562" fmla="*/ 57568 h 950432"/>
                <a:gd name="connsiteX11563" fmla="*/ 628831 w 4190171"/>
                <a:gd name="connsiteY11563" fmla="*/ 64102 h 950432"/>
                <a:gd name="connsiteX11564" fmla="*/ 624622 w 4190171"/>
                <a:gd name="connsiteY11564" fmla="*/ 64102 h 950432"/>
                <a:gd name="connsiteX11565" fmla="*/ 622534 w 4190171"/>
                <a:gd name="connsiteY11565" fmla="*/ 64102 h 950432"/>
                <a:gd name="connsiteX11566" fmla="*/ 615999 w 4190171"/>
                <a:gd name="connsiteY11566" fmla="*/ 57568 h 950432"/>
                <a:gd name="connsiteX11567" fmla="*/ 615999 w 4190171"/>
                <a:gd name="connsiteY11567" fmla="*/ 49409 h 950432"/>
                <a:gd name="connsiteX11568" fmla="*/ 622534 w 4190171"/>
                <a:gd name="connsiteY11568" fmla="*/ 42875 h 950432"/>
                <a:gd name="connsiteX11569" fmla="*/ 624622 w 4190171"/>
                <a:gd name="connsiteY11569" fmla="*/ 42875 h 950432"/>
                <a:gd name="connsiteX11570" fmla="*/ 3828822 w 4190171"/>
                <a:gd name="connsiteY11570" fmla="*/ 34814 h 950432"/>
                <a:gd name="connsiteX11571" fmla="*/ 3831798 w 4190171"/>
                <a:gd name="connsiteY11571" fmla="*/ 36204 h 950432"/>
                <a:gd name="connsiteX11572" fmla="*/ 3835231 w 4190171"/>
                <a:gd name="connsiteY11572" fmla="*/ 39956 h 950432"/>
                <a:gd name="connsiteX11573" fmla="*/ 3834962 w 4190171"/>
                <a:gd name="connsiteY11573" fmla="*/ 46017 h 950432"/>
                <a:gd name="connsiteX11574" fmla="*/ 3831210 w 4190171"/>
                <a:gd name="connsiteY11574" fmla="*/ 49450 h 950432"/>
                <a:gd name="connsiteX11575" fmla="*/ 3825149 w 4190171"/>
                <a:gd name="connsiteY11575" fmla="*/ 49181 h 950432"/>
                <a:gd name="connsiteX11576" fmla="*/ 3821715 w 4190171"/>
                <a:gd name="connsiteY11576" fmla="*/ 45430 h 950432"/>
                <a:gd name="connsiteX11577" fmla="*/ 3821984 w 4190171"/>
                <a:gd name="connsiteY11577" fmla="*/ 39368 h 950432"/>
                <a:gd name="connsiteX11578" fmla="*/ 3825736 w 4190171"/>
                <a:gd name="connsiteY11578" fmla="*/ 35935 h 950432"/>
                <a:gd name="connsiteX11579" fmla="*/ 3828822 w 4190171"/>
                <a:gd name="connsiteY11579" fmla="*/ 34814 h 950432"/>
                <a:gd name="connsiteX11580" fmla="*/ 3452984 w 4190171"/>
                <a:gd name="connsiteY11580" fmla="*/ 34814 h 950432"/>
                <a:gd name="connsiteX11581" fmla="*/ 3455960 w 4190171"/>
                <a:gd name="connsiteY11581" fmla="*/ 36204 h 950432"/>
                <a:gd name="connsiteX11582" fmla="*/ 3459393 w 4190171"/>
                <a:gd name="connsiteY11582" fmla="*/ 39956 h 950432"/>
                <a:gd name="connsiteX11583" fmla="*/ 3459124 w 4190171"/>
                <a:gd name="connsiteY11583" fmla="*/ 46017 h 950432"/>
                <a:gd name="connsiteX11584" fmla="*/ 3455372 w 4190171"/>
                <a:gd name="connsiteY11584" fmla="*/ 49450 h 950432"/>
                <a:gd name="connsiteX11585" fmla="*/ 3449310 w 4190171"/>
                <a:gd name="connsiteY11585" fmla="*/ 49181 h 950432"/>
                <a:gd name="connsiteX11586" fmla="*/ 3445877 w 4190171"/>
                <a:gd name="connsiteY11586" fmla="*/ 45430 h 950432"/>
                <a:gd name="connsiteX11587" fmla="*/ 3446146 w 4190171"/>
                <a:gd name="connsiteY11587" fmla="*/ 39368 h 950432"/>
                <a:gd name="connsiteX11588" fmla="*/ 3449898 w 4190171"/>
                <a:gd name="connsiteY11588" fmla="*/ 35935 h 950432"/>
                <a:gd name="connsiteX11589" fmla="*/ 3452984 w 4190171"/>
                <a:gd name="connsiteY11589" fmla="*/ 34814 h 950432"/>
                <a:gd name="connsiteX11590" fmla="*/ 3077146 w 4190171"/>
                <a:gd name="connsiteY11590" fmla="*/ 34814 h 950432"/>
                <a:gd name="connsiteX11591" fmla="*/ 3080122 w 4190171"/>
                <a:gd name="connsiteY11591" fmla="*/ 36204 h 950432"/>
                <a:gd name="connsiteX11592" fmla="*/ 3083555 w 4190171"/>
                <a:gd name="connsiteY11592" fmla="*/ 39956 h 950432"/>
                <a:gd name="connsiteX11593" fmla="*/ 3083286 w 4190171"/>
                <a:gd name="connsiteY11593" fmla="*/ 46017 h 950432"/>
                <a:gd name="connsiteX11594" fmla="*/ 3079534 w 4190171"/>
                <a:gd name="connsiteY11594" fmla="*/ 49450 h 950432"/>
                <a:gd name="connsiteX11595" fmla="*/ 3073472 w 4190171"/>
                <a:gd name="connsiteY11595" fmla="*/ 49181 h 950432"/>
                <a:gd name="connsiteX11596" fmla="*/ 3070040 w 4190171"/>
                <a:gd name="connsiteY11596" fmla="*/ 45430 h 950432"/>
                <a:gd name="connsiteX11597" fmla="*/ 3070308 w 4190171"/>
                <a:gd name="connsiteY11597" fmla="*/ 39368 h 950432"/>
                <a:gd name="connsiteX11598" fmla="*/ 3074060 w 4190171"/>
                <a:gd name="connsiteY11598" fmla="*/ 35935 h 950432"/>
                <a:gd name="connsiteX11599" fmla="*/ 3077146 w 4190171"/>
                <a:gd name="connsiteY11599" fmla="*/ 34814 h 950432"/>
                <a:gd name="connsiteX11600" fmla="*/ 2701308 w 4190171"/>
                <a:gd name="connsiteY11600" fmla="*/ 34814 h 950432"/>
                <a:gd name="connsiteX11601" fmla="*/ 2704283 w 4190171"/>
                <a:gd name="connsiteY11601" fmla="*/ 36204 h 950432"/>
                <a:gd name="connsiteX11602" fmla="*/ 2707717 w 4190171"/>
                <a:gd name="connsiteY11602" fmla="*/ 39956 h 950432"/>
                <a:gd name="connsiteX11603" fmla="*/ 2707448 w 4190171"/>
                <a:gd name="connsiteY11603" fmla="*/ 46017 h 950432"/>
                <a:gd name="connsiteX11604" fmla="*/ 2703696 w 4190171"/>
                <a:gd name="connsiteY11604" fmla="*/ 49450 h 950432"/>
                <a:gd name="connsiteX11605" fmla="*/ 2697634 w 4190171"/>
                <a:gd name="connsiteY11605" fmla="*/ 49181 h 950432"/>
                <a:gd name="connsiteX11606" fmla="*/ 2694201 w 4190171"/>
                <a:gd name="connsiteY11606" fmla="*/ 45430 h 950432"/>
                <a:gd name="connsiteX11607" fmla="*/ 2694470 w 4190171"/>
                <a:gd name="connsiteY11607" fmla="*/ 39368 h 950432"/>
                <a:gd name="connsiteX11608" fmla="*/ 2698222 w 4190171"/>
                <a:gd name="connsiteY11608" fmla="*/ 35935 h 950432"/>
                <a:gd name="connsiteX11609" fmla="*/ 2701308 w 4190171"/>
                <a:gd name="connsiteY11609" fmla="*/ 34814 h 950432"/>
                <a:gd name="connsiteX11610" fmla="*/ 2325470 w 4190171"/>
                <a:gd name="connsiteY11610" fmla="*/ 34814 h 950432"/>
                <a:gd name="connsiteX11611" fmla="*/ 2328446 w 4190171"/>
                <a:gd name="connsiteY11611" fmla="*/ 36204 h 950432"/>
                <a:gd name="connsiteX11612" fmla="*/ 2331878 w 4190171"/>
                <a:gd name="connsiteY11612" fmla="*/ 39956 h 950432"/>
                <a:gd name="connsiteX11613" fmla="*/ 2331610 w 4190171"/>
                <a:gd name="connsiteY11613" fmla="*/ 46017 h 950432"/>
                <a:gd name="connsiteX11614" fmla="*/ 2327858 w 4190171"/>
                <a:gd name="connsiteY11614" fmla="*/ 49450 h 950432"/>
                <a:gd name="connsiteX11615" fmla="*/ 2321796 w 4190171"/>
                <a:gd name="connsiteY11615" fmla="*/ 49181 h 950432"/>
                <a:gd name="connsiteX11616" fmla="*/ 2318363 w 4190171"/>
                <a:gd name="connsiteY11616" fmla="*/ 45430 h 950432"/>
                <a:gd name="connsiteX11617" fmla="*/ 2318632 w 4190171"/>
                <a:gd name="connsiteY11617" fmla="*/ 39368 h 950432"/>
                <a:gd name="connsiteX11618" fmla="*/ 2322384 w 4190171"/>
                <a:gd name="connsiteY11618" fmla="*/ 35935 h 950432"/>
                <a:gd name="connsiteX11619" fmla="*/ 2325470 w 4190171"/>
                <a:gd name="connsiteY11619" fmla="*/ 34814 h 950432"/>
                <a:gd name="connsiteX11620" fmla="*/ 1949632 w 4190171"/>
                <a:gd name="connsiteY11620" fmla="*/ 34814 h 950432"/>
                <a:gd name="connsiteX11621" fmla="*/ 1952607 w 4190171"/>
                <a:gd name="connsiteY11621" fmla="*/ 36204 h 950432"/>
                <a:gd name="connsiteX11622" fmla="*/ 1956041 w 4190171"/>
                <a:gd name="connsiteY11622" fmla="*/ 39956 h 950432"/>
                <a:gd name="connsiteX11623" fmla="*/ 1955771 w 4190171"/>
                <a:gd name="connsiteY11623" fmla="*/ 46017 h 950432"/>
                <a:gd name="connsiteX11624" fmla="*/ 1952019 w 4190171"/>
                <a:gd name="connsiteY11624" fmla="*/ 49450 h 950432"/>
                <a:gd name="connsiteX11625" fmla="*/ 1945958 w 4190171"/>
                <a:gd name="connsiteY11625" fmla="*/ 49181 h 950432"/>
                <a:gd name="connsiteX11626" fmla="*/ 1942525 w 4190171"/>
                <a:gd name="connsiteY11626" fmla="*/ 45430 h 950432"/>
                <a:gd name="connsiteX11627" fmla="*/ 1942794 w 4190171"/>
                <a:gd name="connsiteY11627" fmla="*/ 39368 h 950432"/>
                <a:gd name="connsiteX11628" fmla="*/ 1946546 w 4190171"/>
                <a:gd name="connsiteY11628" fmla="*/ 35935 h 950432"/>
                <a:gd name="connsiteX11629" fmla="*/ 1949632 w 4190171"/>
                <a:gd name="connsiteY11629" fmla="*/ 34814 h 950432"/>
                <a:gd name="connsiteX11630" fmla="*/ 1573794 w 4190171"/>
                <a:gd name="connsiteY11630" fmla="*/ 34814 h 950432"/>
                <a:gd name="connsiteX11631" fmla="*/ 1576769 w 4190171"/>
                <a:gd name="connsiteY11631" fmla="*/ 36204 h 950432"/>
                <a:gd name="connsiteX11632" fmla="*/ 1580202 w 4190171"/>
                <a:gd name="connsiteY11632" fmla="*/ 39956 h 950432"/>
                <a:gd name="connsiteX11633" fmla="*/ 1579933 w 4190171"/>
                <a:gd name="connsiteY11633" fmla="*/ 46017 h 950432"/>
                <a:gd name="connsiteX11634" fmla="*/ 1576181 w 4190171"/>
                <a:gd name="connsiteY11634" fmla="*/ 49450 h 950432"/>
                <a:gd name="connsiteX11635" fmla="*/ 1570120 w 4190171"/>
                <a:gd name="connsiteY11635" fmla="*/ 49181 h 950432"/>
                <a:gd name="connsiteX11636" fmla="*/ 1566687 w 4190171"/>
                <a:gd name="connsiteY11636" fmla="*/ 45430 h 950432"/>
                <a:gd name="connsiteX11637" fmla="*/ 1566956 w 4190171"/>
                <a:gd name="connsiteY11637" fmla="*/ 39368 h 950432"/>
                <a:gd name="connsiteX11638" fmla="*/ 1570708 w 4190171"/>
                <a:gd name="connsiteY11638" fmla="*/ 35935 h 950432"/>
                <a:gd name="connsiteX11639" fmla="*/ 1573794 w 4190171"/>
                <a:gd name="connsiteY11639" fmla="*/ 34814 h 950432"/>
                <a:gd name="connsiteX11640" fmla="*/ 1197956 w 4190171"/>
                <a:gd name="connsiteY11640" fmla="*/ 34814 h 950432"/>
                <a:gd name="connsiteX11641" fmla="*/ 1200931 w 4190171"/>
                <a:gd name="connsiteY11641" fmla="*/ 36204 h 950432"/>
                <a:gd name="connsiteX11642" fmla="*/ 1204364 w 4190171"/>
                <a:gd name="connsiteY11642" fmla="*/ 39956 h 950432"/>
                <a:gd name="connsiteX11643" fmla="*/ 1204095 w 4190171"/>
                <a:gd name="connsiteY11643" fmla="*/ 46017 h 950432"/>
                <a:gd name="connsiteX11644" fmla="*/ 1200343 w 4190171"/>
                <a:gd name="connsiteY11644" fmla="*/ 49450 h 950432"/>
                <a:gd name="connsiteX11645" fmla="*/ 1194282 w 4190171"/>
                <a:gd name="connsiteY11645" fmla="*/ 49181 h 950432"/>
                <a:gd name="connsiteX11646" fmla="*/ 1190849 w 4190171"/>
                <a:gd name="connsiteY11646" fmla="*/ 45430 h 950432"/>
                <a:gd name="connsiteX11647" fmla="*/ 1191117 w 4190171"/>
                <a:gd name="connsiteY11647" fmla="*/ 39368 h 950432"/>
                <a:gd name="connsiteX11648" fmla="*/ 1194869 w 4190171"/>
                <a:gd name="connsiteY11648" fmla="*/ 35935 h 950432"/>
                <a:gd name="connsiteX11649" fmla="*/ 1197956 w 4190171"/>
                <a:gd name="connsiteY11649" fmla="*/ 34814 h 950432"/>
                <a:gd name="connsiteX11650" fmla="*/ 822118 w 4190171"/>
                <a:gd name="connsiteY11650" fmla="*/ 34814 h 950432"/>
                <a:gd name="connsiteX11651" fmla="*/ 825093 w 4190171"/>
                <a:gd name="connsiteY11651" fmla="*/ 36204 h 950432"/>
                <a:gd name="connsiteX11652" fmla="*/ 828526 w 4190171"/>
                <a:gd name="connsiteY11652" fmla="*/ 39956 h 950432"/>
                <a:gd name="connsiteX11653" fmla="*/ 828257 w 4190171"/>
                <a:gd name="connsiteY11653" fmla="*/ 46017 h 950432"/>
                <a:gd name="connsiteX11654" fmla="*/ 824505 w 4190171"/>
                <a:gd name="connsiteY11654" fmla="*/ 49450 h 950432"/>
                <a:gd name="connsiteX11655" fmla="*/ 818443 w 4190171"/>
                <a:gd name="connsiteY11655" fmla="*/ 49181 h 950432"/>
                <a:gd name="connsiteX11656" fmla="*/ 815011 w 4190171"/>
                <a:gd name="connsiteY11656" fmla="*/ 45430 h 950432"/>
                <a:gd name="connsiteX11657" fmla="*/ 815279 w 4190171"/>
                <a:gd name="connsiteY11657" fmla="*/ 39368 h 950432"/>
                <a:gd name="connsiteX11658" fmla="*/ 819032 w 4190171"/>
                <a:gd name="connsiteY11658" fmla="*/ 35935 h 950432"/>
                <a:gd name="connsiteX11659" fmla="*/ 822118 w 4190171"/>
                <a:gd name="connsiteY11659" fmla="*/ 34814 h 950432"/>
                <a:gd name="connsiteX11660" fmla="*/ 446280 w 4190171"/>
                <a:gd name="connsiteY11660" fmla="*/ 34814 h 950432"/>
                <a:gd name="connsiteX11661" fmla="*/ 449255 w 4190171"/>
                <a:gd name="connsiteY11661" fmla="*/ 36204 h 950432"/>
                <a:gd name="connsiteX11662" fmla="*/ 452688 w 4190171"/>
                <a:gd name="connsiteY11662" fmla="*/ 39956 h 950432"/>
                <a:gd name="connsiteX11663" fmla="*/ 452419 w 4190171"/>
                <a:gd name="connsiteY11663" fmla="*/ 46017 h 950432"/>
                <a:gd name="connsiteX11664" fmla="*/ 448667 w 4190171"/>
                <a:gd name="connsiteY11664" fmla="*/ 49450 h 950432"/>
                <a:gd name="connsiteX11665" fmla="*/ 442606 w 4190171"/>
                <a:gd name="connsiteY11665" fmla="*/ 49181 h 950432"/>
                <a:gd name="connsiteX11666" fmla="*/ 439173 w 4190171"/>
                <a:gd name="connsiteY11666" fmla="*/ 45430 h 950432"/>
                <a:gd name="connsiteX11667" fmla="*/ 439442 w 4190171"/>
                <a:gd name="connsiteY11667" fmla="*/ 39368 h 950432"/>
                <a:gd name="connsiteX11668" fmla="*/ 443193 w 4190171"/>
                <a:gd name="connsiteY11668" fmla="*/ 35935 h 950432"/>
                <a:gd name="connsiteX11669" fmla="*/ 446280 w 4190171"/>
                <a:gd name="connsiteY11669" fmla="*/ 34814 h 950432"/>
                <a:gd name="connsiteX11670" fmla="*/ 3875445 w 4190171"/>
                <a:gd name="connsiteY11670" fmla="*/ 6139 h 950432"/>
                <a:gd name="connsiteX11671" fmla="*/ 3880117 w 4190171"/>
                <a:gd name="connsiteY11671" fmla="*/ 7845 h 950432"/>
                <a:gd name="connsiteX11672" fmla="*/ 3904283 w 4190171"/>
                <a:gd name="connsiteY11672" fmla="*/ 81312 h 950432"/>
                <a:gd name="connsiteX11673" fmla="*/ 3901473 w 4190171"/>
                <a:gd name="connsiteY11673" fmla="*/ 83356 h 950432"/>
                <a:gd name="connsiteX11674" fmla="*/ 3888903 w 4190171"/>
                <a:gd name="connsiteY11674" fmla="*/ 81369 h 950432"/>
                <a:gd name="connsiteX11675" fmla="*/ 3851132 w 4190171"/>
                <a:gd name="connsiteY11675" fmla="*/ 58242 h 950432"/>
                <a:gd name="connsiteX11676" fmla="*/ 3845634 w 4190171"/>
                <a:gd name="connsiteY11676" fmla="*/ 35381 h 950432"/>
                <a:gd name="connsiteX11677" fmla="*/ 3858785 w 4190171"/>
                <a:gd name="connsiteY11677" fmla="*/ 13902 h 950432"/>
                <a:gd name="connsiteX11678" fmla="*/ 3875445 w 4190171"/>
                <a:gd name="connsiteY11678" fmla="*/ 6139 h 950432"/>
                <a:gd name="connsiteX11679" fmla="*/ 3499608 w 4190171"/>
                <a:gd name="connsiteY11679" fmla="*/ 6139 h 950432"/>
                <a:gd name="connsiteX11680" fmla="*/ 3505810 w 4190171"/>
                <a:gd name="connsiteY11680" fmla="*/ 8404 h 950432"/>
                <a:gd name="connsiteX11681" fmla="*/ 3543580 w 4190171"/>
                <a:gd name="connsiteY11681" fmla="*/ 31531 h 950432"/>
                <a:gd name="connsiteX11682" fmla="*/ 3549078 w 4190171"/>
                <a:gd name="connsiteY11682" fmla="*/ 54393 h 950432"/>
                <a:gd name="connsiteX11683" fmla="*/ 3535927 w 4190171"/>
                <a:gd name="connsiteY11683" fmla="*/ 75872 h 950432"/>
                <a:gd name="connsiteX11684" fmla="*/ 3513065 w 4190171"/>
                <a:gd name="connsiteY11684" fmla="*/ 81369 h 950432"/>
                <a:gd name="connsiteX11685" fmla="*/ 3475294 w 4190171"/>
                <a:gd name="connsiteY11685" fmla="*/ 58242 h 950432"/>
                <a:gd name="connsiteX11686" fmla="*/ 3469796 w 4190171"/>
                <a:gd name="connsiteY11686" fmla="*/ 35381 h 950432"/>
                <a:gd name="connsiteX11687" fmla="*/ 3482947 w 4190171"/>
                <a:gd name="connsiteY11687" fmla="*/ 13902 h 950432"/>
                <a:gd name="connsiteX11688" fmla="*/ 3499608 w 4190171"/>
                <a:gd name="connsiteY11688" fmla="*/ 6139 h 950432"/>
                <a:gd name="connsiteX11689" fmla="*/ 3123770 w 4190171"/>
                <a:gd name="connsiteY11689" fmla="*/ 6139 h 950432"/>
                <a:gd name="connsiteX11690" fmla="*/ 3129971 w 4190171"/>
                <a:gd name="connsiteY11690" fmla="*/ 8404 h 950432"/>
                <a:gd name="connsiteX11691" fmla="*/ 3167743 w 4190171"/>
                <a:gd name="connsiteY11691" fmla="*/ 31531 h 950432"/>
                <a:gd name="connsiteX11692" fmla="*/ 3173240 w 4190171"/>
                <a:gd name="connsiteY11692" fmla="*/ 54393 h 950432"/>
                <a:gd name="connsiteX11693" fmla="*/ 3160090 w 4190171"/>
                <a:gd name="connsiteY11693" fmla="*/ 75872 h 950432"/>
                <a:gd name="connsiteX11694" fmla="*/ 3137227 w 4190171"/>
                <a:gd name="connsiteY11694" fmla="*/ 81369 h 950432"/>
                <a:gd name="connsiteX11695" fmla="*/ 3099456 w 4190171"/>
                <a:gd name="connsiteY11695" fmla="*/ 58242 h 950432"/>
                <a:gd name="connsiteX11696" fmla="*/ 3093958 w 4190171"/>
                <a:gd name="connsiteY11696" fmla="*/ 35381 h 950432"/>
                <a:gd name="connsiteX11697" fmla="*/ 3107109 w 4190171"/>
                <a:gd name="connsiteY11697" fmla="*/ 13902 h 950432"/>
                <a:gd name="connsiteX11698" fmla="*/ 3123770 w 4190171"/>
                <a:gd name="connsiteY11698" fmla="*/ 6139 h 950432"/>
                <a:gd name="connsiteX11699" fmla="*/ 2747931 w 4190171"/>
                <a:gd name="connsiteY11699" fmla="*/ 6139 h 950432"/>
                <a:gd name="connsiteX11700" fmla="*/ 2754133 w 4190171"/>
                <a:gd name="connsiteY11700" fmla="*/ 8404 h 950432"/>
                <a:gd name="connsiteX11701" fmla="*/ 2791904 w 4190171"/>
                <a:gd name="connsiteY11701" fmla="*/ 31531 h 950432"/>
                <a:gd name="connsiteX11702" fmla="*/ 2797402 w 4190171"/>
                <a:gd name="connsiteY11702" fmla="*/ 54393 h 950432"/>
                <a:gd name="connsiteX11703" fmla="*/ 2784252 w 4190171"/>
                <a:gd name="connsiteY11703" fmla="*/ 75872 h 950432"/>
                <a:gd name="connsiteX11704" fmla="*/ 2761389 w 4190171"/>
                <a:gd name="connsiteY11704" fmla="*/ 81369 h 950432"/>
                <a:gd name="connsiteX11705" fmla="*/ 2723618 w 4190171"/>
                <a:gd name="connsiteY11705" fmla="*/ 58242 h 950432"/>
                <a:gd name="connsiteX11706" fmla="*/ 2718120 w 4190171"/>
                <a:gd name="connsiteY11706" fmla="*/ 35381 h 950432"/>
                <a:gd name="connsiteX11707" fmla="*/ 2731272 w 4190171"/>
                <a:gd name="connsiteY11707" fmla="*/ 13902 h 950432"/>
                <a:gd name="connsiteX11708" fmla="*/ 2747931 w 4190171"/>
                <a:gd name="connsiteY11708" fmla="*/ 6139 h 950432"/>
                <a:gd name="connsiteX11709" fmla="*/ 2372094 w 4190171"/>
                <a:gd name="connsiteY11709" fmla="*/ 6139 h 950432"/>
                <a:gd name="connsiteX11710" fmla="*/ 2378295 w 4190171"/>
                <a:gd name="connsiteY11710" fmla="*/ 8404 h 950432"/>
                <a:gd name="connsiteX11711" fmla="*/ 2416067 w 4190171"/>
                <a:gd name="connsiteY11711" fmla="*/ 31531 h 950432"/>
                <a:gd name="connsiteX11712" fmla="*/ 2421564 w 4190171"/>
                <a:gd name="connsiteY11712" fmla="*/ 54393 h 950432"/>
                <a:gd name="connsiteX11713" fmla="*/ 2408413 w 4190171"/>
                <a:gd name="connsiteY11713" fmla="*/ 75872 h 950432"/>
                <a:gd name="connsiteX11714" fmla="*/ 2385551 w 4190171"/>
                <a:gd name="connsiteY11714" fmla="*/ 81369 h 950432"/>
                <a:gd name="connsiteX11715" fmla="*/ 2347780 w 4190171"/>
                <a:gd name="connsiteY11715" fmla="*/ 58242 h 950432"/>
                <a:gd name="connsiteX11716" fmla="*/ 2342282 w 4190171"/>
                <a:gd name="connsiteY11716" fmla="*/ 35381 h 950432"/>
                <a:gd name="connsiteX11717" fmla="*/ 2355433 w 4190171"/>
                <a:gd name="connsiteY11717" fmla="*/ 13902 h 950432"/>
                <a:gd name="connsiteX11718" fmla="*/ 2372094 w 4190171"/>
                <a:gd name="connsiteY11718" fmla="*/ 6139 h 950432"/>
                <a:gd name="connsiteX11719" fmla="*/ 1996255 w 4190171"/>
                <a:gd name="connsiteY11719" fmla="*/ 6139 h 950432"/>
                <a:gd name="connsiteX11720" fmla="*/ 2002456 w 4190171"/>
                <a:gd name="connsiteY11720" fmla="*/ 8404 h 950432"/>
                <a:gd name="connsiteX11721" fmla="*/ 2040228 w 4190171"/>
                <a:gd name="connsiteY11721" fmla="*/ 31531 h 950432"/>
                <a:gd name="connsiteX11722" fmla="*/ 2045726 w 4190171"/>
                <a:gd name="connsiteY11722" fmla="*/ 54393 h 950432"/>
                <a:gd name="connsiteX11723" fmla="*/ 2032575 w 4190171"/>
                <a:gd name="connsiteY11723" fmla="*/ 75872 h 950432"/>
                <a:gd name="connsiteX11724" fmla="*/ 2009713 w 4190171"/>
                <a:gd name="connsiteY11724" fmla="*/ 81369 h 950432"/>
                <a:gd name="connsiteX11725" fmla="*/ 1971942 w 4190171"/>
                <a:gd name="connsiteY11725" fmla="*/ 58242 h 950432"/>
                <a:gd name="connsiteX11726" fmla="*/ 1966444 w 4190171"/>
                <a:gd name="connsiteY11726" fmla="*/ 35381 h 950432"/>
                <a:gd name="connsiteX11727" fmla="*/ 1979595 w 4190171"/>
                <a:gd name="connsiteY11727" fmla="*/ 13902 h 950432"/>
                <a:gd name="connsiteX11728" fmla="*/ 1996255 w 4190171"/>
                <a:gd name="connsiteY11728" fmla="*/ 6139 h 950432"/>
                <a:gd name="connsiteX11729" fmla="*/ 1620417 w 4190171"/>
                <a:gd name="connsiteY11729" fmla="*/ 6139 h 950432"/>
                <a:gd name="connsiteX11730" fmla="*/ 1626619 w 4190171"/>
                <a:gd name="connsiteY11730" fmla="*/ 8404 h 950432"/>
                <a:gd name="connsiteX11731" fmla="*/ 1664390 w 4190171"/>
                <a:gd name="connsiteY11731" fmla="*/ 31531 h 950432"/>
                <a:gd name="connsiteX11732" fmla="*/ 1669888 w 4190171"/>
                <a:gd name="connsiteY11732" fmla="*/ 54393 h 950432"/>
                <a:gd name="connsiteX11733" fmla="*/ 1656737 w 4190171"/>
                <a:gd name="connsiteY11733" fmla="*/ 75872 h 950432"/>
                <a:gd name="connsiteX11734" fmla="*/ 1633875 w 4190171"/>
                <a:gd name="connsiteY11734" fmla="*/ 81369 h 950432"/>
                <a:gd name="connsiteX11735" fmla="*/ 1596104 w 4190171"/>
                <a:gd name="connsiteY11735" fmla="*/ 58242 h 950432"/>
                <a:gd name="connsiteX11736" fmla="*/ 1590606 w 4190171"/>
                <a:gd name="connsiteY11736" fmla="*/ 35381 h 950432"/>
                <a:gd name="connsiteX11737" fmla="*/ 1603757 w 4190171"/>
                <a:gd name="connsiteY11737" fmla="*/ 13902 h 950432"/>
                <a:gd name="connsiteX11738" fmla="*/ 1620417 w 4190171"/>
                <a:gd name="connsiteY11738" fmla="*/ 6139 h 950432"/>
                <a:gd name="connsiteX11739" fmla="*/ 1244579 w 4190171"/>
                <a:gd name="connsiteY11739" fmla="*/ 6139 h 950432"/>
                <a:gd name="connsiteX11740" fmla="*/ 1250781 w 4190171"/>
                <a:gd name="connsiteY11740" fmla="*/ 8404 h 950432"/>
                <a:gd name="connsiteX11741" fmla="*/ 1288552 w 4190171"/>
                <a:gd name="connsiteY11741" fmla="*/ 31531 h 950432"/>
                <a:gd name="connsiteX11742" fmla="*/ 1294050 w 4190171"/>
                <a:gd name="connsiteY11742" fmla="*/ 54393 h 950432"/>
                <a:gd name="connsiteX11743" fmla="*/ 1280899 w 4190171"/>
                <a:gd name="connsiteY11743" fmla="*/ 75872 h 950432"/>
                <a:gd name="connsiteX11744" fmla="*/ 1258036 w 4190171"/>
                <a:gd name="connsiteY11744" fmla="*/ 81369 h 950432"/>
                <a:gd name="connsiteX11745" fmla="*/ 1220265 w 4190171"/>
                <a:gd name="connsiteY11745" fmla="*/ 58242 h 950432"/>
                <a:gd name="connsiteX11746" fmla="*/ 1214768 w 4190171"/>
                <a:gd name="connsiteY11746" fmla="*/ 35381 h 950432"/>
                <a:gd name="connsiteX11747" fmla="*/ 1227918 w 4190171"/>
                <a:gd name="connsiteY11747" fmla="*/ 13902 h 950432"/>
                <a:gd name="connsiteX11748" fmla="*/ 1244579 w 4190171"/>
                <a:gd name="connsiteY11748" fmla="*/ 6139 h 950432"/>
                <a:gd name="connsiteX11749" fmla="*/ 868741 w 4190171"/>
                <a:gd name="connsiteY11749" fmla="*/ 6139 h 950432"/>
                <a:gd name="connsiteX11750" fmla="*/ 874943 w 4190171"/>
                <a:gd name="connsiteY11750" fmla="*/ 8404 h 950432"/>
                <a:gd name="connsiteX11751" fmla="*/ 912714 w 4190171"/>
                <a:gd name="connsiteY11751" fmla="*/ 31531 h 950432"/>
                <a:gd name="connsiteX11752" fmla="*/ 918212 w 4190171"/>
                <a:gd name="connsiteY11752" fmla="*/ 54393 h 950432"/>
                <a:gd name="connsiteX11753" fmla="*/ 905061 w 4190171"/>
                <a:gd name="connsiteY11753" fmla="*/ 75872 h 950432"/>
                <a:gd name="connsiteX11754" fmla="*/ 882198 w 4190171"/>
                <a:gd name="connsiteY11754" fmla="*/ 81369 h 950432"/>
                <a:gd name="connsiteX11755" fmla="*/ 844427 w 4190171"/>
                <a:gd name="connsiteY11755" fmla="*/ 58242 h 950432"/>
                <a:gd name="connsiteX11756" fmla="*/ 838930 w 4190171"/>
                <a:gd name="connsiteY11756" fmla="*/ 35381 h 950432"/>
                <a:gd name="connsiteX11757" fmla="*/ 852081 w 4190171"/>
                <a:gd name="connsiteY11757" fmla="*/ 13902 h 950432"/>
                <a:gd name="connsiteX11758" fmla="*/ 868741 w 4190171"/>
                <a:gd name="connsiteY11758" fmla="*/ 6139 h 950432"/>
                <a:gd name="connsiteX11759" fmla="*/ 492903 w 4190171"/>
                <a:gd name="connsiteY11759" fmla="*/ 6139 h 950432"/>
                <a:gd name="connsiteX11760" fmla="*/ 499105 w 4190171"/>
                <a:gd name="connsiteY11760" fmla="*/ 8404 h 950432"/>
                <a:gd name="connsiteX11761" fmla="*/ 536876 w 4190171"/>
                <a:gd name="connsiteY11761" fmla="*/ 31531 h 950432"/>
                <a:gd name="connsiteX11762" fmla="*/ 542374 w 4190171"/>
                <a:gd name="connsiteY11762" fmla="*/ 54393 h 950432"/>
                <a:gd name="connsiteX11763" fmla="*/ 529223 w 4190171"/>
                <a:gd name="connsiteY11763" fmla="*/ 75872 h 950432"/>
                <a:gd name="connsiteX11764" fmla="*/ 506361 w 4190171"/>
                <a:gd name="connsiteY11764" fmla="*/ 81369 h 950432"/>
                <a:gd name="connsiteX11765" fmla="*/ 468590 w 4190171"/>
                <a:gd name="connsiteY11765" fmla="*/ 58242 h 950432"/>
                <a:gd name="connsiteX11766" fmla="*/ 463092 w 4190171"/>
                <a:gd name="connsiteY11766" fmla="*/ 35381 h 950432"/>
                <a:gd name="connsiteX11767" fmla="*/ 476243 w 4190171"/>
                <a:gd name="connsiteY11767" fmla="*/ 13902 h 950432"/>
                <a:gd name="connsiteX11768" fmla="*/ 492903 w 4190171"/>
                <a:gd name="connsiteY11768" fmla="*/ 6139 h 950432"/>
                <a:gd name="connsiteX11769" fmla="*/ 3840421 w 4190171"/>
                <a:gd name="connsiteY11769" fmla="*/ 1197 h 950432"/>
                <a:gd name="connsiteX11770" fmla="*/ 3844776 w 4190171"/>
                <a:gd name="connsiteY11770" fmla="*/ 3657 h 950432"/>
                <a:gd name="connsiteX11771" fmla="*/ 3849547 w 4190171"/>
                <a:gd name="connsiteY11771" fmla="*/ 9757 h 950432"/>
                <a:gd name="connsiteX11772" fmla="*/ 3848426 w 4190171"/>
                <a:gd name="connsiteY11772" fmla="*/ 18930 h 950432"/>
                <a:gd name="connsiteX11773" fmla="*/ 3842000 w 4190171"/>
                <a:gd name="connsiteY11773" fmla="*/ 23957 h 950432"/>
                <a:gd name="connsiteX11774" fmla="*/ 3832827 w 4190171"/>
                <a:gd name="connsiteY11774" fmla="*/ 22836 h 950432"/>
                <a:gd name="connsiteX11775" fmla="*/ 3828056 w 4190171"/>
                <a:gd name="connsiteY11775" fmla="*/ 16736 h 950432"/>
                <a:gd name="connsiteX11776" fmla="*/ 3829176 w 4190171"/>
                <a:gd name="connsiteY11776" fmla="*/ 7563 h 950432"/>
                <a:gd name="connsiteX11777" fmla="*/ 3835602 w 4190171"/>
                <a:gd name="connsiteY11777" fmla="*/ 2536 h 950432"/>
                <a:gd name="connsiteX11778" fmla="*/ 3840421 w 4190171"/>
                <a:gd name="connsiteY11778" fmla="*/ 1197 h 950432"/>
                <a:gd name="connsiteX11779" fmla="*/ 3464583 w 4190171"/>
                <a:gd name="connsiteY11779" fmla="*/ 1197 h 950432"/>
                <a:gd name="connsiteX11780" fmla="*/ 3468937 w 4190171"/>
                <a:gd name="connsiteY11780" fmla="*/ 3657 h 950432"/>
                <a:gd name="connsiteX11781" fmla="*/ 3473709 w 4190171"/>
                <a:gd name="connsiteY11781" fmla="*/ 9757 h 950432"/>
                <a:gd name="connsiteX11782" fmla="*/ 3472588 w 4190171"/>
                <a:gd name="connsiteY11782" fmla="*/ 18930 h 950432"/>
                <a:gd name="connsiteX11783" fmla="*/ 3466162 w 4190171"/>
                <a:gd name="connsiteY11783" fmla="*/ 23957 h 950432"/>
                <a:gd name="connsiteX11784" fmla="*/ 3456989 w 4190171"/>
                <a:gd name="connsiteY11784" fmla="*/ 22836 h 950432"/>
                <a:gd name="connsiteX11785" fmla="*/ 3452217 w 4190171"/>
                <a:gd name="connsiteY11785" fmla="*/ 16736 h 950432"/>
                <a:gd name="connsiteX11786" fmla="*/ 3453338 w 4190171"/>
                <a:gd name="connsiteY11786" fmla="*/ 7563 h 950432"/>
                <a:gd name="connsiteX11787" fmla="*/ 3459764 w 4190171"/>
                <a:gd name="connsiteY11787" fmla="*/ 2536 h 950432"/>
                <a:gd name="connsiteX11788" fmla="*/ 3464583 w 4190171"/>
                <a:gd name="connsiteY11788" fmla="*/ 1197 h 950432"/>
                <a:gd name="connsiteX11789" fmla="*/ 3088745 w 4190171"/>
                <a:gd name="connsiteY11789" fmla="*/ 1197 h 950432"/>
                <a:gd name="connsiteX11790" fmla="*/ 3093100 w 4190171"/>
                <a:gd name="connsiteY11790" fmla="*/ 3657 h 950432"/>
                <a:gd name="connsiteX11791" fmla="*/ 3097871 w 4190171"/>
                <a:gd name="connsiteY11791" fmla="*/ 9757 h 950432"/>
                <a:gd name="connsiteX11792" fmla="*/ 3096750 w 4190171"/>
                <a:gd name="connsiteY11792" fmla="*/ 18930 h 950432"/>
                <a:gd name="connsiteX11793" fmla="*/ 3090324 w 4190171"/>
                <a:gd name="connsiteY11793" fmla="*/ 23957 h 950432"/>
                <a:gd name="connsiteX11794" fmla="*/ 3081151 w 4190171"/>
                <a:gd name="connsiteY11794" fmla="*/ 22836 h 950432"/>
                <a:gd name="connsiteX11795" fmla="*/ 3076380 w 4190171"/>
                <a:gd name="connsiteY11795" fmla="*/ 16736 h 950432"/>
                <a:gd name="connsiteX11796" fmla="*/ 3077500 w 4190171"/>
                <a:gd name="connsiteY11796" fmla="*/ 7563 h 950432"/>
                <a:gd name="connsiteX11797" fmla="*/ 3083926 w 4190171"/>
                <a:gd name="connsiteY11797" fmla="*/ 2536 h 950432"/>
                <a:gd name="connsiteX11798" fmla="*/ 3088745 w 4190171"/>
                <a:gd name="connsiteY11798" fmla="*/ 1197 h 950432"/>
                <a:gd name="connsiteX11799" fmla="*/ 2712907 w 4190171"/>
                <a:gd name="connsiteY11799" fmla="*/ 1197 h 950432"/>
                <a:gd name="connsiteX11800" fmla="*/ 2717262 w 4190171"/>
                <a:gd name="connsiteY11800" fmla="*/ 3657 h 950432"/>
                <a:gd name="connsiteX11801" fmla="*/ 2722033 w 4190171"/>
                <a:gd name="connsiteY11801" fmla="*/ 9757 h 950432"/>
                <a:gd name="connsiteX11802" fmla="*/ 2720912 w 4190171"/>
                <a:gd name="connsiteY11802" fmla="*/ 18930 h 950432"/>
                <a:gd name="connsiteX11803" fmla="*/ 2714486 w 4190171"/>
                <a:gd name="connsiteY11803" fmla="*/ 23957 h 950432"/>
                <a:gd name="connsiteX11804" fmla="*/ 2705313 w 4190171"/>
                <a:gd name="connsiteY11804" fmla="*/ 22836 h 950432"/>
                <a:gd name="connsiteX11805" fmla="*/ 2700542 w 4190171"/>
                <a:gd name="connsiteY11805" fmla="*/ 16736 h 950432"/>
                <a:gd name="connsiteX11806" fmla="*/ 2701662 w 4190171"/>
                <a:gd name="connsiteY11806" fmla="*/ 7563 h 950432"/>
                <a:gd name="connsiteX11807" fmla="*/ 2708088 w 4190171"/>
                <a:gd name="connsiteY11807" fmla="*/ 2536 h 950432"/>
                <a:gd name="connsiteX11808" fmla="*/ 2712907 w 4190171"/>
                <a:gd name="connsiteY11808" fmla="*/ 1197 h 950432"/>
                <a:gd name="connsiteX11809" fmla="*/ 2337069 w 4190171"/>
                <a:gd name="connsiteY11809" fmla="*/ 1197 h 950432"/>
                <a:gd name="connsiteX11810" fmla="*/ 2341424 w 4190171"/>
                <a:gd name="connsiteY11810" fmla="*/ 3657 h 950432"/>
                <a:gd name="connsiteX11811" fmla="*/ 2346195 w 4190171"/>
                <a:gd name="connsiteY11811" fmla="*/ 9757 h 950432"/>
                <a:gd name="connsiteX11812" fmla="*/ 2345074 w 4190171"/>
                <a:gd name="connsiteY11812" fmla="*/ 18930 h 950432"/>
                <a:gd name="connsiteX11813" fmla="*/ 2338648 w 4190171"/>
                <a:gd name="connsiteY11813" fmla="*/ 23957 h 950432"/>
                <a:gd name="connsiteX11814" fmla="*/ 2329475 w 4190171"/>
                <a:gd name="connsiteY11814" fmla="*/ 22836 h 950432"/>
                <a:gd name="connsiteX11815" fmla="*/ 2324703 w 4190171"/>
                <a:gd name="connsiteY11815" fmla="*/ 16736 h 950432"/>
                <a:gd name="connsiteX11816" fmla="*/ 2325824 w 4190171"/>
                <a:gd name="connsiteY11816" fmla="*/ 7563 h 950432"/>
                <a:gd name="connsiteX11817" fmla="*/ 2332250 w 4190171"/>
                <a:gd name="connsiteY11817" fmla="*/ 2536 h 950432"/>
                <a:gd name="connsiteX11818" fmla="*/ 2337069 w 4190171"/>
                <a:gd name="connsiteY11818" fmla="*/ 1197 h 950432"/>
                <a:gd name="connsiteX11819" fmla="*/ 1961231 w 4190171"/>
                <a:gd name="connsiteY11819" fmla="*/ 1197 h 950432"/>
                <a:gd name="connsiteX11820" fmla="*/ 1965585 w 4190171"/>
                <a:gd name="connsiteY11820" fmla="*/ 3657 h 950432"/>
                <a:gd name="connsiteX11821" fmla="*/ 1970356 w 4190171"/>
                <a:gd name="connsiteY11821" fmla="*/ 9757 h 950432"/>
                <a:gd name="connsiteX11822" fmla="*/ 1969236 w 4190171"/>
                <a:gd name="connsiteY11822" fmla="*/ 18930 h 950432"/>
                <a:gd name="connsiteX11823" fmla="*/ 1962810 w 4190171"/>
                <a:gd name="connsiteY11823" fmla="*/ 23957 h 950432"/>
                <a:gd name="connsiteX11824" fmla="*/ 1953636 w 4190171"/>
                <a:gd name="connsiteY11824" fmla="*/ 22836 h 950432"/>
                <a:gd name="connsiteX11825" fmla="*/ 1948865 w 4190171"/>
                <a:gd name="connsiteY11825" fmla="*/ 16736 h 950432"/>
                <a:gd name="connsiteX11826" fmla="*/ 1949986 w 4190171"/>
                <a:gd name="connsiteY11826" fmla="*/ 7563 h 950432"/>
                <a:gd name="connsiteX11827" fmla="*/ 1956412 w 4190171"/>
                <a:gd name="connsiteY11827" fmla="*/ 2536 h 950432"/>
                <a:gd name="connsiteX11828" fmla="*/ 1961231 w 4190171"/>
                <a:gd name="connsiteY11828" fmla="*/ 1197 h 950432"/>
                <a:gd name="connsiteX11829" fmla="*/ 1585392 w 4190171"/>
                <a:gd name="connsiteY11829" fmla="*/ 1197 h 950432"/>
                <a:gd name="connsiteX11830" fmla="*/ 1589747 w 4190171"/>
                <a:gd name="connsiteY11830" fmla="*/ 3657 h 950432"/>
                <a:gd name="connsiteX11831" fmla="*/ 1594519 w 4190171"/>
                <a:gd name="connsiteY11831" fmla="*/ 9757 h 950432"/>
                <a:gd name="connsiteX11832" fmla="*/ 1593398 w 4190171"/>
                <a:gd name="connsiteY11832" fmla="*/ 18930 h 950432"/>
                <a:gd name="connsiteX11833" fmla="*/ 1586971 w 4190171"/>
                <a:gd name="connsiteY11833" fmla="*/ 23957 h 950432"/>
                <a:gd name="connsiteX11834" fmla="*/ 1577799 w 4190171"/>
                <a:gd name="connsiteY11834" fmla="*/ 22836 h 950432"/>
                <a:gd name="connsiteX11835" fmla="*/ 1573027 w 4190171"/>
                <a:gd name="connsiteY11835" fmla="*/ 16736 h 950432"/>
                <a:gd name="connsiteX11836" fmla="*/ 1574148 w 4190171"/>
                <a:gd name="connsiteY11836" fmla="*/ 7563 h 950432"/>
                <a:gd name="connsiteX11837" fmla="*/ 1580574 w 4190171"/>
                <a:gd name="connsiteY11837" fmla="*/ 2536 h 950432"/>
                <a:gd name="connsiteX11838" fmla="*/ 1585392 w 4190171"/>
                <a:gd name="connsiteY11838" fmla="*/ 1197 h 950432"/>
                <a:gd name="connsiteX11839" fmla="*/ 1209554 w 4190171"/>
                <a:gd name="connsiteY11839" fmla="*/ 1197 h 950432"/>
                <a:gd name="connsiteX11840" fmla="*/ 1213909 w 4190171"/>
                <a:gd name="connsiteY11840" fmla="*/ 3657 h 950432"/>
                <a:gd name="connsiteX11841" fmla="*/ 1218680 w 4190171"/>
                <a:gd name="connsiteY11841" fmla="*/ 9757 h 950432"/>
                <a:gd name="connsiteX11842" fmla="*/ 1217559 w 4190171"/>
                <a:gd name="connsiteY11842" fmla="*/ 18930 h 950432"/>
                <a:gd name="connsiteX11843" fmla="*/ 1211134 w 4190171"/>
                <a:gd name="connsiteY11843" fmla="*/ 23957 h 950432"/>
                <a:gd name="connsiteX11844" fmla="*/ 1201960 w 4190171"/>
                <a:gd name="connsiteY11844" fmla="*/ 22836 h 950432"/>
                <a:gd name="connsiteX11845" fmla="*/ 1197189 w 4190171"/>
                <a:gd name="connsiteY11845" fmla="*/ 16736 h 950432"/>
                <a:gd name="connsiteX11846" fmla="*/ 1198309 w 4190171"/>
                <a:gd name="connsiteY11846" fmla="*/ 7563 h 950432"/>
                <a:gd name="connsiteX11847" fmla="*/ 1204736 w 4190171"/>
                <a:gd name="connsiteY11847" fmla="*/ 2536 h 950432"/>
                <a:gd name="connsiteX11848" fmla="*/ 1209554 w 4190171"/>
                <a:gd name="connsiteY11848" fmla="*/ 1197 h 950432"/>
                <a:gd name="connsiteX11849" fmla="*/ 833717 w 4190171"/>
                <a:gd name="connsiteY11849" fmla="*/ 1197 h 950432"/>
                <a:gd name="connsiteX11850" fmla="*/ 838071 w 4190171"/>
                <a:gd name="connsiteY11850" fmla="*/ 3657 h 950432"/>
                <a:gd name="connsiteX11851" fmla="*/ 842843 w 4190171"/>
                <a:gd name="connsiteY11851" fmla="*/ 9757 h 950432"/>
                <a:gd name="connsiteX11852" fmla="*/ 841722 w 4190171"/>
                <a:gd name="connsiteY11852" fmla="*/ 18930 h 950432"/>
                <a:gd name="connsiteX11853" fmla="*/ 835296 w 4190171"/>
                <a:gd name="connsiteY11853" fmla="*/ 23957 h 950432"/>
                <a:gd name="connsiteX11854" fmla="*/ 826122 w 4190171"/>
                <a:gd name="connsiteY11854" fmla="*/ 22836 h 950432"/>
                <a:gd name="connsiteX11855" fmla="*/ 821351 w 4190171"/>
                <a:gd name="connsiteY11855" fmla="*/ 16736 h 950432"/>
                <a:gd name="connsiteX11856" fmla="*/ 822472 w 4190171"/>
                <a:gd name="connsiteY11856" fmla="*/ 7563 h 950432"/>
                <a:gd name="connsiteX11857" fmla="*/ 828898 w 4190171"/>
                <a:gd name="connsiteY11857" fmla="*/ 2536 h 950432"/>
                <a:gd name="connsiteX11858" fmla="*/ 833717 w 4190171"/>
                <a:gd name="connsiteY11858" fmla="*/ 1197 h 950432"/>
                <a:gd name="connsiteX11859" fmla="*/ 457878 w 4190171"/>
                <a:gd name="connsiteY11859" fmla="*/ 1197 h 950432"/>
                <a:gd name="connsiteX11860" fmla="*/ 462233 w 4190171"/>
                <a:gd name="connsiteY11860" fmla="*/ 3657 h 950432"/>
                <a:gd name="connsiteX11861" fmla="*/ 467005 w 4190171"/>
                <a:gd name="connsiteY11861" fmla="*/ 9757 h 950432"/>
                <a:gd name="connsiteX11862" fmla="*/ 465883 w 4190171"/>
                <a:gd name="connsiteY11862" fmla="*/ 18930 h 950432"/>
                <a:gd name="connsiteX11863" fmla="*/ 459457 w 4190171"/>
                <a:gd name="connsiteY11863" fmla="*/ 23957 h 950432"/>
                <a:gd name="connsiteX11864" fmla="*/ 450285 w 4190171"/>
                <a:gd name="connsiteY11864" fmla="*/ 22836 h 950432"/>
                <a:gd name="connsiteX11865" fmla="*/ 445513 w 4190171"/>
                <a:gd name="connsiteY11865" fmla="*/ 16736 h 950432"/>
                <a:gd name="connsiteX11866" fmla="*/ 446633 w 4190171"/>
                <a:gd name="connsiteY11866" fmla="*/ 7563 h 950432"/>
                <a:gd name="connsiteX11867" fmla="*/ 453060 w 4190171"/>
                <a:gd name="connsiteY11867" fmla="*/ 2536 h 950432"/>
                <a:gd name="connsiteX11868" fmla="*/ 457878 w 4190171"/>
                <a:gd name="connsiteY11868" fmla="*/ 1197 h 950432"/>
                <a:gd name="connsiteX11869" fmla="*/ 3799998 w 4190171"/>
                <a:gd name="connsiteY11869" fmla="*/ 1169 h 950432"/>
                <a:gd name="connsiteX11870" fmla="*/ 3808632 w 4190171"/>
                <a:gd name="connsiteY11870" fmla="*/ 6047 h 950432"/>
                <a:gd name="connsiteX11871" fmla="*/ 3818093 w 4190171"/>
                <a:gd name="connsiteY11871" fmla="*/ 18142 h 950432"/>
                <a:gd name="connsiteX11872" fmla="*/ 3815871 w 4190171"/>
                <a:gd name="connsiteY11872" fmla="*/ 36330 h 950432"/>
                <a:gd name="connsiteX11873" fmla="*/ 3795569 w 4190171"/>
                <a:gd name="connsiteY11873" fmla="*/ 52211 h 950432"/>
                <a:gd name="connsiteX11874" fmla="*/ 3777381 w 4190171"/>
                <a:gd name="connsiteY11874" fmla="*/ 49989 h 950432"/>
                <a:gd name="connsiteX11875" fmla="*/ 3767920 w 4190171"/>
                <a:gd name="connsiteY11875" fmla="*/ 37894 h 950432"/>
                <a:gd name="connsiteX11876" fmla="*/ 3770142 w 4190171"/>
                <a:gd name="connsiteY11876" fmla="*/ 19706 h 950432"/>
                <a:gd name="connsiteX11877" fmla="*/ 3790444 w 4190171"/>
                <a:gd name="connsiteY11877" fmla="*/ 3825 h 950432"/>
                <a:gd name="connsiteX11878" fmla="*/ 3799998 w 4190171"/>
                <a:gd name="connsiteY11878" fmla="*/ 1169 h 950432"/>
                <a:gd name="connsiteX11879" fmla="*/ 3424160 w 4190171"/>
                <a:gd name="connsiteY11879" fmla="*/ 1169 h 950432"/>
                <a:gd name="connsiteX11880" fmla="*/ 3432794 w 4190171"/>
                <a:gd name="connsiteY11880" fmla="*/ 6047 h 950432"/>
                <a:gd name="connsiteX11881" fmla="*/ 3442255 w 4190171"/>
                <a:gd name="connsiteY11881" fmla="*/ 18142 h 950432"/>
                <a:gd name="connsiteX11882" fmla="*/ 3440032 w 4190171"/>
                <a:gd name="connsiteY11882" fmla="*/ 36330 h 950432"/>
                <a:gd name="connsiteX11883" fmla="*/ 3419730 w 4190171"/>
                <a:gd name="connsiteY11883" fmla="*/ 52211 h 950432"/>
                <a:gd name="connsiteX11884" fmla="*/ 3401543 w 4190171"/>
                <a:gd name="connsiteY11884" fmla="*/ 49989 h 950432"/>
                <a:gd name="connsiteX11885" fmla="*/ 3392082 w 4190171"/>
                <a:gd name="connsiteY11885" fmla="*/ 37894 h 950432"/>
                <a:gd name="connsiteX11886" fmla="*/ 3394304 w 4190171"/>
                <a:gd name="connsiteY11886" fmla="*/ 19706 h 950432"/>
                <a:gd name="connsiteX11887" fmla="*/ 3414606 w 4190171"/>
                <a:gd name="connsiteY11887" fmla="*/ 3825 h 950432"/>
                <a:gd name="connsiteX11888" fmla="*/ 3424160 w 4190171"/>
                <a:gd name="connsiteY11888" fmla="*/ 1169 h 950432"/>
                <a:gd name="connsiteX11889" fmla="*/ 3048322 w 4190171"/>
                <a:gd name="connsiteY11889" fmla="*/ 1169 h 950432"/>
                <a:gd name="connsiteX11890" fmla="*/ 3056956 w 4190171"/>
                <a:gd name="connsiteY11890" fmla="*/ 6047 h 950432"/>
                <a:gd name="connsiteX11891" fmla="*/ 3066417 w 4190171"/>
                <a:gd name="connsiteY11891" fmla="*/ 18142 h 950432"/>
                <a:gd name="connsiteX11892" fmla="*/ 3064195 w 4190171"/>
                <a:gd name="connsiteY11892" fmla="*/ 36330 h 950432"/>
                <a:gd name="connsiteX11893" fmla="*/ 3043892 w 4190171"/>
                <a:gd name="connsiteY11893" fmla="*/ 52211 h 950432"/>
                <a:gd name="connsiteX11894" fmla="*/ 3025705 w 4190171"/>
                <a:gd name="connsiteY11894" fmla="*/ 49989 h 950432"/>
                <a:gd name="connsiteX11895" fmla="*/ 3016244 w 4190171"/>
                <a:gd name="connsiteY11895" fmla="*/ 37894 h 950432"/>
                <a:gd name="connsiteX11896" fmla="*/ 3018466 w 4190171"/>
                <a:gd name="connsiteY11896" fmla="*/ 19706 h 950432"/>
                <a:gd name="connsiteX11897" fmla="*/ 3038768 w 4190171"/>
                <a:gd name="connsiteY11897" fmla="*/ 3825 h 950432"/>
                <a:gd name="connsiteX11898" fmla="*/ 3048322 w 4190171"/>
                <a:gd name="connsiteY11898" fmla="*/ 1169 h 950432"/>
                <a:gd name="connsiteX11899" fmla="*/ 2672484 w 4190171"/>
                <a:gd name="connsiteY11899" fmla="*/ 1169 h 950432"/>
                <a:gd name="connsiteX11900" fmla="*/ 2681118 w 4190171"/>
                <a:gd name="connsiteY11900" fmla="*/ 6047 h 950432"/>
                <a:gd name="connsiteX11901" fmla="*/ 2690579 w 4190171"/>
                <a:gd name="connsiteY11901" fmla="*/ 18142 h 950432"/>
                <a:gd name="connsiteX11902" fmla="*/ 2688357 w 4190171"/>
                <a:gd name="connsiteY11902" fmla="*/ 36330 h 950432"/>
                <a:gd name="connsiteX11903" fmla="*/ 2668055 w 4190171"/>
                <a:gd name="connsiteY11903" fmla="*/ 52211 h 950432"/>
                <a:gd name="connsiteX11904" fmla="*/ 2649867 w 4190171"/>
                <a:gd name="connsiteY11904" fmla="*/ 49989 h 950432"/>
                <a:gd name="connsiteX11905" fmla="*/ 2640406 w 4190171"/>
                <a:gd name="connsiteY11905" fmla="*/ 37894 h 950432"/>
                <a:gd name="connsiteX11906" fmla="*/ 2642628 w 4190171"/>
                <a:gd name="connsiteY11906" fmla="*/ 19706 h 950432"/>
                <a:gd name="connsiteX11907" fmla="*/ 2662930 w 4190171"/>
                <a:gd name="connsiteY11907" fmla="*/ 3825 h 950432"/>
                <a:gd name="connsiteX11908" fmla="*/ 2672484 w 4190171"/>
                <a:gd name="connsiteY11908" fmla="*/ 1169 h 950432"/>
                <a:gd name="connsiteX11909" fmla="*/ 2296646 w 4190171"/>
                <a:gd name="connsiteY11909" fmla="*/ 1169 h 950432"/>
                <a:gd name="connsiteX11910" fmla="*/ 2305280 w 4190171"/>
                <a:gd name="connsiteY11910" fmla="*/ 6047 h 950432"/>
                <a:gd name="connsiteX11911" fmla="*/ 2314741 w 4190171"/>
                <a:gd name="connsiteY11911" fmla="*/ 18142 h 950432"/>
                <a:gd name="connsiteX11912" fmla="*/ 2312518 w 4190171"/>
                <a:gd name="connsiteY11912" fmla="*/ 36330 h 950432"/>
                <a:gd name="connsiteX11913" fmla="*/ 2292216 w 4190171"/>
                <a:gd name="connsiteY11913" fmla="*/ 52211 h 950432"/>
                <a:gd name="connsiteX11914" fmla="*/ 2274028 w 4190171"/>
                <a:gd name="connsiteY11914" fmla="*/ 49989 h 950432"/>
                <a:gd name="connsiteX11915" fmla="*/ 2264568 w 4190171"/>
                <a:gd name="connsiteY11915" fmla="*/ 37894 h 950432"/>
                <a:gd name="connsiteX11916" fmla="*/ 2266790 w 4190171"/>
                <a:gd name="connsiteY11916" fmla="*/ 19706 h 950432"/>
                <a:gd name="connsiteX11917" fmla="*/ 2287092 w 4190171"/>
                <a:gd name="connsiteY11917" fmla="*/ 3825 h 950432"/>
                <a:gd name="connsiteX11918" fmla="*/ 2296646 w 4190171"/>
                <a:gd name="connsiteY11918" fmla="*/ 1169 h 950432"/>
                <a:gd name="connsiteX11919" fmla="*/ 1920808 w 4190171"/>
                <a:gd name="connsiteY11919" fmla="*/ 1169 h 950432"/>
                <a:gd name="connsiteX11920" fmla="*/ 1929441 w 4190171"/>
                <a:gd name="connsiteY11920" fmla="*/ 6047 h 950432"/>
                <a:gd name="connsiteX11921" fmla="*/ 1938903 w 4190171"/>
                <a:gd name="connsiteY11921" fmla="*/ 18142 h 950432"/>
                <a:gd name="connsiteX11922" fmla="*/ 1936680 w 4190171"/>
                <a:gd name="connsiteY11922" fmla="*/ 36330 h 950432"/>
                <a:gd name="connsiteX11923" fmla="*/ 1916378 w 4190171"/>
                <a:gd name="connsiteY11923" fmla="*/ 52211 h 950432"/>
                <a:gd name="connsiteX11924" fmla="*/ 1898191 w 4190171"/>
                <a:gd name="connsiteY11924" fmla="*/ 49989 h 950432"/>
                <a:gd name="connsiteX11925" fmla="*/ 1888729 w 4190171"/>
                <a:gd name="connsiteY11925" fmla="*/ 37894 h 950432"/>
                <a:gd name="connsiteX11926" fmla="*/ 1890951 w 4190171"/>
                <a:gd name="connsiteY11926" fmla="*/ 19706 h 950432"/>
                <a:gd name="connsiteX11927" fmla="*/ 1911253 w 4190171"/>
                <a:gd name="connsiteY11927" fmla="*/ 3825 h 950432"/>
                <a:gd name="connsiteX11928" fmla="*/ 1920808 w 4190171"/>
                <a:gd name="connsiteY11928" fmla="*/ 1169 h 950432"/>
                <a:gd name="connsiteX11929" fmla="*/ 1544969 w 4190171"/>
                <a:gd name="connsiteY11929" fmla="*/ 1169 h 950432"/>
                <a:gd name="connsiteX11930" fmla="*/ 1553603 w 4190171"/>
                <a:gd name="connsiteY11930" fmla="*/ 6047 h 950432"/>
                <a:gd name="connsiteX11931" fmla="*/ 1563064 w 4190171"/>
                <a:gd name="connsiteY11931" fmla="*/ 18142 h 950432"/>
                <a:gd name="connsiteX11932" fmla="*/ 1560842 w 4190171"/>
                <a:gd name="connsiteY11932" fmla="*/ 36330 h 950432"/>
                <a:gd name="connsiteX11933" fmla="*/ 1540540 w 4190171"/>
                <a:gd name="connsiteY11933" fmla="*/ 52211 h 950432"/>
                <a:gd name="connsiteX11934" fmla="*/ 1522352 w 4190171"/>
                <a:gd name="connsiteY11934" fmla="*/ 49989 h 950432"/>
                <a:gd name="connsiteX11935" fmla="*/ 1512892 w 4190171"/>
                <a:gd name="connsiteY11935" fmla="*/ 37894 h 950432"/>
                <a:gd name="connsiteX11936" fmla="*/ 1515113 w 4190171"/>
                <a:gd name="connsiteY11936" fmla="*/ 19706 h 950432"/>
                <a:gd name="connsiteX11937" fmla="*/ 1535415 w 4190171"/>
                <a:gd name="connsiteY11937" fmla="*/ 3825 h 950432"/>
                <a:gd name="connsiteX11938" fmla="*/ 1544969 w 4190171"/>
                <a:gd name="connsiteY11938" fmla="*/ 1169 h 950432"/>
                <a:gd name="connsiteX11939" fmla="*/ 1169132 w 4190171"/>
                <a:gd name="connsiteY11939" fmla="*/ 1169 h 950432"/>
                <a:gd name="connsiteX11940" fmla="*/ 1177765 w 4190171"/>
                <a:gd name="connsiteY11940" fmla="*/ 6047 h 950432"/>
                <a:gd name="connsiteX11941" fmla="*/ 1187226 w 4190171"/>
                <a:gd name="connsiteY11941" fmla="*/ 18142 h 950432"/>
                <a:gd name="connsiteX11942" fmla="*/ 1185004 w 4190171"/>
                <a:gd name="connsiteY11942" fmla="*/ 36330 h 950432"/>
                <a:gd name="connsiteX11943" fmla="*/ 1164702 w 4190171"/>
                <a:gd name="connsiteY11943" fmla="*/ 52211 h 950432"/>
                <a:gd name="connsiteX11944" fmla="*/ 1146514 w 4190171"/>
                <a:gd name="connsiteY11944" fmla="*/ 49989 h 950432"/>
                <a:gd name="connsiteX11945" fmla="*/ 1137053 w 4190171"/>
                <a:gd name="connsiteY11945" fmla="*/ 37894 h 950432"/>
                <a:gd name="connsiteX11946" fmla="*/ 1139275 w 4190171"/>
                <a:gd name="connsiteY11946" fmla="*/ 19706 h 950432"/>
                <a:gd name="connsiteX11947" fmla="*/ 1159577 w 4190171"/>
                <a:gd name="connsiteY11947" fmla="*/ 3825 h 950432"/>
                <a:gd name="connsiteX11948" fmla="*/ 1169132 w 4190171"/>
                <a:gd name="connsiteY11948" fmla="*/ 1169 h 950432"/>
                <a:gd name="connsiteX11949" fmla="*/ 793294 w 4190171"/>
                <a:gd name="connsiteY11949" fmla="*/ 1169 h 950432"/>
                <a:gd name="connsiteX11950" fmla="*/ 801927 w 4190171"/>
                <a:gd name="connsiteY11950" fmla="*/ 6047 h 950432"/>
                <a:gd name="connsiteX11951" fmla="*/ 811389 w 4190171"/>
                <a:gd name="connsiteY11951" fmla="*/ 18142 h 950432"/>
                <a:gd name="connsiteX11952" fmla="*/ 809166 w 4190171"/>
                <a:gd name="connsiteY11952" fmla="*/ 36330 h 950432"/>
                <a:gd name="connsiteX11953" fmla="*/ 788864 w 4190171"/>
                <a:gd name="connsiteY11953" fmla="*/ 52211 h 950432"/>
                <a:gd name="connsiteX11954" fmla="*/ 770676 w 4190171"/>
                <a:gd name="connsiteY11954" fmla="*/ 49989 h 950432"/>
                <a:gd name="connsiteX11955" fmla="*/ 761215 w 4190171"/>
                <a:gd name="connsiteY11955" fmla="*/ 37894 h 950432"/>
                <a:gd name="connsiteX11956" fmla="*/ 763437 w 4190171"/>
                <a:gd name="connsiteY11956" fmla="*/ 19706 h 950432"/>
                <a:gd name="connsiteX11957" fmla="*/ 783739 w 4190171"/>
                <a:gd name="connsiteY11957" fmla="*/ 3825 h 950432"/>
                <a:gd name="connsiteX11958" fmla="*/ 793294 w 4190171"/>
                <a:gd name="connsiteY11958" fmla="*/ 1169 h 950432"/>
                <a:gd name="connsiteX11959" fmla="*/ 417456 w 4190171"/>
                <a:gd name="connsiteY11959" fmla="*/ 1169 h 950432"/>
                <a:gd name="connsiteX11960" fmla="*/ 426089 w 4190171"/>
                <a:gd name="connsiteY11960" fmla="*/ 6047 h 950432"/>
                <a:gd name="connsiteX11961" fmla="*/ 435550 w 4190171"/>
                <a:gd name="connsiteY11961" fmla="*/ 18142 h 950432"/>
                <a:gd name="connsiteX11962" fmla="*/ 433328 w 4190171"/>
                <a:gd name="connsiteY11962" fmla="*/ 36330 h 950432"/>
                <a:gd name="connsiteX11963" fmla="*/ 413026 w 4190171"/>
                <a:gd name="connsiteY11963" fmla="*/ 52211 h 950432"/>
                <a:gd name="connsiteX11964" fmla="*/ 394839 w 4190171"/>
                <a:gd name="connsiteY11964" fmla="*/ 49989 h 950432"/>
                <a:gd name="connsiteX11965" fmla="*/ 385377 w 4190171"/>
                <a:gd name="connsiteY11965" fmla="*/ 37894 h 950432"/>
                <a:gd name="connsiteX11966" fmla="*/ 387600 w 4190171"/>
                <a:gd name="connsiteY11966" fmla="*/ 19706 h 950432"/>
                <a:gd name="connsiteX11967" fmla="*/ 407901 w 4190171"/>
                <a:gd name="connsiteY11967" fmla="*/ 3825 h 950432"/>
                <a:gd name="connsiteX11968" fmla="*/ 417456 w 4190171"/>
                <a:gd name="connsiteY11968" fmla="*/ 1169 h 950432"/>
                <a:gd name="connsiteX11969" fmla="*/ 3732289 w 4190171"/>
                <a:gd name="connsiteY11969" fmla="*/ 0 h 950432"/>
                <a:gd name="connsiteX11970" fmla="*/ 3777224 w 4190171"/>
                <a:gd name="connsiteY11970" fmla="*/ 0 h 950432"/>
                <a:gd name="connsiteX11971" fmla="*/ 3760381 w 4190171"/>
                <a:gd name="connsiteY11971" fmla="*/ 16843 h 950432"/>
                <a:gd name="connsiteX11972" fmla="*/ 3749131 w 4190171"/>
                <a:gd name="connsiteY11972" fmla="*/ 16843 h 950432"/>
                <a:gd name="connsiteX11973" fmla="*/ 3674011 w 4190171"/>
                <a:gd name="connsiteY11973" fmla="*/ 0 h 950432"/>
                <a:gd name="connsiteX11974" fmla="*/ 3717341 w 4190171"/>
                <a:gd name="connsiteY11974" fmla="*/ 0 h 950432"/>
                <a:gd name="connsiteX11975" fmla="*/ 3773214 w 4190171"/>
                <a:gd name="connsiteY11975" fmla="*/ 55873 h 950432"/>
                <a:gd name="connsiteX11976" fmla="*/ 3773214 w 4190171"/>
                <a:gd name="connsiteY11976" fmla="*/ 73055 h 950432"/>
                <a:gd name="connsiteX11977" fmla="*/ 3738790 w 4190171"/>
                <a:gd name="connsiteY11977" fmla="*/ 107480 h 950432"/>
                <a:gd name="connsiteX11978" fmla="*/ 3721608 w 4190171"/>
                <a:gd name="connsiteY11978" fmla="*/ 107480 h 950432"/>
                <a:gd name="connsiteX11979" fmla="*/ 3652661 w 4190171"/>
                <a:gd name="connsiteY11979" fmla="*/ 38532 h 950432"/>
                <a:gd name="connsiteX11980" fmla="*/ 3652661 w 4190171"/>
                <a:gd name="connsiteY11980" fmla="*/ 21350 h 950432"/>
                <a:gd name="connsiteX11981" fmla="*/ 3604020 w 4190171"/>
                <a:gd name="connsiteY11981" fmla="*/ 0 h 950432"/>
                <a:gd name="connsiteX11982" fmla="*/ 3658502 w 4190171"/>
                <a:gd name="connsiteY11982" fmla="*/ 0 h 950432"/>
                <a:gd name="connsiteX11983" fmla="*/ 3651218 w 4190171"/>
                <a:gd name="connsiteY11983" fmla="*/ 7284 h 950432"/>
                <a:gd name="connsiteX11984" fmla="*/ 3631327 w 4190171"/>
                <a:gd name="connsiteY11984" fmla="*/ 15523 h 950432"/>
                <a:gd name="connsiteX11985" fmla="*/ 3631327 w 4190171"/>
                <a:gd name="connsiteY11985" fmla="*/ 15523 h 950432"/>
                <a:gd name="connsiteX11986" fmla="*/ 3631327 w 4190171"/>
                <a:gd name="connsiteY11986" fmla="*/ 15497 h 950432"/>
                <a:gd name="connsiteX11987" fmla="*/ 3631194 w 4190171"/>
                <a:gd name="connsiteY11987" fmla="*/ 15523 h 950432"/>
                <a:gd name="connsiteX11988" fmla="*/ 3611304 w 4190171"/>
                <a:gd name="connsiteY11988" fmla="*/ 7284 h 950432"/>
                <a:gd name="connsiteX11989" fmla="*/ 3554866 w 4190171"/>
                <a:gd name="connsiteY11989" fmla="*/ 0 h 950432"/>
                <a:gd name="connsiteX11990" fmla="*/ 3596689 w 4190171"/>
                <a:gd name="connsiteY11990" fmla="*/ 0 h 950432"/>
                <a:gd name="connsiteX11991" fmla="*/ 3614450 w 4190171"/>
                <a:gd name="connsiteY11991" fmla="*/ 16444 h 950432"/>
                <a:gd name="connsiteX11992" fmla="*/ 3615238 w 4190171"/>
                <a:gd name="connsiteY11992" fmla="*/ 36879 h 950432"/>
                <a:gd name="connsiteX11993" fmla="*/ 3600358 w 4190171"/>
                <a:gd name="connsiteY11993" fmla="*/ 52951 h 950432"/>
                <a:gd name="connsiteX11994" fmla="*/ 3579922 w 4190171"/>
                <a:gd name="connsiteY11994" fmla="*/ 53739 h 950432"/>
                <a:gd name="connsiteX11995" fmla="*/ 3550252 w 4190171"/>
                <a:gd name="connsiteY11995" fmla="*/ 26269 h 950432"/>
                <a:gd name="connsiteX11996" fmla="*/ 3549465 w 4190171"/>
                <a:gd name="connsiteY11996" fmla="*/ 5834 h 950432"/>
                <a:gd name="connsiteX11997" fmla="*/ 3524311 w 4190171"/>
                <a:gd name="connsiteY11997" fmla="*/ 0 h 950432"/>
                <a:gd name="connsiteX11998" fmla="*/ 3539076 w 4190171"/>
                <a:gd name="connsiteY11998" fmla="*/ 0 h 950432"/>
                <a:gd name="connsiteX11999" fmla="*/ 3540844 w 4190171"/>
                <a:gd name="connsiteY11999" fmla="*/ 3111 h 950432"/>
                <a:gd name="connsiteX12000" fmla="*/ 3539087 w 4190171"/>
                <a:gd name="connsiteY12000" fmla="*/ 9498 h 950432"/>
                <a:gd name="connsiteX12001" fmla="*/ 3532918 w 4190171"/>
                <a:gd name="connsiteY12001" fmla="*/ 13006 h 950432"/>
                <a:gd name="connsiteX12002" fmla="*/ 3526530 w 4190171"/>
                <a:gd name="connsiteY12002" fmla="*/ 11248 h 950432"/>
                <a:gd name="connsiteX12003" fmla="*/ 3522949 w 4190171"/>
                <a:gd name="connsiteY12003" fmla="*/ 4950 h 950432"/>
                <a:gd name="connsiteX12004" fmla="*/ 3356450 w 4190171"/>
                <a:gd name="connsiteY12004" fmla="*/ 0 h 950432"/>
                <a:gd name="connsiteX12005" fmla="*/ 3401386 w 4190171"/>
                <a:gd name="connsiteY12005" fmla="*/ 0 h 950432"/>
                <a:gd name="connsiteX12006" fmla="*/ 3384543 w 4190171"/>
                <a:gd name="connsiteY12006" fmla="*/ 16843 h 950432"/>
                <a:gd name="connsiteX12007" fmla="*/ 3373293 w 4190171"/>
                <a:gd name="connsiteY12007" fmla="*/ 16843 h 950432"/>
                <a:gd name="connsiteX12008" fmla="*/ 3298172 w 4190171"/>
                <a:gd name="connsiteY12008" fmla="*/ 0 h 950432"/>
                <a:gd name="connsiteX12009" fmla="*/ 3341503 w 4190171"/>
                <a:gd name="connsiteY12009" fmla="*/ 0 h 950432"/>
                <a:gd name="connsiteX12010" fmla="*/ 3397376 w 4190171"/>
                <a:gd name="connsiteY12010" fmla="*/ 55873 h 950432"/>
                <a:gd name="connsiteX12011" fmla="*/ 3397376 w 4190171"/>
                <a:gd name="connsiteY12011" fmla="*/ 73055 h 950432"/>
                <a:gd name="connsiteX12012" fmla="*/ 3362952 w 4190171"/>
                <a:gd name="connsiteY12012" fmla="*/ 107480 h 950432"/>
                <a:gd name="connsiteX12013" fmla="*/ 3345770 w 4190171"/>
                <a:gd name="connsiteY12013" fmla="*/ 107480 h 950432"/>
                <a:gd name="connsiteX12014" fmla="*/ 3276822 w 4190171"/>
                <a:gd name="connsiteY12014" fmla="*/ 38532 h 950432"/>
                <a:gd name="connsiteX12015" fmla="*/ 3276822 w 4190171"/>
                <a:gd name="connsiteY12015" fmla="*/ 21350 h 950432"/>
                <a:gd name="connsiteX12016" fmla="*/ 3228181 w 4190171"/>
                <a:gd name="connsiteY12016" fmla="*/ 0 h 950432"/>
                <a:gd name="connsiteX12017" fmla="*/ 3282664 w 4190171"/>
                <a:gd name="connsiteY12017" fmla="*/ 0 h 950432"/>
                <a:gd name="connsiteX12018" fmla="*/ 3275380 w 4190171"/>
                <a:gd name="connsiteY12018" fmla="*/ 7284 h 950432"/>
                <a:gd name="connsiteX12019" fmla="*/ 3255489 w 4190171"/>
                <a:gd name="connsiteY12019" fmla="*/ 15523 h 950432"/>
                <a:gd name="connsiteX12020" fmla="*/ 3255488 w 4190171"/>
                <a:gd name="connsiteY12020" fmla="*/ 15523 h 950432"/>
                <a:gd name="connsiteX12021" fmla="*/ 3255488 w 4190171"/>
                <a:gd name="connsiteY12021" fmla="*/ 15497 h 950432"/>
                <a:gd name="connsiteX12022" fmla="*/ 3255356 w 4190171"/>
                <a:gd name="connsiteY12022" fmla="*/ 15523 h 950432"/>
                <a:gd name="connsiteX12023" fmla="*/ 3235465 w 4190171"/>
                <a:gd name="connsiteY12023" fmla="*/ 7284 h 950432"/>
                <a:gd name="connsiteX12024" fmla="*/ 3179028 w 4190171"/>
                <a:gd name="connsiteY12024" fmla="*/ 0 h 950432"/>
                <a:gd name="connsiteX12025" fmla="*/ 3220852 w 4190171"/>
                <a:gd name="connsiteY12025" fmla="*/ 0 h 950432"/>
                <a:gd name="connsiteX12026" fmla="*/ 3238612 w 4190171"/>
                <a:gd name="connsiteY12026" fmla="*/ 16444 h 950432"/>
                <a:gd name="connsiteX12027" fmla="*/ 3239400 w 4190171"/>
                <a:gd name="connsiteY12027" fmla="*/ 36879 h 950432"/>
                <a:gd name="connsiteX12028" fmla="*/ 3224519 w 4190171"/>
                <a:gd name="connsiteY12028" fmla="*/ 52951 h 950432"/>
                <a:gd name="connsiteX12029" fmla="*/ 3204084 w 4190171"/>
                <a:gd name="connsiteY12029" fmla="*/ 53739 h 950432"/>
                <a:gd name="connsiteX12030" fmla="*/ 3174414 w 4190171"/>
                <a:gd name="connsiteY12030" fmla="*/ 26269 h 950432"/>
                <a:gd name="connsiteX12031" fmla="*/ 3173627 w 4190171"/>
                <a:gd name="connsiteY12031" fmla="*/ 5834 h 950432"/>
                <a:gd name="connsiteX12032" fmla="*/ 3148473 w 4190171"/>
                <a:gd name="connsiteY12032" fmla="*/ 0 h 950432"/>
                <a:gd name="connsiteX12033" fmla="*/ 3163238 w 4190171"/>
                <a:gd name="connsiteY12033" fmla="*/ 0 h 950432"/>
                <a:gd name="connsiteX12034" fmla="*/ 3165006 w 4190171"/>
                <a:gd name="connsiteY12034" fmla="*/ 3111 h 950432"/>
                <a:gd name="connsiteX12035" fmla="*/ 3163249 w 4190171"/>
                <a:gd name="connsiteY12035" fmla="*/ 9498 h 950432"/>
                <a:gd name="connsiteX12036" fmla="*/ 3157080 w 4190171"/>
                <a:gd name="connsiteY12036" fmla="*/ 13006 h 950432"/>
                <a:gd name="connsiteX12037" fmla="*/ 3150692 w 4190171"/>
                <a:gd name="connsiteY12037" fmla="*/ 11248 h 950432"/>
                <a:gd name="connsiteX12038" fmla="*/ 3147112 w 4190171"/>
                <a:gd name="connsiteY12038" fmla="*/ 4950 h 950432"/>
                <a:gd name="connsiteX12039" fmla="*/ 2980612 w 4190171"/>
                <a:gd name="connsiteY12039" fmla="*/ 0 h 950432"/>
                <a:gd name="connsiteX12040" fmla="*/ 3025548 w 4190171"/>
                <a:gd name="connsiteY12040" fmla="*/ 0 h 950432"/>
                <a:gd name="connsiteX12041" fmla="*/ 3008705 w 4190171"/>
                <a:gd name="connsiteY12041" fmla="*/ 16843 h 950432"/>
                <a:gd name="connsiteX12042" fmla="*/ 2997455 w 4190171"/>
                <a:gd name="connsiteY12042" fmla="*/ 16843 h 950432"/>
                <a:gd name="connsiteX12043" fmla="*/ 2922334 w 4190171"/>
                <a:gd name="connsiteY12043" fmla="*/ 0 h 950432"/>
                <a:gd name="connsiteX12044" fmla="*/ 2965665 w 4190171"/>
                <a:gd name="connsiteY12044" fmla="*/ 0 h 950432"/>
                <a:gd name="connsiteX12045" fmla="*/ 3021538 w 4190171"/>
                <a:gd name="connsiteY12045" fmla="*/ 55873 h 950432"/>
                <a:gd name="connsiteX12046" fmla="*/ 3021538 w 4190171"/>
                <a:gd name="connsiteY12046" fmla="*/ 73055 h 950432"/>
                <a:gd name="connsiteX12047" fmla="*/ 2987114 w 4190171"/>
                <a:gd name="connsiteY12047" fmla="*/ 107480 h 950432"/>
                <a:gd name="connsiteX12048" fmla="*/ 2969932 w 4190171"/>
                <a:gd name="connsiteY12048" fmla="*/ 107480 h 950432"/>
                <a:gd name="connsiteX12049" fmla="*/ 2900984 w 4190171"/>
                <a:gd name="connsiteY12049" fmla="*/ 38532 h 950432"/>
                <a:gd name="connsiteX12050" fmla="*/ 2900984 w 4190171"/>
                <a:gd name="connsiteY12050" fmla="*/ 21350 h 950432"/>
                <a:gd name="connsiteX12051" fmla="*/ 2852343 w 4190171"/>
                <a:gd name="connsiteY12051" fmla="*/ 0 h 950432"/>
                <a:gd name="connsiteX12052" fmla="*/ 2906825 w 4190171"/>
                <a:gd name="connsiteY12052" fmla="*/ 0 h 950432"/>
                <a:gd name="connsiteX12053" fmla="*/ 2899541 w 4190171"/>
                <a:gd name="connsiteY12053" fmla="*/ 7284 h 950432"/>
                <a:gd name="connsiteX12054" fmla="*/ 2879651 w 4190171"/>
                <a:gd name="connsiteY12054" fmla="*/ 15523 h 950432"/>
                <a:gd name="connsiteX12055" fmla="*/ 2879651 w 4190171"/>
                <a:gd name="connsiteY12055" fmla="*/ 15523 h 950432"/>
                <a:gd name="connsiteX12056" fmla="*/ 2879651 w 4190171"/>
                <a:gd name="connsiteY12056" fmla="*/ 15497 h 950432"/>
                <a:gd name="connsiteX12057" fmla="*/ 2879518 w 4190171"/>
                <a:gd name="connsiteY12057" fmla="*/ 15523 h 950432"/>
                <a:gd name="connsiteX12058" fmla="*/ 2859627 w 4190171"/>
                <a:gd name="connsiteY12058" fmla="*/ 7284 h 950432"/>
                <a:gd name="connsiteX12059" fmla="*/ 2803191 w 4190171"/>
                <a:gd name="connsiteY12059" fmla="*/ 0 h 950432"/>
                <a:gd name="connsiteX12060" fmla="*/ 2845013 w 4190171"/>
                <a:gd name="connsiteY12060" fmla="*/ 0 h 950432"/>
                <a:gd name="connsiteX12061" fmla="*/ 2862774 w 4190171"/>
                <a:gd name="connsiteY12061" fmla="*/ 16444 h 950432"/>
                <a:gd name="connsiteX12062" fmla="*/ 2863562 w 4190171"/>
                <a:gd name="connsiteY12062" fmla="*/ 36879 h 950432"/>
                <a:gd name="connsiteX12063" fmla="*/ 2848681 w 4190171"/>
                <a:gd name="connsiteY12063" fmla="*/ 52951 h 950432"/>
                <a:gd name="connsiteX12064" fmla="*/ 2828246 w 4190171"/>
                <a:gd name="connsiteY12064" fmla="*/ 53739 h 950432"/>
                <a:gd name="connsiteX12065" fmla="*/ 2798576 w 4190171"/>
                <a:gd name="connsiteY12065" fmla="*/ 26269 h 950432"/>
                <a:gd name="connsiteX12066" fmla="*/ 2797790 w 4190171"/>
                <a:gd name="connsiteY12066" fmla="*/ 5834 h 950432"/>
                <a:gd name="connsiteX12067" fmla="*/ 2772635 w 4190171"/>
                <a:gd name="connsiteY12067" fmla="*/ 0 h 950432"/>
                <a:gd name="connsiteX12068" fmla="*/ 2787400 w 4190171"/>
                <a:gd name="connsiteY12068" fmla="*/ 0 h 950432"/>
                <a:gd name="connsiteX12069" fmla="*/ 2789168 w 4190171"/>
                <a:gd name="connsiteY12069" fmla="*/ 3111 h 950432"/>
                <a:gd name="connsiteX12070" fmla="*/ 2787410 w 4190171"/>
                <a:gd name="connsiteY12070" fmla="*/ 9498 h 950432"/>
                <a:gd name="connsiteX12071" fmla="*/ 2781242 w 4190171"/>
                <a:gd name="connsiteY12071" fmla="*/ 13006 h 950432"/>
                <a:gd name="connsiteX12072" fmla="*/ 2774854 w 4190171"/>
                <a:gd name="connsiteY12072" fmla="*/ 11248 h 950432"/>
                <a:gd name="connsiteX12073" fmla="*/ 2771274 w 4190171"/>
                <a:gd name="connsiteY12073" fmla="*/ 4950 h 950432"/>
                <a:gd name="connsiteX12074" fmla="*/ 2604774 w 4190171"/>
                <a:gd name="connsiteY12074" fmla="*/ 0 h 950432"/>
                <a:gd name="connsiteX12075" fmla="*/ 2649710 w 4190171"/>
                <a:gd name="connsiteY12075" fmla="*/ 0 h 950432"/>
                <a:gd name="connsiteX12076" fmla="*/ 2632867 w 4190171"/>
                <a:gd name="connsiteY12076" fmla="*/ 16843 h 950432"/>
                <a:gd name="connsiteX12077" fmla="*/ 2621617 w 4190171"/>
                <a:gd name="connsiteY12077" fmla="*/ 16843 h 950432"/>
                <a:gd name="connsiteX12078" fmla="*/ 2546496 w 4190171"/>
                <a:gd name="connsiteY12078" fmla="*/ 0 h 950432"/>
                <a:gd name="connsiteX12079" fmla="*/ 2589827 w 4190171"/>
                <a:gd name="connsiteY12079" fmla="*/ 0 h 950432"/>
                <a:gd name="connsiteX12080" fmla="*/ 2645700 w 4190171"/>
                <a:gd name="connsiteY12080" fmla="*/ 55873 h 950432"/>
                <a:gd name="connsiteX12081" fmla="*/ 2645700 w 4190171"/>
                <a:gd name="connsiteY12081" fmla="*/ 73055 h 950432"/>
                <a:gd name="connsiteX12082" fmla="*/ 2611276 w 4190171"/>
                <a:gd name="connsiteY12082" fmla="*/ 107480 h 950432"/>
                <a:gd name="connsiteX12083" fmla="*/ 2594094 w 4190171"/>
                <a:gd name="connsiteY12083" fmla="*/ 107480 h 950432"/>
                <a:gd name="connsiteX12084" fmla="*/ 2525146 w 4190171"/>
                <a:gd name="connsiteY12084" fmla="*/ 38532 h 950432"/>
                <a:gd name="connsiteX12085" fmla="*/ 2525146 w 4190171"/>
                <a:gd name="connsiteY12085" fmla="*/ 21350 h 950432"/>
                <a:gd name="connsiteX12086" fmla="*/ 2476506 w 4190171"/>
                <a:gd name="connsiteY12086" fmla="*/ 0 h 950432"/>
                <a:gd name="connsiteX12087" fmla="*/ 2530988 w 4190171"/>
                <a:gd name="connsiteY12087" fmla="*/ 0 h 950432"/>
                <a:gd name="connsiteX12088" fmla="*/ 2523704 w 4190171"/>
                <a:gd name="connsiteY12088" fmla="*/ 7284 h 950432"/>
                <a:gd name="connsiteX12089" fmla="*/ 2503813 w 4190171"/>
                <a:gd name="connsiteY12089" fmla="*/ 15523 h 950432"/>
                <a:gd name="connsiteX12090" fmla="*/ 2503813 w 4190171"/>
                <a:gd name="connsiteY12090" fmla="*/ 15523 h 950432"/>
                <a:gd name="connsiteX12091" fmla="*/ 2503813 w 4190171"/>
                <a:gd name="connsiteY12091" fmla="*/ 15497 h 950432"/>
                <a:gd name="connsiteX12092" fmla="*/ 2503680 w 4190171"/>
                <a:gd name="connsiteY12092" fmla="*/ 15523 h 950432"/>
                <a:gd name="connsiteX12093" fmla="*/ 2483790 w 4190171"/>
                <a:gd name="connsiteY12093" fmla="*/ 7284 h 950432"/>
                <a:gd name="connsiteX12094" fmla="*/ 2427352 w 4190171"/>
                <a:gd name="connsiteY12094" fmla="*/ 0 h 950432"/>
                <a:gd name="connsiteX12095" fmla="*/ 2469176 w 4190171"/>
                <a:gd name="connsiteY12095" fmla="*/ 0 h 950432"/>
                <a:gd name="connsiteX12096" fmla="*/ 2486936 w 4190171"/>
                <a:gd name="connsiteY12096" fmla="*/ 16444 h 950432"/>
                <a:gd name="connsiteX12097" fmla="*/ 2487724 w 4190171"/>
                <a:gd name="connsiteY12097" fmla="*/ 36879 h 950432"/>
                <a:gd name="connsiteX12098" fmla="*/ 2472844 w 4190171"/>
                <a:gd name="connsiteY12098" fmla="*/ 52951 h 950432"/>
                <a:gd name="connsiteX12099" fmla="*/ 2452408 w 4190171"/>
                <a:gd name="connsiteY12099" fmla="*/ 53739 h 950432"/>
                <a:gd name="connsiteX12100" fmla="*/ 2422738 w 4190171"/>
                <a:gd name="connsiteY12100" fmla="*/ 26269 h 950432"/>
                <a:gd name="connsiteX12101" fmla="*/ 2421951 w 4190171"/>
                <a:gd name="connsiteY12101" fmla="*/ 5834 h 950432"/>
                <a:gd name="connsiteX12102" fmla="*/ 2396797 w 4190171"/>
                <a:gd name="connsiteY12102" fmla="*/ 0 h 950432"/>
                <a:gd name="connsiteX12103" fmla="*/ 2411562 w 4190171"/>
                <a:gd name="connsiteY12103" fmla="*/ 0 h 950432"/>
                <a:gd name="connsiteX12104" fmla="*/ 2413330 w 4190171"/>
                <a:gd name="connsiteY12104" fmla="*/ 3111 h 950432"/>
                <a:gd name="connsiteX12105" fmla="*/ 2411573 w 4190171"/>
                <a:gd name="connsiteY12105" fmla="*/ 9498 h 950432"/>
                <a:gd name="connsiteX12106" fmla="*/ 2405404 w 4190171"/>
                <a:gd name="connsiteY12106" fmla="*/ 13006 h 950432"/>
                <a:gd name="connsiteX12107" fmla="*/ 2399016 w 4190171"/>
                <a:gd name="connsiteY12107" fmla="*/ 11248 h 950432"/>
                <a:gd name="connsiteX12108" fmla="*/ 2395435 w 4190171"/>
                <a:gd name="connsiteY12108" fmla="*/ 4950 h 950432"/>
                <a:gd name="connsiteX12109" fmla="*/ 2228936 w 4190171"/>
                <a:gd name="connsiteY12109" fmla="*/ 0 h 950432"/>
                <a:gd name="connsiteX12110" fmla="*/ 2273872 w 4190171"/>
                <a:gd name="connsiteY12110" fmla="*/ 0 h 950432"/>
                <a:gd name="connsiteX12111" fmla="*/ 2257029 w 4190171"/>
                <a:gd name="connsiteY12111" fmla="*/ 16843 h 950432"/>
                <a:gd name="connsiteX12112" fmla="*/ 2245779 w 4190171"/>
                <a:gd name="connsiteY12112" fmla="*/ 16843 h 950432"/>
                <a:gd name="connsiteX12113" fmla="*/ 2170658 w 4190171"/>
                <a:gd name="connsiteY12113" fmla="*/ 0 h 950432"/>
                <a:gd name="connsiteX12114" fmla="*/ 2213989 w 4190171"/>
                <a:gd name="connsiteY12114" fmla="*/ 0 h 950432"/>
                <a:gd name="connsiteX12115" fmla="*/ 2269862 w 4190171"/>
                <a:gd name="connsiteY12115" fmla="*/ 55873 h 950432"/>
                <a:gd name="connsiteX12116" fmla="*/ 2269862 w 4190171"/>
                <a:gd name="connsiteY12116" fmla="*/ 73055 h 950432"/>
                <a:gd name="connsiteX12117" fmla="*/ 2235437 w 4190171"/>
                <a:gd name="connsiteY12117" fmla="*/ 107480 h 950432"/>
                <a:gd name="connsiteX12118" fmla="*/ 2218256 w 4190171"/>
                <a:gd name="connsiteY12118" fmla="*/ 107480 h 950432"/>
                <a:gd name="connsiteX12119" fmla="*/ 2149308 w 4190171"/>
                <a:gd name="connsiteY12119" fmla="*/ 38532 h 950432"/>
                <a:gd name="connsiteX12120" fmla="*/ 2149308 w 4190171"/>
                <a:gd name="connsiteY12120" fmla="*/ 21350 h 950432"/>
                <a:gd name="connsiteX12121" fmla="*/ 2100667 w 4190171"/>
                <a:gd name="connsiteY12121" fmla="*/ 0 h 950432"/>
                <a:gd name="connsiteX12122" fmla="*/ 2155149 w 4190171"/>
                <a:gd name="connsiteY12122" fmla="*/ 0 h 950432"/>
                <a:gd name="connsiteX12123" fmla="*/ 2147865 w 4190171"/>
                <a:gd name="connsiteY12123" fmla="*/ 7284 h 950432"/>
                <a:gd name="connsiteX12124" fmla="*/ 2127975 w 4190171"/>
                <a:gd name="connsiteY12124" fmla="*/ 15523 h 950432"/>
                <a:gd name="connsiteX12125" fmla="*/ 2127974 w 4190171"/>
                <a:gd name="connsiteY12125" fmla="*/ 15523 h 950432"/>
                <a:gd name="connsiteX12126" fmla="*/ 2127974 w 4190171"/>
                <a:gd name="connsiteY12126" fmla="*/ 15497 h 950432"/>
                <a:gd name="connsiteX12127" fmla="*/ 2127842 w 4190171"/>
                <a:gd name="connsiteY12127" fmla="*/ 15523 h 950432"/>
                <a:gd name="connsiteX12128" fmla="*/ 2107951 w 4190171"/>
                <a:gd name="connsiteY12128" fmla="*/ 7284 h 950432"/>
                <a:gd name="connsiteX12129" fmla="*/ 2051514 w 4190171"/>
                <a:gd name="connsiteY12129" fmla="*/ 0 h 950432"/>
                <a:gd name="connsiteX12130" fmla="*/ 2093337 w 4190171"/>
                <a:gd name="connsiteY12130" fmla="*/ 0 h 950432"/>
                <a:gd name="connsiteX12131" fmla="*/ 2111098 w 4190171"/>
                <a:gd name="connsiteY12131" fmla="*/ 16444 h 950432"/>
                <a:gd name="connsiteX12132" fmla="*/ 2111885 w 4190171"/>
                <a:gd name="connsiteY12132" fmla="*/ 36879 h 950432"/>
                <a:gd name="connsiteX12133" fmla="*/ 2097005 w 4190171"/>
                <a:gd name="connsiteY12133" fmla="*/ 52951 h 950432"/>
                <a:gd name="connsiteX12134" fmla="*/ 2076570 w 4190171"/>
                <a:gd name="connsiteY12134" fmla="*/ 53739 h 950432"/>
                <a:gd name="connsiteX12135" fmla="*/ 2046900 w 4190171"/>
                <a:gd name="connsiteY12135" fmla="*/ 26269 h 950432"/>
                <a:gd name="connsiteX12136" fmla="*/ 2046113 w 4190171"/>
                <a:gd name="connsiteY12136" fmla="*/ 5834 h 950432"/>
                <a:gd name="connsiteX12137" fmla="*/ 2020959 w 4190171"/>
                <a:gd name="connsiteY12137" fmla="*/ 0 h 950432"/>
                <a:gd name="connsiteX12138" fmla="*/ 2035724 w 4190171"/>
                <a:gd name="connsiteY12138" fmla="*/ 0 h 950432"/>
                <a:gd name="connsiteX12139" fmla="*/ 2037492 w 4190171"/>
                <a:gd name="connsiteY12139" fmla="*/ 3111 h 950432"/>
                <a:gd name="connsiteX12140" fmla="*/ 2035734 w 4190171"/>
                <a:gd name="connsiteY12140" fmla="*/ 9498 h 950432"/>
                <a:gd name="connsiteX12141" fmla="*/ 2029566 w 4190171"/>
                <a:gd name="connsiteY12141" fmla="*/ 13006 h 950432"/>
                <a:gd name="connsiteX12142" fmla="*/ 2023178 w 4190171"/>
                <a:gd name="connsiteY12142" fmla="*/ 11248 h 950432"/>
                <a:gd name="connsiteX12143" fmla="*/ 2019597 w 4190171"/>
                <a:gd name="connsiteY12143" fmla="*/ 4950 h 950432"/>
                <a:gd name="connsiteX12144" fmla="*/ 1853098 w 4190171"/>
                <a:gd name="connsiteY12144" fmla="*/ 0 h 950432"/>
                <a:gd name="connsiteX12145" fmla="*/ 1898033 w 4190171"/>
                <a:gd name="connsiteY12145" fmla="*/ 0 h 950432"/>
                <a:gd name="connsiteX12146" fmla="*/ 1881190 w 4190171"/>
                <a:gd name="connsiteY12146" fmla="*/ 16843 h 950432"/>
                <a:gd name="connsiteX12147" fmla="*/ 1869940 w 4190171"/>
                <a:gd name="connsiteY12147" fmla="*/ 16843 h 950432"/>
                <a:gd name="connsiteX12148" fmla="*/ 1794820 w 4190171"/>
                <a:gd name="connsiteY12148" fmla="*/ 0 h 950432"/>
                <a:gd name="connsiteX12149" fmla="*/ 1838151 w 4190171"/>
                <a:gd name="connsiteY12149" fmla="*/ 0 h 950432"/>
                <a:gd name="connsiteX12150" fmla="*/ 1894024 w 4190171"/>
                <a:gd name="connsiteY12150" fmla="*/ 55873 h 950432"/>
                <a:gd name="connsiteX12151" fmla="*/ 1894024 w 4190171"/>
                <a:gd name="connsiteY12151" fmla="*/ 73055 h 950432"/>
                <a:gd name="connsiteX12152" fmla="*/ 1859599 w 4190171"/>
                <a:gd name="connsiteY12152" fmla="*/ 107480 h 950432"/>
                <a:gd name="connsiteX12153" fmla="*/ 1842418 w 4190171"/>
                <a:gd name="connsiteY12153" fmla="*/ 107480 h 950432"/>
                <a:gd name="connsiteX12154" fmla="*/ 1773470 w 4190171"/>
                <a:gd name="connsiteY12154" fmla="*/ 38532 h 950432"/>
                <a:gd name="connsiteX12155" fmla="*/ 1773470 w 4190171"/>
                <a:gd name="connsiteY12155" fmla="*/ 21350 h 950432"/>
                <a:gd name="connsiteX12156" fmla="*/ 1724829 w 4190171"/>
                <a:gd name="connsiteY12156" fmla="*/ 0 h 950432"/>
                <a:gd name="connsiteX12157" fmla="*/ 1779311 w 4190171"/>
                <a:gd name="connsiteY12157" fmla="*/ 0 h 950432"/>
                <a:gd name="connsiteX12158" fmla="*/ 1772027 w 4190171"/>
                <a:gd name="connsiteY12158" fmla="*/ 7284 h 950432"/>
                <a:gd name="connsiteX12159" fmla="*/ 1752137 w 4190171"/>
                <a:gd name="connsiteY12159" fmla="*/ 15523 h 950432"/>
                <a:gd name="connsiteX12160" fmla="*/ 1752136 w 4190171"/>
                <a:gd name="connsiteY12160" fmla="*/ 15523 h 950432"/>
                <a:gd name="connsiteX12161" fmla="*/ 1752136 w 4190171"/>
                <a:gd name="connsiteY12161" fmla="*/ 15497 h 950432"/>
                <a:gd name="connsiteX12162" fmla="*/ 1752003 w 4190171"/>
                <a:gd name="connsiteY12162" fmla="*/ 15523 h 950432"/>
                <a:gd name="connsiteX12163" fmla="*/ 1732113 w 4190171"/>
                <a:gd name="connsiteY12163" fmla="*/ 7284 h 950432"/>
                <a:gd name="connsiteX12164" fmla="*/ 1675676 w 4190171"/>
                <a:gd name="connsiteY12164" fmla="*/ 0 h 950432"/>
                <a:gd name="connsiteX12165" fmla="*/ 1717499 w 4190171"/>
                <a:gd name="connsiteY12165" fmla="*/ 0 h 950432"/>
                <a:gd name="connsiteX12166" fmla="*/ 1735259 w 4190171"/>
                <a:gd name="connsiteY12166" fmla="*/ 16444 h 950432"/>
                <a:gd name="connsiteX12167" fmla="*/ 1736047 w 4190171"/>
                <a:gd name="connsiteY12167" fmla="*/ 36879 h 950432"/>
                <a:gd name="connsiteX12168" fmla="*/ 1721167 w 4190171"/>
                <a:gd name="connsiteY12168" fmla="*/ 52951 h 950432"/>
                <a:gd name="connsiteX12169" fmla="*/ 1700732 w 4190171"/>
                <a:gd name="connsiteY12169" fmla="*/ 53739 h 950432"/>
                <a:gd name="connsiteX12170" fmla="*/ 1671062 w 4190171"/>
                <a:gd name="connsiteY12170" fmla="*/ 26269 h 950432"/>
                <a:gd name="connsiteX12171" fmla="*/ 1670275 w 4190171"/>
                <a:gd name="connsiteY12171" fmla="*/ 5834 h 950432"/>
                <a:gd name="connsiteX12172" fmla="*/ 1645120 w 4190171"/>
                <a:gd name="connsiteY12172" fmla="*/ 0 h 950432"/>
                <a:gd name="connsiteX12173" fmla="*/ 1659886 w 4190171"/>
                <a:gd name="connsiteY12173" fmla="*/ 0 h 950432"/>
                <a:gd name="connsiteX12174" fmla="*/ 1661654 w 4190171"/>
                <a:gd name="connsiteY12174" fmla="*/ 3111 h 950432"/>
                <a:gd name="connsiteX12175" fmla="*/ 1659896 w 4190171"/>
                <a:gd name="connsiteY12175" fmla="*/ 9498 h 950432"/>
                <a:gd name="connsiteX12176" fmla="*/ 1653727 w 4190171"/>
                <a:gd name="connsiteY12176" fmla="*/ 13006 h 950432"/>
                <a:gd name="connsiteX12177" fmla="*/ 1647340 w 4190171"/>
                <a:gd name="connsiteY12177" fmla="*/ 11248 h 950432"/>
                <a:gd name="connsiteX12178" fmla="*/ 1643759 w 4190171"/>
                <a:gd name="connsiteY12178" fmla="*/ 4950 h 950432"/>
                <a:gd name="connsiteX12179" fmla="*/ 1477260 w 4190171"/>
                <a:gd name="connsiteY12179" fmla="*/ 0 h 950432"/>
                <a:gd name="connsiteX12180" fmla="*/ 1522195 w 4190171"/>
                <a:gd name="connsiteY12180" fmla="*/ 0 h 950432"/>
                <a:gd name="connsiteX12181" fmla="*/ 1505352 w 4190171"/>
                <a:gd name="connsiteY12181" fmla="*/ 16843 h 950432"/>
                <a:gd name="connsiteX12182" fmla="*/ 1494102 w 4190171"/>
                <a:gd name="connsiteY12182" fmla="*/ 16843 h 950432"/>
                <a:gd name="connsiteX12183" fmla="*/ 1418982 w 4190171"/>
                <a:gd name="connsiteY12183" fmla="*/ 0 h 950432"/>
                <a:gd name="connsiteX12184" fmla="*/ 1462313 w 4190171"/>
                <a:gd name="connsiteY12184" fmla="*/ 0 h 950432"/>
                <a:gd name="connsiteX12185" fmla="*/ 1518186 w 4190171"/>
                <a:gd name="connsiteY12185" fmla="*/ 55873 h 950432"/>
                <a:gd name="connsiteX12186" fmla="*/ 1518186 w 4190171"/>
                <a:gd name="connsiteY12186" fmla="*/ 73055 h 950432"/>
                <a:gd name="connsiteX12187" fmla="*/ 1483761 w 4190171"/>
                <a:gd name="connsiteY12187" fmla="*/ 107480 h 950432"/>
                <a:gd name="connsiteX12188" fmla="*/ 1466579 w 4190171"/>
                <a:gd name="connsiteY12188" fmla="*/ 107480 h 950432"/>
                <a:gd name="connsiteX12189" fmla="*/ 1397632 w 4190171"/>
                <a:gd name="connsiteY12189" fmla="*/ 38532 h 950432"/>
                <a:gd name="connsiteX12190" fmla="*/ 1397632 w 4190171"/>
                <a:gd name="connsiteY12190" fmla="*/ 21350 h 950432"/>
                <a:gd name="connsiteX12191" fmla="*/ 1348991 w 4190171"/>
                <a:gd name="connsiteY12191" fmla="*/ 0 h 950432"/>
                <a:gd name="connsiteX12192" fmla="*/ 1403473 w 4190171"/>
                <a:gd name="connsiteY12192" fmla="*/ 0 h 950432"/>
                <a:gd name="connsiteX12193" fmla="*/ 1396189 w 4190171"/>
                <a:gd name="connsiteY12193" fmla="*/ 7284 h 950432"/>
                <a:gd name="connsiteX12194" fmla="*/ 1376298 w 4190171"/>
                <a:gd name="connsiteY12194" fmla="*/ 15523 h 950432"/>
                <a:gd name="connsiteX12195" fmla="*/ 1376298 w 4190171"/>
                <a:gd name="connsiteY12195" fmla="*/ 15523 h 950432"/>
                <a:gd name="connsiteX12196" fmla="*/ 1376298 w 4190171"/>
                <a:gd name="connsiteY12196" fmla="*/ 15497 h 950432"/>
                <a:gd name="connsiteX12197" fmla="*/ 1376166 w 4190171"/>
                <a:gd name="connsiteY12197" fmla="*/ 15523 h 950432"/>
                <a:gd name="connsiteX12198" fmla="*/ 1356275 w 4190171"/>
                <a:gd name="connsiteY12198" fmla="*/ 7284 h 950432"/>
                <a:gd name="connsiteX12199" fmla="*/ 1299838 w 4190171"/>
                <a:gd name="connsiteY12199" fmla="*/ 0 h 950432"/>
                <a:gd name="connsiteX12200" fmla="*/ 1341661 w 4190171"/>
                <a:gd name="connsiteY12200" fmla="*/ 0 h 950432"/>
                <a:gd name="connsiteX12201" fmla="*/ 1359422 w 4190171"/>
                <a:gd name="connsiteY12201" fmla="*/ 16444 h 950432"/>
                <a:gd name="connsiteX12202" fmla="*/ 1360209 w 4190171"/>
                <a:gd name="connsiteY12202" fmla="*/ 36879 h 950432"/>
                <a:gd name="connsiteX12203" fmla="*/ 1345329 w 4190171"/>
                <a:gd name="connsiteY12203" fmla="*/ 52951 h 950432"/>
                <a:gd name="connsiteX12204" fmla="*/ 1324893 w 4190171"/>
                <a:gd name="connsiteY12204" fmla="*/ 53739 h 950432"/>
                <a:gd name="connsiteX12205" fmla="*/ 1295224 w 4190171"/>
                <a:gd name="connsiteY12205" fmla="*/ 26269 h 950432"/>
                <a:gd name="connsiteX12206" fmla="*/ 1294437 w 4190171"/>
                <a:gd name="connsiteY12206" fmla="*/ 5834 h 950432"/>
                <a:gd name="connsiteX12207" fmla="*/ 1269282 w 4190171"/>
                <a:gd name="connsiteY12207" fmla="*/ 0 h 950432"/>
                <a:gd name="connsiteX12208" fmla="*/ 1284047 w 4190171"/>
                <a:gd name="connsiteY12208" fmla="*/ 0 h 950432"/>
                <a:gd name="connsiteX12209" fmla="*/ 1285815 w 4190171"/>
                <a:gd name="connsiteY12209" fmla="*/ 3111 h 950432"/>
                <a:gd name="connsiteX12210" fmla="*/ 1284058 w 4190171"/>
                <a:gd name="connsiteY12210" fmla="*/ 9498 h 950432"/>
                <a:gd name="connsiteX12211" fmla="*/ 1277890 w 4190171"/>
                <a:gd name="connsiteY12211" fmla="*/ 13006 h 950432"/>
                <a:gd name="connsiteX12212" fmla="*/ 1271502 w 4190171"/>
                <a:gd name="connsiteY12212" fmla="*/ 11248 h 950432"/>
                <a:gd name="connsiteX12213" fmla="*/ 1267921 w 4190171"/>
                <a:gd name="connsiteY12213" fmla="*/ 4950 h 950432"/>
                <a:gd name="connsiteX12214" fmla="*/ 1101421 w 4190171"/>
                <a:gd name="connsiteY12214" fmla="*/ 0 h 950432"/>
                <a:gd name="connsiteX12215" fmla="*/ 1146357 w 4190171"/>
                <a:gd name="connsiteY12215" fmla="*/ 0 h 950432"/>
                <a:gd name="connsiteX12216" fmla="*/ 1129514 w 4190171"/>
                <a:gd name="connsiteY12216" fmla="*/ 16843 h 950432"/>
                <a:gd name="connsiteX12217" fmla="*/ 1118264 w 4190171"/>
                <a:gd name="connsiteY12217" fmla="*/ 16843 h 950432"/>
                <a:gd name="connsiteX12218" fmla="*/ 1043144 w 4190171"/>
                <a:gd name="connsiteY12218" fmla="*/ 0 h 950432"/>
                <a:gd name="connsiteX12219" fmla="*/ 1086474 w 4190171"/>
                <a:gd name="connsiteY12219" fmla="*/ 0 h 950432"/>
                <a:gd name="connsiteX12220" fmla="*/ 1142347 w 4190171"/>
                <a:gd name="connsiteY12220" fmla="*/ 55873 h 950432"/>
                <a:gd name="connsiteX12221" fmla="*/ 1142348 w 4190171"/>
                <a:gd name="connsiteY12221" fmla="*/ 73055 h 950432"/>
                <a:gd name="connsiteX12222" fmla="*/ 1107923 w 4190171"/>
                <a:gd name="connsiteY12222" fmla="*/ 107480 h 950432"/>
                <a:gd name="connsiteX12223" fmla="*/ 1090741 w 4190171"/>
                <a:gd name="connsiteY12223" fmla="*/ 107480 h 950432"/>
                <a:gd name="connsiteX12224" fmla="*/ 1021794 w 4190171"/>
                <a:gd name="connsiteY12224" fmla="*/ 38532 h 950432"/>
                <a:gd name="connsiteX12225" fmla="*/ 1021794 w 4190171"/>
                <a:gd name="connsiteY12225" fmla="*/ 21350 h 950432"/>
                <a:gd name="connsiteX12226" fmla="*/ 973153 w 4190171"/>
                <a:gd name="connsiteY12226" fmla="*/ 0 h 950432"/>
                <a:gd name="connsiteX12227" fmla="*/ 1027635 w 4190171"/>
                <a:gd name="connsiteY12227" fmla="*/ 0 h 950432"/>
                <a:gd name="connsiteX12228" fmla="*/ 1020351 w 4190171"/>
                <a:gd name="connsiteY12228" fmla="*/ 7284 h 950432"/>
                <a:gd name="connsiteX12229" fmla="*/ 1000460 w 4190171"/>
                <a:gd name="connsiteY12229" fmla="*/ 15523 h 950432"/>
                <a:gd name="connsiteX12230" fmla="*/ 1000460 w 4190171"/>
                <a:gd name="connsiteY12230" fmla="*/ 15523 h 950432"/>
                <a:gd name="connsiteX12231" fmla="*/ 1000460 w 4190171"/>
                <a:gd name="connsiteY12231" fmla="*/ 15497 h 950432"/>
                <a:gd name="connsiteX12232" fmla="*/ 1000328 w 4190171"/>
                <a:gd name="connsiteY12232" fmla="*/ 15523 h 950432"/>
                <a:gd name="connsiteX12233" fmla="*/ 980437 w 4190171"/>
                <a:gd name="connsiteY12233" fmla="*/ 7284 h 950432"/>
                <a:gd name="connsiteX12234" fmla="*/ 924000 w 4190171"/>
                <a:gd name="connsiteY12234" fmla="*/ 0 h 950432"/>
                <a:gd name="connsiteX12235" fmla="*/ 965823 w 4190171"/>
                <a:gd name="connsiteY12235" fmla="*/ 0 h 950432"/>
                <a:gd name="connsiteX12236" fmla="*/ 983584 w 4190171"/>
                <a:gd name="connsiteY12236" fmla="*/ 16444 h 950432"/>
                <a:gd name="connsiteX12237" fmla="*/ 984371 w 4190171"/>
                <a:gd name="connsiteY12237" fmla="*/ 36879 h 950432"/>
                <a:gd name="connsiteX12238" fmla="*/ 969490 w 4190171"/>
                <a:gd name="connsiteY12238" fmla="*/ 52951 h 950432"/>
                <a:gd name="connsiteX12239" fmla="*/ 949056 w 4190171"/>
                <a:gd name="connsiteY12239" fmla="*/ 53739 h 950432"/>
                <a:gd name="connsiteX12240" fmla="*/ 919386 w 4190171"/>
                <a:gd name="connsiteY12240" fmla="*/ 26269 h 950432"/>
                <a:gd name="connsiteX12241" fmla="*/ 918599 w 4190171"/>
                <a:gd name="connsiteY12241" fmla="*/ 5834 h 950432"/>
                <a:gd name="connsiteX12242" fmla="*/ 893444 w 4190171"/>
                <a:gd name="connsiteY12242" fmla="*/ 0 h 950432"/>
                <a:gd name="connsiteX12243" fmla="*/ 908210 w 4190171"/>
                <a:gd name="connsiteY12243" fmla="*/ 0 h 950432"/>
                <a:gd name="connsiteX12244" fmla="*/ 909978 w 4190171"/>
                <a:gd name="connsiteY12244" fmla="*/ 3111 h 950432"/>
                <a:gd name="connsiteX12245" fmla="*/ 908220 w 4190171"/>
                <a:gd name="connsiteY12245" fmla="*/ 9498 h 950432"/>
                <a:gd name="connsiteX12246" fmla="*/ 902052 w 4190171"/>
                <a:gd name="connsiteY12246" fmla="*/ 13006 h 950432"/>
                <a:gd name="connsiteX12247" fmla="*/ 895663 w 4190171"/>
                <a:gd name="connsiteY12247" fmla="*/ 11248 h 950432"/>
                <a:gd name="connsiteX12248" fmla="*/ 892083 w 4190171"/>
                <a:gd name="connsiteY12248" fmla="*/ 4950 h 950432"/>
                <a:gd name="connsiteX12249" fmla="*/ 725584 w 4190171"/>
                <a:gd name="connsiteY12249" fmla="*/ 0 h 950432"/>
                <a:gd name="connsiteX12250" fmla="*/ 770519 w 4190171"/>
                <a:gd name="connsiteY12250" fmla="*/ 0 h 950432"/>
                <a:gd name="connsiteX12251" fmla="*/ 753677 w 4190171"/>
                <a:gd name="connsiteY12251" fmla="*/ 16843 h 950432"/>
                <a:gd name="connsiteX12252" fmla="*/ 742427 w 4190171"/>
                <a:gd name="connsiteY12252" fmla="*/ 16843 h 950432"/>
                <a:gd name="connsiteX12253" fmla="*/ 667306 w 4190171"/>
                <a:gd name="connsiteY12253" fmla="*/ 0 h 950432"/>
                <a:gd name="connsiteX12254" fmla="*/ 710637 w 4190171"/>
                <a:gd name="connsiteY12254" fmla="*/ 0 h 950432"/>
                <a:gd name="connsiteX12255" fmla="*/ 766510 w 4190171"/>
                <a:gd name="connsiteY12255" fmla="*/ 55873 h 950432"/>
                <a:gd name="connsiteX12256" fmla="*/ 766510 w 4190171"/>
                <a:gd name="connsiteY12256" fmla="*/ 73055 h 950432"/>
                <a:gd name="connsiteX12257" fmla="*/ 732085 w 4190171"/>
                <a:gd name="connsiteY12257" fmla="*/ 107480 h 950432"/>
                <a:gd name="connsiteX12258" fmla="*/ 714904 w 4190171"/>
                <a:gd name="connsiteY12258" fmla="*/ 107480 h 950432"/>
                <a:gd name="connsiteX12259" fmla="*/ 645956 w 4190171"/>
                <a:gd name="connsiteY12259" fmla="*/ 38532 h 950432"/>
                <a:gd name="connsiteX12260" fmla="*/ 645956 w 4190171"/>
                <a:gd name="connsiteY12260" fmla="*/ 21350 h 950432"/>
                <a:gd name="connsiteX12261" fmla="*/ 597315 w 4190171"/>
                <a:gd name="connsiteY12261" fmla="*/ 0 h 950432"/>
                <a:gd name="connsiteX12262" fmla="*/ 651797 w 4190171"/>
                <a:gd name="connsiteY12262" fmla="*/ 0 h 950432"/>
                <a:gd name="connsiteX12263" fmla="*/ 644513 w 4190171"/>
                <a:gd name="connsiteY12263" fmla="*/ 7284 h 950432"/>
                <a:gd name="connsiteX12264" fmla="*/ 624623 w 4190171"/>
                <a:gd name="connsiteY12264" fmla="*/ 15523 h 950432"/>
                <a:gd name="connsiteX12265" fmla="*/ 624622 w 4190171"/>
                <a:gd name="connsiteY12265" fmla="*/ 15523 h 950432"/>
                <a:gd name="connsiteX12266" fmla="*/ 624622 w 4190171"/>
                <a:gd name="connsiteY12266" fmla="*/ 15497 h 950432"/>
                <a:gd name="connsiteX12267" fmla="*/ 624490 w 4190171"/>
                <a:gd name="connsiteY12267" fmla="*/ 15523 h 950432"/>
                <a:gd name="connsiteX12268" fmla="*/ 604599 w 4190171"/>
                <a:gd name="connsiteY12268" fmla="*/ 7284 h 950432"/>
                <a:gd name="connsiteX12269" fmla="*/ 548162 w 4190171"/>
                <a:gd name="connsiteY12269" fmla="*/ 0 h 950432"/>
                <a:gd name="connsiteX12270" fmla="*/ 589985 w 4190171"/>
                <a:gd name="connsiteY12270" fmla="*/ 0 h 950432"/>
                <a:gd name="connsiteX12271" fmla="*/ 607745 w 4190171"/>
                <a:gd name="connsiteY12271" fmla="*/ 16444 h 950432"/>
                <a:gd name="connsiteX12272" fmla="*/ 608533 w 4190171"/>
                <a:gd name="connsiteY12272" fmla="*/ 36879 h 950432"/>
                <a:gd name="connsiteX12273" fmla="*/ 593653 w 4190171"/>
                <a:gd name="connsiteY12273" fmla="*/ 52951 h 950432"/>
                <a:gd name="connsiteX12274" fmla="*/ 573218 w 4190171"/>
                <a:gd name="connsiteY12274" fmla="*/ 53739 h 950432"/>
                <a:gd name="connsiteX12275" fmla="*/ 543548 w 4190171"/>
                <a:gd name="connsiteY12275" fmla="*/ 26269 h 950432"/>
                <a:gd name="connsiteX12276" fmla="*/ 542761 w 4190171"/>
                <a:gd name="connsiteY12276" fmla="*/ 5834 h 950432"/>
                <a:gd name="connsiteX12277" fmla="*/ 517606 w 4190171"/>
                <a:gd name="connsiteY12277" fmla="*/ 0 h 950432"/>
                <a:gd name="connsiteX12278" fmla="*/ 532372 w 4190171"/>
                <a:gd name="connsiteY12278" fmla="*/ 0 h 950432"/>
                <a:gd name="connsiteX12279" fmla="*/ 534140 w 4190171"/>
                <a:gd name="connsiteY12279" fmla="*/ 3111 h 950432"/>
                <a:gd name="connsiteX12280" fmla="*/ 532382 w 4190171"/>
                <a:gd name="connsiteY12280" fmla="*/ 9498 h 950432"/>
                <a:gd name="connsiteX12281" fmla="*/ 526213 w 4190171"/>
                <a:gd name="connsiteY12281" fmla="*/ 13006 h 950432"/>
                <a:gd name="connsiteX12282" fmla="*/ 519826 w 4190171"/>
                <a:gd name="connsiteY12282" fmla="*/ 11248 h 950432"/>
                <a:gd name="connsiteX12283" fmla="*/ 516245 w 4190171"/>
                <a:gd name="connsiteY12283" fmla="*/ 4950 h 950432"/>
                <a:gd name="connsiteX12284" fmla="*/ 349746 w 4190171"/>
                <a:gd name="connsiteY12284" fmla="*/ 0 h 950432"/>
                <a:gd name="connsiteX12285" fmla="*/ 394681 w 4190171"/>
                <a:gd name="connsiteY12285" fmla="*/ 0 h 950432"/>
                <a:gd name="connsiteX12286" fmla="*/ 377838 w 4190171"/>
                <a:gd name="connsiteY12286" fmla="*/ 16843 h 950432"/>
                <a:gd name="connsiteX12287" fmla="*/ 366588 w 4190171"/>
                <a:gd name="connsiteY12287" fmla="*/ 16843 h 950432"/>
                <a:gd name="connsiteX12288" fmla="*/ 309013 w 4190171"/>
                <a:gd name="connsiteY12288" fmla="*/ 0 h 950432"/>
                <a:gd name="connsiteX12289" fmla="*/ 334799 w 4190171"/>
                <a:gd name="connsiteY12289" fmla="*/ 0 h 950432"/>
                <a:gd name="connsiteX12290" fmla="*/ 390672 w 4190171"/>
                <a:gd name="connsiteY12290" fmla="*/ 55873 h 950432"/>
                <a:gd name="connsiteX12291" fmla="*/ 390672 w 4190171"/>
                <a:gd name="connsiteY12291" fmla="*/ 73055 h 950432"/>
                <a:gd name="connsiteX12292" fmla="*/ 356247 w 4190171"/>
                <a:gd name="connsiteY12292" fmla="*/ 107480 h 950432"/>
                <a:gd name="connsiteX12293" fmla="*/ 339065 w 4190171"/>
                <a:gd name="connsiteY12293" fmla="*/ 107480 h 950432"/>
                <a:gd name="connsiteX12294" fmla="*/ 289848 w 4190171"/>
                <a:gd name="connsiteY12294" fmla="*/ 58263 h 950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  <a:cxn ang="0">
                  <a:pos x="connsiteX2904" y="connsiteY2904"/>
                </a:cxn>
                <a:cxn ang="0">
                  <a:pos x="connsiteX2905" y="connsiteY2905"/>
                </a:cxn>
                <a:cxn ang="0">
                  <a:pos x="connsiteX2906" y="connsiteY2906"/>
                </a:cxn>
                <a:cxn ang="0">
                  <a:pos x="connsiteX2907" y="connsiteY2907"/>
                </a:cxn>
                <a:cxn ang="0">
                  <a:pos x="connsiteX2908" y="connsiteY2908"/>
                </a:cxn>
                <a:cxn ang="0">
                  <a:pos x="connsiteX2909" y="connsiteY2909"/>
                </a:cxn>
                <a:cxn ang="0">
                  <a:pos x="connsiteX2910" y="connsiteY2910"/>
                </a:cxn>
                <a:cxn ang="0">
                  <a:pos x="connsiteX2911" y="connsiteY2911"/>
                </a:cxn>
                <a:cxn ang="0">
                  <a:pos x="connsiteX2912" y="connsiteY2912"/>
                </a:cxn>
                <a:cxn ang="0">
                  <a:pos x="connsiteX2913" y="connsiteY2913"/>
                </a:cxn>
                <a:cxn ang="0">
                  <a:pos x="connsiteX2914" y="connsiteY2914"/>
                </a:cxn>
                <a:cxn ang="0">
                  <a:pos x="connsiteX2915" y="connsiteY2915"/>
                </a:cxn>
                <a:cxn ang="0">
                  <a:pos x="connsiteX2916" y="connsiteY2916"/>
                </a:cxn>
                <a:cxn ang="0">
                  <a:pos x="connsiteX2917" y="connsiteY2917"/>
                </a:cxn>
                <a:cxn ang="0">
                  <a:pos x="connsiteX2918" y="connsiteY2918"/>
                </a:cxn>
                <a:cxn ang="0">
                  <a:pos x="connsiteX2919" y="connsiteY2919"/>
                </a:cxn>
                <a:cxn ang="0">
                  <a:pos x="connsiteX2920" y="connsiteY2920"/>
                </a:cxn>
                <a:cxn ang="0">
                  <a:pos x="connsiteX2921" y="connsiteY2921"/>
                </a:cxn>
                <a:cxn ang="0">
                  <a:pos x="connsiteX2922" y="connsiteY2922"/>
                </a:cxn>
                <a:cxn ang="0">
                  <a:pos x="connsiteX2923" y="connsiteY2923"/>
                </a:cxn>
                <a:cxn ang="0">
                  <a:pos x="connsiteX2924" y="connsiteY2924"/>
                </a:cxn>
                <a:cxn ang="0">
                  <a:pos x="connsiteX2925" y="connsiteY2925"/>
                </a:cxn>
                <a:cxn ang="0">
                  <a:pos x="connsiteX2926" y="connsiteY2926"/>
                </a:cxn>
                <a:cxn ang="0">
                  <a:pos x="connsiteX2927" y="connsiteY2927"/>
                </a:cxn>
                <a:cxn ang="0">
                  <a:pos x="connsiteX2928" y="connsiteY2928"/>
                </a:cxn>
                <a:cxn ang="0">
                  <a:pos x="connsiteX2929" y="connsiteY2929"/>
                </a:cxn>
                <a:cxn ang="0">
                  <a:pos x="connsiteX2930" y="connsiteY2930"/>
                </a:cxn>
                <a:cxn ang="0">
                  <a:pos x="connsiteX2931" y="connsiteY2931"/>
                </a:cxn>
                <a:cxn ang="0">
                  <a:pos x="connsiteX2932" y="connsiteY2932"/>
                </a:cxn>
                <a:cxn ang="0">
                  <a:pos x="connsiteX2933" y="connsiteY2933"/>
                </a:cxn>
                <a:cxn ang="0">
                  <a:pos x="connsiteX2934" y="connsiteY2934"/>
                </a:cxn>
                <a:cxn ang="0">
                  <a:pos x="connsiteX2935" y="connsiteY2935"/>
                </a:cxn>
                <a:cxn ang="0">
                  <a:pos x="connsiteX2936" y="connsiteY2936"/>
                </a:cxn>
                <a:cxn ang="0">
                  <a:pos x="connsiteX2937" y="connsiteY2937"/>
                </a:cxn>
                <a:cxn ang="0">
                  <a:pos x="connsiteX2938" y="connsiteY2938"/>
                </a:cxn>
                <a:cxn ang="0">
                  <a:pos x="connsiteX2939" y="connsiteY2939"/>
                </a:cxn>
                <a:cxn ang="0">
                  <a:pos x="connsiteX2940" y="connsiteY2940"/>
                </a:cxn>
                <a:cxn ang="0">
                  <a:pos x="connsiteX2941" y="connsiteY2941"/>
                </a:cxn>
                <a:cxn ang="0">
                  <a:pos x="connsiteX2942" y="connsiteY2942"/>
                </a:cxn>
                <a:cxn ang="0">
                  <a:pos x="connsiteX2943" y="connsiteY2943"/>
                </a:cxn>
                <a:cxn ang="0">
                  <a:pos x="connsiteX2944" y="connsiteY2944"/>
                </a:cxn>
                <a:cxn ang="0">
                  <a:pos x="connsiteX2945" y="connsiteY2945"/>
                </a:cxn>
                <a:cxn ang="0">
                  <a:pos x="connsiteX2946" y="connsiteY2946"/>
                </a:cxn>
                <a:cxn ang="0">
                  <a:pos x="connsiteX2947" y="connsiteY2947"/>
                </a:cxn>
                <a:cxn ang="0">
                  <a:pos x="connsiteX2948" y="connsiteY2948"/>
                </a:cxn>
                <a:cxn ang="0">
                  <a:pos x="connsiteX2949" y="connsiteY2949"/>
                </a:cxn>
                <a:cxn ang="0">
                  <a:pos x="connsiteX2950" y="connsiteY2950"/>
                </a:cxn>
                <a:cxn ang="0">
                  <a:pos x="connsiteX2951" y="connsiteY2951"/>
                </a:cxn>
                <a:cxn ang="0">
                  <a:pos x="connsiteX2952" y="connsiteY2952"/>
                </a:cxn>
                <a:cxn ang="0">
                  <a:pos x="connsiteX2953" y="connsiteY2953"/>
                </a:cxn>
                <a:cxn ang="0">
                  <a:pos x="connsiteX2954" y="connsiteY2954"/>
                </a:cxn>
                <a:cxn ang="0">
                  <a:pos x="connsiteX2955" y="connsiteY2955"/>
                </a:cxn>
                <a:cxn ang="0">
                  <a:pos x="connsiteX2956" y="connsiteY2956"/>
                </a:cxn>
                <a:cxn ang="0">
                  <a:pos x="connsiteX2957" y="connsiteY2957"/>
                </a:cxn>
                <a:cxn ang="0">
                  <a:pos x="connsiteX2958" y="connsiteY2958"/>
                </a:cxn>
                <a:cxn ang="0">
                  <a:pos x="connsiteX2959" y="connsiteY2959"/>
                </a:cxn>
                <a:cxn ang="0">
                  <a:pos x="connsiteX2960" y="connsiteY2960"/>
                </a:cxn>
                <a:cxn ang="0">
                  <a:pos x="connsiteX2961" y="connsiteY2961"/>
                </a:cxn>
                <a:cxn ang="0">
                  <a:pos x="connsiteX2962" y="connsiteY2962"/>
                </a:cxn>
                <a:cxn ang="0">
                  <a:pos x="connsiteX2963" y="connsiteY2963"/>
                </a:cxn>
                <a:cxn ang="0">
                  <a:pos x="connsiteX2964" y="connsiteY2964"/>
                </a:cxn>
                <a:cxn ang="0">
                  <a:pos x="connsiteX2965" y="connsiteY2965"/>
                </a:cxn>
                <a:cxn ang="0">
                  <a:pos x="connsiteX2966" y="connsiteY2966"/>
                </a:cxn>
                <a:cxn ang="0">
                  <a:pos x="connsiteX2967" y="connsiteY2967"/>
                </a:cxn>
                <a:cxn ang="0">
                  <a:pos x="connsiteX2968" y="connsiteY2968"/>
                </a:cxn>
                <a:cxn ang="0">
                  <a:pos x="connsiteX2969" y="connsiteY2969"/>
                </a:cxn>
                <a:cxn ang="0">
                  <a:pos x="connsiteX2970" y="connsiteY2970"/>
                </a:cxn>
                <a:cxn ang="0">
                  <a:pos x="connsiteX2971" y="connsiteY2971"/>
                </a:cxn>
                <a:cxn ang="0">
                  <a:pos x="connsiteX2972" y="connsiteY2972"/>
                </a:cxn>
                <a:cxn ang="0">
                  <a:pos x="connsiteX2973" y="connsiteY2973"/>
                </a:cxn>
                <a:cxn ang="0">
                  <a:pos x="connsiteX2974" y="connsiteY2974"/>
                </a:cxn>
                <a:cxn ang="0">
                  <a:pos x="connsiteX2975" y="connsiteY2975"/>
                </a:cxn>
                <a:cxn ang="0">
                  <a:pos x="connsiteX2976" y="connsiteY2976"/>
                </a:cxn>
                <a:cxn ang="0">
                  <a:pos x="connsiteX2977" y="connsiteY2977"/>
                </a:cxn>
                <a:cxn ang="0">
                  <a:pos x="connsiteX2978" y="connsiteY2978"/>
                </a:cxn>
                <a:cxn ang="0">
                  <a:pos x="connsiteX2979" y="connsiteY2979"/>
                </a:cxn>
                <a:cxn ang="0">
                  <a:pos x="connsiteX2980" y="connsiteY2980"/>
                </a:cxn>
                <a:cxn ang="0">
                  <a:pos x="connsiteX2981" y="connsiteY2981"/>
                </a:cxn>
                <a:cxn ang="0">
                  <a:pos x="connsiteX2982" y="connsiteY2982"/>
                </a:cxn>
                <a:cxn ang="0">
                  <a:pos x="connsiteX2983" y="connsiteY2983"/>
                </a:cxn>
                <a:cxn ang="0">
                  <a:pos x="connsiteX2984" y="connsiteY2984"/>
                </a:cxn>
                <a:cxn ang="0">
                  <a:pos x="connsiteX2985" y="connsiteY2985"/>
                </a:cxn>
                <a:cxn ang="0">
                  <a:pos x="connsiteX2986" y="connsiteY2986"/>
                </a:cxn>
                <a:cxn ang="0">
                  <a:pos x="connsiteX2987" y="connsiteY2987"/>
                </a:cxn>
                <a:cxn ang="0">
                  <a:pos x="connsiteX2988" y="connsiteY2988"/>
                </a:cxn>
                <a:cxn ang="0">
                  <a:pos x="connsiteX2989" y="connsiteY2989"/>
                </a:cxn>
                <a:cxn ang="0">
                  <a:pos x="connsiteX2990" y="connsiteY2990"/>
                </a:cxn>
                <a:cxn ang="0">
                  <a:pos x="connsiteX2991" y="connsiteY2991"/>
                </a:cxn>
                <a:cxn ang="0">
                  <a:pos x="connsiteX2992" y="connsiteY2992"/>
                </a:cxn>
                <a:cxn ang="0">
                  <a:pos x="connsiteX2993" y="connsiteY2993"/>
                </a:cxn>
                <a:cxn ang="0">
                  <a:pos x="connsiteX2994" y="connsiteY2994"/>
                </a:cxn>
                <a:cxn ang="0">
                  <a:pos x="connsiteX2995" y="connsiteY2995"/>
                </a:cxn>
                <a:cxn ang="0">
                  <a:pos x="connsiteX2996" y="connsiteY2996"/>
                </a:cxn>
                <a:cxn ang="0">
                  <a:pos x="connsiteX2997" y="connsiteY2997"/>
                </a:cxn>
                <a:cxn ang="0">
                  <a:pos x="connsiteX2998" y="connsiteY2998"/>
                </a:cxn>
                <a:cxn ang="0">
                  <a:pos x="connsiteX2999" y="connsiteY2999"/>
                </a:cxn>
                <a:cxn ang="0">
                  <a:pos x="connsiteX3000" y="connsiteY3000"/>
                </a:cxn>
                <a:cxn ang="0">
                  <a:pos x="connsiteX3001" y="connsiteY3001"/>
                </a:cxn>
                <a:cxn ang="0">
                  <a:pos x="connsiteX3002" y="connsiteY3002"/>
                </a:cxn>
                <a:cxn ang="0">
                  <a:pos x="connsiteX3003" y="connsiteY3003"/>
                </a:cxn>
                <a:cxn ang="0">
                  <a:pos x="connsiteX3004" y="connsiteY3004"/>
                </a:cxn>
                <a:cxn ang="0">
                  <a:pos x="connsiteX3005" y="connsiteY3005"/>
                </a:cxn>
                <a:cxn ang="0">
                  <a:pos x="connsiteX3006" y="connsiteY3006"/>
                </a:cxn>
                <a:cxn ang="0">
                  <a:pos x="connsiteX3007" y="connsiteY3007"/>
                </a:cxn>
                <a:cxn ang="0">
                  <a:pos x="connsiteX3008" y="connsiteY3008"/>
                </a:cxn>
                <a:cxn ang="0">
                  <a:pos x="connsiteX3009" y="connsiteY3009"/>
                </a:cxn>
                <a:cxn ang="0">
                  <a:pos x="connsiteX3010" y="connsiteY3010"/>
                </a:cxn>
                <a:cxn ang="0">
                  <a:pos x="connsiteX3011" y="connsiteY3011"/>
                </a:cxn>
                <a:cxn ang="0">
                  <a:pos x="connsiteX3012" y="connsiteY3012"/>
                </a:cxn>
                <a:cxn ang="0">
                  <a:pos x="connsiteX3013" y="connsiteY3013"/>
                </a:cxn>
                <a:cxn ang="0">
                  <a:pos x="connsiteX3014" y="connsiteY3014"/>
                </a:cxn>
                <a:cxn ang="0">
                  <a:pos x="connsiteX3015" y="connsiteY3015"/>
                </a:cxn>
                <a:cxn ang="0">
                  <a:pos x="connsiteX3016" y="connsiteY3016"/>
                </a:cxn>
                <a:cxn ang="0">
                  <a:pos x="connsiteX3017" y="connsiteY3017"/>
                </a:cxn>
                <a:cxn ang="0">
                  <a:pos x="connsiteX3018" y="connsiteY3018"/>
                </a:cxn>
                <a:cxn ang="0">
                  <a:pos x="connsiteX3019" y="connsiteY3019"/>
                </a:cxn>
                <a:cxn ang="0">
                  <a:pos x="connsiteX3020" y="connsiteY3020"/>
                </a:cxn>
                <a:cxn ang="0">
                  <a:pos x="connsiteX3021" y="connsiteY3021"/>
                </a:cxn>
                <a:cxn ang="0">
                  <a:pos x="connsiteX3022" y="connsiteY3022"/>
                </a:cxn>
                <a:cxn ang="0">
                  <a:pos x="connsiteX3023" y="connsiteY3023"/>
                </a:cxn>
                <a:cxn ang="0">
                  <a:pos x="connsiteX3024" y="connsiteY3024"/>
                </a:cxn>
                <a:cxn ang="0">
                  <a:pos x="connsiteX3025" y="connsiteY3025"/>
                </a:cxn>
                <a:cxn ang="0">
                  <a:pos x="connsiteX3026" y="connsiteY3026"/>
                </a:cxn>
                <a:cxn ang="0">
                  <a:pos x="connsiteX3027" y="connsiteY3027"/>
                </a:cxn>
                <a:cxn ang="0">
                  <a:pos x="connsiteX3028" y="connsiteY3028"/>
                </a:cxn>
                <a:cxn ang="0">
                  <a:pos x="connsiteX3029" y="connsiteY3029"/>
                </a:cxn>
                <a:cxn ang="0">
                  <a:pos x="connsiteX3030" y="connsiteY3030"/>
                </a:cxn>
                <a:cxn ang="0">
                  <a:pos x="connsiteX3031" y="connsiteY3031"/>
                </a:cxn>
                <a:cxn ang="0">
                  <a:pos x="connsiteX3032" y="connsiteY3032"/>
                </a:cxn>
                <a:cxn ang="0">
                  <a:pos x="connsiteX3033" y="connsiteY3033"/>
                </a:cxn>
                <a:cxn ang="0">
                  <a:pos x="connsiteX3034" y="connsiteY3034"/>
                </a:cxn>
                <a:cxn ang="0">
                  <a:pos x="connsiteX3035" y="connsiteY3035"/>
                </a:cxn>
                <a:cxn ang="0">
                  <a:pos x="connsiteX3036" y="connsiteY3036"/>
                </a:cxn>
                <a:cxn ang="0">
                  <a:pos x="connsiteX3037" y="connsiteY3037"/>
                </a:cxn>
                <a:cxn ang="0">
                  <a:pos x="connsiteX3038" y="connsiteY3038"/>
                </a:cxn>
                <a:cxn ang="0">
                  <a:pos x="connsiteX3039" y="connsiteY3039"/>
                </a:cxn>
                <a:cxn ang="0">
                  <a:pos x="connsiteX3040" y="connsiteY3040"/>
                </a:cxn>
                <a:cxn ang="0">
                  <a:pos x="connsiteX3041" y="connsiteY3041"/>
                </a:cxn>
                <a:cxn ang="0">
                  <a:pos x="connsiteX3042" y="connsiteY3042"/>
                </a:cxn>
                <a:cxn ang="0">
                  <a:pos x="connsiteX3043" y="connsiteY3043"/>
                </a:cxn>
                <a:cxn ang="0">
                  <a:pos x="connsiteX3044" y="connsiteY3044"/>
                </a:cxn>
                <a:cxn ang="0">
                  <a:pos x="connsiteX3045" y="connsiteY3045"/>
                </a:cxn>
                <a:cxn ang="0">
                  <a:pos x="connsiteX3046" y="connsiteY3046"/>
                </a:cxn>
                <a:cxn ang="0">
                  <a:pos x="connsiteX3047" y="connsiteY3047"/>
                </a:cxn>
                <a:cxn ang="0">
                  <a:pos x="connsiteX3048" y="connsiteY3048"/>
                </a:cxn>
                <a:cxn ang="0">
                  <a:pos x="connsiteX3049" y="connsiteY3049"/>
                </a:cxn>
                <a:cxn ang="0">
                  <a:pos x="connsiteX3050" y="connsiteY3050"/>
                </a:cxn>
                <a:cxn ang="0">
                  <a:pos x="connsiteX3051" y="connsiteY3051"/>
                </a:cxn>
                <a:cxn ang="0">
                  <a:pos x="connsiteX3052" y="connsiteY3052"/>
                </a:cxn>
                <a:cxn ang="0">
                  <a:pos x="connsiteX3053" y="connsiteY3053"/>
                </a:cxn>
                <a:cxn ang="0">
                  <a:pos x="connsiteX3054" y="connsiteY3054"/>
                </a:cxn>
                <a:cxn ang="0">
                  <a:pos x="connsiteX3055" y="connsiteY3055"/>
                </a:cxn>
                <a:cxn ang="0">
                  <a:pos x="connsiteX3056" y="connsiteY3056"/>
                </a:cxn>
                <a:cxn ang="0">
                  <a:pos x="connsiteX3057" y="connsiteY3057"/>
                </a:cxn>
                <a:cxn ang="0">
                  <a:pos x="connsiteX3058" y="connsiteY3058"/>
                </a:cxn>
                <a:cxn ang="0">
                  <a:pos x="connsiteX3059" y="connsiteY3059"/>
                </a:cxn>
                <a:cxn ang="0">
                  <a:pos x="connsiteX3060" y="connsiteY3060"/>
                </a:cxn>
                <a:cxn ang="0">
                  <a:pos x="connsiteX3061" y="connsiteY3061"/>
                </a:cxn>
                <a:cxn ang="0">
                  <a:pos x="connsiteX3062" y="connsiteY3062"/>
                </a:cxn>
                <a:cxn ang="0">
                  <a:pos x="connsiteX3063" y="connsiteY3063"/>
                </a:cxn>
                <a:cxn ang="0">
                  <a:pos x="connsiteX3064" y="connsiteY3064"/>
                </a:cxn>
                <a:cxn ang="0">
                  <a:pos x="connsiteX3065" y="connsiteY3065"/>
                </a:cxn>
                <a:cxn ang="0">
                  <a:pos x="connsiteX3066" y="connsiteY3066"/>
                </a:cxn>
                <a:cxn ang="0">
                  <a:pos x="connsiteX3067" y="connsiteY3067"/>
                </a:cxn>
                <a:cxn ang="0">
                  <a:pos x="connsiteX3068" y="connsiteY3068"/>
                </a:cxn>
                <a:cxn ang="0">
                  <a:pos x="connsiteX3069" y="connsiteY3069"/>
                </a:cxn>
                <a:cxn ang="0">
                  <a:pos x="connsiteX3070" y="connsiteY3070"/>
                </a:cxn>
                <a:cxn ang="0">
                  <a:pos x="connsiteX3071" y="connsiteY3071"/>
                </a:cxn>
                <a:cxn ang="0">
                  <a:pos x="connsiteX3072" y="connsiteY3072"/>
                </a:cxn>
                <a:cxn ang="0">
                  <a:pos x="connsiteX3073" y="connsiteY3073"/>
                </a:cxn>
                <a:cxn ang="0">
                  <a:pos x="connsiteX3074" y="connsiteY3074"/>
                </a:cxn>
                <a:cxn ang="0">
                  <a:pos x="connsiteX3075" y="connsiteY3075"/>
                </a:cxn>
                <a:cxn ang="0">
                  <a:pos x="connsiteX3076" y="connsiteY3076"/>
                </a:cxn>
                <a:cxn ang="0">
                  <a:pos x="connsiteX3077" y="connsiteY3077"/>
                </a:cxn>
                <a:cxn ang="0">
                  <a:pos x="connsiteX3078" y="connsiteY3078"/>
                </a:cxn>
                <a:cxn ang="0">
                  <a:pos x="connsiteX3079" y="connsiteY3079"/>
                </a:cxn>
                <a:cxn ang="0">
                  <a:pos x="connsiteX3080" y="connsiteY3080"/>
                </a:cxn>
                <a:cxn ang="0">
                  <a:pos x="connsiteX3081" y="connsiteY3081"/>
                </a:cxn>
                <a:cxn ang="0">
                  <a:pos x="connsiteX3082" y="connsiteY3082"/>
                </a:cxn>
                <a:cxn ang="0">
                  <a:pos x="connsiteX3083" y="connsiteY3083"/>
                </a:cxn>
                <a:cxn ang="0">
                  <a:pos x="connsiteX3084" y="connsiteY3084"/>
                </a:cxn>
                <a:cxn ang="0">
                  <a:pos x="connsiteX3085" y="connsiteY3085"/>
                </a:cxn>
                <a:cxn ang="0">
                  <a:pos x="connsiteX3086" y="connsiteY3086"/>
                </a:cxn>
                <a:cxn ang="0">
                  <a:pos x="connsiteX3087" y="connsiteY3087"/>
                </a:cxn>
                <a:cxn ang="0">
                  <a:pos x="connsiteX3088" y="connsiteY3088"/>
                </a:cxn>
                <a:cxn ang="0">
                  <a:pos x="connsiteX3089" y="connsiteY3089"/>
                </a:cxn>
                <a:cxn ang="0">
                  <a:pos x="connsiteX3090" y="connsiteY3090"/>
                </a:cxn>
                <a:cxn ang="0">
                  <a:pos x="connsiteX3091" y="connsiteY3091"/>
                </a:cxn>
                <a:cxn ang="0">
                  <a:pos x="connsiteX3092" y="connsiteY3092"/>
                </a:cxn>
                <a:cxn ang="0">
                  <a:pos x="connsiteX3093" y="connsiteY3093"/>
                </a:cxn>
                <a:cxn ang="0">
                  <a:pos x="connsiteX3094" y="connsiteY3094"/>
                </a:cxn>
                <a:cxn ang="0">
                  <a:pos x="connsiteX3095" y="connsiteY3095"/>
                </a:cxn>
                <a:cxn ang="0">
                  <a:pos x="connsiteX3096" y="connsiteY3096"/>
                </a:cxn>
                <a:cxn ang="0">
                  <a:pos x="connsiteX3097" y="connsiteY3097"/>
                </a:cxn>
                <a:cxn ang="0">
                  <a:pos x="connsiteX3098" y="connsiteY3098"/>
                </a:cxn>
                <a:cxn ang="0">
                  <a:pos x="connsiteX3099" y="connsiteY3099"/>
                </a:cxn>
                <a:cxn ang="0">
                  <a:pos x="connsiteX3100" y="connsiteY3100"/>
                </a:cxn>
                <a:cxn ang="0">
                  <a:pos x="connsiteX3101" y="connsiteY3101"/>
                </a:cxn>
                <a:cxn ang="0">
                  <a:pos x="connsiteX3102" y="connsiteY3102"/>
                </a:cxn>
                <a:cxn ang="0">
                  <a:pos x="connsiteX3103" y="connsiteY3103"/>
                </a:cxn>
                <a:cxn ang="0">
                  <a:pos x="connsiteX3104" y="connsiteY3104"/>
                </a:cxn>
                <a:cxn ang="0">
                  <a:pos x="connsiteX3105" y="connsiteY3105"/>
                </a:cxn>
                <a:cxn ang="0">
                  <a:pos x="connsiteX3106" y="connsiteY3106"/>
                </a:cxn>
                <a:cxn ang="0">
                  <a:pos x="connsiteX3107" y="connsiteY3107"/>
                </a:cxn>
                <a:cxn ang="0">
                  <a:pos x="connsiteX3108" y="connsiteY3108"/>
                </a:cxn>
                <a:cxn ang="0">
                  <a:pos x="connsiteX3109" y="connsiteY3109"/>
                </a:cxn>
                <a:cxn ang="0">
                  <a:pos x="connsiteX3110" y="connsiteY3110"/>
                </a:cxn>
                <a:cxn ang="0">
                  <a:pos x="connsiteX3111" y="connsiteY3111"/>
                </a:cxn>
                <a:cxn ang="0">
                  <a:pos x="connsiteX3112" y="connsiteY3112"/>
                </a:cxn>
                <a:cxn ang="0">
                  <a:pos x="connsiteX3113" y="connsiteY3113"/>
                </a:cxn>
                <a:cxn ang="0">
                  <a:pos x="connsiteX3114" y="connsiteY3114"/>
                </a:cxn>
                <a:cxn ang="0">
                  <a:pos x="connsiteX3115" y="connsiteY3115"/>
                </a:cxn>
                <a:cxn ang="0">
                  <a:pos x="connsiteX3116" y="connsiteY3116"/>
                </a:cxn>
                <a:cxn ang="0">
                  <a:pos x="connsiteX3117" y="connsiteY3117"/>
                </a:cxn>
                <a:cxn ang="0">
                  <a:pos x="connsiteX3118" y="connsiteY3118"/>
                </a:cxn>
                <a:cxn ang="0">
                  <a:pos x="connsiteX3119" y="connsiteY3119"/>
                </a:cxn>
                <a:cxn ang="0">
                  <a:pos x="connsiteX3120" y="connsiteY3120"/>
                </a:cxn>
                <a:cxn ang="0">
                  <a:pos x="connsiteX3121" y="connsiteY3121"/>
                </a:cxn>
                <a:cxn ang="0">
                  <a:pos x="connsiteX3122" y="connsiteY3122"/>
                </a:cxn>
                <a:cxn ang="0">
                  <a:pos x="connsiteX3123" y="connsiteY3123"/>
                </a:cxn>
                <a:cxn ang="0">
                  <a:pos x="connsiteX3124" y="connsiteY3124"/>
                </a:cxn>
                <a:cxn ang="0">
                  <a:pos x="connsiteX3125" y="connsiteY3125"/>
                </a:cxn>
                <a:cxn ang="0">
                  <a:pos x="connsiteX3126" y="connsiteY3126"/>
                </a:cxn>
                <a:cxn ang="0">
                  <a:pos x="connsiteX3127" y="connsiteY3127"/>
                </a:cxn>
                <a:cxn ang="0">
                  <a:pos x="connsiteX3128" y="connsiteY3128"/>
                </a:cxn>
                <a:cxn ang="0">
                  <a:pos x="connsiteX3129" y="connsiteY3129"/>
                </a:cxn>
                <a:cxn ang="0">
                  <a:pos x="connsiteX3130" y="connsiteY3130"/>
                </a:cxn>
                <a:cxn ang="0">
                  <a:pos x="connsiteX3131" y="connsiteY3131"/>
                </a:cxn>
                <a:cxn ang="0">
                  <a:pos x="connsiteX3132" y="connsiteY3132"/>
                </a:cxn>
                <a:cxn ang="0">
                  <a:pos x="connsiteX3133" y="connsiteY3133"/>
                </a:cxn>
                <a:cxn ang="0">
                  <a:pos x="connsiteX3134" y="connsiteY3134"/>
                </a:cxn>
                <a:cxn ang="0">
                  <a:pos x="connsiteX3135" y="connsiteY3135"/>
                </a:cxn>
                <a:cxn ang="0">
                  <a:pos x="connsiteX3136" y="connsiteY3136"/>
                </a:cxn>
                <a:cxn ang="0">
                  <a:pos x="connsiteX3137" y="connsiteY3137"/>
                </a:cxn>
                <a:cxn ang="0">
                  <a:pos x="connsiteX3138" y="connsiteY3138"/>
                </a:cxn>
                <a:cxn ang="0">
                  <a:pos x="connsiteX3139" y="connsiteY3139"/>
                </a:cxn>
                <a:cxn ang="0">
                  <a:pos x="connsiteX3140" y="connsiteY3140"/>
                </a:cxn>
                <a:cxn ang="0">
                  <a:pos x="connsiteX3141" y="connsiteY3141"/>
                </a:cxn>
                <a:cxn ang="0">
                  <a:pos x="connsiteX3142" y="connsiteY3142"/>
                </a:cxn>
                <a:cxn ang="0">
                  <a:pos x="connsiteX3143" y="connsiteY3143"/>
                </a:cxn>
                <a:cxn ang="0">
                  <a:pos x="connsiteX3144" y="connsiteY3144"/>
                </a:cxn>
                <a:cxn ang="0">
                  <a:pos x="connsiteX3145" y="connsiteY3145"/>
                </a:cxn>
                <a:cxn ang="0">
                  <a:pos x="connsiteX3146" y="connsiteY3146"/>
                </a:cxn>
                <a:cxn ang="0">
                  <a:pos x="connsiteX3147" y="connsiteY3147"/>
                </a:cxn>
                <a:cxn ang="0">
                  <a:pos x="connsiteX3148" y="connsiteY3148"/>
                </a:cxn>
                <a:cxn ang="0">
                  <a:pos x="connsiteX3149" y="connsiteY3149"/>
                </a:cxn>
                <a:cxn ang="0">
                  <a:pos x="connsiteX3150" y="connsiteY3150"/>
                </a:cxn>
                <a:cxn ang="0">
                  <a:pos x="connsiteX3151" y="connsiteY3151"/>
                </a:cxn>
                <a:cxn ang="0">
                  <a:pos x="connsiteX3152" y="connsiteY3152"/>
                </a:cxn>
                <a:cxn ang="0">
                  <a:pos x="connsiteX3153" y="connsiteY3153"/>
                </a:cxn>
                <a:cxn ang="0">
                  <a:pos x="connsiteX3154" y="connsiteY3154"/>
                </a:cxn>
                <a:cxn ang="0">
                  <a:pos x="connsiteX3155" y="connsiteY3155"/>
                </a:cxn>
                <a:cxn ang="0">
                  <a:pos x="connsiteX3156" y="connsiteY3156"/>
                </a:cxn>
                <a:cxn ang="0">
                  <a:pos x="connsiteX3157" y="connsiteY3157"/>
                </a:cxn>
                <a:cxn ang="0">
                  <a:pos x="connsiteX3158" y="connsiteY3158"/>
                </a:cxn>
                <a:cxn ang="0">
                  <a:pos x="connsiteX3159" y="connsiteY3159"/>
                </a:cxn>
                <a:cxn ang="0">
                  <a:pos x="connsiteX3160" y="connsiteY3160"/>
                </a:cxn>
                <a:cxn ang="0">
                  <a:pos x="connsiteX3161" y="connsiteY3161"/>
                </a:cxn>
                <a:cxn ang="0">
                  <a:pos x="connsiteX3162" y="connsiteY3162"/>
                </a:cxn>
                <a:cxn ang="0">
                  <a:pos x="connsiteX3163" y="connsiteY3163"/>
                </a:cxn>
                <a:cxn ang="0">
                  <a:pos x="connsiteX3164" y="connsiteY3164"/>
                </a:cxn>
                <a:cxn ang="0">
                  <a:pos x="connsiteX3165" y="connsiteY3165"/>
                </a:cxn>
                <a:cxn ang="0">
                  <a:pos x="connsiteX3166" y="connsiteY3166"/>
                </a:cxn>
                <a:cxn ang="0">
                  <a:pos x="connsiteX3167" y="connsiteY3167"/>
                </a:cxn>
                <a:cxn ang="0">
                  <a:pos x="connsiteX3168" y="connsiteY3168"/>
                </a:cxn>
                <a:cxn ang="0">
                  <a:pos x="connsiteX3169" y="connsiteY3169"/>
                </a:cxn>
                <a:cxn ang="0">
                  <a:pos x="connsiteX3170" y="connsiteY3170"/>
                </a:cxn>
                <a:cxn ang="0">
                  <a:pos x="connsiteX3171" y="connsiteY3171"/>
                </a:cxn>
                <a:cxn ang="0">
                  <a:pos x="connsiteX3172" y="connsiteY3172"/>
                </a:cxn>
                <a:cxn ang="0">
                  <a:pos x="connsiteX3173" y="connsiteY3173"/>
                </a:cxn>
                <a:cxn ang="0">
                  <a:pos x="connsiteX3174" y="connsiteY3174"/>
                </a:cxn>
                <a:cxn ang="0">
                  <a:pos x="connsiteX3175" y="connsiteY3175"/>
                </a:cxn>
                <a:cxn ang="0">
                  <a:pos x="connsiteX3176" y="connsiteY3176"/>
                </a:cxn>
                <a:cxn ang="0">
                  <a:pos x="connsiteX3177" y="connsiteY3177"/>
                </a:cxn>
                <a:cxn ang="0">
                  <a:pos x="connsiteX3178" y="connsiteY3178"/>
                </a:cxn>
                <a:cxn ang="0">
                  <a:pos x="connsiteX3179" y="connsiteY3179"/>
                </a:cxn>
                <a:cxn ang="0">
                  <a:pos x="connsiteX3180" y="connsiteY3180"/>
                </a:cxn>
                <a:cxn ang="0">
                  <a:pos x="connsiteX3181" y="connsiteY3181"/>
                </a:cxn>
                <a:cxn ang="0">
                  <a:pos x="connsiteX3182" y="connsiteY3182"/>
                </a:cxn>
                <a:cxn ang="0">
                  <a:pos x="connsiteX3183" y="connsiteY3183"/>
                </a:cxn>
                <a:cxn ang="0">
                  <a:pos x="connsiteX3184" y="connsiteY3184"/>
                </a:cxn>
                <a:cxn ang="0">
                  <a:pos x="connsiteX3185" y="connsiteY3185"/>
                </a:cxn>
                <a:cxn ang="0">
                  <a:pos x="connsiteX3186" y="connsiteY3186"/>
                </a:cxn>
                <a:cxn ang="0">
                  <a:pos x="connsiteX3187" y="connsiteY3187"/>
                </a:cxn>
                <a:cxn ang="0">
                  <a:pos x="connsiteX3188" y="connsiteY3188"/>
                </a:cxn>
                <a:cxn ang="0">
                  <a:pos x="connsiteX3189" y="connsiteY3189"/>
                </a:cxn>
                <a:cxn ang="0">
                  <a:pos x="connsiteX3190" y="connsiteY3190"/>
                </a:cxn>
                <a:cxn ang="0">
                  <a:pos x="connsiteX3191" y="connsiteY3191"/>
                </a:cxn>
                <a:cxn ang="0">
                  <a:pos x="connsiteX3192" y="connsiteY3192"/>
                </a:cxn>
                <a:cxn ang="0">
                  <a:pos x="connsiteX3193" y="connsiteY3193"/>
                </a:cxn>
                <a:cxn ang="0">
                  <a:pos x="connsiteX3194" y="connsiteY3194"/>
                </a:cxn>
                <a:cxn ang="0">
                  <a:pos x="connsiteX3195" y="connsiteY3195"/>
                </a:cxn>
                <a:cxn ang="0">
                  <a:pos x="connsiteX3196" y="connsiteY3196"/>
                </a:cxn>
                <a:cxn ang="0">
                  <a:pos x="connsiteX3197" y="connsiteY3197"/>
                </a:cxn>
                <a:cxn ang="0">
                  <a:pos x="connsiteX3198" y="connsiteY3198"/>
                </a:cxn>
                <a:cxn ang="0">
                  <a:pos x="connsiteX3199" y="connsiteY3199"/>
                </a:cxn>
                <a:cxn ang="0">
                  <a:pos x="connsiteX3200" y="connsiteY3200"/>
                </a:cxn>
                <a:cxn ang="0">
                  <a:pos x="connsiteX3201" y="connsiteY3201"/>
                </a:cxn>
                <a:cxn ang="0">
                  <a:pos x="connsiteX3202" y="connsiteY3202"/>
                </a:cxn>
                <a:cxn ang="0">
                  <a:pos x="connsiteX3203" y="connsiteY3203"/>
                </a:cxn>
                <a:cxn ang="0">
                  <a:pos x="connsiteX3204" y="connsiteY3204"/>
                </a:cxn>
                <a:cxn ang="0">
                  <a:pos x="connsiteX3205" y="connsiteY3205"/>
                </a:cxn>
                <a:cxn ang="0">
                  <a:pos x="connsiteX3206" y="connsiteY3206"/>
                </a:cxn>
                <a:cxn ang="0">
                  <a:pos x="connsiteX3207" y="connsiteY3207"/>
                </a:cxn>
                <a:cxn ang="0">
                  <a:pos x="connsiteX3208" y="connsiteY3208"/>
                </a:cxn>
                <a:cxn ang="0">
                  <a:pos x="connsiteX3209" y="connsiteY3209"/>
                </a:cxn>
                <a:cxn ang="0">
                  <a:pos x="connsiteX3210" y="connsiteY3210"/>
                </a:cxn>
                <a:cxn ang="0">
                  <a:pos x="connsiteX3211" y="connsiteY3211"/>
                </a:cxn>
                <a:cxn ang="0">
                  <a:pos x="connsiteX3212" y="connsiteY3212"/>
                </a:cxn>
                <a:cxn ang="0">
                  <a:pos x="connsiteX3213" y="connsiteY3213"/>
                </a:cxn>
                <a:cxn ang="0">
                  <a:pos x="connsiteX3214" y="connsiteY3214"/>
                </a:cxn>
                <a:cxn ang="0">
                  <a:pos x="connsiteX3215" y="connsiteY3215"/>
                </a:cxn>
                <a:cxn ang="0">
                  <a:pos x="connsiteX3216" y="connsiteY3216"/>
                </a:cxn>
                <a:cxn ang="0">
                  <a:pos x="connsiteX3217" y="connsiteY3217"/>
                </a:cxn>
                <a:cxn ang="0">
                  <a:pos x="connsiteX3218" y="connsiteY3218"/>
                </a:cxn>
                <a:cxn ang="0">
                  <a:pos x="connsiteX3219" y="connsiteY3219"/>
                </a:cxn>
                <a:cxn ang="0">
                  <a:pos x="connsiteX3220" y="connsiteY3220"/>
                </a:cxn>
                <a:cxn ang="0">
                  <a:pos x="connsiteX3221" y="connsiteY3221"/>
                </a:cxn>
                <a:cxn ang="0">
                  <a:pos x="connsiteX3222" y="connsiteY3222"/>
                </a:cxn>
                <a:cxn ang="0">
                  <a:pos x="connsiteX3223" y="connsiteY3223"/>
                </a:cxn>
                <a:cxn ang="0">
                  <a:pos x="connsiteX3224" y="connsiteY3224"/>
                </a:cxn>
                <a:cxn ang="0">
                  <a:pos x="connsiteX3225" y="connsiteY3225"/>
                </a:cxn>
                <a:cxn ang="0">
                  <a:pos x="connsiteX3226" y="connsiteY3226"/>
                </a:cxn>
                <a:cxn ang="0">
                  <a:pos x="connsiteX3227" y="connsiteY3227"/>
                </a:cxn>
                <a:cxn ang="0">
                  <a:pos x="connsiteX3228" y="connsiteY3228"/>
                </a:cxn>
                <a:cxn ang="0">
                  <a:pos x="connsiteX3229" y="connsiteY3229"/>
                </a:cxn>
                <a:cxn ang="0">
                  <a:pos x="connsiteX3230" y="connsiteY3230"/>
                </a:cxn>
                <a:cxn ang="0">
                  <a:pos x="connsiteX3231" y="connsiteY3231"/>
                </a:cxn>
                <a:cxn ang="0">
                  <a:pos x="connsiteX3232" y="connsiteY3232"/>
                </a:cxn>
                <a:cxn ang="0">
                  <a:pos x="connsiteX3233" y="connsiteY3233"/>
                </a:cxn>
                <a:cxn ang="0">
                  <a:pos x="connsiteX3234" y="connsiteY3234"/>
                </a:cxn>
                <a:cxn ang="0">
                  <a:pos x="connsiteX3235" y="connsiteY3235"/>
                </a:cxn>
                <a:cxn ang="0">
                  <a:pos x="connsiteX3236" y="connsiteY3236"/>
                </a:cxn>
                <a:cxn ang="0">
                  <a:pos x="connsiteX3237" y="connsiteY3237"/>
                </a:cxn>
                <a:cxn ang="0">
                  <a:pos x="connsiteX3238" y="connsiteY3238"/>
                </a:cxn>
                <a:cxn ang="0">
                  <a:pos x="connsiteX3239" y="connsiteY3239"/>
                </a:cxn>
                <a:cxn ang="0">
                  <a:pos x="connsiteX3240" y="connsiteY3240"/>
                </a:cxn>
                <a:cxn ang="0">
                  <a:pos x="connsiteX3241" y="connsiteY3241"/>
                </a:cxn>
                <a:cxn ang="0">
                  <a:pos x="connsiteX3242" y="connsiteY3242"/>
                </a:cxn>
                <a:cxn ang="0">
                  <a:pos x="connsiteX3243" y="connsiteY3243"/>
                </a:cxn>
                <a:cxn ang="0">
                  <a:pos x="connsiteX3244" y="connsiteY3244"/>
                </a:cxn>
                <a:cxn ang="0">
                  <a:pos x="connsiteX3245" y="connsiteY3245"/>
                </a:cxn>
                <a:cxn ang="0">
                  <a:pos x="connsiteX3246" y="connsiteY3246"/>
                </a:cxn>
                <a:cxn ang="0">
                  <a:pos x="connsiteX3247" y="connsiteY3247"/>
                </a:cxn>
                <a:cxn ang="0">
                  <a:pos x="connsiteX3248" y="connsiteY3248"/>
                </a:cxn>
                <a:cxn ang="0">
                  <a:pos x="connsiteX3249" y="connsiteY3249"/>
                </a:cxn>
                <a:cxn ang="0">
                  <a:pos x="connsiteX3250" y="connsiteY3250"/>
                </a:cxn>
                <a:cxn ang="0">
                  <a:pos x="connsiteX3251" y="connsiteY3251"/>
                </a:cxn>
                <a:cxn ang="0">
                  <a:pos x="connsiteX3252" y="connsiteY3252"/>
                </a:cxn>
                <a:cxn ang="0">
                  <a:pos x="connsiteX3253" y="connsiteY3253"/>
                </a:cxn>
                <a:cxn ang="0">
                  <a:pos x="connsiteX3254" y="connsiteY3254"/>
                </a:cxn>
                <a:cxn ang="0">
                  <a:pos x="connsiteX3255" y="connsiteY3255"/>
                </a:cxn>
                <a:cxn ang="0">
                  <a:pos x="connsiteX3256" y="connsiteY3256"/>
                </a:cxn>
                <a:cxn ang="0">
                  <a:pos x="connsiteX3257" y="connsiteY3257"/>
                </a:cxn>
                <a:cxn ang="0">
                  <a:pos x="connsiteX3258" y="connsiteY3258"/>
                </a:cxn>
                <a:cxn ang="0">
                  <a:pos x="connsiteX3259" y="connsiteY3259"/>
                </a:cxn>
                <a:cxn ang="0">
                  <a:pos x="connsiteX3260" y="connsiteY3260"/>
                </a:cxn>
                <a:cxn ang="0">
                  <a:pos x="connsiteX3261" y="connsiteY3261"/>
                </a:cxn>
                <a:cxn ang="0">
                  <a:pos x="connsiteX3262" y="connsiteY3262"/>
                </a:cxn>
                <a:cxn ang="0">
                  <a:pos x="connsiteX3263" y="connsiteY3263"/>
                </a:cxn>
                <a:cxn ang="0">
                  <a:pos x="connsiteX3264" y="connsiteY3264"/>
                </a:cxn>
                <a:cxn ang="0">
                  <a:pos x="connsiteX3265" y="connsiteY3265"/>
                </a:cxn>
                <a:cxn ang="0">
                  <a:pos x="connsiteX3266" y="connsiteY3266"/>
                </a:cxn>
                <a:cxn ang="0">
                  <a:pos x="connsiteX3267" y="connsiteY3267"/>
                </a:cxn>
                <a:cxn ang="0">
                  <a:pos x="connsiteX3268" y="connsiteY3268"/>
                </a:cxn>
                <a:cxn ang="0">
                  <a:pos x="connsiteX3269" y="connsiteY3269"/>
                </a:cxn>
                <a:cxn ang="0">
                  <a:pos x="connsiteX3270" y="connsiteY3270"/>
                </a:cxn>
                <a:cxn ang="0">
                  <a:pos x="connsiteX3271" y="connsiteY3271"/>
                </a:cxn>
                <a:cxn ang="0">
                  <a:pos x="connsiteX3272" y="connsiteY3272"/>
                </a:cxn>
                <a:cxn ang="0">
                  <a:pos x="connsiteX3273" y="connsiteY3273"/>
                </a:cxn>
                <a:cxn ang="0">
                  <a:pos x="connsiteX3274" y="connsiteY3274"/>
                </a:cxn>
                <a:cxn ang="0">
                  <a:pos x="connsiteX3275" y="connsiteY3275"/>
                </a:cxn>
                <a:cxn ang="0">
                  <a:pos x="connsiteX3276" y="connsiteY3276"/>
                </a:cxn>
                <a:cxn ang="0">
                  <a:pos x="connsiteX3277" y="connsiteY3277"/>
                </a:cxn>
                <a:cxn ang="0">
                  <a:pos x="connsiteX3278" y="connsiteY3278"/>
                </a:cxn>
                <a:cxn ang="0">
                  <a:pos x="connsiteX3279" y="connsiteY3279"/>
                </a:cxn>
                <a:cxn ang="0">
                  <a:pos x="connsiteX3280" y="connsiteY3280"/>
                </a:cxn>
                <a:cxn ang="0">
                  <a:pos x="connsiteX3281" y="connsiteY3281"/>
                </a:cxn>
                <a:cxn ang="0">
                  <a:pos x="connsiteX3282" y="connsiteY3282"/>
                </a:cxn>
                <a:cxn ang="0">
                  <a:pos x="connsiteX3283" y="connsiteY3283"/>
                </a:cxn>
                <a:cxn ang="0">
                  <a:pos x="connsiteX3284" y="connsiteY3284"/>
                </a:cxn>
                <a:cxn ang="0">
                  <a:pos x="connsiteX3285" y="connsiteY3285"/>
                </a:cxn>
                <a:cxn ang="0">
                  <a:pos x="connsiteX3286" y="connsiteY3286"/>
                </a:cxn>
                <a:cxn ang="0">
                  <a:pos x="connsiteX3287" y="connsiteY3287"/>
                </a:cxn>
                <a:cxn ang="0">
                  <a:pos x="connsiteX3288" y="connsiteY3288"/>
                </a:cxn>
                <a:cxn ang="0">
                  <a:pos x="connsiteX3289" y="connsiteY3289"/>
                </a:cxn>
                <a:cxn ang="0">
                  <a:pos x="connsiteX3290" y="connsiteY3290"/>
                </a:cxn>
                <a:cxn ang="0">
                  <a:pos x="connsiteX3291" y="connsiteY3291"/>
                </a:cxn>
                <a:cxn ang="0">
                  <a:pos x="connsiteX3292" y="connsiteY3292"/>
                </a:cxn>
                <a:cxn ang="0">
                  <a:pos x="connsiteX3293" y="connsiteY3293"/>
                </a:cxn>
                <a:cxn ang="0">
                  <a:pos x="connsiteX3294" y="connsiteY3294"/>
                </a:cxn>
                <a:cxn ang="0">
                  <a:pos x="connsiteX3295" y="connsiteY3295"/>
                </a:cxn>
                <a:cxn ang="0">
                  <a:pos x="connsiteX3296" y="connsiteY3296"/>
                </a:cxn>
                <a:cxn ang="0">
                  <a:pos x="connsiteX3297" y="connsiteY3297"/>
                </a:cxn>
                <a:cxn ang="0">
                  <a:pos x="connsiteX3298" y="connsiteY3298"/>
                </a:cxn>
                <a:cxn ang="0">
                  <a:pos x="connsiteX3299" y="connsiteY3299"/>
                </a:cxn>
                <a:cxn ang="0">
                  <a:pos x="connsiteX3300" y="connsiteY3300"/>
                </a:cxn>
                <a:cxn ang="0">
                  <a:pos x="connsiteX3301" y="connsiteY3301"/>
                </a:cxn>
                <a:cxn ang="0">
                  <a:pos x="connsiteX3302" y="connsiteY3302"/>
                </a:cxn>
                <a:cxn ang="0">
                  <a:pos x="connsiteX3303" y="connsiteY3303"/>
                </a:cxn>
                <a:cxn ang="0">
                  <a:pos x="connsiteX3304" y="connsiteY3304"/>
                </a:cxn>
                <a:cxn ang="0">
                  <a:pos x="connsiteX3305" y="connsiteY3305"/>
                </a:cxn>
                <a:cxn ang="0">
                  <a:pos x="connsiteX3306" y="connsiteY3306"/>
                </a:cxn>
                <a:cxn ang="0">
                  <a:pos x="connsiteX3307" y="connsiteY3307"/>
                </a:cxn>
                <a:cxn ang="0">
                  <a:pos x="connsiteX3308" y="connsiteY3308"/>
                </a:cxn>
                <a:cxn ang="0">
                  <a:pos x="connsiteX3309" y="connsiteY3309"/>
                </a:cxn>
                <a:cxn ang="0">
                  <a:pos x="connsiteX3310" y="connsiteY3310"/>
                </a:cxn>
                <a:cxn ang="0">
                  <a:pos x="connsiteX3311" y="connsiteY3311"/>
                </a:cxn>
                <a:cxn ang="0">
                  <a:pos x="connsiteX3312" y="connsiteY3312"/>
                </a:cxn>
                <a:cxn ang="0">
                  <a:pos x="connsiteX3313" y="connsiteY3313"/>
                </a:cxn>
                <a:cxn ang="0">
                  <a:pos x="connsiteX3314" y="connsiteY3314"/>
                </a:cxn>
                <a:cxn ang="0">
                  <a:pos x="connsiteX3315" y="connsiteY3315"/>
                </a:cxn>
                <a:cxn ang="0">
                  <a:pos x="connsiteX3316" y="connsiteY3316"/>
                </a:cxn>
                <a:cxn ang="0">
                  <a:pos x="connsiteX3317" y="connsiteY3317"/>
                </a:cxn>
                <a:cxn ang="0">
                  <a:pos x="connsiteX3318" y="connsiteY3318"/>
                </a:cxn>
                <a:cxn ang="0">
                  <a:pos x="connsiteX3319" y="connsiteY3319"/>
                </a:cxn>
                <a:cxn ang="0">
                  <a:pos x="connsiteX3320" y="connsiteY3320"/>
                </a:cxn>
                <a:cxn ang="0">
                  <a:pos x="connsiteX3321" y="connsiteY3321"/>
                </a:cxn>
                <a:cxn ang="0">
                  <a:pos x="connsiteX3322" y="connsiteY3322"/>
                </a:cxn>
                <a:cxn ang="0">
                  <a:pos x="connsiteX3323" y="connsiteY3323"/>
                </a:cxn>
                <a:cxn ang="0">
                  <a:pos x="connsiteX3324" y="connsiteY3324"/>
                </a:cxn>
                <a:cxn ang="0">
                  <a:pos x="connsiteX3325" y="connsiteY3325"/>
                </a:cxn>
                <a:cxn ang="0">
                  <a:pos x="connsiteX3326" y="connsiteY3326"/>
                </a:cxn>
                <a:cxn ang="0">
                  <a:pos x="connsiteX3327" y="connsiteY3327"/>
                </a:cxn>
                <a:cxn ang="0">
                  <a:pos x="connsiteX3328" y="connsiteY3328"/>
                </a:cxn>
                <a:cxn ang="0">
                  <a:pos x="connsiteX3329" y="connsiteY3329"/>
                </a:cxn>
                <a:cxn ang="0">
                  <a:pos x="connsiteX3330" y="connsiteY3330"/>
                </a:cxn>
                <a:cxn ang="0">
                  <a:pos x="connsiteX3331" y="connsiteY3331"/>
                </a:cxn>
                <a:cxn ang="0">
                  <a:pos x="connsiteX3332" y="connsiteY3332"/>
                </a:cxn>
                <a:cxn ang="0">
                  <a:pos x="connsiteX3333" y="connsiteY3333"/>
                </a:cxn>
                <a:cxn ang="0">
                  <a:pos x="connsiteX3334" y="connsiteY3334"/>
                </a:cxn>
                <a:cxn ang="0">
                  <a:pos x="connsiteX3335" y="connsiteY3335"/>
                </a:cxn>
                <a:cxn ang="0">
                  <a:pos x="connsiteX3336" y="connsiteY3336"/>
                </a:cxn>
                <a:cxn ang="0">
                  <a:pos x="connsiteX3337" y="connsiteY3337"/>
                </a:cxn>
                <a:cxn ang="0">
                  <a:pos x="connsiteX3338" y="connsiteY3338"/>
                </a:cxn>
                <a:cxn ang="0">
                  <a:pos x="connsiteX3339" y="connsiteY3339"/>
                </a:cxn>
                <a:cxn ang="0">
                  <a:pos x="connsiteX3340" y="connsiteY3340"/>
                </a:cxn>
                <a:cxn ang="0">
                  <a:pos x="connsiteX3341" y="connsiteY3341"/>
                </a:cxn>
                <a:cxn ang="0">
                  <a:pos x="connsiteX3342" y="connsiteY3342"/>
                </a:cxn>
                <a:cxn ang="0">
                  <a:pos x="connsiteX3343" y="connsiteY3343"/>
                </a:cxn>
                <a:cxn ang="0">
                  <a:pos x="connsiteX3344" y="connsiteY3344"/>
                </a:cxn>
                <a:cxn ang="0">
                  <a:pos x="connsiteX3345" y="connsiteY3345"/>
                </a:cxn>
                <a:cxn ang="0">
                  <a:pos x="connsiteX3346" y="connsiteY3346"/>
                </a:cxn>
                <a:cxn ang="0">
                  <a:pos x="connsiteX3347" y="connsiteY3347"/>
                </a:cxn>
                <a:cxn ang="0">
                  <a:pos x="connsiteX3348" y="connsiteY3348"/>
                </a:cxn>
                <a:cxn ang="0">
                  <a:pos x="connsiteX3349" y="connsiteY3349"/>
                </a:cxn>
                <a:cxn ang="0">
                  <a:pos x="connsiteX3350" y="connsiteY3350"/>
                </a:cxn>
                <a:cxn ang="0">
                  <a:pos x="connsiteX3351" y="connsiteY3351"/>
                </a:cxn>
                <a:cxn ang="0">
                  <a:pos x="connsiteX3352" y="connsiteY3352"/>
                </a:cxn>
                <a:cxn ang="0">
                  <a:pos x="connsiteX3353" y="connsiteY3353"/>
                </a:cxn>
                <a:cxn ang="0">
                  <a:pos x="connsiteX3354" y="connsiteY3354"/>
                </a:cxn>
                <a:cxn ang="0">
                  <a:pos x="connsiteX3355" y="connsiteY3355"/>
                </a:cxn>
                <a:cxn ang="0">
                  <a:pos x="connsiteX3356" y="connsiteY3356"/>
                </a:cxn>
                <a:cxn ang="0">
                  <a:pos x="connsiteX3357" y="connsiteY3357"/>
                </a:cxn>
                <a:cxn ang="0">
                  <a:pos x="connsiteX3358" y="connsiteY3358"/>
                </a:cxn>
                <a:cxn ang="0">
                  <a:pos x="connsiteX3359" y="connsiteY3359"/>
                </a:cxn>
                <a:cxn ang="0">
                  <a:pos x="connsiteX3360" y="connsiteY3360"/>
                </a:cxn>
                <a:cxn ang="0">
                  <a:pos x="connsiteX3361" y="connsiteY3361"/>
                </a:cxn>
                <a:cxn ang="0">
                  <a:pos x="connsiteX3362" y="connsiteY3362"/>
                </a:cxn>
                <a:cxn ang="0">
                  <a:pos x="connsiteX3363" y="connsiteY3363"/>
                </a:cxn>
                <a:cxn ang="0">
                  <a:pos x="connsiteX3364" y="connsiteY3364"/>
                </a:cxn>
                <a:cxn ang="0">
                  <a:pos x="connsiteX3365" y="connsiteY3365"/>
                </a:cxn>
                <a:cxn ang="0">
                  <a:pos x="connsiteX3366" y="connsiteY3366"/>
                </a:cxn>
                <a:cxn ang="0">
                  <a:pos x="connsiteX3367" y="connsiteY3367"/>
                </a:cxn>
                <a:cxn ang="0">
                  <a:pos x="connsiteX3368" y="connsiteY3368"/>
                </a:cxn>
                <a:cxn ang="0">
                  <a:pos x="connsiteX3369" y="connsiteY3369"/>
                </a:cxn>
                <a:cxn ang="0">
                  <a:pos x="connsiteX3370" y="connsiteY3370"/>
                </a:cxn>
                <a:cxn ang="0">
                  <a:pos x="connsiteX3371" y="connsiteY3371"/>
                </a:cxn>
                <a:cxn ang="0">
                  <a:pos x="connsiteX3372" y="connsiteY3372"/>
                </a:cxn>
                <a:cxn ang="0">
                  <a:pos x="connsiteX3373" y="connsiteY3373"/>
                </a:cxn>
                <a:cxn ang="0">
                  <a:pos x="connsiteX3374" y="connsiteY3374"/>
                </a:cxn>
                <a:cxn ang="0">
                  <a:pos x="connsiteX3375" y="connsiteY3375"/>
                </a:cxn>
                <a:cxn ang="0">
                  <a:pos x="connsiteX3376" y="connsiteY3376"/>
                </a:cxn>
                <a:cxn ang="0">
                  <a:pos x="connsiteX3377" y="connsiteY3377"/>
                </a:cxn>
                <a:cxn ang="0">
                  <a:pos x="connsiteX3378" y="connsiteY3378"/>
                </a:cxn>
                <a:cxn ang="0">
                  <a:pos x="connsiteX3379" y="connsiteY3379"/>
                </a:cxn>
                <a:cxn ang="0">
                  <a:pos x="connsiteX3380" y="connsiteY3380"/>
                </a:cxn>
                <a:cxn ang="0">
                  <a:pos x="connsiteX3381" y="connsiteY3381"/>
                </a:cxn>
                <a:cxn ang="0">
                  <a:pos x="connsiteX3382" y="connsiteY3382"/>
                </a:cxn>
                <a:cxn ang="0">
                  <a:pos x="connsiteX3383" y="connsiteY3383"/>
                </a:cxn>
                <a:cxn ang="0">
                  <a:pos x="connsiteX3384" y="connsiteY3384"/>
                </a:cxn>
                <a:cxn ang="0">
                  <a:pos x="connsiteX3385" y="connsiteY3385"/>
                </a:cxn>
                <a:cxn ang="0">
                  <a:pos x="connsiteX3386" y="connsiteY3386"/>
                </a:cxn>
                <a:cxn ang="0">
                  <a:pos x="connsiteX3387" y="connsiteY3387"/>
                </a:cxn>
                <a:cxn ang="0">
                  <a:pos x="connsiteX3388" y="connsiteY3388"/>
                </a:cxn>
                <a:cxn ang="0">
                  <a:pos x="connsiteX3389" y="connsiteY3389"/>
                </a:cxn>
                <a:cxn ang="0">
                  <a:pos x="connsiteX3390" y="connsiteY3390"/>
                </a:cxn>
                <a:cxn ang="0">
                  <a:pos x="connsiteX3391" y="connsiteY3391"/>
                </a:cxn>
                <a:cxn ang="0">
                  <a:pos x="connsiteX3392" y="connsiteY3392"/>
                </a:cxn>
                <a:cxn ang="0">
                  <a:pos x="connsiteX3393" y="connsiteY3393"/>
                </a:cxn>
                <a:cxn ang="0">
                  <a:pos x="connsiteX3394" y="connsiteY3394"/>
                </a:cxn>
                <a:cxn ang="0">
                  <a:pos x="connsiteX3395" y="connsiteY3395"/>
                </a:cxn>
                <a:cxn ang="0">
                  <a:pos x="connsiteX3396" y="connsiteY3396"/>
                </a:cxn>
                <a:cxn ang="0">
                  <a:pos x="connsiteX3397" y="connsiteY3397"/>
                </a:cxn>
                <a:cxn ang="0">
                  <a:pos x="connsiteX3398" y="connsiteY3398"/>
                </a:cxn>
                <a:cxn ang="0">
                  <a:pos x="connsiteX3399" y="connsiteY3399"/>
                </a:cxn>
                <a:cxn ang="0">
                  <a:pos x="connsiteX3400" y="connsiteY3400"/>
                </a:cxn>
                <a:cxn ang="0">
                  <a:pos x="connsiteX3401" y="connsiteY3401"/>
                </a:cxn>
                <a:cxn ang="0">
                  <a:pos x="connsiteX3402" y="connsiteY3402"/>
                </a:cxn>
                <a:cxn ang="0">
                  <a:pos x="connsiteX3403" y="connsiteY3403"/>
                </a:cxn>
                <a:cxn ang="0">
                  <a:pos x="connsiteX3404" y="connsiteY3404"/>
                </a:cxn>
                <a:cxn ang="0">
                  <a:pos x="connsiteX3405" y="connsiteY3405"/>
                </a:cxn>
                <a:cxn ang="0">
                  <a:pos x="connsiteX3406" y="connsiteY3406"/>
                </a:cxn>
                <a:cxn ang="0">
                  <a:pos x="connsiteX3407" y="connsiteY3407"/>
                </a:cxn>
                <a:cxn ang="0">
                  <a:pos x="connsiteX3408" y="connsiteY3408"/>
                </a:cxn>
                <a:cxn ang="0">
                  <a:pos x="connsiteX3409" y="connsiteY3409"/>
                </a:cxn>
                <a:cxn ang="0">
                  <a:pos x="connsiteX3410" y="connsiteY3410"/>
                </a:cxn>
                <a:cxn ang="0">
                  <a:pos x="connsiteX3411" y="connsiteY3411"/>
                </a:cxn>
                <a:cxn ang="0">
                  <a:pos x="connsiteX3412" y="connsiteY3412"/>
                </a:cxn>
                <a:cxn ang="0">
                  <a:pos x="connsiteX3413" y="connsiteY3413"/>
                </a:cxn>
                <a:cxn ang="0">
                  <a:pos x="connsiteX3414" y="connsiteY3414"/>
                </a:cxn>
                <a:cxn ang="0">
                  <a:pos x="connsiteX3415" y="connsiteY3415"/>
                </a:cxn>
                <a:cxn ang="0">
                  <a:pos x="connsiteX3416" y="connsiteY3416"/>
                </a:cxn>
                <a:cxn ang="0">
                  <a:pos x="connsiteX3417" y="connsiteY3417"/>
                </a:cxn>
                <a:cxn ang="0">
                  <a:pos x="connsiteX3418" y="connsiteY3418"/>
                </a:cxn>
                <a:cxn ang="0">
                  <a:pos x="connsiteX3419" y="connsiteY3419"/>
                </a:cxn>
                <a:cxn ang="0">
                  <a:pos x="connsiteX3420" y="connsiteY3420"/>
                </a:cxn>
                <a:cxn ang="0">
                  <a:pos x="connsiteX3421" y="connsiteY3421"/>
                </a:cxn>
                <a:cxn ang="0">
                  <a:pos x="connsiteX3422" y="connsiteY3422"/>
                </a:cxn>
                <a:cxn ang="0">
                  <a:pos x="connsiteX3423" y="connsiteY3423"/>
                </a:cxn>
                <a:cxn ang="0">
                  <a:pos x="connsiteX3424" y="connsiteY3424"/>
                </a:cxn>
                <a:cxn ang="0">
                  <a:pos x="connsiteX3425" y="connsiteY3425"/>
                </a:cxn>
                <a:cxn ang="0">
                  <a:pos x="connsiteX3426" y="connsiteY3426"/>
                </a:cxn>
                <a:cxn ang="0">
                  <a:pos x="connsiteX3427" y="connsiteY3427"/>
                </a:cxn>
                <a:cxn ang="0">
                  <a:pos x="connsiteX3428" y="connsiteY3428"/>
                </a:cxn>
                <a:cxn ang="0">
                  <a:pos x="connsiteX3429" y="connsiteY3429"/>
                </a:cxn>
                <a:cxn ang="0">
                  <a:pos x="connsiteX3430" y="connsiteY3430"/>
                </a:cxn>
                <a:cxn ang="0">
                  <a:pos x="connsiteX3431" y="connsiteY3431"/>
                </a:cxn>
                <a:cxn ang="0">
                  <a:pos x="connsiteX3432" y="connsiteY3432"/>
                </a:cxn>
                <a:cxn ang="0">
                  <a:pos x="connsiteX3433" y="connsiteY3433"/>
                </a:cxn>
                <a:cxn ang="0">
                  <a:pos x="connsiteX3434" y="connsiteY3434"/>
                </a:cxn>
                <a:cxn ang="0">
                  <a:pos x="connsiteX3435" y="connsiteY3435"/>
                </a:cxn>
                <a:cxn ang="0">
                  <a:pos x="connsiteX3436" y="connsiteY3436"/>
                </a:cxn>
                <a:cxn ang="0">
                  <a:pos x="connsiteX3437" y="connsiteY3437"/>
                </a:cxn>
                <a:cxn ang="0">
                  <a:pos x="connsiteX3438" y="connsiteY3438"/>
                </a:cxn>
                <a:cxn ang="0">
                  <a:pos x="connsiteX3439" y="connsiteY3439"/>
                </a:cxn>
                <a:cxn ang="0">
                  <a:pos x="connsiteX3440" y="connsiteY3440"/>
                </a:cxn>
                <a:cxn ang="0">
                  <a:pos x="connsiteX3441" y="connsiteY3441"/>
                </a:cxn>
                <a:cxn ang="0">
                  <a:pos x="connsiteX3442" y="connsiteY3442"/>
                </a:cxn>
                <a:cxn ang="0">
                  <a:pos x="connsiteX3443" y="connsiteY3443"/>
                </a:cxn>
                <a:cxn ang="0">
                  <a:pos x="connsiteX3444" y="connsiteY3444"/>
                </a:cxn>
                <a:cxn ang="0">
                  <a:pos x="connsiteX3445" y="connsiteY3445"/>
                </a:cxn>
                <a:cxn ang="0">
                  <a:pos x="connsiteX3446" y="connsiteY3446"/>
                </a:cxn>
                <a:cxn ang="0">
                  <a:pos x="connsiteX3447" y="connsiteY3447"/>
                </a:cxn>
                <a:cxn ang="0">
                  <a:pos x="connsiteX3448" y="connsiteY3448"/>
                </a:cxn>
                <a:cxn ang="0">
                  <a:pos x="connsiteX3449" y="connsiteY3449"/>
                </a:cxn>
                <a:cxn ang="0">
                  <a:pos x="connsiteX3450" y="connsiteY3450"/>
                </a:cxn>
                <a:cxn ang="0">
                  <a:pos x="connsiteX3451" y="connsiteY3451"/>
                </a:cxn>
                <a:cxn ang="0">
                  <a:pos x="connsiteX3452" y="connsiteY3452"/>
                </a:cxn>
                <a:cxn ang="0">
                  <a:pos x="connsiteX3453" y="connsiteY3453"/>
                </a:cxn>
                <a:cxn ang="0">
                  <a:pos x="connsiteX3454" y="connsiteY3454"/>
                </a:cxn>
                <a:cxn ang="0">
                  <a:pos x="connsiteX3455" y="connsiteY3455"/>
                </a:cxn>
                <a:cxn ang="0">
                  <a:pos x="connsiteX3456" y="connsiteY3456"/>
                </a:cxn>
                <a:cxn ang="0">
                  <a:pos x="connsiteX3457" y="connsiteY3457"/>
                </a:cxn>
                <a:cxn ang="0">
                  <a:pos x="connsiteX3458" y="connsiteY3458"/>
                </a:cxn>
                <a:cxn ang="0">
                  <a:pos x="connsiteX3459" y="connsiteY3459"/>
                </a:cxn>
                <a:cxn ang="0">
                  <a:pos x="connsiteX3460" y="connsiteY3460"/>
                </a:cxn>
                <a:cxn ang="0">
                  <a:pos x="connsiteX3461" y="connsiteY3461"/>
                </a:cxn>
                <a:cxn ang="0">
                  <a:pos x="connsiteX3462" y="connsiteY3462"/>
                </a:cxn>
                <a:cxn ang="0">
                  <a:pos x="connsiteX3463" y="connsiteY3463"/>
                </a:cxn>
                <a:cxn ang="0">
                  <a:pos x="connsiteX3464" y="connsiteY3464"/>
                </a:cxn>
                <a:cxn ang="0">
                  <a:pos x="connsiteX3465" y="connsiteY3465"/>
                </a:cxn>
                <a:cxn ang="0">
                  <a:pos x="connsiteX3466" y="connsiteY3466"/>
                </a:cxn>
                <a:cxn ang="0">
                  <a:pos x="connsiteX3467" y="connsiteY3467"/>
                </a:cxn>
                <a:cxn ang="0">
                  <a:pos x="connsiteX3468" y="connsiteY3468"/>
                </a:cxn>
                <a:cxn ang="0">
                  <a:pos x="connsiteX3469" y="connsiteY3469"/>
                </a:cxn>
                <a:cxn ang="0">
                  <a:pos x="connsiteX3470" y="connsiteY3470"/>
                </a:cxn>
                <a:cxn ang="0">
                  <a:pos x="connsiteX3471" y="connsiteY3471"/>
                </a:cxn>
                <a:cxn ang="0">
                  <a:pos x="connsiteX3472" y="connsiteY3472"/>
                </a:cxn>
                <a:cxn ang="0">
                  <a:pos x="connsiteX3473" y="connsiteY3473"/>
                </a:cxn>
                <a:cxn ang="0">
                  <a:pos x="connsiteX3474" y="connsiteY3474"/>
                </a:cxn>
                <a:cxn ang="0">
                  <a:pos x="connsiteX3475" y="connsiteY3475"/>
                </a:cxn>
                <a:cxn ang="0">
                  <a:pos x="connsiteX3476" y="connsiteY3476"/>
                </a:cxn>
                <a:cxn ang="0">
                  <a:pos x="connsiteX3477" y="connsiteY3477"/>
                </a:cxn>
                <a:cxn ang="0">
                  <a:pos x="connsiteX3478" y="connsiteY3478"/>
                </a:cxn>
                <a:cxn ang="0">
                  <a:pos x="connsiteX3479" y="connsiteY3479"/>
                </a:cxn>
                <a:cxn ang="0">
                  <a:pos x="connsiteX3480" y="connsiteY3480"/>
                </a:cxn>
                <a:cxn ang="0">
                  <a:pos x="connsiteX3481" y="connsiteY3481"/>
                </a:cxn>
                <a:cxn ang="0">
                  <a:pos x="connsiteX3482" y="connsiteY3482"/>
                </a:cxn>
                <a:cxn ang="0">
                  <a:pos x="connsiteX3483" y="connsiteY3483"/>
                </a:cxn>
                <a:cxn ang="0">
                  <a:pos x="connsiteX3484" y="connsiteY3484"/>
                </a:cxn>
                <a:cxn ang="0">
                  <a:pos x="connsiteX3485" y="connsiteY3485"/>
                </a:cxn>
                <a:cxn ang="0">
                  <a:pos x="connsiteX3486" y="connsiteY3486"/>
                </a:cxn>
                <a:cxn ang="0">
                  <a:pos x="connsiteX3487" y="connsiteY3487"/>
                </a:cxn>
                <a:cxn ang="0">
                  <a:pos x="connsiteX3488" y="connsiteY3488"/>
                </a:cxn>
                <a:cxn ang="0">
                  <a:pos x="connsiteX3489" y="connsiteY3489"/>
                </a:cxn>
                <a:cxn ang="0">
                  <a:pos x="connsiteX3490" y="connsiteY3490"/>
                </a:cxn>
                <a:cxn ang="0">
                  <a:pos x="connsiteX3491" y="connsiteY3491"/>
                </a:cxn>
                <a:cxn ang="0">
                  <a:pos x="connsiteX3492" y="connsiteY3492"/>
                </a:cxn>
                <a:cxn ang="0">
                  <a:pos x="connsiteX3493" y="connsiteY3493"/>
                </a:cxn>
                <a:cxn ang="0">
                  <a:pos x="connsiteX3494" y="connsiteY3494"/>
                </a:cxn>
                <a:cxn ang="0">
                  <a:pos x="connsiteX3495" y="connsiteY3495"/>
                </a:cxn>
                <a:cxn ang="0">
                  <a:pos x="connsiteX3496" y="connsiteY3496"/>
                </a:cxn>
                <a:cxn ang="0">
                  <a:pos x="connsiteX3497" y="connsiteY3497"/>
                </a:cxn>
                <a:cxn ang="0">
                  <a:pos x="connsiteX3498" y="connsiteY3498"/>
                </a:cxn>
                <a:cxn ang="0">
                  <a:pos x="connsiteX3499" y="connsiteY3499"/>
                </a:cxn>
                <a:cxn ang="0">
                  <a:pos x="connsiteX3500" y="connsiteY3500"/>
                </a:cxn>
                <a:cxn ang="0">
                  <a:pos x="connsiteX3501" y="connsiteY3501"/>
                </a:cxn>
                <a:cxn ang="0">
                  <a:pos x="connsiteX3502" y="connsiteY3502"/>
                </a:cxn>
                <a:cxn ang="0">
                  <a:pos x="connsiteX3503" y="connsiteY3503"/>
                </a:cxn>
                <a:cxn ang="0">
                  <a:pos x="connsiteX3504" y="connsiteY3504"/>
                </a:cxn>
                <a:cxn ang="0">
                  <a:pos x="connsiteX3505" y="connsiteY3505"/>
                </a:cxn>
                <a:cxn ang="0">
                  <a:pos x="connsiteX3506" y="connsiteY3506"/>
                </a:cxn>
                <a:cxn ang="0">
                  <a:pos x="connsiteX3507" y="connsiteY3507"/>
                </a:cxn>
                <a:cxn ang="0">
                  <a:pos x="connsiteX3508" y="connsiteY3508"/>
                </a:cxn>
                <a:cxn ang="0">
                  <a:pos x="connsiteX3509" y="connsiteY3509"/>
                </a:cxn>
                <a:cxn ang="0">
                  <a:pos x="connsiteX3510" y="connsiteY3510"/>
                </a:cxn>
                <a:cxn ang="0">
                  <a:pos x="connsiteX3511" y="connsiteY3511"/>
                </a:cxn>
                <a:cxn ang="0">
                  <a:pos x="connsiteX3512" y="connsiteY3512"/>
                </a:cxn>
                <a:cxn ang="0">
                  <a:pos x="connsiteX3513" y="connsiteY3513"/>
                </a:cxn>
                <a:cxn ang="0">
                  <a:pos x="connsiteX3514" y="connsiteY3514"/>
                </a:cxn>
                <a:cxn ang="0">
                  <a:pos x="connsiteX3515" y="connsiteY3515"/>
                </a:cxn>
                <a:cxn ang="0">
                  <a:pos x="connsiteX3516" y="connsiteY3516"/>
                </a:cxn>
                <a:cxn ang="0">
                  <a:pos x="connsiteX3517" y="connsiteY3517"/>
                </a:cxn>
                <a:cxn ang="0">
                  <a:pos x="connsiteX3518" y="connsiteY3518"/>
                </a:cxn>
                <a:cxn ang="0">
                  <a:pos x="connsiteX3519" y="connsiteY3519"/>
                </a:cxn>
                <a:cxn ang="0">
                  <a:pos x="connsiteX3520" y="connsiteY3520"/>
                </a:cxn>
                <a:cxn ang="0">
                  <a:pos x="connsiteX3521" y="connsiteY3521"/>
                </a:cxn>
                <a:cxn ang="0">
                  <a:pos x="connsiteX3522" y="connsiteY3522"/>
                </a:cxn>
                <a:cxn ang="0">
                  <a:pos x="connsiteX3523" y="connsiteY3523"/>
                </a:cxn>
                <a:cxn ang="0">
                  <a:pos x="connsiteX3524" y="connsiteY3524"/>
                </a:cxn>
                <a:cxn ang="0">
                  <a:pos x="connsiteX3525" y="connsiteY3525"/>
                </a:cxn>
                <a:cxn ang="0">
                  <a:pos x="connsiteX3526" y="connsiteY3526"/>
                </a:cxn>
                <a:cxn ang="0">
                  <a:pos x="connsiteX3527" y="connsiteY3527"/>
                </a:cxn>
                <a:cxn ang="0">
                  <a:pos x="connsiteX3528" y="connsiteY3528"/>
                </a:cxn>
                <a:cxn ang="0">
                  <a:pos x="connsiteX3529" y="connsiteY3529"/>
                </a:cxn>
                <a:cxn ang="0">
                  <a:pos x="connsiteX3530" y="connsiteY3530"/>
                </a:cxn>
                <a:cxn ang="0">
                  <a:pos x="connsiteX3531" y="connsiteY3531"/>
                </a:cxn>
                <a:cxn ang="0">
                  <a:pos x="connsiteX3532" y="connsiteY3532"/>
                </a:cxn>
                <a:cxn ang="0">
                  <a:pos x="connsiteX3533" y="connsiteY3533"/>
                </a:cxn>
                <a:cxn ang="0">
                  <a:pos x="connsiteX3534" y="connsiteY3534"/>
                </a:cxn>
                <a:cxn ang="0">
                  <a:pos x="connsiteX3535" y="connsiteY3535"/>
                </a:cxn>
                <a:cxn ang="0">
                  <a:pos x="connsiteX3536" y="connsiteY3536"/>
                </a:cxn>
                <a:cxn ang="0">
                  <a:pos x="connsiteX3537" y="connsiteY3537"/>
                </a:cxn>
                <a:cxn ang="0">
                  <a:pos x="connsiteX3538" y="connsiteY3538"/>
                </a:cxn>
                <a:cxn ang="0">
                  <a:pos x="connsiteX3539" y="connsiteY3539"/>
                </a:cxn>
                <a:cxn ang="0">
                  <a:pos x="connsiteX3540" y="connsiteY3540"/>
                </a:cxn>
                <a:cxn ang="0">
                  <a:pos x="connsiteX3541" y="connsiteY3541"/>
                </a:cxn>
                <a:cxn ang="0">
                  <a:pos x="connsiteX3542" y="connsiteY3542"/>
                </a:cxn>
                <a:cxn ang="0">
                  <a:pos x="connsiteX3543" y="connsiteY3543"/>
                </a:cxn>
                <a:cxn ang="0">
                  <a:pos x="connsiteX3544" y="connsiteY3544"/>
                </a:cxn>
                <a:cxn ang="0">
                  <a:pos x="connsiteX3545" y="connsiteY3545"/>
                </a:cxn>
                <a:cxn ang="0">
                  <a:pos x="connsiteX3546" y="connsiteY3546"/>
                </a:cxn>
                <a:cxn ang="0">
                  <a:pos x="connsiteX3547" y="connsiteY3547"/>
                </a:cxn>
                <a:cxn ang="0">
                  <a:pos x="connsiteX3548" y="connsiteY3548"/>
                </a:cxn>
                <a:cxn ang="0">
                  <a:pos x="connsiteX3549" y="connsiteY3549"/>
                </a:cxn>
                <a:cxn ang="0">
                  <a:pos x="connsiteX3550" y="connsiteY3550"/>
                </a:cxn>
                <a:cxn ang="0">
                  <a:pos x="connsiteX3551" y="connsiteY3551"/>
                </a:cxn>
                <a:cxn ang="0">
                  <a:pos x="connsiteX3552" y="connsiteY3552"/>
                </a:cxn>
                <a:cxn ang="0">
                  <a:pos x="connsiteX3553" y="connsiteY3553"/>
                </a:cxn>
                <a:cxn ang="0">
                  <a:pos x="connsiteX3554" y="connsiteY3554"/>
                </a:cxn>
                <a:cxn ang="0">
                  <a:pos x="connsiteX3555" y="connsiteY3555"/>
                </a:cxn>
                <a:cxn ang="0">
                  <a:pos x="connsiteX3556" y="connsiteY3556"/>
                </a:cxn>
                <a:cxn ang="0">
                  <a:pos x="connsiteX3557" y="connsiteY3557"/>
                </a:cxn>
                <a:cxn ang="0">
                  <a:pos x="connsiteX3558" y="connsiteY3558"/>
                </a:cxn>
                <a:cxn ang="0">
                  <a:pos x="connsiteX3559" y="connsiteY3559"/>
                </a:cxn>
                <a:cxn ang="0">
                  <a:pos x="connsiteX3560" y="connsiteY3560"/>
                </a:cxn>
                <a:cxn ang="0">
                  <a:pos x="connsiteX3561" y="connsiteY3561"/>
                </a:cxn>
                <a:cxn ang="0">
                  <a:pos x="connsiteX3562" y="connsiteY3562"/>
                </a:cxn>
                <a:cxn ang="0">
                  <a:pos x="connsiteX3563" y="connsiteY3563"/>
                </a:cxn>
                <a:cxn ang="0">
                  <a:pos x="connsiteX3564" y="connsiteY3564"/>
                </a:cxn>
                <a:cxn ang="0">
                  <a:pos x="connsiteX3565" y="connsiteY3565"/>
                </a:cxn>
                <a:cxn ang="0">
                  <a:pos x="connsiteX3566" y="connsiteY3566"/>
                </a:cxn>
                <a:cxn ang="0">
                  <a:pos x="connsiteX3567" y="connsiteY3567"/>
                </a:cxn>
                <a:cxn ang="0">
                  <a:pos x="connsiteX3568" y="connsiteY3568"/>
                </a:cxn>
                <a:cxn ang="0">
                  <a:pos x="connsiteX3569" y="connsiteY3569"/>
                </a:cxn>
                <a:cxn ang="0">
                  <a:pos x="connsiteX3570" y="connsiteY3570"/>
                </a:cxn>
                <a:cxn ang="0">
                  <a:pos x="connsiteX3571" y="connsiteY3571"/>
                </a:cxn>
                <a:cxn ang="0">
                  <a:pos x="connsiteX3572" y="connsiteY3572"/>
                </a:cxn>
                <a:cxn ang="0">
                  <a:pos x="connsiteX3573" y="connsiteY3573"/>
                </a:cxn>
                <a:cxn ang="0">
                  <a:pos x="connsiteX3574" y="connsiteY3574"/>
                </a:cxn>
                <a:cxn ang="0">
                  <a:pos x="connsiteX3575" y="connsiteY3575"/>
                </a:cxn>
                <a:cxn ang="0">
                  <a:pos x="connsiteX3576" y="connsiteY3576"/>
                </a:cxn>
                <a:cxn ang="0">
                  <a:pos x="connsiteX3577" y="connsiteY3577"/>
                </a:cxn>
                <a:cxn ang="0">
                  <a:pos x="connsiteX3578" y="connsiteY3578"/>
                </a:cxn>
                <a:cxn ang="0">
                  <a:pos x="connsiteX3579" y="connsiteY3579"/>
                </a:cxn>
                <a:cxn ang="0">
                  <a:pos x="connsiteX3580" y="connsiteY3580"/>
                </a:cxn>
                <a:cxn ang="0">
                  <a:pos x="connsiteX3581" y="connsiteY3581"/>
                </a:cxn>
                <a:cxn ang="0">
                  <a:pos x="connsiteX3582" y="connsiteY3582"/>
                </a:cxn>
                <a:cxn ang="0">
                  <a:pos x="connsiteX3583" y="connsiteY3583"/>
                </a:cxn>
                <a:cxn ang="0">
                  <a:pos x="connsiteX3584" y="connsiteY3584"/>
                </a:cxn>
                <a:cxn ang="0">
                  <a:pos x="connsiteX3585" y="connsiteY3585"/>
                </a:cxn>
                <a:cxn ang="0">
                  <a:pos x="connsiteX3586" y="connsiteY3586"/>
                </a:cxn>
                <a:cxn ang="0">
                  <a:pos x="connsiteX3587" y="connsiteY3587"/>
                </a:cxn>
                <a:cxn ang="0">
                  <a:pos x="connsiteX3588" y="connsiteY3588"/>
                </a:cxn>
                <a:cxn ang="0">
                  <a:pos x="connsiteX3589" y="connsiteY3589"/>
                </a:cxn>
                <a:cxn ang="0">
                  <a:pos x="connsiteX3590" y="connsiteY3590"/>
                </a:cxn>
                <a:cxn ang="0">
                  <a:pos x="connsiteX3591" y="connsiteY3591"/>
                </a:cxn>
                <a:cxn ang="0">
                  <a:pos x="connsiteX3592" y="connsiteY3592"/>
                </a:cxn>
                <a:cxn ang="0">
                  <a:pos x="connsiteX3593" y="connsiteY3593"/>
                </a:cxn>
                <a:cxn ang="0">
                  <a:pos x="connsiteX3594" y="connsiteY3594"/>
                </a:cxn>
                <a:cxn ang="0">
                  <a:pos x="connsiteX3595" y="connsiteY3595"/>
                </a:cxn>
                <a:cxn ang="0">
                  <a:pos x="connsiteX3596" y="connsiteY3596"/>
                </a:cxn>
                <a:cxn ang="0">
                  <a:pos x="connsiteX3597" y="connsiteY3597"/>
                </a:cxn>
                <a:cxn ang="0">
                  <a:pos x="connsiteX3598" y="connsiteY3598"/>
                </a:cxn>
                <a:cxn ang="0">
                  <a:pos x="connsiteX3599" y="connsiteY3599"/>
                </a:cxn>
                <a:cxn ang="0">
                  <a:pos x="connsiteX3600" y="connsiteY3600"/>
                </a:cxn>
                <a:cxn ang="0">
                  <a:pos x="connsiteX3601" y="connsiteY3601"/>
                </a:cxn>
                <a:cxn ang="0">
                  <a:pos x="connsiteX3602" y="connsiteY3602"/>
                </a:cxn>
                <a:cxn ang="0">
                  <a:pos x="connsiteX3603" y="connsiteY3603"/>
                </a:cxn>
                <a:cxn ang="0">
                  <a:pos x="connsiteX3604" y="connsiteY3604"/>
                </a:cxn>
                <a:cxn ang="0">
                  <a:pos x="connsiteX3605" y="connsiteY3605"/>
                </a:cxn>
                <a:cxn ang="0">
                  <a:pos x="connsiteX3606" y="connsiteY3606"/>
                </a:cxn>
                <a:cxn ang="0">
                  <a:pos x="connsiteX3607" y="connsiteY3607"/>
                </a:cxn>
                <a:cxn ang="0">
                  <a:pos x="connsiteX3608" y="connsiteY3608"/>
                </a:cxn>
                <a:cxn ang="0">
                  <a:pos x="connsiteX3609" y="connsiteY3609"/>
                </a:cxn>
                <a:cxn ang="0">
                  <a:pos x="connsiteX3610" y="connsiteY3610"/>
                </a:cxn>
                <a:cxn ang="0">
                  <a:pos x="connsiteX3611" y="connsiteY3611"/>
                </a:cxn>
                <a:cxn ang="0">
                  <a:pos x="connsiteX3612" y="connsiteY3612"/>
                </a:cxn>
                <a:cxn ang="0">
                  <a:pos x="connsiteX3613" y="connsiteY3613"/>
                </a:cxn>
                <a:cxn ang="0">
                  <a:pos x="connsiteX3614" y="connsiteY3614"/>
                </a:cxn>
                <a:cxn ang="0">
                  <a:pos x="connsiteX3615" y="connsiteY3615"/>
                </a:cxn>
                <a:cxn ang="0">
                  <a:pos x="connsiteX3616" y="connsiteY3616"/>
                </a:cxn>
                <a:cxn ang="0">
                  <a:pos x="connsiteX3617" y="connsiteY3617"/>
                </a:cxn>
                <a:cxn ang="0">
                  <a:pos x="connsiteX3618" y="connsiteY3618"/>
                </a:cxn>
                <a:cxn ang="0">
                  <a:pos x="connsiteX3619" y="connsiteY3619"/>
                </a:cxn>
                <a:cxn ang="0">
                  <a:pos x="connsiteX3620" y="connsiteY3620"/>
                </a:cxn>
                <a:cxn ang="0">
                  <a:pos x="connsiteX3621" y="connsiteY3621"/>
                </a:cxn>
                <a:cxn ang="0">
                  <a:pos x="connsiteX3622" y="connsiteY3622"/>
                </a:cxn>
                <a:cxn ang="0">
                  <a:pos x="connsiteX3623" y="connsiteY3623"/>
                </a:cxn>
                <a:cxn ang="0">
                  <a:pos x="connsiteX3624" y="connsiteY3624"/>
                </a:cxn>
                <a:cxn ang="0">
                  <a:pos x="connsiteX3625" y="connsiteY3625"/>
                </a:cxn>
                <a:cxn ang="0">
                  <a:pos x="connsiteX3626" y="connsiteY3626"/>
                </a:cxn>
                <a:cxn ang="0">
                  <a:pos x="connsiteX3627" y="connsiteY3627"/>
                </a:cxn>
                <a:cxn ang="0">
                  <a:pos x="connsiteX3628" y="connsiteY3628"/>
                </a:cxn>
                <a:cxn ang="0">
                  <a:pos x="connsiteX3629" y="connsiteY3629"/>
                </a:cxn>
                <a:cxn ang="0">
                  <a:pos x="connsiteX3630" y="connsiteY3630"/>
                </a:cxn>
                <a:cxn ang="0">
                  <a:pos x="connsiteX3631" y="connsiteY3631"/>
                </a:cxn>
                <a:cxn ang="0">
                  <a:pos x="connsiteX3632" y="connsiteY3632"/>
                </a:cxn>
                <a:cxn ang="0">
                  <a:pos x="connsiteX3633" y="connsiteY3633"/>
                </a:cxn>
                <a:cxn ang="0">
                  <a:pos x="connsiteX3634" y="connsiteY3634"/>
                </a:cxn>
                <a:cxn ang="0">
                  <a:pos x="connsiteX3635" y="connsiteY3635"/>
                </a:cxn>
                <a:cxn ang="0">
                  <a:pos x="connsiteX3636" y="connsiteY3636"/>
                </a:cxn>
                <a:cxn ang="0">
                  <a:pos x="connsiteX3637" y="connsiteY3637"/>
                </a:cxn>
                <a:cxn ang="0">
                  <a:pos x="connsiteX3638" y="connsiteY3638"/>
                </a:cxn>
                <a:cxn ang="0">
                  <a:pos x="connsiteX3639" y="connsiteY3639"/>
                </a:cxn>
                <a:cxn ang="0">
                  <a:pos x="connsiteX3640" y="connsiteY3640"/>
                </a:cxn>
                <a:cxn ang="0">
                  <a:pos x="connsiteX3641" y="connsiteY3641"/>
                </a:cxn>
                <a:cxn ang="0">
                  <a:pos x="connsiteX3642" y="connsiteY3642"/>
                </a:cxn>
                <a:cxn ang="0">
                  <a:pos x="connsiteX3643" y="connsiteY3643"/>
                </a:cxn>
                <a:cxn ang="0">
                  <a:pos x="connsiteX3644" y="connsiteY3644"/>
                </a:cxn>
                <a:cxn ang="0">
                  <a:pos x="connsiteX3645" y="connsiteY3645"/>
                </a:cxn>
                <a:cxn ang="0">
                  <a:pos x="connsiteX3646" y="connsiteY3646"/>
                </a:cxn>
                <a:cxn ang="0">
                  <a:pos x="connsiteX3647" y="connsiteY3647"/>
                </a:cxn>
                <a:cxn ang="0">
                  <a:pos x="connsiteX3648" y="connsiteY3648"/>
                </a:cxn>
                <a:cxn ang="0">
                  <a:pos x="connsiteX3649" y="connsiteY3649"/>
                </a:cxn>
                <a:cxn ang="0">
                  <a:pos x="connsiteX3650" y="connsiteY3650"/>
                </a:cxn>
                <a:cxn ang="0">
                  <a:pos x="connsiteX3651" y="connsiteY3651"/>
                </a:cxn>
                <a:cxn ang="0">
                  <a:pos x="connsiteX3652" y="connsiteY3652"/>
                </a:cxn>
                <a:cxn ang="0">
                  <a:pos x="connsiteX3653" y="connsiteY3653"/>
                </a:cxn>
                <a:cxn ang="0">
                  <a:pos x="connsiteX3654" y="connsiteY3654"/>
                </a:cxn>
                <a:cxn ang="0">
                  <a:pos x="connsiteX3655" y="connsiteY3655"/>
                </a:cxn>
                <a:cxn ang="0">
                  <a:pos x="connsiteX3656" y="connsiteY3656"/>
                </a:cxn>
                <a:cxn ang="0">
                  <a:pos x="connsiteX3657" y="connsiteY3657"/>
                </a:cxn>
                <a:cxn ang="0">
                  <a:pos x="connsiteX3658" y="connsiteY3658"/>
                </a:cxn>
                <a:cxn ang="0">
                  <a:pos x="connsiteX3659" y="connsiteY3659"/>
                </a:cxn>
                <a:cxn ang="0">
                  <a:pos x="connsiteX3660" y="connsiteY3660"/>
                </a:cxn>
                <a:cxn ang="0">
                  <a:pos x="connsiteX3661" y="connsiteY3661"/>
                </a:cxn>
                <a:cxn ang="0">
                  <a:pos x="connsiteX3662" y="connsiteY3662"/>
                </a:cxn>
                <a:cxn ang="0">
                  <a:pos x="connsiteX3663" y="connsiteY3663"/>
                </a:cxn>
                <a:cxn ang="0">
                  <a:pos x="connsiteX3664" y="connsiteY3664"/>
                </a:cxn>
                <a:cxn ang="0">
                  <a:pos x="connsiteX3665" y="connsiteY3665"/>
                </a:cxn>
                <a:cxn ang="0">
                  <a:pos x="connsiteX3666" y="connsiteY3666"/>
                </a:cxn>
                <a:cxn ang="0">
                  <a:pos x="connsiteX3667" y="connsiteY3667"/>
                </a:cxn>
                <a:cxn ang="0">
                  <a:pos x="connsiteX3668" y="connsiteY3668"/>
                </a:cxn>
                <a:cxn ang="0">
                  <a:pos x="connsiteX3669" y="connsiteY3669"/>
                </a:cxn>
                <a:cxn ang="0">
                  <a:pos x="connsiteX3670" y="connsiteY3670"/>
                </a:cxn>
                <a:cxn ang="0">
                  <a:pos x="connsiteX3671" y="connsiteY3671"/>
                </a:cxn>
                <a:cxn ang="0">
                  <a:pos x="connsiteX3672" y="connsiteY3672"/>
                </a:cxn>
                <a:cxn ang="0">
                  <a:pos x="connsiteX3673" y="connsiteY3673"/>
                </a:cxn>
                <a:cxn ang="0">
                  <a:pos x="connsiteX3674" y="connsiteY3674"/>
                </a:cxn>
                <a:cxn ang="0">
                  <a:pos x="connsiteX3675" y="connsiteY3675"/>
                </a:cxn>
                <a:cxn ang="0">
                  <a:pos x="connsiteX3676" y="connsiteY3676"/>
                </a:cxn>
                <a:cxn ang="0">
                  <a:pos x="connsiteX3677" y="connsiteY3677"/>
                </a:cxn>
                <a:cxn ang="0">
                  <a:pos x="connsiteX3678" y="connsiteY3678"/>
                </a:cxn>
                <a:cxn ang="0">
                  <a:pos x="connsiteX3679" y="connsiteY3679"/>
                </a:cxn>
                <a:cxn ang="0">
                  <a:pos x="connsiteX3680" y="connsiteY3680"/>
                </a:cxn>
                <a:cxn ang="0">
                  <a:pos x="connsiteX3681" y="connsiteY3681"/>
                </a:cxn>
                <a:cxn ang="0">
                  <a:pos x="connsiteX3682" y="connsiteY3682"/>
                </a:cxn>
                <a:cxn ang="0">
                  <a:pos x="connsiteX3683" y="connsiteY3683"/>
                </a:cxn>
                <a:cxn ang="0">
                  <a:pos x="connsiteX3684" y="connsiteY3684"/>
                </a:cxn>
                <a:cxn ang="0">
                  <a:pos x="connsiteX3685" y="connsiteY3685"/>
                </a:cxn>
                <a:cxn ang="0">
                  <a:pos x="connsiteX3686" y="connsiteY3686"/>
                </a:cxn>
                <a:cxn ang="0">
                  <a:pos x="connsiteX3687" y="connsiteY3687"/>
                </a:cxn>
                <a:cxn ang="0">
                  <a:pos x="connsiteX3688" y="connsiteY3688"/>
                </a:cxn>
                <a:cxn ang="0">
                  <a:pos x="connsiteX3689" y="connsiteY3689"/>
                </a:cxn>
                <a:cxn ang="0">
                  <a:pos x="connsiteX3690" y="connsiteY3690"/>
                </a:cxn>
                <a:cxn ang="0">
                  <a:pos x="connsiteX3691" y="connsiteY3691"/>
                </a:cxn>
                <a:cxn ang="0">
                  <a:pos x="connsiteX3692" y="connsiteY3692"/>
                </a:cxn>
                <a:cxn ang="0">
                  <a:pos x="connsiteX3693" y="connsiteY3693"/>
                </a:cxn>
                <a:cxn ang="0">
                  <a:pos x="connsiteX3694" y="connsiteY3694"/>
                </a:cxn>
                <a:cxn ang="0">
                  <a:pos x="connsiteX3695" y="connsiteY3695"/>
                </a:cxn>
                <a:cxn ang="0">
                  <a:pos x="connsiteX3696" y="connsiteY3696"/>
                </a:cxn>
                <a:cxn ang="0">
                  <a:pos x="connsiteX3697" y="connsiteY3697"/>
                </a:cxn>
                <a:cxn ang="0">
                  <a:pos x="connsiteX3698" y="connsiteY3698"/>
                </a:cxn>
                <a:cxn ang="0">
                  <a:pos x="connsiteX3699" y="connsiteY3699"/>
                </a:cxn>
                <a:cxn ang="0">
                  <a:pos x="connsiteX3700" y="connsiteY3700"/>
                </a:cxn>
                <a:cxn ang="0">
                  <a:pos x="connsiteX3701" y="connsiteY3701"/>
                </a:cxn>
                <a:cxn ang="0">
                  <a:pos x="connsiteX3702" y="connsiteY3702"/>
                </a:cxn>
                <a:cxn ang="0">
                  <a:pos x="connsiteX3703" y="connsiteY3703"/>
                </a:cxn>
                <a:cxn ang="0">
                  <a:pos x="connsiteX3704" y="connsiteY3704"/>
                </a:cxn>
                <a:cxn ang="0">
                  <a:pos x="connsiteX3705" y="connsiteY3705"/>
                </a:cxn>
                <a:cxn ang="0">
                  <a:pos x="connsiteX3706" y="connsiteY3706"/>
                </a:cxn>
                <a:cxn ang="0">
                  <a:pos x="connsiteX3707" y="connsiteY3707"/>
                </a:cxn>
                <a:cxn ang="0">
                  <a:pos x="connsiteX3708" y="connsiteY3708"/>
                </a:cxn>
                <a:cxn ang="0">
                  <a:pos x="connsiteX3709" y="connsiteY3709"/>
                </a:cxn>
                <a:cxn ang="0">
                  <a:pos x="connsiteX3710" y="connsiteY3710"/>
                </a:cxn>
                <a:cxn ang="0">
                  <a:pos x="connsiteX3711" y="connsiteY3711"/>
                </a:cxn>
                <a:cxn ang="0">
                  <a:pos x="connsiteX3712" y="connsiteY3712"/>
                </a:cxn>
                <a:cxn ang="0">
                  <a:pos x="connsiteX3713" y="connsiteY3713"/>
                </a:cxn>
                <a:cxn ang="0">
                  <a:pos x="connsiteX3714" y="connsiteY3714"/>
                </a:cxn>
                <a:cxn ang="0">
                  <a:pos x="connsiteX3715" y="connsiteY3715"/>
                </a:cxn>
                <a:cxn ang="0">
                  <a:pos x="connsiteX3716" y="connsiteY3716"/>
                </a:cxn>
                <a:cxn ang="0">
                  <a:pos x="connsiteX3717" y="connsiteY3717"/>
                </a:cxn>
                <a:cxn ang="0">
                  <a:pos x="connsiteX3718" y="connsiteY3718"/>
                </a:cxn>
                <a:cxn ang="0">
                  <a:pos x="connsiteX3719" y="connsiteY3719"/>
                </a:cxn>
                <a:cxn ang="0">
                  <a:pos x="connsiteX3720" y="connsiteY3720"/>
                </a:cxn>
                <a:cxn ang="0">
                  <a:pos x="connsiteX3721" y="connsiteY3721"/>
                </a:cxn>
                <a:cxn ang="0">
                  <a:pos x="connsiteX3722" y="connsiteY3722"/>
                </a:cxn>
                <a:cxn ang="0">
                  <a:pos x="connsiteX3723" y="connsiteY3723"/>
                </a:cxn>
                <a:cxn ang="0">
                  <a:pos x="connsiteX3724" y="connsiteY3724"/>
                </a:cxn>
                <a:cxn ang="0">
                  <a:pos x="connsiteX3725" y="connsiteY3725"/>
                </a:cxn>
                <a:cxn ang="0">
                  <a:pos x="connsiteX3726" y="connsiteY3726"/>
                </a:cxn>
                <a:cxn ang="0">
                  <a:pos x="connsiteX3727" y="connsiteY3727"/>
                </a:cxn>
                <a:cxn ang="0">
                  <a:pos x="connsiteX3728" y="connsiteY3728"/>
                </a:cxn>
                <a:cxn ang="0">
                  <a:pos x="connsiteX3729" y="connsiteY3729"/>
                </a:cxn>
                <a:cxn ang="0">
                  <a:pos x="connsiteX3730" y="connsiteY3730"/>
                </a:cxn>
                <a:cxn ang="0">
                  <a:pos x="connsiteX3731" y="connsiteY3731"/>
                </a:cxn>
                <a:cxn ang="0">
                  <a:pos x="connsiteX3732" y="connsiteY3732"/>
                </a:cxn>
                <a:cxn ang="0">
                  <a:pos x="connsiteX3733" y="connsiteY3733"/>
                </a:cxn>
                <a:cxn ang="0">
                  <a:pos x="connsiteX3734" y="connsiteY3734"/>
                </a:cxn>
                <a:cxn ang="0">
                  <a:pos x="connsiteX3735" y="connsiteY3735"/>
                </a:cxn>
                <a:cxn ang="0">
                  <a:pos x="connsiteX3736" y="connsiteY3736"/>
                </a:cxn>
                <a:cxn ang="0">
                  <a:pos x="connsiteX3737" y="connsiteY3737"/>
                </a:cxn>
                <a:cxn ang="0">
                  <a:pos x="connsiteX3738" y="connsiteY3738"/>
                </a:cxn>
                <a:cxn ang="0">
                  <a:pos x="connsiteX3739" y="connsiteY3739"/>
                </a:cxn>
                <a:cxn ang="0">
                  <a:pos x="connsiteX3740" y="connsiteY3740"/>
                </a:cxn>
                <a:cxn ang="0">
                  <a:pos x="connsiteX3741" y="connsiteY3741"/>
                </a:cxn>
                <a:cxn ang="0">
                  <a:pos x="connsiteX3742" y="connsiteY3742"/>
                </a:cxn>
                <a:cxn ang="0">
                  <a:pos x="connsiteX3743" y="connsiteY3743"/>
                </a:cxn>
                <a:cxn ang="0">
                  <a:pos x="connsiteX3744" y="connsiteY3744"/>
                </a:cxn>
                <a:cxn ang="0">
                  <a:pos x="connsiteX3745" y="connsiteY3745"/>
                </a:cxn>
                <a:cxn ang="0">
                  <a:pos x="connsiteX3746" y="connsiteY3746"/>
                </a:cxn>
                <a:cxn ang="0">
                  <a:pos x="connsiteX3747" y="connsiteY3747"/>
                </a:cxn>
                <a:cxn ang="0">
                  <a:pos x="connsiteX3748" y="connsiteY3748"/>
                </a:cxn>
                <a:cxn ang="0">
                  <a:pos x="connsiteX3749" y="connsiteY3749"/>
                </a:cxn>
                <a:cxn ang="0">
                  <a:pos x="connsiteX3750" y="connsiteY3750"/>
                </a:cxn>
                <a:cxn ang="0">
                  <a:pos x="connsiteX3751" y="connsiteY3751"/>
                </a:cxn>
                <a:cxn ang="0">
                  <a:pos x="connsiteX3752" y="connsiteY3752"/>
                </a:cxn>
                <a:cxn ang="0">
                  <a:pos x="connsiteX3753" y="connsiteY3753"/>
                </a:cxn>
                <a:cxn ang="0">
                  <a:pos x="connsiteX3754" y="connsiteY3754"/>
                </a:cxn>
                <a:cxn ang="0">
                  <a:pos x="connsiteX3755" y="connsiteY3755"/>
                </a:cxn>
                <a:cxn ang="0">
                  <a:pos x="connsiteX3756" y="connsiteY3756"/>
                </a:cxn>
                <a:cxn ang="0">
                  <a:pos x="connsiteX3757" y="connsiteY3757"/>
                </a:cxn>
                <a:cxn ang="0">
                  <a:pos x="connsiteX3758" y="connsiteY3758"/>
                </a:cxn>
                <a:cxn ang="0">
                  <a:pos x="connsiteX3759" y="connsiteY3759"/>
                </a:cxn>
                <a:cxn ang="0">
                  <a:pos x="connsiteX3760" y="connsiteY3760"/>
                </a:cxn>
                <a:cxn ang="0">
                  <a:pos x="connsiteX3761" y="connsiteY3761"/>
                </a:cxn>
                <a:cxn ang="0">
                  <a:pos x="connsiteX3762" y="connsiteY3762"/>
                </a:cxn>
                <a:cxn ang="0">
                  <a:pos x="connsiteX3763" y="connsiteY3763"/>
                </a:cxn>
                <a:cxn ang="0">
                  <a:pos x="connsiteX3764" y="connsiteY3764"/>
                </a:cxn>
                <a:cxn ang="0">
                  <a:pos x="connsiteX3765" y="connsiteY3765"/>
                </a:cxn>
                <a:cxn ang="0">
                  <a:pos x="connsiteX3766" y="connsiteY3766"/>
                </a:cxn>
                <a:cxn ang="0">
                  <a:pos x="connsiteX3767" y="connsiteY3767"/>
                </a:cxn>
                <a:cxn ang="0">
                  <a:pos x="connsiteX3768" y="connsiteY3768"/>
                </a:cxn>
                <a:cxn ang="0">
                  <a:pos x="connsiteX3769" y="connsiteY3769"/>
                </a:cxn>
                <a:cxn ang="0">
                  <a:pos x="connsiteX3770" y="connsiteY3770"/>
                </a:cxn>
                <a:cxn ang="0">
                  <a:pos x="connsiteX3771" y="connsiteY3771"/>
                </a:cxn>
                <a:cxn ang="0">
                  <a:pos x="connsiteX3772" y="connsiteY3772"/>
                </a:cxn>
                <a:cxn ang="0">
                  <a:pos x="connsiteX3773" y="connsiteY3773"/>
                </a:cxn>
                <a:cxn ang="0">
                  <a:pos x="connsiteX3774" y="connsiteY3774"/>
                </a:cxn>
                <a:cxn ang="0">
                  <a:pos x="connsiteX3775" y="connsiteY3775"/>
                </a:cxn>
                <a:cxn ang="0">
                  <a:pos x="connsiteX3776" y="connsiteY3776"/>
                </a:cxn>
                <a:cxn ang="0">
                  <a:pos x="connsiteX3777" y="connsiteY3777"/>
                </a:cxn>
                <a:cxn ang="0">
                  <a:pos x="connsiteX3778" y="connsiteY3778"/>
                </a:cxn>
                <a:cxn ang="0">
                  <a:pos x="connsiteX3779" y="connsiteY3779"/>
                </a:cxn>
                <a:cxn ang="0">
                  <a:pos x="connsiteX3780" y="connsiteY3780"/>
                </a:cxn>
                <a:cxn ang="0">
                  <a:pos x="connsiteX3781" y="connsiteY3781"/>
                </a:cxn>
                <a:cxn ang="0">
                  <a:pos x="connsiteX3782" y="connsiteY3782"/>
                </a:cxn>
                <a:cxn ang="0">
                  <a:pos x="connsiteX3783" y="connsiteY3783"/>
                </a:cxn>
                <a:cxn ang="0">
                  <a:pos x="connsiteX3784" y="connsiteY3784"/>
                </a:cxn>
                <a:cxn ang="0">
                  <a:pos x="connsiteX3785" y="connsiteY3785"/>
                </a:cxn>
                <a:cxn ang="0">
                  <a:pos x="connsiteX3786" y="connsiteY3786"/>
                </a:cxn>
                <a:cxn ang="0">
                  <a:pos x="connsiteX3787" y="connsiteY3787"/>
                </a:cxn>
                <a:cxn ang="0">
                  <a:pos x="connsiteX3788" y="connsiteY3788"/>
                </a:cxn>
                <a:cxn ang="0">
                  <a:pos x="connsiteX3789" y="connsiteY3789"/>
                </a:cxn>
                <a:cxn ang="0">
                  <a:pos x="connsiteX3790" y="connsiteY3790"/>
                </a:cxn>
                <a:cxn ang="0">
                  <a:pos x="connsiteX3791" y="connsiteY3791"/>
                </a:cxn>
                <a:cxn ang="0">
                  <a:pos x="connsiteX3792" y="connsiteY3792"/>
                </a:cxn>
                <a:cxn ang="0">
                  <a:pos x="connsiteX3793" y="connsiteY3793"/>
                </a:cxn>
                <a:cxn ang="0">
                  <a:pos x="connsiteX3794" y="connsiteY3794"/>
                </a:cxn>
                <a:cxn ang="0">
                  <a:pos x="connsiteX3795" y="connsiteY3795"/>
                </a:cxn>
                <a:cxn ang="0">
                  <a:pos x="connsiteX3796" y="connsiteY3796"/>
                </a:cxn>
                <a:cxn ang="0">
                  <a:pos x="connsiteX3797" y="connsiteY3797"/>
                </a:cxn>
                <a:cxn ang="0">
                  <a:pos x="connsiteX3798" y="connsiteY3798"/>
                </a:cxn>
                <a:cxn ang="0">
                  <a:pos x="connsiteX3799" y="connsiteY3799"/>
                </a:cxn>
                <a:cxn ang="0">
                  <a:pos x="connsiteX3800" y="connsiteY3800"/>
                </a:cxn>
                <a:cxn ang="0">
                  <a:pos x="connsiteX3801" y="connsiteY3801"/>
                </a:cxn>
                <a:cxn ang="0">
                  <a:pos x="connsiteX3802" y="connsiteY3802"/>
                </a:cxn>
                <a:cxn ang="0">
                  <a:pos x="connsiteX3803" y="connsiteY3803"/>
                </a:cxn>
                <a:cxn ang="0">
                  <a:pos x="connsiteX3804" y="connsiteY3804"/>
                </a:cxn>
                <a:cxn ang="0">
                  <a:pos x="connsiteX3805" y="connsiteY3805"/>
                </a:cxn>
                <a:cxn ang="0">
                  <a:pos x="connsiteX3806" y="connsiteY3806"/>
                </a:cxn>
                <a:cxn ang="0">
                  <a:pos x="connsiteX3807" y="connsiteY3807"/>
                </a:cxn>
                <a:cxn ang="0">
                  <a:pos x="connsiteX3808" y="connsiteY3808"/>
                </a:cxn>
                <a:cxn ang="0">
                  <a:pos x="connsiteX3809" y="connsiteY3809"/>
                </a:cxn>
                <a:cxn ang="0">
                  <a:pos x="connsiteX3810" y="connsiteY3810"/>
                </a:cxn>
                <a:cxn ang="0">
                  <a:pos x="connsiteX3811" y="connsiteY3811"/>
                </a:cxn>
                <a:cxn ang="0">
                  <a:pos x="connsiteX3812" y="connsiteY3812"/>
                </a:cxn>
                <a:cxn ang="0">
                  <a:pos x="connsiteX3813" y="connsiteY3813"/>
                </a:cxn>
                <a:cxn ang="0">
                  <a:pos x="connsiteX3814" y="connsiteY3814"/>
                </a:cxn>
                <a:cxn ang="0">
                  <a:pos x="connsiteX3815" y="connsiteY3815"/>
                </a:cxn>
                <a:cxn ang="0">
                  <a:pos x="connsiteX3816" y="connsiteY3816"/>
                </a:cxn>
                <a:cxn ang="0">
                  <a:pos x="connsiteX3817" y="connsiteY3817"/>
                </a:cxn>
                <a:cxn ang="0">
                  <a:pos x="connsiteX3818" y="connsiteY3818"/>
                </a:cxn>
                <a:cxn ang="0">
                  <a:pos x="connsiteX3819" y="connsiteY3819"/>
                </a:cxn>
                <a:cxn ang="0">
                  <a:pos x="connsiteX3820" y="connsiteY3820"/>
                </a:cxn>
                <a:cxn ang="0">
                  <a:pos x="connsiteX3821" y="connsiteY3821"/>
                </a:cxn>
                <a:cxn ang="0">
                  <a:pos x="connsiteX3822" y="connsiteY3822"/>
                </a:cxn>
                <a:cxn ang="0">
                  <a:pos x="connsiteX3823" y="connsiteY3823"/>
                </a:cxn>
                <a:cxn ang="0">
                  <a:pos x="connsiteX3824" y="connsiteY3824"/>
                </a:cxn>
                <a:cxn ang="0">
                  <a:pos x="connsiteX3825" y="connsiteY3825"/>
                </a:cxn>
                <a:cxn ang="0">
                  <a:pos x="connsiteX3826" y="connsiteY3826"/>
                </a:cxn>
                <a:cxn ang="0">
                  <a:pos x="connsiteX3827" y="connsiteY3827"/>
                </a:cxn>
                <a:cxn ang="0">
                  <a:pos x="connsiteX3828" y="connsiteY3828"/>
                </a:cxn>
                <a:cxn ang="0">
                  <a:pos x="connsiteX3829" y="connsiteY3829"/>
                </a:cxn>
                <a:cxn ang="0">
                  <a:pos x="connsiteX3830" y="connsiteY3830"/>
                </a:cxn>
                <a:cxn ang="0">
                  <a:pos x="connsiteX3831" y="connsiteY3831"/>
                </a:cxn>
                <a:cxn ang="0">
                  <a:pos x="connsiteX3832" y="connsiteY3832"/>
                </a:cxn>
                <a:cxn ang="0">
                  <a:pos x="connsiteX3833" y="connsiteY3833"/>
                </a:cxn>
                <a:cxn ang="0">
                  <a:pos x="connsiteX3834" y="connsiteY3834"/>
                </a:cxn>
                <a:cxn ang="0">
                  <a:pos x="connsiteX3835" y="connsiteY3835"/>
                </a:cxn>
                <a:cxn ang="0">
                  <a:pos x="connsiteX3836" y="connsiteY3836"/>
                </a:cxn>
                <a:cxn ang="0">
                  <a:pos x="connsiteX3837" y="connsiteY3837"/>
                </a:cxn>
                <a:cxn ang="0">
                  <a:pos x="connsiteX3838" y="connsiteY3838"/>
                </a:cxn>
                <a:cxn ang="0">
                  <a:pos x="connsiteX3839" y="connsiteY3839"/>
                </a:cxn>
                <a:cxn ang="0">
                  <a:pos x="connsiteX3840" y="connsiteY3840"/>
                </a:cxn>
                <a:cxn ang="0">
                  <a:pos x="connsiteX3841" y="connsiteY3841"/>
                </a:cxn>
                <a:cxn ang="0">
                  <a:pos x="connsiteX3842" y="connsiteY3842"/>
                </a:cxn>
                <a:cxn ang="0">
                  <a:pos x="connsiteX3843" y="connsiteY3843"/>
                </a:cxn>
                <a:cxn ang="0">
                  <a:pos x="connsiteX3844" y="connsiteY3844"/>
                </a:cxn>
                <a:cxn ang="0">
                  <a:pos x="connsiteX3845" y="connsiteY3845"/>
                </a:cxn>
                <a:cxn ang="0">
                  <a:pos x="connsiteX3846" y="connsiteY3846"/>
                </a:cxn>
                <a:cxn ang="0">
                  <a:pos x="connsiteX3847" y="connsiteY3847"/>
                </a:cxn>
                <a:cxn ang="0">
                  <a:pos x="connsiteX3848" y="connsiteY3848"/>
                </a:cxn>
                <a:cxn ang="0">
                  <a:pos x="connsiteX3849" y="connsiteY3849"/>
                </a:cxn>
                <a:cxn ang="0">
                  <a:pos x="connsiteX3850" y="connsiteY3850"/>
                </a:cxn>
                <a:cxn ang="0">
                  <a:pos x="connsiteX3851" y="connsiteY3851"/>
                </a:cxn>
                <a:cxn ang="0">
                  <a:pos x="connsiteX3852" y="connsiteY3852"/>
                </a:cxn>
                <a:cxn ang="0">
                  <a:pos x="connsiteX3853" y="connsiteY3853"/>
                </a:cxn>
                <a:cxn ang="0">
                  <a:pos x="connsiteX3854" y="connsiteY3854"/>
                </a:cxn>
                <a:cxn ang="0">
                  <a:pos x="connsiteX3855" y="connsiteY3855"/>
                </a:cxn>
                <a:cxn ang="0">
                  <a:pos x="connsiteX3856" y="connsiteY3856"/>
                </a:cxn>
                <a:cxn ang="0">
                  <a:pos x="connsiteX3857" y="connsiteY3857"/>
                </a:cxn>
                <a:cxn ang="0">
                  <a:pos x="connsiteX3858" y="connsiteY3858"/>
                </a:cxn>
                <a:cxn ang="0">
                  <a:pos x="connsiteX3859" y="connsiteY3859"/>
                </a:cxn>
                <a:cxn ang="0">
                  <a:pos x="connsiteX3860" y="connsiteY3860"/>
                </a:cxn>
                <a:cxn ang="0">
                  <a:pos x="connsiteX3861" y="connsiteY3861"/>
                </a:cxn>
                <a:cxn ang="0">
                  <a:pos x="connsiteX3862" y="connsiteY3862"/>
                </a:cxn>
                <a:cxn ang="0">
                  <a:pos x="connsiteX3863" y="connsiteY3863"/>
                </a:cxn>
                <a:cxn ang="0">
                  <a:pos x="connsiteX3864" y="connsiteY3864"/>
                </a:cxn>
                <a:cxn ang="0">
                  <a:pos x="connsiteX3865" y="connsiteY3865"/>
                </a:cxn>
                <a:cxn ang="0">
                  <a:pos x="connsiteX3866" y="connsiteY3866"/>
                </a:cxn>
                <a:cxn ang="0">
                  <a:pos x="connsiteX3867" y="connsiteY3867"/>
                </a:cxn>
                <a:cxn ang="0">
                  <a:pos x="connsiteX3868" y="connsiteY3868"/>
                </a:cxn>
                <a:cxn ang="0">
                  <a:pos x="connsiteX3869" y="connsiteY3869"/>
                </a:cxn>
                <a:cxn ang="0">
                  <a:pos x="connsiteX3870" y="connsiteY3870"/>
                </a:cxn>
                <a:cxn ang="0">
                  <a:pos x="connsiteX3871" y="connsiteY3871"/>
                </a:cxn>
                <a:cxn ang="0">
                  <a:pos x="connsiteX3872" y="connsiteY3872"/>
                </a:cxn>
                <a:cxn ang="0">
                  <a:pos x="connsiteX3873" y="connsiteY3873"/>
                </a:cxn>
                <a:cxn ang="0">
                  <a:pos x="connsiteX3874" y="connsiteY3874"/>
                </a:cxn>
                <a:cxn ang="0">
                  <a:pos x="connsiteX3875" y="connsiteY3875"/>
                </a:cxn>
                <a:cxn ang="0">
                  <a:pos x="connsiteX3876" y="connsiteY3876"/>
                </a:cxn>
                <a:cxn ang="0">
                  <a:pos x="connsiteX3877" y="connsiteY3877"/>
                </a:cxn>
                <a:cxn ang="0">
                  <a:pos x="connsiteX3878" y="connsiteY3878"/>
                </a:cxn>
                <a:cxn ang="0">
                  <a:pos x="connsiteX3879" y="connsiteY3879"/>
                </a:cxn>
                <a:cxn ang="0">
                  <a:pos x="connsiteX3880" y="connsiteY3880"/>
                </a:cxn>
                <a:cxn ang="0">
                  <a:pos x="connsiteX3881" y="connsiteY3881"/>
                </a:cxn>
                <a:cxn ang="0">
                  <a:pos x="connsiteX3882" y="connsiteY3882"/>
                </a:cxn>
                <a:cxn ang="0">
                  <a:pos x="connsiteX3883" y="connsiteY3883"/>
                </a:cxn>
                <a:cxn ang="0">
                  <a:pos x="connsiteX3884" y="connsiteY3884"/>
                </a:cxn>
                <a:cxn ang="0">
                  <a:pos x="connsiteX3885" y="connsiteY3885"/>
                </a:cxn>
                <a:cxn ang="0">
                  <a:pos x="connsiteX3886" y="connsiteY3886"/>
                </a:cxn>
                <a:cxn ang="0">
                  <a:pos x="connsiteX3887" y="connsiteY3887"/>
                </a:cxn>
                <a:cxn ang="0">
                  <a:pos x="connsiteX3888" y="connsiteY3888"/>
                </a:cxn>
                <a:cxn ang="0">
                  <a:pos x="connsiteX3889" y="connsiteY3889"/>
                </a:cxn>
                <a:cxn ang="0">
                  <a:pos x="connsiteX3890" y="connsiteY3890"/>
                </a:cxn>
                <a:cxn ang="0">
                  <a:pos x="connsiteX3891" y="connsiteY3891"/>
                </a:cxn>
                <a:cxn ang="0">
                  <a:pos x="connsiteX3892" y="connsiteY3892"/>
                </a:cxn>
                <a:cxn ang="0">
                  <a:pos x="connsiteX3893" y="connsiteY3893"/>
                </a:cxn>
                <a:cxn ang="0">
                  <a:pos x="connsiteX3894" y="connsiteY3894"/>
                </a:cxn>
                <a:cxn ang="0">
                  <a:pos x="connsiteX3895" y="connsiteY3895"/>
                </a:cxn>
                <a:cxn ang="0">
                  <a:pos x="connsiteX3896" y="connsiteY3896"/>
                </a:cxn>
                <a:cxn ang="0">
                  <a:pos x="connsiteX3897" y="connsiteY3897"/>
                </a:cxn>
                <a:cxn ang="0">
                  <a:pos x="connsiteX3898" y="connsiteY3898"/>
                </a:cxn>
                <a:cxn ang="0">
                  <a:pos x="connsiteX3899" y="connsiteY3899"/>
                </a:cxn>
                <a:cxn ang="0">
                  <a:pos x="connsiteX3900" y="connsiteY3900"/>
                </a:cxn>
                <a:cxn ang="0">
                  <a:pos x="connsiteX3901" y="connsiteY3901"/>
                </a:cxn>
                <a:cxn ang="0">
                  <a:pos x="connsiteX3902" y="connsiteY3902"/>
                </a:cxn>
                <a:cxn ang="0">
                  <a:pos x="connsiteX3903" y="connsiteY3903"/>
                </a:cxn>
                <a:cxn ang="0">
                  <a:pos x="connsiteX3904" y="connsiteY3904"/>
                </a:cxn>
                <a:cxn ang="0">
                  <a:pos x="connsiteX3905" y="connsiteY3905"/>
                </a:cxn>
                <a:cxn ang="0">
                  <a:pos x="connsiteX3906" y="connsiteY3906"/>
                </a:cxn>
                <a:cxn ang="0">
                  <a:pos x="connsiteX3907" y="connsiteY3907"/>
                </a:cxn>
                <a:cxn ang="0">
                  <a:pos x="connsiteX3908" y="connsiteY3908"/>
                </a:cxn>
                <a:cxn ang="0">
                  <a:pos x="connsiteX3909" y="connsiteY3909"/>
                </a:cxn>
                <a:cxn ang="0">
                  <a:pos x="connsiteX3910" y="connsiteY3910"/>
                </a:cxn>
                <a:cxn ang="0">
                  <a:pos x="connsiteX3911" y="connsiteY3911"/>
                </a:cxn>
                <a:cxn ang="0">
                  <a:pos x="connsiteX3912" y="connsiteY3912"/>
                </a:cxn>
                <a:cxn ang="0">
                  <a:pos x="connsiteX3913" y="connsiteY3913"/>
                </a:cxn>
                <a:cxn ang="0">
                  <a:pos x="connsiteX3914" y="connsiteY3914"/>
                </a:cxn>
                <a:cxn ang="0">
                  <a:pos x="connsiteX3915" y="connsiteY3915"/>
                </a:cxn>
                <a:cxn ang="0">
                  <a:pos x="connsiteX3916" y="connsiteY3916"/>
                </a:cxn>
                <a:cxn ang="0">
                  <a:pos x="connsiteX3917" y="connsiteY3917"/>
                </a:cxn>
                <a:cxn ang="0">
                  <a:pos x="connsiteX3918" y="connsiteY3918"/>
                </a:cxn>
                <a:cxn ang="0">
                  <a:pos x="connsiteX3919" y="connsiteY3919"/>
                </a:cxn>
                <a:cxn ang="0">
                  <a:pos x="connsiteX3920" y="connsiteY3920"/>
                </a:cxn>
                <a:cxn ang="0">
                  <a:pos x="connsiteX3921" y="connsiteY3921"/>
                </a:cxn>
                <a:cxn ang="0">
                  <a:pos x="connsiteX3922" y="connsiteY3922"/>
                </a:cxn>
                <a:cxn ang="0">
                  <a:pos x="connsiteX3923" y="connsiteY3923"/>
                </a:cxn>
                <a:cxn ang="0">
                  <a:pos x="connsiteX3924" y="connsiteY3924"/>
                </a:cxn>
                <a:cxn ang="0">
                  <a:pos x="connsiteX3925" y="connsiteY3925"/>
                </a:cxn>
                <a:cxn ang="0">
                  <a:pos x="connsiteX3926" y="connsiteY3926"/>
                </a:cxn>
                <a:cxn ang="0">
                  <a:pos x="connsiteX3927" y="connsiteY3927"/>
                </a:cxn>
                <a:cxn ang="0">
                  <a:pos x="connsiteX3928" y="connsiteY3928"/>
                </a:cxn>
                <a:cxn ang="0">
                  <a:pos x="connsiteX3929" y="connsiteY3929"/>
                </a:cxn>
                <a:cxn ang="0">
                  <a:pos x="connsiteX3930" y="connsiteY3930"/>
                </a:cxn>
                <a:cxn ang="0">
                  <a:pos x="connsiteX3931" y="connsiteY3931"/>
                </a:cxn>
                <a:cxn ang="0">
                  <a:pos x="connsiteX3932" y="connsiteY3932"/>
                </a:cxn>
                <a:cxn ang="0">
                  <a:pos x="connsiteX3933" y="connsiteY3933"/>
                </a:cxn>
                <a:cxn ang="0">
                  <a:pos x="connsiteX3934" y="connsiteY3934"/>
                </a:cxn>
                <a:cxn ang="0">
                  <a:pos x="connsiteX3935" y="connsiteY3935"/>
                </a:cxn>
                <a:cxn ang="0">
                  <a:pos x="connsiteX3936" y="connsiteY3936"/>
                </a:cxn>
                <a:cxn ang="0">
                  <a:pos x="connsiteX3937" y="connsiteY3937"/>
                </a:cxn>
                <a:cxn ang="0">
                  <a:pos x="connsiteX3938" y="connsiteY3938"/>
                </a:cxn>
                <a:cxn ang="0">
                  <a:pos x="connsiteX3939" y="connsiteY3939"/>
                </a:cxn>
                <a:cxn ang="0">
                  <a:pos x="connsiteX3940" y="connsiteY3940"/>
                </a:cxn>
                <a:cxn ang="0">
                  <a:pos x="connsiteX3941" y="connsiteY3941"/>
                </a:cxn>
                <a:cxn ang="0">
                  <a:pos x="connsiteX3942" y="connsiteY3942"/>
                </a:cxn>
                <a:cxn ang="0">
                  <a:pos x="connsiteX3943" y="connsiteY3943"/>
                </a:cxn>
                <a:cxn ang="0">
                  <a:pos x="connsiteX3944" y="connsiteY3944"/>
                </a:cxn>
                <a:cxn ang="0">
                  <a:pos x="connsiteX3945" y="connsiteY3945"/>
                </a:cxn>
                <a:cxn ang="0">
                  <a:pos x="connsiteX3946" y="connsiteY3946"/>
                </a:cxn>
                <a:cxn ang="0">
                  <a:pos x="connsiteX3947" y="connsiteY3947"/>
                </a:cxn>
                <a:cxn ang="0">
                  <a:pos x="connsiteX3948" y="connsiteY3948"/>
                </a:cxn>
                <a:cxn ang="0">
                  <a:pos x="connsiteX3949" y="connsiteY3949"/>
                </a:cxn>
                <a:cxn ang="0">
                  <a:pos x="connsiteX3950" y="connsiteY3950"/>
                </a:cxn>
                <a:cxn ang="0">
                  <a:pos x="connsiteX3951" y="connsiteY3951"/>
                </a:cxn>
                <a:cxn ang="0">
                  <a:pos x="connsiteX3952" y="connsiteY3952"/>
                </a:cxn>
                <a:cxn ang="0">
                  <a:pos x="connsiteX3953" y="connsiteY3953"/>
                </a:cxn>
                <a:cxn ang="0">
                  <a:pos x="connsiteX3954" y="connsiteY3954"/>
                </a:cxn>
                <a:cxn ang="0">
                  <a:pos x="connsiteX3955" y="connsiteY3955"/>
                </a:cxn>
                <a:cxn ang="0">
                  <a:pos x="connsiteX3956" y="connsiteY3956"/>
                </a:cxn>
                <a:cxn ang="0">
                  <a:pos x="connsiteX3957" y="connsiteY3957"/>
                </a:cxn>
                <a:cxn ang="0">
                  <a:pos x="connsiteX3958" y="connsiteY3958"/>
                </a:cxn>
                <a:cxn ang="0">
                  <a:pos x="connsiteX3959" y="connsiteY3959"/>
                </a:cxn>
                <a:cxn ang="0">
                  <a:pos x="connsiteX3960" y="connsiteY3960"/>
                </a:cxn>
                <a:cxn ang="0">
                  <a:pos x="connsiteX3961" y="connsiteY3961"/>
                </a:cxn>
                <a:cxn ang="0">
                  <a:pos x="connsiteX3962" y="connsiteY3962"/>
                </a:cxn>
                <a:cxn ang="0">
                  <a:pos x="connsiteX3963" y="connsiteY3963"/>
                </a:cxn>
                <a:cxn ang="0">
                  <a:pos x="connsiteX3964" y="connsiteY3964"/>
                </a:cxn>
                <a:cxn ang="0">
                  <a:pos x="connsiteX3965" y="connsiteY3965"/>
                </a:cxn>
                <a:cxn ang="0">
                  <a:pos x="connsiteX3966" y="connsiteY3966"/>
                </a:cxn>
                <a:cxn ang="0">
                  <a:pos x="connsiteX3967" y="connsiteY3967"/>
                </a:cxn>
                <a:cxn ang="0">
                  <a:pos x="connsiteX3968" y="connsiteY3968"/>
                </a:cxn>
                <a:cxn ang="0">
                  <a:pos x="connsiteX3969" y="connsiteY3969"/>
                </a:cxn>
                <a:cxn ang="0">
                  <a:pos x="connsiteX3970" y="connsiteY3970"/>
                </a:cxn>
                <a:cxn ang="0">
                  <a:pos x="connsiteX3971" y="connsiteY3971"/>
                </a:cxn>
                <a:cxn ang="0">
                  <a:pos x="connsiteX3972" y="connsiteY3972"/>
                </a:cxn>
                <a:cxn ang="0">
                  <a:pos x="connsiteX3973" y="connsiteY3973"/>
                </a:cxn>
                <a:cxn ang="0">
                  <a:pos x="connsiteX3974" y="connsiteY3974"/>
                </a:cxn>
                <a:cxn ang="0">
                  <a:pos x="connsiteX3975" y="connsiteY3975"/>
                </a:cxn>
                <a:cxn ang="0">
                  <a:pos x="connsiteX3976" y="connsiteY3976"/>
                </a:cxn>
                <a:cxn ang="0">
                  <a:pos x="connsiteX3977" y="connsiteY3977"/>
                </a:cxn>
                <a:cxn ang="0">
                  <a:pos x="connsiteX3978" y="connsiteY3978"/>
                </a:cxn>
                <a:cxn ang="0">
                  <a:pos x="connsiteX3979" y="connsiteY3979"/>
                </a:cxn>
                <a:cxn ang="0">
                  <a:pos x="connsiteX3980" y="connsiteY3980"/>
                </a:cxn>
                <a:cxn ang="0">
                  <a:pos x="connsiteX3981" y="connsiteY3981"/>
                </a:cxn>
                <a:cxn ang="0">
                  <a:pos x="connsiteX3982" y="connsiteY3982"/>
                </a:cxn>
                <a:cxn ang="0">
                  <a:pos x="connsiteX3983" y="connsiteY3983"/>
                </a:cxn>
                <a:cxn ang="0">
                  <a:pos x="connsiteX3984" y="connsiteY3984"/>
                </a:cxn>
                <a:cxn ang="0">
                  <a:pos x="connsiteX3985" y="connsiteY3985"/>
                </a:cxn>
                <a:cxn ang="0">
                  <a:pos x="connsiteX3986" y="connsiteY3986"/>
                </a:cxn>
                <a:cxn ang="0">
                  <a:pos x="connsiteX3987" y="connsiteY3987"/>
                </a:cxn>
                <a:cxn ang="0">
                  <a:pos x="connsiteX3988" y="connsiteY3988"/>
                </a:cxn>
                <a:cxn ang="0">
                  <a:pos x="connsiteX3989" y="connsiteY3989"/>
                </a:cxn>
                <a:cxn ang="0">
                  <a:pos x="connsiteX3990" y="connsiteY3990"/>
                </a:cxn>
                <a:cxn ang="0">
                  <a:pos x="connsiteX3991" y="connsiteY3991"/>
                </a:cxn>
                <a:cxn ang="0">
                  <a:pos x="connsiteX3992" y="connsiteY3992"/>
                </a:cxn>
                <a:cxn ang="0">
                  <a:pos x="connsiteX3993" y="connsiteY3993"/>
                </a:cxn>
                <a:cxn ang="0">
                  <a:pos x="connsiteX3994" y="connsiteY3994"/>
                </a:cxn>
                <a:cxn ang="0">
                  <a:pos x="connsiteX3995" y="connsiteY3995"/>
                </a:cxn>
                <a:cxn ang="0">
                  <a:pos x="connsiteX3996" y="connsiteY3996"/>
                </a:cxn>
                <a:cxn ang="0">
                  <a:pos x="connsiteX3997" y="connsiteY3997"/>
                </a:cxn>
                <a:cxn ang="0">
                  <a:pos x="connsiteX3998" y="connsiteY3998"/>
                </a:cxn>
                <a:cxn ang="0">
                  <a:pos x="connsiteX3999" y="connsiteY3999"/>
                </a:cxn>
                <a:cxn ang="0">
                  <a:pos x="connsiteX4000" y="connsiteY4000"/>
                </a:cxn>
                <a:cxn ang="0">
                  <a:pos x="connsiteX4001" y="connsiteY4001"/>
                </a:cxn>
                <a:cxn ang="0">
                  <a:pos x="connsiteX4002" y="connsiteY4002"/>
                </a:cxn>
                <a:cxn ang="0">
                  <a:pos x="connsiteX4003" y="connsiteY4003"/>
                </a:cxn>
                <a:cxn ang="0">
                  <a:pos x="connsiteX4004" y="connsiteY4004"/>
                </a:cxn>
                <a:cxn ang="0">
                  <a:pos x="connsiteX4005" y="connsiteY4005"/>
                </a:cxn>
                <a:cxn ang="0">
                  <a:pos x="connsiteX4006" y="connsiteY4006"/>
                </a:cxn>
                <a:cxn ang="0">
                  <a:pos x="connsiteX4007" y="connsiteY4007"/>
                </a:cxn>
                <a:cxn ang="0">
                  <a:pos x="connsiteX4008" y="connsiteY4008"/>
                </a:cxn>
                <a:cxn ang="0">
                  <a:pos x="connsiteX4009" y="connsiteY4009"/>
                </a:cxn>
                <a:cxn ang="0">
                  <a:pos x="connsiteX4010" y="connsiteY4010"/>
                </a:cxn>
                <a:cxn ang="0">
                  <a:pos x="connsiteX4011" y="connsiteY4011"/>
                </a:cxn>
                <a:cxn ang="0">
                  <a:pos x="connsiteX4012" y="connsiteY4012"/>
                </a:cxn>
                <a:cxn ang="0">
                  <a:pos x="connsiteX4013" y="connsiteY4013"/>
                </a:cxn>
                <a:cxn ang="0">
                  <a:pos x="connsiteX4014" y="connsiteY4014"/>
                </a:cxn>
                <a:cxn ang="0">
                  <a:pos x="connsiteX4015" y="connsiteY4015"/>
                </a:cxn>
                <a:cxn ang="0">
                  <a:pos x="connsiteX4016" y="connsiteY4016"/>
                </a:cxn>
                <a:cxn ang="0">
                  <a:pos x="connsiteX4017" y="connsiteY4017"/>
                </a:cxn>
                <a:cxn ang="0">
                  <a:pos x="connsiteX4018" y="connsiteY4018"/>
                </a:cxn>
                <a:cxn ang="0">
                  <a:pos x="connsiteX4019" y="connsiteY4019"/>
                </a:cxn>
                <a:cxn ang="0">
                  <a:pos x="connsiteX4020" y="connsiteY4020"/>
                </a:cxn>
                <a:cxn ang="0">
                  <a:pos x="connsiteX4021" y="connsiteY4021"/>
                </a:cxn>
                <a:cxn ang="0">
                  <a:pos x="connsiteX4022" y="connsiteY4022"/>
                </a:cxn>
                <a:cxn ang="0">
                  <a:pos x="connsiteX4023" y="connsiteY4023"/>
                </a:cxn>
                <a:cxn ang="0">
                  <a:pos x="connsiteX4024" y="connsiteY4024"/>
                </a:cxn>
                <a:cxn ang="0">
                  <a:pos x="connsiteX4025" y="connsiteY4025"/>
                </a:cxn>
                <a:cxn ang="0">
                  <a:pos x="connsiteX4026" y="connsiteY4026"/>
                </a:cxn>
                <a:cxn ang="0">
                  <a:pos x="connsiteX4027" y="connsiteY4027"/>
                </a:cxn>
                <a:cxn ang="0">
                  <a:pos x="connsiteX4028" y="connsiteY4028"/>
                </a:cxn>
                <a:cxn ang="0">
                  <a:pos x="connsiteX4029" y="connsiteY4029"/>
                </a:cxn>
                <a:cxn ang="0">
                  <a:pos x="connsiteX4030" y="connsiteY4030"/>
                </a:cxn>
                <a:cxn ang="0">
                  <a:pos x="connsiteX4031" y="connsiteY4031"/>
                </a:cxn>
                <a:cxn ang="0">
                  <a:pos x="connsiteX4032" y="connsiteY4032"/>
                </a:cxn>
                <a:cxn ang="0">
                  <a:pos x="connsiteX4033" y="connsiteY4033"/>
                </a:cxn>
                <a:cxn ang="0">
                  <a:pos x="connsiteX4034" y="connsiteY4034"/>
                </a:cxn>
                <a:cxn ang="0">
                  <a:pos x="connsiteX4035" y="connsiteY4035"/>
                </a:cxn>
                <a:cxn ang="0">
                  <a:pos x="connsiteX4036" y="connsiteY4036"/>
                </a:cxn>
                <a:cxn ang="0">
                  <a:pos x="connsiteX4037" y="connsiteY4037"/>
                </a:cxn>
                <a:cxn ang="0">
                  <a:pos x="connsiteX4038" y="connsiteY4038"/>
                </a:cxn>
                <a:cxn ang="0">
                  <a:pos x="connsiteX4039" y="connsiteY4039"/>
                </a:cxn>
                <a:cxn ang="0">
                  <a:pos x="connsiteX4040" y="connsiteY4040"/>
                </a:cxn>
                <a:cxn ang="0">
                  <a:pos x="connsiteX4041" y="connsiteY4041"/>
                </a:cxn>
                <a:cxn ang="0">
                  <a:pos x="connsiteX4042" y="connsiteY4042"/>
                </a:cxn>
                <a:cxn ang="0">
                  <a:pos x="connsiteX4043" y="connsiteY4043"/>
                </a:cxn>
                <a:cxn ang="0">
                  <a:pos x="connsiteX4044" y="connsiteY4044"/>
                </a:cxn>
                <a:cxn ang="0">
                  <a:pos x="connsiteX4045" y="connsiteY4045"/>
                </a:cxn>
                <a:cxn ang="0">
                  <a:pos x="connsiteX4046" y="connsiteY4046"/>
                </a:cxn>
                <a:cxn ang="0">
                  <a:pos x="connsiteX4047" y="connsiteY4047"/>
                </a:cxn>
                <a:cxn ang="0">
                  <a:pos x="connsiteX4048" y="connsiteY4048"/>
                </a:cxn>
                <a:cxn ang="0">
                  <a:pos x="connsiteX4049" y="connsiteY4049"/>
                </a:cxn>
                <a:cxn ang="0">
                  <a:pos x="connsiteX4050" y="connsiteY4050"/>
                </a:cxn>
                <a:cxn ang="0">
                  <a:pos x="connsiteX4051" y="connsiteY4051"/>
                </a:cxn>
                <a:cxn ang="0">
                  <a:pos x="connsiteX4052" y="connsiteY4052"/>
                </a:cxn>
                <a:cxn ang="0">
                  <a:pos x="connsiteX4053" y="connsiteY4053"/>
                </a:cxn>
                <a:cxn ang="0">
                  <a:pos x="connsiteX4054" y="connsiteY4054"/>
                </a:cxn>
                <a:cxn ang="0">
                  <a:pos x="connsiteX4055" y="connsiteY4055"/>
                </a:cxn>
                <a:cxn ang="0">
                  <a:pos x="connsiteX4056" y="connsiteY4056"/>
                </a:cxn>
                <a:cxn ang="0">
                  <a:pos x="connsiteX4057" y="connsiteY4057"/>
                </a:cxn>
                <a:cxn ang="0">
                  <a:pos x="connsiteX4058" y="connsiteY4058"/>
                </a:cxn>
                <a:cxn ang="0">
                  <a:pos x="connsiteX4059" y="connsiteY4059"/>
                </a:cxn>
                <a:cxn ang="0">
                  <a:pos x="connsiteX4060" y="connsiteY4060"/>
                </a:cxn>
                <a:cxn ang="0">
                  <a:pos x="connsiteX4061" y="connsiteY4061"/>
                </a:cxn>
                <a:cxn ang="0">
                  <a:pos x="connsiteX4062" y="connsiteY4062"/>
                </a:cxn>
                <a:cxn ang="0">
                  <a:pos x="connsiteX4063" y="connsiteY4063"/>
                </a:cxn>
                <a:cxn ang="0">
                  <a:pos x="connsiteX4064" y="connsiteY4064"/>
                </a:cxn>
                <a:cxn ang="0">
                  <a:pos x="connsiteX4065" y="connsiteY4065"/>
                </a:cxn>
                <a:cxn ang="0">
                  <a:pos x="connsiteX4066" y="connsiteY4066"/>
                </a:cxn>
                <a:cxn ang="0">
                  <a:pos x="connsiteX4067" y="connsiteY4067"/>
                </a:cxn>
                <a:cxn ang="0">
                  <a:pos x="connsiteX4068" y="connsiteY4068"/>
                </a:cxn>
                <a:cxn ang="0">
                  <a:pos x="connsiteX4069" y="connsiteY4069"/>
                </a:cxn>
                <a:cxn ang="0">
                  <a:pos x="connsiteX4070" y="connsiteY4070"/>
                </a:cxn>
                <a:cxn ang="0">
                  <a:pos x="connsiteX4071" y="connsiteY4071"/>
                </a:cxn>
                <a:cxn ang="0">
                  <a:pos x="connsiteX4072" y="connsiteY4072"/>
                </a:cxn>
                <a:cxn ang="0">
                  <a:pos x="connsiteX4073" y="connsiteY4073"/>
                </a:cxn>
                <a:cxn ang="0">
                  <a:pos x="connsiteX4074" y="connsiteY4074"/>
                </a:cxn>
                <a:cxn ang="0">
                  <a:pos x="connsiteX4075" y="connsiteY4075"/>
                </a:cxn>
                <a:cxn ang="0">
                  <a:pos x="connsiteX4076" y="connsiteY4076"/>
                </a:cxn>
                <a:cxn ang="0">
                  <a:pos x="connsiteX4077" y="connsiteY4077"/>
                </a:cxn>
                <a:cxn ang="0">
                  <a:pos x="connsiteX4078" y="connsiteY4078"/>
                </a:cxn>
                <a:cxn ang="0">
                  <a:pos x="connsiteX4079" y="connsiteY4079"/>
                </a:cxn>
                <a:cxn ang="0">
                  <a:pos x="connsiteX4080" y="connsiteY4080"/>
                </a:cxn>
                <a:cxn ang="0">
                  <a:pos x="connsiteX4081" y="connsiteY4081"/>
                </a:cxn>
                <a:cxn ang="0">
                  <a:pos x="connsiteX4082" y="connsiteY4082"/>
                </a:cxn>
                <a:cxn ang="0">
                  <a:pos x="connsiteX4083" y="connsiteY4083"/>
                </a:cxn>
                <a:cxn ang="0">
                  <a:pos x="connsiteX4084" y="connsiteY4084"/>
                </a:cxn>
                <a:cxn ang="0">
                  <a:pos x="connsiteX4085" y="connsiteY4085"/>
                </a:cxn>
                <a:cxn ang="0">
                  <a:pos x="connsiteX4086" y="connsiteY4086"/>
                </a:cxn>
                <a:cxn ang="0">
                  <a:pos x="connsiteX4087" y="connsiteY4087"/>
                </a:cxn>
                <a:cxn ang="0">
                  <a:pos x="connsiteX4088" y="connsiteY4088"/>
                </a:cxn>
                <a:cxn ang="0">
                  <a:pos x="connsiteX4089" y="connsiteY4089"/>
                </a:cxn>
                <a:cxn ang="0">
                  <a:pos x="connsiteX4090" y="connsiteY4090"/>
                </a:cxn>
                <a:cxn ang="0">
                  <a:pos x="connsiteX4091" y="connsiteY4091"/>
                </a:cxn>
                <a:cxn ang="0">
                  <a:pos x="connsiteX4092" y="connsiteY4092"/>
                </a:cxn>
                <a:cxn ang="0">
                  <a:pos x="connsiteX4093" y="connsiteY4093"/>
                </a:cxn>
                <a:cxn ang="0">
                  <a:pos x="connsiteX4094" y="connsiteY4094"/>
                </a:cxn>
                <a:cxn ang="0">
                  <a:pos x="connsiteX4095" y="connsiteY4095"/>
                </a:cxn>
                <a:cxn ang="0">
                  <a:pos x="connsiteX4096" y="connsiteY4096"/>
                </a:cxn>
                <a:cxn ang="0">
                  <a:pos x="connsiteX4097" y="connsiteY4097"/>
                </a:cxn>
                <a:cxn ang="0">
                  <a:pos x="connsiteX4098" y="connsiteY4098"/>
                </a:cxn>
                <a:cxn ang="0">
                  <a:pos x="connsiteX4099" y="connsiteY4099"/>
                </a:cxn>
                <a:cxn ang="0">
                  <a:pos x="connsiteX4100" y="connsiteY4100"/>
                </a:cxn>
                <a:cxn ang="0">
                  <a:pos x="connsiteX4101" y="connsiteY4101"/>
                </a:cxn>
                <a:cxn ang="0">
                  <a:pos x="connsiteX4102" y="connsiteY4102"/>
                </a:cxn>
                <a:cxn ang="0">
                  <a:pos x="connsiteX4103" y="connsiteY4103"/>
                </a:cxn>
                <a:cxn ang="0">
                  <a:pos x="connsiteX4104" y="connsiteY4104"/>
                </a:cxn>
                <a:cxn ang="0">
                  <a:pos x="connsiteX4105" y="connsiteY4105"/>
                </a:cxn>
                <a:cxn ang="0">
                  <a:pos x="connsiteX4106" y="connsiteY4106"/>
                </a:cxn>
                <a:cxn ang="0">
                  <a:pos x="connsiteX4107" y="connsiteY4107"/>
                </a:cxn>
                <a:cxn ang="0">
                  <a:pos x="connsiteX4108" y="connsiteY4108"/>
                </a:cxn>
                <a:cxn ang="0">
                  <a:pos x="connsiteX4109" y="connsiteY4109"/>
                </a:cxn>
                <a:cxn ang="0">
                  <a:pos x="connsiteX4110" y="connsiteY4110"/>
                </a:cxn>
                <a:cxn ang="0">
                  <a:pos x="connsiteX4111" y="connsiteY4111"/>
                </a:cxn>
                <a:cxn ang="0">
                  <a:pos x="connsiteX4112" y="connsiteY4112"/>
                </a:cxn>
                <a:cxn ang="0">
                  <a:pos x="connsiteX4113" y="connsiteY4113"/>
                </a:cxn>
                <a:cxn ang="0">
                  <a:pos x="connsiteX4114" y="connsiteY4114"/>
                </a:cxn>
                <a:cxn ang="0">
                  <a:pos x="connsiteX4115" y="connsiteY4115"/>
                </a:cxn>
                <a:cxn ang="0">
                  <a:pos x="connsiteX4116" y="connsiteY4116"/>
                </a:cxn>
                <a:cxn ang="0">
                  <a:pos x="connsiteX4117" y="connsiteY4117"/>
                </a:cxn>
                <a:cxn ang="0">
                  <a:pos x="connsiteX4118" y="connsiteY4118"/>
                </a:cxn>
                <a:cxn ang="0">
                  <a:pos x="connsiteX4119" y="connsiteY4119"/>
                </a:cxn>
                <a:cxn ang="0">
                  <a:pos x="connsiteX4120" y="connsiteY4120"/>
                </a:cxn>
                <a:cxn ang="0">
                  <a:pos x="connsiteX4121" y="connsiteY4121"/>
                </a:cxn>
                <a:cxn ang="0">
                  <a:pos x="connsiteX4122" y="connsiteY4122"/>
                </a:cxn>
                <a:cxn ang="0">
                  <a:pos x="connsiteX4123" y="connsiteY4123"/>
                </a:cxn>
                <a:cxn ang="0">
                  <a:pos x="connsiteX4124" y="connsiteY4124"/>
                </a:cxn>
                <a:cxn ang="0">
                  <a:pos x="connsiteX4125" y="connsiteY4125"/>
                </a:cxn>
                <a:cxn ang="0">
                  <a:pos x="connsiteX4126" y="connsiteY4126"/>
                </a:cxn>
                <a:cxn ang="0">
                  <a:pos x="connsiteX4127" y="connsiteY4127"/>
                </a:cxn>
                <a:cxn ang="0">
                  <a:pos x="connsiteX4128" y="connsiteY4128"/>
                </a:cxn>
                <a:cxn ang="0">
                  <a:pos x="connsiteX4129" y="connsiteY4129"/>
                </a:cxn>
                <a:cxn ang="0">
                  <a:pos x="connsiteX4130" y="connsiteY4130"/>
                </a:cxn>
                <a:cxn ang="0">
                  <a:pos x="connsiteX4131" y="connsiteY4131"/>
                </a:cxn>
                <a:cxn ang="0">
                  <a:pos x="connsiteX4132" y="connsiteY4132"/>
                </a:cxn>
                <a:cxn ang="0">
                  <a:pos x="connsiteX4133" y="connsiteY4133"/>
                </a:cxn>
                <a:cxn ang="0">
                  <a:pos x="connsiteX4134" y="connsiteY4134"/>
                </a:cxn>
                <a:cxn ang="0">
                  <a:pos x="connsiteX4135" y="connsiteY4135"/>
                </a:cxn>
                <a:cxn ang="0">
                  <a:pos x="connsiteX4136" y="connsiteY4136"/>
                </a:cxn>
                <a:cxn ang="0">
                  <a:pos x="connsiteX4137" y="connsiteY4137"/>
                </a:cxn>
                <a:cxn ang="0">
                  <a:pos x="connsiteX4138" y="connsiteY4138"/>
                </a:cxn>
                <a:cxn ang="0">
                  <a:pos x="connsiteX4139" y="connsiteY4139"/>
                </a:cxn>
                <a:cxn ang="0">
                  <a:pos x="connsiteX4140" y="connsiteY4140"/>
                </a:cxn>
                <a:cxn ang="0">
                  <a:pos x="connsiteX4141" y="connsiteY4141"/>
                </a:cxn>
                <a:cxn ang="0">
                  <a:pos x="connsiteX4142" y="connsiteY4142"/>
                </a:cxn>
                <a:cxn ang="0">
                  <a:pos x="connsiteX4143" y="connsiteY4143"/>
                </a:cxn>
                <a:cxn ang="0">
                  <a:pos x="connsiteX4144" y="connsiteY4144"/>
                </a:cxn>
                <a:cxn ang="0">
                  <a:pos x="connsiteX4145" y="connsiteY4145"/>
                </a:cxn>
                <a:cxn ang="0">
                  <a:pos x="connsiteX4146" y="connsiteY4146"/>
                </a:cxn>
                <a:cxn ang="0">
                  <a:pos x="connsiteX4147" y="connsiteY4147"/>
                </a:cxn>
                <a:cxn ang="0">
                  <a:pos x="connsiteX4148" y="connsiteY4148"/>
                </a:cxn>
                <a:cxn ang="0">
                  <a:pos x="connsiteX4149" y="connsiteY4149"/>
                </a:cxn>
                <a:cxn ang="0">
                  <a:pos x="connsiteX4150" y="connsiteY4150"/>
                </a:cxn>
                <a:cxn ang="0">
                  <a:pos x="connsiteX4151" y="connsiteY4151"/>
                </a:cxn>
                <a:cxn ang="0">
                  <a:pos x="connsiteX4152" y="connsiteY4152"/>
                </a:cxn>
                <a:cxn ang="0">
                  <a:pos x="connsiteX4153" y="connsiteY4153"/>
                </a:cxn>
                <a:cxn ang="0">
                  <a:pos x="connsiteX4154" y="connsiteY4154"/>
                </a:cxn>
                <a:cxn ang="0">
                  <a:pos x="connsiteX4155" y="connsiteY4155"/>
                </a:cxn>
                <a:cxn ang="0">
                  <a:pos x="connsiteX4156" y="connsiteY4156"/>
                </a:cxn>
                <a:cxn ang="0">
                  <a:pos x="connsiteX4157" y="connsiteY4157"/>
                </a:cxn>
                <a:cxn ang="0">
                  <a:pos x="connsiteX4158" y="connsiteY4158"/>
                </a:cxn>
                <a:cxn ang="0">
                  <a:pos x="connsiteX4159" y="connsiteY4159"/>
                </a:cxn>
                <a:cxn ang="0">
                  <a:pos x="connsiteX4160" y="connsiteY4160"/>
                </a:cxn>
                <a:cxn ang="0">
                  <a:pos x="connsiteX4161" y="connsiteY4161"/>
                </a:cxn>
                <a:cxn ang="0">
                  <a:pos x="connsiteX4162" y="connsiteY4162"/>
                </a:cxn>
                <a:cxn ang="0">
                  <a:pos x="connsiteX4163" y="connsiteY4163"/>
                </a:cxn>
                <a:cxn ang="0">
                  <a:pos x="connsiteX4164" y="connsiteY4164"/>
                </a:cxn>
                <a:cxn ang="0">
                  <a:pos x="connsiteX4165" y="connsiteY4165"/>
                </a:cxn>
                <a:cxn ang="0">
                  <a:pos x="connsiteX4166" y="connsiteY4166"/>
                </a:cxn>
                <a:cxn ang="0">
                  <a:pos x="connsiteX4167" y="connsiteY4167"/>
                </a:cxn>
                <a:cxn ang="0">
                  <a:pos x="connsiteX4168" y="connsiteY4168"/>
                </a:cxn>
                <a:cxn ang="0">
                  <a:pos x="connsiteX4169" y="connsiteY4169"/>
                </a:cxn>
                <a:cxn ang="0">
                  <a:pos x="connsiteX4170" y="connsiteY4170"/>
                </a:cxn>
                <a:cxn ang="0">
                  <a:pos x="connsiteX4171" y="connsiteY4171"/>
                </a:cxn>
                <a:cxn ang="0">
                  <a:pos x="connsiteX4172" y="connsiteY4172"/>
                </a:cxn>
                <a:cxn ang="0">
                  <a:pos x="connsiteX4173" y="connsiteY4173"/>
                </a:cxn>
                <a:cxn ang="0">
                  <a:pos x="connsiteX4174" y="connsiteY4174"/>
                </a:cxn>
                <a:cxn ang="0">
                  <a:pos x="connsiteX4175" y="connsiteY4175"/>
                </a:cxn>
                <a:cxn ang="0">
                  <a:pos x="connsiteX4176" y="connsiteY4176"/>
                </a:cxn>
                <a:cxn ang="0">
                  <a:pos x="connsiteX4177" y="connsiteY4177"/>
                </a:cxn>
                <a:cxn ang="0">
                  <a:pos x="connsiteX4178" y="connsiteY4178"/>
                </a:cxn>
                <a:cxn ang="0">
                  <a:pos x="connsiteX4179" y="connsiteY4179"/>
                </a:cxn>
                <a:cxn ang="0">
                  <a:pos x="connsiteX4180" y="connsiteY4180"/>
                </a:cxn>
                <a:cxn ang="0">
                  <a:pos x="connsiteX4181" y="connsiteY4181"/>
                </a:cxn>
                <a:cxn ang="0">
                  <a:pos x="connsiteX4182" y="connsiteY4182"/>
                </a:cxn>
                <a:cxn ang="0">
                  <a:pos x="connsiteX4183" y="connsiteY4183"/>
                </a:cxn>
                <a:cxn ang="0">
                  <a:pos x="connsiteX4184" y="connsiteY4184"/>
                </a:cxn>
                <a:cxn ang="0">
                  <a:pos x="connsiteX4185" y="connsiteY4185"/>
                </a:cxn>
                <a:cxn ang="0">
                  <a:pos x="connsiteX4186" y="connsiteY4186"/>
                </a:cxn>
                <a:cxn ang="0">
                  <a:pos x="connsiteX4187" y="connsiteY4187"/>
                </a:cxn>
                <a:cxn ang="0">
                  <a:pos x="connsiteX4188" y="connsiteY4188"/>
                </a:cxn>
                <a:cxn ang="0">
                  <a:pos x="connsiteX4189" y="connsiteY4189"/>
                </a:cxn>
                <a:cxn ang="0">
                  <a:pos x="connsiteX4190" y="connsiteY4190"/>
                </a:cxn>
                <a:cxn ang="0">
                  <a:pos x="connsiteX4191" y="connsiteY4191"/>
                </a:cxn>
                <a:cxn ang="0">
                  <a:pos x="connsiteX4192" y="connsiteY4192"/>
                </a:cxn>
                <a:cxn ang="0">
                  <a:pos x="connsiteX4193" y="connsiteY4193"/>
                </a:cxn>
                <a:cxn ang="0">
                  <a:pos x="connsiteX4194" y="connsiteY4194"/>
                </a:cxn>
                <a:cxn ang="0">
                  <a:pos x="connsiteX4195" y="connsiteY4195"/>
                </a:cxn>
                <a:cxn ang="0">
                  <a:pos x="connsiteX4196" y="connsiteY4196"/>
                </a:cxn>
                <a:cxn ang="0">
                  <a:pos x="connsiteX4197" y="connsiteY4197"/>
                </a:cxn>
                <a:cxn ang="0">
                  <a:pos x="connsiteX4198" y="connsiteY4198"/>
                </a:cxn>
                <a:cxn ang="0">
                  <a:pos x="connsiteX4199" y="connsiteY4199"/>
                </a:cxn>
                <a:cxn ang="0">
                  <a:pos x="connsiteX4200" y="connsiteY4200"/>
                </a:cxn>
                <a:cxn ang="0">
                  <a:pos x="connsiteX4201" y="connsiteY4201"/>
                </a:cxn>
                <a:cxn ang="0">
                  <a:pos x="connsiteX4202" y="connsiteY4202"/>
                </a:cxn>
                <a:cxn ang="0">
                  <a:pos x="connsiteX4203" y="connsiteY4203"/>
                </a:cxn>
                <a:cxn ang="0">
                  <a:pos x="connsiteX4204" y="connsiteY4204"/>
                </a:cxn>
                <a:cxn ang="0">
                  <a:pos x="connsiteX4205" y="connsiteY4205"/>
                </a:cxn>
                <a:cxn ang="0">
                  <a:pos x="connsiteX4206" y="connsiteY4206"/>
                </a:cxn>
                <a:cxn ang="0">
                  <a:pos x="connsiteX4207" y="connsiteY4207"/>
                </a:cxn>
                <a:cxn ang="0">
                  <a:pos x="connsiteX4208" y="connsiteY4208"/>
                </a:cxn>
                <a:cxn ang="0">
                  <a:pos x="connsiteX4209" y="connsiteY4209"/>
                </a:cxn>
                <a:cxn ang="0">
                  <a:pos x="connsiteX4210" y="connsiteY4210"/>
                </a:cxn>
                <a:cxn ang="0">
                  <a:pos x="connsiteX4211" y="connsiteY4211"/>
                </a:cxn>
                <a:cxn ang="0">
                  <a:pos x="connsiteX4212" y="connsiteY4212"/>
                </a:cxn>
                <a:cxn ang="0">
                  <a:pos x="connsiteX4213" y="connsiteY4213"/>
                </a:cxn>
                <a:cxn ang="0">
                  <a:pos x="connsiteX4214" y="connsiteY4214"/>
                </a:cxn>
                <a:cxn ang="0">
                  <a:pos x="connsiteX4215" y="connsiteY4215"/>
                </a:cxn>
                <a:cxn ang="0">
                  <a:pos x="connsiteX4216" y="connsiteY4216"/>
                </a:cxn>
                <a:cxn ang="0">
                  <a:pos x="connsiteX4217" y="connsiteY4217"/>
                </a:cxn>
                <a:cxn ang="0">
                  <a:pos x="connsiteX4218" y="connsiteY4218"/>
                </a:cxn>
                <a:cxn ang="0">
                  <a:pos x="connsiteX4219" y="connsiteY4219"/>
                </a:cxn>
                <a:cxn ang="0">
                  <a:pos x="connsiteX4220" y="connsiteY4220"/>
                </a:cxn>
                <a:cxn ang="0">
                  <a:pos x="connsiteX4221" y="connsiteY4221"/>
                </a:cxn>
                <a:cxn ang="0">
                  <a:pos x="connsiteX4222" y="connsiteY4222"/>
                </a:cxn>
                <a:cxn ang="0">
                  <a:pos x="connsiteX4223" y="connsiteY4223"/>
                </a:cxn>
                <a:cxn ang="0">
                  <a:pos x="connsiteX4224" y="connsiteY4224"/>
                </a:cxn>
                <a:cxn ang="0">
                  <a:pos x="connsiteX4225" y="connsiteY4225"/>
                </a:cxn>
                <a:cxn ang="0">
                  <a:pos x="connsiteX4226" y="connsiteY4226"/>
                </a:cxn>
                <a:cxn ang="0">
                  <a:pos x="connsiteX4227" y="connsiteY4227"/>
                </a:cxn>
                <a:cxn ang="0">
                  <a:pos x="connsiteX4228" y="connsiteY4228"/>
                </a:cxn>
                <a:cxn ang="0">
                  <a:pos x="connsiteX4229" y="connsiteY4229"/>
                </a:cxn>
                <a:cxn ang="0">
                  <a:pos x="connsiteX4230" y="connsiteY4230"/>
                </a:cxn>
                <a:cxn ang="0">
                  <a:pos x="connsiteX4231" y="connsiteY4231"/>
                </a:cxn>
                <a:cxn ang="0">
                  <a:pos x="connsiteX4232" y="connsiteY4232"/>
                </a:cxn>
                <a:cxn ang="0">
                  <a:pos x="connsiteX4233" y="connsiteY4233"/>
                </a:cxn>
                <a:cxn ang="0">
                  <a:pos x="connsiteX4234" y="connsiteY4234"/>
                </a:cxn>
                <a:cxn ang="0">
                  <a:pos x="connsiteX4235" y="connsiteY4235"/>
                </a:cxn>
                <a:cxn ang="0">
                  <a:pos x="connsiteX4236" y="connsiteY4236"/>
                </a:cxn>
                <a:cxn ang="0">
                  <a:pos x="connsiteX4237" y="connsiteY4237"/>
                </a:cxn>
                <a:cxn ang="0">
                  <a:pos x="connsiteX4238" y="connsiteY4238"/>
                </a:cxn>
                <a:cxn ang="0">
                  <a:pos x="connsiteX4239" y="connsiteY4239"/>
                </a:cxn>
                <a:cxn ang="0">
                  <a:pos x="connsiteX4240" y="connsiteY4240"/>
                </a:cxn>
                <a:cxn ang="0">
                  <a:pos x="connsiteX4241" y="connsiteY4241"/>
                </a:cxn>
                <a:cxn ang="0">
                  <a:pos x="connsiteX4242" y="connsiteY4242"/>
                </a:cxn>
                <a:cxn ang="0">
                  <a:pos x="connsiteX4243" y="connsiteY4243"/>
                </a:cxn>
                <a:cxn ang="0">
                  <a:pos x="connsiteX4244" y="connsiteY4244"/>
                </a:cxn>
                <a:cxn ang="0">
                  <a:pos x="connsiteX4245" y="connsiteY4245"/>
                </a:cxn>
                <a:cxn ang="0">
                  <a:pos x="connsiteX4246" y="connsiteY4246"/>
                </a:cxn>
                <a:cxn ang="0">
                  <a:pos x="connsiteX4247" y="connsiteY4247"/>
                </a:cxn>
                <a:cxn ang="0">
                  <a:pos x="connsiteX4248" y="connsiteY4248"/>
                </a:cxn>
                <a:cxn ang="0">
                  <a:pos x="connsiteX4249" y="connsiteY4249"/>
                </a:cxn>
                <a:cxn ang="0">
                  <a:pos x="connsiteX4250" y="connsiteY4250"/>
                </a:cxn>
                <a:cxn ang="0">
                  <a:pos x="connsiteX4251" y="connsiteY4251"/>
                </a:cxn>
                <a:cxn ang="0">
                  <a:pos x="connsiteX4252" y="connsiteY4252"/>
                </a:cxn>
                <a:cxn ang="0">
                  <a:pos x="connsiteX4253" y="connsiteY4253"/>
                </a:cxn>
                <a:cxn ang="0">
                  <a:pos x="connsiteX4254" y="connsiteY4254"/>
                </a:cxn>
                <a:cxn ang="0">
                  <a:pos x="connsiteX4255" y="connsiteY4255"/>
                </a:cxn>
                <a:cxn ang="0">
                  <a:pos x="connsiteX4256" y="connsiteY4256"/>
                </a:cxn>
                <a:cxn ang="0">
                  <a:pos x="connsiteX4257" y="connsiteY4257"/>
                </a:cxn>
                <a:cxn ang="0">
                  <a:pos x="connsiteX4258" y="connsiteY4258"/>
                </a:cxn>
                <a:cxn ang="0">
                  <a:pos x="connsiteX4259" y="connsiteY4259"/>
                </a:cxn>
                <a:cxn ang="0">
                  <a:pos x="connsiteX4260" y="connsiteY4260"/>
                </a:cxn>
                <a:cxn ang="0">
                  <a:pos x="connsiteX4261" y="connsiteY4261"/>
                </a:cxn>
                <a:cxn ang="0">
                  <a:pos x="connsiteX4262" y="connsiteY4262"/>
                </a:cxn>
                <a:cxn ang="0">
                  <a:pos x="connsiteX4263" y="connsiteY4263"/>
                </a:cxn>
                <a:cxn ang="0">
                  <a:pos x="connsiteX4264" y="connsiteY4264"/>
                </a:cxn>
                <a:cxn ang="0">
                  <a:pos x="connsiteX4265" y="connsiteY4265"/>
                </a:cxn>
                <a:cxn ang="0">
                  <a:pos x="connsiteX4266" y="connsiteY4266"/>
                </a:cxn>
                <a:cxn ang="0">
                  <a:pos x="connsiteX4267" y="connsiteY4267"/>
                </a:cxn>
                <a:cxn ang="0">
                  <a:pos x="connsiteX4268" y="connsiteY4268"/>
                </a:cxn>
                <a:cxn ang="0">
                  <a:pos x="connsiteX4269" y="connsiteY4269"/>
                </a:cxn>
                <a:cxn ang="0">
                  <a:pos x="connsiteX4270" y="connsiteY4270"/>
                </a:cxn>
                <a:cxn ang="0">
                  <a:pos x="connsiteX4271" y="connsiteY4271"/>
                </a:cxn>
                <a:cxn ang="0">
                  <a:pos x="connsiteX4272" y="connsiteY4272"/>
                </a:cxn>
                <a:cxn ang="0">
                  <a:pos x="connsiteX4273" y="connsiteY4273"/>
                </a:cxn>
                <a:cxn ang="0">
                  <a:pos x="connsiteX4274" y="connsiteY4274"/>
                </a:cxn>
                <a:cxn ang="0">
                  <a:pos x="connsiteX4275" y="connsiteY4275"/>
                </a:cxn>
                <a:cxn ang="0">
                  <a:pos x="connsiteX4276" y="connsiteY4276"/>
                </a:cxn>
                <a:cxn ang="0">
                  <a:pos x="connsiteX4277" y="connsiteY4277"/>
                </a:cxn>
                <a:cxn ang="0">
                  <a:pos x="connsiteX4278" y="connsiteY4278"/>
                </a:cxn>
                <a:cxn ang="0">
                  <a:pos x="connsiteX4279" y="connsiteY4279"/>
                </a:cxn>
                <a:cxn ang="0">
                  <a:pos x="connsiteX4280" y="connsiteY4280"/>
                </a:cxn>
                <a:cxn ang="0">
                  <a:pos x="connsiteX4281" y="connsiteY4281"/>
                </a:cxn>
                <a:cxn ang="0">
                  <a:pos x="connsiteX4282" y="connsiteY4282"/>
                </a:cxn>
                <a:cxn ang="0">
                  <a:pos x="connsiteX4283" y="connsiteY4283"/>
                </a:cxn>
                <a:cxn ang="0">
                  <a:pos x="connsiteX4284" y="connsiteY4284"/>
                </a:cxn>
                <a:cxn ang="0">
                  <a:pos x="connsiteX4285" y="connsiteY4285"/>
                </a:cxn>
                <a:cxn ang="0">
                  <a:pos x="connsiteX4286" y="connsiteY4286"/>
                </a:cxn>
                <a:cxn ang="0">
                  <a:pos x="connsiteX4287" y="connsiteY4287"/>
                </a:cxn>
                <a:cxn ang="0">
                  <a:pos x="connsiteX4288" y="connsiteY4288"/>
                </a:cxn>
                <a:cxn ang="0">
                  <a:pos x="connsiteX4289" y="connsiteY4289"/>
                </a:cxn>
                <a:cxn ang="0">
                  <a:pos x="connsiteX4290" y="connsiteY4290"/>
                </a:cxn>
                <a:cxn ang="0">
                  <a:pos x="connsiteX4291" y="connsiteY4291"/>
                </a:cxn>
                <a:cxn ang="0">
                  <a:pos x="connsiteX4292" y="connsiteY4292"/>
                </a:cxn>
                <a:cxn ang="0">
                  <a:pos x="connsiteX4293" y="connsiteY4293"/>
                </a:cxn>
                <a:cxn ang="0">
                  <a:pos x="connsiteX4294" y="connsiteY4294"/>
                </a:cxn>
                <a:cxn ang="0">
                  <a:pos x="connsiteX4295" y="connsiteY4295"/>
                </a:cxn>
                <a:cxn ang="0">
                  <a:pos x="connsiteX4296" y="connsiteY4296"/>
                </a:cxn>
                <a:cxn ang="0">
                  <a:pos x="connsiteX4297" y="connsiteY4297"/>
                </a:cxn>
                <a:cxn ang="0">
                  <a:pos x="connsiteX4298" y="connsiteY4298"/>
                </a:cxn>
                <a:cxn ang="0">
                  <a:pos x="connsiteX4299" y="connsiteY4299"/>
                </a:cxn>
                <a:cxn ang="0">
                  <a:pos x="connsiteX4300" y="connsiteY4300"/>
                </a:cxn>
                <a:cxn ang="0">
                  <a:pos x="connsiteX4301" y="connsiteY4301"/>
                </a:cxn>
                <a:cxn ang="0">
                  <a:pos x="connsiteX4302" y="connsiteY4302"/>
                </a:cxn>
                <a:cxn ang="0">
                  <a:pos x="connsiteX4303" y="connsiteY4303"/>
                </a:cxn>
                <a:cxn ang="0">
                  <a:pos x="connsiteX4304" y="connsiteY4304"/>
                </a:cxn>
                <a:cxn ang="0">
                  <a:pos x="connsiteX4305" y="connsiteY4305"/>
                </a:cxn>
                <a:cxn ang="0">
                  <a:pos x="connsiteX4306" y="connsiteY4306"/>
                </a:cxn>
                <a:cxn ang="0">
                  <a:pos x="connsiteX4307" y="connsiteY4307"/>
                </a:cxn>
                <a:cxn ang="0">
                  <a:pos x="connsiteX4308" y="connsiteY4308"/>
                </a:cxn>
                <a:cxn ang="0">
                  <a:pos x="connsiteX4309" y="connsiteY4309"/>
                </a:cxn>
                <a:cxn ang="0">
                  <a:pos x="connsiteX4310" y="connsiteY4310"/>
                </a:cxn>
                <a:cxn ang="0">
                  <a:pos x="connsiteX4311" y="connsiteY4311"/>
                </a:cxn>
                <a:cxn ang="0">
                  <a:pos x="connsiteX4312" y="connsiteY4312"/>
                </a:cxn>
                <a:cxn ang="0">
                  <a:pos x="connsiteX4313" y="connsiteY4313"/>
                </a:cxn>
                <a:cxn ang="0">
                  <a:pos x="connsiteX4314" y="connsiteY4314"/>
                </a:cxn>
                <a:cxn ang="0">
                  <a:pos x="connsiteX4315" y="connsiteY4315"/>
                </a:cxn>
                <a:cxn ang="0">
                  <a:pos x="connsiteX4316" y="connsiteY4316"/>
                </a:cxn>
                <a:cxn ang="0">
                  <a:pos x="connsiteX4317" y="connsiteY4317"/>
                </a:cxn>
                <a:cxn ang="0">
                  <a:pos x="connsiteX4318" y="connsiteY4318"/>
                </a:cxn>
                <a:cxn ang="0">
                  <a:pos x="connsiteX4319" y="connsiteY4319"/>
                </a:cxn>
                <a:cxn ang="0">
                  <a:pos x="connsiteX4320" y="connsiteY4320"/>
                </a:cxn>
                <a:cxn ang="0">
                  <a:pos x="connsiteX4321" y="connsiteY4321"/>
                </a:cxn>
                <a:cxn ang="0">
                  <a:pos x="connsiteX4322" y="connsiteY4322"/>
                </a:cxn>
                <a:cxn ang="0">
                  <a:pos x="connsiteX4323" y="connsiteY4323"/>
                </a:cxn>
                <a:cxn ang="0">
                  <a:pos x="connsiteX4324" y="connsiteY4324"/>
                </a:cxn>
                <a:cxn ang="0">
                  <a:pos x="connsiteX4325" y="connsiteY4325"/>
                </a:cxn>
                <a:cxn ang="0">
                  <a:pos x="connsiteX4326" y="connsiteY4326"/>
                </a:cxn>
                <a:cxn ang="0">
                  <a:pos x="connsiteX4327" y="connsiteY4327"/>
                </a:cxn>
                <a:cxn ang="0">
                  <a:pos x="connsiteX4328" y="connsiteY4328"/>
                </a:cxn>
                <a:cxn ang="0">
                  <a:pos x="connsiteX4329" y="connsiteY4329"/>
                </a:cxn>
                <a:cxn ang="0">
                  <a:pos x="connsiteX4330" y="connsiteY4330"/>
                </a:cxn>
                <a:cxn ang="0">
                  <a:pos x="connsiteX4331" y="connsiteY4331"/>
                </a:cxn>
                <a:cxn ang="0">
                  <a:pos x="connsiteX4332" y="connsiteY4332"/>
                </a:cxn>
                <a:cxn ang="0">
                  <a:pos x="connsiteX4333" y="connsiteY4333"/>
                </a:cxn>
                <a:cxn ang="0">
                  <a:pos x="connsiteX4334" y="connsiteY4334"/>
                </a:cxn>
                <a:cxn ang="0">
                  <a:pos x="connsiteX4335" y="connsiteY4335"/>
                </a:cxn>
                <a:cxn ang="0">
                  <a:pos x="connsiteX4336" y="connsiteY4336"/>
                </a:cxn>
                <a:cxn ang="0">
                  <a:pos x="connsiteX4337" y="connsiteY4337"/>
                </a:cxn>
                <a:cxn ang="0">
                  <a:pos x="connsiteX4338" y="connsiteY4338"/>
                </a:cxn>
                <a:cxn ang="0">
                  <a:pos x="connsiteX4339" y="connsiteY4339"/>
                </a:cxn>
                <a:cxn ang="0">
                  <a:pos x="connsiteX4340" y="connsiteY4340"/>
                </a:cxn>
                <a:cxn ang="0">
                  <a:pos x="connsiteX4341" y="connsiteY4341"/>
                </a:cxn>
                <a:cxn ang="0">
                  <a:pos x="connsiteX4342" y="connsiteY4342"/>
                </a:cxn>
                <a:cxn ang="0">
                  <a:pos x="connsiteX4343" y="connsiteY4343"/>
                </a:cxn>
                <a:cxn ang="0">
                  <a:pos x="connsiteX4344" y="connsiteY4344"/>
                </a:cxn>
                <a:cxn ang="0">
                  <a:pos x="connsiteX4345" y="connsiteY4345"/>
                </a:cxn>
                <a:cxn ang="0">
                  <a:pos x="connsiteX4346" y="connsiteY4346"/>
                </a:cxn>
                <a:cxn ang="0">
                  <a:pos x="connsiteX4347" y="connsiteY4347"/>
                </a:cxn>
                <a:cxn ang="0">
                  <a:pos x="connsiteX4348" y="connsiteY4348"/>
                </a:cxn>
                <a:cxn ang="0">
                  <a:pos x="connsiteX4349" y="connsiteY4349"/>
                </a:cxn>
                <a:cxn ang="0">
                  <a:pos x="connsiteX4350" y="connsiteY4350"/>
                </a:cxn>
                <a:cxn ang="0">
                  <a:pos x="connsiteX4351" y="connsiteY4351"/>
                </a:cxn>
                <a:cxn ang="0">
                  <a:pos x="connsiteX4352" y="connsiteY4352"/>
                </a:cxn>
                <a:cxn ang="0">
                  <a:pos x="connsiteX4353" y="connsiteY4353"/>
                </a:cxn>
                <a:cxn ang="0">
                  <a:pos x="connsiteX4354" y="connsiteY4354"/>
                </a:cxn>
                <a:cxn ang="0">
                  <a:pos x="connsiteX4355" y="connsiteY4355"/>
                </a:cxn>
                <a:cxn ang="0">
                  <a:pos x="connsiteX4356" y="connsiteY4356"/>
                </a:cxn>
                <a:cxn ang="0">
                  <a:pos x="connsiteX4357" y="connsiteY4357"/>
                </a:cxn>
                <a:cxn ang="0">
                  <a:pos x="connsiteX4358" y="connsiteY4358"/>
                </a:cxn>
                <a:cxn ang="0">
                  <a:pos x="connsiteX4359" y="connsiteY4359"/>
                </a:cxn>
                <a:cxn ang="0">
                  <a:pos x="connsiteX4360" y="connsiteY4360"/>
                </a:cxn>
                <a:cxn ang="0">
                  <a:pos x="connsiteX4361" y="connsiteY4361"/>
                </a:cxn>
                <a:cxn ang="0">
                  <a:pos x="connsiteX4362" y="connsiteY4362"/>
                </a:cxn>
                <a:cxn ang="0">
                  <a:pos x="connsiteX4363" y="connsiteY4363"/>
                </a:cxn>
                <a:cxn ang="0">
                  <a:pos x="connsiteX4364" y="connsiteY4364"/>
                </a:cxn>
                <a:cxn ang="0">
                  <a:pos x="connsiteX4365" y="connsiteY4365"/>
                </a:cxn>
                <a:cxn ang="0">
                  <a:pos x="connsiteX4366" y="connsiteY4366"/>
                </a:cxn>
                <a:cxn ang="0">
                  <a:pos x="connsiteX4367" y="connsiteY4367"/>
                </a:cxn>
                <a:cxn ang="0">
                  <a:pos x="connsiteX4368" y="connsiteY4368"/>
                </a:cxn>
                <a:cxn ang="0">
                  <a:pos x="connsiteX4369" y="connsiteY4369"/>
                </a:cxn>
                <a:cxn ang="0">
                  <a:pos x="connsiteX4370" y="connsiteY4370"/>
                </a:cxn>
                <a:cxn ang="0">
                  <a:pos x="connsiteX4371" y="connsiteY4371"/>
                </a:cxn>
                <a:cxn ang="0">
                  <a:pos x="connsiteX4372" y="connsiteY4372"/>
                </a:cxn>
                <a:cxn ang="0">
                  <a:pos x="connsiteX4373" y="connsiteY4373"/>
                </a:cxn>
                <a:cxn ang="0">
                  <a:pos x="connsiteX4374" y="connsiteY4374"/>
                </a:cxn>
                <a:cxn ang="0">
                  <a:pos x="connsiteX4375" y="connsiteY4375"/>
                </a:cxn>
                <a:cxn ang="0">
                  <a:pos x="connsiteX4376" y="connsiteY4376"/>
                </a:cxn>
                <a:cxn ang="0">
                  <a:pos x="connsiteX4377" y="connsiteY4377"/>
                </a:cxn>
                <a:cxn ang="0">
                  <a:pos x="connsiteX4378" y="connsiteY4378"/>
                </a:cxn>
                <a:cxn ang="0">
                  <a:pos x="connsiteX4379" y="connsiteY4379"/>
                </a:cxn>
                <a:cxn ang="0">
                  <a:pos x="connsiteX4380" y="connsiteY4380"/>
                </a:cxn>
                <a:cxn ang="0">
                  <a:pos x="connsiteX4381" y="connsiteY4381"/>
                </a:cxn>
                <a:cxn ang="0">
                  <a:pos x="connsiteX4382" y="connsiteY4382"/>
                </a:cxn>
                <a:cxn ang="0">
                  <a:pos x="connsiteX4383" y="connsiteY4383"/>
                </a:cxn>
                <a:cxn ang="0">
                  <a:pos x="connsiteX4384" y="connsiteY4384"/>
                </a:cxn>
                <a:cxn ang="0">
                  <a:pos x="connsiteX4385" y="connsiteY4385"/>
                </a:cxn>
                <a:cxn ang="0">
                  <a:pos x="connsiteX4386" y="connsiteY4386"/>
                </a:cxn>
                <a:cxn ang="0">
                  <a:pos x="connsiteX4387" y="connsiteY4387"/>
                </a:cxn>
                <a:cxn ang="0">
                  <a:pos x="connsiteX4388" y="connsiteY4388"/>
                </a:cxn>
                <a:cxn ang="0">
                  <a:pos x="connsiteX4389" y="connsiteY4389"/>
                </a:cxn>
                <a:cxn ang="0">
                  <a:pos x="connsiteX4390" y="connsiteY4390"/>
                </a:cxn>
                <a:cxn ang="0">
                  <a:pos x="connsiteX4391" y="connsiteY4391"/>
                </a:cxn>
                <a:cxn ang="0">
                  <a:pos x="connsiteX4392" y="connsiteY4392"/>
                </a:cxn>
                <a:cxn ang="0">
                  <a:pos x="connsiteX4393" y="connsiteY4393"/>
                </a:cxn>
                <a:cxn ang="0">
                  <a:pos x="connsiteX4394" y="connsiteY4394"/>
                </a:cxn>
                <a:cxn ang="0">
                  <a:pos x="connsiteX4395" y="connsiteY4395"/>
                </a:cxn>
                <a:cxn ang="0">
                  <a:pos x="connsiteX4396" y="connsiteY4396"/>
                </a:cxn>
                <a:cxn ang="0">
                  <a:pos x="connsiteX4397" y="connsiteY4397"/>
                </a:cxn>
                <a:cxn ang="0">
                  <a:pos x="connsiteX4398" y="connsiteY4398"/>
                </a:cxn>
                <a:cxn ang="0">
                  <a:pos x="connsiteX4399" y="connsiteY4399"/>
                </a:cxn>
                <a:cxn ang="0">
                  <a:pos x="connsiteX4400" y="connsiteY4400"/>
                </a:cxn>
                <a:cxn ang="0">
                  <a:pos x="connsiteX4401" y="connsiteY4401"/>
                </a:cxn>
                <a:cxn ang="0">
                  <a:pos x="connsiteX4402" y="connsiteY4402"/>
                </a:cxn>
                <a:cxn ang="0">
                  <a:pos x="connsiteX4403" y="connsiteY4403"/>
                </a:cxn>
                <a:cxn ang="0">
                  <a:pos x="connsiteX4404" y="connsiteY4404"/>
                </a:cxn>
                <a:cxn ang="0">
                  <a:pos x="connsiteX4405" y="connsiteY4405"/>
                </a:cxn>
                <a:cxn ang="0">
                  <a:pos x="connsiteX4406" y="connsiteY4406"/>
                </a:cxn>
                <a:cxn ang="0">
                  <a:pos x="connsiteX4407" y="connsiteY4407"/>
                </a:cxn>
                <a:cxn ang="0">
                  <a:pos x="connsiteX4408" y="connsiteY4408"/>
                </a:cxn>
                <a:cxn ang="0">
                  <a:pos x="connsiteX4409" y="connsiteY4409"/>
                </a:cxn>
                <a:cxn ang="0">
                  <a:pos x="connsiteX4410" y="connsiteY4410"/>
                </a:cxn>
                <a:cxn ang="0">
                  <a:pos x="connsiteX4411" y="connsiteY4411"/>
                </a:cxn>
                <a:cxn ang="0">
                  <a:pos x="connsiteX4412" y="connsiteY4412"/>
                </a:cxn>
                <a:cxn ang="0">
                  <a:pos x="connsiteX4413" y="connsiteY4413"/>
                </a:cxn>
                <a:cxn ang="0">
                  <a:pos x="connsiteX4414" y="connsiteY4414"/>
                </a:cxn>
                <a:cxn ang="0">
                  <a:pos x="connsiteX4415" y="connsiteY4415"/>
                </a:cxn>
                <a:cxn ang="0">
                  <a:pos x="connsiteX4416" y="connsiteY4416"/>
                </a:cxn>
                <a:cxn ang="0">
                  <a:pos x="connsiteX4417" y="connsiteY4417"/>
                </a:cxn>
                <a:cxn ang="0">
                  <a:pos x="connsiteX4418" y="connsiteY4418"/>
                </a:cxn>
                <a:cxn ang="0">
                  <a:pos x="connsiteX4419" y="connsiteY4419"/>
                </a:cxn>
                <a:cxn ang="0">
                  <a:pos x="connsiteX4420" y="connsiteY4420"/>
                </a:cxn>
                <a:cxn ang="0">
                  <a:pos x="connsiteX4421" y="connsiteY4421"/>
                </a:cxn>
                <a:cxn ang="0">
                  <a:pos x="connsiteX4422" y="connsiteY4422"/>
                </a:cxn>
                <a:cxn ang="0">
                  <a:pos x="connsiteX4423" y="connsiteY4423"/>
                </a:cxn>
                <a:cxn ang="0">
                  <a:pos x="connsiteX4424" y="connsiteY4424"/>
                </a:cxn>
                <a:cxn ang="0">
                  <a:pos x="connsiteX4425" y="connsiteY4425"/>
                </a:cxn>
                <a:cxn ang="0">
                  <a:pos x="connsiteX4426" y="connsiteY4426"/>
                </a:cxn>
                <a:cxn ang="0">
                  <a:pos x="connsiteX4427" y="connsiteY4427"/>
                </a:cxn>
                <a:cxn ang="0">
                  <a:pos x="connsiteX4428" y="connsiteY4428"/>
                </a:cxn>
                <a:cxn ang="0">
                  <a:pos x="connsiteX4429" y="connsiteY4429"/>
                </a:cxn>
                <a:cxn ang="0">
                  <a:pos x="connsiteX4430" y="connsiteY4430"/>
                </a:cxn>
                <a:cxn ang="0">
                  <a:pos x="connsiteX4431" y="connsiteY4431"/>
                </a:cxn>
                <a:cxn ang="0">
                  <a:pos x="connsiteX4432" y="connsiteY4432"/>
                </a:cxn>
                <a:cxn ang="0">
                  <a:pos x="connsiteX4433" y="connsiteY4433"/>
                </a:cxn>
                <a:cxn ang="0">
                  <a:pos x="connsiteX4434" y="connsiteY4434"/>
                </a:cxn>
                <a:cxn ang="0">
                  <a:pos x="connsiteX4435" y="connsiteY4435"/>
                </a:cxn>
                <a:cxn ang="0">
                  <a:pos x="connsiteX4436" y="connsiteY4436"/>
                </a:cxn>
                <a:cxn ang="0">
                  <a:pos x="connsiteX4437" y="connsiteY4437"/>
                </a:cxn>
                <a:cxn ang="0">
                  <a:pos x="connsiteX4438" y="connsiteY4438"/>
                </a:cxn>
                <a:cxn ang="0">
                  <a:pos x="connsiteX4439" y="connsiteY4439"/>
                </a:cxn>
                <a:cxn ang="0">
                  <a:pos x="connsiteX4440" y="connsiteY4440"/>
                </a:cxn>
                <a:cxn ang="0">
                  <a:pos x="connsiteX4441" y="connsiteY4441"/>
                </a:cxn>
                <a:cxn ang="0">
                  <a:pos x="connsiteX4442" y="connsiteY4442"/>
                </a:cxn>
                <a:cxn ang="0">
                  <a:pos x="connsiteX4443" y="connsiteY4443"/>
                </a:cxn>
                <a:cxn ang="0">
                  <a:pos x="connsiteX4444" y="connsiteY4444"/>
                </a:cxn>
                <a:cxn ang="0">
                  <a:pos x="connsiteX4445" y="connsiteY4445"/>
                </a:cxn>
                <a:cxn ang="0">
                  <a:pos x="connsiteX4446" y="connsiteY4446"/>
                </a:cxn>
                <a:cxn ang="0">
                  <a:pos x="connsiteX4447" y="connsiteY4447"/>
                </a:cxn>
                <a:cxn ang="0">
                  <a:pos x="connsiteX4448" y="connsiteY4448"/>
                </a:cxn>
                <a:cxn ang="0">
                  <a:pos x="connsiteX4449" y="connsiteY4449"/>
                </a:cxn>
                <a:cxn ang="0">
                  <a:pos x="connsiteX4450" y="connsiteY4450"/>
                </a:cxn>
                <a:cxn ang="0">
                  <a:pos x="connsiteX4451" y="connsiteY4451"/>
                </a:cxn>
                <a:cxn ang="0">
                  <a:pos x="connsiteX4452" y="connsiteY4452"/>
                </a:cxn>
                <a:cxn ang="0">
                  <a:pos x="connsiteX4453" y="connsiteY4453"/>
                </a:cxn>
                <a:cxn ang="0">
                  <a:pos x="connsiteX4454" y="connsiteY4454"/>
                </a:cxn>
                <a:cxn ang="0">
                  <a:pos x="connsiteX4455" y="connsiteY4455"/>
                </a:cxn>
                <a:cxn ang="0">
                  <a:pos x="connsiteX4456" y="connsiteY4456"/>
                </a:cxn>
                <a:cxn ang="0">
                  <a:pos x="connsiteX4457" y="connsiteY4457"/>
                </a:cxn>
                <a:cxn ang="0">
                  <a:pos x="connsiteX4458" y="connsiteY4458"/>
                </a:cxn>
                <a:cxn ang="0">
                  <a:pos x="connsiteX4459" y="connsiteY4459"/>
                </a:cxn>
                <a:cxn ang="0">
                  <a:pos x="connsiteX4460" y="connsiteY4460"/>
                </a:cxn>
                <a:cxn ang="0">
                  <a:pos x="connsiteX4461" y="connsiteY4461"/>
                </a:cxn>
                <a:cxn ang="0">
                  <a:pos x="connsiteX4462" y="connsiteY4462"/>
                </a:cxn>
                <a:cxn ang="0">
                  <a:pos x="connsiteX4463" y="connsiteY4463"/>
                </a:cxn>
                <a:cxn ang="0">
                  <a:pos x="connsiteX4464" y="connsiteY4464"/>
                </a:cxn>
                <a:cxn ang="0">
                  <a:pos x="connsiteX4465" y="connsiteY4465"/>
                </a:cxn>
                <a:cxn ang="0">
                  <a:pos x="connsiteX4466" y="connsiteY4466"/>
                </a:cxn>
                <a:cxn ang="0">
                  <a:pos x="connsiteX4467" y="connsiteY4467"/>
                </a:cxn>
                <a:cxn ang="0">
                  <a:pos x="connsiteX4468" y="connsiteY4468"/>
                </a:cxn>
                <a:cxn ang="0">
                  <a:pos x="connsiteX4469" y="connsiteY4469"/>
                </a:cxn>
                <a:cxn ang="0">
                  <a:pos x="connsiteX4470" y="connsiteY4470"/>
                </a:cxn>
                <a:cxn ang="0">
                  <a:pos x="connsiteX4471" y="connsiteY4471"/>
                </a:cxn>
                <a:cxn ang="0">
                  <a:pos x="connsiteX4472" y="connsiteY4472"/>
                </a:cxn>
                <a:cxn ang="0">
                  <a:pos x="connsiteX4473" y="connsiteY4473"/>
                </a:cxn>
                <a:cxn ang="0">
                  <a:pos x="connsiteX4474" y="connsiteY4474"/>
                </a:cxn>
                <a:cxn ang="0">
                  <a:pos x="connsiteX4475" y="connsiteY4475"/>
                </a:cxn>
                <a:cxn ang="0">
                  <a:pos x="connsiteX4476" y="connsiteY4476"/>
                </a:cxn>
                <a:cxn ang="0">
                  <a:pos x="connsiteX4477" y="connsiteY4477"/>
                </a:cxn>
                <a:cxn ang="0">
                  <a:pos x="connsiteX4478" y="connsiteY4478"/>
                </a:cxn>
                <a:cxn ang="0">
                  <a:pos x="connsiteX4479" y="connsiteY4479"/>
                </a:cxn>
                <a:cxn ang="0">
                  <a:pos x="connsiteX4480" y="connsiteY4480"/>
                </a:cxn>
                <a:cxn ang="0">
                  <a:pos x="connsiteX4481" y="connsiteY4481"/>
                </a:cxn>
                <a:cxn ang="0">
                  <a:pos x="connsiteX4482" y="connsiteY4482"/>
                </a:cxn>
                <a:cxn ang="0">
                  <a:pos x="connsiteX4483" y="connsiteY4483"/>
                </a:cxn>
                <a:cxn ang="0">
                  <a:pos x="connsiteX4484" y="connsiteY4484"/>
                </a:cxn>
                <a:cxn ang="0">
                  <a:pos x="connsiteX4485" y="connsiteY4485"/>
                </a:cxn>
                <a:cxn ang="0">
                  <a:pos x="connsiteX4486" y="connsiteY4486"/>
                </a:cxn>
                <a:cxn ang="0">
                  <a:pos x="connsiteX4487" y="connsiteY4487"/>
                </a:cxn>
                <a:cxn ang="0">
                  <a:pos x="connsiteX4488" y="connsiteY4488"/>
                </a:cxn>
                <a:cxn ang="0">
                  <a:pos x="connsiteX4489" y="connsiteY4489"/>
                </a:cxn>
                <a:cxn ang="0">
                  <a:pos x="connsiteX4490" y="connsiteY4490"/>
                </a:cxn>
                <a:cxn ang="0">
                  <a:pos x="connsiteX4491" y="connsiteY4491"/>
                </a:cxn>
                <a:cxn ang="0">
                  <a:pos x="connsiteX4492" y="connsiteY4492"/>
                </a:cxn>
                <a:cxn ang="0">
                  <a:pos x="connsiteX4493" y="connsiteY4493"/>
                </a:cxn>
                <a:cxn ang="0">
                  <a:pos x="connsiteX4494" y="connsiteY4494"/>
                </a:cxn>
                <a:cxn ang="0">
                  <a:pos x="connsiteX4495" y="connsiteY4495"/>
                </a:cxn>
                <a:cxn ang="0">
                  <a:pos x="connsiteX4496" y="connsiteY4496"/>
                </a:cxn>
                <a:cxn ang="0">
                  <a:pos x="connsiteX4497" y="connsiteY4497"/>
                </a:cxn>
                <a:cxn ang="0">
                  <a:pos x="connsiteX4498" y="connsiteY4498"/>
                </a:cxn>
                <a:cxn ang="0">
                  <a:pos x="connsiteX4499" y="connsiteY4499"/>
                </a:cxn>
                <a:cxn ang="0">
                  <a:pos x="connsiteX4500" y="connsiteY4500"/>
                </a:cxn>
                <a:cxn ang="0">
                  <a:pos x="connsiteX4501" y="connsiteY4501"/>
                </a:cxn>
                <a:cxn ang="0">
                  <a:pos x="connsiteX4502" y="connsiteY4502"/>
                </a:cxn>
                <a:cxn ang="0">
                  <a:pos x="connsiteX4503" y="connsiteY4503"/>
                </a:cxn>
                <a:cxn ang="0">
                  <a:pos x="connsiteX4504" y="connsiteY4504"/>
                </a:cxn>
                <a:cxn ang="0">
                  <a:pos x="connsiteX4505" y="connsiteY4505"/>
                </a:cxn>
                <a:cxn ang="0">
                  <a:pos x="connsiteX4506" y="connsiteY4506"/>
                </a:cxn>
                <a:cxn ang="0">
                  <a:pos x="connsiteX4507" y="connsiteY4507"/>
                </a:cxn>
                <a:cxn ang="0">
                  <a:pos x="connsiteX4508" y="connsiteY4508"/>
                </a:cxn>
                <a:cxn ang="0">
                  <a:pos x="connsiteX4509" y="connsiteY4509"/>
                </a:cxn>
                <a:cxn ang="0">
                  <a:pos x="connsiteX4510" y="connsiteY4510"/>
                </a:cxn>
                <a:cxn ang="0">
                  <a:pos x="connsiteX4511" y="connsiteY4511"/>
                </a:cxn>
                <a:cxn ang="0">
                  <a:pos x="connsiteX4512" y="connsiteY4512"/>
                </a:cxn>
                <a:cxn ang="0">
                  <a:pos x="connsiteX4513" y="connsiteY4513"/>
                </a:cxn>
                <a:cxn ang="0">
                  <a:pos x="connsiteX4514" y="connsiteY4514"/>
                </a:cxn>
                <a:cxn ang="0">
                  <a:pos x="connsiteX4515" y="connsiteY4515"/>
                </a:cxn>
                <a:cxn ang="0">
                  <a:pos x="connsiteX4516" y="connsiteY4516"/>
                </a:cxn>
                <a:cxn ang="0">
                  <a:pos x="connsiteX4517" y="connsiteY4517"/>
                </a:cxn>
                <a:cxn ang="0">
                  <a:pos x="connsiteX4518" y="connsiteY4518"/>
                </a:cxn>
                <a:cxn ang="0">
                  <a:pos x="connsiteX4519" y="connsiteY4519"/>
                </a:cxn>
                <a:cxn ang="0">
                  <a:pos x="connsiteX4520" y="connsiteY4520"/>
                </a:cxn>
                <a:cxn ang="0">
                  <a:pos x="connsiteX4521" y="connsiteY4521"/>
                </a:cxn>
                <a:cxn ang="0">
                  <a:pos x="connsiteX4522" y="connsiteY4522"/>
                </a:cxn>
                <a:cxn ang="0">
                  <a:pos x="connsiteX4523" y="connsiteY4523"/>
                </a:cxn>
                <a:cxn ang="0">
                  <a:pos x="connsiteX4524" y="connsiteY4524"/>
                </a:cxn>
                <a:cxn ang="0">
                  <a:pos x="connsiteX4525" y="connsiteY4525"/>
                </a:cxn>
                <a:cxn ang="0">
                  <a:pos x="connsiteX4526" y="connsiteY4526"/>
                </a:cxn>
                <a:cxn ang="0">
                  <a:pos x="connsiteX4527" y="connsiteY4527"/>
                </a:cxn>
                <a:cxn ang="0">
                  <a:pos x="connsiteX4528" y="connsiteY4528"/>
                </a:cxn>
                <a:cxn ang="0">
                  <a:pos x="connsiteX4529" y="connsiteY4529"/>
                </a:cxn>
                <a:cxn ang="0">
                  <a:pos x="connsiteX4530" y="connsiteY4530"/>
                </a:cxn>
                <a:cxn ang="0">
                  <a:pos x="connsiteX4531" y="connsiteY4531"/>
                </a:cxn>
                <a:cxn ang="0">
                  <a:pos x="connsiteX4532" y="connsiteY4532"/>
                </a:cxn>
                <a:cxn ang="0">
                  <a:pos x="connsiteX4533" y="connsiteY4533"/>
                </a:cxn>
                <a:cxn ang="0">
                  <a:pos x="connsiteX4534" y="connsiteY4534"/>
                </a:cxn>
                <a:cxn ang="0">
                  <a:pos x="connsiteX4535" y="connsiteY4535"/>
                </a:cxn>
                <a:cxn ang="0">
                  <a:pos x="connsiteX4536" y="connsiteY4536"/>
                </a:cxn>
                <a:cxn ang="0">
                  <a:pos x="connsiteX4537" y="connsiteY4537"/>
                </a:cxn>
                <a:cxn ang="0">
                  <a:pos x="connsiteX4538" y="connsiteY4538"/>
                </a:cxn>
                <a:cxn ang="0">
                  <a:pos x="connsiteX4539" y="connsiteY4539"/>
                </a:cxn>
                <a:cxn ang="0">
                  <a:pos x="connsiteX4540" y="connsiteY4540"/>
                </a:cxn>
                <a:cxn ang="0">
                  <a:pos x="connsiteX4541" y="connsiteY4541"/>
                </a:cxn>
                <a:cxn ang="0">
                  <a:pos x="connsiteX4542" y="connsiteY4542"/>
                </a:cxn>
                <a:cxn ang="0">
                  <a:pos x="connsiteX4543" y="connsiteY4543"/>
                </a:cxn>
                <a:cxn ang="0">
                  <a:pos x="connsiteX4544" y="connsiteY4544"/>
                </a:cxn>
                <a:cxn ang="0">
                  <a:pos x="connsiteX4545" y="connsiteY4545"/>
                </a:cxn>
                <a:cxn ang="0">
                  <a:pos x="connsiteX4546" y="connsiteY4546"/>
                </a:cxn>
                <a:cxn ang="0">
                  <a:pos x="connsiteX4547" y="connsiteY4547"/>
                </a:cxn>
                <a:cxn ang="0">
                  <a:pos x="connsiteX4548" y="connsiteY4548"/>
                </a:cxn>
                <a:cxn ang="0">
                  <a:pos x="connsiteX4549" y="connsiteY4549"/>
                </a:cxn>
                <a:cxn ang="0">
                  <a:pos x="connsiteX4550" y="connsiteY4550"/>
                </a:cxn>
                <a:cxn ang="0">
                  <a:pos x="connsiteX4551" y="connsiteY4551"/>
                </a:cxn>
                <a:cxn ang="0">
                  <a:pos x="connsiteX4552" y="connsiteY4552"/>
                </a:cxn>
                <a:cxn ang="0">
                  <a:pos x="connsiteX4553" y="connsiteY4553"/>
                </a:cxn>
                <a:cxn ang="0">
                  <a:pos x="connsiteX4554" y="connsiteY4554"/>
                </a:cxn>
                <a:cxn ang="0">
                  <a:pos x="connsiteX4555" y="connsiteY4555"/>
                </a:cxn>
                <a:cxn ang="0">
                  <a:pos x="connsiteX4556" y="connsiteY4556"/>
                </a:cxn>
                <a:cxn ang="0">
                  <a:pos x="connsiteX4557" y="connsiteY4557"/>
                </a:cxn>
                <a:cxn ang="0">
                  <a:pos x="connsiteX4558" y="connsiteY4558"/>
                </a:cxn>
                <a:cxn ang="0">
                  <a:pos x="connsiteX4559" y="connsiteY4559"/>
                </a:cxn>
                <a:cxn ang="0">
                  <a:pos x="connsiteX4560" y="connsiteY4560"/>
                </a:cxn>
                <a:cxn ang="0">
                  <a:pos x="connsiteX4561" y="connsiteY4561"/>
                </a:cxn>
                <a:cxn ang="0">
                  <a:pos x="connsiteX4562" y="connsiteY4562"/>
                </a:cxn>
                <a:cxn ang="0">
                  <a:pos x="connsiteX4563" y="connsiteY4563"/>
                </a:cxn>
                <a:cxn ang="0">
                  <a:pos x="connsiteX4564" y="connsiteY4564"/>
                </a:cxn>
                <a:cxn ang="0">
                  <a:pos x="connsiteX4565" y="connsiteY4565"/>
                </a:cxn>
                <a:cxn ang="0">
                  <a:pos x="connsiteX4566" y="connsiteY4566"/>
                </a:cxn>
                <a:cxn ang="0">
                  <a:pos x="connsiteX4567" y="connsiteY4567"/>
                </a:cxn>
                <a:cxn ang="0">
                  <a:pos x="connsiteX4568" y="connsiteY4568"/>
                </a:cxn>
                <a:cxn ang="0">
                  <a:pos x="connsiteX4569" y="connsiteY4569"/>
                </a:cxn>
                <a:cxn ang="0">
                  <a:pos x="connsiteX4570" y="connsiteY4570"/>
                </a:cxn>
                <a:cxn ang="0">
                  <a:pos x="connsiteX4571" y="connsiteY4571"/>
                </a:cxn>
                <a:cxn ang="0">
                  <a:pos x="connsiteX4572" y="connsiteY4572"/>
                </a:cxn>
                <a:cxn ang="0">
                  <a:pos x="connsiteX4573" y="connsiteY4573"/>
                </a:cxn>
                <a:cxn ang="0">
                  <a:pos x="connsiteX4574" y="connsiteY4574"/>
                </a:cxn>
                <a:cxn ang="0">
                  <a:pos x="connsiteX4575" y="connsiteY4575"/>
                </a:cxn>
                <a:cxn ang="0">
                  <a:pos x="connsiteX4576" y="connsiteY4576"/>
                </a:cxn>
                <a:cxn ang="0">
                  <a:pos x="connsiteX4577" y="connsiteY4577"/>
                </a:cxn>
                <a:cxn ang="0">
                  <a:pos x="connsiteX4578" y="connsiteY4578"/>
                </a:cxn>
                <a:cxn ang="0">
                  <a:pos x="connsiteX4579" y="connsiteY4579"/>
                </a:cxn>
                <a:cxn ang="0">
                  <a:pos x="connsiteX4580" y="connsiteY4580"/>
                </a:cxn>
                <a:cxn ang="0">
                  <a:pos x="connsiteX4581" y="connsiteY4581"/>
                </a:cxn>
                <a:cxn ang="0">
                  <a:pos x="connsiteX4582" y="connsiteY4582"/>
                </a:cxn>
                <a:cxn ang="0">
                  <a:pos x="connsiteX4583" y="connsiteY4583"/>
                </a:cxn>
                <a:cxn ang="0">
                  <a:pos x="connsiteX4584" y="connsiteY4584"/>
                </a:cxn>
                <a:cxn ang="0">
                  <a:pos x="connsiteX4585" y="connsiteY4585"/>
                </a:cxn>
                <a:cxn ang="0">
                  <a:pos x="connsiteX4586" y="connsiteY4586"/>
                </a:cxn>
                <a:cxn ang="0">
                  <a:pos x="connsiteX4587" y="connsiteY4587"/>
                </a:cxn>
                <a:cxn ang="0">
                  <a:pos x="connsiteX4588" y="connsiteY4588"/>
                </a:cxn>
                <a:cxn ang="0">
                  <a:pos x="connsiteX4589" y="connsiteY4589"/>
                </a:cxn>
                <a:cxn ang="0">
                  <a:pos x="connsiteX4590" y="connsiteY4590"/>
                </a:cxn>
                <a:cxn ang="0">
                  <a:pos x="connsiteX4591" y="connsiteY4591"/>
                </a:cxn>
                <a:cxn ang="0">
                  <a:pos x="connsiteX4592" y="connsiteY4592"/>
                </a:cxn>
                <a:cxn ang="0">
                  <a:pos x="connsiteX4593" y="connsiteY4593"/>
                </a:cxn>
                <a:cxn ang="0">
                  <a:pos x="connsiteX4594" y="connsiteY4594"/>
                </a:cxn>
                <a:cxn ang="0">
                  <a:pos x="connsiteX4595" y="connsiteY4595"/>
                </a:cxn>
                <a:cxn ang="0">
                  <a:pos x="connsiteX4596" y="connsiteY4596"/>
                </a:cxn>
                <a:cxn ang="0">
                  <a:pos x="connsiteX4597" y="connsiteY4597"/>
                </a:cxn>
                <a:cxn ang="0">
                  <a:pos x="connsiteX4598" y="connsiteY4598"/>
                </a:cxn>
                <a:cxn ang="0">
                  <a:pos x="connsiteX4599" y="connsiteY4599"/>
                </a:cxn>
                <a:cxn ang="0">
                  <a:pos x="connsiteX4600" y="connsiteY4600"/>
                </a:cxn>
                <a:cxn ang="0">
                  <a:pos x="connsiteX4601" y="connsiteY4601"/>
                </a:cxn>
                <a:cxn ang="0">
                  <a:pos x="connsiteX4602" y="connsiteY4602"/>
                </a:cxn>
                <a:cxn ang="0">
                  <a:pos x="connsiteX4603" y="connsiteY4603"/>
                </a:cxn>
                <a:cxn ang="0">
                  <a:pos x="connsiteX4604" y="connsiteY4604"/>
                </a:cxn>
                <a:cxn ang="0">
                  <a:pos x="connsiteX4605" y="connsiteY4605"/>
                </a:cxn>
                <a:cxn ang="0">
                  <a:pos x="connsiteX4606" y="connsiteY4606"/>
                </a:cxn>
                <a:cxn ang="0">
                  <a:pos x="connsiteX4607" y="connsiteY4607"/>
                </a:cxn>
                <a:cxn ang="0">
                  <a:pos x="connsiteX4608" y="connsiteY4608"/>
                </a:cxn>
                <a:cxn ang="0">
                  <a:pos x="connsiteX4609" y="connsiteY4609"/>
                </a:cxn>
                <a:cxn ang="0">
                  <a:pos x="connsiteX4610" y="connsiteY4610"/>
                </a:cxn>
                <a:cxn ang="0">
                  <a:pos x="connsiteX4611" y="connsiteY4611"/>
                </a:cxn>
                <a:cxn ang="0">
                  <a:pos x="connsiteX4612" y="connsiteY4612"/>
                </a:cxn>
                <a:cxn ang="0">
                  <a:pos x="connsiteX4613" y="connsiteY4613"/>
                </a:cxn>
                <a:cxn ang="0">
                  <a:pos x="connsiteX4614" y="connsiteY4614"/>
                </a:cxn>
                <a:cxn ang="0">
                  <a:pos x="connsiteX4615" y="connsiteY4615"/>
                </a:cxn>
                <a:cxn ang="0">
                  <a:pos x="connsiteX4616" y="connsiteY4616"/>
                </a:cxn>
                <a:cxn ang="0">
                  <a:pos x="connsiteX4617" y="connsiteY4617"/>
                </a:cxn>
                <a:cxn ang="0">
                  <a:pos x="connsiteX4618" y="connsiteY4618"/>
                </a:cxn>
                <a:cxn ang="0">
                  <a:pos x="connsiteX4619" y="connsiteY4619"/>
                </a:cxn>
                <a:cxn ang="0">
                  <a:pos x="connsiteX4620" y="connsiteY4620"/>
                </a:cxn>
                <a:cxn ang="0">
                  <a:pos x="connsiteX4621" y="connsiteY4621"/>
                </a:cxn>
                <a:cxn ang="0">
                  <a:pos x="connsiteX4622" y="connsiteY4622"/>
                </a:cxn>
                <a:cxn ang="0">
                  <a:pos x="connsiteX4623" y="connsiteY4623"/>
                </a:cxn>
                <a:cxn ang="0">
                  <a:pos x="connsiteX4624" y="connsiteY4624"/>
                </a:cxn>
                <a:cxn ang="0">
                  <a:pos x="connsiteX4625" y="connsiteY4625"/>
                </a:cxn>
                <a:cxn ang="0">
                  <a:pos x="connsiteX4626" y="connsiteY4626"/>
                </a:cxn>
                <a:cxn ang="0">
                  <a:pos x="connsiteX4627" y="connsiteY4627"/>
                </a:cxn>
                <a:cxn ang="0">
                  <a:pos x="connsiteX4628" y="connsiteY4628"/>
                </a:cxn>
                <a:cxn ang="0">
                  <a:pos x="connsiteX4629" y="connsiteY4629"/>
                </a:cxn>
                <a:cxn ang="0">
                  <a:pos x="connsiteX4630" y="connsiteY4630"/>
                </a:cxn>
                <a:cxn ang="0">
                  <a:pos x="connsiteX4631" y="connsiteY4631"/>
                </a:cxn>
                <a:cxn ang="0">
                  <a:pos x="connsiteX4632" y="connsiteY4632"/>
                </a:cxn>
                <a:cxn ang="0">
                  <a:pos x="connsiteX4633" y="connsiteY4633"/>
                </a:cxn>
                <a:cxn ang="0">
                  <a:pos x="connsiteX4634" y="connsiteY4634"/>
                </a:cxn>
                <a:cxn ang="0">
                  <a:pos x="connsiteX4635" y="connsiteY4635"/>
                </a:cxn>
                <a:cxn ang="0">
                  <a:pos x="connsiteX4636" y="connsiteY4636"/>
                </a:cxn>
                <a:cxn ang="0">
                  <a:pos x="connsiteX4637" y="connsiteY4637"/>
                </a:cxn>
                <a:cxn ang="0">
                  <a:pos x="connsiteX4638" y="connsiteY4638"/>
                </a:cxn>
                <a:cxn ang="0">
                  <a:pos x="connsiteX4639" y="connsiteY4639"/>
                </a:cxn>
                <a:cxn ang="0">
                  <a:pos x="connsiteX4640" y="connsiteY4640"/>
                </a:cxn>
                <a:cxn ang="0">
                  <a:pos x="connsiteX4641" y="connsiteY4641"/>
                </a:cxn>
                <a:cxn ang="0">
                  <a:pos x="connsiteX4642" y="connsiteY4642"/>
                </a:cxn>
                <a:cxn ang="0">
                  <a:pos x="connsiteX4643" y="connsiteY4643"/>
                </a:cxn>
                <a:cxn ang="0">
                  <a:pos x="connsiteX4644" y="connsiteY4644"/>
                </a:cxn>
                <a:cxn ang="0">
                  <a:pos x="connsiteX4645" y="connsiteY4645"/>
                </a:cxn>
                <a:cxn ang="0">
                  <a:pos x="connsiteX4646" y="connsiteY4646"/>
                </a:cxn>
                <a:cxn ang="0">
                  <a:pos x="connsiteX4647" y="connsiteY4647"/>
                </a:cxn>
                <a:cxn ang="0">
                  <a:pos x="connsiteX4648" y="connsiteY4648"/>
                </a:cxn>
                <a:cxn ang="0">
                  <a:pos x="connsiteX4649" y="connsiteY4649"/>
                </a:cxn>
                <a:cxn ang="0">
                  <a:pos x="connsiteX4650" y="connsiteY4650"/>
                </a:cxn>
                <a:cxn ang="0">
                  <a:pos x="connsiteX4651" y="connsiteY4651"/>
                </a:cxn>
                <a:cxn ang="0">
                  <a:pos x="connsiteX4652" y="connsiteY4652"/>
                </a:cxn>
                <a:cxn ang="0">
                  <a:pos x="connsiteX4653" y="connsiteY4653"/>
                </a:cxn>
                <a:cxn ang="0">
                  <a:pos x="connsiteX4654" y="connsiteY4654"/>
                </a:cxn>
                <a:cxn ang="0">
                  <a:pos x="connsiteX4655" y="connsiteY4655"/>
                </a:cxn>
                <a:cxn ang="0">
                  <a:pos x="connsiteX4656" y="connsiteY4656"/>
                </a:cxn>
                <a:cxn ang="0">
                  <a:pos x="connsiteX4657" y="connsiteY4657"/>
                </a:cxn>
                <a:cxn ang="0">
                  <a:pos x="connsiteX4658" y="connsiteY4658"/>
                </a:cxn>
                <a:cxn ang="0">
                  <a:pos x="connsiteX4659" y="connsiteY4659"/>
                </a:cxn>
                <a:cxn ang="0">
                  <a:pos x="connsiteX4660" y="connsiteY4660"/>
                </a:cxn>
                <a:cxn ang="0">
                  <a:pos x="connsiteX4661" y="connsiteY4661"/>
                </a:cxn>
                <a:cxn ang="0">
                  <a:pos x="connsiteX4662" y="connsiteY4662"/>
                </a:cxn>
                <a:cxn ang="0">
                  <a:pos x="connsiteX4663" y="connsiteY4663"/>
                </a:cxn>
                <a:cxn ang="0">
                  <a:pos x="connsiteX4664" y="connsiteY4664"/>
                </a:cxn>
                <a:cxn ang="0">
                  <a:pos x="connsiteX4665" y="connsiteY4665"/>
                </a:cxn>
                <a:cxn ang="0">
                  <a:pos x="connsiteX4666" y="connsiteY4666"/>
                </a:cxn>
                <a:cxn ang="0">
                  <a:pos x="connsiteX4667" y="connsiteY4667"/>
                </a:cxn>
                <a:cxn ang="0">
                  <a:pos x="connsiteX4668" y="connsiteY4668"/>
                </a:cxn>
                <a:cxn ang="0">
                  <a:pos x="connsiteX4669" y="connsiteY4669"/>
                </a:cxn>
                <a:cxn ang="0">
                  <a:pos x="connsiteX4670" y="connsiteY4670"/>
                </a:cxn>
                <a:cxn ang="0">
                  <a:pos x="connsiteX4671" y="connsiteY4671"/>
                </a:cxn>
                <a:cxn ang="0">
                  <a:pos x="connsiteX4672" y="connsiteY4672"/>
                </a:cxn>
                <a:cxn ang="0">
                  <a:pos x="connsiteX4673" y="connsiteY4673"/>
                </a:cxn>
                <a:cxn ang="0">
                  <a:pos x="connsiteX4674" y="connsiteY4674"/>
                </a:cxn>
                <a:cxn ang="0">
                  <a:pos x="connsiteX4675" y="connsiteY4675"/>
                </a:cxn>
                <a:cxn ang="0">
                  <a:pos x="connsiteX4676" y="connsiteY4676"/>
                </a:cxn>
                <a:cxn ang="0">
                  <a:pos x="connsiteX4677" y="connsiteY4677"/>
                </a:cxn>
                <a:cxn ang="0">
                  <a:pos x="connsiteX4678" y="connsiteY4678"/>
                </a:cxn>
                <a:cxn ang="0">
                  <a:pos x="connsiteX4679" y="connsiteY4679"/>
                </a:cxn>
                <a:cxn ang="0">
                  <a:pos x="connsiteX4680" y="connsiteY4680"/>
                </a:cxn>
                <a:cxn ang="0">
                  <a:pos x="connsiteX4681" y="connsiteY4681"/>
                </a:cxn>
                <a:cxn ang="0">
                  <a:pos x="connsiteX4682" y="connsiteY4682"/>
                </a:cxn>
                <a:cxn ang="0">
                  <a:pos x="connsiteX4683" y="connsiteY4683"/>
                </a:cxn>
                <a:cxn ang="0">
                  <a:pos x="connsiteX4684" y="connsiteY4684"/>
                </a:cxn>
                <a:cxn ang="0">
                  <a:pos x="connsiteX4685" y="connsiteY4685"/>
                </a:cxn>
                <a:cxn ang="0">
                  <a:pos x="connsiteX4686" y="connsiteY4686"/>
                </a:cxn>
                <a:cxn ang="0">
                  <a:pos x="connsiteX4687" y="connsiteY4687"/>
                </a:cxn>
                <a:cxn ang="0">
                  <a:pos x="connsiteX4688" y="connsiteY4688"/>
                </a:cxn>
                <a:cxn ang="0">
                  <a:pos x="connsiteX4689" y="connsiteY4689"/>
                </a:cxn>
                <a:cxn ang="0">
                  <a:pos x="connsiteX4690" y="connsiteY4690"/>
                </a:cxn>
                <a:cxn ang="0">
                  <a:pos x="connsiteX4691" y="connsiteY4691"/>
                </a:cxn>
                <a:cxn ang="0">
                  <a:pos x="connsiteX4692" y="connsiteY4692"/>
                </a:cxn>
                <a:cxn ang="0">
                  <a:pos x="connsiteX4693" y="connsiteY4693"/>
                </a:cxn>
                <a:cxn ang="0">
                  <a:pos x="connsiteX4694" y="connsiteY4694"/>
                </a:cxn>
                <a:cxn ang="0">
                  <a:pos x="connsiteX4695" y="connsiteY4695"/>
                </a:cxn>
                <a:cxn ang="0">
                  <a:pos x="connsiteX4696" y="connsiteY4696"/>
                </a:cxn>
                <a:cxn ang="0">
                  <a:pos x="connsiteX4697" y="connsiteY4697"/>
                </a:cxn>
                <a:cxn ang="0">
                  <a:pos x="connsiteX4698" y="connsiteY4698"/>
                </a:cxn>
                <a:cxn ang="0">
                  <a:pos x="connsiteX4699" y="connsiteY4699"/>
                </a:cxn>
                <a:cxn ang="0">
                  <a:pos x="connsiteX4700" y="connsiteY4700"/>
                </a:cxn>
                <a:cxn ang="0">
                  <a:pos x="connsiteX4701" y="connsiteY4701"/>
                </a:cxn>
                <a:cxn ang="0">
                  <a:pos x="connsiteX4702" y="connsiteY4702"/>
                </a:cxn>
                <a:cxn ang="0">
                  <a:pos x="connsiteX4703" y="connsiteY4703"/>
                </a:cxn>
                <a:cxn ang="0">
                  <a:pos x="connsiteX4704" y="connsiteY4704"/>
                </a:cxn>
                <a:cxn ang="0">
                  <a:pos x="connsiteX4705" y="connsiteY4705"/>
                </a:cxn>
                <a:cxn ang="0">
                  <a:pos x="connsiteX4706" y="connsiteY4706"/>
                </a:cxn>
                <a:cxn ang="0">
                  <a:pos x="connsiteX4707" y="connsiteY4707"/>
                </a:cxn>
                <a:cxn ang="0">
                  <a:pos x="connsiteX4708" y="connsiteY4708"/>
                </a:cxn>
                <a:cxn ang="0">
                  <a:pos x="connsiteX4709" y="connsiteY4709"/>
                </a:cxn>
                <a:cxn ang="0">
                  <a:pos x="connsiteX4710" y="connsiteY4710"/>
                </a:cxn>
                <a:cxn ang="0">
                  <a:pos x="connsiteX4711" y="connsiteY4711"/>
                </a:cxn>
                <a:cxn ang="0">
                  <a:pos x="connsiteX4712" y="connsiteY4712"/>
                </a:cxn>
                <a:cxn ang="0">
                  <a:pos x="connsiteX4713" y="connsiteY4713"/>
                </a:cxn>
                <a:cxn ang="0">
                  <a:pos x="connsiteX4714" y="connsiteY4714"/>
                </a:cxn>
                <a:cxn ang="0">
                  <a:pos x="connsiteX4715" y="connsiteY4715"/>
                </a:cxn>
                <a:cxn ang="0">
                  <a:pos x="connsiteX4716" y="connsiteY4716"/>
                </a:cxn>
                <a:cxn ang="0">
                  <a:pos x="connsiteX4717" y="connsiteY4717"/>
                </a:cxn>
                <a:cxn ang="0">
                  <a:pos x="connsiteX4718" y="connsiteY4718"/>
                </a:cxn>
                <a:cxn ang="0">
                  <a:pos x="connsiteX4719" y="connsiteY4719"/>
                </a:cxn>
                <a:cxn ang="0">
                  <a:pos x="connsiteX4720" y="connsiteY4720"/>
                </a:cxn>
                <a:cxn ang="0">
                  <a:pos x="connsiteX4721" y="connsiteY4721"/>
                </a:cxn>
                <a:cxn ang="0">
                  <a:pos x="connsiteX4722" y="connsiteY4722"/>
                </a:cxn>
                <a:cxn ang="0">
                  <a:pos x="connsiteX4723" y="connsiteY4723"/>
                </a:cxn>
                <a:cxn ang="0">
                  <a:pos x="connsiteX4724" y="connsiteY4724"/>
                </a:cxn>
                <a:cxn ang="0">
                  <a:pos x="connsiteX4725" y="connsiteY4725"/>
                </a:cxn>
                <a:cxn ang="0">
                  <a:pos x="connsiteX4726" y="connsiteY4726"/>
                </a:cxn>
                <a:cxn ang="0">
                  <a:pos x="connsiteX4727" y="connsiteY4727"/>
                </a:cxn>
                <a:cxn ang="0">
                  <a:pos x="connsiteX4728" y="connsiteY4728"/>
                </a:cxn>
                <a:cxn ang="0">
                  <a:pos x="connsiteX4729" y="connsiteY4729"/>
                </a:cxn>
                <a:cxn ang="0">
                  <a:pos x="connsiteX4730" y="connsiteY4730"/>
                </a:cxn>
                <a:cxn ang="0">
                  <a:pos x="connsiteX4731" y="connsiteY4731"/>
                </a:cxn>
                <a:cxn ang="0">
                  <a:pos x="connsiteX4732" y="connsiteY4732"/>
                </a:cxn>
                <a:cxn ang="0">
                  <a:pos x="connsiteX4733" y="connsiteY4733"/>
                </a:cxn>
                <a:cxn ang="0">
                  <a:pos x="connsiteX4734" y="connsiteY4734"/>
                </a:cxn>
                <a:cxn ang="0">
                  <a:pos x="connsiteX4735" y="connsiteY4735"/>
                </a:cxn>
                <a:cxn ang="0">
                  <a:pos x="connsiteX4736" y="connsiteY4736"/>
                </a:cxn>
                <a:cxn ang="0">
                  <a:pos x="connsiteX4737" y="connsiteY4737"/>
                </a:cxn>
                <a:cxn ang="0">
                  <a:pos x="connsiteX4738" y="connsiteY4738"/>
                </a:cxn>
                <a:cxn ang="0">
                  <a:pos x="connsiteX4739" y="connsiteY4739"/>
                </a:cxn>
                <a:cxn ang="0">
                  <a:pos x="connsiteX4740" y="connsiteY4740"/>
                </a:cxn>
                <a:cxn ang="0">
                  <a:pos x="connsiteX4741" y="connsiteY4741"/>
                </a:cxn>
                <a:cxn ang="0">
                  <a:pos x="connsiteX4742" y="connsiteY4742"/>
                </a:cxn>
                <a:cxn ang="0">
                  <a:pos x="connsiteX4743" y="connsiteY4743"/>
                </a:cxn>
                <a:cxn ang="0">
                  <a:pos x="connsiteX4744" y="connsiteY4744"/>
                </a:cxn>
                <a:cxn ang="0">
                  <a:pos x="connsiteX4745" y="connsiteY4745"/>
                </a:cxn>
                <a:cxn ang="0">
                  <a:pos x="connsiteX4746" y="connsiteY4746"/>
                </a:cxn>
                <a:cxn ang="0">
                  <a:pos x="connsiteX4747" y="connsiteY4747"/>
                </a:cxn>
                <a:cxn ang="0">
                  <a:pos x="connsiteX4748" y="connsiteY4748"/>
                </a:cxn>
                <a:cxn ang="0">
                  <a:pos x="connsiteX4749" y="connsiteY4749"/>
                </a:cxn>
                <a:cxn ang="0">
                  <a:pos x="connsiteX4750" y="connsiteY4750"/>
                </a:cxn>
                <a:cxn ang="0">
                  <a:pos x="connsiteX4751" y="connsiteY4751"/>
                </a:cxn>
                <a:cxn ang="0">
                  <a:pos x="connsiteX4752" y="connsiteY4752"/>
                </a:cxn>
                <a:cxn ang="0">
                  <a:pos x="connsiteX4753" y="connsiteY4753"/>
                </a:cxn>
                <a:cxn ang="0">
                  <a:pos x="connsiteX4754" y="connsiteY4754"/>
                </a:cxn>
                <a:cxn ang="0">
                  <a:pos x="connsiteX4755" y="connsiteY4755"/>
                </a:cxn>
                <a:cxn ang="0">
                  <a:pos x="connsiteX4756" y="connsiteY4756"/>
                </a:cxn>
                <a:cxn ang="0">
                  <a:pos x="connsiteX4757" y="connsiteY4757"/>
                </a:cxn>
                <a:cxn ang="0">
                  <a:pos x="connsiteX4758" y="connsiteY4758"/>
                </a:cxn>
                <a:cxn ang="0">
                  <a:pos x="connsiteX4759" y="connsiteY4759"/>
                </a:cxn>
                <a:cxn ang="0">
                  <a:pos x="connsiteX4760" y="connsiteY4760"/>
                </a:cxn>
                <a:cxn ang="0">
                  <a:pos x="connsiteX4761" y="connsiteY4761"/>
                </a:cxn>
                <a:cxn ang="0">
                  <a:pos x="connsiteX4762" y="connsiteY4762"/>
                </a:cxn>
                <a:cxn ang="0">
                  <a:pos x="connsiteX4763" y="connsiteY4763"/>
                </a:cxn>
                <a:cxn ang="0">
                  <a:pos x="connsiteX4764" y="connsiteY4764"/>
                </a:cxn>
                <a:cxn ang="0">
                  <a:pos x="connsiteX4765" y="connsiteY4765"/>
                </a:cxn>
                <a:cxn ang="0">
                  <a:pos x="connsiteX4766" y="connsiteY4766"/>
                </a:cxn>
                <a:cxn ang="0">
                  <a:pos x="connsiteX4767" y="connsiteY4767"/>
                </a:cxn>
                <a:cxn ang="0">
                  <a:pos x="connsiteX4768" y="connsiteY4768"/>
                </a:cxn>
                <a:cxn ang="0">
                  <a:pos x="connsiteX4769" y="connsiteY4769"/>
                </a:cxn>
                <a:cxn ang="0">
                  <a:pos x="connsiteX4770" y="connsiteY4770"/>
                </a:cxn>
                <a:cxn ang="0">
                  <a:pos x="connsiteX4771" y="connsiteY4771"/>
                </a:cxn>
                <a:cxn ang="0">
                  <a:pos x="connsiteX4772" y="connsiteY4772"/>
                </a:cxn>
                <a:cxn ang="0">
                  <a:pos x="connsiteX4773" y="connsiteY4773"/>
                </a:cxn>
                <a:cxn ang="0">
                  <a:pos x="connsiteX4774" y="connsiteY4774"/>
                </a:cxn>
                <a:cxn ang="0">
                  <a:pos x="connsiteX4775" y="connsiteY4775"/>
                </a:cxn>
                <a:cxn ang="0">
                  <a:pos x="connsiteX4776" y="connsiteY4776"/>
                </a:cxn>
                <a:cxn ang="0">
                  <a:pos x="connsiteX4777" y="connsiteY4777"/>
                </a:cxn>
                <a:cxn ang="0">
                  <a:pos x="connsiteX4778" y="connsiteY4778"/>
                </a:cxn>
                <a:cxn ang="0">
                  <a:pos x="connsiteX4779" y="connsiteY4779"/>
                </a:cxn>
                <a:cxn ang="0">
                  <a:pos x="connsiteX4780" y="connsiteY4780"/>
                </a:cxn>
                <a:cxn ang="0">
                  <a:pos x="connsiteX4781" y="connsiteY4781"/>
                </a:cxn>
                <a:cxn ang="0">
                  <a:pos x="connsiteX4782" y="connsiteY4782"/>
                </a:cxn>
                <a:cxn ang="0">
                  <a:pos x="connsiteX4783" y="connsiteY4783"/>
                </a:cxn>
                <a:cxn ang="0">
                  <a:pos x="connsiteX4784" y="connsiteY4784"/>
                </a:cxn>
                <a:cxn ang="0">
                  <a:pos x="connsiteX4785" y="connsiteY4785"/>
                </a:cxn>
                <a:cxn ang="0">
                  <a:pos x="connsiteX4786" y="connsiteY4786"/>
                </a:cxn>
                <a:cxn ang="0">
                  <a:pos x="connsiteX4787" y="connsiteY4787"/>
                </a:cxn>
                <a:cxn ang="0">
                  <a:pos x="connsiteX4788" y="connsiteY4788"/>
                </a:cxn>
                <a:cxn ang="0">
                  <a:pos x="connsiteX4789" y="connsiteY4789"/>
                </a:cxn>
                <a:cxn ang="0">
                  <a:pos x="connsiteX4790" y="connsiteY4790"/>
                </a:cxn>
                <a:cxn ang="0">
                  <a:pos x="connsiteX4791" y="connsiteY4791"/>
                </a:cxn>
                <a:cxn ang="0">
                  <a:pos x="connsiteX4792" y="connsiteY4792"/>
                </a:cxn>
                <a:cxn ang="0">
                  <a:pos x="connsiteX4793" y="connsiteY4793"/>
                </a:cxn>
                <a:cxn ang="0">
                  <a:pos x="connsiteX4794" y="connsiteY4794"/>
                </a:cxn>
                <a:cxn ang="0">
                  <a:pos x="connsiteX4795" y="connsiteY4795"/>
                </a:cxn>
                <a:cxn ang="0">
                  <a:pos x="connsiteX4796" y="connsiteY4796"/>
                </a:cxn>
                <a:cxn ang="0">
                  <a:pos x="connsiteX4797" y="connsiteY4797"/>
                </a:cxn>
                <a:cxn ang="0">
                  <a:pos x="connsiteX4798" y="connsiteY4798"/>
                </a:cxn>
                <a:cxn ang="0">
                  <a:pos x="connsiteX4799" y="connsiteY4799"/>
                </a:cxn>
                <a:cxn ang="0">
                  <a:pos x="connsiteX4800" y="connsiteY4800"/>
                </a:cxn>
                <a:cxn ang="0">
                  <a:pos x="connsiteX4801" y="connsiteY4801"/>
                </a:cxn>
                <a:cxn ang="0">
                  <a:pos x="connsiteX4802" y="connsiteY4802"/>
                </a:cxn>
                <a:cxn ang="0">
                  <a:pos x="connsiteX4803" y="connsiteY4803"/>
                </a:cxn>
                <a:cxn ang="0">
                  <a:pos x="connsiteX4804" y="connsiteY4804"/>
                </a:cxn>
                <a:cxn ang="0">
                  <a:pos x="connsiteX4805" y="connsiteY4805"/>
                </a:cxn>
                <a:cxn ang="0">
                  <a:pos x="connsiteX4806" y="connsiteY4806"/>
                </a:cxn>
                <a:cxn ang="0">
                  <a:pos x="connsiteX4807" y="connsiteY4807"/>
                </a:cxn>
                <a:cxn ang="0">
                  <a:pos x="connsiteX4808" y="connsiteY4808"/>
                </a:cxn>
                <a:cxn ang="0">
                  <a:pos x="connsiteX4809" y="connsiteY4809"/>
                </a:cxn>
                <a:cxn ang="0">
                  <a:pos x="connsiteX4810" y="connsiteY4810"/>
                </a:cxn>
                <a:cxn ang="0">
                  <a:pos x="connsiteX4811" y="connsiteY4811"/>
                </a:cxn>
                <a:cxn ang="0">
                  <a:pos x="connsiteX4812" y="connsiteY4812"/>
                </a:cxn>
                <a:cxn ang="0">
                  <a:pos x="connsiteX4813" y="connsiteY4813"/>
                </a:cxn>
                <a:cxn ang="0">
                  <a:pos x="connsiteX4814" y="connsiteY4814"/>
                </a:cxn>
                <a:cxn ang="0">
                  <a:pos x="connsiteX4815" y="connsiteY4815"/>
                </a:cxn>
                <a:cxn ang="0">
                  <a:pos x="connsiteX4816" y="connsiteY4816"/>
                </a:cxn>
                <a:cxn ang="0">
                  <a:pos x="connsiteX4817" y="connsiteY4817"/>
                </a:cxn>
                <a:cxn ang="0">
                  <a:pos x="connsiteX4818" y="connsiteY4818"/>
                </a:cxn>
                <a:cxn ang="0">
                  <a:pos x="connsiteX4819" y="connsiteY4819"/>
                </a:cxn>
                <a:cxn ang="0">
                  <a:pos x="connsiteX4820" y="connsiteY4820"/>
                </a:cxn>
                <a:cxn ang="0">
                  <a:pos x="connsiteX4821" y="connsiteY4821"/>
                </a:cxn>
                <a:cxn ang="0">
                  <a:pos x="connsiteX4822" y="connsiteY4822"/>
                </a:cxn>
                <a:cxn ang="0">
                  <a:pos x="connsiteX4823" y="connsiteY4823"/>
                </a:cxn>
                <a:cxn ang="0">
                  <a:pos x="connsiteX4824" y="connsiteY4824"/>
                </a:cxn>
                <a:cxn ang="0">
                  <a:pos x="connsiteX4825" y="connsiteY4825"/>
                </a:cxn>
                <a:cxn ang="0">
                  <a:pos x="connsiteX4826" y="connsiteY4826"/>
                </a:cxn>
                <a:cxn ang="0">
                  <a:pos x="connsiteX4827" y="connsiteY4827"/>
                </a:cxn>
                <a:cxn ang="0">
                  <a:pos x="connsiteX4828" y="connsiteY4828"/>
                </a:cxn>
                <a:cxn ang="0">
                  <a:pos x="connsiteX4829" y="connsiteY4829"/>
                </a:cxn>
                <a:cxn ang="0">
                  <a:pos x="connsiteX4830" y="connsiteY4830"/>
                </a:cxn>
                <a:cxn ang="0">
                  <a:pos x="connsiteX4831" y="connsiteY4831"/>
                </a:cxn>
                <a:cxn ang="0">
                  <a:pos x="connsiteX4832" y="connsiteY4832"/>
                </a:cxn>
                <a:cxn ang="0">
                  <a:pos x="connsiteX4833" y="connsiteY4833"/>
                </a:cxn>
                <a:cxn ang="0">
                  <a:pos x="connsiteX4834" y="connsiteY4834"/>
                </a:cxn>
                <a:cxn ang="0">
                  <a:pos x="connsiteX4835" y="connsiteY4835"/>
                </a:cxn>
                <a:cxn ang="0">
                  <a:pos x="connsiteX4836" y="connsiteY4836"/>
                </a:cxn>
                <a:cxn ang="0">
                  <a:pos x="connsiteX4837" y="connsiteY4837"/>
                </a:cxn>
                <a:cxn ang="0">
                  <a:pos x="connsiteX4838" y="connsiteY4838"/>
                </a:cxn>
                <a:cxn ang="0">
                  <a:pos x="connsiteX4839" y="connsiteY4839"/>
                </a:cxn>
                <a:cxn ang="0">
                  <a:pos x="connsiteX4840" y="connsiteY4840"/>
                </a:cxn>
                <a:cxn ang="0">
                  <a:pos x="connsiteX4841" y="connsiteY4841"/>
                </a:cxn>
                <a:cxn ang="0">
                  <a:pos x="connsiteX4842" y="connsiteY4842"/>
                </a:cxn>
                <a:cxn ang="0">
                  <a:pos x="connsiteX4843" y="connsiteY4843"/>
                </a:cxn>
                <a:cxn ang="0">
                  <a:pos x="connsiteX4844" y="connsiteY4844"/>
                </a:cxn>
                <a:cxn ang="0">
                  <a:pos x="connsiteX4845" y="connsiteY4845"/>
                </a:cxn>
                <a:cxn ang="0">
                  <a:pos x="connsiteX4846" y="connsiteY4846"/>
                </a:cxn>
                <a:cxn ang="0">
                  <a:pos x="connsiteX4847" y="connsiteY4847"/>
                </a:cxn>
                <a:cxn ang="0">
                  <a:pos x="connsiteX4848" y="connsiteY4848"/>
                </a:cxn>
                <a:cxn ang="0">
                  <a:pos x="connsiteX4849" y="connsiteY4849"/>
                </a:cxn>
                <a:cxn ang="0">
                  <a:pos x="connsiteX4850" y="connsiteY4850"/>
                </a:cxn>
                <a:cxn ang="0">
                  <a:pos x="connsiteX4851" y="connsiteY4851"/>
                </a:cxn>
                <a:cxn ang="0">
                  <a:pos x="connsiteX4852" y="connsiteY4852"/>
                </a:cxn>
                <a:cxn ang="0">
                  <a:pos x="connsiteX4853" y="connsiteY4853"/>
                </a:cxn>
                <a:cxn ang="0">
                  <a:pos x="connsiteX4854" y="connsiteY4854"/>
                </a:cxn>
                <a:cxn ang="0">
                  <a:pos x="connsiteX4855" y="connsiteY4855"/>
                </a:cxn>
                <a:cxn ang="0">
                  <a:pos x="connsiteX4856" y="connsiteY4856"/>
                </a:cxn>
                <a:cxn ang="0">
                  <a:pos x="connsiteX4857" y="connsiteY4857"/>
                </a:cxn>
                <a:cxn ang="0">
                  <a:pos x="connsiteX4858" y="connsiteY4858"/>
                </a:cxn>
                <a:cxn ang="0">
                  <a:pos x="connsiteX4859" y="connsiteY4859"/>
                </a:cxn>
                <a:cxn ang="0">
                  <a:pos x="connsiteX4860" y="connsiteY4860"/>
                </a:cxn>
                <a:cxn ang="0">
                  <a:pos x="connsiteX4861" y="connsiteY4861"/>
                </a:cxn>
                <a:cxn ang="0">
                  <a:pos x="connsiteX4862" y="connsiteY4862"/>
                </a:cxn>
                <a:cxn ang="0">
                  <a:pos x="connsiteX4863" y="connsiteY4863"/>
                </a:cxn>
                <a:cxn ang="0">
                  <a:pos x="connsiteX4864" y="connsiteY4864"/>
                </a:cxn>
                <a:cxn ang="0">
                  <a:pos x="connsiteX4865" y="connsiteY4865"/>
                </a:cxn>
                <a:cxn ang="0">
                  <a:pos x="connsiteX4866" y="connsiteY4866"/>
                </a:cxn>
                <a:cxn ang="0">
                  <a:pos x="connsiteX4867" y="connsiteY4867"/>
                </a:cxn>
                <a:cxn ang="0">
                  <a:pos x="connsiteX4868" y="connsiteY4868"/>
                </a:cxn>
                <a:cxn ang="0">
                  <a:pos x="connsiteX4869" y="connsiteY4869"/>
                </a:cxn>
                <a:cxn ang="0">
                  <a:pos x="connsiteX4870" y="connsiteY4870"/>
                </a:cxn>
                <a:cxn ang="0">
                  <a:pos x="connsiteX4871" y="connsiteY4871"/>
                </a:cxn>
                <a:cxn ang="0">
                  <a:pos x="connsiteX4872" y="connsiteY4872"/>
                </a:cxn>
                <a:cxn ang="0">
                  <a:pos x="connsiteX4873" y="connsiteY4873"/>
                </a:cxn>
                <a:cxn ang="0">
                  <a:pos x="connsiteX4874" y="connsiteY4874"/>
                </a:cxn>
                <a:cxn ang="0">
                  <a:pos x="connsiteX4875" y="connsiteY4875"/>
                </a:cxn>
                <a:cxn ang="0">
                  <a:pos x="connsiteX4876" y="connsiteY4876"/>
                </a:cxn>
                <a:cxn ang="0">
                  <a:pos x="connsiteX4877" y="connsiteY4877"/>
                </a:cxn>
                <a:cxn ang="0">
                  <a:pos x="connsiteX4878" y="connsiteY4878"/>
                </a:cxn>
                <a:cxn ang="0">
                  <a:pos x="connsiteX4879" y="connsiteY4879"/>
                </a:cxn>
                <a:cxn ang="0">
                  <a:pos x="connsiteX4880" y="connsiteY4880"/>
                </a:cxn>
                <a:cxn ang="0">
                  <a:pos x="connsiteX4881" y="connsiteY4881"/>
                </a:cxn>
                <a:cxn ang="0">
                  <a:pos x="connsiteX4882" y="connsiteY4882"/>
                </a:cxn>
                <a:cxn ang="0">
                  <a:pos x="connsiteX4883" y="connsiteY4883"/>
                </a:cxn>
                <a:cxn ang="0">
                  <a:pos x="connsiteX4884" y="connsiteY4884"/>
                </a:cxn>
                <a:cxn ang="0">
                  <a:pos x="connsiteX4885" y="connsiteY4885"/>
                </a:cxn>
                <a:cxn ang="0">
                  <a:pos x="connsiteX4886" y="connsiteY4886"/>
                </a:cxn>
                <a:cxn ang="0">
                  <a:pos x="connsiteX4887" y="connsiteY4887"/>
                </a:cxn>
                <a:cxn ang="0">
                  <a:pos x="connsiteX4888" y="connsiteY4888"/>
                </a:cxn>
                <a:cxn ang="0">
                  <a:pos x="connsiteX4889" y="connsiteY4889"/>
                </a:cxn>
                <a:cxn ang="0">
                  <a:pos x="connsiteX4890" y="connsiteY4890"/>
                </a:cxn>
                <a:cxn ang="0">
                  <a:pos x="connsiteX4891" y="connsiteY4891"/>
                </a:cxn>
                <a:cxn ang="0">
                  <a:pos x="connsiteX4892" y="connsiteY4892"/>
                </a:cxn>
                <a:cxn ang="0">
                  <a:pos x="connsiteX4893" y="connsiteY4893"/>
                </a:cxn>
                <a:cxn ang="0">
                  <a:pos x="connsiteX4894" y="connsiteY4894"/>
                </a:cxn>
                <a:cxn ang="0">
                  <a:pos x="connsiteX4895" y="connsiteY4895"/>
                </a:cxn>
                <a:cxn ang="0">
                  <a:pos x="connsiteX4896" y="connsiteY4896"/>
                </a:cxn>
                <a:cxn ang="0">
                  <a:pos x="connsiteX4897" y="connsiteY4897"/>
                </a:cxn>
                <a:cxn ang="0">
                  <a:pos x="connsiteX4898" y="connsiteY4898"/>
                </a:cxn>
                <a:cxn ang="0">
                  <a:pos x="connsiteX4899" y="connsiteY4899"/>
                </a:cxn>
                <a:cxn ang="0">
                  <a:pos x="connsiteX4900" y="connsiteY4900"/>
                </a:cxn>
                <a:cxn ang="0">
                  <a:pos x="connsiteX4901" y="connsiteY4901"/>
                </a:cxn>
                <a:cxn ang="0">
                  <a:pos x="connsiteX4902" y="connsiteY4902"/>
                </a:cxn>
                <a:cxn ang="0">
                  <a:pos x="connsiteX4903" y="connsiteY4903"/>
                </a:cxn>
                <a:cxn ang="0">
                  <a:pos x="connsiteX4904" y="connsiteY4904"/>
                </a:cxn>
                <a:cxn ang="0">
                  <a:pos x="connsiteX4905" y="connsiteY4905"/>
                </a:cxn>
                <a:cxn ang="0">
                  <a:pos x="connsiteX4906" y="connsiteY4906"/>
                </a:cxn>
                <a:cxn ang="0">
                  <a:pos x="connsiteX4907" y="connsiteY4907"/>
                </a:cxn>
                <a:cxn ang="0">
                  <a:pos x="connsiteX4908" y="connsiteY4908"/>
                </a:cxn>
                <a:cxn ang="0">
                  <a:pos x="connsiteX4909" y="connsiteY4909"/>
                </a:cxn>
                <a:cxn ang="0">
                  <a:pos x="connsiteX4910" y="connsiteY4910"/>
                </a:cxn>
                <a:cxn ang="0">
                  <a:pos x="connsiteX4911" y="connsiteY4911"/>
                </a:cxn>
                <a:cxn ang="0">
                  <a:pos x="connsiteX4912" y="connsiteY4912"/>
                </a:cxn>
                <a:cxn ang="0">
                  <a:pos x="connsiteX4913" y="connsiteY4913"/>
                </a:cxn>
                <a:cxn ang="0">
                  <a:pos x="connsiteX4914" y="connsiteY4914"/>
                </a:cxn>
                <a:cxn ang="0">
                  <a:pos x="connsiteX4915" y="connsiteY4915"/>
                </a:cxn>
                <a:cxn ang="0">
                  <a:pos x="connsiteX4916" y="connsiteY4916"/>
                </a:cxn>
                <a:cxn ang="0">
                  <a:pos x="connsiteX4917" y="connsiteY4917"/>
                </a:cxn>
                <a:cxn ang="0">
                  <a:pos x="connsiteX4918" y="connsiteY4918"/>
                </a:cxn>
                <a:cxn ang="0">
                  <a:pos x="connsiteX4919" y="connsiteY4919"/>
                </a:cxn>
                <a:cxn ang="0">
                  <a:pos x="connsiteX4920" y="connsiteY4920"/>
                </a:cxn>
                <a:cxn ang="0">
                  <a:pos x="connsiteX4921" y="connsiteY4921"/>
                </a:cxn>
                <a:cxn ang="0">
                  <a:pos x="connsiteX4922" y="connsiteY4922"/>
                </a:cxn>
                <a:cxn ang="0">
                  <a:pos x="connsiteX4923" y="connsiteY4923"/>
                </a:cxn>
                <a:cxn ang="0">
                  <a:pos x="connsiteX4924" y="connsiteY4924"/>
                </a:cxn>
                <a:cxn ang="0">
                  <a:pos x="connsiteX4925" y="connsiteY4925"/>
                </a:cxn>
                <a:cxn ang="0">
                  <a:pos x="connsiteX4926" y="connsiteY4926"/>
                </a:cxn>
                <a:cxn ang="0">
                  <a:pos x="connsiteX4927" y="connsiteY4927"/>
                </a:cxn>
                <a:cxn ang="0">
                  <a:pos x="connsiteX4928" y="connsiteY4928"/>
                </a:cxn>
                <a:cxn ang="0">
                  <a:pos x="connsiteX4929" y="connsiteY4929"/>
                </a:cxn>
                <a:cxn ang="0">
                  <a:pos x="connsiteX4930" y="connsiteY4930"/>
                </a:cxn>
                <a:cxn ang="0">
                  <a:pos x="connsiteX4931" y="connsiteY4931"/>
                </a:cxn>
                <a:cxn ang="0">
                  <a:pos x="connsiteX4932" y="connsiteY4932"/>
                </a:cxn>
                <a:cxn ang="0">
                  <a:pos x="connsiteX4933" y="connsiteY4933"/>
                </a:cxn>
                <a:cxn ang="0">
                  <a:pos x="connsiteX4934" y="connsiteY4934"/>
                </a:cxn>
                <a:cxn ang="0">
                  <a:pos x="connsiteX4935" y="connsiteY4935"/>
                </a:cxn>
                <a:cxn ang="0">
                  <a:pos x="connsiteX4936" y="connsiteY4936"/>
                </a:cxn>
                <a:cxn ang="0">
                  <a:pos x="connsiteX4937" y="connsiteY4937"/>
                </a:cxn>
                <a:cxn ang="0">
                  <a:pos x="connsiteX4938" y="connsiteY4938"/>
                </a:cxn>
                <a:cxn ang="0">
                  <a:pos x="connsiteX4939" y="connsiteY4939"/>
                </a:cxn>
                <a:cxn ang="0">
                  <a:pos x="connsiteX4940" y="connsiteY4940"/>
                </a:cxn>
                <a:cxn ang="0">
                  <a:pos x="connsiteX4941" y="connsiteY4941"/>
                </a:cxn>
                <a:cxn ang="0">
                  <a:pos x="connsiteX4942" y="connsiteY4942"/>
                </a:cxn>
                <a:cxn ang="0">
                  <a:pos x="connsiteX4943" y="connsiteY4943"/>
                </a:cxn>
                <a:cxn ang="0">
                  <a:pos x="connsiteX4944" y="connsiteY4944"/>
                </a:cxn>
                <a:cxn ang="0">
                  <a:pos x="connsiteX4945" y="connsiteY4945"/>
                </a:cxn>
                <a:cxn ang="0">
                  <a:pos x="connsiteX4946" y="connsiteY4946"/>
                </a:cxn>
                <a:cxn ang="0">
                  <a:pos x="connsiteX4947" y="connsiteY4947"/>
                </a:cxn>
                <a:cxn ang="0">
                  <a:pos x="connsiteX4948" y="connsiteY4948"/>
                </a:cxn>
                <a:cxn ang="0">
                  <a:pos x="connsiteX4949" y="connsiteY4949"/>
                </a:cxn>
                <a:cxn ang="0">
                  <a:pos x="connsiteX4950" y="connsiteY4950"/>
                </a:cxn>
                <a:cxn ang="0">
                  <a:pos x="connsiteX4951" y="connsiteY4951"/>
                </a:cxn>
                <a:cxn ang="0">
                  <a:pos x="connsiteX4952" y="connsiteY4952"/>
                </a:cxn>
                <a:cxn ang="0">
                  <a:pos x="connsiteX4953" y="connsiteY4953"/>
                </a:cxn>
                <a:cxn ang="0">
                  <a:pos x="connsiteX4954" y="connsiteY4954"/>
                </a:cxn>
                <a:cxn ang="0">
                  <a:pos x="connsiteX4955" y="connsiteY4955"/>
                </a:cxn>
                <a:cxn ang="0">
                  <a:pos x="connsiteX4956" y="connsiteY4956"/>
                </a:cxn>
                <a:cxn ang="0">
                  <a:pos x="connsiteX4957" y="connsiteY4957"/>
                </a:cxn>
                <a:cxn ang="0">
                  <a:pos x="connsiteX4958" y="connsiteY4958"/>
                </a:cxn>
                <a:cxn ang="0">
                  <a:pos x="connsiteX4959" y="connsiteY4959"/>
                </a:cxn>
                <a:cxn ang="0">
                  <a:pos x="connsiteX4960" y="connsiteY4960"/>
                </a:cxn>
                <a:cxn ang="0">
                  <a:pos x="connsiteX4961" y="connsiteY4961"/>
                </a:cxn>
                <a:cxn ang="0">
                  <a:pos x="connsiteX4962" y="connsiteY4962"/>
                </a:cxn>
                <a:cxn ang="0">
                  <a:pos x="connsiteX4963" y="connsiteY4963"/>
                </a:cxn>
                <a:cxn ang="0">
                  <a:pos x="connsiteX4964" y="connsiteY4964"/>
                </a:cxn>
                <a:cxn ang="0">
                  <a:pos x="connsiteX4965" y="connsiteY4965"/>
                </a:cxn>
                <a:cxn ang="0">
                  <a:pos x="connsiteX4966" y="connsiteY4966"/>
                </a:cxn>
                <a:cxn ang="0">
                  <a:pos x="connsiteX4967" y="connsiteY4967"/>
                </a:cxn>
                <a:cxn ang="0">
                  <a:pos x="connsiteX4968" y="connsiteY4968"/>
                </a:cxn>
                <a:cxn ang="0">
                  <a:pos x="connsiteX4969" y="connsiteY4969"/>
                </a:cxn>
                <a:cxn ang="0">
                  <a:pos x="connsiteX4970" y="connsiteY4970"/>
                </a:cxn>
                <a:cxn ang="0">
                  <a:pos x="connsiteX4971" y="connsiteY4971"/>
                </a:cxn>
                <a:cxn ang="0">
                  <a:pos x="connsiteX4972" y="connsiteY4972"/>
                </a:cxn>
                <a:cxn ang="0">
                  <a:pos x="connsiteX4973" y="connsiteY4973"/>
                </a:cxn>
                <a:cxn ang="0">
                  <a:pos x="connsiteX4974" y="connsiteY4974"/>
                </a:cxn>
                <a:cxn ang="0">
                  <a:pos x="connsiteX4975" y="connsiteY4975"/>
                </a:cxn>
                <a:cxn ang="0">
                  <a:pos x="connsiteX4976" y="connsiteY4976"/>
                </a:cxn>
                <a:cxn ang="0">
                  <a:pos x="connsiteX4977" y="connsiteY4977"/>
                </a:cxn>
                <a:cxn ang="0">
                  <a:pos x="connsiteX4978" y="connsiteY4978"/>
                </a:cxn>
                <a:cxn ang="0">
                  <a:pos x="connsiteX4979" y="connsiteY4979"/>
                </a:cxn>
                <a:cxn ang="0">
                  <a:pos x="connsiteX4980" y="connsiteY4980"/>
                </a:cxn>
                <a:cxn ang="0">
                  <a:pos x="connsiteX4981" y="connsiteY4981"/>
                </a:cxn>
                <a:cxn ang="0">
                  <a:pos x="connsiteX4982" y="connsiteY4982"/>
                </a:cxn>
                <a:cxn ang="0">
                  <a:pos x="connsiteX4983" y="connsiteY4983"/>
                </a:cxn>
                <a:cxn ang="0">
                  <a:pos x="connsiteX4984" y="connsiteY4984"/>
                </a:cxn>
                <a:cxn ang="0">
                  <a:pos x="connsiteX4985" y="connsiteY4985"/>
                </a:cxn>
                <a:cxn ang="0">
                  <a:pos x="connsiteX4986" y="connsiteY4986"/>
                </a:cxn>
                <a:cxn ang="0">
                  <a:pos x="connsiteX4987" y="connsiteY4987"/>
                </a:cxn>
                <a:cxn ang="0">
                  <a:pos x="connsiteX4988" y="connsiteY4988"/>
                </a:cxn>
                <a:cxn ang="0">
                  <a:pos x="connsiteX4989" y="connsiteY4989"/>
                </a:cxn>
                <a:cxn ang="0">
                  <a:pos x="connsiteX4990" y="connsiteY4990"/>
                </a:cxn>
                <a:cxn ang="0">
                  <a:pos x="connsiteX4991" y="connsiteY4991"/>
                </a:cxn>
                <a:cxn ang="0">
                  <a:pos x="connsiteX4992" y="connsiteY4992"/>
                </a:cxn>
                <a:cxn ang="0">
                  <a:pos x="connsiteX4993" y="connsiteY4993"/>
                </a:cxn>
                <a:cxn ang="0">
                  <a:pos x="connsiteX4994" y="connsiteY4994"/>
                </a:cxn>
                <a:cxn ang="0">
                  <a:pos x="connsiteX4995" y="connsiteY4995"/>
                </a:cxn>
                <a:cxn ang="0">
                  <a:pos x="connsiteX4996" y="connsiteY4996"/>
                </a:cxn>
                <a:cxn ang="0">
                  <a:pos x="connsiteX4997" y="connsiteY4997"/>
                </a:cxn>
                <a:cxn ang="0">
                  <a:pos x="connsiteX4998" y="connsiteY4998"/>
                </a:cxn>
                <a:cxn ang="0">
                  <a:pos x="connsiteX4999" y="connsiteY4999"/>
                </a:cxn>
                <a:cxn ang="0">
                  <a:pos x="connsiteX5000" y="connsiteY5000"/>
                </a:cxn>
                <a:cxn ang="0">
                  <a:pos x="connsiteX5001" y="connsiteY5001"/>
                </a:cxn>
                <a:cxn ang="0">
                  <a:pos x="connsiteX5002" y="connsiteY5002"/>
                </a:cxn>
                <a:cxn ang="0">
                  <a:pos x="connsiteX5003" y="connsiteY5003"/>
                </a:cxn>
                <a:cxn ang="0">
                  <a:pos x="connsiteX5004" y="connsiteY5004"/>
                </a:cxn>
                <a:cxn ang="0">
                  <a:pos x="connsiteX5005" y="connsiteY5005"/>
                </a:cxn>
                <a:cxn ang="0">
                  <a:pos x="connsiteX5006" y="connsiteY5006"/>
                </a:cxn>
                <a:cxn ang="0">
                  <a:pos x="connsiteX5007" y="connsiteY5007"/>
                </a:cxn>
                <a:cxn ang="0">
                  <a:pos x="connsiteX5008" y="connsiteY5008"/>
                </a:cxn>
                <a:cxn ang="0">
                  <a:pos x="connsiteX5009" y="connsiteY5009"/>
                </a:cxn>
                <a:cxn ang="0">
                  <a:pos x="connsiteX5010" y="connsiteY5010"/>
                </a:cxn>
                <a:cxn ang="0">
                  <a:pos x="connsiteX5011" y="connsiteY5011"/>
                </a:cxn>
                <a:cxn ang="0">
                  <a:pos x="connsiteX5012" y="connsiteY5012"/>
                </a:cxn>
                <a:cxn ang="0">
                  <a:pos x="connsiteX5013" y="connsiteY5013"/>
                </a:cxn>
                <a:cxn ang="0">
                  <a:pos x="connsiteX5014" y="connsiteY5014"/>
                </a:cxn>
                <a:cxn ang="0">
                  <a:pos x="connsiteX5015" y="connsiteY5015"/>
                </a:cxn>
                <a:cxn ang="0">
                  <a:pos x="connsiteX5016" y="connsiteY5016"/>
                </a:cxn>
                <a:cxn ang="0">
                  <a:pos x="connsiteX5017" y="connsiteY5017"/>
                </a:cxn>
                <a:cxn ang="0">
                  <a:pos x="connsiteX5018" y="connsiteY5018"/>
                </a:cxn>
                <a:cxn ang="0">
                  <a:pos x="connsiteX5019" y="connsiteY5019"/>
                </a:cxn>
                <a:cxn ang="0">
                  <a:pos x="connsiteX5020" y="connsiteY5020"/>
                </a:cxn>
                <a:cxn ang="0">
                  <a:pos x="connsiteX5021" y="connsiteY5021"/>
                </a:cxn>
                <a:cxn ang="0">
                  <a:pos x="connsiteX5022" y="connsiteY5022"/>
                </a:cxn>
                <a:cxn ang="0">
                  <a:pos x="connsiteX5023" y="connsiteY5023"/>
                </a:cxn>
                <a:cxn ang="0">
                  <a:pos x="connsiteX5024" y="connsiteY5024"/>
                </a:cxn>
                <a:cxn ang="0">
                  <a:pos x="connsiteX5025" y="connsiteY5025"/>
                </a:cxn>
                <a:cxn ang="0">
                  <a:pos x="connsiteX5026" y="connsiteY5026"/>
                </a:cxn>
                <a:cxn ang="0">
                  <a:pos x="connsiteX5027" y="connsiteY5027"/>
                </a:cxn>
                <a:cxn ang="0">
                  <a:pos x="connsiteX5028" y="connsiteY5028"/>
                </a:cxn>
                <a:cxn ang="0">
                  <a:pos x="connsiteX5029" y="connsiteY5029"/>
                </a:cxn>
                <a:cxn ang="0">
                  <a:pos x="connsiteX5030" y="connsiteY5030"/>
                </a:cxn>
                <a:cxn ang="0">
                  <a:pos x="connsiteX5031" y="connsiteY5031"/>
                </a:cxn>
                <a:cxn ang="0">
                  <a:pos x="connsiteX5032" y="connsiteY5032"/>
                </a:cxn>
                <a:cxn ang="0">
                  <a:pos x="connsiteX5033" y="connsiteY5033"/>
                </a:cxn>
                <a:cxn ang="0">
                  <a:pos x="connsiteX5034" y="connsiteY5034"/>
                </a:cxn>
                <a:cxn ang="0">
                  <a:pos x="connsiteX5035" y="connsiteY5035"/>
                </a:cxn>
                <a:cxn ang="0">
                  <a:pos x="connsiteX5036" y="connsiteY5036"/>
                </a:cxn>
                <a:cxn ang="0">
                  <a:pos x="connsiteX5037" y="connsiteY5037"/>
                </a:cxn>
                <a:cxn ang="0">
                  <a:pos x="connsiteX5038" y="connsiteY5038"/>
                </a:cxn>
                <a:cxn ang="0">
                  <a:pos x="connsiteX5039" y="connsiteY5039"/>
                </a:cxn>
                <a:cxn ang="0">
                  <a:pos x="connsiteX5040" y="connsiteY5040"/>
                </a:cxn>
                <a:cxn ang="0">
                  <a:pos x="connsiteX5041" y="connsiteY5041"/>
                </a:cxn>
                <a:cxn ang="0">
                  <a:pos x="connsiteX5042" y="connsiteY5042"/>
                </a:cxn>
                <a:cxn ang="0">
                  <a:pos x="connsiteX5043" y="connsiteY5043"/>
                </a:cxn>
                <a:cxn ang="0">
                  <a:pos x="connsiteX5044" y="connsiteY5044"/>
                </a:cxn>
                <a:cxn ang="0">
                  <a:pos x="connsiteX5045" y="connsiteY5045"/>
                </a:cxn>
                <a:cxn ang="0">
                  <a:pos x="connsiteX5046" y="connsiteY5046"/>
                </a:cxn>
                <a:cxn ang="0">
                  <a:pos x="connsiteX5047" y="connsiteY5047"/>
                </a:cxn>
                <a:cxn ang="0">
                  <a:pos x="connsiteX5048" y="connsiteY5048"/>
                </a:cxn>
                <a:cxn ang="0">
                  <a:pos x="connsiteX5049" y="connsiteY5049"/>
                </a:cxn>
                <a:cxn ang="0">
                  <a:pos x="connsiteX5050" y="connsiteY5050"/>
                </a:cxn>
                <a:cxn ang="0">
                  <a:pos x="connsiteX5051" y="connsiteY5051"/>
                </a:cxn>
                <a:cxn ang="0">
                  <a:pos x="connsiteX5052" y="connsiteY5052"/>
                </a:cxn>
                <a:cxn ang="0">
                  <a:pos x="connsiteX5053" y="connsiteY5053"/>
                </a:cxn>
                <a:cxn ang="0">
                  <a:pos x="connsiteX5054" y="connsiteY5054"/>
                </a:cxn>
                <a:cxn ang="0">
                  <a:pos x="connsiteX5055" y="connsiteY5055"/>
                </a:cxn>
                <a:cxn ang="0">
                  <a:pos x="connsiteX5056" y="connsiteY5056"/>
                </a:cxn>
                <a:cxn ang="0">
                  <a:pos x="connsiteX5057" y="connsiteY5057"/>
                </a:cxn>
                <a:cxn ang="0">
                  <a:pos x="connsiteX5058" y="connsiteY5058"/>
                </a:cxn>
                <a:cxn ang="0">
                  <a:pos x="connsiteX5059" y="connsiteY5059"/>
                </a:cxn>
                <a:cxn ang="0">
                  <a:pos x="connsiteX5060" y="connsiteY5060"/>
                </a:cxn>
                <a:cxn ang="0">
                  <a:pos x="connsiteX5061" y="connsiteY5061"/>
                </a:cxn>
                <a:cxn ang="0">
                  <a:pos x="connsiteX5062" y="connsiteY5062"/>
                </a:cxn>
                <a:cxn ang="0">
                  <a:pos x="connsiteX5063" y="connsiteY5063"/>
                </a:cxn>
                <a:cxn ang="0">
                  <a:pos x="connsiteX5064" y="connsiteY5064"/>
                </a:cxn>
                <a:cxn ang="0">
                  <a:pos x="connsiteX5065" y="connsiteY5065"/>
                </a:cxn>
                <a:cxn ang="0">
                  <a:pos x="connsiteX5066" y="connsiteY5066"/>
                </a:cxn>
                <a:cxn ang="0">
                  <a:pos x="connsiteX5067" y="connsiteY5067"/>
                </a:cxn>
                <a:cxn ang="0">
                  <a:pos x="connsiteX5068" y="connsiteY5068"/>
                </a:cxn>
                <a:cxn ang="0">
                  <a:pos x="connsiteX5069" y="connsiteY5069"/>
                </a:cxn>
                <a:cxn ang="0">
                  <a:pos x="connsiteX5070" y="connsiteY5070"/>
                </a:cxn>
                <a:cxn ang="0">
                  <a:pos x="connsiteX5071" y="connsiteY5071"/>
                </a:cxn>
                <a:cxn ang="0">
                  <a:pos x="connsiteX5072" y="connsiteY5072"/>
                </a:cxn>
                <a:cxn ang="0">
                  <a:pos x="connsiteX5073" y="connsiteY5073"/>
                </a:cxn>
                <a:cxn ang="0">
                  <a:pos x="connsiteX5074" y="connsiteY5074"/>
                </a:cxn>
                <a:cxn ang="0">
                  <a:pos x="connsiteX5075" y="connsiteY5075"/>
                </a:cxn>
                <a:cxn ang="0">
                  <a:pos x="connsiteX5076" y="connsiteY5076"/>
                </a:cxn>
                <a:cxn ang="0">
                  <a:pos x="connsiteX5077" y="connsiteY5077"/>
                </a:cxn>
                <a:cxn ang="0">
                  <a:pos x="connsiteX5078" y="connsiteY5078"/>
                </a:cxn>
                <a:cxn ang="0">
                  <a:pos x="connsiteX5079" y="connsiteY5079"/>
                </a:cxn>
                <a:cxn ang="0">
                  <a:pos x="connsiteX5080" y="connsiteY5080"/>
                </a:cxn>
                <a:cxn ang="0">
                  <a:pos x="connsiteX5081" y="connsiteY5081"/>
                </a:cxn>
                <a:cxn ang="0">
                  <a:pos x="connsiteX5082" y="connsiteY5082"/>
                </a:cxn>
                <a:cxn ang="0">
                  <a:pos x="connsiteX5083" y="connsiteY5083"/>
                </a:cxn>
                <a:cxn ang="0">
                  <a:pos x="connsiteX5084" y="connsiteY5084"/>
                </a:cxn>
                <a:cxn ang="0">
                  <a:pos x="connsiteX5085" y="connsiteY5085"/>
                </a:cxn>
                <a:cxn ang="0">
                  <a:pos x="connsiteX5086" y="connsiteY5086"/>
                </a:cxn>
                <a:cxn ang="0">
                  <a:pos x="connsiteX5087" y="connsiteY5087"/>
                </a:cxn>
                <a:cxn ang="0">
                  <a:pos x="connsiteX5088" y="connsiteY5088"/>
                </a:cxn>
                <a:cxn ang="0">
                  <a:pos x="connsiteX5089" y="connsiteY5089"/>
                </a:cxn>
                <a:cxn ang="0">
                  <a:pos x="connsiteX5090" y="connsiteY5090"/>
                </a:cxn>
                <a:cxn ang="0">
                  <a:pos x="connsiteX5091" y="connsiteY5091"/>
                </a:cxn>
                <a:cxn ang="0">
                  <a:pos x="connsiteX5092" y="connsiteY5092"/>
                </a:cxn>
                <a:cxn ang="0">
                  <a:pos x="connsiteX5093" y="connsiteY5093"/>
                </a:cxn>
                <a:cxn ang="0">
                  <a:pos x="connsiteX5094" y="connsiteY5094"/>
                </a:cxn>
                <a:cxn ang="0">
                  <a:pos x="connsiteX5095" y="connsiteY5095"/>
                </a:cxn>
                <a:cxn ang="0">
                  <a:pos x="connsiteX5096" y="connsiteY5096"/>
                </a:cxn>
                <a:cxn ang="0">
                  <a:pos x="connsiteX5097" y="connsiteY5097"/>
                </a:cxn>
                <a:cxn ang="0">
                  <a:pos x="connsiteX5098" y="connsiteY5098"/>
                </a:cxn>
                <a:cxn ang="0">
                  <a:pos x="connsiteX5099" y="connsiteY5099"/>
                </a:cxn>
                <a:cxn ang="0">
                  <a:pos x="connsiteX5100" y="connsiteY5100"/>
                </a:cxn>
                <a:cxn ang="0">
                  <a:pos x="connsiteX5101" y="connsiteY5101"/>
                </a:cxn>
                <a:cxn ang="0">
                  <a:pos x="connsiteX5102" y="connsiteY5102"/>
                </a:cxn>
                <a:cxn ang="0">
                  <a:pos x="connsiteX5103" y="connsiteY5103"/>
                </a:cxn>
                <a:cxn ang="0">
                  <a:pos x="connsiteX5104" y="connsiteY5104"/>
                </a:cxn>
                <a:cxn ang="0">
                  <a:pos x="connsiteX5105" y="connsiteY5105"/>
                </a:cxn>
                <a:cxn ang="0">
                  <a:pos x="connsiteX5106" y="connsiteY5106"/>
                </a:cxn>
                <a:cxn ang="0">
                  <a:pos x="connsiteX5107" y="connsiteY5107"/>
                </a:cxn>
                <a:cxn ang="0">
                  <a:pos x="connsiteX5108" y="connsiteY5108"/>
                </a:cxn>
                <a:cxn ang="0">
                  <a:pos x="connsiteX5109" y="connsiteY5109"/>
                </a:cxn>
                <a:cxn ang="0">
                  <a:pos x="connsiteX5110" y="connsiteY5110"/>
                </a:cxn>
                <a:cxn ang="0">
                  <a:pos x="connsiteX5111" y="connsiteY5111"/>
                </a:cxn>
                <a:cxn ang="0">
                  <a:pos x="connsiteX5112" y="connsiteY5112"/>
                </a:cxn>
                <a:cxn ang="0">
                  <a:pos x="connsiteX5113" y="connsiteY5113"/>
                </a:cxn>
                <a:cxn ang="0">
                  <a:pos x="connsiteX5114" y="connsiteY5114"/>
                </a:cxn>
                <a:cxn ang="0">
                  <a:pos x="connsiteX5115" y="connsiteY5115"/>
                </a:cxn>
                <a:cxn ang="0">
                  <a:pos x="connsiteX5116" y="connsiteY5116"/>
                </a:cxn>
                <a:cxn ang="0">
                  <a:pos x="connsiteX5117" y="connsiteY5117"/>
                </a:cxn>
                <a:cxn ang="0">
                  <a:pos x="connsiteX5118" y="connsiteY5118"/>
                </a:cxn>
                <a:cxn ang="0">
                  <a:pos x="connsiteX5119" y="connsiteY5119"/>
                </a:cxn>
                <a:cxn ang="0">
                  <a:pos x="connsiteX5120" y="connsiteY5120"/>
                </a:cxn>
                <a:cxn ang="0">
                  <a:pos x="connsiteX5121" y="connsiteY5121"/>
                </a:cxn>
                <a:cxn ang="0">
                  <a:pos x="connsiteX5122" y="connsiteY5122"/>
                </a:cxn>
                <a:cxn ang="0">
                  <a:pos x="connsiteX5123" y="connsiteY5123"/>
                </a:cxn>
                <a:cxn ang="0">
                  <a:pos x="connsiteX5124" y="connsiteY5124"/>
                </a:cxn>
                <a:cxn ang="0">
                  <a:pos x="connsiteX5125" y="connsiteY5125"/>
                </a:cxn>
                <a:cxn ang="0">
                  <a:pos x="connsiteX5126" y="connsiteY5126"/>
                </a:cxn>
                <a:cxn ang="0">
                  <a:pos x="connsiteX5127" y="connsiteY5127"/>
                </a:cxn>
                <a:cxn ang="0">
                  <a:pos x="connsiteX5128" y="connsiteY5128"/>
                </a:cxn>
                <a:cxn ang="0">
                  <a:pos x="connsiteX5129" y="connsiteY5129"/>
                </a:cxn>
                <a:cxn ang="0">
                  <a:pos x="connsiteX5130" y="connsiteY5130"/>
                </a:cxn>
                <a:cxn ang="0">
                  <a:pos x="connsiteX5131" y="connsiteY5131"/>
                </a:cxn>
                <a:cxn ang="0">
                  <a:pos x="connsiteX5132" y="connsiteY5132"/>
                </a:cxn>
                <a:cxn ang="0">
                  <a:pos x="connsiteX5133" y="connsiteY5133"/>
                </a:cxn>
                <a:cxn ang="0">
                  <a:pos x="connsiteX5134" y="connsiteY5134"/>
                </a:cxn>
                <a:cxn ang="0">
                  <a:pos x="connsiteX5135" y="connsiteY5135"/>
                </a:cxn>
                <a:cxn ang="0">
                  <a:pos x="connsiteX5136" y="connsiteY5136"/>
                </a:cxn>
                <a:cxn ang="0">
                  <a:pos x="connsiteX5137" y="connsiteY5137"/>
                </a:cxn>
                <a:cxn ang="0">
                  <a:pos x="connsiteX5138" y="connsiteY5138"/>
                </a:cxn>
                <a:cxn ang="0">
                  <a:pos x="connsiteX5139" y="connsiteY5139"/>
                </a:cxn>
                <a:cxn ang="0">
                  <a:pos x="connsiteX5140" y="connsiteY5140"/>
                </a:cxn>
                <a:cxn ang="0">
                  <a:pos x="connsiteX5141" y="connsiteY5141"/>
                </a:cxn>
                <a:cxn ang="0">
                  <a:pos x="connsiteX5142" y="connsiteY5142"/>
                </a:cxn>
                <a:cxn ang="0">
                  <a:pos x="connsiteX5143" y="connsiteY5143"/>
                </a:cxn>
                <a:cxn ang="0">
                  <a:pos x="connsiteX5144" y="connsiteY5144"/>
                </a:cxn>
                <a:cxn ang="0">
                  <a:pos x="connsiteX5145" y="connsiteY5145"/>
                </a:cxn>
                <a:cxn ang="0">
                  <a:pos x="connsiteX5146" y="connsiteY5146"/>
                </a:cxn>
                <a:cxn ang="0">
                  <a:pos x="connsiteX5147" y="connsiteY5147"/>
                </a:cxn>
                <a:cxn ang="0">
                  <a:pos x="connsiteX5148" y="connsiteY5148"/>
                </a:cxn>
                <a:cxn ang="0">
                  <a:pos x="connsiteX5149" y="connsiteY5149"/>
                </a:cxn>
                <a:cxn ang="0">
                  <a:pos x="connsiteX5150" y="connsiteY5150"/>
                </a:cxn>
                <a:cxn ang="0">
                  <a:pos x="connsiteX5151" y="connsiteY5151"/>
                </a:cxn>
                <a:cxn ang="0">
                  <a:pos x="connsiteX5152" y="connsiteY5152"/>
                </a:cxn>
                <a:cxn ang="0">
                  <a:pos x="connsiteX5153" y="connsiteY5153"/>
                </a:cxn>
                <a:cxn ang="0">
                  <a:pos x="connsiteX5154" y="connsiteY5154"/>
                </a:cxn>
                <a:cxn ang="0">
                  <a:pos x="connsiteX5155" y="connsiteY5155"/>
                </a:cxn>
                <a:cxn ang="0">
                  <a:pos x="connsiteX5156" y="connsiteY5156"/>
                </a:cxn>
                <a:cxn ang="0">
                  <a:pos x="connsiteX5157" y="connsiteY5157"/>
                </a:cxn>
                <a:cxn ang="0">
                  <a:pos x="connsiteX5158" y="connsiteY5158"/>
                </a:cxn>
                <a:cxn ang="0">
                  <a:pos x="connsiteX5159" y="connsiteY5159"/>
                </a:cxn>
                <a:cxn ang="0">
                  <a:pos x="connsiteX5160" y="connsiteY5160"/>
                </a:cxn>
                <a:cxn ang="0">
                  <a:pos x="connsiteX5161" y="connsiteY5161"/>
                </a:cxn>
                <a:cxn ang="0">
                  <a:pos x="connsiteX5162" y="connsiteY5162"/>
                </a:cxn>
                <a:cxn ang="0">
                  <a:pos x="connsiteX5163" y="connsiteY5163"/>
                </a:cxn>
                <a:cxn ang="0">
                  <a:pos x="connsiteX5164" y="connsiteY5164"/>
                </a:cxn>
                <a:cxn ang="0">
                  <a:pos x="connsiteX5165" y="connsiteY5165"/>
                </a:cxn>
                <a:cxn ang="0">
                  <a:pos x="connsiteX5166" y="connsiteY5166"/>
                </a:cxn>
                <a:cxn ang="0">
                  <a:pos x="connsiteX5167" y="connsiteY5167"/>
                </a:cxn>
                <a:cxn ang="0">
                  <a:pos x="connsiteX5168" y="connsiteY5168"/>
                </a:cxn>
                <a:cxn ang="0">
                  <a:pos x="connsiteX5169" y="connsiteY5169"/>
                </a:cxn>
                <a:cxn ang="0">
                  <a:pos x="connsiteX5170" y="connsiteY5170"/>
                </a:cxn>
                <a:cxn ang="0">
                  <a:pos x="connsiteX5171" y="connsiteY5171"/>
                </a:cxn>
                <a:cxn ang="0">
                  <a:pos x="connsiteX5172" y="connsiteY5172"/>
                </a:cxn>
                <a:cxn ang="0">
                  <a:pos x="connsiteX5173" y="connsiteY5173"/>
                </a:cxn>
                <a:cxn ang="0">
                  <a:pos x="connsiteX5174" y="connsiteY5174"/>
                </a:cxn>
                <a:cxn ang="0">
                  <a:pos x="connsiteX5175" y="connsiteY5175"/>
                </a:cxn>
                <a:cxn ang="0">
                  <a:pos x="connsiteX5176" y="connsiteY5176"/>
                </a:cxn>
                <a:cxn ang="0">
                  <a:pos x="connsiteX5177" y="connsiteY5177"/>
                </a:cxn>
                <a:cxn ang="0">
                  <a:pos x="connsiteX5178" y="connsiteY5178"/>
                </a:cxn>
                <a:cxn ang="0">
                  <a:pos x="connsiteX5179" y="connsiteY5179"/>
                </a:cxn>
                <a:cxn ang="0">
                  <a:pos x="connsiteX5180" y="connsiteY5180"/>
                </a:cxn>
                <a:cxn ang="0">
                  <a:pos x="connsiteX5181" y="connsiteY5181"/>
                </a:cxn>
                <a:cxn ang="0">
                  <a:pos x="connsiteX5182" y="connsiteY5182"/>
                </a:cxn>
                <a:cxn ang="0">
                  <a:pos x="connsiteX5183" y="connsiteY5183"/>
                </a:cxn>
                <a:cxn ang="0">
                  <a:pos x="connsiteX5184" y="connsiteY5184"/>
                </a:cxn>
                <a:cxn ang="0">
                  <a:pos x="connsiteX5185" y="connsiteY5185"/>
                </a:cxn>
                <a:cxn ang="0">
                  <a:pos x="connsiteX5186" y="connsiteY5186"/>
                </a:cxn>
                <a:cxn ang="0">
                  <a:pos x="connsiteX5187" y="connsiteY5187"/>
                </a:cxn>
                <a:cxn ang="0">
                  <a:pos x="connsiteX5188" y="connsiteY5188"/>
                </a:cxn>
                <a:cxn ang="0">
                  <a:pos x="connsiteX5189" y="connsiteY5189"/>
                </a:cxn>
                <a:cxn ang="0">
                  <a:pos x="connsiteX5190" y="connsiteY5190"/>
                </a:cxn>
                <a:cxn ang="0">
                  <a:pos x="connsiteX5191" y="connsiteY5191"/>
                </a:cxn>
                <a:cxn ang="0">
                  <a:pos x="connsiteX5192" y="connsiteY5192"/>
                </a:cxn>
                <a:cxn ang="0">
                  <a:pos x="connsiteX5193" y="connsiteY5193"/>
                </a:cxn>
                <a:cxn ang="0">
                  <a:pos x="connsiteX5194" y="connsiteY5194"/>
                </a:cxn>
                <a:cxn ang="0">
                  <a:pos x="connsiteX5195" y="connsiteY5195"/>
                </a:cxn>
                <a:cxn ang="0">
                  <a:pos x="connsiteX5196" y="connsiteY5196"/>
                </a:cxn>
                <a:cxn ang="0">
                  <a:pos x="connsiteX5197" y="connsiteY5197"/>
                </a:cxn>
                <a:cxn ang="0">
                  <a:pos x="connsiteX5198" y="connsiteY5198"/>
                </a:cxn>
                <a:cxn ang="0">
                  <a:pos x="connsiteX5199" y="connsiteY5199"/>
                </a:cxn>
                <a:cxn ang="0">
                  <a:pos x="connsiteX5200" y="connsiteY5200"/>
                </a:cxn>
                <a:cxn ang="0">
                  <a:pos x="connsiteX5201" y="connsiteY5201"/>
                </a:cxn>
                <a:cxn ang="0">
                  <a:pos x="connsiteX5202" y="connsiteY5202"/>
                </a:cxn>
                <a:cxn ang="0">
                  <a:pos x="connsiteX5203" y="connsiteY5203"/>
                </a:cxn>
                <a:cxn ang="0">
                  <a:pos x="connsiteX5204" y="connsiteY5204"/>
                </a:cxn>
                <a:cxn ang="0">
                  <a:pos x="connsiteX5205" y="connsiteY5205"/>
                </a:cxn>
                <a:cxn ang="0">
                  <a:pos x="connsiteX5206" y="connsiteY5206"/>
                </a:cxn>
                <a:cxn ang="0">
                  <a:pos x="connsiteX5207" y="connsiteY5207"/>
                </a:cxn>
                <a:cxn ang="0">
                  <a:pos x="connsiteX5208" y="connsiteY5208"/>
                </a:cxn>
                <a:cxn ang="0">
                  <a:pos x="connsiteX5209" y="connsiteY5209"/>
                </a:cxn>
                <a:cxn ang="0">
                  <a:pos x="connsiteX5210" y="connsiteY5210"/>
                </a:cxn>
                <a:cxn ang="0">
                  <a:pos x="connsiteX5211" y="connsiteY5211"/>
                </a:cxn>
                <a:cxn ang="0">
                  <a:pos x="connsiteX5212" y="connsiteY5212"/>
                </a:cxn>
                <a:cxn ang="0">
                  <a:pos x="connsiteX5213" y="connsiteY5213"/>
                </a:cxn>
                <a:cxn ang="0">
                  <a:pos x="connsiteX5214" y="connsiteY5214"/>
                </a:cxn>
                <a:cxn ang="0">
                  <a:pos x="connsiteX5215" y="connsiteY5215"/>
                </a:cxn>
                <a:cxn ang="0">
                  <a:pos x="connsiteX5216" y="connsiteY5216"/>
                </a:cxn>
                <a:cxn ang="0">
                  <a:pos x="connsiteX5217" y="connsiteY5217"/>
                </a:cxn>
                <a:cxn ang="0">
                  <a:pos x="connsiteX5218" y="connsiteY5218"/>
                </a:cxn>
                <a:cxn ang="0">
                  <a:pos x="connsiteX5219" y="connsiteY5219"/>
                </a:cxn>
                <a:cxn ang="0">
                  <a:pos x="connsiteX5220" y="connsiteY5220"/>
                </a:cxn>
                <a:cxn ang="0">
                  <a:pos x="connsiteX5221" y="connsiteY5221"/>
                </a:cxn>
                <a:cxn ang="0">
                  <a:pos x="connsiteX5222" y="connsiteY5222"/>
                </a:cxn>
                <a:cxn ang="0">
                  <a:pos x="connsiteX5223" y="connsiteY5223"/>
                </a:cxn>
                <a:cxn ang="0">
                  <a:pos x="connsiteX5224" y="connsiteY5224"/>
                </a:cxn>
                <a:cxn ang="0">
                  <a:pos x="connsiteX5225" y="connsiteY5225"/>
                </a:cxn>
                <a:cxn ang="0">
                  <a:pos x="connsiteX5226" y="connsiteY5226"/>
                </a:cxn>
                <a:cxn ang="0">
                  <a:pos x="connsiteX5227" y="connsiteY5227"/>
                </a:cxn>
                <a:cxn ang="0">
                  <a:pos x="connsiteX5228" y="connsiteY5228"/>
                </a:cxn>
                <a:cxn ang="0">
                  <a:pos x="connsiteX5229" y="connsiteY5229"/>
                </a:cxn>
                <a:cxn ang="0">
                  <a:pos x="connsiteX5230" y="connsiteY5230"/>
                </a:cxn>
                <a:cxn ang="0">
                  <a:pos x="connsiteX5231" y="connsiteY5231"/>
                </a:cxn>
                <a:cxn ang="0">
                  <a:pos x="connsiteX5232" y="connsiteY5232"/>
                </a:cxn>
                <a:cxn ang="0">
                  <a:pos x="connsiteX5233" y="connsiteY5233"/>
                </a:cxn>
                <a:cxn ang="0">
                  <a:pos x="connsiteX5234" y="connsiteY5234"/>
                </a:cxn>
                <a:cxn ang="0">
                  <a:pos x="connsiteX5235" y="connsiteY5235"/>
                </a:cxn>
                <a:cxn ang="0">
                  <a:pos x="connsiteX5236" y="connsiteY5236"/>
                </a:cxn>
                <a:cxn ang="0">
                  <a:pos x="connsiteX5237" y="connsiteY5237"/>
                </a:cxn>
                <a:cxn ang="0">
                  <a:pos x="connsiteX5238" y="connsiteY5238"/>
                </a:cxn>
                <a:cxn ang="0">
                  <a:pos x="connsiteX5239" y="connsiteY5239"/>
                </a:cxn>
                <a:cxn ang="0">
                  <a:pos x="connsiteX5240" y="connsiteY5240"/>
                </a:cxn>
                <a:cxn ang="0">
                  <a:pos x="connsiteX5241" y="connsiteY5241"/>
                </a:cxn>
                <a:cxn ang="0">
                  <a:pos x="connsiteX5242" y="connsiteY5242"/>
                </a:cxn>
                <a:cxn ang="0">
                  <a:pos x="connsiteX5243" y="connsiteY5243"/>
                </a:cxn>
                <a:cxn ang="0">
                  <a:pos x="connsiteX5244" y="connsiteY5244"/>
                </a:cxn>
                <a:cxn ang="0">
                  <a:pos x="connsiteX5245" y="connsiteY5245"/>
                </a:cxn>
                <a:cxn ang="0">
                  <a:pos x="connsiteX5246" y="connsiteY5246"/>
                </a:cxn>
                <a:cxn ang="0">
                  <a:pos x="connsiteX5247" y="connsiteY5247"/>
                </a:cxn>
                <a:cxn ang="0">
                  <a:pos x="connsiteX5248" y="connsiteY5248"/>
                </a:cxn>
                <a:cxn ang="0">
                  <a:pos x="connsiteX5249" y="connsiteY5249"/>
                </a:cxn>
                <a:cxn ang="0">
                  <a:pos x="connsiteX5250" y="connsiteY5250"/>
                </a:cxn>
                <a:cxn ang="0">
                  <a:pos x="connsiteX5251" y="connsiteY5251"/>
                </a:cxn>
                <a:cxn ang="0">
                  <a:pos x="connsiteX5252" y="connsiteY5252"/>
                </a:cxn>
                <a:cxn ang="0">
                  <a:pos x="connsiteX5253" y="connsiteY5253"/>
                </a:cxn>
                <a:cxn ang="0">
                  <a:pos x="connsiteX5254" y="connsiteY5254"/>
                </a:cxn>
                <a:cxn ang="0">
                  <a:pos x="connsiteX5255" y="connsiteY5255"/>
                </a:cxn>
                <a:cxn ang="0">
                  <a:pos x="connsiteX5256" y="connsiteY5256"/>
                </a:cxn>
                <a:cxn ang="0">
                  <a:pos x="connsiteX5257" y="connsiteY5257"/>
                </a:cxn>
                <a:cxn ang="0">
                  <a:pos x="connsiteX5258" y="connsiteY5258"/>
                </a:cxn>
                <a:cxn ang="0">
                  <a:pos x="connsiteX5259" y="connsiteY5259"/>
                </a:cxn>
                <a:cxn ang="0">
                  <a:pos x="connsiteX5260" y="connsiteY5260"/>
                </a:cxn>
                <a:cxn ang="0">
                  <a:pos x="connsiteX5261" y="connsiteY5261"/>
                </a:cxn>
                <a:cxn ang="0">
                  <a:pos x="connsiteX5262" y="connsiteY5262"/>
                </a:cxn>
                <a:cxn ang="0">
                  <a:pos x="connsiteX5263" y="connsiteY5263"/>
                </a:cxn>
                <a:cxn ang="0">
                  <a:pos x="connsiteX5264" y="connsiteY5264"/>
                </a:cxn>
                <a:cxn ang="0">
                  <a:pos x="connsiteX5265" y="connsiteY5265"/>
                </a:cxn>
                <a:cxn ang="0">
                  <a:pos x="connsiteX5266" y="connsiteY5266"/>
                </a:cxn>
                <a:cxn ang="0">
                  <a:pos x="connsiteX5267" y="connsiteY5267"/>
                </a:cxn>
                <a:cxn ang="0">
                  <a:pos x="connsiteX5268" y="connsiteY5268"/>
                </a:cxn>
                <a:cxn ang="0">
                  <a:pos x="connsiteX5269" y="connsiteY5269"/>
                </a:cxn>
                <a:cxn ang="0">
                  <a:pos x="connsiteX5270" y="connsiteY5270"/>
                </a:cxn>
                <a:cxn ang="0">
                  <a:pos x="connsiteX5271" y="connsiteY5271"/>
                </a:cxn>
                <a:cxn ang="0">
                  <a:pos x="connsiteX5272" y="connsiteY5272"/>
                </a:cxn>
                <a:cxn ang="0">
                  <a:pos x="connsiteX5273" y="connsiteY5273"/>
                </a:cxn>
                <a:cxn ang="0">
                  <a:pos x="connsiteX5274" y="connsiteY5274"/>
                </a:cxn>
                <a:cxn ang="0">
                  <a:pos x="connsiteX5275" y="connsiteY5275"/>
                </a:cxn>
                <a:cxn ang="0">
                  <a:pos x="connsiteX5276" y="connsiteY5276"/>
                </a:cxn>
                <a:cxn ang="0">
                  <a:pos x="connsiteX5277" y="connsiteY5277"/>
                </a:cxn>
                <a:cxn ang="0">
                  <a:pos x="connsiteX5278" y="connsiteY5278"/>
                </a:cxn>
                <a:cxn ang="0">
                  <a:pos x="connsiteX5279" y="connsiteY5279"/>
                </a:cxn>
                <a:cxn ang="0">
                  <a:pos x="connsiteX5280" y="connsiteY5280"/>
                </a:cxn>
                <a:cxn ang="0">
                  <a:pos x="connsiteX5281" y="connsiteY5281"/>
                </a:cxn>
                <a:cxn ang="0">
                  <a:pos x="connsiteX5282" y="connsiteY5282"/>
                </a:cxn>
                <a:cxn ang="0">
                  <a:pos x="connsiteX5283" y="connsiteY5283"/>
                </a:cxn>
                <a:cxn ang="0">
                  <a:pos x="connsiteX5284" y="connsiteY5284"/>
                </a:cxn>
                <a:cxn ang="0">
                  <a:pos x="connsiteX5285" y="connsiteY5285"/>
                </a:cxn>
                <a:cxn ang="0">
                  <a:pos x="connsiteX5286" y="connsiteY5286"/>
                </a:cxn>
                <a:cxn ang="0">
                  <a:pos x="connsiteX5287" y="connsiteY5287"/>
                </a:cxn>
                <a:cxn ang="0">
                  <a:pos x="connsiteX5288" y="connsiteY5288"/>
                </a:cxn>
                <a:cxn ang="0">
                  <a:pos x="connsiteX5289" y="connsiteY5289"/>
                </a:cxn>
                <a:cxn ang="0">
                  <a:pos x="connsiteX5290" y="connsiteY5290"/>
                </a:cxn>
                <a:cxn ang="0">
                  <a:pos x="connsiteX5291" y="connsiteY5291"/>
                </a:cxn>
                <a:cxn ang="0">
                  <a:pos x="connsiteX5292" y="connsiteY5292"/>
                </a:cxn>
                <a:cxn ang="0">
                  <a:pos x="connsiteX5293" y="connsiteY5293"/>
                </a:cxn>
                <a:cxn ang="0">
                  <a:pos x="connsiteX5294" y="connsiteY5294"/>
                </a:cxn>
                <a:cxn ang="0">
                  <a:pos x="connsiteX5295" y="connsiteY5295"/>
                </a:cxn>
                <a:cxn ang="0">
                  <a:pos x="connsiteX5296" y="connsiteY5296"/>
                </a:cxn>
                <a:cxn ang="0">
                  <a:pos x="connsiteX5297" y="connsiteY5297"/>
                </a:cxn>
                <a:cxn ang="0">
                  <a:pos x="connsiteX5298" y="connsiteY5298"/>
                </a:cxn>
                <a:cxn ang="0">
                  <a:pos x="connsiteX5299" y="connsiteY5299"/>
                </a:cxn>
                <a:cxn ang="0">
                  <a:pos x="connsiteX5300" y="connsiteY5300"/>
                </a:cxn>
                <a:cxn ang="0">
                  <a:pos x="connsiteX5301" y="connsiteY5301"/>
                </a:cxn>
                <a:cxn ang="0">
                  <a:pos x="connsiteX5302" y="connsiteY5302"/>
                </a:cxn>
                <a:cxn ang="0">
                  <a:pos x="connsiteX5303" y="connsiteY5303"/>
                </a:cxn>
                <a:cxn ang="0">
                  <a:pos x="connsiteX5304" y="connsiteY5304"/>
                </a:cxn>
                <a:cxn ang="0">
                  <a:pos x="connsiteX5305" y="connsiteY5305"/>
                </a:cxn>
                <a:cxn ang="0">
                  <a:pos x="connsiteX5306" y="connsiteY5306"/>
                </a:cxn>
                <a:cxn ang="0">
                  <a:pos x="connsiteX5307" y="connsiteY5307"/>
                </a:cxn>
                <a:cxn ang="0">
                  <a:pos x="connsiteX5308" y="connsiteY5308"/>
                </a:cxn>
                <a:cxn ang="0">
                  <a:pos x="connsiteX5309" y="connsiteY5309"/>
                </a:cxn>
                <a:cxn ang="0">
                  <a:pos x="connsiteX5310" y="connsiteY5310"/>
                </a:cxn>
                <a:cxn ang="0">
                  <a:pos x="connsiteX5311" y="connsiteY5311"/>
                </a:cxn>
                <a:cxn ang="0">
                  <a:pos x="connsiteX5312" y="connsiteY5312"/>
                </a:cxn>
                <a:cxn ang="0">
                  <a:pos x="connsiteX5313" y="connsiteY5313"/>
                </a:cxn>
                <a:cxn ang="0">
                  <a:pos x="connsiteX5314" y="connsiteY5314"/>
                </a:cxn>
                <a:cxn ang="0">
                  <a:pos x="connsiteX5315" y="connsiteY5315"/>
                </a:cxn>
                <a:cxn ang="0">
                  <a:pos x="connsiteX5316" y="connsiteY5316"/>
                </a:cxn>
                <a:cxn ang="0">
                  <a:pos x="connsiteX5317" y="connsiteY5317"/>
                </a:cxn>
                <a:cxn ang="0">
                  <a:pos x="connsiteX5318" y="connsiteY5318"/>
                </a:cxn>
                <a:cxn ang="0">
                  <a:pos x="connsiteX5319" y="connsiteY5319"/>
                </a:cxn>
                <a:cxn ang="0">
                  <a:pos x="connsiteX5320" y="connsiteY5320"/>
                </a:cxn>
                <a:cxn ang="0">
                  <a:pos x="connsiteX5321" y="connsiteY5321"/>
                </a:cxn>
                <a:cxn ang="0">
                  <a:pos x="connsiteX5322" y="connsiteY5322"/>
                </a:cxn>
                <a:cxn ang="0">
                  <a:pos x="connsiteX5323" y="connsiteY5323"/>
                </a:cxn>
                <a:cxn ang="0">
                  <a:pos x="connsiteX5324" y="connsiteY5324"/>
                </a:cxn>
                <a:cxn ang="0">
                  <a:pos x="connsiteX5325" y="connsiteY5325"/>
                </a:cxn>
                <a:cxn ang="0">
                  <a:pos x="connsiteX5326" y="connsiteY5326"/>
                </a:cxn>
                <a:cxn ang="0">
                  <a:pos x="connsiteX5327" y="connsiteY5327"/>
                </a:cxn>
                <a:cxn ang="0">
                  <a:pos x="connsiteX5328" y="connsiteY5328"/>
                </a:cxn>
                <a:cxn ang="0">
                  <a:pos x="connsiteX5329" y="connsiteY5329"/>
                </a:cxn>
                <a:cxn ang="0">
                  <a:pos x="connsiteX5330" y="connsiteY5330"/>
                </a:cxn>
                <a:cxn ang="0">
                  <a:pos x="connsiteX5331" y="connsiteY5331"/>
                </a:cxn>
                <a:cxn ang="0">
                  <a:pos x="connsiteX5332" y="connsiteY5332"/>
                </a:cxn>
                <a:cxn ang="0">
                  <a:pos x="connsiteX5333" y="connsiteY5333"/>
                </a:cxn>
                <a:cxn ang="0">
                  <a:pos x="connsiteX5334" y="connsiteY5334"/>
                </a:cxn>
                <a:cxn ang="0">
                  <a:pos x="connsiteX5335" y="connsiteY5335"/>
                </a:cxn>
                <a:cxn ang="0">
                  <a:pos x="connsiteX5336" y="connsiteY5336"/>
                </a:cxn>
                <a:cxn ang="0">
                  <a:pos x="connsiteX5337" y="connsiteY5337"/>
                </a:cxn>
                <a:cxn ang="0">
                  <a:pos x="connsiteX5338" y="connsiteY5338"/>
                </a:cxn>
                <a:cxn ang="0">
                  <a:pos x="connsiteX5339" y="connsiteY5339"/>
                </a:cxn>
                <a:cxn ang="0">
                  <a:pos x="connsiteX5340" y="connsiteY5340"/>
                </a:cxn>
                <a:cxn ang="0">
                  <a:pos x="connsiteX5341" y="connsiteY5341"/>
                </a:cxn>
                <a:cxn ang="0">
                  <a:pos x="connsiteX5342" y="connsiteY5342"/>
                </a:cxn>
                <a:cxn ang="0">
                  <a:pos x="connsiteX5343" y="connsiteY5343"/>
                </a:cxn>
                <a:cxn ang="0">
                  <a:pos x="connsiteX5344" y="connsiteY5344"/>
                </a:cxn>
                <a:cxn ang="0">
                  <a:pos x="connsiteX5345" y="connsiteY5345"/>
                </a:cxn>
                <a:cxn ang="0">
                  <a:pos x="connsiteX5346" y="connsiteY5346"/>
                </a:cxn>
                <a:cxn ang="0">
                  <a:pos x="connsiteX5347" y="connsiteY5347"/>
                </a:cxn>
                <a:cxn ang="0">
                  <a:pos x="connsiteX5348" y="connsiteY5348"/>
                </a:cxn>
                <a:cxn ang="0">
                  <a:pos x="connsiteX5349" y="connsiteY5349"/>
                </a:cxn>
                <a:cxn ang="0">
                  <a:pos x="connsiteX5350" y="connsiteY5350"/>
                </a:cxn>
                <a:cxn ang="0">
                  <a:pos x="connsiteX5351" y="connsiteY5351"/>
                </a:cxn>
                <a:cxn ang="0">
                  <a:pos x="connsiteX5352" y="connsiteY5352"/>
                </a:cxn>
                <a:cxn ang="0">
                  <a:pos x="connsiteX5353" y="connsiteY5353"/>
                </a:cxn>
                <a:cxn ang="0">
                  <a:pos x="connsiteX5354" y="connsiteY5354"/>
                </a:cxn>
                <a:cxn ang="0">
                  <a:pos x="connsiteX5355" y="connsiteY5355"/>
                </a:cxn>
                <a:cxn ang="0">
                  <a:pos x="connsiteX5356" y="connsiteY5356"/>
                </a:cxn>
                <a:cxn ang="0">
                  <a:pos x="connsiteX5357" y="connsiteY5357"/>
                </a:cxn>
                <a:cxn ang="0">
                  <a:pos x="connsiteX5358" y="connsiteY5358"/>
                </a:cxn>
                <a:cxn ang="0">
                  <a:pos x="connsiteX5359" y="connsiteY5359"/>
                </a:cxn>
                <a:cxn ang="0">
                  <a:pos x="connsiteX5360" y="connsiteY5360"/>
                </a:cxn>
                <a:cxn ang="0">
                  <a:pos x="connsiteX5361" y="connsiteY5361"/>
                </a:cxn>
                <a:cxn ang="0">
                  <a:pos x="connsiteX5362" y="connsiteY5362"/>
                </a:cxn>
                <a:cxn ang="0">
                  <a:pos x="connsiteX5363" y="connsiteY5363"/>
                </a:cxn>
                <a:cxn ang="0">
                  <a:pos x="connsiteX5364" y="connsiteY5364"/>
                </a:cxn>
                <a:cxn ang="0">
                  <a:pos x="connsiteX5365" y="connsiteY5365"/>
                </a:cxn>
                <a:cxn ang="0">
                  <a:pos x="connsiteX5366" y="connsiteY5366"/>
                </a:cxn>
                <a:cxn ang="0">
                  <a:pos x="connsiteX5367" y="connsiteY5367"/>
                </a:cxn>
                <a:cxn ang="0">
                  <a:pos x="connsiteX5368" y="connsiteY5368"/>
                </a:cxn>
                <a:cxn ang="0">
                  <a:pos x="connsiteX5369" y="connsiteY5369"/>
                </a:cxn>
                <a:cxn ang="0">
                  <a:pos x="connsiteX5370" y="connsiteY5370"/>
                </a:cxn>
                <a:cxn ang="0">
                  <a:pos x="connsiteX5371" y="connsiteY5371"/>
                </a:cxn>
                <a:cxn ang="0">
                  <a:pos x="connsiteX5372" y="connsiteY5372"/>
                </a:cxn>
                <a:cxn ang="0">
                  <a:pos x="connsiteX5373" y="connsiteY5373"/>
                </a:cxn>
                <a:cxn ang="0">
                  <a:pos x="connsiteX5374" y="connsiteY5374"/>
                </a:cxn>
                <a:cxn ang="0">
                  <a:pos x="connsiteX5375" y="connsiteY5375"/>
                </a:cxn>
                <a:cxn ang="0">
                  <a:pos x="connsiteX5376" y="connsiteY5376"/>
                </a:cxn>
                <a:cxn ang="0">
                  <a:pos x="connsiteX5377" y="connsiteY5377"/>
                </a:cxn>
                <a:cxn ang="0">
                  <a:pos x="connsiteX5378" y="connsiteY5378"/>
                </a:cxn>
                <a:cxn ang="0">
                  <a:pos x="connsiteX5379" y="connsiteY5379"/>
                </a:cxn>
                <a:cxn ang="0">
                  <a:pos x="connsiteX5380" y="connsiteY5380"/>
                </a:cxn>
                <a:cxn ang="0">
                  <a:pos x="connsiteX5381" y="connsiteY5381"/>
                </a:cxn>
                <a:cxn ang="0">
                  <a:pos x="connsiteX5382" y="connsiteY5382"/>
                </a:cxn>
                <a:cxn ang="0">
                  <a:pos x="connsiteX5383" y="connsiteY5383"/>
                </a:cxn>
                <a:cxn ang="0">
                  <a:pos x="connsiteX5384" y="connsiteY5384"/>
                </a:cxn>
                <a:cxn ang="0">
                  <a:pos x="connsiteX5385" y="connsiteY5385"/>
                </a:cxn>
                <a:cxn ang="0">
                  <a:pos x="connsiteX5386" y="connsiteY5386"/>
                </a:cxn>
                <a:cxn ang="0">
                  <a:pos x="connsiteX5387" y="connsiteY5387"/>
                </a:cxn>
                <a:cxn ang="0">
                  <a:pos x="connsiteX5388" y="connsiteY5388"/>
                </a:cxn>
                <a:cxn ang="0">
                  <a:pos x="connsiteX5389" y="connsiteY5389"/>
                </a:cxn>
                <a:cxn ang="0">
                  <a:pos x="connsiteX5390" y="connsiteY5390"/>
                </a:cxn>
                <a:cxn ang="0">
                  <a:pos x="connsiteX5391" y="connsiteY5391"/>
                </a:cxn>
                <a:cxn ang="0">
                  <a:pos x="connsiteX5392" y="connsiteY5392"/>
                </a:cxn>
                <a:cxn ang="0">
                  <a:pos x="connsiteX5393" y="connsiteY5393"/>
                </a:cxn>
                <a:cxn ang="0">
                  <a:pos x="connsiteX5394" y="connsiteY5394"/>
                </a:cxn>
                <a:cxn ang="0">
                  <a:pos x="connsiteX5395" y="connsiteY5395"/>
                </a:cxn>
                <a:cxn ang="0">
                  <a:pos x="connsiteX5396" y="connsiteY5396"/>
                </a:cxn>
                <a:cxn ang="0">
                  <a:pos x="connsiteX5397" y="connsiteY5397"/>
                </a:cxn>
                <a:cxn ang="0">
                  <a:pos x="connsiteX5398" y="connsiteY5398"/>
                </a:cxn>
                <a:cxn ang="0">
                  <a:pos x="connsiteX5399" y="connsiteY5399"/>
                </a:cxn>
                <a:cxn ang="0">
                  <a:pos x="connsiteX5400" y="connsiteY5400"/>
                </a:cxn>
                <a:cxn ang="0">
                  <a:pos x="connsiteX5401" y="connsiteY5401"/>
                </a:cxn>
                <a:cxn ang="0">
                  <a:pos x="connsiteX5402" y="connsiteY5402"/>
                </a:cxn>
                <a:cxn ang="0">
                  <a:pos x="connsiteX5403" y="connsiteY5403"/>
                </a:cxn>
                <a:cxn ang="0">
                  <a:pos x="connsiteX5404" y="connsiteY5404"/>
                </a:cxn>
                <a:cxn ang="0">
                  <a:pos x="connsiteX5405" y="connsiteY5405"/>
                </a:cxn>
                <a:cxn ang="0">
                  <a:pos x="connsiteX5406" y="connsiteY5406"/>
                </a:cxn>
                <a:cxn ang="0">
                  <a:pos x="connsiteX5407" y="connsiteY5407"/>
                </a:cxn>
                <a:cxn ang="0">
                  <a:pos x="connsiteX5408" y="connsiteY5408"/>
                </a:cxn>
                <a:cxn ang="0">
                  <a:pos x="connsiteX5409" y="connsiteY5409"/>
                </a:cxn>
                <a:cxn ang="0">
                  <a:pos x="connsiteX5410" y="connsiteY5410"/>
                </a:cxn>
                <a:cxn ang="0">
                  <a:pos x="connsiteX5411" y="connsiteY5411"/>
                </a:cxn>
                <a:cxn ang="0">
                  <a:pos x="connsiteX5412" y="connsiteY5412"/>
                </a:cxn>
                <a:cxn ang="0">
                  <a:pos x="connsiteX5413" y="connsiteY5413"/>
                </a:cxn>
                <a:cxn ang="0">
                  <a:pos x="connsiteX5414" y="connsiteY5414"/>
                </a:cxn>
                <a:cxn ang="0">
                  <a:pos x="connsiteX5415" y="connsiteY5415"/>
                </a:cxn>
                <a:cxn ang="0">
                  <a:pos x="connsiteX5416" y="connsiteY5416"/>
                </a:cxn>
                <a:cxn ang="0">
                  <a:pos x="connsiteX5417" y="connsiteY5417"/>
                </a:cxn>
                <a:cxn ang="0">
                  <a:pos x="connsiteX5418" y="connsiteY5418"/>
                </a:cxn>
                <a:cxn ang="0">
                  <a:pos x="connsiteX5419" y="connsiteY5419"/>
                </a:cxn>
                <a:cxn ang="0">
                  <a:pos x="connsiteX5420" y="connsiteY5420"/>
                </a:cxn>
                <a:cxn ang="0">
                  <a:pos x="connsiteX5421" y="connsiteY5421"/>
                </a:cxn>
                <a:cxn ang="0">
                  <a:pos x="connsiteX5422" y="connsiteY5422"/>
                </a:cxn>
                <a:cxn ang="0">
                  <a:pos x="connsiteX5423" y="connsiteY5423"/>
                </a:cxn>
                <a:cxn ang="0">
                  <a:pos x="connsiteX5424" y="connsiteY5424"/>
                </a:cxn>
                <a:cxn ang="0">
                  <a:pos x="connsiteX5425" y="connsiteY5425"/>
                </a:cxn>
                <a:cxn ang="0">
                  <a:pos x="connsiteX5426" y="connsiteY5426"/>
                </a:cxn>
                <a:cxn ang="0">
                  <a:pos x="connsiteX5427" y="connsiteY5427"/>
                </a:cxn>
                <a:cxn ang="0">
                  <a:pos x="connsiteX5428" y="connsiteY5428"/>
                </a:cxn>
                <a:cxn ang="0">
                  <a:pos x="connsiteX5429" y="connsiteY5429"/>
                </a:cxn>
                <a:cxn ang="0">
                  <a:pos x="connsiteX5430" y="connsiteY5430"/>
                </a:cxn>
                <a:cxn ang="0">
                  <a:pos x="connsiteX5431" y="connsiteY5431"/>
                </a:cxn>
                <a:cxn ang="0">
                  <a:pos x="connsiteX5432" y="connsiteY5432"/>
                </a:cxn>
                <a:cxn ang="0">
                  <a:pos x="connsiteX5433" y="connsiteY5433"/>
                </a:cxn>
                <a:cxn ang="0">
                  <a:pos x="connsiteX5434" y="connsiteY5434"/>
                </a:cxn>
                <a:cxn ang="0">
                  <a:pos x="connsiteX5435" y="connsiteY5435"/>
                </a:cxn>
                <a:cxn ang="0">
                  <a:pos x="connsiteX5436" y="connsiteY5436"/>
                </a:cxn>
                <a:cxn ang="0">
                  <a:pos x="connsiteX5437" y="connsiteY5437"/>
                </a:cxn>
                <a:cxn ang="0">
                  <a:pos x="connsiteX5438" y="connsiteY5438"/>
                </a:cxn>
                <a:cxn ang="0">
                  <a:pos x="connsiteX5439" y="connsiteY5439"/>
                </a:cxn>
                <a:cxn ang="0">
                  <a:pos x="connsiteX5440" y="connsiteY5440"/>
                </a:cxn>
                <a:cxn ang="0">
                  <a:pos x="connsiteX5441" y="connsiteY5441"/>
                </a:cxn>
                <a:cxn ang="0">
                  <a:pos x="connsiteX5442" y="connsiteY5442"/>
                </a:cxn>
                <a:cxn ang="0">
                  <a:pos x="connsiteX5443" y="connsiteY5443"/>
                </a:cxn>
                <a:cxn ang="0">
                  <a:pos x="connsiteX5444" y="connsiteY5444"/>
                </a:cxn>
                <a:cxn ang="0">
                  <a:pos x="connsiteX5445" y="connsiteY5445"/>
                </a:cxn>
                <a:cxn ang="0">
                  <a:pos x="connsiteX5446" y="connsiteY5446"/>
                </a:cxn>
                <a:cxn ang="0">
                  <a:pos x="connsiteX5447" y="connsiteY5447"/>
                </a:cxn>
                <a:cxn ang="0">
                  <a:pos x="connsiteX5448" y="connsiteY5448"/>
                </a:cxn>
                <a:cxn ang="0">
                  <a:pos x="connsiteX5449" y="connsiteY5449"/>
                </a:cxn>
                <a:cxn ang="0">
                  <a:pos x="connsiteX5450" y="connsiteY5450"/>
                </a:cxn>
                <a:cxn ang="0">
                  <a:pos x="connsiteX5451" y="connsiteY5451"/>
                </a:cxn>
                <a:cxn ang="0">
                  <a:pos x="connsiteX5452" y="connsiteY5452"/>
                </a:cxn>
                <a:cxn ang="0">
                  <a:pos x="connsiteX5453" y="connsiteY5453"/>
                </a:cxn>
                <a:cxn ang="0">
                  <a:pos x="connsiteX5454" y="connsiteY5454"/>
                </a:cxn>
                <a:cxn ang="0">
                  <a:pos x="connsiteX5455" y="connsiteY5455"/>
                </a:cxn>
                <a:cxn ang="0">
                  <a:pos x="connsiteX5456" y="connsiteY5456"/>
                </a:cxn>
                <a:cxn ang="0">
                  <a:pos x="connsiteX5457" y="connsiteY5457"/>
                </a:cxn>
                <a:cxn ang="0">
                  <a:pos x="connsiteX5458" y="connsiteY5458"/>
                </a:cxn>
                <a:cxn ang="0">
                  <a:pos x="connsiteX5459" y="connsiteY5459"/>
                </a:cxn>
                <a:cxn ang="0">
                  <a:pos x="connsiteX5460" y="connsiteY5460"/>
                </a:cxn>
                <a:cxn ang="0">
                  <a:pos x="connsiteX5461" y="connsiteY5461"/>
                </a:cxn>
                <a:cxn ang="0">
                  <a:pos x="connsiteX5462" y="connsiteY5462"/>
                </a:cxn>
                <a:cxn ang="0">
                  <a:pos x="connsiteX5463" y="connsiteY5463"/>
                </a:cxn>
                <a:cxn ang="0">
                  <a:pos x="connsiteX5464" y="connsiteY5464"/>
                </a:cxn>
                <a:cxn ang="0">
                  <a:pos x="connsiteX5465" y="connsiteY5465"/>
                </a:cxn>
                <a:cxn ang="0">
                  <a:pos x="connsiteX5466" y="connsiteY5466"/>
                </a:cxn>
                <a:cxn ang="0">
                  <a:pos x="connsiteX5467" y="connsiteY5467"/>
                </a:cxn>
                <a:cxn ang="0">
                  <a:pos x="connsiteX5468" y="connsiteY5468"/>
                </a:cxn>
                <a:cxn ang="0">
                  <a:pos x="connsiteX5469" y="connsiteY5469"/>
                </a:cxn>
                <a:cxn ang="0">
                  <a:pos x="connsiteX5470" y="connsiteY5470"/>
                </a:cxn>
                <a:cxn ang="0">
                  <a:pos x="connsiteX5471" y="connsiteY5471"/>
                </a:cxn>
                <a:cxn ang="0">
                  <a:pos x="connsiteX5472" y="connsiteY5472"/>
                </a:cxn>
                <a:cxn ang="0">
                  <a:pos x="connsiteX5473" y="connsiteY5473"/>
                </a:cxn>
                <a:cxn ang="0">
                  <a:pos x="connsiteX5474" y="connsiteY5474"/>
                </a:cxn>
                <a:cxn ang="0">
                  <a:pos x="connsiteX5475" y="connsiteY5475"/>
                </a:cxn>
                <a:cxn ang="0">
                  <a:pos x="connsiteX5476" y="connsiteY5476"/>
                </a:cxn>
                <a:cxn ang="0">
                  <a:pos x="connsiteX5477" y="connsiteY5477"/>
                </a:cxn>
                <a:cxn ang="0">
                  <a:pos x="connsiteX5478" y="connsiteY5478"/>
                </a:cxn>
                <a:cxn ang="0">
                  <a:pos x="connsiteX5479" y="connsiteY5479"/>
                </a:cxn>
                <a:cxn ang="0">
                  <a:pos x="connsiteX5480" y="connsiteY5480"/>
                </a:cxn>
                <a:cxn ang="0">
                  <a:pos x="connsiteX5481" y="connsiteY5481"/>
                </a:cxn>
                <a:cxn ang="0">
                  <a:pos x="connsiteX5482" y="connsiteY5482"/>
                </a:cxn>
                <a:cxn ang="0">
                  <a:pos x="connsiteX5483" y="connsiteY5483"/>
                </a:cxn>
                <a:cxn ang="0">
                  <a:pos x="connsiteX5484" y="connsiteY5484"/>
                </a:cxn>
                <a:cxn ang="0">
                  <a:pos x="connsiteX5485" y="connsiteY5485"/>
                </a:cxn>
                <a:cxn ang="0">
                  <a:pos x="connsiteX5486" y="connsiteY5486"/>
                </a:cxn>
                <a:cxn ang="0">
                  <a:pos x="connsiteX5487" y="connsiteY5487"/>
                </a:cxn>
                <a:cxn ang="0">
                  <a:pos x="connsiteX5488" y="connsiteY5488"/>
                </a:cxn>
                <a:cxn ang="0">
                  <a:pos x="connsiteX5489" y="connsiteY5489"/>
                </a:cxn>
                <a:cxn ang="0">
                  <a:pos x="connsiteX5490" y="connsiteY5490"/>
                </a:cxn>
                <a:cxn ang="0">
                  <a:pos x="connsiteX5491" y="connsiteY5491"/>
                </a:cxn>
                <a:cxn ang="0">
                  <a:pos x="connsiteX5492" y="connsiteY5492"/>
                </a:cxn>
                <a:cxn ang="0">
                  <a:pos x="connsiteX5493" y="connsiteY5493"/>
                </a:cxn>
                <a:cxn ang="0">
                  <a:pos x="connsiteX5494" y="connsiteY5494"/>
                </a:cxn>
                <a:cxn ang="0">
                  <a:pos x="connsiteX5495" y="connsiteY5495"/>
                </a:cxn>
                <a:cxn ang="0">
                  <a:pos x="connsiteX5496" y="connsiteY5496"/>
                </a:cxn>
                <a:cxn ang="0">
                  <a:pos x="connsiteX5497" y="connsiteY5497"/>
                </a:cxn>
                <a:cxn ang="0">
                  <a:pos x="connsiteX5498" y="connsiteY5498"/>
                </a:cxn>
                <a:cxn ang="0">
                  <a:pos x="connsiteX5499" y="connsiteY5499"/>
                </a:cxn>
                <a:cxn ang="0">
                  <a:pos x="connsiteX5500" y="connsiteY5500"/>
                </a:cxn>
                <a:cxn ang="0">
                  <a:pos x="connsiteX5501" y="connsiteY5501"/>
                </a:cxn>
                <a:cxn ang="0">
                  <a:pos x="connsiteX5502" y="connsiteY5502"/>
                </a:cxn>
                <a:cxn ang="0">
                  <a:pos x="connsiteX5503" y="connsiteY5503"/>
                </a:cxn>
                <a:cxn ang="0">
                  <a:pos x="connsiteX5504" y="connsiteY5504"/>
                </a:cxn>
                <a:cxn ang="0">
                  <a:pos x="connsiteX5505" y="connsiteY5505"/>
                </a:cxn>
                <a:cxn ang="0">
                  <a:pos x="connsiteX5506" y="connsiteY5506"/>
                </a:cxn>
                <a:cxn ang="0">
                  <a:pos x="connsiteX5507" y="connsiteY5507"/>
                </a:cxn>
                <a:cxn ang="0">
                  <a:pos x="connsiteX5508" y="connsiteY5508"/>
                </a:cxn>
                <a:cxn ang="0">
                  <a:pos x="connsiteX5509" y="connsiteY5509"/>
                </a:cxn>
                <a:cxn ang="0">
                  <a:pos x="connsiteX5510" y="connsiteY5510"/>
                </a:cxn>
                <a:cxn ang="0">
                  <a:pos x="connsiteX5511" y="connsiteY5511"/>
                </a:cxn>
                <a:cxn ang="0">
                  <a:pos x="connsiteX5512" y="connsiteY5512"/>
                </a:cxn>
                <a:cxn ang="0">
                  <a:pos x="connsiteX5513" y="connsiteY5513"/>
                </a:cxn>
                <a:cxn ang="0">
                  <a:pos x="connsiteX5514" y="connsiteY5514"/>
                </a:cxn>
                <a:cxn ang="0">
                  <a:pos x="connsiteX5515" y="connsiteY5515"/>
                </a:cxn>
                <a:cxn ang="0">
                  <a:pos x="connsiteX5516" y="connsiteY5516"/>
                </a:cxn>
                <a:cxn ang="0">
                  <a:pos x="connsiteX5517" y="connsiteY5517"/>
                </a:cxn>
                <a:cxn ang="0">
                  <a:pos x="connsiteX5518" y="connsiteY5518"/>
                </a:cxn>
                <a:cxn ang="0">
                  <a:pos x="connsiteX5519" y="connsiteY5519"/>
                </a:cxn>
                <a:cxn ang="0">
                  <a:pos x="connsiteX5520" y="connsiteY5520"/>
                </a:cxn>
                <a:cxn ang="0">
                  <a:pos x="connsiteX5521" y="connsiteY5521"/>
                </a:cxn>
                <a:cxn ang="0">
                  <a:pos x="connsiteX5522" y="connsiteY5522"/>
                </a:cxn>
                <a:cxn ang="0">
                  <a:pos x="connsiteX5523" y="connsiteY5523"/>
                </a:cxn>
                <a:cxn ang="0">
                  <a:pos x="connsiteX5524" y="connsiteY5524"/>
                </a:cxn>
                <a:cxn ang="0">
                  <a:pos x="connsiteX5525" y="connsiteY5525"/>
                </a:cxn>
                <a:cxn ang="0">
                  <a:pos x="connsiteX5526" y="connsiteY5526"/>
                </a:cxn>
                <a:cxn ang="0">
                  <a:pos x="connsiteX5527" y="connsiteY5527"/>
                </a:cxn>
                <a:cxn ang="0">
                  <a:pos x="connsiteX5528" y="connsiteY5528"/>
                </a:cxn>
                <a:cxn ang="0">
                  <a:pos x="connsiteX5529" y="connsiteY5529"/>
                </a:cxn>
                <a:cxn ang="0">
                  <a:pos x="connsiteX5530" y="connsiteY5530"/>
                </a:cxn>
                <a:cxn ang="0">
                  <a:pos x="connsiteX5531" y="connsiteY5531"/>
                </a:cxn>
                <a:cxn ang="0">
                  <a:pos x="connsiteX5532" y="connsiteY5532"/>
                </a:cxn>
                <a:cxn ang="0">
                  <a:pos x="connsiteX5533" y="connsiteY5533"/>
                </a:cxn>
                <a:cxn ang="0">
                  <a:pos x="connsiteX5534" y="connsiteY5534"/>
                </a:cxn>
                <a:cxn ang="0">
                  <a:pos x="connsiteX5535" y="connsiteY5535"/>
                </a:cxn>
                <a:cxn ang="0">
                  <a:pos x="connsiteX5536" y="connsiteY5536"/>
                </a:cxn>
                <a:cxn ang="0">
                  <a:pos x="connsiteX5537" y="connsiteY5537"/>
                </a:cxn>
                <a:cxn ang="0">
                  <a:pos x="connsiteX5538" y="connsiteY5538"/>
                </a:cxn>
                <a:cxn ang="0">
                  <a:pos x="connsiteX5539" y="connsiteY5539"/>
                </a:cxn>
                <a:cxn ang="0">
                  <a:pos x="connsiteX5540" y="connsiteY5540"/>
                </a:cxn>
                <a:cxn ang="0">
                  <a:pos x="connsiteX5541" y="connsiteY5541"/>
                </a:cxn>
                <a:cxn ang="0">
                  <a:pos x="connsiteX5542" y="connsiteY5542"/>
                </a:cxn>
                <a:cxn ang="0">
                  <a:pos x="connsiteX5543" y="connsiteY5543"/>
                </a:cxn>
                <a:cxn ang="0">
                  <a:pos x="connsiteX5544" y="connsiteY5544"/>
                </a:cxn>
                <a:cxn ang="0">
                  <a:pos x="connsiteX5545" y="connsiteY5545"/>
                </a:cxn>
                <a:cxn ang="0">
                  <a:pos x="connsiteX5546" y="connsiteY5546"/>
                </a:cxn>
                <a:cxn ang="0">
                  <a:pos x="connsiteX5547" y="connsiteY5547"/>
                </a:cxn>
                <a:cxn ang="0">
                  <a:pos x="connsiteX5548" y="connsiteY5548"/>
                </a:cxn>
                <a:cxn ang="0">
                  <a:pos x="connsiteX5549" y="connsiteY5549"/>
                </a:cxn>
                <a:cxn ang="0">
                  <a:pos x="connsiteX5550" y="connsiteY5550"/>
                </a:cxn>
                <a:cxn ang="0">
                  <a:pos x="connsiteX5551" y="connsiteY5551"/>
                </a:cxn>
                <a:cxn ang="0">
                  <a:pos x="connsiteX5552" y="connsiteY5552"/>
                </a:cxn>
                <a:cxn ang="0">
                  <a:pos x="connsiteX5553" y="connsiteY5553"/>
                </a:cxn>
                <a:cxn ang="0">
                  <a:pos x="connsiteX5554" y="connsiteY5554"/>
                </a:cxn>
                <a:cxn ang="0">
                  <a:pos x="connsiteX5555" y="connsiteY5555"/>
                </a:cxn>
                <a:cxn ang="0">
                  <a:pos x="connsiteX5556" y="connsiteY5556"/>
                </a:cxn>
                <a:cxn ang="0">
                  <a:pos x="connsiteX5557" y="connsiteY5557"/>
                </a:cxn>
                <a:cxn ang="0">
                  <a:pos x="connsiteX5558" y="connsiteY5558"/>
                </a:cxn>
                <a:cxn ang="0">
                  <a:pos x="connsiteX5559" y="connsiteY5559"/>
                </a:cxn>
                <a:cxn ang="0">
                  <a:pos x="connsiteX5560" y="connsiteY5560"/>
                </a:cxn>
                <a:cxn ang="0">
                  <a:pos x="connsiteX5561" y="connsiteY5561"/>
                </a:cxn>
                <a:cxn ang="0">
                  <a:pos x="connsiteX5562" y="connsiteY5562"/>
                </a:cxn>
                <a:cxn ang="0">
                  <a:pos x="connsiteX5563" y="connsiteY5563"/>
                </a:cxn>
                <a:cxn ang="0">
                  <a:pos x="connsiteX5564" y="connsiteY5564"/>
                </a:cxn>
                <a:cxn ang="0">
                  <a:pos x="connsiteX5565" y="connsiteY5565"/>
                </a:cxn>
                <a:cxn ang="0">
                  <a:pos x="connsiteX5566" y="connsiteY5566"/>
                </a:cxn>
                <a:cxn ang="0">
                  <a:pos x="connsiteX5567" y="connsiteY5567"/>
                </a:cxn>
                <a:cxn ang="0">
                  <a:pos x="connsiteX5568" y="connsiteY5568"/>
                </a:cxn>
                <a:cxn ang="0">
                  <a:pos x="connsiteX5569" y="connsiteY5569"/>
                </a:cxn>
                <a:cxn ang="0">
                  <a:pos x="connsiteX5570" y="connsiteY5570"/>
                </a:cxn>
                <a:cxn ang="0">
                  <a:pos x="connsiteX5571" y="connsiteY5571"/>
                </a:cxn>
                <a:cxn ang="0">
                  <a:pos x="connsiteX5572" y="connsiteY5572"/>
                </a:cxn>
                <a:cxn ang="0">
                  <a:pos x="connsiteX5573" y="connsiteY5573"/>
                </a:cxn>
                <a:cxn ang="0">
                  <a:pos x="connsiteX5574" y="connsiteY5574"/>
                </a:cxn>
                <a:cxn ang="0">
                  <a:pos x="connsiteX5575" y="connsiteY5575"/>
                </a:cxn>
                <a:cxn ang="0">
                  <a:pos x="connsiteX5576" y="connsiteY5576"/>
                </a:cxn>
                <a:cxn ang="0">
                  <a:pos x="connsiteX5577" y="connsiteY5577"/>
                </a:cxn>
                <a:cxn ang="0">
                  <a:pos x="connsiteX5578" y="connsiteY5578"/>
                </a:cxn>
                <a:cxn ang="0">
                  <a:pos x="connsiteX5579" y="connsiteY5579"/>
                </a:cxn>
                <a:cxn ang="0">
                  <a:pos x="connsiteX5580" y="connsiteY5580"/>
                </a:cxn>
                <a:cxn ang="0">
                  <a:pos x="connsiteX5581" y="connsiteY5581"/>
                </a:cxn>
                <a:cxn ang="0">
                  <a:pos x="connsiteX5582" y="connsiteY5582"/>
                </a:cxn>
                <a:cxn ang="0">
                  <a:pos x="connsiteX5583" y="connsiteY5583"/>
                </a:cxn>
                <a:cxn ang="0">
                  <a:pos x="connsiteX5584" y="connsiteY5584"/>
                </a:cxn>
                <a:cxn ang="0">
                  <a:pos x="connsiteX5585" y="connsiteY5585"/>
                </a:cxn>
                <a:cxn ang="0">
                  <a:pos x="connsiteX5586" y="connsiteY5586"/>
                </a:cxn>
                <a:cxn ang="0">
                  <a:pos x="connsiteX5587" y="connsiteY5587"/>
                </a:cxn>
                <a:cxn ang="0">
                  <a:pos x="connsiteX5588" y="connsiteY5588"/>
                </a:cxn>
                <a:cxn ang="0">
                  <a:pos x="connsiteX5589" y="connsiteY5589"/>
                </a:cxn>
                <a:cxn ang="0">
                  <a:pos x="connsiteX5590" y="connsiteY5590"/>
                </a:cxn>
                <a:cxn ang="0">
                  <a:pos x="connsiteX5591" y="connsiteY5591"/>
                </a:cxn>
                <a:cxn ang="0">
                  <a:pos x="connsiteX5592" y="connsiteY5592"/>
                </a:cxn>
                <a:cxn ang="0">
                  <a:pos x="connsiteX5593" y="connsiteY5593"/>
                </a:cxn>
                <a:cxn ang="0">
                  <a:pos x="connsiteX5594" y="connsiteY5594"/>
                </a:cxn>
                <a:cxn ang="0">
                  <a:pos x="connsiteX5595" y="connsiteY5595"/>
                </a:cxn>
                <a:cxn ang="0">
                  <a:pos x="connsiteX5596" y="connsiteY5596"/>
                </a:cxn>
                <a:cxn ang="0">
                  <a:pos x="connsiteX5597" y="connsiteY5597"/>
                </a:cxn>
                <a:cxn ang="0">
                  <a:pos x="connsiteX5598" y="connsiteY5598"/>
                </a:cxn>
                <a:cxn ang="0">
                  <a:pos x="connsiteX5599" y="connsiteY5599"/>
                </a:cxn>
                <a:cxn ang="0">
                  <a:pos x="connsiteX5600" y="connsiteY5600"/>
                </a:cxn>
                <a:cxn ang="0">
                  <a:pos x="connsiteX5601" y="connsiteY5601"/>
                </a:cxn>
                <a:cxn ang="0">
                  <a:pos x="connsiteX5602" y="connsiteY5602"/>
                </a:cxn>
                <a:cxn ang="0">
                  <a:pos x="connsiteX5603" y="connsiteY5603"/>
                </a:cxn>
                <a:cxn ang="0">
                  <a:pos x="connsiteX5604" y="connsiteY5604"/>
                </a:cxn>
                <a:cxn ang="0">
                  <a:pos x="connsiteX5605" y="connsiteY5605"/>
                </a:cxn>
                <a:cxn ang="0">
                  <a:pos x="connsiteX5606" y="connsiteY5606"/>
                </a:cxn>
                <a:cxn ang="0">
                  <a:pos x="connsiteX5607" y="connsiteY5607"/>
                </a:cxn>
                <a:cxn ang="0">
                  <a:pos x="connsiteX5608" y="connsiteY5608"/>
                </a:cxn>
                <a:cxn ang="0">
                  <a:pos x="connsiteX5609" y="connsiteY5609"/>
                </a:cxn>
                <a:cxn ang="0">
                  <a:pos x="connsiteX5610" y="connsiteY5610"/>
                </a:cxn>
                <a:cxn ang="0">
                  <a:pos x="connsiteX5611" y="connsiteY5611"/>
                </a:cxn>
                <a:cxn ang="0">
                  <a:pos x="connsiteX5612" y="connsiteY5612"/>
                </a:cxn>
                <a:cxn ang="0">
                  <a:pos x="connsiteX5613" y="connsiteY5613"/>
                </a:cxn>
                <a:cxn ang="0">
                  <a:pos x="connsiteX5614" y="connsiteY5614"/>
                </a:cxn>
                <a:cxn ang="0">
                  <a:pos x="connsiteX5615" y="connsiteY5615"/>
                </a:cxn>
                <a:cxn ang="0">
                  <a:pos x="connsiteX5616" y="connsiteY5616"/>
                </a:cxn>
                <a:cxn ang="0">
                  <a:pos x="connsiteX5617" y="connsiteY5617"/>
                </a:cxn>
                <a:cxn ang="0">
                  <a:pos x="connsiteX5618" y="connsiteY5618"/>
                </a:cxn>
                <a:cxn ang="0">
                  <a:pos x="connsiteX5619" y="connsiteY5619"/>
                </a:cxn>
                <a:cxn ang="0">
                  <a:pos x="connsiteX5620" y="connsiteY5620"/>
                </a:cxn>
                <a:cxn ang="0">
                  <a:pos x="connsiteX5621" y="connsiteY5621"/>
                </a:cxn>
                <a:cxn ang="0">
                  <a:pos x="connsiteX5622" y="connsiteY5622"/>
                </a:cxn>
                <a:cxn ang="0">
                  <a:pos x="connsiteX5623" y="connsiteY5623"/>
                </a:cxn>
                <a:cxn ang="0">
                  <a:pos x="connsiteX5624" y="connsiteY5624"/>
                </a:cxn>
                <a:cxn ang="0">
                  <a:pos x="connsiteX5625" y="connsiteY5625"/>
                </a:cxn>
                <a:cxn ang="0">
                  <a:pos x="connsiteX5626" y="connsiteY5626"/>
                </a:cxn>
                <a:cxn ang="0">
                  <a:pos x="connsiteX5627" y="connsiteY5627"/>
                </a:cxn>
                <a:cxn ang="0">
                  <a:pos x="connsiteX5628" y="connsiteY5628"/>
                </a:cxn>
                <a:cxn ang="0">
                  <a:pos x="connsiteX5629" y="connsiteY5629"/>
                </a:cxn>
                <a:cxn ang="0">
                  <a:pos x="connsiteX5630" y="connsiteY5630"/>
                </a:cxn>
                <a:cxn ang="0">
                  <a:pos x="connsiteX5631" y="connsiteY5631"/>
                </a:cxn>
                <a:cxn ang="0">
                  <a:pos x="connsiteX5632" y="connsiteY5632"/>
                </a:cxn>
                <a:cxn ang="0">
                  <a:pos x="connsiteX5633" y="connsiteY5633"/>
                </a:cxn>
                <a:cxn ang="0">
                  <a:pos x="connsiteX5634" y="connsiteY5634"/>
                </a:cxn>
                <a:cxn ang="0">
                  <a:pos x="connsiteX5635" y="connsiteY5635"/>
                </a:cxn>
                <a:cxn ang="0">
                  <a:pos x="connsiteX5636" y="connsiteY5636"/>
                </a:cxn>
                <a:cxn ang="0">
                  <a:pos x="connsiteX5637" y="connsiteY5637"/>
                </a:cxn>
                <a:cxn ang="0">
                  <a:pos x="connsiteX5638" y="connsiteY5638"/>
                </a:cxn>
                <a:cxn ang="0">
                  <a:pos x="connsiteX5639" y="connsiteY5639"/>
                </a:cxn>
                <a:cxn ang="0">
                  <a:pos x="connsiteX5640" y="connsiteY5640"/>
                </a:cxn>
                <a:cxn ang="0">
                  <a:pos x="connsiteX5641" y="connsiteY5641"/>
                </a:cxn>
                <a:cxn ang="0">
                  <a:pos x="connsiteX5642" y="connsiteY5642"/>
                </a:cxn>
                <a:cxn ang="0">
                  <a:pos x="connsiteX5643" y="connsiteY5643"/>
                </a:cxn>
                <a:cxn ang="0">
                  <a:pos x="connsiteX5644" y="connsiteY5644"/>
                </a:cxn>
                <a:cxn ang="0">
                  <a:pos x="connsiteX5645" y="connsiteY5645"/>
                </a:cxn>
                <a:cxn ang="0">
                  <a:pos x="connsiteX5646" y="connsiteY5646"/>
                </a:cxn>
                <a:cxn ang="0">
                  <a:pos x="connsiteX5647" y="connsiteY5647"/>
                </a:cxn>
                <a:cxn ang="0">
                  <a:pos x="connsiteX5648" y="connsiteY5648"/>
                </a:cxn>
                <a:cxn ang="0">
                  <a:pos x="connsiteX5649" y="connsiteY5649"/>
                </a:cxn>
                <a:cxn ang="0">
                  <a:pos x="connsiteX5650" y="connsiteY5650"/>
                </a:cxn>
                <a:cxn ang="0">
                  <a:pos x="connsiteX5651" y="connsiteY5651"/>
                </a:cxn>
                <a:cxn ang="0">
                  <a:pos x="connsiteX5652" y="connsiteY5652"/>
                </a:cxn>
                <a:cxn ang="0">
                  <a:pos x="connsiteX5653" y="connsiteY5653"/>
                </a:cxn>
                <a:cxn ang="0">
                  <a:pos x="connsiteX5654" y="connsiteY5654"/>
                </a:cxn>
                <a:cxn ang="0">
                  <a:pos x="connsiteX5655" y="connsiteY5655"/>
                </a:cxn>
                <a:cxn ang="0">
                  <a:pos x="connsiteX5656" y="connsiteY5656"/>
                </a:cxn>
                <a:cxn ang="0">
                  <a:pos x="connsiteX5657" y="connsiteY5657"/>
                </a:cxn>
                <a:cxn ang="0">
                  <a:pos x="connsiteX5658" y="connsiteY5658"/>
                </a:cxn>
                <a:cxn ang="0">
                  <a:pos x="connsiteX5659" y="connsiteY5659"/>
                </a:cxn>
                <a:cxn ang="0">
                  <a:pos x="connsiteX5660" y="connsiteY5660"/>
                </a:cxn>
                <a:cxn ang="0">
                  <a:pos x="connsiteX5661" y="connsiteY5661"/>
                </a:cxn>
                <a:cxn ang="0">
                  <a:pos x="connsiteX5662" y="connsiteY5662"/>
                </a:cxn>
                <a:cxn ang="0">
                  <a:pos x="connsiteX5663" y="connsiteY5663"/>
                </a:cxn>
                <a:cxn ang="0">
                  <a:pos x="connsiteX5664" y="connsiteY5664"/>
                </a:cxn>
                <a:cxn ang="0">
                  <a:pos x="connsiteX5665" y="connsiteY5665"/>
                </a:cxn>
                <a:cxn ang="0">
                  <a:pos x="connsiteX5666" y="connsiteY5666"/>
                </a:cxn>
                <a:cxn ang="0">
                  <a:pos x="connsiteX5667" y="connsiteY5667"/>
                </a:cxn>
                <a:cxn ang="0">
                  <a:pos x="connsiteX5668" y="connsiteY5668"/>
                </a:cxn>
                <a:cxn ang="0">
                  <a:pos x="connsiteX5669" y="connsiteY5669"/>
                </a:cxn>
                <a:cxn ang="0">
                  <a:pos x="connsiteX5670" y="connsiteY5670"/>
                </a:cxn>
                <a:cxn ang="0">
                  <a:pos x="connsiteX5671" y="connsiteY5671"/>
                </a:cxn>
                <a:cxn ang="0">
                  <a:pos x="connsiteX5672" y="connsiteY5672"/>
                </a:cxn>
                <a:cxn ang="0">
                  <a:pos x="connsiteX5673" y="connsiteY5673"/>
                </a:cxn>
                <a:cxn ang="0">
                  <a:pos x="connsiteX5674" y="connsiteY5674"/>
                </a:cxn>
                <a:cxn ang="0">
                  <a:pos x="connsiteX5675" y="connsiteY5675"/>
                </a:cxn>
                <a:cxn ang="0">
                  <a:pos x="connsiteX5676" y="connsiteY5676"/>
                </a:cxn>
                <a:cxn ang="0">
                  <a:pos x="connsiteX5677" y="connsiteY5677"/>
                </a:cxn>
                <a:cxn ang="0">
                  <a:pos x="connsiteX5678" y="connsiteY5678"/>
                </a:cxn>
                <a:cxn ang="0">
                  <a:pos x="connsiteX5679" y="connsiteY5679"/>
                </a:cxn>
                <a:cxn ang="0">
                  <a:pos x="connsiteX5680" y="connsiteY5680"/>
                </a:cxn>
                <a:cxn ang="0">
                  <a:pos x="connsiteX5681" y="connsiteY5681"/>
                </a:cxn>
                <a:cxn ang="0">
                  <a:pos x="connsiteX5682" y="connsiteY5682"/>
                </a:cxn>
                <a:cxn ang="0">
                  <a:pos x="connsiteX5683" y="connsiteY5683"/>
                </a:cxn>
                <a:cxn ang="0">
                  <a:pos x="connsiteX5684" y="connsiteY5684"/>
                </a:cxn>
                <a:cxn ang="0">
                  <a:pos x="connsiteX5685" y="connsiteY5685"/>
                </a:cxn>
                <a:cxn ang="0">
                  <a:pos x="connsiteX5686" y="connsiteY5686"/>
                </a:cxn>
                <a:cxn ang="0">
                  <a:pos x="connsiteX5687" y="connsiteY5687"/>
                </a:cxn>
                <a:cxn ang="0">
                  <a:pos x="connsiteX5688" y="connsiteY5688"/>
                </a:cxn>
                <a:cxn ang="0">
                  <a:pos x="connsiteX5689" y="connsiteY5689"/>
                </a:cxn>
                <a:cxn ang="0">
                  <a:pos x="connsiteX5690" y="connsiteY5690"/>
                </a:cxn>
                <a:cxn ang="0">
                  <a:pos x="connsiteX5691" y="connsiteY5691"/>
                </a:cxn>
                <a:cxn ang="0">
                  <a:pos x="connsiteX5692" y="connsiteY5692"/>
                </a:cxn>
                <a:cxn ang="0">
                  <a:pos x="connsiteX5693" y="connsiteY5693"/>
                </a:cxn>
                <a:cxn ang="0">
                  <a:pos x="connsiteX5694" y="connsiteY5694"/>
                </a:cxn>
                <a:cxn ang="0">
                  <a:pos x="connsiteX5695" y="connsiteY5695"/>
                </a:cxn>
                <a:cxn ang="0">
                  <a:pos x="connsiteX5696" y="connsiteY5696"/>
                </a:cxn>
                <a:cxn ang="0">
                  <a:pos x="connsiteX5697" y="connsiteY5697"/>
                </a:cxn>
                <a:cxn ang="0">
                  <a:pos x="connsiteX5698" y="connsiteY5698"/>
                </a:cxn>
                <a:cxn ang="0">
                  <a:pos x="connsiteX5699" y="connsiteY5699"/>
                </a:cxn>
                <a:cxn ang="0">
                  <a:pos x="connsiteX5700" y="connsiteY5700"/>
                </a:cxn>
                <a:cxn ang="0">
                  <a:pos x="connsiteX5701" y="connsiteY5701"/>
                </a:cxn>
                <a:cxn ang="0">
                  <a:pos x="connsiteX5702" y="connsiteY5702"/>
                </a:cxn>
                <a:cxn ang="0">
                  <a:pos x="connsiteX5703" y="connsiteY5703"/>
                </a:cxn>
                <a:cxn ang="0">
                  <a:pos x="connsiteX5704" y="connsiteY5704"/>
                </a:cxn>
                <a:cxn ang="0">
                  <a:pos x="connsiteX5705" y="connsiteY5705"/>
                </a:cxn>
                <a:cxn ang="0">
                  <a:pos x="connsiteX5706" y="connsiteY5706"/>
                </a:cxn>
                <a:cxn ang="0">
                  <a:pos x="connsiteX5707" y="connsiteY5707"/>
                </a:cxn>
                <a:cxn ang="0">
                  <a:pos x="connsiteX5708" y="connsiteY5708"/>
                </a:cxn>
                <a:cxn ang="0">
                  <a:pos x="connsiteX5709" y="connsiteY5709"/>
                </a:cxn>
                <a:cxn ang="0">
                  <a:pos x="connsiteX5710" y="connsiteY5710"/>
                </a:cxn>
                <a:cxn ang="0">
                  <a:pos x="connsiteX5711" y="connsiteY5711"/>
                </a:cxn>
                <a:cxn ang="0">
                  <a:pos x="connsiteX5712" y="connsiteY5712"/>
                </a:cxn>
                <a:cxn ang="0">
                  <a:pos x="connsiteX5713" y="connsiteY5713"/>
                </a:cxn>
                <a:cxn ang="0">
                  <a:pos x="connsiteX5714" y="connsiteY5714"/>
                </a:cxn>
                <a:cxn ang="0">
                  <a:pos x="connsiteX5715" y="connsiteY5715"/>
                </a:cxn>
                <a:cxn ang="0">
                  <a:pos x="connsiteX5716" y="connsiteY5716"/>
                </a:cxn>
                <a:cxn ang="0">
                  <a:pos x="connsiteX5717" y="connsiteY5717"/>
                </a:cxn>
                <a:cxn ang="0">
                  <a:pos x="connsiteX5718" y="connsiteY5718"/>
                </a:cxn>
                <a:cxn ang="0">
                  <a:pos x="connsiteX5719" y="connsiteY5719"/>
                </a:cxn>
                <a:cxn ang="0">
                  <a:pos x="connsiteX5720" y="connsiteY5720"/>
                </a:cxn>
                <a:cxn ang="0">
                  <a:pos x="connsiteX5721" y="connsiteY5721"/>
                </a:cxn>
                <a:cxn ang="0">
                  <a:pos x="connsiteX5722" y="connsiteY5722"/>
                </a:cxn>
                <a:cxn ang="0">
                  <a:pos x="connsiteX5723" y="connsiteY5723"/>
                </a:cxn>
                <a:cxn ang="0">
                  <a:pos x="connsiteX5724" y="connsiteY5724"/>
                </a:cxn>
                <a:cxn ang="0">
                  <a:pos x="connsiteX5725" y="connsiteY5725"/>
                </a:cxn>
                <a:cxn ang="0">
                  <a:pos x="connsiteX5726" y="connsiteY5726"/>
                </a:cxn>
                <a:cxn ang="0">
                  <a:pos x="connsiteX5727" y="connsiteY5727"/>
                </a:cxn>
                <a:cxn ang="0">
                  <a:pos x="connsiteX5728" y="connsiteY5728"/>
                </a:cxn>
                <a:cxn ang="0">
                  <a:pos x="connsiteX5729" y="connsiteY5729"/>
                </a:cxn>
                <a:cxn ang="0">
                  <a:pos x="connsiteX5730" y="connsiteY5730"/>
                </a:cxn>
                <a:cxn ang="0">
                  <a:pos x="connsiteX5731" y="connsiteY5731"/>
                </a:cxn>
                <a:cxn ang="0">
                  <a:pos x="connsiteX5732" y="connsiteY5732"/>
                </a:cxn>
                <a:cxn ang="0">
                  <a:pos x="connsiteX5733" y="connsiteY5733"/>
                </a:cxn>
                <a:cxn ang="0">
                  <a:pos x="connsiteX5734" y="connsiteY5734"/>
                </a:cxn>
                <a:cxn ang="0">
                  <a:pos x="connsiteX5735" y="connsiteY5735"/>
                </a:cxn>
                <a:cxn ang="0">
                  <a:pos x="connsiteX5736" y="connsiteY5736"/>
                </a:cxn>
                <a:cxn ang="0">
                  <a:pos x="connsiteX5737" y="connsiteY5737"/>
                </a:cxn>
                <a:cxn ang="0">
                  <a:pos x="connsiteX5738" y="connsiteY5738"/>
                </a:cxn>
                <a:cxn ang="0">
                  <a:pos x="connsiteX5739" y="connsiteY5739"/>
                </a:cxn>
                <a:cxn ang="0">
                  <a:pos x="connsiteX5740" y="connsiteY5740"/>
                </a:cxn>
                <a:cxn ang="0">
                  <a:pos x="connsiteX5741" y="connsiteY5741"/>
                </a:cxn>
                <a:cxn ang="0">
                  <a:pos x="connsiteX5742" y="connsiteY5742"/>
                </a:cxn>
                <a:cxn ang="0">
                  <a:pos x="connsiteX5743" y="connsiteY5743"/>
                </a:cxn>
                <a:cxn ang="0">
                  <a:pos x="connsiteX5744" y="connsiteY5744"/>
                </a:cxn>
                <a:cxn ang="0">
                  <a:pos x="connsiteX5745" y="connsiteY5745"/>
                </a:cxn>
                <a:cxn ang="0">
                  <a:pos x="connsiteX5746" y="connsiteY5746"/>
                </a:cxn>
                <a:cxn ang="0">
                  <a:pos x="connsiteX5747" y="connsiteY5747"/>
                </a:cxn>
                <a:cxn ang="0">
                  <a:pos x="connsiteX5748" y="connsiteY5748"/>
                </a:cxn>
                <a:cxn ang="0">
                  <a:pos x="connsiteX5749" y="connsiteY5749"/>
                </a:cxn>
                <a:cxn ang="0">
                  <a:pos x="connsiteX5750" y="connsiteY5750"/>
                </a:cxn>
                <a:cxn ang="0">
                  <a:pos x="connsiteX5751" y="connsiteY5751"/>
                </a:cxn>
                <a:cxn ang="0">
                  <a:pos x="connsiteX5752" y="connsiteY5752"/>
                </a:cxn>
                <a:cxn ang="0">
                  <a:pos x="connsiteX5753" y="connsiteY5753"/>
                </a:cxn>
                <a:cxn ang="0">
                  <a:pos x="connsiteX5754" y="connsiteY5754"/>
                </a:cxn>
                <a:cxn ang="0">
                  <a:pos x="connsiteX5755" y="connsiteY5755"/>
                </a:cxn>
                <a:cxn ang="0">
                  <a:pos x="connsiteX5756" y="connsiteY5756"/>
                </a:cxn>
                <a:cxn ang="0">
                  <a:pos x="connsiteX5757" y="connsiteY5757"/>
                </a:cxn>
                <a:cxn ang="0">
                  <a:pos x="connsiteX5758" y="connsiteY5758"/>
                </a:cxn>
                <a:cxn ang="0">
                  <a:pos x="connsiteX5759" y="connsiteY5759"/>
                </a:cxn>
                <a:cxn ang="0">
                  <a:pos x="connsiteX5760" y="connsiteY5760"/>
                </a:cxn>
                <a:cxn ang="0">
                  <a:pos x="connsiteX5761" y="connsiteY5761"/>
                </a:cxn>
                <a:cxn ang="0">
                  <a:pos x="connsiteX5762" y="connsiteY5762"/>
                </a:cxn>
                <a:cxn ang="0">
                  <a:pos x="connsiteX5763" y="connsiteY5763"/>
                </a:cxn>
                <a:cxn ang="0">
                  <a:pos x="connsiteX5764" y="connsiteY5764"/>
                </a:cxn>
                <a:cxn ang="0">
                  <a:pos x="connsiteX5765" y="connsiteY5765"/>
                </a:cxn>
                <a:cxn ang="0">
                  <a:pos x="connsiteX5766" y="connsiteY5766"/>
                </a:cxn>
                <a:cxn ang="0">
                  <a:pos x="connsiteX5767" y="connsiteY5767"/>
                </a:cxn>
                <a:cxn ang="0">
                  <a:pos x="connsiteX5768" y="connsiteY5768"/>
                </a:cxn>
                <a:cxn ang="0">
                  <a:pos x="connsiteX5769" y="connsiteY5769"/>
                </a:cxn>
                <a:cxn ang="0">
                  <a:pos x="connsiteX5770" y="connsiteY5770"/>
                </a:cxn>
                <a:cxn ang="0">
                  <a:pos x="connsiteX5771" y="connsiteY5771"/>
                </a:cxn>
                <a:cxn ang="0">
                  <a:pos x="connsiteX5772" y="connsiteY5772"/>
                </a:cxn>
                <a:cxn ang="0">
                  <a:pos x="connsiteX5773" y="connsiteY5773"/>
                </a:cxn>
                <a:cxn ang="0">
                  <a:pos x="connsiteX5774" y="connsiteY5774"/>
                </a:cxn>
                <a:cxn ang="0">
                  <a:pos x="connsiteX5775" y="connsiteY5775"/>
                </a:cxn>
                <a:cxn ang="0">
                  <a:pos x="connsiteX5776" y="connsiteY5776"/>
                </a:cxn>
                <a:cxn ang="0">
                  <a:pos x="connsiteX5777" y="connsiteY5777"/>
                </a:cxn>
                <a:cxn ang="0">
                  <a:pos x="connsiteX5778" y="connsiteY5778"/>
                </a:cxn>
                <a:cxn ang="0">
                  <a:pos x="connsiteX5779" y="connsiteY5779"/>
                </a:cxn>
                <a:cxn ang="0">
                  <a:pos x="connsiteX5780" y="connsiteY5780"/>
                </a:cxn>
                <a:cxn ang="0">
                  <a:pos x="connsiteX5781" y="connsiteY5781"/>
                </a:cxn>
                <a:cxn ang="0">
                  <a:pos x="connsiteX5782" y="connsiteY5782"/>
                </a:cxn>
                <a:cxn ang="0">
                  <a:pos x="connsiteX5783" y="connsiteY5783"/>
                </a:cxn>
                <a:cxn ang="0">
                  <a:pos x="connsiteX5784" y="connsiteY5784"/>
                </a:cxn>
                <a:cxn ang="0">
                  <a:pos x="connsiteX5785" y="connsiteY5785"/>
                </a:cxn>
                <a:cxn ang="0">
                  <a:pos x="connsiteX5786" y="connsiteY5786"/>
                </a:cxn>
                <a:cxn ang="0">
                  <a:pos x="connsiteX5787" y="connsiteY5787"/>
                </a:cxn>
                <a:cxn ang="0">
                  <a:pos x="connsiteX5788" y="connsiteY5788"/>
                </a:cxn>
                <a:cxn ang="0">
                  <a:pos x="connsiteX5789" y="connsiteY5789"/>
                </a:cxn>
                <a:cxn ang="0">
                  <a:pos x="connsiteX5790" y="connsiteY5790"/>
                </a:cxn>
                <a:cxn ang="0">
                  <a:pos x="connsiteX5791" y="connsiteY5791"/>
                </a:cxn>
                <a:cxn ang="0">
                  <a:pos x="connsiteX5792" y="connsiteY5792"/>
                </a:cxn>
                <a:cxn ang="0">
                  <a:pos x="connsiteX5793" y="connsiteY5793"/>
                </a:cxn>
                <a:cxn ang="0">
                  <a:pos x="connsiteX5794" y="connsiteY5794"/>
                </a:cxn>
                <a:cxn ang="0">
                  <a:pos x="connsiteX5795" y="connsiteY5795"/>
                </a:cxn>
                <a:cxn ang="0">
                  <a:pos x="connsiteX5796" y="connsiteY5796"/>
                </a:cxn>
                <a:cxn ang="0">
                  <a:pos x="connsiteX5797" y="connsiteY5797"/>
                </a:cxn>
                <a:cxn ang="0">
                  <a:pos x="connsiteX5798" y="connsiteY5798"/>
                </a:cxn>
                <a:cxn ang="0">
                  <a:pos x="connsiteX5799" y="connsiteY5799"/>
                </a:cxn>
                <a:cxn ang="0">
                  <a:pos x="connsiteX5800" y="connsiteY5800"/>
                </a:cxn>
                <a:cxn ang="0">
                  <a:pos x="connsiteX5801" y="connsiteY5801"/>
                </a:cxn>
                <a:cxn ang="0">
                  <a:pos x="connsiteX5802" y="connsiteY5802"/>
                </a:cxn>
                <a:cxn ang="0">
                  <a:pos x="connsiteX5803" y="connsiteY5803"/>
                </a:cxn>
                <a:cxn ang="0">
                  <a:pos x="connsiteX5804" y="connsiteY5804"/>
                </a:cxn>
                <a:cxn ang="0">
                  <a:pos x="connsiteX5805" y="connsiteY5805"/>
                </a:cxn>
                <a:cxn ang="0">
                  <a:pos x="connsiteX5806" y="connsiteY5806"/>
                </a:cxn>
                <a:cxn ang="0">
                  <a:pos x="connsiteX5807" y="connsiteY5807"/>
                </a:cxn>
                <a:cxn ang="0">
                  <a:pos x="connsiteX5808" y="connsiteY5808"/>
                </a:cxn>
                <a:cxn ang="0">
                  <a:pos x="connsiteX5809" y="connsiteY5809"/>
                </a:cxn>
                <a:cxn ang="0">
                  <a:pos x="connsiteX5810" y="connsiteY5810"/>
                </a:cxn>
                <a:cxn ang="0">
                  <a:pos x="connsiteX5811" y="connsiteY5811"/>
                </a:cxn>
                <a:cxn ang="0">
                  <a:pos x="connsiteX5812" y="connsiteY5812"/>
                </a:cxn>
                <a:cxn ang="0">
                  <a:pos x="connsiteX5813" y="connsiteY5813"/>
                </a:cxn>
                <a:cxn ang="0">
                  <a:pos x="connsiteX5814" y="connsiteY5814"/>
                </a:cxn>
                <a:cxn ang="0">
                  <a:pos x="connsiteX5815" y="connsiteY5815"/>
                </a:cxn>
                <a:cxn ang="0">
                  <a:pos x="connsiteX5816" y="connsiteY5816"/>
                </a:cxn>
                <a:cxn ang="0">
                  <a:pos x="connsiteX5817" y="connsiteY5817"/>
                </a:cxn>
                <a:cxn ang="0">
                  <a:pos x="connsiteX5818" y="connsiteY5818"/>
                </a:cxn>
                <a:cxn ang="0">
                  <a:pos x="connsiteX5819" y="connsiteY5819"/>
                </a:cxn>
                <a:cxn ang="0">
                  <a:pos x="connsiteX5820" y="connsiteY5820"/>
                </a:cxn>
                <a:cxn ang="0">
                  <a:pos x="connsiteX5821" y="connsiteY5821"/>
                </a:cxn>
                <a:cxn ang="0">
                  <a:pos x="connsiteX5822" y="connsiteY5822"/>
                </a:cxn>
                <a:cxn ang="0">
                  <a:pos x="connsiteX5823" y="connsiteY5823"/>
                </a:cxn>
                <a:cxn ang="0">
                  <a:pos x="connsiteX5824" y="connsiteY5824"/>
                </a:cxn>
                <a:cxn ang="0">
                  <a:pos x="connsiteX5825" y="connsiteY5825"/>
                </a:cxn>
                <a:cxn ang="0">
                  <a:pos x="connsiteX5826" y="connsiteY5826"/>
                </a:cxn>
                <a:cxn ang="0">
                  <a:pos x="connsiteX5827" y="connsiteY5827"/>
                </a:cxn>
                <a:cxn ang="0">
                  <a:pos x="connsiteX5828" y="connsiteY5828"/>
                </a:cxn>
                <a:cxn ang="0">
                  <a:pos x="connsiteX5829" y="connsiteY5829"/>
                </a:cxn>
                <a:cxn ang="0">
                  <a:pos x="connsiteX5830" y="connsiteY5830"/>
                </a:cxn>
                <a:cxn ang="0">
                  <a:pos x="connsiteX5831" y="connsiteY5831"/>
                </a:cxn>
                <a:cxn ang="0">
                  <a:pos x="connsiteX5832" y="connsiteY5832"/>
                </a:cxn>
                <a:cxn ang="0">
                  <a:pos x="connsiteX5833" y="connsiteY5833"/>
                </a:cxn>
                <a:cxn ang="0">
                  <a:pos x="connsiteX5834" y="connsiteY5834"/>
                </a:cxn>
                <a:cxn ang="0">
                  <a:pos x="connsiteX5835" y="connsiteY5835"/>
                </a:cxn>
                <a:cxn ang="0">
                  <a:pos x="connsiteX5836" y="connsiteY5836"/>
                </a:cxn>
                <a:cxn ang="0">
                  <a:pos x="connsiteX5837" y="connsiteY5837"/>
                </a:cxn>
                <a:cxn ang="0">
                  <a:pos x="connsiteX5838" y="connsiteY5838"/>
                </a:cxn>
                <a:cxn ang="0">
                  <a:pos x="connsiteX5839" y="connsiteY5839"/>
                </a:cxn>
                <a:cxn ang="0">
                  <a:pos x="connsiteX5840" y="connsiteY5840"/>
                </a:cxn>
                <a:cxn ang="0">
                  <a:pos x="connsiteX5841" y="connsiteY5841"/>
                </a:cxn>
                <a:cxn ang="0">
                  <a:pos x="connsiteX5842" y="connsiteY5842"/>
                </a:cxn>
                <a:cxn ang="0">
                  <a:pos x="connsiteX5843" y="connsiteY5843"/>
                </a:cxn>
                <a:cxn ang="0">
                  <a:pos x="connsiteX5844" y="connsiteY5844"/>
                </a:cxn>
                <a:cxn ang="0">
                  <a:pos x="connsiteX5845" y="connsiteY5845"/>
                </a:cxn>
                <a:cxn ang="0">
                  <a:pos x="connsiteX5846" y="connsiteY5846"/>
                </a:cxn>
                <a:cxn ang="0">
                  <a:pos x="connsiteX5847" y="connsiteY5847"/>
                </a:cxn>
                <a:cxn ang="0">
                  <a:pos x="connsiteX5848" y="connsiteY5848"/>
                </a:cxn>
                <a:cxn ang="0">
                  <a:pos x="connsiteX5849" y="connsiteY5849"/>
                </a:cxn>
                <a:cxn ang="0">
                  <a:pos x="connsiteX5850" y="connsiteY5850"/>
                </a:cxn>
                <a:cxn ang="0">
                  <a:pos x="connsiteX5851" y="connsiteY5851"/>
                </a:cxn>
                <a:cxn ang="0">
                  <a:pos x="connsiteX5852" y="connsiteY5852"/>
                </a:cxn>
                <a:cxn ang="0">
                  <a:pos x="connsiteX5853" y="connsiteY5853"/>
                </a:cxn>
                <a:cxn ang="0">
                  <a:pos x="connsiteX5854" y="connsiteY5854"/>
                </a:cxn>
                <a:cxn ang="0">
                  <a:pos x="connsiteX5855" y="connsiteY5855"/>
                </a:cxn>
                <a:cxn ang="0">
                  <a:pos x="connsiteX5856" y="connsiteY5856"/>
                </a:cxn>
                <a:cxn ang="0">
                  <a:pos x="connsiteX5857" y="connsiteY5857"/>
                </a:cxn>
                <a:cxn ang="0">
                  <a:pos x="connsiteX5858" y="connsiteY5858"/>
                </a:cxn>
                <a:cxn ang="0">
                  <a:pos x="connsiteX5859" y="connsiteY5859"/>
                </a:cxn>
                <a:cxn ang="0">
                  <a:pos x="connsiteX5860" y="connsiteY5860"/>
                </a:cxn>
                <a:cxn ang="0">
                  <a:pos x="connsiteX5861" y="connsiteY5861"/>
                </a:cxn>
                <a:cxn ang="0">
                  <a:pos x="connsiteX5862" y="connsiteY5862"/>
                </a:cxn>
                <a:cxn ang="0">
                  <a:pos x="connsiteX5863" y="connsiteY5863"/>
                </a:cxn>
                <a:cxn ang="0">
                  <a:pos x="connsiteX5864" y="connsiteY5864"/>
                </a:cxn>
                <a:cxn ang="0">
                  <a:pos x="connsiteX5865" y="connsiteY5865"/>
                </a:cxn>
                <a:cxn ang="0">
                  <a:pos x="connsiteX5866" y="connsiteY5866"/>
                </a:cxn>
                <a:cxn ang="0">
                  <a:pos x="connsiteX5867" y="connsiteY5867"/>
                </a:cxn>
                <a:cxn ang="0">
                  <a:pos x="connsiteX5868" y="connsiteY5868"/>
                </a:cxn>
                <a:cxn ang="0">
                  <a:pos x="connsiteX5869" y="connsiteY5869"/>
                </a:cxn>
                <a:cxn ang="0">
                  <a:pos x="connsiteX5870" y="connsiteY5870"/>
                </a:cxn>
                <a:cxn ang="0">
                  <a:pos x="connsiteX5871" y="connsiteY5871"/>
                </a:cxn>
                <a:cxn ang="0">
                  <a:pos x="connsiteX5872" y="connsiteY5872"/>
                </a:cxn>
                <a:cxn ang="0">
                  <a:pos x="connsiteX5873" y="connsiteY5873"/>
                </a:cxn>
                <a:cxn ang="0">
                  <a:pos x="connsiteX5874" y="connsiteY5874"/>
                </a:cxn>
                <a:cxn ang="0">
                  <a:pos x="connsiteX5875" y="connsiteY5875"/>
                </a:cxn>
                <a:cxn ang="0">
                  <a:pos x="connsiteX5876" y="connsiteY5876"/>
                </a:cxn>
                <a:cxn ang="0">
                  <a:pos x="connsiteX5877" y="connsiteY5877"/>
                </a:cxn>
                <a:cxn ang="0">
                  <a:pos x="connsiteX5878" y="connsiteY5878"/>
                </a:cxn>
                <a:cxn ang="0">
                  <a:pos x="connsiteX5879" y="connsiteY5879"/>
                </a:cxn>
                <a:cxn ang="0">
                  <a:pos x="connsiteX5880" y="connsiteY5880"/>
                </a:cxn>
                <a:cxn ang="0">
                  <a:pos x="connsiteX5881" y="connsiteY5881"/>
                </a:cxn>
                <a:cxn ang="0">
                  <a:pos x="connsiteX5882" y="connsiteY5882"/>
                </a:cxn>
                <a:cxn ang="0">
                  <a:pos x="connsiteX5883" y="connsiteY5883"/>
                </a:cxn>
                <a:cxn ang="0">
                  <a:pos x="connsiteX5884" y="connsiteY5884"/>
                </a:cxn>
                <a:cxn ang="0">
                  <a:pos x="connsiteX5885" y="connsiteY5885"/>
                </a:cxn>
                <a:cxn ang="0">
                  <a:pos x="connsiteX5886" y="connsiteY5886"/>
                </a:cxn>
                <a:cxn ang="0">
                  <a:pos x="connsiteX5887" y="connsiteY5887"/>
                </a:cxn>
                <a:cxn ang="0">
                  <a:pos x="connsiteX5888" y="connsiteY5888"/>
                </a:cxn>
                <a:cxn ang="0">
                  <a:pos x="connsiteX5889" y="connsiteY5889"/>
                </a:cxn>
                <a:cxn ang="0">
                  <a:pos x="connsiteX5890" y="connsiteY5890"/>
                </a:cxn>
                <a:cxn ang="0">
                  <a:pos x="connsiteX5891" y="connsiteY5891"/>
                </a:cxn>
                <a:cxn ang="0">
                  <a:pos x="connsiteX5892" y="connsiteY5892"/>
                </a:cxn>
                <a:cxn ang="0">
                  <a:pos x="connsiteX5893" y="connsiteY5893"/>
                </a:cxn>
                <a:cxn ang="0">
                  <a:pos x="connsiteX5894" y="connsiteY5894"/>
                </a:cxn>
                <a:cxn ang="0">
                  <a:pos x="connsiteX5895" y="connsiteY5895"/>
                </a:cxn>
                <a:cxn ang="0">
                  <a:pos x="connsiteX5896" y="connsiteY5896"/>
                </a:cxn>
                <a:cxn ang="0">
                  <a:pos x="connsiteX5897" y="connsiteY5897"/>
                </a:cxn>
                <a:cxn ang="0">
                  <a:pos x="connsiteX5898" y="connsiteY5898"/>
                </a:cxn>
                <a:cxn ang="0">
                  <a:pos x="connsiteX5899" y="connsiteY5899"/>
                </a:cxn>
                <a:cxn ang="0">
                  <a:pos x="connsiteX5900" y="connsiteY5900"/>
                </a:cxn>
                <a:cxn ang="0">
                  <a:pos x="connsiteX5901" y="connsiteY5901"/>
                </a:cxn>
                <a:cxn ang="0">
                  <a:pos x="connsiteX5902" y="connsiteY5902"/>
                </a:cxn>
                <a:cxn ang="0">
                  <a:pos x="connsiteX5903" y="connsiteY5903"/>
                </a:cxn>
                <a:cxn ang="0">
                  <a:pos x="connsiteX5904" y="connsiteY5904"/>
                </a:cxn>
                <a:cxn ang="0">
                  <a:pos x="connsiteX5905" y="connsiteY5905"/>
                </a:cxn>
                <a:cxn ang="0">
                  <a:pos x="connsiteX5906" y="connsiteY5906"/>
                </a:cxn>
                <a:cxn ang="0">
                  <a:pos x="connsiteX5907" y="connsiteY5907"/>
                </a:cxn>
                <a:cxn ang="0">
                  <a:pos x="connsiteX5908" y="connsiteY5908"/>
                </a:cxn>
                <a:cxn ang="0">
                  <a:pos x="connsiteX5909" y="connsiteY5909"/>
                </a:cxn>
                <a:cxn ang="0">
                  <a:pos x="connsiteX5910" y="connsiteY5910"/>
                </a:cxn>
                <a:cxn ang="0">
                  <a:pos x="connsiteX5911" y="connsiteY5911"/>
                </a:cxn>
                <a:cxn ang="0">
                  <a:pos x="connsiteX5912" y="connsiteY5912"/>
                </a:cxn>
                <a:cxn ang="0">
                  <a:pos x="connsiteX5913" y="connsiteY5913"/>
                </a:cxn>
                <a:cxn ang="0">
                  <a:pos x="connsiteX5914" y="connsiteY5914"/>
                </a:cxn>
                <a:cxn ang="0">
                  <a:pos x="connsiteX5915" y="connsiteY5915"/>
                </a:cxn>
                <a:cxn ang="0">
                  <a:pos x="connsiteX5916" y="connsiteY5916"/>
                </a:cxn>
                <a:cxn ang="0">
                  <a:pos x="connsiteX5917" y="connsiteY5917"/>
                </a:cxn>
                <a:cxn ang="0">
                  <a:pos x="connsiteX5918" y="connsiteY5918"/>
                </a:cxn>
                <a:cxn ang="0">
                  <a:pos x="connsiteX5919" y="connsiteY5919"/>
                </a:cxn>
                <a:cxn ang="0">
                  <a:pos x="connsiteX5920" y="connsiteY5920"/>
                </a:cxn>
                <a:cxn ang="0">
                  <a:pos x="connsiteX5921" y="connsiteY5921"/>
                </a:cxn>
                <a:cxn ang="0">
                  <a:pos x="connsiteX5922" y="connsiteY5922"/>
                </a:cxn>
                <a:cxn ang="0">
                  <a:pos x="connsiteX5923" y="connsiteY5923"/>
                </a:cxn>
                <a:cxn ang="0">
                  <a:pos x="connsiteX5924" y="connsiteY5924"/>
                </a:cxn>
                <a:cxn ang="0">
                  <a:pos x="connsiteX5925" y="connsiteY5925"/>
                </a:cxn>
                <a:cxn ang="0">
                  <a:pos x="connsiteX5926" y="connsiteY5926"/>
                </a:cxn>
                <a:cxn ang="0">
                  <a:pos x="connsiteX5927" y="connsiteY5927"/>
                </a:cxn>
                <a:cxn ang="0">
                  <a:pos x="connsiteX5928" y="connsiteY5928"/>
                </a:cxn>
                <a:cxn ang="0">
                  <a:pos x="connsiteX5929" y="connsiteY5929"/>
                </a:cxn>
                <a:cxn ang="0">
                  <a:pos x="connsiteX5930" y="connsiteY5930"/>
                </a:cxn>
                <a:cxn ang="0">
                  <a:pos x="connsiteX5931" y="connsiteY5931"/>
                </a:cxn>
                <a:cxn ang="0">
                  <a:pos x="connsiteX5932" y="connsiteY5932"/>
                </a:cxn>
                <a:cxn ang="0">
                  <a:pos x="connsiteX5933" y="connsiteY5933"/>
                </a:cxn>
                <a:cxn ang="0">
                  <a:pos x="connsiteX5934" y="connsiteY5934"/>
                </a:cxn>
                <a:cxn ang="0">
                  <a:pos x="connsiteX5935" y="connsiteY5935"/>
                </a:cxn>
                <a:cxn ang="0">
                  <a:pos x="connsiteX5936" y="connsiteY5936"/>
                </a:cxn>
                <a:cxn ang="0">
                  <a:pos x="connsiteX5937" y="connsiteY5937"/>
                </a:cxn>
                <a:cxn ang="0">
                  <a:pos x="connsiteX5938" y="connsiteY5938"/>
                </a:cxn>
                <a:cxn ang="0">
                  <a:pos x="connsiteX5939" y="connsiteY5939"/>
                </a:cxn>
                <a:cxn ang="0">
                  <a:pos x="connsiteX5940" y="connsiteY5940"/>
                </a:cxn>
                <a:cxn ang="0">
                  <a:pos x="connsiteX5941" y="connsiteY5941"/>
                </a:cxn>
                <a:cxn ang="0">
                  <a:pos x="connsiteX5942" y="connsiteY5942"/>
                </a:cxn>
                <a:cxn ang="0">
                  <a:pos x="connsiteX5943" y="connsiteY5943"/>
                </a:cxn>
                <a:cxn ang="0">
                  <a:pos x="connsiteX5944" y="connsiteY5944"/>
                </a:cxn>
                <a:cxn ang="0">
                  <a:pos x="connsiteX5945" y="connsiteY5945"/>
                </a:cxn>
                <a:cxn ang="0">
                  <a:pos x="connsiteX5946" y="connsiteY5946"/>
                </a:cxn>
                <a:cxn ang="0">
                  <a:pos x="connsiteX5947" y="connsiteY5947"/>
                </a:cxn>
                <a:cxn ang="0">
                  <a:pos x="connsiteX5948" y="connsiteY5948"/>
                </a:cxn>
                <a:cxn ang="0">
                  <a:pos x="connsiteX5949" y="connsiteY5949"/>
                </a:cxn>
                <a:cxn ang="0">
                  <a:pos x="connsiteX5950" y="connsiteY5950"/>
                </a:cxn>
                <a:cxn ang="0">
                  <a:pos x="connsiteX5951" y="connsiteY5951"/>
                </a:cxn>
                <a:cxn ang="0">
                  <a:pos x="connsiteX5952" y="connsiteY5952"/>
                </a:cxn>
                <a:cxn ang="0">
                  <a:pos x="connsiteX5953" y="connsiteY5953"/>
                </a:cxn>
                <a:cxn ang="0">
                  <a:pos x="connsiteX5954" y="connsiteY5954"/>
                </a:cxn>
                <a:cxn ang="0">
                  <a:pos x="connsiteX5955" y="connsiteY5955"/>
                </a:cxn>
                <a:cxn ang="0">
                  <a:pos x="connsiteX5956" y="connsiteY5956"/>
                </a:cxn>
                <a:cxn ang="0">
                  <a:pos x="connsiteX5957" y="connsiteY5957"/>
                </a:cxn>
                <a:cxn ang="0">
                  <a:pos x="connsiteX5958" y="connsiteY5958"/>
                </a:cxn>
                <a:cxn ang="0">
                  <a:pos x="connsiteX5959" y="connsiteY5959"/>
                </a:cxn>
                <a:cxn ang="0">
                  <a:pos x="connsiteX5960" y="connsiteY5960"/>
                </a:cxn>
                <a:cxn ang="0">
                  <a:pos x="connsiteX5961" y="connsiteY5961"/>
                </a:cxn>
                <a:cxn ang="0">
                  <a:pos x="connsiteX5962" y="connsiteY5962"/>
                </a:cxn>
                <a:cxn ang="0">
                  <a:pos x="connsiteX5963" y="connsiteY5963"/>
                </a:cxn>
                <a:cxn ang="0">
                  <a:pos x="connsiteX5964" y="connsiteY5964"/>
                </a:cxn>
                <a:cxn ang="0">
                  <a:pos x="connsiteX5965" y="connsiteY5965"/>
                </a:cxn>
                <a:cxn ang="0">
                  <a:pos x="connsiteX5966" y="connsiteY5966"/>
                </a:cxn>
                <a:cxn ang="0">
                  <a:pos x="connsiteX5967" y="connsiteY5967"/>
                </a:cxn>
                <a:cxn ang="0">
                  <a:pos x="connsiteX5968" y="connsiteY5968"/>
                </a:cxn>
                <a:cxn ang="0">
                  <a:pos x="connsiteX5969" y="connsiteY5969"/>
                </a:cxn>
                <a:cxn ang="0">
                  <a:pos x="connsiteX5970" y="connsiteY5970"/>
                </a:cxn>
                <a:cxn ang="0">
                  <a:pos x="connsiteX5971" y="connsiteY5971"/>
                </a:cxn>
                <a:cxn ang="0">
                  <a:pos x="connsiteX5972" y="connsiteY5972"/>
                </a:cxn>
                <a:cxn ang="0">
                  <a:pos x="connsiteX5973" y="connsiteY5973"/>
                </a:cxn>
                <a:cxn ang="0">
                  <a:pos x="connsiteX5974" y="connsiteY5974"/>
                </a:cxn>
                <a:cxn ang="0">
                  <a:pos x="connsiteX5975" y="connsiteY5975"/>
                </a:cxn>
                <a:cxn ang="0">
                  <a:pos x="connsiteX5976" y="connsiteY5976"/>
                </a:cxn>
                <a:cxn ang="0">
                  <a:pos x="connsiteX5977" y="connsiteY5977"/>
                </a:cxn>
                <a:cxn ang="0">
                  <a:pos x="connsiteX5978" y="connsiteY5978"/>
                </a:cxn>
                <a:cxn ang="0">
                  <a:pos x="connsiteX5979" y="connsiteY5979"/>
                </a:cxn>
                <a:cxn ang="0">
                  <a:pos x="connsiteX5980" y="connsiteY5980"/>
                </a:cxn>
                <a:cxn ang="0">
                  <a:pos x="connsiteX5981" y="connsiteY5981"/>
                </a:cxn>
                <a:cxn ang="0">
                  <a:pos x="connsiteX5982" y="connsiteY5982"/>
                </a:cxn>
                <a:cxn ang="0">
                  <a:pos x="connsiteX5983" y="connsiteY5983"/>
                </a:cxn>
                <a:cxn ang="0">
                  <a:pos x="connsiteX5984" y="connsiteY5984"/>
                </a:cxn>
                <a:cxn ang="0">
                  <a:pos x="connsiteX5985" y="connsiteY5985"/>
                </a:cxn>
                <a:cxn ang="0">
                  <a:pos x="connsiteX5986" y="connsiteY5986"/>
                </a:cxn>
                <a:cxn ang="0">
                  <a:pos x="connsiteX5987" y="connsiteY5987"/>
                </a:cxn>
                <a:cxn ang="0">
                  <a:pos x="connsiteX5988" y="connsiteY5988"/>
                </a:cxn>
                <a:cxn ang="0">
                  <a:pos x="connsiteX5989" y="connsiteY5989"/>
                </a:cxn>
                <a:cxn ang="0">
                  <a:pos x="connsiteX5990" y="connsiteY5990"/>
                </a:cxn>
                <a:cxn ang="0">
                  <a:pos x="connsiteX5991" y="connsiteY5991"/>
                </a:cxn>
                <a:cxn ang="0">
                  <a:pos x="connsiteX5992" y="connsiteY5992"/>
                </a:cxn>
                <a:cxn ang="0">
                  <a:pos x="connsiteX5993" y="connsiteY5993"/>
                </a:cxn>
                <a:cxn ang="0">
                  <a:pos x="connsiteX5994" y="connsiteY5994"/>
                </a:cxn>
                <a:cxn ang="0">
                  <a:pos x="connsiteX5995" y="connsiteY5995"/>
                </a:cxn>
                <a:cxn ang="0">
                  <a:pos x="connsiteX5996" y="connsiteY5996"/>
                </a:cxn>
                <a:cxn ang="0">
                  <a:pos x="connsiteX5997" y="connsiteY5997"/>
                </a:cxn>
                <a:cxn ang="0">
                  <a:pos x="connsiteX5998" y="connsiteY5998"/>
                </a:cxn>
                <a:cxn ang="0">
                  <a:pos x="connsiteX5999" y="connsiteY5999"/>
                </a:cxn>
                <a:cxn ang="0">
                  <a:pos x="connsiteX6000" y="connsiteY6000"/>
                </a:cxn>
                <a:cxn ang="0">
                  <a:pos x="connsiteX6001" y="connsiteY6001"/>
                </a:cxn>
                <a:cxn ang="0">
                  <a:pos x="connsiteX6002" y="connsiteY6002"/>
                </a:cxn>
                <a:cxn ang="0">
                  <a:pos x="connsiteX6003" y="connsiteY6003"/>
                </a:cxn>
                <a:cxn ang="0">
                  <a:pos x="connsiteX6004" y="connsiteY6004"/>
                </a:cxn>
                <a:cxn ang="0">
                  <a:pos x="connsiteX6005" y="connsiteY6005"/>
                </a:cxn>
                <a:cxn ang="0">
                  <a:pos x="connsiteX6006" y="connsiteY6006"/>
                </a:cxn>
                <a:cxn ang="0">
                  <a:pos x="connsiteX6007" y="connsiteY6007"/>
                </a:cxn>
                <a:cxn ang="0">
                  <a:pos x="connsiteX6008" y="connsiteY6008"/>
                </a:cxn>
                <a:cxn ang="0">
                  <a:pos x="connsiteX6009" y="connsiteY6009"/>
                </a:cxn>
                <a:cxn ang="0">
                  <a:pos x="connsiteX6010" y="connsiteY6010"/>
                </a:cxn>
                <a:cxn ang="0">
                  <a:pos x="connsiteX6011" y="connsiteY6011"/>
                </a:cxn>
                <a:cxn ang="0">
                  <a:pos x="connsiteX6012" y="connsiteY6012"/>
                </a:cxn>
                <a:cxn ang="0">
                  <a:pos x="connsiteX6013" y="connsiteY6013"/>
                </a:cxn>
                <a:cxn ang="0">
                  <a:pos x="connsiteX6014" y="connsiteY6014"/>
                </a:cxn>
                <a:cxn ang="0">
                  <a:pos x="connsiteX6015" y="connsiteY6015"/>
                </a:cxn>
                <a:cxn ang="0">
                  <a:pos x="connsiteX6016" y="connsiteY6016"/>
                </a:cxn>
                <a:cxn ang="0">
                  <a:pos x="connsiteX6017" y="connsiteY6017"/>
                </a:cxn>
                <a:cxn ang="0">
                  <a:pos x="connsiteX6018" y="connsiteY6018"/>
                </a:cxn>
                <a:cxn ang="0">
                  <a:pos x="connsiteX6019" y="connsiteY6019"/>
                </a:cxn>
                <a:cxn ang="0">
                  <a:pos x="connsiteX6020" y="connsiteY6020"/>
                </a:cxn>
                <a:cxn ang="0">
                  <a:pos x="connsiteX6021" y="connsiteY6021"/>
                </a:cxn>
                <a:cxn ang="0">
                  <a:pos x="connsiteX6022" y="connsiteY6022"/>
                </a:cxn>
                <a:cxn ang="0">
                  <a:pos x="connsiteX6023" y="connsiteY6023"/>
                </a:cxn>
                <a:cxn ang="0">
                  <a:pos x="connsiteX6024" y="connsiteY6024"/>
                </a:cxn>
                <a:cxn ang="0">
                  <a:pos x="connsiteX6025" y="connsiteY6025"/>
                </a:cxn>
                <a:cxn ang="0">
                  <a:pos x="connsiteX6026" y="connsiteY6026"/>
                </a:cxn>
                <a:cxn ang="0">
                  <a:pos x="connsiteX6027" y="connsiteY6027"/>
                </a:cxn>
                <a:cxn ang="0">
                  <a:pos x="connsiteX6028" y="connsiteY6028"/>
                </a:cxn>
                <a:cxn ang="0">
                  <a:pos x="connsiteX6029" y="connsiteY6029"/>
                </a:cxn>
                <a:cxn ang="0">
                  <a:pos x="connsiteX6030" y="connsiteY6030"/>
                </a:cxn>
                <a:cxn ang="0">
                  <a:pos x="connsiteX6031" y="connsiteY6031"/>
                </a:cxn>
                <a:cxn ang="0">
                  <a:pos x="connsiteX6032" y="connsiteY6032"/>
                </a:cxn>
                <a:cxn ang="0">
                  <a:pos x="connsiteX6033" y="connsiteY6033"/>
                </a:cxn>
                <a:cxn ang="0">
                  <a:pos x="connsiteX6034" y="connsiteY6034"/>
                </a:cxn>
                <a:cxn ang="0">
                  <a:pos x="connsiteX6035" y="connsiteY6035"/>
                </a:cxn>
                <a:cxn ang="0">
                  <a:pos x="connsiteX6036" y="connsiteY6036"/>
                </a:cxn>
                <a:cxn ang="0">
                  <a:pos x="connsiteX6037" y="connsiteY6037"/>
                </a:cxn>
                <a:cxn ang="0">
                  <a:pos x="connsiteX6038" y="connsiteY6038"/>
                </a:cxn>
                <a:cxn ang="0">
                  <a:pos x="connsiteX6039" y="connsiteY6039"/>
                </a:cxn>
                <a:cxn ang="0">
                  <a:pos x="connsiteX6040" y="connsiteY6040"/>
                </a:cxn>
                <a:cxn ang="0">
                  <a:pos x="connsiteX6041" y="connsiteY6041"/>
                </a:cxn>
                <a:cxn ang="0">
                  <a:pos x="connsiteX6042" y="connsiteY6042"/>
                </a:cxn>
                <a:cxn ang="0">
                  <a:pos x="connsiteX6043" y="connsiteY6043"/>
                </a:cxn>
                <a:cxn ang="0">
                  <a:pos x="connsiteX6044" y="connsiteY6044"/>
                </a:cxn>
                <a:cxn ang="0">
                  <a:pos x="connsiteX6045" y="connsiteY6045"/>
                </a:cxn>
                <a:cxn ang="0">
                  <a:pos x="connsiteX6046" y="connsiteY6046"/>
                </a:cxn>
                <a:cxn ang="0">
                  <a:pos x="connsiteX6047" y="connsiteY6047"/>
                </a:cxn>
                <a:cxn ang="0">
                  <a:pos x="connsiteX6048" y="connsiteY6048"/>
                </a:cxn>
                <a:cxn ang="0">
                  <a:pos x="connsiteX6049" y="connsiteY6049"/>
                </a:cxn>
                <a:cxn ang="0">
                  <a:pos x="connsiteX6050" y="connsiteY6050"/>
                </a:cxn>
                <a:cxn ang="0">
                  <a:pos x="connsiteX6051" y="connsiteY6051"/>
                </a:cxn>
                <a:cxn ang="0">
                  <a:pos x="connsiteX6052" y="connsiteY6052"/>
                </a:cxn>
                <a:cxn ang="0">
                  <a:pos x="connsiteX6053" y="connsiteY6053"/>
                </a:cxn>
                <a:cxn ang="0">
                  <a:pos x="connsiteX6054" y="connsiteY6054"/>
                </a:cxn>
                <a:cxn ang="0">
                  <a:pos x="connsiteX6055" y="connsiteY6055"/>
                </a:cxn>
                <a:cxn ang="0">
                  <a:pos x="connsiteX6056" y="connsiteY6056"/>
                </a:cxn>
                <a:cxn ang="0">
                  <a:pos x="connsiteX6057" y="connsiteY6057"/>
                </a:cxn>
                <a:cxn ang="0">
                  <a:pos x="connsiteX6058" y="connsiteY6058"/>
                </a:cxn>
                <a:cxn ang="0">
                  <a:pos x="connsiteX6059" y="connsiteY6059"/>
                </a:cxn>
                <a:cxn ang="0">
                  <a:pos x="connsiteX6060" y="connsiteY6060"/>
                </a:cxn>
                <a:cxn ang="0">
                  <a:pos x="connsiteX6061" y="connsiteY6061"/>
                </a:cxn>
                <a:cxn ang="0">
                  <a:pos x="connsiteX6062" y="connsiteY6062"/>
                </a:cxn>
                <a:cxn ang="0">
                  <a:pos x="connsiteX6063" y="connsiteY6063"/>
                </a:cxn>
                <a:cxn ang="0">
                  <a:pos x="connsiteX6064" y="connsiteY6064"/>
                </a:cxn>
                <a:cxn ang="0">
                  <a:pos x="connsiteX6065" y="connsiteY6065"/>
                </a:cxn>
                <a:cxn ang="0">
                  <a:pos x="connsiteX6066" y="connsiteY6066"/>
                </a:cxn>
                <a:cxn ang="0">
                  <a:pos x="connsiteX6067" y="connsiteY6067"/>
                </a:cxn>
                <a:cxn ang="0">
                  <a:pos x="connsiteX6068" y="connsiteY6068"/>
                </a:cxn>
                <a:cxn ang="0">
                  <a:pos x="connsiteX6069" y="connsiteY6069"/>
                </a:cxn>
                <a:cxn ang="0">
                  <a:pos x="connsiteX6070" y="connsiteY6070"/>
                </a:cxn>
                <a:cxn ang="0">
                  <a:pos x="connsiteX6071" y="connsiteY6071"/>
                </a:cxn>
                <a:cxn ang="0">
                  <a:pos x="connsiteX6072" y="connsiteY6072"/>
                </a:cxn>
                <a:cxn ang="0">
                  <a:pos x="connsiteX6073" y="connsiteY6073"/>
                </a:cxn>
                <a:cxn ang="0">
                  <a:pos x="connsiteX6074" y="connsiteY6074"/>
                </a:cxn>
                <a:cxn ang="0">
                  <a:pos x="connsiteX6075" y="connsiteY6075"/>
                </a:cxn>
                <a:cxn ang="0">
                  <a:pos x="connsiteX6076" y="connsiteY6076"/>
                </a:cxn>
                <a:cxn ang="0">
                  <a:pos x="connsiteX6077" y="connsiteY6077"/>
                </a:cxn>
                <a:cxn ang="0">
                  <a:pos x="connsiteX6078" y="connsiteY6078"/>
                </a:cxn>
                <a:cxn ang="0">
                  <a:pos x="connsiteX6079" y="connsiteY6079"/>
                </a:cxn>
                <a:cxn ang="0">
                  <a:pos x="connsiteX6080" y="connsiteY6080"/>
                </a:cxn>
                <a:cxn ang="0">
                  <a:pos x="connsiteX6081" y="connsiteY6081"/>
                </a:cxn>
                <a:cxn ang="0">
                  <a:pos x="connsiteX6082" y="connsiteY6082"/>
                </a:cxn>
                <a:cxn ang="0">
                  <a:pos x="connsiteX6083" y="connsiteY6083"/>
                </a:cxn>
                <a:cxn ang="0">
                  <a:pos x="connsiteX6084" y="connsiteY6084"/>
                </a:cxn>
                <a:cxn ang="0">
                  <a:pos x="connsiteX6085" y="connsiteY6085"/>
                </a:cxn>
                <a:cxn ang="0">
                  <a:pos x="connsiteX6086" y="connsiteY6086"/>
                </a:cxn>
                <a:cxn ang="0">
                  <a:pos x="connsiteX6087" y="connsiteY6087"/>
                </a:cxn>
                <a:cxn ang="0">
                  <a:pos x="connsiteX6088" y="connsiteY6088"/>
                </a:cxn>
                <a:cxn ang="0">
                  <a:pos x="connsiteX6089" y="connsiteY6089"/>
                </a:cxn>
                <a:cxn ang="0">
                  <a:pos x="connsiteX6090" y="connsiteY6090"/>
                </a:cxn>
                <a:cxn ang="0">
                  <a:pos x="connsiteX6091" y="connsiteY6091"/>
                </a:cxn>
                <a:cxn ang="0">
                  <a:pos x="connsiteX6092" y="connsiteY6092"/>
                </a:cxn>
                <a:cxn ang="0">
                  <a:pos x="connsiteX6093" y="connsiteY6093"/>
                </a:cxn>
                <a:cxn ang="0">
                  <a:pos x="connsiteX6094" y="connsiteY6094"/>
                </a:cxn>
                <a:cxn ang="0">
                  <a:pos x="connsiteX6095" y="connsiteY6095"/>
                </a:cxn>
                <a:cxn ang="0">
                  <a:pos x="connsiteX6096" y="connsiteY6096"/>
                </a:cxn>
                <a:cxn ang="0">
                  <a:pos x="connsiteX6097" y="connsiteY6097"/>
                </a:cxn>
                <a:cxn ang="0">
                  <a:pos x="connsiteX6098" y="connsiteY6098"/>
                </a:cxn>
                <a:cxn ang="0">
                  <a:pos x="connsiteX6099" y="connsiteY6099"/>
                </a:cxn>
                <a:cxn ang="0">
                  <a:pos x="connsiteX6100" y="connsiteY6100"/>
                </a:cxn>
                <a:cxn ang="0">
                  <a:pos x="connsiteX6101" y="connsiteY6101"/>
                </a:cxn>
                <a:cxn ang="0">
                  <a:pos x="connsiteX6102" y="connsiteY6102"/>
                </a:cxn>
                <a:cxn ang="0">
                  <a:pos x="connsiteX6103" y="connsiteY6103"/>
                </a:cxn>
                <a:cxn ang="0">
                  <a:pos x="connsiteX6104" y="connsiteY6104"/>
                </a:cxn>
                <a:cxn ang="0">
                  <a:pos x="connsiteX6105" y="connsiteY6105"/>
                </a:cxn>
                <a:cxn ang="0">
                  <a:pos x="connsiteX6106" y="connsiteY6106"/>
                </a:cxn>
                <a:cxn ang="0">
                  <a:pos x="connsiteX6107" y="connsiteY6107"/>
                </a:cxn>
                <a:cxn ang="0">
                  <a:pos x="connsiteX6108" y="connsiteY6108"/>
                </a:cxn>
                <a:cxn ang="0">
                  <a:pos x="connsiteX6109" y="connsiteY6109"/>
                </a:cxn>
                <a:cxn ang="0">
                  <a:pos x="connsiteX6110" y="connsiteY6110"/>
                </a:cxn>
                <a:cxn ang="0">
                  <a:pos x="connsiteX6111" y="connsiteY6111"/>
                </a:cxn>
                <a:cxn ang="0">
                  <a:pos x="connsiteX6112" y="connsiteY6112"/>
                </a:cxn>
                <a:cxn ang="0">
                  <a:pos x="connsiteX6113" y="connsiteY6113"/>
                </a:cxn>
                <a:cxn ang="0">
                  <a:pos x="connsiteX6114" y="connsiteY6114"/>
                </a:cxn>
                <a:cxn ang="0">
                  <a:pos x="connsiteX6115" y="connsiteY6115"/>
                </a:cxn>
                <a:cxn ang="0">
                  <a:pos x="connsiteX6116" y="connsiteY6116"/>
                </a:cxn>
                <a:cxn ang="0">
                  <a:pos x="connsiteX6117" y="connsiteY6117"/>
                </a:cxn>
                <a:cxn ang="0">
                  <a:pos x="connsiteX6118" y="connsiteY6118"/>
                </a:cxn>
                <a:cxn ang="0">
                  <a:pos x="connsiteX6119" y="connsiteY6119"/>
                </a:cxn>
                <a:cxn ang="0">
                  <a:pos x="connsiteX6120" y="connsiteY6120"/>
                </a:cxn>
                <a:cxn ang="0">
                  <a:pos x="connsiteX6121" y="connsiteY6121"/>
                </a:cxn>
                <a:cxn ang="0">
                  <a:pos x="connsiteX6122" y="connsiteY6122"/>
                </a:cxn>
                <a:cxn ang="0">
                  <a:pos x="connsiteX6123" y="connsiteY6123"/>
                </a:cxn>
                <a:cxn ang="0">
                  <a:pos x="connsiteX6124" y="connsiteY6124"/>
                </a:cxn>
                <a:cxn ang="0">
                  <a:pos x="connsiteX6125" y="connsiteY6125"/>
                </a:cxn>
                <a:cxn ang="0">
                  <a:pos x="connsiteX6126" y="connsiteY6126"/>
                </a:cxn>
                <a:cxn ang="0">
                  <a:pos x="connsiteX6127" y="connsiteY6127"/>
                </a:cxn>
                <a:cxn ang="0">
                  <a:pos x="connsiteX6128" y="connsiteY6128"/>
                </a:cxn>
                <a:cxn ang="0">
                  <a:pos x="connsiteX6129" y="connsiteY6129"/>
                </a:cxn>
                <a:cxn ang="0">
                  <a:pos x="connsiteX6130" y="connsiteY6130"/>
                </a:cxn>
                <a:cxn ang="0">
                  <a:pos x="connsiteX6131" y="connsiteY6131"/>
                </a:cxn>
                <a:cxn ang="0">
                  <a:pos x="connsiteX6132" y="connsiteY6132"/>
                </a:cxn>
                <a:cxn ang="0">
                  <a:pos x="connsiteX6133" y="connsiteY6133"/>
                </a:cxn>
                <a:cxn ang="0">
                  <a:pos x="connsiteX6134" y="connsiteY6134"/>
                </a:cxn>
                <a:cxn ang="0">
                  <a:pos x="connsiteX6135" y="connsiteY6135"/>
                </a:cxn>
                <a:cxn ang="0">
                  <a:pos x="connsiteX6136" y="connsiteY6136"/>
                </a:cxn>
                <a:cxn ang="0">
                  <a:pos x="connsiteX6137" y="connsiteY6137"/>
                </a:cxn>
                <a:cxn ang="0">
                  <a:pos x="connsiteX6138" y="connsiteY6138"/>
                </a:cxn>
                <a:cxn ang="0">
                  <a:pos x="connsiteX6139" y="connsiteY6139"/>
                </a:cxn>
                <a:cxn ang="0">
                  <a:pos x="connsiteX6140" y="connsiteY6140"/>
                </a:cxn>
                <a:cxn ang="0">
                  <a:pos x="connsiteX6141" y="connsiteY6141"/>
                </a:cxn>
                <a:cxn ang="0">
                  <a:pos x="connsiteX6142" y="connsiteY6142"/>
                </a:cxn>
                <a:cxn ang="0">
                  <a:pos x="connsiteX6143" y="connsiteY6143"/>
                </a:cxn>
                <a:cxn ang="0">
                  <a:pos x="connsiteX6144" y="connsiteY6144"/>
                </a:cxn>
                <a:cxn ang="0">
                  <a:pos x="connsiteX6145" y="connsiteY6145"/>
                </a:cxn>
                <a:cxn ang="0">
                  <a:pos x="connsiteX6146" y="connsiteY6146"/>
                </a:cxn>
                <a:cxn ang="0">
                  <a:pos x="connsiteX6147" y="connsiteY6147"/>
                </a:cxn>
                <a:cxn ang="0">
                  <a:pos x="connsiteX6148" y="connsiteY6148"/>
                </a:cxn>
                <a:cxn ang="0">
                  <a:pos x="connsiteX6149" y="connsiteY6149"/>
                </a:cxn>
                <a:cxn ang="0">
                  <a:pos x="connsiteX6150" y="connsiteY6150"/>
                </a:cxn>
                <a:cxn ang="0">
                  <a:pos x="connsiteX6151" y="connsiteY6151"/>
                </a:cxn>
                <a:cxn ang="0">
                  <a:pos x="connsiteX6152" y="connsiteY6152"/>
                </a:cxn>
                <a:cxn ang="0">
                  <a:pos x="connsiteX6153" y="connsiteY6153"/>
                </a:cxn>
                <a:cxn ang="0">
                  <a:pos x="connsiteX6154" y="connsiteY6154"/>
                </a:cxn>
                <a:cxn ang="0">
                  <a:pos x="connsiteX6155" y="connsiteY6155"/>
                </a:cxn>
                <a:cxn ang="0">
                  <a:pos x="connsiteX6156" y="connsiteY6156"/>
                </a:cxn>
                <a:cxn ang="0">
                  <a:pos x="connsiteX6157" y="connsiteY6157"/>
                </a:cxn>
                <a:cxn ang="0">
                  <a:pos x="connsiteX6158" y="connsiteY6158"/>
                </a:cxn>
                <a:cxn ang="0">
                  <a:pos x="connsiteX6159" y="connsiteY6159"/>
                </a:cxn>
                <a:cxn ang="0">
                  <a:pos x="connsiteX6160" y="connsiteY6160"/>
                </a:cxn>
                <a:cxn ang="0">
                  <a:pos x="connsiteX6161" y="connsiteY6161"/>
                </a:cxn>
                <a:cxn ang="0">
                  <a:pos x="connsiteX6162" y="connsiteY6162"/>
                </a:cxn>
                <a:cxn ang="0">
                  <a:pos x="connsiteX6163" y="connsiteY6163"/>
                </a:cxn>
                <a:cxn ang="0">
                  <a:pos x="connsiteX6164" y="connsiteY6164"/>
                </a:cxn>
                <a:cxn ang="0">
                  <a:pos x="connsiteX6165" y="connsiteY6165"/>
                </a:cxn>
                <a:cxn ang="0">
                  <a:pos x="connsiteX6166" y="connsiteY6166"/>
                </a:cxn>
                <a:cxn ang="0">
                  <a:pos x="connsiteX6167" y="connsiteY6167"/>
                </a:cxn>
                <a:cxn ang="0">
                  <a:pos x="connsiteX6168" y="connsiteY6168"/>
                </a:cxn>
                <a:cxn ang="0">
                  <a:pos x="connsiteX6169" y="connsiteY6169"/>
                </a:cxn>
                <a:cxn ang="0">
                  <a:pos x="connsiteX6170" y="connsiteY6170"/>
                </a:cxn>
                <a:cxn ang="0">
                  <a:pos x="connsiteX6171" y="connsiteY6171"/>
                </a:cxn>
                <a:cxn ang="0">
                  <a:pos x="connsiteX6172" y="connsiteY6172"/>
                </a:cxn>
                <a:cxn ang="0">
                  <a:pos x="connsiteX6173" y="connsiteY6173"/>
                </a:cxn>
                <a:cxn ang="0">
                  <a:pos x="connsiteX6174" y="connsiteY6174"/>
                </a:cxn>
                <a:cxn ang="0">
                  <a:pos x="connsiteX6175" y="connsiteY6175"/>
                </a:cxn>
                <a:cxn ang="0">
                  <a:pos x="connsiteX6176" y="connsiteY6176"/>
                </a:cxn>
                <a:cxn ang="0">
                  <a:pos x="connsiteX6177" y="connsiteY6177"/>
                </a:cxn>
                <a:cxn ang="0">
                  <a:pos x="connsiteX6178" y="connsiteY6178"/>
                </a:cxn>
                <a:cxn ang="0">
                  <a:pos x="connsiteX6179" y="connsiteY6179"/>
                </a:cxn>
                <a:cxn ang="0">
                  <a:pos x="connsiteX6180" y="connsiteY6180"/>
                </a:cxn>
                <a:cxn ang="0">
                  <a:pos x="connsiteX6181" y="connsiteY6181"/>
                </a:cxn>
                <a:cxn ang="0">
                  <a:pos x="connsiteX6182" y="connsiteY6182"/>
                </a:cxn>
                <a:cxn ang="0">
                  <a:pos x="connsiteX6183" y="connsiteY6183"/>
                </a:cxn>
                <a:cxn ang="0">
                  <a:pos x="connsiteX6184" y="connsiteY6184"/>
                </a:cxn>
                <a:cxn ang="0">
                  <a:pos x="connsiteX6185" y="connsiteY6185"/>
                </a:cxn>
                <a:cxn ang="0">
                  <a:pos x="connsiteX6186" y="connsiteY6186"/>
                </a:cxn>
                <a:cxn ang="0">
                  <a:pos x="connsiteX6187" y="connsiteY6187"/>
                </a:cxn>
                <a:cxn ang="0">
                  <a:pos x="connsiteX6188" y="connsiteY6188"/>
                </a:cxn>
                <a:cxn ang="0">
                  <a:pos x="connsiteX6189" y="connsiteY6189"/>
                </a:cxn>
                <a:cxn ang="0">
                  <a:pos x="connsiteX6190" y="connsiteY6190"/>
                </a:cxn>
                <a:cxn ang="0">
                  <a:pos x="connsiteX6191" y="connsiteY6191"/>
                </a:cxn>
                <a:cxn ang="0">
                  <a:pos x="connsiteX6192" y="connsiteY6192"/>
                </a:cxn>
                <a:cxn ang="0">
                  <a:pos x="connsiteX6193" y="connsiteY6193"/>
                </a:cxn>
                <a:cxn ang="0">
                  <a:pos x="connsiteX6194" y="connsiteY6194"/>
                </a:cxn>
                <a:cxn ang="0">
                  <a:pos x="connsiteX6195" y="connsiteY6195"/>
                </a:cxn>
                <a:cxn ang="0">
                  <a:pos x="connsiteX6196" y="connsiteY6196"/>
                </a:cxn>
                <a:cxn ang="0">
                  <a:pos x="connsiteX6197" y="connsiteY6197"/>
                </a:cxn>
                <a:cxn ang="0">
                  <a:pos x="connsiteX6198" y="connsiteY6198"/>
                </a:cxn>
                <a:cxn ang="0">
                  <a:pos x="connsiteX6199" y="connsiteY6199"/>
                </a:cxn>
                <a:cxn ang="0">
                  <a:pos x="connsiteX6200" y="connsiteY6200"/>
                </a:cxn>
                <a:cxn ang="0">
                  <a:pos x="connsiteX6201" y="connsiteY6201"/>
                </a:cxn>
                <a:cxn ang="0">
                  <a:pos x="connsiteX6202" y="connsiteY6202"/>
                </a:cxn>
                <a:cxn ang="0">
                  <a:pos x="connsiteX6203" y="connsiteY6203"/>
                </a:cxn>
                <a:cxn ang="0">
                  <a:pos x="connsiteX6204" y="connsiteY6204"/>
                </a:cxn>
                <a:cxn ang="0">
                  <a:pos x="connsiteX6205" y="connsiteY6205"/>
                </a:cxn>
                <a:cxn ang="0">
                  <a:pos x="connsiteX6206" y="connsiteY6206"/>
                </a:cxn>
                <a:cxn ang="0">
                  <a:pos x="connsiteX6207" y="connsiteY6207"/>
                </a:cxn>
                <a:cxn ang="0">
                  <a:pos x="connsiteX6208" y="connsiteY6208"/>
                </a:cxn>
                <a:cxn ang="0">
                  <a:pos x="connsiteX6209" y="connsiteY6209"/>
                </a:cxn>
                <a:cxn ang="0">
                  <a:pos x="connsiteX6210" y="connsiteY6210"/>
                </a:cxn>
                <a:cxn ang="0">
                  <a:pos x="connsiteX6211" y="connsiteY6211"/>
                </a:cxn>
                <a:cxn ang="0">
                  <a:pos x="connsiteX6212" y="connsiteY6212"/>
                </a:cxn>
                <a:cxn ang="0">
                  <a:pos x="connsiteX6213" y="connsiteY6213"/>
                </a:cxn>
                <a:cxn ang="0">
                  <a:pos x="connsiteX6214" y="connsiteY6214"/>
                </a:cxn>
                <a:cxn ang="0">
                  <a:pos x="connsiteX6215" y="connsiteY6215"/>
                </a:cxn>
                <a:cxn ang="0">
                  <a:pos x="connsiteX6216" y="connsiteY6216"/>
                </a:cxn>
                <a:cxn ang="0">
                  <a:pos x="connsiteX6217" y="connsiteY6217"/>
                </a:cxn>
                <a:cxn ang="0">
                  <a:pos x="connsiteX6218" y="connsiteY6218"/>
                </a:cxn>
                <a:cxn ang="0">
                  <a:pos x="connsiteX6219" y="connsiteY6219"/>
                </a:cxn>
                <a:cxn ang="0">
                  <a:pos x="connsiteX6220" y="connsiteY6220"/>
                </a:cxn>
                <a:cxn ang="0">
                  <a:pos x="connsiteX6221" y="connsiteY6221"/>
                </a:cxn>
                <a:cxn ang="0">
                  <a:pos x="connsiteX6222" y="connsiteY6222"/>
                </a:cxn>
                <a:cxn ang="0">
                  <a:pos x="connsiteX6223" y="connsiteY6223"/>
                </a:cxn>
                <a:cxn ang="0">
                  <a:pos x="connsiteX6224" y="connsiteY6224"/>
                </a:cxn>
                <a:cxn ang="0">
                  <a:pos x="connsiteX6225" y="connsiteY6225"/>
                </a:cxn>
                <a:cxn ang="0">
                  <a:pos x="connsiteX6226" y="connsiteY6226"/>
                </a:cxn>
                <a:cxn ang="0">
                  <a:pos x="connsiteX6227" y="connsiteY6227"/>
                </a:cxn>
                <a:cxn ang="0">
                  <a:pos x="connsiteX6228" y="connsiteY6228"/>
                </a:cxn>
                <a:cxn ang="0">
                  <a:pos x="connsiteX6229" y="connsiteY6229"/>
                </a:cxn>
                <a:cxn ang="0">
                  <a:pos x="connsiteX6230" y="connsiteY6230"/>
                </a:cxn>
                <a:cxn ang="0">
                  <a:pos x="connsiteX6231" y="connsiteY6231"/>
                </a:cxn>
                <a:cxn ang="0">
                  <a:pos x="connsiteX6232" y="connsiteY6232"/>
                </a:cxn>
                <a:cxn ang="0">
                  <a:pos x="connsiteX6233" y="connsiteY6233"/>
                </a:cxn>
                <a:cxn ang="0">
                  <a:pos x="connsiteX6234" y="connsiteY6234"/>
                </a:cxn>
                <a:cxn ang="0">
                  <a:pos x="connsiteX6235" y="connsiteY6235"/>
                </a:cxn>
                <a:cxn ang="0">
                  <a:pos x="connsiteX6236" y="connsiteY6236"/>
                </a:cxn>
                <a:cxn ang="0">
                  <a:pos x="connsiteX6237" y="connsiteY6237"/>
                </a:cxn>
                <a:cxn ang="0">
                  <a:pos x="connsiteX6238" y="connsiteY6238"/>
                </a:cxn>
                <a:cxn ang="0">
                  <a:pos x="connsiteX6239" y="connsiteY6239"/>
                </a:cxn>
                <a:cxn ang="0">
                  <a:pos x="connsiteX6240" y="connsiteY6240"/>
                </a:cxn>
                <a:cxn ang="0">
                  <a:pos x="connsiteX6241" y="connsiteY6241"/>
                </a:cxn>
                <a:cxn ang="0">
                  <a:pos x="connsiteX6242" y="connsiteY6242"/>
                </a:cxn>
                <a:cxn ang="0">
                  <a:pos x="connsiteX6243" y="connsiteY6243"/>
                </a:cxn>
                <a:cxn ang="0">
                  <a:pos x="connsiteX6244" y="connsiteY6244"/>
                </a:cxn>
                <a:cxn ang="0">
                  <a:pos x="connsiteX6245" y="connsiteY6245"/>
                </a:cxn>
                <a:cxn ang="0">
                  <a:pos x="connsiteX6246" y="connsiteY6246"/>
                </a:cxn>
                <a:cxn ang="0">
                  <a:pos x="connsiteX6247" y="connsiteY6247"/>
                </a:cxn>
                <a:cxn ang="0">
                  <a:pos x="connsiteX6248" y="connsiteY6248"/>
                </a:cxn>
                <a:cxn ang="0">
                  <a:pos x="connsiteX6249" y="connsiteY6249"/>
                </a:cxn>
                <a:cxn ang="0">
                  <a:pos x="connsiteX6250" y="connsiteY6250"/>
                </a:cxn>
                <a:cxn ang="0">
                  <a:pos x="connsiteX6251" y="connsiteY6251"/>
                </a:cxn>
                <a:cxn ang="0">
                  <a:pos x="connsiteX6252" y="connsiteY6252"/>
                </a:cxn>
                <a:cxn ang="0">
                  <a:pos x="connsiteX6253" y="connsiteY6253"/>
                </a:cxn>
                <a:cxn ang="0">
                  <a:pos x="connsiteX6254" y="connsiteY6254"/>
                </a:cxn>
                <a:cxn ang="0">
                  <a:pos x="connsiteX6255" y="connsiteY6255"/>
                </a:cxn>
                <a:cxn ang="0">
                  <a:pos x="connsiteX6256" y="connsiteY6256"/>
                </a:cxn>
                <a:cxn ang="0">
                  <a:pos x="connsiteX6257" y="connsiteY6257"/>
                </a:cxn>
                <a:cxn ang="0">
                  <a:pos x="connsiteX6258" y="connsiteY6258"/>
                </a:cxn>
                <a:cxn ang="0">
                  <a:pos x="connsiteX6259" y="connsiteY6259"/>
                </a:cxn>
                <a:cxn ang="0">
                  <a:pos x="connsiteX6260" y="connsiteY6260"/>
                </a:cxn>
                <a:cxn ang="0">
                  <a:pos x="connsiteX6261" y="connsiteY6261"/>
                </a:cxn>
                <a:cxn ang="0">
                  <a:pos x="connsiteX6262" y="connsiteY6262"/>
                </a:cxn>
                <a:cxn ang="0">
                  <a:pos x="connsiteX6263" y="connsiteY6263"/>
                </a:cxn>
                <a:cxn ang="0">
                  <a:pos x="connsiteX6264" y="connsiteY6264"/>
                </a:cxn>
                <a:cxn ang="0">
                  <a:pos x="connsiteX6265" y="connsiteY6265"/>
                </a:cxn>
                <a:cxn ang="0">
                  <a:pos x="connsiteX6266" y="connsiteY6266"/>
                </a:cxn>
                <a:cxn ang="0">
                  <a:pos x="connsiteX6267" y="connsiteY6267"/>
                </a:cxn>
                <a:cxn ang="0">
                  <a:pos x="connsiteX6268" y="connsiteY6268"/>
                </a:cxn>
                <a:cxn ang="0">
                  <a:pos x="connsiteX6269" y="connsiteY6269"/>
                </a:cxn>
                <a:cxn ang="0">
                  <a:pos x="connsiteX6270" y="connsiteY6270"/>
                </a:cxn>
                <a:cxn ang="0">
                  <a:pos x="connsiteX6271" y="connsiteY6271"/>
                </a:cxn>
                <a:cxn ang="0">
                  <a:pos x="connsiteX6272" y="connsiteY6272"/>
                </a:cxn>
                <a:cxn ang="0">
                  <a:pos x="connsiteX6273" y="connsiteY6273"/>
                </a:cxn>
                <a:cxn ang="0">
                  <a:pos x="connsiteX6274" y="connsiteY6274"/>
                </a:cxn>
                <a:cxn ang="0">
                  <a:pos x="connsiteX6275" y="connsiteY6275"/>
                </a:cxn>
                <a:cxn ang="0">
                  <a:pos x="connsiteX6276" y="connsiteY6276"/>
                </a:cxn>
                <a:cxn ang="0">
                  <a:pos x="connsiteX6277" y="connsiteY6277"/>
                </a:cxn>
                <a:cxn ang="0">
                  <a:pos x="connsiteX6278" y="connsiteY6278"/>
                </a:cxn>
                <a:cxn ang="0">
                  <a:pos x="connsiteX6279" y="connsiteY6279"/>
                </a:cxn>
                <a:cxn ang="0">
                  <a:pos x="connsiteX6280" y="connsiteY6280"/>
                </a:cxn>
                <a:cxn ang="0">
                  <a:pos x="connsiteX6281" y="connsiteY6281"/>
                </a:cxn>
                <a:cxn ang="0">
                  <a:pos x="connsiteX6282" y="connsiteY6282"/>
                </a:cxn>
                <a:cxn ang="0">
                  <a:pos x="connsiteX6283" y="connsiteY6283"/>
                </a:cxn>
                <a:cxn ang="0">
                  <a:pos x="connsiteX6284" y="connsiteY6284"/>
                </a:cxn>
                <a:cxn ang="0">
                  <a:pos x="connsiteX6285" y="connsiteY6285"/>
                </a:cxn>
                <a:cxn ang="0">
                  <a:pos x="connsiteX6286" y="connsiteY6286"/>
                </a:cxn>
                <a:cxn ang="0">
                  <a:pos x="connsiteX6287" y="connsiteY6287"/>
                </a:cxn>
                <a:cxn ang="0">
                  <a:pos x="connsiteX6288" y="connsiteY6288"/>
                </a:cxn>
                <a:cxn ang="0">
                  <a:pos x="connsiteX6289" y="connsiteY6289"/>
                </a:cxn>
                <a:cxn ang="0">
                  <a:pos x="connsiteX6290" y="connsiteY6290"/>
                </a:cxn>
                <a:cxn ang="0">
                  <a:pos x="connsiteX6291" y="connsiteY6291"/>
                </a:cxn>
                <a:cxn ang="0">
                  <a:pos x="connsiteX6292" y="connsiteY6292"/>
                </a:cxn>
                <a:cxn ang="0">
                  <a:pos x="connsiteX6293" y="connsiteY6293"/>
                </a:cxn>
                <a:cxn ang="0">
                  <a:pos x="connsiteX6294" y="connsiteY6294"/>
                </a:cxn>
                <a:cxn ang="0">
                  <a:pos x="connsiteX6295" y="connsiteY6295"/>
                </a:cxn>
                <a:cxn ang="0">
                  <a:pos x="connsiteX6296" y="connsiteY6296"/>
                </a:cxn>
                <a:cxn ang="0">
                  <a:pos x="connsiteX6297" y="connsiteY6297"/>
                </a:cxn>
                <a:cxn ang="0">
                  <a:pos x="connsiteX6298" y="connsiteY6298"/>
                </a:cxn>
                <a:cxn ang="0">
                  <a:pos x="connsiteX6299" y="connsiteY6299"/>
                </a:cxn>
                <a:cxn ang="0">
                  <a:pos x="connsiteX6300" y="connsiteY6300"/>
                </a:cxn>
                <a:cxn ang="0">
                  <a:pos x="connsiteX6301" y="connsiteY6301"/>
                </a:cxn>
                <a:cxn ang="0">
                  <a:pos x="connsiteX6302" y="connsiteY6302"/>
                </a:cxn>
                <a:cxn ang="0">
                  <a:pos x="connsiteX6303" y="connsiteY6303"/>
                </a:cxn>
                <a:cxn ang="0">
                  <a:pos x="connsiteX6304" y="connsiteY6304"/>
                </a:cxn>
                <a:cxn ang="0">
                  <a:pos x="connsiteX6305" y="connsiteY6305"/>
                </a:cxn>
                <a:cxn ang="0">
                  <a:pos x="connsiteX6306" y="connsiteY6306"/>
                </a:cxn>
                <a:cxn ang="0">
                  <a:pos x="connsiteX6307" y="connsiteY6307"/>
                </a:cxn>
                <a:cxn ang="0">
                  <a:pos x="connsiteX6308" y="connsiteY6308"/>
                </a:cxn>
                <a:cxn ang="0">
                  <a:pos x="connsiteX6309" y="connsiteY6309"/>
                </a:cxn>
                <a:cxn ang="0">
                  <a:pos x="connsiteX6310" y="connsiteY6310"/>
                </a:cxn>
                <a:cxn ang="0">
                  <a:pos x="connsiteX6311" y="connsiteY6311"/>
                </a:cxn>
                <a:cxn ang="0">
                  <a:pos x="connsiteX6312" y="connsiteY6312"/>
                </a:cxn>
                <a:cxn ang="0">
                  <a:pos x="connsiteX6313" y="connsiteY6313"/>
                </a:cxn>
                <a:cxn ang="0">
                  <a:pos x="connsiteX6314" y="connsiteY6314"/>
                </a:cxn>
                <a:cxn ang="0">
                  <a:pos x="connsiteX6315" y="connsiteY6315"/>
                </a:cxn>
                <a:cxn ang="0">
                  <a:pos x="connsiteX6316" y="connsiteY6316"/>
                </a:cxn>
                <a:cxn ang="0">
                  <a:pos x="connsiteX6317" y="connsiteY6317"/>
                </a:cxn>
                <a:cxn ang="0">
                  <a:pos x="connsiteX6318" y="connsiteY6318"/>
                </a:cxn>
                <a:cxn ang="0">
                  <a:pos x="connsiteX6319" y="connsiteY6319"/>
                </a:cxn>
                <a:cxn ang="0">
                  <a:pos x="connsiteX6320" y="connsiteY6320"/>
                </a:cxn>
                <a:cxn ang="0">
                  <a:pos x="connsiteX6321" y="connsiteY6321"/>
                </a:cxn>
                <a:cxn ang="0">
                  <a:pos x="connsiteX6322" y="connsiteY6322"/>
                </a:cxn>
                <a:cxn ang="0">
                  <a:pos x="connsiteX6323" y="connsiteY6323"/>
                </a:cxn>
                <a:cxn ang="0">
                  <a:pos x="connsiteX6324" y="connsiteY6324"/>
                </a:cxn>
                <a:cxn ang="0">
                  <a:pos x="connsiteX6325" y="connsiteY6325"/>
                </a:cxn>
                <a:cxn ang="0">
                  <a:pos x="connsiteX6326" y="connsiteY6326"/>
                </a:cxn>
                <a:cxn ang="0">
                  <a:pos x="connsiteX6327" y="connsiteY6327"/>
                </a:cxn>
                <a:cxn ang="0">
                  <a:pos x="connsiteX6328" y="connsiteY6328"/>
                </a:cxn>
                <a:cxn ang="0">
                  <a:pos x="connsiteX6329" y="connsiteY6329"/>
                </a:cxn>
                <a:cxn ang="0">
                  <a:pos x="connsiteX6330" y="connsiteY6330"/>
                </a:cxn>
                <a:cxn ang="0">
                  <a:pos x="connsiteX6331" y="connsiteY6331"/>
                </a:cxn>
                <a:cxn ang="0">
                  <a:pos x="connsiteX6332" y="connsiteY6332"/>
                </a:cxn>
                <a:cxn ang="0">
                  <a:pos x="connsiteX6333" y="connsiteY6333"/>
                </a:cxn>
                <a:cxn ang="0">
                  <a:pos x="connsiteX6334" y="connsiteY6334"/>
                </a:cxn>
                <a:cxn ang="0">
                  <a:pos x="connsiteX6335" y="connsiteY6335"/>
                </a:cxn>
                <a:cxn ang="0">
                  <a:pos x="connsiteX6336" y="connsiteY6336"/>
                </a:cxn>
                <a:cxn ang="0">
                  <a:pos x="connsiteX6337" y="connsiteY6337"/>
                </a:cxn>
                <a:cxn ang="0">
                  <a:pos x="connsiteX6338" y="connsiteY6338"/>
                </a:cxn>
                <a:cxn ang="0">
                  <a:pos x="connsiteX6339" y="connsiteY6339"/>
                </a:cxn>
                <a:cxn ang="0">
                  <a:pos x="connsiteX6340" y="connsiteY6340"/>
                </a:cxn>
                <a:cxn ang="0">
                  <a:pos x="connsiteX6341" y="connsiteY6341"/>
                </a:cxn>
                <a:cxn ang="0">
                  <a:pos x="connsiteX6342" y="connsiteY6342"/>
                </a:cxn>
                <a:cxn ang="0">
                  <a:pos x="connsiteX6343" y="connsiteY6343"/>
                </a:cxn>
                <a:cxn ang="0">
                  <a:pos x="connsiteX6344" y="connsiteY6344"/>
                </a:cxn>
                <a:cxn ang="0">
                  <a:pos x="connsiteX6345" y="connsiteY6345"/>
                </a:cxn>
                <a:cxn ang="0">
                  <a:pos x="connsiteX6346" y="connsiteY6346"/>
                </a:cxn>
                <a:cxn ang="0">
                  <a:pos x="connsiteX6347" y="connsiteY6347"/>
                </a:cxn>
                <a:cxn ang="0">
                  <a:pos x="connsiteX6348" y="connsiteY6348"/>
                </a:cxn>
                <a:cxn ang="0">
                  <a:pos x="connsiteX6349" y="connsiteY6349"/>
                </a:cxn>
                <a:cxn ang="0">
                  <a:pos x="connsiteX6350" y="connsiteY6350"/>
                </a:cxn>
                <a:cxn ang="0">
                  <a:pos x="connsiteX6351" y="connsiteY6351"/>
                </a:cxn>
                <a:cxn ang="0">
                  <a:pos x="connsiteX6352" y="connsiteY6352"/>
                </a:cxn>
                <a:cxn ang="0">
                  <a:pos x="connsiteX6353" y="connsiteY6353"/>
                </a:cxn>
                <a:cxn ang="0">
                  <a:pos x="connsiteX6354" y="connsiteY6354"/>
                </a:cxn>
                <a:cxn ang="0">
                  <a:pos x="connsiteX6355" y="connsiteY6355"/>
                </a:cxn>
                <a:cxn ang="0">
                  <a:pos x="connsiteX6356" y="connsiteY6356"/>
                </a:cxn>
                <a:cxn ang="0">
                  <a:pos x="connsiteX6357" y="connsiteY6357"/>
                </a:cxn>
                <a:cxn ang="0">
                  <a:pos x="connsiteX6358" y="connsiteY6358"/>
                </a:cxn>
                <a:cxn ang="0">
                  <a:pos x="connsiteX6359" y="connsiteY6359"/>
                </a:cxn>
                <a:cxn ang="0">
                  <a:pos x="connsiteX6360" y="connsiteY6360"/>
                </a:cxn>
                <a:cxn ang="0">
                  <a:pos x="connsiteX6361" y="connsiteY6361"/>
                </a:cxn>
                <a:cxn ang="0">
                  <a:pos x="connsiteX6362" y="connsiteY6362"/>
                </a:cxn>
                <a:cxn ang="0">
                  <a:pos x="connsiteX6363" y="connsiteY6363"/>
                </a:cxn>
                <a:cxn ang="0">
                  <a:pos x="connsiteX6364" y="connsiteY6364"/>
                </a:cxn>
                <a:cxn ang="0">
                  <a:pos x="connsiteX6365" y="connsiteY6365"/>
                </a:cxn>
                <a:cxn ang="0">
                  <a:pos x="connsiteX6366" y="connsiteY6366"/>
                </a:cxn>
                <a:cxn ang="0">
                  <a:pos x="connsiteX6367" y="connsiteY6367"/>
                </a:cxn>
                <a:cxn ang="0">
                  <a:pos x="connsiteX6368" y="connsiteY6368"/>
                </a:cxn>
                <a:cxn ang="0">
                  <a:pos x="connsiteX6369" y="connsiteY6369"/>
                </a:cxn>
                <a:cxn ang="0">
                  <a:pos x="connsiteX6370" y="connsiteY6370"/>
                </a:cxn>
                <a:cxn ang="0">
                  <a:pos x="connsiteX6371" y="connsiteY6371"/>
                </a:cxn>
                <a:cxn ang="0">
                  <a:pos x="connsiteX6372" y="connsiteY6372"/>
                </a:cxn>
                <a:cxn ang="0">
                  <a:pos x="connsiteX6373" y="connsiteY6373"/>
                </a:cxn>
                <a:cxn ang="0">
                  <a:pos x="connsiteX6374" y="connsiteY6374"/>
                </a:cxn>
                <a:cxn ang="0">
                  <a:pos x="connsiteX6375" y="connsiteY6375"/>
                </a:cxn>
                <a:cxn ang="0">
                  <a:pos x="connsiteX6376" y="connsiteY6376"/>
                </a:cxn>
                <a:cxn ang="0">
                  <a:pos x="connsiteX6377" y="connsiteY6377"/>
                </a:cxn>
                <a:cxn ang="0">
                  <a:pos x="connsiteX6378" y="connsiteY6378"/>
                </a:cxn>
                <a:cxn ang="0">
                  <a:pos x="connsiteX6379" y="connsiteY6379"/>
                </a:cxn>
                <a:cxn ang="0">
                  <a:pos x="connsiteX6380" y="connsiteY6380"/>
                </a:cxn>
                <a:cxn ang="0">
                  <a:pos x="connsiteX6381" y="connsiteY6381"/>
                </a:cxn>
                <a:cxn ang="0">
                  <a:pos x="connsiteX6382" y="connsiteY6382"/>
                </a:cxn>
                <a:cxn ang="0">
                  <a:pos x="connsiteX6383" y="connsiteY6383"/>
                </a:cxn>
                <a:cxn ang="0">
                  <a:pos x="connsiteX6384" y="connsiteY6384"/>
                </a:cxn>
                <a:cxn ang="0">
                  <a:pos x="connsiteX6385" y="connsiteY6385"/>
                </a:cxn>
                <a:cxn ang="0">
                  <a:pos x="connsiteX6386" y="connsiteY6386"/>
                </a:cxn>
                <a:cxn ang="0">
                  <a:pos x="connsiteX6387" y="connsiteY6387"/>
                </a:cxn>
                <a:cxn ang="0">
                  <a:pos x="connsiteX6388" y="connsiteY6388"/>
                </a:cxn>
                <a:cxn ang="0">
                  <a:pos x="connsiteX6389" y="connsiteY6389"/>
                </a:cxn>
                <a:cxn ang="0">
                  <a:pos x="connsiteX6390" y="connsiteY6390"/>
                </a:cxn>
                <a:cxn ang="0">
                  <a:pos x="connsiteX6391" y="connsiteY6391"/>
                </a:cxn>
                <a:cxn ang="0">
                  <a:pos x="connsiteX6392" y="connsiteY6392"/>
                </a:cxn>
                <a:cxn ang="0">
                  <a:pos x="connsiteX6393" y="connsiteY6393"/>
                </a:cxn>
                <a:cxn ang="0">
                  <a:pos x="connsiteX6394" y="connsiteY6394"/>
                </a:cxn>
                <a:cxn ang="0">
                  <a:pos x="connsiteX6395" y="connsiteY6395"/>
                </a:cxn>
                <a:cxn ang="0">
                  <a:pos x="connsiteX6396" y="connsiteY6396"/>
                </a:cxn>
                <a:cxn ang="0">
                  <a:pos x="connsiteX6397" y="connsiteY6397"/>
                </a:cxn>
                <a:cxn ang="0">
                  <a:pos x="connsiteX6398" y="connsiteY6398"/>
                </a:cxn>
                <a:cxn ang="0">
                  <a:pos x="connsiteX6399" y="connsiteY6399"/>
                </a:cxn>
                <a:cxn ang="0">
                  <a:pos x="connsiteX6400" y="connsiteY6400"/>
                </a:cxn>
                <a:cxn ang="0">
                  <a:pos x="connsiteX6401" y="connsiteY6401"/>
                </a:cxn>
                <a:cxn ang="0">
                  <a:pos x="connsiteX6402" y="connsiteY6402"/>
                </a:cxn>
                <a:cxn ang="0">
                  <a:pos x="connsiteX6403" y="connsiteY6403"/>
                </a:cxn>
                <a:cxn ang="0">
                  <a:pos x="connsiteX6404" y="connsiteY6404"/>
                </a:cxn>
                <a:cxn ang="0">
                  <a:pos x="connsiteX6405" y="connsiteY6405"/>
                </a:cxn>
                <a:cxn ang="0">
                  <a:pos x="connsiteX6406" y="connsiteY6406"/>
                </a:cxn>
                <a:cxn ang="0">
                  <a:pos x="connsiteX6407" y="connsiteY6407"/>
                </a:cxn>
                <a:cxn ang="0">
                  <a:pos x="connsiteX6408" y="connsiteY6408"/>
                </a:cxn>
                <a:cxn ang="0">
                  <a:pos x="connsiteX6409" y="connsiteY6409"/>
                </a:cxn>
                <a:cxn ang="0">
                  <a:pos x="connsiteX6410" y="connsiteY6410"/>
                </a:cxn>
                <a:cxn ang="0">
                  <a:pos x="connsiteX6411" y="connsiteY6411"/>
                </a:cxn>
                <a:cxn ang="0">
                  <a:pos x="connsiteX6412" y="connsiteY6412"/>
                </a:cxn>
                <a:cxn ang="0">
                  <a:pos x="connsiteX6413" y="connsiteY6413"/>
                </a:cxn>
                <a:cxn ang="0">
                  <a:pos x="connsiteX6414" y="connsiteY6414"/>
                </a:cxn>
                <a:cxn ang="0">
                  <a:pos x="connsiteX6415" y="connsiteY6415"/>
                </a:cxn>
                <a:cxn ang="0">
                  <a:pos x="connsiteX6416" y="connsiteY6416"/>
                </a:cxn>
                <a:cxn ang="0">
                  <a:pos x="connsiteX6417" y="connsiteY6417"/>
                </a:cxn>
                <a:cxn ang="0">
                  <a:pos x="connsiteX6418" y="connsiteY6418"/>
                </a:cxn>
                <a:cxn ang="0">
                  <a:pos x="connsiteX6419" y="connsiteY6419"/>
                </a:cxn>
                <a:cxn ang="0">
                  <a:pos x="connsiteX6420" y="connsiteY6420"/>
                </a:cxn>
                <a:cxn ang="0">
                  <a:pos x="connsiteX6421" y="connsiteY6421"/>
                </a:cxn>
                <a:cxn ang="0">
                  <a:pos x="connsiteX6422" y="connsiteY6422"/>
                </a:cxn>
                <a:cxn ang="0">
                  <a:pos x="connsiteX6423" y="connsiteY6423"/>
                </a:cxn>
                <a:cxn ang="0">
                  <a:pos x="connsiteX6424" y="connsiteY6424"/>
                </a:cxn>
                <a:cxn ang="0">
                  <a:pos x="connsiteX6425" y="connsiteY6425"/>
                </a:cxn>
                <a:cxn ang="0">
                  <a:pos x="connsiteX6426" y="connsiteY6426"/>
                </a:cxn>
                <a:cxn ang="0">
                  <a:pos x="connsiteX6427" y="connsiteY6427"/>
                </a:cxn>
                <a:cxn ang="0">
                  <a:pos x="connsiteX6428" y="connsiteY6428"/>
                </a:cxn>
                <a:cxn ang="0">
                  <a:pos x="connsiteX6429" y="connsiteY6429"/>
                </a:cxn>
                <a:cxn ang="0">
                  <a:pos x="connsiteX6430" y="connsiteY6430"/>
                </a:cxn>
                <a:cxn ang="0">
                  <a:pos x="connsiteX6431" y="connsiteY6431"/>
                </a:cxn>
                <a:cxn ang="0">
                  <a:pos x="connsiteX6432" y="connsiteY6432"/>
                </a:cxn>
                <a:cxn ang="0">
                  <a:pos x="connsiteX6433" y="connsiteY6433"/>
                </a:cxn>
                <a:cxn ang="0">
                  <a:pos x="connsiteX6434" y="connsiteY6434"/>
                </a:cxn>
                <a:cxn ang="0">
                  <a:pos x="connsiteX6435" y="connsiteY6435"/>
                </a:cxn>
                <a:cxn ang="0">
                  <a:pos x="connsiteX6436" y="connsiteY6436"/>
                </a:cxn>
                <a:cxn ang="0">
                  <a:pos x="connsiteX6437" y="connsiteY6437"/>
                </a:cxn>
                <a:cxn ang="0">
                  <a:pos x="connsiteX6438" y="connsiteY6438"/>
                </a:cxn>
                <a:cxn ang="0">
                  <a:pos x="connsiteX6439" y="connsiteY6439"/>
                </a:cxn>
                <a:cxn ang="0">
                  <a:pos x="connsiteX6440" y="connsiteY6440"/>
                </a:cxn>
                <a:cxn ang="0">
                  <a:pos x="connsiteX6441" y="connsiteY6441"/>
                </a:cxn>
                <a:cxn ang="0">
                  <a:pos x="connsiteX6442" y="connsiteY6442"/>
                </a:cxn>
                <a:cxn ang="0">
                  <a:pos x="connsiteX6443" y="connsiteY6443"/>
                </a:cxn>
                <a:cxn ang="0">
                  <a:pos x="connsiteX6444" y="connsiteY6444"/>
                </a:cxn>
                <a:cxn ang="0">
                  <a:pos x="connsiteX6445" y="connsiteY6445"/>
                </a:cxn>
                <a:cxn ang="0">
                  <a:pos x="connsiteX6446" y="connsiteY6446"/>
                </a:cxn>
                <a:cxn ang="0">
                  <a:pos x="connsiteX6447" y="connsiteY6447"/>
                </a:cxn>
                <a:cxn ang="0">
                  <a:pos x="connsiteX6448" y="connsiteY6448"/>
                </a:cxn>
                <a:cxn ang="0">
                  <a:pos x="connsiteX6449" y="connsiteY6449"/>
                </a:cxn>
                <a:cxn ang="0">
                  <a:pos x="connsiteX6450" y="connsiteY6450"/>
                </a:cxn>
                <a:cxn ang="0">
                  <a:pos x="connsiteX6451" y="connsiteY6451"/>
                </a:cxn>
                <a:cxn ang="0">
                  <a:pos x="connsiteX6452" y="connsiteY6452"/>
                </a:cxn>
                <a:cxn ang="0">
                  <a:pos x="connsiteX6453" y="connsiteY6453"/>
                </a:cxn>
                <a:cxn ang="0">
                  <a:pos x="connsiteX6454" y="connsiteY6454"/>
                </a:cxn>
                <a:cxn ang="0">
                  <a:pos x="connsiteX6455" y="connsiteY6455"/>
                </a:cxn>
                <a:cxn ang="0">
                  <a:pos x="connsiteX6456" y="connsiteY6456"/>
                </a:cxn>
                <a:cxn ang="0">
                  <a:pos x="connsiteX6457" y="connsiteY6457"/>
                </a:cxn>
                <a:cxn ang="0">
                  <a:pos x="connsiteX6458" y="connsiteY6458"/>
                </a:cxn>
                <a:cxn ang="0">
                  <a:pos x="connsiteX6459" y="connsiteY6459"/>
                </a:cxn>
                <a:cxn ang="0">
                  <a:pos x="connsiteX6460" y="connsiteY6460"/>
                </a:cxn>
                <a:cxn ang="0">
                  <a:pos x="connsiteX6461" y="connsiteY6461"/>
                </a:cxn>
                <a:cxn ang="0">
                  <a:pos x="connsiteX6462" y="connsiteY6462"/>
                </a:cxn>
                <a:cxn ang="0">
                  <a:pos x="connsiteX6463" y="connsiteY6463"/>
                </a:cxn>
                <a:cxn ang="0">
                  <a:pos x="connsiteX6464" y="connsiteY6464"/>
                </a:cxn>
                <a:cxn ang="0">
                  <a:pos x="connsiteX6465" y="connsiteY6465"/>
                </a:cxn>
                <a:cxn ang="0">
                  <a:pos x="connsiteX6466" y="connsiteY6466"/>
                </a:cxn>
                <a:cxn ang="0">
                  <a:pos x="connsiteX6467" y="connsiteY6467"/>
                </a:cxn>
                <a:cxn ang="0">
                  <a:pos x="connsiteX6468" y="connsiteY6468"/>
                </a:cxn>
                <a:cxn ang="0">
                  <a:pos x="connsiteX6469" y="connsiteY6469"/>
                </a:cxn>
                <a:cxn ang="0">
                  <a:pos x="connsiteX6470" y="connsiteY6470"/>
                </a:cxn>
                <a:cxn ang="0">
                  <a:pos x="connsiteX6471" y="connsiteY6471"/>
                </a:cxn>
                <a:cxn ang="0">
                  <a:pos x="connsiteX6472" y="connsiteY6472"/>
                </a:cxn>
                <a:cxn ang="0">
                  <a:pos x="connsiteX6473" y="connsiteY6473"/>
                </a:cxn>
                <a:cxn ang="0">
                  <a:pos x="connsiteX6474" y="connsiteY6474"/>
                </a:cxn>
                <a:cxn ang="0">
                  <a:pos x="connsiteX6475" y="connsiteY6475"/>
                </a:cxn>
                <a:cxn ang="0">
                  <a:pos x="connsiteX6476" y="connsiteY6476"/>
                </a:cxn>
                <a:cxn ang="0">
                  <a:pos x="connsiteX6477" y="connsiteY6477"/>
                </a:cxn>
                <a:cxn ang="0">
                  <a:pos x="connsiteX6478" y="connsiteY6478"/>
                </a:cxn>
                <a:cxn ang="0">
                  <a:pos x="connsiteX6479" y="connsiteY6479"/>
                </a:cxn>
                <a:cxn ang="0">
                  <a:pos x="connsiteX6480" y="connsiteY6480"/>
                </a:cxn>
                <a:cxn ang="0">
                  <a:pos x="connsiteX6481" y="connsiteY6481"/>
                </a:cxn>
                <a:cxn ang="0">
                  <a:pos x="connsiteX6482" y="connsiteY6482"/>
                </a:cxn>
                <a:cxn ang="0">
                  <a:pos x="connsiteX6483" y="connsiteY6483"/>
                </a:cxn>
                <a:cxn ang="0">
                  <a:pos x="connsiteX6484" y="connsiteY6484"/>
                </a:cxn>
                <a:cxn ang="0">
                  <a:pos x="connsiteX6485" y="connsiteY6485"/>
                </a:cxn>
                <a:cxn ang="0">
                  <a:pos x="connsiteX6486" y="connsiteY6486"/>
                </a:cxn>
                <a:cxn ang="0">
                  <a:pos x="connsiteX6487" y="connsiteY6487"/>
                </a:cxn>
                <a:cxn ang="0">
                  <a:pos x="connsiteX6488" y="connsiteY6488"/>
                </a:cxn>
                <a:cxn ang="0">
                  <a:pos x="connsiteX6489" y="connsiteY6489"/>
                </a:cxn>
                <a:cxn ang="0">
                  <a:pos x="connsiteX6490" y="connsiteY6490"/>
                </a:cxn>
                <a:cxn ang="0">
                  <a:pos x="connsiteX6491" y="connsiteY6491"/>
                </a:cxn>
                <a:cxn ang="0">
                  <a:pos x="connsiteX6492" y="connsiteY6492"/>
                </a:cxn>
                <a:cxn ang="0">
                  <a:pos x="connsiteX6493" y="connsiteY6493"/>
                </a:cxn>
                <a:cxn ang="0">
                  <a:pos x="connsiteX6494" y="connsiteY6494"/>
                </a:cxn>
                <a:cxn ang="0">
                  <a:pos x="connsiteX6495" y="connsiteY6495"/>
                </a:cxn>
                <a:cxn ang="0">
                  <a:pos x="connsiteX6496" y="connsiteY6496"/>
                </a:cxn>
                <a:cxn ang="0">
                  <a:pos x="connsiteX6497" y="connsiteY6497"/>
                </a:cxn>
                <a:cxn ang="0">
                  <a:pos x="connsiteX6498" y="connsiteY6498"/>
                </a:cxn>
                <a:cxn ang="0">
                  <a:pos x="connsiteX6499" y="connsiteY6499"/>
                </a:cxn>
                <a:cxn ang="0">
                  <a:pos x="connsiteX6500" y="connsiteY6500"/>
                </a:cxn>
                <a:cxn ang="0">
                  <a:pos x="connsiteX6501" y="connsiteY6501"/>
                </a:cxn>
                <a:cxn ang="0">
                  <a:pos x="connsiteX6502" y="connsiteY6502"/>
                </a:cxn>
                <a:cxn ang="0">
                  <a:pos x="connsiteX6503" y="connsiteY6503"/>
                </a:cxn>
                <a:cxn ang="0">
                  <a:pos x="connsiteX6504" y="connsiteY6504"/>
                </a:cxn>
                <a:cxn ang="0">
                  <a:pos x="connsiteX6505" y="connsiteY6505"/>
                </a:cxn>
                <a:cxn ang="0">
                  <a:pos x="connsiteX6506" y="connsiteY6506"/>
                </a:cxn>
                <a:cxn ang="0">
                  <a:pos x="connsiteX6507" y="connsiteY6507"/>
                </a:cxn>
                <a:cxn ang="0">
                  <a:pos x="connsiteX6508" y="connsiteY6508"/>
                </a:cxn>
                <a:cxn ang="0">
                  <a:pos x="connsiteX6509" y="connsiteY6509"/>
                </a:cxn>
                <a:cxn ang="0">
                  <a:pos x="connsiteX6510" y="connsiteY6510"/>
                </a:cxn>
                <a:cxn ang="0">
                  <a:pos x="connsiteX6511" y="connsiteY6511"/>
                </a:cxn>
                <a:cxn ang="0">
                  <a:pos x="connsiteX6512" y="connsiteY6512"/>
                </a:cxn>
                <a:cxn ang="0">
                  <a:pos x="connsiteX6513" y="connsiteY6513"/>
                </a:cxn>
                <a:cxn ang="0">
                  <a:pos x="connsiteX6514" y="connsiteY6514"/>
                </a:cxn>
                <a:cxn ang="0">
                  <a:pos x="connsiteX6515" y="connsiteY6515"/>
                </a:cxn>
                <a:cxn ang="0">
                  <a:pos x="connsiteX6516" y="connsiteY6516"/>
                </a:cxn>
                <a:cxn ang="0">
                  <a:pos x="connsiteX6517" y="connsiteY6517"/>
                </a:cxn>
                <a:cxn ang="0">
                  <a:pos x="connsiteX6518" y="connsiteY6518"/>
                </a:cxn>
                <a:cxn ang="0">
                  <a:pos x="connsiteX6519" y="connsiteY6519"/>
                </a:cxn>
                <a:cxn ang="0">
                  <a:pos x="connsiteX6520" y="connsiteY6520"/>
                </a:cxn>
                <a:cxn ang="0">
                  <a:pos x="connsiteX6521" y="connsiteY6521"/>
                </a:cxn>
                <a:cxn ang="0">
                  <a:pos x="connsiteX6522" y="connsiteY6522"/>
                </a:cxn>
                <a:cxn ang="0">
                  <a:pos x="connsiteX6523" y="connsiteY6523"/>
                </a:cxn>
                <a:cxn ang="0">
                  <a:pos x="connsiteX6524" y="connsiteY6524"/>
                </a:cxn>
                <a:cxn ang="0">
                  <a:pos x="connsiteX6525" y="connsiteY6525"/>
                </a:cxn>
                <a:cxn ang="0">
                  <a:pos x="connsiteX6526" y="connsiteY6526"/>
                </a:cxn>
                <a:cxn ang="0">
                  <a:pos x="connsiteX6527" y="connsiteY6527"/>
                </a:cxn>
                <a:cxn ang="0">
                  <a:pos x="connsiteX6528" y="connsiteY6528"/>
                </a:cxn>
                <a:cxn ang="0">
                  <a:pos x="connsiteX6529" y="connsiteY6529"/>
                </a:cxn>
                <a:cxn ang="0">
                  <a:pos x="connsiteX6530" y="connsiteY6530"/>
                </a:cxn>
                <a:cxn ang="0">
                  <a:pos x="connsiteX6531" y="connsiteY6531"/>
                </a:cxn>
                <a:cxn ang="0">
                  <a:pos x="connsiteX6532" y="connsiteY6532"/>
                </a:cxn>
                <a:cxn ang="0">
                  <a:pos x="connsiteX6533" y="connsiteY6533"/>
                </a:cxn>
                <a:cxn ang="0">
                  <a:pos x="connsiteX6534" y="connsiteY6534"/>
                </a:cxn>
                <a:cxn ang="0">
                  <a:pos x="connsiteX6535" y="connsiteY6535"/>
                </a:cxn>
                <a:cxn ang="0">
                  <a:pos x="connsiteX6536" y="connsiteY6536"/>
                </a:cxn>
                <a:cxn ang="0">
                  <a:pos x="connsiteX6537" y="connsiteY6537"/>
                </a:cxn>
                <a:cxn ang="0">
                  <a:pos x="connsiteX6538" y="connsiteY6538"/>
                </a:cxn>
                <a:cxn ang="0">
                  <a:pos x="connsiteX6539" y="connsiteY6539"/>
                </a:cxn>
                <a:cxn ang="0">
                  <a:pos x="connsiteX6540" y="connsiteY6540"/>
                </a:cxn>
                <a:cxn ang="0">
                  <a:pos x="connsiteX6541" y="connsiteY6541"/>
                </a:cxn>
                <a:cxn ang="0">
                  <a:pos x="connsiteX6542" y="connsiteY6542"/>
                </a:cxn>
                <a:cxn ang="0">
                  <a:pos x="connsiteX6543" y="connsiteY6543"/>
                </a:cxn>
                <a:cxn ang="0">
                  <a:pos x="connsiteX6544" y="connsiteY6544"/>
                </a:cxn>
                <a:cxn ang="0">
                  <a:pos x="connsiteX6545" y="connsiteY6545"/>
                </a:cxn>
                <a:cxn ang="0">
                  <a:pos x="connsiteX6546" y="connsiteY6546"/>
                </a:cxn>
                <a:cxn ang="0">
                  <a:pos x="connsiteX6547" y="connsiteY6547"/>
                </a:cxn>
                <a:cxn ang="0">
                  <a:pos x="connsiteX6548" y="connsiteY6548"/>
                </a:cxn>
                <a:cxn ang="0">
                  <a:pos x="connsiteX6549" y="connsiteY6549"/>
                </a:cxn>
                <a:cxn ang="0">
                  <a:pos x="connsiteX6550" y="connsiteY6550"/>
                </a:cxn>
                <a:cxn ang="0">
                  <a:pos x="connsiteX6551" y="connsiteY6551"/>
                </a:cxn>
                <a:cxn ang="0">
                  <a:pos x="connsiteX6552" y="connsiteY6552"/>
                </a:cxn>
                <a:cxn ang="0">
                  <a:pos x="connsiteX6553" y="connsiteY6553"/>
                </a:cxn>
                <a:cxn ang="0">
                  <a:pos x="connsiteX6554" y="connsiteY6554"/>
                </a:cxn>
                <a:cxn ang="0">
                  <a:pos x="connsiteX6555" y="connsiteY6555"/>
                </a:cxn>
                <a:cxn ang="0">
                  <a:pos x="connsiteX6556" y="connsiteY6556"/>
                </a:cxn>
                <a:cxn ang="0">
                  <a:pos x="connsiteX6557" y="connsiteY6557"/>
                </a:cxn>
                <a:cxn ang="0">
                  <a:pos x="connsiteX6558" y="connsiteY6558"/>
                </a:cxn>
                <a:cxn ang="0">
                  <a:pos x="connsiteX6559" y="connsiteY6559"/>
                </a:cxn>
                <a:cxn ang="0">
                  <a:pos x="connsiteX6560" y="connsiteY6560"/>
                </a:cxn>
                <a:cxn ang="0">
                  <a:pos x="connsiteX6561" y="connsiteY6561"/>
                </a:cxn>
                <a:cxn ang="0">
                  <a:pos x="connsiteX6562" y="connsiteY6562"/>
                </a:cxn>
                <a:cxn ang="0">
                  <a:pos x="connsiteX6563" y="connsiteY6563"/>
                </a:cxn>
                <a:cxn ang="0">
                  <a:pos x="connsiteX6564" y="connsiteY6564"/>
                </a:cxn>
                <a:cxn ang="0">
                  <a:pos x="connsiteX6565" y="connsiteY6565"/>
                </a:cxn>
                <a:cxn ang="0">
                  <a:pos x="connsiteX6566" y="connsiteY6566"/>
                </a:cxn>
                <a:cxn ang="0">
                  <a:pos x="connsiteX6567" y="connsiteY6567"/>
                </a:cxn>
                <a:cxn ang="0">
                  <a:pos x="connsiteX6568" y="connsiteY6568"/>
                </a:cxn>
                <a:cxn ang="0">
                  <a:pos x="connsiteX6569" y="connsiteY6569"/>
                </a:cxn>
                <a:cxn ang="0">
                  <a:pos x="connsiteX6570" y="connsiteY6570"/>
                </a:cxn>
                <a:cxn ang="0">
                  <a:pos x="connsiteX6571" y="connsiteY6571"/>
                </a:cxn>
                <a:cxn ang="0">
                  <a:pos x="connsiteX6572" y="connsiteY6572"/>
                </a:cxn>
                <a:cxn ang="0">
                  <a:pos x="connsiteX6573" y="connsiteY6573"/>
                </a:cxn>
                <a:cxn ang="0">
                  <a:pos x="connsiteX6574" y="connsiteY6574"/>
                </a:cxn>
                <a:cxn ang="0">
                  <a:pos x="connsiteX6575" y="connsiteY6575"/>
                </a:cxn>
                <a:cxn ang="0">
                  <a:pos x="connsiteX6576" y="connsiteY6576"/>
                </a:cxn>
                <a:cxn ang="0">
                  <a:pos x="connsiteX6577" y="connsiteY6577"/>
                </a:cxn>
                <a:cxn ang="0">
                  <a:pos x="connsiteX6578" y="connsiteY6578"/>
                </a:cxn>
                <a:cxn ang="0">
                  <a:pos x="connsiteX6579" y="connsiteY6579"/>
                </a:cxn>
                <a:cxn ang="0">
                  <a:pos x="connsiteX6580" y="connsiteY6580"/>
                </a:cxn>
                <a:cxn ang="0">
                  <a:pos x="connsiteX6581" y="connsiteY6581"/>
                </a:cxn>
                <a:cxn ang="0">
                  <a:pos x="connsiteX6582" y="connsiteY6582"/>
                </a:cxn>
                <a:cxn ang="0">
                  <a:pos x="connsiteX6583" y="connsiteY6583"/>
                </a:cxn>
                <a:cxn ang="0">
                  <a:pos x="connsiteX6584" y="connsiteY6584"/>
                </a:cxn>
                <a:cxn ang="0">
                  <a:pos x="connsiteX6585" y="connsiteY6585"/>
                </a:cxn>
                <a:cxn ang="0">
                  <a:pos x="connsiteX6586" y="connsiteY6586"/>
                </a:cxn>
                <a:cxn ang="0">
                  <a:pos x="connsiteX6587" y="connsiteY6587"/>
                </a:cxn>
                <a:cxn ang="0">
                  <a:pos x="connsiteX6588" y="connsiteY6588"/>
                </a:cxn>
                <a:cxn ang="0">
                  <a:pos x="connsiteX6589" y="connsiteY6589"/>
                </a:cxn>
                <a:cxn ang="0">
                  <a:pos x="connsiteX6590" y="connsiteY6590"/>
                </a:cxn>
                <a:cxn ang="0">
                  <a:pos x="connsiteX6591" y="connsiteY6591"/>
                </a:cxn>
                <a:cxn ang="0">
                  <a:pos x="connsiteX6592" y="connsiteY6592"/>
                </a:cxn>
                <a:cxn ang="0">
                  <a:pos x="connsiteX6593" y="connsiteY6593"/>
                </a:cxn>
                <a:cxn ang="0">
                  <a:pos x="connsiteX6594" y="connsiteY6594"/>
                </a:cxn>
                <a:cxn ang="0">
                  <a:pos x="connsiteX6595" y="connsiteY6595"/>
                </a:cxn>
                <a:cxn ang="0">
                  <a:pos x="connsiteX6596" y="connsiteY6596"/>
                </a:cxn>
                <a:cxn ang="0">
                  <a:pos x="connsiteX6597" y="connsiteY6597"/>
                </a:cxn>
                <a:cxn ang="0">
                  <a:pos x="connsiteX6598" y="connsiteY6598"/>
                </a:cxn>
                <a:cxn ang="0">
                  <a:pos x="connsiteX6599" y="connsiteY6599"/>
                </a:cxn>
                <a:cxn ang="0">
                  <a:pos x="connsiteX6600" y="connsiteY6600"/>
                </a:cxn>
                <a:cxn ang="0">
                  <a:pos x="connsiteX6601" y="connsiteY6601"/>
                </a:cxn>
                <a:cxn ang="0">
                  <a:pos x="connsiteX6602" y="connsiteY6602"/>
                </a:cxn>
                <a:cxn ang="0">
                  <a:pos x="connsiteX6603" y="connsiteY6603"/>
                </a:cxn>
                <a:cxn ang="0">
                  <a:pos x="connsiteX6604" y="connsiteY6604"/>
                </a:cxn>
                <a:cxn ang="0">
                  <a:pos x="connsiteX6605" y="connsiteY6605"/>
                </a:cxn>
                <a:cxn ang="0">
                  <a:pos x="connsiteX6606" y="connsiteY6606"/>
                </a:cxn>
                <a:cxn ang="0">
                  <a:pos x="connsiteX6607" y="connsiteY6607"/>
                </a:cxn>
                <a:cxn ang="0">
                  <a:pos x="connsiteX6608" y="connsiteY6608"/>
                </a:cxn>
                <a:cxn ang="0">
                  <a:pos x="connsiteX6609" y="connsiteY6609"/>
                </a:cxn>
                <a:cxn ang="0">
                  <a:pos x="connsiteX6610" y="connsiteY6610"/>
                </a:cxn>
                <a:cxn ang="0">
                  <a:pos x="connsiteX6611" y="connsiteY6611"/>
                </a:cxn>
                <a:cxn ang="0">
                  <a:pos x="connsiteX6612" y="connsiteY6612"/>
                </a:cxn>
                <a:cxn ang="0">
                  <a:pos x="connsiteX6613" y="connsiteY6613"/>
                </a:cxn>
                <a:cxn ang="0">
                  <a:pos x="connsiteX6614" y="connsiteY6614"/>
                </a:cxn>
                <a:cxn ang="0">
                  <a:pos x="connsiteX6615" y="connsiteY6615"/>
                </a:cxn>
                <a:cxn ang="0">
                  <a:pos x="connsiteX6616" y="connsiteY6616"/>
                </a:cxn>
                <a:cxn ang="0">
                  <a:pos x="connsiteX6617" y="connsiteY6617"/>
                </a:cxn>
                <a:cxn ang="0">
                  <a:pos x="connsiteX6618" y="connsiteY6618"/>
                </a:cxn>
                <a:cxn ang="0">
                  <a:pos x="connsiteX6619" y="connsiteY6619"/>
                </a:cxn>
                <a:cxn ang="0">
                  <a:pos x="connsiteX6620" y="connsiteY6620"/>
                </a:cxn>
                <a:cxn ang="0">
                  <a:pos x="connsiteX6621" y="connsiteY6621"/>
                </a:cxn>
                <a:cxn ang="0">
                  <a:pos x="connsiteX6622" y="connsiteY6622"/>
                </a:cxn>
                <a:cxn ang="0">
                  <a:pos x="connsiteX6623" y="connsiteY6623"/>
                </a:cxn>
                <a:cxn ang="0">
                  <a:pos x="connsiteX6624" y="connsiteY6624"/>
                </a:cxn>
                <a:cxn ang="0">
                  <a:pos x="connsiteX6625" y="connsiteY6625"/>
                </a:cxn>
                <a:cxn ang="0">
                  <a:pos x="connsiteX6626" y="connsiteY6626"/>
                </a:cxn>
                <a:cxn ang="0">
                  <a:pos x="connsiteX6627" y="connsiteY6627"/>
                </a:cxn>
                <a:cxn ang="0">
                  <a:pos x="connsiteX6628" y="connsiteY6628"/>
                </a:cxn>
                <a:cxn ang="0">
                  <a:pos x="connsiteX6629" y="connsiteY6629"/>
                </a:cxn>
                <a:cxn ang="0">
                  <a:pos x="connsiteX6630" y="connsiteY6630"/>
                </a:cxn>
                <a:cxn ang="0">
                  <a:pos x="connsiteX6631" y="connsiteY6631"/>
                </a:cxn>
                <a:cxn ang="0">
                  <a:pos x="connsiteX6632" y="connsiteY6632"/>
                </a:cxn>
                <a:cxn ang="0">
                  <a:pos x="connsiteX6633" y="connsiteY6633"/>
                </a:cxn>
                <a:cxn ang="0">
                  <a:pos x="connsiteX6634" y="connsiteY6634"/>
                </a:cxn>
                <a:cxn ang="0">
                  <a:pos x="connsiteX6635" y="connsiteY6635"/>
                </a:cxn>
                <a:cxn ang="0">
                  <a:pos x="connsiteX6636" y="connsiteY6636"/>
                </a:cxn>
                <a:cxn ang="0">
                  <a:pos x="connsiteX6637" y="connsiteY6637"/>
                </a:cxn>
                <a:cxn ang="0">
                  <a:pos x="connsiteX6638" y="connsiteY6638"/>
                </a:cxn>
                <a:cxn ang="0">
                  <a:pos x="connsiteX6639" y="connsiteY6639"/>
                </a:cxn>
                <a:cxn ang="0">
                  <a:pos x="connsiteX6640" y="connsiteY6640"/>
                </a:cxn>
                <a:cxn ang="0">
                  <a:pos x="connsiteX6641" y="connsiteY6641"/>
                </a:cxn>
                <a:cxn ang="0">
                  <a:pos x="connsiteX6642" y="connsiteY6642"/>
                </a:cxn>
                <a:cxn ang="0">
                  <a:pos x="connsiteX6643" y="connsiteY6643"/>
                </a:cxn>
                <a:cxn ang="0">
                  <a:pos x="connsiteX6644" y="connsiteY6644"/>
                </a:cxn>
                <a:cxn ang="0">
                  <a:pos x="connsiteX6645" y="connsiteY6645"/>
                </a:cxn>
                <a:cxn ang="0">
                  <a:pos x="connsiteX6646" y="connsiteY6646"/>
                </a:cxn>
                <a:cxn ang="0">
                  <a:pos x="connsiteX6647" y="connsiteY6647"/>
                </a:cxn>
                <a:cxn ang="0">
                  <a:pos x="connsiteX6648" y="connsiteY6648"/>
                </a:cxn>
                <a:cxn ang="0">
                  <a:pos x="connsiteX6649" y="connsiteY6649"/>
                </a:cxn>
                <a:cxn ang="0">
                  <a:pos x="connsiteX6650" y="connsiteY6650"/>
                </a:cxn>
                <a:cxn ang="0">
                  <a:pos x="connsiteX6651" y="connsiteY6651"/>
                </a:cxn>
                <a:cxn ang="0">
                  <a:pos x="connsiteX6652" y="connsiteY6652"/>
                </a:cxn>
                <a:cxn ang="0">
                  <a:pos x="connsiteX6653" y="connsiteY6653"/>
                </a:cxn>
                <a:cxn ang="0">
                  <a:pos x="connsiteX6654" y="connsiteY6654"/>
                </a:cxn>
                <a:cxn ang="0">
                  <a:pos x="connsiteX6655" y="connsiteY6655"/>
                </a:cxn>
                <a:cxn ang="0">
                  <a:pos x="connsiteX6656" y="connsiteY6656"/>
                </a:cxn>
                <a:cxn ang="0">
                  <a:pos x="connsiteX6657" y="connsiteY6657"/>
                </a:cxn>
                <a:cxn ang="0">
                  <a:pos x="connsiteX6658" y="connsiteY6658"/>
                </a:cxn>
                <a:cxn ang="0">
                  <a:pos x="connsiteX6659" y="connsiteY6659"/>
                </a:cxn>
                <a:cxn ang="0">
                  <a:pos x="connsiteX6660" y="connsiteY6660"/>
                </a:cxn>
                <a:cxn ang="0">
                  <a:pos x="connsiteX6661" y="connsiteY6661"/>
                </a:cxn>
                <a:cxn ang="0">
                  <a:pos x="connsiteX6662" y="connsiteY6662"/>
                </a:cxn>
                <a:cxn ang="0">
                  <a:pos x="connsiteX6663" y="connsiteY6663"/>
                </a:cxn>
                <a:cxn ang="0">
                  <a:pos x="connsiteX6664" y="connsiteY6664"/>
                </a:cxn>
                <a:cxn ang="0">
                  <a:pos x="connsiteX6665" y="connsiteY6665"/>
                </a:cxn>
                <a:cxn ang="0">
                  <a:pos x="connsiteX6666" y="connsiteY6666"/>
                </a:cxn>
                <a:cxn ang="0">
                  <a:pos x="connsiteX6667" y="connsiteY6667"/>
                </a:cxn>
                <a:cxn ang="0">
                  <a:pos x="connsiteX6668" y="connsiteY6668"/>
                </a:cxn>
                <a:cxn ang="0">
                  <a:pos x="connsiteX6669" y="connsiteY6669"/>
                </a:cxn>
                <a:cxn ang="0">
                  <a:pos x="connsiteX6670" y="connsiteY6670"/>
                </a:cxn>
                <a:cxn ang="0">
                  <a:pos x="connsiteX6671" y="connsiteY6671"/>
                </a:cxn>
                <a:cxn ang="0">
                  <a:pos x="connsiteX6672" y="connsiteY6672"/>
                </a:cxn>
                <a:cxn ang="0">
                  <a:pos x="connsiteX6673" y="connsiteY6673"/>
                </a:cxn>
                <a:cxn ang="0">
                  <a:pos x="connsiteX6674" y="connsiteY6674"/>
                </a:cxn>
                <a:cxn ang="0">
                  <a:pos x="connsiteX6675" y="connsiteY6675"/>
                </a:cxn>
                <a:cxn ang="0">
                  <a:pos x="connsiteX6676" y="connsiteY6676"/>
                </a:cxn>
                <a:cxn ang="0">
                  <a:pos x="connsiteX6677" y="connsiteY6677"/>
                </a:cxn>
                <a:cxn ang="0">
                  <a:pos x="connsiteX6678" y="connsiteY6678"/>
                </a:cxn>
                <a:cxn ang="0">
                  <a:pos x="connsiteX6679" y="connsiteY6679"/>
                </a:cxn>
                <a:cxn ang="0">
                  <a:pos x="connsiteX6680" y="connsiteY6680"/>
                </a:cxn>
                <a:cxn ang="0">
                  <a:pos x="connsiteX6681" y="connsiteY6681"/>
                </a:cxn>
                <a:cxn ang="0">
                  <a:pos x="connsiteX6682" y="connsiteY6682"/>
                </a:cxn>
                <a:cxn ang="0">
                  <a:pos x="connsiteX6683" y="connsiteY6683"/>
                </a:cxn>
                <a:cxn ang="0">
                  <a:pos x="connsiteX6684" y="connsiteY6684"/>
                </a:cxn>
                <a:cxn ang="0">
                  <a:pos x="connsiteX6685" y="connsiteY6685"/>
                </a:cxn>
                <a:cxn ang="0">
                  <a:pos x="connsiteX6686" y="connsiteY6686"/>
                </a:cxn>
                <a:cxn ang="0">
                  <a:pos x="connsiteX6687" y="connsiteY6687"/>
                </a:cxn>
                <a:cxn ang="0">
                  <a:pos x="connsiteX6688" y="connsiteY6688"/>
                </a:cxn>
                <a:cxn ang="0">
                  <a:pos x="connsiteX6689" y="connsiteY6689"/>
                </a:cxn>
                <a:cxn ang="0">
                  <a:pos x="connsiteX6690" y="connsiteY6690"/>
                </a:cxn>
                <a:cxn ang="0">
                  <a:pos x="connsiteX6691" y="connsiteY6691"/>
                </a:cxn>
                <a:cxn ang="0">
                  <a:pos x="connsiteX6692" y="connsiteY6692"/>
                </a:cxn>
                <a:cxn ang="0">
                  <a:pos x="connsiteX6693" y="connsiteY6693"/>
                </a:cxn>
                <a:cxn ang="0">
                  <a:pos x="connsiteX6694" y="connsiteY6694"/>
                </a:cxn>
                <a:cxn ang="0">
                  <a:pos x="connsiteX6695" y="connsiteY6695"/>
                </a:cxn>
                <a:cxn ang="0">
                  <a:pos x="connsiteX6696" y="connsiteY6696"/>
                </a:cxn>
                <a:cxn ang="0">
                  <a:pos x="connsiteX6697" y="connsiteY6697"/>
                </a:cxn>
                <a:cxn ang="0">
                  <a:pos x="connsiteX6698" y="connsiteY6698"/>
                </a:cxn>
                <a:cxn ang="0">
                  <a:pos x="connsiteX6699" y="connsiteY6699"/>
                </a:cxn>
                <a:cxn ang="0">
                  <a:pos x="connsiteX6700" y="connsiteY6700"/>
                </a:cxn>
                <a:cxn ang="0">
                  <a:pos x="connsiteX6701" y="connsiteY6701"/>
                </a:cxn>
                <a:cxn ang="0">
                  <a:pos x="connsiteX6702" y="connsiteY6702"/>
                </a:cxn>
                <a:cxn ang="0">
                  <a:pos x="connsiteX6703" y="connsiteY6703"/>
                </a:cxn>
                <a:cxn ang="0">
                  <a:pos x="connsiteX6704" y="connsiteY6704"/>
                </a:cxn>
                <a:cxn ang="0">
                  <a:pos x="connsiteX6705" y="connsiteY6705"/>
                </a:cxn>
                <a:cxn ang="0">
                  <a:pos x="connsiteX6706" y="connsiteY6706"/>
                </a:cxn>
                <a:cxn ang="0">
                  <a:pos x="connsiteX6707" y="connsiteY6707"/>
                </a:cxn>
                <a:cxn ang="0">
                  <a:pos x="connsiteX6708" y="connsiteY6708"/>
                </a:cxn>
                <a:cxn ang="0">
                  <a:pos x="connsiteX6709" y="connsiteY6709"/>
                </a:cxn>
                <a:cxn ang="0">
                  <a:pos x="connsiteX6710" y="connsiteY6710"/>
                </a:cxn>
                <a:cxn ang="0">
                  <a:pos x="connsiteX6711" y="connsiteY6711"/>
                </a:cxn>
                <a:cxn ang="0">
                  <a:pos x="connsiteX6712" y="connsiteY6712"/>
                </a:cxn>
                <a:cxn ang="0">
                  <a:pos x="connsiteX6713" y="connsiteY6713"/>
                </a:cxn>
                <a:cxn ang="0">
                  <a:pos x="connsiteX6714" y="connsiteY6714"/>
                </a:cxn>
                <a:cxn ang="0">
                  <a:pos x="connsiteX6715" y="connsiteY6715"/>
                </a:cxn>
                <a:cxn ang="0">
                  <a:pos x="connsiteX6716" y="connsiteY6716"/>
                </a:cxn>
                <a:cxn ang="0">
                  <a:pos x="connsiteX6717" y="connsiteY6717"/>
                </a:cxn>
                <a:cxn ang="0">
                  <a:pos x="connsiteX6718" y="connsiteY6718"/>
                </a:cxn>
                <a:cxn ang="0">
                  <a:pos x="connsiteX6719" y="connsiteY6719"/>
                </a:cxn>
                <a:cxn ang="0">
                  <a:pos x="connsiteX6720" y="connsiteY6720"/>
                </a:cxn>
                <a:cxn ang="0">
                  <a:pos x="connsiteX6721" y="connsiteY6721"/>
                </a:cxn>
                <a:cxn ang="0">
                  <a:pos x="connsiteX6722" y="connsiteY6722"/>
                </a:cxn>
                <a:cxn ang="0">
                  <a:pos x="connsiteX6723" y="connsiteY6723"/>
                </a:cxn>
                <a:cxn ang="0">
                  <a:pos x="connsiteX6724" y="connsiteY6724"/>
                </a:cxn>
                <a:cxn ang="0">
                  <a:pos x="connsiteX6725" y="connsiteY6725"/>
                </a:cxn>
                <a:cxn ang="0">
                  <a:pos x="connsiteX6726" y="connsiteY6726"/>
                </a:cxn>
                <a:cxn ang="0">
                  <a:pos x="connsiteX6727" y="connsiteY6727"/>
                </a:cxn>
                <a:cxn ang="0">
                  <a:pos x="connsiteX6728" y="connsiteY6728"/>
                </a:cxn>
                <a:cxn ang="0">
                  <a:pos x="connsiteX6729" y="connsiteY6729"/>
                </a:cxn>
                <a:cxn ang="0">
                  <a:pos x="connsiteX6730" y="connsiteY6730"/>
                </a:cxn>
                <a:cxn ang="0">
                  <a:pos x="connsiteX6731" y="connsiteY6731"/>
                </a:cxn>
                <a:cxn ang="0">
                  <a:pos x="connsiteX6732" y="connsiteY6732"/>
                </a:cxn>
                <a:cxn ang="0">
                  <a:pos x="connsiteX6733" y="connsiteY6733"/>
                </a:cxn>
                <a:cxn ang="0">
                  <a:pos x="connsiteX6734" y="connsiteY6734"/>
                </a:cxn>
                <a:cxn ang="0">
                  <a:pos x="connsiteX6735" y="connsiteY6735"/>
                </a:cxn>
                <a:cxn ang="0">
                  <a:pos x="connsiteX6736" y="connsiteY6736"/>
                </a:cxn>
                <a:cxn ang="0">
                  <a:pos x="connsiteX6737" y="connsiteY6737"/>
                </a:cxn>
                <a:cxn ang="0">
                  <a:pos x="connsiteX6738" y="connsiteY6738"/>
                </a:cxn>
                <a:cxn ang="0">
                  <a:pos x="connsiteX6739" y="connsiteY6739"/>
                </a:cxn>
                <a:cxn ang="0">
                  <a:pos x="connsiteX6740" y="connsiteY6740"/>
                </a:cxn>
                <a:cxn ang="0">
                  <a:pos x="connsiteX6741" y="connsiteY6741"/>
                </a:cxn>
                <a:cxn ang="0">
                  <a:pos x="connsiteX6742" y="connsiteY6742"/>
                </a:cxn>
                <a:cxn ang="0">
                  <a:pos x="connsiteX6743" y="connsiteY6743"/>
                </a:cxn>
                <a:cxn ang="0">
                  <a:pos x="connsiteX6744" y="connsiteY6744"/>
                </a:cxn>
                <a:cxn ang="0">
                  <a:pos x="connsiteX6745" y="connsiteY6745"/>
                </a:cxn>
                <a:cxn ang="0">
                  <a:pos x="connsiteX6746" y="connsiteY6746"/>
                </a:cxn>
                <a:cxn ang="0">
                  <a:pos x="connsiteX6747" y="connsiteY6747"/>
                </a:cxn>
                <a:cxn ang="0">
                  <a:pos x="connsiteX6748" y="connsiteY6748"/>
                </a:cxn>
                <a:cxn ang="0">
                  <a:pos x="connsiteX6749" y="connsiteY6749"/>
                </a:cxn>
                <a:cxn ang="0">
                  <a:pos x="connsiteX6750" y="connsiteY6750"/>
                </a:cxn>
                <a:cxn ang="0">
                  <a:pos x="connsiteX6751" y="connsiteY6751"/>
                </a:cxn>
                <a:cxn ang="0">
                  <a:pos x="connsiteX6752" y="connsiteY6752"/>
                </a:cxn>
                <a:cxn ang="0">
                  <a:pos x="connsiteX6753" y="connsiteY6753"/>
                </a:cxn>
                <a:cxn ang="0">
                  <a:pos x="connsiteX6754" y="connsiteY6754"/>
                </a:cxn>
                <a:cxn ang="0">
                  <a:pos x="connsiteX6755" y="connsiteY6755"/>
                </a:cxn>
                <a:cxn ang="0">
                  <a:pos x="connsiteX6756" y="connsiteY6756"/>
                </a:cxn>
                <a:cxn ang="0">
                  <a:pos x="connsiteX6757" y="connsiteY6757"/>
                </a:cxn>
                <a:cxn ang="0">
                  <a:pos x="connsiteX6758" y="connsiteY6758"/>
                </a:cxn>
                <a:cxn ang="0">
                  <a:pos x="connsiteX6759" y="connsiteY6759"/>
                </a:cxn>
                <a:cxn ang="0">
                  <a:pos x="connsiteX6760" y="connsiteY6760"/>
                </a:cxn>
                <a:cxn ang="0">
                  <a:pos x="connsiteX6761" y="connsiteY6761"/>
                </a:cxn>
                <a:cxn ang="0">
                  <a:pos x="connsiteX6762" y="connsiteY6762"/>
                </a:cxn>
                <a:cxn ang="0">
                  <a:pos x="connsiteX6763" y="connsiteY6763"/>
                </a:cxn>
                <a:cxn ang="0">
                  <a:pos x="connsiteX6764" y="connsiteY6764"/>
                </a:cxn>
                <a:cxn ang="0">
                  <a:pos x="connsiteX6765" y="connsiteY6765"/>
                </a:cxn>
                <a:cxn ang="0">
                  <a:pos x="connsiteX6766" y="connsiteY6766"/>
                </a:cxn>
                <a:cxn ang="0">
                  <a:pos x="connsiteX6767" y="connsiteY6767"/>
                </a:cxn>
                <a:cxn ang="0">
                  <a:pos x="connsiteX6768" y="connsiteY6768"/>
                </a:cxn>
                <a:cxn ang="0">
                  <a:pos x="connsiteX6769" y="connsiteY6769"/>
                </a:cxn>
                <a:cxn ang="0">
                  <a:pos x="connsiteX6770" y="connsiteY6770"/>
                </a:cxn>
                <a:cxn ang="0">
                  <a:pos x="connsiteX6771" y="connsiteY6771"/>
                </a:cxn>
                <a:cxn ang="0">
                  <a:pos x="connsiteX6772" y="connsiteY6772"/>
                </a:cxn>
                <a:cxn ang="0">
                  <a:pos x="connsiteX6773" y="connsiteY6773"/>
                </a:cxn>
                <a:cxn ang="0">
                  <a:pos x="connsiteX6774" y="connsiteY6774"/>
                </a:cxn>
                <a:cxn ang="0">
                  <a:pos x="connsiteX6775" y="connsiteY6775"/>
                </a:cxn>
                <a:cxn ang="0">
                  <a:pos x="connsiteX6776" y="connsiteY6776"/>
                </a:cxn>
                <a:cxn ang="0">
                  <a:pos x="connsiteX6777" y="connsiteY6777"/>
                </a:cxn>
                <a:cxn ang="0">
                  <a:pos x="connsiteX6778" y="connsiteY6778"/>
                </a:cxn>
                <a:cxn ang="0">
                  <a:pos x="connsiteX6779" y="connsiteY6779"/>
                </a:cxn>
                <a:cxn ang="0">
                  <a:pos x="connsiteX6780" y="connsiteY6780"/>
                </a:cxn>
                <a:cxn ang="0">
                  <a:pos x="connsiteX6781" y="connsiteY6781"/>
                </a:cxn>
                <a:cxn ang="0">
                  <a:pos x="connsiteX6782" y="connsiteY6782"/>
                </a:cxn>
                <a:cxn ang="0">
                  <a:pos x="connsiteX6783" y="connsiteY6783"/>
                </a:cxn>
                <a:cxn ang="0">
                  <a:pos x="connsiteX6784" y="connsiteY6784"/>
                </a:cxn>
                <a:cxn ang="0">
                  <a:pos x="connsiteX6785" y="connsiteY6785"/>
                </a:cxn>
                <a:cxn ang="0">
                  <a:pos x="connsiteX6786" y="connsiteY6786"/>
                </a:cxn>
                <a:cxn ang="0">
                  <a:pos x="connsiteX6787" y="connsiteY6787"/>
                </a:cxn>
                <a:cxn ang="0">
                  <a:pos x="connsiteX6788" y="connsiteY6788"/>
                </a:cxn>
                <a:cxn ang="0">
                  <a:pos x="connsiteX6789" y="connsiteY6789"/>
                </a:cxn>
                <a:cxn ang="0">
                  <a:pos x="connsiteX6790" y="connsiteY6790"/>
                </a:cxn>
                <a:cxn ang="0">
                  <a:pos x="connsiteX6791" y="connsiteY6791"/>
                </a:cxn>
                <a:cxn ang="0">
                  <a:pos x="connsiteX6792" y="connsiteY6792"/>
                </a:cxn>
                <a:cxn ang="0">
                  <a:pos x="connsiteX6793" y="connsiteY6793"/>
                </a:cxn>
                <a:cxn ang="0">
                  <a:pos x="connsiteX6794" y="connsiteY6794"/>
                </a:cxn>
                <a:cxn ang="0">
                  <a:pos x="connsiteX6795" y="connsiteY6795"/>
                </a:cxn>
                <a:cxn ang="0">
                  <a:pos x="connsiteX6796" y="connsiteY6796"/>
                </a:cxn>
                <a:cxn ang="0">
                  <a:pos x="connsiteX6797" y="connsiteY6797"/>
                </a:cxn>
                <a:cxn ang="0">
                  <a:pos x="connsiteX6798" y="connsiteY6798"/>
                </a:cxn>
                <a:cxn ang="0">
                  <a:pos x="connsiteX6799" y="connsiteY6799"/>
                </a:cxn>
                <a:cxn ang="0">
                  <a:pos x="connsiteX6800" y="connsiteY6800"/>
                </a:cxn>
                <a:cxn ang="0">
                  <a:pos x="connsiteX6801" y="connsiteY6801"/>
                </a:cxn>
                <a:cxn ang="0">
                  <a:pos x="connsiteX6802" y="connsiteY6802"/>
                </a:cxn>
                <a:cxn ang="0">
                  <a:pos x="connsiteX6803" y="connsiteY6803"/>
                </a:cxn>
                <a:cxn ang="0">
                  <a:pos x="connsiteX6804" y="connsiteY6804"/>
                </a:cxn>
                <a:cxn ang="0">
                  <a:pos x="connsiteX6805" y="connsiteY6805"/>
                </a:cxn>
                <a:cxn ang="0">
                  <a:pos x="connsiteX6806" y="connsiteY6806"/>
                </a:cxn>
                <a:cxn ang="0">
                  <a:pos x="connsiteX6807" y="connsiteY6807"/>
                </a:cxn>
                <a:cxn ang="0">
                  <a:pos x="connsiteX6808" y="connsiteY6808"/>
                </a:cxn>
                <a:cxn ang="0">
                  <a:pos x="connsiteX6809" y="connsiteY6809"/>
                </a:cxn>
                <a:cxn ang="0">
                  <a:pos x="connsiteX6810" y="connsiteY6810"/>
                </a:cxn>
                <a:cxn ang="0">
                  <a:pos x="connsiteX6811" y="connsiteY6811"/>
                </a:cxn>
                <a:cxn ang="0">
                  <a:pos x="connsiteX6812" y="connsiteY6812"/>
                </a:cxn>
                <a:cxn ang="0">
                  <a:pos x="connsiteX6813" y="connsiteY6813"/>
                </a:cxn>
                <a:cxn ang="0">
                  <a:pos x="connsiteX6814" y="connsiteY6814"/>
                </a:cxn>
                <a:cxn ang="0">
                  <a:pos x="connsiteX6815" y="connsiteY6815"/>
                </a:cxn>
                <a:cxn ang="0">
                  <a:pos x="connsiteX6816" y="connsiteY6816"/>
                </a:cxn>
                <a:cxn ang="0">
                  <a:pos x="connsiteX6817" y="connsiteY6817"/>
                </a:cxn>
                <a:cxn ang="0">
                  <a:pos x="connsiteX6818" y="connsiteY6818"/>
                </a:cxn>
                <a:cxn ang="0">
                  <a:pos x="connsiteX6819" y="connsiteY6819"/>
                </a:cxn>
                <a:cxn ang="0">
                  <a:pos x="connsiteX6820" y="connsiteY6820"/>
                </a:cxn>
                <a:cxn ang="0">
                  <a:pos x="connsiteX6821" y="connsiteY6821"/>
                </a:cxn>
                <a:cxn ang="0">
                  <a:pos x="connsiteX6822" y="connsiteY6822"/>
                </a:cxn>
                <a:cxn ang="0">
                  <a:pos x="connsiteX6823" y="connsiteY6823"/>
                </a:cxn>
                <a:cxn ang="0">
                  <a:pos x="connsiteX6824" y="connsiteY6824"/>
                </a:cxn>
                <a:cxn ang="0">
                  <a:pos x="connsiteX6825" y="connsiteY6825"/>
                </a:cxn>
                <a:cxn ang="0">
                  <a:pos x="connsiteX6826" y="connsiteY6826"/>
                </a:cxn>
                <a:cxn ang="0">
                  <a:pos x="connsiteX6827" y="connsiteY6827"/>
                </a:cxn>
                <a:cxn ang="0">
                  <a:pos x="connsiteX6828" y="connsiteY6828"/>
                </a:cxn>
                <a:cxn ang="0">
                  <a:pos x="connsiteX6829" y="connsiteY6829"/>
                </a:cxn>
                <a:cxn ang="0">
                  <a:pos x="connsiteX6830" y="connsiteY6830"/>
                </a:cxn>
                <a:cxn ang="0">
                  <a:pos x="connsiteX6831" y="connsiteY6831"/>
                </a:cxn>
                <a:cxn ang="0">
                  <a:pos x="connsiteX6832" y="connsiteY6832"/>
                </a:cxn>
                <a:cxn ang="0">
                  <a:pos x="connsiteX6833" y="connsiteY6833"/>
                </a:cxn>
                <a:cxn ang="0">
                  <a:pos x="connsiteX6834" y="connsiteY6834"/>
                </a:cxn>
                <a:cxn ang="0">
                  <a:pos x="connsiteX6835" y="connsiteY6835"/>
                </a:cxn>
                <a:cxn ang="0">
                  <a:pos x="connsiteX6836" y="connsiteY6836"/>
                </a:cxn>
                <a:cxn ang="0">
                  <a:pos x="connsiteX6837" y="connsiteY6837"/>
                </a:cxn>
                <a:cxn ang="0">
                  <a:pos x="connsiteX6838" y="connsiteY6838"/>
                </a:cxn>
                <a:cxn ang="0">
                  <a:pos x="connsiteX6839" y="connsiteY6839"/>
                </a:cxn>
                <a:cxn ang="0">
                  <a:pos x="connsiteX6840" y="connsiteY6840"/>
                </a:cxn>
                <a:cxn ang="0">
                  <a:pos x="connsiteX6841" y="connsiteY6841"/>
                </a:cxn>
                <a:cxn ang="0">
                  <a:pos x="connsiteX6842" y="connsiteY6842"/>
                </a:cxn>
                <a:cxn ang="0">
                  <a:pos x="connsiteX6843" y="connsiteY6843"/>
                </a:cxn>
                <a:cxn ang="0">
                  <a:pos x="connsiteX6844" y="connsiteY6844"/>
                </a:cxn>
                <a:cxn ang="0">
                  <a:pos x="connsiteX6845" y="connsiteY6845"/>
                </a:cxn>
                <a:cxn ang="0">
                  <a:pos x="connsiteX6846" y="connsiteY6846"/>
                </a:cxn>
                <a:cxn ang="0">
                  <a:pos x="connsiteX6847" y="connsiteY6847"/>
                </a:cxn>
                <a:cxn ang="0">
                  <a:pos x="connsiteX6848" y="connsiteY6848"/>
                </a:cxn>
                <a:cxn ang="0">
                  <a:pos x="connsiteX6849" y="connsiteY6849"/>
                </a:cxn>
                <a:cxn ang="0">
                  <a:pos x="connsiteX6850" y="connsiteY6850"/>
                </a:cxn>
                <a:cxn ang="0">
                  <a:pos x="connsiteX6851" y="connsiteY6851"/>
                </a:cxn>
                <a:cxn ang="0">
                  <a:pos x="connsiteX6852" y="connsiteY6852"/>
                </a:cxn>
                <a:cxn ang="0">
                  <a:pos x="connsiteX6853" y="connsiteY6853"/>
                </a:cxn>
                <a:cxn ang="0">
                  <a:pos x="connsiteX6854" y="connsiteY6854"/>
                </a:cxn>
                <a:cxn ang="0">
                  <a:pos x="connsiteX6855" y="connsiteY6855"/>
                </a:cxn>
                <a:cxn ang="0">
                  <a:pos x="connsiteX6856" y="connsiteY6856"/>
                </a:cxn>
                <a:cxn ang="0">
                  <a:pos x="connsiteX6857" y="connsiteY6857"/>
                </a:cxn>
                <a:cxn ang="0">
                  <a:pos x="connsiteX6858" y="connsiteY6858"/>
                </a:cxn>
                <a:cxn ang="0">
                  <a:pos x="connsiteX6859" y="connsiteY6859"/>
                </a:cxn>
                <a:cxn ang="0">
                  <a:pos x="connsiteX6860" y="connsiteY6860"/>
                </a:cxn>
                <a:cxn ang="0">
                  <a:pos x="connsiteX6861" y="connsiteY6861"/>
                </a:cxn>
                <a:cxn ang="0">
                  <a:pos x="connsiteX6862" y="connsiteY6862"/>
                </a:cxn>
                <a:cxn ang="0">
                  <a:pos x="connsiteX6863" y="connsiteY6863"/>
                </a:cxn>
                <a:cxn ang="0">
                  <a:pos x="connsiteX6864" y="connsiteY6864"/>
                </a:cxn>
                <a:cxn ang="0">
                  <a:pos x="connsiteX6865" y="connsiteY6865"/>
                </a:cxn>
                <a:cxn ang="0">
                  <a:pos x="connsiteX6866" y="connsiteY6866"/>
                </a:cxn>
                <a:cxn ang="0">
                  <a:pos x="connsiteX6867" y="connsiteY6867"/>
                </a:cxn>
                <a:cxn ang="0">
                  <a:pos x="connsiteX6868" y="connsiteY6868"/>
                </a:cxn>
                <a:cxn ang="0">
                  <a:pos x="connsiteX6869" y="connsiteY6869"/>
                </a:cxn>
                <a:cxn ang="0">
                  <a:pos x="connsiteX6870" y="connsiteY6870"/>
                </a:cxn>
                <a:cxn ang="0">
                  <a:pos x="connsiteX6871" y="connsiteY6871"/>
                </a:cxn>
                <a:cxn ang="0">
                  <a:pos x="connsiteX6872" y="connsiteY6872"/>
                </a:cxn>
                <a:cxn ang="0">
                  <a:pos x="connsiteX6873" y="connsiteY6873"/>
                </a:cxn>
                <a:cxn ang="0">
                  <a:pos x="connsiteX6874" y="connsiteY6874"/>
                </a:cxn>
                <a:cxn ang="0">
                  <a:pos x="connsiteX6875" y="connsiteY6875"/>
                </a:cxn>
                <a:cxn ang="0">
                  <a:pos x="connsiteX6876" y="connsiteY6876"/>
                </a:cxn>
                <a:cxn ang="0">
                  <a:pos x="connsiteX6877" y="connsiteY6877"/>
                </a:cxn>
                <a:cxn ang="0">
                  <a:pos x="connsiteX6878" y="connsiteY6878"/>
                </a:cxn>
                <a:cxn ang="0">
                  <a:pos x="connsiteX6879" y="connsiteY6879"/>
                </a:cxn>
                <a:cxn ang="0">
                  <a:pos x="connsiteX6880" y="connsiteY6880"/>
                </a:cxn>
                <a:cxn ang="0">
                  <a:pos x="connsiteX6881" y="connsiteY6881"/>
                </a:cxn>
                <a:cxn ang="0">
                  <a:pos x="connsiteX6882" y="connsiteY6882"/>
                </a:cxn>
                <a:cxn ang="0">
                  <a:pos x="connsiteX6883" y="connsiteY6883"/>
                </a:cxn>
                <a:cxn ang="0">
                  <a:pos x="connsiteX6884" y="connsiteY6884"/>
                </a:cxn>
                <a:cxn ang="0">
                  <a:pos x="connsiteX6885" y="connsiteY6885"/>
                </a:cxn>
                <a:cxn ang="0">
                  <a:pos x="connsiteX6886" y="connsiteY6886"/>
                </a:cxn>
                <a:cxn ang="0">
                  <a:pos x="connsiteX6887" y="connsiteY6887"/>
                </a:cxn>
                <a:cxn ang="0">
                  <a:pos x="connsiteX6888" y="connsiteY6888"/>
                </a:cxn>
                <a:cxn ang="0">
                  <a:pos x="connsiteX6889" y="connsiteY6889"/>
                </a:cxn>
                <a:cxn ang="0">
                  <a:pos x="connsiteX6890" y="connsiteY6890"/>
                </a:cxn>
                <a:cxn ang="0">
                  <a:pos x="connsiteX6891" y="connsiteY6891"/>
                </a:cxn>
                <a:cxn ang="0">
                  <a:pos x="connsiteX6892" y="connsiteY6892"/>
                </a:cxn>
                <a:cxn ang="0">
                  <a:pos x="connsiteX6893" y="connsiteY6893"/>
                </a:cxn>
                <a:cxn ang="0">
                  <a:pos x="connsiteX6894" y="connsiteY6894"/>
                </a:cxn>
                <a:cxn ang="0">
                  <a:pos x="connsiteX6895" y="connsiteY6895"/>
                </a:cxn>
                <a:cxn ang="0">
                  <a:pos x="connsiteX6896" y="connsiteY6896"/>
                </a:cxn>
                <a:cxn ang="0">
                  <a:pos x="connsiteX6897" y="connsiteY6897"/>
                </a:cxn>
                <a:cxn ang="0">
                  <a:pos x="connsiteX6898" y="connsiteY6898"/>
                </a:cxn>
                <a:cxn ang="0">
                  <a:pos x="connsiteX6899" y="connsiteY6899"/>
                </a:cxn>
                <a:cxn ang="0">
                  <a:pos x="connsiteX6900" y="connsiteY6900"/>
                </a:cxn>
                <a:cxn ang="0">
                  <a:pos x="connsiteX6901" y="connsiteY6901"/>
                </a:cxn>
                <a:cxn ang="0">
                  <a:pos x="connsiteX6902" y="connsiteY6902"/>
                </a:cxn>
                <a:cxn ang="0">
                  <a:pos x="connsiteX6903" y="connsiteY6903"/>
                </a:cxn>
                <a:cxn ang="0">
                  <a:pos x="connsiteX6904" y="connsiteY6904"/>
                </a:cxn>
                <a:cxn ang="0">
                  <a:pos x="connsiteX6905" y="connsiteY6905"/>
                </a:cxn>
                <a:cxn ang="0">
                  <a:pos x="connsiteX6906" y="connsiteY6906"/>
                </a:cxn>
                <a:cxn ang="0">
                  <a:pos x="connsiteX6907" y="connsiteY6907"/>
                </a:cxn>
                <a:cxn ang="0">
                  <a:pos x="connsiteX6908" y="connsiteY6908"/>
                </a:cxn>
                <a:cxn ang="0">
                  <a:pos x="connsiteX6909" y="connsiteY6909"/>
                </a:cxn>
                <a:cxn ang="0">
                  <a:pos x="connsiteX6910" y="connsiteY6910"/>
                </a:cxn>
                <a:cxn ang="0">
                  <a:pos x="connsiteX6911" y="connsiteY6911"/>
                </a:cxn>
                <a:cxn ang="0">
                  <a:pos x="connsiteX6912" y="connsiteY6912"/>
                </a:cxn>
                <a:cxn ang="0">
                  <a:pos x="connsiteX6913" y="connsiteY6913"/>
                </a:cxn>
                <a:cxn ang="0">
                  <a:pos x="connsiteX6914" y="connsiteY6914"/>
                </a:cxn>
                <a:cxn ang="0">
                  <a:pos x="connsiteX6915" y="connsiteY6915"/>
                </a:cxn>
                <a:cxn ang="0">
                  <a:pos x="connsiteX6916" y="connsiteY6916"/>
                </a:cxn>
                <a:cxn ang="0">
                  <a:pos x="connsiteX6917" y="connsiteY6917"/>
                </a:cxn>
                <a:cxn ang="0">
                  <a:pos x="connsiteX6918" y="connsiteY6918"/>
                </a:cxn>
                <a:cxn ang="0">
                  <a:pos x="connsiteX6919" y="connsiteY6919"/>
                </a:cxn>
                <a:cxn ang="0">
                  <a:pos x="connsiteX6920" y="connsiteY6920"/>
                </a:cxn>
                <a:cxn ang="0">
                  <a:pos x="connsiteX6921" y="connsiteY6921"/>
                </a:cxn>
                <a:cxn ang="0">
                  <a:pos x="connsiteX6922" y="connsiteY6922"/>
                </a:cxn>
                <a:cxn ang="0">
                  <a:pos x="connsiteX6923" y="connsiteY6923"/>
                </a:cxn>
                <a:cxn ang="0">
                  <a:pos x="connsiteX6924" y="connsiteY6924"/>
                </a:cxn>
                <a:cxn ang="0">
                  <a:pos x="connsiteX6925" y="connsiteY6925"/>
                </a:cxn>
                <a:cxn ang="0">
                  <a:pos x="connsiteX6926" y="connsiteY6926"/>
                </a:cxn>
                <a:cxn ang="0">
                  <a:pos x="connsiteX6927" y="connsiteY6927"/>
                </a:cxn>
                <a:cxn ang="0">
                  <a:pos x="connsiteX6928" y="connsiteY6928"/>
                </a:cxn>
                <a:cxn ang="0">
                  <a:pos x="connsiteX6929" y="connsiteY6929"/>
                </a:cxn>
                <a:cxn ang="0">
                  <a:pos x="connsiteX6930" y="connsiteY6930"/>
                </a:cxn>
                <a:cxn ang="0">
                  <a:pos x="connsiteX6931" y="connsiteY6931"/>
                </a:cxn>
                <a:cxn ang="0">
                  <a:pos x="connsiteX6932" y="connsiteY6932"/>
                </a:cxn>
                <a:cxn ang="0">
                  <a:pos x="connsiteX6933" y="connsiteY6933"/>
                </a:cxn>
                <a:cxn ang="0">
                  <a:pos x="connsiteX6934" y="connsiteY6934"/>
                </a:cxn>
                <a:cxn ang="0">
                  <a:pos x="connsiteX6935" y="connsiteY6935"/>
                </a:cxn>
                <a:cxn ang="0">
                  <a:pos x="connsiteX6936" y="connsiteY6936"/>
                </a:cxn>
                <a:cxn ang="0">
                  <a:pos x="connsiteX6937" y="connsiteY6937"/>
                </a:cxn>
                <a:cxn ang="0">
                  <a:pos x="connsiteX6938" y="connsiteY6938"/>
                </a:cxn>
                <a:cxn ang="0">
                  <a:pos x="connsiteX6939" y="connsiteY6939"/>
                </a:cxn>
                <a:cxn ang="0">
                  <a:pos x="connsiteX6940" y="connsiteY6940"/>
                </a:cxn>
                <a:cxn ang="0">
                  <a:pos x="connsiteX6941" y="connsiteY6941"/>
                </a:cxn>
                <a:cxn ang="0">
                  <a:pos x="connsiteX6942" y="connsiteY6942"/>
                </a:cxn>
                <a:cxn ang="0">
                  <a:pos x="connsiteX6943" y="connsiteY6943"/>
                </a:cxn>
                <a:cxn ang="0">
                  <a:pos x="connsiteX6944" y="connsiteY6944"/>
                </a:cxn>
                <a:cxn ang="0">
                  <a:pos x="connsiteX6945" y="connsiteY6945"/>
                </a:cxn>
                <a:cxn ang="0">
                  <a:pos x="connsiteX6946" y="connsiteY6946"/>
                </a:cxn>
                <a:cxn ang="0">
                  <a:pos x="connsiteX6947" y="connsiteY6947"/>
                </a:cxn>
                <a:cxn ang="0">
                  <a:pos x="connsiteX6948" y="connsiteY6948"/>
                </a:cxn>
                <a:cxn ang="0">
                  <a:pos x="connsiteX6949" y="connsiteY6949"/>
                </a:cxn>
                <a:cxn ang="0">
                  <a:pos x="connsiteX6950" y="connsiteY6950"/>
                </a:cxn>
                <a:cxn ang="0">
                  <a:pos x="connsiteX6951" y="connsiteY6951"/>
                </a:cxn>
                <a:cxn ang="0">
                  <a:pos x="connsiteX6952" y="connsiteY6952"/>
                </a:cxn>
                <a:cxn ang="0">
                  <a:pos x="connsiteX6953" y="connsiteY6953"/>
                </a:cxn>
                <a:cxn ang="0">
                  <a:pos x="connsiteX6954" y="connsiteY6954"/>
                </a:cxn>
                <a:cxn ang="0">
                  <a:pos x="connsiteX6955" y="connsiteY6955"/>
                </a:cxn>
                <a:cxn ang="0">
                  <a:pos x="connsiteX6956" y="connsiteY6956"/>
                </a:cxn>
                <a:cxn ang="0">
                  <a:pos x="connsiteX6957" y="connsiteY6957"/>
                </a:cxn>
                <a:cxn ang="0">
                  <a:pos x="connsiteX6958" y="connsiteY6958"/>
                </a:cxn>
                <a:cxn ang="0">
                  <a:pos x="connsiteX6959" y="connsiteY6959"/>
                </a:cxn>
                <a:cxn ang="0">
                  <a:pos x="connsiteX6960" y="connsiteY6960"/>
                </a:cxn>
                <a:cxn ang="0">
                  <a:pos x="connsiteX6961" y="connsiteY6961"/>
                </a:cxn>
                <a:cxn ang="0">
                  <a:pos x="connsiteX6962" y="connsiteY6962"/>
                </a:cxn>
                <a:cxn ang="0">
                  <a:pos x="connsiteX6963" y="connsiteY6963"/>
                </a:cxn>
                <a:cxn ang="0">
                  <a:pos x="connsiteX6964" y="connsiteY6964"/>
                </a:cxn>
                <a:cxn ang="0">
                  <a:pos x="connsiteX6965" y="connsiteY6965"/>
                </a:cxn>
                <a:cxn ang="0">
                  <a:pos x="connsiteX6966" y="connsiteY6966"/>
                </a:cxn>
                <a:cxn ang="0">
                  <a:pos x="connsiteX6967" y="connsiteY6967"/>
                </a:cxn>
                <a:cxn ang="0">
                  <a:pos x="connsiteX6968" y="connsiteY6968"/>
                </a:cxn>
                <a:cxn ang="0">
                  <a:pos x="connsiteX6969" y="connsiteY6969"/>
                </a:cxn>
                <a:cxn ang="0">
                  <a:pos x="connsiteX6970" y="connsiteY6970"/>
                </a:cxn>
                <a:cxn ang="0">
                  <a:pos x="connsiteX6971" y="connsiteY6971"/>
                </a:cxn>
                <a:cxn ang="0">
                  <a:pos x="connsiteX6972" y="connsiteY6972"/>
                </a:cxn>
                <a:cxn ang="0">
                  <a:pos x="connsiteX6973" y="connsiteY6973"/>
                </a:cxn>
                <a:cxn ang="0">
                  <a:pos x="connsiteX6974" y="connsiteY6974"/>
                </a:cxn>
                <a:cxn ang="0">
                  <a:pos x="connsiteX6975" y="connsiteY6975"/>
                </a:cxn>
                <a:cxn ang="0">
                  <a:pos x="connsiteX6976" y="connsiteY6976"/>
                </a:cxn>
                <a:cxn ang="0">
                  <a:pos x="connsiteX6977" y="connsiteY6977"/>
                </a:cxn>
                <a:cxn ang="0">
                  <a:pos x="connsiteX6978" y="connsiteY6978"/>
                </a:cxn>
                <a:cxn ang="0">
                  <a:pos x="connsiteX6979" y="connsiteY6979"/>
                </a:cxn>
                <a:cxn ang="0">
                  <a:pos x="connsiteX6980" y="connsiteY6980"/>
                </a:cxn>
                <a:cxn ang="0">
                  <a:pos x="connsiteX6981" y="connsiteY6981"/>
                </a:cxn>
                <a:cxn ang="0">
                  <a:pos x="connsiteX6982" y="connsiteY6982"/>
                </a:cxn>
                <a:cxn ang="0">
                  <a:pos x="connsiteX6983" y="connsiteY6983"/>
                </a:cxn>
                <a:cxn ang="0">
                  <a:pos x="connsiteX6984" y="connsiteY6984"/>
                </a:cxn>
                <a:cxn ang="0">
                  <a:pos x="connsiteX6985" y="connsiteY6985"/>
                </a:cxn>
                <a:cxn ang="0">
                  <a:pos x="connsiteX6986" y="connsiteY6986"/>
                </a:cxn>
                <a:cxn ang="0">
                  <a:pos x="connsiteX6987" y="connsiteY6987"/>
                </a:cxn>
                <a:cxn ang="0">
                  <a:pos x="connsiteX6988" y="connsiteY6988"/>
                </a:cxn>
                <a:cxn ang="0">
                  <a:pos x="connsiteX6989" y="connsiteY6989"/>
                </a:cxn>
                <a:cxn ang="0">
                  <a:pos x="connsiteX6990" y="connsiteY6990"/>
                </a:cxn>
                <a:cxn ang="0">
                  <a:pos x="connsiteX6991" y="connsiteY6991"/>
                </a:cxn>
                <a:cxn ang="0">
                  <a:pos x="connsiteX6992" y="connsiteY6992"/>
                </a:cxn>
                <a:cxn ang="0">
                  <a:pos x="connsiteX6993" y="connsiteY6993"/>
                </a:cxn>
                <a:cxn ang="0">
                  <a:pos x="connsiteX6994" y="connsiteY6994"/>
                </a:cxn>
                <a:cxn ang="0">
                  <a:pos x="connsiteX6995" y="connsiteY6995"/>
                </a:cxn>
                <a:cxn ang="0">
                  <a:pos x="connsiteX6996" y="connsiteY6996"/>
                </a:cxn>
                <a:cxn ang="0">
                  <a:pos x="connsiteX6997" y="connsiteY6997"/>
                </a:cxn>
                <a:cxn ang="0">
                  <a:pos x="connsiteX6998" y="connsiteY6998"/>
                </a:cxn>
                <a:cxn ang="0">
                  <a:pos x="connsiteX6999" y="connsiteY6999"/>
                </a:cxn>
                <a:cxn ang="0">
                  <a:pos x="connsiteX7000" y="connsiteY7000"/>
                </a:cxn>
                <a:cxn ang="0">
                  <a:pos x="connsiteX7001" y="connsiteY7001"/>
                </a:cxn>
                <a:cxn ang="0">
                  <a:pos x="connsiteX7002" y="connsiteY7002"/>
                </a:cxn>
                <a:cxn ang="0">
                  <a:pos x="connsiteX7003" y="connsiteY7003"/>
                </a:cxn>
                <a:cxn ang="0">
                  <a:pos x="connsiteX7004" y="connsiteY7004"/>
                </a:cxn>
                <a:cxn ang="0">
                  <a:pos x="connsiteX7005" y="connsiteY7005"/>
                </a:cxn>
                <a:cxn ang="0">
                  <a:pos x="connsiteX7006" y="connsiteY7006"/>
                </a:cxn>
                <a:cxn ang="0">
                  <a:pos x="connsiteX7007" y="connsiteY7007"/>
                </a:cxn>
                <a:cxn ang="0">
                  <a:pos x="connsiteX7008" y="connsiteY7008"/>
                </a:cxn>
                <a:cxn ang="0">
                  <a:pos x="connsiteX7009" y="connsiteY7009"/>
                </a:cxn>
                <a:cxn ang="0">
                  <a:pos x="connsiteX7010" y="connsiteY7010"/>
                </a:cxn>
                <a:cxn ang="0">
                  <a:pos x="connsiteX7011" y="connsiteY7011"/>
                </a:cxn>
                <a:cxn ang="0">
                  <a:pos x="connsiteX7012" y="connsiteY7012"/>
                </a:cxn>
                <a:cxn ang="0">
                  <a:pos x="connsiteX7013" y="connsiteY7013"/>
                </a:cxn>
                <a:cxn ang="0">
                  <a:pos x="connsiteX7014" y="connsiteY7014"/>
                </a:cxn>
                <a:cxn ang="0">
                  <a:pos x="connsiteX7015" y="connsiteY7015"/>
                </a:cxn>
                <a:cxn ang="0">
                  <a:pos x="connsiteX7016" y="connsiteY7016"/>
                </a:cxn>
                <a:cxn ang="0">
                  <a:pos x="connsiteX7017" y="connsiteY7017"/>
                </a:cxn>
                <a:cxn ang="0">
                  <a:pos x="connsiteX7018" y="connsiteY7018"/>
                </a:cxn>
                <a:cxn ang="0">
                  <a:pos x="connsiteX7019" y="connsiteY7019"/>
                </a:cxn>
                <a:cxn ang="0">
                  <a:pos x="connsiteX7020" y="connsiteY7020"/>
                </a:cxn>
                <a:cxn ang="0">
                  <a:pos x="connsiteX7021" y="connsiteY7021"/>
                </a:cxn>
                <a:cxn ang="0">
                  <a:pos x="connsiteX7022" y="connsiteY7022"/>
                </a:cxn>
                <a:cxn ang="0">
                  <a:pos x="connsiteX7023" y="connsiteY7023"/>
                </a:cxn>
                <a:cxn ang="0">
                  <a:pos x="connsiteX7024" y="connsiteY7024"/>
                </a:cxn>
                <a:cxn ang="0">
                  <a:pos x="connsiteX7025" y="connsiteY7025"/>
                </a:cxn>
                <a:cxn ang="0">
                  <a:pos x="connsiteX7026" y="connsiteY7026"/>
                </a:cxn>
                <a:cxn ang="0">
                  <a:pos x="connsiteX7027" y="connsiteY7027"/>
                </a:cxn>
                <a:cxn ang="0">
                  <a:pos x="connsiteX7028" y="connsiteY7028"/>
                </a:cxn>
                <a:cxn ang="0">
                  <a:pos x="connsiteX7029" y="connsiteY7029"/>
                </a:cxn>
                <a:cxn ang="0">
                  <a:pos x="connsiteX7030" y="connsiteY7030"/>
                </a:cxn>
                <a:cxn ang="0">
                  <a:pos x="connsiteX7031" y="connsiteY7031"/>
                </a:cxn>
                <a:cxn ang="0">
                  <a:pos x="connsiteX7032" y="connsiteY7032"/>
                </a:cxn>
                <a:cxn ang="0">
                  <a:pos x="connsiteX7033" y="connsiteY7033"/>
                </a:cxn>
                <a:cxn ang="0">
                  <a:pos x="connsiteX7034" y="connsiteY7034"/>
                </a:cxn>
                <a:cxn ang="0">
                  <a:pos x="connsiteX7035" y="connsiteY7035"/>
                </a:cxn>
                <a:cxn ang="0">
                  <a:pos x="connsiteX7036" y="connsiteY7036"/>
                </a:cxn>
                <a:cxn ang="0">
                  <a:pos x="connsiteX7037" y="connsiteY7037"/>
                </a:cxn>
                <a:cxn ang="0">
                  <a:pos x="connsiteX7038" y="connsiteY7038"/>
                </a:cxn>
                <a:cxn ang="0">
                  <a:pos x="connsiteX7039" y="connsiteY7039"/>
                </a:cxn>
                <a:cxn ang="0">
                  <a:pos x="connsiteX7040" y="connsiteY7040"/>
                </a:cxn>
                <a:cxn ang="0">
                  <a:pos x="connsiteX7041" y="connsiteY7041"/>
                </a:cxn>
                <a:cxn ang="0">
                  <a:pos x="connsiteX7042" y="connsiteY7042"/>
                </a:cxn>
                <a:cxn ang="0">
                  <a:pos x="connsiteX7043" y="connsiteY7043"/>
                </a:cxn>
                <a:cxn ang="0">
                  <a:pos x="connsiteX7044" y="connsiteY7044"/>
                </a:cxn>
                <a:cxn ang="0">
                  <a:pos x="connsiteX7045" y="connsiteY7045"/>
                </a:cxn>
                <a:cxn ang="0">
                  <a:pos x="connsiteX7046" y="connsiteY7046"/>
                </a:cxn>
                <a:cxn ang="0">
                  <a:pos x="connsiteX7047" y="connsiteY7047"/>
                </a:cxn>
                <a:cxn ang="0">
                  <a:pos x="connsiteX7048" y="connsiteY7048"/>
                </a:cxn>
                <a:cxn ang="0">
                  <a:pos x="connsiteX7049" y="connsiteY7049"/>
                </a:cxn>
                <a:cxn ang="0">
                  <a:pos x="connsiteX7050" y="connsiteY7050"/>
                </a:cxn>
                <a:cxn ang="0">
                  <a:pos x="connsiteX7051" y="connsiteY7051"/>
                </a:cxn>
                <a:cxn ang="0">
                  <a:pos x="connsiteX7052" y="connsiteY7052"/>
                </a:cxn>
                <a:cxn ang="0">
                  <a:pos x="connsiteX7053" y="connsiteY7053"/>
                </a:cxn>
                <a:cxn ang="0">
                  <a:pos x="connsiteX7054" y="connsiteY7054"/>
                </a:cxn>
                <a:cxn ang="0">
                  <a:pos x="connsiteX7055" y="connsiteY7055"/>
                </a:cxn>
                <a:cxn ang="0">
                  <a:pos x="connsiteX7056" y="connsiteY7056"/>
                </a:cxn>
                <a:cxn ang="0">
                  <a:pos x="connsiteX7057" y="connsiteY7057"/>
                </a:cxn>
                <a:cxn ang="0">
                  <a:pos x="connsiteX7058" y="connsiteY7058"/>
                </a:cxn>
                <a:cxn ang="0">
                  <a:pos x="connsiteX7059" y="connsiteY7059"/>
                </a:cxn>
                <a:cxn ang="0">
                  <a:pos x="connsiteX7060" y="connsiteY7060"/>
                </a:cxn>
                <a:cxn ang="0">
                  <a:pos x="connsiteX7061" y="connsiteY7061"/>
                </a:cxn>
                <a:cxn ang="0">
                  <a:pos x="connsiteX7062" y="connsiteY7062"/>
                </a:cxn>
                <a:cxn ang="0">
                  <a:pos x="connsiteX7063" y="connsiteY7063"/>
                </a:cxn>
                <a:cxn ang="0">
                  <a:pos x="connsiteX7064" y="connsiteY7064"/>
                </a:cxn>
                <a:cxn ang="0">
                  <a:pos x="connsiteX7065" y="connsiteY7065"/>
                </a:cxn>
                <a:cxn ang="0">
                  <a:pos x="connsiteX7066" y="connsiteY7066"/>
                </a:cxn>
                <a:cxn ang="0">
                  <a:pos x="connsiteX7067" y="connsiteY7067"/>
                </a:cxn>
                <a:cxn ang="0">
                  <a:pos x="connsiteX7068" y="connsiteY7068"/>
                </a:cxn>
                <a:cxn ang="0">
                  <a:pos x="connsiteX7069" y="connsiteY7069"/>
                </a:cxn>
                <a:cxn ang="0">
                  <a:pos x="connsiteX7070" y="connsiteY7070"/>
                </a:cxn>
                <a:cxn ang="0">
                  <a:pos x="connsiteX7071" y="connsiteY7071"/>
                </a:cxn>
                <a:cxn ang="0">
                  <a:pos x="connsiteX7072" y="connsiteY7072"/>
                </a:cxn>
                <a:cxn ang="0">
                  <a:pos x="connsiteX7073" y="connsiteY7073"/>
                </a:cxn>
                <a:cxn ang="0">
                  <a:pos x="connsiteX7074" y="connsiteY7074"/>
                </a:cxn>
                <a:cxn ang="0">
                  <a:pos x="connsiteX7075" y="connsiteY7075"/>
                </a:cxn>
                <a:cxn ang="0">
                  <a:pos x="connsiteX7076" y="connsiteY7076"/>
                </a:cxn>
                <a:cxn ang="0">
                  <a:pos x="connsiteX7077" y="connsiteY7077"/>
                </a:cxn>
                <a:cxn ang="0">
                  <a:pos x="connsiteX7078" y="connsiteY7078"/>
                </a:cxn>
                <a:cxn ang="0">
                  <a:pos x="connsiteX7079" y="connsiteY7079"/>
                </a:cxn>
                <a:cxn ang="0">
                  <a:pos x="connsiteX7080" y="connsiteY7080"/>
                </a:cxn>
                <a:cxn ang="0">
                  <a:pos x="connsiteX7081" y="connsiteY7081"/>
                </a:cxn>
                <a:cxn ang="0">
                  <a:pos x="connsiteX7082" y="connsiteY7082"/>
                </a:cxn>
                <a:cxn ang="0">
                  <a:pos x="connsiteX7083" y="connsiteY7083"/>
                </a:cxn>
                <a:cxn ang="0">
                  <a:pos x="connsiteX7084" y="connsiteY7084"/>
                </a:cxn>
                <a:cxn ang="0">
                  <a:pos x="connsiteX7085" y="connsiteY7085"/>
                </a:cxn>
                <a:cxn ang="0">
                  <a:pos x="connsiteX7086" y="connsiteY7086"/>
                </a:cxn>
                <a:cxn ang="0">
                  <a:pos x="connsiteX7087" y="connsiteY7087"/>
                </a:cxn>
                <a:cxn ang="0">
                  <a:pos x="connsiteX7088" y="connsiteY7088"/>
                </a:cxn>
                <a:cxn ang="0">
                  <a:pos x="connsiteX7089" y="connsiteY7089"/>
                </a:cxn>
                <a:cxn ang="0">
                  <a:pos x="connsiteX7090" y="connsiteY7090"/>
                </a:cxn>
                <a:cxn ang="0">
                  <a:pos x="connsiteX7091" y="connsiteY7091"/>
                </a:cxn>
                <a:cxn ang="0">
                  <a:pos x="connsiteX7092" y="connsiteY7092"/>
                </a:cxn>
                <a:cxn ang="0">
                  <a:pos x="connsiteX7093" y="connsiteY7093"/>
                </a:cxn>
                <a:cxn ang="0">
                  <a:pos x="connsiteX7094" y="connsiteY7094"/>
                </a:cxn>
                <a:cxn ang="0">
                  <a:pos x="connsiteX7095" y="connsiteY7095"/>
                </a:cxn>
                <a:cxn ang="0">
                  <a:pos x="connsiteX7096" y="connsiteY7096"/>
                </a:cxn>
                <a:cxn ang="0">
                  <a:pos x="connsiteX7097" y="connsiteY7097"/>
                </a:cxn>
                <a:cxn ang="0">
                  <a:pos x="connsiteX7098" y="connsiteY7098"/>
                </a:cxn>
                <a:cxn ang="0">
                  <a:pos x="connsiteX7099" y="connsiteY7099"/>
                </a:cxn>
                <a:cxn ang="0">
                  <a:pos x="connsiteX7100" y="connsiteY7100"/>
                </a:cxn>
                <a:cxn ang="0">
                  <a:pos x="connsiteX7101" y="connsiteY7101"/>
                </a:cxn>
                <a:cxn ang="0">
                  <a:pos x="connsiteX7102" y="connsiteY7102"/>
                </a:cxn>
                <a:cxn ang="0">
                  <a:pos x="connsiteX7103" y="connsiteY7103"/>
                </a:cxn>
                <a:cxn ang="0">
                  <a:pos x="connsiteX7104" y="connsiteY7104"/>
                </a:cxn>
                <a:cxn ang="0">
                  <a:pos x="connsiteX7105" y="connsiteY7105"/>
                </a:cxn>
                <a:cxn ang="0">
                  <a:pos x="connsiteX7106" y="connsiteY7106"/>
                </a:cxn>
                <a:cxn ang="0">
                  <a:pos x="connsiteX7107" y="connsiteY7107"/>
                </a:cxn>
                <a:cxn ang="0">
                  <a:pos x="connsiteX7108" y="connsiteY7108"/>
                </a:cxn>
                <a:cxn ang="0">
                  <a:pos x="connsiteX7109" y="connsiteY7109"/>
                </a:cxn>
                <a:cxn ang="0">
                  <a:pos x="connsiteX7110" y="connsiteY7110"/>
                </a:cxn>
                <a:cxn ang="0">
                  <a:pos x="connsiteX7111" y="connsiteY7111"/>
                </a:cxn>
                <a:cxn ang="0">
                  <a:pos x="connsiteX7112" y="connsiteY7112"/>
                </a:cxn>
                <a:cxn ang="0">
                  <a:pos x="connsiteX7113" y="connsiteY7113"/>
                </a:cxn>
                <a:cxn ang="0">
                  <a:pos x="connsiteX7114" y="connsiteY7114"/>
                </a:cxn>
                <a:cxn ang="0">
                  <a:pos x="connsiteX7115" y="connsiteY7115"/>
                </a:cxn>
                <a:cxn ang="0">
                  <a:pos x="connsiteX7116" y="connsiteY7116"/>
                </a:cxn>
                <a:cxn ang="0">
                  <a:pos x="connsiteX7117" y="connsiteY7117"/>
                </a:cxn>
                <a:cxn ang="0">
                  <a:pos x="connsiteX7118" y="connsiteY7118"/>
                </a:cxn>
                <a:cxn ang="0">
                  <a:pos x="connsiteX7119" y="connsiteY7119"/>
                </a:cxn>
                <a:cxn ang="0">
                  <a:pos x="connsiteX7120" y="connsiteY7120"/>
                </a:cxn>
                <a:cxn ang="0">
                  <a:pos x="connsiteX7121" y="connsiteY7121"/>
                </a:cxn>
                <a:cxn ang="0">
                  <a:pos x="connsiteX7122" y="connsiteY7122"/>
                </a:cxn>
                <a:cxn ang="0">
                  <a:pos x="connsiteX7123" y="connsiteY7123"/>
                </a:cxn>
                <a:cxn ang="0">
                  <a:pos x="connsiteX7124" y="connsiteY7124"/>
                </a:cxn>
                <a:cxn ang="0">
                  <a:pos x="connsiteX7125" y="connsiteY7125"/>
                </a:cxn>
                <a:cxn ang="0">
                  <a:pos x="connsiteX7126" y="connsiteY7126"/>
                </a:cxn>
                <a:cxn ang="0">
                  <a:pos x="connsiteX7127" y="connsiteY7127"/>
                </a:cxn>
                <a:cxn ang="0">
                  <a:pos x="connsiteX7128" y="connsiteY7128"/>
                </a:cxn>
                <a:cxn ang="0">
                  <a:pos x="connsiteX7129" y="connsiteY7129"/>
                </a:cxn>
                <a:cxn ang="0">
                  <a:pos x="connsiteX7130" y="connsiteY7130"/>
                </a:cxn>
                <a:cxn ang="0">
                  <a:pos x="connsiteX7131" y="connsiteY7131"/>
                </a:cxn>
                <a:cxn ang="0">
                  <a:pos x="connsiteX7132" y="connsiteY7132"/>
                </a:cxn>
                <a:cxn ang="0">
                  <a:pos x="connsiteX7133" y="connsiteY7133"/>
                </a:cxn>
                <a:cxn ang="0">
                  <a:pos x="connsiteX7134" y="connsiteY7134"/>
                </a:cxn>
                <a:cxn ang="0">
                  <a:pos x="connsiteX7135" y="connsiteY7135"/>
                </a:cxn>
                <a:cxn ang="0">
                  <a:pos x="connsiteX7136" y="connsiteY7136"/>
                </a:cxn>
                <a:cxn ang="0">
                  <a:pos x="connsiteX7137" y="connsiteY7137"/>
                </a:cxn>
                <a:cxn ang="0">
                  <a:pos x="connsiteX7138" y="connsiteY7138"/>
                </a:cxn>
                <a:cxn ang="0">
                  <a:pos x="connsiteX7139" y="connsiteY7139"/>
                </a:cxn>
                <a:cxn ang="0">
                  <a:pos x="connsiteX7140" y="connsiteY7140"/>
                </a:cxn>
                <a:cxn ang="0">
                  <a:pos x="connsiteX7141" y="connsiteY7141"/>
                </a:cxn>
                <a:cxn ang="0">
                  <a:pos x="connsiteX7142" y="connsiteY7142"/>
                </a:cxn>
                <a:cxn ang="0">
                  <a:pos x="connsiteX7143" y="connsiteY7143"/>
                </a:cxn>
                <a:cxn ang="0">
                  <a:pos x="connsiteX7144" y="connsiteY7144"/>
                </a:cxn>
                <a:cxn ang="0">
                  <a:pos x="connsiteX7145" y="connsiteY7145"/>
                </a:cxn>
                <a:cxn ang="0">
                  <a:pos x="connsiteX7146" y="connsiteY7146"/>
                </a:cxn>
                <a:cxn ang="0">
                  <a:pos x="connsiteX7147" y="connsiteY7147"/>
                </a:cxn>
                <a:cxn ang="0">
                  <a:pos x="connsiteX7148" y="connsiteY7148"/>
                </a:cxn>
                <a:cxn ang="0">
                  <a:pos x="connsiteX7149" y="connsiteY7149"/>
                </a:cxn>
                <a:cxn ang="0">
                  <a:pos x="connsiteX7150" y="connsiteY7150"/>
                </a:cxn>
                <a:cxn ang="0">
                  <a:pos x="connsiteX7151" y="connsiteY7151"/>
                </a:cxn>
                <a:cxn ang="0">
                  <a:pos x="connsiteX7152" y="connsiteY7152"/>
                </a:cxn>
                <a:cxn ang="0">
                  <a:pos x="connsiteX7153" y="connsiteY7153"/>
                </a:cxn>
                <a:cxn ang="0">
                  <a:pos x="connsiteX7154" y="connsiteY7154"/>
                </a:cxn>
                <a:cxn ang="0">
                  <a:pos x="connsiteX7155" y="connsiteY7155"/>
                </a:cxn>
                <a:cxn ang="0">
                  <a:pos x="connsiteX7156" y="connsiteY7156"/>
                </a:cxn>
                <a:cxn ang="0">
                  <a:pos x="connsiteX7157" y="connsiteY7157"/>
                </a:cxn>
                <a:cxn ang="0">
                  <a:pos x="connsiteX7158" y="connsiteY7158"/>
                </a:cxn>
                <a:cxn ang="0">
                  <a:pos x="connsiteX7159" y="connsiteY7159"/>
                </a:cxn>
                <a:cxn ang="0">
                  <a:pos x="connsiteX7160" y="connsiteY7160"/>
                </a:cxn>
                <a:cxn ang="0">
                  <a:pos x="connsiteX7161" y="connsiteY7161"/>
                </a:cxn>
                <a:cxn ang="0">
                  <a:pos x="connsiteX7162" y="connsiteY7162"/>
                </a:cxn>
                <a:cxn ang="0">
                  <a:pos x="connsiteX7163" y="connsiteY7163"/>
                </a:cxn>
                <a:cxn ang="0">
                  <a:pos x="connsiteX7164" y="connsiteY7164"/>
                </a:cxn>
                <a:cxn ang="0">
                  <a:pos x="connsiteX7165" y="connsiteY7165"/>
                </a:cxn>
                <a:cxn ang="0">
                  <a:pos x="connsiteX7166" y="connsiteY7166"/>
                </a:cxn>
                <a:cxn ang="0">
                  <a:pos x="connsiteX7167" y="connsiteY7167"/>
                </a:cxn>
                <a:cxn ang="0">
                  <a:pos x="connsiteX7168" y="connsiteY7168"/>
                </a:cxn>
                <a:cxn ang="0">
                  <a:pos x="connsiteX7169" y="connsiteY7169"/>
                </a:cxn>
                <a:cxn ang="0">
                  <a:pos x="connsiteX7170" y="connsiteY7170"/>
                </a:cxn>
                <a:cxn ang="0">
                  <a:pos x="connsiteX7171" y="connsiteY7171"/>
                </a:cxn>
                <a:cxn ang="0">
                  <a:pos x="connsiteX7172" y="connsiteY7172"/>
                </a:cxn>
                <a:cxn ang="0">
                  <a:pos x="connsiteX7173" y="connsiteY7173"/>
                </a:cxn>
                <a:cxn ang="0">
                  <a:pos x="connsiteX7174" y="connsiteY7174"/>
                </a:cxn>
                <a:cxn ang="0">
                  <a:pos x="connsiteX7175" y="connsiteY7175"/>
                </a:cxn>
                <a:cxn ang="0">
                  <a:pos x="connsiteX7176" y="connsiteY7176"/>
                </a:cxn>
                <a:cxn ang="0">
                  <a:pos x="connsiteX7177" y="connsiteY7177"/>
                </a:cxn>
                <a:cxn ang="0">
                  <a:pos x="connsiteX7178" y="connsiteY7178"/>
                </a:cxn>
                <a:cxn ang="0">
                  <a:pos x="connsiteX7179" y="connsiteY7179"/>
                </a:cxn>
                <a:cxn ang="0">
                  <a:pos x="connsiteX7180" y="connsiteY7180"/>
                </a:cxn>
                <a:cxn ang="0">
                  <a:pos x="connsiteX7181" y="connsiteY7181"/>
                </a:cxn>
                <a:cxn ang="0">
                  <a:pos x="connsiteX7182" y="connsiteY7182"/>
                </a:cxn>
                <a:cxn ang="0">
                  <a:pos x="connsiteX7183" y="connsiteY7183"/>
                </a:cxn>
                <a:cxn ang="0">
                  <a:pos x="connsiteX7184" y="connsiteY7184"/>
                </a:cxn>
                <a:cxn ang="0">
                  <a:pos x="connsiteX7185" y="connsiteY7185"/>
                </a:cxn>
                <a:cxn ang="0">
                  <a:pos x="connsiteX7186" y="connsiteY7186"/>
                </a:cxn>
                <a:cxn ang="0">
                  <a:pos x="connsiteX7187" y="connsiteY7187"/>
                </a:cxn>
                <a:cxn ang="0">
                  <a:pos x="connsiteX7188" y="connsiteY7188"/>
                </a:cxn>
                <a:cxn ang="0">
                  <a:pos x="connsiteX7189" y="connsiteY7189"/>
                </a:cxn>
                <a:cxn ang="0">
                  <a:pos x="connsiteX7190" y="connsiteY7190"/>
                </a:cxn>
                <a:cxn ang="0">
                  <a:pos x="connsiteX7191" y="connsiteY7191"/>
                </a:cxn>
                <a:cxn ang="0">
                  <a:pos x="connsiteX7192" y="connsiteY7192"/>
                </a:cxn>
                <a:cxn ang="0">
                  <a:pos x="connsiteX7193" y="connsiteY7193"/>
                </a:cxn>
                <a:cxn ang="0">
                  <a:pos x="connsiteX7194" y="connsiteY7194"/>
                </a:cxn>
                <a:cxn ang="0">
                  <a:pos x="connsiteX7195" y="connsiteY7195"/>
                </a:cxn>
                <a:cxn ang="0">
                  <a:pos x="connsiteX7196" y="connsiteY7196"/>
                </a:cxn>
                <a:cxn ang="0">
                  <a:pos x="connsiteX7197" y="connsiteY7197"/>
                </a:cxn>
                <a:cxn ang="0">
                  <a:pos x="connsiteX7198" y="connsiteY7198"/>
                </a:cxn>
                <a:cxn ang="0">
                  <a:pos x="connsiteX7199" y="connsiteY7199"/>
                </a:cxn>
                <a:cxn ang="0">
                  <a:pos x="connsiteX7200" y="connsiteY7200"/>
                </a:cxn>
                <a:cxn ang="0">
                  <a:pos x="connsiteX7201" y="connsiteY7201"/>
                </a:cxn>
                <a:cxn ang="0">
                  <a:pos x="connsiteX7202" y="connsiteY7202"/>
                </a:cxn>
                <a:cxn ang="0">
                  <a:pos x="connsiteX7203" y="connsiteY7203"/>
                </a:cxn>
                <a:cxn ang="0">
                  <a:pos x="connsiteX7204" y="connsiteY7204"/>
                </a:cxn>
                <a:cxn ang="0">
                  <a:pos x="connsiteX7205" y="connsiteY7205"/>
                </a:cxn>
                <a:cxn ang="0">
                  <a:pos x="connsiteX7206" y="connsiteY7206"/>
                </a:cxn>
                <a:cxn ang="0">
                  <a:pos x="connsiteX7207" y="connsiteY7207"/>
                </a:cxn>
                <a:cxn ang="0">
                  <a:pos x="connsiteX7208" y="connsiteY7208"/>
                </a:cxn>
                <a:cxn ang="0">
                  <a:pos x="connsiteX7209" y="connsiteY7209"/>
                </a:cxn>
                <a:cxn ang="0">
                  <a:pos x="connsiteX7210" y="connsiteY7210"/>
                </a:cxn>
                <a:cxn ang="0">
                  <a:pos x="connsiteX7211" y="connsiteY7211"/>
                </a:cxn>
                <a:cxn ang="0">
                  <a:pos x="connsiteX7212" y="connsiteY7212"/>
                </a:cxn>
                <a:cxn ang="0">
                  <a:pos x="connsiteX7213" y="connsiteY7213"/>
                </a:cxn>
                <a:cxn ang="0">
                  <a:pos x="connsiteX7214" y="connsiteY7214"/>
                </a:cxn>
                <a:cxn ang="0">
                  <a:pos x="connsiteX7215" y="connsiteY7215"/>
                </a:cxn>
                <a:cxn ang="0">
                  <a:pos x="connsiteX7216" y="connsiteY7216"/>
                </a:cxn>
                <a:cxn ang="0">
                  <a:pos x="connsiteX7217" y="connsiteY7217"/>
                </a:cxn>
                <a:cxn ang="0">
                  <a:pos x="connsiteX7218" y="connsiteY7218"/>
                </a:cxn>
                <a:cxn ang="0">
                  <a:pos x="connsiteX7219" y="connsiteY7219"/>
                </a:cxn>
                <a:cxn ang="0">
                  <a:pos x="connsiteX7220" y="connsiteY7220"/>
                </a:cxn>
                <a:cxn ang="0">
                  <a:pos x="connsiteX7221" y="connsiteY7221"/>
                </a:cxn>
                <a:cxn ang="0">
                  <a:pos x="connsiteX7222" y="connsiteY7222"/>
                </a:cxn>
                <a:cxn ang="0">
                  <a:pos x="connsiteX7223" y="connsiteY7223"/>
                </a:cxn>
                <a:cxn ang="0">
                  <a:pos x="connsiteX7224" y="connsiteY7224"/>
                </a:cxn>
                <a:cxn ang="0">
                  <a:pos x="connsiteX7225" y="connsiteY7225"/>
                </a:cxn>
                <a:cxn ang="0">
                  <a:pos x="connsiteX7226" y="connsiteY7226"/>
                </a:cxn>
                <a:cxn ang="0">
                  <a:pos x="connsiteX7227" y="connsiteY7227"/>
                </a:cxn>
                <a:cxn ang="0">
                  <a:pos x="connsiteX7228" y="connsiteY7228"/>
                </a:cxn>
                <a:cxn ang="0">
                  <a:pos x="connsiteX7229" y="connsiteY7229"/>
                </a:cxn>
                <a:cxn ang="0">
                  <a:pos x="connsiteX7230" y="connsiteY7230"/>
                </a:cxn>
                <a:cxn ang="0">
                  <a:pos x="connsiteX7231" y="connsiteY7231"/>
                </a:cxn>
                <a:cxn ang="0">
                  <a:pos x="connsiteX7232" y="connsiteY7232"/>
                </a:cxn>
                <a:cxn ang="0">
                  <a:pos x="connsiteX7233" y="connsiteY7233"/>
                </a:cxn>
                <a:cxn ang="0">
                  <a:pos x="connsiteX7234" y="connsiteY7234"/>
                </a:cxn>
                <a:cxn ang="0">
                  <a:pos x="connsiteX7235" y="connsiteY7235"/>
                </a:cxn>
                <a:cxn ang="0">
                  <a:pos x="connsiteX7236" y="connsiteY7236"/>
                </a:cxn>
                <a:cxn ang="0">
                  <a:pos x="connsiteX7237" y="connsiteY7237"/>
                </a:cxn>
                <a:cxn ang="0">
                  <a:pos x="connsiteX7238" y="connsiteY7238"/>
                </a:cxn>
                <a:cxn ang="0">
                  <a:pos x="connsiteX7239" y="connsiteY7239"/>
                </a:cxn>
                <a:cxn ang="0">
                  <a:pos x="connsiteX7240" y="connsiteY7240"/>
                </a:cxn>
                <a:cxn ang="0">
                  <a:pos x="connsiteX7241" y="connsiteY7241"/>
                </a:cxn>
                <a:cxn ang="0">
                  <a:pos x="connsiteX7242" y="connsiteY7242"/>
                </a:cxn>
                <a:cxn ang="0">
                  <a:pos x="connsiteX7243" y="connsiteY7243"/>
                </a:cxn>
                <a:cxn ang="0">
                  <a:pos x="connsiteX7244" y="connsiteY7244"/>
                </a:cxn>
                <a:cxn ang="0">
                  <a:pos x="connsiteX7245" y="connsiteY7245"/>
                </a:cxn>
                <a:cxn ang="0">
                  <a:pos x="connsiteX7246" y="connsiteY7246"/>
                </a:cxn>
                <a:cxn ang="0">
                  <a:pos x="connsiteX7247" y="connsiteY7247"/>
                </a:cxn>
                <a:cxn ang="0">
                  <a:pos x="connsiteX7248" y="connsiteY7248"/>
                </a:cxn>
                <a:cxn ang="0">
                  <a:pos x="connsiteX7249" y="connsiteY7249"/>
                </a:cxn>
                <a:cxn ang="0">
                  <a:pos x="connsiteX7250" y="connsiteY7250"/>
                </a:cxn>
                <a:cxn ang="0">
                  <a:pos x="connsiteX7251" y="connsiteY7251"/>
                </a:cxn>
                <a:cxn ang="0">
                  <a:pos x="connsiteX7252" y="connsiteY7252"/>
                </a:cxn>
                <a:cxn ang="0">
                  <a:pos x="connsiteX7253" y="connsiteY7253"/>
                </a:cxn>
                <a:cxn ang="0">
                  <a:pos x="connsiteX7254" y="connsiteY7254"/>
                </a:cxn>
                <a:cxn ang="0">
                  <a:pos x="connsiteX7255" y="connsiteY7255"/>
                </a:cxn>
                <a:cxn ang="0">
                  <a:pos x="connsiteX7256" y="connsiteY7256"/>
                </a:cxn>
                <a:cxn ang="0">
                  <a:pos x="connsiteX7257" y="connsiteY7257"/>
                </a:cxn>
                <a:cxn ang="0">
                  <a:pos x="connsiteX7258" y="connsiteY7258"/>
                </a:cxn>
                <a:cxn ang="0">
                  <a:pos x="connsiteX7259" y="connsiteY7259"/>
                </a:cxn>
                <a:cxn ang="0">
                  <a:pos x="connsiteX7260" y="connsiteY7260"/>
                </a:cxn>
                <a:cxn ang="0">
                  <a:pos x="connsiteX7261" y="connsiteY7261"/>
                </a:cxn>
                <a:cxn ang="0">
                  <a:pos x="connsiteX7262" y="connsiteY7262"/>
                </a:cxn>
                <a:cxn ang="0">
                  <a:pos x="connsiteX7263" y="connsiteY7263"/>
                </a:cxn>
                <a:cxn ang="0">
                  <a:pos x="connsiteX7264" y="connsiteY7264"/>
                </a:cxn>
                <a:cxn ang="0">
                  <a:pos x="connsiteX7265" y="connsiteY7265"/>
                </a:cxn>
                <a:cxn ang="0">
                  <a:pos x="connsiteX7266" y="connsiteY7266"/>
                </a:cxn>
                <a:cxn ang="0">
                  <a:pos x="connsiteX7267" y="connsiteY7267"/>
                </a:cxn>
                <a:cxn ang="0">
                  <a:pos x="connsiteX7268" y="connsiteY7268"/>
                </a:cxn>
                <a:cxn ang="0">
                  <a:pos x="connsiteX7269" y="connsiteY7269"/>
                </a:cxn>
                <a:cxn ang="0">
                  <a:pos x="connsiteX7270" y="connsiteY7270"/>
                </a:cxn>
                <a:cxn ang="0">
                  <a:pos x="connsiteX7271" y="connsiteY7271"/>
                </a:cxn>
                <a:cxn ang="0">
                  <a:pos x="connsiteX7272" y="connsiteY7272"/>
                </a:cxn>
                <a:cxn ang="0">
                  <a:pos x="connsiteX7273" y="connsiteY7273"/>
                </a:cxn>
                <a:cxn ang="0">
                  <a:pos x="connsiteX7274" y="connsiteY7274"/>
                </a:cxn>
                <a:cxn ang="0">
                  <a:pos x="connsiteX7275" y="connsiteY7275"/>
                </a:cxn>
                <a:cxn ang="0">
                  <a:pos x="connsiteX7276" y="connsiteY7276"/>
                </a:cxn>
                <a:cxn ang="0">
                  <a:pos x="connsiteX7277" y="connsiteY7277"/>
                </a:cxn>
                <a:cxn ang="0">
                  <a:pos x="connsiteX7278" y="connsiteY7278"/>
                </a:cxn>
                <a:cxn ang="0">
                  <a:pos x="connsiteX7279" y="connsiteY7279"/>
                </a:cxn>
                <a:cxn ang="0">
                  <a:pos x="connsiteX7280" y="connsiteY7280"/>
                </a:cxn>
                <a:cxn ang="0">
                  <a:pos x="connsiteX7281" y="connsiteY7281"/>
                </a:cxn>
                <a:cxn ang="0">
                  <a:pos x="connsiteX7282" y="connsiteY7282"/>
                </a:cxn>
                <a:cxn ang="0">
                  <a:pos x="connsiteX7283" y="connsiteY7283"/>
                </a:cxn>
                <a:cxn ang="0">
                  <a:pos x="connsiteX7284" y="connsiteY7284"/>
                </a:cxn>
                <a:cxn ang="0">
                  <a:pos x="connsiteX7285" y="connsiteY7285"/>
                </a:cxn>
                <a:cxn ang="0">
                  <a:pos x="connsiteX7286" y="connsiteY7286"/>
                </a:cxn>
                <a:cxn ang="0">
                  <a:pos x="connsiteX7287" y="connsiteY7287"/>
                </a:cxn>
                <a:cxn ang="0">
                  <a:pos x="connsiteX7288" y="connsiteY7288"/>
                </a:cxn>
                <a:cxn ang="0">
                  <a:pos x="connsiteX7289" y="connsiteY7289"/>
                </a:cxn>
                <a:cxn ang="0">
                  <a:pos x="connsiteX7290" y="connsiteY7290"/>
                </a:cxn>
                <a:cxn ang="0">
                  <a:pos x="connsiteX7291" y="connsiteY7291"/>
                </a:cxn>
                <a:cxn ang="0">
                  <a:pos x="connsiteX7292" y="connsiteY7292"/>
                </a:cxn>
                <a:cxn ang="0">
                  <a:pos x="connsiteX7293" y="connsiteY7293"/>
                </a:cxn>
                <a:cxn ang="0">
                  <a:pos x="connsiteX7294" y="connsiteY7294"/>
                </a:cxn>
                <a:cxn ang="0">
                  <a:pos x="connsiteX7295" y="connsiteY7295"/>
                </a:cxn>
                <a:cxn ang="0">
                  <a:pos x="connsiteX7296" y="connsiteY7296"/>
                </a:cxn>
                <a:cxn ang="0">
                  <a:pos x="connsiteX7297" y="connsiteY7297"/>
                </a:cxn>
                <a:cxn ang="0">
                  <a:pos x="connsiteX7298" y="connsiteY7298"/>
                </a:cxn>
                <a:cxn ang="0">
                  <a:pos x="connsiteX7299" y="connsiteY7299"/>
                </a:cxn>
                <a:cxn ang="0">
                  <a:pos x="connsiteX7300" y="connsiteY7300"/>
                </a:cxn>
                <a:cxn ang="0">
                  <a:pos x="connsiteX7301" y="connsiteY7301"/>
                </a:cxn>
                <a:cxn ang="0">
                  <a:pos x="connsiteX7302" y="connsiteY7302"/>
                </a:cxn>
                <a:cxn ang="0">
                  <a:pos x="connsiteX7303" y="connsiteY7303"/>
                </a:cxn>
                <a:cxn ang="0">
                  <a:pos x="connsiteX7304" y="connsiteY7304"/>
                </a:cxn>
                <a:cxn ang="0">
                  <a:pos x="connsiteX7305" y="connsiteY7305"/>
                </a:cxn>
                <a:cxn ang="0">
                  <a:pos x="connsiteX7306" y="connsiteY7306"/>
                </a:cxn>
                <a:cxn ang="0">
                  <a:pos x="connsiteX7307" y="connsiteY7307"/>
                </a:cxn>
                <a:cxn ang="0">
                  <a:pos x="connsiteX7308" y="connsiteY7308"/>
                </a:cxn>
                <a:cxn ang="0">
                  <a:pos x="connsiteX7309" y="connsiteY7309"/>
                </a:cxn>
                <a:cxn ang="0">
                  <a:pos x="connsiteX7310" y="connsiteY7310"/>
                </a:cxn>
                <a:cxn ang="0">
                  <a:pos x="connsiteX7311" y="connsiteY7311"/>
                </a:cxn>
                <a:cxn ang="0">
                  <a:pos x="connsiteX7312" y="connsiteY7312"/>
                </a:cxn>
                <a:cxn ang="0">
                  <a:pos x="connsiteX7313" y="connsiteY7313"/>
                </a:cxn>
                <a:cxn ang="0">
                  <a:pos x="connsiteX7314" y="connsiteY7314"/>
                </a:cxn>
                <a:cxn ang="0">
                  <a:pos x="connsiteX7315" y="connsiteY7315"/>
                </a:cxn>
                <a:cxn ang="0">
                  <a:pos x="connsiteX7316" y="connsiteY7316"/>
                </a:cxn>
                <a:cxn ang="0">
                  <a:pos x="connsiteX7317" y="connsiteY7317"/>
                </a:cxn>
                <a:cxn ang="0">
                  <a:pos x="connsiteX7318" y="connsiteY7318"/>
                </a:cxn>
                <a:cxn ang="0">
                  <a:pos x="connsiteX7319" y="connsiteY7319"/>
                </a:cxn>
                <a:cxn ang="0">
                  <a:pos x="connsiteX7320" y="connsiteY7320"/>
                </a:cxn>
                <a:cxn ang="0">
                  <a:pos x="connsiteX7321" y="connsiteY7321"/>
                </a:cxn>
                <a:cxn ang="0">
                  <a:pos x="connsiteX7322" y="connsiteY7322"/>
                </a:cxn>
                <a:cxn ang="0">
                  <a:pos x="connsiteX7323" y="connsiteY7323"/>
                </a:cxn>
                <a:cxn ang="0">
                  <a:pos x="connsiteX7324" y="connsiteY7324"/>
                </a:cxn>
                <a:cxn ang="0">
                  <a:pos x="connsiteX7325" y="connsiteY7325"/>
                </a:cxn>
                <a:cxn ang="0">
                  <a:pos x="connsiteX7326" y="connsiteY7326"/>
                </a:cxn>
                <a:cxn ang="0">
                  <a:pos x="connsiteX7327" y="connsiteY7327"/>
                </a:cxn>
                <a:cxn ang="0">
                  <a:pos x="connsiteX7328" y="connsiteY7328"/>
                </a:cxn>
                <a:cxn ang="0">
                  <a:pos x="connsiteX7329" y="connsiteY7329"/>
                </a:cxn>
                <a:cxn ang="0">
                  <a:pos x="connsiteX7330" y="connsiteY7330"/>
                </a:cxn>
                <a:cxn ang="0">
                  <a:pos x="connsiteX7331" y="connsiteY7331"/>
                </a:cxn>
                <a:cxn ang="0">
                  <a:pos x="connsiteX7332" y="connsiteY7332"/>
                </a:cxn>
                <a:cxn ang="0">
                  <a:pos x="connsiteX7333" y="connsiteY7333"/>
                </a:cxn>
                <a:cxn ang="0">
                  <a:pos x="connsiteX7334" y="connsiteY7334"/>
                </a:cxn>
                <a:cxn ang="0">
                  <a:pos x="connsiteX7335" y="connsiteY7335"/>
                </a:cxn>
                <a:cxn ang="0">
                  <a:pos x="connsiteX7336" y="connsiteY7336"/>
                </a:cxn>
                <a:cxn ang="0">
                  <a:pos x="connsiteX7337" y="connsiteY7337"/>
                </a:cxn>
                <a:cxn ang="0">
                  <a:pos x="connsiteX7338" y="connsiteY7338"/>
                </a:cxn>
                <a:cxn ang="0">
                  <a:pos x="connsiteX7339" y="connsiteY7339"/>
                </a:cxn>
                <a:cxn ang="0">
                  <a:pos x="connsiteX7340" y="connsiteY7340"/>
                </a:cxn>
                <a:cxn ang="0">
                  <a:pos x="connsiteX7341" y="connsiteY7341"/>
                </a:cxn>
                <a:cxn ang="0">
                  <a:pos x="connsiteX7342" y="connsiteY7342"/>
                </a:cxn>
                <a:cxn ang="0">
                  <a:pos x="connsiteX7343" y="connsiteY7343"/>
                </a:cxn>
                <a:cxn ang="0">
                  <a:pos x="connsiteX7344" y="connsiteY7344"/>
                </a:cxn>
                <a:cxn ang="0">
                  <a:pos x="connsiteX7345" y="connsiteY7345"/>
                </a:cxn>
                <a:cxn ang="0">
                  <a:pos x="connsiteX7346" y="connsiteY7346"/>
                </a:cxn>
                <a:cxn ang="0">
                  <a:pos x="connsiteX7347" y="connsiteY7347"/>
                </a:cxn>
                <a:cxn ang="0">
                  <a:pos x="connsiteX7348" y="connsiteY7348"/>
                </a:cxn>
                <a:cxn ang="0">
                  <a:pos x="connsiteX7349" y="connsiteY7349"/>
                </a:cxn>
                <a:cxn ang="0">
                  <a:pos x="connsiteX7350" y="connsiteY7350"/>
                </a:cxn>
                <a:cxn ang="0">
                  <a:pos x="connsiteX7351" y="connsiteY7351"/>
                </a:cxn>
                <a:cxn ang="0">
                  <a:pos x="connsiteX7352" y="connsiteY7352"/>
                </a:cxn>
                <a:cxn ang="0">
                  <a:pos x="connsiteX7353" y="connsiteY7353"/>
                </a:cxn>
                <a:cxn ang="0">
                  <a:pos x="connsiteX7354" y="connsiteY7354"/>
                </a:cxn>
                <a:cxn ang="0">
                  <a:pos x="connsiteX7355" y="connsiteY7355"/>
                </a:cxn>
                <a:cxn ang="0">
                  <a:pos x="connsiteX7356" y="connsiteY7356"/>
                </a:cxn>
                <a:cxn ang="0">
                  <a:pos x="connsiteX7357" y="connsiteY7357"/>
                </a:cxn>
                <a:cxn ang="0">
                  <a:pos x="connsiteX7358" y="connsiteY7358"/>
                </a:cxn>
                <a:cxn ang="0">
                  <a:pos x="connsiteX7359" y="connsiteY7359"/>
                </a:cxn>
                <a:cxn ang="0">
                  <a:pos x="connsiteX7360" y="connsiteY7360"/>
                </a:cxn>
                <a:cxn ang="0">
                  <a:pos x="connsiteX7361" y="connsiteY7361"/>
                </a:cxn>
                <a:cxn ang="0">
                  <a:pos x="connsiteX7362" y="connsiteY7362"/>
                </a:cxn>
                <a:cxn ang="0">
                  <a:pos x="connsiteX7363" y="connsiteY7363"/>
                </a:cxn>
                <a:cxn ang="0">
                  <a:pos x="connsiteX7364" y="connsiteY7364"/>
                </a:cxn>
                <a:cxn ang="0">
                  <a:pos x="connsiteX7365" y="connsiteY7365"/>
                </a:cxn>
                <a:cxn ang="0">
                  <a:pos x="connsiteX7366" y="connsiteY7366"/>
                </a:cxn>
                <a:cxn ang="0">
                  <a:pos x="connsiteX7367" y="connsiteY7367"/>
                </a:cxn>
                <a:cxn ang="0">
                  <a:pos x="connsiteX7368" y="connsiteY7368"/>
                </a:cxn>
                <a:cxn ang="0">
                  <a:pos x="connsiteX7369" y="connsiteY7369"/>
                </a:cxn>
                <a:cxn ang="0">
                  <a:pos x="connsiteX7370" y="connsiteY7370"/>
                </a:cxn>
                <a:cxn ang="0">
                  <a:pos x="connsiteX7371" y="connsiteY7371"/>
                </a:cxn>
                <a:cxn ang="0">
                  <a:pos x="connsiteX7372" y="connsiteY7372"/>
                </a:cxn>
                <a:cxn ang="0">
                  <a:pos x="connsiteX7373" y="connsiteY7373"/>
                </a:cxn>
                <a:cxn ang="0">
                  <a:pos x="connsiteX7374" y="connsiteY7374"/>
                </a:cxn>
                <a:cxn ang="0">
                  <a:pos x="connsiteX7375" y="connsiteY7375"/>
                </a:cxn>
                <a:cxn ang="0">
                  <a:pos x="connsiteX7376" y="connsiteY7376"/>
                </a:cxn>
                <a:cxn ang="0">
                  <a:pos x="connsiteX7377" y="connsiteY7377"/>
                </a:cxn>
                <a:cxn ang="0">
                  <a:pos x="connsiteX7378" y="connsiteY7378"/>
                </a:cxn>
                <a:cxn ang="0">
                  <a:pos x="connsiteX7379" y="connsiteY7379"/>
                </a:cxn>
                <a:cxn ang="0">
                  <a:pos x="connsiteX7380" y="connsiteY7380"/>
                </a:cxn>
                <a:cxn ang="0">
                  <a:pos x="connsiteX7381" y="connsiteY7381"/>
                </a:cxn>
                <a:cxn ang="0">
                  <a:pos x="connsiteX7382" y="connsiteY7382"/>
                </a:cxn>
                <a:cxn ang="0">
                  <a:pos x="connsiteX7383" y="connsiteY7383"/>
                </a:cxn>
                <a:cxn ang="0">
                  <a:pos x="connsiteX7384" y="connsiteY7384"/>
                </a:cxn>
                <a:cxn ang="0">
                  <a:pos x="connsiteX7385" y="connsiteY7385"/>
                </a:cxn>
                <a:cxn ang="0">
                  <a:pos x="connsiteX7386" y="connsiteY7386"/>
                </a:cxn>
                <a:cxn ang="0">
                  <a:pos x="connsiteX7387" y="connsiteY7387"/>
                </a:cxn>
                <a:cxn ang="0">
                  <a:pos x="connsiteX7388" y="connsiteY7388"/>
                </a:cxn>
                <a:cxn ang="0">
                  <a:pos x="connsiteX7389" y="connsiteY7389"/>
                </a:cxn>
                <a:cxn ang="0">
                  <a:pos x="connsiteX7390" y="connsiteY7390"/>
                </a:cxn>
                <a:cxn ang="0">
                  <a:pos x="connsiteX7391" y="connsiteY7391"/>
                </a:cxn>
                <a:cxn ang="0">
                  <a:pos x="connsiteX7392" y="connsiteY7392"/>
                </a:cxn>
                <a:cxn ang="0">
                  <a:pos x="connsiteX7393" y="connsiteY7393"/>
                </a:cxn>
                <a:cxn ang="0">
                  <a:pos x="connsiteX7394" y="connsiteY7394"/>
                </a:cxn>
                <a:cxn ang="0">
                  <a:pos x="connsiteX7395" y="connsiteY7395"/>
                </a:cxn>
                <a:cxn ang="0">
                  <a:pos x="connsiteX7396" y="connsiteY7396"/>
                </a:cxn>
                <a:cxn ang="0">
                  <a:pos x="connsiteX7397" y="connsiteY7397"/>
                </a:cxn>
                <a:cxn ang="0">
                  <a:pos x="connsiteX7398" y="connsiteY7398"/>
                </a:cxn>
                <a:cxn ang="0">
                  <a:pos x="connsiteX7399" y="connsiteY7399"/>
                </a:cxn>
                <a:cxn ang="0">
                  <a:pos x="connsiteX7400" y="connsiteY7400"/>
                </a:cxn>
                <a:cxn ang="0">
                  <a:pos x="connsiteX7401" y="connsiteY7401"/>
                </a:cxn>
                <a:cxn ang="0">
                  <a:pos x="connsiteX7402" y="connsiteY7402"/>
                </a:cxn>
                <a:cxn ang="0">
                  <a:pos x="connsiteX7403" y="connsiteY7403"/>
                </a:cxn>
                <a:cxn ang="0">
                  <a:pos x="connsiteX7404" y="connsiteY7404"/>
                </a:cxn>
                <a:cxn ang="0">
                  <a:pos x="connsiteX7405" y="connsiteY7405"/>
                </a:cxn>
                <a:cxn ang="0">
                  <a:pos x="connsiteX7406" y="connsiteY7406"/>
                </a:cxn>
                <a:cxn ang="0">
                  <a:pos x="connsiteX7407" y="connsiteY7407"/>
                </a:cxn>
                <a:cxn ang="0">
                  <a:pos x="connsiteX7408" y="connsiteY7408"/>
                </a:cxn>
                <a:cxn ang="0">
                  <a:pos x="connsiteX7409" y="connsiteY7409"/>
                </a:cxn>
                <a:cxn ang="0">
                  <a:pos x="connsiteX7410" y="connsiteY7410"/>
                </a:cxn>
                <a:cxn ang="0">
                  <a:pos x="connsiteX7411" y="connsiteY7411"/>
                </a:cxn>
                <a:cxn ang="0">
                  <a:pos x="connsiteX7412" y="connsiteY7412"/>
                </a:cxn>
                <a:cxn ang="0">
                  <a:pos x="connsiteX7413" y="connsiteY7413"/>
                </a:cxn>
                <a:cxn ang="0">
                  <a:pos x="connsiteX7414" y="connsiteY7414"/>
                </a:cxn>
                <a:cxn ang="0">
                  <a:pos x="connsiteX7415" y="connsiteY7415"/>
                </a:cxn>
                <a:cxn ang="0">
                  <a:pos x="connsiteX7416" y="connsiteY7416"/>
                </a:cxn>
                <a:cxn ang="0">
                  <a:pos x="connsiteX7417" y="connsiteY7417"/>
                </a:cxn>
                <a:cxn ang="0">
                  <a:pos x="connsiteX7418" y="connsiteY7418"/>
                </a:cxn>
                <a:cxn ang="0">
                  <a:pos x="connsiteX7419" y="connsiteY7419"/>
                </a:cxn>
                <a:cxn ang="0">
                  <a:pos x="connsiteX7420" y="connsiteY7420"/>
                </a:cxn>
                <a:cxn ang="0">
                  <a:pos x="connsiteX7421" y="connsiteY7421"/>
                </a:cxn>
                <a:cxn ang="0">
                  <a:pos x="connsiteX7422" y="connsiteY7422"/>
                </a:cxn>
                <a:cxn ang="0">
                  <a:pos x="connsiteX7423" y="connsiteY7423"/>
                </a:cxn>
                <a:cxn ang="0">
                  <a:pos x="connsiteX7424" y="connsiteY7424"/>
                </a:cxn>
                <a:cxn ang="0">
                  <a:pos x="connsiteX7425" y="connsiteY7425"/>
                </a:cxn>
                <a:cxn ang="0">
                  <a:pos x="connsiteX7426" y="connsiteY7426"/>
                </a:cxn>
                <a:cxn ang="0">
                  <a:pos x="connsiteX7427" y="connsiteY7427"/>
                </a:cxn>
                <a:cxn ang="0">
                  <a:pos x="connsiteX7428" y="connsiteY7428"/>
                </a:cxn>
                <a:cxn ang="0">
                  <a:pos x="connsiteX7429" y="connsiteY7429"/>
                </a:cxn>
                <a:cxn ang="0">
                  <a:pos x="connsiteX7430" y="connsiteY7430"/>
                </a:cxn>
                <a:cxn ang="0">
                  <a:pos x="connsiteX7431" y="connsiteY7431"/>
                </a:cxn>
                <a:cxn ang="0">
                  <a:pos x="connsiteX7432" y="connsiteY7432"/>
                </a:cxn>
                <a:cxn ang="0">
                  <a:pos x="connsiteX7433" y="connsiteY7433"/>
                </a:cxn>
                <a:cxn ang="0">
                  <a:pos x="connsiteX7434" y="connsiteY7434"/>
                </a:cxn>
                <a:cxn ang="0">
                  <a:pos x="connsiteX7435" y="connsiteY7435"/>
                </a:cxn>
                <a:cxn ang="0">
                  <a:pos x="connsiteX7436" y="connsiteY7436"/>
                </a:cxn>
                <a:cxn ang="0">
                  <a:pos x="connsiteX7437" y="connsiteY7437"/>
                </a:cxn>
                <a:cxn ang="0">
                  <a:pos x="connsiteX7438" y="connsiteY7438"/>
                </a:cxn>
                <a:cxn ang="0">
                  <a:pos x="connsiteX7439" y="connsiteY7439"/>
                </a:cxn>
                <a:cxn ang="0">
                  <a:pos x="connsiteX7440" y="connsiteY7440"/>
                </a:cxn>
                <a:cxn ang="0">
                  <a:pos x="connsiteX7441" y="connsiteY7441"/>
                </a:cxn>
                <a:cxn ang="0">
                  <a:pos x="connsiteX7442" y="connsiteY7442"/>
                </a:cxn>
                <a:cxn ang="0">
                  <a:pos x="connsiteX7443" y="connsiteY7443"/>
                </a:cxn>
                <a:cxn ang="0">
                  <a:pos x="connsiteX7444" y="connsiteY7444"/>
                </a:cxn>
                <a:cxn ang="0">
                  <a:pos x="connsiteX7445" y="connsiteY7445"/>
                </a:cxn>
                <a:cxn ang="0">
                  <a:pos x="connsiteX7446" y="connsiteY7446"/>
                </a:cxn>
                <a:cxn ang="0">
                  <a:pos x="connsiteX7447" y="connsiteY7447"/>
                </a:cxn>
                <a:cxn ang="0">
                  <a:pos x="connsiteX7448" y="connsiteY7448"/>
                </a:cxn>
                <a:cxn ang="0">
                  <a:pos x="connsiteX7449" y="connsiteY7449"/>
                </a:cxn>
                <a:cxn ang="0">
                  <a:pos x="connsiteX7450" y="connsiteY7450"/>
                </a:cxn>
                <a:cxn ang="0">
                  <a:pos x="connsiteX7451" y="connsiteY7451"/>
                </a:cxn>
                <a:cxn ang="0">
                  <a:pos x="connsiteX7452" y="connsiteY7452"/>
                </a:cxn>
                <a:cxn ang="0">
                  <a:pos x="connsiteX7453" y="connsiteY7453"/>
                </a:cxn>
                <a:cxn ang="0">
                  <a:pos x="connsiteX7454" y="connsiteY7454"/>
                </a:cxn>
                <a:cxn ang="0">
                  <a:pos x="connsiteX7455" y="connsiteY7455"/>
                </a:cxn>
                <a:cxn ang="0">
                  <a:pos x="connsiteX7456" y="connsiteY7456"/>
                </a:cxn>
                <a:cxn ang="0">
                  <a:pos x="connsiteX7457" y="connsiteY7457"/>
                </a:cxn>
                <a:cxn ang="0">
                  <a:pos x="connsiteX7458" y="connsiteY7458"/>
                </a:cxn>
                <a:cxn ang="0">
                  <a:pos x="connsiteX7459" y="connsiteY7459"/>
                </a:cxn>
                <a:cxn ang="0">
                  <a:pos x="connsiteX7460" y="connsiteY7460"/>
                </a:cxn>
                <a:cxn ang="0">
                  <a:pos x="connsiteX7461" y="connsiteY7461"/>
                </a:cxn>
                <a:cxn ang="0">
                  <a:pos x="connsiteX7462" y="connsiteY7462"/>
                </a:cxn>
                <a:cxn ang="0">
                  <a:pos x="connsiteX7463" y="connsiteY7463"/>
                </a:cxn>
                <a:cxn ang="0">
                  <a:pos x="connsiteX7464" y="connsiteY7464"/>
                </a:cxn>
                <a:cxn ang="0">
                  <a:pos x="connsiteX7465" y="connsiteY7465"/>
                </a:cxn>
                <a:cxn ang="0">
                  <a:pos x="connsiteX7466" y="connsiteY7466"/>
                </a:cxn>
                <a:cxn ang="0">
                  <a:pos x="connsiteX7467" y="connsiteY7467"/>
                </a:cxn>
                <a:cxn ang="0">
                  <a:pos x="connsiteX7468" y="connsiteY7468"/>
                </a:cxn>
                <a:cxn ang="0">
                  <a:pos x="connsiteX7469" y="connsiteY7469"/>
                </a:cxn>
                <a:cxn ang="0">
                  <a:pos x="connsiteX7470" y="connsiteY7470"/>
                </a:cxn>
                <a:cxn ang="0">
                  <a:pos x="connsiteX7471" y="connsiteY7471"/>
                </a:cxn>
                <a:cxn ang="0">
                  <a:pos x="connsiteX7472" y="connsiteY7472"/>
                </a:cxn>
                <a:cxn ang="0">
                  <a:pos x="connsiteX7473" y="connsiteY7473"/>
                </a:cxn>
                <a:cxn ang="0">
                  <a:pos x="connsiteX7474" y="connsiteY7474"/>
                </a:cxn>
                <a:cxn ang="0">
                  <a:pos x="connsiteX7475" y="connsiteY7475"/>
                </a:cxn>
                <a:cxn ang="0">
                  <a:pos x="connsiteX7476" y="connsiteY7476"/>
                </a:cxn>
                <a:cxn ang="0">
                  <a:pos x="connsiteX7477" y="connsiteY7477"/>
                </a:cxn>
                <a:cxn ang="0">
                  <a:pos x="connsiteX7478" y="connsiteY7478"/>
                </a:cxn>
                <a:cxn ang="0">
                  <a:pos x="connsiteX7479" y="connsiteY7479"/>
                </a:cxn>
                <a:cxn ang="0">
                  <a:pos x="connsiteX7480" y="connsiteY7480"/>
                </a:cxn>
                <a:cxn ang="0">
                  <a:pos x="connsiteX7481" y="connsiteY7481"/>
                </a:cxn>
                <a:cxn ang="0">
                  <a:pos x="connsiteX7482" y="connsiteY7482"/>
                </a:cxn>
                <a:cxn ang="0">
                  <a:pos x="connsiteX7483" y="connsiteY7483"/>
                </a:cxn>
                <a:cxn ang="0">
                  <a:pos x="connsiteX7484" y="connsiteY7484"/>
                </a:cxn>
                <a:cxn ang="0">
                  <a:pos x="connsiteX7485" y="connsiteY7485"/>
                </a:cxn>
                <a:cxn ang="0">
                  <a:pos x="connsiteX7486" y="connsiteY7486"/>
                </a:cxn>
                <a:cxn ang="0">
                  <a:pos x="connsiteX7487" y="connsiteY7487"/>
                </a:cxn>
                <a:cxn ang="0">
                  <a:pos x="connsiteX7488" y="connsiteY7488"/>
                </a:cxn>
                <a:cxn ang="0">
                  <a:pos x="connsiteX7489" y="connsiteY7489"/>
                </a:cxn>
                <a:cxn ang="0">
                  <a:pos x="connsiteX7490" y="connsiteY7490"/>
                </a:cxn>
                <a:cxn ang="0">
                  <a:pos x="connsiteX7491" y="connsiteY7491"/>
                </a:cxn>
                <a:cxn ang="0">
                  <a:pos x="connsiteX7492" y="connsiteY7492"/>
                </a:cxn>
                <a:cxn ang="0">
                  <a:pos x="connsiteX7493" y="connsiteY7493"/>
                </a:cxn>
                <a:cxn ang="0">
                  <a:pos x="connsiteX7494" y="connsiteY7494"/>
                </a:cxn>
                <a:cxn ang="0">
                  <a:pos x="connsiteX7495" y="connsiteY7495"/>
                </a:cxn>
                <a:cxn ang="0">
                  <a:pos x="connsiteX7496" y="connsiteY7496"/>
                </a:cxn>
                <a:cxn ang="0">
                  <a:pos x="connsiteX7497" y="connsiteY7497"/>
                </a:cxn>
                <a:cxn ang="0">
                  <a:pos x="connsiteX7498" y="connsiteY7498"/>
                </a:cxn>
                <a:cxn ang="0">
                  <a:pos x="connsiteX7499" y="connsiteY7499"/>
                </a:cxn>
                <a:cxn ang="0">
                  <a:pos x="connsiteX7500" y="connsiteY7500"/>
                </a:cxn>
                <a:cxn ang="0">
                  <a:pos x="connsiteX7501" y="connsiteY7501"/>
                </a:cxn>
                <a:cxn ang="0">
                  <a:pos x="connsiteX7502" y="connsiteY7502"/>
                </a:cxn>
                <a:cxn ang="0">
                  <a:pos x="connsiteX7503" y="connsiteY7503"/>
                </a:cxn>
                <a:cxn ang="0">
                  <a:pos x="connsiteX7504" y="connsiteY7504"/>
                </a:cxn>
                <a:cxn ang="0">
                  <a:pos x="connsiteX7505" y="connsiteY7505"/>
                </a:cxn>
                <a:cxn ang="0">
                  <a:pos x="connsiteX7506" y="connsiteY7506"/>
                </a:cxn>
                <a:cxn ang="0">
                  <a:pos x="connsiteX7507" y="connsiteY7507"/>
                </a:cxn>
                <a:cxn ang="0">
                  <a:pos x="connsiteX7508" y="connsiteY7508"/>
                </a:cxn>
                <a:cxn ang="0">
                  <a:pos x="connsiteX7509" y="connsiteY7509"/>
                </a:cxn>
                <a:cxn ang="0">
                  <a:pos x="connsiteX7510" y="connsiteY7510"/>
                </a:cxn>
                <a:cxn ang="0">
                  <a:pos x="connsiteX7511" y="connsiteY7511"/>
                </a:cxn>
                <a:cxn ang="0">
                  <a:pos x="connsiteX7512" y="connsiteY7512"/>
                </a:cxn>
                <a:cxn ang="0">
                  <a:pos x="connsiteX7513" y="connsiteY7513"/>
                </a:cxn>
                <a:cxn ang="0">
                  <a:pos x="connsiteX7514" y="connsiteY7514"/>
                </a:cxn>
                <a:cxn ang="0">
                  <a:pos x="connsiteX7515" y="connsiteY7515"/>
                </a:cxn>
                <a:cxn ang="0">
                  <a:pos x="connsiteX7516" y="connsiteY7516"/>
                </a:cxn>
                <a:cxn ang="0">
                  <a:pos x="connsiteX7517" y="connsiteY7517"/>
                </a:cxn>
                <a:cxn ang="0">
                  <a:pos x="connsiteX7518" y="connsiteY7518"/>
                </a:cxn>
                <a:cxn ang="0">
                  <a:pos x="connsiteX7519" y="connsiteY7519"/>
                </a:cxn>
                <a:cxn ang="0">
                  <a:pos x="connsiteX7520" y="connsiteY7520"/>
                </a:cxn>
                <a:cxn ang="0">
                  <a:pos x="connsiteX7521" y="connsiteY7521"/>
                </a:cxn>
                <a:cxn ang="0">
                  <a:pos x="connsiteX7522" y="connsiteY7522"/>
                </a:cxn>
                <a:cxn ang="0">
                  <a:pos x="connsiteX7523" y="connsiteY7523"/>
                </a:cxn>
                <a:cxn ang="0">
                  <a:pos x="connsiteX7524" y="connsiteY7524"/>
                </a:cxn>
                <a:cxn ang="0">
                  <a:pos x="connsiteX7525" y="connsiteY7525"/>
                </a:cxn>
                <a:cxn ang="0">
                  <a:pos x="connsiteX7526" y="connsiteY7526"/>
                </a:cxn>
                <a:cxn ang="0">
                  <a:pos x="connsiteX7527" y="connsiteY7527"/>
                </a:cxn>
                <a:cxn ang="0">
                  <a:pos x="connsiteX7528" y="connsiteY7528"/>
                </a:cxn>
                <a:cxn ang="0">
                  <a:pos x="connsiteX7529" y="connsiteY7529"/>
                </a:cxn>
                <a:cxn ang="0">
                  <a:pos x="connsiteX7530" y="connsiteY7530"/>
                </a:cxn>
                <a:cxn ang="0">
                  <a:pos x="connsiteX7531" y="connsiteY7531"/>
                </a:cxn>
                <a:cxn ang="0">
                  <a:pos x="connsiteX7532" y="connsiteY7532"/>
                </a:cxn>
                <a:cxn ang="0">
                  <a:pos x="connsiteX7533" y="connsiteY7533"/>
                </a:cxn>
                <a:cxn ang="0">
                  <a:pos x="connsiteX7534" y="connsiteY7534"/>
                </a:cxn>
                <a:cxn ang="0">
                  <a:pos x="connsiteX7535" y="connsiteY7535"/>
                </a:cxn>
                <a:cxn ang="0">
                  <a:pos x="connsiteX7536" y="connsiteY7536"/>
                </a:cxn>
                <a:cxn ang="0">
                  <a:pos x="connsiteX7537" y="connsiteY7537"/>
                </a:cxn>
                <a:cxn ang="0">
                  <a:pos x="connsiteX7538" y="connsiteY7538"/>
                </a:cxn>
                <a:cxn ang="0">
                  <a:pos x="connsiteX7539" y="connsiteY7539"/>
                </a:cxn>
                <a:cxn ang="0">
                  <a:pos x="connsiteX7540" y="connsiteY7540"/>
                </a:cxn>
                <a:cxn ang="0">
                  <a:pos x="connsiteX7541" y="connsiteY7541"/>
                </a:cxn>
                <a:cxn ang="0">
                  <a:pos x="connsiteX7542" y="connsiteY7542"/>
                </a:cxn>
                <a:cxn ang="0">
                  <a:pos x="connsiteX7543" y="connsiteY7543"/>
                </a:cxn>
                <a:cxn ang="0">
                  <a:pos x="connsiteX7544" y="connsiteY7544"/>
                </a:cxn>
                <a:cxn ang="0">
                  <a:pos x="connsiteX7545" y="connsiteY7545"/>
                </a:cxn>
                <a:cxn ang="0">
                  <a:pos x="connsiteX7546" y="connsiteY7546"/>
                </a:cxn>
                <a:cxn ang="0">
                  <a:pos x="connsiteX7547" y="connsiteY7547"/>
                </a:cxn>
                <a:cxn ang="0">
                  <a:pos x="connsiteX7548" y="connsiteY7548"/>
                </a:cxn>
                <a:cxn ang="0">
                  <a:pos x="connsiteX7549" y="connsiteY7549"/>
                </a:cxn>
                <a:cxn ang="0">
                  <a:pos x="connsiteX7550" y="connsiteY7550"/>
                </a:cxn>
                <a:cxn ang="0">
                  <a:pos x="connsiteX7551" y="connsiteY7551"/>
                </a:cxn>
                <a:cxn ang="0">
                  <a:pos x="connsiteX7552" y="connsiteY7552"/>
                </a:cxn>
                <a:cxn ang="0">
                  <a:pos x="connsiteX7553" y="connsiteY7553"/>
                </a:cxn>
                <a:cxn ang="0">
                  <a:pos x="connsiteX7554" y="connsiteY7554"/>
                </a:cxn>
                <a:cxn ang="0">
                  <a:pos x="connsiteX7555" y="connsiteY7555"/>
                </a:cxn>
                <a:cxn ang="0">
                  <a:pos x="connsiteX7556" y="connsiteY7556"/>
                </a:cxn>
                <a:cxn ang="0">
                  <a:pos x="connsiteX7557" y="connsiteY7557"/>
                </a:cxn>
                <a:cxn ang="0">
                  <a:pos x="connsiteX7558" y="connsiteY7558"/>
                </a:cxn>
                <a:cxn ang="0">
                  <a:pos x="connsiteX7559" y="connsiteY7559"/>
                </a:cxn>
                <a:cxn ang="0">
                  <a:pos x="connsiteX7560" y="connsiteY7560"/>
                </a:cxn>
                <a:cxn ang="0">
                  <a:pos x="connsiteX7561" y="connsiteY7561"/>
                </a:cxn>
                <a:cxn ang="0">
                  <a:pos x="connsiteX7562" y="connsiteY7562"/>
                </a:cxn>
                <a:cxn ang="0">
                  <a:pos x="connsiteX7563" y="connsiteY7563"/>
                </a:cxn>
                <a:cxn ang="0">
                  <a:pos x="connsiteX7564" y="connsiteY7564"/>
                </a:cxn>
                <a:cxn ang="0">
                  <a:pos x="connsiteX7565" y="connsiteY7565"/>
                </a:cxn>
                <a:cxn ang="0">
                  <a:pos x="connsiteX7566" y="connsiteY7566"/>
                </a:cxn>
                <a:cxn ang="0">
                  <a:pos x="connsiteX7567" y="connsiteY7567"/>
                </a:cxn>
                <a:cxn ang="0">
                  <a:pos x="connsiteX7568" y="connsiteY7568"/>
                </a:cxn>
                <a:cxn ang="0">
                  <a:pos x="connsiteX7569" y="connsiteY7569"/>
                </a:cxn>
                <a:cxn ang="0">
                  <a:pos x="connsiteX7570" y="connsiteY7570"/>
                </a:cxn>
                <a:cxn ang="0">
                  <a:pos x="connsiteX7571" y="connsiteY7571"/>
                </a:cxn>
                <a:cxn ang="0">
                  <a:pos x="connsiteX7572" y="connsiteY7572"/>
                </a:cxn>
                <a:cxn ang="0">
                  <a:pos x="connsiteX7573" y="connsiteY7573"/>
                </a:cxn>
                <a:cxn ang="0">
                  <a:pos x="connsiteX7574" y="connsiteY7574"/>
                </a:cxn>
                <a:cxn ang="0">
                  <a:pos x="connsiteX7575" y="connsiteY7575"/>
                </a:cxn>
                <a:cxn ang="0">
                  <a:pos x="connsiteX7576" y="connsiteY7576"/>
                </a:cxn>
                <a:cxn ang="0">
                  <a:pos x="connsiteX7577" y="connsiteY7577"/>
                </a:cxn>
                <a:cxn ang="0">
                  <a:pos x="connsiteX7578" y="connsiteY7578"/>
                </a:cxn>
                <a:cxn ang="0">
                  <a:pos x="connsiteX7579" y="connsiteY7579"/>
                </a:cxn>
                <a:cxn ang="0">
                  <a:pos x="connsiteX7580" y="connsiteY7580"/>
                </a:cxn>
                <a:cxn ang="0">
                  <a:pos x="connsiteX7581" y="connsiteY7581"/>
                </a:cxn>
                <a:cxn ang="0">
                  <a:pos x="connsiteX7582" y="connsiteY7582"/>
                </a:cxn>
                <a:cxn ang="0">
                  <a:pos x="connsiteX7583" y="connsiteY7583"/>
                </a:cxn>
                <a:cxn ang="0">
                  <a:pos x="connsiteX7584" y="connsiteY7584"/>
                </a:cxn>
                <a:cxn ang="0">
                  <a:pos x="connsiteX7585" y="connsiteY7585"/>
                </a:cxn>
                <a:cxn ang="0">
                  <a:pos x="connsiteX7586" y="connsiteY7586"/>
                </a:cxn>
                <a:cxn ang="0">
                  <a:pos x="connsiteX7587" y="connsiteY7587"/>
                </a:cxn>
                <a:cxn ang="0">
                  <a:pos x="connsiteX7588" y="connsiteY7588"/>
                </a:cxn>
                <a:cxn ang="0">
                  <a:pos x="connsiteX7589" y="connsiteY7589"/>
                </a:cxn>
                <a:cxn ang="0">
                  <a:pos x="connsiteX7590" y="connsiteY7590"/>
                </a:cxn>
                <a:cxn ang="0">
                  <a:pos x="connsiteX7591" y="connsiteY7591"/>
                </a:cxn>
                <a:cxn ang="0">
                  <a:pos x="connsiteX7592" y="connsiteY7592"/>
                </a:cxn>
                <a:cxn ang="0">
                  <a:pos x="connsiteX7593" y="connsiteY7593"/>
                </a:cxn>
                <a:cxn ang="0">
                  <a:pos x="connsiteX7594" y="connsiteY7594"/>
                </a:cxn>
                <a:cxn ang="0">
                  <a:pos x="connsiteX7595" y="connsiteY7595"/>
                </a:cxn>
                <a:cxn ang="0">
                  <a:pos x="connsiteX7596" y="connsiteY7596"/>
                </a:cxn>
                <a:cxn ang="0">
                  <a:pos x="connsiteX7597" y="connsiteY7597"/>
                </a:cxn>
                <a:cxn ang="0">
                  <a:pos x="connsiteX7598" y="connsiteY7598"/>
                </a:cxn>
                <a:cxn ang="0">
                  <a:pos x="connsiteX7599" y="connsiteY7599"/>
                </a:cxn>
                <a:cxn ang="0">
                  <a:pos x="connsiteX7600" y="connsiteY7600"/>
                </a:cxn>
                <a:cxn ang="0">
                  <a:pos x="connsiteX7601" y="connsiteY7601"/>
                </a:cxn>
                <a:cxn ang="0">
                  <a:pos x="connsiteX7602" y="connsiteY7602"/>
                </a:cxn>
                <a:cxn ang="0">
                  <a:pos x="connsiteX7603" y="connsiteY7603"/>
                </a:cxn>
                <a:cxn ang="0">
                  <a:pos x="connsiteX7604" y="connsiteY7604"/>
                </a:cxn>
                <a:cxn ang="0">
                  <a:pos x="connsiteX7605" y="connsiteY7605"/>
                </a:cxn>
                <a:cxn ang="0">
                  <a:pos x="connsiteX7606" y="connsiteY7606"/>
                </a:cxn>
                <a:cxn ang="0">
                  <a:pos x="connsiteX7607" y="connsiteY7607"/>
                </a:cxn>
                <a:cxn ang="0">
                  <a:pos x="connsiteX7608" y="connsiteY7608"/>
                </a:cxn>
                <a:cxn ang="0">
                  <a:pos x="connsiteX7609" y="connsiteY7609"/>
                </a:cxn>
                <a:cxn ang="0">
                  <a:pos x="connsiteX7610" y="connsiteY7610"/>
                </a:cxn>
                <a:cxn ang="0">
                  <a:pos x="connsiteX7611" y="connsiteY7611"/>
                </a:cxn>
                <a:cxn ang="0">
                  <a:pos x="connsiteX7612" y="connsiteY7612"/>
                </a:cxn>
                <a:cxn ang="0">
                  <a:pos x="connsiteX7613" y="connsiteY7613"/>
                </a:cxn>
                <a:cxn ang="0">
                  <a:pos x="connsiteX7614" y="connsiteY7614"/>
                </a:cxn>
                <a:cxn ang="0">
                  <a:pos x="connsiteX7615" y="connsiteY7615"/>
                </a:cxn>
                <a:cxn ang="0">
                  <a:pos x="connsiteX7616" y="connsiteY7616"/>
                </a:cxn>
                <a:cxn ang="0">
                  <a:pos x="connsiteX7617" y="connsiteY7617"/>
                </a:cxn>
                <a:cxn ang="0">
                  <a:pos x="connsiteX7618" y="connsiteY7618"/>
                </a:cxn>
                <a:cxn ang="0">
                  <a:pos x="connsiteX7619" y="connsiteY7619"/>
                </a:cxn>
                <a:cxn ang="0">
                  <a:pos x="connsiteX7620" y="connsiteY7620"/>
                </a:cxn>
                <a:cxn ang="0">
                  <a:pos x="connsiteX7621" y="connsiteY7621"/>
                </a:cxn>
                <a:cxn ang="0">
                  <a:pos x="connsiteX7622" y="connsiteY7622"/>
                </a:cxn>
                <a:cxn ang="0">
                  <a:pos x="connsiteX7623" y="connsiteY7623"/>
                </a:cxn>
                <a:cxn ang="0">
                  <a:pos x="connsiteX7624" y="connsiteY7624"/>
                </a:cxn>
                <a:cxn ang="0">
                  <a:pos x="connsiteX7625" y="connsiteY7625"/>
                </a:cxn>
                <a:cxn ang="0">
                  <a:pos x="connsiteX7626" y="connsiteY7626"/>
                </a:cxn>
                <a:cxn ang="0">
                  <a:pos x="connsiteX7627" y="connsiteY7627"/>
                </a:cxn>
                <a:cxn ang="0">
                  <a:pos x="connsiteX7628" y="connsiteY7628"/>
                </a:cxn>
                <a:cxn ang="0">
                  <a:pos x="connsiteX7629" y="connsiteY7629"/>
                </a:cxn>
                <a:cxn ang="0">
                  <a:pos x="connsiteX7630" y="connsiteY7630"/>
                </a:cxn>
                <a:cxn ang="0">
                  <a:pos x="connsiteX7631" y="connsiteY7631"/>
                </a:cxn>
                <a:cxn ang="0">
                  <a:pos x="connsiteX7632" y="connsiteY7632"/>
                </a:cxn>
                <a:cxn ang="0">
                  <a:pos x="connsiteX7633" y="connsiteY7633"/>
                </a:cxn>
                <a:cxn ang="0">
                  <a:pos x="connsiteX7634" y="connsiteY7634"/>
                </a:cxn>
                <a:cxn ang="0">
                  <a:pos x="connsiteX7635" y="connsiteY7635"/>
                </a:cxn>
                <a:cxn ang="0">
                  <a:pos x="connsiteX7636" y="connsiteY7636"/>
                </a:cxn>
                <a:cxn ang="0">
                  <a:pos x="connsiteX7637" y="connsiteY7637"/>
                </a:cxn>
                <a:cxn ang="0">
                  <a:pos x="connsiteX7638" y="connsiteY7638"/>
                </a:cxn>
                <a:cxn ang="0">
                  <a:pos x="connsiteX7639" y="connsiteY7639"/>
                </a:cxn>
                <a:cxn ang="0">
                  <a:pos x="connsiteX7640" y="connsiteY7640"/>
                </a:cxn>
                <a:cxn ang="0">
                  <a:pos x="connsiteX7641" y="connsiteY7641"/>
                </a:cxn>
                <a:cxn ang="0">
                  <a:pos x="connsiteX7642" y="connsiteY7642"/>
                </a:cxn>
                <a:cxn ang="0">
                  <a:pos x="connsiteX7643" y="connsiteY7643"/>
                </a:cxn>
                <a:cxn ang="0">
                  <a:pos x="connsiteX7644" y="connsiteY7644"/>
                </a:cxn>
                <a:cxn ang="0">
                  <a:pos x="connsiteX7645" y="connsiteY7645"/>
                </a:cxn>
                <a:cxn ang="0">
                  <a:pos x="connsiteX7646" y="connsiteY7646"/>
                </a:cxn>
                <a:cxn ang="0">
                  <a:pos x="connsiteX7647" y="connsiteY7647"/>
                </a:cxn>
                <a:cxn ang="0">
                  <a:pos x="connsiteX7648" y="connsiteY7648"/>
                </a:cxn>
                <a:cxn ang="0">
                  <a:pos x="connsiteX7649" y="connsiteY7649"/>
                </a:cxn>
                <a:cxn ang="0">
                  <a:pos x="connsiteX7650" y="connsiteY7650"/>
                </a:cxn>
                <a:cxn ang="0">
                  <a:pos x="connsiteX7651" y="connsiteY7651"/>
                </a:cxn>
                <a:cxn ang="0">
                  <a:pos x="connsiteX7652" y="connsiteY7652"/>
                </a:cxn>
                <a:cxn ang="0">
                  <a:pos x="connsiteX7653" y="connsiteY7653"/>
                </a:cxn>
                <a:cxn ang="0">
                  <a:pos x="connsiteX7654" y="connsiteY7654"/>
                </a:cxn>
                <a:cxn ang="0">
                  <a:pos x="connsiteX7655" y="connsiteY7655"/>
                </a:cxn>
                <a:cxn ang="0">
                  <a:pos x="connsiteX7656" y="connsiteY7656"/>
                </a:cxn>
                <a:cxn ang="0">
                  <a:pos x="connsiteX7657" y="connsiteY7657"/>
                </a:cxn>
                <a:cxn ang="0">
                  <a:pos x="connsiteX7658" y="connsiteY7658"/>
                </a:cxn>
                <a:cxn ang="0">
                  <a:pos x="connsiteX7659" y="connsiteY7659"/>
                </a:cxn>
                <a:cxn ang="0">
                  <a:pos x="connsiteX7660" y="connsiteY7660"/>
                </a:cxn>
                <a:cxn ang="0">
                  <a:pos x="connsiteX7661" y="connsiteY7661"/>
                </a:cxn>
                <a:cxn ang="0">
                  <a:pos x="connsiteX7662" y="connsiteY7662"/>
                </a:cxn>
                <a:cxn ang="0">
                  <a:pos x="connsiteX7663" y="connsiteY7663"/>
                </a:cxn>
                <a:cxn ang="0">
                  <a:pos x="connsiteX7664" y="connsiteY7664"/>
                </a:cxn>
                <a:cxn ang="0">
                  <a:pos x="connsiteX7665" y="connsiteY7665"/>
                </a:cxn>
                <a:cxn ang="0">
                  <a:pos x="connsiteX7666" y="connsiteY7666"/>
                </a:cxn>
                <a:cxn ang="0">
                  <a:pos x="connsiteX7667" y="connsiteY7667"/>
                </a:cxn>
                <a:cxn ang="0">
                  <a:pos x="connsiteX7668" y="connsiteY7668"/>
                </a:cxn>
                <a:cxn ang="0">
                  <a:pos x="connsiteX7669" y="connsiteY7669"/>
                </a:cxn>
                <a:cxn ang="0">
                  <a:pos x="connsiteX7670" y="connsiteY7670"/>
                </a:cxn>
                <a:cxn ang="0">
                  <a:pos x="connsiteX7671" y="connsiteY7671"/>
                </a:cxn>
                <a:cxn ang="0">
                  <a:pos x="connsiteX7672" y="connsiteY7672"/>
                </a:cxn>
                <a:cxn ang="0">
                  <a:pos x="connsiteX7673" y="connsiteY7673"/>
                </a:cxn>
                <a:cxn ang="0">
                  <a:pos x="connsiteX7674" y="connsiteY7674"/>
                </a:cxn>
                <a:cxn ang="0">
                  <a:pos x="connsiteX7675" y="connsiteY7675"/>
                </a:cxn>
                <a:cxn ang="0">
                  <a:pos x="connsiteX7676" y="connsiteY7676"/>
                </a:cxn>
                <a:cxn ang="0">
                  <a:pos x="connsiteX7677" y="connsiteY7677"/>
                </a:cxn>
                <a:cxn ang="0">
                  <a:pos x="connsiteX7678" y="connsiteY7678"/>
                </a:cxn>
                <a:cxn ang="0">
                  <a:pos x="connsiteX7679" y="connsiteY7679"/>
                </a:cxn>
                <a:cxn ang="0">
                  <a:pos x="connsiteX7680" y="connsiteY7680"/>
                </a:cxn>
                <a:cxn ang="0">
                  <a:pos x="connsiteX7681" y="connsiteY7681"/>
                </a:cxn>
                <a:cxn ang="0">
                  <a:pos x="connsiteX7682" y="connsiteY7682"/>
                </a:cxn>
                <a:cxn ang="0">
                  <a:pos x="connsiteX7683" y="connsiteY7683"/>
                </a:cxn>
                <a:cxn ang="0">
                  <a:pos x="connsiteX7684" y="connsiteY7684"/>
                </a:cxn>
                <a:cxn ang="0">
                  <a:pos x="connsiteX7685" y="connsiteY7685"/>
                </a:cxn>
                <a:cxn ang="0">
                  <a:pos x="connsiteX7686" y="connsiteY7686"/>
                </a:cxn>
                <a:cxn ang="0">
                  <a:pos x="connsiteX7687" y="connsiteY7687"/>
                </a:cxn>
                <a:cxn ang="0">
                  <a:pos x="connsiteX7688" y="connsiteY7688"/>
                </a:cxn>
                <a:cxn ang="0">
                  <a:pos x="connsiteX7689" y="connsiteY7689"/>
                </a:cxn>
                <a:cxn ang="0">
                  <a:pos x="connsiteX7690" y="connsiteY7690"/>
                </a:cxn>
                <a:cxn ang="0">
                  <a:pos x="connsiteX7691" y="connsiteY7691"/>
                </a:cxn>
                <a:cxn ang="0">
                  <a:pos x="connsiteX7692" y="connsiteY7692"/>
                </a:cxn>
                <a:cxn ang="0">
                  <a:pos x="connsiteX7693" y="connsiteY7693"/>
                </a:cxn>
                <a:cxn ang="0">
                  <a:pos x="connsiteX7694" y="connsiteY7694"/>
                </a:cxn>
                <a:cxn ang="0">
                  <a:pos x="connsiteX7695" y="connsiteY7695"/>
                </a:cxn>
                <a:cxn ang="0">
                  <a:pos x="connsiteX7696" y="connsiteY7696"/>
                </a:cxn>
                <a:cxn ang="0">
                  <a:pos x="connsiteX7697" y="connsiteY7697"/>
                </a:cxn>
                <a:cxn ang="0">
                  <a:pos x="connsiteX7698" y="connsiteY7698"/>
                </a:cxn>
                <a:cxn ang="0">
                  <a:pos x="connsiteX7699" y="connsiteY7699"/>
                </a:cxn>
                <a:cxn ang="0">
                  <a:pos x="connsiteX7700" y="connsiteY7700"/>
                </a:cxn>
                <a:cxn ang="0">
                  <a:pos x="connsiteX7701" y="connsiteY7701"/>
                </a:cxn>
                <a:cxn ang="0">
                  <a:pos x="connsiteX7702" y="connsiteY7702"/>
                </a:cxn>
                <a:cxn ang="0">
                  <a:pos x="connsiteX7703" y="connsiteY7703"/>
                </a:cxn>
                <a:cxn ang="0">
                  <a:pos x="connsiteX7704" y="connsiteY7704"/>
                </a:cxn>
                <a:cxn ang="0">
                  <a:pos x="connsiteX7705" y="connsiteY7705"/>
                </a:cxn>
                <a:cxn ang="0">
                  <a:pos x="connsiteX7706" y="connsiteY7706"/>
                </a:cxn>
                <a:cxn ang="0">
                  <a:pos x="connsiteX7707" y="connsiteY7707"/>
                </a:cxn>
                <a:cxn ang="0">
                  <a:pos x="connsiteX7708" y="connsiteY7708"/>
                </a:cxn>
                <a:cxn ang="0">
                  <a:pos x="connsiteX7709" y="connsiteY7709"/>
                </a:cxn>
                <a:cxn ang="0">
                  <a:pos x="connsiteX7710" y="connsiteY7710"/>
                </a:cxn>
                <a:cxn ang="0">
                  <a:pos x="connsiteX7711" y="connsiteY7711"/>
                </a:cxn>
                <a:cxn ang="0">
                  <a:pos x="connsiteX7712" y="connsiteY7712"/>
                </a:cxn>
                <a:cxn ang="0">
                  <a:pos x="connsiteX7713" y="connsiteY7713"/>
                </a:cxn>
                <a:cxn ang="0">
                  <a:pos x="connsiteX7714" y="connsiteY7714"/>
                </a:cxn>
                <a:cxn ang="0">
                  <a:pos x="connsiteX7715" y="connsiteY7715"/>
                </a:cxn>
                <a:cxn ang="0">
                  <a:pos x="connsiteX7716" y="connsiteY7716"/>
                </a:cxn>
                <a:cxn ang="0">
                  <a:pos x="connsiteX7717" y="connsiteY7717"/>
                </a:cxn>
                <a:cxn ang="0">
                  <a:pos x="connsiteX7718" y="connsiteY7718"/>
                </a:cxn>
                <a:cxn ang="0">
                  <a:pos x="connsiteX7719" y="connsiteY7719"/>
                </a:cxn>
                <a:cxn ang="0">
                  <a:pos x="connsiteX7720" y="connsiteY7720"/>
                </a:cxn>
                <a:cxn ang="0">
                  <a:pos x="connsiteX7721" y="connsiteY7721"/>
                </a:cxn>
                <a:cxn ang="0">
                  <a:pos x="connsiteX7722" y="connsiteY7722"/>
                </a:cxn>
                <a:cxn ang="0">
                  <a:pos x="connsiteX7723" y="connsiteY7723"/>
                </a:cxn>
                <a:cxn ang="0">
                  <a:pos x="connsiteX7724" y="connsiteY7724"/>
                </a:cxn>
                <a:cxn ang="0">
                  <a:pos x="connsiteX7725" y="connsiteY7725"/>
                </a:cxn>
                <a:cxn ang="0">
                  <a:pos x="connsiteX7726" y="connsiteY7726"/>
                </a:cxn>
                <a:cxn ang="0">
                  <a:pos x="connsiteX7727" y="connsiteY7727"/>
                </a:cxn>
                <a:cxn ang="0">
                  <a:pos x="connsiteX7728" y="connsiteY7728"/>
                </a:cxn>
                <a:cxn ang="0">
                  <a:pos x="connsiteX7729" y="connsiteY7729"/>
                </a:cxn>
                <a:cxn ang="0">
                  <a:pos x="connsiteX7730" y="connsiteY7730"/>
                </a:cxn>
                <a:cxn ang="0">
                  <a:pos x="connsiteX7731" y="connsiteY7731"/>
                </a:cxn>
                <a:cxn ang="0">
                  <a:pos x="connsiteX7732" y="connsiteY7732"/>
                </a:cxn>
                <a:cxn ang="0">
                  <a:pos x="connsiteX7733" y="connsiteY7733"/>
                </a:cxn>
                <a:cxn ang="0">
                  <a:pos x="connsiteX7734" y="connsiteY7734"/>
                </a:cxn>
                <a:cxn ang="0">
                  <a:pos x="connsiteX7735" y="connsiteY7735"/>
                </a:cxn>
                <a:cxn ang="0">
                  <a:pos x="connsiteX7736" y="connsiteY7736"/>
                </a:cxn>
                <a:cxn ang="0">
                  <a:pos x="connsiteX7737" y="connsiteY7737"/>
                </a:cxn>
                <a:cxn ang="0">
                  <a:pos x="connsiteX7738" y="connsiteY7738"/>
                </a:cxn>
                <a:cxn ang="0">
                  <a:pos x="connsiteX7739" y="connsiteY7739"/>
                </a:cxn>
                <a:cxn ang="0">
                  <a:pos x="connsiteX7740" y="connsiteY7740"/>
                </a:cxn>
                <a:cxn ang="0">
                  <a:pos x="connsiteX7741" y="connsiteY7741"/>
                </a:cxn>
                <a:cxn ang="0">
                  <a:pos x="connsiteX7742" y="connsiteY7742"/>
                </a:cxn>
                <a:cxn ang="0">
                  <a:pos x="connsiteX7743" y="connsiteY7743"/>
                </a:cxn>
                <a:cxn ang="0">
                  <a:pos x="connsiteX7744" y="connsiteY7744"/>
                </a:cxn>
                <a:cxn ang="0">
                  <a:pos x="connsiteX7745" y="connsiteY7745"/>
                </a:cxn>
                <a:cxn ang="0">
                  <a:pos x="connsiteX7746" y="connsiteY7746"/>
                </a:cxn>
                <a:cxn ang="0">
                  <a:pos x="connsiteX7747" y="connsiteY7747"/>
                </a:cxn>
                <a:cxn ang="0">
                  <a:pos x="connsiteX7748" y="connsiteY7748"/>
                </a:cxn>
                <a:cxn ang="0">
                  <a:pos x="connsiteX7749" y="connsiteY7749"/>
                </a:cxn>
                <a:cxn ang="0">
                  <a:pos x="connsiteX7750" y="connsiteY7750"/>
                </a:cxn>
                <a:cxn ang="0">
                  <a:pos x="connsiteX7751" y="connsiteY7751"/>
                </a:cxn>
                <a:cxn ang="0">
                  <a:pos x="connsiteX7752" y="connsiteY7752"/>
                </a:cxn>
                <a:cxn ang="0">
                  <a:pos x="connsiteX7753" y="connsiteY7753"/>
                </a:cxn>
                <a:cxn ang="0">
                  <a:pos x="connsiteX7754" y="connsiteY7754"/>
                </a:cxn>
                <a:cxn ang="0">
                  <a:pos x="connsiteX7755" y="connsiteY7755"/>
                </a:cxn>
                <a:cxn ang="0">
                  <a:pos x="connsiteX7756" y="connsiteY7756"/>
                </a:cxn>
                <a:cxn ang="0">
                  <a:pos x="connsiteX7757" y="connsiteY7757"/>
                </a:cxn>
                <a:cxn ang="0">
                  <a:pos x="connsiteX7758" y="connsiteY7758"/>
                </a:cxn>
                <a:cxn ang="0">
                  <a:pos x="connsiteX7759" y="connsiteY7759"/>
                </a:cxn>
                <a:cxn ang="0">
                  <a:pos x="connsiteX7760" y="connsiteY7760"/>
                </a:cxn>
                <a:cxn ang="0">
                  <a:pos x="connsiteX7761" y="connsiteY7761"/>
                </a:cxn>
                <a:cxn ang="0">
                  <a:pos x="connsiteX7762" y="connsiteY7762"/>
                </a:cxn>
                <a:cxn ang="0">
                  <a:pos x="connsiteX7763" y="connsiteY7763"/>
                </a:cxn>
                <a:cxn ang="0">
                  <a:pos x="connsiteX7764" y="connsiteY7764"/>
                </a:cxn>
                <a:cxn ang="0">
                  <a:pos x="connsiteX7765" y="connsiteY7765"/>
                </a:cxn>
                <a:cxn ang="0">
                  <a:pos x="connsiteX7766" y="connsiteY7766"/>
                </a:cxn>
                <a:cxn ang="0">
                  <a:pos x="connsiteX7767" y="connsiteY7767"/>
                </a:cxn>
                <a:cxn ang="0">
                  <a:pos x="connsiteX7768" y="connsiteY7768"/>
                </a:cxn>
                <a:cxn ang="0">
                  <a:pos x="connsiteX7769" y="connsiteY7769"/>
                </a:cxn>
                <a:cxn ang="0">
                  <a:pos x="connsiteX7770" y="connsiteY7770"/>
                </a:cxn>
                <a:cxn ang="0">
                  <a:pos x="connsiteX7771" y="connsiteY7771"/>
                </a:cxn>
                <a:cxn ang="0">
                  <a:pos x="connsiteX7772" y="connsiteY7772"/>
                </a:cxn>
                <a:cxn ang="0">
                  <a:pos x="connsiteX7773" y="connsiteY7773"/>
                </a:cxn>
                <a:cxn ang="0">
                  <a:pos x="connsiteX7774" y="connsiteY7774"/>
                </a:cxn>
                <a:cxn ang="0">
                  <a:pos x="connsiteX7775" y="connsiteY7775"/>
                </a:cxn>
                <a:cxn ang="0">
                  <a:pos x="connsiteX7776" y="connsiteY7776"/>
                </a:cxn>
                <a:cxn ang="0">
                  <a:pos x="connsiteX7777" y="connsiteY7777"/>
                </a:cxn>
                <a:cxn ang="0">
                  <a:pos x="connsiteX7778" y="connsiteY7778"/>
                </a:cxn>
                <a:cxn ang="0">
                  <a:pos x="connsiteX7779" y="connsiteY7779"/>
                </a:cxn>
                <a:cxn ang="0">
                  <a:pos x="connsiteX7780" y="connsiteY7780"/>
                </a:cxn>
                <a:cxn ang="0">
                  <a:pos x="connsiteX7781" y="connsiteY7781"/>
                </a:cxn>
                <a:cxn ang="0">
                  <a:pos x="connsiteX7782" y="connsiteY7782"/>
                </a:cxn>
                <a:cxn ang="0">
                  <a:pos x="connsiteX7783" y="connsiteY7783"/>
                </a:cxn>
                <a:cxn ang="0">
                  <a:pos x="connsiteX7784" y="connsiteY7784"/>
                </a:cxn>
                <a:cxn ang="0">
                  <a:pos x="connsiteX7785" y="connsiteY7785"/>
                </a:cxn>
                <a:cxn ang="0">
                  <a:pos x="connsiteX7786" y="connsiteY7786"/>
                </a:cxn>
                <a:cxn ang="0">
                  <a:pos x="connsiteX7787" y="connsiteY7787"/>
                </a:cxn>
                <a:cxn ang="0">
                  <a:pos x="connsiteX7788" y="connsiteY7788"/>
                </a:cxn>
                <a:cxn ang="0">
                  <a:pos x="connsiteX7789" y="connsiteY7789"/>
                </a:cxn>
                <a:cxn ang="0">
                  <a:pos x="connsiteX7790" y="connsiteY7790"/>
                </a:cxn>
                <a:cxn ang="0">
                  <a:pos x="connsiteX7791" y="connsiteY7791"/>
                </a:cxn>
                <a:cxn ang="0">
                  <a:pos x="connsiteX7792" y="connsiteY7792"/>
                </a:cxn>
                <a:cxn ang="0">
                  <a:pos x="connsiteX7793" y="connsiteY7793"/>
                </a:cxn>
                <a:cxn ang="0">
                  <a:pos x="connsiteX7794" y="connsiteY7794"/>
                </a:cxn>
                <a:cxn ang="0">
                  <a:pos x="connsiteX7795" y="connsiteY7795"/>
                </a:cxn>
                <a:cxn ang="0">
                  <a:pos x="connsiteX7796" y="connsiteY7796"/>
                </a:cxn>
                <a:cxn ang="0">
                  <a:pos x="connsiteX7797" y="connsiteY7797"/>
                </a:cxn>
                <a:cxn ang="0">
                  <a:pos x="connsiteX7798" y="connsiteY7798"/>
                </a:cxn>
                <a:cxn ang="0">
                  <a:pos x="connsiteX7799" y="connsiteY7799"/>
                </a:cxn>
                <a:cxn ang="0">
                  <a:pos x="connsiteX7800" y="connsiteY7800"/>
                </a:cxn>
                <a:cxn ang="0">
                  <a:pos x="connsiteX7801" y="connsiteY7801"/>
                </a:cxn>
                <a:cxn ang="0">
                  <a:pos x="connsiteX7802" y="connsiteY7802"/>
                </a:cxn>
                <a:cxn ang="0">
                  <a:pos x="connsiteX7803" y="connsiteY7803"/>
                </a:cxn>
                <a:cxn ang="0">
                  <a:pos x="connsiteX7804" y="connsiteY7804"/>
                </a:cxn>
                <a:cxn ang="0">
                  <a:pos x="connsiteX7805" y="connsiteY7805"/>
                </a:cxn>
                <a:cxn ang="0">
                  <a:pos x="connsiteX7806" y="connsiteY7806"/>
                </a:cxn>
                <a:cxn ang="0">
                  <a:pos x="connsiteX7807" y="connsiteY7807"/>
                </a:cxn>
                <a:cxn ang="0">
                  <a:pos x="connsiteX7808" y="connsiteY7808"/>
                </a:cxn>
                <a:cxn ang="0">
                  <a:pos x="connsiteX7809" y="connsiteY7809"/>
                </a:cxn>
                <a:cxn ang="0">
                  <a:pos x="connsiteX7810" y="connsiteY7810"/>
                </a:cxn>
                <a:cxn ang="0">
                  <a:pos x="connsiteX7811" y="connsiteY7811"/>
                </a:cxn>
                <a:cxn ang="0">
                  <a:pos x="connsiteX7812" y="connsiteY7812"/>
                </a:cxn>
                <a:cxn ang="0">
                  <a:pos x="connsiteX7813" y="connsiteY7813"/>
                </a:cxn>
                <a:cxn ang="0">
                  <a:pos x="connsiteX7814" y="connsiteY7814"/>
                </a:cxn>
                <a:cxn ang="0">
                  <a:pos x="connsiteX7815" y="connsiteY7815"/>
                </a:cxn>
                <a:cxn ang="0">
                  <a:pos x="connsiteX7816" y="connsiteY7816"/>
                </a:cxn>
                <a:cxn ang="0">
                  <a:pos x="connsiteX7817" y="connsiteY7817"/>
                </a:cxn>
                <a:cxn ang="0">
                  <a:pos x="connsiteX7818" y="connsiteY7818"/>
                </a:cxn>
                <a:cxn ang="0">
                  <a:pos x="connsiteX7819" y="connsiteY7819"/>
                </a:cxn>
                <a:cxn ang="0">
                  <a:pos x="connsiteX7820" y="connsiteY7820"/>
                </a:cxn>
                <a:cxn ang="0">
                  <a:pos x="connsiteX7821" y="connsiteY7821"/>
                </a:cxn>
                <a:cxn ang="0">
                  <a:pos x="connsiteX7822" y="connsiteY7822"/>
                </a:cxn>
                <a:cxn ang="0">
                  <a:pos x="connsiteX7823" y="connsiteY7823"/>
                </a:cxn>
                <a:cxn ang="0">
                  <a:pos x="connsiteX7824" y="connsiteY7824"/>
                </a:cxn>
                <a:cxn ang="0">
                  <a:pos x="connsiteX7825" y="connsiteY7825"/>
                </a:cxn>
                <a:cxn ang="0">
                  <a:pos x="connsiteX7826" y="connsiteY7826"/>
                </a:cxn>
                <a:cxn ang="0">
                  <a:pos x="connsiteX7827" y="connsiteY7827"/>
                </a:cxn>
                <a:cxn ang="0">
                  <a:pos x="connsiteX7828" y="connsiteY7828"/>
                </a:cxn>
                <a:cxn ang="0">
                  <a:pos x="connsiteX7829" y="connsiteY7829"/>
                </a:cxn>
                <a:cxn ang="0">
                  <a:pos x="connsiteX7830" y="connsiteY7830"/>
                </a:cxn>
                <a:cxn ang="0">
                  <a:pos x="connsiteX7831" y="connsiteY7831"/>
                </a:cxn>
                <a:cxn ang="0">
                  <a:pos x="connsiteX7832" y="connsiteY7832"/>
                </a:cxn>
                <a:cxn ang="0">
                  <a:pos x="connsiteX7833" y="connsiteY7833"/>
                </a:cxn>
                <a:cxn ang="0">
                  <a:pos x="connsiteX7834" y="connsiteY7834"/>
                </a:cxn>
                <a:cxn ang="0">
                  <a:pos x="connsiteX7835" y="connsiteY7835"/>
                </a:cxn>
                <a:cxn ang="0">
                  <a:pos x="connsiteX7836" y="connsiteY7836"/>
                </a:cxn>
                <a:cxn ang="0">
                  <a:pos x="connsiteX7837" y="connsiteY7837"/>
                </a:cxn>
                <a:cxn ang="0">
                  <a:pos x="connsiteX7838" y="connsiteY7838"/>
                </a:cxn>
                <a:cxn ang="0">
                  <a:pos x="connsiteX7839" y="connsiteY7839"/>
                </a:cxn>
                <a:cxn ang="0">
                  <a:pos x="connsiteX7840" y="connsiteY7840"/>
                </a:cxn>
                <a:cxn ang="0">
                  <a:pos x="connsiteX7841" y="connsiteY7841"/>
                </a:cxn>
                <a:cxn ang="0">
                  <a:pos x="connsiteX7842" y="connsiteY7842"/>
                </a:cxn>
                <a:cxn ang="0">
                  <a:pos x="connsiteX7843" y="connsiteY7843"/>
                </a:cxn>
                <a:cxn ang="0">
                  <a:pos x="connsiteX7844" y="connsiteY7844"/>
                </a:cxn>
                <a:cxn ang="0">
                  <a:pos x="connsiteX7845" y="connsiteY7845"/>
                </a:cxn>
                <a:cxn ang="0">
                  <a:pos x="connsiteX7846" y="connsiteY7846"/>
                </a:cxn>
                <a:cxn ang="0">
                  <a:pos x="connsiteX7847" y="connsiteY7847"/>
                </a:cxn>
                <a:cxn ang="0">
                  <a:pos x="connsiteX7848" y="connsiteY7848"/>
                </a:cxn>
                <a:cxn ang="0">
                  <a:pos x="connsiteX7849" y="connsiteY7849"/>
                </a:cxn>
                <a:cxn ang="0">
                  <a:pos x="connsiteX7850" y="connsiteY7850"/>
                </a:cxn>
                <a:cxn ang="0">
                  <a:pos x="connsiteX7851" y="connsiteY7851"/>
                </a:cxn>
                <a:cxn ang="0">
                  <a:pos x="connsiteX7852" y="connsiteY7852"/>
                </a:cxn>
                <a:cxn ang="0">
                  <a:pos x="connsiteX7853" y="connsiteY7853"/>
                </a:cxn>
                <a:cxn ang="0">
                  <a:pos x="connsiteX7854" y="connsiteY7854"/>
                </a:cxn>
                <a:cxn ang="0">
                  <a:pos x="connsiteX7855" y="connsiteY7855"/>
                </a:cxn>
                <a:cxn ang="0">
                  <a:pos x="connsiteX7856" y="connsiteY7856"/>
                </a:cxn>
                <a:cxn ang="0">
                  <a:pos x="connsiteX7857" y="connsiteY7857"/>
                </a:cxn>
                <a:cxn ang="0">
                  <a:pos x="connsiteX7858" y="connsiteY7858"/>
                </a:cxn>
                <a:cxn ang="0">
                  <a:pos x="connsiteX7859" y="connsiteY7859"/>
                </a:cxn>
                <a:cxn ang="0">
                  <a:pos x="connsiteX7860" y="connsiteY7860"/>
                </a:cxn>
                <a:cxn ang="0">
                  <a:pos x="connsiteX7861" y="connsiteY7861"/>
                </a:cxn>
                <a:cxn ang="0">
                  <a:pos x="connsiteX7862" y="connsiteY7862"/>
                </a:cxn>
                <a:cxn ang="0">
                  <a:pos x="connsiteX7863" y="connsiteY7863"/>
                </a:cxn>
                <a:cxn ang="0">
                  <a:pos x="connsiteX7864" y="connsiteY7864"/>
                </a:cxn>
                <a:cxn ang="0">
                  <a:pos x="connsiteX7865" y="connsiteY7865"/>
                </a:cxn>
                <a:cxn ang="0">
                  <a:pos x="connsiteX7866" y="connsiteY7866"/>
                </a:cxn>
                <a:cxn ang="0">
                  <a:pos x="connsiteX7867" y="connsiteY7867"/>
                </a:cxn>
                <a:cxn ang="0">
                  <a:pos x="connsiteX7868" y="connsiteY7868"/>
                </a:cxn>
                <a:cxn ang="0">
                  <a:pos x="connsiteX7869" y="connsiteY7869"/>
                </a:cxn>
                <a:cxn ang="0">
                  <a:pos x="connsiteX7870" y="connsiteY7870"/>
                </a:cxn>
                <a:cxn ang="0">
                  <a:pos x="connsiteX7871" y="connsiteY7871"/>
                </a:cxn>
                <a:cxn ang="0">
                  <a:pos x="connsiteX7872" y="connsiteY7872"/>
                </a:cxn>
                <a:cxn ang="0">
                  <a:pos x="connsiteX7873" y="connsiteY7873"/>
                </a:cxn>
                <a:cxn ang="0">
                  <a:pos x="connsiteX7874" y="connsiteY7874"/>
                </a:cxn>
                <a:cxn ang="0">
                  <a:pos x="connsiteX7875" y="connsiteY7875"/>
                </a:cxn>
                <a:cxn ang="0">
                  <a:pos x="connsiteX7876" y="connsiteY7876"/>
                </a:cxn>
                <a:cxn ang="0">
                  <a:pos x="connsiteX7877" y="connsiteY7877"/>
                </a:cxn>
                <a:cxn ang="0">
                  <a:pos x="connsiteX7878" y="connsiteY7878"/>
                </a:cxn>
                <a:cxn ang="0">
                  <a:pos x="connsiteX7879" y="connsiteY7879"/>
                </a:cxn>
                <a:cxn ang="0">
                  <a:pos x="connsiteX7880" y="connsiteY7880"/>
                </a:cxn>
                <a:cxn ang="0">
                  <a:pos x="connsiteX7881" y="connsiteY7881"/>
                </a:cxn>
                <a:cxn ang="0">
                  <a:pos x="connsiteX7882" y="connsiteY7882"/>
                </a:cxn>
                <a:cxn ang="0">
                  <a:pos x="connsiteX7883" y="connsiteY7883"/>
                </a:cxn>
                <a:cxn ang="0">
                  <a:pos x="connsiteX7884" y="connsiteY7884"/>
                </a:cxn>
                <a:cxn ang="0">
                  <a:pos x="connsiteX7885" y="connsiteY7885"/>
                </a:cxn>
                <a:cxn ang="0">
                  <a:pos x="connsiteX7886" y="connsiteY7886"/>
                </a:cxn>
                <a:cxn ang="0">
                  <a:pos x="connsiteX7887" y="connsiteY7887"/>
                </a:cxn>
                <a:cxn ang="0">
                  <a:pos x="connsiteX7888" y="connsiteY7888"/>
                </a:cxn>
                <a:cxn ang="0">
                  <a:pos x="connsiteX7889" y="connsiteY7889"/>
                </a:cxn>
                <a:cxn ang="0">
                  <a:pos x="connsiteX7890" y="connsiteY7890"/>
                </a:cxn>
                <a:cxn ang="0">
                  <a:pos x="connsiteX7891" y="connsiteY7891"/>
                </a:cxn>
                <a:cxn ang="0">
                  <a:pos x="connsiteX7892" y="connsiteY7892"/>
                </a:cxn>
                <a:cxn ang="0">
                  <a:pos x="connsiteX7893" y="connsiteY7893"/>
                </a:cxn>
                <a:cxn ang="0">
                  <a:pos x="connsiteX7894" y="connsiteY7894"/>
                </a:cxn>
                <a:cxn ang="0">
                  <a:pos x="connsiteX7895" y="connsiteY7895"/>
                </a:cxn>
                <a:cxn ang="0">
                  <a:pos x="connsiteX7896" y="connsiteY7896"/>
                </a:cxn>
                <a:cxn ang="0">
                  <a:pos x="connsiteX7897" y="connsiteY7897"/>
                </a:cxn>
                <a:cxn ang="0">
                  <a:pos x="connsiteX7898" y="connsiteY7898"/>
                </a:cxn>
                <a:cxn ang="0">
                  <a:pos x="connsiteX7899" y="connsiteY7899"/>
                </a:cxn>
                <a:cxn ang="0">
                  <a:pos x="connsiteX7900" y="connsiteY7900"/>
                </a:cxn>
                <a:cxn ang="0">
                  <a:pos x="connsiteX7901" y="connsiteY7901"/>
                </a:cxn>
                <a:cxn ang="0">
                  <a:pos x="connsiteX7902" y="connsiteY7902"/>
                </a:cxn>
                <a:cxn ang="0">
                  <a:pos x="connsiteX7903" y="connsiteY7903"/>
                </a:cxn>
                <a:cxn ang="0">
                  <a:pos x="connsiteX7904" y="connsiteY7904"/>
                </a:cxn>
                <a:cxn ang="0">
                  <a:pos x="connsiteX7905" y="connsiteY7905"/>
                </a:cxn>
                <a:cxn ang="0">
                  <a:pos x="connsiteX7906" y="connsiteY7906"/>
                </a:cxn>
                <a:cxn ang="0">
                  <a:pos x="connsiteX7907" y="connsiteY7907"/>
                </a:cxn>
                <a:cxn ang="0">
                  <a:pos x="connsiteX7908" y="connsiteY7908"/>
                </a:cxn>
                <a:cxn ang="0">
                  <a:pos x="connsiteX7909" y="connsiteY7909"/>
                </a:cxn>
                <a:cxn ang="0">
                  <a:pos x="connsiteX7910" y="connsiteY7910"/>
                </a:cxn>
                <a:cxn ang="0">
                  <a:pos x="connsiteX7911" y="connsiteY7911"/>
                </a:cxn>
                <a:cxn ang="0">
                  <a:pos x="connsiteX7912" y="connsiteY7912"/>
                </a:cxn>
                <a:cxn ang="0">
                  <a:pos x="connsiteX7913" y="connsiteY7913"/>
                </a:cxn>
                <a:cxn ang="0">
                  <a:pos x="connsiteX7914" y="connsiteY7914"/>
                </a:cxn>
                <a:cxn ang="0">
                  <a:pos x="connsiteX7915" y="connsiteY7915"/>
                </a:cxn>
                <a:cxn ang="0">
                  <a:pos x="connsiteX7916" y="connsiteY7916"/>
                </a:cxn>
                <a:cxn ang="0">
                  <a:pos x="connsiteX7917" y="connsiteY7917"/>
                </a:cxn>
                <a:cxn ang="0">
                  <a:pos x="connsiteX7918" y="connsiteY7918"/>
                </a:cxn>
                <a:cxn ang="0">
                  <a:pos x="connsiteX7919" y="connsiteY7919"/>
                </a:cxn>
                <a:cxn ang="0">
                  <a:pos x="connsiteX7920" y="connsiteY7920"/>
                </a:cxn>
                <a:cxn ang="0">
                  <a:pos x="connsiteX7921" y="connsiteY7921"/>
                </a:cxn>
                <a:cxn ang="0">
                  <a:pos x="connsiteX7922" y="connsiteY7922"/>
                </a:cxn>
                <a:cxn ang="0">
                  <a:pos x="connsiteX7923" y="connsiteY7923"/>
                </a:cxn>
                <a:cxn ang="0">
                  <a:pos x="connsiteX7924" y="connsiteY7924"/>
                </a:cxn>
                <a:cxn ang="0">
                  <a:pos x="connsiteX7925" y="connsiteY7925"/>
                </a:cxn>
                <a:cxn ang="0">
                  <a:pos x="connsiteX7926" y="connsiteY7926"/>
                </a:cxn>
                <a:cxn ang="0">
                  <a:pos x="connsiteX7927" y="connsiteY7927"/>
                </a:cxn>
                <a:cxn ang="0">
                  <a:pos x="connsiteX7928" y="connsiteY7928"/>
                </a:cxn>
                <a:cxn ang="0">
                  <a:pos x="connsiteX7929" y="connsiteY7929"/>
                </a:cxn>
                <a:cxn ang="0">
                  <a:pos x="connsiteX7930" y="connsiteY7930"/>
                </a:cxn>
                <a:cxn ang="0">
                  <a:pos x="connsiteX7931" y="connsiteY7931"/>
                </a:cxn>
                <a:cxn ang="0">
                  <a:pos x="connsiteX7932" y="connsiteY7932"/>
                </a:cxn>
                <a:cxn ang="0">
                  <a:pos x="connsiteX7933" y="connsiteY7933"/>
                </a:cxn>
                <a:cxn ang="0">
                  <a:pos x="connsiteX7934" y="connsiteY7934"/>
                </a:cxn>
                <a:cxn ang="0">
                  <a:pos x="connsiteX7935" y="connsiteY7935"/>
                </a:cxn>
                <a:cxn ang="0">
                  <a:pos x="connsiteX7936" y="connsiteY7936"/>
                </a:cxn>
                <a:cxn ang="0">
                  <a:pos x="connsiteX7937" y="connsiteY7937"/>
                </a:cxn>
                <a:cxn ang="0">
                  <a:pos x="connsiteX7938" y="connsiteY7938"/>
                </a:cxn>
                <a:cxn ang="0">
                  <a:pos x="connsiteX7939" y="connsiteY7939"/>
                </a:cxn>
                <a:cxn ang="0">
                  <a:pos x="connsiteX7940" y="connsiteY7940"/>
                </a:cxn>
                <a:cxn ang="0">
                  <a:pos x="connsiteX7941" y="connsiteY7941"/>
                </a:cxn>
                <a:cxn ang="0">
                  <a:pos x="connsiteX7942" y="connsiteY7942"/>
                </a:cxn>
                <a:cxn ang="0">
                  <a:pos x="connsiteX7943" y="connsiteY7943"/>
                </a:cxn>
                <a:cxn ang="0">
                  <a:pos x="connsiteX7944" y="connsiteY7944"/>
                </a:cxn>
                <a:cxn ang="0">
                  <a:pos x="connsiteX7945" y="connsiteY7945"/>
                </a:cxn>
                <a:cxn ang="0">
                  <a:pos x="connsiteX7946" y="connsiteY7946"/>
                </a:cxn>
                <a:cxn ang="0">
                  <a:pos x="connsiteX7947" y="connsiteY7947"/>
                </a:cxn>
                <a:cxn ang="0">
                  <a:pos x="connsiteX7948" y="connsiteY7948"/>
                </a:cxn>
                <a:cxn ang="0">
                  <a:pos x="connsiteX7949" y="connsiteY7949"/>
                </a:cxn>
                <a:cxn ang="0">
                  <a:pos x="connsiteX7950" y="connsiteY7950"/>
                </a:cxn>
                <a:cxn ang="0">
                  <a:pos x="connsiteX7951" y="connsiteY7951"/>
                </a:cxn>
                <a:cxn ang="0">
                  <a:pos x="connsiteX7952" y="connsiteY7952"/>
                </a:cxn>
                <a:cxn ang="0">
                  <a:pos x="connsiteX7953" y="connsiteY7953"/>
                </a:cxn>
                <a:cxn ang="0">
                  <a:pos x="connsiteX7954" y="connsiteY7954"/>
                </a:cxn>
                <a:cxn ang="0">
                  <a:pos x="connsiteX7955" y="connsiteY7955"/>
                </a:cxn>
                <a:cxn ang="0">
                  <a:pos x="connsiteX7956" y="connsiteY7956"/>
                </a:cxn>
                <a:cxn ang="0">
                  <a:pos x="connsiteX7957" y="connsiteY7957"/>
                </a:cxn>
                <a:cxn ang="0">
                  <a:pos x="connsiteX7958" y="connsiteY7958"/>
                </a:cxn>
                <a:cxn ang="0">
                  <a:pos x="connsiteX7959" y="connsiteY7959"/>
                </a:cxn>
                <a:cxn ang="0">
                  <a:pos x="connsiteX7960" y="connsiteY7960"/>
                </a:cxn>
                <a:cxn ang="0">
                  <a:pos x="connsiteX7961" y="connsiteY7961"/>
                </a:cxn>
                <a:cxn ang="0">
                  <a:pos x="connsiteX7962" y="connsiteY7962"/>
                </a:cxn>
                <a:cxn ang="0">
                  <a:pos x="connsiteX7963" y="connsiteY7963"/>
                </a:cxn>
                <a:cxn ang="0">
                  <a:pos x="connsiteX7964" y="connsiteY7964"/>
                </a:cxn>
                <a:cxn ang="0">
                  <a:pos x="connsiteX7965" y="connsiteY7965"/>
                </a:cxn>
                <a:cxn ang="0">
                  <a:pos x="connsiteX7966" y="connsiteY7966"/>
                </a:cxn>
                <a:cxn ang="0">
                  <a:pos x="connsiteX7967" y="connsiteY7967"/>
                </a:cxn>
                <a:cxn ang="0">
                  <a:pos x="connsiteX7968" y="connsiteY7968"/>
                </a:cxn>
                <a:cxn ang="0">
                  <a:pos x="connsiteX7969" y="connsiteY7969"/>
                </a:cxn>
                <a:cxn ang="0">
                  <a:pos x="connsiteX7970" y="connsiteY7970"/>
                </a:cxn>
                <a:cxn ang="0">
                  <a:pos x="connsiteX7971" y="connsiteY7971"/>
                </a:cxn>
                <a:cxn ang="0">
                  <a:pos x="connsiteX7972" y="connsiteY7972"/>
                </a:cxn>
                <a:cxn ang="0">
                  <a:pos x="connsiteX7973" y="connsiteY7973"/>
                </a:cxn>
                <a:cxn ang="0">
                  <a:pos x="connsiteX7974" y="connsiteY7974"/>
                </a:cxn>
                <a:cxn ang="0">
                  <a:pos x="connsiteX7975" y="connsiteY7975"/>
                </a:cxn>
                <a:cxn ang="0">
                  <a:pos x="connsiteX7976" y="connsiteY7976"/>
                </a:cxn>
                <a:cxn ang="0">
                  <a:pos x="connsiteX7977" y="connsiteY7977"/>
                </a:cxn>
                <a:cxn ang="0">
                  <a:pos x="connsiteX7978" y="connsiteY7978"/>
                </a:cxn>
                <a:cxn ang="0">
                  <a:pos x="connsiteX7979" y="connsiteY7979"/>
                </a:cxn>
                <a:cxn ang="0">
                  <a:pos x="connsiteX7980" y="connsiteY7980"/>
                </a:cxn>
                <a:cxn ang="0">
                  <a:pos x="connsiteX7981" y="connsiteY7981"/>
                </a:cxn>
                <a:cxn ang="0">
                  <a:pos x="connsiteX7982" y="connsiteY7982"/>
                </a:cxn>
                <a:cxn ang="0">
                  <a:pos x="connsiteX7983" y="connsiteY7983"/>
                </a:cxn>
                <a:cxn ang="0">
                  <a:pos x="connsiteX7984" y="connsiteY7984"/>
                </a:cxn>
                <a:cxn ang="0">
                  <a:pos x="connsiteX7985" y="connsiteY7985"/>
                </a:cxn>
                <a:cxn ang="0">
                  <a:pos x="connsiteX7986" y="connsiteY7986"/>
                </a:cxn>
                <a:cxn ang="0">
                  <a:pos x="connsiteX7987" y="connsiteY7987"/>
                </a:cxn>
                <a:cxn ang="0">
                  <a:pos x="connsiteX7988" y="connsiteY7988"/>
                </a:cxn>
                <a:cxn ang="0">
                  <a:pos x="connsiteX7989" y="connsiteY7989"/>
                </a:cxn>
                <a:cxn ang="0">
                  <a:pos x="connsiteX7990" y="connsiteY7990"/>
                </a:cxn>
                <a:cxn ang="0">
                  <a:pos x="connsiteX7991" y="connsiteY7991"/>
                </a:cxn>
                <a:cxn ang="0">
                  <a:pos x="connsiteX7992" y="connsiteY7992"/>
                </a:cxn>
                <a:cxn ang="0">
                  <a:pos x="connsiteX7993" y="connsiteY7993"/>
                </a:cxn>
                <a:cxn ang="0">
                  <a:pos x="connsiteX7994" y="connsiteY7994"/>
                </a:cxn>
                <a:cxn ang="0">
                  <a:pos x="connsiteX7995" y="connsiteY7995"/>
                </a:cxn>
                <a:cxn ang="0">
                  <a:pos x="connsiteX7996" y="connsiteY7996"/>
                </a:cxn>
                <a:cxn ang="0">
                  <a:pos x="connsiteX7997" y="connsiteY7997"/>
                </a:cxn>
                <a:cxn ang="0">
                  <a:pos x="connsiteX7998" y="connsiteY7998"/>
                </a:cxn>
                <a:cxn ang="0">
                  <a:pos x="connsiteX7999" y="connsiteY7999"/>
                </a:cxn>
                <a:cxn ang="0">
                  <a:pos x="connsiteX8000" y="connsiteY8000"/>
                </a:cxn>
                <a:cxn ang="0">
                  <a:pos x="connsiteX8001" y="connsiteY8001"/>
                </a:cxn>
                <a:cxn ang="0">
                  <a:pos x="connsiteX8002" y="connsiteY8002"/>
                </a:cxn>
                <a:cxn ang="0">
                  <a:pos x="connsiteX8003" y="connsiteY8003"/>
                </a:cxn>
                <a:cxn ang="0">
                  <a:pos x="connsiteX8004" y="connsiteY8004"/>
                </a:cxn>
                <a:cxn ang="0">
                  <a:pos x="connsiteX8005" y="connsiteY8005"/>
                </a:cxn>
                <a:cxn ang="0">
                  <a:pos x="connsiteX8006" y="connsiteY8006"/>
                </a:cxn>
                <a:cxn ang="0">
                  <a:pos x="connsiteX8007" y="connsiteY8007"/>
                </a:cxn>
                <a:cxn ang="0">
                  <a:pos x="connsiteX8008" y="connsiteY8008"/>
                </a:cxn>
                <a:cxn ang="0">
                  <a:pos x="connsiteX8009" y="connsiteY8009"/>
                </a:cxn>
                <a:cxn ang="0">
                  <a:pos x="connsiteX8010" y="connsiteY8010"/>
                </a:cxn>
                <a:cxn ang="0">
                  <a:pos x="connsiteX8011" y="connsiteY8011"/>
                </a:cxn>
                <a:cxn ang="0">
                  <a:pos x="connsiteX8012" y="connsiteY8012"/>
                </a:cxn>
                <a:cxn ang="0">
                  <a:pos x="connsiteX8013" y="connsiteY8013"/>
                </a:cxn>
                <a:cxn ang="0">
                  <a:pos x="connsiteX8014" y="connsiteY8014"/>
                </a:cxn>
                <a:cxn ang="0">
                  <a:pos x="connsiteX8015" y="connsiteY8015"/>
                </a:cxn>
                <a:cxn ang="0">
                  <a:pos x="connsiteX8016" y="connsiteY8016"/>
                </a:cxn>
                <a:cxn ang="0">
                  <a:pos x="connsiteX8017" y="connsiteY8017"/>
                </a:cxn>
                <a:cxn ang="0">
                  <a:pos x="connsiteX8018" y="connsiteY8018"/>
                </a:cxn>
                <a:cxn ang="0">
                  <a:pos x="connsiteX8019" y="connsiteY8019"/>
                </a:cxn>
                <a:cxn ang="0">
                  <a:pos x="connsiteX8020" y="connsiteY8020"/>
                </a:cxn>
                <a:cxn ang="0">
                  <a:pos x="connsiteX8021" y="connsiteY8021"/>
                </a:cxn>
                <a:cxn ang="0">
                  <a:pos x="connsiteX8022" y="connsiteY8022"/>
                </a:cxn>
                <a:cxn ang="0">
                  <a:pos x="connsiteX8023" y="connsiteY8023"/>
                </a:cxn>
                <a:cxn ang="0">
                  <a:pos x="connsiteX8024" y="connsiteY8024"/>
                </a:cxn>
                <a:cxn ang="0">
                  <a:pos x="connsiteX8025" y="connsiteY8025"/>
                </a:cxn>
                <a:cxn ang="0">
                  <a:pos x="connsiteX8026" y="connsiteY8026"/>
                </a:cxn>
                <a:cxn ang="0">
                  <a:pos x="connsiteX8027" y="connsiteY8027"/>
                </a:cxn>
                <a:cxn ang="0">
                  <a:pos x="connsiteX8028" y="connsiteY8028"/>
                </a:cxn>
                <a:cxn ang="0">
                  <a:pos x="connsiteX8029" y="connsiteY8029"/>
                </a:cxn>
                <a:cxn ang="0">
                  <a:pos x="connsiteX8030" y="connsiteY8030"/>
                </a:cxn>
                <a:cxn ang="0">
                  <a:pos x="connsiteX8031" y="connsiteY8031"/>
                </a:cxn>
                <a:cxn ang="0">
                  <a:pos x="connsiteX8032" y="connsiteY8032"/>
                </a:cxn>
                <a:cxn ang="0">
                  <a:pos x="connsiteX8033" y="connsiteY8033"/>
                </a:cxn>
                <a:cxn ang="0">
                  <a:pos x="connsiteX8034" y="connsiteY8034"/>
                </a:cxn>
                <a:cxn ang="0">
                  <a:pos x="connsiteX8035" y="connsiteY8035"/>
                </a:cxn>
                <a:cxn ang="0">
                  <a:pos x="connsiteX8036" y="connsiteY8036"/>
                </a:cxn>
                <a:cxn ang="0">
                  <a:pos x="connsiteX8037" y="connsiteY8037"/>
                </a:cxn>
                <a:cxn ang="0">
                  <a:pos x="connsiteX8038" y="connsiteY8038"/>
                </a:cxn>
                <a:cxn ang="0">
                  <a:pos x="connsiteX8039" y="connsiteY8039"/>
                </a:cxn>
                <a:cxn ang="0">
                  <a:pos x="connsiteX8040" y="connsiteY8040"/>
                </a:cxn>
                <a:cxn ang="0">
                  <a:pos x="connsiteX8041" y="connsiteY8041"/>
                </a:cxn>
                <a:cxn ang="0">
                  <a:pos x="connsiteX8042" y="connsiteY8042"/>
                </a:cxn>
                <a:cxn ang="0">
                  <a:pos x="connsiteX8043" y="connsiteY8043"/>
                </a:cxn>
                <a:cxn ang="0">
                  <a:pos x="connsiteX8044" y="connsiteY8044"/>
                </a:cxn>
                <a:cxn ang="0">
                  <a:pos x="connsiteX8045" y="connsiteY8045"/>
                </a:cxn>
                <a:cxn ang="0">
                  <a:pos x="connsiteX8046" y="connsiteY8046"/>
                </a:cxn>
                <a:cxn ang="0">
                  <a:pos x="connsiteX8047" y="connsiteY8047"/>
                </a:cxn>
                <a:cxn ang="0">
                  <a:pos x="connsiteX8048" y="connsiteY8048"/>
                </a:cxn>
                <a:cxn ang="0">
                  <a:pos x="connsiteX8049" y="connsiteY8049"/>
                </a:cxn>
                <a:cxn ang="0">
                  <a:pos x="connsiteX8050" y="connsiteY8050"/>
                </a:cxn>
                <a:cxn ang="0">
                  <a:pos x="connsiteX8051" y="connsiteY8051"/>
                </a:cxn>
                <a:cxn ang="0">
                  <a:pos x="connsiteX8052" y="connsiteY8052"/>
                </a:cxn>
                <a:cxn ang="0">
                  <a:pos x="connsiteX8053" y="connsiteY8053"/>
                </a:cxn>
                <a:cxn ang="0">
                  <a:pos x="connsiteX8054" y="connsiteY8054"/>
                </a:cxn>
                <a:cxn ang="0">
                  <a:pos x="connsiteX8055" y="connsiteY8055"/>
                </a:cxn>
                <a:cxn ang="0">
                  <a:pos x="connsiteX8056" y="connsiteY8056"/>
                </a:cxn>
                <a:cxn ang="0">
                  <a:pos x="connsiteX8057" y="connsiteY8057"/>
                </a:cxn>
                <a:cxn ang="0">
                  <a:pos x="connsiteX8058" y="connsiteY8058"/>
                </a:cxn>
                <a:cxn ang="0">
                  <a:pos x="connsiteX8059" y="connsiteY8059"/>
                </a:cxn>
                <a:cxn ang="0">
                  <a:pos x="connsiteX8060" y="connsiteY8060"/>
                </a:cxn>
                <a:cxn ang="0">
                  <a:pos x="connsiteX8061" y="connsiteY8061"/>
                </a:cxn>
                <a:cxn ang="0">
                  <a:pos x="connsiteX8062" y="connsiteY8062"/>
                </a:cxn>
                <a:cxn ang="0">
                  <a:pos x="connsiteX8063" y="connsiteY8063"/>
                </a:cxn>
                <a:cxn ang="0">
                  <a:pos x="connsiteX8064" y="connsiteY8064"/>
                </a:cxn>
                <a:cxn ang="0">
                  <a:pos x="connsiteX8065" y="connsiteY8065"/>
                </a:cxn>
                <a:cxn ang="0">
                  <a:pos x="connsiteX8066" y="connsiteY8066"/>
                </a:cxn>
                <a:cxn ang="0">
                  <a:pos x="connsiteX8067" y="connsiteY8067"/>
                </a:cxn>
                <a:cxn ang="0">
                  <a:pos x="connsiteX8068" y="connsiteY8068"/>
                </a:cxn>
                <a:cxn ang="0">
                  <a:pos x="connsiteX8069" y="connsiteY8069"/>
                </a:cxn>
                <a:cxn ang="0">
                  <a:pos x="connsiteX8070" y="connsiteY8070"/>
                </a:cxn>
                <a:cxn ang="0">
                  <a:pos x="connsiteX8071" y="connsiteY8071"/>
                </a:cxn>
                <a:cxn ang="0">
                  <a:pos x="connsiteX8072" y="connsiteY8072"/>
                </a:cxn>
                <a:cxn ang="0">
                  <a:pos x="connsiteX8073" y="connsiteY8073"/>
                </a:cxn>
                <a:cxn ang="0">
                  <a:pos x="connsiteX8074" y="connsiteY8074"/>
                </a:cxn>
                <a:cxn ang="0">
                  <a:pos x="connsiteX8075" y="connsiteY8075"/>
                </a:cxn>
                <a:cxn ang="0">
                  <a:pos x="connsiteX8076" y="connsiteY8076"/>
                </a:cxn>
                <a:cxn ang="0">
                  <a:pos x="connsiteX8077" y="connsiteY8077"/>
                </a:cxn>
                <a:cxn ang="0">
                  <a:pos x="connsiteX8078" y="connsiteY8078"/>
                </a:cxn>
                <a:cxn ang="0">
                  <a:pos x="connsiteX8079" y="connsiteY8079"/>
                </a:cxn>
                <a:cxn ang="0">
                  <a:pos x="connsiteX8080" y="connsiteY8080"/>
                </a:cxn>
                <a:cxn ang="0">
                  <a:pos x="connsiteX8081" y="connsiteY8081"/>
                </a:cxn>
                <a:cxn ang="0">
                  <a:pos x="connsiteX8082" y="connsiteY8082"/>
                </a:cxn>
                <a:cxn ang="0">
                  <a:pos x="connsiteX8083" y="connsiteY8083"/>
                </a:cxn>
                <a:cxn ang="0">
                  <a:pos x="connsiteX8084" y="connsiteY8084"/>
                </a:cxn>
                <a:cxn ang="0">
                  <a:pos x="connsiteX8085" y="connsiteY8085"/>
                </a:cxn>
                <a:cxn ang="0">
                  <a:pos x="connsiteX8086" y="connsiteY8086"/>
                </a:cxn>
                <a:cxn ang="0">
                  <a:pos x="connsiteX8087" y="connsiteY8087"/>
                </a:cxn>
                <a:cxn ang="0">
                  <a:pos x="connsiteX8088" y="connsiteY8088"/>
                </a:cxn>
                <a:cxn ang="0">
                  <a:pos x="connsiteX8089" y="connsiteY8089"/>
                </a:cxn>
                <a:cxn ang="0">
                  <a:pos x="connsiteX8090" y="connsiteY8090"/>
                </a:cxn>
                <a:cxn ang="0">
                  <a:pos x="connsiteX8091" y="connsiteY8091"/>
                </a:cxn>
                <a:cxn ang="0">
                  <a:pos x="connsiteX8092" y="connsiteY8092"/>
                </a:cxn>
                <a:cxn ang="0">
                  <a:pos x="connsiteX8093" y="connsiteY8093"/>
                </a:cxn>
                <a:cxn ang="0">
                  <a:pos x="connsiteX8094" y="connsiteY8094"/>
                </a:cxn>
                <a:cxn ang="0">
                  <a:pos x="connsiteX8095" y="connsiteY8095"/>
                </a:cxn>
                <a:cxn ang="0">
                  <a:pos x="connsiteX8096" y="connsiteY8096"/>
                </a:cxn>
                <a:cxn ang="0">
                  <a:pos x="connsiteX8097" y="connsiteY8097"/>
                </a:cxn>
                <a:cxn ang="0">
                  <a:pos x="connsiteX8098" y="connsiteY8098"/>
                </a:cxn>
                <a:cxn ang="0">
                  <a:pos x="connsiteX8099" y="connsiteY8099"/>
                </a:cxn>
                <a:cxn ang="0">
                  <a:pos x="connsiteX8100" y="connsiteY8100"/>
                </a:cxn>
                <a:cxn ang="0">
                  <a:pos x="connsiteX8101" y="connsiteY8101"/>
                </a:cxn>
                <a:cxn ang="0">
                  <a:pos x="connsiteX8102" y="connsiteY8102"/>
                </a:cxn>
                <a:cxn ang="0">
                  <a:pos x="connsiteX8103" y="connsiteY8103"/>
                </a:cxn>
                <a:cxn ang="0">
                  <a:pos x="connsiteX8104" y="connsiteY8104"/>
                </a:cxn>
                <a:cxn ang="0">
                  <a:pos x="connsiteX8105" y="connsiteY8105"/>
                </a:cxn>
                <a:cxn ang="0">
                  <a:pos x="connsiteX8106" y="connsiteY8106"/>
                </a:cxn>
                <a:cxn ang="0">
                  <a:pos x="connsiteX8107" y="connsiteY8107"/>
                </a:cxn>
                <a:cxn ang="0">
                  <a:pos x="connsiteX8108" y="connsiteY8108"/>
                </a:cxn>
                <a:cxn ang="0">
                  <a:pos x="connsiteX8109" y="connsiteY8109"/>
                </a:cxn>
                <a:cxn ang="0">
                  <a:pos x="connsiteX8110" y="connsiteY8110"/>
                </a:cxn>
                <a:cxn ang="0">
                  <a:pos x="connsiteX8111" y="connsiteY8111"/>
                </a:cxn>
                <a:cxn ang="0">
                  <a:pos x="connsiteX8112" y="connsiteY8112"/>
                </a:cxn>
                <a:cxn ang="0">
                  <a:pos x="connsiteX8113" y="connsiteY8113"/>
                </a:cxn>
                <a:cxn ang="0">
                  <a:pos x="connsiteX8114" y="connsiteY8114"/>
                </a:cxn>
                <a:cxn ang="0">
                  <a:pos x="connsiteX8115" y="connsiteY8115"/>
                </a:cxn>
                <a:cxn ang="0">
                  <a:pos x="connsiteX8116" y="connsiteY8116"/>
                </a:cxn>
                <a:cxn ang="0">
                  <a:pos x="connsiteX8117" y="connsiteY8117"/>
                </a:cxn>
                <a:cxn ang="0">
                  <a:pos x="connsiteX8118" y="connsiteY8118"/>
                </a:cxn>
                <a:cxn ang="0">
                  <a:pos x="connsiteX8119" y="connsiteY8119"/>
                </a:cxn>
                <a:cxn ang="0">
                  <a:pos x="connsiteX8120" y="connsiteY8120"/>
                </a:cxn>
                <a:cxn ang="0">
                  <a:pos x="connsiteX8121" y="connsiteY8121"/>
                </a:cxn>
                <a:cxn ang="0">
                  <a:pos x="connsiteX8122" y="connsiteY8122"/>
                </a:cxn>
                <a:cxn ang="0">
                  <a:pos x="connsiteX8123" y="connsiteY8123"/>
                </a:cxn>
                <a:cxn ang="0">
                  <a:pos x="connsiteX8124" y="connsiteY8124"/>
                </a:cxn>
                <a:cxn ang="0">
                  <a:pos x="connsiteX8125" y="connsiteY8125"/>
                </a:cxn>
                <a:cxn ang="0">
                  <a:pos x="connsiteX8126" y="connsiteY8126"/>
                </a:cxn>
                <a:cxn ang="0">
                  <a:pos x="connsiteX8127" y="connsiteY8127"/>
                </a:cxn>
                <a:cxn ang="0">
                  <a:pos x="connsiteX8128" y="connsiteY8128"/>
                </a:cxn>
                <a:cxn ang="0">
                  <a:pos x="connsiteX8129" y="connsiteY8129"/>
                </a:cxn>
                <a:cxn ang="0">
                  <a:pos x="connsiteX8130" y="connsiteY8130"/>
                </a:cxn>
                <a:cxn ang="0">
                  <a:pos x="connsiteX8131" y="connsiteY8131"/>
                </a:cxn>
                <a:cxn ang="0">
                  <a:pos x="connsiteX8132" y="connsiteY8132"/>
                </a:cxn>
                <a:cxn ang="0">
                  <a:pos x="connsiteX8133" y="connsiteY8133"/>
                </a:cxn>
                <a:cxn ang="0">
                  <a:pos x="connsiteX8134" y="connsiteY8134"/>
                </a:cxn>
                <a:cxn ang="0">
                  <a:pos x="connsiteX8135" y="connsiteY8135"/>
                </a:cxn>
                <a:cxn ang="0">
                  <a:pos x="connsiteX8136" y="connsiteY8136"/>
                </a:cxn>
                <a:cxn ang="0">
                  <a:pos x="connsiteX8137" y="connsiteY8137"/>
                </a:cxn>
                <a:cxn ang="0">
                  <a:pos x="connsiteX8138" y="connsiteY8138"/>
                </a:cxn>
                <a:cxn ang="0">
                  <a:pos x="connsiteX8139" y="connsiteY8139"/>
                </a:cxn>
                <a:cxn ang="0">
                  <a:pos x="connsiteX8140" y="connsiteY8140"/>
                </a:cxn>
                <a:cxn ang="0">
                  <a:pos x="connsiteX8141" y="connsiteY8141"/>
                </a:cxn>
                <a:cxn ang="0">
                  <a:pos x="connsiteX8142" y="connsiteY8142"/>
                </a:cxn>
                <a:cxn ang="0">
                  <a:pos x="connsiteX8143" y="connsiteY8143"/>
                </a:cxn>
                <a:cxn ang="0">
                  <a:pos x="connsiteX8144" y="connsiteY8144"/>
                </a:cxn>
                <a:cxn ang="0">
                  <a:pos x="connsiteX8145" y="connsiteY8145"/>
                </a:cxn>
                <a:cxn ang="0">
                  <a:pos x="connsiteX8146" y="connsiteY8146"/>
                </a:cxn>
                <a:cxn ang="0">
                  <a:pos x="connsiteX8147" y="connsiteY8147"/>
                </a:cxn>
                <a:cxn ang="0">
                  <a:pos x="connsiteX8148" y="connsiteY8148"/>
                </a:cxn>
                <a:cxn ang="0">
                  <a:pos x="connsiteX8149" y="connsiteY8149"/>
                </a:cxn>
                <a:cxn ang="0">
                  <a:pos x="connsiteX8150" y="connsiteY8150"/>
                </a:cxn>
                <a:cxn ang="0">
                  <a:pos x="connsiteX8151" y="connsiteY8151"/>
                </a:cxn>
                <a:cxn ang="0">
                  <a:pos x="connsiteX8152" y="connsiteY8152"/>
                </a:cxn>
                <a:cxn ang="0">
                  <a:pos x="connsiteX8153" y="connsiteY8153"/>
                </a:cxn>
                <a:cxn ang="0">
                  <a:pos x="connsiteX8154" y="connsiteY8154"/>
                </a:cxn>
                <a:cxn ang="0">
                  <a:pos x="connsiteX8155" y="connsiteY8155"/>
                </a:cxn>
                <a:cxn ang="0">
                  <a:pos x="connsiteX8156" y="connsiteY8156"/>
                </a:cxn>
                <a:cxn ang="0">
                  <a:pos x="connsiteX8157" y="connsiteY8157"/>
                </a:cxn>
                <a:cxn ang="0">
                  <a:pos x="connsiteX8158" y="connsiteY8158"/>
                </a:cxn>
                <a:cxn ang="0">
                  <a:pos x="connsiteX8159" y="connsiteY8159"/>
                </a:cxn>
                <a:cxn ang="0">
                  <a:pos x="connsiteX8160" y="connsiteY8160"/>
                </a:cxn>
                <a:cxn ang="0">
                  <a:pos x="connsiteX8161" y="connsiteY8161"/>
                </a:cxn>
                <a:cxn ang="0">
                  <a:pos x="connsiteX8162" y="connsiteY8162"/>
                </a:cxn>
                <a:cxn ang="0">
                  <a:pos x="connsiteX8163" y="connsiteY8163"/>
                </a:cxn>
                <a:cxn ang="0">
                  <a:pos x="connsiteX8164" y="connsiteY8164"/>
                </a:cxn>
                <a:cxn ang="0">
                  <a:pos x="connsiteX8165" y="connsiteY8165"/>
                </a:cxn>
                <a:cxn ang="0">
                  <a:pos x="connsiteX8166" y="connsiteY8166"/>
                </a:cxn>
                <a:cxn ang="0">
                  <a:pos x="connsiteX8167" y="connsiteY8167"/>
                </a:cxn>
                <a:cxn ang="0">
                  <a:pos x="connsiteX8168" y="connsiteY8168"/>
                </a:cxn>
                <a:cxn ang="0">
                  <a:pos x="connsiteX8169" y="connsiteY8169"/>
                </a:cxn>
                <a:cxn ang="0">
                  <a:pos x="connsiteX8170" y="connsiteY8170"/>
                </a:cxn>
                <a:cxn ang="0">
                  <a:pos x="connsiteX8171" y="connsiteY8171"/>
                </a:cxn>
                <a:cxn ang="0">
                  <a:pos x="connsiteX8172" y="connsiteY8172"/>
                </a:cxn>
                <a:cxn ang="0">
                  <a:pos x="connsiteX8173" y="connsiteY8173"/>
                </a:cxn>
                <a:cxn ang="0">
                  <a:pos x="connsiteX8174" y="connsiteY8174"/>
                </a:cxn>
                <a:cxn ang="0">
                  <a:pos x="connsiteX8175" y="connsiteY8175"/>
                </a:cxn>
                <a:cxn ang="0">
                  <a:pos x="connsiteX8176" y="connsiteY8176"/>
                </a:cxn>
                <a:cxn ang="0">
                  <a:pos x="connsiteX8177" y="connsiteY8177"/>
                </a:cxn>
                <a:cxn ang="0">
                  <a:pos x="connsiteX8178" y="connsiteY8178"/>
                </a:cxn>
                <a:cxn ang="0">
                  <a:pos x="connsiteX8179" y="connsiteY8179"/>
                </a:cxn>
                <a:cxn ang="0">
                  <a:pos x="connsiteX8180" y="connsiteY8180"/>
                </a:cxn>
                <a:cxn ang="0">
                  <a:pos x="connsiteX8181" y="connsiteY8181"/>
                </a:cxn>
                <a:cxn ang="0">
                  <a:pos x="connsiteX8182" y="connsiteY8182"/>
                </a:cxn>
                <a:cxn ang="0">
                  <a:pos x="connsiteX8183" y="connsiteY8183"/>
                </a:cxn>
                <a:cxn ang="0">
                  <a:pos x="connsiteX8184" y="connsiteY8184"/>
                </a:cxn>
                <a:cxn ang="0">
                  <a:pos x="connsiteX8185" y="connsiteY8185"/>
                </a:cxn>
                <a:cxn ang="0">
                  <a:pos x="connsiteX8186" y="connsiteY8186"/>
                </a:cxn>
                <a:cxn ang="0">
                  <a:pos x="connsiteX8187" y="connsiteY8187"/>
                </a:cxn>
                <a:cxn ang="0">
                  <a:pos x="connsiteX8188" y="connsiteY8188"/>
                </a:cxn>
                <a:cxn ang="0">
                  <a:pos x="connsiteX8189" y="connsiteY8189"/>
                </a:cxn>
                <a:cxn ang="0">
                  <a:pos x="connsiteX8190" y="connsiteY8190"/>
                </a:cxn>
                <a:cxn ang="0">
                  <a:pos x="connsiteX8191" y="connsiteY8191"/>
                </a:cxn>
                <a:cxn ang="0">
                  <a:pos x="connsiteX8192" y="connsiteY8192"/>
                </a:cxn>
                <a:cxn ang="0">
                  <a:pos x="connsiteX8193" y="connsiteY8193"/>
                </a:cxn>
                <a:cxn ang="0">
                  <a:pos x="connsiteX8194" y="connsiteY8194"/>
                </a:cxn>
                <a:cxn ang="0">
                  <a:pos x="connsiteX8195" y="connsiteY8195"/>
                </a:cxn>
                <a:cxn ang="0">
                  <a:pos x="connsiteX8196" y="connsiteY8196"/>
                </a:cxn>
                <a:cxn ang="0">
                  <a:pos x="connsiteX8197" y="connsiteY8197"/>
                </a:cxn>
                <a:cxn ang="0">
                  <a:pos x="connsiteX8198" y="connsiteY8198"/>
                </a:cxn>
                <a:cxn ang="0">
                  <a:pos x="connsiteX8199" y="connsiteY8199"/>
                </a:cxn>
                <a:cxn ang="0">
                  <a:pos x="connsiteX8200" y="connsiteY8200"/>
                </a:cxn>
                <a:cxn ang="0">
                  <a:pos x="connsiteX8201" y="connsiteY8201"/>
                </a:cxn>
                <a:cxn ang="0">
                  <a:pos x="connsiteX8202" y="connsiteY8202"/>
                </a:cxn>
                <a:cxn ang="0">
                  <a:pos x="connsiteX8203" y="connsiteY8203"/>
                </a:cxn>
                <a:cxn ang="0">
                  <a:pos x="connsiteX8204" y="connsiteY8204"/>
                </a:cxn>
                <a:cxn ang="0">
                  <a:pos x="connsiteX8205" y="connsiteY8205"/>
                </a:cxn>
                <a:cxn ang="0">
                  <a:pos x="connsiteX8206" y="connsiteY8206"/>
                </a:cxn>
                <a:cxn ang="0">
                  <a:pos x="connsiteX8207" y="connsiteY8207"/>
                </a:cxn>
                <a:cxn ang="0">
                  <a:pos x="connsiteX8208" y="connsiteY8208"/>
                </a:cxn>
                <a:cxn ang="0">
                  <a:pos x="connsiteX8209" y="connsiteY8209"/>
                </a:cxn>
                <a:cxn ang="0">
                  <a:pos x="connsiteX8210" y="connsiteY8210"/>
                </a:cxn>
                <a:cxn ang="0">
                  <a:pos x="connsiteX8211" y="connsiteY8211"/>
                </a:cxn>
                <a:cxn ang="0">
                  <a:pos x="connsiteX8212" y="connsiteY8212"/>
                </a:cxn>
                <a:cxn ang="0">
                  <a:pos x="connsiteX8213" y="connsiteY8213"/>
                </a:cxn>
                <a:cxn ang="0">
                  <a:pos x="connsiteX8214" y="connsiteY8214"/>
                </a:cxn>
                <a:cxn ang="0">
                  <a:pos x="connsiteX8215" y="connsiteY8215"/>
                </a:cxn>
                <a:cxn ang="0">
                  <a:pos x="connsiteX8216" y="connsiteY8216"/>
                </a:cxn>
                <a:cxn ang="0">
                  <a:pos x="connsiteX8217" y="connsiteY8217"/>
                </a:cxn>
                <a:cxn ang="0">
                  <a:pos x="connsiteX8218" y="connsiteY8218"/>
                </a:cxn>
                <a:cxn ang="0">
                  <a:pos x="connsiteX8219" y="connsiteY8219"/>
                </a:cxn>
                <a:cxn ang="0">
                  <a:pos x="connsiteX8220" y="connsiteY8220"/>
                </a:cxn>
                <a:cxn ang="0">
                  <a:pos x="connsiteX8221" y="connsiteY8221"/>
                </a:cxn>
                <a:cxn ang="0">
                  <a:pos x="connsiteX8222" y="connsiteY8222"/>
                </a:cxn>
                <a:cxn ang="0">
                  <a:pos x="connsiteX8223" y="connsiteY8223"/>
                </a:cxn>
                <a:cxn ang="0">
                  <a:pos x="connsiteX8224" y="connsiteY8224"/>
                </a:cxn>
                <a:cxn ang="0">
                  <a:pos x="connsiteX8225" y="connsiteY8225"/>
                </a:cxn>
                <a:cxn ang="0">
                  <a:pos x="connsiteX8226" y="connsiteY8226"/>
                </a:cxn>
                <a:cxn ang="0">
                  <a:pos x="connsiteX8227" y="connsiteY8227"/>
                </a:cxn>
                <a:cxn ang="0">
                  <a:pos x="connsiteX8228" y="connsiteY8228"/>
                </a:cxn>
                <a:cxn ang="0">
                  <a:pos x="connsiteX8229" y="connsiteY8229"/>
                </a:cxn>
                <a:cxn ang="0">
                  <a:pos x="connsiteX8230" y="connsiteY8230"/>
                </a:cxn>
                <a:cxn ang="0">
                  <a:pos x="connsiteX8231" y="connsiteY8231"/>
                </a:cxn>
                <a:cxn ang="0">
                  <a:pos x="connsiteX8232" y="connsiteY8232"/>
                </a:cxn>
                <a:cxn ang="0">
                  <a:pos x="connsiteX8233" y="connsiteY8233"/>
                </a:cxn>
                <a:cxn ang="0">
                  <a:pos x="connsiteX8234" y="connsiteY8234"/>
                </a:cxn>
                <a:cxn ang="0">
                  <a:pos x="connsiteX8235" y="connsiteY8235"/>
                </a:cxn>
                <a:cxn ang="0">
                  <a:pos x="connsiteX8236" y="connsiteY8236"/>
                </a:cxn>
                <a:cxn ang="0">
                  <a:pos x="connsiteX8237" y="connsiteY8237"/>
                </a:cxn>
                <a:cxn ang="0">
                  <a:pos x="connsiteX8238" y="connsiteY8238"/>
                </a:cxn>
                <a:cxn ang="0">
                  <a:pos x="connsiteX8239" y="connsiteY8239"/>
                </a:cxn>
                <a:cxn ang="0">
                  <a:pos x="connsiteX8240" y="connsiteY8240"/>
                </a:cxn>
                <a:cxn ang="0">
                  <a:pos x="connsiteX8241" y="connsiteY8241"/>
                </a:cxn>
                <a:cxn ang="0">
                  <a:pos x="connsiteX8242" y="connsiteY8242"/>
                </a:cxn>
                <a:cxn ang="0">
                  <a:pos x="connsiteX8243" y="connsiteY8243"/>
                </a:cxn>
                <a:cxn ang="0">
                  <a:pos x="connsiteX8244" y="connsiteY8244"/>
                </a:cxn>
                <a:cxn ang="0">
                  <a:pos x="connsiteX8245" y="connsiteY8245"/>
                </a:cxn>
                <a:cxn ang="0">
                  <a:pos x="connsiteX8246" y="connsiteY8246"/>
                </a:cxn>
                <a:cxn ang="0">
                  <a:pos x="connsiteX8247" y="connsiteY8247"/>
                </a:cxn>
                <a:cxn ang="0">
                  <a:pos x="connsiteX8248" y="connsiteY8248"/>
                </a:cxn>
                <a:cxn ang="0">
                  <a:pos x="connsiteX8249" y="connsiteY8249"/>
                </a:cxn>
                <a:cxn ang="0">
                  <a:pos x="connsiteX8250" y="connsiteY8250"/>
                </a:cxn>
                <a:cxn ang="0">
                  <a:pos x="connsiteX8251" y="connsiteY8251"/>
                </a:cxn>
                <a:cxn ang="0">
                  <a:pos x="connsiteX8252" y="connsiteY8252"/>
                </a:cxn>
                <a:cxn ang="0">
                  <a:pos x="connsiteX8253" y="connsiteY8253"/>
                </a:cxn>
                <a:cxn ang="0">
                  <a:pos x="connsiteX8254" y="connsiteY8254"/>
                </a:cxn>
                <a:cxn ang="0">
                  <a:pos x="connsiteX8255" y="connsiteY8255"/>
                </a:cxn>
                <a:cxn ang="0">
                  <a:pos x="connsiteX8256" y="connsiteY8256"/>
                </a:cxn>
                <a:cxn ang="0">
                  <a:pos x="connsiteX8257" y="connsiteY8257"/>
                </a:cxn>
                <a:cxn ang="0">
                  <a:pos x="connsiteX8258" y="connsiteY8258"/>
                </a:cxn>
                <a:cxn ang="0">
                  <a:pos x="connsiteX8259" y="connsiteY8259"/>
                </a:cxn>
                <a:cxn ang="0">
                  <a:pos x="connsiteX8260" y="connsiteY8260"/>
                </a:cxn>
                <a:cxn ang="0">
                  <a:pos x="connsiteX8261" y="connsiteY8261"/>
                </a:cxn>
                <a:cxn ang="0">
                  <a:pos x="connsiteX8262" y="connsiteY8262"/>
                </a:cxn>
                <a:cxn ang="0">
                  <a:pos x="connsiteX8263" y="connsiteY8263"/>
                </a:cxn>
                <a:cxn ang="0">
                  <a:pos x="connsiteX8264" y="connsiteY8264"/>
                </a:cxn>
                <a:cxn ang="0">
                  <a:pos x="connsiteX8265" y="connsiteY8265"/>
                </a:cxn>
                <a:cxn ang="0">
                  <a:pos x="connsiteX8266" y="connsiteY8266"/>
                </a:cxn>
                <a:cxn ang="0">
                  <a:pos x="connsiteX8267" y="connsiteY8267"/>
                </a:cxn>
                <a:cxn ang="0">
                  <a:pos x="connsiteX8268" y="connsiteY8268"/>
                </a:cxn>
                <a:cxn ang="0">
                  <a:pos x="connsiteX8269" y="connsiteY8269"/>
                </a:cxn>
                <a:cxn ang="0">
                  <a:pos x="connsiteX8270" y="connsiteY8270"/>
                </a:cxn>
                <a:cxn ang="0">
                  <a:pos x="connsiteX8271" y="connsiteY8271"/>
                </a:cxn>
                <a:cxn ang="0">
                  <a:pos x="connsiteX8272" y="connsiteY8272"/>
                </a:cxn>
                <a:cxn ang="0">
                  <a:pos x="connsiteX8273" y="connsiteY8273"/>
                </a:cxn>
                <a:cxn ang="0">
                  <a:pos x="connsiteX8274" y="connsiteY8274"/>
                </a:cxn>
                <a:cxn ang="0">
                  <a:pos x="connsiteX8275" y="connsiteY8275"/>
                </a:cxn>
                <a:cxn ang="0">
                  <a:pos x="connsiteX8276" y="connsiteY8276"/>
                </a:cxn>
                <a:cxn ang="0">
                  <a:pos x="connsiteX8277" y="connsiteY8277"/>
                </a:cxn>
                <a:cxn ang="0">
                  <a:pos x="connsiteX8278" y="connsiteY8278"/>
                </a:cxn>
                <a:cxn ang="0">
                  <a:pos x="connsiteX8279" y="connsiteY8279"/>
                </a:cxn>
                <a:cxn ang="0">
                  <a:pos x="connsiteX8280" y="connsiteY8280"/>
                </a:cxn>
                <a:cxn ang="0">
                  <a:pos x="connsiteX8281" y="connsiteY8281"/>
                </a:cxn>
                <a:cxn ang="0">
                  <a:pos x="connsiteX8282" y="connsiteY8282"/>
                </a:cxn>
                <a:cxn ang="0">
                  <a:pos x="connsiteX8283" y="connsiteY8283"/>
                </a:cxn>
                <a:cxn ang="0">
                  <a:pos x="connsiteX8284" y="connsiteY8284"/>
                </a:cxn>
                <a:cxn ang="0">
                  <a:pos x="connsiteX8285" y="connsiteY8285"/>
                </a:cxn>
                <a:cxn ang="0">
                  <a:pos x="connsiteX8286" y="connsiteY8286"/>
                </a:cxn>
                <a:cxn ang="0">
                  <a:pos x="connsiteX8287" y="connsiteY8287"/>
                </a:cxn>
                <a:cxn ang="0">
                  <a:pos x="connsiteX8288" y="connsiteY8288"/>
                </a:cxn>
                <a:cxn ang="0">
                  <a:pos x="connsiteX8289" y="connsiteY8289"/>
                </a:cxn>
                <a:cxn ang="0">
                  <a:pos x="connsiteX8290" y="connsiteY8290"/>
                </a:cxn>
                <a:cxn ang="0">
                  <a:pos x="connsiteX8291" y="connsiteY8291"/>
                </a:cxn>
                <a:cxn ang="0">
                  <a:pos x="connsiteX8292" y="connsiteY8292"/>
                </a:cxn>
                <a:cxn ang="0">
                  <a:pos x="connsiteX8293" y="connsiteY8293"/>
                </a:cxn>
                <a:cxn ang="0">
                  <a:pos x="connsiteX8294" y="connsiteY8294"/>
                </a:cxn>
                <a:cxn ang="0">
                  <a:pos x="connsiteX8295" y="connsiteY8295"/>
                </a:cxn>
                <a:cxn ang="0">
                  <a:pos x="connsiteX8296" y="connsiteY8296"/>
                </a:cxn>
                <a:cxn ang="0">
                  <a:pos x="connsiteX8297" y="connsiteY8297"/>
                </a:cxn>
                <a:cxn ang="0">
                  <a:pos x="connsiteX8298" y="connsiteY8298"/>
                </a:cxn>
                <a:cxn ang="0">
                  <a:pos x="connsiteX8299" y="connsiteY8299"/>
                </a:cxn>
                <a:cxn ang="0">
                  <a:pos x="connsiteX8300" y="connsiteY8300"/>
                </a:cxn>
                <a:cxn ang="0">
                  <a:pos x="connsiteX8301" y="connsiteY8301"/>
                </a:cxn>
                <a:cxn ang="0">
                  <a:pos x="connsiteX8302" y="connsiteY8302"/>
                </a:cxn>
                <a:cxn ang="0">
                  <a:pos x="connsiteX8303" y="connsiteY8303"/>
                </a:cxn>
                <a:cxn ang="0">
                  <a:pos x="connsiteX8304" y="connsiteY8304"/>
                </a:cxn>
                <a:cxn ang="0">
                  <a:pos x="connsiteX8305" y="connsiteY8305"/>
                </a:cxn>
                <a:cxn ang="0">
                  <a:pos x="connsiteX8306" y="connsiteY8306"/>
                </a:cxn>
                <a:cxn ang="0">
                  <a:pos x="connsiteX8307" y="connsiteY8307"/>
                </a:cxn>
                <a:cxn ang="0">
                  <a:pos x="connsiteX8308" y="connsiteY8308"/>
                </a:cxn>
                <a:cxn ang="0">
                  <a:pos x="connsiteX8309" y="connsiteY8309"/>
                </a:cxn>
                <a:cxn ang="0">
                  <a:pos x="connsiteX8310" y="connsiteY8310"/>
                </a:cxn>
                <a:cxn ang="0">
                  <a:pos x="connsiteX8311" y="connsiteY8311"/>
                </a:cxn>
                <a:cxn ang="0">
                  <a:pos x="connsiteX8312" y="connsiteY8312"/>
                </a:cxn>
                <a:cxn ang="0">
                  <a:pos x="connsiteX8313" y="connsiteY8313"/>
                </a:cxn>
                <a:cxn ang="0">
                  <a:pos x="connsiteX8314" y="connsiteY8314"/>
                </a:cxn>
                <a:cxn ang="0">
                  <a:pos x="connsiteX8315" y="connsiteY8315"/>
                </a:cxn>
                <a:cxn ang="0">
                  <a:pos x="connsiteX8316" y="connsiteY8316"/>
                </a:cxn>
                <a:cxn ang="0">
                  <a:pos x="connsiteX8317" y="connsiteY8317"/>
                </a:cxn>
                <a:cxn ang="0">
                  <a:pos x="connsiteX8318" y="connsiteY8318"/>
                </a:cxn>
                <a:cxn ang="0">
                  <a:pos x="connsiteX8319" y="connsiteY8319"/>
                </a:cxn>
                <a:cxn ang="0">
                  <a:pos x="connsiteX8320" y="connsiteY8320"/>
                </a:cxn>
                <a:cxn ang="0">
                  <a:pos x="connsiteX8321" y="connsiteY8321"/>
                </a:cxn>
                <a:cxn ang="0">
                  <a:pos x="connsiteX8322" y="connsiteY8322"/>
                </a:cxn>
                <a:cxn ang="0">
                  <a:pos x="connsiteX8323" y="connsiteY8323"/>
                </a:cxn>
                <a:cxn ang="0">
                  <a:pos x="connsiteX8324" y="connsiteY8324"/>
                </a:cxn>
                <a:cxn ang="0">
                  <a:pos x="connsiteX8325" y="connsiteY8325"/>
                </a:cxn>
                <a:cxn ang="0">
                  <a:pos x="connsiteX8326" y="connsiteY8326"/>
                </a:cxn>
                <a:cxn ang="0">
                  <a:pos x="connsiteX8327" y="connsiteY8327"/>
                </a:cxn>
                <a:cxn ang="0">
                  <a:pos x="connsiteX8328" y="connsiteY8328"/>
                </a:cxn>
                <a:cxn ang="0">
                  <a:pos x="connsiteX8329" y="connsiteY8329"/>
                </a:cxn>
                <a:cxn ang="0">
                  <a:pos x="connsiteX8330" y="connsiteY8330"/>
                </a:cxn>
                <a:cxn ang="0">
                  <a:pos x="connsiteX8331" y="connsiteY8331"/>
                </a:cxn>
                <a:cxn ang="0">
                  <a:pos x="connsiteX8332" y="connsiteY8332"/>
                </a:cxn>
                <a:cxn ang="0">
                  <a:pos x="connsiteX8333" y="connsiteY8333"/>
                </a:cxn>
                <a:cxn ang="0">
                  <a:pos x="connsiteX8334" y="connsiteY8334"/>
                </a:cxn>
                <a:cxn ang="0">
                  <a:pos x="connsiteX8335" y="connsiteY8335"/>
                </a:cxn>
                <a:cxn ang="0">
                  <a:pos x="connsiteX8336" y="connsiteY8336"/>
                </a:cxn>
                <a:cxn ang="0">
                  <a:pos x="connsiteX8337" y="connsiteY8337"/>
                </a:cxn>
                <a:cxn ang="0">
                  <a:pos x="connsiteX8338" y="connsiteY8338"/>
                </a:cxn>
                <a:cxn ang="0">
                  <a:pos x="connsiteX8339" y="connsiteY8339"/>
                </a:cxn>
                <a:cxn ang="0">
                  <a:pos x="connsiteX8340" y="connsiteY8340"/>
                </a:cxn>
                <a:cxn ang="0">
                  <a:pos x="connsiteX8341" y="connsiteY8341"/>
                </a:cxn>
                <a:cxn ang="0">
                  <a:pos x="connsiteX8342" y="connsiteY8342"/>
                </a:cxn>
                <a:cxn ang="0">
                  <a:pos x="connsiteX8343" y="connsiteY8343"/>
                </a:cxn>
                <a:cxn ang="0">
                  <a:pos x="connsiteX8344" y="connsiteY8344"/>
                </a:cxn>
                <a:cxn ang="0">
                  <a:pos x="connsiteX8345" y="connsiteY8345"/>
                </a:cxn>
                <a:cxn ang="0">
                  <a:pos x="connsiteX8346" y="connsiteY8346"/>
                </a:cxn>
                <a:cxn ang="0">
                  <a:pos x="connsiteX8347" y="connsiteY8347"/>
                </a:cxn>
                <a:cxn ang="0">
                  <a:pos x="connsiteX8348" y="connsiteY8348"/>
                </a:cxn>
                <a:cxn ang="0">
                  <a:pos x="connsiteX8349" y="connsiteY8349"/>
                </a:cxn>
                <a:cxn ang="0">
                  <a:pos x="connsiteX8350" y="connsiteY8350"/>
                </a:cxn>
                <a:cxn ang="0">
                  <a:pos x="connsiteX8351" y="connsiteY8351"/>
                </a:cxn>
                <a:cxn ang="0">
                  <a:pos x="connsiteX8352" y="connsiteY8352"/>
                </a:cxn>
                <a:cxn ang="0">
                  <a:pos x="connsiteX8353" y="connsiteY8353"/>
                </a:cxn>
                <a:cxn ang="0">
                  <a:pos x="connsiteX8354" y="connsiteY8354"/>
                </a:cxn>
                <a:cxn ang="0">
                  <a:pos x="connsiteX8355" y="connsiteY8355"/>
                </a:cxn>
                <a:cxn ang="0">
                  <a:pos x="connsiteX8356" y="connsiteY8356"/>
                </a:cxn>
                <a:cxn ang="0">
                  <a:pos x="connsiteX8357" y="connsiteY8357"/>
                </a:cxn>
                <a:cxn ang="0">
                  <a:pos x="connsiteX8358" y="connsiteY8358"/>
                </a:cxn>
                <a:cxn ang="0">
                  <a:pos x="connsiteX8359" y="connsiteY8359"/>
                </a:cxn>
                <a:cxn ang="0">
                  <a:pos x="connsiteX8360" y="connsiteY8360"/>
                </a:cxn>
                <a:cxn ang="0">
                  <a:pos x="connsiteX8361" y="connsiteY8361"/>
                </a:cxn>
                <a:cxn ang="0">
                  <a:pos x="connsiteX8362" y="connsiteY8362"/>
                </a:cxn>
                <a:cxn ang="0">
                  <a:pos x="connsiteX8363" y="connsiteY8363"/>
                </a:cxn>
                <a:cxn ang="0">
                  <a:pos x="connsiteX8364" y="connsiteY8364"/>
                </a:cxn>
                <a:cxn ang="0">
                  <a:pos x="connsiteX8365" y="connsiteY8365"/>
                </a:cxn>
                <a:cxn ang="0">
                  <a:pos x="connsiteX8366" y="connsiteY8366"/>
                </a:cxn>
                <a:cxn ang="0">
                  <a:pos x="connsiteX8367" y="connsiteY8367"/>
                </a:cxn>
                <a:cxn ang="0">
                  <a:pos x="connsiteX8368" y="connsiteY8368"/>
                </a:cxn>
                <a:cxn ang="0">
                  <a:pos x="connsiteX8369" y="connsiteY8369"/>
                </a:cxn>
                <a:cxn ang="0">
                  <a:pos x="connsiteX8370" y="connsiteY8370"/>
                </a:cxn>
                <a:cxn ang="0">
                  <a:pos x="connsiteX8371" y="connsiteY8371"/>
                </a:cxn>
                <a:cxn ang="0">
                  <a:pos x="connsiteX8372" y="connsiteY8372"/>
                </a:cxn>
                <a:cxn ang="0">
                  <a:pos x="connsiteX8373" y="connsiteY8373"/>
                </a:cxn>
                <a:cxn ang="0">
                  <a:pos x="connsiteX8374" y="connsiteY8374"/>
                </a:cxn>
                <a:cxn ang="0">
                  <a:pos x="connsiteX8375" y="connsiteY8375"/>
                </a:cxn>
                <a:cxn ang="0">
                  <a:pos x="connsiteX8376" y="connsiteY8376"/>
                </a:cxn>
                <a:cxn ang="0">
                  <a:pos x="connsiteX8377" y="connsiteY8377"/>
                </a:cxn>
                <a:cxn ang="0">
                  <a:pos x="connsiteX8378" y="connsiteY8378"/>
                </a:cxn>
                <a:cxn ang="0">
                  <a:pos x="connsiteX8379" y="connsiteY8379"/>
                </a:cxn>
                <a:cxn ang="0">
                  <a:pos x="connsiteX8380" y="connsiteY8380"/>
                </a:cxn>
                <a:cxn ang="0">
                  <a:pos x="connsiteX8381" y="connsiteY8381"/>
                </a:cxn>
                <a:cxn ang="0">
                  <a:pos x="connsiteX8382" y="connsiteY8382"/>
                </a:cxn>
                <a:cxn ang="0">
                  <a:pos x="connsiteX8383" y="connsiteY8383"/>
                </a:cxn>
                <a:cxn ang="0">
                  <a:pos x="connsiteX8384" y="connsiteY8384"/>
                </a:cxn>
                <a:cxn ang="0">
                  <a:pos x="connsiteX8385" y="connsiteY8385"/>
                </a:cxn>
                <a:cxn ang="0">
                  <a:pos x="connsiteX8386" y="connsiteY8386"/>
                </a:cxn>
                <a:cxn ang="0">
                  <a:pos x="connsiteX8387" y="connsiteY8387"/>
                </a:cxn>
                <a:cxn ang="0">
                  <a:pos x="connsiteX8388" y="connsiteY8388"/>
                </a:cxn>
                <a:cxn ang="0">
                  <a:pos x="connsiteX8389" y="connsiteY8389"/>
                </a:cxn>
                <a:cxn ang="0">
                  <a:pos x="connsiteX8390" y="connsiteY8390"/>
                </a:cxn>
                <a:cxn ang="0">
                  <a:pos x="connsiteX8391" y="connsiteY8391"/>
                </a:cxn>
                <a:cxn ang="0">
                  <a:pos x="connsiteX8392" y="connsiteY8392"/>
                </a:cxn>
                <a:cxn ang="0">
                  <a:pos x="connsiteX8393" y="connsiteY8393"/>
                </a:cxn>
                <a:cxn ang="0">
                  <a:pos x="connsiteX8394" y="connsiteY8394"/>
                </a:cxn>
                <a:cxn ang="0">
                  <a:pos x="connsiteX8395" y="connsiteY8395"/>
                </a:cxn>
                <a:cxn ang="0">
                  <a:pos x="connsiteX8396" y="connsiteY8396"/>
                </a:cxn>
                <a:cxn ang="0">
                  <a:pos x="connsiteX8397" y="connsiteY8397"/>
                </a:cxn>
                <a:cxn ang="0">
                  <a:pos x="connsiteX8398" y="connsiteY8398"/>
                </a:cxn>
                <a:cxn ang="0">
                  <a:pos x="connsiteX8399" y="connsiteY8399"/>
                </a:cxn>
                <a:cxn ang="0">
                  <a:pos x="connsiteX8400" y="connsiteY8400"/>
                </a:cxn>
                <a:cxn ang="0">
                  <a:pos x="connsiteX8401" y="connsiteY8401"/>
                </a:cxn>
                <a:cxn ang="0">
                  <a:pos x="connsiteX8402" y="connsiteY8402"/>
                </a:cxn>
                <a:cxn ang="0">
                  <a:pos x="connsiteX8403" y="connsiteY8403"/>
                </a:cxn>
                <a:cxn ang="0">
                  <a:pos x="connsiteX8404" y="connsiteY8404"/>
                </a:cxn>
                <a:cxn ang="0">
                  <a:pos x="connsiteX8405" y="connsiteY8405"/>
                </a:cxn>
                <a:cxn ang="0">
                  <a:pos x="connsiteX8406" y="connsiteY8406"/>
                </a:cxn>
                <a:cxn ang="0">
                  <a:pos x="connsiteX8407" y="connsiteY8407"/>
                </a:cxn>
                <a:cxn ang="0">
                  <a:pos x="connsiteX8408" y="connsiteY8408"/>
                </a:cxn>
                <a:cxn ang="0">
                  <a:pos x="connsiteX8409" y="connsiteY8409"/>
                </a:cxn>
                <a:cxn ang="0">
                  <a:pos x="connsiteX8410" y="connsiteY8410"/>
                </a:cxn>
                <a:cxn ang="0">
                  <a:pos x="connsiteX8411" y="connsiteY8411"/>
                </a:cxn>
                <a:cxn ang="0">
                  <a:pos x="connsiteX8412" y="connsiteY8412"/>
                </a:cxn>
                <a:cxn ang="0">
                  <a:pos x="connsiteX8413" y="connsiteY8413"/>
                </a:cxn>
                <a:cxn ang="0">
                  <a:pos x="connsiteX8414" y="connsiteY8414"/>
                </a:cxn>
                <a:cxn ang="0">
                  <a:pos x="connsiteX8415" y="connsiteY8415"/>
                </a:cxn>
                <a:cxn ang="0">
                  <a:pos x="connsiteX8416" y="connsiteY8416"/>
                </a:cxn>
                <a:cxn ang="0">
                  <a:pos x="connsiteX8417" y="connsiteY8417"/>
                </a:cxn>
                <a:cxn ang="0">
                  <a:pos x="connsiteX8418" y="connsiteY8418"/>
                </a:cxn>
                <a:cxn ang="0">
                  <a:pos x="connsiteX8419" y="connsiteY8419"/>
                </a:cxn>
                <a:cxn ang="0">
                  <a:pos x="connsiteX8420" y="connsiteY8420"/>
                </a:cxn>
                <a:cxn ang="0">
                  <a:pos x="connsiteX8421" y="connsiteY8421"/>
                </a:cxn>
                <a:cxn ang="0">
                  <a:pos x="connsiteX8422" y="connsiteY8422"/>
                </a:cxn>
                <a:cxn ang="0">
                  <a:pos x="connsiteX8423" y="connsiteY8423"/>
                </a:cxn>
                <a:cxn ang="0">
                  <a:pos x="connsiteX8424" y="connsiteY8424"/>
                </a:cxn>
                <a:cxn ang="0">
                  <a:pos x="connsiteX8425" y="connsiteY8425"/>
                </a:cxn>
                <a:cxn ang="0">
                  <a:pos x="connsiteX8426" y="connsiteY8426"/>
                </a:cxn>
                <a:cxn ang="0">
                  <a:pos x="connsiteX8427" y="connsiteY8427"/>
                </a:cxn>
                <a:cxn ang="0">
                  <a:pos x="connsiteX8428" y="connsiteY8428"/>
                </a:cxn>
                <a:cxn ang="0">
                  <a:pos x="connsiteX8429" y="connsiteY8429"/>
                </a:cxn>
                <a:cxn ang="0">
                  <a:pos x="connsiteX8430" y="connsiteY8430"/>
                </a:cxn>
                <a:cxn ang="0">
                  <a:pos x="connsiteX8431" y="connsiteY8431"/>
                </a:cxn>
                <a:cxn ang="0">
                  <a:pos x="connsiteX8432" y="connsiteY8432"/>
                </a:cxn>
                <a:cxn ang="0">
                  <a:pos x="connsiteX8433" y="connsiteY8433"/>
                </a:cxn>
                <a:cxn ang="0">
                  <a:pos x="connsiteX8434" y="connsiteY8434"/>
                </a:cxn>
                <a:cxn ang="0">
                  <a:pos x="connsiteX8435" y="connsiteY8435"/>
                </a:cxn>
                <a:cxn ang="0">
                  <a:pos x="connsiteX8436" y="connsiteY8436"/>
                </a:cxn>
                <a:cxn ang="0">
                  <a:pos x="connsiteX8437" y="connsiteY8437"/>
                </a:cxn>
                <a:cxn ang="0">
                  <a:pos x="connsiteX8438" y="connsiteY8438"/>
                </a:cxn>
                <a:cxn ang="0">
                  <a:pos x="connsiteX8439" y="connsiteY8439"/>
                </a:cxn>
                <a:cxn ang="0">
                  <a:pos x="connsiteX8440" y="connsiteY8440"/>
                </a:cxn>
                <a:cxn ang="0">
                  <a:pos x="connsiteX8441" y="connsiteY8441"/>
                </a:cxn>
                <a:cxn ang="0">
                  <a:pos x="connsiteX8442" y="connsiteY8442"/>
                </a:cxn>
                <a:cxn ang="0">
                  <a:pos x="connsiteX8443" y="connsiteY8443"/>
                </a:cxn>
                <a:cxn ang="0">
                  <a:pos x="connsiteX8444" y="connsiteY8444"/>
                </a:cxn>
                <a:cxn ang="0">
                  <a:pos x="connsiteX8445" y="connsiteY8445"/>
                </a:cxn>
                <a:cxn ang="0">
                  <a:pos x="connsiteX8446" y="connsiteY8446"/>
                </a:cxn>
                <a:cxn ang="0">
                  <a:pos x="connsiteX8447" y="connsiteY8447"/>
                </a:cxn>
                <a:cxn ang="0">
                  <a:pos x="connsiteX8448" y="connsiteY8448"/>
                </a:cxn>
                <a:cxn ang="0">
                  <a:pos x="connsiteX8449" y="connsiteY8449"/>
                </a:cxn>
                <a:cxn ang="0">
                  <a:pos x="connsiteX8450" y="connsiteY8450"/>
                </a:cxn>
                <a:cxn ang="0">
                  <a:pos x="connsiteX8451" y="connsiteY8451"/>
                </a:cxn>
                <a:cxn ang="0">
                  <a:pos x="connsiteX8452" y="connsiteY8452"/>
                </a:cxn>
                <a:cxn ang="0">
                  <a:pos x="connsiteX8453" y="connsiteY8453"/>
                </a:cxn>
                <a:cxn ang="0">
                  <a:pos x="connsiteX8454" y="connsiteY8454"/>
                </a:cxn>
                <a:cxn ang="0">
                  <a:pos x="connsiteX8455" y="connsiteY8455"/>
                </a:cxn>
                <a:cxn ang="0">
                  <a:pos x="connsiteX8456" y="connsiteY8456"/>
                </a:cxn>
                <a:cxn ang="0">
                  <a:pos x="connsiteX8457" y="connsiteY8457"/>
                </a:cxn>
                <a:cxn ang="0">
                  <a:pos x="connsiteX8458" y="connsiteY8458"/>
                </a:cxn>
                <a:cxn ang="0">
                  <a:pos x="connsiteX8459" y="connsiteY8459"/>
                </a:cxn>
                <a:cxn ang="0">
                  <a:pos x="connsiteX8460" y="connsiteY8460"/>
                </a:cxn>
                <a:cxn ang="0">
                  <a:pos x="connsiteX8461" y="connsiteY8461"/>
                </a:cxn>
                <a:cxn ang="0">
                  <a:pos x="connsiteX8462" y="connsiteY8462"/>
                </a:cxn>
                <a:cxn ang="0">
                  <a:pos x="connsiteX8463" y="connsiteY8463"/>
                </a:cxn>
                <a:cxn ang="0">
                  <a:pos x="connsiteX8464" y="connsiteY8464"/>
                </a:cxn>
                <a:cxn ang="0">
                  <a:pos x="connsiteX8465" y="connsiteY8465"/>
                </a:cxn>
                <a:cxn ang="0">
                  <a:pos x="connsiteX8466" y="connsiteY8466"/>
                </a:cxn>
                <a:cxn ang="0">
                  <a:pos x="connsiteX8467" y="connsiteY8467"/>
                </a:cxn>
                <a:cxn ang="0">
                  <a:pos x="connsiteX8468" y="connsiteY8468"/>
                </a:cxn>
                <a:cxn ang="0">
                  <a:pos x="connsiteX8469" y="connsiteY8469"/>
                </a:cxn>
                <a:cxn ang="0">
                  <a:pos x="connsiteX8470" y="connsiteY8470"/>
                </a:cxn>
                <a:cxn ang="0">
                  <a:pos x="connsiteX8471" y="connsiteY8471"/>
                </a:cxn>
                <a:cxn ang="0">
                  <a:pos x="connsiteX8472" y="connsiteY8472"/>
                </a:cxn>
                <a:cxn ang="0">
                  <a:pos x="connsiteX8473" y="connsiteY8473"/>
                </a:cxn>
                <a:cxn ang="0">
                  <a:pos x="connsiteX8474" y="connsiteY8474"/>
                </a:cxn>
                <a:cxn ang="0">
                  <a:pos x="connsiteX8475" y="connsiteY8475"/>
                </a:cxn>
                <a:cxn ang="0">
                  <a:pos x="connsiteX8476" y="connsiteY8476"/>
                </a:cxn>
                <a:cxn ang="0">
                  <a:pos x="connsiteX8477" y="connsiteY8477"/>
                </a:cxn>
                <a:cxn ang="0">
                  <a:pos x="connsiteX8478" y="connsiteY8478"/>
                </a:cxn>
                <a:cxn ang="0">
                  <a:pos x="connsiteX8479" y="connsiteY8479"/>
                </a:cxn>
                <a:cxn ang="0">
                  <a:pos x="connsiteX8480" y="connsiteY8480"/>
                </a:cxn>
                <a:cxn ang="0">
                  <a:pos x="connsiteX8481" y="connsiteY8481"/>
                </a:cxn>
                <a:cxn ang="0">
                  <a:pos x="connsiteX8482" y="connsiteY8482"/>
                </a:cxn>
                <a:cxn ang="0">
                  <a:pos x="connsiteX8483" y="connsiteY8483"/>
                </a:cxn>
                <a:cxn ang="0">
                  <a:pos x="connsiteX8484" y="connsiteY8484"/>
                </a:cxn>
                <a:cxn ang="0">
                  <a:pos x="connsiteX8485" y="connsiteY8485"/>
                </a:cxn>
                <a:cxn ang="0">
                  <a:pos x="connsiteX8486" y="connsiteY8486"/>
                </a:cxn>
                <a:cxn ang="0">
                  <a:pos x="connsiteX8487" y="connsiteY8487"/>
                </a:cxn>
                <a:cxn ang="0">
                  <a:pos x="connsiteX8488" y="connsiteY8488"/>
                </a:cxn>
                <a:cxn ang="0">
                  <a:pos x="connsiteX8489" y="connsiteY8489"/>
                </a:cxn>
                <a:cxn ang="0">
                  <a:pos x="connsiteX8490" y="connsiteY8490"/>
                </a:cxn>
                <a:cxn ang="0">
                  <a:pos x="connsiteX8491" y="connsiteY8491"/>
                </a:cxn>
                <a:cxn ang="0">
                  <a:pos x="connsiteX8492" y="connsiteY8492"/>
                </a:cxn>
                <a:cxn ang="0">
                  <a:pos x="connsiteX8493" y="connsiteY8493"/>
                </a:cxn>
                <a:cxn ang="0">
                  <a:pos x="connsiteX8494" y="connsiteY8494"/>
                </a:cxn>
                <a:cxn ang="0">
                  <a:pos x="connsiteX8495" y="connsiteY8495"/>
                </a:cxn>
                <a:cxn ang="0">
                  <a:pos x="connsiteX8496" y="connsiteY8496"/>
                </a:cxn>
                <a:cxn ang="0">
                  <a:pos x="connsiteX8497" y="connsiteY8497"/>
                </a:cxn>
                <a:cxn ang="0">
                  <a:pos x="connsiteX8498" y="connsiteY8498"/>
                </a:cxn>
                <a:cxn ang="0">
                  <a:pos x="connsiteX8499" y="connsiteY8499"/>
                </a:cxn>
                <a:cxn ang="0">
                  <a:pos x="connsiteX8500" y="connsiteY8500"/>
                </a:cxn>
                <a:cxn ang="0">
                  <a:pos x="connsiteX8501" y="connsiteY8501"/>
                </a:cxn>
                <a:cxn ang="0">
                  <a:pos x="connsiteX8502" y="connsiteY8502"/>
                </a:cxn>
                <a:cxn ang="0">
                  <a:pos x="connsiteX8503" y="connsiteY8503"/>
                </a:cxn>
                <a:cxn ang="0">
                  <a:pos x="connsiteX8504" y="connsiteY8504"/>
                </a:cxn>
                <a:cxn ang="0">
                  <a:pos x="connsiteX8505" y="connsiteY8505"/>
                </a:cxn>
                <a:cxn ang="0">
                  <a:pos x="connsiteX8506" y="connsiteY8506"/>
                </a:cxn>
                <a:cxn ang="0">
                  <a:pos x="connsiteX8507" y="connsiteY8507"/>
                </a:cxn>
                <a:cxn ang="0">
                  <a:pos x="connsiteX8508" y="connsiteY8508"/>
                </a:cxn>
                <a:cxn ang="0">
                  <a:pos x="connsiteX8509" y="connsiteY8509"/>
                </a:cxn>
                <a:cxn ang="0">
                  <a:pos x="connsiteX8510" y="connsiteY8510"/>
                </a:cxn>
                <a:cxn ang="0">
                  <a:pos x="connsiteX8511" y="connsiteY8511"/>
                </a:cxn>
                <a:cxn ang="0">
                  <a:pos x="connsiteX8512" y="connsiteY8512"/>
                </a:cxn>
                <a:cxn ang="0">
                  <a:pos x="connsiteX8513" y="connsiteY8513"/>
                </a:cxn>
                <a:cxn ang="0">
                  <a:pos x="connsiteX8514" y="connsiteY8514"/>
                </a:cxn>
                <a:cxn ang="0">
                  <a:pos x="connsiteX8515" y="connsiteY8515"/>
                </a:cxn>
                <a:cxn ang="0">
                  <a:pos x="connsiteX8516" y="connsiteY8516"/>
                </a:cxn>
                <a:cxn ang="0">
                  <a:pos x="connsiteX8517" y="connsiteY8517"/>
                </a:cxn>
                <a:cxn ang="0">
                  <a:pos x="connsiteX8518" y="connsiteY8518"/>
                </a:cxn>
                <a:cxn ang="0">
                  <a:pos x="connsiteX8519" y="connsiteY8519"/>
                </a:cxn>
                <a:cxn ang="0">
                  <a:pos x="connsiteX8520" y="connsiteY8520"/>
                </a:cxn>
                <a:cxn ang="0">
                  <a:pos x="connsiteX8521" y="connsiteY8521"/>
                </a:cxn>
                <a:cxn ang="0">
                  <a:pos x="connsiteX8522" y="connsiteY8522"/>
                </a:cxn>
                <a:cxn ang="0">
                  <a:pos x="connsiteX8523" y="connsiteY8523"/>
                </a:cxn>
                <a:cxn ang="0">
                  <a:pos x="connsiteX8524" y="connsiteY8524"/>
                </a:cxn>
                <a:cxn ang="0">
                  <a:pos x="connsiteX8525" y="connsiteY8525"/>
                </a:cxn>
                <a:cxn ang="0">
                  <a:pos x="connsiteX8526" y="connsiteY8526"/>
                </a:cxn>
                <a:cxn ang="0">
                  <a:pos x="connsiteX8527" y="connsiteY8527"/>
                </a:cxn>
                <a:cxn ang="0">
                  <a:pos x="connsiteX8528" y="connsiteY8528"/>
                </a:cxn>
                <a:cxn ang="0">
                  <a:pos x="connsiteX8529" y="connsiteY8529"/>
                </a:cxn>
                <a:cxn ang="0">
                  <a:pos x="connsiteX8530" y="connsiteY8530"/>
                </a:cxn>
                <a:cxn ang="0">
                  <a:pos x="connsiteX8531" y="connsiteY8531"/>
                </a:cxn>
                <a:cxn ang="0">
                  <a:pos x="connsiteX8532" y="connsiteY8532"/>
                </a:cxn>
                <a:cxn ang="0">
                  <a:pos x="connsiteX8533" y="connsiteY8533"/>
                </a:cxn>
                <a:cxn ang="0">
                  <a:pos x="connsiteX8534" y="connsiteY8534"/>
                </a:cxn>
                <a:cxn ang="0">
                  <a:pos x="connsiteX8535" y="connsiteY8535"/>
                </a:cxn>
                <a:cxn ang="0">
                  <a:pos x="connsiteX8536" y="connsiteY8536"/>
                </a:cxn>
                <a:cxn ang="0">
                  <a:pos x="connsiteX8537" y="connsiteY8537"/>
                </a:cxn>
                <a:cxn ang="0">
                  <a:pos x="connsiteX8538" y="connsiteY8538"/>
                </a:cxn>
                <a:cxn ang="0">
                  <a:pos x="connsiteX8539" y="connsiteY8539"/>
                </a:cxn>
                <a:cxn ang="0">
                  <a:pos x="connsiteX8540" y="connsiteY8540"/>
                </a:cxn>
                <a:cxn ang="0">
                  <a:pos x="connsiteX8541" y="connsiteY8541"/>
                </a:cxn>
                <a:cxn ang="0">
                  <a:pos x="connsiteX8542" y="connsiteY8542"/>
                </a:cxn>
                <a:cxn ang="0">
                  <a:pos x="connsiteX8543" y="connsiteY8543"/>
                </a:cxn>
                <a:cxn ang="0">
                  <a:pos x="connsiteX8544" y="connsiteY8544"/>
                </a:cxn>
                <a:cxn ang="0">
                  <a:pos x="connsiteX8545" y="connsiteY8545"/>
                </a:cxn>
                <a:cxn ang="0">
                  <a:pos x="connsiteX8546" y="connsiteY8546"/>
                </a:cxn>
                <a:cxn ang="0">
                  <a:pos x="connsiteX8547" y="connsiteY8547"/>
                </a:cxn>
                <a:cxn ang="0">
                  <a:pos x="connsiteX8548" y="connsiteY8548"/>
                </a:cxn>
                <a:cxn ang="0">
                  <a:pos x="connsiteX8549" y="connsiteY8549"/>
                </a:cxn>
                <a:cxn ang="0">
                  <a:pos x="connsiteX8550" y="connsiteY8550"/>
                </a:cxn>
                <a:cxn ang="0">
                  <a:pos x="connsiteX8551" y="connsiteY8551"/>
                </a:cxn>
                <a:cxn ang="0">
                  <a:pos x="connsiteX8552" y="connsiteY8552"/>
                </a:cxn>
                <a:cxn ang="0">
                  <a:pos x="connsiteX8553" y="connsiteY8553"/>
                </a:cxn>
                <a:cxn ang="0">
                  <a:pos x="connsiteX8554" y="connsiteY8554"/>
                </a:cxn>
                <a:cxn ang="0">
                  <a:pos x="connsiteX8555" y="connsiteY8555"/>
                </a:cxn>
                <a:cxn ang="0">
                  <a:pos x="connsiteX8556" y="connsiteY8556"/>
                </a:cxn>
                <a:cxn ang="0">
                  <a:pos x="connsiteX8557" y="connsiteY8557"/>
                </a:cxn>
                <a:cxn ang="0">
                  <a:pos x="connsiteX8558" y="connsiteY8558"/>
                </a:cxn>
                <a:cxn ang="0">
                  <a:pos x="connsiteX8559" y="connsiteY8559"/>
                </a:cxn>
                <a:cxn ang="0">
                  <a:pos x="connsiteX8560" y="connsiteY8560"/>
                </a:cxn>
                <a:cxn ang="0">
                  <a:pos x="connsiteX8561" y="connsiteY8561"/>
                </a:cxn>
                <a:cxn ang="0">
                  <a:pos x="connsiteX8562" y="connsiteY8562"/>
                </a:cxn>
                <a:cxn ang="0">
                  <a:pos x="connsiteX8563" y="connsiteY8563"/>
                </a:cxn>
                <a:cxn ang="0">
                  <a:pos x="connsiteX8564" y="connsiteY8564"/>
                </a:cxn>
                <a:cxn ang="0">
                  <a:pos x="connsiteX8565" y="connsiteY8565"/>
                </a:cxn>
                <a:cxn ang="0">
                  <a:pos x="connsiteX8566" y="connsiteY8566"/>
                </a:cxn>
                <a:cxn ang="0">
                  <a:pos x="connsiteX8567" y="connsiteY8567"/>
                </a:cxn>
                <a:cxn ang="0">
                  <a:pos x="connsiteX8568" y="connsiteY8568"/>
                </a:cxn>
                <a:cxn ang="0">
                  <a:pos x="connsiteX8569" y="connsiteY8569"/>
                </a:cxn>
                <a:cxn ang="0">
                  <a:pos x="connsiteX8570" y="connsiteY8570"/>
                </a:cxn>
                <a:cxn ang="0">
                  <a:pos x="connsiteX8571" y="connsiteY8571"/>
                </a:cxn>
                <a:cxn ang="0">
                  <a:pos x="connsiteX8572" y="connsiteY8572"/>
                </a:cxn>
                <a:cxn ang="0">
                  <a:pos x="connsiteX8573" y="connsiteY8573"/>
                </a:cxn>
                <a:cxn ang="0">
                  <a:pos x="connsiteX8574" y="connsiteY8574"/>
                </a:cxn>
                <a:cxn ang="0">
                  <a:pos x="connsiteX8575" y="connsiteY8575"/>
                </a:cxn>
                <a:cxn ang="0">
                  <a:pos x="connsiteX8576" y="connsiteY8576"/>
                </a:cxn>
                <a:cxn ang="0">
                  <a:pos x="connsiteX8577" y="connsiteY8577"/>
                </a:cxn>
                <a:cxn ang="0">
                  <a:pos x="connsiteX8578" y="connsiteY8578"/>
                </a:cxn>
                <a:cxn ang="0">
                  <a:pos x="connsiteX8579" y="connsiteY8579"/>
                </a:cxn>
                <a:cxn ang="0">
                  <a:pos x="connsiteX8580" y="connsiteY8580"/>
                </a:cxn>
                <a:cxn ang="0">
                  <a:pos x="connsiteX8581" y="connsiteY8581"/>
                </a:cxn>
                <a:cxn ang="0">
                  <a:pos x="connsiteX8582" y="connsiteY8582"/>
                </a:cxn>
                <a:cxn ang="0">
                  <a:pos x="connsiteX8583" y="connsiteY8583"/>
                </a:cxn>
                <a:cxn ang="0">
                  <a:pos x="connsiteX8584" y="connsiteY8584"/>
                </a:cxn>
                <a:cxn ang="0">
                  <a:pos x="connsiteX8585" y="connsiteY8585"/>
                </a:cxn>
                <a:cxn ang="0">
                  <a:pos x="connsiteX8586" y="connsiteY8586"/>
                </a:cxn>
                <a:cxn ang="0">
                  <a:pos x="connsiteX8587" y="connsiteY8587"/>
                </a:cxn>
                <a:cxn ang="0">
                  <a:pos x="connsiteX8588" y="connsiteY8588"/>
                </a:cxn>
                <a:cxn ang="0">
                  <a:pos x="connsiteX8589" y="connsiteY8589"/>
                </a:cxn>
                <a:cxn ang="0">
                  <a:pos x="connsiteX8590" y="connsiteY8590"/>
                </a:cxn>
                <a:cxn ang="0">
                  <a:pos x="connsiteX8591" y="connsiteY8591"/>
                </a:cxn>
                <a:cxn ang="0">
                  <a:pos x="connsiteX8592" y="connsiteY8592"/>
                </a:cxn>
                <a:cxn ang="0">
                  <a:pos x="connsiteX8593" y="connsiteY8593"/>
                </a:cxn>
                <a:cxn ang="0">
                  <a:pos x="connsiteX8594" y="connsiteY8594"/>
                </a:cxn>
                <a:cxn ang="0">
                  <a:pos x="connsiteX8595" y="connsiteY8595"/>
                </a:cxn>
                <a:cxn ang="0">
                  <a:pos x="connsiteX8596" y="connsiteY8596"/>
                </a:cxn>
                <a:cxn ang="0">
                  <a:pos x="connsiteX8597" y="connsiteY8597"/>
                </a:cxn>
                <a:cxn ang="0">
                  <a:pos x="connsiteX8598" y="connsiteY8598"/>
                </a:cxn>
                <a:cxn ang="0">
                  <a:pos x="connsiteX8599" y="connsiteY8599"/>
                </a:cxn>
                <a:cxn ang="0">
                  <a:pos x="connsiteX8600" y="connsiteY8600"/>
                </a:cxn>
                <a:cxn ang="0">
                  <a:pos x="connsiteX8601" y="connsiteY8601"/>
                </a:cxn>
                <a:cxn ang="0">
                  <a:pos x="connsiteX8602" y="connsiteY8602"/>
                </a:cxn>
                <a:cxn ang="0">
                  <a:pos x="connsiteX8603" y="connsiteY8603"/>
                </a:cxn>
                <a:cxn ang="0">
                  <a:pos x="connsiteX8604" y="connsiteY8604"/>
                </a:cxn>
                <a:cxn ang="0">
                  <a:pos x="connsiteX8605" y="connsiteY8605"/>
                </a:cxn>
                <a:cxn ang="0">
                  <a:pos x="connsiteX8606" y="connsiteY8606"/>
                </a:cxn>
                <a:cxn ang="0">
                  <a:pos x="connsiteX8607" y="connsiteY8607"/>
                </a:cxn>
                <a:cxn ang="0">
                  <a:pos x="connsiteX8608" y="connsiteY8608"/>
                </a:cxn>
                <a:cxn ang="0">
                  <a:pos x="connsiteX8609" y="connsiteY8609"/>
                </a:cxn>
                <a:cxn ang="0">
                  <a:pos x="connsiteX8610" y="connsiteY8610"/>
                </a:cxn>
                <a:cxn ang="0">
                  <a:pos x="connsiteX8611" y="connsiteY8611"/>
                </a:cxn>
                <a:cxn ang="0">
                  <a:pos x="connsiteX8612" y="connsiteY8612"/>
                </a:cxn>
                <a:cxn ang="0">
                  <a:pos x="connsiteX8613" y="connsiteY8613"/>
                </a:cxn>
                <a:cxn ang="0">
                  <a:pos x="connsiteX8614" y="connsiteY8614"/>
                </a:cxn>
                <a:cxn ang="0">
                  <a:pos x="connsiteX8615" y="connsiteY8615"/>
                </a:cxn>
                <a:cxn ang="0">
                  <a:pos x="connsiteX8616" y="connsiteY8616"/>
                </a:cxn>
                <a:cxn ang="0">
                  <a:pos x="connsiteX8617" y="connsiteY8617"/>
                </a:cxn>
                <a:cxn ang="0">
                  <a:pos x="connsiteX8618" y="connsiteY8618"/>
                </a:cxn>
                <a:cxn ang="0">
                  <a:pos x="connsiteX8619" y="connsiteY8619"/>
                </a:cxn>
                <a:cxn ang="0">
                  <a:pos x="connsiteX8620" y="connsiteY8620"/>
                </a:cxn>
                <a:cxn ang="0">
                  <a:pos x="connsiteX8621" y="connsiteY8621"/>
                </a:cxn>
                <a:cxn ang="0">
                  <a:pos x="connsiteX8622" y="connsiteY8622"/>
                </a:cxn>
                <a:cxn ang="0">
                  <a:pos x="connsiteX8623" y="connsiteY8623"/>
                </a:cxn>
                <a:cxn ang="0">
                  <a:pos x="connsiteX8624" y="connsiteY8624"/>
                </a:cxn>
                <a:cxn ang="0">
                  <a:pos x="connsiteX8625" y="connsiteY8625"/>
                </a:cxn>
                <a:cxn ang="0">
                  <a:pos x="connsiteX8626" y="connsiteY8626"/>
                </a:cxn>
                <a:cxn ang="0">
                  <a:pos x="connsiteX8627" y="connsiteY8627"/>
                </a:cxn>
                <a:cxn ang="0">
                  <a:pos x="connsiteX8628" y="connsiteY8628"/>
                </a:cxn>
                <a:cxn ang="0">
                  <a:pos x="connsiteX8629" y="connsiteY8629"/>
                </a:cxn>
                <a:cxn ang="0">
                  <a:pos x="connsiteX8630" y="connsiteY8630"/>
                </a:cxn>
                <a:cxn ang="0">
                  <a:pos x="connsiteX8631" y="connsiteY8631"/>
                </a:cxn>
                <a:cxn ang="0">
                  <a:pos x="connsiteX8632" y="connsiteY8632"/>
                </a:cxn>
                <a:cxn ang="0">
                  <a:pos x="connsiteX8633" y="connsiteY8633"/>
                </a:cxn>
                <a:cxn ang="0">
                  <a:pos x="connsiteX8634" y="connsiteY8634"/>
                </a:cxn>
                <a:cxn ang="0">
                  <a:pos x="connsiteX8635" y="connsiteY8635"/>
                </a:cxn>
                <a:cxn ang="0">
                  <a:pos x="connsiteX8636" y="connsiteY8636"/>
                </a:cxn>
                <a:cxn ang="0">
                  <a:pos x="connsiteX8637" y="connsiteY8637"/>
                </a:cxn>
                <a:cxn ang="0">
                  <a:pos x="connsiteX8638" y="connsiteY8638"/>
                </a:cxn>
                <a:cxn ang="0">
                  <a:pos x="connsiteX8639" y="connsiteY8639"/>
                </a:cxn>
                <a:cxn ang="0">
                  <a:pos x="connsiteX8640" y="connsiteY8640"/>
                </a:cxn>
                <a:cxn ang="0">
                  <a:pos x="connsiteX8641" y="connsiteY8641"/>
                </a:cxn>
                <a:cxn ang="0">
                  <a:pos x="connsiteX8642" y="connsiteY8642"/>
                </a:cxn>
                <a:cxn ang="0">
                  <a:pos x="connsiteX8643" y="connsiteY8643"/>
                </a:cxn>
                <a:cxn ang="0">
                  <a:pos x="connsiteX8644" y="connsiteY8644"/>
                </a:cxn>
                <a:cxn ang="0">
                  <a:pos x="connsiteX8645" y="connsiteY8645"/>
                </a:cxn>
                <a:cxn ang="0">
                  <a:pos x="connsiteX8646" y="connsiteY8646"/>
                </a:cxn>
                <a:cxn ang="0">
                  <a:pos x="connsiteX8647" y="connsiteY8647"/>
                </a:cxn>
                <a:cxn ang="0">
                  <a:pos x="connsiteX8648" y="connsiteY8648"/>
                </a:cxn>
                <a:cxn ang="0">
                  <a:pos x="connsiteX8649" y="connsiteY8649"/>
                </a:cxn>
                <a:cxn ang="0">
                  <a:pos x="connsiteX8650" y="connsiteY8650"/>
                </a:cxn>
                <a:cxn ang="0">
                  <a:pos x="connsiteX8651" y="connsiteY8651"/>
                </a:cxn>
                <a:cxn ang="0">
                  <a:pos x="connsiteX8652" y="connsiteY8652"/>
                </a:cxn>
                <a:cxn ang="0">
                  <a:pos x="connsiteX8653" y="connsiteY8653"/>
                </a:cxn>
                <a:cxn ang="0">
                  <a:pos x="connsiteX8654" y="connsiteY8654"/>
                </a:cxn>
                <a:cxn ang="0">
                  <a:pos x="connsiteX8655" y="connsiteY8655"/>
                </a:cxn>
                <a:cxn ang="0">
                  <a:pos x="connsiteX8656" y="connsiteY8656"/>
                </a:cxn>
                <a:cxn ang="0">
                  <a:pos x="connsiteX8657" y="connsiteY8657"/>
                </a:cxn>
                <a:cxn ang="0">
                  <a:pos x="connsiteX8658" y="connsiteY8658"/>
                </a:cxn>
                <a:cxn ang="0">
                  <a:pos x="connsiteX8659" y="connsiteY8659"/>
                </a:cxn>
                <a:cxn ang="0">
                  <a:pos x="connsiteX8660" y="connsiteY8660"/>
                </a:cxn>
                <a:cxn ang="0">
                  <a:pos x="connsiteX8661" y="connsiteY8661"/>
                </a:cxn>
                <a:cxn ang="0">
                  <a:pos x="connsiteX8662" y="connsiteY8662"/>
                </a:cxn>
                <a:cxn ang="0">
                  <a:pos x="connsiteX8663" y="connsiteY8663"/>
                </a:cxn>
                <a:cxn ang="0">
                  <a:pos x="connsiteX8664" y="connsiteY8664"/>
                </a:cxn>
                <a:cxn ang="0">
                  <a:pos x="connsiteX8665" y="connsiteY8665"/>
                </a:cxn>
                <a:cxn ang="0">
                  <a:pos x="connsiteX8666" y="connsiteY8666"/>
                </a:cxn>
                <a:cxn ang="0">
                  <a:pos x="connsiteX8667" y="connsiteY8667"/>
                </a:cxn>
                <a:cxn ang="0">
                  <a:pos x="connsiteX8668" y="connsiteY8668"/>
                </a:cxn>
                <a:cxn ang="0">
                  <a:pos x="connsiteX8669" y="connsiteY8669"/>
                </a:cxn>
                <a:cxn ang="0">
                  <a:pos x="connsiteX8670" y="connsiteY8670"/>
                </a:cxn>
                <a:cxn ang="0">
                  <a:pos x="connsiteX8671" y="connsiteY8671"/>
                </a:cxn>
                <a:cxn ang="0">
                  <a:pos x="connsiteX8672" y="connsiteY8672"/>
                </a:cxn>
                <a:cxn ang="0">
                  <a:pos x="connsiteX8673" y="connsiteY8673"/>
                </a:cxn>
                <a:cxn ang="0">
                  <a:pos x="connsiteX8674" y="connsiteY8674"/>
                </a:cxn>
                <a:cxn ang="0">
                  <a:pos x="connsiteX8675" y="connsiteY8675"/>
                </a:cxn>
                <a:cxn ang="0">
                  <a:pos x="connsiteX8676" y="connsiteY8676"/>
                </a:cxn>
                <a:cxn ang="0">
                  <a:pos x="connsiteX8677" y="connsiteY8677"/>
                </a:cxn>
                <a:cxn ang="0">
                  <a:pos x="connsiteX8678" y="connsiteY8678"/>
                </a:cxn>
                <a:cxn ang="0">
                  <a:pos x="connsiteX8679" y="connsiteY8679"/>
                </a:cxn>
                <a:cxn ang="0">
                  <a:pos x="connsiteX8680" y="connsiteY8680"/>
                </a:cxn>
                <a:cxn ang="0">
                  <a:pos x="connsiteX8681" y="connsiteY8681"/>
                </a:cxn>
                <a:cxn ang="0">
                  <a:pos x="connsiteX8682" y="connsiteY8682"/>
                </a:cxn>
                <a:cxn ang="0">
                  <a:pos x="connsiteX8683" y="connsiteY8683"/>
                </a:cxn>
                <a:cxn ang="0">
                  <a:pos x="connsiteX8684" y="connsiteY8684"/>
                </a:cxn>
                <a:cxn ang="0">
                  <a:pos x="connsiteX8685" y="connsiteY8685"/>
                </a:cxn>
                <a:cxn ang="0">
                  <a:pos x="connsiteX8686" y="connsiteY8686"/>
                </a:cxn>
                <a:cxn ang="0">
                  <a:pos x="connsiteX8687" y="connsiteY8687"/>
                </a:cxn>
                <a:cxn ang="0">
                  <a:pos x="connsiteX8688" y="connsiteY8688"/>
                </a:cxn>
                <a:cxn ang="0">
                  <a:pos x="connsiteX8689" y="connsiteY8689"/>
                </a:cxn>
                <a:cxn ang="0">
                  <a:pos x="connsiteX8690" y="connsiteY8690"/>
                </a:cxn>
                <a:cxn ang="0">
                  <a:pos x="connsiteX8691" y="connsiteY8691"/>
                </a:cxn>
                <a:cxn ang="0">
                  <a:pos x="connsiteX8692" y="connsiteY8692"/>
                </a:cxn>
                <a:cxn ang="0">
                  <a:pos x="connsiteX8693" y="connsiteY8693"/>
                </a:cxn>
                <a:cxn ang="0">
                  <a:pos x="connsiteX8694" y="connsiteY8694"/>
                </a:cxn>
                <a:cxn ang="0">
                  <a:pos x="connsiteX8695" y="connsiteY8695"/>
                </a:cxn>
                <a:cxn ang="0">
                  <a:pos x="connsiteX8696" y="connsiteY8696"/>
                </a:cxn>
                <a:cxn ang="0">
                  <a:pos x="connsiteX8697" y="connsiteY8697"/>
                </a:cxn>
                <a:cxn ang="0">
                  <a:pos x="connsiteX8698" y="connsiteY8698"/>
                </a:cxn>
                <a:cxn ang="0">
                  <a:pos x="connsiteX8699" y="connsiteY8699"/>
                </a:cxn>
                <a:cxn ang="0">
                  <a:pos x="connsiteX8700" y="connsiteY8700"/>
                </a:cxn>
                <a:cxn ang="0">
                  <a:pos x="connsiteX8701" y="connsiteY8701"/>
                </a:cxn>
                <a:cxn ang="0">
                  <a:pos x="connsiteX8702" y="connsiteY8702"/>
                </a:cxn>
                <a:cxn ang="0">
                  <a:pos x="connsiteX8703" y="connsiteY8703"/>
                </a:cxn>
                <a:cxn ang="0">
                  <a:pos x="connsiteX8704" y="connsiteY8704"/>
                </a:cxn>
                <a:cxn ang="0">
                  <a:pos x="connsiteX8705" y="connsiteY8705"/>
                </a:cxn>
                <a:cxn ang="0">
                  <a:pos x="connsiteX8706" y="connsiteY8706"/>
                </a:cxn>
                <a:cxn ang="0">
                  <a:pos x="connsiteX8707" y="connsiteY8707"/>
                </a:cxn>
                <a:cxn ang="0">
                  <a:pos x="connsiteX8708" y="connsiteY8708"/>
                </a:cxn>
                <a:cxn ang="0">
                  <a:pos x="connsiteX8709" y="connsiteY8709"/>
                </a:cxn>
                <a:cxn ang="0">
                  <a:pos x="connsiteX8710" y="connsiteY8710"/>
                </a:cxn>
                <a:cxn ang="0">
                  <a:pos x="connsiteX8711" y="connsiteY8711"/>
                </a:cxn>
                <a:cxn ang="0">
                  <a:pos x="connsiteX8712" y="connsiteY8712"/>
                </a:cxn>
                <a:cxn ang="0">
                  <a:pos x="connsiteX8713" y="connsiteY8713"/>
                </a:cxn>
                <a:cxn ang="0">
                  <a:pos x="connsiteX8714" y="connsiteY8714"/>
                </a:cxn>
                <a:cxn ang="0">
                  <a:pos x="connsiteX8715" y="connsiteY8715"/>
                </a:cxn>
                <a:cxn ang="0">
                  <a:pos x="connsiteX8716" y="connsiteY8716"/>
                </a:cxn>
                <a:cxn ang="0">
                  <a:pos x="connsiteX8717" y="connsiteY8717"/>
                </a:cxn>
                <a:cxn ang="0">
                  <a:pos x="connsiteX8718" y="connsiteY8718"/>
                </a:cxn>
                <a:cxn ang="0">
                  <a:pos x="connsiteX8719" y="connsiteY8719"/>
                </a:cxn>
                <a:cxn ang="0">
                  <a:pos x="connsiteX8720" y="connsiteY8720"/>
                </a:cxn>
                <a:cxn ang="0">
                  <a:pos x="connsiteX8721" y="connsiteY8721"/>
                </a:cxn>
                <a:cxn ang="0">
                  <a:pos x="connsiteX8722" y="connsiteY8722"/>
                </a:cxn>
                <a:cxn ang="0">
                  <a:pos x="connsiteX8723" y="connsiteY8723"/>
                </a:cxn>
                <a:cxn ang="0">
                  <a:pos x="connsiteX8724" y="connsiteY8724"/>
                </a:cxn>
                <a:cxn ang="0">
                  <a:pos x="connsiteX8725" y="connsiteY8725"/>
                </a:cxn>
                <a:cxn ang="0">
                  <a:pos x="connsiteX8726" y="connsiteY8726"/>
                </a:cxn>
                <a:cxn ang="0">
                  <a:pos x="connsiteX8727" y="connsiteY8727"/>
                </a:cxn>
                <a:cxn ang="0">
                  <a:pos x="connsiteX8728" y="connsiteY8728"/>
                </a:cxn>
                <a:cxn ang="0">
                  <a:pos x="connsiteX8729" y="connsiteY8729"/>
                </a:cxn>
                <a:cxn ang="0">
                  <a:pos x="connsiteX8730" y="connsiteY8730"/>
                </a:cxn>
                <a:cxn ang="0">
                  <a:pos x="connsiteX8731" y="connsiteY8731"/>
                </a:cxn>
                <a:cxn ang="0">
                  <a:pos x="connsiteX8732" y="connsiteY8732"/>
                </a:cxn>
                <a:cxn ang="0">
                  <a:pos x="connsiteX8733" y="connsiteY8733"/>
                </a:cxn>
                <a:cxn ang="0">
                  <a:pos x="connsiteX8734" y="connsiteY8734"/>
                </a:cxn>
                <a:cxn ang="0">
                  <a:pos x="connsiteX8735" y="connsiteY8735"/>
                </a:cxn>
                <a:cxn ang="0">
                  <a:pos x="connsiteX8736" y="connsiteY8736"/>
                </a:cxn>
                <a:cxn ang="0">
                  <a:pos x="connsiteX8737" y="connsiteY8737"/>
                </a:cxn>
                <a:cxn ang="0">
                  <a:pos x="connsiteX8738" y="connsiteY8738"/>
                </a:cxn>
                <a:cxn ang="0">
                  <a:pos x="connsiteX8739" y="connsiteY8739"/>
                </a:cxn>
                <a:cxn ang="0">
                  <a:pos x="connsiteX8740" y="connsiteY8740"/>
                </a:cxn>
                <a:cxn ang="0">
                  <a:pos x="connsiteX8741" y="connsiteY8741"/>
                </a:cxn>
                <a:cxn ang="0">
                  <a:pos x="connsiteX8742" y="connsiteY8742"/>
                </a:cxn>
                <a:cxn ang="0">
                  <a:pos x="connsiteX8743" y="connsiteY8743"/>
                </a:cxn>
                <a:cxn ang="0">
                  <a:pos x="connsiteX8744" y="connsiteY8744"/>
                </a:cxn>
                <a:cxn ang="0">
                  <a:pos x="connsiteX8745" y="connsiteY8745"/>
                </a:cxn>
                <a:cxn ang="0">
                  <a:pos x="connsiteX8746" y="connsiteY8746"/>
                </a:cxn>
                <a:cxn ang="0">
                  <a:pos x="connsiteX8747" y="connsiteY8747"/>
                </a:cxn>
                <a:cxn ang="0">
                  <a:pos x="connsiteX8748" y="connsiteY8748"/>
                </a:cxn>
                <a:cxn ang="0">
                  <a:pos x="connsiteX8749" y="connsiteY8749"/>
                </a:cxn>
                <a:cxn ang="0">
                  <a:pos x="connsiteX8750" y="connsiteY8750"/>
                </a:cxn>
                <a:cxn ang="0">
                  <a:pos x="connsiteX8751" y="connsiteY8751"/>
                </a:cxn>
                <a:cxn ang="0">
                  <a:pos x="connsiteX8752" y="connsiteY8752"/>
                </a:cxn>
                <a:cxn ang="0">
                  <a:pos x="connsiteX8753" y="connsiteY8753"/>
                </a:cxn>
                <a:cxn ang="0">
                  <a:pos x="connsiteX8754" y="connsiteY8754"/>
                </a:cxn>
                <a:cxn ang="0">
                  <a:pos x="connsiteX8755" y="connsiteY8755"/>
                </a:cxn>
                <a:cxn ang="0">
                  <a:pos x="connsiteX8756" y="connsiteY8756"/>
                </a:cxn>
                <a:cxn ang="0">
                  <a:pos x="connsiteX8757" y="connsiteY8757"/>
                </a:cxn>
                <a:cxn ang="0">
                  <a:pos x="connsiteX8758" y="connsiteY8758"/>
                </a:cxn>
                <a:cxn ang="0">
                  <a:pos x="connsiteX8759" y="connsiteY8759"/>
                </a:cxn>
                <a:cxn ang="0">
                  <a:pos x="connsiteX8760" y="connsiteY8760"/>
                </a:cxn>
                <a:cxn ang="0">
                  <a:pos x="connsiteX8761" y="connsiteY8761"/>
                </a:cxn>
                <a:cxn ang="0">
                  <a:pos x="connsiteX8762" y="connsiteY8762"/>
                </a:cxn>
                <a:cxn ang="0">
                  <a:pos x="connsiteX8763" y="connsiteY8763"/>
                </a:cxn>
                <a:cxn ang="0">
                  <a:pos x="connsiteX8764" y="connsiteY8764"/>
                </a:cxn>
                <a:cxn ang="0">
                  <a:pos x="connsiteX8765" y="connsiteY8765"/>
                </a:cxn>
                <a:cxn ang="0">
                  <a:pos x="connsiteX8766" y="connsiteY8766"/>
                </a:cxn>
                <a:cxn ang="0">
                  <a:pos x="connsiteX8767" y="connsiteY8767"/>
                </a:cxn>
                <a:cxn ang="0">
                  <a:pos x="connsiteX8768" y="connsiteY8768"/>
                </a:cxn>
                <a:cxn ang="0">
                  <a:pos x="connsiteX8769" y="connsiteY8769"/>
                </a:cxn>
                <a:cxn ang="0">
                  <a:pos x="connsiteX8770" y="connsiteY8770"/>
                </a:cxn>
                <a:cxn ang="0">
                  <a:pos x="connsiteX8771" y="connsiteY8771"/>
                </a:cxn>
                <a:cxn ang="0">
                  <a:pos x="connsiteX8772" y="connsiteY8772"/>
                </a:cxn>
                <a:cxn ang="0">
                  <a:pos x="connsiteX8773" y="connsiteY8773"/>
                </a:cxn>
                <a:cxn ang="0">
                  <a:pos x="connsiteX8774" y="connsiteY8774"/>
                </a:cxn>
                <a:cxn ang="0">
                  <a:pos x="connsiteX8775" y="connsiteY8775"/>
                </a:cxn>
                <a:cxn ang="0">
                  <a:pos x="connsiteX8776" y="connsiteY8776"/>
                </a:cxn>
                <a:cxn ang="0">
                  <a:pos x="connsiteX8777" y="connsiteY8777"/>
                </a:cxn>
                <a:cxn ang="0">
                  <a:pos x="connsiteX8778" y="connsiteY8778"/>
                </a:cxn>
                <a:cxn ang="0">
                  <a:pos x="connsiteX8779" y="connsiteY8779"/>
                </a:cxn>
                <a:cxn ang="0">
                  <a:pos x="connsiteX8780" y="connsiteY8780"/>
                </a:cxn>
                <a:cxn ang="0">
                  <a:pos x="connsiteX8781" y="connsiteY8781"/>
                </a:cxn>
                <a:cxn ang="0">
                  <a:pos x="connsiteX8782" y="connsiteY8782"/>
                </a:cxn>
                <a:cxn ang="0">
                  <a:pos x="connsiteX8783" y="connsiteY8783"/>
                </a:cxn>
                <a:cxn ang="0">
                  <a:pos x="connsiteX8784" y="connsiteY8784"/>
                </a:cxn>
                <a:cxn ang="0">
                  <a:pos x="connsiteX8785" y="connsiteY8785"/>
                </a:cxn>
                <a:cxn ang="0">
                  <a:pos x="connsiteX8786" y="connsiteY8786"/>
                </a:cxn>
                <a:cxn ang="0">
                  <a:pos x="connsiteX8787" y="connsiteY8787"/>
                </a:cxn>
                <a:cxn ang="0">
                  <a:pos x="connsiteX8788" y="connsiteY8788"/>
                </a:cxn>
                <a:cxn ang="0">
                  <a:pos x="connsiteX8789" y="connsiteY8789"/>
                </a:cxn>
                <a:cxn ang="0">
                  <a:pos x="connsiteX8790" y="connsiteY8790"/>
                </a:cxn>
                <a:cxn ang="0">
                  <a:pos x="connsiteX8791" y="connsiteY8791"/>
                </a:cxn>
                <a:cxn ang="0">
                  <a:pos x="connsiteX8792" y="connsiteY8792"/>
                </a:cxn>
                <a:cxn ang="0">
                  <a:pos x="connsiteX8793" y="connsiteY8793"/>
                </a:cxn>
                <a:cxn ang="0">
                  <a:pos x="connsiteX8794" y="connsiteY8794"/>
                </a:cxn>
                <a:cxn ang="0">
                  <a:pos x="connsiteX8795" y="connsiteY8795"/>
                </a:cxn>
                <a:cxn ang="0">
                  <a:pos x="connsiteX8796" y="connsiteY8796"/>
                </a:cxn>
                <a:cxn ang="0">
                  <a:pos x="connsiteX8797" y="connsiteY8797"/>
                </a:cxn>
                <a:cxn ang="0">
                  <a:pos x="connsiteX8798" y="connsiteY8798"/>
                </a:cxn>
                <a:cxn ang="0">
                  <a:pos x="connsiteX8799" y="connsiteY8799"/>
                </a:cxn>
                <a:cxn ang="0">
                  <a:pos x="connsiteX8800" y="connsiteY8800"/>
                </a:cxn>
                <a:cxn ang="0">
                  <a:pos x="connsiteX8801" y="connsiteY8801"/>
                </a:cxn>
                <a:cxn ang="0">
                  <a:pos x="connsiteX8802" y="connsiteY8802"/>
                </a:cxn>
                <a:cxn ang="0">
                  <a:pos x="connsiteX8803" y="connsiteY8803"/>
                </a:cxn>
                <a:cxn ang="0">
                  <a:pos x="connsiteX8804" y="connsiteY8804"/>
                </a:cxn>
                <a:cxn ang="0">
                  <a:pos x="connsiteX8805" y="connsiteY8805"/>
                </a:cxn>
                <a:cxn ang="0">
                  <a:pos x="connsiteX8806" y="connsiteY8806"/>
                </a:cxn>
                <a:cxn ang="0">
                  <a:pos x="connsiteX8807" y="connsiteY8807"/>
                </a:cxn>
                <a:cxn ang="0">
                  <a:pos x="connsiteX8808" y="connsiteY8808"/>
                </a:cxn>
                <a:cxn ang="0">
                  <a:pos x="connsiteX8809" y="connsiteY8809"/>
                </a:cxn>
                <a:cxn ang="0">
                  <a:pos x="connsiteX8810" y="connsiteY8810"/>
                </a:cxn>
                <a:cxn ang="0">
                  <a:pos x="connsiteX8811" y="connsiteY8811"/>
                </a:cxn>
                <a:cxn ang="0">
                  <a:pos x="connsiteX8812" y="connsiteY8812"/>
                </a:cxn>
                <a:cxn ang="0">
                  <a:pos x="connsiteX8813" y="connsiteY8813"/>
                </a:cxn>
                <a:cxn ang="0">
                  <a:pos x="connsiteX8814" y="connsiteY8814"/>
                </a:cxn>
                <a:cxn ang="0">
                  <a:pos x="connsiteX8815" y="connsiteY8815"/>
                </a:cxn>
                <a:cxn ang="0">
                  <a:pos x="connsiteX8816" y="connsiteY8816"/>
                </a:cxn>
                <a:cxn ang="0">
                  <a:pos x="connsiteX8817" y="connsiteY8817"/>
                </a:cxn>
                <a:cxn ang="0">
                  <a:pos x="connsiteX8818" y="connsiteY8818"/>
                </a:cxn>
                <a:cxn ang="0">
                  <a:pos x="connsiteX8819" y="connsiteY8819"/>
                </a:cxn>
                <a:cxn ang="0">
                  <a:pos x="connsiteX8820" y="connsiteY8820"/>
                </a:cxn>
                <a:cxn ang="0">
                  <a:pos x="connsiteX8821" y="connsiteY8821"/>
                </a:cxn>
                <a:cxn ang="0">
                  <a:pos x="connsiteX8822" y="connsiteY8822"/>
                </a:cxn>
                <a:cxn ang="0">
                  <a:pos x="connsiteX8823" y="connsiteY8823"/>
                </a:cxn>
                <a:cxn ang="0">
                  <a:pos x="connsiteX8824" y="connsiteY8824"/>
                </a:cxn>
                <a:cxn ang="0">
                  <a:pos x="connsiteX8825" y="connsiteY8825"/>
                </a:cxn>
                <a:cxn ang="0">
                  <a:pos x="connsiteX8826" y="connsiteY8826"/>
                </a:cxn>
                <a:cxn ang="0">
                  <a:pos x="connsiteX8827" y="connsiteY8827"/>
                </a:cxn>
                <a:cxn ang="0">
                  <a:pos x="connsiteX8828" y="connsiteY8828"/>
                </a:cxn>
                <a:cxn ang="0">
                  <a:pos x="connsiteX8829" y="connsiteY8829"/>
                </a:cxn>
                <a:cxn ang="0">
                  <a:pos x="connsiteX8830" y="connsiteY8830"/>
                </a:cxn>
                <a:cxn ang="0">
                  <a:pos x="connsiteX8831" y="connsiteY8831"/>
                </a:cxn>
                <a:cxn ang="0">
                  <a:pos x="connsiteX8832" y="connsiteY8832"/>
                </a:cxn>
                <a:cxn ang="0">
                  <a:pos x="connsiteX8833" y="connsiteY8833"/>
                </a:cxn>
                <a:cxn ang="0">
                  <a:pos x="connsiteX8834" y="connsiteY8834"/>
                </a:cxn>
                <a:cxn ang="0">
                  <a:pos x="connsiteX8835" y="connsiteY8835"/>
                </a:cxn>
                <a:cxn ang="0">
                  <a:pos x="connsiteX8836" y="connsiteY8836"/>
                </a:cxn>
                <a:cxn ang="0">
                  <a:pos x="connsiteX8837" y="connsiteY8837"/>
                </a:cxn>
                <a:cxn ang="0">
                  <a:pos x="connsiteX8838" y="connsiteY8838"/>
                </a:cxn>
                <a:cxn ang="0">
                  <a:pos x="connsiteX8839" y="connsiteY8839"/>
                </a:cxn>
                <a:cxn ang="0">
                  <a:pos x="connsiteX8840" y="connsiteY8840"/>
                </a:cxn>
                <a:cxn ang="0">
                  <a:pos x="connsiteX8841" y="connsiteY8841"/>
                </a:cxn>
                <a:cxn ang="0">
                  <a:pos x="connsiteX8842" y="connsiteY8842"/>
                </a:cxn>
                <a:cxn ang="0">
                  <a:pos x="connsiteX8843" y="connsiteY8843"/>
                </a:cxn>
                <a:cxn ang="0">
                  <a:pos x="connsiteX8844" y="connsiteY8844"/>
                </a:cxn>
                <a:cxn ang="0">
                  <a:pos x="connsiteX8845" y="connsiteY8845"/>
                </a:cxn>
                <a:cxn ang="0">
                  <a:pos x="connsiteX8846" y="connsiteY8846"/>
                </a:cxn>
                <a:cxn ang="0">
                  <a:pos x="connsiteX8847" y="connsiteY8847"/>
                </a:cxn>
                <a:cxn ang="0">
                  <a:pos x="connsiteX8848" y="connsiteY8848"/>
                </a:cxn>
                <a:cxn ang="0">
                  <a:pos x="connsiteX8849" y="connsiteY8849"/>
                </a:cxn>
                <a:cxn ang="0">
                  <a:pos x="connsiteX8850" y="connsiteY8850"/>
                </a:cxn>
                <a:cxn ang="0">
                  <a:pos x="connsiteX8851" y="connsiteY8851"/>
                </a:cxn>
                <a:cxn ang="0">
                  <a:pos x="connsiteX8852" y="connsiteY8852"/>
                </a:cxn>
                <a:cxn ang="0">
                  <a:pos x="connsiteX8853" y="connsiteY8853"/>
                </a:cxn>
                <a:cxn ang="0">
                  <a:pos x="connsiteX8854" y="connsiteY8854"/>
                </a:cxn>
                <a:cxn ang="0">
                  <a:pos x="connsiteX8855" y="connsiteY8855"/>
                </a:cxn>
                <a:cxn ang="0">
                  <a:pos x="connsiteX8856" y="connsiteY8856"/>
                </a:cxn>
                <a:cxn ang="0">
                  <a:pos x="connsiteX8857" y="connsiteY8857"/>
                </a:cxn>
                <a:cxn ang="0">
                  <a:pos x="connsiteX8858" y="connsiteY8858"/>
                </a:cxn>
                <a:cxn ang="0">
                  <a:pos x="connsiteX8859" y="connsiteY8859"/>
                </a:cxn>
                <a:cxn ang="0">
                  <a:pos x="connsiteX8860" y="connsiteY8860"/>
                </a:cxn>
                <a:cxn ang="0">
                  <a:pos x="connsiteX8861" y="connsiteY8861"/>
                </a:cxn>
                <a:cxn ang="0">
                  <a:pos x="connsiteX8862" y="connsiteY8862"/>
                </a:cxn>
                <a:cxn ang="0">
                  <a:pos x="connsiteX8863" y="connsiteY8863"/>
                </a:cxn>
                <a:cxn ang="0">
                  <a:pos x="connsiteX8864" y="connsiteY8864"/>
                </a:cxn>
                <a:cxn ang="0">
                  <a:pos x="connsiteX8865" y="connsiteY8865"/>
                </a:cxn>
                <a:cxn ang="0">
                  <a:pos x="connsiteX8866" y="connsiteY8866"/>
                </a:cxn>
                <a:cxn ang="0">
                  <a:pos x="connsiteX8867" y="connsiteY8867"/>
                </a:cxn>
                <a:cxn ang="0">
                  <a:pos x="connsiteX8868" y="connsiteY8868"/>
                </a:cxn>
                <a:cxn ang="0">
                  <a:pos x="connsiteX8869" y="connsiteY8869"/>
                </a:cxn>
                <a:cxn ang="0">
                  <a:pos x="connsiteX8870" y="connsiteY8870"/>
                </a:cxn>
                <a:cxn ang="0">
                  <a:pos x="connsiteX8871" y="connsiteY8871"/>
                </a:cxn>
                <a:cxn ang="0">
                  <a:pos x="connsiteX8872" y="connsiteY8872"/>
                </a:cxn>
                <a:cxn ang="0">
                  <a:pos x="connsiteX8873" y="connsiteY8873"/>
                </a:cxn>
                <a:cxn ang="0">
                  <a:pos x="connsiteX8874" y="connsiteY8874"/>
                </a:cxn>
                <a:cxn ang="0">
                  <a:pos x="connsiteX8875" y="connsiteY8875"/>
                </a:cxn>
                <a:cxn ang="0">
                  <a:pos x="connsiteX8876" y="connsiteY8876"/>
                </a:cxn>
                <a:cxn ang="0">
                  <a:pos x="connsiteX8877" y="connsiteY8877"/>
                </a:cxn>
                <a:cxn ang="0">
                  <a:pos x="connsiteX8878" y="connsiteY8878"/>
                </a:cxn>
                <a:cxn ang="0">
                  <a:pos x="connsiteX8879" y="connsiteY8879"/>
                </a:cxn>
                <a:cxn ang="0">
                  <a:pos x="connsiteX8880" y="connsiteY8880"/>
                </a:cxn>
                <a:cxn ang="0">
                  <a:pos x="connsiteX8881" y="connsiteY8881"/>
                </a:cxn>
                <a:cxn ang="0">
                  <a:pos x="connsiteX8882" y="connsiteY8882"/>
                </a:cxn>
                <a:cxn ang="0">
                  <a:pos x="connsiteX8883" y="connsiteY8883"/>
                </a:cxn>
                <a:cxn ang="0">
                  <a:pos x="connsiteX8884" y="connsiteY8884"/>
                </a:cxn>
                <a:cxn ang="0">
                  <a:pos x="connsiteX8885" y="connsiteY8885"/>
                </a:cxn>
                <a:cxn ang="0">
                  <a:pos x="connsiteX8886" y="connsiteY8886"/>
                </a:cxn>
                <a:cxn ang="0">
                  <a:pos x="connsiteX8887" y="connsiteY8887"/>
                </a:cxn>
                <a:cxn ang="0">
                  <a:pos x="connsiteX8888" y="connsiteY8888"/>
                </a:cxn>
                <a:cxn ang="0">
                  <a:pos x="connsiteX8889" y="connsiteY8889"/>
                </a:cxn>
                <a:cxn ang="0">
                  <a:pos x="connsiteX8890" y="connsiteY8890"/>
                </a:cxn>
                <a:cxn ang="0">
                  <a:pos x="connsiteX8891" y="connsiteY8891"/>
                </a:cxn>
                <a:cxn ang="0">
                  <a:pos x="connsiteX8892" y="connsiteY8892"/>
                </a:cxn>
                <a:cxn ang="0">
                  <a:pos x="connsiteX8893" y="connsiteY8893"/>
                </a:cxn>
                <a:cxn ang="0">
                  <a:pos x="connsiteX8894" y="connsiteY8894"/>
                </a:cxn>
                <a:cxn ang="0">
                  <a:pos x="connsiteX8895" y="connsiteY8895"/>
                </a:cxn>
                <a:cxn ang="0">
                  <a:pos x="connsiteX8896" y="connsiteY8896"/>
                </a:cxn>
                <a:cxn ang="0">
                  <a:pos x="connsiteX8897" y="connsiteY8897"/>
                </a:cxn>
                <a:cxn ang="0">
                  <a:pos x="connsiteX8898" y="connsiteY8898"/>
                </a:cxn>
                <a:cxn ang="0">
                  <a:pos x="connsiteX8899" y="connsiteY8899"/>
                </a:cxn>
                <a:cxn ang="0">
                  <a:pos x="connsiteX8900" y="connsiteY8900"/>
                </a:cxn>
                <a:cxn ang="0">
                  <a:pos x="connsiteX8901" y="connsiteY8901"/>
                </a:cxn>
                <a:cxn ang="0">
                  <a:pos x="connsiteX8902" y="connsiteY8902"/>
                </a:cxn>
                <a:cxn ang="0">
                  <a:pos x="connsiteX8903" y="connsiteY8903"/>
                </a:cxn>
                <a:cxn ang="0">
                  <a:pos x="connsiteX8904" y="connsiteY8904"/>
                </a:cxn>
                <a:cxn ang="0">
                  <a:pos x="connsiteX8905" y="connsiteY8905"/>
                </a:cxn>
                <a:cxn ang="0">
                  <a:pos x="connsiteX8906" y="connsiteY8906"/>
                </a:cxn>
                <a:cxn ang="0">
                  <a:pos x="connsiteX8907" y="connsiteY8907"/>
                </a:cxn>
                <a:cxn ang="0">
                  <a:pos x="connsiteX8908" y="connsiteY8908"/>
                </a:cxn>
                <a:cxn ang="0">
                  <a:pos x="connsiteX8909" y="connsiteY8909"/>
                </a:cxn>
                <a:cxn ang="0">
                  <a:pos x="connsiteX8910" y="connsiteY8910"/>
                </a:cxn>
                <a:cxn ang="0">
                  <a:pos x="connsiteX8911" y="connsiteY8911"/>
                </a:cxn>
                <a:cxn ang="0">
                  <a:pos x="connsiteX8912" y="connsiteY8912"/>
                </a:cxn>
                <a:cxn ang="0">
                  <a:pos x="connsiteX8913" y="connsiteY8913"/>
                </a:cxn>
                <a:cxn ang="0">
                  <a:pos x="connsiteX8914" y="connsiteY8914"/>
                </a:cxn>
                <a:cxn ang="0">
                  <a:pos x="connsiteX8915" y="connsiteY8915"/>
                </a:cxn>
                <a:cxn ang="0">
                  <a:pos x="connsiteX8916" y="connsiteY8916"/>
                </a:cxn>
                <a:cxn ang="0">
                  <a:pos x="connsiteX8917" y="connsiteY8917"/>
                </a:cxn>
                <a:cxn ang="0">
                  <a:pos x="connsiteX8918" y="connsiteY8918"/>
                </a:cxn>
                <a:cxn ang="0">
                  <a:pos x="connsiteX8919" y="connsiteY8919"/>
                </a:cxn>
                <a:cxn ang="0">
                  <a:pos x="connsiteX8920" y="connsiteY8920"/>
                </a:cxn>
                <a:cxn ang="0">
                  <a:pos x="connsiteX8921" y="connsiteY8921"/>
                </a:cxn>
                <a:cxn ang="0">
                  <a:pos x="connsiteX8922" y="connsiteY8922"/>
                </a:cxn>
                <a:cxn ang="0">
                  <a:pos x="connsiteX8923" y="connsiteY8923"/>
                </a:cxn>
                <a:cxn ang="0">
                  <a:pos x="connsiteX8924" y="connsiteY8924"/>
                </a:cxn>
                <a:cxn ang="0">
                  <a:pos x="connsiteX8925" y="connsiteY8925"/>
                </a:cxn>
                <a:cxn ang="0">
                  <a:pos x="connsiteX8926" y="connsiteY8926"/>
                </a:cxn>
                <a:cxn ang="0">
                  <a:pos x="connsiteX8927" y="connsiteY8927"/>
                </a:cxn>
                <a:cxn ang="0">
                  <a:pos x="connsiteX8928" y="connsiteY8928"/>
                </a:cxn>
                <a:cxn ang="0">
                  <a:pos x="connsiteX8929" y="connsiteY8929"/>
                </a:cxn>
                <a:cxn ang="0">
                  <a:pos x="connsiteX8930" y="connsiteY8930"/>
                </a:cxn>
                <a:cxn ang="0">
                  <a:pos x="connsiteX8931" y="connsiteY8931"/>
                </a:cxn>
                <a:cxn ang="0">
                  <a:pos x="connsiteX8932" y="connsiteY8932"/>
                </a:cxn>
                <a:cxn ang="0">
                  <a:pos x="connsiteX8933" y="connsiteY8933"/>
                </a:cxn>
                <a:cxn ang="0">
                  <a:pos x="connsiteX8934" y="connsiteY8934"/>
                </a:cxn>
                <a:cxn ang="0">
                  <a:pos x="connsiteX8935" y="connsiteY8935"/>
                </a:cxn>
                <a:cxn ang="0">
                  <a:pos x="connsiteX8936" y="connsiteY8936"/>
                </a:cxn>
                <a:cxn ang="0">
                  <a:pos x="connsiteX8937" y="connsiteY8937"/>
                </a:cxn>
                <a:cxn ang="0">
                  <a:pos x="connsiteX8938" y="connsiteY8938"/>
                </a:cxn>
                <a:cxn ang="0">
                  <a:pos x="connsiteX8939" y="connsiteY8939"/>
                </a:cxn>
                <a:cxn ang="0">
                  <a:pos x="connsiteX8940" y="connsiteY8940"/>
                </a:cxn>
                <a:cxn ang="0">
                  <a:pos x="connsiteX8941" y="connsiteY8941"/>
                </a:cxn>
                <a:cxn ang="0">
                  <a:pos x="connsiteX8942" y="connsiteY8942"/>
                </a:cxn>
                <a:cxn ang="0">
                  <a:pos x="connsiteX8943" y="connsiteY8943"/>
                </a:cxn>
                <a:cxn ang="0">
                  <a:pos x="connsiteX8944" y="connsiteY8944"/>
                </a:cxn>
                <a:cxn ang="0">
                  <a:pos x="connsiteX8945" y="connsiteY8945"/>
                </a:cxn>
                <a:cxn ang="0">
                  <a:pos x="connsiteX8946" y="connsiteY8946"/>
                </a:cxn>
                <a:cxn ang="0">
                  <a:pos x="connsiteX8947" y="connsiteY8947"/>
                </a:cxn>
                <a:cxn ang="0">
                  <a:pos x="connsiteX8948" y="connsiteY8948"/>
                </a:cxn>
                <a:cxn ang="0">
                  <a:pos x="connsiteX8949" y="connsiteY8949"/>
                </a:cxn>
                <a:cxn ang="0">
                  <a:pos x="connsiteX8950" y="connsiteY8950"/>
                </a:cxn>
                <a:cxn ang="0">
                  <a:pos x="connsiteX8951" y="connsiteY8951"/>
                </a:cxn>
                <a:cxn ang="0">
                  <a:pos x="connsiteX8952" y="connsiteY8952"/>
                </a:cxn>
                <a:cxn ang="0">
                  <a:pos x="connsiteX8953" y="connsiteY8953"/>
                </a:cxn>
                <a:cxn ang="0">
                  <a:pos x="connsiteX8954" y="connsiteY8954"/>
                </a:cxn>
                <a:cxn ang="0">
                  <a:pos x="connsiteX8955" y="connsiteY8955"/>
                </a:cxn>
                <a:cxn ang="0">
                  <a:pos x="connsiteX8956" y="connsiteY8956"/>
                </a:cxn>
                <a:cxn ang="0">
                  <a:pos x="connsiteX8957" y="connsiteY8957"/>
                </a:cxn>
                <a:cxn ang="0">
                  <a:pos x="connsiteX8958" y="connsiteY8958"/>
                </a:cxn>
                <a:cxn ang="0">
                  <a:pos x="connsiteX8959" y="connsiteY8959"/>
                </a:cxn>
                <a:cxn ang="0">
                  <a:pos x="connsiteX8960" y="connsiteY8960"/>
                </a:cxn>
                <a:cxn ang="0">
                  <a:pos x="connsiteX8961" y="connsiteY8961"/>
                </a:cxn>
                <a:cxn ang="0">
                  <a:pos x="connsiteX8962" y="connsiteY8962"/>
                </a:cxn>
                <a:cxn ang="0">
                  <a:pos x="connsiteX8963" y="connsiteY8963"/>
                </a:cxn>
                <a:cxn ang="0">
                  <a:pos x="connsiteX8964" y="connsiteY8964"/>
                </a:cxn>
                <a:cxn ang="0">
                  <a:pos x="connsiteX8965" y="connsiteY8965"/>
                </a:cxn>
                <a:cxn ang="0">
                  <a:pos x="connsiteX8966" y="connsiteY8966"/>
                </a:cxn>
                <a:cxn ang="0">
                  <a:pos x="connsiteX8967" y="connsiteY8967"/>
                </a:cxn>
                <a:cxn ang="0">
                  <a:pos x="connsiteX8968" y="connsiteY8968"/>
                </a:cxn>
                <a:cxn ang="0">
                  <a:pos x="connsiteX8969" y="connsiteY8969"/>
                </a:cxn>
                <a:cxn ang="0">
                  <a:pos x="connsiteX8970" y="connsiteY8970"/>
                </a:cxn>
                <a:cxn ang="0">
                  <a:pos x="connsiteX8971" y="connsiteY8971"/>
                </a:cxn>
                <a:cxn ang="0">
                  <a:pos x="connsiteX8972" y="connsiteY8972"/>
                </a:cxn>
                <a:cxn ang="0">
                  <a:pos x="connsiteX8973" y="connsiteY8973"/>
                </a:cxn>
                <a:cxn ang="0">
                  <a:pos x="connsiteX8974" y="connsiteY8974"/>
                </a:cxn>
                <a:cxn ang="0">
                  <a:pos x="connsiteX8975" y="connsiteY8975"/>
                </a:cxn>
                <a:cxn ang="0">
                  <a:pos x="connsiteX8976" y="connsiteY8976"/>
                </a:cxn>
                <a:cxn ang="0">
                  <a:pos x="connsiteX8977" y="connsiteY8977"/>
                </a:cxn>
                <a:cxn ang="0">
                  <a:pos x="connsiteX8978" y="connsiteY8978"/>
                </a:cxn>
                <a:cxn ang="0">
                  <a:pos x="connsiteX8979" y="connsiteY8979"/>
                </a:cxn>
                <a:cxn ang="0">
                  <a:pos x="connsiteX8980" y="connsiteY8980"/>
                </a:cxn>
                <a:cxn ang="0">
                  <a:pos x="connsiteX8981" y="connsiteY8981"/>
                </a:cxn>
                <a:cxn ang="0">
                  <a:pos x="connsiteX8982" y="connsiteY8982"/>
                </a:cxn>
                <a:cxn ang="0">
                  <a:pos x="connsiteX8983" y="connsiteY8983"/>
                </a:cxn>
                <a:cxn ang="0">
                  <a:pos x="connsiteX8984" y="connsiteY8984"/>
                </a:cxn>
                <a:cxn ang="0">
                  <a:pos x="connsiteX8985" y="connsiteY8985"/>
                </a:cxn>
                <a:cxn ang="0">
                  <a:pos x="connsiteX8986" y="connsiteY8986"/>
                </a:cxn>
                <a:cxn ang="0">
                  <a:pos x="connsiteX8987" y="connsiteY8987"/>
                </a:cxn>
                <a:cxn ang="0">
                  <a:pos x="connsiteX8988" y="connsiteY8988"/>
                </a:cxn>
                <a:cxn ang="0">
                  <a:pos x="connsiteX8989" y="connsiteY8989"/>
                </a:cxn>
                <a:cxn ang="0">
                  <a:pos x="connsiteX8990" y="connsiteY8990"/>
                </a:cxn>
                <a:cxn ang="0">
                  <a:pos x="connsiteX8991" y="connsiteY8991"/>
                </a:cxn>
                <a:cxn ang="0">
                  <a:pos x="connsiteX8992" y="connsiteY8992"/>
                </a:cxn>
                <a:cxn ang="0">
                  <a:pos x="connsiteX8993" y="connsiteY8993"/>
                </a:cxn>
                <a:cxn ang="0">
                  <a:pos x="connsiteX8994" y="connsiteY8994"/>
                </a:cxn>
                <a:cxn ang="0">
                  <a:pos x="connsiteX8995" y="connsiteY8995"/>
                </a:cxn>
                <a:cxn ang="0">
                  <a:pos x="connsiteX8996" y="connsiteY8996"/>
                </a:cxn>
                <a:cxn ang="0">
                  <a:pos x="connsiteX8997" y="connsiteY8997"/>
                </a:cxn>
                <a:cxn ang="0">
                  <a:pos x="connsiteX8998" y="connsiteY8998"/>
                </a:cxn>
                <a:cxn ang="0">
                  <a:pos x="connsiteX8999" y="connsiteY8999"/>
                </a:cxn>
                <a:cxn ang="0">
                  <a:pos x="connsiteX9000" y="connsiteY9000"/>
                </a:cxn>
                <a:cxn ang="0">
                  <a:pos x="connsiteX9001" y="connsiteY9001"/>
                </a:cxn>
                <a:cxn ang="0">
                  <a:pos x="connsiteX9002" y="connsiteY9002"/>
                </a:cxn>
                <a:cxn ang="0">
                  <a:pos x="connsiteX9003" y="connsiteY9003"/>
                </a:cxn>
                <a:cxn ang="0">
                  <a:pos x="connsiteX9004" y="connsiteY9004"/>
                </a:cxn>
                <a:cxn ang="0">
                  <a:pos x="connsiteX9005" y="connsiteY9005"/>
                </a:cxn>
                <a:cxn ang="0">
                  <a:pos x="connsiteX9006" y="connsiteY9006"/>
                </a:cxn>
                <a:cxn ang="0">
                  <a:pos x="connsiteX9007" y="connsiteY9007"/>
                </a:cxn>
                <a:cxn ang="0">
                  <a:pos x="connsiteX9008" y="connsiteY9008"/>
                </a:cxn>
                <a:cxn ang="0">
                  <a:pos x="connsiteX9009" y="connsiteY9009"/>
                </a:cxn>
                <a:cxn ang="0">
                  <a:pos x="connsiteX9010" y="connsiteY9010"/>
                </a:cxn>
                <a:cxn ang="0">
                  <a:pos x="connsiteX9011" y="connsiteY9011"/>
                </a:cxn>
                <a:cxn ang="0">
                  <a:pos x="connsiteX9012" y="connsiteY9012"/>
                </a:cxn>
                <a:cxn ang="0">
                  <a:pos x="connsiteX9013" y="connsiteY9013"/>
                </a:cxn>
                <a:cxn ang="0">
                  <a:pos x="connsiteX9014" y="connsiteY9014"/>
                </a:cxn>
                <a:cxn ang="0">
                  <a:pos x="connsiteX9015" y="connsiteY9015"/>
                </a:cxn>
                <a:cxn ang="0">
                  <a:pos x="connsiteX9016" y="connsiteY9016"/>
                </a:cxn>
                <a:cxn ang="0">
                  <a:pos x="connsiteX9017" y="connsiteY9017"/>
                </a:cxn>
                <a:cxn ang="0">
                  <a:pos x="connsiteX9018" y="connsiteY9018"/>
                </a:cxn>
                <a:cxn ang="0">
                  <a:pos x="connsiteX9019" y="connsiteY9019"/>
                </a:cxn>
                <a:cxn ang="0">
                  <a:pos x="connsiteX9020" y="connsiteY9020"/>
                </a:cxn>
                <a:cxn ang="0">
                  <a:pos x="connsiteX9021" y="connsiteY9021"/>
                </a:cxn>
                <a:cxn ang="0">
                  <a:pos x="connsiteX9022" y="connsiteY9022"/>
                </a:cxn>
                <a:cxn ang="0">
                  <a:pos x="connsiteX9023" y="connsiteY9023"/>
                </a:cxn>
                <a:cxn ang="0">
                  <a:pos x="connsiteX9024" y="connsiteY9024"/>
                </a:cxn>
                <a:cxn ang="0">
                  <a:pos x="connsiteX9025" y="connsiteY9025"/>
                </a:cxn>
                <a:cxn ang="0">
                  <a:pos x="connsiteX9026" y="connsiteY9026"/>
                </a:cxn>
                <a:cxn ang="0">
                  <a:pos x="connsiteX9027" y="connsiteY9027"/>
                </a:cxn>
                <a:cxn ang="0">
                  <a:pos x="connsiteX9028" y="connsiteY9028"/>
                </a:cxn>
                <a:cxn ang="0">
                  <a:pos x="connsiteX9029" y="connsiteY9029"/>
                </a:cxn>
                <a:cxn ang="0">
                  <a:pos x="connsiteX9030" y="connsiteY9030"/>
                </a:cxn>
                <a:cxn ang="0">
                  <a:pos x="connsiteX9031" y="connsiteY9031"/>
                </a:cxn>
                <a:cxn ang="0">
                  <a:pos x="connsiteX9032" y="connsiteY9032"/>
                </a:cxn>
                <a:cxn ang="0">
                  <a:pos x="connsiteX9033" y="connsiteY9033"/>
                </a:cxn>
                <a:cxn ang="0">
                  <a:pos x="connsiteX9034" y="connsiteY9034"/>
                </a:cxn>
                <a:cxn ang="0">
                  <a:pos x="connsiteX9035" y="connsiteY9035"/>
                </a:cxn>
                <a:cxn ang="0">
                  <a:pos x="connsiteX9036" y="connsiteY9036"/>
                </a:cxn>
                <a:cxn ang="0">
                  <a:pos x="connsiteX9037" y="connsiteY9037"/>
                </a:cxn>
                <a:cxn ang="0">
                  <a:pos x="connsiteX9038" y="connsiteY9038"/>
                </a:cxn>
                <a:cxn ang="0">
                  <a:pos x="connsiteX9039" y="connsiteY9039"/>
                </a:cxn>
                <a:cxn ang="0">
                  <a:pos x="connsiteX9040" y="connsiteY9040"/>
                </a:cxn>
                <a:cxn ang="0">
                  <a:pos x="connsiteX9041" y="connsiteY9041"/>
                </a:cxn>
                <a:cxn ang="0">
                  <a:pos x="connsiteX9042" y="connsiteY9042"/>
                </a:cxn>
                <a:cxn ang="0">
                  <a:pos x="connsiteX9043" y="connsiteY9043"/>
                </a:cxn>
                <a:cxn ang="0">
                  <a:pos x="connsiteX9044" y="connsiteY9044"/>
                </a:cxn>
                <a:cxn ang="0">
                  <a:pos x="connsiteX9045" y="connsiteY9045"/>
                </a:cxn>
                <a:cxn ang="0">
                  <a:pos x="connsiteX9046" y="connsiteY9046"/>
                </a:cxn>
                <a:cxn ang="0">
                  <a:pos x="connsiteX9047" y="connsiteY9047"/>
                </a:cxn>
                <a:cxn ang="0">
                  <a:pos x="connsiteX9048" y="connsiteY9048"/>
                </a:cxn>
                <a:cxn ang="0">
                  <a:pos x="connsiteX9049" y="connsiteY9049"/>
                </a:cxn>
                <a:cxn ang="0">
                  <a:pos x="connsiteX9050" y="connsiteY9050"/>
                </a:cxn>
                <a:cxn ang="0">
                  <a:pos x="connsiteX9051" y="connsiteY9051"/>
                </a:cxn>
                <a:cxn ang="0">
                  <a:pos x="connsiteX9052" y="connsiteY9052"/>
                </a:cxn>
                <a:cxn ang="0">
                  <a:pos x="connsiteX9053" y="connsiteY9053"/>
                </a:cxn>
                <a:cxn ang="0">
                  <a:pos x="connsiteX9054" y="connsiteY9054"/>
                </a:cxn>
                <a:cxn ang="0">
                  <a:pos x="connsiteX9055" y="connsiteY9055"/>
                </a:cxn>
                <a:cxn ang="0">
                  <a:pos x="connsiteX9056" y="connsiteY9056"/>
                </a:cxn>
                <a:cxn ang="0">
                  <a:pos x="connsiteX9057" y="connsiteY9057"/>
                </a:cxn>
                <a:cxn ang="0">
                  <a:pos x="connsiteX9058" y="connsiteY9058"/>
                </a:cxn>
                <a:cxn ang="0">
                  <a:pos x="connsiteX9059" y="connsiteY9059"/>
                </a:cxn>
                <a:cxn ang="0">
                  <a:pos x="connsiteX9060" y="connsiteY9060"/>
                </a:cxn>
                <a:cxn ang="0">
                  <a:pos x="connsiteX9061" y="connsiteY9061"/>
                </a:cxn>
                <a:cxn ang="0">
                  <a:pos x="connsiteX9062" y="connsiteY9062"/>
                </a:cxn>
                <a:cxn ang="0">
                  <a:pos x="connsiteX9063" y="connsiteY9063"/>
                </a:cxn>
                <a:cxn ang="0">
                  <a:pos x="connsiteX9064" y="connsiteY9064"/>
                </a:cxn>
                <a:cxn ang="0">
                  <a:pos x="connsiteX9065" y="connsiteY9065"/>
                </a:cxn>
                <a:cxn ang="0">
                  <a:pos x="connsiteX9066" y="connsiteY9066"/>
                </a:cxn>
                <a:cxn ang="0">
                  <a:pos x="connsiteX9067" y="connsiteY9067"/>
                </a:cxn>
                <a:cxn ang="0">
                  <a:pos x="connsiteX9068" y="connsiteY9068"/>
                </a:cxn>
                <a:cxn ang="0">
                  <a:pos x="connsiteX9069" y="connsiteY9069"/>
                </a:cxn>
                <a:cxn ang="0">
                  <a:pos x="connsiteX9070" y="connsiteY9070"/>
                </a:cxn>
                <a:cxn ang="0">
                  <a:pos x="connsiteX9071" y="connsiteY9071"/>
                </a:cxn>
                <a:cxn ang="0">
                  <a:pos x="connsiteX9072" y="connsiteY9072"/>
                </a:cxn>
                <a:cxn ang="0">
                  <a:pos x="connsiteX9073" y="connsiteY9073"/>
                </a:cxn>
                <a:cxn ang="0">
                  <a:pos x="connsiteX9074" y="connsiteY9074"/>
                </a:cxn>
                <a:cxn ang="0">
                  <a:pos x="connsiteX9075" y="connsiteY9075"/>
                </a:cxn>
                <a:cxn ang="0">
                  <a:pos x="connsiteX9076" y="connsiteY9076"/>
                </a:cxn>
                <a:cxn ang="0">
                  <a:pos x="connsiteX9077" y="connsiteY9077"/>
                </a:cxn>
                <a:cxn ang="0">
                  <a:pos x="connsiteX9078" y="connsiteY9078"/>
                </a:cxn>
                <a:cxn ang="0">
                  <a:pos x="connsiteX9079" y="connsiteY9079"/>
                </a:cxn>
                <a:cxn ang="0">
                  <a:pos x="connsiteX9080" y="connsiteY9080"/>
                </a:cxn>
                <a:cxn ang="0">
                  <a:pos x="connsiteX9081" y="connsiteY9081"/>
                </a:cxn>
                <a:cxn ang="0">
                  <a:pos x="connsiteX9082" y="connsiteY9082"/>
                </a:cxn>
                <a:cxn ang="0">
                  <a:pos x="connsiteX9083" y="connsiteY9083"/>
                </a:cxn>
                <a:cxn ang="0">
                  <a:pos x="connsiteX9084" y="connsiteY9084"/>
                </a:cxn>
                <a:cxn ang="0">
                  <a:pos x="connsiteX9085" y="connsiteY9085"/>
                </a:cxn>
                <a:cxn ang="0">
                  <a:pos x="connsiteX9086" y="connsiteY9086"/>
                </a:cxn>
                <a:cxn ang="0">
                  <a:pos x="connsiteX9087" y="connsiteY9087"/>
                </a:cxn>
                <a:cxn ang="0">
                  <a:pos x="connsiteX9088" y="connsiteY9088"/>
                </a:cxn>
                <a:cxn ang="0">
                  <a:pos x="connsiteX9089" y="connsiteY9089"/>
                </a:cxn>
                <a:cxn ang="0">
                  <a:pos x="connsiteX9090" y="connsiteY9090"/>
                </a:cxn>
                <a:cxn ang="0">
                  <a:pos x="connsiteX9091" y="connsiteY9091"/>
                </a:cxn>
                <a:cxn ang="0">
                  <a:pos x="connsiteX9092" y="connsiteY9092"/>
                </a:cxn>
                <a:cxn ang="0">
                  <a:pos x="connsiteX9093" y="connsiteY9093"/>
                </a:cxn>
                <a:cxn ang="0">
                  <a:pos x="connsiteX9094" y="connsiteY9094"/>
                </a:cxn>
                <a:cxn ang="0">
                  <a:pos x="connsiteX9095" y="connsiteY9095"/>
                </a:cxn>
                <a:cxn ang="0">
                  <a:pos x="connsiteX9096" y="connsiteY9096"/>
                </a:cxn>
                <a:cxn ang="0">
                  <a:pos x="connsiteX9097" y="connsiteY9097"/>
                </a:cxn>
                <a:cxn ang="0">
                  <a:pos x="connsiteX9098" y="connsiteY9098"/>
                </a:cxn>
                <a:cxn ang="0">
                  <a:pos x="connsiteX9099" y="connsiteY9099"/>
                </a:cxn>
                <a:cxn ang="0">
                  <a:pos x="connsiteX9100" y="connsiteY9100"/>
                </a:cxn>
                <a:cxn ang="0">
                  <a:pos x="connsiteX9101" y="connsiteY9101"/>
                </a:cxn>
                <a:cxn ang="0">
                  <a:pos x="connsiteX9102" y="connsiteY9102"/>
                </a:cxn>
                <a:cxn ang="0">
                  <a:pos x="connsiteX9103" y="connsiteY9103"/>
                </a:cxn>
                <a:cxn ang="0">
                  <a:pos x="connsiteX9104" y="connsiteY9104"/>
                </a:cxn>
                <a:cxn ang="0">
                  <a:pos x="connsiteX9105" y="connsiteY9105"/>
                </a:cxn>
                <a:cxn ang="0">
                  <a:pos x="connsiteX9106" y="connsiteY9106"/>
                </a:cxn>
                <a:cxn ang="0">
                  <a:pos x="connsiteX9107" y="connsiteY9107"/>
                </a:cxn>
                <a:cxn ang="0">
                  <a:pos x="connsiteX9108" y="connsiteY9108"/>
                </a:cxn>
                <a:cxn ang="0">
                  <a:pos x="connsiteX9109" y="connsiteY9109"/>
                </a:cxn>
                <a:cxn ang="0">
                  <a:pos x="connsiteX9110" y="connsiteY9110"/>
                </a:cxn>
                <a:cxn ang="0">
                  <a:pos x="connsiteX9111" y="connsiteY9111"/>
                </a:cxn>
                <a:cxn ang="0">
                  <a:pos x="connsiteX9112" y="connsiteY9112"/>
                </a:cxn>
                <a:cxn ang="0">
                  <a:pos x="connsiteX9113" y="connsiteY9113"/>
                </a:cxn>
                <a:cxn ang="0">
                  <a:pos x="connsiteX9114" y="connsiteY9114"/>
                </a:cxn>
                <a:cxn ang="0">
                  <a:pos x="connsiteX9115" y="connsiteY9115"/>
                </a:cxn>
                <a:cxn ang="0">
                  <a:pos x="connsiteX9116" y="connsiteY9116"/>
                </a:cxn>
                <a:cxn ang="0">
                  <a:pos x="connsiteX9117" y="connsiteY9117"/>
                </a:cxn>
                <a:cxn ang="0">
                  <a:pos x="connsiteX9118" y="connsiteY9118"/>
                </a:cxn>
                <a:cxn ang="0">
                  <a:pos x="connsiteX9119" y="connsiteY9119"/>
                </a:cxn>
                <a:cxn ang="0">
                  <a:pos x="connsiteX9120" y="connsiteY9120"/>
                </a:cxn>
                <a:cxn ang="0">
                  <a:pos x="connsiteX9121" y="connsiteY9121"/>
                </a:cxn>
                <a:cxn ang="0">
                  <a:pos x="connsiteX9122" y="connsiteY9122"/>
                </a:cxn>
                <a:cxn ang="0">
                  <a:pos x="connsiteX9123" y="connsiteY9123"/>
                </a:cxn>
                <a:cxn ang="0">
                  <a:pos x="connsiteX9124" y="connsiteY9124"/>
                </a:cxn>
                <a:cxn ang="0">
                  <a:pos x="connsiteX9125" y="connsiteY9125"/>
                </a:cxn>
                <a:cxn ang="0">
                  <a:pos x="connsiteX9126" y="connsiteY9126"/>
                </a:cxn>
                <a:cxn ang="0">
                  <a:pos x="connsiteX9127" y="connsiteY9127"/>
                </a:cxn>
                <a:cxn ang="0">
                  <a:pos x="connsiteX9128" y="connsiteY9128"/>
                </a:cxn>
                <a:cxn ang="0">
                  <a:pos x="connsiteX9129" y="connsiteY9129"/>
                </a:cxn>
                <a:cxn ang="0">
                  <a:pos x="connsiteX9130" y="connsiteY9130"/>
                </a:cxn>
                <a:cxn ang="0">
                  <a:pos x="connsiteX9131" y="connsiteY9131"/>
                </a:cxn>
                <a:cxn ang="0">
                  <a:pos x="connsiteX9132" y="connsiteY9132"/>
                </a:cxn>
                <a:cxn ang="0">
                  <a:pos x="connsiteX9133" y="connsiteY9133"/>
                </a:cxn>
                <a:cxn ang="0">
                  <a:pos x="connsiteX9134" y="connsiteY9134"/>
                </a:cxn>
                <a:cxn ang="0">
                  <a:pos x="connsiteX9135" y="connsiteY9135"/>
                </a:cxn>
                <a:cxn ang="0">
                  <a:pos x="connsiteX9136" y="connsiteY9136"/>
                </a:cxn>
                <a:cxn ang="0">
                  <a:pos x="connsiteX9137" y="connsiteY9137"/>
                </a:cxn>
                <a:cxn ang="0">
                  <a:pos x="connsiteX9138" y="connsiteY9138"/>
                </a:cxn>
                <a:cxn ang="0">
                  <a:pos x="connsiteX9139" y="connsiteY9139"/>
                </a:cxn>
                <a:cxn ang="0">
                  <a:pos x="connsiteX9140" y="connsiteY9140"/>
                </a:cxn>
                <a:cxn ang="0">
                  <a:pos x="connsiteX9141" y="connsiteY9141"/>
                </a:cxn>
                <a:cxn ang="0">
                  <a:pos x="connsiteX9142" y="connsiteY9142"/>
                </a:cxn>
                <a:cxn ang="0">
                  <a:pos x="connsiteX9143" y="connsiteY9143"/>
                </a:cxn>
                <a:cxn ang="0">
                  <a:pos x="connsiteX9144" y="connsiteY9144"/>
                </a:cxn>
                <a:cxn ang="0">
                  <a:pos x="connsiteX9145" y="connsiteY9145"/>
                </a:cxn>
                <a:cxn ang="0">
                  <a:pos x="connsiteX9146" y="connsiteY9146"/>
                </a:cxn>
                <a:cxn ang="0">
                  <a:pos x="connsiteX9147" y="connsiteY9147"/>
                </a:cxn>
                <a:cxn ang="0">
                  <a:pos x="connsiteX9148" y="connsiteY9148"/>
                </a:cxn>
                <a:cxn ang="0">
                  <a:pos x="connsiteX9149" y="connsiteY9149"/>
                </a:cxn>
                <a:cxn ang="0">
                  <a:pos x="connsiteX9150" y="connsiteY9150"/>
                </a:cxn>
                <a:cxn ang="0">
                  <a:pos x="connsiteX9151" y="connsiteY9151"/>
                </a:cxn>
                <a:cxn ang="0">
                  <a:pos x="connsiteX9152" y="connsiteY9152"/>
                </a:cxn>
                <a:cxn ang="0">
                  <a:pos x="connsiteX9153" y="connsiteY9153"/>
                </a:cxn>
                <a:cxn ang="0">
                  <a:pos x="connsiteX9154" y="connsiteY9154"/>
                </a:cxn>
                <a:cxn ang="0">
                  <a:pos x="connsiteX9155" y="connsiteY9155"/>
                </a:cxn>
                <a:cxn ang="0">
                  <a:pos x="connsiteX9156" y="connsiteY9156"/>
                </a:cxn>
                <a:cxn ang="0">
                  <a:pos x="connsiteX9157" y="connsiteY9157"/>
                </a:cxn>
                <a:cxn ang="0">
                  <a:pos x="connsiteX9158" y="connsiteY9158"/>
                </a:cxn>
                <a:cxn ang="0">
                  <a:pos x="connsiteX9159" y="connsiteY9159"/>
                </a:cxn>
                <a:cxn ang="0">
                  <a:pos x="connsiteX9160" y="connsiteY9160"/>
                </a:cxn>
                <a:cxn ang="0">
                  <a:pos x="connsiteX9161" y="connsiteY9161"/>
                </a:cxn>
                <a:cxn ang="0">
                  <a:pos x="connsiteX9162" y="connsiteY9162"/>
                </a:cxn>
                <a:cxn ang="0">
                  <a:pos x="connsiteX9163" y="connsiteY9163"/>
                </a:cxn>
                <a:cxn ang="0">
                  <a:pos x="connsiteX9164" y="connsiteY9164"/>
                </a:cxn>
                <a:cxn ang="0">
                  <a:pos x="connsiteX9165" y="connsiteY9165"/>
                </a:cxn>
                <a:cxn ang="0">
                  <a:pos x="connsiteX9166" y="connsiteY9166"/>
                </a:cxn>
                <a:cxn ang="0">
                  <a:pos x="connsiteX9167" y="connsiteY9167"/>
                </a:cxn>
                <a:cxn ang="0">
                  <a:pos x="connsiteX9168" y="connsiteY9168"/>
                </a:cxn>
                <a:cxn ang="0">
                  <a:pos x="connsiteX9169" y="connsiteY9169"/>
                </a:cxn>
                <a:cxn ang="0">
                  <a:pos x="connsiteX9170" y="connsiteY9170"/>
                </a:cxn>
                <a:cxn ang="0">
                  <a:pos x="connsiteX9171" y="connsiteY9171"/>
                </a:cxn>
                <a:cxn ang="0">
                  <a:pos x="connsiteX9172" y="connsiteY9172"/>
                </a:cxn>
                <a:cxn ang="0">
                  <a:pos x="connsiteX9173" y="connsiteY9173"/>
                </a:cxn>
                <a:cxn ang="0">
                  <a:pos x="connsiteX9174" y="connsiteY9174"/>
                </a:cxn>
                <a:cxn ang="0">
                  <a:pos x="connsiteX9175" y="connsiteY9175"/>
                </a:cxn>
                <a:cxn ang="0">
                  <a:pos x="connsiteX9176" y="connsiteY9176"/>
                </a:cxn>
                <a:cxn ang="0">
                  <a:pos x="connsiteX9177" y="connsiteY9177"/>
                </a:cxn>
                <a:cxn ang="0">
                  <a:pos x="connsiteX9178" y="connsiteY9178"/>
                </a:cxn>
                <a:cxn ang="0">
                  <a:pos x="connsiteX9179" y="connsiteY9179"/>
                </a:cxn>
                <a:cxn ang="0">
                  <a:pos x="connsiteX9180" y="connsiteY9180"/>
                </a:cxn>
                <a:cxn ang="0">
                  <a:pos x="connsiteX9181" y="connsiteY9181"/>
                </a:cxn>
                <a:cxn ang="0">
                  <a:pos x="connsiteX9182" y="connsiteY9182"/>
                </a:cxn>
                <a:cxn ang="0">
                  <a:pos x="connsiteX9183" y="connsiteY9183"/>
                </a:cxn>
                <a:cxn ang="0">
                  <a:pos x="connsiteX9184" y="connsiteY9184"/>
                </a:cxn>
                <a:cxn ang="0">
                  <a:pos x="connsiteX9185" y="connsiteY9185"/>
                </a:cxn>
                <a:cxn ang="0">
                  <a:pos x="connsiteX9186" y="connsiteY9186"/>
                </a:cxn>
                <a:cxn ang="0">
                  <a:pos x="connsiteX9187" y="connsiteY9187"/>
                </a:cxn>
                <a:cxn ang="0">
                  <a:pos x="connsiteX9188" y="connsiteY9188"/>
                </a:cxn>
                <a:cxn ang="0">
                  <a:pos x="connsiteX9189" y="connsiteY9189"/>
                </a:cxn>
                <a:cxn ang="0">
                  <a:pos x="connsiteX9190" y="connsiteY9190"/>
                </a:cxn>
                <a:cxn ang="0">
                  <a:pos x="connsiteX9191" y="connsiteY9191"/>
                </a:cxn>
                <a:cxn ang="0">
                  <a:pos x="connsiteX9192" y="connsiteY9192"/>
                </a:cxn>
                <a:cxn ang="0">
                  <a:pos x="connsiteX9193" y="connsiteY9193"/>
                </a:cxn>
                <a:cxn ang="0">
                  <a:pos x="connsiteX9194" y="connsiteY9194"/>
                </a:cxn>
                <a:cxn ang="0">
                  <a:pos x="connsiteX9195" y="connsiteY9195"/>
                </a:cxn>
                <a:cxn ang="0">
                  <a:pos x="connsiteX9196" y="connsiteY9196"/>
                </a:cxn>
                <a:cxn ang="0">
                  <a:pos x="connsiteX9197" y="connsiteY9197"/>
                </a:cxn>
                <a:cxn ang="0">
                  <a:pos x="connsiteX9198" y="connsiteY9198"/>
                </a:cxn>
                <a:cxn ang="0">
                  <a:pos x="connsiteX9199" y="connsiteY9199"/>
                </a:cxn>
                <a:cxn ang="0">
                  <a:pos x="connsiteX9200" y="connsiteY9200"/>
                </a:cxn>
                <a:cxn ang="0">
                  <a:pos x="connsiteX9201" y="connsiteY9201"/>
                </a:cxn>
                <a:cxn ang="0">
                  <a:pos x="connsiteX9202" y="connsiteY9202"/>
                </a:cxn>
                <a:cxn ang="0">
                  <a:pos x="connsiteX9203" y="connsiteY9203"/>
                </a:cxn>
                <a:cxn ang="0">
                  <a:pos x="connsiteX9204" y="connsiteY9204"/>
                </a:cxn>
                <a:cxn ang="0">
                  <a:pos x="connsiteX9205" y="connsiteY9205"/>
                </a:cxn>
                <a:cxn ang="0">
                  <a:pos x="connsiteX9206" y="connsiteY9206"/>
                </a:cxn>
                <a:cxn ang="0">
                  <a:pos x="connsiteX9207" y="connsiteY9207"/>
                </a:cxn>
                <a:cxn ang="0">
                  <a:pos x="connsiteX9208" y="connsiteY9208"/>
                </a:cxn>
                <a:cxn ang="0">
                  <a:pos x="connsiteX9209" y="connsiteY9209"/>
                </a:cxn>
                <a:cxn ang="0">
                  <a:pos x="connsiteX9210" y="connsiteY9210"/>
                </a:cxn>
                <a:cxn ang="0">
                  <a:pos x="connsiteX9211" y="connsiteY9211"/>
                </a:cxn>
                <a:cxn ang="0">
                  <a:pos x="connsiteX9212" y="connsiteY9212"/>
                </a:cxn>
                <a:cxn ang="0">
                  <a:pos x="connsiteX9213" y="connsiteY9213"/>
                </a:cxn>
                <a:cxn ang="0">
                  <a:pos x="connsiteX9214" y="connsiteY9214"/>
                </a:cxn>
                <a:cxn ang="0">
                  <a:pos x="connsiteX9215" y="connsiteY9215"/>
                </a:cxn>
                <a:cxn ang="0">
                  <a:pos x="connsiteX9216" y="connsiteY9216"/>
                </a:cxn>
                <a:cxn ang="0">
                  <a:pos x="connsiteX9217" y="connsiteY9217"/>
                </a:cxn>
                <a:cxn ang="0">
                  <a:pos x="connsiteX9218" y="connsiteY9218"/>
                </a:cxn>
                <a:cxn ang="0">
                  <a:pos x="connsiteX9219" y="connsiteY9219"/>
                </a:cxn>
                <a:cxn ang="0">
                  <a:pos x="connsiteX9220" y="connsiteY9220"/>
                </a:cxn>
                <a:cxn ang="0">
                  <a:pos x="connsiteX9221" y="connsiteY9221"/>
                </a:cxn>
                <a:cxn ang="0">
                  <a:pos x="connsiteX9222" y="connsiteY9222"/>
                </a:cxn>
                <a:cxn ang="0">
                  <a:pos x="connsiteX9223" y="connsiteY9223"/>
                </a:cxn>
                <a:cxn ang="0">
                  <a:pos x="connsiteX9224" y="connsiteY9224"/>
                </a:cxn>
                <a:cxn ang="0">
                  <a:pos x="connsiteX9225" y="connsiteY9225"/>
                </a:cxn>
                <a:cxn ang="0">
                  <a:pos x="connsiteX9226" y="connsiteY9226"/>
                </a:cxn>
                <a:cxn ang="0">
                  <a:pos x="connsiteX9227" y="connsiteY9227"/>
                </a:cxn>
                <a:cxn ang="0">
                  <a:pos x="connsiteX9228" y="connsiteY9228"/>
                </a:cxn>
                <a:cxn ang="0">
                  <a:pos x="connsiteX9229" y="connsiteY9229"/>
                </a:cxn>
                <a:cxn ang="0">
                  <a:pos x="connsiteX9230" y="connsiteY9230"/>
                </a:cxn>
                <a:cxn ang="0">
                  <a:pos x="connsiteX9231" y="connsiteY9231"/>
                </a:cxn>
                <a:cxn ang="0">
                  <a:pos x="connsiteX9232" y="connsiteY9232"/>
                </a:cxn>
                <a:cxn ang="0">
                  <a:pos x="connsiteX9233" y="connsiteY9233"/>
                </a:cxn>
                <a:cxn ang="0">
                  <a:pos x="connsiteX9234" y="connsiteY9234"/>
                </a:cxn>
                <a:cxn ang="0">
                  <a:pos x="connsiteX9235" y="connsiteY9235"/>
                </a:cxn>
                <a:cxn ang="0">
                  <a:pos x="connsiteX9236" y="connsiteY9236"/>
                </a:cxn>
                <a:cxn ang="0">
                  <a:pos x="connsiteX9237" y="connsiteY9237"/>
                </a:cxn>
                <a:cxn ang="0">
                  <a:pos x="connsiteX9238" y="connsiteY9238"/>
                </a:cxn>
                <a:cxn ang="0">
                  <a:pos x="connsiteX9239" y="connsiteY9239"/>
                </a:cxn>
                <a:cxn ang="0">
                  <a:pos x="connsiteX9240" y="connsiteY9240"/>
                </a:cxn>
                <a:cxn ang="0">
                  <a:pos x="connsiteX9241" y="connsiteY9241"/>
                </a:cxn>
                <a:cxn ang="0">
                  <a:pos x="connsiteX9242" y="connsiteY9242"/>
                </a:cxn>
                <a:cxn ang="0">
                  <a:pos x="connsiteX9243" y="connsiteY9243"/>
                </a:cxn>
                <a:cxn ang="0">
                  <a:pos x="connsiteX9244" y="connsiteY9244"/>
                </a:cxn>
                <a:cxn ang="0">
                  <a:pos x="connsiteX9245" y="connsiteY9245"/>
                </a:cxn>
                <a:cxn ang="0">
                  <a:pos x="connsiteX9246" y="connsiteY9246"/>
                </a:cxn>
                <a:cxn ang="0">
                  <a:pos x="connsiteX9247" y="connsiteY9247"/>
                </a:cxn>
                <a:cxn ang="0">
                  <a:pos x="connsiteX9248" y="connsiteY9248"/>
                </a:cxn>
                <a:cxn ang="0">
                  <a:pos x="connsiteX9249" y="connsiteY9249"/>
                </a:cxn>
                <a:cxn ang="0">
                  <a:pos x="connsiteX9250" y="connsiteY9250"/>
                </a:cxn>
                <a:cxn ang="0">
                  <a:pos x="connsiteX9251" y="connsiteY9251"/>
                </a:cxn>
                <a:cxn ang="0">
                  <a:pos x="connsiteX9252" y="connsiteY9252"/>
                </a:cxn>
                <a:cxn ang="0">
                  <a:pos x="connsiteX9253" y="connsiteY9253"/>
                </a:cxn>
                <a:cxn ang="0">
                  <a:pos x="connsiteX9254" y="connsiteY9254"/>
                </a:cxn>
                <a:cxn ang="0">
                  <a:pos x="connsiteX9255" y="connsiteY9255"/>
                </a:cxn>
                <a:cxn ang="0">
                  <a:pos x="connsiteX9256" y="connsiteY9256"/>
                </a:cxn>
                <a:cxn ang="0">
                  <a:pos x="connsiteX9257" y="connsiteY9257"/>
                </a:cxn>
                <a:cxn ang="0">
                  <a:pos x="connsiteX9258" y="connsiteY9258"/>
                </a:cxn>
                <a:cxn ang="0">
                  <a:pos x="connsiteX9259" y="connsiteY9259"/>
                </a:cxn>
                <a:cxn ang="0">
                  <a:pos x="connsiteX9260" y="connsiteY9260"/>
                </a:cxn>
                <a:cxn ang="0">
                  <a:pos x="connsiteX9261" y="connsiteY9261"/>
                </a:cxn>
                <a:cxn ang="0">
                  <a:pos x="connsiteX9262" y="connsiteY9262"/>
                </a:cxn>
                <a:cxn ang="0">
                  <a:pos x="connsiteX9263" y="connsiteY9263"/>
                </a:cxn>
                <a:cxn ang="0">
                  <a:pos x="connsiteX9264" y="connsiteY9264"/>
                </a:cxn>
                <a:cxn ang="0">
                  <a:pos x="connsiteX9265" y="connsiteY9265"/>
                </a:cxn>
                <a:cxn ang="0">
                  <a:pos x="connsiteX9266" y="connsiteY9266"/>
                </a:cxn>
                <a:cxn ang="0">
                  <a:pos x="connsiteX9267" y="connsiteY9267"/>
                </a:cxn>
                <a:cxn ang="0">
                  <a:pos x="connsiteX9268" y="connsiteY9268"/>
                </a:cxn>
                <a:cxn ang="0">
                  <a:pos x="connsiteX9269" y="connsiteY9269"/>
                </a:cxn>
                <a:cxn ang="0">
                  <a:pos x="connsiteX9270" y="connsiteY9270"/>
                </a:cxn>
                <a:cxn ang="0">
                  <a:pos x="connsiteX9271" y="connsiteY9271"/>
                </a:cxn>
                <a:cxn ang="0">
                  <a:pos x="connsiteX9272" y="connsiteY9272"/>
                </a:cxn>
                <a:cxn ang="0">
                  <a:pos x="connsiteX9273" y="connsiteY9273"/>
                </a:cxn>
                <a:cxn ang="0">
                  <a:pos x="connsiteX9274" y="connsiteY9274"/>
                </a:cxn>
                <a:cxn ang="0">
                  <a:pos x="connsiteX9275" y="connsiteY9275"/>
                </a:cxn>
                <a:cxn ang="0">
                  <a:pos x="connsiteX9276" y="connsiteY9276"/>
                </a:cxn>
                <a:cxn ang="0">
                  <a:pos x="connsiteX9277" y="connsiteY9277"/>
                </a:cxn>
                <a:cxn ang="0">
                  <a:pos x="connsiteX9278" y="connsiteY9278"/>
                </a:cxn>
                <a:cxn ang="0">
                  <a:pos x="connsiteX9279" y="connsiteY9279"/>
                </a:cxn>
                <a:cxn ang="0">
                  <a:pos x="connsiteX9280" y="connsiteY9280"/>
                </a:cxn>
                <a:cxn ang="0">
                  <a:pos x="connsiteX9281" y="connsiteY9281"/>
                </a:cxn>
                <a:cxn ang="0">
                  <a:pos x="connsiteX9282" y="connsiteY9282"/>
                </a:cxn>
                <a:cxn ang="0">
                  <a:pos x="connsiteX9283" y="connsiteY9283"/>
                </a:cxn>
                <a:cxn ang="0">
                  <a:pos x="connsiteX9284" y="connsiteY9284"/>
                </a:cxn>
                <a:cxn ang="0">
                  <a:pos x="connsiteX9285" y="connsiteY9285"/>
                </a:cxn>
                <a:cxn ang="0">
                  <a:pos x="connsiteX9286" y="connsiteY9286"/>
                </a:cxn>
                <a:cxn ang="0">
                  <a:pos x="connsiteX9287" y="connsiteY9287"/>
                </a:cxn>
                <a:cxn ang="0">
                  <a:pos x="connsiteX9288" y="connsiteY9288"/>
                </a:cxn>
                <a:cxn ang="0">
                  <a:pos x="connsiteX9289" y="connsiteY9289"/>
                </a:cxn>
                <a:cxn ang="0">
                  <a:pos x="connsiteX9290" y="connsiteY9290"/>
                </a:cxn>
                <a:cxn ang="0">
                  <a:pos x="connsiteX9291" y="connsiteY9291"/>
                </a:cxn>
                <a:cxn ang="0">
                  <a:pos x="connsiteX9292" y="connsiteY9292"/>
                </a:cxn>
                <a:cxn ang="0">
                  <a:pos x="connsiteX9293" y="connsiteY9293"/>
                </a:cxn>
                <a:cxn ang="0">
                  <a:pos x="connsiteX9294" y="connsiteY9294"/>
                </a:cxn>
                <a:cxn ang="0">
                  <a:pos x="connsiteX9295" y="connsiteY9295"/>
                </a:cxn>
                <a:cxn ang="0">
                  <a:pos x="connsiteX9296" y="connsiteY9296"/>
                </a:cxn>
                <a:cxn ang="0">
                  <a:pos x="connsiteX9297" y="connsiteY9297"/>
                </a:cxn>
                <a:cxn ang="0">
                  <a:pos x="connsiteX9298" y="connsiteY9298"/>
                </a:cxn>
                <a:cxn ang="0">
                  <a:pos x="connsiteX9299" y="connsiteY9299"/>
                </a:cxn>
                <a:cxn ang="0">
                  <a:pos x="connsiteX9300" y="connsiteY9300"/>
                </a:cxn>
                <a:cxn ang="0">
                  <a:pos x="connsiteX9301" y="connsiteY9301"/>
                </a:cxn>
                <a:cxn ang="0">
                  <a:pos x="connsiteX9302" y="connsiteY9302"/>
                </a:cxn>
                <a:cxn ang="0">
                  <a:pos x="connsiteX9303" y="connsiteY9303"/>
                </a:cxn>
                <a:cxn ang="0">
                  <a:pos x="connsiteX9304" y="connsiteY9304"/>
                </a:cxn>
                <a:cxn ang="0">
                  <a:pos x="connsiteX9305" y="connsiteY9305"/>
                </a:cxn>
                <a:cxn ang="0">
                  <a:pos x="connsiteX9306" y="connsiteY9306"/>
                </a:cxn>
                <a:cxn ang="0">
                  <a:pos x="connsiteX9307" y="connsiteY9307"/>
                </a:cxn>
                <a:cxn ang="0">
                  <a:pos x="connsiteX9308" y="connsiteY9308"/>
                </a:cxn>
                <a:cxn ang="0">
                  <a:pos x="connsiteX9309" y="connsiteY9309"/>
                </a:cxn>
                <a:cxn ang="0">
                  <a:pos x="connsiteX9310" y="connsiteY9310"/>
                </a:cxn>
                <a:cxn ang="0">
                  <a:pos x="connsiteX9311" y="connsiteY9311"/>
                </a:cxn>
                <a:cxn ang="0">
                  <a:pos x="connsiteX9312" y="connsiteY9312"/>
                </a:cxn>
                <a:cxn ang="0">
                  <a:pos x="connsiteX9313" y="connsiteY9313"/>
                </a:cxn>
                <a:cxn ang="0">
                  <a:pos x="connsiteX9314" y="connsiteY9314"/>
                </a:cxn>
                <a:cxn ang="0">
                  <a:pos x="connsiteX9315" y="connsiteY9315"/>
                </a:cxn>
                <a:cxn ang="0">
                  <a:pos x="connsiteX9316" y="connsiteY9316"/>
                </a:cxn>
                <a:cxn ang="0">
                  <a:pos x="connsiteX9317" y="connsiteY9317"/>
                </a:cxn>
                <a:cxn ang="0">
                  <a:pos x="connsiteX9318" y="connsiteY9318"/>
                </a:cxn>
                <a:cxn ang="0">
                  <a:pos x="connsiteX9319" y="connsiteY9319"/>
                </a:cxn>
                <a:cxn ang="0">
                  <a:pos x="connsiteX9320" y="connsiteY9320"/>
                </a:cxn>
                <a:cxn ang="0">
                  <a:pos x="connsiteX9321" y="connsiteY9321"/>
                </a:cxn>
                <a:cxn ang="0">
                  <a:pos x="connsiteX9322" y="connsiteY9322"/>
                </a:cxn>
                <a:cxn ang="0">
                  <a:pos x="connsiteX9323" y="connsiteY9323"/>
                </a:cxn>
                <a:cxn ang="0">
                  <a:pos x="connsiteX9324" y="connsiteY9324"/>
                </a:cxn>
                <a:cxn ang="0">
                  <a:pos x="connsiteX9325" y="connsiteY9325"/>
                </a:cxn>
                <a:cxn ang="0">
                  <a:pos x="connsiteX9326" y="connsiteY9326"/>
                </a:cxn>
                <a:cxn ang="0">
                  <a:pos x="connsiteX9327" y="connsiteY9327"/>
                </a:cxn>
                <a:cxn ang="0">
                  <a:pos x="connsiteX9328" y="connsiteY9328"/>
                </a:cxn>
                <a:cxn ang="0">
                  <a:pos x="connsiteX9329" y="connsiteY9329"/>
                </a:cxn>
                <a:cxn ang="0">
                  <a:pos x="connsiteX9330" y="connsiteY9330"/>
                </a:cxn>
                <a:cxn ang="0">
                  <a:pos x="connsiteX9331" y="connsiteY9331"/>
                </a:cxn>
                <a:cxn ang="0">
                  <a:pos x="connsiteX9332" y="connsiteY9332"/>
                </a:cxn>
                <a:cxn ang="0">
                  <a:pos x="connsiteX9333" y="connsiteY9333"/>
                </a:cxn>
                <a:cxn ang="0">
                  <a:pos x="connsiteX9334" y="connsiteY9334"/>
                </a:cxn>
                <a:cxn ang="0">
                  <a:pos x="connsiteX9335" y="connsiteY9335"/>
                </a:cxn>
                <a:cxn ang="0">
                  <a:pos x="connsiteX9336" y="connsiteY9336"/>
                </a:cxn>
                <a:cxn ang="0">
                  <a:pos x="connsiteX9337" y="connsiteY9337"/>
                </a:cxn>
                <a:cxn ang="0">
                  <a:pos x="connsiteX9338" y="connsiteY9338"/>
                </a:cxn>
                <a:cxn ang="0">
                  <a:pos x="connsiteX9339" y="connsiteY9339"/>
                </a:cxn>
                <a:cxn ang="0">
                  <a:pos x="connsiteX9340" y="connsiteY9340"/>
                </a:cxn>
                <a:cxn ang="0">
                  <a:pos x="connsiteX9341" y="connsiteY9341"/>
                </a:cxn>
                <a:cxn ang="0">
                  <a:pos x="connsiteX9342" y="connsiteY9342"/>
                </a:cxn>
                <a:cxn ang="0">
                  <a:pos x="connsiteX9343" y="connsiteY9343"/>
                </a:cxn>
                <a:cxn ang="0">
                  <a:pos x="connsiteX9344" y="connsiteY9344"/>
                </a:cxn>
                <a:cxn ang="0">
                  <a:pos x="connsiteX9345" y="connsiteY9345"/>
                </a:cxn>
                <a:cxn ang="0">
                  <a:pos x="connsiteX9346" y="connsiteY9346"/>
                </a:cxn>
                <a:cxn ang="0">
                  <a:pos x="connsiteX9347" y="connsiteY9347"/>
                </a:cxn>
                <a:cxn ang="0">
                  <a:pos x="connsiteX9348" y="connsiteY9348"/>
                </a:cxn>
                <a:cxn ang="0">
                  <a:pos x="connsiteX9349" y="connsiteY9349"/>
                </a:cxn>
                <a:cxn ang="0">
                  <a:pos x="connsiteX9350" y="connsiteY9350"/>
                </a:cxn>
                <a:cxn ang="0">
                  <a:pos x="connsiteX9351" y="connsiteY9351"/>
                </a:cxn>
                <a:cxn ang="0">
                  <a:pos x="connsiteX9352" y="connsiteY9352"/>
                </a:cxn>
                <a:cxn ang="0">
                  <a:pos x="connsiteX9353" y="connsiteY9353"/>
                </a:cxn>
                <a:cxn ang="0">
                  <a:pos x="connsiteX9354" y="connsiteY9354"/>
                </a:cxn>
                <a:cxn ang="0">
                  <a:pos x="connsiteX9355" y="connsiteY9355"/>
                </a:cxn>
                <a:cxn ang="0">
                  <a:pos x="connsiteX9356" y="connsiteY9356"/>
                </a:cxn>
                <a:cxn ang="0">
                  <a:pos x="connsiteX9357" y="connsiteY9357"/>
                </a:cxn>
                <a:cxn ang="0">
                  <a:pos x="connsiteX9358" y="connsiteY9358"/>
                </a:cxn>
                <a:cxn ang="0">
                  <a:pos x="connsiteX9359" y="connsiteY9359"/>
                </a:cxn>
                <a:cxn ang="0">
                  <a:pos x="connsiteX9360" y="connsiteY9360"/>
                </a:cxn>
                <a:cxn ang="0">
                  <a:pos x="connsiteX9361" y="connsiteY9361"/>
                </a:cxn>
                <a:cxn ang="0">
                  <a:pos x="connsiteX9362" y="connsiteY9362"/>
                </a:cxn>
                <a:cxn ang="0">
                  <a:pos x="connsiteX9363" y="connsiteY9363"/>
                </a:cxn>
                <a:cxn ang="0">
                  <a:pos x="connsiteX9364" y="connsiteY9364"/>
                </a:cxn>
                <a:cxn ang="0">
                  <a:pos x="connsiteX9365" y="connsiteY9365"/>
                </a:cxn>
                <a:cxn ang="0">
                  <a:pos x="connsiteX9366" y="connsiteY9366"/>
                </a:cxn>
                <a:cxn ang="0">
                  <a:pos x="connsiteX9367" y="connsiteY9367"/>
                </a:cxn>
                <a:cxn ang="0">
                  <a:pos x="connsiteX9368" y="connsiteY9368"/>
                </a:cxn>
                <a:cxn ang="0">
                  <a:pos x="connsiteX9369" y="connsiteY9369"/>
                </a:cxn>
                <a:cxn ang="0">
                  <a:pos x="connsiteX9370" y="connsiteY9370"/>
                </a:cxn>
                <a:cxn ang="0">
                  <a:pos x="connsiteX9371" y="connsiteY9371"/>
                </a:cxn>
                <a:cxn ang="0">
                  <a:pos x="connsiteX9372" y="connsiteY9372"/>
                </a:cxn>
                <a:cxn ang="0">
                  <a:pos x="connsiteX9373" y="connsiteY9373"/>
                </a:cxn>
                <a:cxn ang="0">
                  <a:pos x="connsiteX9374" y="connsiteY9374"/>
                </a:cxn>
                <a:cxn ang="0">
                  <a:pos x="connsiteX9375" y="connsiteY9375"/>
                </a:cxn>
                <a:cxn ang="0">
                  <a:pos x="connsiteX9376" y="connsiteY9376"/>
                </a:cxn>
                <a:cxn ang="0">
                  <a:pos x="connsiteX9377" y="connsiteY9377"/>
                </a:cxn>
                <a:cxn ang="0">
                  <a:pos x="connsiteX9378" y="connsiteY9378"/>
                </a:cxn>
                <a:cxn ang="0">
                  <a:pos x="connsiteX9379" y="connsiteY9379"/>
                </a:cxn>
                <a:cxn ang="0">
                  <a:pos x="connsiteX9380" y="connsiteY9380"/>
                </a:cxn>
                <a:cxn ang="0">
                  <a:pos x="connsiteX9381" y="connsiteY9381"/>
                </a:cxn>
                <a:cxn ang="0">
                  <a:pos x="connsiteX9382" y="connsiteY9382"/>
                </a:cxn>
                <a:cxn ang="0">
                  <a:pos x="connsiteX9383" y="connsiteY9383"/>
                </a:cxn>
                <a:cxn ang="0">
                  <a:pos x="connsiteX9384" y="connsiteY9384"/>
                </a:cxn>
                <a:cxn ang="0">
                  <a:pos x="connsiteX9385" y="connsiteY9385"/>
                </a:cxn>
                <a:cxn ang="0">
                  <a:pos x="connsiteX9386" y="connsiteY9386"/>
                </a:cxn>
                <a:cxn ang="0">
                  <a:pos x="connsiteX9387" y="connsiteY9387"/>
                </a:cxn>
                <a:cxn ang="0">
                  <a:pos x="connsiteX9388" y="connsiteY9388"/>
                </a:cxn>
                <a:cxn ang="0">
                  <a:pos x="connsiteX9389" y="connsiteY9389"/>
                </a:cxn>
                <a:cxn ang="0">
                  <a:pos x="connsiteX9390" y="connsiteY9390"/>
                </a:cxn>
                <a:cxn ang="0">
                  <a:pos x="connsiteX9391" y="connsiteY9391"/>
                </a:cxn>
                <a:cxn ang="0">
                  <a:pos x="connsiteX9392" y="connsiteY9392"/>
                </a:cxn>
                <a:cxn ang="0">
                  <a:pos x="connsiteX9393" y="connsiteY9393"/>
                </a:cxn>
                <a:cxn ang="0">
                  <a:pos x="connsiteX9394" y="connsiteY9394"/>
                </a:cxn>
                <a:cxn ang="0">
                  <a:pos x="connsiteX9395" y="connsiteY9395"/>
                </a:cxn>
                <a:cxn ang="0">
                  <a:pos x="connsiteX9396" y="connsiteY9396"/>
                </a:cxn>
                <a:cxn ang="0">
                  <a:pos x="connsiteX9397" y="connsiteY9397"/>
                </a:cxn>
                <a:cxn ang="0">
                  <a:pos x="connsiteX9398" y="connsiteY9398"/>
                </a:cxn>
                <a:cxn ang="0">
                  <a:pos x="connsiteX9399" y="connsiteY9399"/>
                </a:cxn>
                <a:cxn ang="0">
                  <a:pos x="connsiteX9400" y="connsiteY9400"/>
                </a:cxn>
                <a:cxn ang="0">
                  <a:pos x="connsiteX9401" y="connsiteY9401"/>
                </a:cxn>
                <a:cxn ang="0">
                  <a:pos x="connsiteX9402" y="connsiteY9402"/>
                </a:cxn>
                <a:cxn ang="0">
                  <a:pos x="connsiteX9403" y="connsiteY9403"/>
                </a:cxn>
                <a:cxn ang="0">
                  <a:pos x="connsiteX9404" y="connsiteY9404"/>
                </a:cxn>
                <a:cxn ang="0">
                  <a:pos x="connsiteX9405" y="connsiteY9405"/>
                </a:cxn>
                <a:cxn ang="0">
                  <a:pos x="connsiteX9406" y="connsiteY9406"/>
                </a:cxn>
                <a:cxn ang="0">
                  <a:pos x="connsiteX9407" y="connsiteY9407"/>
                </a:cxn>
                <a:cxn ang="0">
                  <a:pos x="connsiteX9408" y="connsiteY9408"/>
                </a:cxn>
                <a:cxn ang="0">
                  <a:pos x="connsiteX9409" y="connsiteY9409"/>
                </a:cxn>
                <a:cxn ang="0">
                  <a:pos x="connsiteX9410" y="connsiteY9410"/>
                </a:cxn>
                <a:cxn ang="0">
                  <a:pos x="connsiteX9411" y="connsiteY9411"/>
                </a:cxn>
                <a:cxn ang="0">
                  <a:pos x="connsiteX9412" y="connsiteY9412"/>
                </a:cxn>
                <a:cxn ang="0">
                  <a:pos x="connsiteX9413" y="connsiteY9413"/>
                </a:cxn>
                <a:cxn ang="0">
                  <a:pos x="connsiteX9414" y="connsiteY9414"/>
                </a:cxn>
                <a:cxn ang="0">
                  <a:pos x="connsiteX9415" y="connsiteY9415"/>
                </a:cxn>
                <a:cxn ang="0">
                  <a:pos x="connsiteX9416" y="connsiteY9416"/>
                </a:cxn>
                <a:cxn ang="0">
                  <a:pos x="connsiteX9417" y="connsiteY9417"/>
                </a:cxn>
                <a:cxn ang="0">
                  <a:pos x="connsiteX9418" y="connsiteY9418"/>
                </a:cxn>
                <a:cxn ang="0">
                  <a:pos x="connsiteX9419" y="connsiteY9419"/>
                </a:cxn>
                <a:cxn ang="0">
                  <a:pos x="connsiteX9420" y="connsiteY9420"/>
                </a:cxn>
                <a:cxn ang="0">
                  <a:pos x="connsiteX9421" y="connsiteY9421"/>
                </a:cxn>
                <a:cxn ang="0">
                  <a:pos x="connsiteX9422" y="connsiteY9422"/>
                </a:cxn>
                <a:cxn ang="0">
                  <a:pos x="connsiteX9423" y="connsiteY9423"/>
                </a:cxn>
                <a:cxn ang="0">
                  <a:pos x="connsiteX9424" y="connsiteY9424"/>
                </a:cxn>
                <a:cxn ang="0">
                  <a:pos x="connsiteX9425" y="connsiteY9425"/>
                </a:cxn>
                <a:cxn ang="0">
                  <a:pos x="connsiteX9426" y="connsiteY9426"/>
                </a:cxn>
                <a:cxn ang="0">
                  <a:pos x="connsiteX9427" y="connsiteY9427"/>
                </a:cxn>
                <a:cxn ang="0">
                  <a:pos x="connsiteX9428" y="connsiteY9428"/>
                </a:cxn>
                <a:cxn ang="0">
                  <a:pos x="connsiteX9429" y="connsiteY9429"/>
                </a:cxn>
                <a:cxn ang="0">
                  <a:pos x="connsiteX9430" y="connsiteY9430"/>
                </a:cxn>
                <a:cxn ang="0">
                  <a:pos x="connsiteX9431" y="connsiteY9431"/>
                </a:cxn>
                <a:cxn ang="0">
                  <a:pos x="connsiteX9432" y="connsiteY9432"/>
                </a:cxn>
                <a:cxn ang="0">
                  <a:pos x="connsiteX9433" y="connsiteY9433"/>
                </a:cxn>
                <a:cxn ang="0">
                  <a:pos x="connsiteX9434" y="connsiteY9434"/>
                </a:cxn>
                <a:cxn ang="0">
                  <a:pos x="connsiteX9435" y="connsiteY9435"/>
                </a:cxn>
                <a:cxn ang="0">
                  <a:pos x="connsiteX9436" y="connsiteY9436"/>
                </a:cxn>
                <a:cxn ang="0">
                  <a:pos x="connsiteX9437" y="connsiteY9437"/>
                </a:cxn>
                <a:cxn ang="0">
                  <a:pos x="connsiteX9438" y="connsiteY9438"/>
                </a:cxn>
                <a:cxn ang="0">
                  <a:pos x="connsiteX9439" y="connsiteY9439"/>
                </a:cxn>
                <a:cxn ang="0">
                  <a:pos x="connsiteX9440" y="connsiteY9440"/>
                </a:cxn>
                <a:cxn ang="0">
                  <a:pos x="connsiteX9441" y="connsiteY9441"/>
                </a:cxn>
                <a:cxn ang="0">
                  <a:pos x="connsiteX9442" y="connsiteY9442"/>
                </a:cxn>
                <a:cxn ang="0">
                  <a:pos x="connsiteX9443" y="connsiteY9443"/>
                </a:cxn>
                <a:cxn ang="0">
                  <a:pos x="connsiteX9444" y="connsiteY9444"/>
                </a:cxn>
                <a:cxn ang="0">
                  <a:pos x="connsiteX9445" y="connsiteY9445"/>
                </a:cxn>
                <a:cxn ang="0">
                  <a:pos x="connsiteX9446" y="connsiteY9446"/>
                </a:cxn>
                <a:cxn ang="0">
                  <a:pos x="connsiteX9447" y="connsiteY9447"/>
                </a:cxn>
                <a:cxn ang="0">
                  <a:pos x="connsiteX9448" y="connsiteY9448"/>
                </a:cxn>
                <a:cxn ang="0">
                  <a:pos x="connsiteX9449" y="connsiteY9449"/>
                </a:cxn>
                <a:cxn ang="0">
                  <a:pos x="connsiteX9450" y="connsiteY9450"/>
                </a:cxn>
                <a:cxn ang="0">
                  <a:pos x="connsiteX9451" y="connsiteY9451"/>
                </a:cxn>
                <a:cxn ang="0">
                  <a:pos x="connsiteX9452" y="connsiteY9452"/>
                </a:cxn>
                <a:cxn ang="0">
                  <a:pos x="connsiteX9453" y="connsiteY9453"/>
                </a:cxn>
                <a:cxn ang="0">
                  <a:pos x="connsiteX9454" y="connsiteY9454"/>
                </a:cxn>
                <a:cxn ang="0">
                  <a:pos x="connsiteX9455" y="connsiteY9455"/>
                </a:cxn>
                <a:cxn ang="0">
                  <a:pos x="connsiteX9456" y="connsiteY9456"/>
                </a:cxn>
                <a:cxn ang="0">
                  <a:pos x="connsiteX9457" y="connsiteY9457"/>
                </a:cxn>
                <a:cxn ang="0">
                  <a:pos x="connsiteX9458" y="connsiteY9458"/>
                </a:cxn>
                <a:cxn ang="0">
                  <a:pos x="connsiteX9459" y="connsiteY9459"/>
                </a:cxn>
                <a:cxn ang="0">
                  <a:pos x="connsiteX9460" y="connsiteY9460"/>
                </a:cxn>
                <a:cxn ang="0">
                  <a:pos x="connsiteX9461" y="connsiteY9461"/>
                </a:cxn>
                <a:cxn ang="0">
                  <a:pos x="connsiteX9462" y="connsiteY9462"/>
                </a:cxn>
                <a:cxn ang="0">
                  <a:pos x="connsiteX9463" y="connsiteY9463"/>
                </a:cxn>
                <a:cxn ang="0">
                  <a:pos x="connsiteX9464" y="connsiteY9464"/>
                </a:cxn>
                <a:cxn ang="0">
                  <a:pos x="connsiteX9465" y="connsiteY9465"/>
                </a:cxn>
                <a:cxn ang="0">
                  <a:pos x="connsiteX9466" y="connsiteY9466"/>
                </a:cxn>
                <a:cxn ang="0">
                  <a:pos x="connsiteX9467" y="connsiteY9467"/>
                </a:cxn>
                <a:cxn ang="0">
                  <a:pos x="connsiteX9468" y="connsiteY9468"/>
                </a:cxn>
                <a:cxn ang="0">
                  <a:pos x="connsiteX9469" y="connsiteY9469"/>
                </a:cxn>
                <a:cxn ang="0">
                  <a:pos x="connsiteX9470" y="connsiteY9470"/>
                </a:cxn>
                <a:cxn ang="0">
                  <a:pos x="connsiteX9471" y="connsiteY9471"/>
                </a:cxn>
                <a:cxn ang="0">
                  <a:pos x="connsiteX9472" y="connsiteY9472"/>
                </a:cxn>
                <a:cxn ang="0">
                  <a:pos x="connsiteX9473" y="connsiteY9473"/>
                </a:cxn>
                <a:cxn ang="0">
                  <a:pos x="connsiteX9474" y="connsiteY9474"/>
                </a:cxn>
                <a:cxn ang="0">
                  <a:pos x="connsiteX9475" y="connsiteY9475"/>
                </a:cxn>
                <a:cxn ang="0">
                  <a:pos x="connsiteX9476" y="connsiteY9476"/>
                </a:cxn>
                <a:cxn ang="0">
                  <a:pos x="connsiteX9477" y="connsiteY9477"/>
                </a:cxn>
                <a:cxn ang="0">
                  <a:pos x="connsiteX9478" y="connsiteY9478"/>
                </a:cxn>
                <a:cxn ang="0">
                  <a:pos x="connsiteX9479" y="connsiteY9479"/>
                </a:cxn>
                <a:cxn ang="0">
                  <a:pos x="connsiteX9480" y="connsiteY9480"/>
                </a:cxn>
                <a:cxn ang="0">
                  <a:pos x="connsiteX9481" y="connsiteY9481"/>
                </a:cxn>
                <a:cxn ang="0">
                  <a:pos x="connsiteX9482" y="connsiteY9482"/>
                </a:cxn>
                <a:cxn ang="0">
                  <a:pos x="connsiteX9483" y="connsiteY9483"/>
                </a:cxn>
                <a:cxn ang="0">
                  <a:pos x="connsiteX9484" y="connsiteY9484"/>
                </a:cxn>
                <a:cxn ang="0">
                  <a:pos x="connsiteX9485" y="connsiteY9485"/>
                </a:cxn>
                <a:cxn ang="0">
                  <a:pos x="connsiteX9486" y="connsiteY9486"/>
                </a:cxn>
                <a:cxn ang="0">
                  <a:pos x="connsiteX9487" y="connsiteY9487"/>
                </a:cxn>
                <a:cxn ang="0">
                  <a:pos x="connsiteX9488" y="connsiteY9488"/>
                </a:cxn>
                <a:cxn ang="0">
                  <a:pos x="connsiteX9489" y="connsiteY9489"/>
                </a:cxn>
                <a:cxn ang="0">
                  <a:pos x="connsiteX9490" y="connsiteY9490"/>
                </a:cxn>
                <a:cxn ang="0">
                  <a:pos x="connsiteX9491" y="connsiteY9491"/>
                </a:cxn>
                <a:cxn ang="0">
                  <a:pos x="connsiteX9492" y="connsiteY9492"/>
                </a:cxn>
                <a:cxn ang="0">
                  <a:pos x="connsiteX9493" y="connsiteY9493"/>
                </a:cxn>
                <a:cxn ang="0">
                  <a:pos x="connsiteX9494" y="connsiteY9494"/>
                </a:cxn>
                <a:cxn ang="0">
                  <a:pos x="connsiteX9495" y="connsiteY9495"/>
                </a:cxn>
                <a:cxn ang="0">
                  <a:pos x="connsiteX9496" y="connsiteY9496"/>
                </a:cxn>
                <a:cxn ang="0">
                  <a:pos x="connsiteX9497" y="connsiteY9497"/>
                </a:cxn>
                <a:cxn ang="0">
                  <a:pos x="connsiteX9498" y="connsiteY9498"/>
                </a:cxn>
                <a:cxn ang="0">
                  <a:pos x="connsiteX9499" y="connsiteY9499"/>
                </a:cxn>
                <a:cxn ang="0">
                  <a:pos x="connsiteX9500" y="connsiteY9500"/>
                </a:cxn>
                <a:cxn ang="0">
                  <a:pos x="connsiteX9501" y="connsiteY9501"/>
                </a:cxn>
                <a:cxn ang="0">
                  <a:pos x="connsiteX9502" y="connsiteY9502"/>
                </a:cxn>
                <a:cxn ang="0">
                  <a:pos x="connsiteX9503" y="connsiteY9503"/>
                </a:cxn>
                <a:cxn ang="0">
                  <a:pos x="connsiteX9504" y="connsiteY9504"/>
                </a:cxn>
                <a:cxn ang="0">
                  <a:pos x="connsiteX9505" y="connsiteY9505"/>
                </a:cxn>
                <a:cxn ang="0">
                  <a:pos x="connsiteX9506" y="connsiteY9506"/>
                </a:cxn>
                <a:cxn ang="0">
                  <a:pos x="connsiteX9507" y="connsiteY9507"/>
                </a:cxn>
                <a:cxn ang="0">
                  <a:pos x="connsiteX9508" y="connsiteY9508"/>
                </a:cxn>
                <a:cxn ang="0">
                  <a:pos x="connsiteX9509" y="connsiteY9509"/>
                </a:cxn>
                <a:cxn ang="0">
                  <a:pos x="connsiteX9510" y="connsiteY9510"/>
                </a:cxn>
                <a:cxn ang="0">
                  <a:pos x="connsiteX9511" y="connsiteY9511"/>
                </a:cxn>
                <a:cxn ang="0">
                  <a:pos x="connsiteX9512" y="connsiteY9512"/>
                </a:cxn>
                <a:cxn ang="0">
                  <a:pos x="connsiteX9513" y="connsiteY9513"/>
                </a:cxn>
                <a:cxn ang="0">
                  <a:pos x="connsiteX9514" y="connsiteY9514"/>
                </a:cxn>
                <a:cxn ang="0">
                  <a:pos x="connsiteX9515" y="connsiteY9515"/>
                </a:cxn>
                <a:cxn ang="0">
                  <a:pos x="connsiteX9516" y="connsiteY9516"/>
                </a:cxn>
                <a:cxn ang="0">
                  <a:pos x="connsiteX9517" y="connsiteY9517"/>
                </a:cxn>
                <a:cxn ang="0">
                  <a:pos x="connsiteX9518" y="connsiteY9518"/>
                </a:cxn>
                <a:cxn ang="0">
                  <a:pos x="connsiteX9519" y="connsiteY9519"/>
                </a:cxn>
                <a:cxn ang="0">
                  <a:pos x="connsiteX9520" y="connsiteY9520"/>
                </a:cxn>
                <a:cxn ang="0">
                  <a:pos x="connsiteX9521" y="connsiteY9521"/>
                </a:cxn>
                <a:cxn ang="0">
                  <a:pos x="connsiteX9522" y="connsiteY9522"/>
                </a:cxn>
                <a:cxn ang="0">
                  <a:pos x="connsiteX9523" y="connsiteY9523"/>
                </a:cxn>
                <a:cxn ang="0">
                  <a:pos x="connsiteX9524" y="connsiteY9524"/>
                </a:cxn>
                <a:cxn ang="0">
                  <a:pos x="connsiteX9525" y="connsiteY9525"/>
                </a:cxn>
                <a:cxn ang="0">
                  <a:pos x="connsiteX9526" y="connsiteY9526"/>
                </a:cxn>
                <a:cxn ang="0">
                  <a:pos x="connsiteX9527" y="connsiteY9527"/>
                </a:cxn>
                <a:cxn ang="0">
                  <a:pos x="connsiteX9528" y="connsiteY9528"/>
                </a:cxn>
                <a:cxn ang="0">
                  <a:pos x="connsiteX9529" y="connsiteY9529"/>
                </a:cxn>
                <a:cxn ang="0">
                  <a:pos x="connsiteX9530" y="connsiteY9530"/>
                </a:cxn>
                <a:cxn ang="0">
                  <a:pos x="connsiteX9531" y="connsiteY9531"/>
                </a:cxn>
                <a:cxn ang="0">
                  <a:pos x="connsiteX9532" y="connsiteY9532"/>
                </a:cxn>
                <a:cxn ang="0">
                  <a:pos x="connsiteX9533" y="connsiteY9533"/>
                </a:cxn>
                <a:cxn ang="0">
                  <a:pos x="connsiteX9534" y="connsiteY9534"/>
                </a:cxn>
                <a:cxn ang="0">
                  <a:pos x="connsiteX9535" y="connsiteY9535"/>
                </a:cxn>
                <a:cxn ang="0">
                  <a:pos x="connsiteX9536" y="connsiteY9536"/>
                </a:cxn>
                <a:cxn ang="0">
                  <a:pos x="connsiteX9537" y="connsiteY9537"/>
                </a:cxn>
                <a:cxn ang="0">
                  <a:pos x="connsiteX9538" y="connsiteY9538"/>
                </a:cxn>
                <a:cxn ang="0">
                  <a:pos x="connsiteX9539" y="connsiteY9539"/>
                </a:cxn>
                <a:cxn ang="0">
                  <a:pos x="connsiteX9540" y="connsiteY9540"/>
                </a:cxn>
                <a:cxn ang="0">
                  <a:pos x="connsiteX9541" y="connsiteY9541"/>
                </a:cxn>
                <a:cxn ang="0">
                  <a:pos x="connsiteX9542" y="connsiteY9542"/>
                </a:cxn>
                <a:cxn ang="0">
                  <a:pos x="connsiteX9543" y="connsiteY9543"/>
                </a:cxn>
                <a:cxn ang="0">
                  <a:pos x="connsiteX9544" y="connsiteY9544"/>
                </a:cxn>
                <a:cxn ang="0">
                  <a:pos x="connsiteX9545" y="connsiteY9545"/>
                </a:cxn>
                <a:cxn ang="0">
                  <a:pos x="connsiteX9546" y="connsiteY9546"/>
                </a:cxn>
                <a:cxn ang="0">
                  <a:pos x="connsiteX9547" y="connsiteY9547"/>
                </a:cxn>
                <a:cxn ang="0">
                  <a:pos x="connsiteX9548" y="connsiteY9548"/>
                </a:cxn>
                <a:cxn ang="0">
                  <a:pos x="connsiteX9549" y="connsiteY9549"/>
                </a:cxn>
                <a:cxn ang="0">
                  <a:pos x="connsiteX9550" y="connsiteY9550"/>
                </a:cxn>
                <a:cxn ang="0">
                  <a:pos x="connsiteX9551" y="connsiteY9551"/>
                </a:cxn>
                <a:cxn ang="0">
                  <a:pos x="connsiteX9552" y="connsiteY9552"/>
                </a:cxn>
                <a:cxn ang="0">
                  <a:pos x="connsiteX9553" y="connsiteY9553"/>
                </a:cxn>
                <a:cxn ang="0">
                  <a:pos x="connsiteX9554" y="connsiteY9554"/>
                </a:cxn>
                <a:cxn ang="0">
                  <a:pos x="connsiteX9555" y="connsiteY9555"/>
                </a:cxn>
                <a:cxn ang="0">
                  <a:pos x="connsiteX9556" y="connsiteY9556"/>
                </a:cxn>
                <a:cxn ang="0">
                  <a:pos x="connsiteX9557" y="connsiteY9557"/>
                </a:cxn>
                <a:cxn ang="0">
                  <a:pos x="connsiteX9558" y="connsiteY9558"/>
                </a:cxn>
                <a:cxn ang="0">
                  <a:pos x="connsiteX9559" y="connsiteY9559"/>
                </a:cxn>
                <a:cxn ang="0">
                  <a:pos x="connsiteX9560" y="connsiteY9560"/>
                </a:cxn>
                <a:cxn ang="0">
                  <a:pos x="connsiteX9561" y="connsiteY9561"/>
                </a:cxn>
                <a:cxn ang="0">
                  <a:pos x="connsiteX9562" y="connsiteY9562"/>
                </a:cxn>
                <a:cxn ang="0">
                  <a:pos x="connsiteX9563" y="connsiteY9563"/>
                </a:cxn>
                <a:cxn ang="0">
                  <a:pos x="connsiteX9564" y="connsiteY9564"/>
                </a:cxn>
                <a:cxn ang="0">
                  <a:pos x="connsiteX9565" y="connsiteY9565"/>
                </a:cxn>
                <a:cxn ang="0">
                  <a:pos x="connsiteX9566" y="connsiteY9566"/>
                </a:cxn>
                <a:cxn ang="0">
                  <a:pos x="connsiteX9567" y="connsiteY9567"/>
                </a:cxn>
                <a:cxn ang="0">
                  <a:pos x="connsiteX9568" y="connsiteY9568"/>
                </a:cxn>
                <a:cxn ang="0">
                  <a:pos x="connsiteX9569" y="connsiteY9569"/>
                </a:cxn>
                <a:cxn ang="0">
                  <a:pos x="connsiteX9570" y="connsiteY9570"/>
                </a:cxn>
                <a:cxn ang="0">
                  <a:pos x="connsiteX9571" y="connsiteY9571"/>
                </a:cxn>
                <a:cxn ang="0">
                  <a:pos x="connsiteX9572" y="connsiteY9572"/>
                </a:cxn>
                <a:cxn ang="0">
                  <a:pos x="connsiteX9573" y="connsiteY9573"/>
                </a:cxn>
                <a:cxn ang="0">
                  <a:pos x="connsiteX9574" y="connsiteY9574"/>
                </a:cxn>
                <a:cxn ang="0">
                  <a:pos x="connsiteX9575" y="connsiteY9575"/>
                </a:cxn>
                <a:cxn ang="0">
                  <a:pos x="connsiteX9576" y="connsiteY9576"/>
                </a:cxn>
                <a:cxn ang="0">
                  <a:pos x="connsiteX9577" y="connsiteY9577"/>
                </a:cxn>
                <a:cxn ang="0">
                  <a:pos x="connsiteX9578" y="connsiteY9578"/>
                </a:cxn>
                <a:cxn ang="0">
                  <a:pos x="connsiteX9579" y="connsiteY9579"/>
                </a:cxn>
                <a:cxn ang="0">
                  <a:pos x="connsiteX9580" y="connsiteY9580"/>
                </a:cxn>
                <a:cxn ang="0">
                  <a:pos x="connsiteX9581" y="connsiteY9581"/>
                </a:cxn>
                <a:cxn ang="0">
                  <a:pos x="connsiteX9582" y="connsiteY9582"/>
                </a:cxn>
                <a:cxn ang="0">
                  <a:pos x="connsiteX9583" y="connsiteY9583"/>
                </a:cxn>
                <a:cxn ang="0">
                  <a:pos x="connsiteX9584" y="connsiteY9584"/>
                </a:cxn>
                <a:cxn ang="0">
                  <a:pos x="connsiteX9585" y="connsiteY9585"/>
                </a:cxn>
                <a:cxn ang="0">
                  <a:pos x="connsiteX9586" y="connsiteY9586"/>
                </a:cxn>
                <a:cxn ang="0">
                  <a:pos x="connsiteX9587" y="connsiteY9587"/>
                </a:cxn>
                <a:cxn ang="0">
                  <a:pos x="connsiteX9588" y="connsiteY9588"/>
                </a:cxn>
                <a:cxn ang="0">
                  <a:pos x="connsiteX9589" y="connsiteY9589"/>
                </a:cxn>
                <a:cxn ang="0">
                  <a:pos x="connsiteX9590" y="connsiteY9590"/>
                </a:cxn>
                <a:cxn ang="0">
                  <a:pos x="connsiteX9591" y="connsiteY9591"/>
                </a:cxn>
                <a:cxn ang="0">
                  <a:pos x="connsiteX9592" y="connsiteY9592"/>
                </a:cxn>
                <a:cxn ang="0">
                  <a:pos x="connsiteX9593" y="connsiteY9593"/>
                </a:cxn>
                <a:cxn ang="0">
                  <a:pos x="connsiteX9594" y="connsiteY9594"/>
                </a:cxn>
                <a:cxn ang="0">
                  <a:pos x="connsiteX9595" y="connsiteY9595"/>
                </a:cxn>
                <a:cxn ang="0">
                  <a:pos x="connsiteX9596" y="connsiteY9596"/>
                </a:cxn>
                <a:cxn ang="0">
                  <a:pos x="connsiteX9597" y="connsiteY9597"/>
                </a:cxn>
                <a:cxn ang="0">
                  <a:pos x="connsiteX9598" y="connsiteY9598"/>
                </a:cxn>
                <a:cxn ang="0">
                  <a:pos x="connsiteX9599" y="connsiteY9599"/>
                </a:cxn>
                <a:cxn ang="0">
                  <a:pos x="connsiteX9600" y="connsiteY9600"/>
                </a:cxn>
                <a:cxn ang="0">
                  <a:pos x="connsiteX9601" y="connsiteY9601"/>
                </a:cxn>
                <a:cxn ang="0">
                  <a:pos x="connsiteX9602" y="connsiteY9602"/>
                </a:cxn>
                <a:cxn ang="0">
                  <a:pos x="connsiteX9603" y="connsiteY9603"/>
                </a:cxn>
                <a:cxn ang="0">
                  <a:pos x="connsiteX9604" y="connsiteY9604"/>
                </a:cxn>
                <a:cxn ang="0">
                  <a:pos x="connsiteX9605" y="connsiteY9605"/>
                </a:cxn>
                <a:cxn ang="0">
                  <a:pos x="connsiteX9606" y="connsiteY9606"/>
                </a:cxn>
                <a:cxn ang="0">
                  <a:pos x="connsiteX9607" y="connsiteY9607"/>
                </a:cxn>
                <a:cxn ang="0">
                  <a:pos x="connsiteX9608" y="connsiteY9608"/>
                </a:cxn>
                <a:cxn ang="0">
                  <a:pos x="connsiteX9609" y="connsiteY9609"/>
                </a:cxn>
                <a:cxn ang="0">
                  <a:pos x="connsiteX9610" y="connsiteY9610"/>
                </a:cxn>
                <a:cxn ang="0">
                  <a:pos x="connsiteX9611" y="connsiteY9611"/>
                </a:cxn>
                <a:cxn ang="0">
                  <a:pos x="connsiteX9612" y="connsiteY9612"/>
                </a:cxn>
                <a:cxn ang="0">
                  <a:pos x="connsiteX9613" y="connsiteY9613"/>
                </a:cxn>
                <a:cxn ang="0">
                  <a:pos x="connsiteX9614" y="connsiteY9614"/>
                </a:cxn>
                <a:cxn ang="0">
                  <a:pos x="connsiteX9615" y="connsiteY9615"/>
                </a:cxn>
                <a:cxn ang="0">
                  <a:pos x="connsiteX9616" y="connsiteY9616"/>
                </a:cxn>
                <a:cxn ang="0">
                  <a:pos x="connsiteX9617" y="connsiteY9617"/>
                </a:cxn>
                <a:cxn ang="0">
                  <a:pos x="connsiteX9618" y="connsiteY9618"/>
                </a:cxn>
                <a:cxn ang="0">
                  <a:pos x="connsiteX9619" y="connsiteY9619"/>
                </a:cxn>
                <a:cxn ang="0">
                  <a:pos x="connsiteX9620" y="connsiteY9620"/>
                </a:cxn>
                <a:cxn ang="0">
                  <a:pos x="connsiteX9621" y="connsiteY9621"/>
                </a:cxn>
                <a:cxn ang="0">
                  <a:pos x="connsiteX9622" y="connsiteY9622"/>
                </a:cxn>
                <a:cxn ang="0">
                  <a:pos x="connsiteX9623" y="connsiteY9623"/>
                </a:cxn>
                <a:cxn ang="0">
                  <a:pos x="connsiteX9624" y="connsiteY9624"/>
                </a:cxn>
                <a:cxn ang="0">
                  <a:pos x="connsiteX9625" y="connsiteY9625"/>
                </a:cxn>
                <a:cxn ang="0">
                  <a:pos x="connsiteX9626" y="connsiteY9626"/>
                </a:cxn>
                <a:cxn ang="0">
                  <a:pos x="connsiteX9627" y="connsiteY9627"/>
                </a:cxn>
                <a:cxn ang="0">
                  <a:pos x="connsiteX9628" y="connsiteY9628"/>
                </a:cxn>
                <a:cxn ang="0">
                  <a:pos x="connsiteX9629" y="connsiteY9629"/>
                </a:cxn>
                <a:cxn ang="0">
                  <a:pos x="connsiteX9630" y="connsiteY9630"/>
                </a:cxn>
                <a:cxn ang="0">
                  <a:pos x="connsiteX9631" y="connsiteY9631"/>
                </a:cxn>
                <a:cxn ang="0">
                  <a:pos x="connsiteX9632" y="connsiteY9632"/>
                </a:cxn>
                <a:cxn ang="0">
                  <a:pos x="connsiteX9633" y="connsiteY9633"/>
                </a:cxn>
                <a:cxn ang="0">
                  <a:pos x="connsiteX9634" y="connsiteY9634"/>
                </a:cxn>
                <a:cxn ang="0">
                  <a:pos x="connsiteX9635" y="connsiteY9635"/>
                </a:cxn>
                <a:cxn ang="0">
                  <a:pos x="connsiteX9636" y="connsiteY9636"/>
                </a:cxn>
                <a:cxn ang="0">
                  <a:pos x="connsiteX9637" y="connsiteY9637"/>
                </a:cxn>
                <a:cxn ang="0">
                  <a:pos x="connsiteX9638" y="connsiteY9638"/>
                </a:cxn>
                <a:cxn ang="0">
                  <a:pos x="connsiteX9639" y="connsiteY9639"/>
                </a:cxn>
                <a:cxn ang="0">
                  <a:pos x="connsiteX9640" y="connsiteY9640"/>
                </a:cxn>
                <a:cxn ang="0">
                  <a:pos x="connsiteX9641" y="connsiteY9641"/>
                </a:cxn>
                <a:cxn ang="0">
                  <a:pos x="connsiteX9642" y="connsiteY9642"/>
                </a:cxn>
                <a:cxn ang="0">
                  <a:pos x="connsiteX9643" y="connsiteY9643"/>
                </a:cxn>
                <a:cxn ang="0">
                  <a:pos x="connsiteX9644" y="connsiteY9644"/>
                </a:cxn>
                <a:cxn ang="0">
                  <a:pos x="connsiteX9645" y="connsiteY9645"/>
                </a:cxn>
                <a:cxn ang="0">
                  <a:pos x="connsiteX9646" y="connsiteY9646"/>
                </a:cxn>
                <a:cxn ang="0">
                  <a:pos x="connsiteX9647" y="connsiteY9647"/>
                </a:cxn>
                <a:cxn ang="0">
                  <a:pos x="connsiteX9648" y="connsiteY9648"/>
                </a:cxn>
                <a:cxn ang="0">
                  <a:pos x="connsiteX9649" y="connsiteY9649"/>
                </a:cxn>
                <a:cxn ang="0">
                  <a:pos x="connsiteX9650" y="connsiteY9650"/>
                </a:cxn>
                <a:cxn ang="0">
                  <a:pos x="connsiteX9651" y="connsiteY9651"/>
                </a:cxn>
                <a:cxn ang="0">
                  <a:pos x="connsiteX9652" y="connsiteY9652"/>
                </a:cxn>
                <a:cxn ang="0">
                  <a:pos x="connsiteX9653" y="connsiteY9653"/>
                </a:cxn>
                <a:cxn ang="0">
                  <a:pos x="connsiteX9654" y="connsiteY9654"/>
                </a:cxn>
                <a:cxn ang="0">
                  <a:pos x="connsiteX9655" y="connsiteY9655"/>
                </a:cxn>
                <a:cxn ang="0">
                  <a:pos x="connsiteX9656" y="connsiteY9656"/>
                </a:cxn>
                <a:cxn ang="0">
                  <a:pos x="connsiteX9657" y="connsiteY9657"/>
                </a:cxn>
                <a:cxn ang="0">
                  <a:pos x="connsiteX9658" y="connsiteY9658"/>
                </a:cxn>
                <a:cxn ang="0">
                  <a:pos x="connsiteX9659" y="connsiteY9659"/>
                </a:cxn>
                <a:cxn ang="0">
                  <a:pos x="connsiteX9660" y="connsiteY9660"/>
                </a:cxn>
                <a:cxn ang="0">
                  <a:pos x="connsiteX9661" y="connsiteY9661"/>
                </a:cxn>
                <a:cxn ang="0">
                  <a:pos x="connsiteX9662" y="connsiteY9662"/>
                </a:cxn>
                <a:cxn ang="0">
                  <a:pos x="connsiteX9663" y="connsiteY9663"/>
                </a:cxn>
                <a:cxn ang="0">
                  <a:pos x="connsiteX9664" y="connsiteY9664"/>
                </a:cxn>
                <a:cxn ang="0">
                  <a:pos x="connsiteX9665" y="connsiteY9665"/>
                </a:cxn>
                <a:cxn ang="0">
                  <a:pos x="connsiteX9666" y="connsiteY9666"/>
                </a:cxn>
                <a:cxn ang="0">
                  <a:pos x="connsiteX9667" y="connsiteY9667"/>
                </a:cxn>
                <a:cxn ang="0">
                  <a:pos x="connsiteX9668" y="connsiteY9668"/>
                </a:cxn>
                <a:cxn ang="0">
                  <a:pos x="connsiteX9669" y="connsiteY9669"/>
                </a:cxn>
                <a:cxn ang="0">
                  <a:pos x="connsiteX9670" y="connsiteY9670"/>
                </a:cxn>
                <a:cxn ang="0">
                  <a:pos x="connsiteX9671" y="connsiteY9671"/>
                </a:cxn>
                <a:cxn ang="0">
                  <a:pos x="connsiteX9672" y="connsiteY9672"/>
                </a:cxn>
                <a:cxn ang="0">
                  <a:pos x="connsiteX9673" y="connsiteY9673"/>
                </a:cxn>
                <a:cxn ang="0">
                  <a:pos x="connsiteX9674" y="connsiteY9674"/>
                </a:cxn>
                <a:cxn ang="0">
                  <a:pos x="connsiteX9675" y="connsiteY9675"/>
                </a:cxn>
                <a:cxn ang="0">
                  <a:pos x="connsiteX9676" y="connsiteY9676"/>
                </a:cxn>
                <a:cxn ang="0">
                  <a:pos x="connsiteX9677" y="connsiteY9677"/>
                </a:cxn>
                <a:cxn ang="0">
                  <a:pos x="connsiteX9678" y="connsiteY9678"/>
                </a:cxn>
                <a:cxn ang="0">
                  <a:pos x="connsiteX9679" y="connsiteY9679"/>
                </a:cxn>
                <a:cxn ang="0">
                  <a:pos x="connsiteX9680" y="connsiteY9680"/>
                </a:cxn>
                <a:cxn ang="0">
                  <a:pos x="connsiteX9681" y="connsiteY9681"/>
                </a:cxn>
                <a:cxn ang="0">
                  <a:pos x="connsiteX9682" y="connsiteY9682"/>
                </a:cxn>
                <a:cxn ang="0">
                  <a:pos x="connsiteX9683" y="connsiteY9683"/>
                </a:cxn>
                <a:cxn ang="0">
                  <a:pos x="connsiteX9684" y="connsiteY9684"/>
                </a:cxn>
                <a:cxn ang="0">
                  <a:pos x="connsiteX9685" y="connsiteY9685"/>
                </a:cxn>
                <a:cxn ang="0">
                  <a:pos x="connsiteX9686" y="connsiteY9686"/>
                </a:cxn>
                <a:cxn ang="0">
                  <a:pos x="connsiteX9687" y="connsiteY9687"/>
                </a:cxn>
                <a:cxn ang="0">
                  <a:pos x="connsiteX9688" y="connsiteY9688"/>
                </a:cxn>
                <a:cxn ang="0">
                  <a:pos x="connsiteX9689" y="connsiteY9689"/>
                </a:cxn>
                <a:cxn ang="0">
                  <a:pos x="connsiteX9690" y="connsiteY9690"/>
                </a:cxn>
                <a:cxn ang="0">
                  <a:pos x="connsiteX9691" y="connsiteY9691"/>
                </a:cxn>
                <a:cxn ang="0">
                  <a:pos x="connsiteX9692" y="connsiteY9692"/>
                </a:cxn>
                <a:cxn ang="0">
                  <a:pos x="connsiteX9693" y="connsiteY9693"/>
                </a:cxn>
                <a:cxn ang="0">
                  <a:pos x="connsiteX9694" y="connsiteY9694"/>
                </a:cxn>
                <a:cxn ang="0">
                  <a:pos x="connsiteX9695" y="connsiteY9695"/>
                </a:cxn>
                <a:cxn ang="0">
                  <a:pos x="connsiteX9696" y="connsiteY9696"/>
                </a:cxn>
                <a:cxn ang="0">
                  <a:pos x="connsiteX9697" y="connsiteY9697"/>
                </a:cxn>
                <a:cxn ang="0">
                  <a:pos x="connsiteX9698" y="connsiteY9698"/>
                </a:cxn>
                <a:cxn ang="0">
                  <a:pos x="connsiteX9699" y="connsiteY9699"/>
                </a:cxn>
                <a:cxn ang="0">
                  <a:pos x="connsiteX9700" y="connsiteY9700"/>
                </a:cxn>
                <a:cxn ang="0">
                  <a:pos x="connsiteX9701" y="connsiteY9701"/>
                </a:cxn>
                <a:cxn ang="0">
                  <a:pos x="connsiteX9702" y="connsiteY9702"/>
                </a:cxn>
                <a:cxn ang="0">
                  <a:pos x="connsiteX9703" y="connsiteY9703"/>
                </a:cxn>
                <a:cxn ang="0">
                  <a:pos x="connsiteX9704" y="connsiteY9704"/>
                </a:cxn>
                <a:cxn ang="0">
                  <a:pos x="connsiteX9705" y="connsiteY9705"/>
                </a:cxn>
                <a:cxn ang="0">
                  <a:pos x="connsiteX9706" y="connsiteY9706"/>
                </a:cxn>
                <a:cxn ang="0">
                  <a:pos x="connsiteX9707" y="connsiteY9707"/>
                </a:cxn>
                <a:cxn ang="0">
                  <a:pos x="connsiteX9708" y="connsiteY9708"/>
                </a:cxn>
                <a:cxn ang="0">
                  <a:pos x="connsiteX9709" y="connsiteY9709"/>
                </a:cxn>
                <a:cxn ang="0">
                  <a:pos x="connsiteX9710" y="connsiteY9710"/>
                </a:cxn>
                <a:cxn ang="0">
                  <a:pos x="connsiteX9711" y="connsiteY9711"/>
                </a:cxn>
                <a:cxn ang="0">
                  <a:pos x="connsiteX9712" y="connsiteY9712"/>
                </a:cxn>
                <a:cxn ang="0">
                  <a:pos x="connsiteX9713" y="connsiteY9713"/>
                </a:cxn>
                <a:cxn ang="0">
                  <a:pos x="connsiteX9714" y="connsiteY9714"/>
                </a:cxn>
                <a:cxn ang="0">
                  <a:pos x="connsiteX9715" y="connsiteY9715"/>
                </a:cxn>
                <a:cxn ang="0">
                  <a:pos x="connsiteX9716" y="connsiteY9716"/>
                </a:cxn>
                <a:cxn ang="0">
                  <a:pos x="connsiteX9717" y="connsiteY9717"/>
                </a:cxn>
                <a:cxn ang="0">
                  <a:pos x="connsiteX9718" y="connsiteY9718"/>
                </a:cxn>
                <a:cxn ang="0">
                  <a:pos x="connsiteX9719" y="connsiteY9719"/>
                </a:cxn>
                <a:cxn ang="0">
                  <a:pos x="connsiteX9720" y="connsiteY9720"/>
                </a:cxn>
                <a:cxn ang="0">
                  <a:pos x="connsiteX9721" y="connsiteY9721"/>
                </a:cxn>
                <a:cxn ang="0">
                  <a:pos x="connsiteX9722" y="connsiteY9722"/>
                </a:cxn>
                <a:cxn ang="0">
                  <a:pos x="connsiteX9723" y="connsiteY9723"/>
                </a:cxn>
                <a:cxn ang="0">
                  <a:pos x="connsiteX9724" y="connsiteY9724"/>
                </a:cxn>
                <a:cxn ang="0">
                  <a:pos x="connsiteX9725" y="connsiteY9725"/>
                </a:cxn>
                <a:cxn ang="0">
                  <a:pos x="connsiteX9726" y="connsiteY9726"/>
                </a:cxn>
                <a:cxn ang="0">
                  <a:pos x="connsiteX9727" y="connsiteY9727"/>
                </a:cxn>
                <a:cxn ang="0">
                  <a:pos x="connsiteX9728" y="connsiteY9728"/>
                </a:cxn>
                <a:cxn ang="0">
                  <a:pos x="connsiteX9729" y="connsiteY9729"/>
                </a:cxn>
                <a:cxn ang="0">
                  <a:pos x="connsiteX9730" y="connsiteY9730"/>
                </a:cxn>
                <a:cxn ang="0">
                  <a:pos x="connsiteX9731" y="connsiteY9731"/>
                </a:cxn>
                <a:cxn ang="0">
                  <a:pos x="connsiteX9732" y="connsiteY9732"/>
                </a:cxn>
                <a:cxn ang="0">
                  <a:pos x="connsiteX9733" y="connsiteY9733"/>
                </a:cxn>
                <a:cxn ang="0">
                  <a:pos x="connsiteX9734" y="connsiteY9734"/>
                </a:cxn>
                <a:cxn ang="0">
                  <a:pos x="connsiteX9735" y="connsiteY9735"/>
                </a:cxn>
                <a:cxn ang="0">
                  <a:pos x="connsiteX9736" y="connsiteY9736"/>
                </a:cxn>
                <a:cxn ang="0">
                  <a:pos x="connsiteX9737" y="connsiteY9737"/>
                </a:cxn>
                <a:cxn ang="0">
                  <a:pos x="connsiteX9738" y="connsiteY9738"/>
                </a:cxn>
                <a:cxn ang="0">
                  <a:pos x="connsiteX9739" y="connsiteY9739"/>
                </a:cxn>
                <a:cxn ang="0">
                  <a:pos x="connsiteX9740" y="connsiteY9740"/>
                </a:cxn>
                <a:cxn ang="0">
                  <a:pos x="connsiteX9741" y="connsiteY9741"/>
                </a:cxn>
                <a:cxn ang="0">
                  <a:pos x="connsiteX9742" y="connsiteY9742"/>
                </a:cxn>
                <a:cxn ang="0">
                  <a:pos x="connsiteX9743" y="connsiteY9743"/>
                </a:cxn>
                <a:cxn ang="0">
                  <a:pos x="connsiteX9744" y="connsiteY9744"/>
                </a:cxn>
                <a:cxn ang="0">
                  <a:pos x="connsiteX9745" y="connsiteY9745"/>
                </a:cxn>
                <a:cxn ang="0">
                  <a:pos x="connsiteX9746" y="connsiteY9746"/>
                </a:cxn>
                <a:cxn ang="0">
                  <a:pos x="connsiteX9747" y="connsiteY9747"/>
                </a:cxn>
                <a:cxn ang="0">
                  <a:pos x="connsiteX9748" y="connsiteY9748"/>
                </a:cxn>
                <a:cxn ang="0">
                  <a:pos x="connsiteX9749" y="connsiteY9749"/>
                </a:cxn>
                <a:cxn ang="0">
                  <a:pos x="connsiteX9750" y="connsiteY9750"/>
                </a:cxn>
                <a:cxn ang="0">
                  <a:pos x="connsiteX9751" y="connsiteY9751"/>
                </a:cxn>
                <a:cxn ang="0">
                  <a:pos x="connsiteX9752" y="connsiteY9752"/>
                </a:cxn>
                <a:cxn ang="0">
                  <a:pos x="connsiteX9753" y="connsiteY9753"/>
                </a:cxn>
                <a:cxn ang="0">
                  <a:pos x="connsiteX9754" y="connsiteY9754"/>
                </a:cxn>
                <a:cxn ang="0">
                  <a:pos x="connsiteX9755" y="connsiteY9755"/>
                </a:cxn>
                <a:cxn ang="0">
                  <a:pos x="connsiteX9756" y="connsiteY9756"/>
                </a:cxn>
                <a:cxn ang="0">
                  <a:pos x="connsiteX9757" y="connsiteY9757"/>
                </a:cxn>
                <a:cxn ang="0">
                  <a:pos x="connsiteX9758" y="connsiteY9758"/>
                </a:cxn>
                <a:cxn ang="0">
                  <a:pos x="connsiteX9759" y="connsiteY9759"/>
                </a:cxn>
                <a:cxn ang="0">
                  <a:pos x="connsiteX9760" y="connsiteY9760"/>
                </a:cxn>
                <a:cxn ang="0">
                  <a:pos x="connsiteX9761" y="connsiteY9761"/>
                </a:cxn>
                <a:cxn ang="0">
                  <a:pos x="connsiteX9762" y="connsiteY9762"/>
                </a:cxn>
                <a:cxn ang="0">
                  <a:pos x="connsiteX9763" y="connsiteY9763"/>
                </a:cxn>
                <a:cxn ang="0">
                  <a:pos x="connsiteX9764" y="connsiteY9764"/>
                </a:cxn>
                <a:cxn ang="0">
                  <a:pos x="connsiteX9765" y="connsiteY9765"/>
                </a:cxn>
                <a:cxn ang="0">
                  <a:pos x="connsiteX9766" y="connsiteY9766"/>
                </a:cxn>
                <a:cxn ang="0">
                  <a:pos x="connsiteX9767" y="connsiteY9767"/>
                </a:cxn>
                <a:cxn ang="0">
                  <a:pos x="connsiteX9768" y="connsiteY9768"/>
                </a:cxn>
                <a:cxn ang="0">
                  <a:pos x="connsiteX9769" y="connsiteY9769"/>
                </a:cxn>
                <a:cxn ang="0">
                  <a:pos x="connsiteX9770" y="connsiteY9770"/>
                </a:cxn>
                <a:cxn ang="0">
                  <a:pos x="connsiteX9771" y="connsiteY9771"/>
                </a:cxn>
                <a:cxn ang="0">
                  <a:pos x="connsiteX9772" y="connsiteY9772"/>
                </a:cxn>
                <a:cxn ang="0">
                  <a:pos x="connsiteX9773" y="connsiteY9773"/>
                </a:cxn>
                <a:cxn ang="0">
                  <a:pos x="connsiteX9774" y="connsiteY9774"/>
                </a:cxn>
                <a:cxn ang="0">
                  <a:pos x="connsiteX9775" y="connsiteY9775"/>
                </a:cxn>
                <a:cxn ang="0">
                  <a:pos x="connsiteX9776" y="connsiteY9776"/>
                </a:cxn>
                <a:cxn ang="0">
                  <a:pos x="connsiteX9777" y="connsiteY9777"/>
                </a:cxn>
                <a:cxn ang="0">
                  <a:pos x="connsiteX9778" y="connsiteY9778"/>
                </a:cxn>
                <a:cxn ang="0">
                  <a:pos x="connsiteX9779" y="connsiteY9779"/>
                </a:cxn>
                <a:cxn ang="0">
                  <a:pos x="connsiteX9780" y="connsiteY9780"/>
                </a:cxn>
                <a:cxn ang="0">
                  <a:pos x="connsiteX9781" y="connsiteY9781"/>
                </a:cxn>
                <a:cxn ang="0">
                  <a:pos x="connsiteX9782" y="connsiteY9782"/>
                </a:cxn>
                <a:cxn ang="0">
                  <a:pos x="connsiteX9783" y="connsiteY9783"/>
                </a:cxn>
                <a:cxn ang="0">
                  <a:pos x="connsiteX9784" y="connsiteY9784"/>
                </a:cxn>
                <a:cxn ang="0">
                  <a:pos x="connsiteX9785" y="connsiteY9785"/>
                </a:cxn>
                <a:cxn ang="0">
                  <a:pos x="connsiteX9786" y="connsiteY9786"/>
                </a:cxn>
                <a:cxn ang="0">
                  <a:pos x="connsiteX9787" y="connsiteY9787"/>
                </a:cxn>
                <a:cxn ang="0">
                  <a:pos x="connsiteX9788" y="connsiteY9788"/>
                </a:cxn>
                <a:cxn ang="0">
                  <a:pos x="connsiteX9789" y="connsiteY9789"/>
                </a:cxn>
                <a:cxn ang="0">
                  <a:pos x="connsiteX9790" y="connsiteY9790"/>
                </a:cxn>
                <a:cxn ang="0">
                  <a:pos x="connsiteX9791" y="connsiteY9791"/>
                </a:cxn>
                <a:cxn ang="0">
                  <a:pos x="connsiteX9792" y="connsiteY9792"/>
                </a:cxn>
                <a:cxn ang="0">
                  <a:pos x="connsiteX9793" y="connsiteY9793"/>
                </a:cxn>
                <a:cxn ang="0">
                  <a:pos x="connsiteX9794" y="connsiteY9794"/>
                </a:cxn>
                <a:cxn ang="0">
                  <a:pos x="connsiteX9795" y="connsiteY9795"/>
                </a:cxn>
                <a:cxn ang="0">
                  <a:pos x="connsiteX9796" y="connsiteY9796"/>
                </a:cxn>
                <a:cxn ang="0">
                  <a:pos x="connsiteX9797" y="connsiteY9797"/>
                </a:cxn>
                <a:cxn ang="0">
                  <a:pos x="connsiteX9798" y="connsiteY9798"/>
                </a:cxn>
                <a:cxn ang="0">
                  <a:pos x="connsiteX9799" y="connsiteY9799"/>
                </a:cxn>
                <a:cxn ang="0">
                  <a:pos x="connsiteX9800" y="connsiteY9800"/>
                </a:cxn>
                <a:cxn ang="0">
                  <a:pos x="connsiteX9801" y="connsiteY9801"/>
                </a:cxn>
                <a:cxn ang="0">
                  <a:pos x="connsiteX9802" y="connsiteY9802"/>
                </a:cxn>
                <a:cxn ang="0">
                  <a:pos x="connsiteX9803" y="connsiteY9803"/>
                </a:cxn>
                <a:cxn ang="0">
                  <a:pos x="connsiteX9804" y="connsiteY9804"/>
                </a:cxn>
                <a:cxn ang="0">
                  <a:pos x="connsiteX9805" y="connsiteY9805"/>
                </a:cxn>
                <a:cxn ang="0">
                  <a:pos x="connsiteX9806" y="connsiteY9806"/>
                </a:cxn>
                <a:cxn ang="0">
                  <a:pos x="connsiteX9807" y="connsiteY9807"/>
                </a:cxn>
                <a:cxn ang="0">
                  <a:pos x="connsiteX9808" y="connsiteY9808"/>
                </a:cxn>
                <a:cxn ang="0">
                  <a:pos x="connsiteX9809" y="connsiteY9809"/>
                </a:cxn>
                <a:cxn ang="0">
                  <a:pos x="connsiteX9810" y="connsiteY9810"/>
                </a:cxn>
                <a:cxn ang="0">
                  <a:pos x="connsiteX9811" y="connsiteY9811"/>
                </a:cxn>
                <a:cxn ang="0">
                  <a:pos x="connsiteX9812" y="connsiteY9812"/>
                </a:cxn>
                <a:cxn ang="0">
                  <a:pos x="connsiteX9813" y="connsiteY9813"/>
                </a:cxn>
                <a:cxn ang="0">
                  <a:pos x="connsiteX9814" y="connsiteY9814"/>
                </a:cxn>
                <a:cxn ang="0">
                  <a:pos x="connsiteX9815" y="connsiteY9815"/>
                </a:cxn>
                <a:cxn ang="0">
                  <a:pos x="connsiteX9816" y="connsiteY9816"/>
                </a:cxn>
                <a:cxn ang="0">
                  <a:pos x="connsiteX9817" y="connsiteY9817"/>
                </a:cxn>
                <a:cxn ang="0">
                  <a:pos x="connsiteX9818" y="connsiteY9818"/>
                </a:cxn>
                <a:cxn ang="0">
                  <a:pos x="connsiteX9819" y="connsiteY9819"/>
                </a:cxn>
                <a:cxn ang="0">
                  <a:pos x="connsiteX9820" y="connsiteY9820"/>
                </a:cxn>
                <a:cxn ang="0">
                  <a:pos x="connsiteX9821" y="connsiteY9821"/>
                </a:cxn>
                <a:cxn ang="0">
                  <a:pos x="connsiteX9822" y="connsiteY9822"/>
                </a:cxn>
                <a:cxn ang="0">
                  <a:pos x="connsiteX9823" y="connsiteY9823"/>
                </a:cxn>
                <a:cxn ang="0">
                  <a:pos x="connsiteX9824" y="connsiteY9824"/>
                </a:cxn>
                <a:cxn ang="0">
                  <a:pos x="connsiteX9825" y="connsiteY9825"/>
                </a:cxn>
                <a:cxn ang="0">
                  <a:pos x="connsiteX9826" y="connsiteY9826"/>
                </a:cxn>
                <a:cxn ang="0">
                  <a:pos x="connsiteX9827" y="connsiteY9827"/>
                </a:cxn>
                <a:cxn ang="0">
                  <a:pos x="connsiteX9828" y="connsiteY9828"/>
                </a:cxn>
                <a:cxn ang="0">
                  <a:pos x="connsiteX9829" y="connsiteY9829"/>
                </a:cxn>
                <a:cxn ang="0">
                  <a:pos x="connsiteX9830" y="connsiteY9830"/>
                </a:cxn>
                <a:cxn ang="0">
                  <a:pos x="connsiteX9831" y="connsiteY9831"/>
                </a:cxn>
                <a:cxn ang="0">
                  <a:pos x="connsiteX9832" y="connsiteY9832"/>
                </a:cxn>
                <a:cxn ang="0">
                  <a:pos x="connsiteX9833" y="connsiteY9833"/>
                </a:cxn>
                <a:cxn ang="0">
                  <a:pos x="connsiteX9834" y="connsiteY9834"/>
                </a:cxn>
                <a:cxn ang="0">
                  <a:pos x="connsiteX9835" y="connsiteY9835"/>
                </a:cxn>
                <a:cxn ang="0">
                  <a:pos x="connsiteX9836" y="connsiteY9836"/>
                </a:cxn>
                <a:cxn ang="0">
                  <a:pos x="connsiteX9837" y="connsiteY9837"/>
                </a:cxn>
                <a:cxn ang="0">
                  <a:pos x="connsiteX9838" y="connsiteY9838"/>
                </a:cxn>
                <a:cxn ang="0">
                  <a:pos x="connsiteX9839" y="connsiteY9839"/>
                </a:cxn>
                <a:cxn ang="0">
                  <a:pos x="connsiteX9840" y="connsiteY9840"/>
                </a:cxn>
                <a:cxn ang="0">
                  <a:pos x="connsiteX9841" y="connsiteY9841"/>
                </a:cxn>
                <a:cxn ang="0">
                  <a:pos x="connsiteX9842" y="connsiteY9842"/>
                </a:cxn>
                <a:cxn ang="0">
                  <a:pos x="connsiteX9843" y="connsiteY9843"/>
                </a:cxn>
                <a:cxn ang="0">
                  <a:pos x="connsiteX9844" y="connsiteY9844"/>
                </a:cxn>
                <a:cxn ang="0">
                  <a:pos x="connsiteX9845" y="connsiteY9845"/>
                </a:cxn>
                <a:cxn ang="0">
                  <a:pos x="connsiteX9846" y="connsiteY9846"/>
                </a:cxn>
                <a:cxn ang="0">
                  <a:pos x="connsiteX9847" y="connsiteY9847"/>
                </a:cxn>
                <a:cxn ang="0">
                  <a:pos x="connsiteX9848" y="connsiteY9848"/>
                </a:cxn>
                <a:cxn ang="0">
                  <a:pos x="connsiteX9849" y="connsiteY9849"/>
                </a:cxn>
                <a:cxn ang="0">
                  <a:pos x="connsiteX9850" y="connsiteY9850"/>
                </a:cxn>
                <a:cxn ang="0">
                  <a:pos x="connsiteX9851" y="connsiteY9851"/>
                </a:cxn>
                <a:cxn ang="0">
                  <a:pos x="connsiteX9852" y="connsiteY9852"/>
                </a:cxn>
                <a:cxn ang="0">
                  <a:pos x="connsiteX9853" y="connsiteY9853"/>
                </a:cxn>
                <a:cxn ang="0">
                  <a:pos x="connsiteX9854" y="connsiteY9854"/>
                </a:cxn>
                <a:cxn ang="0">
                  <a:pos x="connsiteX9855" y="connsiteY9855"/>
                </a:cxn>
                <a:cxn ang="0">
                  <a:pos x="connsiteX9856" y="connsiteY9856"/>
                </a:cxn>
                <a:cxn ang="0">
                  <a:pos x="connsiteX9857" y="connsiteY9857"/>
                </a:cxn>
                <a:cxn ang="0">
                  <a:pos x="connsiteX9858" y="connsiteY9858"/>
                </a:cxn>
                <a:cxn ang="0">
                  <a:pos x="connsiteX9859" y="connsiteY9859"/>
                </a:cxn>
                <a:cxn ang="0">
                  <a:pos x="connsiteX9860" y="connsiteY9860"/>
                </a:cxn>
                <a:cxn ang="0">
                  <a:pos x="connsiteX9861" y="connsiteY9861"/>
                </a:cxn>
                <a:cxn ang="0">
                  <a:pos x="connsiteX9862" y="connsiteY9862"/>
                </a:cxn>
                <a:cxn ang="0">
                  <a:pos x="connsiteX9863" y="connsiteY9863"/>
                </a:cxn>
                <a:cxn ang="0">
                  <a:pos x="connsiteX9864" y="connsiteY9864"/>
                </a:cxn>
                <a:cxn ang="0">
                  <a:pos x="connsiteX9865" y="connsiteY9865"/>
                </a:cxn>
                <a:cxn ang="0">
                  <a:pos x="connsiteX9866" y="connsiteY9866"/>
                </a:cxn>
                <a:cxn ang="0">
                  <a:pos x="connsiteX9867" y="connsiteY9867"/>
                </a:cxn>
                <a:cxn ang="0">
                  <a:pos x="connsiteX9868" y="connsiteY9868"/>
                </a:cxn>
                <a:cxn ang="0">
                  <a:pos x="connsiteX9869" y="connsiteY9869"/>
                </a:cxn>
                <a:cxn ang="0">
                  <a:pos x="connsiteX9870" y="connsiteY9870"/>
                </a:cxn>
                <a:cxn ang="0">
                  <a:pos x="connsiteX9871" y="connsiteY9871"/>
                </a:cxn>
                <a:cxn ang="0">
                  <a:pos x="connsiteX9872" y="connsiteY9872"/>
                </a:cxn>
                <a:cxn ang="0">
                  <a:pos x="connsiteX9873" y="connsiteY9873"/>
                </a:cxn>
                <a:cxn ang="0">
                  <a:pos x="connsiteX9874" y="connsiteY9874"/>
                </a:cxn>
                <a:cxn ang="0">
                  <a:pos x="connsiteX9875" y="connsiteY9875"/>
                </a:cxn>
                <a:cxn ang="0">
                  <a:pos x="connsiteX9876" y="connsiteY9876"/>
                </a:cxn>
                <a:cxn ang="0">
                  <a:pos x="connsiteX9877" y="connsiteY9877"/>
                </a:cxn>
                <a:cxn ang="0">
                  <a:pos x="connsiteX9878" y="connsiteY9878"/>
                </a:cxn>
                <a:cxn ang="0">
                  <a:pos x="connsiteX9879" y="connsiteY9879"/>
                </a:cxn>
                <a:cxn ang="0">
                  <a:pos x="connsiteX9880" y="connsiteY9880"/>
                </a:cxn>
                <a:cxn ang="0">
                  <a:pos x="connsiteX9881" y="connsiteY9881"/>
                </a:cxn>
                <a:cxn ang="0">
                  <a:pos x="connsiteX9882" y="connsiteY9882"/>
                </a:cxn>
                <a:cxn ang="0">
                  <a:pos x="connsiteX9883" y="connsiteY9883"/>
                </a:cxn>
                <a:cxn ang="0">
                  <a:pos x="connsiteX9884" y="connsiteY9884"/>
                </a:cxn>
                <a:cxn ang="0">
                  <a:pos x="connsiteX9885" y="connsiteY9885"/>
                </a:cxn>
                <a:cxn ang="0">
                  <a:pos x="connsiteX9886" y="connsiteY9886"/>
                </a:cxn>
                <a:cxn ang="0">
                  <a:pos x="connsiteX9887" y="connsiteY9887"/>
                </a:cxn>
                <a:cxn ang="0">
                  <a:pos x="connsiteX9888" y="connsiteY9888"/>
                </a:cxn>
                <a:cxn ang="0">
                  <a:pos x="connsiteX9889" y="connsiteY9889"/>
                </a:cxn>
                <a:cxn ang="0">
                  <a:pos x="connsiteX9890" y="connsiteY9890"/>
                </a:cxn>
                <a:cxn ang="0">
                  <a:pos x="connsiteX9891" y="connsiteY9891"/>
                </a:cxn>
                <a:cxn ang="0">
                  <a:pos x="connsiteX9892" y="connsiteY9892"/>
                </a:cxn>
                <a:cxn ang="0">
                  <a:pos x="connsiteX9893" y="connsiteY9893"/>
                </a:cxn>
                <a:cxn ang="0">
                  <a:pos x="connsiteX9894" y="connsiteY9894"/>
                </a:cxn>
                <a:cxn ang="0">
                  <a:pos x="connsiteX9895" y="connsiteY9895"/>
                </a:cxn>
                <a:cxn ang="0">
                  <a:pos x="connsiteX9896" y="connsiteY9896"/>
                </a:cxn>
                <a:cxn ang="0">
                  <a:pos x="connsiteX9897" y="connsiteY9897"/>
                </a:cxn>
                <a:cxn ang="0">
                  <a:pos x="connsiteX9898" y="connsiteY9898"/>
                </a:cxn>
                <a:cxn ang="0">
                  <a:pos x="connsiteX9899" y="connsiteY9899"/>
                </a:cxn>
                <a:cxn ang="0">
                  <a:pos x="connsiteX9900" y="connsiteY9900"/>
                </a:cxn>
                <a:cxn ang="0">
                  <a:pos x="connsiteX9901" y="connsiteY9901"/>
                </a:cxn>
                <a:cxn ang="0">
                  <a:pos x="connsiteX9902" y="connsiteY9902"/>
                </a:cxn>
                <a:cxn ang="0">
                  <a:pos x="connsiteX9903" y="connsiteY9903"/>
                </a:cxn>
                <a:cxn ang="0">
                  <a:pos x="connsiteX9904" y="connsiteY9904"/>
                </a:cxn>
                <a:cxn ang="0">
                  <a:pos x="connsiteX9905" y="connsiteY9905"/>
                </a:cxn>
                <a:cxn ang="0">
                  <a:pos x="connsiteX9906" y="connsiteY9906"/>
                </a:cxn>
                <a:cxn ang="0">
                  <a:pos x="connsiteX9907" y="connsiteY9907"/>
                </a:cxn>
                <a:cxn ang="0">
                  <a:pos x="connsiteX9908" y="connsiteY9908"/>
                </a:cxn>
                <a:cxn ang="0">
                  <a:pos x="connsiteX9909" y="connsiteY9909"/>
                </a:cxn>
                <a:cxn ang="0">
                  <a:pos x="connsiteX9910" y="connsiteY9910"/>
                </a:cxn>
                <a:cxn ang="0">
                  <a:pos x="connsiteX9911" y="connsiteY9911"/>
                </a:cxn>
                <a:cxn ang="0">
                  <a:pos x="connsiteX9912" y="connsiteY9912"/>
                </a:cxn>
                <a:cxn ang="0">
                  <a:pos x="connsiteX9913" y="connsiteY9913"/>
                </a:cxn>
                <a:cxn ang="0">
                  <a:pos x="connsiteX9914" y="connsiteY9914"/>
                </a:cxn>
                <a:cxn ang="0">
                  <a:pos x="connsiteX9915" y="connsiteY9915"/>
                </a:cxn>
                <a:cxn ang="0">
                  <a:pos x="connsiteX9916" y="connsiteY9916"/>
                </a:cxn>
                <a:cxn ang="0">
                  <a:pos x="connsiteX9917" y="connsiteY9917"/>
                </a:cxn>
                <a:cxn ang="0">
                  <a:pos x="connsiteX9918" y="connsiteY9918"/>
                </a:cxn>
                <a:cxn ang="0">
                  <a:pos x="connsiteX9919" y="connsiteY9919"/>
                </a:cxn>
                <a:cxn ang="0">
                  <a:pos x="connsiteX9920" y="connsiteY9920"/>
                </a:cxn>
                <a:cxn ang="0">
                  <a:pos x="connsiteX9921" y="connsiteY9921"/>
                </a:cxn>
                <a:cxn ang="0">
                  <a:pos x="connsiteX9922" y="connsiteY9922"/>
                </a:cxn>
                <a:cxn ang="0">
                  <a:pos x="connsiteX9923" y="connsiteY9923"/>
                </a:cxn>
                <a:cxn ang="0">
                  <a:pos x="connsiteX9924" y="connsiteY9924"/>
                </a:cxn>
                <a:cxn ang="0">
                  <a:pos x="connsiteX9925" y="connsiteY9925"/>
                </a:cxn>
                <a:cxn ang="0">
                  <a:pos x="connsiteX9926" y="connsiteY9926"/>
                </a:cxn>
                <a:cxn ang="0">
                  <a:pos x="connsiteX9927" y="connsiteY9927"/>
                </a:cxn>
                <a:cxn ang="0">
                  <a:pos x="connsiteX9928" y="connsiteY9928"/>
                </a:cxn>
                <a:cxn ang="0">
                  <a:pos x="connsiteX9929" y="connsiteY9929"/>
                </a:cxn>
                <a:cxn ang="0">
                  <a:pos x="connsiteX9930" y="connsiteY9930"/>
                </a:cxn>
                <a:cxn ang="0">
                  <a:pos x="connsiteX9931" y="connsiteY9931"/>
                </a:cxn>
                <a:cxn ang="0">
                  <a:pos x="connsiteX9932" y="connsiteY9932"/>
                </a:cxn>
                <a:cxn ang="0">
                  <a:pos x="connsiteX9933" y="connsiteY9933"/>
                </a:cxn>
                <a:cxn ang="0">
                  <a:pos x="connsiteX9934" y="connsiteY9934"/>
                </a:cxn>
                <a:cxn ang="0">
                  <a:pos x="connsiteX9935" y="connsiteY9935"/>
                </a:cxn>
                <a:cxn ang="0">
                  <a:pos x="connsiteX9936" y="connsiteY9936"/>
                </a:cxn>
                <a:cxn ang="0">
                  <a:pos x="connsiteX9937" y="connsiteY9937"/>
                </a:cxn>
                <a:cxn ang="0">
                  <a:pos x="connsiteX9938" y="connsiteY9938"/>
                </a:cxn>
                <a:cxn ang="0">
                  <a:pos x="connsiteX9939" y="connsiteY9939"/>
                </a:cxn>
                <a:cxn ang="0">
                  <a:pos x="connsiteX9940" y="connsiteY9940"/>
                </a:cxn>
                <a:cxn ang="0">
                  <a:pos x="connsiteX9941" y="connsiteY9941"/>
                </a:cxn>
                <a:cxn ang="0">
                  <a:pos x="connsiteX9942" y="connsiteY9942"/>
                </a:cxn>
                <a:cxn ang="0">
                  <a:pos x="connsiteX9943" y="connsiteY9943"/>
                </a:cxn>
                <a:cxn ang="0">
                  <a:pos x="connsiteX9944" y="connsiteY9944"/>
                </a:cxn>
                <a:cxn ang="0">
                  <a:pos x="connsiteX9945" y="connsiteY9945"/>
                </a:cxn>
                <a:cxn ang="0">
                  <a:pos x="connsiteX9946" y="connsiteY9946"/>
                </a:cxn>
                <a:cxn ang="0">
                  <a:pos x="connsiteX9947" y="connsiteY9947"/>
                </a:cxn>
                <a:cxn ang="0">
                  <a:pos x="connsiteX9948" y="connsiteY9948"/>
                </a:cxn>
                <a:cxn ang="0">
                  <a:pos x="connsiteX9949" y="connsiteY9949"/>
                </a:cxn>
                <a:cxn ang="0">
                  <a:pos x="connsiteX9950" y="connsiteY9950"/>
                </a:cxn>
                <a:cxn ang="0">
                  <a:pos x="connsiteX9951" y="connsiteY9951"/>
                </a:cxn>
                <a:cxn ang="0">
                  <a:pos x="connsiteX9952" y="connsiteY9952"/>
                </a:cxn>
                <a:cxn ang="0">
                  <a:pos x="connsiteX9953" y="connsiteY9953"/>
                </a:cxn>
                <a:cxn ang="0">
                  <a:pos x="connsiteX9954" y="connsiteY9954"/>
                </a:cxn>
                <a:cxn ang="0">
                  <a:pos x="connsiteX9955" y="connsiteY9955"/>
                </a:cxn>
                <a:cxn ang="0">
                  <a:pos x="connsiteX9956" y="connsiteY9956"/>
                </a:cxn>
                <a:cxn ang="0">
                  <a:pos x="connsiteX9957" y="connsiteY9957"/>
                </a:cxn>
                <a:cxn ang="0">
                  <a:pos x="connsiteX9958" y="connsiteY9958"/>
                </a:cxn>
                <a:cxn ang="0">
                  <a:pos x="connsiteX9959" y="connsiteY9959"/>
                </a:cxn>
                <a:cxn ang="0">
                  <a:pos x="connsiteX9960" y="connsiteY9960"/>
                </a:cxn>
                <a:cxn ang="0">
                  <a:pos x="connsiteX9961" y="connsiteY9961"/>
                </a:cxn>
                <a:cxn ang="0">
                  <a:pos x="connsiteX9962" y="connsiteY9962"/>
                </a:cxn>
                <a:cxn ang="0">
                  <a:pos x="connsiteX9963" y="connsiteY9963"/>
                </a:cxn>
                <a:cxn ang="0">
                  <a:pos x="connsiteX9964" y="connsiteY9964"/>
                </a:cxn>
                <a:cxn ang="0">
                  <a:pos x="connsiteX9965" y="connsiteY9965"/>
                </a:cxn>
                <a:cxn ang="0">
                  <a:pos x="connsiteX9966" y="connsiteY9966"/>
                </a:cxn>
                <a:cxn ang="0">
                  <a:pos x="connsiteX9967" y="connsiteY9967"/>
                </a:cxn>
                <a:cxn ang="0">
                  <a:pos x="connsiteX9968" y="connsiteY9968"/>
                </a:cxn>
                <a:cxn ang="0">
                  <a:pos x="connsiteX9969" y="connsiteY9969"/>
                </a:cxn>
                <a:cxn ang="0">
                  <a:pos x="connsiteX9970" y="connsiteY9970"/>
                </a:cxn>
                <a:cxn ang="0">
                  <a:pos x="connsiteX9971" y="connsiteY9971"/>
                </a:cxn>
                <a:cxn ang="0">
                  <a:pos x="connsiteX9972" y="connsiteY9972"/>
                </a:cxn>
                <a:cxn ang="0">
                  <a:pos x="connsiteX9973" y="connsiteY9973"/>
                </a:cxn>
                <a:cxn ang="0">
                  <a:pos x="connsiteX9974" y="connsiteY9974"/>
                </a:cxn>
                <a:cxn ang="0">
                  <a:pos x="connsiteX9975" y="connsiteY9975"/>
                </a:cxn>
                <a:cxn ang="0">
                  <a:pos x="connsiteX9976" y="connsiteY9976"/>
                </a:cxn>
                <a:cxn ang="0">
                  <a:pos x="connsiteX9977" y="connsiteY9977"/>
                </a:cxn>
                <a:cxn ang="0">
                  <a:pos x="connsiteX9978" y="connsiteY9978"/>
                </a:cxn>
                <a:cxn ang="0">
                  <a:pos x="connsiteX9979" y="connsiteY9979"/>
                </a:cxn>
                <a:cxn ang="0">
                  <a:pos x="connsiteX9980" y="connsiteY9980"/>
                </a:cxn>
                <a:cxn ang="0">
                  <a:pos x="connsiteX9981" y="connsiteY9981"/>
                </a:cxn>
                <a:cxn ang="0">
                  <a:pos x="connsiteX9982" y="connsiteY9982"/>
                </a:cxn>
                <a:cxn ang="0">
                  <a:pos x="connsiteX9983" y="connsiteY9983"/>
                </a:cxn>
                <a:cxn ang="0">
                  <a:pos x="connsiteX9984" y="connsiteY9984"/>
                </a:cxn>
                <a:cxn ang="0">
                  <a:pos x="connsiteX9985" y="connsiteY9985"/>
                </a:cxn>
                <a:cxn ang="0">
                  <a:pos x="connsiteX9986" y="connsiteY9986"/>
                </a:cxn>
                <a:cxn ang="0">
                  <a:pos x="connsiteX9987" y="connsiteY9987"/>
                </a:cxn>
                <a:cxn ang="0">
                  <a:pos x="connsiteX9988" y="connsiteY9988"/>
                </a:cxn>
                <a:cxn ang="0">
                  <a:pos x="connsiteX9989" y="connsiteY9989"/>
                </a:cxn>
                <a:cxn ang="0">
                  <a:pos x="connsiteX9990" y="connsiteY9990"/>
                </a:cxn>
                <a:cxn ang="0">
                  <a:pos x="connsiteX9991" y="connsiteY9991"/>
                </a:cxn>
                <a:cxn ang="0">
                  <a:pos x="connsiteX9992" y="connsiteY9992"/>
                </a:cxn>
                <a:cxn ang="0">
                  <a:pos x="connsiteX9993" y="connsiteY9993"/>
                </a:cxn>
                <a:cxn ang="0">
                  <a:pos x="connsiteX9994" y="connsiteY9994"/>
                </a:cxn>
                <a:cxn ang="0">
                  <a:pos x="connsiteX9995" y="connsiteY9995"/>
                </a:cxn>
                <a:cxn ang="0">
                  <a:pos x="connsiteX9996" y="connsiteY9996"/>
                </a:cxn>
                <a:cxn ang="0">
                  <a:pos x="connsiteX9997" y="connsiteY9997"/>
                </a:cxn>
                <a:cxn ang="0">
                  <a:pos x="connsiteX9998" y="connsiteY9998"/>
                </a:cxn>
                <a:cxn ang="0">
                  <a:pos x="connsiteX9999" y="connsiteY9999"/>
                </a:cxn>
                <a:cxn ang="0">
                  <a:pos x="connsiteX10000" y="connsiteY10000"/>
                </a:cxn>
                <a:cxn ang="0">
                  <a:pos x="connsiteX10001" y="connsiteY10001"/>
                </a:cxn>
                <a:cxn ang="0">
                  <a:pos x="connsiteX10002" y="connsiteY10002"/>
                </a:cxn>
                <a:cxn ang="0">
                  <a:pos x="connsiteX10003" y="connsiteY10003"/>
                </a:cxn>
                <a:cxn ang="0">
                  <a:pos x="connsiteX10004" y="connsiteY10004"/>
                </a:cxn>
                <a:cxn ang="0">
                  <a:pos x="connsiteX10005" y="connsiteY10005"/>
                </a:cxn>
                <a:cxn ang="0">
                  <a:pos x="connsiteX10006" y="connsiteY10006"/>
                </a:cxn>
                <a:cxn ang="0">
                  <a:pos x="connsiteX10007" y="connsiteY10007"/>
                </a:cxn>
                <a:cxn ang="0">
                  <a:pos x="connsiteX10008" y="connsiteY10008"/>
                </a:cxn>
                <a:cxn ang="0">
                  <a:pos x="connsiteX10009" y="connsiteY10009"/>
                </a:cxn>
                <a:cxn ang="0">
                  <a:pos x="connsiteX10010" y="connsiteY10010"/>
                </a:cxn>
                <a:cxn ang="0">
                  <a:pos x="connsiteX10011" y="connsiteY10011"/>
                </a:cxn>
                <a:cxn ang="0">
                  <a:pos x="connsiteX10012" y="connsiteY10012"/>
                </a:cxn>
                <a:cxn ang="0">
                  <a:pos x="connsiteX10013" y="connsiteY10013"/>
                </a:cxn>
                <a:cxn ang="0">
                  <a:pos x="connsiteX10014" y="connsiteY10014"/>
                </a:cxn>
                <a:cxn ang="0">
                  <a:pos x="connsiteX10015" y="connsiteY10015"/>
                </a:cxn>
                <a:cxn ang="0">
                  <a:pos x="connsiteX10016" y="connsiteY10016"/>
                </a:cxn>
                <a:cxn ang="0">
                  <a:pos x="connsiteX10017" y="connsiteY10017"/>
                </a:cxn>
                <a:cxn ang="0">
                  <a:pos x="connsiteX10018" y="connsiteY10018"/>
                </a:cxn>
                <a:cxn ang="0">
                  <a:pos x="connsiteX10019" y="connsiteY10019"/>
                </a:cxn>
                <a:cxn ang="0">
                  <a:pos x="connsiteX10020" y="connsiteY10020"/>
                </a:cxn>
                <a:cxn ang="0">
                  <a:pos x="connsiteX10021" y="connsiteY10021"/>
                </a:cxn>
                <a:cxn ang="0">
                  <a:pos x="connsiteX10022" y="connsiteY10022"/>
                </a:cxn>
                <a:cxn ang="0">
                  <a:pos x="connsiteX10023" y="connsiteY10023"/>
                </a:cxn>
                <a:cxn ang="0">
                  <a:pos x="connsiteX10024" y="connsiteY10024"/>
                </a:cxn>
                <a:cxn ang="0">
                  <a:pos x="connsiteX10025" y="connsiteY10025"/>
                </a:cxn>
                <a:cxn ang="0">
                  <a:pos x="connsiteX10026" y="connsiteY10026"/>
                </a:cxn>
                <a:cxn ang="0">
                  <a:pos x="connsiteX10027" y="connsiteY10027"/>
                </a:cxn>
                <a:cxn ang="0">
                  <a:pos x="connsiteX10028" y="connsiteY10028"/>
                </a:cxn>
                <a:cxn ang="0">
                  <a:pos x="connsiteX10029" y="connsiteY10029"/>
                </a:cxn>
                <a:cxn ang="0">
                  <a:pos x="connsiteX10030" y="connsiteY10030"/>
                </a:cxn>
                <a:cxn ang="0">
                  <a:pos x="connsiteX10031" y="connsiteY10031"/>
                </a:cxn>
                <a:cxn ang="0">
                  <a:pos x="connsiteX10032" y="connsiteY10032"/>
                </a:cxn>
                <a:cxn ang="0">
                  <a:pos x="connsiteX10033" y="connsiteY10033"/>
                </a:cxn>
                <a:cxn ang="0">
                  <a:pos x="connsiteX10034" y="connsiteY10034"/>
                </a:cxn>
                <a:cxn ang="0">
                  <a:pos x="connsiteX10035" y="connsiteY10035"/>
                </a:cxn>
                <a:cxn ang="0">
                  <a:pos x="connsiteX10036" y="connsiteY10036"/>
                </a:cxn>
                <a:cxn ang="0">
                  <a:pos x="connsiteX10037" y="connsiteY10037"/>
                </a:cxn>
                <a:cxn ang="0">
                  <a:pos x="connsiteX10038" y="connsiteY10038"/>
                </a:cxn>
                <a:cxn ang="0">
                  <a:pos x="connsiteX10039" y="connsiteY10039"/>
                </a:cxn>
                <a:cxn ang="0">
                  <a:pos x="connsiteX10040" y="connsiteY10040"/>
                </a:cxn>
                <a:cxn ang="0">
                  <a:pos x="connsiteX10041" y="connsiteY10041"/>
                </a:cxn>
                <a:cxn ang="0">
                  <a:pos x="connsiteX10042" y="connsiteY10042"/>
                </a:cxn>
                <a:cxn ang="0">
                  <a:pos x="connsiteX10043" y="connsiteY10043"/>
                </a:cxn>
                <a:cxn ang="0">
                  <a:pos x="connsiteX10044" y="connsiteY10044"/>
                </a:cxn>
                <a:cxn ang="0">
                  <a:pos x="connsiteX10045" y="connsiteY10045"/>
                </a:cxn>
                <a:cxn ang="0">
                  <a:pos x="connsiteX10046" y="connsiteY10046"/>
                </a:cxn>
                <a:cxn ang="0">
                  <a:pos x="connsiteX10047" y="connsiteY10047"/>
                </a:cxn>
                <a:cxn ang="0">
                  <a:pos x="connsiteX10048" y="connsiteY10048"/>
                </a:cxn>
                <a:cxn ang="0">
                  <a:pos x="connsiteX10049" y="connsiteY10049"/>
                </a:cxn>
                <a:cxn ang="0">
                  <a:pos x="connsiteX10050" y="connsiteY10050"/>
                </a:cxn>
                <a:cxn ang="0">
                  <a:pos x="connsiteX10051" y="connsiteY10051"/>
                </a:cxn>
                <a:cxn ang="0">
                  <a:pos x="connsiteX10052" y="connsiteY10052"/>
                </a:cxn>
                <a:cxn ang="0">
                  <a:pos x="connsiteX10053" y="connsiteY10053"/>
                </a:cxn>
                <a:cxn ang="0">
                  <a:pos x="connsiteX10054" y="connsiteY10054"/>
                </a:cxn>
                <a:cxn ang="0">
                  <a:pos x="connsiteX10055" y="connsiteY10055"/>
                </a:cxn>
                <a:cxn ang="0">
                  <a:pos x="connsiteX10056" y="connsiteY10056"/>
                </a:cxn>
                <a:cxn ang="0">
                  <a:pos x="connsiteX10057" y="connsiteY10057"/>
                </a:cxn>
                <a:cxn ang="0">
                  <a:pos x="connsiteX10058" y="connsiteY10058"/>
                </a:cxn>
                <a:cxn ang="0">
                  <a:pos x="connsiteX10059" y="connsiteY10059"/>
                </a:cxn>
                <a:cxn ang="0">
                  <a:pos x="connsiteX10060" y="connsiteY10060"/>
                </a:cxn>
                <a:cxn ang="0">
                  <a:pos x="connsiteX10061" y="connsiteY10061"/>
                </a:cxn>
                <a:cxn ang="0">
                  <a:pos x="connsiteX10062" y="connsiteY10062"/>
                </a:cxn>
                <a:cxn ang="0">
                  <a:pos x="connsiteX10063" y="connsiteY10063"/>
                </a:cxn>
                <a:cxn ang="0">
                  <a:pos x="connsiteX10064" y="connsiteY10064"/>
                </a:cxn>
                <a:cxn ang="0">
                  <a:pos x="connsiteX10065" y="connsiteY10065"/>
                </a:cxn>
                <a:cxn ang="0">
                  <a:pos x="connsiteX10066" y="connsiteY10066"/>
                </a:cxn>
                <a:cxn ang="0">
                  <a:pos x="connsiteX10067" y="connsiteY10067"/>
                </a:cxn>
                <a:cxn ang="0">
                  <a:pos x="connsiteX10068" y="connsiteY10068"/>
                </a:cxn>
                <a:cxn ang="0">
                  <a:pos x="connsiteX10069" y="connsiteY10069"/>
                </a:cxn>
                <a:cxn ang="0">
                  <a:pos x="connsiteX10070" y="connsiteY10070"/>
                </a:cxn>
                <a:cxn ang="0">
                  <a:pos x="connsiteX10071" y="connsiteY10071"/>
                </a:cxn>
                <a:cxn ang="0">
                  <a:pos x="connsiteX10072" y="connsiteY10072"/>
                </a:cxn>
                <a:cxn ang="0">
                  <a:pos x="connsiteX10073" y="connsiteY10073"/>
                </a:cxn>
                <a:cxn ang="0">
                  <a:pos x="connsiteX10074" y="connsiteY10074"/>
                </a:cxn>
                <a:cxn ang="0">
                  <a:pos x="connsiteX10075" y="connsiteY10075"/>
                </a:cxn>
                <a:cxn ang="0">
                  <a:pos x="connsiteX10076" y="connsiteY10076"/>
                </a:cxn>
                <a:cxn ang="0">
                  <a:pos x="connsiteX10077" y="connsiteY10077"/>
                </a:cxn>
                <a:cxn ang="0">
                  <a:pos x="connsiteX10078" y="connsiteY10078"/>
                </a:cxn>
                <a:cxn ang="0">
                  <a:pos x="connsiteX10079" y="connsiteY10079"/>
                </a:cxn>
                <a:cxn ang="0">
                  <a:pos x="connsiteX10080" y="connsiteY10080"/>
                </a:cxn>
                <a:cxn ang="0">
                  <a:pos x="connsiteX10081" y="connsiteY10081"/>
                </a:cxn>
                <a:cxn ang="0">
                  <a:pos x="connsiteX10082" y="connsiteY10082"/>
                </a:cxn>
                <a:cxn ang="0">
                  <a:pos x="connsiteX10083" y="connsiteY10083"/>
                </a:cxn>
                <a:cxn ang="0">
                  <a:pos x="connsiteX10084" y="connsiteY10084"/>
                </a:cxn>
                <a:cxn ang="0">
                  <a:pos x="connsiteX10085" y="connsiteY10085"/>
                </a:cxn>
                <a:cxn ang="0">
                  <a:pos x="connsiteX10086" y="connsiteY10086"/>
                </a:cxn>
                <a:cxn ang="0">
                  <a:pos x="connsiteX10087" y="connsiteY10087"/>
                </a:cxn>
                <a:cxn ang="0">
                  <a:pos x="connsiteX10088" y="connsiteY10088"/>
                </a:cxn>
                <a:cxn ang="0">
                  <a:pos x="connsiteX10089" y="connsiteY10089"/>
                </a:cxn>
                <a:cxn ang="0">
                  <a:pos x="connsiteX10090" y="connsiteY10090"/>
                </a:cxn>
                <a:cxn ang="0">
                  <a:pos x="connsiteX10091" y="connsiteY10091"/>
                </a:cxn>
                <a:cxn ang="0">
                  <a:pos x="connsiteX10092" y="connsiteY10092"/>
                </a:cxn>
                <a:cxn ang="0">
                  <a:pos x="connsiteX10093" y="connsiteY10093"/>
                </a:cxn>
                <a:cxn ang="0">
                  <a:pos x="connsiteX10094" y="connsiteY10094"/>
                </a:cxn>
                <a:cxn ang="0">
                  <a:pos x="connsiteX10095" y="connsiteY10095"/>
                </a:cxn>
                <a:cxn ang="0">
                  <a:pos x="connsiteX10096" y="connsiteY10096"/>
                </a:cxn>
                <a:cxn ang="0">
                  <a:pos x="connsiteX10097" y="connsiteY10097"/>
                </a:cxn>
                <a:cxn ang="0">
                  <a:pos x="connsiteX10098" y="connsiteY10098"/>
                </a:cxn>
                <a:cxn ang="0">
                  <a:pos x="connsiteX10099" y="connsiteY10099"/>
                </a:cxn>
                <a:cxn ang="0">
                  <a:pos x="connsiteX10100" y="connsiteY10100"/>
                </a:cxn>
                <a:cxn ang="0">
                  <a:pos x="connsiteX10101" y="connsiteY10101"/>
                </a:cxn>
                <a:cxn ang="0">
                  <a:pos x="connsiteX10102" y="connsiteY10102"/>
                </a:cxn>
                <a:cxn ang="0">
                  <a:pos x="connsiteX10103" y="connsiteY10103"/>
                </a:cxn>
                <a:cxn ang="0">
                  <a:pos x="connsiteX10104" y="connsiteY10104"/>
                </a:cxn>
                <a:cxn ang="0">
                  <a:pos x="connsiteX10105" y="connsiteY10105"/>
                </a:cxn>
                <a:cxn ang="0">
                  <a:pos x="connsiteX10106" y="connsiteY10106"/>
                </a:cxn>
                <a:cxn ang="0">
                  <a:pos x="connsiteX10107" y="connsiteY10107"/>
                </a:cxn>
                <a:cxn ang="0">
                  <a:pos x="connsiteX10108" y="connsiteY10108"/>
                </a:cxn>
                <a:cxn ang="0">
                  <a:pos x="connsiteX10109" y="connsiteY10109"/>
                </a:cxn>
                <a:cxn ang="0">
                  <a:pos x="connsiteX10110" y="connsiteY10110"/>
                </a:cxn>
                <a:cxn ang="0">
                  <a:pos x="connsiteX10111" y="connsiteY10111"/>
                </a:cxn>
                <a:cxn ang="0">
                  <a:pos x="connsiteX10112" y="connsiteY10112"/>
                </a:cxn>
                <a:cxn ang="0">
                  <a:pos x="connsiteX10113" y="connsiteY10113"/>
                </a:cxn>
                <a:cxn ang="0">
                  <a:pos x="connsiteX10114" y="connsiteY10114"/>
                </a:cxn>
                <a:cxn ang="0">
                  <a:pos x="connsiteX10115" y="connsiteY10115"/>
                </a:cxn>
                <a:cxn ang="0">
                  <a:pos x="connsiteX10116" y="connsiteY10116"/>
                </a:cxn>
                <a:cxn ang="0">
                  <a:pos x="connsiteX10117" y="connsiteY10117"/>
                </a:cxn>
                <a:cxn ang="0">
                  <a:pos x="connsiteX10118" y="connsiteY10118"/>
                </a:cxn>
                <a:cxn ang="0">
                  <a:pos x="connsiteX10119" y="connsiteY10119"/>
                </a:cxn>
                <a:cxn ang="0">
                  <a:pos x="connsiteX10120" y="connsiteY10120"/>
                </a:cxn>
                <a:cxn ang="0">
                  <a:pos x="connsiteX10121" y="connsiteY10121"/>
                </a:cxn>
                <a:cxn ang="0">
                  <a:pos x="connsiteX10122" y="connsiteY10122"/>
                </a:cxn>
                <a:cxn ang="0">
                  <a:pos x="connsiteX10123" y="connsiteY10123"/>
                </a:cxn>
                <a:cxn ang="0">
                  <a:pos x="connsiteX10124" y="connsiteY10124"/>
                </a:cxn>
                <a:cxn ang="0">
                  <a:pos x="connsiteX10125" y="connsiteY10125"/>
                </a:cxn>
                <a:cxn ang="0">
                  <a:pos x="connsiteX10126" y="connsiteY10126"/>
                </a:cxn>
                <a:cxn ang="0">
                  <a:pos x="connsiteX10127" y="connsiteY10127"/>
                </a:cxn>
                <a:cxn ang="0">
                  <a:pos x="connsiteX10128" y="connsiteY10128"/>
                </a:cxn>
                <a:cxn ang="0">
                  <a:pos x="connsiteX10129" y="connsiteY10129"/>
                </a:cxn>
                <a:cxn ang="0">
                  <a:pos x="connsiteX10130" y="connsiteY10130"/>
                </a:cxn>
                <a:cxn ang="0">
                  <a:pos x="connsiteX10131" y="connsiteY10131"/>
                </a:cxn>
                <a:cxn ang="0">
                  <a:pos x="connsiteX10132" y="connsiteY10132"/>
                </a:cxn>
                <a:cxn ang="0">
                  <a:pos x="connsiteX10133" y="connsiteY10133"/>
                </a:cxn>
                <a:cxn ang="0">
                  <a:pos x="connsiteX10134" y="connsiteY10134"/>
                </a:cxn>
                <a:cxn ang="0">
                  <a:pos x="connsiteX10135" y="connsiteY10135"/>
                </a:cxn>
                <a:cxn ang="0">
                  <a:pos x="connsiteX10136" y="connsiteY10136"/>
                </a:cxn>
                <a:cxn ang="0">
                  <a:pos x="connsiteX10137" y="connsiteY10137"/>
                </a:cxn>
                <a:cxn ang="0">
                  <a:pos x="connsiteX10138" y="connsiteY10138"/>
                </a:cxn>
                <a:cxn ang="0">
                  <a:pos x="connsiteX10139" y="connsiteY10139"/>
                </a:cxn>
                <a:cxn ang="0">
                  <a:pos x="connsiteX10140" y="connsiteY10140"/>
                </a:cxn>
                <a:cxn ang="0">
                  <a:pos x="connsiteX10141" y="connsiteY10141"/>
                </a:cxn>
                <a:cxn ang="0">
                  <a:pos x="connsiteX10142" y="connsiteY10142"/>
                </a:cxn>
                <a:cxn ang="0">
                  <a:pos x="connsiteX10143" y="connsiteY10143"/>
                </a:cxn>
                <a:cxn ang="0">
                  <a:pos x="connsiteX10144" y="connsiteY10144"/>
                </a:cxn>
                <a:cxn ang="0">
                  <a:pos x="connsiteX10145" y="connsiteY10145"/>
                </a:cxn>
                <a:cxn ang="0">
                  <a:pos x="connsiteX10146" y="connsiteY10146"/>
                </a:cxn>
                <a:cxn ang="0">
                  <a:pos x="connsiteX10147" y="connsiteY10147"/>
                </a:cxn>
                <a:cxn ang="0">
                  <a:pos x="connsiteX10148" y="connsiteY10148"/>
                </a:cxn>
                <a:cxn ang="0">
                  <a:pos x="connsiteX10149" y="connsiteY10149"/>
                </a:cxn>
                <a:cxn ang="0">
                  <a:pos x="connsiteX10150" y="connsiteY10150"/>
                </a:cxn>
                <a:cxn ang="0">
                  <a:pos x="connsiteX10151" y="connsiteY10151"/>
                </a:cxn>
                <a:cxn ang="0">
                  <a:pos x="connsiteX10152" y="connsiteY10152"/>
                </a:cxn>
                <a:cxn ang="0">
                  <a:pos x="connsiteX10153" y="connsiteY10153"/>
                </a:cxn>
                <a:cxn ang="0">
                  <a:pos x="connsiteX10154" y="connsiteY10154"/>
                </a:cxn>
                <a:cxn ang="0">
                  <a:pos x="connsiteX10155" y="connsiteY10155"/>
                </a:cxn>
                <a:cxn ang="0">
                  <a:pos x="connsiteX10156" y="connsiteY10156"/>
                </a:cxn>
                <a:cxn ang="0">
                  <a:pos x="connsiteX10157" y="connsiteY10157"/>
                </a:cxn>
                <a:cxn ang="0">
                  <a:pos x="connsiteX10158" y="connsiteY10158"/>
                </a:cxn>
                <a:cxn ang="0">
                  <a:pos x="connsiteX10159" y="connsiteY10159"/>
                </a:cxn>
                <a:cxn ang="0">
                  <a:pos x="connsiteX10160" y="connsiteY10160"/>
                </a:cxn>
                <a:cxn ang="0">
                  <a:pos x="connsiteX10161" y="connsiteY10161"/>
                </a:cxn>
                <a:cxn ang="0">
                  <a:pos x="connsiteX10162" y="connsiteY10162"/>
                </a:cxn>
                <a:cxn ang="0">
                  <a:pos x="connsiteX10163" y="connsiteY10163"/>
                </a:cxn>
                <a:cxn ang="0">
                  <a:pos x="connsiteX10164" y="connsiteY10164"/>
                </a:cxn>
                <a:cxn ang="0">
                  <a:pos x="connsiteX10165" y="connsiteY10165"/>
                </a:cxn>
                <a:cxn ang="0">
                  <a:pos x="connsiteX10166" y="connsiteY10166"/>
                </a:cxn>
                <a:cxn ang="0">
                  <a:pos x="connsiteX10167" y="connsiteY10167"/>
                </a:cxn>
                <a:cxn ang="0">
                  <a:pos x="connsiteX10168" y="connsiteY10168"/>
                </a:cxn>
                <a:cxn ang="0">
                  <a:pos x="connsiteX10169" y="connsiteY10169"/>
                </a:cxn>
                <a:cxn ang="0">
                  <a:pos x="connsiteX10170" y="connsiteY10170"/>
                </a:cxn>
                <a:cxn ang="0">
                  <a:pos x="connsiteX10171" y="connsiteY10171"/>
                </a:cxn>
                <a:cxn ang="0">
                  <a:pos x="connsiteX10172" y="connsiteY10172"/>
                </a:cxn>
                <a:cxn ang="0">
                  <a:pos x="connsiteX10173" y="connsiteY10173"/>
                </a:cxn>
                <a:cxn ang="0">
                  <a:pos x="connsiteX10174" y="connsiteY10174"/>
                </a:cxn>
                <a:cxn ang="0">
                  <a:pos x="connsiteX10175" y="connsiteY10175"/>
                </a:cxn>
                <a:cxn ang="0">
                  <a:pos x="connsiteX10176" y="connsiteY10176"/>
                </a:cxn>
                <a:cxn ang="0">
                  <a:pos x="connsiteX10177" y="connsiteY10177"/>
                </a:cxn>
                <a:cxn ang="0">
                  <a:pos x="connsiteX10178" y="connsiteY10178"/>
                </a:cxn>
                <a:cxn ang="0">
                  <a:pos x="connsiteX10179" y="connsiteY10179"/>
                </a:cxn>
                <a:cxn ang="0">
                  <a:pos x="connsiteX10180" y="connsiteY10180"/>
                </a:cxn>
                <a:cxn ang="0">
                  <a:pos x="connsiteX10181" y="connsiteY10181"/>
                </a:cxn>
                <a:cxn ang="0">
                  <a:pos x="connsiteX10182" y="connsiteY10182"/>
                </a:cxn>
                <a:cxn ang="0">
                  <a:pos x="connsiteX10183" y="connsiteY10183"/>
                </a:cxn>
                <a:cxn ang="0">
                  <a:pos x="connsiteX10184" y="connsiteY10184"/>
                </a:cxn>
                <a:cxn ang="0">
                  <a:pos x="connsiteX10185" y="connsiteY10185"/>
                </a:cxn>
                <a:cxn ang="0">
                  <a:pos x="connsiteX10186" y="connsiteY10186"/>
                </a:cxn>
                <a:cxn ang="0">
                  <a:pos x="connsiteX10187" y="connsiteY10187"/>
                </a:cxn>
                <a:cxn ang="0">
                  <a:pos x="connsiteX10188" y="connsiteY10188"/>
                </a:cxn>
                <a:cxn ang="0">
                  <a:pos x="connsiteX10189" y="connsiteY10189"/>
                </a:cxn>
                <a:cxn ang="0">
                  <a:pos x="connsiteX10190" y="connsiteY10190"/>
                </a:cxn>
                <a:cxn ang="0">
                  <a:pos x="connsiteX10191" y="connsiteY10191"/>
                </a:cxn>
                <a:cxn ang="0">
                  <a:pos x="connsiteX10192" y="connsiteY10192"/>
                </a:cxn>
                <a:cxn ang="0">
                  <a:pos x="connsiteX10193" y="connsiteY10193"/>
                </a:cxn>
                <a:cxn ang="0">
                  <a:pos x="connsiteX10194" y="connsiteY10194"/>
                </a:cxn>
                <a:cxn ang="0">
                  <a:pos x="connsiteX10195" y="connsiteY10195"/>
                </a:cxn>
                <a:cxn ang="0">
                  <a:pos x="connsiteX10196" y="connsiteY10196"/>
                </a:cxn>
                <a:cxn ang="0">
                  <a:pos x="connsiteX10197" y="connsiteY10197"/>
                </a:cxn>
                <a:cxn ang="0">
                  <a:pos x="connsiteX10198" y="connsiteY10198"/>
                </a:cxn>
                <a:cxn ang="0">
                  <a:pos x="connsiteX10199" y="connsiteY10199"/>
                </a:cxn>
                <a:cxn ang="0">
                  <a:pos x="connsiteX10200" y="connsiteY10200"/>
                </a:cxn>
                <a:cxn ang="0">
                  <a:pos x="connsiteX10201" y="connsiteY10201"/>
                </a:cxn>
                <a:cxn ang="0">
                  <a:pos x="connsiteX10202" y="connsiteY10202"/>
                </a:cxn>
                <a:cxn ang="0">
                  <a:pos x="connsiteX10203" y="connsiteY10203"/>
                </a:cxn>
                <a:cxn ang="0">
                  <a:pos x="connsiteX10204" y="connsiteY10204"/>
                </a:cxn>
                <a:cxn ang="0">
                  <a:pos x="connsiteX10205" y="connsiteY10205"/>
                </a:cxn>
                <a:cxn ang="0">
                  <a:pos x="connsiteX10206" y="connsiteY10206"/>
                </a:cxn>
                <a:cxn ang="0">
                  <a:pos x="connsiteX10207" y="connsiteY10207"/>
                </a:cxn>
                <a:cxn ang="0">
                  <a:pos x="connsiteX10208" y="connsiteY10208"/>
                </a:cxn>
                <a:cxn ang="0">
                  <a:pos x="connsiteX10209" y="connsiteY10209"/>
                </a:cxn>
                <a:cxn ang="0">
                  <a:pos x="connsiteX10210" y="connsiteY10210"/>
                </a:cxn>
                <a:cxn ang="0">
                  <a:pos x="connsiteX10211" y="connsiteY10211"/>
                </a:cxn>
                <a:cxn ang="0">
                  <a:pos x="connsiteX10212" y="connsiteY10212"/>
                </a:cxn>
                <a:cxn ang="0">
                  <a:pos x="connsiteX10213" y="connsiteY10213"/>
                </a:cxn>
                <a:cxn ang="0">
                  <a:pos x="connsiteX10214" y="connsiteY10214"/>
                </a:cxn>
                <a:cxn ang="0">
                  <a:pos x="connsiteX10215" y="connsiteY10215"/>
                </a:cxn>
                <a:cxn ang="0">
                  <a:pos x="connsiteX10216" y="connsiteY10216"/>
                </a:cxn>
                <a:cxn ang="0">
                  <a:pos x="connsiteX10217" y="connsiteY10217"/>
                </a:cxn>
                <a:cxn ang="0">
                  <a:pos x="connsiteX10218" y="connsiteY10218"/>
                </a:cxn>
                <a:cxn ang="0">
                  <a:pos x="connsiteX10219" y="connsiteY10219"/>
                </a:cxn>
                <a:cxn ang="0">
                  <a:pos x="connsiteX10220" y="connsiteY10220"/>
                </a:cxn>
                <a:cxn ang="0">
                  <a:pos x="connsiteX10221" y="connsiteY10221"/>
                </a:cxn>
                <a:cxn ang="0">
                  <a:pos x="connsiteX10222" y="connsiteY10222"/>
                </a:cxn>
                <a:cxn ang="0">
                  <a:pos x="connsiteX10223" y="connsiteY10223"/>
                </a:cxn>
                <a:cxn ang="0">
                  <a:pos x="connsiteX10224" y="connsiteY10224"/>
                </a:cxn>
                <a:cxn ang="0">
                  <a:pos x="connsiteX10225" y="connsiteY10225"/>
                </a:cxn>
                <a:cxn ang="0">
                  <a:pos x="connsiteX10226" y="connsiteY10226"/>
                </a:cxn>
                <a:cxn ang="0">
                  <a:pos x="connsiteX10227" y="connsiteY10227"/>
                </a:cxn>
                <a:cxn ang="0">
                  <a:pos x="connsiteX10228" y="connsiteY10228"/>
                </a:cxn>
                <a:cxn ang="0">
                  <a:pos x="connsiteX10229" y="connsiteY10229"/>
                </a:cxn>
                <a:cxn ang="0">
                  <a:pos x="connsiteX10230" y="connsiteY10230"/>
                </a:cxn>
                <a:cxn ang="0">
                  <a:pos x="connsiteX10231" y="connsiteY10231"/>
                </a:cxn>
                <a:cxn ang="0">
                  <a:pos x="connsiteX10232" y="connsiteY10232"/>
                </a:cxn>
                <a:cxn ang="0">
                  <a:pos x="connsiteX10233" y="connsiteY10233"/>
                </a:cxn>
                <a:cxn ang="0">
                  <a:pos x="connsiteX10234" y="connsiteY10234"/>
                </a:cxn>
                <a:cxn ang="0">
                  <a:pos x="connsiteX10235" y="connsiteY10235"/>
                </a:cxn>
                <a:cxn ang="0">
                  <a:pos x="connsiteX10236" y="connsiteY10236"/>
                </a:cxn>
                <a:cxn ang="0">
                  <a:pos x="connsiteX10237" y="connsiteY10237"/>
                </a:cxn>
                <a:cxn ang="0">
                  <a:pos x="connsiteX10238" y="connsiteY10238"/>
                </a:cxn>
                <a:cxn ang="0">
                  <a:pos x="connsiteX10239" y="connsiteY10239"/>
                </a:cxn>
                <a:cxn ang="0">
                  <a:pos x="connsiteX10240" y="connsiteY10240"/>
                </a:cxn>
                <a:cxn ang="0">
                  <a:pos x="connsiteX10241" y="connsiteY10241"/>
                </a:cxn>
                <a:cxn ang="0">
                  <a:pos x="connsiteX10242" y="connsiteY10242"/>
                </a:cxn>
                <a:cxn ang="0">
                  <a:pos x="connsiteX10243" y="connsiteY10243"/>
                </a:cxn>
                <a:cxn ang="0">
                  <a:pos x="connsiteX10244" y="connsiteY10244"/>
                </a:cxn>
                <a:cxn ang="0">
                  <a:pos x="connsiteX10245" y="connsiteY10245"/>
                </a:cxn>
                <a:cxn ang="0">
                  <a:pos x="connsiteX10246" y="connsiteY10246"/>
                </a:cxn>
                <a:cxn ang="0">
                  <a:pos x="connsiteX10247" y="connsiteY10247"/>
                </a:cxn>
                <a:cxn ang="0">
                  <a:pos x="connsiteX10248" y="connsiteY10248"/>
                </a:cxn>
                <a:cxn ang="0">
                  <a:pos x="connsiteX10249" y="connsiteY10249"/>
                </a:cxn>
                <a:cxn ang="0">
                  <a:pos x="connsiteX10250" y="connsiteY10250"/>
                </a:cxn>
                <a:cxn ang="0">
                  <a:pos x="connsiteX10251" y="connsiteY10251"/>
                </a:cxn>
                <a:cxn ang="0">
                  <a:pos x="connsiteX10252" y="connsiteY10252"/>
                </a:cxn>
                <a:cxn ang="0">
                  <a:pos x="connsiteX10253" y="connsiteY10253"/>
                </a:cxn>
                <a:cxn ang="0">
                  <a:pos x="connsiteX10254" y="connsiteY10254"/>
                </a:cxn>
                <a:cxn ang="0">
                  <a:pos x="connsiteX10255" y="connsiteY10255"/>
                </a:cxn>
                <a:cxn ang="0">
                  <a:pos x="connsiteX10256" y="connsiteY10256"/>
                </a:cxn>
                <a:cxn ang="0">
                  <a:pos x="connsiteX10257" y="connsiteY10257"/>
                </a:cxn>
                <a:cxn ang="0">
                  <a:pos x="connsiteX10258" y="connsiteY10258"/>
                </a:cxn>
                <a:cxn ang="0">
                  <a:pos x="connsiteX10259" y="connsiteY10259"/>
                </a:cxn>
                <a:cxn ang="0">
                  <a:pos x="connsiteX10260" y="connsiteY10260"/>
                </a:cxn>
                <a:cxn ang="0">
                  <a:pos x="connsiteX10261" y="connsiteY10261"/>
                </a:cxn>
                <a:cxn ang="0">
                  <a:pos x="connsiteX10262" y="connsiteY10262"/>
                </a:cxn>
                <a:cxn ang="0">
                  <a:pos x="connsiteX10263" y="connsiteY10263"/>
                </a:cxn>
                <a:cxn ang="0">
                  <a:pos x="connsiteX10264" y="connsiteY10264"/>
                </a:cxn>
                <a:cxn ang="0">
                  <a:pos x="connsiteX10265" y="connsiteY10265"/>
                </a:cxn>
                <a:cxn ang="0">
                  <a:pos x="connsiteX10266" y="connsiteY10266"/>
                </a:cxn>
                <a:cxn ang="0">
                  <a:pos x="connsiteX10267" y="connsiteY10267"/>
                </a:cxn>
                <a:cxn ang="0">
                  <a:pos x="connsiteX10268" y="connsiteY10268"/>
                </a:cxn>
                <a:cxn ang="0">
                  <a:pos x="connsiteX10269" y="connsiteY10269"/>
                </a:cxn>
                <a:cxn ang="0">
                  <a:pos x="connsiteX10270" y="connsiteY10270"/>
                </a:cxn>
                <a:cxn ang="0">
                  <a:pos x="connsiteX10271" y="connsiteY10271"/>
                </a:cxn>
                <a:cxn ang="0">
                  <a:pos x="connsiteX10272" y="connsiteY10272"/>
                </a:cxn>
                <a:cxn ang="0">
                  <a:pos x="connsiteX10273" y="connsiteY10273"/>
                </a:cxn>
                <a:cxn ang="0">
                  <a:pos x="connsiteX10274" y="connsiteY10274"/>
                </a:cxn>
                <a:cxn ang="0">
                  <a:pos x="connsiteX10275" y="connsiteY10275"/>
                </a:cxn>
                <a:cxn ang="0">
                  <a:pos x="connsiteX10276" y="connsiteY10276"/>
                </a:cxn>
                <a:cxn ang="0">
                  <a:pos x="connsiteX10277" y="connsiteY10277"/>
                </a:cxn>
                <a:cxn ang="0">
                  <a:pos x="connsiteX10278" y="connsiteY10278"/>
                </a:cxn>
                <a:cxn ang="0">
                  <a:pos x="connsiteX10279" y="connsiteY10279"/>
                </a:cxn>
                <a:cxn ang="0">
                  <a:pos x="connsiteX10280" y="connsiteY10280"/>
                </a:cxn>
                <a:cxn ang="0">
                  <a:pos x="connsiteX10281" y="connsiteY10281"/>
                </a:cxn>
                <a:cxn ang="0">
                  <a:pos x="connsiteX10282" y="connsiteY10282"/>
                </a:cxn>
                <a:cxn ang="0">
                  <a:pos x="connsiteX10283" y="connsiteY10283"/>
                </a:cxn>
                <a:cxn ang="0">
                  <a:pos x="connsiteX10284" y="connsiteY10284"/>
                </a:cxn>
                <a:cxn ang="0">
                  <a:pos x="connsiteX10285" y="connsiteY10285"/>
                </a:cxn>
                <a:cxn ang="0">
                  <a:pos x="connsiteX10286" y="connsiteY10286"/>
                </a:cxn>
                <a:cxn ang="0">
                  <a:pos x="connsiteX10287" y="connsiteY10287"/>
                </a:cxn>
                <a:cxn ang="0">
                  <a:pos x="connsiteX10288" y="connsiteY10288"/>
                </a:cxn>
                <a:cxn ang="0">
                  <a:pos x="connsiteX10289" y="connsiteY10289"/>
                </a:cxn>
                <a:cxn ang="0">
                  <a:pos x="connsiteX10290" y="connsiteY10290"/>
                </a:cxn>
                <a:cxn ang="0">
                  <a:pos x="connsiteX10291" y="connsiteY10291"/>
                </a:cxn>
                <a:cxn ang="0">
                  <a:pos x="connsiteX10292" y="connsiteY10292"/>
                </a:cxn>
                <a:cxn ang="0">
                  <a:pos x="connsiteX10293" y="connsiteY10293"/>
                </a:cxn>
                <a:cxn ang="0">
                  <a:pos x="connsiteX10294" y="connsiteY10294"/>
                </a:cxn>
                <a:cxn ang="0">
                  <a:pos x="connsiteX10295" y="connsiteY10295"/>
                </a:cxn>
                <a:cxn ang="0">
                  <a:pos x="connsiteX10296" y="connsiteY10296"/>
                </a:cxn>
                <a:cxn ang="0">
                  <a:pos x="connsiteX10297" y="connsiteY10297"/>
                </a:cxn>
                <a:cxn ang="0">
                  <a:pos x="connsiteX10298" y="connsiteY10298"/>
                </a:cxn>
                <a:cxn ang="0">
                  <a:pos x="connsiteX10299" y="connsiteY10299"/>
                </a:cxn>
                <a:cxn ang="0">
                  <a:pos x="connsiteX10300" y="connsiteY10300"/>
                </a:cxn>
                <a:cxn ang="0">
                  <a:pos x="connsiteX10301" y="connsiteY10301"/>
                </a:cxn>
                <a:cxn ang="0">
                  <a:pos x="connsiteX10302" y="connsiteY10302"/>
                </a:cxn>
                <a:cxn ang="0">
                  <a:pos x="connsiteX10303" y="connsiteY10303"/>
                </a:cxn>
                <a:cxn ang="0">
                  <a:pos x="connsiteX10304" y="connsiteY10304"/>
                </a:cxn>
                <a:cxn ang="0">
                  <a:pos x="connsiteX10305" y="connsiteY10305"/>
                </a:cxn>
                <a:cxn ang="0">
                  <a:pos x="connsiteX10306" y="connsiteY10306"/>
                </a:cxn>
                <a:cxn ang="0">
                  <a:pos x="connsiteX10307" y="connsiteY10307"/>
                </a:cxn>
                <a:cxn ang="0">
                  <a:pos x="connsiteX10308" y="connsiteY10308"/>
                </a:cxn>
                <a:cxn ang="0">
                  <a:pos x="connsiteX10309" y="connsiteY10309"/>
                </a:cxn>
                <a:cxn ang="0">
                  <a:pos x="connsiteX10310" y="connsiteY10310"/>
                </a:cxn>
                <a:cxn ang="0">
                  <a:pos x="connsiteX10311" y="connsiteY10311"/>
                </a:cxn>
                <a:cxn ang="0">
                  <a:pos x="connsiteX10312" y="connsiteY10312"/>
                </a:cxn>
                <a:cxn ang="0">
                  <a:pos x="connsiteX10313" y="connsiteY10313"/>
                </a:cxn>
                <a:cxn ang="0">
                  <a:pos x="connsiteX10314" y="connsiteY10314"/>
                </a:cxn>
                <a:cxn ang="0">
                  <a:pos x="connsiteX10315" y="connsiteY10315"/>
                </a:cxn>
                <a:cxn ang="0">
                  <a:pos x="connsiteX10316" y="connsiteY10316"/>
                </a:cxn>
                <a:cxn ang="0">
                  <a:pos x="connsiteX10317" y="connsiteY10317"/>
                </a:cxn>
                <a:cxn ang="0">
                  <a:pos x="connsiteX10318" y="connsiteY10318"/>
                </a:cxn>
                <a:cxn ang="0">
                  <a:pos x="connsiteX10319" y="connsiteY10319"/>
                </a:cxn>
                <a:cxn ang="0">
                  <a:pos x="connsiteX10320" y="connsiteY10320"/>
                </a:cxn>
                <a:cxn ang="0">
                  <a:pos x="connsiteX10321" y="connsiteY10321"/>
                </a:cxn>
                <a:cxn ang="0">
                  <a:pos x="connsiteX10322" y="connsiteY10322"/>
                </a:cxn>
                <a:cxn ang="0">
                  <a:pos x="connsiteX10323" y="connsiteY10323"/>
                </a:cxn>
                <a:cxn ang="0">
                  <a:pos x="connsiteX10324" y="connsiteY10324"/>
                </a:cxn>
                <a:cxn ang="0">
                  <a:pos x="connsiteX10325" y="connsiteY10325"/>
                </a:cxn>
                <a:cxn ang="0">
                  <a:pos x="connsiteX10326" y="connsiteY10326"/>
                </a:cxn>
                <a:cxn ang="0">
                  <a:pos x="connsiteX10327" y="connsiteY10327"/>
                </a:cxn>
                <a:cxn ang="0">
                  <a:pos x="connsiteX10328" y="connsiteY10328"/>
                </a:cxn>
                <a:cxn ang="0">
                  <a:pos x="connsiteX10329" y="connsiteY10329"/>
                </a:cxn>
                <a:cxn ang="0">
                  <a:pos x="connsiteX10330" y="connsiteY10330"/>
                </a:cxn>
                <a:cxn ang="0">
                  <a:pos x="connsiteX10331" y="connsiteY10331"/>
                </a:cxn>
                <a:cxn ang="0">
                  <a:pos x="connsiteX10332" y="connsiteY10332"/>
                </a:cxn>
                <a:cxn ang="0">
                  <a:pos x="connsiteX10333" y="connsiteY10333"/>
                </a:cxn>
                <a:cxn ang="0">
                  <a:pos x="connsiteX10334" y="connsiteY10334"/>
                </a:cxn>
                <a:cxn ang="0">
                  <a:pos x="connsiteX10335" y="connsiteY10335"/>
                </a:cxn>
                <a:cxn ang="0">
                  <a:pos x="connsiteX10336" y="connsiteY10336"/>
                </a:cxn>
                <a:cxn ang="0">
                  <a:pos x="connsiteX10337" y="connsiteY10337"/>
                </a:cxn>
                <a:cxn ang="0">
                  <a:pos x="connsiteX10338" y="connsiteY10338"/>
                </a:cxn>
                <a:cxn ang="0">
                  <a:pos x="connsiteX10339" y="connsiteY10339"/>
                </a:cxn>
                <a:cxn ang="0">
                  <a:pos x="connsiteX10340" y="connsiteY10340"/>
                </a:cxn>
                <a:cxn ang="0">
                  <a:pos x="connsiteX10341" y="connsiteY10341"/>
                </a:cxn>
                <a:cxn ang="0">
                  <a:pos x="connsiteX10342" y="connsiteY10342"/>
                </a:cxn>
                <a:cxn ang="0">
                  <a:pos x="connsiteX10343" y="connsiteY10343"/>
                </a:cxn>
                <a:cxn ang="0">
                  <a:pos x="connsiteX10344" y="connsiteY10344"/>
                </a:cxn>
                <a:cxn ang="0">
                  <a:pos x="connsiteX10345" y="connsiteY10345"/>
                </a:cxn>
                <a:cxn ang="0">
                  <a:pos x="connsiteX10346" y="connsiteY10346"/>
                </a:cxn>
                <a:cxn ang="0">
                  <a:pos x="connsiteX10347" y="connsiteY10347"/>
                </a:cxn>
                <a:cxn ang="0">
                  <a:pos x="connsiteX10348" y="connsiteY10348"/>
                </a:cxn>
                <a:cxn ang="0">
                  <a:pos x="connsiteX10349" y="connsiteY10349"/>
                </a:cxn>
                <a:cxn ang="0">
                  <a:pos x="connsiteX10350" y="connsiteY10350"/>
                </a:cxn>
                <a:cxn ang="0">
                  <a:pos x="connsiteX10351" y="connsiteY10351"/>
                </a:cxn>
                <a:cxn ang="0">
                  <a:pos x="connsiteX10352" y="connsiteY10352"/>
                </a:cxn>
                <a:cxn ang="0">
                  <a:pos x="connsiteX10353" y="connsiteY10353"/>
                </a:cxn>
                <a:cxn ang="0">
                  <a:pos x="connsiteX10354" y="connsiteY10354"/>
                </a:cxn>
                <a:cxn ang="0">
                  <a:pos x="connsiteX10355" y="connsiteY10355"/>
                </a:cxn>
                <a:cxn ang="0">
                  <a:pos x="connsiteX10356" y="connsiteY10356"/>
                </a:cxn>
                <a:cxn ang="0">
                  <a:pos x="connsiteX10357" y="connsiteY10357"/>
                </a:cxn>
                <a:cxn ang="0">
                  <a:pos x="connsiteX10358" y="connsiteY10358"/>
                </a:cxn>
                <a:cxn ang="0">
                  <a:pos x="connsiteX10359" y="connsiteY10359"/>
                </a:cxn>
                <a:cxn ang="0">
                  <a:pos x="connsiteX10360" y="connsiteY10360"/>
                </a:cxn>
                <a:cxn ang="0">
                  <a:pos x="connsiteX10361" y="connsiteY10361"/>
                </a:cxn>
                <a:cxn ang="0">
                  <a:pos x="connsiteX10362" y="connsiteY10362"/>
                </a:cxn>
                <a:cxn ang="0">
                  <a:pos x="connsiteX10363" y="connsiteY10363"/>
                </a:cxn>
                <a:cxn ang="0">
                  <a:pos x="connsiteX10364" y="connsiteY10364"/>
                </a:cxn>
                <a:cxn ang="0">
                  <a:pos x="connsiteX10365" y="connsiteY10365"/>
                </a:cxn>
                <a:cxn ang="0">
                  <a:pos x="connsiteX10366" y="connsiteY10366"/>
                </a:cxn>
                <a:cxn ang="0">
                  <a:pos x="connsiteX10367" y="connsiteY10367"/>
                </a:cxn>
                <a:cxn ang="0">
                  <a:pos x="connsiteX10368" y="connsiteY10368"/>
                </a:cxn>
                <a:cxn ang="0">
                  <a:pos x="connsiteX10369" y="connsiteY10369"/>
                </a:cxn>
                <a:cxn ang="0">
                  <a:pos x="connsiteX10370" y="connsiteY10370"/>
                </a:cxn>
                <a:cxn ang="0">
                  <a:pos x="connsiteX10371" y="connsiteY10371"/>
                </a:cxn>
                <a:cxn ang="0">
                  <a:pos x="connsiteX10372" y="connsiteY10372"/>
                </a:cxn>
                <a:cxn ang="0">
                  <a:pos x="connsiteX10373" y="connsiteY10373"/>
                </a:cxn>
                <a:cxn ang="0">
                  <a:pos x="connsiteX10374" y="connsiteY10374"/>
                </a:cxn>
                <a:cxn ang="0">
                  <a:pos x="connsiteX10375" y="connsiteY10375"/>
                </a:cxn>
                <a:cxn ang="0">
                  <a:pos x="connsiteX10376" y="connsiteY10376"/>
                </a:cxn>
                <a:cxn ang="0">
                  <a:pos x="connsiteX10377" y="connsiteY10377"/>
                </a:cxn>
                <a:cxn ang="0">
                  <a:pos x="connsiteX10378" y="connsiteY10378"/>
                </a:cxn>
                <a:cxn ang="0">
                  <a:pos x="connsiteX10379" y="connsiteY10379"/>
                </a:cxn>
                <a:cxn ang="0">
                  <a:pos x="connsiteX10380" y="connsiteY10380"/>
                </a:cxn>
                <a:cxn ang="0">
                  <a:pos x="connsiteX10381" y="connsiteY10381"/>
                </a:cxn>
                <a:cxn ang="0">
                  <a:pos x="connsiteX10382" y="connsiteY10382"/>
                </a:cxn>
                <a:cxn ang="0">
                  <a:pos x="connsiteX10383" y="connsiteY10383"/>
                </a:cxn>
                <a:cxn ang="0">
                  <a:pos x="connsiteX10384" y="connsiteY10384"/>
                </a:cxn>
                <a:cxn ang="0">
                  <a:pos x="connsiteX10385" y="connsiteY10385"/>
                </a:cxn>
                <a:cxn ang="0">
                  <a:pos x="connsiteX10386" y="connsiteY10386"/>
                </a:cxn>
                <a:cxn ang="0">
                  <a:pos x="connsiteX10387" y="connsiteY10387"/>
                </a:cxn>
                <a:cxn ang="0">
                  <a:pos x="connsiteX10388" y="connsiteY10388"/>
                </a:cxn>
                <a:cxn ang="0">
                  <a:pos x="connsiteX10389" y="connsiteY10389"/>
                </a:cxn>
                <a:cxn ang="0">
                  <a:pos x="connsiteX10390" y="connsiteY10390"/>
                </a:cxn>
                <a:cxn ang="0">
                  <a:pos x="connsiteX10391" y="connsiteY10391"/>
                </a:cxn>
                <a:cxn ang="0">
                  <a:pos x="connsiteX10392" y="connsiteY10392"/>
                </a:cxn>
                <a:cxn ang="0">
                  <a:pos x="connsiteX10393" y="connsiteY10393"/>
                </a:cxn>
                <a:cxn ang="0">
                  <a:pos x="connsiteX10394" y="connsiteY10394"/>
                </a:cxn>
                <a:cxn ang="0">
                  <a:pos x="connsiteX10395" y="connsiteY10395"/>
                </a:cxn>
                <a:cxn ang="0">
                  <a:pos x="connsiteX10396" y="connsiteY10396"/>
                </a:cxn>
                <a:cxn ang="0">
                  <a:pos x="connsiteX10397" y="connsiteY10397"/>
                </a:cxn>
                <a:cxn ang="0">
                  <a:pos x="connsiteX10398" y="connsiteY10398"/>
                </a:cxn>
                <a:cxn ang="0">
                  <a:pos x="connsiteX10399" y="connsiteY10399"/>
                </a:cxn>
                <a:cxn ang="0">
                  <a:pos x="connsiteX10400" y="connsiteY10400"/>
                </a:cxn>
                <a:cxn ang="0">
                  <a:pos x="connsiteX10401" y="connsiteY10401"/>
                </a:cxn>
                <a:cxn ang="0">
                  <a:pos x="connsiteX10402" y="connsiteY10402"/>
                </a:cxn>
                <a:cxn ang="0">
                  <a:pos x="connsiteX10403" y="connsiteY10403"/>
                </a:cxn>
                <a:cxn ang="0">
                  <a:pos x="connsiteX10404" y="connsiteY10404"/>
                </a:cxn>
                <a:cxn ang="0">
                  <a:pos x="connsiteX10405" y="connsiteY10405"/>
                </a:cxn>
                <a:cxn ang="0">
                  <a:pos x="connsiteX10406" y="connsiteY10406"/>
                </a:cxn>
                <a:cxn ang="0">
                  <a:pos x="connsiteX10407" y="connsiteY10407"/>
                </a:cxn>
                <a:cxn ang="0">
                  <a:pos x="connsiteX10408" y="connsiteY10408"/>
                </a:cxn>
                <a:cxn ang="0">
                  <a:pos x="connsiteX10409" y="connsiteY10409"/>
                </a:cxn>
                <a:cxn ang="0">
                  <a:pos x="connsiteX10410" y="connsiteY10410"/>
                </a:cxn>
                <a:cxn ang="0">
                  <a:pos x="connsiteX10411" y="connsiteY10411"/>
                </a:cxn>
                <a:cxn ang="0">
                  <a:pos x="connsiteX10412" y="connsiteY10412"/>
                </a:cxn>
                <a:cxn ang="0">
                  <a:pos x="connsiteX10413" y="connsiteY10413"/>
                </a:cxn>
                <a:cxn ang="0">
                  <a:pos x="connsiteX10414" y="connsiteY10414"/>
                </a:cxn>
                <a:cxn ang="0">
                  <a:pos x="connsiteX10415" y="connsiteY10415"/>
                </a:cxn>
                <a:cxn ang="0">
                  <a:pos x="connsiteX10416" y="connsiteY10416"/>
                </a:cxn>
                <a:cxn ang="0">
                  <a:pos x="connsiteX10417" y="connsiteY10417"/>
                </a:cxn>
                <a:cxn ang="0">
                  <a:pos x="connsiteX10418" y="connsiteY10418"/>
                </a:cxn>
                <a:cxn ang="0">
                  <a:pos x="connsiteX10419" y="connsiteY10419"/>
                </a:cxn>
                <a:cxn ang="0">
                  <a:pos x="connsiteX10420" y="connsiteY10420"/>
                </a:cxn>
                <a:cxn ang="0">
                  <a:pos x="connsiteX10421" y="connsiteY10421"/>
                </a:cxn>
                <a:cxn ang="0">
                  <a:pos x="connsiteX10422" y="connsiteY10422"/>
                </a:cxn>
                <a:cxn ang="0">
                  <a:pos x="connsiteX10423" y="connsiteY10423"/>
                </a:cxn>
                <a:cxn ang="0">
                  <a:pos x="connsiteX10424" y="connsiteY10424"/>
                </a:cxn>
                <a:cxn ang="0">
                  <a:pos x="connsiteX10425" y="connsiteY10425"/>
                </a:cxn>
                <a:cxn ang="0">
                  <a:pos x="connsiteX10426" y="connsiteY10426"/>
                </a:cxn>
                <a:cxn ang="0">
                  <a:pos x="connsiteX10427" y="connsiteY10427"/>
                </a:cxn>
                <a:cxn ang="0">
                  <a:pos x="connsiteX10428" y="connsiteY10428"/>
                </a:cxn>
                <a:cxn ang="0">
                  <a:pos x="connsiteX10429" y="connsiteY10429"/>
                </a:cxn>
                <a:cxn ang="0">
                  <a:pos x="connsiteX10430" y="connsiteY10430"/>
                </a:cxn>
                <a:cxn ang="0">
                  <a:pos x="connsiteX10431" y="connsiteY10431"/>
                </a:cxn>
                <a:cxn ang="0">
                  <a:pos x="connsiteX10432" y="connsiteY10432"/>
                </a:cxn>
                <a:cxn ang="0">
                  <a:pos x="connsiteX10433" y="connsiteY10433"/>
                </a:cxn>
                <a:cxn ang="0">
                  <a:pos x="connsiteX10434" y="connsiteY10434"/>
                </a:cxn>
                <a:cxn ang="0">
                  <a:pos x="connsiteX10435" y="connsiteY10435"/>
                </a:cxn>
                <a:cxn ang="0">
                  <a:pos x="connsiteX10436" y="connsiteY10436"/>
                </a:cxn>
                <a:cxn ang="0">
                  <a:pos x="connsiteX10437" y="connsiteY10437"/>
                </a:cxn>
                <a:cxn ang="0">
                  <a:pos x="connsiteX10438" y="connsiteY10438"/>
                </a:cxn>
                <a:cxn ang="0">
                  <a:pos x="connsiteX10439" y="connsiteY10439"/>
                </a:cxn>
                <a:cxn ang="0">
                  <a:pos x="connsiteX10440" y="connsiteY10440"/>
                </a:cxn>
                <a:cxn ang="0">
                  <a:pos x="connsiteX10441" y="connsiteY10441"/>
                </a:cxn>
                <a:cxn ang="0">
                  <a:pos x="connsiteX10442" y="connsiteY10442"/>
                </a:cxn>
                <a:cxn ang="0">
                  <a:pos x="connsiteX10443" y="connsiteY10443"/>
                </a:cxn>
                <a:cxn ang="0">
                  <a:pos x="connsiteX10444" y="connsiteY10444"/>
                </a:cxn>
                <a:cxn ang="0">
                  <a:pos x="connsiteX10445" y="connsiteY10445"/>
                </a:cxn>
                <a:cxn ang="0">
                  <a:pos x="connsiteX10446" y="connsiteY10446"/>
                </a:cxn>
                <a:cxn ang="0">
                  <a:pos x="connsiteX10447" y="connsiteY10447"/>
                </a:cxn>
                <a:cxn ang="0">
                  <a:pos x="connsiteX10448" y="connsiteY10448"/>
                </a:cxn>
                <a:cxn ang="0">
                  <a:pos x="connsiteX10449" y="connsiteY10449"/>
                </a:cxn>
                <a:cxn ang="0">
                  <a:pos x="connsiteX10450" y="connsiteY10450"/>
                </a:cxn>
                <a:cxn ang="0">
                  <a:pos x="connsiteX10451" y="connsiteY10451"/>
                </a:cxn>
                <a:cxn ang="0">
                  <a:pos x="connsiteX10452" y="connsiteY10452"/>
                </a:cxn>
                <a:cxn ang="0">
                  <a:pos x="connsiteX10453" y="connsiteY10453"/>
                </a:cxn>
                <a:cxn ang="0">
                  <a:pos x="connsiteX10454" y="connsiteY10454"/>
                </a:cxn>
                <a:cxn ang="0">
                  <a:pos x="connsiteX10455" y="connsiteY10455"/>
                </a:cxn>
                <a:cxn ang="0">
                  <a:pos x="connsiteX10456" y="connsiteY10456"/>
                </a:cxn>
                <a:cxn ang="0">
                  <a:pos x="connsiteX10457" y="connsiteY10457"/>
                </a:cxn>
                <a:cxn ang="0">
                  <a:pos x="connsiteX10458" y="connsiteY10458"/>
                </a:cxn>
                <a:cxn ang="0">
                  <a:pos x="connsiteX10459" y="connsiteY10459"/>
                </a:cxn>
                <a:cxn ang="0">
                  <a:pos x="connsiteX10460" y="connsiteY10460"/>
                </a:cxn>
                <a:cxn ang="0">
                  <a:pos x="connsiteX10461" y="connsiteY10461"/>
                </a:cxn>
                <a:cxn ang="0">
                  <a:pos x="connsiteX10462" y="connsiteY10462"/>
                </a:cxn>
                <a:cxn ang="0">
                  <a:pos x="connsiteX10463" y="connsiteY10463"/>
                </a:cxn>
                <a:cxn ang="0">
                  <a:pos x="connsiteX10464" y="connsiteY10464"/>
                </a:cxn>
                <a:cxn ang="0">
                  <a:pos x="connsiteX10465" y="connsiteY10465"/>
                </a:cxn>
                <a:cxn ang="0">
                  <a:pos x="connsiteX10466" y="connsiteY10466"/>
                </a:cxn>
                <a:cxn ang="0">
                  <a:pos x="connsiteX10467" y="connsiteY10467"/>
                </a:cxn>
                <a:cxn ang="0">
                  <a:pos x="connsiteX10468" y="connsiteY10468"/>
                </a:cxn>
                <a:cxn ang="0">
                  <a:pos x="connsiteX10469" y="connsiteY10469"/>
                </a:cxn>
                <a:cxn ang="0">
                  <a:pos x="connsiteX10470" y="connsiteY10470"/>
                </a:cxn>
                <a:cxn ang="0">
                  <a:pos x="connsiteX10471" y="connsiteY10471"/>
                </a:cxn>
                <a:cxn ang="0">
                  <a:pos x="connsiteX10472" y="connsiteY10472"/>
                </a:cxn>
                <a:cxn ang="0">
                  <a:pos x="connsiteX10473" y="connsiteY10473"/>
                </a:cxn>
                <a:cxn ang="0">
                  <a:pos x="connsiteX10474" y="connsiteY10474"/>
                </a:cxn>
                <a:cxn ang="0">
                  <a:pos x="connsiteX10475" y="connsiteY10475"/>
                </a:cxn>
                <a:cxn ang="0">
                  <a:pos x="connsiteX10476" y="connsiteY10476"/>
                </a:cxn>
                <a:cxn ang="0">
                  <a:pos x="connsiteX10477" y="connsiteY10477"/>
                </a:cxn>
                <a:cxn ang="0">
                  <a:pos x="connsiteX10478" y="connsiteY10478"/>
                </a:cxn>
                <a:cxn ang="0">
                  <a:pos x="connsiteX10479" y="connsiteY10479"/>
                </a:cxn>
                <a:cxn ang="0">
                  <a:pos x="connsiteX10480" y="connsiteY10480"/>
                </a:cxn>
                <a:cxn ang="0">
                  <a:pos x="connsiteX10481" y="connsiteY10481"/>
                </a:cxn>
                <a:cxn ang="0">
                  <a:pos x="connsiteX10482" y="connsiteY10482"/>
                </a:cxn>
                <a:cxn ang="0">
                  <a:pos x="connsiteX10483" y="connsiteY10483"/>
                </a:cxn>
                <a:cxn ang="0">
                  <a:pos x="connsiteX10484" y="connsiteY10484"/>
                </a:cxn>
                <a:cxn ang="0">
                  <a:pos x="connsiteX10485" y="connsiteY10485"/>
                </a:cxn>
                <a:cxn ang="0">
                  <a:pos x="connsiteX10486" y="connsiteY10486"/>
                </a:cxn>
                <a:cxn ang="0">
                  <a:pos x="connsiteX10487" y="connsiteY10487"/>
                </a:cxn>
                <a:cxn ang="0">
                  <a:pos x="connsiteX10488" y="connsiteY10488"/>
                </a:cxn>
                <a:cxn ang="0">
                  <a:pos x="connsiteX10489" y="connsiteY10489"/>
                </a:cxn>
                <a:cxn ang="0">
                  <a:pos x="connsiteX10490" y="connsiteY10490"/>
                </a:cxn>
                <a:cxn ang="0">
                  <a:pos x="connsiteX10491" y="connsiteY10491"/>
                </a:cxn>
                <a:cxn ang="0">
                  <a:pos x="connsiteX10492" y="connsiteY10492"/>
                </a:cxn>
                <a:cxn ang="0">
                  <a:pos x="connsiteX10493" y="connsiteY10493"/>
                </a:cxn>
                <a:cxn ang="0">
                  <a:pos x="connsiteX10494" y="connsiteY10494"/>
                </a:cxn>
                <a:cxn ang="0">
                  <a:pos x="connsiteX10495" y="connsiteY10495"/>
                </a:cxn>
                <a:cxn ang="0">
                  <a:pos x="connsiteX10496" y="connsiteY10496"/>
                </a:cxn>
                <a:cxn ang="0">
                  <a:pos x="connsiteX10497" y="connsiteY10497"/>
                </a:cxn>
                <a:cxn ang="0">
                  <a:pos x="connsiteX10498" y="connsiteY10498"/>
                </a:cxn>
                <a:cxn ang="0">
                  <a:pos x="connsiteX10499" y="connsiteY10499"/>
                </a:cxn>
                <a:cxn ang="0">
                  <a:pos x="connsiteX10500" y="connsiteY10500"/>
                </a:cxn>
                <a:cxn ang="0">
                  <a:pos x="connsiteX10501" y="connsiteY10501"/>
                </a:cxn>
                <a:cxn ang="0">
                  <a:pos x="connsiteX10502" y="connsiteY10502"/>
                </a:cxn>
                <a:cxn ang="0">
                  <a:pos x="connsiteX10503" y="connsiteY10503"/>
                </a:cxn>
                <a:cxn ang="0">
                  <a:pos x="connsiteX10504" y="connsiteY10504"/>
                </a:cxn>
                <a:cxn ang="0">
                  <a:pos x="connsiteX10505" y="connsiteY10505"/>
                </a:cxn>
                <a:cxn ang="0">
                  <a:pos x="connsiteX10506" y="connsiteY10506"/>
                </a:cxn>
                <a:cxn ang="0">
                  <a:pos x="connsiteX10507" y="connsiteY10507"/>
                </a:cxn>
                <a:cxn ang="0">
                  <a:pos x="connsiteX10508" y="connsiteY10508"/>
                </a:cxn>
                <a:cxn ang="0">
                  <a:pos x="connsiteX10509" y="connsiteY10509"/>
                </a:cxn>
                <a:cxn ang="0">
                  <a:pos x="connsiteX10510" y="connsiteY10510"/>
                </a:cxn>
                <a:cxn ang="0">
                  <a:pos x="connsiteX10511" y="connsiteY10511"/>
                </a:cxn>
                <a:cxn ang="0">
                  <a:pos x="connsiteX10512" y="connsiteY10512"/>
                </a:cxn>
                <a:cxn ang="0">
                  <a:pos x="connsiteX10513" y="connsiteY10513"/>
                </a:cxn>
                <a:cxn ang="0">
                  <a:pos x="connsiteX10514" y="connsiteY10514"/>
                </a:cxn>
                <a:cxn ang="0">
                  <a:pos x="connsiteX10515" y="connsiteY10515"/>
                </a:cxn>
                <a:cxn ang="0">
                  <a:pos x="connsiteX10516" y="connsiteY10516"/>
                </a:cxn>
                <a:cxn ang="0">
                  <a:pos x="connsiteX10517" y="connsiteY10517"/>
                </a:cxn>
                <a:cxn ang="0">
                  <a:pos x="connsiteX10518" y="connsiteY10518"/>
                </a:cxn>
                <a:cxn ang="0">
                  <a:pos x="connsiteX10519" y="connsiteY10519"/>
                </a:cxn>
                <a:cxn ang="0">
                  <a:pos x="connsiteX10520" y="connsiteY10520"/>
                </a:cxn>
                <a:cxn ang="0">
                  <a:pos x="connsiteX10521" y="connsiteY10521"/>
                </a:cxn>
                <a:cxn ang="0">
                  <a:pos x="connsiteX10522" y="connsiteY10522"/>
                </a:cxn>
                <a:cxn ang="0">
                  <a:pos x="connsiteX10523" y="connsiteY10523"/>
                </a:cxn>
                <a:cxn ang="0">
                  <a:pos x="connsiteX10524" y="connsiteY10524"/>
                </a:cxn>
                <a:cxn ang="0">
                  <a:pos x="connsiteX10525" y="connsiteY10525"/>
                </a:cxn>
                <a:cxn ang="0">
                  <a:pos x="connsiteX10526" y="connsiteY10526"/>
                </a:cxn>
                <a:cxn ang="0">
                  <a:pos x="connsiteX10527" y="connsiteY10527"/>
                </a:cxn>
                <a:cxn ang="0">
                  <a:pos x="connsiteX10528" y="connsiteY10528"/>
                </a:cxn>
                <a:cxn ang="0">
                  <a:pos x="connsiteX10529" y="connsiteY10529"/>
                </a:cxn>
                <a:cxn ang="0">
                  <a:pos x="connsiteX10530" y="connsiteY10530"/>
                </a:cxn>
                <a:cxn ang="0">
                  <a:pos x="connsiteX10531" y="connsiteY10531"/>
                </a:cxn>
                <a:cxn ang="0">
                  <a:pos x="connsiteX10532" y="connsiteY10532"/>
                </a:cxn>
                <a:cxn ang="0">
                  <a:pos x="connsiteX10533" y="connsiteY10533"/>
                </a:cxn>
                <a:cxn ang="0">
                  <a:pos x="connsiteX10534" y="connsiteY10534"/>
                </a:cxn>
                <a:cxn ang="0">
                  <a:pos x="connsiteX10535" y="connsiteY10535"/>
                </a:cxn>
                <a:cxn ang="0">
                  <a:pos x="connsiteX10536" y="connsiteY10536"/>
                </a:cxn>
                <a:cxn ang="0">
                  <a:pos x="connsiteX10537" y="connsiteY10537"/>
                </a:cxn>
                <a:cxn ang="0">
                  <a:pos x="connsiteX10538" y="connsiteY10538"/>
                </a:cxn>
                <a:cxn ang="0">
                  <a:pos x="connsiteX10539" y="connsiteY10539"/>
                </a:cxn>
                <a:cxn ang="0">
                  <a:pos x="connsiteX10540" y="connsiteY10540"/>
                </a:cxn>
                <a:cxn ang="0">
                  <a:pos x="connsiteX10541" y="connsiteY10541"/>
                </a:cxn>
                <a:cxn ang="0">
                  <a:pos x="connsiteX10542" y="connsiteY10542"/>
                </a:cxn>
                <a:cxn ang="0">
                  <a:pos x="connsiteX10543" y="connsiteY10543"/>
                </a:cxn>
                <a:cxn ang="0">
                  <a:pos x="connsiteX10544" y="connsiteY10544"/>
                </a:cxn>
                <a:cxn ang="0">
                  <a:pos x="connsiteX10545" y="connsiteY10545"/>
                </a:cxn>
                <a:cxn ang="0">
                  <a:pos x="connsiteX10546" y="connsiteY10546"/>
                </a:cxn>
                <a:cxn ang="0">
                  <a:pos x="connsiteX10547" y="connsiteY10547"/>
                </a:cxn>
                <a:cxn ang="0">
                  <a:pos x="connsiteX10548" y="connsiteY10548"/>
                </a:cxn>
                <a:cxn ang="0">
                  <a:pos x="connsiteX10549" y="connsiteY10549"/>
                </a:cxn>
                <a:cxn ang="0">
                  <a:pos x="connsiteX10550" y="connsiteY10550"/>
                </a:cxn>
                <a:cxn ang="0">
                  <a:pos x="connsiteX10551" y="connsiteY10551"/>
                </a:cxn>
                <a:cxn ang="0">
                  <a:pos x="connsiteX10552" y="connsiteY10552"/>
                </a:cxn>
                <a:cxn ang="0">
                  <a:pos x="connsiteX10553" y="connsiteY10553"/>
                </a:cxn>
                <a:cxn ang="0">
                  <a:pos x="connsiteX10554" y="connsiteY10554"/>
                </a:cxn>
                <a:cxn ang="0">
                  <a:pos x="connsiteX10555" y="connsiteY10555"/>
                </a:cxn>
                <a:cxn ang="0">
                  <a:pos x="connsiteX10556" y="connsiteY10556"/>
                </a:cxn>
                <a:cxn ang="0">
                  <a:pos x="connsiteX10557" y="connsiteY10557"/>
                </a:cxn>
                <a:cxn ang="0">
                  <a:pos x="connsiteX10558" y="connsiteY10558"/>
                </a:cxn>
                <a:cxn ang="0">
                  <a:pos x="connsiteX10559" y="connsiteY10559"/>
                </a:cxn>
                <a:cxn ang="0">
                  <a:pos x="connsiteX10560" y="connsiteY10560"/>
                </a:cxn>
                <a:cxn ang="0">
                  <a:pos x="connsiteX10561" y="connsiteY10561"/>
                </a:cxn>
                <a:cxn ang="0">
                  <a:pos x="connsiteX10562" y="connsiteY10562"/>
                </a:cxn>
                <a:cxn ang="0">
                  <a:pos x="connsiteX10563" y="connsiteY10563"/>
                </a:cxn>
                <a:cxn ang="0">
                  <a:pos x="connsiteX10564" y="connsiteY10564"/>
                </a:cxn>
                <a:cxn ang="0">
                  <a:pos x="connsiteX10565" y="connsiteY10565"/>
                </a:cxn>
                <a:cxn ang="0">
                  <a:pos x="connsiteX10566" y="connsiteY10566"/>
                </a:cxn>
                <a:cxn ang="0">
                  <a:pos x="connsiteX10567" y="connsiteY10567"/>
                </a:cxn>
                <a:cxn ang="0">
                  <a:pos x="connsiteX10568" y="connsiteY10568"/>
                </a:cxn>
                <a:cxn ang="0">
                  <a:pos x="connsiteX10569" y="connsiteY10569"/>
                </a:cxn>
                <a:cxn ang="0">
                  <a:pos x="connsiteX10570" y="connsiteY10570"/>
                </a:cxn>
                <a:cxn ang="0">
                  <a:pos x="connsiteX10571" y="connsiteY10571"/>
                </a:cxn>
                <a:cxn ang="0">
                  <a:pos x="connsiteX10572" y="connsiteY10572"/>
                </a:cxn>
                <a:cxn ang="0">
                  <a:pos x="connsiteX10573" y="connsiteY10573"/>
                </a:cxn>
                <a:cxn ang="0">
                  <a:pos x="connsiteX10574" y="connsiteY10574"/>
                </a:cxn>
                <a:cxn ang="0">
                  <a:pos x="connsiteX10575" y="connsiteY10575"/>
                </a:cxn>
                <a:cxn ang="0">
                  <a:pos x="connsiteX10576" y="connsiteY10576"/>
                </a:cxn>
                <a:cxn ang="0">
                  <a:pos x="connsiteX10577" y="connsiteY10577"/>
                </a:cxn>
                <a:cxn ang="0">
                  <a:pos x="connsiteX10578" y="connsiteY10578"/>
                </a:cxn>
                <a:cxn ang="0">
                  <a:pos x="connsiteX10579" y="connsiteY10579"/>
                </a:cxn>
                <a:cxn ang="0">
                  <a:pos x="connsiteX10580" y="connsiteY10580"/>
                </a:cxn>
                <a:cxn ang="0">
                  <a:pos x="connsiteX10581" y="connsiteY10581"/>
                </a:cxn>
                <a:cxn ang="0">
                  <a:pos x="connsiteX10582" y="connsiteY10582"/>
                </a:cxn>
                <a:cxn ang="0">
                  <a:pos x="connsiteX10583" y="connsiteY10583"/>
                </a:cxn>
                <a:cxn ang="0">
                  <a:pos x="connsiteX10584" y="connsiteY10584"/>
                </a:cxn>
                <a:cxn ang="0">
                  <a:pos x="connsiteX10585" y="connsiteY10585"/>
                </a:cxn>
                <a:cxn ang="0">
                  <a:pos x="connsiteX10586" y="connsiteY10586"/>
                </a:cxn>
                <a:cxn ang="0">
                  <a:pos x="connsiteX10587" y="connsiteY10587"/>
                </a:cxn>
                <a:cxn ang="0">
                  <a:pos x="connsiteX10588" y="connsiteY10588"/>
                </a:cxn>
                <a:cxn ang="0">
                  <a:pos x="connsiteX10589" y="connsiteY10589"/>
                </a:cxn>
                <a:cxn ang="0">
                  <a:pos x="connsiteX10590" y="connsiteY10590"/>
                </a:cxn>
                <a:cxn ang="0">
                  <a:pos x="connsiteX10591" y="connsiteY10591"/>
                </a:cxn>
                <a:cxn ang="0">
                  <a:pos x="connsiteX10592" y="connsiteY10592"/>
                </a:cxn>
                <a:cxn ang="0">
                  <a:pos x="connsiteX10593" y="connsiteY10593"/>
                </a:cxn>
                <a:cxn ang="0">
                  <a:pos x="connsiteX10594" y="connsiteY10594"/>
                </a:cxn>
                <a:cxn ang="0">
                  <a:pos x="connsiteX10595" y="connsiteY10595"/>
                </a:cxn>
                <a:cxn ang="0">
                  <a:pos x="connsiteX10596" y="connsiteY10596"/>
                </a:cxn>
                <a:cxn ang="0">
                  <a:pos x="connsiteX10597" y="connsiteY10597"/>
                </a:cxn>
                <a:cxn ang="0">
                  <a:pos x="connsiteX10598" y="connsiteY10598"/>
                </a:cxn>
                <a:cxn ang="0">
                  <a:pos x="connsiteX10599" y="connsiteY10599"/>
                </a:cxn>
                <a:cxn ang="0">
                  <a:pos x="connsiteX10600" y="connsiteY10600"/>
                </a:cxn>
                <a:cxn ang="0">
                  <a:pos x="connsiteX10601" y="connsiteY10601"/>
                </a:cxn>
                <a:cxn ang="0">
                  <a:pos x="connsiteX10602" y="connsiteY10602"/>
                </a:cxn>
                <a:cxn ang="0">
                  <a:pos x="connsiteX10603" y="connsiteY10603"/>
                </a:cxn>
                <a:cxn ang="0">
                  <a:pos x="connsiteX10604" y="connsiteY10604"/>
                </a:cxn>
                <a:cxn ang="0">
                  <a:pos x="connsiteX10605" y="connsiteY10605"/>
                </a:cxn>
                <a:cxn ang="0">
                  <a:pos x="connsiteX10606" y="connsiteY10606"/>
                </a:cxn>
                <a:cxn ang="0">
                  <a:pos x="connsiteX10607" y="connsiteY10607"/>
                </a:cxn>
                <a:cxn ang="0">
                  <a:pos x="connsiteX10608" y="connsiteY10608"/>
                </a:cxn>
                <a:cxn ang="0">
                  <a:pos x="connsiteX10609" y="connsiteY10609"/>
                </a:cxn>
                <a:cxn ang="0">
                  <a:pos x="connsiteX10610" y="connsiteY10610"/>
                </a:cxn>
                <a:cxn ang="0">
                  <a:pos x="connsiteX10611" y="connsiteY10611"/>
                </a:cxn>
                <a:cxn ang="0">
                  <a:pos x="connsiteX10612" y="connsiteY10612"/>
                </a:cxn>
                <a:cxn ang="0">
                  <a:pos x="connsiteX10613" y="connsiteY10613"/>
                </a:cxn>
                <a:cxn ang="0">
                  <a:pos x="connsiteX10614" y="connsiteY10614"/>
                </a:cxn>
                <a:cxn ang="0">
                  <a:pos x="connsiteX10615" y="connsiteY10615"/>
                </a:cxn>
                <a:cxn ang="0">
                  <a:pos x="connsiteX10616" y="connsiteY10616"/>
                </a:cxn>
                <a:cxn ang="0">
                  <a:pos x="connsiteX10617" y="connsiteY10617"/>
                </a:cxn>
                <a:cxn ang="0">
                  <a:pos x="connsiteX10618" y="connsiteY10618"/>
                </a:cxn>
                <a:cxn ang="0">
                  <a:pos x="connsiteX10619" y="connsiteY10619"/>
                </a:cxn>
                <a:cxn ang="0">
                  <a:pos x="connsiteX10620" y="connsiteY10620"/>
                </a:cxn>
                <a:cxn ang="0">
                  <a:pos x="connsiteX10621" y="connsiteY10621"/>
                </a:cxn>
                <a:cxn ang="0">
                  <a:pos x="connsiteX10622" y="connsiteY10622"/>
                </a:cxn>
                <a:cxn ang="0">
                  <a:pos x="connsiteX10623" y="connsiteY10623"/>
                </a:cxn>
                <a:cxn ang="0">
                  <a:pos x="connsiteX10624" y="connsiteY10624"/>
                </a:cxn>
                <a:cxn ang="0">
                  <a:pos x="connsiteX10625" y="connsiteY10625"/>
                </a:cxn>
                <a:cxn ang="0">
                  <a:pos x="connsiteX10626" y="connsiteY10626"/>
                </a:cxn>
                <a:cxn ang="0">
                  <a:pos x="connsiteX10627" y="connsiteY10627"/>
                </a:cxn>
                <a:cxn ang="0">
                  <a:pos x="connsiteX10628" y="connsiteY10628"/>
                </a:cxn>
                <a:cxn ang="0">
                  <a:pos x="connsiteX10629" y="connsiteY10629"/>
                </a:cxn>
                <a:cxn ang="0">
                  <a:pos x="connsiteX10630" y="connsiteY10630"/>
                </a:cxn>
                <a:cxn ang="0">
                  <a:pos x="connsiteX10631" y="connsiteY10631"/>
                </a:cxn>
                <a:cxn ang="0">
                  <a:pos x="connsiteX10632" y="connsiteY10632"/>
                </a:cxn>
                <a:cxn ang="0">
                  <a:pos x="connsiteX10633" y="connsiteY10633"/>
                </a:cxn>
                <a:cxn ang="0">
                  <a:pos x="connsiteX10634" y="connsiteY10634"/>
                </a:cxn>
                <a:cxn ang="0">
                  <a:pos x="connsiteX10635" y="connsiteY10635"/>
                </a:cxn>
                <a:cxn ang="0">
                  <a:pos x="connsiteX10636" y="connsiteY10636"/>
                </a:cxn>
                <a:cxn ang="0">
                  <a:pos x="connsiteX10637" y="connsiteY10637"/>
                </a:cxn>
                <a:cxn ang="0">
                  <a:pos x="connsiteX10638" y="connsiteY10638"/>
                </a:cxn>
                <a:cxn ang="0">
                  <a:pos x="connsiteX10639" y="connsiteY10639"/>
                </a:cxn>
                <a:cxn ang="0">
                  <a:pos x="connsiteX10640" y="connsiteY10640"/>
                </a:cxn>
                <a:cxn ang="0">
                  <a:pos x="connsiteX10641" y="connsiteY10641"/>
                </a:cxn>
                <a:cxn ang="0">
                  <a:pos x="connsiteX10642" y="connsiteY10642"/>
                </a:cxn>
                <a:cxn ang="0">
                  <a:pos x="connsiteX10643" y="connsiteY10643"/>
                </a:cxn>
                <a:cxn ang="0">
                  <a:pos x="connsiteX10644" y="connsiteY10644"/>
                </a:cxn>
                <a:cxn ang="0">
                  <a:pos x="connsiteX10645" y="connsiteY10645"/>
                </a:cxn>
                <a:cxn ang="0">
                  <a:pos x="connsiteX10646" y="connsiteY10646"/>
                </a:cxn>
                <a:cxn ang="0">
                  <a:pos x="connsiteX10647" y="connsiteY10647"/>
                </a:cxn>
                <a:cxn ang="0">
                  <a:pos x="connsiteX10648" y="connsiteY10648"/>
                </a:cxn>
                <a:cxn ang="0">
                  <a:pos x="connsiteX10649" y="connsiteY10649"/>
                </a:cxn>
                <a:cxn ang="0">
                  <a:pos x="connsiteX10650" y="connsiteY10650"/>
                </a:cxn>
                <a:cxn ang="0">
                  <a:pos x="connsiteX10651" y="connsiteY10651"/>
                </a:cxn>
                <a:cxn ang="0">
                  <a:pos x="connsiteX10652" y="connsiteY10652"/>
                </a:cxn>
                <a:cxn ang="0">
                  <a:pos x="connsiteX10653" y="connsiteY10653"/>
                </a:cxn>
                <a:cxn ang="0">
                  <a:pos x="connsiteX10654" y="connsiteY10654"/>
                </a:cxn>
                <a:cxn ang="0">
                  <a:pos x="connsiteX10655" y="connsiteY10655"/>
                </a:cxn>
                <a:cxn ang="0">
                  <a:pos x="connsiteX10656" y="connsiteY10656"/>
                </a:cxn>
                <a:cxn ang="0">
                  <a:pos x="connsiteX10657" y="connsiteY10657"/>
                </a:cxn>
                <a:cxn ang="0">
                  <a:pos x="connsiteX10658" y="connsiteY10658"/>
                </a:cxn>
                <a:cxn ang="0">
                  <a:pos x="connsiteX10659" y="connsiteY10659"/>
                </a:cxn>
                <a:cxn ang="0">
                  <a:pos x="connsiteX10660" y="connsiteY10660"/>
                </a:cxn>
                <a:cxn ang="0">
                  <a:pos x="connsiteX10661" y="connsiteY10661"/>
                </a:cxn>
                <a:cxn ang="0">
                  <a:pos x="connsiteX10662" y="connsiteY10662"/>
                </a:cxn>
                <a:cxn ang="0">
                  <a:pos x="connsiteX10663" y="connsiteY10663"/>
                </a:cxn>
                <a:cxn ang="0">
                  <a:pos x="connsiteX10664" y="connsiteY10664"/>
                </a:cxn>
                <a:cxn ang="0">
                  <a:pos x="connsiteX10665" y="connsiteY10665"/>
                </a:cxn>
                <a:cxn ang="0">
                  <a:pos x="connsiteX10666" y="connsiteY10666"/>
                </a:cxn>
                <a:cxn ang="0">
                  <a:pos x="connsiteX10667" y="connsiteY10667"/>
                </a:cxn>
                <a:cxn ang="0">
                  <a:pos x="connsiteX10668" y="connsiteY10668"/>
                </a:cxn>
                <a:cxn ang="0">
                  <a:pos x="connsiteX10669" y="connsiteY10669"/>
                </a:cxn>
                <a:cxn ang="0">
                  <a:pos x="connsiteX10670" y="connsiteY10670"/>
                </a:cxn>
                <a:cxn ang="0">
                  <a:pos x="connsiteX10671" y="connsiteY10671"/>
                </a:cxn>
                <a:cxn ang="0">
                  <a:pos x="connsiteX10672" y="connsiteY10672"/>
                </a:cxn>
                <a:cxn ang="0">
                  <a:pos x="connsiteX10673" y="connsiteY10673"/>
                </a:cxn>
                <a:cxn ang="0">
                  <a:pos x="connsiteX10674" y="connsiteY10674"/>
                </a:cxn>
                <a:cxn ang="0">
                  <a:pos x="connsiteX10675" y="connsiteY10675"/>
                </a:cxn>
                <a:cxn ang="0">
                  <a:pos x="connsiteX10676" y="connsiteY10676"/>
                </a:cxn>
                <a:cxn ang="0">
                  <a:pos x="connsiteX10677" y="connsiteY10677"/>
                </a:cxn>
                <a:cxn ang="0">
                  <a:pos x="connsiteX10678" y="connsiteY10678"/>
                </a:cxn>
                <a:cxn ang="0">
                  <a:pos x="connsiteX10679" y="connsiteY10679"/>
                </a:cxn>
                <a:cxn ang="0">
                  <a:pos x="connsiteX10680" y="connsiteY10680"/>
                </a:cxn>
                <a:cxn ang="0">
                  <a:pos x="connsiteX10681" y="connsiteY10681"/>
                </a:cxn>
                <a:cxn ang="0">
                  <a:pos x="connsiteX10682" y="connsiteY10682"/>
                </a:cxn>
                <a:cxn ang="0">
                  <a:pos x="connsiteX10683" y="connsiteY10683"/>
                </a:cxn>
                <a:cxn ang="0">
                  <a:pos x="connsiteX10684" y="connsiteY10684"/>
                </a:cxn>
                <a:cxn ang="0">
                  <a:pos x="connsiteX10685" y="connsiteY10685"/>
                </a:cxn>
                <a:cxn ang="0">
                  <a:pos x="connsiteX10686" y="connsiteY10686"/>
                </a:cxn>
                <a:cxn ang="0">
                  <a:pos x="connsiteX10687" y="connsiteY10687"/>
                </a:cxn>
                <a:cxn ang="0">
                  <a:pos x="connsiteX10688" y="connsiteY10688"/>
                </a:cxn>
                <a:cxn ang="0">
                  <a:pos x="connsiteX10689" y="connsiteY10689"/>
                </a:cxn>
                <a:cxn ang="0">
                  <a:pos x="connsiteX10690" y="connsiteY10690"/>
                </a:cxn>
                <a:cxn ang="0">
                  <a:pos x="connsiteX10691" y="connsiteY10691"/>
                </a:cxn>
                <a:cxn ang="0">
                  <a:pos x="connsiteX10692" y="connsiteY10692"/>
                </a:cxn>
                <a:cxn ang="0">
                  <a:pos x="connsiteX10693" y="connsiteY10693"/>
                </a:cxn>
                <a:cxn ang="0">
                  <a:pos x="connsiteX10694" y="connsiteY10694"/>
                </a:cxn>
                <a:cxn ang="0">
                  <a:pos x="connsiteX10695" y="connsiteY10695"/>
                </a:cxn>
                <a:cxn ang="0">
                  <a:pos x="connsiteX10696" y="connsiteY10696"/>
                </a:cxn>
                <a:cxn ang="0">
                  <a:pos x="connsiteX10697" y="connsiteY10697"/>
                </a:cxn>
                <a:cxn ang="0">
                  <a:pos x="connsiteX10698" y="connsiteY10698"/>
                </a:cxn>
                <a:cxn ang="0">
                  <a:pos x="connsiteX10699" y="connsiteY10699"/>
                </a:cxn>
                <a:cxn ang="0">
                  <a:pos x="connsiteX10700" y="connsiteY10700"/>
                </a:cxn>
                <a:cxn ang="0">
                  <a:pos x="connsiteX10701" y="connsiteY10701"/>
                </a:cxn>
                <a:cxn ang="0">
                  <a:pos x="connsiteX10702" y="connsiteY10702"/>
                </a:cxn>
                <a:cxn ang="0">
                  <a:pos x="connsiteX10703" y="connsiteY10703"/>
                </a:cxn>
                <a:cxn ang="0">
                  <a:pos x="connsiteX10704" y="connsiteY10704"/>
                </a:cxn>
                <a:cxn ang="0">
                  <a:pos x="connsiteX10705" y="connsiteY10705"/>
                </a:cxn>
                <a:cxn ang="0">
                  <a:pos x="connsiteX10706" y="connsiteY10706"/>
                </a:cxn>
                <a:cxn ang="0">
                  <a:pos x="connsiteX10707" y="connsiteY10707"/>
                </a:cxn>
                <a:cxn ang="0">
                  <a:pos x="connsiteX10708" y="connsiteY10708"/>
                </a:cxn>
                <a:cxn ang="0">
                  <a:pos x="connsiteX10709" y="connsiteY10709"/>
                </a:cxn>
                <a:cxn ang="0">
                  <a:pos x="connsiteX10710" y="connsiteY10710"/>
                </a:cxn>
                <a:cxn ang="0">
                  <a:pos x="connsiteX10711" y="connsiteY10711"/>
                </a:cxn>
                <a:cxn ang="0">
                  <a:pos x="connsiteX10712" y="connsiteY10712"/>
                </a:cxn>
                <a:cxn ang="0">
                  <a:pos x="connsiteX10713" y="connsiteY10713"/>
                </a:cxn>
                <a:cxn ang="0">
                  <a:pos x="connsiteX10714" y="connsiteY10714"/>
                </a:cxn>
                <a:cxn ang="0">
                  <a:pos x="connsiteX10715" y="connsiteY10715"/>
                </a:cxn>
                <a:cxn ang="0">
                  <a:pos x="connsiteX10716" y="connsiteY10716"/>
                </a:cxn>
                <a:cxn ang="0">
                  <a:pos x="connsiteX10717" y="connsiteY10717"/>
                </a:cxn>
                <a:cxn ang="0">
                  <a:pos x="connsiteX10718" y="connsiteY10718"/>
                </a:cxn>
                <a:cxn ang="0">
                  <a:pos x="connsiteX10719" y="connsiteY10719"/>
                </a:cxn>
                <a:cxn ang="0">
                  <a:pos x="connsiteX10720" y="connsiteY10720"/>
                </a:cxn>
                <a:cxn ang="0">
                  <a:pos x="connsiteX10721" y="connsiteY10721"/>
                </a:cxn>
                <a:cxn ang="0">
                  <a:pos x="connsiteX10722" y="connsiteY10722"/>
                </a:cxn>
                <a:cxn ang="0">
                  <a:pos x="connsiteX10723" y="connsiteY10723"/>
                </a:cxn>
                <a:cxn ang="0">
                  <a:pos x="connsiteX10724" y="connsiteY10724"/>
                </a:cxn>
                <a:cxn ang="0">
                  <a:pos x="connsiteX10725" y="connsiteY10725"/>
                </a:cxn>
                <a:cxn ang="0">
                  <a:pos x="connsiteX10726" y="connsiteY10726"/>
                </a:cxn>
                <a:cxn ang="0">
                  <a:pos x="connsiteX10727" y="connsiteY10727"/>
                </a:cxn>
                <a:cxn ang="0">
                  <a:pos x="connsiteX10728" y="connsiteY10728"/>
                </a:cxn>
                <a:cxn ang="0">
                  <a:pos x="connsiteX10729" y="connsiteY10729"/>
                </a:cxn>
                <a:cxn ang="0">
                  <a:pos x="connsiteX10730" y="connsiteY10730"/>
                </a:cxn>
                <a:cxn ang="0">
                  <a:pos x="connsiteX10731" y="connsiteY10731"/>
                </a:cxn>
                <a:cxn ang="0">
                  <a:pos x="connsiteX10732" y="connsiteY10732"/>
                </a:cxn>
                <a:cxn ang="0">
                  <a:pos x="connsiteX10733" y="connsiteY10733"/>
                </a:cxn>
                <a:cxn ang="0">
                  <a:pos x="connsiteX10734" y="connsiteY10734"/>
                </a:cxn>
                <a:cxn ang="0">
                  <a:pos x="connsiteX10735" y="connsiteY10735"/>
                </a:cxn>
                <a:cxn ang="0">
                  <a:pos x="connsiteX10736" y="connsiteY10736"/>
                </a:cxn>
                <a:cxn ang="0">
                  <a:pos x="connsiteX10737" y="connsiteY10737"/>
                </a:cxn>
                <a:cxn ang="0">
                  <a:pos x="connsiteX10738" y="connsiteY10738"/>
                </a:cxn>
                <a:cxn ang="0">
                  <a:pos x="connsiteX10739" y="connsiteY10739"/>
                </a:cxn>
                <a:cxn ang="0">
                  <a:pos x="connsiteX10740" y="connsiteY10740"/>
                </a:cxn>
                <a:cxn ang="0">
                  <a:pos x="connsiteX10741" y="connsiteY10741"/>
                </a:cxn>
                <a:cxn ang="0">
                  <a:pos x="connsiteX10742" y="connsiteY10742"/>
                </a:cxn>
                <a:cxn ang="0">
                  <a:pos x="connsiteX10743" y="connsiteY10743"/>
                </a:cxn>
                <a:cxn ang="0">
                  <a:pos x="connsiteX10744" y="connsiteY10744"/>
                </a:cxn>
                <a:cxn ang="0">
                  <a:pos x="connsiteX10745" y="connsiteY10745"/>
                </a:cxn>
                <a:cxn ang="0">
                  <a:pos x="connsiteX10746" y="connsiteY10746"/>
                </a:cxn>
                <a:cxn ang="0">
                  <a:pos x="connsiteX10747" y="connsiteY10747"/>
                </a:cxn>
                <a:cxn ang="0">
                  <a:pos x="connsiteX10748" y="connsiteY10748"/>
                </a:cxn>
                <a:cxn ang="0">
                  <a:pos x="connsiteX10749" y="connsiteY10749"/>
                </a:cxn>
                <a:cxn ang="0">
                  <a:pos x="connsiteX10750" y="connsiteY10750"/>
                </a:cxn>
                <a:cxn ang="0">
                  <a:pos x="connsiteX10751" y="connsiteY10751"/>
                </a:cxn>
                <a:cxn ang="0">
                  <a:pos x="connsiteX10752" y="connsiteY10752"/>
                </a:cxn>
                <a:cxn ang="0">
                  <a:pos x="connsiteX10753" y="connsiteY10753"/>
                </a:cxn>
                <a:cxn ang="0">
                  <a:pos x="connsiteX10754" y="connsiteY10754"/>
                </a:cxn>
                <a:cxn ang="0">
                  <a:pos x="connsiteX10755" y="connsiteY10755"/>
                </a:cxn>
                <a:cxn ang="0">
                  <a:pos x="connsiteX10756" y="connsiteY10756"/>
                </a:cxn>
                <a:cxn ang="0">
                  <a:pos x="connsiteX10757" y="connsiteY10757"/>
                </a:cxn>
                <a:cxn ang="0">
                  <a:pos x="connsiteX10758" y="connsiteY10758"/>
                </a:cxn>
                <a:cxn ang="0">
                  <a:pos x="connsiteX10759" y="connsiteY10759"/>
                </a:cxn>
                <a:cxn ang="0">
                  <a:pos x="connsiteX10760" y="connsiteY10760"/>
                </a:cxn>
                <a:cxn ang="0">
                  <a:pos x="connsiteX10761" y="connsiteY10761"/>
                </a:cxn>
                <a:cxn ang="0">
                  <a:pos x="connsiteX10762" y="connsiteY10762"/>
                </a:cxn>
                <a:cxn ang="0">
                  <a:pos x="connsiteX10763" y="connsiteY10763"/>
                </a:cxn>
                <a:cxn ang="0">
                  <a:pos x="connsiteX10764" y="connsiteY10764"/>
                </a:cxn>
                <a:cxn ang="0">
                  <a:pos x="connsiteX10765" y="connsiteY10765"/>
                </a:cxn>
                <a:cxn ang="0">
                  <a:pos x="connsiteX10766" y="connsiteY10766"/>
                </a:cxn>
                <a:cxn ang="0">
                  <a:pos x="connsiteX10767" y="connsiteY10767"/>
                </a:cxn>
                <a:cxn ang="0">
                  <a:pos x="connsiteX10768" y="connsiteY10768"/>
                </a:cxn>
                <a:cxn ang="0">
                  <a:pos x="connsiteX10769" y="connsiteY10769"/>
                </a:cxn>
                <a:cxn ang="0">
                  <a:pos x="connsiteX10770" y="connsiteY10770"/>
                </a:cxn>
                <a:cxn ang="0">
                  <a:pos x="connsiteX10771" y="connsiteY10771"/>
                </a:cxn>
                <a:cxn ang="0">
                  <a:pos x="connsiteX10772" y="connsiteY10772"/>
                </a:cxn>
                <a:cxn ang="0">
                  <a:pos x="connsiteX10773" y="connsiteY10773"/>
                </a:cxn>
                <a:cxn ang="0">
                  <a:pos x="connsiteX10774" y="connsiteY10774"/>
                </a:cxn>
                <a:cxn ang="0">
                  <a:pos x="connsiteX10775" y="connsiteY10775"/>
                </a:cxn>
                <a:cxn ang="0">
                  <a:pos x="connsiteX10776" y="connsiteY10776"/>
                </a:cxn>
                <a:cxn ang="0">
                  <a:pos x="connsiteX10777" y="connsiteY10777"/>
                </a:cxn>
                <a:cxn ang="0">
                  <a:pos x="connsiteX10778" y="connsiteY10778"/>
                </a:cxn>
                <a:cxn ang="0">
                  <a:pos x="connsiteX10779" y="connsiteY10779"/>
                </a:cxn>
                <a:cxn ang="0">
                  <a:pos x="connsiteX10780" y="connsiteY10780"/>
                </a:cxn>
                <a:cxn ang="0">
                  <a:pos x="connsiteX10781" y="connsiteY10781"/>
                </a:cxn>
                <a:cxn ang="0">
                  <a:pos x="connsiteX10782" y="connsiteY10782"/>
                </a:cxn>
                <a:cxn ang="0">
                  <a:pos x="connsiteX10783" y="connsiteY10783"/>
                </a:cxn>
                <a:cxn ang="0">
                  <a:pos x="connsiteX10784" y="connsiteY10784"/>
                </a:cxn>
                <a:cxn ang="0">
                  <a:pos x="connsiteX10785" y="connsiteY10785"/>
                </a:cxn>
                <a:cxn ang="0">
                  <a:pos x="connsiteX10786" y="connsiteY10786"/>
                </a:cxn>
                <a:cxn ang="0">
                  <a:pos x="connsiteX10787" y="connsiteY10787"/>
                </a:cxn>
                <a:cxn ang="0">
                  <a:pos x="connsiteX10788" y="connsiteY10788"/>
                </a:cxn>
                <a:cxn ang="0">
                  <a:pos x="connsiteX10789" y="connsiteY10789"/>
                </a:cxn>
                <a:cxn ang="0">
                  <a:pos x="connsiteX10790" y="connsiteY10790"/>
                </a:cxn>
                <a:cxn ang="0">
                  <a:pos x="connsiteX10791" y="connsiteY10791"/>
                </a:cxn>
                <a:cxn ang="0">
                  <a:pos x="connsiteX10792" y="connsiteY10792"/>
                </a:cxn>
                <a:cxn ang="0">
                  <a:pos x="connsiteX10793" y="connsiteY10793"/>
                </a:cxn>
                <a:cxn ang="0">
                  <a:pos x="connsiteX10794" y="connsiteY10794"/>
                </a:cxn>
                <a:cxn ang="0">
                  <a:pos x="connsiteX10795" y="connsiteY10795"/>
                </a:cxn>
                <a:cxn ang="0">
                  <a:pos x="connsiteX10796" y="connsiteY10796"/>
                </a:cxn>
                <a:cxn ang="0">
                  <a:pos x="connsiteX10797" y="connsiteY10797"/>
                </a:cxn>
                <a:cxn ang="0">
                  <a:pos x="connsiteX10798" y="connsiteY10798"/>
                </a:cxn>
                <a:cxn ang="0">
                  <a:pos x="connsiteX10799" y="connsiteY10799"/>
                </a:cxn>
                <a:cxn ang="0">
                  <a:pos x="connsiteX10800" y="connsiteY10800"/>
                </a:cxn>
                <a:cxn ang="0">
                  <a:pos x="connsiteX10801" y="connsiteY10801"/>
                </a:cxn>
                <a:cxn ang="0">
                  <a:pos x="connsiteX10802" y="connsiteY10802"/>
                </a:cxn>
                <a:cxn ang="0">
                  <a:pos x="connsiteX10803" y="connsiteY10803"/>
                </a:cxn>
                <a:cxn ang="0">
                  <a:pos x="connsiteX10804" y="connsiteY10804"/>
                </a:cxn>
                <a:cxn ang="0">
                  <a:pos x="connsiteX10805" y="connsiteY10805"/>
                </a:cxn>
                <a:cxn ang="0">
                  <a:pos x="connsiteX10806" y="connsiteY10806"/>
                </a:cxn>
                <a:cxn ang="0">
                  <a:pos x="connsiteX10807" y="connsiteY10807"/>
                </a:cxn>
                <a:cxn ang="0">
                  <a:pos x="connsiteX10808" y="connsiteY10808"/>
                </a:cxn>
                <a:cxn ang="0">
                  <a:pos x="connsiteX10809" y="connsiteY10809"/>
                </a:cxn>
                <a:cxn ang="0">
                  <a:pos x="connsiteX10810" y="connsiteY10810"/>
                </a:cxn>
                <a:cxn ang="0">
                  <a:pos x="connsiteX10811" y="connsiteY10811"/>
                </a:cxn>
                <a:cxn ang="0">
                  <a:pos x="connsiteX10812" y="connsiteY10812"/>
                </a:cxn>
                <a:cxn ang="0">
                  <a:pos x="connsiteX10813" y="connsiteY10813"/>
                </a:cxn>
                <a:cxn ang="0">
                  <a:pos x="connsiteX10814" y="connsiteY10814"/>
                </a:cxn>
                <a:cxn ang="0">
                  <a:pos x="connsiteX10815" y="connsiteY10815"/>
                </a:cxn>
                <a:cxn ang="0">
                  <a:pos x="connsiteX10816" y="connsiteY10816"/>
                </a:cxn>
                <a:cxn ang="0">
                  <a:pos x="connsiteX10817" y="connsiteY10817"/>
                </a:cxn>
                <a:cxn ang="0">
                  <a:pos x="connsiteX10818" y="connsiteY10818"/>
                </a:cxn>
                <a:cxn ang="0">
                  <a:pos x="connsiteX10819" y="connsiteY10819"/>
                </a:cxn>
                <a:cxn ang="0">
                  <a:pos x="connsiteX10820" y="connsiteY10820"/>
                </a:cxn>
                <a:cxn ang="0">
                  <a:pos x="connsiteX10821" y="connsiteY10821"/>
                </a:cxn>
                <a:cxn ang="0">
                  <a:pos x="connsiteX10822" y="connsiteY10822"/>
                </a:cxn>
                <a:cxn ang="0">
                  <a:pos x="connsiteX10823" y="connsiteY10823"/>
                </a:cxn>
                <a:cxn ang="0">
                  <a:pos x="connsiteX10824" y="connsiteY10824"/>
                </a:cxn>
                <a:cxn ang="0">
                  <a:pos x="connsiteX10825" y="connsiteY10825"/>
                </a:cxn>
                <a:cxn ang="0">
                  <a:pos x="connsiteX10826" y="connsiteY10826"/>
                </a:cxn>
                <a:cxn ang="0">
                  <a:pos x="connsiteX10827" y="connsiteY10827"/>
                </a:cxn>
                <a:cxn ang="0">
                  <a:pos x="connsiteX10828" y="connsiteY10828"/>
                </a:cxn>
                <a:cxn ang="0">
                  <a:pos x="connsiteX10829" y="connsiteY10829"/>
                </a:cxn>
                <a:cxn ang="0">
                  <a:pos x="connsiteX10830" y="connsiteY10830"/>
                </a:cxn>
                <a:cxn ang="0">
                  <a:pos x="connsiteX10831" y="connsiteY10831"/>
                </a:cxn>
                <a:cxn ang="0">
                  <a:pos x="connsiteX10832" y="connsiteY10832"/>
                </a:cxn>
                <a:cxn ang="0">
                  <a:pos x="connsiteX10833" y="connsiteY10833"/>
                </a:cxn>
                <a:cxn ang="0">
                  <a:pos x="connsiteX10834" y="connsiteY10834"/>
                </a:cxn>
                <a:cxn ang="0">
                  <a:pos x="connsiteX10835" y="connsiteY10835"/>
                </a:cxn>
                <a:cxn ang="0">
                  <a:pos x="connsiteX10836" y="connsiteY10836"/>
                </a:cxn>
                <a:cxn ang="0">
                  <a:pos x="connsiteX10837" y="connsiteY10837"/>
                </a:cxn>
                <a:cxn ang="0">
                  <a:pos x="connsiteX10838" y="connsiteY10838"/>
                </a:cxn>
                <a:cxn ang="0">
                  <a:pos x="connsiteX10839" y="connsiteY10839"/>
                </a:cxn>
                <a:cxn ang="0">
                  <a:pos x="connsiteX10840" y="connsiteY10840"/>
                </a:cxn>
                <a:cxn ang="0">
                  <a:pos x="connsiteX10841" y="connsiteY10841"/>
                </a:cxn>
                <a:cxn ang="0">
                  <a:pos x="connsiteX10842" y="connsiteY10842"/>
                </a:cxn>
                <a:cxn ang="0">
                  <a:pos x="connsiteX10843" y="connsiteY10843"/>
                </a:cxn>
                <a:cxn ang="0">
                  <a:pos x="connsiteX10844" y="connsiteY10844"/>
                </a:cxn>
                <a:cxn ang="0">
                  <a:pos x="connsiteX10845" y="connsiteY10845"/>
                </a:cxn>
                <a:cxn ang="0">
                  <a:pos x="connsiteX10846" y="connsiteY10846"/>
                </a:cxn>
                <a:cxn ang="0">
                  <a:pos x="connsiteX10847" y="connsiteY10847"/>
                </a:cxn>
                <a:cxn ang="0">
                  <a:pos x="connsiteX10848" y="connsiteY10848"/>
                </a:cxn>
                <a:cxn ang="0">
                  <a:pos x="connsiteX10849" y="connsiteY10849"/>
                </a:cxn>
                <a:cxn ang="0">
                  <a:pos x="connsiteX10850" y="connsiteY10850"/>
                </a:cxn>
                <a:cxn ang="0">
                  <a:pos x="connsiteX10851" y="connsiteY10851"/>
                </a:cxn>
                <a:cxn ang="0">
                  <a:pos x="connsiteX10852" y="connsiteY10852"/>
                </a:cxn>
                <a:cxn ang="0">
                  <a:pos x="connsiteX10853" y="connsiteY10853"/>
                </a:cxn>
                <a:cxn ang="0">
                  <a:pos x="connsiteX10854" y="connsiteY10854"/>
                </a:cxn>
                <a:cxn ang="0">
                  <a:pos x="connsiteX10855" y="connsiteY10855"/>
                </a:cxn>
                <a:cxn ang="0">
                  <a:pos x="connsiteX10856" y="connsiteY10856"/>
                </a:cxn>
                <a:cxn ang="0">
                  <a:pos x="connsiteX10857" y="connsiteY10857"/>
                </a:cxn>
                <a:cxn ang="0">
                  <a:pos x="connsiteX10858" y="connsiteY10858"/>
                </a:cxn>
                <a:cxn ang="0">
                  <a:pos x="connsiteX10859" y="connsiteY10859"/>
                </a:cxn>
                <a:cxn ang="0">
                  <a:pos x="connsiteX10860" y="connsiteY10860"/>
                </a:cxn>
                <a:cxn ang="0">
                  <a:pos x="connsiteX10861" y="connsiteY10861"/>
                </a:cxn>
                <a:cxn ang="0">
                  <a:pos x="connsiteX10862" y="connsiteY10862"/>
                </a:cxn>
                <a:cxn ang="0">
                  <a:pos x="connsiteX10863" y="connsiteY10863"/>
                </a:cxn>
                <a:cxn ang="0">
                  <a:pos x="connsiteX10864" y="connsiteY10864"/>
                </a:cxn>
                <a:cxn ang="0">
                  <a:pos x="connsiteX10865" y="connsiteY10865"/>
                </a:cxn>
                <a:cxn ang="0">
                  <a:pos x="connsiteX10866" y="connsiteY10866"/>
                </a:cxn>
                <a:cxn ang="0">
                  <a:pos x="connsiteX10867" y="connsiteY10867"/>
                </a:cxn>
                <a:cxn ang="0">
                  <a:pos x="connsiteX10868" y="connsiteY10868"/>
                </a:cxn>
                <a:cxn ang="0">
                  <a:pos x="connsiteX10869" y="connsiteY10869"/>
                </a:cxn>
                <a:cxn ang="0">
                  <a:pos x="connsiteX10870" y="connsiteY10870"/>
                </a:cxn>
                <a:cxn ang="0">
                  <a:pos x="connsiteX10871" y="connsiteY10871"/>
                </a:cxn>
                <a:cxn ang="0">
                  <a:pos x="connsiteX10872" y="connsiteY10872"/>
                </a:cxn>
                <a:cxn ang="0">
                  <a:pos x="connsiteX10873" y="connsiteY10873"/>
                </a:cxn>
                <a:cxn ang="0">
                  <a:pos x="connsiteX10874" y="connsiteY10874"/>
                </a:cxn>
                <a:cxn ang="0">
                  <a:pos x="connsiteX10875" y="connsiteY10875"/>
                </a:cxn>
                <a:cxn ang="0">
                  <a:pos x="connsiteX10876" y="connsiteY10876"/>
                </a:cxn>
                <a:cxn ang="0">
                  <a:pos x="connsiteX10877" y="connsiteY10877"/>
                </a:cxn>
                <a:cxn ang="0">
                  <a:pos x="connsiteX10878" y="connsiteY10878"/>
                </a:cxn>
                <a:cxn ang="0">
                  <a:pos x="connsiteX10879" y="connsiteY10879"/>
                </a:cxn>
                <a:cxn ang="0">
                  <a:pos x="connsiteX10880" y="connsiteY10880"/>
                </a:cxn>
                <a:cxn ang="0">
                  <a:pos x="connsiteX10881" y="connsiteY10881"/>
                </a:cxn>
                <a:cxn ang="0">
                  <a:pos x="connsiteX10882" y="connsiteY10882"/>
                </a:cxn>
                <a:cxn ang="0">
                  <a:pos x="connsiteX10883" y="connsiteY10883"/>
                </a:cxn>
                <a:cxn ang="0">
                  <a:pos x="connsiteX10884" y="connsiteY10884"/>
                </a:cxn>
                <a:cxn ang="0">
                  <a:pos x="connsiteX10885" y="connsiteY10885"/>
                </a:cxn>
                <a:cxn ang="0">
                  <a:pos x="connsiteX10886" y="connsiteY10886"/>
                </a:cxn>
                <a:cxn ang="0">
                  <a:pos x="connsiteX10887" y="connsiteY10887"/>
                </a:cxn>
                <a:cxn ang="0">
                  <a:pos x="connsiteX10888" y="connsiteY10888"/>
                </a:cxn>
                <a:cxn ang="0">
                  <a:pos x="connsiteX10889" y="connsiteY10889"/>
                </a:cxn>
                <a:cxn ang="0">
                  <a:pos x="connsiteX10890" y="connsiteY10890"/>
                </a:cxn>
                <a:cxn ang="0">
                  <a:pos x="connsiteX10891" y="connsiteY10891"/>
                </a:cxn>
                <a:cxn ang="0">
                  <a:pos x="connsiteX10892" y="connsiteY10892"/>
                </a:cxn>
                <a:cxn ang="0">
                  <a:pos x="connsiteX10893" y="connsiteY10893"/>
                </a:cxn>
                <a:cxn ang="0">
                  <a:pos x="connsiteX10894" y="connsiteY10894"/>
                </a:cxn>
                <a:cxn ang="0">
                  <a:pos x="connsiteX10895" y="connsiteY10895"/>
                </a:cxn>
                <a:cxn ang="0">
                  <a:pos x="connsiteX10896" y="connsiteY10896"/>
                </a:cxn>
                <a:cxn ang="0">
                  <a:pos x="connsiteX10897" y="connsiteY10897"/>
                </a:cxn>
                <a:cxn ang="0">
                  <a:pos x="connsiteX10898" y="connsiteY10898"/>
                </a:cxn>
                <a:cxn ang="0">
                  <a:pos x="connsiteX10899" y="connsiteY10899"/>
                </a:cxn>
                <a:cxn ang="0">
                  <a:pos x="connsiteX10900" y="connsiteY10900"/>
                </a:cxn>
                <a:cxn ang="0">
                  <a:pos x="connsiteX10901" y="connsiteY10901"/>
                </a:cxn>
                <a:cxn ang="0">
                  <a:pos x="connsiteX10902" y="connsiteY10902"/>
                </a:cxn>
                <a:cxn ang="0">
                  <a:pos x="connsiteX10903" y="connsiteY10903"/>
                </a:cxn>
                <a:cxn ang="0">
                  <a:pos x="connsiteX10904" y="connsiteY10904"/>
                </a:cxn>
                <a:cxn ang="0">
                  <a:pos x="connsiteX10905" y="connsiteY10905"/>
                </a:cxn>
                <a:cxn ang="0">
                  <a:pos x="connsiteX10906" y="connsiteY10906"/>
                </a:cxn>
                <a:cxn ang="0">
                  <a:pos x="connsiteX10907" y="connsiteY10907"/>
                </a:cxn>
                <a:cxn ang="0">
                  <a:pos x="connsiteX10908" y="connsiteY10908"/>
                </a:cxn>
                <a:cxn ang="0">
                  <a:pos x="connsiteX10909" y="connsiteY10909"/>
                </a:cxn>
                <a:cxn ang="0">
                  <a:pos x="connsiteX10910" y="connsiteY10910"/>
                </a:cxn>
                <a:cxn ang="0">
                  <a:pos x="connsiteX10911" y="connsiteY10911"/>
                </a:cxn>
                <a:cxn ang="0">
                  <a:pos x="connsiteX10912" y="connsiteY10912"/>
                </a:cxn>
                <a:cxn ang="0">
                  <a:pos x="connsiteX10913" y="connsiteY10913"/>
                </a:cxn>
                <a:cxn ang="0">
                  <a:pos x="connsiteX10914" y="connsiteY10914"/>
                </a:cxn>
                <a:cxn ang="0">
                  <a:pos x="connsiteX10915" y="connsiteY10915"/>
                </a:cxn>
                <a:cxn ang="0">
                  <a:pos x="connsiteX10916" y="connsiteY10916"/>
                </a:cxn>
                <a:cxn ang="0">
                  <a:pos x="connsiteX10917" y="connsiteY10917"/>
                </a:cxn>
                <a:cxn ang="0">
                  <a:pos x="connsiteX10918" y="connsiteY10918"/>
                </a:cxn>
                <a:cxn ang="0">
                  <a:pos x="connsiteX10919" y="connsiteY10919"/>
                </a:cxn>
                <a:cxn ang="0">
                  <a:pos x="connsiteX10920" y="connsiteY10920"/>
                </a:cxn>
                <a:cxn ang="0">
                  <a:pos x="connsiteX10921" y="connsiteY10921"/>
                </a:cxn>
                <a:cxn ang="0">
                  <a:pos x="connsiteX10922" y="connsiteY10922"/>
                </a:cxn>
                <a:cxn ang="0">
                  <a:pos x="connsiteX10923" y="connsiteY10923"/>
                </a:cxn>
                <a:cxn ang="0">
                  <a:pos x="connsiteX10924" y="connsiteY10924"/>
                </a:cxn>
                <a:cxn ang="0">
                  <a:pos x="connsiteX10925" y="connsiteY10925"/>
                </a:cxn>
                <a:cxn ang="0">
                  <a:pos x="connsiteX10926" y="connsiteY10926"/>
                </a:cxn>
                <a:cxn ang="0">
                  <a:pos x="connsiteX10927" y="connsiteY10927"/>
                </a:cxn>
                <a:cxn ang="0">
                  <a:pos x="connsiteX10928" y="connsiteY10928"/>
                </a:cxn>
                <a:cxn ang="0">
                  <a:pos x="connsiteX10929" y="connsiteY10929"/>
                </a:cxn>
                <a:cxn ang="0">
                  <a:pos x="connsiteX10930" y="connsiteY10930"/>
                </a:cxn>
                <a:cxn ang="0">
                  <a:pos x="connsiteX10931" y="connsiteY10931"/>
                </a:cxn>
                <a:cxn ang="0">
                  <a:pos x="connsiteX10932" y="connsiteY10932"/>
                </a:cxn>
                <a:cxn ang="0">
                  <a:pos x="connsiteX10933" y="connsiteY10933"/>
                </a:cxn>
                <a:cxn ang="0">
                  <a:pos x="connsiteX10934" y="connsiteY10934"/>
                </a:cxn>
                <a:cxn ang="0">
                  <a:pos x="connsiteX10935" y="connsiteY10935"/>
                </a:cxn>
                <a:cxn ang="0">
                  <a:pos x="connsiteX10936" y="connsiteY10936"/>
                </a:cxn>
                <a:cxn ang="0">
                  <a:pos x="connsiteX10937" y="connsiteY10937"/>
                </a:cxn>
                <a:cxn ang="0">
                  <a:pos x="connsiteX10938" y="connsiteY10938"/>
                </a:cxn>
                <a:cxn ang="0">
                  <a:pos x="connsiteX10939" y="connsiteY10939"/>
                </a:cxn>
                <a:cxn ang="0">
                  <a:pos x="connsiteX10940" y="connsiteY10940"/>
                </a:cxn>
                <a:cxn ang="0">
                  <a:pos x="connsiteX10941" y="connsiteY10941"/>
                </a:cxn>
                <a:cxn ang="0">
                  <a:pos x="connsiteX10942" y="connsiteY10942"/>
                </a:cxn>
                <a:cxn ang="0">
                  <a:pos x="connsiteX10943" y="connsiteY10943"/>
                </a:cxn>
                <a:cxn ang="0">
                  <a:pos x="connsiteX10944" y="connsiteY10944"/>
                </a:cxn>
                <a:cxn ang="0">
                  <a:pos x="connsiteX10945" y="connsiteY10945"/>
                </a:cxn>
                <a:cxn ang="0">
                  <a:pos x="connsiteX10946" y="connsiteY10946"/>
                </a:cxn>
                <a:cxn ang="0">
                  <a:pos x="connsiteX10947" y="connsiteY10947"/>
                </a:cxn>
                <a:cxn ang="0">
                  <a:pos x="connsiteX10948" y="connsiteY10948"/>
                </a:cxn>
                <a:cxn ang="0">
                  <a:pos x="connsiteX10949" y="connsiteY10949"/>
                </a:cxn>
                <a:cxn ang="0">
                  <a:pos x="connsiteX10950" y="connsiteY10950"/>
                </a:cxn>
                <a:cxn ang="0">
                  <a:pos x="connsiteX10951" y="connsiteY10951"/>
                </a:cxn>
                <a:cxn ang="0">
                  <a:pos x="connsiteX10952" y="connsiteY10952"/>
                </a:cxn>
                <a:cxn ang="0">
                  <a:pos x="connsiteX10953" y="connsiteY10953"/>
                </a:cxn>
                <a:cxn ang="0">
                  <a:pos x="connsiteX10954" y="connsiteY10954"/>
                </a:cxn>
                <a:cxn ang="0">
                  <a:pos x="connsiteX10955" y="connsiteY10955"/>
                </a:cxn>
                <a:cxn ang="0">
                  <a:pos x="connsiteX10956" y="connsiteY10956"/>
                </a:cxn>
                <a:cxn ang="0">
                  <a:pos x="connsiteX10957" y="connsiteY10957"/>
                </a:cxn>
                <a:cxn ang="0">
                  <a:pos x="connsiteX10958" y="connsiteY10958"/>
                </a:cxn>
                <a:cxn ang="0">
                  <a:pos x="connsiteX10959" y="connsiteY10959"/>
                </a:cxn>
                <a:cxn ang="0">
                  <a:pos x="connsiteX10960" y="connsiteY10960"/>
                </a:cxn>
                <a:cxn ang="0">
                  <a:pos x="connsiteX10961" y="connsiteY10961"/>
                </a:cxn>
                <a:cxn ang="0">
                  <a:pos x="connsiteX10962" y="connsiteY10962"/>
                </a:cxn>
                <a:cxn ang="0">
                  <a:pos x="connsiteX10963" y="connsiteY10963"/>
                </a:cxn>
                <a:cxn ang="0">
                  <a:pos x="connsiteX10964" y="connsiteY10964"/>
                </a:cxn>
                <a:cxn ang="0">
                  <a:pos x="connsiteX10965" y="connsiteY10965"/>
                </a:cxn>
                <a:cxn ang="0">
                  <a:pos x="connsiteX10966" y="connsiteY10966"/>
                </a:cxn>
                <a:cxn ang="0">
                  <a:pos x="connsiteX10967" y="connsiteY10967"/>
                </a:cxn>
                <a:cxn ang="0">
                  <a:pos x="connsiteX10968" y="connsiteY10968"/>
                </a:cxn>
                <a:cxn ang="0">
                  <a:pos x="connsiteX10969" y="connsiteY10969"/>
                </a:cxn>
                <a:cxn ang="0">
                  <a:pos x="connsiteX10970" y="connsiteY10970"/>
                </a:cxn>
                <a:cxn ang="0">
                  <a:pos x="connsiteX10971" y="connsiteY10971"/>
                </a:cxn>
                <a:cxn ang="0">
                  <a:pos x="connsiteX10972" y="connsiteY10972"/>
                </a:cxn>
                <a:cxn ang="0">
                  <a:pos x="connsiteX10973" y="connsiteY10973"/>
                </a:cxn>
                <a:cxn ang="0">
                  <a:pos x="connsiteX10974" y="connsiteY10974"/>
                </a:cxn>
                <a:cxn ang="0">
                  <a:pos x="connsiteX10975" y="connsiteY10975"/>
                </a:cxn>
                <a:cxn ang="0">
                  <a:pos x="connsiteX10976" y="connsiteY10976"/>
                </a:cxn>
                <a:cxn ang="0">
                  <a:pos x="connsiteX10977" y="connsiteY10977"/>
                </a:cxn>
                <a:cxn ang="0">
                  <a:pos x="connsiteX10978" y="connsiteY10978"/>
                </a:cxn>
                <a:cxn ang="0">
                  <a:pos x="connsiteX10979" y="connsiteY10979"/>
                </a:cxn>
                <a:cxn ang="0">
                  <a:pos x="connsiteX10980" y="connsiteY10980"/>
                </a:cxn>
                <a:cxn ang="0">
                  <a:pos x="connsiteX10981" y="connsiteY10981"/>
                </a:cxn>
                <a:cxn ang="0">
                  <a:pos x="connsiteX10982" y="connsiteY10982"/>
                </a:cxn>
                <a:cxn ang="0">
                  <a:pos x="connsiteX10983" y="connsiteY10983"/>
                </a:cxn>
                <a:cxn ang="0">
                  <a:pos x="connsiteX10984" y="connsiteY10984"/>
                </a:cxn>
                <a:cxn ang="0">
                  <a:pos x="connsiteX10985" y="connsiteY10985"/>
                </a:cxn>
                <a:cxn ang="0">
                  <a:pos x="connsiteX10986" y="connsiteY10986"/>
                </a:cxn>
                <a:cxn ang="0">
                  <a:pos x="connsiteX10987" y="connsiteY10987"/>
                </a:cxn>
                <a:cxn ang="0">
                  <a:pos x="connsiteX10988" y="connsiteY10988"/>
                </a:cxn>
                <a:cxn ang="0">
                  <a:pos x="connsiteX10989" y="connsiteY10989"/>
                </a:cxn>
                <a:cxn ang="0">
                  <a:pos x="connsiteX10990" y="connsiteY10990"/>
                </a:cxn>
                <a:cxn ang="0">
                  <a:pos x="connsiteX10991" y="connsiteY10991"/>
                </a:cxn>
                <a:cxn ang="0">
                  <a:pos x="connsiteX10992" y="connsiteY10992"/>
                </a:cxn>
                <a:cxn ang="0">
                  <a:pos x="connsiteX10993" y="connsiteY10993"/>
                </a:cxn>
                <a:cxn ang="0">
                  <a:pos x="connsiteX10994" y="connsiteY10994"/>
                </a:cxn>
                <a:cxn ang="0">
                  <a:pos x="connsiteX10995" y="connsiteY10995"/>
                </a:cxn>
                <a:cxn ang="0">
                  <a:pos x="connsiteX10996" y="connsiteY10996"/>
                </a:cxn>
                <a:cxn ang="0">
                  <a:pos x="connsiteX10997" y="connsiteY10997"/>
                </a:cxn>
                <a:cxn ang="0">
                  <a:pos x="connsiteX10998" y="connsiteY10998"/>
                </a:cxn>
                <a:cxn ang="0">
                  <a:pos x="connsiteX10999" y="connsiteY10999"/>
                </a:cxn>
                <a:cxn ang="0">
                  <a:pos x="connsiteX11000" y="connsiteY11000"/>
                </a:cxn>
                <a:cxn ang="0">
                  <a:pos x="connsiteX11001" y="connsiteY11001"/>
                </a:cxn>
                <a:cxn ang="0">
                  <a:pos x="connsiteX11002" y="connsiteY11002"/>
                </a:cxn>
                <a:cxn ang="0">
                  <a:pos x="connsiteX11003" y="connsiteY11003"/>
                </a:cxn>
                <a:cxn ang="0">
                  <a:pos x="connsiteX11004" y="connsiteY11004"/>
                </a:cxn>
                <a:cxn ang="0">
                  <a:pos x="connsiteX11005" y="connsiteY11005"/>
                </a:cxn>
                <a:cxn ang="0">
                  <a:pos x="connsiteX11006" y="connsiteY11006"/>
                </a:cxn>
                <a:cxn ang="0">
                  <a:pos x="connsiteX11007" y="connsiteY11007"/>
                </a:cxn>
                <a:cxn ang="0">
                  <a:pos x="connsiteX11008" y="connsiteY11008"/>
                </a:cxn>
                <a:cxn ang="0">
                  <a:pos x="connsiteX11009" y="connsiteY11009"/>
                </a:cxn>
                <a:cxn ang="0">
                  <a:pos x="connsiteX11010" y="connsiteY11010"/>
                </a:cxn>
                <a:cxn ang="0">
                  <a:pos x="connsiteX11011" y="connsiteY11011"/>
                </a:cxn>
                <a:cxn ang="0">
                  <a:pos x="connsiteX11012" y="connsiteY11012"/>
                </a:cxn>
                <a:cxn ang="0">
                  <a:pos x="connsiteX11013" y="connsiteY11013"/>
                </a:cxn>
                <a:cxn ang="0">
                  <a:pos x="connsiteX11014" y="connsiteY11014"/>
                </a:cxn>
                <a:cxn ang="0">
                  <a:pos x="connsiteX11015" y="connsiteY11015"/>
                </a:cxn>
                <a:cxn ang="0">
                  <a:pos x="connsiteX11016" y="connsiteY11016"/>
                </a:cxn>
                <a:cxn ang="0">
                  <a:pos x="connsiteX11017" y="connsiteY11017"/>
                </a:cxn>
                <a:cxn ang="0">
                  <a:pos x="connsiteX11018" y="connsiteY11018"/>
                </a:cxn>
                <a:cxn ang="0">
                  <a:pos x="connsiteX11019" y="connsiteY11019"/>
                </a:cxn>
                <a:cxn ang="0">
                  <a:pos x="connsiteX11020" y="connsiteY11020"/>
                </a:cxn>
                <a:cxn ang="0">
                  <a:pos x="connsiteX11021" y="connsiteY11021"/>
                </a:cxn>
                <a:cxn ang="0">
                  <a:pos x="connsiteX11022" y="connsiteY11022"/>
                </a:cxn>
                <a:cxn ang="0">
                  <a:pos x="connsiteX11023" y="connsiteY11023"/>
                </a:cxn>
                <a:cxn ang="0">
                  <a:pos x="connsiteX11024" y="connsiteY11024"/>
                </a:cxn>
                <a:cxn ang="0">
                  <a:pos x="connsiteX11025" y="connsiteY11025"/>
                </a:cxn>
                <a:cxn ang="0">
                  <a:pos x="connsiteX11026" y="connsiteY11026"/>
                </a:cxn>
                <a:cxn ang="0">
                  <a:pos x="connsiteX11027" y="connsiteY11027"/>
                </a:cxn>
                <a:cxn ang="0">
                  <a:pos x="connsiteX11028" y="connsiteY11028"/>
                </a:cxn>
                <a:cxn ang="0">
                  <a:pos x="connsiteX11029" y="connsiteY11029"/>
                </a:cxn>
                <a:cxn ang="0">
                  <a:pos x="connsiteX11030" y="connsiteY11030"/>
                </a:cxn>
                <a:cxn ang="0">
                  <a:pos x="connsiteX11031" y="connsiteY11031"/>
                </a:cxn>
                <a:cxn ang="0">
                  <a:pos x="connsiteX11032" y="connsiteY11032"/>
                </a:cxn>
                <a:cxn ang="0">
                  <a:pos x="connsiteX11033" y="connsiteY11033"/>
                </a:cxn>
                <a:cxn ang="0">
                  <a:pos x="connsiteX11034" y="connsiteY11034"/>
                </a:cxn>
                <a:cxn ang="0">
                  <a:pos x="connsiteX11035" y="connsiteY11035"/>
                </a:cxn>
                <a:cxn ang="0">
                  <a:pos x="connsiteX11036" y="connsiteY11036"/>
                </a:cxn>
                <a:cxn ang="0">
                  <a:pos x="connsiteX11037" y="connsiteY11037"/>
                </a:cxn>
                <a:cxn ang="0">
                  <a:pos x="connsiteX11038" y="connsiteY11038"/>
                </a:cxn>
                <a:cxn ang="0">
                  <a:pos x="connsiteX11039" y="connsiteY11039"/>
                </a:cxn>
                <a:cxn ang="0">
                  <a:pos x="connsiteX11040" y="connsiteY11040"/>
                </a:cxn>
                <a:cxn ang="0">
                  <a:pos x="connsiteX11041" y="connsiteY11041"/>
                </a:cxn>
                <a:cxn ang="0">
                  <a:pos x="connsiteX11042" y="connsiteY11042"/>
                </a:cxn>
                <a:cxn ang="0">
                  <a:pos x="connsiteX11043" y="connsiteY11043"/>
                </a:cxn>
                <a:cxn ang="0">
                  <a:pos x="connsiteX11044" y="connsiteY11044"/>
                </a:cxn>
                <a:cxn ang="0">
                  <a:pos x="connsiteX11045" y="connsiteY11045"/>
                </a:cxn>
                <a:cxn ang="0">
                  <a:pos x="connsiteX11046" y="connsiteY11046"/>
                </a:cxn>
                <a:cxn ang="0">
                  <a:pos x="connsiteX11047" y="connsiteY11047"/>
                </a:cxn>
                <a:cxn ang="0">
                  <a:pos x="connsiteX11048" y="connsiteY11048"/>
                </a:cxn>
                <a:cxn ang="0">
                  <a:pos x="connsiteX11049" y="connsiteY11049"/>
                </a:cxn>
                <a:cxn ang="0">
                  <a:pos x="connsiteX11050" y="connsiteY11050"/>
                </a:cxn>
                <a:cxn ang="0">
                  <a:pos x="connsiteX11051" y="connsiteY11051"/>
                </a:cxn>
                <a:cxn ang="0">
                  <a:pos x="connsiteX11052" y="connsiteY11052"/>
                </a:cxn>
                <a:cxn ang="0">
                  <a:pos x="connsiteX11053" y="connsiteY11053"/>
                </a:cxn>
                <a:cxn ang="0">
                  <a:pos x="connsiteX11054" y="connsiteY11054"/>
                </a:cxn>
                <a:cxn ang="0">
                  <a:pos x="connsiteX11055" y="connsiteY11055"/>
                </a:cxn>
                <a:cxn ang="0">
                  <a:pos x="connsiteX11056" y="connsiteY11056"/>
                </a:cxn>
                <a:cxn ang="0">
                  <a:pos x="connsiteX11057" y="connsiteY11057"/>
                </a:cxn>
                <a:cxn ang="0">
                  <a:pos x="connsiteX11058" y="connsiteY11058"/>
                </a:cxn>
                <a:cxn ang="0">
                  <a:pos x="connsiteX11059" y="connsiteY11059"/>
                </a:cxn>
                <a:cxn ang="0">
                  <a:pos x="connsiteX11060" y="connsiteY11060"/>
                </a:cxn>
                <a:cxn ang="0">
                  <a:pos x="connsiteX11061" y="connsiteY11061"/>
                </a:cxn>
                <a:cxn ang="0">
                  <a:pos x="connsiteX11062" y="connsiteY11062"/>
                </a:cxn>
                <a:cxn ang="0">
                  <a:pos x="connsiteX11063" y="connsiteY11063"/>
                </a:cxn>
                <a:cxn ang="0">
                  <a:pos x="connsiteX11064" y="connsiteY11064"/>
                </a:cxn>
                <a:cxn ang="0">
                  <a:pos x="connsiteX11065" y="connsiteY11065"/>
                </a:cxn>
                <a:cxn ang="0">
                  <a:pos x="connsiteX11066" y="connsiteY11066"/>
                </a:cxn>
                <a:cxn ang="0">
                  <a:pos x="connsiteX11067" y="connsiteY11067"/>
                </a:cxn>
                <a:cxn ang="0">
                  <a:pos x="connsiteX11068" y="connsiteY11068"/>
                </a:cxn>
                <a:cxn ang="0">
                  <a:pos x="connsiteX11069" y="connsiteY11069"/>
                </a:cxn>
                <a:cxn ang="0">
                  <a:pos x="connsiteX11070" y="connsiteY11070"/>
                </a:cxn>
                <a:cxn ang="0">
                  <a:pos x="connsiteX11071" y="connsiteY11071"/>
                </a:cxn>
                <a:cxn ang="0">
                  <a:pos x="connsiteX11072" y="connsiteY11072"/>
                </a:cxn>
                <a:cxn ang="0">
                  <a:pos x="connsiteX11073" y="connsiteY11073"/>
                </a:cxn>
                <a:cxn ang="0">
                  <a:pos x="connsiteX11074" y="connsiteY11074"/>
                </a:cxn>
                <a:cxn ang="0">
                  <a:pos x="connsiteX11075" y="connsiteY11075"/>
                </a:cxn>
                <a:cxn ang="0">
                  <a:pos x="connsiteX11076" y="connsiteY11076"/>
                </a:cxn>
                <a:cxn ang="0">
                  <a:pos x="connsiteX11077" y="connsiteY11077"/>
                </a:cxn>
                <a:cxn ang="0">
                  <a:pos x="connsiteX11078" y="connsiteY11078"/>
                </a:cxn>
                <a:cxn ang="0">
                  <a:pos x="connsiteX11079" y="connsiteY11079"/>
                </a:cxn>
                <a:cxn ang="0">
                  <a:pos x="connsiteX11080" y="connsiteY11080"/>
                </a:cxn>
                <a:cxn ang="0">
                  <a:pos x="connsiteX11081" y="connsiteY11081"/>
                </a:cxn>
                <a:cxn ang="0">
                  <a:pos x="connsiteX11082" y="connsiteY11082"/>
                </a:cxn>
                <a:cxn ang="0">
                  <a:pos x="connsiteX11083" y="connsiteY11083"/>
                </a:cxn>
                <a:cxn ang="0">
                  <a:pos x="connsiteX11084" y="connsiteY11084"/>
                </a:cxn>
                <a:cxn ang="0">
                  <a:pos x="connsiteX11085" y="connsiteY11085"/>
                </a:cxn>
                <a:cxn ang="0">
                  <a:pos x="connsiteX11086" y="connsiteY11086"/>
                </a:cxn>
                <a:cxn ang="0">
                  <a:pos x="connsiteX11087" y="connsiteY11087"/>
                </a:cxn>
                <a:cxn ang="0">
                  <a:pos x="connsiteX11088" y="connsiteY11088"/>
                </a:cxn>
                <a:cxn ang="0">
                  <a:pos x="connsiteX11089" y="connsiteY11089"/>
                </a:cxn>
                <a:cxn ang="0">
                  <a:pos x="connsiteX11090" y="connsiteY11090"/>
                </a:cxn>
                <a:cxn ang="0">
                  <a:pos x="connsiteX11091" y="connsiteY11091"/>
                </a:cxn>
                <a:cxn ang="0">
                  <a:pos x="connsiteX11092" y="connsiteY11092"/>
                </a:cxn>
                <a:cxn ang="0">
                  <a:pos x="connsiteX11093" y="connsiteY11093"/>
                </a:cxn>
                <a:cxn ang="0">
                  <a:pos x="connsiteX11094" y="connsiteY11094"/>
                </a:cxn>
                <a:cxn ang="0">
                  <a:pos x="connsiteX11095" y="connsiteY11095"/>
                </a:cxn>
                <a:cxn ang="0">
                  <a:pos x="connsiteX11096" y="connsiteY11096"/>
                </a:cxn>
                <a:cxn ang="0">
                  <a:pos x="connsiteX11097" y="connsiteY11097"/>
                </a:cxn>
                <a:cxn ang="0">
                  <a:pos x="connsiteX11098" y="connsiteY11098"/>
                </a:cxn>
                <a:cxn ang="0">
                  <a:pos x="connsiteX11099" y="connsiteY11099"/>
                </a:cxn>
                <a:cxn ang="0">
                  <a:pos x="connsiteX11100" y="connsiteY11100"/>
                </a:cxn>
                <a:cxn ang="0">
                  <a:pos x="connsiteX11101" y="connsiteY11101"/>
                </a:cxn>
                <a:cxn ang="0">
                  <a:pos x="connsiteX11102" y="connsiteY11102"/>
                </a:cxn>
                <a:cxn ang="0">
                  <a:pos x="connsiteX11103" y="connsiteY11103"/>
                </a:cxn>
                <a:cxn ang="0">
                  <a:pos x="connsiteX11104" y="connsiteY11104"/>
                </a:cxn>
                <a:cxn ang="0">
                  <a:pos x="connsiteX11105" y="connsiteY11105"/>
                </a:cxn>
                <a:cxn ang="0">
                  <a:pos x="connsiteX11106" y="connsiteY11106"/>
                </a:cxn>
                <a:cxn ang="0">
                  <a:pos x="connsiteX11107" y="connsiteY11107"/>
                </a:cxn>
                <a:cxn ang="0">
                  <a:pos x="connsiteX11108" y="connsiteY11108"/>
                </a:cxn>
                <a:cxn ang="0">
                  <a:pos x="connsiteX11109" y="connsiteY11109"/>
                </a:cxn>
                <a:cxn ang="0">
                  <a:pos x="connsiteX11110" y="connsiteY11110"/>
                </a:cxn>
                <a:cxn ang="0">
                  <a:pos x="connsiteX11111" y="connsiteY11111"/>
                </a:cxn>
                <a:cxn ang="0">
                  <a:pos x="connsiteX11112" y="connsiteY11112"/>
                </a:cxn>
                <a:cxn ang="0">
                  <a:pos x="connsiteX11113" y="connsiteY11113"/>
                </a:cxn>
                <a:cxn ang="0">
                  <a:pos x="connsiteX11114" y="connsiteY11114"/>
                </a:cxn>
                <a:cxn ang="0">
                  <a:pos x="connsiteX11115" y="connsiteY11115"/>
                </a:cxn>
                <a:cxn ang="0">
                  <a:pos x="connsiteX11116" y="connsiteY11116"/>
                </a:cxn>
                <a:cxn ang="0">
                  <a:pos x="connsiteX11117" y="connsiteY11117"/>
                </a:cxn>
                <a:cxn ang="0">
                  <a:pos x="connsiteX11118" y="connsiteY11118"/>
                </a:cxn>
                <a:cxn ang="0">
                  <a:pos x="connsiteX11119" y="connsiteY11119"/>
                </a:cxn>
                <a:cxn ang="0">
                  <a:pos x="connsiteX11120" y="connsiteY11120"/>
                </a:cxn>
                <a:cxn ang="0">
                  <a:pos x="connsiteX11121" y="connsiteY11121"/>
                </a:cxn>
                <a:cxn ang="0">
                  <a:pos x="connsiteX11122" y="connsiteY11122"/>
                </a:cxn>
                <a:cxn ang="0">
                  <a:pos x="connsiteX11123" y="connsiteY11123"/>
                </a:cxn>
                <a:cxn ang="0">
                  <a:pos x="connsiteX11124" y="connsiteY11124"/>
                </a:cxn>
                <a:cxn ang="0">
                  <a:pos x="connsiteX11125" y="connsiteY11125"/>
                </a:cxn>
                <a:cxn ang="0">
                  <a:pos x="connsiteX11126" y="connsiteY11126"/>
                </a:cxn>
                <a:cxn ang="0">
                  <a:pos x="connsiteX11127" y="connsiteY11127"/>
                </a:cxn>
                <a:cxn ang="0">
                  <a:pos x="connsiteX11128" y="connsiteY11128"/>
                </a:cxn>
                <a:cxn ang="0">
                  <a:pos x="connsiteX11129" y="connsiteY11129"/>
                </a:cxn>
                <a:cxn ang="0">
                  <a:pos x="connsiteX11130" y="connsiteY11130"/>
                </a:cxn>
                <a:cxn ang="0">
                  <a:pos x="connsiteX11131" y="connsiteY11131"/>
                </a:cxn>
                <a:cxn ang="0">
                  <a:pos x="connsiteX11132" y="connsiteY11132"/>
                </a:cxn>
                <a:cxn ang="0">
                  <a:pos x="connsiteX11133" y="connsiteY11133"/>
                </a:cxn>
                <a:cxn ang="0">
                  <a:pos x="connsiteX11134" y="connsiteY11134"/>
                </a:cxn>
                <a:cxn ang="0">
                  <a:pos x="connsiteX11135" y="connsiteY11135"/>
                </a:cxn>
                <a:cxn ang="0">
                  <a:pos x="connsiteX11136" y="connsiteY11136"/>
                </a:cxn>
                <a:cxn ang="0">
                  <a:pos x="connsiteX11137" y="connsiteY11137"/>
                </a:cxn>
                <a:cxn ang="0">
                  <a:pos x="connsiteX11138" y="connsiteY11138"/>
                </a:cxn>
                <a:cxn ang="0">
                  <a:pos x="connsiteX11139" y="connsiteY11139"/>
                </a:cxn>
                <a:cxn ang="0">
                  <a:pos x="connsiteX11140" y="connsiteY11140"/>
                </a:cxn>
                <a:cxn ang="0">
                  <a:pos x="connsiteX11141" y="connsiteY11141"/>
                </a:cxn>
                <a:cxn ang="0">
                  <a:pos x="connsiteX11142" y="connsiteY11142"/>
                </a:cxn>
                <a:cxn ang="0">
                  <a:pos x="connsiteX11143" y="connsiteY11143"/>
                </a:cxn>
                <a:cxn ang="0">
                  <a:pos x="connsiteX11144" y="connsiteY11144"/>
                </a:cxn>
                <a:cxn ang="0">
                  <a:pos x="connsiteX11145" y="connsiteY11145"/>
                </a:cxn>
                <a:cxn ang="0">
                  <a:pos x="connsiteX11146" y="connsiteY11146"/>
                </a:cxn>
                <a:cxn ang="0">
                  <a:pos x="connsiteX11147" y="connsiteY11147"/>
                </a:cxn>
                <a:cxn ang="0">
                  <a:pos x="connsiteX11148" y="connsiteY11148"/>
                </a:cxn>
                <a:cxn ang="0">
                  <a:pos x="connsiteX11149" y="connsiteY11149"/>
                </a:cxn>
                <a:cxn ang="0">
                  <a:pos x="connsiteX11150" y="connsiteY11150"/>
                </a:cxn>
                <a:cxn ang="0">
                  <a:pos x="connsiteX11151" y="connsiteY11151"/>
                </a:cxn>
                <a:cxn ang="0">
                  <a:pos x="connsiteX11152" y="connsiteY11152"/>
                </a:cxn>
                <a:cxn ang="0">
                  <a:pos x="connsiteX11153" y="connsiteY11153"/>
                </a:cxn>
                <a:cxn ang="0">
                  <a:pos x="connsiteX11154" y="connsiteY11154"/>
                </a:cxn>
                <a:cxn ang="0">
                  <a:pos x="connsiteX11155" y="connsiteY11155"/>
                </a:cxn>
                <a:cxn ang="0">
                  <a:pos x="connsiteX11156" y="connsiteY11156"/>
                </a:cxn>
                <a:cxn ang="0">
                  <a:pos x="connsiteX11157" y="connsiteY11157"/>
                </a:cxn>
                <a:cxn ang="0">
                  <a:pos x="connsiteX11158" y="connsiteY11158"/>
                </a:cxn>
                <a:cxn ang="0">
                  <a:pos x="connsiteX11159" y="connsiteY11159"/>
                </a:cxn>
                <a:cxn ang="0">
                  <a:pos x="connsiteX11160" y="connsiteY11160"/>
                </a:cxn>
                <a:cxn ang="0">
                  <a:pos x="connsiteX11161" y="connsiteY11161"/>
                </a:cxn>
                <a:cxn ang="0">
                  <a:pos x="connsiteX11162" y="connsiteY11162"/>
                </a:cxn>
                <a:cxn ang="0">
                  <a:pos x="connsiteX11163" y="connsiteY11163"/>
                </a:cxn>
                <a:cxn ang="0">
                  <a:pos x="connsiteX11164" y="connsiteY11164"/>
                </a:cxn>
                <a:cxn ang="0">
                  <a:pos x="connsiteX11165" y="connsiteY11165"/>
                </a:cxn>
                <a:cxn ang="0">
                  <a:pos x="connsiteX11166" y="connsiteY11166"/>
                </a:cxn>
                <a:cxn ang="0">
                  <a:pos x="connsiteX11167" y="connsiteY11167"/>
                </a:cxn>
                <a:cxn ang="0">
                  <a:pos x="connsiteX11168" y="connsiteY11168"/>
                </a:cxn>
                <a:cxn ang="0">
                  <a:pos x="connsiteX11169" y="connsiteY11169"/>
                </a:cxn>
                <a:cxn ang="0">
                  <a:pos x="connsiteX11170" y="connsiteY11170"/>
                </a:cxn>
                <a:cxn ang="0">
                  <a:pos x="connsiteX11171" y="connsiteY11171"/>
                </a:cxn>
                <a:cxn ang="0">
                  <a:pos x="connsiteX11172" y="connsiteY11172"/>
                </a:cxn>
                <a:cxn ang="0">
                  <a:pos x="connsiteX11173" y="connsiteY11173"/>
                </a:cxn>
                <a:cxn ang="0">
                  <a:pos x="connsiteX11174" y="connsiteY11174"/>
                </a:cxn>
                <a:cxn ang="0">
                  <a:pos x="connsiteX11175" y="connsiteY11175"/>
                </a:cxn>
                <a:cxn ang="0">
                  <a:pos x="connsiteX11176" y="connsiteY11176"/>
                </a:cxn>
                <a:cxn ang="0">
                  <a:pos x="connsiteX11177" y="connsiteY11177"/>
                </a:cxn>
                <a:cxn ang="0">
                  <a:pos x="connsiteX11178" y="connsiteY11178"/>
                </a:cxn>
                <a:cxn ang="0">
                  <a:pos x="connsiteX11179" y="connsiteY11179"/>
                </a:cxn>
                <a:cxn ang="0">
                  <a:pos x="connsiteX11180" y="connsiteY11180"/>
                </a:cxn>
                <a:cxn ang="0">
                  <a:pos x="connsiteX11181" y="connsiteY11181"/>
                </a:cxn>
                <a:cxn ang="0">
                  <a:pos x="connsiteX11182" y="connsiteY11182"/>
                </a:cxn>
                <a:cxn ang="0">
                  <a:pos x="connsiteX11183" y="connsiteY11183"/>
                </a:cxn>
                <a:cxn ang="0">
                  <a:pos x="connsiteX11184" y="connsiteY11184"/>
                </a:cxn>
                <a:cxn ang="0">
                  <a:pos x="connsiteX11185" y="connsiteY11185"/>
                </a:cxn>
                <a:cxn ang="0">
                  <a:pos x="connsiteX11186" y="connsiteY11186"/>
                </a:cxn>
                <a:cxn ang="0">
                  <a:pos x="connsiteX11187" y="connsiteY11187"/>
                </a:cxn>
                <a:cxn ang="0">
                  <a:pos x="connsiteX11188" y="connsiteY11188"/>
                </a:cxn>
                <a:cxn ang="0">
                  <a:pos x="connsiteX11189" y="connsiteY11189"/>
                </a:cxn>
                <a:cxn ang="0">
                  <a:pos x="connsiteX11190" y="connsiteY11190"/>
                </a:cxn>
                <a:cxn ang="0">
                  <a:pos x="connsiteX11191" y="connsiteY11191"/>
                </a:cxn>
                <a:cxn ang="0">
                  <a:pos x="connsiteX11192" y="connsiteY11192"/>
                </a:cxn>
                <a:cxn ang="0">
                  <a:pos x="connsiteX11193" y="connsiteY11193"/>
                </a:cxn>
                <a:cxn ang="0">
                  <a:pos x="connsiteX11194" y="connsiteY11194"/>
                </a:cxn>
                <a:cxn ang="0">
                  <a:pos x="connsiteX11195" y="connsiteY11195"/>
                </a:cxn>
                <a:cxn ang="0">
                  <a:pos x="connsiteX11196" y="connsiteY11196"/>
                </a:cxn>
                <a:cxn ang="0">
                  <a:pos x="connsiteX11197" y="connsiteY11197"/>
                </a:cxn>
                <a:cxn ang="0">
                  <a:pos x="connsiteX11198" y="connsiteY11198"/>
                </a:cxn>
                <a:cxn ang="0">
                  <a:pos x="connsiteX11199" y="connsiteY11199"/>
                </a:cxn>
                <a:cxn ang="0">
                  <a:pos x="connsiteX11200" y="connsiteY11200"/>
                </a:cxn>
                <a:cxn ang="0">
                  <a:pos x="connsiteX11201" y="connsiteY11201"/>
                </a:cxn>
                <a:cxn ang="0">
                  <a:pos x="connsiteX11202" y="connsiteY11202"/>
                </a:cxn>
                <a:cxn ang="0">
                  <a:pos x="connsiteX11203" y="connsiteY11203"/>
                </a:cxn>
                <a:cxn ang="0">
                  <a:pos x="connsiteX11204" y="connsiteY11204"/>
                </a:cxn>
                <a:cxn ang="0">
                  <a:pos x="connsiteX11205" y="connsiteY11205"/>
                </a:cxn>
                <a:cxn ang="0">
                  <a:pos x="connsiteX11206" y="connsiteY11206"/>
                </a:cxn>
                <a:cxn ang="0">
                  <a:pos x="connsiteX11207" y="connsiteY11207"/>
                </a:cxn>
                <a:cxn ang="0">
                  <a:pos x="connsiteX11208" y="connsiteY11208"/>
                </a:cxn>
                <a:cxn ang="0">
                  <a:pos x="connsiteX11209" y="connsiteY11209"/>
                </a:cxn>
                <a:cxn ang="0">
                  <a:pos x="connsiteX11210" y="connsiteY11210"/>
                </a:cxn>
                <a:cxn ang="0">
                  <a:pos x="connsiteX11211" y="connsiteY11211"/>
                </a:cxn>
                <a:cxn ang="0">
                  <a:pos x="connsiteX11212" y="connsiteY11212"/>
                </a:cxn>
                <a:cxn ang="0">
                  <a:pos x="connsiteX11213" y="connsiteY11213"/>
                </a:cxn>
                <a:cxn ang="0">
                  <a:pos x="connsiteX11214" y="connsiteY11214"/>
                </a:cxn>
                <a:cxn ang="0">
                  <a:pos x="connsiteX11215" y="connsiteY11215"/>
                </a:cxn>
                <a:cxn ang="0">
                  <a:pos x="connsiteX11216" y="connsiteY11216"/>
                </a:cxn>
                <a:cxn ang="0">
                  <a:pos x="connsiteX11217" y="connsiteY11217"/>
                </a:cxn>
                <a:cxn ang="0">
                  <a:pos x="connsiteX11218" y="connsiteY11218"/>
                </a:cxn>
                <a:cxn ang="0">
                  <a:pos x="connsiteX11219" y="connsiteY11219"/>
                </a:cxn>
                <a:cxn ang="0">
                  <a:pos x="connsiteX11220" y="connsiteY11220"/>
                </a:cxn>
                <a:cxn ang="0">
                  <a:pos x="connsiteX11221" y="connsiteY11221"/>
                </a:cxn>
                <a:cxn ang="0">
                  <a:pos x="connsiteX11222" y="connsiteY11222"/>
                </a:cxn>
                <a:cxn ang="0">
                  <a:pos x="connsiteX11223" y="connsiteY11223"/>
                </a:cxn>
                <a:cxn ang="0">
                  <a:pos x="connsiteX11224" y="connsiteY11224"/>
                </a:cxn>
                <a:cxn ang="0">
                  <a:pos x="connsiteX11225" y="connsiteY11225"/>
                </a:cxn>
                <a:cxn ang="0">
                  <a:pos x="connsiteX11226" y="connsiteY11226"/>
                </a:cxn>
                <a:cxn ang="0">
                  <a:pos x="connsiteX11227" y="connsiteY11227"/>
                </a:cxn>
                <a:cxn ang="0">
                  <a:pos x="connsiteX11228" y="connsiteY11228"/>
                </a:cxn>
                <a:cxn ang="0">
                  <a:pos x="connsiteX11229" y="connsiteY11229"/>
                </a:cxn>
                <a:cxn ang="0">
                  <a:pos x="connsiteX11230" y="connsiteY11230"/>
                </a:cxn>
                <a:cxn ang="0">
                  <a:pos x="connsiteX11231" y="connsiteY11231"/>
                </a:cxn>
                <a:cxn ang="0">
                  <a:pos x="connsiteX11232" y="connsiteY11232"/>
                </a:cxn>
                <a:cxn ang="0">
                  <a:pos x="connsiteX11233" y="connsiteY11233"/>
                </a:cxn>
                <a:cxn ang="0">
                  <a:pos x="connsiteX11234" y="connsiteY11234"/>
                </a:cxn>
                <a:cxn ang="0">
                  <a:pos x="connsiteX11235" y="connsiteY11235"/>
                </a:cxn>
                <a:cxn ang="0">
                  <a:pos x="connsiteX11236" y="connsiteY11236"/>
                </a:cxn>
                <a:cxn ang="0">
                  <a:pos x="connsiteX11237" y="connsiteY11237"/>
                </a:cxn>
                <a:cxn ang="0">
                  <a:pos x="connsiteX11238" y="connsiteY11238"/>
                </a:cxn>
                <a:cxn ang="0">
                  <a:pos x="connsiteX11239" y="connsiteY11239"/>
                </a:cxn>
                <a:cxn ang="0">
                  <a:pos x="connsiteX11240" y="connsiteY11240"/>
                </a:cxn>
                <a:cxn ang="0">
                  <a:pos x="connsiteX11241" y="connsiteY11241"/>
                </a:cxn>
                <a:cxn ang="0">
                  <a:pos x="connsiteX11242" y="connsiteY11242"/>
                </a:cxn>
                <a:cxn ang="0">
                  <a:pos x="connsiteX11243" y="connsiteY11243"/>
                </a:cxn>
                <a:cxn ang="0">
                  <a:pos x="connsiteX11244" y="connsiteY11244"/>
                </a:cxn>
                <a:cxn ang="0">
                  <a:pos x="connsiteX11245" y="connsiteY11245"/>
                </a:cxn>
                <a:cxn ang="0">
                  <a:pos x="connsiteX11246" y="connsiteY11246"/>
                </a:cxn>
                <a:cxn ang="0">
                  <a:pos x="connsiteX11247" y="connsiteY11247"/>
                </a:cxn>
                <a:cxn ang="0">
                  <a:pos x="connsiteX11248" y="connsiteY11248"/>
                </a:cxn>
                <a:cxn ang="0">
                  <a:pos x="connsiteX11249" y="connsiteY11249"/>
                </a:cxn>
                <a:cxn ang="0">
                  <a:pos x="connsiteX11250" y="connsiteY11250"/>
                </a:cxn>
                <a:cxn ang="0">
                  <a:pos x="connsiteX11251" y="connsiteY11251"/>
                </a:cxn>
                <a:cxn ang="0">
                  <a:pos x="connsiteX11252" y="connsiteY11252"/>
                </a:cxn>
                <a:cxn ang="0">
                  <a:pos x="connsiteX11253" y="connsiteY11253"/>
                </a:cxn>
                <a:cxn ang="0">
                  <a:pos x="connsiteX11254" y="connsiteY11254"/>
                </a:cxn>
                <a:cxn ang="0">
                  <a:pos x="connsiteX11255" y="connsiteY11255"/>
                </a:cxn>
                <a:cxn ang="0">
                  <a:pos x="connsiteX11256" y="connsiteY11256"/>
                </a:cxn>
                <a:cxn ang="0">
                  <a:pos x="connsiteX11257" y="connsiteY11257"/>
                </a:cxn>
                <a:cxn ang="0">
                  <a:pos x="connsiteX11258" y="connsiteY11258"/>
                </a:cxn>
                <a:cxn ang="0">
                  <a:pos x="connsiteX11259" y="connsiteY11259"/>
                </a:cxn>
                <a:cxn ang="0">
                  <a:pos x="connsiteX11260" y="connsiteY11260"/>
                </a:cxn>
                <a:cxn ang="0">
                  <a:pos x="connsiteX11261" y="connsiteY11261"/>
                </a:cxn>
                <a:cxn ang="0">
                  <a:pos x="connsiteX11262" y="connsiteY11262"/>
                </a:cxn>
                <a:cxn ang="0">
                  <a:pos x="connsiteX11263" y="connsiteY11263"/>
                </a:cxn>
                <a:cxn ang="0">
                  <a:pos x="connsiteX11264" y="connsiteY11264"/>
                </a:cxn>
                <a:cxn ang="0">
                  <a:pos x="connsiteX11265" y="connsiteY11265"/>
                </a:cxn>
                <a:cxn ang="0">
                  <a:pos x="connsiteX11266" y="connsiteY11266"/>
                </a:cxn>
                <a:cxn ang="0">
                  <a:pos x="connsiteX11267" y="connsiteY11267"/>
                </a:cxn>
                <a:cxn ang="0">
                  <a:pos x="connsiteX11268" y="connsiteY11268"/>
                </a:cxn>
                <a:cxn ang="0">
                  <a:pos x="connsiteX11269" y="connsiteY11269"/>
                </a:cxn>
                <a:cxn ang="0">
                  <a:pos x="connsiteX11270" y="connsiteY11270"/>
                </a:cxn>
                <a:cxn ang="0">
                  <a:pos x="connsiteX11271" y="connsiteY11271"/>
                </a:cxn>
                <a:cxn ang="0">
                  <a:pos x="connsiteX11272" y="connsiteY11272"/>
                </a:cxn>
                <a:cxn ang="0">
                  <a:pos x="connsiteX11273" y="connsiteY11273"/>
                </a:cxn>
                <a:cxn ang="0">
                  <a:pos x="connsiteX11274" y="connsiteY11274"/>
                </a:cxn>
                <a:cxn ang="0">
                  <a:pos x="connsiteX11275" y="connsiteY11275"/>
                </a:cxn>
                <a:cxn ang="0">
                  <a:pos x="connsiteX11276" y="connsiteY11276"/>
                </a:cxn>
                <a:cxn ang="0">
                  <a:pos x="connsiteX11277" y="connsiteY11277"/>
                </a:cxn>
                <a:cxn ang="0">
                  <a:pos x="connsiteX11278" y="connsiteY11278"/>
                </a:cxn>
                <a:cxn ang="0">
                  <a:pos x="connsiteX11279" y="connsiteY11279"/>
                </a:cxn>
                <a:cxn ang="0">
                  <a:pos x="connsiteX11280" y="connsiteY11280"/>
                </a:cxn>
                <a:cxn ang="0">
                  <a:pos x="connsiteX11281" y="connsiteY11281"/>
                </a:cxn>
                <a:cxn ang="0">
                  <a:pos x="connsiteX11282" y="connsiteY11282"/>
                </a:cxn>
                <a:cxn ang="0">
                  <a:pos x="connsiteX11283" y="connsiteY11283"/>
                </a:cxn>
                <a:cxn ang="0">
                  <a:pos x="connsiteX11284" y="connsiteY11284"/>
                </a:cxn>
                <a:cxn ang="0">
                  <a:pos x="connsiteX11285" y="connsiteY11285"/>
                </a:cxn>
                <a:cxn ang="0">
                  <a:pos x="connsiteX11286" y="connsiteY11286"/>
                </a:cxn>
                <a:cxn ang="0">
                  <a:pos x="connsiteX11287" y="connsiteY11287"/>
                </a:cxn>
                <a:cxn ang="0">
                  <a:pos x="connsiteX11288" y="connsiteY11288"/>
                </a:cxn>
                <a:cxn ang="0">
                  <a:pos x="connsiteX11289" y="connsiteY11289"/>
                </a:cxn>
                <a:cxn ang="0">
                  <a:pos x="connsiteX11290" y="connsiteY11290"/>
                </a:cxn>
                <a:cxn ang="0">
                  <a:pos x="connsiteX11291" y="connsiteY11291"/>
                </a:cxn>
                <a:cxn ang="0">
                  <a:pos x="connsiteX11292" y="connsiteY11292"/>
                </a:cxn>
                <a:cxn ang="0">
                  <a:pos x="connsiteX11293" y="connsiteY11293"/>
                </a:cxn>
                <a:cxn ang="0">
                  <a:pos x="connsiteX11294" y="connsiteY11294"/>
                </a:cxn>
                <a:cxn ang="0">
                  <a:pos x="connsiteX11295" y="connsiteY11295"/>
                </a:cxn>
                <a:cxn ang="0">
                  <a:pos x="connsiteX11296" y="connsiteY11296"/>
                </a:cxn>
                <a:cxn ang="0">
                  <a:pos x="connsiteX11297" y="connsiteY11297"/>
                </a:cxn>
                <a:cxn ang="0">
                  <a:pos x="connsiteX11298" y="connsiteY11298"/>
                </a:cxn>
                <a:cxn ang="0">
                  <a:pos x="connsiteX11299" y="connsiteY11299"/>
                </a:cxn>
                <a:cxn ang="0">
                  <a:pos x="connsiteX11300" y="connsiteY11300"/>
                </a:cxn>
                <a:cxn ang="0">
                  <a:pos x="connsiteX11301" y="connsiteY11301"/>
                </a:cxn>
                <a:cxn ang="0">
                  <a:pos x="connsiteX11302" y="connsiteY11302"/>
                </a:cxn>
                <a:cxn ang="0">
                  <a:pos x="connsiteX11303" y="connsiteY11303"/>
                </a:cxn>
                <a:cxn ang="0">
                  <a:pos x="connsiteX11304" y="connsiteY11304"/>
                </a:cxn>
                <a:cxn ang="0">
                  <a:pos x="connsiteX11305" y="connsiteY11305"/>
                </a:cxn>
                <a:cxn ang="0">
                  <a:pos x="connsiteX11306" y="connsiteY11306"/>
                </a:cxn>
                <a:cxn ang="0">
                  <a:pos x="connsiteX11307" y="connsiteY11307"/>
                </a:cxn>
                <a:cxn ang="0">
                  <a:pos x="connsiteX11308" y="connsiteY11308"/>
                </a:cxn>
                <a:cxn ang="0">
                  <a:pos x="connsiteX11309" y="connsiteY11309"/>
                </a:cxn>
                <a:cxn ang="0">
                  <a:pos x="connsiteX11310" y="connsiteY11310"/>
                </a:cxn>
                <a:cxn ang="0">
                  <a:pos x="connsiteX11311" y="connsiteY11311"/>
                </a:cxn>
                <a:cxn ang="0">
                  <a:pos x="connsiteX11312" y="connsiteY11312"/>
                </a:cxn>
                <a:cxn ang="0">
                  <a:pos x="connsiteX11313" y="connsiteY11313"/>
                </a:cxn>
                <a:cxn ang="0">
                  <a:pos x="connsiteX11314" y="connsiteY11314"/>
                </a:cxn>
                <a:cxn ang="0">
                  <a:pos x="connsiteX11315" y="connsiteY11315"/>
                </a:cxn>
                <a:cxn ang="0">
                  <a:pos x="connsiteX11316" y="connsiteY11316"/>
                </a:cxn>
                <a:cxn ang="0">
                  <a:pos x="connsiteX11317" y="connsiteY11317"/>
                </a:cxn>
                <a:cxn ang="0">
                  <a:pos x="connsiteX11318" y="connsiteY11318"/>
                </a:cxn>
                <a:cxn ang="0">
                  <a:pos x="connsiteX11319" y="connsiteY11319"/>
                </a:cxn>
                <a:cxn ang="0">
                  <a:pos x="connsiteX11320" y="connsiteY11320"/>
                </a:cxn>
                <a:cxn ang="0">
                  <a:pos x="connsiteX11321" y="connsiteY11321"/>
                </a:cxn>
                <a:cxn ang="0">
                  <a:pos x="connsiteX11322" y="connsiteY11322"/>
                </a:cxn>
                <a:cxn ang="0">
                  <a:pos x="connsiteX11323" y="connsiteY11323"/>
                </a:cxn>
                <a:cxn ang="0">
                  <a:pos x="connsiteX11324" y="connsiteY11324"/>
                </a:cxn>
                <a:cxn ang="0">
                  <a:pos x="connsiteX11325" y="connsiteY11325"/>
                </a:cxn>
                <a:cxn ang="0">
                  <a:pos x="connsiteX11326" y="connsiteY11326"/>
                </a:cxn>
                <a:cxn ang="0">
                  <a:pos x="connsiteX11327" y="connsiteY11327"/>
                </a:cxn>
                <a:cxn ang="0">
                  <a:pos x="connsiteX11328" y="connsiteY11328"/>
                </a:cxn>
                <a:cxn ang="0">
                  <a:pos x="connsiteX11329" y="connsiteY11329"/>
                </a:cxn>
                <a:cxn ang="0">
                  <a:pos x="connsiteX11330" y="connsiteY11330"/>
                </a:cxn>
                <a:cxn ang="0">
                  <a:pos x="connsiteX11331" y="connsiteY11331"/>
                </a:cxn>
                <a:cxn ang="0">
                  <a:pos x="connsiteX11332" y="connsiteY11332"/>
                </a:cxn>
                <a:cxn ang="0">
                  <a:pos x="connsiteX11333" y="connsiteY11333"/>
                </a:cxn>
                <a:cxn ang="0">
                  <a:pos x="connsiteX11334" y="connsiteY11334"/>
                </a:cxn>
                <a:cxn ang="0">
                  <a:pos x="connsiteX11335" y="connsiteY11335"/>
                </a:cxn>
                <a:cxn ang="0">
                  <a:pos x="connsiteX11336" y="connsiteY11336"/>
                </a:cxn>
                <a:cxn ang="0">
                  <a:pos x="connsiteX11337" y="connsiteY11337"/>
                </a:cxn>
                <a:cxn ang="0">
                  <a:pos x="connsiteX11338" y="connsiteY11338"/>
                </a:cxn>
                <a:cxn ang="0">
                  <a:pos x="connsiteX11339" y="connsiteY11339"/>
                </a:cxn>
                <a:cxn ang="0">
                  <a:pos x="connsiteX11340" y="connsiteY11340"/>
                </a:cxn>
                <a:cxn ang="0">
                  <a:pos x="connsiteX11341" y="connsiteY11341"/>
                </a:cxn>
                <a:cxn ang="0">
                  <a:pos x="connsiteX11342" y="connsiteY11342"/>
                </a:cxn>
                <a:cxn ang="0">
                  <a:pos x="connsiteX11343" y="connsiteY11343"/>
                </a:cxn>
                <a:cxn ang="0">
                  <a:pos x="connsiteX11344" y="connsiteY11344"/>
                </a:cxn>
                <a:cxn ang="0">
                  <a:pos x="connsiteX11345" y="connsiteY11345"/>
                </a:cxn>
                <a:cxn ang="0">
                  <a:pos x="connsiteX11346" y="connsiteY11346"/>
                </a:cxn>
                <a:cxn ang="0">
                  <a:pos x="connsiteX11347" y="connsiteY11347"/>
                </a:cxn>
                <a:cxn ang="0">
                  <a:pos x="connsiteX11348" y="connsiteY11348"/>
                </a:cxn>
                <a:cxn ang="0">
                  <a:pos x="connsiteX11349" y="connsiteY11349"/>
                </a:cxn>
                <a:cxn ang="0">
                  <a:pos x="connsiteX11350" y="connsiteY11350"/>
                </a:cxn>
                <a:cxn ang="0">
                  <a:pos x="connsiteX11351" y="connsiteY11351"/>
                </a:cxn>
                <a:cxn ang="0">
                  <a:pos x="connsiteX11352" y="connsiteY11352"/>
                </a:cxn>
                <a:cxn ang="0">
                  <a:pos x="connsiteX11353" y="connsiteY11353"/>
                </a:cxn>
                <a:cxn ang="0">
                  <a:pos x="connsiteX11354" y="connsiteY11354"/>
                </a:cxn>
                <a:cxn ang="0">
                  <a:pos x="connsiteX11355" y="connsiteY11355"/>
                </a:cxn>
                <a:cxn ang="0">
                  <a:pos x="connsiteX11356" y="connsiteY11356"/>
                </a:cxn>
                <a:cxn ang="0">
                  <a:pos x="connsiteX11357" y="connsiteY11357"/>
                </a:cxn>
                <a:cxn ang="0">
                  <a:pos x="connsiteX11358" y="connsiteY11358"/>
                </a:cxn>
                <a:cxn ang="0">
                  <a:pos x="connsiteX11359" y="connsiteY11359"/>
                </a:cxn>
                <a:cxn ang="0">
                  <a:pos x="connsiteX11360" y="connsiteY11360"/>
                </a:cxn>
                <a:cxn ang="0">
                  <a:pos x="connsiteX11361" y="connsiteY11361"/>
                </a:cxn>
                <a:cxn ang="0">
                  <a:pos x="connsiteX11362" y="connsiteY11362"/>
                </a:cxn>
                <a:cxn ang="0">
                  <a:pos x="connsiteX11363" y="connsiteY11363"/>
                </a:cxn>
                <a:cxn ang="0">
                  <a:pos x="connsiteX11364" y="connsiteY11364"/>
                </a:cxn>
                <a:cxn ang="0">
                  <a:pos x="connsiteX11365" y="connsiteY11365"/>
                </a:cxn>
                <a:cxn ang="0">
                  <a:pos x="connsiteX11366" y="connsiteY11366"/>
                </a:cxn>
                <a:cxn ang="0">
                  <a:pos x="connsiteX11367" y="connsiteY11367"/>
                </a:cxn>
                <a:cxn ang="0">
                  <a:pos x="connsiteX11368" y="connsiteY11368"/>
                </a:cxn>
                <a:cxn ang="0">
                  <a:pos x="connsiteX11369" y="connsiteY11369"/>
                </a:cxn>
                <a:cxn ang="0">
                  <a:pos x="connsiteX11370" y="connsiteY11370"/>
                </a:cxn>
                <a:cxn ang="0">
                  <a:pos x="connsiteX11371" y="connsiteY11371"/>
                </a:cxn>
                <a:cxn ang="0">
                  <a:pos x="connsiteX11372" y="connsiteY11372"/>
                </a:cxn>
                <a:cxn ang="0">
                  <a:pos x="connsiteX11373" y="connsiteY11373"/>
                </a:cxn>
                <a:cxn ang="0">
                  <a:pos x="connsiteX11374" y="connsiteY11374"/>
                </a:cxn>
                <a:cxn ang="0">
                  <a:pos x="connsiteX11375" y="connsiteY11375"/>
                </a:cxn>
                <a:cxn ang="0">
                  <a:pos x="connsiteX11376" y="connsiteY11376"/>
                </a:cxn>
                <a:cxn ang="0">
                  <a:pos x="connsiteX11377" y="connsiteY11377"/>
                </a:cxn>
                <a:cxn ang="0">
                  <a:pos x="connsiteX11378" y="connsiteY11378"/>
                </a:cxn>
                <a:cxn ang="0">
                  <a:pos x="connsiteX11379" y="connsiteY11379"/>
                </a:cxn>
                <a:cxn ang="0">
                  <a:pos x="connsiteX11380" y="connsiteY11380"/>
                </a:cxn>
                <a:cxn ang="0">
                  <a:pos x="connsiteX11381" y="connsiteY11381"/>
                </a:cxn>
                <a:cxn ang="0">
                  <a:pos x="connsiteX11382" y="connsiteY11382"/>
                </a:cxn>
                <a:cxn ang="0">
                  <a:pos x="connsiteX11383" y="connsiteY11383"/>
                </a:cxn>
                <a:cxn ang="0">
                  <a:pos x="connsiteX11384" y="connsiteY11384"/>
                </a:cxn>
                <a:cxn ang="0">
                  <a:pos x="connsiteX11385" y="connsiteY11385"/>
                </a:cxn>
                <a:cxn ang="0">
                  <a:pos x="connsiteX11386" y="connsiteY11386"/>
                </a:cxn>
                <a:cxn ang="0">
                  <a:pos x="connsiteX11387" y="connsiteY11387"/>
                </a:cxn>
                <a:cxn ang="0">
                  <a:pos x="connsiteX11388" y="connsiteY11388"/>
                </a:cxn>
                <a:cxn ang="0">
                  <a:pos x="connsiteX11389" y="connsiteY11389"/>
                </a:cxn>
                <a:cxn ang="0">
                  <a:pos x="connsiteX11390" y="connsiteY11390"/>
                </a:cxn>
                <a:cxn ang="0">
                  <a:pos x="connsiteX11391" y="connsiteY11391"/>
                </a:cxn>
                <a:cxn ang="0">
                  <a:pos x="connsiteX11392" y="connsiteY11392"/>
                </a:cxn>
                <a:cxn ang="0">
                  <a:pos x="connsiteX11393" y="connsiteY11393"/>
                </a:cxn>
                <a:cxn ang="0">
                  <a:pos x="connsiteX11394" y="connsiteY11394"/>
                </a:cxn>
                <a:cxn ang="0">
                  <a:pos x="connsiteX11395" y="connsiteY11395"/>
                </a:cxn>
                <a:cxn ang="0">
                  <a:pos x="connsiteX11396" y="connsiteY11396"/>
                </a:cxn>
                <a:cxn ang="0">
                  <a:pos x="connsiteX11397" y="connsiteY11397"/>
                </a:cxn>
                <a:cxn ang="0">
                  <a:pos x="connsiteX11398" y="connsiteY11398"/>
                </a:cxn>
                <a:cxn ang="0">
                  <a:pos x="connsiteX11399" y="connsiteY11399"/>
                </a:cxn>
                <a:cxn ang="0">
                  <a:pos x="connsiteX11400" y="connsiteY11400"/>
                </a:cxn>
                <a:cxn ang="0">
                  <a:pos x="connsiteX11401" y="connsiteY11401"/>
                </a:cxn>
                <a:cxn ang="0">
                  <a:pos x="connsiteX11402" y="connsiteY11402"/>
                </a:cxn>
                <a:cxn ang="0">
                  <a:pos x="connsiteX11403" y="connsiteY11403"/>
                </a:cxn>
                <a:cxn ang="0">
                  <a:pos x="connsiteX11404" y="connsiteY11404"/>
                </a:cxn>
                <a:cxn ang="0">
                  <a:pos x="connsiteX11405" y="connsiteY11405"/>
                </a:cxn>
                <a:cxn ang="0">
                  <a:pos x="connsiteX11406" y="connsiteY11406"/>
                </a:cxn>
                <a:cxn ang="0">
                  <a:pos x="connsiteX11407" y="connsiteY11407"/>
                </a:cxn>
                <a:cxn ang="0">
                  <a:pos x="connsiteX11408" y="connsiteY11408"/>
                </a:cxn>
                <a:cxn ang="0">
                  <a:pos x="connsiteX11409" y="connsiteY11409"/>
                </a:cxn>
                <a:cxn ang="0">
                  <a:pos x="connsiteX11410" y="connsiteY11410"/>
                </a:cxn>
                <a:cxn ang="0">
                  <a:pos x="connsiteX11411" y="connsiteY11411"/>
                </a:cxn>
                <a:cxn ang="0">
                  <a:pos x="connsiteX11412" y="connsiteY11412"/>
                </a:cxn>
                <a:cxn ang="0">
                  <a:pos x="connsiteX11413" y="connsiteY11413"/>
                </a:cxn>
                <a:cxn ang="0">
                  <a:pos x="connsiteX11414" y="connsiteY11414"/>
                </a:cxn>
                <a:cxn ang="0">
                  <a:pos x="connsiteX11415" y="connsiteY11415"/>
                </a:cxn>
                <a:cxn ang="0">
                  <a:pos x="connsiteX11416" y="connsiteY11416"/>
                </a:cxn>
                <a:cxn ang="0">
                  <a:pos x="connsiteX11417" y="connsiteY11417"/>
                </a:cxn>
                <a:cxn ang="0">
                  <a:pos x="connsiteX11418" y="connsiteY11418"/>
                </a:cxn>
                <a:cxn ang="0">
                  <a:pos x="connsiteX11419" y="connsiteY11419"/>
                </a:cxn>
                <a:cxn ang="0">
                  <a:pos x="connsiteX11420" y="connsiteY11420"/>
                </a:cxn>
                <a:cxn ang="0">
                  <a:pos x="connsiteX11421" y="connsiteY11421"/>
                </a:cxn>
                <a:cxn ang="0">
                  <a:pos x="connsiteX11422" y="connsiteY11422"/>
                </a:cxn>
                <a:cxn ang="0">
                  <a:pos x="connsiteX11423" y="connsiteY11423"/>
                </a:cxn>
                <a:cxn ang="0">
                  <a:pos x="connsiteX11424" y="connsiteY11424"/>
                </a:cxn>
                <a:cxn ang="0">
                  <a:pos x="connsiteX11425" y="connsiteY11425"/>
                </a:cxn>
                <a:cxn ang="0">
                  <a:pos x="connsiteX11426" y="connsiteY11426"/>
                </a:cxn>
                <a:cxn ang="0">
                  <a:pos x="connsiteX11427" y="connsiteY11427"/>
                </a:cxn>
                <a:cxn ang="0">
                  <a:pos x="connsiteX11428" y="connsiteY11428"/>
                </a:cxn>
                <a:cxn ang="0">
                  <a:pos x="connsiteX11429" y="connsiteY11429"/>
                </a:cxn>
                <a:cxn ang="0">
                  <a:pos x="connsiteX11430" y="connsiteY11430"/>
                </a:cxn>
                <a:cxn ang="0">
                  <a:pos x="connsiteX11431" y="connsiteY11431"/>
                </a:cxn>
                <a:cxn ang="0">
                  <a:pos x="connsiteX11432" y="connsiteY11432"/>
                </a:cxn>
                <a:cxn ang="0">
                  <a:pos x="connsiteX11433" y="connsiteY11433"/>
                </a:cxn>
                <a:cxn ang="0">
                  <a:pos x="connsiteX11434" y="connsiteY11434"/>
                </a:cxn>
                <a:cxn ang="0">
                  <a:pos x="connsiteX11435" y="connsiteY11435"/>
                </a:cxn>
                <a:cxn ang="0">
                  <a:pos x="connsiteX11436" y="connsiteY11436"/>
                </a:cxn>
                <a:cxn ang="0">
                  <a:pos x="connsiteX11437" y="connsiteY11437"/>
                </a:cxn>
                <a:cxn ang="0">
                  <a:pos x="connsiteX11438" y="connsiteY11438"/>
                </a:cxn>
                <a:cxn ang="0">
                  <a:pos x="connsiteX11439" y="connsiteY11439"/>
                </a:cxn>
                <a:cxn ang="0">
                  <a:pos x="connsiteX11440" y="connsiteY11440"/>
                </a:cxn>
                <a:cxn ang="0">
                  <a:pos x="connsiteX11441" y="connsiteY11441"/>
                </a:cxn>
                <a:cxn ang="0">
                  <a:pos x="connsiteX11442" y="connsiteY11442"/>
                </a:cxn>
                <a:cxn ang="0">
                  <a:pos x="connsiteX11443" y="connsiteY11443"/>
                </a:cxn>
                <a:cxn ang="0">
                  <a:pos x="connsiteX11444" y="connsiteY11444"/>
                </a:cxn>
                <a:cxn ang="0">
                  <a:pos x="connsiteX11445" y="connsiteY11445"/>
                </a:cxn>
                <a:cxn ang="0">
                  <a:pos x="connsiteX11446" y="connsiteY11446"/>
                </a:cxn>
                <a:cxn ang="0">
                  <a:pos x="connsiteX11447" y="connsiteY11447"/>
                </a:cxn>
                <a:cxn ang="0">
                  <a:pos x="connsiteX11448" y="connsiteY11448"/>
                </a:cxn>
                <a:cxn ang="0">
                  <a:pos x="connsiteX11449" y="connsiteY11449"/>
                </a:cxn>
                <a:cxn ang="0">
                  <a:pos x="connsiteX11450" y="connsiteY11450"/>
                </a:cxn>
                <a:cxn ang="0">
                  <a:pos x="connsiteX11451" y="connsiteY11451"/>
                </a:cxn>
                <a:cxn ang="0">
                  <a:pos x="connsiteX11452" y="connsiteY11452"/>
                </a:cxn>
                <a:cxn ang="0">
                  <a:pos x="connsiteX11453" y="connsiteY11453"/>
                </a:cxn>
                <a:cxn ang="0">
                  <a:pos x="connsiteX11454" y="connsiteY11454"/>
                </a:cxn>
                <a:cxn ang="0">
                  <a:pos x="connsiteX11455" y="connsiteY11455"/>
                </a:cxn>
                <a:cxn ang="0">
                  <a:pos x="connsiteX11456" y="connsiteY11456"/>
                </a:cxn>
                <a:cxn ang="0">
                  <a:pos x="connsiteX11457" y="connsiteY11457"/>
                </a:cxn>
                <a:cxn ang="0">
                  <a:pos x="connsiteX11458" y="connsiteY11458"/>
                </a:cxn>
                <a:cxn ang="0">
                  <a:pos x="connsiteX11459" y="connsiteY11459"/>
                </a:cxn>
                <a:cxn ang="0">
                  <a:pos x="connsiteX11460" y="connsiteY11460"/>
                </a:cxn>
                <a:cxn ang="0">
                  <a:pos x="connsiteX11461" y="connsiteY11461"/>
                </a:cxn>
                <a:cxn ang="0">
                  <a:pos x="connsiteX11462" y="connsiteY11462"/>
                </a:cxn>
                <a:cxn ang="0">
                  <a:pos x="connsiteX11463" y="connsiteY11463"/>
                </a:cxn>
                <a:cxn ang="0">
                  <a:pos x="connsiteX11464" y="connsiteY11464"/>
                </a:cxn>
                <a:cxn ang="0">
                  <a:pos x="connsiteX11465" y="connsiteY11465"/>
                </a:cxn>
                <a:cxn ang="0">
                  <a:pos x="connsiteX11466" y="connsiteY11466"/>
                </a:cxn>
                <a:cxn ang="0">
                  <a:pos x="connsiteX11467" y="connsiteY11467"/>
                </a:cxn>
                <a:cxn ang="0">
                  <a:pos x="connsiteX11468" y="connsiteY11468"/>
                </a:cxn>
                <a:cxn ang="0">
                  <a:pos x="connsiteX11469" y="connsiteY11469"/>
                </a:cxn>
                <a:cxn ang="0">
                  <a:pos x="connsiteX11470" y="connsiteY11470"/>
                </a:cxn>
                <a:cxn ang="0">
                  <a:pos x="connsiteX11471" y="connsiteY11471"/>
                </a:cxn>
                <a:cxn ang="0">
                  <a:pos x="connsiteX11472" y="connsiteY11472"/>
                </a:cxn>
                <a:cxn ang="0">
                  <a:pos x="connsiteX11473" y="connsiteY11473"/>
                </a:cxn>
                <a:cxn ang="0">
                  <a:pos x="connsiteX11474" y="connsiteY11474"/>
                </a:cxn>
                <a:cxn ang="0">
                  <a:pos x="connsiteX11475" y="connsiteY11475"/>
                </a:cxn>
                <a:cxn ang="0">
                  <a:pos x="connsiteX11476" y="connsiteY11476"/>
                </a:cxn>
                <a:cxn ang="0">
                  <a:pos x="connsiteX11477" y="connsiteY11477"/>
                </a:cxn>
                <a:cxn ang="0">
                  <a:pos x="connsiteX11478" y="connsiteY11478"/>
                </a:cxn>
                <a:cxn ang="0">
                  <a:pos x="connsiteX11479" y="connsiteY11479"/>
                </a:cxn>
                <a:cxn ang="0">
                  <a:pos x="connsiteX11480" y="connsiteY11480"/>
                </a:cxn>
                <a:cxn ang="0">
                  <a:pos x="connsiteX11481" y="connsiteY11481"/>
                </a:cxn>
                <a:cxn ang="0">
                  <a:pos x="connsiteX11482" y="connsiteY11482"/>
                </a:cxn>
                <a:cxn ang="0">
                  <a:pos x="connsiteX11483" y="connsiteY11483"/>
                </a:cxn>
                <a:cxn ang="0">
                  <a:pos x="connsiteX11484" y="connsiteY11484"/>
                </a:cxn>
                <a:cxn ang="0">
                  <a:pos x="connsiteX11485" y="connsiteY11485"/>
                </a:cxn>
                <a:cxn ang="0">
                  <a:pos x="connsiteX11486" y="connsiteY11486"/>
                </a:cxn>
                <a:cxn ang="0">
                  <a:pos x="connsiteX11487" y="connsiteY11487"/>
                </a:cxn>
                <a:cxn ang="0">
                  <a:pos x="connsiteX11488" y="connsiteY11488"/>
                </a:cxn>
                <a:cxn ang="0">
                  <a:pos x="connsiteX11489" y="connsiteY11489"/>
                </a:cxn>
                <a:cxn ang="0">
                  <a:pos x="connsiteX11490" y="connsiteY11490"/>
                </a:cxn>
                <a:cxn ang="0">
                  <a:pos x="connsiteX11491" y="connsiteY11491"/>
                </a:cxn>
                <a:cxn ang="0">
                  <a:pos x="connsiteX11492" y="connsiteY11492"/>
                </a:cxn>
                <a:cxn ang="0">
                  <a:pos x="connsiteX11493" y="connsiteY11493"/>
                </a:cxn>
                <a:cxn ang="0">
                  <a:pos x="connsiteX11494" y="connsiteY11494"/>
                </a:cxn>
                <a:cxn ang="0">
                  <a:pos x="connsiteX11495" y="connsiteY11495"/>
                </a:cxn>
                <a:cxn ang="0">
                  <a:pos x="connsiteX11496" y="connsiteY11496"/>
                </a:cxn>
                <a:cxn ang="0">
                  <a:pos x="connsiteX11497" y="connsiteY11497"/>
                </a:cxn>
                <a:cxn ang="0">
                  <a:pos x="connsiteX11498" y="connsiteY11498"/>
                </a:cxn>
                <a:cxn ang="0">
                  <a:pos x="connsiteX11499" y="connsiteY11499"/>
                </a:cxn>
                <a:cxn ang="0">
                  <a:pos x="connsiteX11500" y="connsiteY11500"/>
                </a:cxn>
                <a:cxn ang="0">
                  <a:pos x="connsiteX11501" y="connsiteY11501"/>
                </a:cxn>
                <a:cxn ang="0">
                  <a:pos x="connsiteX11502" y="connsiteY11502"/>
                </a:cxn>
                <a:cxn ang="0">
                  <a:pos x="connsiteX11503" y="connsiteY11503"/>
                </a:cxn>
                <a:cxn ang="0">
                  <a:pos x="connsiteX11504" y="connsiteY11504"/>
                </a:cxn>
                <a:cxn ang="0">
                  <a:pos x="connsiteX11505" y="connsiteY11505"/>
                </a:cxn>
                <a:cxn ang="0">
                  <a:pos x="connsiteX11506" y="connsiteY11506"/>
                </a:cxn>
                <a:cxn ang="0">
                  <a:pos x="connsiteX11507" y="connsiteY11507"/>
                </a:cxn>
                <a:cxn ang="0">
                  <a:pos x="connsiteX11508" y="connsiteY11508"/>
                </a:cxn>
                <a:cxn ang="0">
                  <a:pos x="connsiteX11509" y="connsiteY11509"/>
                </a:cxn>
                <a:cxn ang="0">
                  <a:pos x="connsiteX11510" y="connsiteY11510"/>
                </a:cxn>
                <a:cxn ang="0">
                  <a:pos x="connsiteX11511" y="connsiteY11511"/>
                </a:cxn>
                <a:cxn ang="0">
                  <a:pos x="connsiteX11512" y="connsiteY11512"/>
                </a:cxn>
                <a:cxn ang="0">
                  <a:pos x="connsiteX11513" y="connsiteY11513"/>
                </a:cxn>
                <a:cxn ang="0">
                  <a:pos x="connsiteX11514" y="connsiteY11514"/>
                </a:cxn>
                <a:cxn ang="0">
                  <a:pos x="connsiteX11515" y="connsiteY11515"/>
                </a:cxn>
                <a:cxn ang="0">
                  <a:pos x="connsiteX11516" y="connsiteY11516"/>
                </a:cxn>
                <a:cxn ang="0">
                  <a:pos x="connsiteX11517" y="connsiteY11517"/>
                </a:cxn>
                <a:cxn ang="0">
                  <a:pos x="connsiteX11518" y="connsiteY11518"/>
                </a:cxn>
                <a:cxn ang="0">
                  <a:pos x="connsiteX11519" y="connsiteY11519"/>
                </a:cxn>
                <a:cxn ang="0">
                  <a:pos x="connsiteX11520" y="connsiteY11520"/>
                </a:cxn>
                <a:cxn ang="0">
                  <a:pos x="connsiteX11521" y="connsiteY11521"/>
                </a:cxn>
                <a:cxn ang="0">
                  <a:pos x="connsiteX11522" y="connsiteY11522"/>
                </a:cxn>
                <a:cxn ang="0">
                  <a:pos x="connsiteX11523" y="connsiteY11523"/>
                </a:cxn>
                <a:cxn ang="0">
                  <a:pos x="connsiteX11524" y="connsiteY11524"/>
                </a:cxn>
                <a:cxn ang="0">
                  <a:pos x="connsiteX11525" y="connsiteY11525"/>
                </a:cxn>
                <a:cxn ang="0">
                  <a:pos x="connsiteX11526" y="connsiteY11526"/>
                </a:cxn>
                <a:cxn ang="0">
                  <a:pos x="connsiteX11527" y="connsiteY11527"/>
                </a:cxn>
                <a:cxn ang="0">
                  <a:pos x="connsiteX11528" y="connsiteY11528"/>
                </a:cxn>
                <a:cxn ang="0">
                  <a:pos x="connsiteX11529" y="connsiteY11529"/>
                </a:cxn>
                <a:cxn ang="0">
                  <a:pos x="connsiteX11530" y="connsiteY11530"/>
                </a:cxn>
                <a:cxn ang="0">
                  <a:pos x="connsiteX11531" y="connsiteY11531"/>
                </a:cxn>
                <a:cxn ang="0">
                  <a:pos x="connsiteX11532" y="connsiteY11532"/>
                </a:cxn>
                <a:cxn ang="0">
                  <a:pos x="connsiteX11533" y="connsiteY11533"/>
                </a:cxn>
                <a:cxn ang="0">
                  <a:pos x="connsiteX11534" y="connsiteY11534"/>
                </a:cxn>
                <a:cxn ang="0">
                  <a:pos x="connsiteX11535" y="connsiteY11535"/>
                </a:cxn>
                <a:cxn ang="0">
                  <a:pos x="connsiteX11536" y="connsiteY11536"/>
                </a:cxn>
                <a:cxn ang="0">
                  <a:pos x="connsiteX11537" y="connsiteY11537"/>
                </a:cxn>
                <a:cxn ang="0">
                  <a:pos x="connsiteX11538" y="connsiteY11538"/>
                </a:cxn>
                <a:cxn ang="0">
                  <a:pos x="connsiteX11539" y="connsiteY11539"/>
                </a:cxn>
                <a:cxn ang="0">
                  <a:pos x="connsiteX11540" y="connsiteY11540"/>
                </a:cxn>
                <a:cxn ang="0">
                  <a:pos x="connsiteX11541" y="connsiteY11541"/>
                </a:cxn>
                <a:cxn ang="0">
                  <a:pos x="connsiteX11542" y="connsiteY11542"/>
                </a:cxn>
                <a:cxn ang="0">
                  <a:pos x="connsiteX11543" y="connsiteY11543"/>
                </a:cxn>
                <a:cxn ang="0">
                  <a:pos x="connsiteX11544" y="connsiteY11544"/>
                </a:cxn>
                <a:cxn ang="0">
                  <a:pos x="connsiteX11545" y="connsiteY11545"/>
                </a:cxn>
                <a:cxn ang="0">
                  <a:pos x="connsiteX11546" y="connsiteY11546"/>
                </a:cxn>
                <a:cxn ang="0">
                  <a:pos x="connsiteX11547" y="connsiteY11547"/>
                </a:cxn>
                <a:cxn ang="0">
                  <a:pos x="connsiteX11548" y="connsiteY11548"/>
                </a:cxn>
                <a:cxn ang="0">
                  <a:pos x="connsiteX11549" y="connsiteY11549"/>
                </a:cxn>
                <a:cxn ang="0">
                  <a:pos x="connsiteX11550" y="connsiteY11550"/>
                </a:cxn>
                <a:cxn ang="0">
                  <a:pos x="connsiteX11551" y="connsiteY11551"/>
                </a:cxn>
                <a:cxn ang="0">
                  <a:pos x="connsiteX11552" y="connsiteY11552"/>
                </a:cxn>
                <a:cxn ang="0">
                  <a:pos x="connsiteX11553" y="connsiteY11553"/>
                </a:cxn>
                <a:cxn ang="0">
                  <a:pos x="connsiteX11554" y="connsiteY11554"/>
                </a:cxn>
                <a:cxn ang="0">
                  <a:pos x="connsiteX11555" y="connsiteY11555"/>
                </a:cxn>
                <a:cxn ang="0">
                  <a:pos x="connsiteX11556" y="connsiteY11556"/>
                </a:cxn>
                <a:cxn ang="0">
                  <a:pos x="connsiteX11557" y="connsiteY11557"/>
                </a:cxn>
                <a:cxn ang="0">
                  <a:pos x="connsiteX11558" y="connsiteY11558"/>
                </a:cxn>
                <a:cxn ang="0">
                  <a:pos x="connsiteX11559" y="connsiteY11559"/>
                </a:cxn>
                <a:cxn ang="0">
                  <a:pos x="connsiteX11560" y="connsiteY11560"/>
                </a:cxn>
                <a:cxn ang="0">
                  <a:pos x="connsiteX11561" y="connsiteY11561"/>
                </a:cxn>
                <a:cxn ang="0">
                  <a:pos x="connsiteX11562" y="connsiteY11562"/>
                </a:cxn>
                <a:cxn ang="0">
                  <a:pos x="connsiteX11563" y="connsiteY11563"/>
                </a:cxn>
                <a:cxn ang="0">
                  <a:pos x="connsiteX11564" y="connsiteY11564"/>
                </a:cxn>
                <a:cxn ang="0">
                  <a:pos x="connsiteX11565" y="connsiteY11565"/>
                </a:cxn>
                <a:cxn ang="0">
                  <a:pos x="connsiteX11566" y="connsiteY11566"/>
                </a:cxn>
                <a:cxn ang="0">
                  <a:pos x="connsiteX11567" y="connsiteY11567"/>
                </a:cxn>
                <a:cxn ang="0">
                  <a:pos x="connsiteX11568" y="connsiteY11568"/>
                </a:cxn>
                <a:cxn ang="0">
                  <a:pos x="connsiteX11569" y="connsiteY11569"/>
                </a:cxn>
                <a:cxn ang="0">
                  <a:pos x="connsiteX11570" y="connsiteY11570"/>
                </a:cxn>
                <a:cxn ang="0">
                  <a:pos x="connsiteX11571" y="connsiteY11571"/>
                </a:cxn>
                <a:cxn ang="0">
                  <a:pos x="connsiteX11572" y="connsiteY11572"/>
                </a:cxn>
                <a:cxn ang="0">
                  <a:pos x="connsiteX11573" y="connsiteY11573"/>
                </a:cxn>
                <a:cxn ang="0">
                  <a:pos x="connsiteX11574" y="connsiteY11574"/>
                </a:cxn>
                <a:cxn ang="0">
                  <a:pos x="connsiteX11575" y="connsiteY11575"/>
                </a:cxn>
                <a:cxn ang="0">
                  <a:pos x="connsiteX11576" y="connsiteY11576"/>
                </a:cxn>
                <a:cxn ang="0">
                  <a:pos x="connsiteX11577" y="connsiteY11577"/>
                </a:cxn>
                <a:cxn ang="0">
                  <a:pos x="connsiteX11578" y="connsiteY11578"/>
                </a:cxn>
                <a:cxn ang="0">
                  <a:pos x="connsiteX11579" y="connsiteY11579"/>
                </a:cxn>
                <a:cxn ang="0">
                  <a:pos x="connsiteX11580" y="connsiteY11580"/>
                </a:cxn>
                <a:cxn ang="0">
                  <a:pos x="connsiteX11581" y="connsiteY11581"/>
                </a:cxn>
                <a:cxn ang="0">
                  <a:pos x="connsiteX11582" y="connsiteY11582"/>
                </a:cxn>
                <a:cxn ang="0">
                  <a:pos x="connsiteX11583" y="connsiteY11583"/>
                </a:cxn>
                <a:cxn ang="0">
                  <a:pos x="connsiteX11584" y="connsiteY11584"/>
                </a:cxn>
                <a:cxn ang="0">
                  <a:pos x="connsiteX11585" y="connsiteY11585"/>
                </a:cxn>
                <a:cxn ang="0">
                  <a:pos x="connsiteX11586" y="connsiteY11586"/>
                </a:cxn>
                <a:cxn ang="0">
                  <a:pos x="connsiteX11587" y="connsiteY11587"/>
                </a:cxn>
                <a:cxn ang="0">
                  <a:pos x="connsiteX11588" y="connsiteY11588"/>
                </a:cxn>
                <a:cxn ang="0">
                  <a:pos x="connsiteX11589" y="connsiteY11589"/>
                </a:cxn>
                <a:cxn ang="0">
                  <a:pos x="connsiteX11590" y="connsiteY11590"/>
                </a:cxn>
                <a:cxn ang="0">
                  <a:pos x="connsiteX11591" y="connsiteY11591"/>
                </a:cxn>
                <a:cxn ang="0">
                  <a:pos x="connsiteX11592" y="connsiteY11592"/>
                </a:cxn>
                <a:cxn ang="0">
                  <a:pos x="connsiteX11593" y="connsiteY11593"/>
                </a:cxn>
                <a:cxn ang="0">
                  <a:pos x="connsiteX11594" y="connsiteY11594"/>
                </a:cxn>
                <a:cxn ang="0">
                  <a:pos x="connsiteX11595" y="connsiteY11595"/>
                </a:cxn>
                <a:cxn ang="0">
                  <a:pos x="connsiteX11596" y="connsiteY11596"/>
                </a:cxn>
                <a:cxn ang="0">
                  <a:pos x="connsiteX11597" y="connsiteY11597"/>
                </a:cxn>
                <a:cxn ang="0">
                  <a:pos x="connsiteX11598" y="connsiteY11598"/>
                </a:cxn>
                <a:cxn ang="0">
                  <a:pos x="connsiteX11599" y="connsiteY11599"/>
                </a:cxn>
                <a:cxn ang="0">
                  <a:pos x="connsiteX11600" y="connsiteY11600"/>
                </a:cxn>
                <a:cxn ang="0">
                  <a:pos x="connsiteX11601" y="connsiteY11601"/>
                </a:cxn>
                <a:cxn ang="0">
                  <a:pos x="connsiteX11602" y="connsiteY11602"/>
                </a:cxn>
                <a:cxn ang="0">
                  <a:pos x="connsiteX11603" y="connsiteY11603"/>
                </a:cxn>
                <a:cxn ang="0">
                  <a:pos x="connsiteX11604" y="connsiteY11604"/>
                </a:cxn>
                <a:cxn ang="0">
                  <a:pos x="connsiteX11605" y="connsiteY11605"/>
                </a:cxn>
                <a:cxn ang="0">
                  <a:pos x="connsiteX11606" y="connsiteY11606"/>
                </a:cxn>
                <a:cxn ang="0">
                  <a:pos x="connsiteX11607" y="connsiteY11607"/>
                </a:cxn>
                <a:cxn ang="0">
                  <a:pos x="connsiteX11608" y="connsiteY11608"/>
                </a:cxn>
                <a:cxn ang="0">
                  <a:pos x="connsiteX11609" y="connsiteY11609"/>
                </a:cxn>
                <a:cxn ang="0">
                  <a:pos x="connsiteX11610" y="connsiteY11610"/>
                </a:cxn>
                <a:cxn ang="0">
                  <a:pos x="connsiteX11611" y="connsiteY11611"/>
                </a:cxn>
                <a:cxn ang="0">
                  <a:pos x="connsiteX11612" y="connsiteY11612"/>
                </a:cxn>
                <a:cxn ang="0">
                  <a:pos x="connsiteX11613" y="connsiteY11613"/>
                </a:cxn>
                <a:cxn ang="0">
                  <a:pos x="connsiteX11614" y="connsiteY11614"/>
                </a:cxn>
                <a:cxn ang="0">
                  <a:pos x="connsiteX11615" y="connsiteY11615"/>
                </a:cxn>
                <a:cxn ang="0">
                  <a:pos x="connsiteX11616" y="connsiteY11616"/>
                </a:cxn>
                <a:cxn ang="0">
                  <a:pos x="connsiteX11617" y="connsiteY11617"/>
                </a:cxn>
                <a:cxn ang="0">
                  <a:pos x="connsiteX11618" y="connsiteY11618"/>
                </a:cxn>
                <a:cxn ang="0">
                  <a:pos x="connsiteX11619" y="connsiteY11619"/>
                </a:cxn>
                <a:cxn ang="0">
                  <a:pos x="connsiteX11620" y="connsiteY11620"/>
                </a:cxn>
                <a:cxn ang="0">
                  <a:pos x="connsiteX11621" y="connsiteY11621"/>
                </a:cxn>
                <a:cxn ang="0">
                  <a:pos x="connsiteX11622" y="connsiteY11622"/>
                </a:cxn>
                <a:cxn ang="0">
                  <a:pos x="connsiteX11623" y="connsiteY11623"/>
                </a:cxn>
                <a:cxn ang="0">
                  <a:pos x="connsiteX11624" y="connsiteY11624"/>
                </a:cxn>
                <a:cxn ang="0">
                  <a:pos x="connsiteX11625" y="connsiteY11625"/>
                </a:cxn>
                <a:cxn ang="0">
                  <a:pos x="connsiteX11626" y="connsiteY11626"/>
                </a:cxn>
                <a:cxn ang="0">
                  <a:pos x="connsiteX11627" y="connsiteY11627"/>
                </a:cxn>
                <a:cxn ang="0">
                  <a:pos x="connsiteX11628" y="connsiteY11628"/>
                </a:cxn>
                <a:cxn ang="0">
                  <a:pos x="connsiteX11629" y="connsiteY11629"/>
                </a:cxn>
                <a:cxn ang="0">
                  <a:pos x="connsiteX11630" y="connsiteY11630"/>
                </a:cxn>
                <a:cxn ang="0">
                  <a:pos x="connsiteX11631" y="connsiteY11631"/>
                </a:cxn>
                <a:cxn ang="0">
                  <a:pos x="connsiteX11632" y="connsiteY11632"/>
                </a:cxn>
                <a:cxn ang="0">
                  <a:pos x="connsiteX11633" y="connsiteY11633"/>
                </a:cxn>
                <a:cxn ang="0">
                  <a:pos x="connsiteX11634" y="connsiteY11634"/>
                </a:cxn>
                <a:cxn ang="0">
                  <a:pos x="connsiteX11635" y="connsiteY11635"/>
                </a:cxn>
                <a:cxn ang="0">
                  <a:pos x="connsiteX11636" y="connsiteY11636"/>
                </a:cxn>
                <a:cxn ang="0">
                  <a:pos x="connsiteX11637" y="connsiteY11637"/>
                </a:cxn>
                <a:cxn ang="0">
                  <a:pos x="connsiteX11638" y="connsiteY11638"/>
                </a:cxn>
                <a:cxn ang="0">
                  <a:pos x="connsiteX11639" y="connsiteY11639"/>
                </a:cxn>
                <a:cxn ang="0">
                  <a:pos x="connsiteX11640" y="connsiteY11640"/>
                </a:cxn>
                <a:cxn ang="0">
                  <a:pos x="connsiteX11641" y="connsiteY11641"/>
                </a:cxn>
                <a:cxn ang="0">
                  <a:pos x="connsiteX11642" y="connsiteY11642"/>
                </a:cxn>
                <a:cxn ang="0">
                  <a:pos x="connsiteX11643" y="connsiteY11643"/>
                </a:cxn>
                <a:cxn ang="0">
                  <a:pos x="connsiteX11644" y="connsiteY11644"/>
                </a:cxn>
                <a:cxn ang="0">
                  <a:pos x="connsiteX11645" y="connsiteY11645"/>
                </a:cxn>
                <a:cxn ang="0">
                  <a:pos x="connsiteX11646" y="connsiteY11646"/>
                </a:cxn>
                <a:cxn ang="0">
                  <a:pos x="connsiteX11647" y="connsiteY11647"/>
                </a:cxn>
                <a:cxn ang="0">
                  <a:pos x="connsiteX11648" y="connsiteY11648"/>
                </a:cxn>
                <a:cxn ang="0">
                  <a:pos x="connsiteX11649" y="connsiteY11649"/>
                </a:cxn>
                <a:cxn ang="0">
                  <a:pos x="connsiteX11650" y="connsiteY11650"/>
                </a:cxn>
                <a:cxn ang="0">
                  <a:pos x="connsiteX11651" y="connsiteY11651"/>
                </a:cxn>
                <a:cxn ang="0">
                  <a:pos x="connsiteX11652" y="connsiteY11652"/>
                </a:cxn>
                <a:cxn ang="0">
                  <a:pos x="connsiteX11653" y="connsiteY11653"/>
                </a:cxn>
                <a:cxn ang="0">
                  <a:pos x="connsiteX11654" y="connsiteY11654"/>
                </a:cxn>
                <a:cxn ang="0">
                  <a:pos x="connsiteX11655" y="connsiteY11655"/>
                </a:cxn>
                <a:cxn ang="0">
                  <a:pos x="connsiteX11656" y="connsiteY11656"/>
                </a:cxn>
                <a:cxn ang="0">
                  <a:pos x="connsiteX11657" y="connsiteY11657"/>
                </a:cxn>
                <a:cxn ang="0">
                  <a:pos x="connsiteX11658" y="connsiteY11658"/>
                </a:cxn>
                <a:cxn ang="0">
                  <a:pos x="connsiteX11659" y="connsiteY11659"/>
                </a:cxn>
                <a:cxn ang="0">
                  <a:pos x="connsiteX11660" y="connsiteY11660"/>
                </a:cxn>
                <a:cxn ang="0">
                  <a:pos x="connsiteX11661" y="connsiteY11661"/>
                </a:cxn>
                <a:cxn ang="0">
                  <a:pos x="connsiteX11662" y="connsiteY11662"/>
                </a:cxn>
                <a:cxn ang="0">
                  <a:pos x="connsiteX11663" y="connsiteY11663"/>
                </a:cxn>
                <a:cxn ang="0">
                  <a:pos x="connsiteX11664" y="connsiteY11664"/>
                </a:cxn>
                <a:cxn ang="0">
                  <a:pos x="connsiteX11665" y="connsiteY11665"/>
                </a:cxn>
                <a:cxn ang="0">
                  <a:pos x="connsiteX11666" y="connsiteY11666"/>
                </a:cxn>
                <a:cxn ang="0">
                  <a:pos x="connsiteX11667" y="connsiteY11667"/>
                </a:cxn>
                <a:cxn ang="0">
                  <a:pos x="connsiteX11668" y="connsiteY11668"/>
                </a:cxn>
                <a:cxn ang="0">
                  <a:pos x="connsiteX11669" y="connsiteY11669"/>
                </a:cxn>
                <a:cxn ang="0">
                  <a:pos x="connsiteX11670" y="connsiteY11670"/>
                </a:cxn>
                <a:cxn ang="0">
                  <a:pos x="connsiteX11671" y="connsiteY11671"/>
                </a:cxn>
                <a:cxn ang="0">
                  <a:pos x="connsiteX11672" y="connsiteY11672"/>
                </a:cxn>
                <a:cxn ang="0">
                  <a:pos x="connsiteX11673" y="connsiteY11673"/>
                </a:cxn>
                <a:cxn ang="0">
                  <a:pos x="connsiteX11674" y="connsiteY11674"/>
                </a:cxn>
                <a:cxn ang="0">
                  <a:pos x="connsiteX11675" y="connsiteY11675"/>
                </a:cxn>
                <a:cxn ang="0">
                  <a:pos x="connsiteX11676" y="connsiteY11676"/>
                </a:cxn>
                <a:cxn ang="0">
                  <a:pos x="connsiteX11677" y="connsiteY11677"/>
                </a:cxn>
                <a:cxn ang="0">
                  <a:pos x="connsiteX11678" y="connsiteY11678"/>
                </a:cxn>
                <a:cxn ang="0">
                  <a:pos x="connsiteX11679" y="connsiteY11679"/>
                </a:cxn>
                <a:cxn ang="0">
                  <a:pos x="connsiteX11680" y="connsiteY11680"/>
                </a:cxn>
                <a:cxn ang="0">
                  <a:pos x="connsiteX11681" y="connsiteY11681"/>
                </a:cxn>
                <a:cxn ang="0">
                  <a:pos x="connsiteX11682" y="connsiteY11682"/>
                </a:cxn>
                <a:cxn ang="0">
                  <a:pos x="connsiteX11683" y="connsiteY11683"/>
                </a:cxn>
                <a:cxn ang="0">
                  <a:pos x="connsiteX11684" y="connsiteY11684"/>
                </a:cxn>
                <a:cxn ang="0">
                  <a:pos x="connsiteX11685" y="connsiteY11685"/>
                </a:cxn>
                <a:cxn ang="0">
                  <a:pos x="connsiteX11686" y="connsiteY11686"/>
                </a:cxn>
                <a:cxn ang="0">
                  <a:pos x="connsiteX11687" y="connsiteY11687"/>
                </a:cxn>
                <a:cxn ang="0">
                  <a:pos x="connsiteX11688" y="connsiteY11688"/>
                </a:cxn>
                <a:cxn ang="0">
                  <a:pos x="connsiteX11689" y="connsiteY11689"/>
                </a:cxn>
                <a:cxn ang="0">
                  <a:pos x="connsiteX11690" y="connsiteY11690"/>
                </a:cxn>
                <a:cxn ang="0">
                  <a:pos x="connsiteX11691" y="connsiteY11691"/>
                </a:cxn>
                <a:cxn ang="0">
                  <a:pos x="connsiteX11692" y="connsiteY11692"/>
                </a:cxn>
                <a:cxn ang="0">
                  <a:pos x="connsiteX11693" y="connsiteY11693"/>
                </a:cxn>
                <a:cxn ang="0">
                  <a:pos x="connsiteX11694" y="connsiteY11694"/>
                </a:cxn>
                <a:cxn ang="0">
                  <a:pos x="connsiteX11695" y="connsiteY11695"/>
                </a:cxn>
                <a:cxn ang="0">
                  <a:pos x="connsiteX11696" y="connsiteY11696"/>
                </a:cxn>
                <a:cxn ang="0">
                  <a:pos x="connsiteX11697" y="connsiteY11697"/>
                </a:cxn>
                <a:cxn ang="0">
                  <a:pos x="connsiteX11698" y="connsiteY11698"/>
                </a:cxn>
                <a:cxn ang="0">
                  <a:pos x="connsiteX11699" y="connsiteY11699"/>
                </a:cxn>
                <a:cxn ang="0">
                  <a:pos x="connsiteX11700" y="connsiteY11700"/>
                </a:cxn>
                <a:cxn ang="0">
                  <a:pos x="connsiteX11701" y="connsiteY11701"/>
                </a:cxn>
                <a:cxn ang="0">
                  <a:pos x="connsiteX11702" y="connsiteY11702"/>
                </a:cxn>
                <a:cxn ang="0">
                  <a:pos x="connsiteX11703" y="connsiteY11703"/>
                </a:cxn>
                <a:cxn ang="0">
                  <a:pos x="connsiteX11704" y="connsiteY11704"/>
                </a:cxn>
                <a:cxn ang="0">
                  <a:pos x="connsiteX11705" y="connsiteY11705"/>
                </a:cxn>
                <a:cxn ang="0">
                  <a:pos x="connsiteX11706" y="connsiteY11706"/>
                </a:cxn>
                <a:cxn ang="0">
                  <a:pos x="connsiteX11707" y="connsiteY11707"/>
                </a:cxn>
                <a:cxn ang="0">
                  <a:pos x="connsiteX11708" y="connsiteY11708"/>
                </a:cxn>
                <a:cxn ang="0">
                  <a:pos x="connsiteX11709" y="connsiteY11709"/>
                </a:cxn>
                <a:cxn ang="0">
                  <a:pos x="connsiteX11710" y="connsiteY11710"/>
                </a:cxn>
                <a:cxn ang="0">
                  <a:pos x="connsiteX11711" y="connsiteY11711"/>
                </a:cxn>
                <a:cxn ang="0">
                  <a:pos x="connsiteX11712" y="connsiteY11712"/>
                </a:cxn>
                <a:cxn ang="0">
                  <a:pos x="connsiteX11713" y="connsiteY11713"/>
                </a:cxn>
                <a:cxn ang="0">
                  <a:pos x="connsiteX11714" y="connsiteY11714"/>
                </a:cxn>
                <a:cxn ang="0">
                  <a:pos x="connsiteX11715" y="connsiteY11715"/>
                </a:cxn>
                <a:cxn ang="0">
                  <a:pos x="connsiteX11716" y="connsiteY11716"/>
                </a:cxn>
                <a:cxn ang="0">
                  <a:pos x="connsiteX11717" y="connsiteY11717"/>
                </a:cxn>
                <a:cxn ang="0">
                  <a:pos x="connsiteX11718" y="connsiteY11718"/>
                </a:cxn>
                <a:cxn ang="0">
                  <a:pos x="connsiteX11719" y="connsiteY11719"/>
                </a:cxn>
                <a:cxn ang="0">
                  <a:pos x="connsiteX11720" y="connsiteY11720"/>
                </a:cxn>
                <a:cxn ang="0">
                  <a:pos x="connsiteX11721" y="connsiteY11721"/>
                </a:cxn>
                <a:cxn ang="0">
                  <a:pos x="connsiteX11722" y="connsiteY11722"/>
                </a:cxn>
                <a:cxn ang="0">
                  <a:pos x="connsiteX11723" y="connsiteY11723"/>
                </a:cxn>
                <a:cxn ang="0">
                  <a:pos x="connsiteX11724" y="connsiteY11724"/>
                </a:cxn>
                <a:cxn ang="0">
                  <a:pos x="connsiteX11725" y="connsiteY11725"/>
                </a:cxn>
                <a:cxn ang="0">
                  <a:pos x="connsiteX11726" y="connsiteY11726"/>
                </a:cxn>
                <a:cxn ang="0">
                  <a:pos x="connsiteX11727" y="connsiteY11727"/>
                </a:cxn>
                <a:cxn ang="0">
                  <a:pos x="connsiteX11728" y="connsiteY11728"/>
                </a:cxn>
                <a:cxn ang="0">
                  <a:pos x="connsiteX11729" y="connsiteY11729"/>
                </a:cxn>
                <a:cxn ang="0">
                  <a:pos x="connsiteX11730" y="connsiteY11730"/>
                </a:cxn>
                <a:cxn ang="0">
                  <a:pos x="connsiteX11731" y="connsiteY11731"/>
                </a:cxn>
                <a:cxn ang="0">
                  <a:pos x="connsiteX11732" y="connsiteY11732"/>
                </a:cxn>
                <a:cxn ang="0">
                  <a:pos x="connsiteX11733" y="connsiteY11733"/>
                </a:cxn>
                <a:cxn ang="0">
                  <a:pos x="connsiteX11734" y="connsiteY11734"/>
                </a:cxn>
                <a:cxn ang="0">
                  <a:pos x="connsiteX11735" y="connsiteY11735"/>
                </a:cxn>
                <a:cxn ang="0">
                  <a:pos x="connsiteX11736" y="connsiteY11736"/>
                </a:cxn>
                <a:cxn ang="0">
                  <a:pos x="connsiteX11737" y="connsiteY11737"/>
                </a:cxn>
                <a:cxn ang="0">
                  <a:pos x="connsiteX11738" y="connsiteY11738"/>
                </a:cxn>
                <a:cxn ang="0">
                  <a:pos x="connsiteX11739" y="connsiteY11739"/>
                </a:cxn>
                <a:cxn ang="0">
                  <a:pos x="connsiteX11740" y="connsiteY11740"/>
                </a:cxn>
                <a:cxn ang="0">
                  <a:pos x="connsiteX11741" y="connsiteY11741"/>
                </a:cxn>
                <a:cxn ang="0">
                  <a:pos x="connsiteX11742" y="connsiteY11742"/>
                </a:cxn>
                <a:cxn ang="0">
                  <a:pos x="connsiteX11743" y="connsiteY11743"/>
                </a:cxn>
                <a:cxn ang="0">
                  <a:pos x="connsiteX11744" y="connsiteY11744"/>
                </a:cxn>
                <a:cxn ang="0">
                  <a:pos x="connsiteX11745" y="connsiteY11745"/>
                </a:cxn>
                <a:cxn ang="0">
                  <a:pos x="connsiteX11746" y="connsiteY11746"/>
                </a:cxn>
                <a:cxn ang="0">
                  <a:pos x="connsiteX11747" y="connsiteY11747"/>
                </a:cxn>
                <a:cxn ang="0">
                  <a:pos x="connsiteX11748" y="connsiteY11748"/>
                </a:cxn>
                <a:cxn ang="0">
                  <a:pos x="connsiteX11749" y="connsiteY11749"/>
                </a:cxn>
                <a:cxn ang="0">
                  <a:pos x="connsiteX11750" y="connsiteY11750"/>
                </a:cxn>
                <a:cxn ang="0">
                  <a:pos x="connsiteX11751" y="connsiteY11751"/>
                </a:cxn>
                <a:cxn ang="0">
                  <a:pos x="connsiteX11752" y="connsiteY11752"/>
                </a:cxn>
                <a:cxn ang="0">
                  <a:pos x="connsiteX11753" y="connsiteY11753"/>
                </a:cxn>
                <a:cxn ang="0">
                  <a:pos x="connsiteX11754" y="connsiteY11754"/>
                </a:cxn>
                <a:cxn ang="0">
                  <a:pos x="connsiteX11755" y="connsiteY11755"/>
                </a:cxn>
                <a:cxn ang="0">
                  <a:pos x="connsiteX11756" y="connsiteY11756"/>
                </a:cxn>
                <a:cxn ang="0">
                  <a:pos x="connsiteX11757" y="connsiteY11757"/>
                </a:cxn>
                <a:cxn ang="0">
                  <a:pos x="connsiteX11758" y="connsiteY11758"/>
                </a:cxn>
                <a:cxn ang="0">
                  <a:pos x="connsiteX11759" y="connsiteY11759"/>
                </a:cxn>
                <a:cxn ang="0">
                  <a:pos x="connsiteX11760" y="connsiteY11760"/>
                </a:cxn>
                <a:cxn ang="0">
                  <a:pos x="connsiteX11761" y="connsiteY11761"/>
                </a:cxn>
                <a:cxn ang="0">
                  <a:pos x="connsiteX11762" y="connsiteY11762"/>
                </a:cxn>
                <a:cxn ang="0">
                  <a:pos x="connsiteX11763" y="connsiteY11763"/>
                </a:cxn>
                <a:cxn ang="0">
                  <a:pos x="connsiteX11764" y="connsiteY11764"/>
                </a:cxn>
                <a:cxn ang="0">
                  <a:pos x="connsiteX11765" y="connsiteY11765"/>
                </a:cxn>
                <a:cxn ang="0">
                  <a:pos x="connsiteX11766" y="connsiteY11766"/>
                </a:cxn>
                <a:cxn ang="0">
                  <a:pos x="connsiteX11767" y="connsiteY11767"/>
                </a:cxn>
                <a:cxn ang="0">
                  <a:pos x="connsiteX11768" y="connsiteY11768"/>
                </a:cxn>
                <a:cxn ang="0">
                  <a:pos x="connsiteX11769" y="connsiteY11769"/>
                </a:cxn>
                <a:cxn ang="0">
                  <a:pos x="connsiteX11770" y="connsiteY11770"/>
                </a:cxn>
                <a:cxn ang="0">
                  <a:pos x="connsiteX11771" y="connsiteY11771"/>
                </a:cxn>
                <a:cxn ang="0">
                  <a:pos x="connsiteX11772" y="connsiteY11772"/>
                </a:cxn>
                <a:cxn ang="0">
                  <a:pos x="connsiteX11773" y="connsiteY11773"/>
                </a:cxn>
                <a:cxn ang="0">
                  <a:pos x="connsiteX11774" y="connsiteY11774"/>
                </a:cxn>
                <a:cxn ang="0">
                  <a:pos x="connsiteX11775" y="connsiteY11775"/>
                </a:cxn>
                <a:cxn ang="0">
                  <a:pos x="connsiteX11776" y="connsiteY11776"/>
                </a:cxn>
                <a:cxn ang="0">
                  <a:pos x="connsiteX11777" y="connsiteY11777"/>
                </a:cxn>
                <a:cxn ang="0">
                  <a:pos x="connsiteX11778" y="connsiteY11778"/>
                </a:cxn>
                <a:cxn ang="0">
                  <a:pos x="connsiteX11779" y="connsiteY11779"/>
                </a:cxn>
                <a:cxn ang="0">
                  <a:pos x="connsiteX11780" y="connsiteY11780"/>
                </a:cxn>
                <a:cxn ang="0">
                  <a:pos x="connsiteX11781" y="connsiteY11781"/>
                </a:cxn>
                <a:cxn ang="0">
                  <a:pos x="connsiteX11782" y="connsiteY11782"/>
                </a:cxn>
                <a:cxn ang="0">
                  <a:pos x="connsiteX11783" y="connsiteY11783"/>
                </a:cxn>
                <a:cxn ang="0">
                  <a:pos x="connsiteX11784" y="connsiteY11784"/>
                </a:cxn>
                <a:cxn ang="0">
                  <a:pos x="connsiteX11785" y="connsiteY11785"/>
                </a:cxn>
                <a:cxn ang="0">
                  <a:pos x="connsiteX11786" y="connsiteY11786"/>
                </a:cxn>
                <a:cxn ang="0">
                  <a:pos x="connsiteX11787" y="connsiteY11787"/>
                </a:cxn>
                <a:cxn ang="0">
                  <a:pos x="connsiteX11788" y="connsiteY11788"/>
                </a:cxn>
                <a:cxn ang="0">
                  <a:pos x="connsiteX11789" y="connsiteY11789"/>
                </a:cxn>
                <a:cxn ang="0">
                  <a:pos x="connsiteX11790" y="connsiteY11790"/>
                </a:cxn>
                <a:cxn ang="0">
                  <a:pos x="connsiteX11791" y="connsiteY11791"/>
                </a:cxn>
                <a:cxn ang="0">
                  <a:pos x="connsiteX11792" y="connsiteY11792"/>
                </a:cxn>
                <a:cxn ang="0">
                  <a:pos x="connsiteX11793" y="connsiteY11793"/>
                </a:cxn>
                <a:cxn ang="0">
                  <a:pos x="connsiteX11794" y="connsiteY11794"/>
                </a:cxn>
                <a:cxn ang="0">
                  <a:pos x="connsiteX11795" y="connsiteY11795"/>
                </a:cxn>
                <a:cxn ang="0">
                  <a:pos x="connsiteX11796" y="connsiteY11796"/>
                </a:cxn>
                <a:cxn ang="0">
                  <a:pos x="connsiteX11797" y="connsiteY11797"/>
                </a:cxn>
                <a:cxn ang="0">
                  <a:pos x="connsiteX11798" y="connsiteY11798"/>
                </a:cxn>
                <a:cxn ang="0">
                  <a:pos x="connsiteX11799" y="connsiteY11799"/>
                </a:cxn>
                <a:cxn ang="0">
                  <a:pos x="connsiteX11800" y="connsiteY11800"/>
                </a:cxn>
                <a:cxn ang="0">
                  <a:pos x="connsiteX11801" y="connsiteY11801"/>
                </a:cxn>
                <a:cxn ang="0">
                  <a:pos x="connsiteX11802" y="connsiteY11802"/>
                </a:cxn>
                <a:cxn ang="0">
                  <a:pos x="connsiteX11803" y="connsiteY11803"/>
                </a:cxn>
                <a:cxn ang="0">
                  <a:pos x="connsiteX11804" y="connsiteY11804"/>
                </a:cxn>
                <a:cxn ang="0">
                  <a:pos x="connsiteX11805" y="connsiteY11805"/>
                </a:cxn>
                <a:cxn ang="0">
                  <a:pos x="connsiteX11806" y="connsiteY11806"/>
                </a:cxn>
                <a:cxn ang="0">
                  <a:pos x="connsiteX11807" y="connsiteY11807"/>
                </a:cxn>
                <a:cxn ang="0">
                  <a:pos x="connsiteX11808" y="connsiteY11808"/>
                </a:cxn>
                <a:cxn ang="0">
                  <a:pos x="connsiteX11809" y="connsiteY11809"/>
                </a:cxn>
                <a:cxn ang="0">
                  <a:pos x="connsiteX11810" y="connsiteY11810"/>
                </a:cxn>
                <a:cxn ang="0">
                  <a:pos x="connsiteX11811" y="connsiteY11811"/>
                </a:cxn>
                <a:cxn ang="0">
                  <a:pos x="connsiteX11812" y="connsiteY11812"/>
                </a:cxn>
                <a:cxn ang="0">
                  <a:pos x="connsiteX11813" y="connsiteY11813"/>
                </a:cxn>
                <a:cxn ang="0">
                  <a:pos x="connsiteX11814" y="connsiteY11814"/>
                </a:cxn>
                <a:cxn ang="0">
                  <a:pos x="connsiteX11815" y="connsiteY11815"/>
                </a:cxn>
                <a:cxn ang="0">
                  <a:pos x="connsiteX11816" y="connsiteY11816"/>
                </a:cxn>
                <a:cxn ang="0">
                  <a:pos x="connsiteX11817" y="connsiteY11817"/>
                </a:cxn>
                <a:cxn ang="0">
                  <a:pos x="connsiteX11818" y="connsiteY11818"/>
                </a:cxn>
                <a:cxn ang="0">
                  <a:pos x="connsiteX11819" y="connsiteY11819"/>
                </a:cxn>
                <a:cxn ang="0">
                  <a:pos x="connsiteX11820" y="connsiteY11820"/>
                </a:cxn>
                <a:cxn ang="0">
                  <a:pos x="connsiteX11821" y="connsiteY11821"/>
                </a:cxn>
                <a:cxn ang="0">
                  <a:pos x="connsiteX11822" y="connsiteY11822"/>
                </a:cxn>
                <a:cxn ang="0">
                  <a:pos x="connsiteX11823" y="connsiteY11823"/>
                </a:cxn>
                <a:cxn ang="0">
                  <a:pos x="connsiteX11824" y="connsiteY11824"/>
                </a:cxn>
                <a:cxn ang="0">
                  <a:pos x="connsiteX11825" y="connsiteY11825"/>
                </a:cxn>
                <a:cxn ang="0">
                  <a:pos x="connsiteX11826" y="connsiteY11826"/>
                </a:cxn>
                <a:cxn ang="0">
                  <a:pos x="connsiteX11827" y="connsiteY11827"/>
                </a:cxn>
                <a:cxn ang="0">
                  <a:pos x="connsiteX11828" y="connsiteY11828"/>
                </a:cxn>
                <a:cxn ang="0">
                  <a:pos x="connsiteX11829" y="connsiteY11829"/>
                </a:cxn>
                <a:cxn ang="0">
                  <a:pos x="connsiteX11830" y="connsiteY11830"/>
                </a:cxn>
                <a:cxn ang="0">
                  <a:pos x="connsiteX11831" y="connsiteY11831"/>
                </a:cxn>
                <a:cxn ang="0">
                  <a:pos x="connsiteX11832" y="connsiteY11832"/>
                </a:cxn>
                <a:cxn ang="0">
                  <a:pos x="connsiteX11833" y="connsiteY11833"/>
                </a:cxn>
                <a:cxn ang="0">
                  <a:pos x="connsiteX11834" y="connsiteY11834"/>
                </a:cxn>
                <a:cxn ang="0">
                  <a:pos x="connsiteX11835" y="connsiteY11835"/>
                </a:cxn>
                <a:cxn ang="0">
                  <a:pos x="connsiteX11836" y="connsiteY11836"/>
                </a:cxn>
                <a:cxn ang="0">
                  <a:pos x="connsiteX11837" y="connsiteY11837"/>
                </a:cxn>
                <a:cxn ang="0">
                  <a:pos x="connsiteX11838" y="connsiteY11838"/>
                </a:cxn>
                <a:cxn ang="0">
                  <a:pos x="connsiteX11839" y="connsiteY11839"/>
                </a:cxn>
                <a:cxn ang="0">
                  <a:pos x="connsiteX11840" y="connsiteY11840"/>
                </a:cxn>
                <a:cxn ang="0">
                  <a:pos x="connsiteX11841" y="connsiteY11841"/>
                </a:cxn>
                <a:cxn ang="0">
                  <a:pos x="connsiteX11842" y="connsiteY11842"/>
                </a:cxn>
                <a:cxn ang="0">
                  <a:pos x="connsiteX11843" y="connsiteY11843"/>
                </a:cxn>
                <a:cxn ang="0">
                  <a:pos x="connsiteX11844" y="connsiteY11844"/>
                </a:cxn>
                <a:cxn ang="0">
                  <a:pos x="connsiteX11845" y="connsiteY11845"/>
                </a:cxn>
                <a:cxn ang="0">
                  <a:pos x="connsiteX11846" y="connsiteY11846"/>
                </a:cxn>
                <a:cxn ang="0">
                  <a:pos x="connsiteX11847" y="connsiteY11847"/>
                </a:cxn>
                <a:cxn ang="0">
                  <a:pos x="connsiteX11848" y="connsiteY11848"/>
                </a:cxn>
                <a:cxn ang="0">
                  <a:pos x="connsiteX11849" y="connsiteY11849"/>
                </a:cxn>
                <a:cxn ang="0">
                  <a:pos x="connsiteX11850" y="connsiteY11850"/>
                </a:cxn>
                <a:cxn ang="0">
                  <a:pos x="connsiteX11851" y="connsiteY11851"/>
                </a:cxn>
                <a:cxn ang="0">
                  <a:pos x="connsiteX11852" y="connsiteY11852"/>
                </a:cxn>
                <a:cxn ang="0">
                  <a:pos x="connsiteX11853" y="connsiteY11853"/>
                </a:cxn>
                <a:cxn ang="0">
                  <a:pos x="connsiteX11854" y="connsiteY11854"/>
                </a:cxn>
                <a:cxn ang="0">
                  <a:pos x="connsiteX11855" y="connsiteY11855"/>
                </a:cxn>
                <a:cxn ang="0">
                  <a:pos x="connsiteX11856" y="connsiteY11856"/>
                </a:cxn>
                <a:cxn ang="0">
                  <a:pos x="connsiteX11857" y="connsiteY11857"/>
                </a:cxn>
                <a:cxn ang="0">
                  <a:pos x="connsiteX11858" y="connsiteY11858"/>
                </a:cxn>
                <a:cxn ang="0">
                  <a:pos x="connsiteX11859" y="connsiteY11859"/>
                </a:cxn>
                <a:cxn ang="0">
                  <a:pos x="connsiteX11860" y="connsiteY11860"/>
                </a:cxn>
                <a:cxn ang="0">
                  <a:pos x="connsiteX11861" y="connsiteY11861"/>
                </a:cxn>
                <a:cxn ang="0">
                  <a:pos x="connsiteX11862" y="connsiteY11862"/>
                </a:cxn>
                <a:cxn ang="0">
                  <a:pos x="connsiteX11863" y="connsiteY11863"/>
                </a:cxn>
                <a:cxn ang="0">
                  <a:pos x="connsiteX11864" y="connsiteY11864"/>
                </a:cxn>
                <a:cxn ang="0">
                  <a:pos x="connsiteX11865" y="connsiteY11865"/>
                </a:cxn>
                <a:cxn ang="0">
                  <a:pos x="connsiteX11866" y="connsiteY11866"/>
                </a:cxn>
                <a:cxn ang="0">
                  <a:pos x="connsiteX11867" y="connsiteY11867"/>
                </a:cxn>
                <a:cxn ang="0">
                  <a:pos x="connsiteX11868" y="connsiteY11868"/>
                </a:cxn>
                <a:cxn ang="0">
                  <a:pos x="connsiteX11869" y="connsiteY11869"/>
                </a:cxn>
                <a:cxn ang="0">
                  <a:pos x="connsiteX11870" y="connsiteY11870"/>
                </a:cxn>
                <a:cxn ang="0">
                  <a:pos x="connsiteX11871" y="connsiteY11871"/>
                </a:cxn>
                <a:cxn ang="0">
                  <a:pos x="connsiteX11872" y="connsiteY11872"/>
                </a:cxn>
                <a:cxn ang="0">
                  <a:pos x="connsiteX11873" y="connsiteY11873"/>
                </a:cxn>
                <a:cxn ang="0">
                  <a:pos x="connsiteX11874" y="connsiteY11874"/>
                </a:cxn>
                <a:cxn ang="0">
                  <a:pos x="connsiteX11875" y="connsiteY11875"/>
                </a:cxn>
                <a:cxn ang="0">
                  <a:pos x="connsiteX11876" y="connsiteY11876"/>
                </a:cxn>
                <a:cxn ang="0">
                  <a:pos x="connsiteX11877" y="connsiteY11877"/>
                </a:cxn>
                <a:cxn ang="0">
                  <a:pos x="connsiteX11878" y="connsiteY11878"/>
                </a:cxn>
                <a:cxn ang="0">
                  <a:pos x="connsiteX11879" y="connsiteY11879"/>
                </a:cxn>
                <a:cxn ang="0">
                  <a:pos x="connsiteX11880" y="connsiteY11880"/>
                </a:cxn>
                <a:cxn ang="0">
                  <a:pos x="connsiteX11881" y="connsiteY11881"/>
                </a:cxn>
                <a:cxn ang="0">
                  <a:pos x="connsiteX11882" y="connsiteY11882"/>
                </a:cxn>
                <a:cxn ang="0">
                  <a:pos x="connsiteX11883" y="connsiteY11883"/>
                </a:cxn>
                <a:cxn ang="0">
                  <a:pos x="connsiteX11884" y="connsiteY11884"/>
                </a:cxn>
                <a:cxn ang="0">
                  <a:pos x="connsiteX11885" y="connsiteY11885"/>
                </a:cxn>
                <a:cxn ang="0">
                  <a:pos x="connsiteX11886" y="connsiteY11886"/>
                </a:cxn>
                <a:cxn ang="0">
                  <a:pos x="connsiteX11887" y="connsiteY11887"/>
                </a:cxn>
                <a:cxn ang="0">
                  <a:pos x="connsiteX11888" y="connsiteY11888"/>
                </a:cxn>
                <a:cxn ang="0">
                  <a:pos x="connsiteX11889" y="connsiteY11889"/>
                </a:cxn>
                <a:cxn ang="0">
                  <a:pos x="connsiteX11890" y="connsiteY11890"/>
                </a:cxn>
                <a:cxn ang="0">
                  <a:pos x="connsiteX11891" y="connsiteY11891"/>
                </a:cxn>
                <a:cxn ang="0">
                  <a:pos x="connsiteX11892" y="connsiteY11892"/>
                </a:cxn>
                <a:cxn ang="0">
                  <a:pos x="connsiteX11893" y="connsiteY11893"/>
                </a:cxn>
                <a:cxn ang="0">
                  <a:pos x="connsiteX11894" y="connsiteY11894"/>
                </a:cxn>
                <a:cxn ang="0">
                  <a:pos x="connsiteX11895" y="connsiteY11895"/>
                </a:cxn>
                <a:cxn ang="0">
                  <a:pos x="connsiteX11896" y="connsiteY11896"/>
                </a:cxn>
                <a:cxn ang="0">
                  <a:pos x="connsiteX11897" y="connsiteY11897"/>
                </a:cxn>
                <a:cxn ang="0">
                  <a:pos x="connsiteX11898" y="connsiteY11898"/>
                </a:cxn>
                <a:cxn ang="0">
                  <a:pos x="connsiteX11899" y="connsiteY11899"/>
                </a:cxn>
                <a:cxn ang="0">
                  <a:pos x="connsiteX11900" y="connsiteY11900"/>
                </a:cxn>
                <a:cxn ang="0">
                  <a:pos x="connsiteX11901" y="connsiteY11901"/>
                </a:cxn>
                <a:cxn ang="0">
                  <a:pos x="connsiteX11902" y="connsiteY11902"/>
                </a:cxn>
                <a:cxn ang="0">
                  <a:pos x="connsiteX11903" y="connsiteY11903"/>
                </a:cxn>
                <a:cxn ang="0">
                  <a:pos x="connsiteX11904" y="connsiteY11904"/>
                </a:cxn>
                <a:cxn ang="0">
                  <a:pos x="connsiteX11905" y="connsiteY11905"/>
                </a:cxn>
                <a:cxn ang="0">
                  <a:pos x="connsiteX11906" y="connsiteY11906"/>
                </a:cxn>
                <a:cxn ang="0">
                  <a:pos x="connsiteX11907" y="connsiteY11907"/>
                </a:cxn>
                <a:cxn ang="0">
                  <a:pos x="connsiteX11908" y="connsiteY11908"/>
                </a:cxn>
                <a:cxn ang="0">
                  <a:pos x="connsiteX11909" y="connsiteY11909"/>
                </a:cxn>
                <a:cxn ang="0">
                  <a:pos x="connsiteX11910" y="connsiteY11910"/>
                </a:cxn>
                <a:cxn ang="0">
                  <a:pos x="connsiteX11911" y="connsiteY11911"/>
                </a:cxn>
                <a:cxn ang="0">
                  <a:pos x="connsiteX11912" y="connsiteY11912"/>
                </a:cxn>
                <a:cxn ang="0">
                  <a:pos x="connsiteX11913" y="connsiteY11913"/>
                </a:cxn>
                <a:cxn ang="0">
                  <a:pos x="connsiteX11914" y="connsiteY11914"/>
                </a:cxn>
                <a:cxn ang="0">
                  <a:pos x="connsiteX11915" y="connsiteY11915"/>
                </a:cxn>
                <a:cxn ang="0">
                  <a:pos x="connsiteX11916" y="connsiteY11916"/>
                </a:cxn>
                <a:cxn ang="0">
                  <a:pos x="connsiteX11917" y="connsiteY11917"/>
                </a:cxn>
                <a:cxn ang="0">
                  <a:pos x="connsiteX11918" y="connsiteY11918"/>
                </a:cxn>
                <a:cxn ang="0">
                  <a:pos x="connsiteX11919" y="connsiteY11919"/>
                </a:cxn>
                <a:cxn ang="0">
                  <a:pos x="connsiteX11920" y="connsiteY11920"/>
                </a:cxn>
                <a:cxn ang="0">
                  <a:pos x="connsiteX11921" y="connsiteY11921"/>
                </a:cxn>
                <a:cxn ang="0">
                  <a:pos x="connsiteX11922" y="connsiteY11922"/>
                </a:cxn>
                <a:cxn ang="0">
                  <a:pos x="connsiteX11923" y="connsiteY11923"/>
                </a:cxn>
                <a:cxn ang="0">
                  <a:pos x="connsiteX11924" y="connsiteY11924"/>
                </a:cxn>
                <a:cxn ang="0">
                  <a:pos x="connsiteX11925" y="connsiteY11925"/>
                </a:cxn>
                <a:cxn ang="0">
                  <a:pos x="connsiteX11926" y="connsiteY11926"/>
                </a:cxn>
                <a:cxn ang="0">
                  <a:pos x="connsiteX11927" y="connsiteY11927"/>
                </a:cxn>
                <a:cxn ang="0">
                  <a:pos x="connsiteX11928" y="connsiteY11928"/>
                </a:cxn>
                <a:cxn ang="0">
                  <a:pos x="connsiteX11929" y="connsiteY11929"/>
                </a:cxn>
                <a:cxn ang="0">
                  <a:pos x="connsiteX11930" y="connsiteY11930"/>
                </a:cxn>
                <a:cxn ang="0">
                  <a:pos x="connsiteX11931" y="connsiteY11931"/>
                </a:cxn>
                <a:cxn ang="0">
                  <a:pos x="connsiteX11932" y="connsiteY11932"/>
                </a:cxn>
                <a:cxn ang="0">
                  <a:pos x="connsiteX11933" y="connsiteY11933"/>
                </a:cxn>
                <a:cxn ang="0">
                  <a:pos x="connsiteX11934" y="connsiteY11934"/>
                </a:cxn>
                <a:cxn ang="0">
                  <a:pos x="connsiteX11935" y="connsiteY11935"/>
                </a:cxn>
                <a:cxn ang="0">
                  <a:pos x="connsiteX11936" y="connsiteY11936"/>
                </a:cxn>
                <a:cxn ang="0">
                  <a:pos x="connsiteX11937" y="connsiteY11937"/>
                </a:cxn>
                <a:cxn ang="0">
                  <a:pos x="connsiteX11938" y="connsiteY11938"/>
                </a:cxn>
                <a:cxn ang="0">
                  <a:pos x="connsiteX11939" y="connsiteY11939"/>
                </a:cxn>
                <a:cxn ang="0">
                  <a:pos x="connsiteX11940" y="connsiteY11940"/>
                </a:cxn>
                <a:cxn ang="0">
                  <a:pos x="connsiteX11941" y="connsiteY11941"/>
                </a:cxn>
                <a:cxn ang="0">
                  <a:pos x="connsiteX11942" y="connsiteY11942"/>
                </a:cxn>
                <a:cxn ang="0">
                  <a:pos x="connsiteX11943" y="connsiteY11943"/>
                </a:cxn>
                <a:cxn ang="0">
                  <a:pos x="connsiteX11944" y="connsiteY11944"/>
                </a:cxn>
                <a:cxn ang="0">
                  <a:pos x="connsiteX11945" y="connsiteY11945"/>
                </a:cxn>
                <a:cxn ang="0">
                  <a:pos x="connsiteX11946" y="connsiteY11946"/>
                </a:cxn>
                <a:cxn ang="0">
                  <a:pos x="connsiteX11947" y="connsiteY11947"/>
                </a:cxn>
                <a:cxn ang="0">
                  <a:pos x="connsiteX11948" y="connsiteY11948"/>
                </a:cxn>
                <a:cxn ang="0">
                  <a:pos x="connsiteX11949" y="connsiteY11949"/>
                </a:cxn>
                <a:cxn ang="0">
                  <a:pos x="connsiteX11950" y="connsiteY11950"/>
                </a:cxn>
                <a:cxn ang="0">
                  <a:pos x="connsiteX11951" y="connsiteY11951"/>
                </a:cxn>
                <a:cxn ang="0">
                  <a:pos x="connsiteX11952" y="connsiteY11952"/>
                </a:cxn>
                <a:cxn ang="0">
                  <a:pos x="connsiteX11953" y="connsiteY11953"/>
                </a:cxn>
                <a:cxn ang="0">
                  <a:pos x="connsiteX11954" y="connsiteY11954"/>
                </a:cxn>
                <a:cxn ang="0">
                  <a:pos x="connsiteX11955" y="connsiteY11955"/>
                </a:cxn>
                <a:cxn ang="0">
                  <a:pos x="connsiteX11956" y="connsiteY11956"/>
                </a:cxn>
                <a:cxn ang="0">
                  <a:pos x="connsiteX11957" y="connsiteY11957"/>
                </a:cxn>
                <a:cxn ang="0">
                  <a:pos x="connsiteX11958" y="connsiteY11958"/>
                </a:cxn>
                <a:cxn ang="0">
                  <a:pos x="connsiteX11959" y="connsiteY11959"/>
                </a:cxn>
                <a:cxn ang="0">
                  <a:pos x="connsiteX11960" y="connsiteY11960"/>
                </a:cxn>
                <a:cxn ang="0">
                  <a:pos x="connsiteX11961" y="connsiteY11961"/>
                </a:cxn>
                <a:cxn ang="0">
                  <a:pos x="connsiteX11962" y="connsiteY11962"/>
                </a:cxn>
                <a:cxn ang="0">
                  <a:pos x="connsiteX11963" y="connsiteY11963"/>
                </a:cxn>
                <a:cxn ang="0">
                  <a:pos x="connsiteX11964" y="connsiteY11964"/>
                </a:cxn>
                <a:cxn ang="0">
                  <a:pos x="connsiteX11965" y="connsiteY11965"/>
                </a:cxn>
                <a:cxn ang="0">
                  <a:pos x="connsiteX11966" y="connsiteY11966"/>
                </a:cxn>
                <a:cxn ang="0">
                  <a:pos x="connsiteX11967" y="connsiteY11967"/>
                </a:cxn>
                <a:cxn ang="0">
                  <a:pos x="connsiteX11968" y="connsiteY11968"/>
                </a:cxn>
                <a:cxn ang="0">
                  <a:pos x="connsiteX11969" y="connsiteY11969"/>
                </a:cxn>
                <a:cxn ang="0">
                  <a:pos x="connsiteX11970" y="connsiteY11970"/>
                </a:cxn>
                <a:cxn ang="0">
                  <a:pos x="connsiteX11971" y="connsiteY11971"/>
                </a:cxn>
                <a:cxn ang="0">
                  <a:pos x="connsiteX11972" y="connsiteY11972"/>
                </a:cxn>
                <a:cxn ang="0">
                  <a:pos x="connsiteX11973" y="connsiteY11973"/>
                </a:cxn>
                <a:cxn ang="0">
                  <a:pos x="connsiteX11974" y="connsiteY11974"/>
                </a:cxn>
                <a:cxn ang="0">
                  <a:pos x="connsiteX11975" y="connsiteY11975"/>
                </a:cxn>
                <a:cxn ang="0">
                  <a:pos x="connsiteX11976" y="connsiteY11976"/>
                </a:cxn>
                <a:cxn ang="0">
                  <a:pos x="connsiteX11977" y="connsiteY11977"/>
                </a:cxn>
                <a:cxn ang="0">
                  <a:pos x="connsiteX11978" y="connsiteY11978"/>
                </a:cxn>
                <a:cxn ang="0">
                  <a:pos x="connsiteX11979" y="connsiteY11979"/>
                </a:cxn>
                <a:cxn ang="0">
                  <a:pos x="connsiteX11980" y="connsiteY11980"/>
                </a:cxn>
                <a:cxn ang="0">
                  <a:pos x="connsiteX11981" y="connsiteY11981"/>
                </a:cxn>
                <a:cxn ang="0">
                  <a:pos x="connsiteX11982" y="connsiteY11982"/>
                </a:cxn>
                <a:cxn ang="0">
                  <a:pos x="connsiteX11983" y="connsiteY11983"/>
                </a:cxn>
                <a:cxn ang="0">
                  <a:pos x="connsiteX11984" y="connsiteY11984"/>
                </a:cxn>
                <a:cxn ang="0">
                  <a:pos x="connsiteX11985" y="connsiteY11985"/>
                </a:cxn>
                <a:cxn ang="0">
                  <a:pos x="connsiteX11986" y="connsiteY11986"/>
                </a:cxn>
                <a:cxn ang="0">
                  <a:pos x="connsiteX11987" y="connsiteY11987"/>
                </a:cxn>
                <a:cxn ang="0">
                  <a:pos x="connsiteX11988" y="connsiteY11988"/>
                </a:cxn>
                <a:cxn ang="0">
                  <a:pos x="connsiteX11989" y="connsiteY11989"/>
                </a:cxn>
                <a:cxn ang="0">
                  <a:pos x="connsiteX11990" y="connsiteY11990"/>
                </a:cxn>
                <a:cxn ang="0">
                  <a:pos x="connsiteX11991" y="connsiteY11991"/>
                </a:cxn>
                <a:cxn ang="0">
                  <a:pos x="connsiteX11992" y="connsiteY11992"/>
                </a:cxn>
                <a:cxn ang="0">
                  <a:pos x="connsiteX11993" y="connsiteY11993"/>
                </a:cxn>
                <a:cxn ang="0">
                  <a:pos x="connsiteX11994" y="connsiteY11994"/>
                </a:cxn>
                <a:cxn ang="0">
                  <a:pos x="connsiteX11995" y="connsiteY11995"/>
                </a:cxn>
                <a:cxn ang="0">
                  <a:pos x="connsiteX11996" y="connsiteY11996"/>
                </a:cxn>
                <a:cxn ang="0">
                  <a:pos x="connsiteX11997" y="connsiteY11997"/>
                </a:cxn>
                <a:cxn ang="0">
                  <a:pos x="connsiteX11998" y="connsiteY11998"/>
                </a:cxn>
                <a:cxn ang="0">
                  <a:pos x="connsiteX11999" y="connsiteY11999"/>
                </a:cxn>
                <a:cxn ang="0">
                  <a:pos x="connsiteX12000" y="connsiteY12000"/>
                </a:cxn>
                <a:cxn ang="0">
                  <a:pos x="connsiteX12001" y="connsiteY12001"/>
                </a:cxn>
                <a:cxn ang="0">
                  <a:pos x="connsiteX12002" y="connsiteY12002"/>
                </a:cxn>
                <a:cxn ang="0">
                  <a:pos x="connsiteX12003" y="connsiteY12003"/>
                </a:cxn>
                <a:cxn ang="0">
                  <a:pos x="connsiteX12004" y="connsiteY12004"/>
                </a:cxn>
                <a:cxn ang="0">
                  <a:pos x="connsiteX12005" y="connsiteY12005"/>
                </a:cxn>
                <a:cxn ang="0">
                  <a:pos x="connsiteX12006" y="connsiteY12006"/>
                </a:cxn>
                <a:cxn ang="0">
                  <a:pos x="connsiteX12007" y="connsiteY12007"/>
                </a:cxn>
                <a:cxn ang="0">
                  <a:pos x="connsiteX12008" y="connsiteY12008"/>
                </a:cxn>
                <a:cxn ang="0">
                  <a:pos x="connsiteX12009" y="connsiteY12009"/>
                </a:cxn>
                <a:cxn ang="0">
                  <a:pos x="connsiteX12010" y="connsiteY12010"/>
                </a:cxn>
                <a:cxn ang="0">
                  <a:pos x="connsiteX12011" y="connsiteY12011"/>
                </a:cxn>
                <a:cxn ang="0">
                  <a:pos x="connsiteX12012" y="connsiteY12012"/>
                </a:cxn>
                <a:cxn ang="0">
                  <a:pos x="connsiteX12013" y="connsiteY12013"/>
                </a:cxn>
                <a:cxn ang="0">
                  <a:pos x="connsiteX12014" y="connsiteY12014"/>
                </a:cxn>
                <a:cxn ang="0">
                  <a:pos x="connsiteX12015" y="connsiteY12015"/>
                </a:cxn>
                <a:cxn ang="0">
                  <a:pos x="connsiteX12016" y="connsiteY12016"/>
                </a:cxn>
                <a:cxn ang="0">
                  <a:pos x="connsiteX12017" y="connsiteY12017"/>
                </a:cxn>
                <a:cxn ang="0">
                  <a:pos x="connsiteX12018" y="connsiteY12018"/>
                </a:cxn>
                <a:cxn ang="0">
                  <a:pos x="connsiteX12019" y="connsiteY12019"/>
                </a:cxn>
                <a:cxn ang="0">
                  <a:pos x="connsiteX12020" y="connsiteY12020"/>
                </a:cxn>
                <a:cxn ang="0">
                  <a:pos x="connsiteX12021" y="connsiteY12021"/>
                </a:cxn>
                <a:cxn ang="0">
                  <a:pos x="connsiteX12022" y="connsiteY12022"/>
                </a:cxn>
                <a:cxn ang="0">
                  <a:pos x="connsiteX12023" y="connsiteY12023"/>
                </a:cxn>
                <a:cxn ang="0">
                  <a:pos x="connsiteX12024" y="connsiteY12024"/>
                </a:cxn>
                <a:cxn ang="0">
                  <a:pos x="connsiteX12025" y="connsiteY12025"/>
                </a:cxn>
                <a:cxn ang="0">
                  <a:pos x="connsiteX12026" y="connsiteY12026"/>
                </a:cxn>
                <a:cxn ang="0">
                  <a:pos x="connsiteX12027" y="connsiteY12027"/>
                </a:cxn>
                <a:cxn ang="0">
                  <a:pos x="connsiteX12028" y="connsiteY12028"/>
                </a:cxn>
                <a:cxn ang="0">
                  <a:pos x="connsiteX12029" y="connsiteY12029"/>
                </a:cxn>
                <a:cxn ang="0">
                  <a:pos x="connsiteX12030" y="connsiteY12030"/>
                </a:cxn>
                <a:cxn ang="0">
                  <a:pos x="connsiteX12031" y="connsiteY12031"/>
                </a:cxn>
                <a:cxn ang="0">
                  <a:pos x="connsiteX12032" y="connsiteY12032"/>
                </a:cxn>
                <a:cxn ang="0">
                  <a:pos x="connsiteX12033" y="connsiteY12033"/>
                </a:cxn>
                <a:cxn ang="0">
                  <a:pos x="connsiteX12034" y="connsiteY12034"/>
                </a:cxn>
                <a:cxn ang="0">
                  <a:pos x="connsiteX12035" y="connsiteY12035"/>
                </a:cxn>
                <a:cxn ang="0">
                  <a:pos x="connsiteX12036" y="connsiteY12036"/>
                </a:cxn>
                <a:cxn ang="0">
                  <a:pos x="connsiteX12037" y="connsiteY12037"/>
                </a:cxn>
                <a:cxn ang="0">
                  <a:pos x="connsiteX12038" y="connsiteY12038"/>
                </a:cxn>
                <a:cxn ang="0">
                  <a:pos x="connsiteX12039" y="connsiteY12039"/>
                </a:cxn>
                <a:cxn ang="0">
                  <a:pos x="connsiteX12040" y="connsiteY12040"/>
                </a:cxn>
                <a:cxn ang="0">
                  <a:pos x="connsiteX12041" y="connsiteY12041"/>
                </a:cxn>
                <a:cxn ang="0">
                  <a:pos x="connsiteX12042" y="connsiteY12042"/>
                </a:cxn>
                <a:cxn ang="0">
                  <a:pos x="connsiteX12043" y="connsiteY12043"/>
                </a:cxn>
                <a:cxn ang="0">
                  <a:pos x="connsiteX12044" y="connsiteY12044"/>
                </a:cxn>
                <a:cxn ang="0">
                  <a:pos x="connsiteX12045" y="connsiteY12045"/>
                </a:cxn>
                <a:cxn ang="0">
                  <a:pos x="connsiteX12046" y="connsiteY12046"/>
                </a:cxn>
                <a:cxn ang="0">
                  <a:pos x="connsiteX12047" y="connsiteY12047"/>
                </a:cxn>
                <a:cxn ang="0">
                  <a:pos x="connsiteX12048" y="connsiteY12048"/>
                </a:cxn>
                <a:cxn ang="0">
                  <a:pos x="connsiteX12049" y="connsiteY12049"/>
                </a:cxn>
                <a:cxn ang="0">
                  <a:pos x="connsiteX12050" y="connsiteY12050"/>
                </a:cxn>
                <a:cxn ang="0">
                  <a:pos x="connsiteX12051" y="connsiteY12051"/>
                </a:cxn>
                <a:cxn ang="0">
                  <a:pos x="connsiteX12052" y="connsiteY12052"/>
                </a:cxn>
                <a:cxn ang="0">
                  <a:pos x="connsiteX12053" y="connsiteY12053"/>
                </a:cxn>
                <a:cxn ang="0">
                  <a:pos x="connsiteX12054" y="connsiteY12054"/>
                </a:cxn>
                <a:cxn ang="0">
                  <a:pos x="connsiteX12055" y="connsiteY12055"/>
                </a:cxn>
                <a:cxn ang="0">
                  <a:pos x="connsiteX12056" y="connsiteY12056"/>
                </a:cxn>
                <a:cxn ang="0">
                  <a:pos x="connsiteX12057" y="connsiteY12057"/>
                </a:cxn>
                <a:cxn ang="0">
                  <a:pos x="connsiteX12058" y="connsiteY12058"/>
                </a:cxn>
                <a:cxn ang="0">
                  <a:pos x="connsiteX12059" y="connsiteY12059"/>
                </a:cxn>
                <a:cxn ang="0">
                  <a:pos x="connsiteX12060" y="connsiteY12060"/>
                </a:cxn>
                <a:cxn ang="0">
                  <a:pos x="connsiteX12061" y="connsiteY12061"/>
                </a:cxn>
                <a:cxn ang="0">
                  <a:pos x="connsiteX12062" y="connsiteY12062"/>
                </a:cxn>
                <a:cxn ang="0">
                  <a:pos x="connsiteX12063" y="connsiteY12063"/>
                </a:cxn>
                <a:cxn ang="0">
                  <a:pos x="connsiteX12064" y="connsiteY12064"/>
                </a:cxn>
                <a:cxn ang="0">
                  <a:pos x="connsiteX12065" y="connsiteY12065"/>
                </a:cxn>
                <a:cxn ang="0">
                  <a:pos x="connsiteX12066" y="connsiteY12066"/>
                </a:cxn>
                <a:cxn ang="0">
                  <a:pos x="connsiteX12067" y="connsiteY12067"/>
                </a:cxn>
                <a:cxn ang="0">
                  <a:pos x="connsiteX12068" y="connsiteY12068"/>
                </a:cxn>
                <a:cxn ang="0">
                  <a:pos x="connsiteX12069" y="connsiteY12069"/>
                </a:cxn>
                <a:cxn ang="0">
                  <a:pos x="connsiteX12070" y="connsiteY12070"/>
                </a:cxn>
                <a:cxn ang="0">
                  <a:pos x="connsiteX12071" y="connsiteY12071"/>
                </a:cxn>
                <a:cxn ang="0">
                  <a:pos x="connsiteX12072" y="connsiteY12072"/>
                </a:cxn>
                <a:cxn ang="0">
                  <a:pos x="connsiteX12073" y="connsiteY12073"/>
                </a:cxn>
                <a:cxn ang="0">
                  <a:pos x="connsiteX12074" y="connsiteY12074"/>
                </a:cxn>
                <a:cxn ang="0">
                  <a:pos x="connsiteX12075" y="connsiteY12075"/>
                </a:cxn>
                <a:cxn ang="0">
                  <a:pos x="connsiteX12076" y="connsiteY12076"/>
                </a:cxn>
                <a:cxn ang="0">
                  <a:pos x="connsiteX12077" y="connsiteY12077"/>
                </a:cxn>
                <a:cxn ang="0">
                  <a:pos x="connsiteX12078" y="connsiteY12078"/>
                </a:cxn>
                <a:cxn ang="0">
                  <a:pos x="connsiteX12079" y="connsiteY12079"/>
                </a:cxn>
                <a:cxn ang="0">
                  <a:pos x="connsiteX12080" y="connsiteY12080"/>
                </a:cxn>
                <a:cxn ang="0">
                  <a:pos x="connsiteX12081" y="connsiteY12081"/>
                </a:cxn>
                <a:cxn ang="0">
                  <a:pos x="connsiteX12082" y="connsiteY12082"/>
                </a:cxn>
                <a:cxn ang="0">
                  <a:pos x="connsiteX12083" y="connsiteY12083"/>
                </a:cxn>
                <a:cxn ang="0">
                  <a:pos x="connsiteX12084" y="connsiteY12084"/>
                </a:cxn>
                <a:cxn ang="0">
                  <a:pos x="connsiteX12085" y="connsiteY12085"/>
                </a:cxn>
                <a:cxn ang="0">
                  <a:pos x="connsiteX12086" y="connsiteY12086"/>
                </a:cxn>
                <a:cxn ang="0">
                  <a:pos x="connsiteX12087" y="connsiteY12087"/>
                </a:cxn>
                <a:cxn ang="0">
                  <a:pos x="connsiteX12088" y="connsiteY12088"/>
                </a:cxn>
                <a:cxn ang="0">
                  <a:pos x="connsiteX12089" y="connsiteY12089"/>
                </a:cxn>
                <a:cxn ang="0">
                  <a:pos x="connsiteX12090" y="connsiteY12090"/>
                </a:cxn>
                <a:cxn ang="0">
                  <a:pos x="connsiteX12091" y="connsiteY12091"/>
                </a:cxn>
                <a:cxn ang="0">
                  <a:pos x="connsiteX12092" y="connsiteY12092"/>
                </a:cxn>
                <a:cxn ang="0">
                  <a:pos x="connsiteX12093" y="connsiteY12093"/>
                </a:cxn>
                <a:cxn ang="0">
                  <a:pos x="connsiteX12094" y="connsiteY12094"/>
                </a:cxn>
                <a:cxn ang="0">
                  <a:pos x="connsiteX12095" y="connsiteY12095"/>
                </a:cxn>
                <a:cxn ang="0">
                  <a:pos x="connsiteX12096" y="connsiteY12096"/>
                </a:cxn>
                <a:cxn ang="0">
                  <a:pos x="connsiteX12097" y="connsiteY12097"/>
                </a:cxn>
                <a:cxn ang="0">
                  <a:pos x="connsiteX12098" y="connsiteY12098"/>
                </a:cxn>
                <a:cxn ang="0">
                  <a:pos x="connsiteX12099" y="connsiteY12099"/>
                </a:cxn>
                <a:cxn ang="0">
                  <a:pos x="connsiteX12100" y="connsiteY12100"/>
                </a:cxn>
                <a:cxn ang="0">
                  <a:pos x="connsiteX12101" y="connsiteY12101"/>
                </a:cxn>
                <a:cxn ang="0">
                  <a:pos x="connsiteX12102" y="connsiteY12102"/>
                </a:cxn>
                <a:cxn ang="0">
                  <a:pos x="connsiteX12103" y="connsiteY12103"/>
                </a:cxn>
                <a:cxn ang="0">
                  <a:pos x="connsiteX12104" y="connsiteY12104"/>
                </a:cxn>
                <a:cxn ang="0">
                  <a:pos x="connsiteX12105" y="connsiteY12105"/>
                </a:cxn>
                <a:cxn ang="0">
                  <a:pos x="connsiteX12106" y="connsiteY12106"/>
                </a:cxn>
                <a:cxn ang="0">
                  <a:pos x="connsiteX12107" y="connsiteY12107"/>
                </a:cxn>
                <a:cxn ang="0">
                  <a:pos x="connsiteX12108" y="connsiteY12108"/>
                </a:cxn>
                <a:cxn ang="0">
                  <a:pos x="connsiteX12109" y="connsiteY12109"/>
                </a:cxn>
                <a:cxn ang="0">
                  <a:pos x="connsiteX12110" y="connsiteY12110"/>
                </a:cxn>
                <a:cxn ang="0">
                  <a:pos x="connsiteX12111" y="connsiteY12111"/>
                </a:cxn>
                <a:cxn ang="0">
                  <a:pos x="connsiteX12112" y="connsiteY12112"/>
                </a:cxn>
                <a:cxn ang="0">
                  <a:pos x="connsiteX12113" y="connsiteY12113"/>
                </a:cxn>
                <a:cxn ang="0">
                  <a:pos x="connsiteX12114" y="connsiteY12114"/>
                </a:cxn>
                <a:cxn ang="0">
                  <a:pos x="connsiteX12115" y="connsiteY12115"/>
                </a:cxn>
                <a:cxn ang="0">
                  <a:pos x="connsiteX12116" y="connsiteY12116"/>
                </a:cxn>
                <a:cxn ang="0">
                  <a:pos x="connsiteX12117" y="connsiteY12117"/>
                </a:cxn>
                <a:cxn ang="0">
                  <a:pos x="connsiteX12118" y="connsiteY12118"/>
                </a:cxn>
                <a:cxn ang="0">
                  <a:pos x="connsiteX12119" y="connsiteY12119"/>
                </a:cxn>
                <a:cxn ang="0">
                  <a:pos x="connsiteX12120" y="connsiteY12120"/>
                </a:cxn>
                <a:cxn ang="0">
                  <a:pos x="connsiteX12121" y="connsiteY12121"/>
                </a:cxn>
                <a:cxn ang="0">
                  <a:pos x="connsiteX12122" y="connsiteY12122"/>
                </a:cxn>
                <a:cxn ang="0">
                  <a:pos x="connsiteX12123" y="connsiteY12123"/>
                </a:cxn>
                <a:cxn ang="0">
                  <a:pos x="connsiteX12124" y="connsiteY12124"/>
                </a:cxn>
                <a:cxn ang="0">
                  <a:pos x="connsiteX12125" y="connsiteY12125"/>
                </a:cxn>
                <a:cxn ang="0">
                  <a:pos x="connsiteX12126" y="connsiteY12126"/>
                </a:cxn>
                <a:cxn ang="0">
                  <a:pos x="connsiteX12127" y="connsiteY12127"/>
                </a:cxn>
                <a:cxn ang="0">
                  <a:pos x="connsiteX12128" y="connsiteY12128"/>
                </a:cxn>
                <a:cxn ang="0">
                  <a:pos x="connsiteX12129" y="connsiteY12129"/>
                </a:cxn>
                <a:cxn ang="0">
                  <a:pos x="connsiteX12130" y="connsiteY12130"/>
                </a:cxn>
                <a:cxn ang="0">
                  <a:pos x="connsiteX12131" y="connsiteY12131"/>
                </a:cxn>
                <a:cxn ang="0">
                  <a:pos x="connsiteX12132" y="connsiteY12132"/>
                </a:cxn>
                <a:cxn ang="0">
                  <a:pos x="connsiteX12133" y="connsiteY12133"/>
                </a:cxn>
                <a:cxn ang="0">
                  <a:pos x="connsiteX12134" y="connsiteY12134"/>
                </a:cxn>
                <a:cxn ang="0">
                  <a:pos x="connsiteX12135" y="connsiteY12135"/>
                </a:cxn>
                <a:cxn ang="0">
                  <a:pos x="connsiteX12136" y="connsiteY12136"/>
                </a:cxn>
                <a:cxn ang="0">
                  <a:pos x="connsiteX12137" y="connsiteY12137"/>
                </a:cxn>
                <a:cxn ang="0">
                  <a:pos x="connsiteX12138" y="connsiteY12138"/>
                </a:cxn>
                <a:cxn ang="0">
                  <a:pos x="connsiteX12139" y="connsiteY12139"/>
                </a:cxn>
                <a:cxn ang="0">
                  <a:pos x="connsiteX12140" y="connsiteY12140"/>
                </a:cxn>
                <a:cxn ang="0">
                  <a:pos x="connsiteX12141" y="connsiteY12141"/>
                </a:cxn>
                <a:cxn ang="0">
                  <a:pos x="connsiteX12142" y="connsiteY12142"/>
                </a:cxn>
                <a:cxn ang="0">
                  <a:pos x="connsiteX12143" y="connsiteY12143"/>
                </a:cxn>
                <a:cxn ang="0">
                  <a:pos x="connsiteX12144" y="connsiteY12144"/>
                </a:cxn>
                <a:cxn ang="0">
                  <a:pos x="connsiteX12145" y="connsiteY12145"/>
                </a:cxn>
                <a:cxn ang="0">
                  <a:pos x="connsiteX12146" y="connsiteY12146"/>
                </a:cxn>
                <a:cxn ang="0">
                  <a:pos x="connsiteX12147" y="connsiteY12147"/>
                </a:cxn>
                <a:cxn ang="0">
                  <a:pos x="connsiteX12148" y="connsiteY12148"/>
                </a:cxn>
                <a:cxn ang="0">
                  <a:pos x="connsiteX12149" y="connsiteY12149"/>
                </a:cxn>
                <a:cxn ang="0">
                  <a:pos x="connsiteX12150" y="connsiteY12150"/>
                </a:cxn>
                <a:cxn ang="0">
                  <a:pos x="connsiteX12151" y="connsiteY12151"/>
                </a:cxn>
                <a:cxn ang="0">
                  <a:pos x="connsiteX12152" y="connsiteY12152"/>
                </a:cxn>
                <a:cxn ang="0">
                  <a:pos x="connsiteX12153" y="connsiteY12153"/>
                </a:cxn>
                <a:cxn ang="0">
                  <a:pos x="connsiteX12154" y="connsiteY12154"/>
                </a:cxn>
                <a:cxn ang="0">
                  <a:pos x="connsiteX12155" y="connsiteY12155"/>
                </a:cxn>
                <a:cxn ang="0">
                  <a:pos x="connsiteX12156" y="connsiteY12156"/>
                </a:cxn>
                <a:cxn ang="0">
                  <a:pos x="connsiteX12157" y="connsiteY12157"/>
                </a:cxn>
                <a:cxn ang="0">
                  <a:pos x="connsiteX12158" y="connsiteY12158"/>
                </a:cxn>
                <a:cxn ang="0">
                  <a:pos x="connsiteX12159" y="connsiteY12159"/>
                </a:cxn>
                <a:cxn ang="0">
                  <a:pos x="connsiteX12160" y="connsiteY12160"/>
                </a:cxn>
                <a:cxn ang="0">
                  <a:pos x="connsiteX12161" y="connsiteY12161"/>
                </a:cxn>
                <a:cxn ang="0">
                  <a:pos x="connsiteX12162" y="connsiteY12162"/>
                </a:cxn>
                <a:cxn ang="0">
                  <a:pos x="connsiteX12163" y="connsiteY12163"/>
                </a:cxn>
                <a:cxn ang="0">
                  <a:pos x="connsiteX12164" y="connsiteY12164"/>
                </a:cxn>
                <a:cxn ang="0">
                  <a:pos x="connsiteX12165" y="connsiteY12165"/>
                </a:cxn>
                <a:cxn ang="0">
                  <a:pos x="connsiteX12166" y="connsiteY12166"/>
                </a:cxn>
                <a:cxn ang="0">
                  <a:pos x="connsiteX12167" y="connsiteY12167"/>
                </a:cxn>
                <a:cxn ang="0">
                  <a:pos x="connsiteX12168" y="connsiteY12168"/>
                </a:cxn>
                <a:cxn ang="0">
                  <a:pos x="connsiteX12169" y="connsiteY12169"/>
                </a:cxn>
                <a:cxn ang="0">
                  <a:pos x="connsiteX12170" y="connsiteY12170"/>
                </a:cxn>
                <a:cxn ang="0">
                  <a:pos x="connsiteX12171" y="connsiteY12171"/>
                </a:cxn>
                <a:cxn ang="0">
                  <a:pos x="connsiteX12172" y="connsiteY12172"/>
                </a:cxn>
                <a:cxn ang="0">
                  <a:pos x="connsiteX12173" y="connsiteY12173"/>
                </a:cxn>
                <a:cxn ang="0">
                  <a:pos x="connsiteX12174" y="connsiteY12174"/>
                </a:cxn>
                <a:cxn ang="0">
                  <a:pos x="connsiteX12175" y="connsiteY12175"/>
                </a:cxn>
                <a:cxn ang="0">
                  <a:pos x="connsiteX12176" y="connsiteY12176"/>
                </a:cxn>
                <a:cxn ang="0">
                  <a:pos x="connsiteX12177" y="connsiteY12177"/>
                </a:cxn>
                <a:cxn ang="0">
                  <a:pos x="connsiteX12178" y="connsiteY12178"/>
                </a:cxn>
                <a:cxn ang="0">
                  <a:pos x="connsiteX12179" y="connsiteY12179"/>
                </a:cxn>
                <a:cxn ang="0">
                  <a:pos x="connsiteX12180" y="connsiteY12180"/>
                </a:cxn>
                <a:cxn ang="0">
                  <a:pos x="connsiteX12181" y="connsiteY12181"/>
                </a:cxn>
                <a:cxn ang="0">
                  <a:pos x="connsiteX12182" y="connsiteY12182"/>
                </a:cxn>
                <a:cxn ang="0">
                  <a:pos x="connsiteX12183" y="connsiteY12183"/>
                </a:cxn>
                <a:cxn ang="0">
                  <a:pos x="connsiteX12184" y="connsiteY12184"/>
                </a:cxn>
                <a:cxn ang="0">
                  <a:pos x="connsiteX12185" y="connsiteY12185"/>
                </a:cxn>
                <a:cxn ang="0">
                  <a:pos x="connsiteX12186" y="connsiteY12186"/>
                </a:cxn>
                <a:cxn ang="0">
                  <a:pos x="connsiteX12187" y="connsiteY12187"/>
                </a:cxn>
                <a:cxn ang="0">
                  <a:pos x="connsiteX12188" y="connsiteY12188"/>
                </a:cxn>
                <a:cxn ang="0">
                  <a:pos x="connsiteX12189" y="connsiteY12189"/>
                </a:cxn>
                <a:cxn ang="0">
                  <a:pos x="connsiteX12190" y="connsiteY12190"/>
                </a:cxn>
                <a:cxn ang="0">
                  <a:pos x="connsiteX12191" y="connsiteY12191"/>
                </a:cxn>
                <a:cxn ang="0">
                  <a:pos x="connsiteX12192" y="connsiteY12192"/>
                </a:cxn>
                <a:cxn ang="0">
                  <a:pos x="connsiteX12193" y="connsiteY12193"/>
                </a:cxn>
                <a:cxn ang="0">
                  <a:pos x="connsiteX12194" y="connsiteY12194"/>
                </a:cxn>
                <a:cxn ang="0">
                  <a:pos x="connsiteX12195" y="connsiteY12195"/>
                </a:cxn>
                <a:cxn ang="0">
                  <a:pos x="connsiteX12196" y="connsiteY12196"/>
                </a:cxn>
                <a:cxn ang="0">
                  <a:pos x="connsiteX12197" y="connsiteY12197"/>
                </a:cxn>
                <a:cxn ang="0">
                  <a:pos x="connsiteX12198" y="connsiteY12198"/>
                </a:cxn>
                <a:cxn ang="0">
                  <a:pos x="connsiteX12199" y="connsiteY12199"/>
                </a:cxn>
                <a:cxn ang="0">
                  <a:pos x="connsiteX12200" y="connsiteY12200"/>
                </a:cxn>
                <a:cxn ang="0">
                  <a:pos x="connsiteX12201" y="connsiteY12201"/>
                </a:cxn>
                <a:cxn ang="0">
                  <a:pos x="connsiteX12202" y="connsiteY12202"/>
                </a:cxn>
                <a:cxn ang="0">
                  <a:pos x="connsiteX12203" y="connsiteY12203"/>
                </a:cxn>
                <a:cxn ang="0">
                  <a:pos x="connsiteX12204" y="connsiteY12204"/>
                </a:cxn>
                <a:cxn ang="0">
                  <a:pos x="connsiteX12205" y="connsiteY12205"/>
                </a:cxn>
                <a:cxn ang="0">
                  <a:pos x="connsiteX12206" y="connsiteY12206"/>
                </a:cxn>
                <a:cxn ang="0">
                  <a:pos x="connsiteX12207" y="connsiteY12207"/>
                </a:cxn>
                <a:cxn ang="0">
                  <a:pos x="connsiteX12208" y="connsiteY12208"/>
                </a:cxn>
                <a:cxn ang="0">
                  <a:pos x="connsiteX12209" y="connsiteY12209"/>
                </a:cxn>
                <a:cxn ang="0">
                  <a:pos x="connsiteX12210" y="connsiteY12210"/>
                </a:cxn>
                <a:cxn ang="0">
                  <a:pos x="connsiteX12211" y="connsiteY12211"/>
                </a:cxn>
                <a:cxn ang="0">
                  <a:pos x="connsiteX12212" y="connsiteY12212"/>
                </a:cxn>
                <a:cxn ang="0">
                  <a:pos x="connsiteX12213" y="connsiteY12213"/>
                </a:cxn>
                <a:cxn ang="0">
                  <a:pos x="connsiteX12214" y="connsiteY12214"/>
                </a:cxn>
                <a:cxn ang="0">
                  <a:pos x="connsiteX12215" y="connsiteY12215"/>
                </a:cxn>
                <a:cxn ang="0">
                  <a:pos x="connsiteX12216" y="connsiteY12216"/>
                </a:cxn>
                <a:cxn ang="0">
                  <a:pos x="connsiteX12217" y="connsiteY12217"/>
                </a:cxn>
                <a:cxn ang="0">
                  <a:pos x="connsiteX12218" y="connsiteY12218"/>
                </a:cxn>
                <a:cxn ang="0">
                  <a:pos x="connsiteX12219" y="connsiteY12219"/>
                </a:cxn>
                <a:cxn ang="0">
                  <a:pos x="connsiteX12220" y="connsiteY12220"/>
                </a:cxn>
                <a:cxn ang="0">
                  <a:pos x="connsiteX12221" y="connsiteY12221"/>
                </a:cxn>
                <a:cxn ang="0">
                  <a:pos x="connsiteX12222" y="connsiteY12222"/>
                </a:cxn>
                <a:cxn ang="0">
                  <a:pos x="connsiteX12223" y="connsiteY12223"/>
                </a:cxn>
                <a:cxn ang="0">
                  <a:pos x="connsiteX12224" y="connsiteY12224"/>
                </a:cxn>
                <a:cxn ang="0">
                  <a:pos x="connsiteX12225" y="connsiteY12225"/>
                </a:cxn>
                <a:cxn ang="0">
                  <a:pos x="connsiteX12226" y="connsiteY12226"/>
                </a:cxn>
                <a:cxn ang="0">
                  <a:pos x="connsiteX12227" y="connsiteY12227"/>
                </a:cxn>
                <a:cxn ang="0">
                  <a:pos x="connsiteX12228" y="connsiteY12228"/>
                </a:cxn>
                <a:cxn ang="0">
                  <a:pos x="connsiteX12229" y="connsiteY12229"/>
                </a:cxn>
                <a:cxn ang="0">
                  <a:pos x="connsiteX12230" y="connsiteY12230"/>
                </a:cxn>
                <a:cxn ang="0">
                  <a:pos x="connsiteX12231" y="connsiteY12231"/>
                </a:cxn>
                <a:cxn ang="0">
                  <a:pos x="connsiteX12232" y="connsiteY12232"/>
                </a:cxn>
                <a:cxn ang="0">
                  <a:pos x="connsiteX12233" y="connsiteY12233"/>
                </a:cxn>
                <a:cxn ang="0">
                  <a:pos x="connsiteX12234" y="connsiteY12234"/>
                </a:cxn>
                <a:cxn ang="0">
                  <a:pos x="connsiteX12235" y="connsiteY12235"/>
                </a:cxn>
                <a:cxn ang="0">
                  <a:pos x="connsiteX12236" y="connsiteY12236"/>
                </a:cxn>
                <a:cxn ang="0">
                  <a:pos x="connsiteX12237" y="connsiteY12237"/>
                </a:cxn>
                <a:cxn ang="0">
                  <a:pos x="connsiteX12238" y="connsiteY12238"/>
                </a:cxn>
                <a:cxn ang="0">
                  <a:pos x="connsiteX12239" y="connsiteY12239"/>
                </a:cxn>
                <a:cxn ang="0">
                  <a:pos x="connsiteX12240" y="connsiteY12240"/>
                </a:cxn>
                <a:cxn ang="0">
                  <a:pos x="connsiteX12241" y="connsiteY12241"/>
                </a:cxn>
                <a:cxn ang="0">
                  <a:pos x="connsiteX12242" y="connsiteY12242"/>
                </a:cxn>
                <a:cxn ang="0">
                  <a:pos x="connsiteX12243" y="connsiteY12243"/>
                </a:cxn>
                <a:cxn ang="0">
                  <a:pos x="connsiteX12244" y="connsiteY12244"/>
                </a:cxn>
                <a:cxn ang="0">
                  <a:pos x="connsiteX12245" y="connsiteY12245"/>
                </a:cxn>
                <a:cxn ang="0">
                  <a:pos x="connsiteX12246" y="connsiteY12246"/>
                </a:cxn>
                <a:cxn ang="0">
                  <a:pos x="connsiteX12247" y="connsiteY12247"/>
                </a:cxn>
                <a:cxn ang="0">
                  <a:pos x="connsiteX12248" y="connsiteY12248"/>
                </a:cxn>
                <a:cxn ang="0">
                  <a:pos x="connsiteX12249" y="connsiteY12249"/>
                </a:cxn>
                <a:cxn ang="0">
                  <a:pos x="connsiteX12250" y="connsiteY12250"/>
                </a:cxn>
                <a:cxn ang="0">
                  <a:pos x="connsiteX12251" y="connsiteY12251"/>
                </a:cxn>
                <a:cxn ang="0">
                  <a:pos x="connsiteX12252" y="connsiteY12252"/>
                </a:cxn>
                <a:cxn ang="0">
                  <a:pos x="connsiteX12253" y="connsiteY12253"/>
                </a:cxn>
                <a:cxn ang="0">
                  <a:pos x="connsiteX12254" y="connsiteY12254"/>
                </a:cxn>
                <a:cxn ang="0">
                  <a:pos x="connsiteX12255" y="connsiteY12255"/>
                </a:cxn>
                <a:cxn ang="0">
                  <a:pos x="connsiteX12256" y="connsiteY12256"/>
                </a:cxn>
                <a:cxn ang="0">
                  <a:pos x="connsiteX12257" y="connsiteY12257"/>
                </a:cxn>
                <a:cxn ang="0">
                  <a:pos x="connsiteX12258" y="connsiteY12258"/>
                </a:cxn>
                <a:cxn ang="0">
                  <a:pos x="connsiteX12259" y="connsiteY12259"/>
                </a:cxn>
                <a:cxn ang="0">
                  <a:pos x="connsiteX12260" y="connsiteY12260"/>
                </a:cxn>
                <a:cxn ang="0">
                  <a:pos x="connsiteX12261" y="connsiteY12261"/>
                </a:cxn>
                <a:cxn ang="0">
                  <a:pos x="connsiteX12262" y="connsiteY12262"/>
                </a:cxn>
                <a:cxn ang="0">
                  <a:pos x="connsiteX12263" y="connsiteY12263"/>
                </a:cxn>
                <a:cxn ang="0">
                  <a:pos x="connsiteX12264" y="connsiteY12264"/>
                </a:cxn>
                <a:cxn ang="0">
                  <a:pos x="connsiteX12265" y="connsiteY12265"/>
                </a:cxn>
                <a:cxn ang="0">
                  <a:pos x="connsiteX12266" y="connsiteY12266"/>
                </a:cxn>
                <a:cxn ang="0">
                  <a:pos x="connsiteX12267" y="connsiteY12267"/>
                </a:cxn>
                <a:cxn ang="0">
                  <a:pos x="connsiteX12268" y="connsiteY12268"/>
                </a:cxn>
                <a:cxn ang="0">
                  <a:pos x="connsiteX12269" y="connsiteY12269"/>
                </a:cxn>
                <a:cxn ang="0">
                  <a:pos x="connsiteX12270" y="connsiteY12270"/>
                </a:cxn>
                <a:cxn ang="0">
                  <a:pos x="connsiteX12271" y="connsiteY12271"/>
                </a:cxn>
                <a:cxn ang="0">
                  <a:pos x="connsiteX12272" y="connsiteY12272"/>
                </a:cxn>
                <a:cxn ang="0">
                  <a:pos x="connsiteX12273" y="connsiteY12273"/>
                </a:cxn>
                <a:cxn ang="0">
                  <a:pos x="connsiteX12274" y="connsiteY12274"/>
                </a:cxn>
                <a:cxn ang="0">
                  <a:pos x="connsiteX12275" y="connsiteY12275"/>
                </a:cxn>
                <a:cxn ang="0">
                  <a:pos x="connsiteX12276" y="connsiteY12276"/>
                </a:cxn>
                <a:cxn ang="0">
                  <a:pos x="connsiteX12277" y="connsiteY12277"/>
                </a:cxn>
                <a:cxn ang="0">
                  <a:pos x="connsiteX12278" y="connsiteY12278"/>
                </a:cxn>
                <a:cxn ang="0">
                  <a:pos x="connsiteX12279" y="connsiteY12279"/>
                </a:cxn>
                <a:cxn ang="0">
                  <a:pos x="connsiteX12280" y="connsiteY12280"/>
                </a:cxn>
                <a:cxn ang="0">
                  <a:pos x="connsiteX12281" y="connsiteY12281"/>
                </a:cxn>
                <a:cxn ang="0">
                  <a:pos x="connsiteX12282" y="connsiteY12282"/>
                </a:cxn>
                <a:cxn ang="0">
                  <a:pos x="connsiteX12283" y="connsiteY12283"/>
                </a:cxn>
                <a:cxn ang="0">
                  <a:pos x="connsiteX12284" y="connsiteY12284"/>
                </a:cxn>
                <a:cxn ang="0">
                  <a:pos x="connsiteX12285" y="connsiteY12285"/>
                </a:cxn>
                <a:cxn ang="0">
                  <a:pos x="connsiteX12286" y="connsiteY12286"/>
                </a:cxn>
                <a:cxn ang="0">
                  <a:pos x="connsiteX12287" y="connsiteY12287"/>
                </a:cxn>
                <a:cxn ang="0">
                  <a:pos x="connsiteX12288" y="connsiteY12288"/>
                </a:cxn>
                <a:cxn ang="0">
                  <a:pos x="connsiteX12289" y="connsiteY12289"/>
                </a:cxn>
                <a:cxn ang="0">
                  <a:pos x="connsiteX12290" y="connsiteY12290"/>
                </a:cxn>
                <a:cxn ang="0">
                  <a:pos x="connsiteX12291" y="connsiteY12291"/>
                </a:cxn>
                <a:cxn ang="0">
                  <a:pos x="connsiteX12292" y="connsiteY12292"/>
                </a:cxn>
                <a:cxn ang="0">
                  <a:pos x="connsiteX12293" y="connsiteY12293"/>
                </a:cxn>
                <a:cxn ang="0">
                  <a:pos x="connsiteX12294" y="connsiteY12294"/>
                </a:cxn>
              </a:cxnLst>
              <a:rect l="l" t="t" r="r" b="b"/>
              <a:pathLst>
                <a:path w="4190171" h="950432">
                  <a:moveTo>
                    <a:pt x="3984518" y="950175"/>
                  </a:moveTo>
                  <a:cubicBezTo>
                    <a:pt x="3985838" y="948856"/>
                    <a:pt x="3987977" y="948856"/>
                    <a:pt x="3989296" y="950175"/>
                  </a:cubicBezTo>
                  <a:lnTo>
                    <a:pt x="3989553" y="950432"/>
                  </a:lnTo>
                  <a:lnTo>
                    <a:pt x="3984261" y="950432"/>
                  </a:lnTo>
                  <a:close/>
                  <a:moveTo>
                    <a:pt x="3608680" y="950175"/>
                  </a:moveTo>
                  <a:cubicBezTo>
                    <a:pt x="3610000" y="948856"/>
                    <a:pt x="3612139" y="948856"/>
                    <a:pt x="3613459" y="950175"/>
                  </a:cubicBezTo>
                  <a:lnTo>
                    <a:pt x="3613716" y="950432"/>
                  </a:lnTo>
                  <a:lnTo>
                    <a:pt x="3608423" y="950432"/>
                  </a:lnTo>
                  <a:close/>
                  <a:moveTo>
                    <a:pt x="3232842" y="950175"/>
                  </a:moveTo>
                  <a:cubicBezTo>
                    <a:pt x="3234162" y="948856"/>
                    <a:pt x="3236301" y="948856"/>
                    <a:pt x="3237620" y="950175"/>
                  </a:cubicBezTo>
                  <a:lnTo>
                    <a:pt x="3237877" y="950432"/>
                  </a:lnTo>
                  <a:lnTo>
                    <a:pt x="3232585" y="950432"/>
                  </a:lnTo>
                  <a:close/>
                  <a:moveTo>
                    <a:pt x="2857004" y="950175"/>
                  </a:moveTo>
                  <a:cubicBezTo>
                    <a:pt x="2858324" y="948856"/>
                    <a:pt x="2860462" y="948856"/>
                    <a:pt x="2861782" y="950175"/>
                  </a:cubicBezTo>
                  <a:lnTo>
                    <a:pt x="2862039" y="950432"/>
                  </a:lnTo>
                  <a:lnTo>
                    <a:pt x="2856747" y="950432"/>
                  </a:lnTo>
                  <a:close/>
                  <a:moveTo>
                    <a:pt x="2481166" y="950175"/>
                  </a:moveTo>
                  <a:cubicBezTo>
                    <a:pt x="2482486" y="948856"/>
                    <a:pt x="2484625" y="948856"/>
                    <a:pt x="2485944" y="950175"/>
                  </a:cubicBezTo>
                  <a:lnTo>
                    <a:pt x="2486201" y="950432"/>
                  </a:lnTo>
                  <a:lnTo>
                    <a:pt x="2480909" y="950432"/>
                  </a:lnTo>
                  <a:close/>
                  <a:moveTo>
                    <a:pt x="2105328" y="950175"/>
                  </a:moveTo>
                  <a:cubicBezTo>
                    <a:pt x="2106648" y="948856"/>
                    <a:pt x="2108787" y="948856"/>
                    <a:pt x="2110106" y="950175"/>
                  </a:cubicBezTo>
                  <a:lnTo>
                    <a:pt x="2110363" y="950432"/>
                  </a:lnTo>
                  <a:lnTo>
                    <a:pt x="2105071" y="950432"/>
                  </a:lnTo>
                  <a:close/>
                  <a:moveTo>
                    <a:pt x="1729490" y="950175"/>
                  </a:moveTo>
                  <a:cubicBezTo>
                    <a:pt x="1730809" y="948856"/>
                    <a:pt x="1732949" y="948856"/>
                    <a:pt x="1734268" y="950175"/>
                  </a:cubicBezTo>
                  <a:lnTo>
                    <a:pt x="1734525" y="950432"/>
                  </a:lnTo>
                  <a:lnTo>
                    <a:pt x="1729233" y="950432"/>
                  </a:lnTo>
                  <a:close/>
                  <a:moveTo>
                    <a:pt x="1353652" y="950175"/>
                  </a:moveTo>
                  <a:cubicBezTo>
                    <a:pt x="1354971" y="948856"/>
                    <a:pt x="1357110" y="948856"/>
                    <a:pt x="1358430" y="950175"/>
                  </a:cubicBezTo>
                  <a:lnTo>
                    <a:pt x="1358687" y="950432"/>
                  </a:lnTo>
                  <a:lnTo>
                    <a:pt x="1353395" y="950432"/>
                  </a:lnTo>
                  <a:close/>
                  <a:moveTo>
                    <a:pt x="977813" y="950175"/>
                  </a:moveTo>
                  <a:cubicBezTo>
                    <a:pt x="979133" y="948856"/>
                    <a:pt x="981272" y="948856"/>
                    <a:pt x="982592" y="950175"/>
                  </a:cubicBezTo>
                  <a:lnTo>
                    <a:pt x="982849" y="950432"/>
                  </a:lnTo>
                  <a:lnTo>
                    <a:pt x="977556" y="950432"/>
                  </a:lnTo>
                  <a:close/>
                  <a:moveTo>
                    <a:pt x="601975" y="950175"/>
                  </a:moveTo>
                  <a:cubicBezTo>
                    <a:pt x="603295" y="948856"/>
                    <a:pt x="605434" y="948856"/>
                    <a:pt x="606754" y="950175"/>
                  </a:cubicBezTo>
                  <a:lnTo>
                    <a:pt x="607011" y="950432"/>
                  </a:lnTo>
                  <a:lnTo>
                    <a:pt x="601718" y="950432"/>
                  </a:lnTo>
                  <a:close/>
                  <a:moveTo>
                    <a:pt x="226138" y="950175"/>
                  </a:moveTo>
                  <a:cubicBezTo>
                    <a:pt x="227457" y="948856"/>
                    <a:pt x="229597" y="948856"/>
                    <a:pt x="230916" y="950175"/>
                  </a:cubicBezTo>
                  <a:lnTo>
                    <a:pt x="231173" y="950432"/>
                  </a:lnTo>
                  <a:lnTo>
                    <a:pt x="225881" y="950432"/>
                  </a:lnTo>
                  <a:close/>
                  <a:moveTo>
                    <a:pt x="3907022" y="934582"/>
                  </a:moveTo>
                  <a:cubicBezTo>
                    <a:pt x="3911124" y="934545"/>
                    <a:pt x="3915241" y="936075"/>
                    <a:pt x="3918398" y="939177"/>
                  </a:cubicBezTo>
                  <a:lnTo>
                    <a:pt x="3929857" y="950432"/>
                  </a:lnTo>
                  <a:lnTo>
                    <a:pt x="3884870" y="950432"/>
                  </a:lnTo>
                  <a:lnTo>
                    <a:pt x="3895727" y="939380"/>
                  </a:lnTo>
                  <a:cubicBezTo>
                    <a:pt x="3898830" y="936221"/>
                    <a:pt x="3902918" y="934619"/>
                    <a:pt x="3907022" y="934582"/>
                  </a:cubicBezTo>
                  <a:close/>
                  <a:moveTo>
                    <a:pt x="3531183" y="934582"/>
                  </a:moveTo>
                  <a:cubicBezTo>
                    <a:pt x="3535286" y="934545"/>
                    <a:pt x="3539402" y="936075"/>
                    <a:pt x="3542560" y="939177"/>
                  </a:cubicBezTo>
                  <a:lnTo>
                    <a:pt x="3554019" y="950432"/>
                  </a:lnTo>
                  <a:lnTo>
                    <a:pt x="3509032" y="950432"/>
                  </a:lnTo>
                  <a:lnTo>
                    <a:pt x="3519889" y="939380"/>
                  </a:lnTo>
                  <a:cubicBezTo>
                    <a:pt x="3522992" y="936221"/>
                    <a:pt x="3527080" y="934619"/>
                    <a:pt x="3531183" y="934582"/>
                  </a:cubicBezTo>
                  <a:close/>
                  <a:moveTo>
                    <a:pt x="3155345" y="934582"/>
                  </a:moveTo>
                  <a:cubicBezTo>
                    <a:pt x="3159448" y="934545"/>
                    <a:pt x="3163564" y="936075"/>
                    <a:pt x="3166722" y="939177"/>
                  </a:cubicBezTo>
                  <a:lnTo>
                    <a:pt x="3178181" y="950432"/>
                  </a:lnTo>
                  <a:lnTo>
                    <a:pt x="3133194" y="950432"/>
                  </a:lnTo>
                  <a:lnTo>
                    <a:pt x="3144051" y="939380"/>
                  </a:lnTo>
                  <a:cubicBezTo>
                    <a:pt x="3147154" y="936221"/>
                    <a:pt x="3151242" y="934619"/>
                    <a:pt x="3155345" y="934582"/>
                  </a:cubicBezTo>
                  <a:close/>
                  <a:moveTo>
                    <a:pt x="2779507" y="934582"/>
                  </a:moveTo>
                  <a:cubicBezTo>
                    <a:pt x="2783609" y="934545"/>
                    <a:pt x="2787726" y="936075"/>
                    <a:pt x="2790884" y="939177"/>
                  </a:cubicBezTo>
                  <a:lnTo>
                    <a:pt x="2802343" y="950432"/>
                  </a:lnTo>
                  <a:lnTo>
                    <a:pt x="2757356" y="950432"/>
                  </a:lnTo>
                  <a:lnTo>
                    <a:pt x="2768213" y="939380"/>
                  </a:lnTo>
                  <a:cubicBezTo>
                    <a:pt x="2771315" y="936221"/>
                    <a:pt x="2775404" y="934619"/>
                    <a:pt x="2779507" y="934582"/>
                  </a:cubicBezTo>
                  <a:close/>
                  <a:moveTo>
                    <a:pt x="2403669" y="934582"/>
                  </a:moveTo>
                  <a:cubicBezTo>
                    <a:pt x="2407772" y="934545"/>
                    <a:pt x="2411888" y="936075"/>
                    <a:pt x="2415046" y="939177"/>
                  </a:cubicBezTo>
                  <a:lnTo>
                    <a:pt x="2426505" y="950432"/>
                  </a:lnTo>
                  <a:lnTo>
                    <a:pt x="2381518" y="950432"/>
                  </a:lnTo>
                  <a:lnTo>
                    <a:pt x="2392375" y="939380"/>
                  </a:lnTo>
                  <a:cubicBezTo>
                    <a:pt x="2395478" y="936221"/>
                    <a:pt x="2399566" y="934619"/>
                    <a:pt x="2403669" y="934582"/>
                  </a:cubicBezTo>
                  <a:close/>
                  <a:moveTo>
                    <a:pt x="2027831" y="934582"/>
                  </a:moveTo>
                  <a:cubicBezTo>
                    <a:pt x="2031933" y="934545"/>
                    <a:pt x="2036050" y="936075"/>
                    <a:pt x="2039208" y="939177"/>
                  </a:cubicBezTo>
                  <a:lnTo>
                    <a:pt x="2050667" y="950432"/>
                  </a:lnTo>
                  <a:lnTo>
                    <a:pt x="2005680" y="950432"/>
                  </a:lnTo>
                  <a:lnTo>
                    <a:pt x="2016537" y="939380"/>
                  </a:lnTo>
                  <a:cubicBezTo>
                    <a:pt x="2019639" y="936221"/>
                    <a:pt x="2023728" y="934619"/>
                    <a:pt x="2027831" y="934582"/>
                  </a:cubicBezTo>
                  <a:close/>
                  <a:moveTo>
                    <a:pt x="1651993" y="934582"/>
                  </a:moveTo>
                  <a:cubicBezTo>
                    <a:pt x="1656095" y="934545"/>
                    <a:pt x="1660212" y="936075"/>
                    <a:pt x="1663370" y="939177"/>
                  </a:cubicBezTo>
                  <a:lnTo>
                    <a:pt x="1674829" y="950432"/>
                  </a:lnTo>
                  <a:lnTo>
                    <a:pt x="1629842" y="950432"/>
                  </a:lnTo>
                  <a:lnTo>
                    <a:pt x="1640698" y="939380"/>
                  </a:lnTo>
                  <a:cubicBezTo>
                    <a:pt x="1643801" y="936221"/>
                    <a:pt x="1647890" y="934619"/>
                    <a:pt x="1651993" y="934582"/>
                  </a:cubicBezTo>
                  <a:close/>
                  <a:moveTo>
                    <a:pt x="1276155" y="934582"/>
                  </a:moveTo>
                  <a:cubicBezTo>
                    <a:pt x="1280257" y="934545"/>
                    <a:pt x="1284374" y="936075"/>
                    <a:pt x="1287532" y="939177"/>
                  </a:cubicBezTo>
                  <a:lnTo>
                    <a:pt x="1298991" y="950432"/>
                  </a:lnTo>
                  <a:lnTo>
                    <a:pt x="1254004" y="950432"/>
                  </a:lnTo>
                  <a:lnTo>
                    <a:pt x="1264861" y="939380"/>
                  </a:lnTo>
                  <a:cubicBezTo>
                    <a:pt x="1267963" y="936221"/>
                    <a:pt x="1272052" y="934619"/>
                    <a:pt x="1276155" y="934582"/>
                  </a:cubicBezTo>
                  <a:close/>
                  <a:moveTo>
                    <a:pt x="900316" y="934582"/>
                  </a:moveTo>
                  <a:cubicBezTo>
                    <a:pt x="904419" y="934545"/>
                    <a:pt x="908535" y="936075"/>
                    <a:pt x="911694" y="939177"/>
                  </a:cubicBezTo>
                  <a:lnTo>
                    <a:pt x="923152" y="950432"/>
                  </a:lnTo>
                  <a:lnTo>
                    <a:pt x="878165" y="950432"/>
                  </a:lnTo>
                  <a:lnTo>
                    <a:pt x="889022" y="939380"/>
                  </a:lnTo>
                  <a:cubicBezTo>
                    <a:pt x="892125" y="936221"/>
                    <a:pt x="896214" y="934619"/>
                    <a:pt x="900316" y="934582"/>
                  </a:cubicBezTo>
                  <a:close/>
                  <a:moveTo>
                    <a:pt x="524478" y="934582"/>
                  </a:moveTo>
                  <a:cubicBezTo>
                    <a:pt x="528581" y="934545"/>
                    <a:pt x="532698" y="936075"/>
                    <a:pt x="535856" y="939177"/>
                  </a:cubicBezTo>
                  <a:lnTo>
                    <a:pt x="547314" y="950432"/>
                  </a:lnTo>
                  <a:lnTo>
                    <a:pt x="502328" y="950432"/>
                  </a:lnTo>
                  <a:lnTo>
                    <a:pt x="513185" y="939380"/>
                  </a:lnTo>
                  <a:cubicBezTo>
                    <a:pt x="516287" y="936221"/>
                    <a:pt x="520376" y="934619"/>
                    <a:pt x="524478" y="934582"/>
                  </a:cubicBezTo>
                  <a:close/>
                  <a:moveTo>
                    <a:pt x="148641" y="934582"/>
                  </a:moveTo>
                  <a:cubicBezTo>
                    <a:pt x="152743" y="934545"/>
                    <a:pt x="156860" y="936075"/>
                    <a:pt x="160018" y="939177"/>
                  </a:cubicBezTo>
                  <a:lnTo>
                    <a:pt x="171477" y="950432"/>
                  </a:lnTo>
                  <a:lnTo>
                    <a:pt x="126490" y="950432"/>
                  </a:lnTo>
                  <a:lnTo>
                    <a:pt x="137346" y="939380"/>
                  </a:lnTo>
                  <a:cubicBezTo>
                    <a:pt x="140449" y="936221"/>
                    <a:pt x="144538" y="934619"/>
                    <a:pt x="148641" y="934582"/>
                  </a:cubicBezTo>
                  <a:close/>
                  <a:moveTo>
                    <a:pt x="3995387" y="931387"/>
                  </a:moveTo>
                  <a:cubicBezTo>
                    <a:pt x="3996484" y="931436"/>
                    <a:pt x="3997562" y="931903"/>
                    <a:pt x="3998362" y="932777"/>
                  </a:cubicBezTo>
                  <a:lnTo>
                    <a:pt x="4001796" y="936529"/>
                  </a:lnTo>
                  <a:cubicBezTo>
                    <a:pt x="4003395" y="938277"/>
                    <a:pt x="4003274" y="940991"/>
                    <a:pt x="4001527" y="942590"/>
                  </a:cubicBezTo>
                  <a:lnTo>
                    <a:pt x="3997774" y="946024"/>
                  </a:lnTo>
                  <a:cubicBezTo>
                    <a:pt x="3996026" y="947623"/>
                    <a:pt x="3993312" y="947503"/>
                    <a:pt x="3991712" y="945755"/>
                  </a:cubicBezTo>
                  <a:lnTo>
                    <a:pt x="3988279" y="942003"/>
                  </a:lnTo>
                  <a:cubicBezTo>
                    <a:pt x="3986680" y="940255"/>
                    <a:pt x="3986800" y="937541"/>
                    <a:pt x="3988548" y="935941"/>
                  </a:cubicBezTo>
                  <a:lnTo>
                    <a:pt x="3992300" y="932508"/>
                  </a:lnTo>
                  <a:cubicBezTo>
                    <a:pt x="3993175" y="931708"/>
                    <a:pt x="3994290" y="931339"/>
                    <a:pt x="3995387" y="931387"/>
                  </a:cubicBezTo>
                  <a:close/>
                  <a:moveTo>
                    <a:pt x="3619549" y="931387"/>
                  </a:moveTo>
                  <a:cubicBezTo>
                    <a:pt x="3620646" y="931436"/>
                    <a:pt x="3621724" y="931903"/>
                    <a:pt x="3622524" y="932777"/>
                  </a:cubicBezTo>
                  <a:lnTo>
                    <a:pt x="3625957" y="936529"/>
                  </a:lnTo>
                  <a:cubicBezTo>
                    <a:pt x="3627556" y="938277"/>
                    <a:pt x="3627436" y="940991"/>
                    <a:pt x="3625688" y="942590"/>
                  </a:cubicBezTo>
                  <a:lnTo>
                    <a:pt x="3621936" y="946024"/>
                  </a:lnTo>
                  <a:cubicBezTo>
                    <a:pt x="3620188" y="947623"/>
                    <a:pt x="3617474" y="947503"/>
                    <a:pt x="3615874" y="945755"/>
                  </a:cubicBezTo>
                  <a:lnTo>
                    <a:pt x="3612442" y="942003"/>
                  </a:lnTo>
                  <a:cubicBezTo>
                    <a:pt x="3610842" y="940255"/>
                    <a:pt x="3610962" y="937541"/>
                    <a:pt x="3612710" y="935941"/>
                  </a:cubicBezTo>
                  <a:lnTo>
                    <a:pt x="3616462" y="932508"/>
                  </a:lnTo>
                  <a:cubicBezTo>
                    <a:pt x="3617336" y="931708"/>
                    <a:pt x="3618452" y="931339"/>
                    <a:pt x="3619549" y="931387"/>
                  </a:cubicBezTo>
                  <a:close/>
                  <a:moveTo>
                    <a:pt x="3243710" y="931387"/>
                  </a:moveTo>
                  <a:cubicBezTo>
                    <a:pt x="3244808" y="931436"/>
                    <a:pt x="3245886" y="931903"/>
                    <a:pt x="3246686" y="932777"/>
                  </a:cubicBezTo>
                  <a:lnTo>
                    <a:pt x="3250119" y="936529"/>
                  </a:lnTo>
                  <a:cubicBezTo>
                    <a:pt x="3251719" y="938277"/>
                    <a:pt x="3251598" y="940991"/>
                    <a:pt x="3249850" y="942590"/>
                  </a:cubicBezTo>
                  <a:lnTo>
                    <a:pt x="3246098" y="946024"/>
                  </a:lnTo>
                  <a:cubicBezTo>
                    <a:pt x="3244350" y="947623"/>
                    <a:pt x="3241636" y="947503"/>
                    <a:pt x="3240036" y="945755"/>
                  </a:cubicBezTo>
                  <a:lnTo>
                    <a:pt x="3236603" y="942003"/>
                  </a:lnTo>
                  <a:cubicBezTo>
                    <a:pt x="3235004" y="940255"/>
                    <a:pt x="3235124" y="937541"/>
                    <a:pt x="3236872" y="935941"/>
                  </a:cubicBezTo>
                  <a:lnTo>
                    <a:pt x="3240624" y="932508"/>
                  </a:lnTo>
                  <a:cubicBezTo>
                    <a:pt x="3241499" y="931708"/>
                    <a:pt x="3242614" y="931339"/>
                    <a:pt x="3243710" y="931387"/>
                  </a:cubicBezTo>
                  <a:close/>
                  <a:moveTo>
                    <a:pt x="2867873" y="931387"/>
                  </a:moveTo>
                  <a:cubicBezTo>
                    <a:pt x="2868970" y="931436"/>
                    <a:pt x="2870048" y="931903"/>
                    <a:pt x="2870848" y="932777"/>
                  </a:cubicBezTo>
                  <a:lnTo>
                    <a:pt x="2874281" y="936529"/>
                  </a:lnTo>
                  <a:cubicBezTo>
                    <a:pt x="2875880" y="938277"/>
                    <a:pt x="2875760" y="940991"/>
                    <a:pt x="2874012" y="942590"/>
                  </a:cubicBezTo>
                  <a:lnTo>
                    <a:pt x="2870260" y="946024"/>
                  </a:lnTo>
                  <a:cubicBezTo>
                    <a:pt x="2868512" y="947623"/>
                    <a:pt x="2865798" y="947503"/>
                    <a:pt x="2864198" y="945755"/>
                  </a:cubicBezTo>
                  <a:lnTo>
                    <a:pt x="2860766" y="942003"/>
                  </a:lnTo>
                  <a:cubicBezTo>
                    <a:pt x="2859166" y="940255"/>
                    <a:pt x="2859286" y="937541"/>
                    <a:pt x="2861034" y="935941"/>
                  </a:cubicBezTo>
                  <a:lnTo>
                    <a:pt x="2864786" y="932508"/>
                  </a:lnTo>
                  <a:cubicBezTo>
                    <a:pt x="2865660" y="931708"/>
                    <a:pt x="2866776" y="931339"/>
                    <a:pt x="2867873" y="931387"/>
                  </a:cubicBezTo>
                  <a:close/>
                  <a:moveTo>
                    <a:pt x="2492034" y="931387"/>
                  </a:moveTo>
                  <a:cubicBezTo>
                    <a:pt x="2493132" y="931436"/>
                    <a:pt x="2494210" y="931903"/>
                    <a:pt x="2495010" y="932777"/>
                  </a:cubicBezTo>
                  <a:lnTo>
                    <a:pt x="2498443" y="936529"/>
                  </a:lnTo>
                  <a:cubicBezTo>
                    <a:pt x="2500042" y="938277"/>
                    <a:pt x="2499922" y="940991"/>
                    <a:pt x="2498174" y="942590"/>
                  </a:cubicBezTo>
                  <a:lnTo>
                    <a:pt x="2494422" y="946024"/>
                  </a:lnTo>
                  <a:cubicBezTo>
                    <a:pt x="2492674" y="947623"/>
                    <a:pt x="2489960" y="947503"/>
                    <a:pt x="2488360" y="945755"/>
                  </a:cubicBezTo>
                  <a:lnTo>
                    <a:pt x="2484927" y="942003"/>
                  </a:lnTo>
                  <a:cubicBezTo>
                    <a:pt x="2483328" y="940255"/>
                    <a:pt x="2483448" y="937541"/>
                    <a:pt x="2485196" y="935941"/>
                  </a:cubicBezTo>
                  <a:lnTo>
                    <a:pt x="2488949" y="932508"/>
                  </a:lnTo>
                  <a:cubicBezTo>
                    <a:pt x="2489822" y="931708"/>
                    <a:pt x="2490938" y="931339"/>
                    <a:pt x="2492034" y="931387"/>
                  </a:cubicBezTo>
                  <a:close/>
                  <a:moveTo>
                    <a:pt x="2116197" y="931387"/>
                  </a:moveTo>
                  <a:cubicBezTo>
                    <a:pt x="2117294" y="931436"/>
                    <a:pt x="2118372" y="931903"/>
                    <a:pt x="2119172" y="932777"/>
                  </a:cubicBezTo>
                  <a:lnTo>
                    <a:pt x="2122605" y="936529"/>
                  </a:lnTo>
                  <a:cubicBezTo>
                    <a:pt x="2124205" y="938277"/>
                    <a:pt x="2124084" y="940991"/>
                    <a:pt x="2122336" y="942590"/>
                  </a:cubicBezTo>
                  <a:lnTo>
                    <a:pt x="2118584" y="946024"/>
                  </a:lnTo>
                  <a:cubicBezTo>
                    <a:pt x="2116836" y="947623"/>
                    <a:pt x="2114122" y="947503"/>
                    <a:pt x="2112522" y="945755"/>
                  </a:cubicBezTo>
                  <a:lnTo>
                    <a:pt x="2109089" y="942003"/>
                  </a:lnTo>
                  <a:cubicBezTo>
                    <a:pt x="2107490" y="940255"/>
                    <a:pt x="2107610" y="937541"/>
                    <a:pt x="2109358" y="935941"/>
                  </a:cubicBezTo>
                  <a:lnTo>
                    <a:pt x="2113110" y="932508"/>
                  </a:lnTo>
                  <a:cubicBezTo>
                    <a:pt x="2113984" y="931708"/>
                    <a:pt x="2115100" y="931339"/>
                    <a:pt x="2116197" y="931387"/>
                  </a:cubicBezTo>
                  <a:close/>
                  <a:moveTo>
                    <a:pt x="1740358" y="931387"/>
                  </a:moveTo>
                  <a:cubicBezTo>
                    <a:pt x="1741455" y="931436"/>
                    <a:pt x="1742534" y="931903"/>
                    <a:pt x="1743334" y="932777"/>
                  </a:cubicBezTo>
                  <a:lnTo>
                    <a:pt x="1746767" y="936529"/>
                  </a:lnTo>
                  <a:cubicBezTo>
                    <a:pt x="1748366" y="938277"/>
                    <a:pt x="1748246" y="940991"/>
                    <a:pt x="1746498" y="942590"/>
                  </a:cubicBezTo>
                  <a:lnTo>
                    <a:pt x="1742746" y="946024"/>
                  </a:lnTo>
                  <a:cubicBezTo>
                    <a:pt x="1740998" y="947623"/>
                    <a:pt x="1738284" y="947503"/>
                    <a:pt x="1736684" y="945755"/>
                  </a:cubicBezTo>
                  <a:lnTo>
                    <a:pt x="1733251" y="942003"/>
                  </a:lnTo>
                  <a:cubicBezTo>
                    <a:pt x="1731652" y="940255"/>
                    <a:pt x="1731772" y="937541"/>
                    <a:pt x="1733520" y="935941"/>
                  </a:cubicBezTo>
                  <a:lnTo>
                    <a:pt x="1737272" y="932508"/>
                  </a:lnTo>
                  <a:cubicBezTo>
                    <a:pt x="1738146" y="931708"/>
                    <a:pt x="1739262" y="931339"/>
                    <a:pt x="1740358" y="931387"/>
                  </a:cubicBezTo>
                  <a:close/>
                  <a:moveTo>
                    <a:pt x="1364520" y="931387"/>
                  </a:moveTo>
                  <a:cubicBezTo>
                    <a:pt x="1365618" y="931436"/>
                    <a:pt x="1366696" y="931903"/>
                    <a:pt x="1367496" y="932777"/>
                  </a:cubicBezTo>
                  <a:lnTo>
                    <a:pt x="1370929" y="936529"/>
                  </a:lnTo>
                  <a:cubicBezTo>
                    <a:pt x="1372528" y="938277"/>
                    <a:pt x="1372408" y="940991"/>
                    <a:pt x="1370660" y="942590"/>
                  </a:cubicBezTo>
                  <a:lnTo>
                    <a:pt x="1366908" y="946024"/>
                  </a:lnTo>
                  <a:cubicBezTo>
                    <a:pt x="1365159" y="947623"/>
                    <a:pt x="1362446" y="947503"/>
                    <a:pt x="1360846" y="945755"/>
                  </a:cubicBezTo>
                  <a:lnTo>
                    <a:pt x="1357413" y="942003"/>
                  </a:lnTo>
                  <a:cubicBezTo>
                    <a:pt x="1355814" y="940255"/>
                    <a:pt x="1355934" y="937541"/>
                    <a:pt x="1357682" y="935941"/>
                  </a:cubicBezTo>
                  <a:lnTo>
                    <a:pt x="1361434" y="932508"/>
                  </a:lnTo>
                  <a:cubicBezTo>
                    <a:pt x="1362308" y="931708"/>
                    <a:pt x="1363424" y="931339"/>
                    <a:pt x="1364520" y="931387"/>
                  </a:cubicBezTo>
                  <a:close/>
                  <a:moveTo>
                    <a:pt x="988682" y="931387"/>
                  </a:moveTo>
                  <a:cubicBezTo>
                    <a:pt x="989779" y="931436"/>
                    <a:pt x="990857" y="931903"/>
                    <a:pt x="991657" y="932777"/>
                  </a:cubicBezTo>
                  <a:lnTo>
                    <a:pt x="995090" y="936529"/>
                  </a:lnTo>
                  <a:cubicBezTo>
                    <a:pt x="996690" y="938277"/>
                    <a:pt x="996570" y="940991"/>
                    <a:pt x="994822" y="942590"/>
                  </a:cubicBezTo>
                  <a:lnTo>
                    <a:pt x="991070" y="946024"/>
                  </a:lnTo>
                  <a:cubicBezTo>
                    <a:pt x="989322" y="947623"/>
                    <a:pt x="986608" y="947503"/>
                    <a:pt x="985008" y="945755"/>
                  </a:cubicBezTo>
                  <a:lnTo>
                    <a:pt x="981575" y="942003"/>
                  </a:lnTo>
                  <a:cubicBezTo>
                    <a:pt x="979975" y="940255"/>
                    <a:pt x="980096" y="937541"/>
                    <a:pt x="981844" y="935941"/>
                  </a:cubicBezTo>
                  <a:lnTo>
                    <a:pt x="985596" y="932508"/>
                  </a:lnTo>
                  <a:cubicBezTo>
                    <a:pt x="986470" y="931708"/>
                    <a:pt x="987586" y="931339"/>
                    <a:pt x="988682" y="931387"/>
                  </a:cubicBezTo>
                  <a:close/>
                  <a:moveTo>
                    <a:pt x="612844" y="931387"/>
                  </a:moveTo>
                  <a:cubicBezTo>
                    <a:pt x="613941" y="931436"/>
                    <a:pt x="615019" y="931903"/>
                    <a:pt x="615819" y="932777"/>
                  </a:cubicBezTo>
                  <a:lnTo>
                    <a:pt x="619253" y="936529"/>
                  </a:lnTo>
                  <a:cubicBezTo>
                    <a:pt x="620852" y="938277"/>
                    <a:pt x="620732" y="940991"/>
                    <a:pt x="618984" y="942590"/>
                  </a:cubicBezTo>
                  <a:lnTo>
                    <a:pt x="615232" y="946024"/>
                  </a:lnTo>
                  <a:cubicBezTo>
                    <a:pt x="613483" y="947623"/>
                    <a:pt x="610769" y="947503"/>
                    <a:pt x="609170" y="945755"/>
                  </a:cubicBezTo>
                  <a:lnTo>
                    <a:pt x="605736" y="942003"/>
                  </a:lnTo>
                  <a:cubicBezTo>
                    <a:pt x="604137" y="940255"/>
                    <a:pt x="604257" y="937541"/>
                    <a:pt x="606006" y="935941"/>
                  </a:cubicBezTo>
                  <a:lnTo>
                    <a:pt x="609758" y="932508"/>
                  </a:lnTo>
                  <a:cubicBezTo>
                    <a:pt x="610632" y="931708"/>
                    <a:pt x="611747" y="931339"/>
                    <a:pt x="612844" y="931387"/>
                  </a:cubicBezTo>
                  <a:close/>
                  <a:moveTo>
                    <a:pt x="237006" y="931387"/>
                  </a:moveTo>
                  <a:cubicBezTo>
                    <a:pt x="238103" y="931436"/>
                    <a:pt x="239182" y="931903"/>
                    <a:pt x="239981" y="932777"/>
                  </a:cubicBezTo>
                  <a:lnTo>
                    <a:pt x="243415" y="936529"/>
                  </a:lnTo>
                  <a:cubicBezTo>
                    <a:pt x="245014" y="938277"/>
                    <a:pt x="244894" y="940991"/>
                    <a:pt x="243146" y="942590"/>
                  </a:cubicBezTo>
                  <a:lnTo>
                    <a:pt x="239394" y="946024"/>
                  </a:lnTo>
                  <a:cubicBezTo>
                    <a:pt x="237646" y="947623"/>
                    <a:pt x="234932" y="947503"/>
                    <a:pt x="233332" y="945755"/>
                  </a:cubicBezTo>
                  <a:lnTo>
                    <a:pt x="229899" y="942003"/>
                  </a:lnTo>
                  <a:cubicBezTo>
                    <a:pt x="228299" y="940255"/>
                    <a:pt x="228420" y="937541"/>
                    <a:pt x="230168" y="935941"/>
                  </a:cubicBezTo>
                  <a:lnTo>
                    <a:pt x="233920" y="932508"/>
                  </a:lnTo>
                  <a:cubicBezTo>
                    <a:pt x="234794" y="931708"/>
                    <a:pt x="235910" y="931339"/>
                    <a:pt x="237006" y="931387"/>
                  </a:cubicBezTo>
                  <a:close/>
                  <a:moveTo>
                    <a:pt x="3932748" y="927117"/>
                  </a:moveTo>
                  <a:cubicBezTo>
                    <a:pt x="3933845" y="927165"/>
                    <a:pt x="3934923" y="927632"/>
                    <a:pt x="3935723" y="928506"/>
                  </a:cubicBezTo>
                  <a:lnTo>
                    <a:pt x="3939156" y="932258"/>
                  </a:lnTo>
                  <a:cubicBezTo>
                    <a:pt x="3940756" y="934007"/>
                    <a:pt x="3940636" y="936721"/>
                    <a:pt x="3938887" y="938320"/>
                  </a:cubicBezTo>
                  <a:lnTo>
                    <a:pt x="3935135" y="941753"/>
                  </a:lnTo>
                  <a:cubicBezTo>
                    <a:pt x="3933387" y="943353"/>
                    <a:pt x="3930673" y="943232"/>
                    <a:pt x="3929074" y="941484"/>
                  </a:cubicBezTo>
                  <a:lnTo>
                    <a:pt x="3925641" y="937732"/>
                  </a:lnTo>
                  <a:cubicBezTo>
                    <a:pt x="3924041" y="935984"/>
                    <a:pt x="3924161" y="933270"/>
                    <a:pt x="3925910" y="931670"/>
                  </a:cubicBezTo>
                  <a:lnTo>
                    <a:pt x="3929661" y="928238"/>
                  </a:lnTo>
                  <a:cubicBezTo>
                    <a:pt x="3930536" y="927438"/>
                    <a:pt x="3931651" y="927068"/>
                    <a:pt x="3932748" y="927117"/>
                  </a:cubicBezTo>
                  <a:close/>
                  <a:moveTo>
                    <a:pt x="3556910" y="927117"/>
                  </a:moveTo>
                  <a:cubicBezTo>
                    <a:pt x="3558007" y="927165"/>
                    <a:pt x="3559086" y="927632"/>
                    <a:pt x="3559885" y="928506"/>
                  </a:cubicBezTo>
                  <a:lnTo>
                    <a:pt x="3563318" y="932258"/>
                  </a:lnTo>
                  <a:cubicBezTo>
                    <a:pt x="3564918" y="934007"/>
                    <a:pt x="3564798" y="936721"/>
                    <a:pt x="3563049" y="938320"/>
                  </a:cubicBezTo>
                  <a:lnTo>
                    <a:pt x="3559297" y="941753"/>
                  </a:lnTo>
                  <a:cubicBezTo>
                    <a:pt x="3557549" y="943353"/>
                    <a:pt x="3554835" y="943232"/>
                    <a:pt x="3553236" y="941484"/>
                  </a:cubicBezTo>
                  <a:lnTo>
                    <a:pt x="3549802" y="937732"/>
                  </a:lnTo>
                  <a:cubicBezTo>
                    <a:pt x="3548202" y="935984"/>
                    <a:pt x="3548324" y="933270"/>
                    <a:pt x="3550071" y="931670"/>
                  </a:cubicBezTo>
                  <a:lnTo>
                    <a:pt x="3553823" y="928238"/>
                  </a:lnTo>
                  <a:cubicBezTo>
                    <a:pt x="3554697" y="927438"/>
                    <a:pt x="3555813" y="927068"/>
                    <a:pt x="3556910" y="927117"/>
                  </a:cubicBezTo>
                  <a:close/>
                  <a:moveTo>
                    <a:pt x="3181072" y="927117"/>
                  </a:moveTo>
                  <a:cubicBezTo>
                    <a:pt x="3182169" y="927165"/>
                    <a:pt x="3183247" y="927632"/>
                    <a:pt x="3184047" y="928506"/>
                  </a:cubicBezTo>
                  <a:lnTo>
                    <a:pt x="3187480" y="932258"/>
                  </a:lnTo>
                  <a:cubicBezTo>
                    <a:pt x="3189080" y="934007"/>
                    <a:pt x="3188959" y="936721"/>
                    <a:pt x="3187211" y="938320"/>
                  </a:cubicBezTo>
                  <a:lnTo>
                    <a:pt x="3183459" y="941753"/>
                  </a:lnTo>
                  <a:cubicBezTo>
                    <a:pt x="3181711" y="943353"/>
                    <a:pt x="3178997" y="943232"/>
                    <a:pt x="3177398" y="941484"/>
                  </a:cubicBezTo>
                  <a:lnTo>
                    <a:pt x="3173965" y="937732"/>
                  </a:lnTo>
                  <a:cubicBezTo>
                    <a:pt x="3172365" y="935984"/>
                    <a:pt x="3172485" y="933270"/>
                    <a:pt x="3174233" y="931670"/>
                  </a:cubicBezTo>
                  <a:lnTo>
                    <a:pt x="3177985" y="928238"/>
                  </a:lnTo>
                  <a:cubicBezTo>
                    <a:pt x="3178860" y="927438"/>
                    <a:pt x="3179975" y="927068"/>
                    <a:pt x="3181072" y="927117"/>
                  </a:cubicBezTo>
                  <a:close/>
                  <a:moveTo>
                    <a:pt x="2805234" y="927117"/>
                  </a:moveTo>
                  <a:cubicBezTo>
                    <a:pt x="2806331" y="927165"/>
                    <a:pt x="2807409" y="927632"/>
                    <a:pt x="2808209" y="928506"/>
                  </a:cubicBezTo>
                  <a:lnTo>
                    <a:pt x="2811642" y="932258"/>
                  </a:lnTo>
                  <a:cubicBezTo>
                    <a:pt x="2813241" y="934007"/>
                    <a:pt x="2813122" y="936721"/>
                    <a:pt x="2811373" y="938320"/>
                  </a:cubicBezTo>
                  <a:lnTo>
                    <a:pt x="2807621" y="941753"/>
                  </a:lnTo>
                  <a:cubicBezTo>
                    <a:pt x="2805873" y="943353"/>
                    <a:pt x="2803158" y="943232"/>
                    <a:pt x="2801559" y="941484"/>
                  </a:cubicBezTo>
                  <a:lnTo>
                    <a:pt x="2798126" y="937732"/>
                  </a:lnTo>
                  <a:cubicBezTo>
                    <a:pt x="2796526" y="935984"/>
                    <a:pt x="2796647" y="933270"/>
                    <a:pt x="2798395" y="931670"/>
                  </a:cubicBezTo>
                  <a:lnTo>
                    <a:pt x="2802147" y="928238"/>
                  </a:lnTo>
                  <a:cubicBezTo>
                    <a:pt x="2803021" y="927438"/>
                    <a:pt x="2804137" y="927068"/>
                    <a:pt x="2805234" y="927117"/>
                  </a:cubicBezTo>
                  <a:close/>
                  <a:moveTo>
                    <a:pt x="2429395" y="927117"/>
                  </a:moveTo>
                  <a:cubicBezTo>
                    <a:pt x="2430493" y="927165"/>
                    <a:pt x="2431572" y="927632"/>
                    <a:pt x="2432371" y="928506"/>
                  </a:cubicBezTo>
                  <a:lnTo>
                    <a:pt x="2435804" y="932258"/>
                  </a:lnTo>
                  <a:cubicBezTo>
                    <a:pt x="2437404" y="934007"/>
                    <a:pt x="2437284" y="936721"/>
                    <a:pt x="2435535" y="938320"/>
                  </a:cubicBezTo>
                  <a:lnTo>
                    <a:pt x="2431783" y="941753"/>
                  </a:lnTo>
                  <a:cubicBezTo>
                    <a:pt x="2430035" y="943353"/>
                    <a:pt x="2427321" y="943232"/>
                    <a:pt x="2425722" y="941484"/>
                  </a:cubicBezTo>
                  <a:lnTo>
                    <a:pt x="2422288" y="937732"/>
                  </a:lnTo>
                  <a:cubicBezTo>
                    <a:pt x="2420688" y="935984"/>
                    <a:pt x="2420810" y="933270"/>
                    <a:pt x="2422557" y="931670"/>
                  </a:cubicBezTo>
                  <a:lnTo>
                    <a:pt x="2426309" y="928238"/>
                  </a:lnTo>
                  <a:cubicBezTo>
                    <a:pt x="2427184" y="927438"/>
                    <a:pt x="2428299" y="927068"/>
                    <a:pt x="2429395" y="927117"/>
                  </a:cubicBezTo>
                  <a:close/>
                  <a:moveTo>
                    <a:pt x="2053558" y="927117"/>
                  </a:moveTo>
                  <a:cubicBezTo>
                    <a:pt x="2054655" y="927165"/>
                    <a:pt x="2055733" y="927632"/>
                    <a:pt x="2056533" y="928506"/>
                  </a:cubicBezTo>
                  <a:lnTo>
                    <a:pt x="2059966" y="932258"/>
                  </a:lnTo>
                  <a:cubicBezTo>
                    <a:pt x="2061565" y="934007"/>
                    <a:pt x="2061445" y="936721"/>
                    <a:pt x="2059697" y="938320"/>
                  </a:cubicBezTo>
                  <a:lnTo>
                    <a:pt x="2055945" y="941753"/>
                  </a:lnTo>
                  <a:cubicBezTo>
                    <a:pt x="2054197" y="943353"/>
                    <a:pt x="2051482" y="943232"/>
                    <a:pt x="2049883" y="941484"/>
                  </a:cubicBezTo>
                  <a:lnTo>
                    <a:pt x="2046450" y="937732"/>
                  </a:lnTo>
                  <a:cubicBezTo>
                    <a:pt x="2044850" y="935984"/>
                    <a:pt x="2044971" y="933270"/>
                    <a:pt x="2046719" y="931670"/>
                  </a:cubicBezTo>
                  <a:lnTo>
                    <a:pt x="2050470" y="928238"/>
                  </a:lnTo>
                  <a:cubicBezTo>
                    <a:pt x="2051345" y="927438"/>
                    <a:pt x="2052461" y="927068"/>
                    <a:pt x="2053558" y="927117"/>
                  </a:cubicBezTo>
                  <a:close/>
                  <a:moveTo>
                    <a:pt x="1677720" y="927117"/>
                  </a:moveTo>
                  <a:cubicBezTo>
                    <a:pt x="1678816" y="927165"/>
                    <a:pt x="1679895" y="927632"/>
                    <a:pt x="1680694" y="928506"/>
                  </a:cubicBezTo>
                  <a:lnTo>
                    <a:pt x="1684127" y="932258"/>
                  </a:lnTo>
                  <a:cubicBezTo>
                    <a:pt x="1685727" y="934007"/>
                    <a:pt x="1685607" y="936721"/>
                    <a:pt x="1683858" y="938320"/>
                  </a:cubicBezTo>
                  <a:lnTo>
                    <a:pt x="1680106" y="941753"/>
                  </a:lnTo>
                  <a:cubicBezTo>
                    <a:pt x="1678359" y="943353"/>
                    <a:pt x="1675645" y="943232"/>
                    <a:pt x="1674045" y="941484"/>
                  </a:cubicBezTo>
                  <a:lnTo>
                    <a:pt x="1670612" y="937732"/>
                  </a:lnTo>
                  <a:cubicBezTo>
                    <a:pt x="1669012" y="935984"/>
                    <a:pt x="1669133" y="933270"/>
                    <a:pt x="1670881" y="931670"/>
                  </a:cubicBezTo>
                  <a:lnTo>
                    <a:pt x="1674633" y="928238"/>
                  </a:lnTo>
                  <a:cubicBezTo>
                    <a:pt x="1675507" y="927438"/>
                    <a:pt x="1676622" y="927068"/>
                    <a:pt x="1677720" y="927117"/>
                  </a:cubicBezTo>
                  <a:close/>
                  <a:moveTo>
                    <a:pt x="1301881" y="927117"/>
                  </a:moveTo>
                  <a:cubicBezTo>
                    <a:pt x="1302978" y="927165"/>
                    <a:pt x="1304057" y="927632"/>
                    <a:pt x="1304857" y="928506"/>
                  </a:cubicBezTo>
                  <a:lnTo>
                    <a:pt x="1308290" y="932258"/>
                  </a:lnTo>
                  <a:cubicBezTo>
                    <a:pt x="1309889" y="934007"/>
                    <a:pt x="1309769" y="936721"/>
                    <a:pt x="1308021" y="938320"/>
                  </a:cubicBezTo>
                  <a:lnTo>
                    <a:pt x="1304269" y="941753"/>
                  </a:lnTo>
                  <a:cubicBezTo>
                    <a:pt x="1302521" y="943353"/>
                    <a:pt x="1299806" y="943232"/>
                    <a:pt x="1298207" y="941484"/>
                  </a:cubicBezTo>
                  <a:lnTo>
                    <a:pt x="1294774" y="937732"/>
                  </a:lnTo>
                  <a:cubicBezTo>
                    <a:pt x="1293174" y="935984"/>
                    <a:pt x="1293295" y="933270"/>
                    <a:pt x="1295043" y="931670"/>
                  </a:cubicBezTo>
                  <a:lnTo>
                    <a:pt x="1298794" y="928238"/>
                  </a:lnTo>
                  <a:cubicBezTo>
                    <a:pt x="1299669" y="927438"/>
                    <a:pt x="1300784" y="927068"/>
                    <a:pt x="1301881" y="927117"/>
                  </a:cubicBezTo>
                  <a:close/>
                  <a:moveTo>
                    <a:pt x="926043" y="927117"/>
                  </a:moveTo>
                  <a:cubicBezTo>
                    <a:pt x="927140" y="927165"/>
                    <a:pt x="928219" y="927632"/>
                    <a:pt x="929018" y="928506"/>
                  </a:cubicBezTo>
                  <a:lnTo>
                    <a:pt x="932451" y="932258"/>
                  </a:lnTo>
                  <a:cubicBezTo>
                    <a:pt x="934051" y="934007"/>
                    <a:pt x="933931" y="936721"/>
                    <a:pt x="932182" y="938320"/>
                  </a:cubicBezTo>
                  <a:lnTo>
                    <a:pt x="928430" y="941753"/>
                  </a:lnTo>
                  <a:cubicBezTo>
                    <a:pt x="926682" y="943353"/>
                    <a:pt x="923968" y="943232"/>
                    <a:pt x="922369" y="941484"/>
                  </a:cubicBezTo>
                  <a:lnTo>
                    <a:pt x="918936" y="937732"/>
                  </a:lnTo>
                  <a:cubicBezTo>
                    <a:pt x="917336" y="935984"/>
                    <a:pt x="917457" y="933270"/>
                    <a:pt x="919204" y="931670"/>
                  </a:cubicBezTo>
                  <a:lnTo>
                    <a:pt x="922956" y="928238"/>
                  </a:lnTo>
                  <a:cubicBezTo>
                    <a:pt x="923831" y="927438"/>
                    <a:pt x="924946" y="927068"/>
                    <a:pt x="926043" y="927117"/>
                  </a:cubicBezTo>
                  <a:close/>
                  <a:moveTo>
                    <a:pt x="550205" y="927117"/>
                  </a:moveTo>
                  <a:cubicBezTo>
                    <a:pt x="551302" y="927165"/>
                    <a:pt x="552381" y="927632"/>
                    <a:pt x="553180" y="928506"/>
                  </a:cubicBezTo>
                  <a:lnTo>
                    <a:pt x="556613" y="932258"/>
                  </a:lnTo>
                  <a:cubicBezTo>
                    <a:pt x="558213" y="934007"/>
                    <a:pt x="558093" y="936721"/>
                    <a:pt x="556345" y="938320"/>
                  </a:cubicBezTo>
                  <a:lnTo>
                    <a:pt x="552592" y="941753"/>
                  </a:lnTo>
                  <a:cubicBezTo>
                    <a:pt x="550845" y="943353"/>
                    <a:pt x="548130" y="943232"/>
                    <a:pt x="546531" y="941484"/>
                  </a:cubicBezTo>
                  <a:lnTo>
                    <a:pt x="543098" y="937732"/>
                  </a:lnTo>
                  <a:cubicBezTo>
                    <a:pt x="541498" y="935984"/>
                    <a:pt x="541619" y="933270"/>
                    <a:pt x="543367" y="931670"/>
                  </a:cubicBezTo>
                  <a:lnTo>
                    <a:pt x="547118" y="928238"/>
                  </a:lnTo>
                  <a:cubicBezTo>
                    <a:pt x="547993" y="927438"/>
                    <a:pt x="549108" y="927068"/>
                    <a:pt x="550205" y="927117"/>
                  </a:cubicBezTo>
                  <a:close/>
                  <a:moveTo>
                    <a:pt x="174367" y="927117"/>
                  </a:moveTo>
                  <a:cubicBezTo>
                    <a:pt x="175464" y="927165"/>
                    <a:pt x="176543" y="927632"/>
                    <a:pt x="177342" y="928506"/>
                  </a:cubicBezTo>
                  <a:lnTo>
                    <a:pt x="180775" y="932258"/>
                  </a:lnTo>
                  <a:cubicBezTo>
                    <a:pt x="182375" y="934007"/>
                    <a:pt x="182255" y="936721"/>
                    <a:pt x="180506" y="938320"/>
                  </a:cubicBezTo>
                  <a:lnTo>
                    <a:pt x="176755" y="941753"/>
                  </a:lnTo>
                  <a:cubicBezTo>
                    <a:pt x="175006" y="943353"/>
                    <a:pt x="172292" y="943232"/>
                    <a:pt x="170693" y="941484"/>
                  </a:cubicBezTo>
                  <a:lnTo>
                    <a:pt x="167260" y="937732"/>
                  </a:lnTo>
                  <a:cubicBezTo>
                    <a:pt x="165660" y="935984"/>
                    <a:pt x="165781" y="933270"/>
                    <a:pt x="167529" y="931670"/>
                  </a:cubicBezTo>
                  <a:lnTo>
                    <a:pt x="171281" y="928238"/>
                  </a:lnTo>
                  <a:cubicBezTo>
                    <a:pt x="172155" y="927438"/>
                    <a:pt x="173270" y="927068"/>
                    <a:pt x="174367" y="927117"/>
                  </a:cubicBezTo>
                  <a:close/>
                  <a:moveTo>
                    <a:pt x="3961011" y="926371"/>
                  </a:moveTo>
                  <a:cubicBezTo>
                    <a:pt x="3962135" y="926371"/>
                    <a:pt x="3963258" y="926799"/>
                    <a:pt x="3964115" y="927656"/>
                  </a:cubicBezTo>
                  <a:lnTo>
                    <a:pt x="3976357" y="939898"/>
                  </a:lnTo>
                  <a:cubicBezTo>
                    <a:pt x="3978071" y="941613"/>
                    <a:pt x="3978071" y="944392"/>
                    <a:pt x="3976357" y="946106"/>
                  </a:cubicBezTo>
                  <a:lnTo>
                    <a:pt x="3972031" y="950432"/>
                  </a:lnTo>
                  <a:lnTo>
                    <a:pt x="3940145" y="950432"/>
                  </a:lnTo>
                  <a:lnTo>
                    <a:pt x="3940145" y="945418"/>
                  </a:lnTo>
                  <a:lnTo>
                    <a:pt x="3957907" y="927656"/>
                  </a:lnTo>
                  <a:cubicBezTo>
                    <a:pt x="3958764" y="926799"/>
                    <a:pt x="3959888" y="926371"/>
                    <a:pt x="3961011" y="926371"/>
                  </a:cubicBezTo>
                  <a:close/>
                  <a:moveTo>
                    <a:pt x="3585173" y="926371"/>
                  </a:moveTo>
                  <a:cubicBezTo>
                    <a:pt x="3586296" y="926371"/>
                    <a:pt x="3587420" y="926799"/>
                    <a:pt x="3588277" y="927656"/>
                  </a:cubicBezTo>
                  <a:lnTo>
                    <a:pt x="3600519" y="939898"/>
                  </a:lnTo>
                  <a:cubicBezTo>
                    <a:pt x="3602233" y="941613"/>
                    <a:pt x="3602233" y="944392"/>
                    <a:pt x="3600519" y="946106"/>
                  </a:cubicBezTo>
                  <a:lnTo>
                    <a:pt x="3596193" y="950432"/>
                  </a:lnTo>
                  <a:lnTo>
                    <a:pt x="3564307" y="950432"/>
                  </a:lnTo>
                  <a:lnTo>
                    <a:pt x="3564307" y="945418"/>
                  </a:lnTo>
                  <a:lnTo>
                    <a:pt x="3582069" y="927656"/>
                  </a:lnTo>
                  <a:cubicBezTo>
                    <a:pt x="3582926" y="926799"/>
                    <a:pt x="3584049" y="926371"/>
                    <a:pt x="3585173" y="926371"/>
                  </a:cubicBezTo>
                  <a:close/>
                  <a:moveTo>
                    <a:pt x="3209335" y="926371"/>
                  </a:moveTo>
                  <a:cubicBezTo>
                    <a:pt x="3210458" y="926371"/>
                    <a:pt x="3211582" y="926799"/>
                    <a:pt x="3212439" y="927656"/>
                  </a:cubicBezTo>
                  <a:lnTo>
                    <a:pt x="3224680" y="939898"/>
                  </a:lnTo>
                  <a:cubicBezTo>
                    <a:pt x="3226395" y="941613"/>
                    <a:pt x="3226395" y="944392"/>
                    <a:pt x="3224680" y="946106"/>
                  </a:cubicBezTo>
                  <a:lnTo>
                    <a:pt x="3220354" y="950432"/>
                  </a:lnTo>
                  <a:lnTo>
                    <a:pt x="3188469" y="950432"/>
                  </a:lnTo>
                  <a:lnTo>
                    <a:pt x="3188469" y="945418"/>
                  </a:lnTo>
                  <a:lnTo>
                    <a:pt x="3206231" y="927656"/>
                  </a:lnTo>
                  <a:cubicBezTo>
                    <a:pt x="3207088" y="926799"/>
                    <a:pt x="3208212" y="926371"/>
                    <a:pt x="3209335" y="926371"/>
                  </a:cubicBezTo>
                  <a:close/>
                  <a:moveTo>
                    <a:pt x="2833497" y="926371"/>
                  </a:moveTo>
                  <a:cubicBezTo>
                    <a:pt x="2834620" y="926371"/>
                    <a:pt x="2835744" y="926799"/>
                    <a:pt x="2836601" y="927656"/>
                  </a:cubicBezTo>
                  <a:lnTo>
                    <a:pt x="2848842" y="939898"/>
                  </a:lnTo>
                  <a:cubicBezTo>
                    <a:pt x="2850557" y="941613"/>
                    <a:pt x="2850557" y="944392"/>
                    <a:pt x="2848842" y="946106"/>
                  </a:cubicBezTo>
                  <a:lnTo>
                    <a:pt x="2844516" y="950432"/>
                  </a:lnTo>
                  <a:lnTo>
                    <a:pt x="2812631" y="950432"/>
                  </a:lnTo>
                  <a:lnTo>
                    <a:pt x="2812631" y="945418"/>
                  </a:lnTo>
                  <a:lnTo>
                    <a:pt x="2830393" y="927656"/>
                  </a:lnTo>
                  <a:cubicBezTo>
                    <a:pt x="2831250" y="926799"/>
                    <a:pt x="2832373" y="926371"/>
                    <a:pt x="2833497" y="926371"/>
                  </a:cubicBezTo>
                  <a:close/>
                  <a:moveTo>
                    <a:pt x="2457659" y="926371"/>
                  </a:moveTo>
                  <a:cubicBezTo>
                    <a:pt x="2458782" y="926371"/>
                    <a:pt x="2459906" y="926799"/>
                    <a:pt x="2460763" y="927656"/>
                  </a:cubicBezTo>
                  <a:lnTo>
                    <a:pt x="2473005" y="939898"/>
                  </a:lnTo>
                  <a:cubicBezTo>
                    <a:pt x="2474719" y="941613"/>
                    <a:pt x="2474719" y="944392"/>
                    <a:pt x="2473005" y="946106"/>
                  </a:cubicBezTo>
                  <a:lnTo>
                    <a:pt x="2468679" y="950432"/>
                  </a:lnTo>
                  <a:lnTo>
                    <a:pt x="2436793" y="950432"/>
                  </a:lnTo>
                  <a:lnTo>
                    <a:pt x="2436793" y="945418"/>
                  </a:lnTo>
                  <a:lnTo>
                    <a:pt x="2454555" y="927656"/>
                  </a:lnTo>
                  <a:cubicBezTo>
                    <a:pt x="2455412" y="926799"/>
                    <a:pt x="2456536" y="926371"/>
                    <a:pt x="2457659" y="926371"/>
                  </a:cubicBezTo>
                  <a:close/>
                  <a:moveTo>
                    <a:pt x="2081820" y="926371"/>
                  </a:moveTo>
                  <a:cubicBezTo>
                    <a:pt x="2082944" y="926371"/>
                    <a:pt x="2084068" y="926799"/>
                    <a:pt x="2084925" y="927656"/>
                  </a:cubicBezTo>
                  <a:lnTo>
                    <a:pt x="2097166" y="939898"/>
                  </a:lnTo>
                  <a:cubicBezTo>
                    <a:pt x="2098881" y="941613"/>
                    <a:pt x="2098881" y="944392"/>
                    <a:pt x="2097166" y="946106"/>
                  </a:cubicBezTo>
                  <a:lnTo>
                    <a:pt x="2092840" y="950432"/>
                  </a:lnTo>
                  <a:lnTo>
                    <a:pt x="2060955" y="950432"/>
                  </a:lnTo>
                  <a:lnTo>
                    <a:pt x="2060955" y="945418"/>
                  </a:lnTo>
                  <a:lnTo>
                    <a:pt x="2078716" y="927656"/>
                  </a:lnTo>
                  <a:cubicBezTo>
                    <a:pt x="2079574" y="926799"/>
                    <a:pt x="2080697" y="926371"/>
                    <a:pt x="2081820" y="926371"/>
                  </a:cubicBezTo>
                  <a:close/>
                  <a:moveTo>
                    <a:pt x="1705983" y="926371"/>
                  </a:moveTo>
                  <a:cubicBezTo>
                    <a:pt x="1707106" y="926371"/>
                    <a:pt x="1708229" y="926799"/>
                    <a:pt x="1709087" y="927656"/>
                  </a:cubicBezTo>
                  <a:lnTo>
                    <a:pt x="1721329" y="939898"/>
                  </a:lnTo>
                  <a:cubicBezTo>
                    <a:pt x="1723042" y="941613"/>
                    <a:pt x="1723042" y="944392"/>
                    <a:pt x="1721329" y="946106"/>
                  </a:cubicBezTo>
                  <a:lnTo>
                    <a:pt x="1717003" y="950432"/>
                  </a:lnTo>
                  <a:lnTo>
                    <a:pt x="1685116" y="950432"/>
                  </a:lnTo>
                  <a:lnTo>
                    <a:pt x="1685116" y="945418"/>
                  </a:lnTo>
                  <a:lnTo>
                    <a:pt x="1702879" y="927656"/>
                  </a:lnTo>
                  <a:cubicBezTo>
                    <a:pt x="1703736" y="926799"/>
                    <a:pt x="1704859" y="926371"/>
                    <a:pt x="1705983" y="926371"/>
                  </a:cubicBezTo>
                  <a:close/>
                  <a:moveTo>
                    <a:pt x="1330144" y="926371"/>
                  </a:moveTo>
                  <a:cubicBezTo>
                    <a:pt x="1331268" y="926371"/>
                    <a:pt x="1332391" y="926799"/>
                    <a:pt x="1333248" y="927656"/>
                  </a:cubicBezTo>
                  <a:lnTo>
                    <a:pt x="1345490" y="939898"/>
                  </a:lnTo>
                  <a:cubicBezTo>
                    <a:pt x="1347205" y="941613"/>
                    <a:pt x="1347205" y="944392"/>
                    <a:pt x="1345490" y="946106"/>
                  </a:cubicBezTo>
                  <a:lnTo>
                    <a:pt x="1341164" y="950432"/>
                  </a:lnTo>
                  <a:lnTo>
                    <a:pt x="1309278" y="950432"/>
                  </a:lnTo>
                  <a:lnTo>
                    <a:pt x="1309278" y="945418"/>
                  </a:lnTo>
                  <a:lnTo>
                    <a:pt x="1327040" y="927656"/>
                  </a:lnTo>
                  <a:cubicBezTo>
                    <a:pt x="1327897" y="926799"/>
                    <a:pt x="1329021" y="926371"/>
                    <a:pt x="1330144" y="926371"/>
                  </a:cubicBezTo>
                  <a:close/>
                  <a:moveTo>
                    <a:pt x="954306" y="926371"/>
                  </a:moveTo>
                  <a:cubicBezTo>
                    <a:pt x="955430" y="926371"/>
                    <a:pt x="956553" y="926799"/>
                    <a:pt x="957410" y="927656"/>
                  </a:cubicBezTo>
                  <a:lnTo>
                    <a:pt x="969652" y="939898"/>
                  </a:lnTo>
                  <a:cubicBezTo>
                    <a:pt x="971366" y="941613"/>
                    <a:pt x="971366" y="944392"/>
                    <a:pt x="969652" y="946106"/>
                  </a:cubicBezTo>
                  <a:lnTo>
                    <a:pt x="965326" y="950432"/>
                  </a:lnTo>
                  <a:lnTo>
                    <a:pt x="933440" y="950432"/>
                  </a:lnTo>
                  <a:lnTo>
                    <a:pt x="933440" y="945418"/>
                  </a:lnTo>
                  <a:lnTo>
                    <a:pt x="951203" y="927656"/>
                  </a:lnTo>
                  <a:cubicBezTo>
                    <a:pt x="952060" y="926799"/>
                    <a:pt x="953183" y="926371"/>
                    <a:pt x="954306" y="926371"/>
                  </a:cubicBezTo>
                  <a:close/>
                  <a:moveTo>
                    <a:pt x="578468" y="926371"/>
                  </a:moveTo>
                  <a:cubicBezTo>
                    <a:pt x="579592" y="926371"/>
                    <a:pt x="580715" y="926799"/>
                    <a:pt x="581572" y="927656"/>
                  </a:cubicBezTo>
                  <a:lnTo>
                    <a:pt x="593814" y="939898"/>
                  </a:lnTo>
                  <a:cubicBezTo>
                    <a:pt x="595528" y="941613"/>
                    <a:pt x="595528" y="944392"/>
                    <a:pt x="593814" y="946106"/>
                  </a:cubicBezTo>
                  <a:lnTo>
                    <a:pt x="589488" y="950432"/>
                  </a:lnTo>
                  <a:lnTo>
                    <a:pt x="557602" y="950432"/>
                  </a:lnTo>
                  <a:lnTo>
                    <a:pt x="557602" y="945418"/>
                  </a:lnTo>
                  <a:lnTo>
                    <a:pt x="575364" y="927656"/>
                  </a:lnTo>
                  <a:cubicBezTo>
                    <a:pt x="576221" y="926799"/>
                    <a:pt x="577345" y="926371"/>
                    <a:pt x="578468" y="926371"/>
                  </a:cubicBezTo>
                  <a:close/>
                  <a:moveTo>
                    <a:pt x="202631" y="926371"/>
                  </a:moveTo>
                  <a:cubicBezTo>
                    <a:pt x="203754" y="926371"/>
                    <a:pt x="204878" y="926799"/>
                    <a:pt x="205735" y="927656"/>
                  </a:cubicBezTo>
                  <a:lnTo>
                    <a:pt x="217977" y="939898"/>
                  </a:lnTo>
                  <a:cubicBezTo>
                    <a:pt x="219691" y="941613"/>
                    <a:pt x="219691" y="944392"/>
                    <a:pt x="217977" y="946106"/>
                  </a:cubicBezTo>
                  <a:lnTo>
                    <a:pt x="213651" y="950432"/>
                  </a:lnTo>
                  <a:lnTo>
                    <a:pt x="181764" y="950432"/>
                  </a:lnTo>
                  <a:lnTo>
                    <a:pt x="181764" y="945418"/>
                  </a:lnTo>
                  <a:lnTo>
                    <a:pt x="199526" y="927656"/>
                  </a:lnTo>
                  <a:cubicBezTo>
                    <a:pt x="200384" y="926799"/>
                    <a:pt x="201507" y="926371"/>
                    <a:pt x="202631" y="926371"/>
                  </a:cubicBezTo>
                  <a:close/>
                  <a:moveTo>
                    <a:pt x="4018878" y="922134"/>
                  </a:moveTo>
                  <a:cubicBezTo>
                    <a:pt x="4019974" y="922182"/>
                    <a:pt x="4021053" y="922650"/>
                    <a:pt x="4021852" y="923523"/>
                  </a:cubicBezTo>
                  <a:lnTo>
                    <a:pt x="4025286" y="927276"/>
                  </a:lnTo>
                  <a:cubicBezTo>
                    <a:pt x="4026885" y="929024"/>
                    <a:pt x="4026765" y="931737"/>
                    <a:pt x="4025017" y="933337"/>
                  </a:cubicBezTo>
                  <a:lnTo>
                    <a:pt x="4021265" y="936770"/>
                  </a:lnTo>
                  <a:cubicBezTo>
                    <a:pt x="4019517" y="938370"/>
                    <a:pt x="4016802" y="938249"/>
                    <a:pt x="4015203" y="936501"/>
                  </a:cubicBezTo>
                  <a:lnTo>
                    <a:pt x="4011770" y="932749"/>
                  </a:lnTo>
                  <a:cubicBezTo>
                    <a:pt x="4010170" y="931001"/>
                    <a:pt x="4010291" y="928287"/>
                    <a:pt x="4012039" y="926688"/>
                  </a:cubicBezTo>
                  <a:lnTo>
                    <a:pt x="4015791" y="923255"/>
                  </a:lnTo>
                  <a:cubicBezTo>
                    <a:pt x="4016665" y="922455"/>
                    <a:pt x="4017780" y="922085"/>
                    <a:pt x="4018878" y="922134"/>
                  </a:cubicBezTo>
                  <a:close/>
                  <a:moveTo>
                    <a:pt x="3643039" y="922134"/>
                  </a:moveTo>
                  <a:cubicBezTo>
                    <a:pt x="3644136" y="922182"/>
                    <a:pt x="3645215" y="922650"/>
                    <a:pt x="3646014" y="923523"/>
                  </a:cubicBezTo>
                  <a:lnTo>
                    <a:pt x="3649448" y="927276"/>
                  </a:lnTo>
                  <a:cubicBezTo>
                    <a:pt x="3651048" y="929024"/>
                    <a:pt x="3650927" y="931737"/>
                    <a:pt x="3649179" y="933337"/>
                  </a:cubicBezTo>
                  <a:lnTo>
                    <a:pt x="3645426" y="936770"/>
                  </a:lnTo>
                  <a:cubicBezTo>
                    <a:pt x="3643679" y="938370"/>
                    <a:pt x="3640965" y="938249"/>
                    <a:pt x="3639366" y="936501"/>
                  </a:cubicBezTo>
                  <a:lnTo>
                    <a:pt x="3635932" y="932749"/>
                  </a:lnTo>
                  <a:cubicBezTo>
                    <a:pt x="3634332" y="931001"/>
                    <a:pt x="3634453" y="928287"/>
                    <a:pt x="3636201" y="926688"/>
                  </a:cubicBezTo>
                  <a:lnTo>
                    <a:pt x="3639953" y="923255"/>
                  </a:lnTo>
                  <a:cubicBezTo>
                    <a:pt x="3640827" y="922455"/>
                    <a:pt x="3641942" y="922085"/>
                    <a:pt x="3643039" y="922134"/>
                  </a:cubicBezTo>
                  <a:close/>
                  <a:moveTo>
                    <a:pt x="3267202" y="922134"/>
                  </a:moveTo>
                  <a:cubicBezTo>
                    <a:pt x="3268298" y="922182"/>
                    <a:pt x="3269376" y="922650"/>
                    <a:pt x="3270176" y="923523"/>
                  </a:cubicBezTo>
                  <a:lnTo>
                    <a:pt x="3273610" y="927276"/>
                  </a:lnTo>
                  <a:cubicBezTo>
                    <a:pt x="3275209" y="929024"/>
                    <a:pt x="3275088" y="931737"/>
                    <a:pt x="3273340" y="933337"/>
                  </a:cubicBezTo>
                  <a:lnTo>
                    <a:pt x="3269588" y="936770"/>
                  </a:lnTo>
                  <a:cubicBezTo>
                    <a:pt x="3267840" y="938370"/>
                    <a:pt x="3265126" y="938249"/>
                    <a:pt x="3263527" y="936501"/>
                  </a:cubicBezTo>
                  <a:lnTo>
                    <a:pt x="3260094" y="932749"/>
                  </a:lnTo>
                  <a:cubicBezTo>
                    <a:pt x="3258494" y="931001"/>
                    <a:pt x="3258614" y="928287"/>
                    <a:pt x="3260363" y="926688"/>
                  </a:cubicBezTo>
                  <a:lnTo>
                    <a:pt x="3264114" y="923255"/>
                  </a:lnTo>
                  <a:cubicBezTo>
                    <a:pt x="3264989" y="922455"/>
                    <a:pt x="3266104" y="922085"/>
                    <a:pt x="3267202" y="922134"/>
                  </a:cubicBezTo>
                  <a:close/>
                  <a:moveTo>
                    <a:pt x="2891363" y="922134"/>
                  </a:moveTo>
                  <a:cubicBezTo>
                    <a:pt x="2892460" y="922182"/>
                    <a:pt x="2893539" y="922650"/>
                    <a:pt x="2894338" y="923523"/>
                  </a:cubicBezTo>
                  <a:lnTo>
                    <a:pt x="2897771" y="927276"/>
                  </a:lnTo>
                  <a:cubicBezTo>
                    <a:pt x="2899371" y="929024"/>
                    <a:pt x="2899251" y="931737"/>
                    <a:pt x="2897502" y="933337"/>
                  </a:cubicBezTo>
                  <a:lnTo>
                    <a:pt x="2893750" y="936770"/>
                  </a:lnTo>
                  <a:cubicBezTo>
                    <a:pt x="2892002" y="938370"/>
                    <a:pt x="2889288" y="938249"/>
                    <a:pt x="2887689" y="936501"/>
                  </a:cubicBezTo>
                  <a:lnTo>
                    <a:pt x="2884256" y="932749"/>
                  </a:lnTo>
                  <a:cubicBezTo>
                    <a:pt x="2882656" y="931001"/>
                    <a:pt x="2882776" y="928287"/>
                    <a:pt x="2884524" y="926688"/>
                  </a:cubicBezTo>
                  <a:lnTo>
                    <a:pt x="2888276" y="923255"/>
                  </a:lnTo>
                  <a:cubicBezTo>
                    <a:pt x="2889150" y="922455"/>
                    <a:pt x="2890266" y="922085"/>
                    <a:pt x="2891363" y="922134"/>
                  </a:cubicBezTo>
                  <a:close/>
                  <a:moveTo>
                    <a:pt x="2515525" y="922134"/>
                  </a:moveTo>
                  <a:cubicBezTo>
                    <a:pt x="2516622" y="922182"/>
                    <a:pt x="2517700" y="922650"/>
                    <a:pt x="2518500" y="923523"/>
                  </a:cubicBezTo>
                  <a:lnTo>
                    <a:pt x="2521934" y="927276"/>
                  </a:lnTo>
                  <a:cubicBezTo>
                    <a:pt x="2523533" y="929024"/>
                    <a:pt x="2523412" y="931737"/>
                    <a:pt x="2521664" y="933337"/>
                  </a:cubicBezTo>
                  <a:lnTo>
                    <a:pt x="2517912" y="936770"/>
                  </a:lnTo>
                  <a:cubicBezTo>
                    <a:pt x="2516164" y="938370"/>
                    <a:pt x="2513450" y="938249"/>
                    <a:pt x="2511851" y="936501"/>
                  </a:cubicBezTo>
                  <a:lnTo>
                    <a:pt x="2508418" y="932749"/>
                  </a:lnTo>
                  <a:cubicBezTo>
                    <a:pt x="2506818" y="931001"/>
                    <a:pt x="2506938" y="928287"/>
                    <a:pt x="2508686" y="926688"/>
                  </a:cubicBezTo>
                  <a:lnTo>
                    <a:pt x="2512438" y="923255"/>
                  </a:lnTo>
                  <a:cubicBezTo>
                    <a:pt x="2513313" y="922455"/>
                    <a:pt x="2514428" y="922085"/>
                    <a:pt x="2515525" y="922134"/>
                  </a:cubicBezTo>
                  <a:close/>
                  <a:moveTo>
                    <a:pt x="2139687" y="922134"/>
                  </a:moveTo>
                  <a:cubicBezTo>
                    <a:pt x="2140784" y="922182"/>
                    <a:pt x="2141862" y="922650"/>
                    <a:pt x="2142662" y="923523"/>
                  </a:cubicBezTo>
                  <a:lnTo>
                    <a:pt x="2146095" y="927276"/>
                  </a:lnTo>
                  <a:cubicBezTo>
                    <a:pt x="2147694" y="929024"/>
                    <a:pt x="2147575" y="931737"/>
                    <a:pt x="2145826" y="933337"/>
                  </a:cubicBezTo>
                  <a:lnTo>
                    <a:pt x="2142074" y="936770"/>
                  </a:lnTo>
                  <a:cubicBezTo>
                    <a:pt x="2140326" y="938370"/>
                    <a:pt x="2137612" y="938249"/>
                    <a:pt x="2136013" y="936501"/>
                  </a:cubicBezTo>
                  <a:lnTo>
                    <a:pt x="2132580" y="932749"/>
                  </a:lnTo>
                  <a:cubicBezTo>
                    <a:pt x="2130980" y="931001"/>
                    <a:pt x="2131100" y="928287"/>
                    <a:pt x="2132848" y="926688"/>
                  </a:cubicBezTo>
                  <a:lnTo>
                    <a:pt x="2136600" y="923255"/>
                  </a:lnTo>
                  <a:cubicBezTo>
                    <a:pt x="2137475" y="922455"/>
                    <a:pt x="2138590" y="922085"/>
                    <a:pt x="2139687" y="922134"/>
                  </a:cubicBezTo>
                  <a:close/>
                  <a:moveTo>
                    <a:pt x="1763848" y="922134"/>
                  </a:moveTo>
                  <a:cubicBezTo>
                    <a:pt x="1764946" y="922182"/>
                    <a:pt x="1766025" y="922650"/>
                    <a:pt x="1766824" y="923523"/>
                  </a:cubicBezTo>
                  <a:lnTo>
                    <a:pt x="1770257" y="927276"/>
                  </a:lnTo>
                  <a:cubicBezTo>
                    <a:pt x="1771857" y="929024"/>
                    <a:pt x="1771736" y="931737"/>
                    <a:pt x="1769988" y="933337"/>
                  </a:cubicBezTo>
                  <a:lnTo>
                    <a:pt x="1766236" y="936770"/>
                  </a:lnTo>
                  <a:cubicBezTo>
                    <a:pt x="1764489" y="938370"/>
                    <a:pt x="1761774" y="938249"/>
                    <a:pt x="1760175" y="936501"/>
                  </a:cubicBezTo>
                  <a:lnTo>
                    <a:pt x="1756742" y="932749"/>
                  </a:lnTo>
                  <a:cubicBezTo>
                    <a:pt x="1755142" y="931001"/>
                    <a:pt x="1755262" y="928287"/>
                    <a:pt x="1757011" y="926688"/>
                  </a:cubicBezTo>
                  <a:lnTo>
                    <a:pt x="1760762" y="923255"/>
                  </a:lnTo>
                  <a:cubicBezTo>
                    <a:pt x="1761637" y="922455"/>
                    <a:pt x="1762752" y="922085"/>
                    <a:pt x="1763848" y="922134"/>
                  </a:cubicBezTo>
                  <a:close/>
                  <a:moveTo>
                    <a:pt x="1388011" y="922134"/>
                  </a:moveTo>
                  <a:cubicBezTo>
                    <a:pt x="1389108" y="922182"/>
                    <a:pt x="1390186" y="922650"/>
                    <a:pt x="1390986" y="923523"/>
                  </a:cubicBezTo>
                  <a:lnTo>
                    <a:pt x="1394419" y="927276"/>
                  </a:lnTo>
                  <a:cubicBezTo>
                    <a:pt x="1396018" y="929024"/>
                    <a:pt x="1395898" y="931737"/>
                    <a:pt x="1394150" y="933337"/>
                  </a:cubicBezTo>
                  <a:lnTo>
                    <a:pt x="1390398" y="936770"/>
                  </a:lnTo>
                  <a:cubicBezTo>
                    <a:pt x="1388650" y="938370"/>
                    <a:pt x="1385936" y="938249"/>
                    <a:pt x="1384336" y="936501"/>
                  </a:cubicBezTo>
                  <a:lnTo>
                    <a:pt x="1380903" y="932749"/>
                  </a:lnTo>
                  <a:cubicBezTo>
                    <a:pt x="1379304" y="931001"/>
                    <a:pt x="1379424" y="928287"/>
                    <a:pt x="1381172" y="926688"/>
                  </a:cubicBezTo>
                  <a:lnTo>
                    <a:pt x="1384924" y="923255"/>
                  </a:lnTo>
                  <a:cubicBezTo>
                    <a:pt x="1385798" y="922455"/>
                    <a:pt x="1386914" y="922085"/>
                    <a:pt x="1388011" y="922134"/>
                  </a:cubicBezTo>
                  <a:close/>
                  <a:moveTo>
                    <a:pt x="1012173" y="922134"/>
                  </a:moveTo>
                  <a:cubicBezTo>
                    <a:pt x="1013270" y="922182"/>
                    <a:pt x="1014348" y="922650"/>
                    <a:pt x="1015148" y="923523"/>
                  </a:cubicBezTo>
                  <a:lnTo>
                    <a:pt x="1018581" y="927276"/>
                  </a:lnTo>
                  <a:cubicBezTo>
                    <a:pt x="1020180" y="929024"/>
                    <a:pt x="1020060" y="931737"/>
                    <a:pt x="1018312" y="933337"/>
                  </a:cubicBezTo>
                  <a:lnTo>
                    <a:pt x="1014560" y="936770"/>
                  </a:lnTo>
                  <a:cubicBezTo>
                    <a:pt x="1012812" y="938370"/>
                    <a:pt x="1010098" y="938249"/>
                    <a:pt x="1008498" y="936501"/>
                  </a:cubicBezTo>
                  <a:lnTo>
                    <a:pt x="1005066" y="932749"/>
                  </a:lnTo>
                  <a:cubicBezTo>
                    <a:pt x="1003466" y="931001"/>
                    <a:pt x="1003586" y="928287"/>
                    <a:pt x="1005334" y="926688"/>
                  </a:cubicBezTo>
                  <a:lnTo>
                    <a:pt x="1009086" y="923255"/>
                  </a:lnTo>
                  <a:cubicBezTo>
                    <a:pt x="1009960" y="922455"/>
                    <a:pt x="1011075" y="922085"/>
                    <a:pt x="1012173" y="922134"/>
                  </a:cubicBezTo>
                  <a:close/>
                  <a:moveTo>
                    <a:pt x="636335" y="922134"/>
                  </a:moveTo>
                  <a:cubicBezTo>
                    <a:pt x="637432" y="922182"/>
                    <a:pt x="638510" y="922650"/>
                    <a:pt x="639310" y="923523"/>
                  </a:cubicBezTo>
                  <a:lnTo>
                    <a:pt x="642743" y="927276"/>
                  </a:lnTo>
                  <a:cubicBezTo>
                    <a:pt x="644342" y="929024"/>
                    <a:pt x="644222" y="931737"/>
                    <a:pt x="642474" y="933337"/>
                  </a:cubicBezTo>
                  <a:lnTo>
                    <a:pt x="638722" y="936770"/>
                  </a:lnTo>
                  <a:cubicBezTo>
                    <a:pt x="636974" y="938370"/>
                    <a:pt x="634259" y="938249"/>
                    <a:pt x="632660" y="936501"/>
                  </a:cubicBezTo>
                  <a:lnTo>
                    <a:pt x="629227" y="932749"/>
                  </a:lnTo>
                  <a:cubicBezTo>
                    <a:pt x="627627" y="931001"/>
                    <a:pt x="627748" y="928287"/>
                    <a:pt x="629496" y="926688"/>
                  </a:cubicBezTo>
                  <a:lnTo>
                    <a:pt x="633248" y="923255"/>
                  </a:lnTo>
                  <a:cubicBezTo>
                    <a:pt x="634122" y="922455"/>
                    <a:pt x="635237" y="922085"/>
                    <a:pt x="636335" y="922134"/>
                  </a:cubicBezTo>
                  <a:close/>
                  <a:moveTo>
                    <a:pt x="260496" y="922134"/>
                  </a:moveTo>
                  <a:cubicBezTo>
                    <a:pt x="261594" y="922182"/>
                    <a:pt x="262672" y="922650"/>
                    <a:pt x="263472" y="923523"/>
                  </a:cubicBezTo>
                  <a:lnTo>
                    <a:pt x="266905" y="927276"/>
                  </a:lnTo>
                  <a:cubicBezTo>
                    <a:pt x="268505" y="929024"/>
                    <a:pt x="268384" y="931737"/>
                    <a:pt x="266636" y="933337"/>
                  </a:cubicBezTo>
                  <a:lnTo>
                    <a:pt x="262884" y="936770"/>
                  </a:lnTo>
                  <a:cubicBezTo>
                    <a:pt x="261136" y="938370"/>
                    <a:pt x="258422" y="938249"/>
                    <a:pt x="256823" y="936501"/>
                  </a:cubicBezTo>
                  <a:lnTo>
                    <a:pt x="253390" y="932749"/>
                  </a:lnTo>
                  <a:cubicBezTo>
                    <a:pt x="251790" y="931001"/>
                    <a:pt x="251910" y="928287"/>
                    <a:pt x="253658" y="926688"/>
                  </a:cubicBezTo>
                  <a:lnTo>
                    <a:pt x="257410" y="923255"/>
                  </a:lnTo>
                  <a:cubicBezTo>
                    <a:pt x="258284" y="922455"/>
                    <a:pt x="259400" y="922085"/>
                    <a:pt x="260496" y="922134"/>
                  </a:cubicBezTo>
                  <a:close/>
                  <a:moveTo>
                    <a:pt x="4070262" y="901190"/>
                  </a:moveTo>
                  <a:cubicBezTo>
                    <a:pt x="4074079" y="901190"/>
                    <a:pt x="4077896" y="902647"/>
                    <a:pt x="4080808" y="905559"/>
                  </a:cubicBezTo>
                  <a:lnTo>
                    <a:pt x="4125682" y="950432"/>
                  </a:lnTo>
                  <a:lnTo>
                    <a:pt x="4017457" y="950432"/>
                  </a:lnTo>
                  <a:lnTo>
                    <a:pt x="4017457" y="947817"/>
                  </a:lnTo>
                  <a:lnTo>
                    <a:pt x="4059716" y="905559"/>
                  </a:lnTo>
                  <a:cubicBezTo>
                    <a:pt x="4062628" y="902647"/>
                    <a:pt x="4066446" y="901190"/>
                    <a:pt x="4070262" y="901190"/>
                  </a:cubicBezTo>
                  <a:close/>
                  <a:moveTo>
                    <a:pt x="3694424" y="901190"/>
                  </a:moveTo>
                  <a:cubicBezTo>
                    <a:pt x="3698241" y="901190"/>
                    <a:pt x="3702058" y="902647"/>
                    <a:pt x="3704970" y="905559"/>
                  </a:cubicBezTo>
                  <a:lnTo>
                    <a:pt x="3749843" y="950432"/>
                  </a:lnTo>
                  <a:lnTo>
                    <a:pt x="3641619" y="950432"/>
                  </a:lnTo>
                  <a:lnTo>
                    <a:pt x="3641619" y="947817"/>
                  </a:lnTo>
                  <a:lnTo>
                    <a:pt x="3683878" y="905559"/>
                  </a:lnTo>
                  <a:cubicBezTo>
                    <a:pt x="3686790" y="902647"/>
                    <a:pt x="3690607" y="901190"/>
                    <a:pt x="3694424" y="901190"/>
                  </a:cubicBezTo>
                  <a:close/>
                  <a:moveTo>
                    <a:pt x="3318586" y="901190"/>
                  </a:moveTo>
                  <a:cubicBezTo>
                    <a:pt x="3322403" y="901190"/>
                    <a:pt x="3326220" y="902647"/>
                    <a:pt x="3329132" y="905559"/>
                  </a:cubicBezTo>
                  <a:lnTo>
                    <a:pt x="3374006" y="950432"/>
                  </a:lnTo>
                  <a:lnTo>
                    <a:pt x="3265780" y="950432"/>
                  </a:lnTo>
                  <a:lnTo>
                    <a:pt x="3265780" y="947817"/>
                  </a:lnTo>
                  <a:lnTo>
                    <a:pt x="3308040" y="905559"/>
                  </a:lnTo>
                  <a:cubicBezTo>
                    <a:pt x="3310952" y="902647"/>
                    <a:pt x="3314769" y="901190"/>
                    <a:pt x="3318586" y="901190"/>
                  </a:cubicBezTo>
                  <a:close/>
                  <a:moveTo>
                    <a:pt x="2942748" y="901190"/>
                  </a:moveTo>
                  <a:cubicBezTo>
                    <a:pt x="2946565" y="901190"/>
                    <a:pt x="2950382" y="902647"/>
                    <a:pt x="2953294" y="905559"/>
                  </a:cubicBezTo>
                  <a:lnTo>
                    <a:pt x="2998167" y="950432"/>
                  </a:lnTo>
                  <a:lnTo>
                    <a:pt x="2889943" y="950432"/>
                  </a:lnTo>
                  <a:lnTo>
                    <a:pt x="2889943" y="947817"/>
                  </a:lnTo>
                  <a:lnTo>
                    <a:pt x="2932202" y="905559"/>
                  </a:lnTo>
                  <a:cubicBezTo>
                    <a:pt x="2935114" y="902647"/>
                    <a:pt x="2938931" y="901190"/>
                    <a:pt x="2942748" y="901190"/>
                  </a:cubicBezTo>
                  <a:close/>
                  <a:moveTo>
                    <a:pt x="2566910" y="901190"/>
                  </a:moveTo>
                  <a:cubicBezTo>
                    <a:pt x="2570727" y="901190"/>
                    <a:pt x="2574543" y="902647"/>
                    <a:pt x="2577455" y="905559"/>
                  </a:cubicBezTo>
                  <a:lnTo>
                    <a:pt x="2622329" y="950432"/>
                  </a:lnTo>
                  <a:lnTo>
                    <a:pt x="2514104" y="950432"/>
                  </a:lnTo>
                  <a:lnTo>
                    <a:pt x="2514104" y="947817"/>
                  </a:lnTo>
                  <a:lnTo>
                    <a:pt x="2556364" y="905559"/>
                  </a:lnTo>
                  <a:cubicBezTo>
                    <a:pt x="2559276" y="902647"/>
                    <a:pt x="2563093" y="901190"/>
                    <a:pt x="2566910" y="901190"/>
                  </a:cubicBezTo>
                  <a:close/>
                  <a:moveTo>
                    <a:pt x="2191072" y="901190"/>
                  </a:moveTo>
                  <a:cubicBezTo>
                    <a:pt x="2194889" y="901190"/>
                    <a:pt x="2198706" y="902647"/>
                    <a:pt x="2201618" y="905559"/>
                  </a:cubicBezTo>
                  <a:lnTo>
                    <a:pt x="2246492" y="950432"/>
                  </a:lnTo>
                  <a:lnTo>
                    <a:pt x="2138266" y="950432"/>
                  </a:lnTo>
                  <a:lnTo>
                    <a:pt x="2138266" y="947817"/>
                  </a:lnTo>
                  <a:lnTo>
                    <a:pt x="2180526" y="905559"/>
                  </a:lnTo>
                  <a:cubicBezTo>
                    <a:pt x="2183438" y="902647"/>
                    <a:pt x="2187255" y="901190"/>
                    <a:pt x="2191072" y="901190"/>
                  </a:cubicBezTo>
                  <a:close/>
                  <a:moveTo>
                    <a:pt x="1815234" y="901190"/>
                  </a:moveTo>
                  <a:cubicBezTo>
                    <a:pt x="1819051" y="901190"/>
                    <a:pt x="1822868" y="902647"/>
                    <a:pt x="1825779" y="905559"/>
                  </a:cubicBezTo>
                  <a:lnTo>
                    <a:pt x="1870653" y="950432"/>
                  </a:lnTo>
                  <a:lnTo>
                    <a:pt x="1762429" y="950432"/>
                  </a:lnTo>
                  <a:lnTo>
                    <a:pt x="1762429" y="947817"/>
                  </a:lnTo>
                  <a:lnTo>
                    <a:pt x="1804687" y="905559"/>
                  </a:lnTo>
                  <a:cubicBezTo>
                    <a:pt x="1807600" y="902647"/>
                    <a:pt x="1811417" y="901190"/>
                    <a:pt x="1815234" y="901190"/>
                  </a:cubicBezTo>
                  <a:close/>
                  <a:moveTo>
                    <a:pt x="1439396" y="901190"/>
                  </a:moveTo>
                  <a:cubicBezTo>
                    <a:pt x="1443213" y="901190"/>
                    <a:pt x="1447029" y="902647"/>
                    <a:pt x="1449941" y="905559"/>
                  </a:cubicBezTo>
                  <a:lnTo>
                    <a:pt x="1494815" y="950432"/>
                  </a:lnTo>
                  <a:lnTo>
                    <a:pt x="1386590" y="950432"/>
                  </a:lnTo>
                  <a:lnTo>
                    <a:pt x="1386590" y="947817"/>
                  </a:lnTo>
                  <a:lnTo>
                    <a:pt x="1428850" y="905559"/>
                  </a:lnTo>
                  <a:cubicBezTo>
                    <a:pt x="1431761" y="902647"/>
                    <a:pt x="1435579" y="901190"/>
                    <a:pt x="1439396" y="901190"/>
                  </a:cubicBezTo>
                  <a:close/>
                  <a:moveTo>
                    <a:pt x="1063557" y="901190"/>
                  </a:moveTo>
                  <a:cubicBezTo>
                    <a:pt x="1067374" y="901190"/>
                    <a:pt x="1071191" y="902647"/>
                    <a:pt x="1074103" y="905559"/>
                  </a:cubicBezTo>
                  <a:lnTo>
                    <a:pt x="1118977" y="950432"/>
                  </a:lnTo>
                  <a:lnTo>
                    <a:pt x="1010752" y="950432"/>
                  </a:lnTo>
                  <a:lnTo>
                    <a:pt x="1010752" y="947817"/>
                  </a:lnTo>
                  <a:lnTo>
                    <a:pt x="1053011" y="905559"/>
                  </a:lnTo>
                  <a:cubicBezTo>
                    <a:pt x="1055923" y="902647"/>
                    <a:pt x="1059740" y="901190"/>
                    <a:pt x="1063557" y="901190"/>
                  </a:cubicBezTo>
                  <a:close/>
                  <a:moveTo>
                    <a:pt x="687720" y="901190"/>
                  </a:moveTo>
                  <a:cubicBezTo>
                    <a:pt x="691536" y="901190"/>
                    <a:pt x="695353" y="902647"/>
                    <a:pt x="698265" y="905559"/>
                  </a:cubicBezTo>
                  <a:lnTo>
                    <a:pt x="743139" y="950432"/>
                  </a:lnTo>
                  <a:lnTo>
                    <a:pt x="634914" y="950432"/>
                  </a:lnTo>
                  <a:lnTo>
                    <a:pt x="634914" y="947817"/>
                  </a:lnTo>
                  <a:lnTo>
                    <a:pt x="677173" y="905559"/>
                  </a:lnTo>
                  <a:cubicBezTo>
                    <a:pt x="680085" y="902647"/>
                    <a:pt x="683903" y="901190"/>
                    <a:pt x="687720" y="901190"/>
                  </a:cubicBezTo>
                  <a:close/>
                  <a:moveTo>
                    <a:pt x="311881" y="901190"/>
                  </a:moveTo>
                  <a:cubicBezTo>
                    <a:pt x="315698" y="901190"/>
                    <a:pt x="319515" y="902647"/>
                    <a:pt x="322427" y="905559"/>
                  </a:cubicBezTo>
                  <a:lnTo>
                    <a:pt x="367301" y="950432"/>
                  </a:lnTo>
                  <a:lnTo>
                    <a:pt x="259076" y="950432"/>
                  </a:lnTo>
                  <a:lnTo>
                    <a:pt x="259076" y="947817"/>
                  </a:lnTo>
                  <a:lnTo>
                    <a:pt x="301335" y="905559"/>
                  </a:lnTo>
                  <a:cubicBezTo>
                    <a:pt x="304247" y="902647"/>
                    <a:pt x="308064" y="901190"/>
                    <a:pt x="311881" y="901190"/>
                  </a:cubicBezTo>
                  <a:close/>
                  <a:moveTo>
                    <a:pt x="4040228" y="897058"/>
                  </a:moveTo>
                  <a:cubicBezTo>
                    <a:pt x="4041598" y="897036"/>
                    <a:pt x="4042977" y="897538"/>
                    <a:pt x="4044038" y="898567"/>
                  </a:cubicBezTo>
                  <a:lnTo>
                    <a:pt x="4048596" y="902983"/>
                  </a:lnTo>
                  <a:cubicBezTo>
                    <a:pt x="4050718" y="905042"/>
                    <a:pt x="4050772" y="908432"/>
                    <a:pt x="4048714" y="910555"/>
                  </a:cubicBezTo>
                  <a:lnTo>
                    <a:pt x="4036302" y="923362"/>
                  </a:lnTo>
                  <a:cubicBezTo>
                    <a:pt x="4034243" y="925485"/>
                    <a:pt x="4030854" y="925538"/>
                    <a:pt x="4028730" y="923480"/>
                  </a:cubicBezTo>
                  <a:lnTo>
                    <a:pt x="4024173" y="919063"/>
                  </a:lnTo>
                  <a:cubicBezTo>
                    <a:pt x="4022049" y="917005"/>
                    <a:pt x="4021997" y="913615"/>
                    <a:pt x="4024054" y="911492"/>
                  </a:cubicBezTo>
                  <a:lnTo>
                    <a:pt x="4036467" y="898685"/>
                  </a:lnTo>
                  <a:cubicBezTo>
                    <a:pt x="4037496" y="897624"/>
                    <a:pt x="4038858" y="897080"/>
                    <a:pt x="4040228" y="897058"/>
                  </a:cubicBezTo>
                  <a:close/>
                  <a:moveTo>
                    <a:pt x="3664390" y="897058"/>
                  </a:moveTo>
                  <a:cubicBezTo>
                    <a:pt x="3665760" y="897036"/>
                    <a:pt x="3667138" y="897538"/>
                    <a:pt x="3668200" y="898567"/>
                  </a:cubicBezTo>
                  <a:lnTo>
                    <a:pt x="3672758" y="902983"/>
                  </a:lnTo>
                  <a:cubicBezTo>
                    <a:pt x="3674881" y="905042"/>
                    <a:pt x="3674934" y="908432"/>
                    <a:pt x="3672876" y="910555"/>
                  </a:cubicBezTo>
                  <a:lnTo>
                    <a:pt x="3660464" y="923362"/>
                  </a:lnTo>
                  <a:cubicBezTo>
                    <a:pt x="3658406" y="925485"/>
                    <a:pt x="3655015" y="925538"/>
                    <a:pt x="3652892" y="923480"/>
                  </a:cubicBezTo>
                  <a:lnTo>
                    <a:pt x="3648335" y="919063"/>
                  </a:lnTo>
                  <a:cubicBezTo>
                    <a:pt x="3646212" y="917005"/>
                    <a:pt x="3646158" y="913615"/>
                    <a:pt x="3648216" y="911492"/>
                  </a:cubicBezTo>
                  <a:lnTo>
                    <a:pt x="3660628" y="898685"/>
                  </a:lnTo>
                  <a:cubicBezTo>
                    <a:pt x="3661658" y="897624"/>
                    <a:pt x="3663020" y="897080"/>
                    <a:pt x="3664390" y="897058"/>
                  </a:cubicBezTo>
                  <a:close/>
                  <a:moveTo>
                    <a:pt x="3288552" y="897058"/>
                  </a:moveTo>
                  <a:cubicBezTo>
                    <a:pt x="3289922" y="897036"/>
                    <a:pt x="3291300" y="897538"/>
                    <a:pt x="3292362" y="898567"/>
                  </a:cubicBezTo>
                  <a:lnTo>
                    <a:pt x="3296920" y="902983"/>
                  </a:lnTo>
                  <a:cubicBezTo>
                    <a:pt x="3299042" y="905042"/>
                    <a:pt x="3299096" y="908432"/>
                    <a:pt x="3297038" y="910555"/>
                  </a:cubicBezTo>
                  <a:lnTo>
                    <a:pt x="3284625" y="923362"/>
                  </a:lnTo>
                  <a:cubicBezTo>
                    <a:pt x="3282567" y="925485"/>
                    <a:pt x="3279178" y="925538"/>
                    <a:pt x="3277054" y="923480"/>
                  </a:cubicBezTo>
                  <a:lnTo>
                    <a:pt x="3272497" y="919063"/>
                  </a:lnTo>
                  <a:cubicBezTo>
                    <a:pt x="3270373" y="917005"/>
                    <a:pt x="3270320" y="913615"/>
                    <a:pt x="3272378" y="911492"/>
                  </a:cubicBezTo>
                  <a:lnTo>
                    <a:pt x="3284791" y="898685"/>
                  </a:lnTo>
                  <a:cubicBezTo>
                    <a:pt x="3285820" y="897624"/>
                    <a:pt x="3287182" y="897080"/>
                    <a:pt x="3288552" y="897058"/>
                  </a:cubicBezTo>
                  <a:close/>
                  <a:moveTo>
                    <a:pt x="2912714" y="897058"/>
                  </a:moveTo>
                  <a:cubicBezTo>
                    <a:pt x="2914084" y="897036"/>
                    <a:pt x="2915462" y="897538"/>
                    <a:pt x="2916524" y="898567"/>
                  </a:cubicBezTo>
                  <a:lnTo>
                    <a:pt x="2921081" y="902983"/>
                  </a:lnTo>
                  <a:cubicBezTo>
                    <a:pt x="2923205" y="905042"/>
                    <a:pt x="2923258" y="908432"/>
                    <a:pt x="2921200" y="910555"/>
                  </a:cubicBezTo>
                  <a:lnTo>
                    <a:pt x="2908788" y="923362"/>
                  </a:lnTo>
                  <a:cubicBezTo>
                    <a:pt x="2906730" y="925485"/>
                    <a:pt x="2903339" y="925538"/>
                    <a:pt x="2901216" y="923480"/>
                  </a:cubicBezTo>
                  <a:lnTo>
                    <a:pt x="2896659" y="919063"/>
                  </a:lnTo>
                  <a:cubicBezTo>
                    <a:pt x="2894535" y="917005"/>
                    <a:pt x="2894482" y="913615"/>
                    <a:pt x="2896540" y="911492"/>
                  </a:cubicBezTo>
                  <a:lnTo>
                    <a:pt x="2908952" y="898685"/>
                  </a:lnTo>
                  <a:cubicBezTo>
                    <a:pt x="2909982" y="897624"/>
                    <a:pt x="2911344" y="897080"/>
                    <a:pt x="2912714" y="897058"/>
                  </a:cubicBezTo>
                  <a:close/>
                  <a:moveTo>
                    <a:pt x="2536876" y="897058"/>
                  </a:moveTo>
                  <a:cubicBezTo>
                    <a:pt x="2538246" y="897036"/>
                    <a:pt x="2539624" y="897538"/>
                    <a:pt x="2540686" y="898567"/>
                  </a:cubicBezTo>
                  <a:lnTo>
                    <a:pt x="2545243" y="902983"/>
                  </a:lnTo>
                  <a:cubicBezTo>
                    <a:pt x="2547366" y="905042"/>
                    <a:pt x="2547420" y="908432"/>
                    <a:pt x="2545361" y="910555"/>
                  </a:cubicBezTo>
                  <a:lnTo>
                    <a:pt x="2532949" y="923362"/>
                  </a:lnTo>
                  <a:cubicBezTo>
                    <a:pt x="2530891" y="925485"/>
                    <a:pt x="2527501" y="925538"/>
                    <a:pt x="2525378" y="923480"/>
                  </a:cubicBezTo>
                  <a:lnTo>
                    <a:pt x="2520820" y="919063"/>
                  </a:lnTo>
                  <a:cubicBezTo>
                    <a:pt x="2518697" y="917005"/>
                    <a:pt x="2518644" y="913615"/>
                    <a:pt x="2520702" y="911492"/>
                  </a:cubicBezTo>
                  <a:lnTo>
                    <a:pt x="2533114" y="898685"/>
                  </a:lnTo>
                  <a:cubicBezTo>
                    <a:pt x="2534144" y="897624"/>
                    <a:pt x="2535506" y="897080"/>
                    <a:pt x="2536876" y="897058"/>
                  </a:cubicBezTo>
                  <a:close/>
                  <a:moveTo>
                    <a:pt x="2161038" y="897058"/>
                  </a:moveTo>
                  <a:cubicBezTo>
                    <a:pt x="2162408" y="897036"/>
                    <a:pt x="2163786" y="897538"/>
                    <a:pt x="2164848" y="898567"/>
                  </a:cubicBezTo>
                  <a:lnTo>
                    <a:pt x="2169405" y="902983"/>
                  </a:lnTo>
                  <a:cubicBezTo>
                    <a:pt x="2171528" y="905042"/>
                    <a:pt x="2171582" y="908432"/>
                    <a:pt x="2169524" y="910555"/>
                  </a:cubicBezTo>
                  <a:lnTo>
                    <a:pt x="2157112" y="923362"/>
                  </a:lnTo>
                  <a:cubicBezTo>
                    <a:pt x="2155053" y="925485"/>
                    <a:pt x="2151663" y="925538"/>
                    <a:pt x="2149540" y="923480"/>
                  </a:cubicBezTo>
                  <a:lnTo>
                    <a:pt x="2144983" y="919063"/>
                  </a:lnTo>
                  <a:cubicBezTo>
                    <a:pt x="2142859" y="917005"/>
                    <a:pt x="2142806" y="913615"/>
                    <a:pt x="2144864" y="911492"/>
                  </a:cubicBezTo>
                  <a:lnTo>
                    <a:pt x="2157276" y="898685"/>
                  </a:lnTo>
                  <a:cubicBezTo>
                    <a:pt x="2158306" y="897624"/>
                    <a:pt x="2159668" y="897080"/>
                    <a:pt x="2161038" y="897058"/>
                  </a:cubicBezTo>
                  <a:close/>
                  <a:moveTo>
                    <a:pt x="1785199" y="897058"/>
                  </a:moveTo>
                  <a:cubicBezTo>
                    <a:pt x="1786570" y="897036"/>
                    <a:pt x="1787948" y="897538"/>
                    <a:pt x="1789010" y="898567"/>
                  </a:cubicBezTo>
                  <a:lnTo>
                    <a:pt x="1793567" y="902983"/>
                  </a:lnTo>
                  <a:cubicBezTo>
                    <a:pt x="1795690" y="905042"/>
                    <a:pt x="1795743" y="908432"/>
                    <a:pt x="1793686" y="910555"/>
                  </a:cubicBezTo>
                  <a:lnTo>
                    <a:pt x="1781273" y="923362"/>
                  </a:lnTo>
                  <a:cubicBezTo>
                    <a:pt x="1779215" y="925485"/>
                    <a:pt x="1775825" y="925538"/>
                    <a:pt x="1773702" y="923480"/>
                  </a:cubicBezTo>
                  <a:lnTo>
                    <a:pt x="1769144" y="919063"/>
                  </a:lnTo>
                  <a:cubicBezTo>
                    <a:pt x="1767021" y="917005"/>
                    <a:pt x="1766968" y="913615"/>
                    <a:pt x="1769026" y="911492"/>
                  </a:cubicBezTo>
                  <a:lnTo>
                    <a:pt x="1781438" y="898685"/>
                  </a:lnTo>
                  <a:cubicBezTo>
                    <a:pt x="1782467" y="897624"/>
                    <a:pt x="1783830" y="897080"/>
                    <a:pt x="1785199" y="897058"/>
                  </a:cubicBezTo>
                  <a:close/>
                  <a:moveTo>
                    <a:pt x="1409362" y="897058"/>
                  </a:moveTo>
                  <a:cubicBezTo>
                    <a:pt x="1410732" y="897036"/>
                    <a:pt x="1412110" y="897538"/>
                    <a:pt x="1413172" y="898567"/>
                  </a:cubicBezTo>
                  <a:lnTo>
                    <a:pt x="1417729" y="902983"/>
                  </a:lnTo>
                  <a:cubicBezTo>
                    <a:pt x="1419852" y="905042"/>
                    <a:pt x="1419906" y="908432"/>
                    <a:pt x="1417847" y="910555"/>
                  </a:cubicBezTo>
                  <a:lnTo>
                    <a:pt x="1405435" y="923362"/>
                  </a:lnTo>
                  <a:cubicBezTo>
                    <a:pt x="1403377" y="925485"/>
                    <a:pt x="1399987" y="925538"/>
                    <a:pt x="1397863" y="923480"/>
                  </a:cubicBezTo>
                  <a:lnTo>
                    <a:pt x="1393307" y="919063"/>
                  </a:lnTo>
                  <a:cubicBezTo>
                    <a:pt x="1391183" y="917005"/>
                    <a:pt x="1391130" y="913615"/>
                    <a:pt x="1393188" y="911492"/>
                  </a:cubicBezTo>
                  <a:lnTo>
                    <a:pt x="1405600" y="898685"/>
                  </a:lnTo>
                  <a:cubicBezTo>
                    <a:pt x="1406630" y="897624"/>
                    <a:pt x="1407991" y="897080"/>
                    <a:pt x="1409362" y="897058"/>
                  </a:cubicBezTo>
                  <a:close/>
                  <a:moveTo>
                    <a:pt x="1033523" y="897058"/>
                  </a:moveTo>
                  <a:cubicBezTo>
                    <a:pt x="1034893" y="897036"/>
                    <a:pt x="1036272" y="897538"/>
                    <a:pt x="1037334" y="898567"/>
                  </a:cubicBezTo>
                  <a:lnTo>
                    <a:pt x="1041891" y="902983"/>
                  </a:lnTo>
                  <a:cubicBezTo>
                    <a:pt x="1044014" y="905042"/>
                    <a:pt x="1044067" y="908432"/>
                    <a:pt x="1042009" y="910555"/>
                  </a:cubicBezTo>
                  <a:lnTo>
                    <a:pt x="1029597" y="923362"/>
                  </a:lnTo>
                  <a:cubicBezTo>
                    <a:pt x="1027539" y="925485"/>
                    <a:pt x="1024148" y="925538"/>
                    <a:pt x="1022025" y="923480"/>
                  </a:cubicBezTo>
                  <a:lnTo>
                    <a:pt x="1017468" y="919063"/>
                  </a:lnTo>
                  <a:cubicBezTo>
                    <a:pt x="1015345" y="917005"/>
                    <a:pt x="1015292" y="913615"/>
                    <a:pt x="1017350" y="911492"/>
                  </a:cubicBezTo>
                  <a:lnTo>
                    <a:pt x="1029762" y="898685"/>
                  </a:lnTo>
                  <a:cubicBezTo>
                    <a:pt x="1030791" y="897624"/>
                    <a:pt x="1032153" y="897080"/>
                    <a:pt x="1033523" y="897058"/>
                  </a:cubicBezTo>
                  <a:close/>
                  <a:moveTo>
                    <a:pt x="657685" y="897058"/>
                  </a:moveTo>
                  <a:cubicBezTo>
                    <a:pt x="659056" y="897036"/>
                    <a:pt x="660434" y="897538"/>
                    <a:pt x="661495" y="898567"/>
                  </a:cubicBezTo>
                  <a:lnTo>
                    <a:pt x="666052" y="902983"/>
                  </a:lnTo>
                  <a:cubicBezTo>
                    <a:pt x="668176" y="905042"/>
                    <a:pt x="668229" y="908432"/>
                    <a:pt x="666171" y="910555"/>
                  </a:cubicBezTo>
                  <a:lnTo>
                    <a:pt x="653759" y="923362"/>
                  </a:lnTo>
                  <a:cubicBezTo>
                    <a:pt x="651701" y="925485"/>
                    <a:pt x="648311" y="925538"/>
                    <a:pt x="646187" y="923480"/>
                  </a:cubicBezTo>
                  <a:lnTo>
                    <a:pt x="641630" y="919063"/>
                  </a:lnTo>
                  <a:cubicBezTo>
                    <a:pt x="639507" y="917005"/>
                    <a:pt x="639454" y="913615"/>
                    <a:pt x="641512" y="911492"/>
                  </a:cubicBezTo>
                  <a:lnTo>
                    <a:pt x="653924" y="898685"/>
                  </a:lnTo>
                  <a:cubicBezTo>
                    <a:pt x="654953" y="897624"/>
                    <a:pt x="656315" y="897080"/>
                    <a:pt x="657685" y="897058"/>
                  </a:cubicBezTo>
                  <a:close/>
                  <a:moveTo>
                    <a:pt x="281847" y="897058"/>
                  </a:moveTo>
                  <a:cubicBezTo>
                    <a:pt x="283217" y="897036"/>
                    <a:pt x="284596" y="897538"/>
                    <a:pt x="285658" y="898567"/>
                  </a:cubicBezTo>
                  <a:lnTo>
                    <a:pt x="290215" y="902983"/>
                  </a:lnTo>
                  <a:cubicBezTo>
                    <a:pt x="292338" y="905042"/>
                    <a:pt x="292391" y="908432"/>
                    <a:pt x="290333" y="910555"/>
                  </a:cubicBezTo>
                  <a:lnTo>
                    <a:pt x="277921" y="923362"/>
                  </a:lnTo>
                  <a:cubicBezTo>
                    <a:pt x="275863" y="925485"/>
                    <a:pt x="272472" y="925538"/>
                    <a:pt x="270349" y="923480"/>
                  </a:cubicBezTo>
                  <a:lnTo>
                    <a:pt x="265792" y="919063"/>
                  </a:lnTo>
                  <a:cubicBezTo>
                    <a:pt x="263669" y="917005"/>
                    <a:pt x="263616" y="913615"/>
                    <a:pt x="265674" y="911492"/>
                  </a:cubicBezTo>
                  <a:lnTo>
                    <a:pt x="278086" y="898685"/>
                  </a:lnTo>
                  <a:cubicBezTo>
                    <a:pt x="279115" y="897624"/>
                    <a:pt x="280477" y="897080"/>
                    <a:pt x="281847" y="897058"/>
                  </a:cubicBezTo>
                  <a:close/>
                  <a:moveTo>
                    <a:pt x="3976790" y="896897"/>
                  </a:moveTo>
                  <a:lnTo>
                    <a:pt x="3993699" y="896897"/>
                  </a:lnTo>
                  <a:cubicBezTo>
                    <a:pt x="3998926" y="896897"/>
                    <a:pt x="4003162" y="901134"/>
                    <a:pt x="4003162" y="906360"/>
                  </a:cubicBezTo>
                  <a:lnTo>
                    <a:pt x="4003162" y="917576"/>
                  </a:lnTo>
                  <a:cubicBezTo>
                    <a:pt x="4003162" y="922802"/>
                    <a:pt x="3998926" y="927038"/>
                    <a:pt x="3993699" y="927038"/>
                  </a:cubicBezTo>
                  <a:lnTo>
                    <a:pt x="3976790" y="927038"/>
                  </a:lnTo>
                  <a:cubicBezTo>
                    <a:pt x="3971564" y="927038"/>
                    <a:pt x="3967327" y="922802"/>
                    <a:pt x="3967328" y="917576"/>
                  </a:cubicBezTo>
                  <a:lnTo>
                    <a:pt x="3967327" y="906360"/>
                  </a:lnTo>
                  <a:cubicBezTo>
                    <a:pt x="3967328" y="901134"/>
                    <a:pt x="3971564" y="896897"/>
                    <a:pt x="3976790" y="896897"/>
                  </a:cubicBezTo>
                  <a:close/>
                  <a:moveTo>
                    <a:pt x="3600952" y="896897"/>
                  </a:moveTo>
                  <a:lnTo>
                    <a:pt x="3617862" y="896897"/>
                  </a:lnTo>
                  <a:cubicBezTo>
                    <a:pt x="3623088" y="896897"/>
                    <a:pt x="3627324" y="901134"/>
                    <a:pt x="3627324" y="906360"/>
                  </a:cubicBezTo>
                  <a:lnTo>
                    <a:pt x="3627324" y="917576"/>
                  </a:lnTo>
                  <a:cubicBezTo>
                    <a:pt x="3627324" y="922802"/>
                    <a:pt x="3623088" y="927038"/>
                    <a:pt x="3617862" y="927038"/>
                  </a:cubicBezTo>
                  <a:lnTo>
                    <a:pt x="3600952" y="927038"/>
                  </a:lnTo>
                  <a:cubicBezTo>
                    <a:pt x="3595726" y="927038"/>
                    <a:pt x="3591489" y="922802"/>
                    <a:pt x="3591489" y="917576"/>
                  </a:cubicBezTo>
                  <a:lnTo>
                    <a:pt x="3591489" y="906360"/>
                  </a:lnTo>
                  <a:cubicBezTo>
                    <a:pt x="3591489" y="901134"/>
                    <a:pt x="3595726" y="896897"/>
                    <a:pt x="3600952" y="896897"/>
                  </a:cubicBezTo>
                  <a:close/>
                  <a:moveTo>
                    <a:pt x="3225114" y="896897"/>
                  </a:moveTo>
                  <a:lnTo>
                    <a:pt x="3242023" y="896897"/>
                  </a:lnTo>
                  <a:cubicBezTo>
                    <a:pt x="3247250" y="896897"/>
                    <a:pt x="3251486" y="901134"/>
                    <a:pt x="3251486" y="906360"/>
                  </a:cubicBezTo>
                  <a:lnTo>
                    <a:pt x="3251486" y="917576"/>
                  </a:lnTo>
                  <a:cubicBezTo>
                    <a:pt x="3251486" y="922802"/>
                    <a:pt x="3247250" y="927038"/>
                    <a:pt x="3242023" y="927038"/>
                  </a:cubicBezTo>
                  <a:lnTo>
                    <a:pt x="3225114" y="927038"/>
                  </a:lnTo>
                  <a:cubicBezTo>
                    <a:pt x="3219888" y="927038"/>
                    <a:pt x="3215651" y="922802"/>
                    <a:pt x="3215652" y="917576"/>
                  </a:cubicBezTo>
                  <a:lnTo>
                    <a:pt x="3215651" y="906360"/>
                  </a:lnTo>
                  <a:cubicBezTo>
                    <a:pt x="3215652" y="901134"/>
                    <a:pt x="3219888" y="896897"/>
                    <a:pt x="3225114" y="896897"/>
                  </a:cubicBezTo>
                  <a:close/>
                  <a:moveTo>
                    <a:pt x="2849276" y="896897"/>
                  </a:moveTo>
                  <a:lnTo>
                    <a:pt x="2866185" y="896897"/>
                  </a:lnTo>
                  <a:cubicBezTo>
                    <a:pt x="2871412" y="896897"/>
                    <a:pt x="2875648" y="901134"/>
                    <a:pt x="2875648" y="906360"/>
                  </a:cubicBezTo>
                  <a:lnTo>
                    <a:pt x="2875648" y="917576"/>
                  </a:lnTo>
                  <a:cubicBezTo>
                    <a:pt x="2875648" y="922802"/>
                    <a:pt x="2871412" y="927038"/>
                    <a:pt x="2866185" y="927038"/>
                  </a:cubicBezTo>
                  <a:lnTo>
                    <a:pt x="2849276" y="927038"/>
                  </a:lnTo>
                  <a:cubicBezTo>
                    <a:pt x="2844050" y="927038"/>
                    <a:pt x="2839812" y="922802"/>
                    <a:pt x="2839813" y="917576"/>
                  </a:cubicBezTo>
                  <a:lnTo>
                    <a:pt x="2839812" y="906360"/>
                  </a:lnTo>
                  <a:cubicBezTo>
                    <a:pt x="2839813" y="901134"/>
                    <a:pt x="2844050" y="896897"/>
                    <a:pt x="2849276" y="896897"/>
                  </a:cubicBezTo>
                  <a:close/>
                  <a:moveTo>
                    <a:pt x="2473438" y="896897"/>
                  </a:moveTo>
                  <a:lnTo>
                    <a:pt x="2490347" y="896897"/>
                  </a:lnTo>
                  <a:cubicBezTo>
                    <a:pt x="2495573" y="896897"/>
                    <a:pt x="2499810" y="901134"/>
                    <a:pt x="2499809" y="906360"/>
                  </a:cubicBezTo>
                  <a:lnTo>
                    <a:pt x="2499810" y="917576"/>
                  </a:lnTo>
                  <a:cubicBezTo>
                    <a:pt x="2499809" y="922802"/>
                    <a:pt x="2495573" y="927038"/>
                    <a:pt x="2490347" y="927038"/>
                  </a:cubicBezTo>
                  <a:lnTo>
                    <a:pt x="2473438" y="927038"/>
                  </a:lnTo>
                  <a:cubicBezTo>
                    <a:pt x="2468212" y="927038"/>
                    <a:pt x="2463975" y="922802"/>
                    <a:pt x="2463976" y="917576"/>
                  </a:cubicBezTo>
                  <a:lnTo>
                    <a:pt x="2463975" y="906360"/>
                  </a:lnTo>
                  <a:cubicBezTo>
                    <a:pt x="2463976" y="901134"/>
                    <a:pt x="2468212" y="896897"/>
                    <a:pt x="2473438" y="896897"/>
                  </a:cubicBezTo>
                  <a:close/>
                  <a:moveTo>
                    <a:pt x="2097600" y="896897"/>
                  </a:moveTo>
                  <a:lnTo>
                    <a:pt x="2114509" y="896897"/>
                  </a:lnTo>
                  <a:cubicBezTo>
                    <a:pt x="2119736" y="896897"/>
                    <a:pt x="2123972" y="901134"/>
                    <a:pt x="2123972" y="906360"/>
                  </a:cubicBezTo>
                  <a:lnTo>
                    <a:pt x="2123972" y="917576"/>
                  </a:lnTo>
                  <a:cubicBezTo>
                    <a:pt x="2123972" y="922802"/>
                    <a:pt x="2119736" y="927038"/>
                    <a:pt x="2114509" y="927038"/>
                  </a:cubicBezTo>
                  <a:lnTo>
                    <a:pt x="2097600" y="927038"/>
                  </a:lnTo>
                  <a:cubicBezTo>
                    <a:pt x="2092374" y="927038"/>
                    <a:pt x="2088136" y="922802"/>
                    <a:pt x="2088137" y="917576"/>
                  </a:cubicBezTo>
                  <a:lnTo>
                    <a:pt x="2088136" y="906360"/>
                  </a:lnTo>
                  <a:cubicBezTo>
                    <a:pt x="2088137" y="901134"/>
                    <a:pt x="2092374" y="896897"/>
                    <a:pt x="2097600" y="896897"/>
                  </a:cubicBezTo>
                  <a:close/>
                  <a:moveTo>
                    <a:pt x="1721762" y="896897"/>
                  </a:moveTo>
                  <a:lnTo>
                    <a:pt x="1738671" y="896897"/>
                  </a:lnTo>
                  <a:cubicBezTo>
                    <a:pt x="1743897" y="896897"/>
                    <a:pt x="1748134" y="901134"/>
                    <a:pt x="1748133" y="906360"/>
                  </a:cubicBezTo>
                  <a:lnTo>
                    <a:pt x="1748134" y="917576"/>
                  </a:lnTo>
                  <a:cubicBezTo>
                    <a:pt x="1748133" y="922802"/>
                    <a:pt x="1743897" y="927038"/>
                    <a:pt x="1738671" y="927038"/>
                  </a:cubicBezTo>
                  <a:lnTo>
                    <a:pt x="1721762" y="927038"/>
                  </a:lnTo>
                  <a:cubicBezTo>
                    <a:pt x="1716535" y="927038"/>
                    <a:pt x="1712299" y="922802"/>
                    <a:pt x="1712299" y="917576"/>
                  </a:cubicBezTo>
                  <a:lnTo>
                    <a:pt x="1712299" y="906360"/>
                  </a:lnTo>
                  <a:cubicBezTo>
                    <a:pt x="1712299" y="901134"/>
                    <a:pt x="1716535" y="896897"/>
                    <a:pt x="1721762" y="896897"/>
                  </a:cubicBezTo>
                  <a:close/>
                  <a:moveTo>
                    <a:pt x="1345923" y="896897"/>
                  </a:moveTo>
                  <a:lnTo>
                    <a:pt x="1362832" y="896897"/>
                  </a:lnTo>
                  <a:cubicBezTo>
                    <a:pt x="1368059" y="896897"/>
                    <a:pt x="1372295" y="901134"/>
                    <a:pt x="1372295" y="906360"/>
                  </a:cubicBezTo>
                  <a:lnTo>
                    <a:pt x="1372295" y="917576"/>
                  </a:lnTo>
                  <a:cubicBezTo>
                    <a:pt x="1372295" y="922802"/>
                    <a:pt x="1368059" y="927038"/>
                    <a:pt x="1362832" y="927038"/>
                  </a:cubicBezTo>
                  <a:lnTo>
                    <a:pt x="1345923" y="927038"/>
                  </a:lnTo>
                  <a:cubicBezTo>
                    <a:pt x="1340698" y="927038"/>
                    <a:pt x="1336461" y="922802"/>
                    <a:pt x="1336461" y="917576"/>
                  </a:cubicBezTo>
                  <a:lnTo>
                    <a:pt x="1336461" y="906360"/>
                  </a:lnTo>
                  <a:cubicBezTo>
                    <a:pt x="1336461" y="901134"/>
                    <a:pt x="1340698" y="896897"/>
                    <a:pt x="1345923" y="896897"/>
                  </a:cubicBezTo>
                  <a:close/>
                  <a:moveTo>
                    <a:pt x="970086" y="896897"/>
                  </a:moveTo>
                  <a:lnTo>
                    <a:pt x="986994" y="896897"/>
                  </a:lnTo>
                  <a:cubicBezTo>
                    <a:pt x="992221" y="896897"/>
                    <a:pt x="996458" y="901134"/>
                    <a:pt x="996457" y="906360"/>
                  </a:cubicBezTo>
                  <a:lnTo>
                    <a:pt x="996458" y="917576"/>
                  </a:lnTo>
                  <a:cubicBezTo>
                    <a:pt x="996457" y="922802"/>
                    <a:pt x="992221" y="927038"/>
                    <a:pt x="986994" y="927038"/>
                  </a:cubicBezTo>
                  <a:lnTo>
                    <a:pt x="970086" y="927038"/>
                  </a:lnTo>
                  <a:cubicBezTo>
                    <a:pt x="964859" y="927038"/>
                    <a:pt x="960622" y="922802"/>
                    <a:pt x="960623" y="917576"/>
                  </a:cubicBezTo>
                  <a:lnTo>
                    <a:pt x="960622" y="906360"/>
                  </a:lnTo>
                  <a:cubicBezTo>
                    <a:pt x="960623" y="901134"/>
                    <a:pt x="964859" y="896897"/>
                    <a:pt x="970086" y="896897"/>
                  </a:cubicBezTo>
                  <a:close/>
                  <a:moveTo>
                    <a:pt x="594247" y="896897"/>
                  </a:moveTo>
                  <a:lnTo>
                    <a:pt x="611156" y="896897"/>
                  </a:lnTo>
                  <a:cubicBezTo>
                    <a:pt x="616382" y="896897"/>
                    <a:pt x="620619" y="901134"/>
                    <a:pt x="620619" y="906360"/>
                  </a:cubicBezTo>
                  <a:lnTo>
                    <a:pt x="620619" y="917576"/>
                  </a:lnTo>
                  <a:cubicBezTo>
                    <a:pt x="620619" y="922802"/>
                    <a:pt x="616382" y="927038"/>
                    <a:pt x="611156" y="927038"/>
                  </a:cubicBezTo>
                  <a:lnTo>
                    <a:pt x="594247" y="927038"/>
                  </a:lnTo>
                  <a:cubicBezTo>
                    <a:pt x="589021" y="927038"/>
                    <a:pt x="584784" y="922802"/>
                    <a:pt x="584785" y="917576"/>
                  </a:cubicBezTo>
                  <a:lnTo>
                    <a:pt x="584784" y="906360"/>
                  </a:lnTo>
                  <a:cubicBezTo>
                    <a:pt x="584785" y="901134"/>
                    <a:pt x="589021" y="896897"/>
                    <a:pt x="594247" y="896897"/>
                  </a:cubicBezTo>
                  <a:close/>
                  <a:moveTo>
                    <a:pt x="218410" y="896897"/>
                  </a:moveTo>
                  <a:lnTo>
                    <a:pt x="235319" y="896897"/>
                  </a:lnTo>
                  <a:cubicBezTo>
                    <a:pt x="240545" y="896897"/>
                    <a:pt x="244782" y="901134"/>
                    <a:pt x="244781" y="906360"/>
                  </a:cubicBezTo>
                  <a:lnTo>
                    <a:pt x="244782" y="917576"/>
                  </a:lnTo>
                  <a:cubicBezTo>
                    <a:pt x="244781" y="922802"/>
                    <a:pt x="240545" y="927038"/>
                    <a:pt x="235319" y="927038"/>
                  </a:cubicBezTo>
                  <a:lnTo>
                    <a:pt x="218410" y="927038"/>
                  </a:lnTo>
                  <a:cubicBezTo>
                    <a:pt x="213184" y="927038"/>
                    <a:pt x="208947" y="922802"/>
                    <a:pt x="208947" y="917576"/>
                  </a:cubicBezTo>
                  <a:lnTo>
                    <a:pt x="208947" y="906360"/>
                  </a:lnTo>
                  <a:cubicBezTo>
                    <a:pt x="208947" y="901134"/>
                    <a:pt x="213184" y="896897"/>
                    <a:pt x="218410" y="896897"/>
                  </a:cubicBezTo>
                  <a:close/>
                  <a:moveTo>
                    <a:pt x="4075777" y="857220"/>
                  </a:moveTo>
                  <a:lnTo>
                    <a:pt x="4088988" y="861945"/>
                  </a:lnTo>
                  <a:cubicBezTo>
                    <a:pt x="4093308" y="863490"/>
                    <a:pt x="4095558" y="868245"/>
                    <a:pt x="4094013" y="872566"/>
                  </a:cubicBezTo>
                  <a:lnTo>
                    <a:pt x="4089775" y="884415"/>
                  </a:lnTo>
                  <a:cubicBezTo>
                    <a:pt x="4088230" y="888736"/>
                    <a:pt x="4083475" y="890985"/>
                    <a:pt x="4079154" y="889440"/>
                  </a:cubicBezTo>
                  <a:lnTo>
                    <a:pt x="4065944" y="884715"/>
                  </a:lnTo>
                  <a:cubicBezTo>
                    <a:pt x="4061624" y="883170"/>
                    <a:pt x="4059374" y="878416"/>
                    <a:pt x="4060919" y="874095"/>
                  </a:cubicBezTo>
                  <a:lnTo>
                    <a:pt x="4065157" y="862245"/>
                  </a:lnTo>
                  <a:cubicBezTo>
                    <a:pt x="4066702" y="857925"/>
                    <a:pt x="4071457" y="855675"/>
                    <a:pt x="4075777" y="857220"/>
                  </a:cubicBezTo>
                  <a:close/>
                  <a:moveTo>
                    <a:pt x="3699940" y="857220"/>
                  </a:moveTo>
                  <a:lnTo>
                    <a:pt x="3713150" y="861945"/>
                  </a:lnTo>
                  <a:cubicBezTo>
                    <a:pt x="3717470" y="863490"/>
                    <a:pt x="3719720" y="868245"/>
                    <a:pt x="3718175" y="872566"/>
                  </a:cubicBezTo>
                  <a:lnTo>
                    <a:pt x="3713937" y="884415"/>
                  </a:lnTo>
                  <a:cubicBezTo>
                    <a:pt x="3712392" y="888736"/>
                    <a:pt x="3707637" y="890985"/>
                    <a:pt x="3703317" y="889440"/>
                  </a:cubicBezTo>
                  <a:lnTo>
                    <a:pt x="3690106" y="884715"/>
                  </a:lnTo>
                  <a:cubicBezTo>
                    <a:pt x="3685785" y="883170"/>
                    <a:pt x="3683536" y="878416"/>
                    <a:pt x="3685081" y="874095"/>
                  </a:cubicBezTo>
                  <a:lnTo>
                    <a:pt x="3689318" y="862245"/>
                  </a:lnTo>
                  <a:cubicBezTo>
                    <a:pt x="3690864" y="857925"/>
                    <a:pt x="3695618" y="855675"/>
                    <a:pt x="3699940" y="857220"/>
                  </a:cubicBezTo>
                  <a:close/>
                  <a:moveTo>
                    <a:pt x="3324101" y="857220"/>
                  </a:moveTo>
                  <a:lnTo>
                    <a:pt x="3337312" y="861945"/>
                  </a:lnTo>
                  <a:cubicBezTo>
                    <a:pt x="3341632" y="863490"/>
                    <a:pt x="3343882" y="868245"/>
                    <a:pt x="3342337" y="872566"/>
                  </a:cubicBezTo>
                  <a:lnTo>
                    <a:pt x="3338099" y="884415"/>
                  </a:lnTo>
                  <a:cubicBezTo>
                    <a:pt x="3336554" y="888736"/>
                    <a:pt x="3331799" y="890985"/>
                    <a:pt x="3327478" y="889440"/>
                  </a:cubicBezTo>
                  <a:lnTo>
                    <a:pt x="3314268" y="884715"/>
                  </a:lnTo>
                  <a:cubicBezTo>
                    <a:pt x="3309948" y="883170"/>
                    <a:pt x="3307698" y="878416"/>
                    <a:pt x="3309242" y="874095"/>
                  </a:cubicBezTo>
                  <a:lnTo>
                    <a:pt x="3313480" y="862245"/>
                  </a:lnTo>
                  <a:cubicBezTo>
                    <a:pt x="3315026" y="857925"/>
                    <a:pt x="3319781" y="855675"/>
                    <a:pt x="3324101" y="857220"/>
                  </a:cubicBezTo>
                  <a:close/>
                  <a:moveTo>
                    <a:pt x="2948263" y="857220"/>
                  </a:moveTo>
                  <a:lnTo>
                    <a:pt x="2961474" y="861945"/>
                  </a:lnTo>
                  <a:cubicBezTo>
                    <a:pt x="2965795" y="863490"/>
                    <a:pt x="2968044" y="868245"/>
                    <a:pt x="2966499" y="872566"/>
                  </a:cubicBezTo>
                  <a:lnTo>
                    <a:pt x="2962261" y="884415"/>
                  </a:lnTo>
                  <a:cubicBezTo>
                    <a:pt x="2960716" y="888736"/>
                    <a:pt x="2955961" y="890985"/>
                    <a:pt x="2951640" y="889440"/>
                  </a:cubicBezTo>
                  <a:lnTo>
                    <a:pt x="2938430" y="884715"/>
                  </a:lnTo>
                  <a:cubicBezTo>
                    <a:pt x="2934110" y="883170"/>
                    <a:pt x="2931859" y="878416"/>
                    <a:pt x="2933405" y="874095"/>
                  </a:cubicBezTo>
                  <a:lnTo>
                    <a:pt x="2937643" y="862245"/>
                  </a:lnTo>
                  <a:cubicBezTo>
                    <a:pt x="2939188" y="857925"/>
                    <a:pt x="2943943" y="855675"/>
                    <a:pt x="2948263" y="857220"/>
                  </a:cubicBezTo>
                  <a:close/>
                  <a:moveTo>
                    <a:pt x="2572426" y="857220"/>
                  </a:moveTo>
                  <a:lnTo>
                    <a:pt x="2585636" y="861945"/>
                  </a:lnTo>
                  <a:cubicBezTo>
                    <a:pt x="2589956" y="863490"/>
                    <a:pt x="2592206" y="868245"/>
                    <a:pt x="2590661" y="872566"/>
                  </a:cubicBezTo>
                  <a:lnTo>
                    <a:pt x="2586423" y="884415"/>
                  </a:lnTo>
                  <a:cubicBezTo>
                    <a:pt x="2584878" y="888736"/>
                    <a:pt x="2580122" y="890985"/>
                    <a:pt x="2575802" y="889440"/>
                  </a:cubicBezTo>
                  <a:lnTo>
                    <a:pt x="2562592" y="884715"/>
                  </a:lnTo>
                  <a:cubicBezTo>
                    <a:pt x="2558272" y="883170"/>
                    <a:pt x="2556022" y="878416"/>
                    <a:pt x="2557567" y="874095"/>
                  </a:cubicBezTo>
                  <a:lnTo>
                    <a:pt x="2561804" y="862245"/>
                  </a:lnTo>
                  <a:cubicBezTo>
                    <a:pt x="2563350" y="857925"/>
                    <a:pt x="2568104" y="855675"/>
                    <a:pt x="2572426" y="857220"/>
                  </a:cubicBezTo>
                  <a:close/>
                  <a:moveTo>
                    <a:pt x="2196587" y="857220"/>
                  </a:moveTo>
                  <a:lnTo>
                    <a:pt x="2209798" y="861945"/>
                  </a:lnTo>
                  <a:cubicBezTo>
                    <a:pt x="2214118" y="863490"/>
                    <a:pt x="2216368" y="868245"/>
                    <a:pt x="2214823" y="872566"/>
                  </a:cubicBezTo>
                  <a:lnTo>
                    <a:pt x="2210585" y="884415"/>
                  </a:lnTo>
                  <a:cubicBezTo>
                    <a:pt x="2209040" y="888736"/>
                    <a:pt x="2204285" y="890985"/>
                    <a:pt x="2199964" y="889440"/>
                  </a:cubicBezTo>
                  <a:lnTo>
                    <a:pt x="2186754" y="884715"/>
                  </a:lnTo>
                  <a:cubicBezTo>
                    <a:pt x="2182434" y="883170"/>
                    <a:pt x="2180183" y="878416"/>
                    <a:pt x="2181729" y="874095"/>
                  </a:cubicBezTo>
                  <a:lnTo>
                    <a:pt x="2185966" y="862245"/>
                  </a:lnTo>
                  <a:cubicBezTo>
                    <a:pt x="2187512" y="857925"/>
                    <a:pt x="2192267" y="855675"/>
                    <a:pt x="2196587" y="857220"/>
                  </a:cubicBezTo>
                  <a:close/>
                  <a:moveTo>
                    <a:pt x="1820749" y="857220"/>
                  </a:moveTo>
                  <a:lnTo>
                    <a:pt x="1833960" y="861945"/>
                  </a:lnTo>
                  <a:cubicBezTo>
                    <a:pt x="1838280" y="863490"/>
                    <a:pt x="1840530" y="868245"/>
                    <a:pt x="1838984" y="872566"/>
                  </a:cubicBezTo>
                  <a:lnTo>
                    <a:pt x="1834747" y="884415"/>
                  </a:lnTo>
                  <a:cubicBezTo>
                    <a:pt x="1833202" y="888736"/>
                    <a:pt x="1828446" y="890985"/>
                    <a:pt x="1824126" y="889440"/>
                  </a:cubicBezTo>
                  <a:lnTo>
                    <a:pt x="1810916" y="884715"/>
                  </a:lnTo>
                  <a:cubicBezTo>
                    <a:pt x="1806595" y="883170"/>
                    <a:pt x="1804345" y="878416"/>
                    <a:pt x="1805891" y="874095"/>
                  </a:cubicBezTo>
                  <a:lnTo>
                    <a:pt x="1810128" y="862245"/>
                  </a:lnTo>
                  <a:cubicBezTo>
                    <a:pt x="1811674" y="857925"/>
                    <a:pt x="1816428" y="855675"/>
                    <a:pt x="1820749" y="857220"/>
                  </a:cubicBezTo>
                  <a:close/>
                  <a:moveTo>
                    <a:pt x="1444911" y="857220"/>
                  </a:moveTo>
                  <a:lnTo>
                    <a:pt x="1458122" y="861945"/>
                  </a:lnTo>
                  <a:cubicBezTo>
                    <a:pt x="1462442" y="863490"/>
                    <a:pt x="1464692" y="868245"/>
                    <a:pt x="1463146" y="872566"/>
                  </a:cubicBezTo>
                  <a:lnTo>
                    <a:pt x="1458908" y="884415"/>
                  </a:lnTo>
                  <a:cubicBezTo>
                    <a:pt x="1457363" y="888736"/>
                    <a:pt x="1452609" y="890985"/>
                    <a:pt x="1448288" y="889440"/>
                  </a:cubicBezTo>
                  <a:lnTo>
                    <a:pt x="1435077" y="884715"/>
                  </a:lnTo>
                  <a:cubicBezTo>
                    <a:pt x="1430757" y="883170"/>
                    <a:pt x="1428507" y="878416"/>
                    <a:pt x="1430052" y="874095"/>
                  </a:cubicBezTo>
                  <a:lnTo>
                    <a:pt x="1434290" y="862245"/>
                  </a:lnTo>
                  <a:cubicBezTo>
                    <a:pt x="1435835" y="857925"/>
                    <a:pt x="1440590" y="855675"/>
                    <a:pt x="1444911" y="857220"/>
                  </a:cubicBezTo>
                  <a:close/>
                  <a:moveTo>
                    <a:pt x="1069072" y="857220"/>
                  </a:moveTo>
                  <a:lnTo>
                    <a:pt x="1082283" y="861945"/>
                  </a:lnTo>
                  <a:cubicBezTo>
                    <a:pt x="1086604" y="863490"/>
                    <a:pt x="1088853" y="868245"/>
                    <a:pt x="1087308" y="872566"/>
                  </a:cubicBezTo>
                  <a:lnTo>
                    <a:pt x="1083070" y="884415"/>
                  </a:lnTo>
                  <a:cubicBezTo>
                    <a:pt x="1081525" y="888736"/>
                    <a:pt x="1076770" y="890985"/>
                    <a:pt x="1072450" y="889440"/>
                  </a:cubicBezTo>
                  <a:lnTo>
                    <a:pt x="1059239" y="884715"/>
                  </a:lnTo>
                  <a:cubicBezTo>
                    <a:pt x="1054919" y="883170"/>
                    <a:pt x="1052669" y="878416"/>
                    <a:pt x="1054214" y="874095"/>
                  </a:cubicBezTo>
                  <a:lnTo>
                    <a:pt x="1058451" y="862245"/>
                  </a:lnTo>
                  <a:cubicBezTo>
                    <a:pt x="1059998" y="857925"/>
                    <a:pt x="1064752" y="855675"/>
                    <a:pt x="1069072" y="857220"/>
                  </a:cubicBezTo>
                  <a:close/>
                  <a:moveTo>
                    <a:pt x="693235" y="857220"/>
                  </a:moveTo>
                  <a:lnTo>
                    <a:pt x="706445" y="861945"/>
                  </a:lnTo>
                  <a:cubicBezTo>
                    <a:pt x="710766" y="863490"/>
                    <a:pt x="713016" y="868245"/>
                    <a:pt x="711471" y="872566"/>
                  </a:cubicBezTo>
                  <a:lnTo>
                    <a:pt x="707233" y="884415"/>
                  </a:lnTo>
                  <a:cubicBezTo>
                    <a:pt x="705687" y="888736"/>
                    <a:pt x="700932" y="890985"/>
                    <a:pt x="696612" y="889440"/>
                  </a:cubicBezTo>
                  <a:lnTo>
                    <a:pt x="683401" y="884715"/>
                  </a:lnTo>
                  <a:cubicBezTo>
                    <a:pt x="679081" y="883170"/>
                    <a:pt x="676831" y="878416"/>
                    <a:pt x="678376" y="874095"/>
                  </a:cubicBezTo>
                  <a:lnTo>
                    <a:pt x="682614" y="862245"/>
                  </a:lnTo>
                  <a:cubicBezTo>
                    <a:pt x="684159" y="857925"/>
                    <a:pt x="688914" y="855675"/>
                    <a:pt x="693235" y="857220"/>
                  </a:cubicBezTo>
                  <a:close/>
                  <a:moveTo>
                    <a:pt x="317397" y="857220"/>
                  </a:moveTo>
                  <a:lnTo>
                    <a:pt x="330608" y="861945"/>
                  </a:lnTo>
                  <a:cubicBezTo>
                    <a:pt x="334928" y="863490"/>
                    <a:pt x="337178" y="868245"/>
                    <a:pt x="335632" y="872566"/>
                  </a:cubicBezTo>
                  <a:lnTo>
                    <a:pt x="331395" y="884415"/>
                  </a:lnTo>
                  <a:cubicBezTo>
                    <a:pt x="329850" y="888736"/>
                    <a:pt x="325094" y="890985"/>
                    <a:pt x="320774" y="889440"/>
                  </a:cubicBezTo>
                  <a:lnTo>
                    <a:pt x="307563" y="884715"/>
                  </a:lnTo>
                  <a:cubicBezTo>
                    <a:pt x="303243" y="883170"/>
                    <a:pt x="300993" y="878416"/>
                    <a:pt x="302539" y="874095"/>
                  </a:cubicBezTo>
                  <a:lnTo>
                    <a:pt x="306776" y="862245"/>
                  </a:lnTo>
                  <a:cubicBezTo>
                    <a:pt x="308322" y="857925"/>
                    <a:pt x="313076" y="855675"/>
                    <a:pt x="317397" y="857220"/>
                  </a:cubicBezTo>
                  <a:close/>
                  <a:moveTo>
                    <a:pt x="3928729" y="848865"/>
                  </a:moveTo>
                  <a:lnTo>
                    <a:pt x="3945281" y="848865"/>
                  </a:lnTo>
                  <a:cubicBezTo>
                    <a:pt x="3951317" y="848865"/>
                    <a:pt x="3956209" y="853758"/>
                    <a:pt x="3956209" y="859793"/>
                  </a:cubicBezTo>
                  <a:lnTo>
                    <a:pt x="3956209" y="893701"/>
                  </a:lnTo>
                  <a:lnTo>
                    <a:pt x="3956209" y="894569"/>
                  </a:lnTo>
                  <a:lnTo>
                    <a:pt x="3956209" y="913952"/>
                  </a:lnTo>
                  <a:cubicBezTo>
                    <a:pt x="3956209" y="919988"/>
                    <a:pt x="3951317" y="924880"/>
                    <a:pt x="3945281" y="924880"/>
                  </a:cubicBezTo>
                  <a:lnTo>
                    <a:pt x="3928729" y="924880"/>
                  </a:lnTo>
                  <a:cubicBezTo>
                    <a:pt x="3922694" y="924880"/>
                    <a:pt x="3917801" y="919988"/>
                    <a:pt x="3917801" y="913952"/>
                  </a:cubicBezTo>
                  <a:lnTo>
                    <a:pt x="3917801" y="894569"/>
                  </a:lnTo>
                  <a:lnTo>
                    <a:pt x="3917801" y="893701"/>
                  </a:lnTo>
                  <a:lnTo>
                    <a:pt x="3917801" y="859793"/>
                  </a:lnTo>
                  <a:cubicBezTo>
                    <a:pt x="3917801" y="853758"/>
                    <a:pt x="3922694" y="848865"/>
                    <a:pt x="3928729" y="848865"/>
                  </a:cubicBezTo>
                  <a:close/>
                  <a:moveTo>
                    <a:pt x="3552890" y="848865"/>
                  </a:moveTo>
                  <a:lnTo>
                    <a:pt x="3569443" y="848865"/>
                  </a:lnTo>
                  <a:cubicBezTo>
                    <a:pt x="3575478" y="848865"/>
                    <a:pt x="3580372" y="853758"/>
                    <a:pt x="3580372" y="859793"/>
                  </a:cubicBezTo>
                  <a:lnTo>
                    <a:pt x="3580372" y="893701"/>
                  </a:lnTo>
                  <a:lnTo>
                    <a:pt x="3580372" y="894569"/>
                  </a:lnTo>
                  <a:lnTo>
                    <a:pt x="3580372" y="913952"/>
                  </a:lnTo>
                  <a:cubicBezTo>
                    <a:pt x="3580372" y="919988"/>
                    <a:pt x="3575478" y="924880"/>
                    <a:pt x="3569443" y="924880"/>
                  </a:cubicBezTo>
                  <a:lnTo>
                    <a:pt x="3552890" y="924880"/>
                  </a:lnTo>
                  <a:cubicBezTo>
                    <a:pt x="3546855" y="924880"/>
                    <a:pt x="3541962" y="919988"/>
                    <a:pt x="3541962" y="913952"/>
                  </a:cubicBezTo>
                  <a:lnTo>
                    <a:pt x="3541962" y="894569"/>
                  </a:lnTo>
                  <a:lnTo>
                    <a:pt x="3541962" y="893701"/>
                  </a:lnTo>
                  <a:lnTo>
                    <a:pt x="3541962" y="859793"/>
                  </a:lnTo>
                  <a:cubicBezTo>
                    <a:pt x="3541962" y="853758"/>
                    <a:pt x="3546855" y="848865"/>
                    <a:pt x="3552890" y="848865"/>
                  </a:cubicBezTo>
                  <a:close/>
                  <a:moveTo>
                    <a:pt x="3177053" y="848865"/>
                  </a:moveTo>
                  <a:lnTo>
                    <a:pt x="3193605" y="848865"/>
                  </a:lnTo>
                  <a:cubicBezTo>
                    <a:pt x="3199640" y="848865"/>
                    <a:pt x="3204533" y="853758"/>
                    <a:pt x="3204533" y="859793"/>
                  </a:cubicBezTo>
                  <a:lnTo>
                    <a:pt x="3204533" y="893701"/>
                  </a:lnTo>
                  <a:lnTo>
                    <a:pt x="3204533" y="894569"/>
                  </a:lnTo>
                  <a:lnTo>
                    <a:pt x="3204533" y="913952"/>
                  </a:lnTo>
                  <a:cubicBezTo>
                    <a:pt x="3204533" y="919988"/>
                    <a:pt x="3199640" y="924880"/>
                    <a:pt x="3193605" y="924880"/>
                  </a:cubicBezTo>
                  <a:lnTo>
                    <a:pt x="3177053" y="924880"/>
                  </a:lnTo>
                  <a:cubicBezTo>
                    <a:pt x="3171018" y="924880"/>
                    <a:pt x="3166125" y="919988"/>
                    <a:pt x="3166125" y="913952"/>
                  </a:cubicBezTo>
                  <a:lnTo>
                    <a:pt x="3166125" y="894569"/>
                  </a:lnTo>
                  <a:lnTo>
                    <a:pt x="3166125" y="893701"/>
                  </a:lnTo>
                  <a:lnTo>
                    <a:pt x="3166125" y="859793"/>
                  </a:lnTo>
                  <a:cubicBezTo>
                    <a:pt x="3166125" y="853758"/>
                    <a:pt x="3171018" y="848865"/>
                    <a:pt x="3177053" y="848865"/>
                  </a:cubicBezTo>
                  <a:close/>
                  <a:moveTo>
                    <a:pt x="2801215" y="848865"/>
                  </a:moveTo>
                  <a:lnTo>
                    <a:pt x="2817767" y="848865"/>
                  </a:lnTo>
                  <a:cubicBezTo>
                    <a:pt x="2823803" y="848865"/>
                    <a:pt x="2828695" y="853758"/>
                    <a:pt x="2828695" y="859793"/>
                  </a:cubicBezTo>
                  <a:lnTo>
                    <a:pt x="2828695" y="894569"/>
                  </a:lnTo>
                  <a:lnTo>
                    <a:pt x="2828695" y="913952"/>
                  </a:lnTo>
                  <a:cubicBezTo>
                    <a:pt x="2828695" y="919988"/>
                    <a:pt x="2823802" y="924880"/>
                    <a:pt x="2817767" y="924880"/>
                  </a:cubicBezTo>
                  <a:lnTo>
                    <a:pt x="2801214" y="924880"/>
                  </a:lnTo>
                  <a:cubicBezTo>
                    <a:pt x="2795179" y="924880"/>
                    <a:pt x="2790286" y="919988"/>
                    <a:pt x="2790286" y="913952"/>
                  </a:cubicBezTo>
                  <a:lnTo>
                    <a:pt x="2790286" y="893701"/>
                  </a:lnTo>
                  <a:lnTo>
                    <a:pt x="2790286" y="859793"/>
                  </a:lnTo>
                  <a:cubicBezTo>
                    <a:pt x="2790286" y="853758"/>
                    <a:pt x="2795180" y="848865"/>
                    <a:pt x="2801215" y="848865"/>
                  </a:cubicBezTo>
                  <a:close/>
                  <a:moveTo>
                    <a:pt x="2425376" y="848865"/>
                  </a:moveTo>
                  <a:lnTo>
                    <a:pt x="2441929" y="848865"/>
                  </a:lnTo>
                  <a:cubicBezTo>
                    <a:pt x="2447964" y="848865"/>
                    <a:pt x="2452857" y="853758"/>
                    <a:pt x="2452857" y="859793"/>
                  </a:cubicBezTo>
                  <a:lnTo>
                    <a:pt x="2452857" y="894569"/>
                  </a:lnTo>
                  <a:lnTo>
                    <a:pt x="2452857" y="913952"/>
                  </a:lnTo>
                  <a:cubicBezTo>
                    <a:pt x="2452857" y="919988"/>
                    <a:pt x="2447964" y="924880"/>
                    <a:pt x="2441929" y="924880"/>
                  </a:cubicBezTo>
                  <a:lnTo>
                    <a:pt x="2425376" y="924880"/>
                  </a:lnTo>
                  <a:cubicBezTo>
                    <a:pt x="2419341" y="924880"/>
                    <a:pt x="2414449" y="919988"/>
                    <a:pt x="2414449" y="913952"/>
                  </a:cubicBezTo>
                  <a:lnTo>
                    <a:pt x="2414449" y="893701"/>
                  </a:lnTo>
                  <a:lnTo>
                    <a:pt x="2414449" y="859793"/>
                  </a:lnTo>
                  <a:cubicBezTo>
                    <a:pt x="2414449" y="853758"/>
                    <a:pt x="2419341" y="848865"/>
                    <a:pt x="2425376" y="848865"/>
                  </a:cubicBezTo>
                  <a:close/>
                  <a:moveTo>
                    <a:pt x="2049538" y="848865"/>
                  </a:moveTo>
                  <a:lnTo>
                    <a:pt x="2066090" y="848865"/>
                  </a:lnTo>
                  <a:cubicBezTo>
                    <a:pt x="2072126" y="848865"/>
                    <a:pt x="2077019" y="853758"/>
                    <a:pt x="2077019" y="859793"/>
                  </a:cubicBezTo>
                  <a:lnTo>
                    <a:pt x="2077019" y="893701"/>
                  </a:lnTo>
                  <a:lnTo>
                    <a:pt x="2077019" y="894569"/>
                  </a:lnTo>
                  <a:lnTo>
                    <a:pt x="2077019" y="913952"/>
                  </a:lnTo>
                  <a:cubicBezTo>
                    <a:pt x="2077019" y="919988"/>
                    <a:pt x="2072126" y="924880"/>
                    <a:pt x="2066090" y="924880"/>
                  </a:cubicBezTo>
                  <a:lnTo>
                    <a:pt x="2049538" y="924880"/>
                  </a:lnTo>
                  <a:cubicBezTo>
                    <a:pt x="2043503" y="924880"/>
                    <a:pt x="2038610" y="919988"/>
                    <a:pt x="2038610" y="913952"/>
                  </a:cubicBezTo>
                  <a:lnTo>
                    <a:pt x="2038610" y="894569"/>
                  </a:lnTo>
                  <a:lnTo>
                    <a:pt x="2038610" y="893701"/>
                  </a:lnTo>
                  <a:lnTo>
                    <a:pt x="2038610" y="859793"/>
                  </a:lnTo>
                  <a:cubicBezTo>
                    <a:pt x="2038610" y="853758"/>
                    <a:pt x="2043503" y="848865"/>
                    <a:pt x="2049538" y="848865"/>
                  </a:cubicBezTo>
                  <a:close/>
                  <a:moveTo>
                    <a:pt x="1673700" y="848865"/>
                  </a:moveTo>
                  <a:lnTo>
                    <a:pt x="1690253" y="848865"/>
                  </a:lnTo>
                  <a:cubicBezTo>
                    <a:pt x="1696288" y="848865"/>
                    <a:pt x="1701181" y="853758"/>
                    <a:pt x="1701181" y="859793"/>
                  </a:cubicBezTo>
                  <a:lnTo>
                    <a:pt x="1701181" y="893701"/>
                  </a:lnTo>
                  <a:lnTo>
                    <a:pt x="1701181" y="894569"/>
                  </a:lnTo>
                  <a:lnTo>
                    <a:pt x="1701181" y="913952"/>
                  </a:lnTo>
                  <a:cubicBezTo>
                    <a:pt x="1701181" y="919988"/>
                    <a:pt x="1696288" y="924880"/>
                    <a:pt x="1690253" y="924880"/>
                  </a:cubicBezTo>
                  <a:lnTo>
                    <a:pt x="1673700" y="924880"/>
                  </a:lnTo>
                  <a:cubicBezTo>
                    <a:pt x="1667665" y="924880"/>
                    <a:pt x="1662772" y="919988"/>
                    <a:pt x="1662772" y="913952"/>
                  </a:cubicBezTo>
                  <a:lnTo>
                    <a:pt x="1662772" y="894569"/>
                  </a:lnTo>
                  <a:lnTo>
                    <a:pt x="1662772" y="893701"/>
                  </a:lnTo>
                  <a:lnTo>
                    <a:pt x="1662772" y="859793"/>
                  </a:lnTo>
                  <a:cubicBezTo>
                    <a:pt x="1662772" y="853758"/>
                    <a:pt x="1667665" y="848865"/>
                    <a:pt x="1673700" y="848865"/>
                  </a:cubicBezTo>
                  <a:close/>
                  <a:moveTo>
                    <a:pt x="1297862" y="848865"/>
                  </a:moveTo>
                  <a:lnTo>
                    <a:pt x="1314414" y="848865"/>
                  </a:lnTo>
                  <a:cubicBezTo>
                    <a:pt x="1320450" y="848865"/>
                    <a:pt x="1325342" y="853758"/>
                    <a:pt x="1325342" y="859793"/>
                  </a:cubicBezTo>
                  <a:lnTo>
                    <a:pt x="1325342" y="893701"/>
                  </a:lnTo>
                  <a:lnTo>
                    <a:pt x="1325342" y="894569"/>
                  </a:lnTo>
                  <a:lnTo>
                    <a:pt x="1325342" y="913952"/>
                  </a:lnTo>
                  <a:cubicBezTo>
                    <a:pt x="1325342" y="919988"/>
                    <a:pt x="1320450" y="924880"/>
                    <a:pt x="1314414" y="924880"/>
                  </a:cubicBezTo>
                  <a:lnTo>
                    <a:pt x="1297862" y="924880"/>
                  </a:lnTo>
                  <a:cubicBezTo>
                    <a:pt x="1291827" y="924880"/>
                    <a:pt x="1286934" y="919988"/>
                    <a:pt x="1286934" y="913952"/>
                  </a:cubicBezTo>
                  <a:lnTo>
                    <a:pt x="1286934" y="894569"/>
                  </a:lnTo>
                  <a:lnTo>
                    <a:pt x="1286934" y="893701"/>
                  </a:lnTo>
                  <a:lnTo>
                    <a:pt x="1286934" y="859793"/>
                  </a:lnTo>
                  <a:cubicBezTo>
                    <a:pt x="1286934" y="853758"/>
                    <a:pt x="1291827" y="848865"/>
                    <a:pt x="1297862" y="848865"/>
                  </a:cubicBezTo>
                  <a:close/>
                  <a:moveTo>
                    <a:pt x="922024" y="848865"/>
                  </a:moveTo>
                  <a:lnTo>
                    <a:pt x="938576" y="848865"/>
                  </a:lnTo>
                  <a:cubicBezTo>
                    <a:pt x="944612" y="848865"/>
                    <a:pt x="949505" y="853758"/>
                    <a:pt x="949505" y="859793"/>
                  </a:cubicBezTo>
                  <a:lnTo>
                    <a:pt x="949505" y="893701"/>
                  </a:lnTo>
                  <a:lnTo>
                    <a:pt x="949505" y="894569"/>
                  </a:lnTo>
                  <a:lnTo>
                    <a:pt x="949505" y="913952"/>
                  </a:lnTo>
                  <a:cubicBezTo>
                    <a:pt x="949505" y="919988"/>
                    <a:pt x="944611" y="924880"/>
                    <a:pt x="938576" y="924880"/>
                  </a:cubicBezTo>
                  <a:lnTo>
                    <a:pt x="922024" y="924880"/>
                  </a:lnTo>
                  <a:cubicBezTo>
                    <a:pt x="915989" y="924880"/>
                    <a:pt x="911096" y="919988"/>
                    <a:pt x="911096" y="913952"/>
                  </a:cubicBezTo>
                  <a:lnTo>
                    <a:pt x="911096" y="894569"/>
                  </a:lnTo>
                  <a:lnTo>
                    <a:pt x="911096" y="893701"/>
                  </a:lnTo>
                  <a:lnTo>
                    <a:pt x="911096" y="859793"/>
                  </a:lnTo>
                  <a:cubicBezTo>
                    <a:pt x="911096" y="853758"/>
                    <a:pt x="915989" y="848865"/>
                    <a:pt x="922024" y="848865"/>
                  </a:cubicBezTo>
                  <a:close/>
                  <a:moveTo>
                    <a:pt x="546186" y="848865"/>
                  </a:moveTo>
                  <a:lnTo>
                    <a:pt x="562739" y="848865"/>
                  </a:lnTo>
                  <a:cubicBezTo>
                    <a:pt x="568774" y="848865"/>
                    <a:pt x="573667" y="853758"/>
                    <a:pt x="573667" y="859793"/>
                  </a:cubicBezTo>
                  <a:lnTo>
                    <a:pt x="573667" y="894569"/>
                  </a:lnTo>
                  <a:lnTo>
                    <a:pt x="573666" y="894569"/>
                  </a:lnTo>
                  <a:lnTo>
                    <a:pt x="573666" y="913952"/>
                  </a:lnTo>
                  <a:cubicBezTo>
                    <a:pt x="573666" y="919988"/>
                    <a:pt x="568774" y="924880"/>
                    <a:pt x="562738" y="924880"/>
                  </a:cubicBezTo>
                  <a:lnTo>
                    <a:pt x="546186" y="924880"/>
                  </a:lnTo>
                  <a:cubicBezTo>
                    <a:pt x="540150" y="924880"/>
                    <a:pt x="535258" y="919988"/>
                    <a:pt x="535258" y="913952"/>
                  </a:cubicBezTo>
                  <a:lnTo>
                    <a:pt x="535258" y="893701"/>
                  </a:lnTo>
                  <a:lnTo>
                    <a:pt x="535258" y="859793"/>
                  </a:lnTo>
                  <a:cubicBezTo>
                    <a:pt x="535258" y="853758"/>
                    <a:pt x="540151" y="848865"/>
                    <a:pt x="546186" y="848865"/>
                  </a:cubicBezTo>
                  <a:close/>
                  <a:moveTo>
                    <a:pt x="170348" y="848865"/>
                  </a:moveTo>
                  <a:lnTo>
                    <a:pt x="186901" y="848865"/>
                  </a:lnTo>
                  <a:cubicBezTo>
                    <a:pt x="192936" y="848865"/>
                    <a:pt x="197829" y="853758"/>
                    <a:pt x="197829" y="859793"/>
                  </a:cubicBezTo>
                  <a:lnTo>
                    <a:pt x="197829" y="894569"/>
                  </a:lnTo>
                  <a:lnTo>
                    <a:pt x="197829" y="913952"/>
                  </a:lnTo>
                  <a:cubicBezTo>
                    <a:pt x="197829" y="919988"/>
                    <a:pt x="192936" y="924880"/>
                    <a:pt x="186901" y="924880"/>
                  </a:cubicBezTo>
                  <a:lnTo>
                    <a:pt x="170348" y="924880"/>
                  </a:lnTo>
                  <a:cubicBezTo>
                    <a:pt x="164313" y="924880"/>
                    <a:pt x="159420" y="919988"/>
                    <a:pt x="159420" y="913952"/>
                  </a:cubicBezTo>
                  <a:lnTo>
                    <a:pt x="159420" y="893701"/>
                  </a:lnTo>
                  <a:lnTo>
                    <a:pt x="159420" y="859793"/>
                  </a:lnTo>
                  <a:cubicBezTo>
                    <a:pt x="159420" y="853758"/>
                    <a:pt x="164313" y="848865"/>
                    <a:pt x="170348" y="848865"/>
                  </a:cubicBezTo>
                  <a:close/>
                  <a:moveTo>
                    <a:pt x="3906001" y="843649"/>
                  </a:moveTo>
                  <a:cubicBezTo>
                    <a:pt x="3907156" y="843967"/>
                    <a:pt x="3908191" y="844726"/>
                    <a:pt x="3908831" y="845851"/>
                  </a:cubicBezTo>
                  <a:lnTo>
                    <a:pt x="3912411" y="852149"/>
                  </a:lnTo>
                  <a:cubicBezTo>
                    <a:pt x="3913690" y="854398"/>
                    <a:pt x="3912903" y="857258"/>
                    <a:pt x="3910654" y="858537"/>
                  </a:cubicBezTo>
                  <a:lnTo>
                    <a:pt x="3904485" y="862044"/>
                  </a:lnTo>
                  <a:cubicBezTo>
                    <a:pt x="3902236" y="863322"/>
                    <a:pt x="3899376" y="862536"/>
                    <a:pt x="3898097" y="860286"/>
                  </a:cubicBezTo>
                  <a:lnTo>
                    <a:pt x="3894516" y="853988"/>
                  </a:lnTo>
                  <a:cubicBezTo>
                    <a:pt x="3893238" y="851739"/>
                    <a:pt x="3894025" y="848878"/>
                    <a:pt x="3896274" y="847600"/>
                  </a:cubicBezTo>
                  <a:lnTo>
                    <a:pt x="3902443" y="844093"/>
                  </a:lnTo>
                  <a:cubicBezTo>
                    <a:pt x="3903568" y="843454"/>
                    <a:pt x="3904845" y="843331"/>
                    <a:pt x="3906001" y="843649"/>
                  </a:cubicBezTo>
                  <a:close/>
                  <a:moveTo>
                    <a:pt x="3530162" y="843649"/>
                  </a:moveTo>
                  <a:cubicBezTo>
                    <a:pt x="3531319" y="843967"/>
                    <a:pt x="3532353" y="844726"/>
                    <a:pt x="3532992" y="845851"/>
                  </a:cubicBezTo>
                  <a:lnTo>
                    <a:pt x="3536573" y="852149"/>
                  </a:lnTo>
                  <a:cubicBezTo>
                    <a:pt x="3537852" y="854398"/>
                    <a:pt x="3537065" y="857258"/>
                    <a:pt x="3534816" y="858537"/>
                  </a:cubicBezTo>
                  <a:lnTo>
                    <a:pt x="3528647" y="862044"/>
                  </a:lnTo>
                  <a:cubicBezTo>
                    <a:pt x="3526398" y="863322"/>
                    <a:pt x="3523538" y="862536"/>
                    <a:pt x="3522260" y="860286"/>
                  </a:cubicBezTo>
                  <a:lnTo>
                    <a:pt x="3518679" y="853988"/>
                  </a:lnTo>
                  <a:cubicBezTo>
                    <a:pt x="3517400" y="851739"/>
                    <a:pt x="3518186" y="848878"/>
                    <a:pt x="3520436" y="847600"/>
                  </a:cubicBezTo>
                  <a:lnTo>
                    <a:pt x="3526605" y="844093"/>
                  </a:lnTo>
                  <a:cubicBezTo>
                    <a:pt x="3527729" y="843454"/>
                    <a:pt x="3529006" y="843331"/>
                    <a:pt x="3530162" y="843649"/>
                  </a:cubicBezTo>
                  <a:close/>
                  <a:moveTo>
                    <a:pt x="3154325" y="843649"/>
                  </a:moveTo>
                  <a:cubicBezTo>
                    <a:pt x="3155480" y="843967"/>
                    <a:pt x="3156516" y="844726"/>
                    <a:pt x="3157154" y="845851"/>
                  </a:cubicBezTo>
                  <a:lnTo>
                    <a:pt x="3160735" y="852149"/>
                  </a:lnTo>
                  <a:cubicBezTo>
                    <a:pt x="3162014" y="854398"/>
                    <a:pt x="3161228" y="857258"/>
                    <a:pt x="3158978" y="858537"/>
                  </a:cubicBezTo>
                  <a:lnTo>
                    <a:pt x="3152809" y="862044"/>
                  </a:lnTo>
                  <a:cubicBezTo>
                    <a:pt x="3150560" y="863322"/>
                    <a:pt x="3147700" y="862536"/>
                    <a:pt x="3146422" y="860286"/>
                  </a:cubicBezTo>
                  <a:lnTo>
                    <a:pt x="3142840" y="853988"/>
                  </a:lnTo>
                  <a:cubicBezTo>
                    <a:pt x="3141562" y="851739"/>
                    <a:pt x="3142349" y="848878"/>
                    <a:pt x="3144598" y="847600"/>
                  </a:cubicBezTo>
                  <a:lnTo>
                    <a:pt x="3150767" y="844093"/>
                  </a:lnTo>
                  <a:cubicBezTo>
                    <a:pt x="3151891" y="843454"/>
                    <a:pt x="3153168" y="843331"/>
                    <a:pt x="3154325" y="843649"/>
                  </a:cubicBezTo>
                  <a:close/>
                  <a:moveTo>
                    <a:pt x="2778487" y="843649"/>
                  </a:moveTo>
                  <a:cubicBezTo>
                    <a:pt x="2779642" y="843967"/>
                    <a:pt x="2780677" y="844726"/>
                    <a:pt x="2781317" y="845851"/>
                  </a:cubicBezTo>
                  <a:lnTo>
                    <a:pt x="2784897" y="852149"/>
                  </a:lnTo>
                  <a:cubicBezTo>
                    <a:pt x="2786176" y="854398"/>
                    <a:pt x="2785389" y="857258"/>
                    <a:pt x="2783140" y="858537"/>
                  </a:cubicBezTo>
                  <a:lnTo>
                    <a:pt x="2776971" y="862044"/>
                  </a:lnTo>
                  <a:cubicBezTo>
                    <a:pt x="2774722" y="863322"/>
                    <a:pt x="2771862" y="862536"/>
                    <a:pt x="2770584" y="860286"/>
                  </a:cubicBezTo>
                  <a:lnTo>
                    <a:pt x="2767002" y="853988"/>
                  </a:lnTo>
                  <a:cubicBezTo>
                    <a:pt x="2765724" y="851739"/>
                    <a:pt x="2766511" y="848878"/>
                    <a:pt x="2768760" y="847600"/>
                  </a:cubicBezTo>
                  <a:lnTo>
                    <a:pt x="2774929" y="844093"/>
                  </a:lnTo>
                  <a:cubicBezTo>
                    <a:pt x="2776053" y="843454"/>
                    <a:pt x="2777330" y="843331"/>
                    <a:pt x="2778487" y="843649"/>
                  </a:cubicBezTo>
                  <a:close/>
                  <a:moveTo>
                    <a:pt x="2402648" y="843649"/>
                  </a:moveTo>
                  <a:cubicBezTo>
                    <a:pt x="2403805" y="843967"/>
                    <a:pt x="2404839" y="844726"/>
                    <a:pt x="2405478" y="845851"/>
                  </a:cubicBezTo>
                  <a:lnTo>
                    <a:pt x="2409059" y="852149"/>
                  </a:lnTo>
                  <a:cubicBezTo>
                    <a:pt x="2410338" y="854398"/>
                    <a:pt x="2409551" y="857258"/>
                    <a:pt x="2407302" y="858537"/>
                  </a:cubicBezTo>
                  <a:lnTo>
                    <a:pt x="2401133" y="862044"/>
                  </a:lnTo>
                  <a:cubicBezTo>
                    <a:pt x="2398884" y="863322"/>
                    <a:pt x="2396024" y="862536"/>
                    <a:pt x="2394745" y="860286"/>
                  </a:cubicBezTo>
                  <a:lnTo>
                    <a:pt x="2391165" y="853988"/>
                  </a:lnTo>
                  <a:cubicBezTo>
                    <a:pt x="2389886" y="851739"/>
                    <a:pt x="2390672" y="848878"/>
                    <a:pt x="2392922" y="847600"/>
                  </a:cubicBezTo>
                  <a:lnTo>
                    <a:pt x="2399090" y="844093"/>
                  </a:lnTo>
                  <a:cubicBezTo>
                    <a:pt x="2400215" y="843454"/>
                    <a:pt x="2401492" y="843331"/>
                    <a:pt x="2402648" y="843649"/>
                  </a:cubicBezTo>
                  <a:close/>
                  <a:moveTo>
                    <a:pt x="2026810" y="843649"/>
                  </a:moveTo>
                  <a:cubicBezTo>
                    <a:pt x="2027966" y="843967"/>
                    <a:pt x="2029000" y="844726"/>
                    <a:pt x="2029640" y="845851"/>
                  </a:cubicBezTo>
                  <a:lnTo>
                    <a:pt x="2033221" y="852149"/>
                  </a:lnTo>
                  <a:cubicBezTo>
                    <a:pt x="2034499" y="854398"/>
                    <a:pt x="2033712" y="857258"/>
                    <a:pt x="2031464" y="858537"/>
                  </a:cubicBezTo>
                  <a:lnTo>
                    <a:pt x="2025295" y="862044"/>
                  </a:lnTo>
                  <a:cubicBezTo>
                    <a:pt x="2023046" y="863322"/>
                    <a:pt x="2020186" y="862536"/>
                    <a:pt x="2018907" y="860286"/>
                  </a:cubicBezTo>
                  <a:lnTo>
                    <a:pt x="2015326" y="853988"/>
                  </a:lnTo>
                  <a:cubicBezTo>
                    <a:pt x="2014048" y="851739"/>
                    <a:pt x="2014834" y="848878"/>
                    <a:pt x="2017084" y="847600"/>
                  </a:cubicBezTo>
                  <a:lnTo>
                    <a:pt x="2023253" y="844093"/>
                  </a:lnTo>
                  <a:cubicBezTo>
                    <a:pt x="2024377" y="843454"/>
                    <a:pt x="2025654" y="843331"/>
                    <a:pt x="2026810" y="843649"/>
                  </a:cubicBezTo>
                  <a:close/>
                  <a:moveTo>
                    <a:pt x="1650972" y="843649"/>
                  </a:moveTo>
                  <a:cubicBezTo>
                    <a:pt x="1652128" y="843967"/>
                    <a:pt x="1653163" y="844726"/>
                    <a:pt x="1653802" y="845851"/>
                  </a:cubicBezTo>
                  <a:lnTo>
                    <a:pt x="1657382" y="852149"/>
                  </a:lnTo>
                  <a:cubicBezTo>
                    <a:pt x="1658661" y="854398"/>
                    <a:pt x="1657875" y="857258"/>
                    <a:pt x="1655625" y="858537"/>
                  </a:cubicBezTo>
                  <a:lnTo>
                    <a:pt x="1649457" y="862044"/>
                  </a:lnTo>
                  <a:cubicBezTo>
                    <a:pt x="1647207" y="863322"/>
                    <a:pt x="1644347" y="862536"/>
                    <a:pt x="1643069" y="860286"/>
                  </a:cubicBezTo>
                  <a:lnTo>
                    <a:pt x="1639488" y="853988"/>
                  </a:lnTo>
                  <a:cubicBezTo>
                    <a:pt x="1638210" y="851739"/>
                    <a:pt x="1638996" y="848878"/>
                    <a:pt x="1641246" y="847600"/>
                  </a:cubicBezTo>
                  <a:lnTo>
                    <a:pt x="1647414" y="844093"/>
                  </a:lnTo>
                  <a:cubicBezTo>
                    <a:pt x="1648538" y="843454"/>
                    <a:pt x="1649816" y="843331"/>
                    <a:pt x="1650972" y="843649"/>
                  </a:cubicBezTo>
                  <a:close/>
                  <a:moveTo>
                    <a:pt x="1275134" y="843649"/>
                  </a:moveTo>
                  <a:cubicBezTo>
                    <a:pt x="1276290" y="843967"/>
                    <a:pt x="1277324" y="844726"/>
                    <a:pt x="1277964" y="845851"/>
                  </a:cubicBezTo>
                  <a:lnTo>
                    <a:pt x="1281545" y="852149"/>
                  </a:lnTo>
                  <a:cubicBezTo>
                    <a:pt x="1282824" y="854398"/>
                    <a:pt x="1282036" y="857258"/>
                    <a:pt x="1279788" y="858537"/>
                  </a:cubicBezTo>
                  <a:lnTo>
                    <a:pt x="1273618" y="862044"/>
                  </a:lnTo>
                  <a:cubicBezTo>
                    <a:pt x="1271370" y="863322"/>
                    <a:pt x="1268509" y="862536"/>
                    <a:pt x="1267230" y="860286"/>
                  </a:cubicBezTo>
                  <a:lnTo>
                    <a:pt x="1263650" y="853988"/>
                  </a:lnTo>
                  <a:cubicBezTo>
                    <a:pt x="1262371" y="851739"/>
                    <a:pt x="1263158" y="848878"/>
                    <a:pt x="1265407" y="847600"/>
                  </a:cubicBezTo>
                  <a:lnTo>
                    <a:pt x="1271576" y="844093"/>
                  </a:lnTo>
                  <a:cubicBezTo>
                    <a:pt x="1272701" y="843454"/>
                    <a:pt x="1273978" y="843331"/>
                    <a:pt x="1275134" y="843649"/>
                  </a:cubicBezTo>
                  <a:close/>
                  <a:moveTo>
                    <a:pt x="899296" y="843649"/>
                  </a:moveTo>
                  <a:cubicBezTo>
                    <a:pt x="900452" y="843967"/>
                    <a:pt x="901486" y="844726"/>
                    <a:pt x="902126" y="845851"/>
                  </a:cubicBezTo>
                  <a:lnTo>
                    <a:pt x="905706" y="852149"/>
                  </a:lnTo>
                  <a:cubicBezTo>
                    <a:pt x="906986" y="854398"/>
                    <a:pt x="906199" y="857258"/>
                    <a:pt x="903949" y="858537"/>
                  </a:cubicBezTo>
                  <a:lnTo>
                    <a:pt x="897780" y="862044"/>
                  </a:lnTo>
                  <a:cubicBezTo>
                    <a:pt x="895531" y="863322"/>
                    <a:pt x="892672" y="862536"/>
                    <a:pt x="891393" y="860286"/>
                  </a:cubicBezTo>
                  <a:lnTo>
                    <a:pt x="887812" y="853988"/>
                  </a:lnTo>
                  <a:cubicBezTo>
                    <a:pt x="886533" y="851739"/>
                    <a:pt x="887320" y="848878"/>
                    <a:pt x="889569" y="847600"/>
                  </a:cubicBezTo>
                  <a:lnTo>
                    <a:pt x="895738" y="844093"/>
                  </a:lnTo>
                  <a:cubicBezTo>
                    <a:pt x="896862" y="843454"/>
                    <a:pt x="898140" y="843331"/>
                    <a:pt x="899296" y="843649"/>
                  </a:cubicBezTo>
                  <a:close/>
                  <a:moveTo>
                    <a:pt x="523458" y="843649"/>
                  </a:moveTo>
                  <a:cubicBezTo>
                    <a:pt x="524614" y="843967"/>
                    <a:pt x="525649" y="844726"/>
                    <a:pt x="526288" y="845851"/>
                  </a:cubicBezTo>
                  <a:lnTo>
                    <a:pt x="529868" y="852149"/>
                  </a:lnTo>
                  <a:cubicBezTo>
                    <a:pt x="531147" y="854398"/>
                    <a:pt x="530361" y="857258"/>
                    <a:pt x="528111" y="858537"/>
                  </a:cubicBezTo>
                  <a:lnTo>
                    <a:pt x="521942" y="862044"/>
                  </a:lnTo>
                  <a:cubicBezTo>
                    <a:pt x="519693" y="863322"/>
                    <a:pt x="516833" y="862536"/>
                    <a:pt x="515555" y="860286"/>
                  </a:cubicBezTo>
                  <a:lnTo>
                    <a:pt x="511974" y="853988"/>
                  </a:lnTo>
                  <a:cubicBezTo>
                    <a:pt x="510696" y="851739"/>
                    <a:pt x="511482" y="848878"/>
                    <a:pt x="513731" y="847600"/>
                  </a:cubicBezTo>
                  <a:lnTo>
                    <a:pt x="519900" y="844093"/>
                  </a:lnTo>
                  <a:cubicBezTo>
                    <a:pt x="521024" y="843454"/>
                    <a:pt x="522302" y="843331"/>
                    <a:pt x="523458" y="843649"/>
                  </a:cubicBezTo>
                  <a:close/>
                  <a:moveTo>
                    <a:pt x="147620" y="843649"/>
                  </a:moveTo>
                  <a:cubicBezTo>
                    <a:pt x="148776" y="843967"/>
                    <a:pt x="149811" y="844726"/>
                    <a:pt x="150450" y="845851"/>
                  </a:cubicBezTo>
                  <a:lnTo>
                    <a:pt x="154031" y="852149"/>
                  </a:lnTo>
                  <a:cubicBezTo>
                    <a:pt x="155309" y="854398"/>
                    <a:pt x="154523" y="857258"/>
                    <a:pt x="152274" y="858537"/>
                  </a:cubicBezTo>
                  <a:lnTo>
                    <a:pt x="146105" y="862044"/>
                  </a:lnTo>
                  <a:cubicBezTo>
                    <a:pt x="143855" y="863322"/>
                    <a:pt x="140996" y="862536"/>
                    <a:pt x="139717" y="860286"/>
                  </a:cubicBezTo>
                  <a:lnTo>
                    <a:pt x="136136" y="853988"/>
                  </a:lnTo>
                  <a:cubicBezTo>
                    <a:pt x="134857" y="851739"/>
                    <a:pt x="135644" y="848878"/>
                    <a:pt x="137894" y="847600"/>
                  </a:cubicBezTo>
                  <a:lnTo>
                    <a:pt x="144062" y="844093"/>
                  </a:lnTo>
                  <a:cubicBezTo>
                    <a:pt x="145187" y="843454"/>
                    <a:pt x="146464" y="843331"/>
                    <a:pt x="147620" y="843649"/>
                  </a:cubicBezTo>
                  <a:close/>
                  <a:moveTo>
                    <a:pt x="4066568" y="837585"/>
                  </a:moveTo>
                  <a:cubicBezTo>
                    <a:pt x="4067665" y="837633"/>
                    <a:pt x="4068744" y="838100"/>
                    <a:pt x="4069544" y="838974"/>
                  </a:cubicBezTo>
                  <a:lnTo>
                    <a:pt x="4072976" y="842726"/>
                  </a:lnTo>
                  <a:cubicBezTo>
                    <a:pt x="4074576" y="844474"/>
                    <a:pt x="4074456" y="847188"/>
                    <a:pt x="4072708" y="848788"/>
                  </a:cubicBezTo>
                  <a:lnTo>
                    <a:pt x="4068956" y="852221"/>
                  </a:lnTo>
                  <a:cubicBezTo>
                    <a:pt x="4067208" y="853821"/>
                    <a:pt x="4064493" y="853700"/>
                    <a:pt x="4062894" y="851952"/>
                  </a:cubicBezTo>
                  <a:lnTo>
                    <a:pt x="4059461" y="848200"/>
                  </a:lnTo>
                  <a:cubicBezTo>
                    <a:pt x="4057861" y="846451"/>
                    <a:pt x="4057982" y="843738"/>
                    <a:pt x="4059730" y="842138"/>
                  </a:cubicBezTo>
                  <a:lnTo>
                    <a:pt x="4063482" y="838705"/>
                  </a:lnTo>
                  <a:cubicBezTo>
                    <a:pt x="4064356" y="837906"/>
                    <a:pt x="4065471" y="837536"/>
                    <a:pt x="4066568" y="837585"/>
                  </a:cubicBezTo>
                  <a:close/>
                  <a:moveTo>
                    <a:pt x="3690730" y="837585"/>
                  </a:moveTo>
                  <a:cubicBezTo>
                    <a:pt x="3691827" y="837633"/>
                    <a:pt x="3692906" y="838100"/>
                    <a:pt x="3693705" y="838974"/>
                  </a:cubicBezTo>
                  <a:lnTo>
                    <a:pt x="3697138" y="842726"/>
                  </a:lnTo>
                  <a:cubicBezTo>
                    <a:pt x="3698738" y="844474"/>
                    <a:pt x="3698618" y="847188"/>
                    <a:pt x="3696870" y="848788"/>
                  </a:cubicBezTo>
                  <a:lnTo>
                    <a:pt x="3693117" y="852221"/>
                  </a:lnTo>
                  <a:cubicBezTo>
                    <a:pt x="3691370" y="853821"/>
                    <a:pt x="3688656" y="853700"/>
                    <a:pt x="3687056" y="851952"/>
                  </a:cubicBezTo>
                  <a:lnTo>
                    <a:pt x="3683622" y="848200"/>
                  </a:lnTo>
                  <a:cubicBezTo>
                    <a:pt x="3682023" y="846451"/>
                    <a:pt x="3682144" y="843738"/>
                    <a:pt x="3683892" y="842138"/>
                  </a:cubicBezTo>
                  <a:lnTo>
                    <a:pt x="3687644" y="838705"/>
                  </a:lnTo>
                  <a:cubicBezTo>
                    <a:pt x="3688518" y="837906"/>
                    <a:pt x="3689634" y="837536"/>
                    <a:pt x="3690730" y="837585"/>
                  </a:cubicBezTo>
                  <a:close/>
                  <a:moveTo>
                    <a:pt x="3314892" y="837585"/>
                  </a:moveTo>
                  <a:cubicBezTo>
                    <a:pt x="3315989" y="837633"/>
                    <a:pt x="3317067" y="838100"/>
                    <a:pt x="3317867" y="838974"/>
                  </a:cubicBezTo>
                  <a:lnTo>
                    <a:pt x="3321300" y="842726"/>
                  </a:lnTo>
                  <a:cubicBezTo>
                    <a:pt x="3322900" y="844474"/>
                    <a:pt x="3322780" y="847188"/>
                    <a:pt x="3321031" y="848788"/>
                  </a:cubicBezTo>
                  <a:lnTo>
                    <a:pt x="3317280" y="852221"/>
                  </a:lnTo>
                  <a:cubicBezTo>
                    <a:pt x="3315531" y="853821"/>
                    <a:pt x="3312817" y="853700"/>
                    <a:pt x="3311218" y="851952"/>
                  </a:cubicBezTo>
                  <a:lnTo>
                    <a:pt x="3307785" y="848200"/>
                  </a:lnTo>
                  <a:cubicBezTo>
                    <a:pt x="3306185" y="846451"/>
                    <a:pt x="3306305" y="843738"/>
                    <a:pt x="3308054" y="842138"/>
                  </a:cubicBezTo>
                  <a:lnTo>
                    <a:pt x="3311805" y="838705"/>
                  </a:lnTo>
                  <a:cubicBezTo>
                    <a:pt x="3312680" y="837906"/>
                    <a:pt x="3313795" y="837536"/>
                    <a:pt x="3314892" y="837585"/>
                  </a:cubicBezTo>
                  <a:close/>
                  <a:moveTo>
                    <a:pt x="2939054" y="837585"/>
                  </a:moveTo>
                  <a:cubicBezTo>
                    <a:pt x="2940151" y="837633"/>
                    <a:pt x="2941230" y="838100"/>
                    <a:pt x="2942029" y="838974"/>
                  </a:cubicBezTo>
                  <a:lnTo>
                    <a:pt x="2945463" y="842726"/>
                  </a:lnTo>
                  <a:cubicBezTo>
                    <a:pt x="2947062" y="844474"/>
                    <a:pt x="2946942" y="847188"/>
                    <a:pt x="2945193" y="848788"/>
                  </a:cubicBezTo>
                  <a:lnTo>
                    <a:pt x="2941441" y="852221"/>
                  </a:lnTo>
                  <a:cubicBezTo>
                    <a:pt x="2939693" y="853821"/>
                    <a:pt x="2936979" y="853700"/>
                    <a:pt x="2935380" y="851952"/>
                  </a:cubicBezTo>
                  <a:lnTo>
                    <a:pt x="2931947" y="848200"/>
                  </a:lnTo>
                  <a:cubicBezTo>
                    <a:pt x="2930347" y="846451"/>
                    <a:pt x="2930468" y="843738"/>
                    <a:pt x="2932216" y="842138"/>
                  </a:cubicBezTo>
                  <a:lnTo>
                    <a:pt x="2935968" y="838705"/>
                  </a:lnTo>
                  <a:cubicBezTo>
                    <a:pt x="2936842" y="837906"/>
                    <a:pt x="2937957" y="837536"/>
                    <a:pt x="2939054" y="837585"/>
                  </a:cubicBezTo>
                  <a:close/>
                  <a:moveTo>
                    <a:pt x="2563216" y="837585"/>
                  </a:moveTo>
                  <a:cubicBezTo>
                    <a:pt x="2564313" y="837633"/>
                    <a:pt x="2565392" y="838100"/>
                    <a:pt x="2566191" y="838974"/>
                  </a:cubicBezTo>
                  <a:lnTo>
                    <a:pt x="2569624" y="842726"/>
                  </a:lnTo>
                  <a:cubicBezTo>
                    <a:pt x="2571224" y="844474"/>
                    <a:pt x="2571104" y="847188"/>
                    <a:pt x="2569356" y="848788"/>
                  </a:cubicBezTo>
                  <a:lnTo>
                    <a:pt x="2565603" y="852221"/>
                  </a:lnTo>
                  <a:cubicBezTo>
                    <a:pt x="2563856" y="853821"/>
                    <a:pt x="2561141" y="853700"/>
                    <a:pt x="2559542" y="851952"/>
                  </a:cubicBezTo>
                  <a:lnTo>
                    <a:pt x="2556108" y="848200"/>
                  </a:lnTo>
                  <a:cubicBezTo>
                    <a:pt x="2554509" y="846451"/>
                    <a:pt x="2554629" y="843738"/>
                    <a:pt x="2556378" y="842138"/>
                  </a:cubicBezTo>
                  <a:lnTo>
                    <a:pt x="2560129" y="838705"/>
                  </a:lnTo>
                  <a:cubicBezTo>
                    <a:pt x="2561004" y="837906"/>
                    <a:pt x="2562120" y="837536"/>
                    <a:pt x="2563216" y="837585"/>
                  </a:cubicBezTo>
                  <a:close/>
                  <a:moveTo>
                    <a:pt x="2187378" y="837585"/>
                  </a:moveTo>
                  <a:cubicBezTo>
                    <a:pt x="2188475" y="837633"/>
                    <a:pt x="2189553" y="838100"/>
                    <a:pt x="2190353" y="838974"/>
                  </a:cubicBezTo>
                  <a:lnTo>
                    <a:pt x="2193786" y="842726"/>
                  </a:lnTo>
                  <a:cubicBezTo>
                    <a:pt x="2195386" y="844474"/>
                    <a:pt x="2195266" y="847188"/>
                    <a:pt x="2193517" y="848788"/>
                  </a:cubicBezTo>
                  <a:lnTo>
                    <a:pt x="2189765" y="852221"/>
                  </a:lnTo>
                  <a:cubicBezTo>
                    <a:pt x="2188017" y="853821"/>
                    <a:pt x="2185303" y="853700"/>
                    <a:pt x="2183704" y="851952"/>
                  </a:cubicBezTo>
                  <a:lnTo>
                    <a:pt x="2180271" y="848200"/>
                  </a:lnTo>
                  <a:cubicBezTo>
                    <a:pt x="2178671" y="846451"/>
                    <a:pt x="2178791" y="843738"/>
                    <a:pt x="2180539" y="842138"/>
                  </a:cubicBezTo>
                  <a:lnTo>
                    <a:pt x="2184291" y="838705"/>
                  </a:lnTo>
                  <a:cubicBezTo>
                    <a:pt x="2185166" y="837906"/>
                    <a:pt x="2186281" y="837536"/>
                    <a:pt x="2187378" y="837585"/>
                  </a:cubicBezTo>
                  <a:close/>
                  <a:moveTo>
                    <a:pt x="1811539" y="837585"/>
                  </a:moveTo>
                  <a:cubicBezTo>
                    <a:pt x="1812636" y="837633"/>
                    <a:pt x="1813716" y="838100"/>
                    <a:pt x="1814515" y="838974"/>
                  </a:cubicBezTo>
                  <a:lnTo>
                    <a:pt x="1817948" y="842726"/>
                  </a:lnTo>
                  <a:cubicBezTo>
                    <a:pt x="1819548" y="844474"/>
                    <a:pt x="1819427" y="847188"/>
                    <a:pt x="1817679" y="848788"/>
                  </a:cubicBezTo>
                  <a:lnTo>
                    <a:pt x="1813926" y="852221"/>
                  </a:lnTo>
                  <a:cubicBezTo>
                    <a:pt x="1812179" y="853821"/>
                    <a:pt x="1809465" y="853700"/>
                    <a:pt x="1807866" y="851952"/>
                  </a:cubicBezTo>
                  <a:lnTo>
                    <a:pt x="1804432" y="848200"/>
                  </a:lnTo>
                  <a:cubicBezTo>
                    <a:pt x="1802833" y="846451"/>
                    <a:pt x="1802953" y="843738"/>
                    <a:pt x="1804701" y="842138"/>
                  </a:cubicBezTo>
                  <a:lnTo>
                    <a:pt x="1808453" y="838705"/>
                  </a:lnTo>
                  <a:cubicBezTo>
                    <a:pt x="1809327" y="837906"/>
                    <a:pt x="1810443" y="837536"/>
                    <a:pt x="1811539" y="837585"/>
                  </a:cubicBezTo>
                  <a:close/>
                  <a:moveTo>
                    <a:pt x="1435702" y="837585"/>
                  </a:moveTo>
                  <a:cubicBezTo>
                    <a:pt x="1436799" y="837633"/>
                    <a:pt x="1437877" y="838100"/>
                    <a:pt x="1438677" y="838974"/>
                  </a:cubicBezTo>
                  <a:lnTo>
                    <a:pt x="1442110" y="842726"/>
                  </a:lnTo>
                  <a:cubicBezTo>
                    <a:pt x="1443709" y="844474"/>
                    <a:pt x="1443589" y="847188"/>
                    <a:pt x="1441841" y="848788"/>
                  </a:cubicBezTo>
                  <a:lnTo>
                    <a:pt x="1438089" y="852221"/>
                  </a:lnTo>
                  <a:cubicBezTo>
                    <a:pt x="1436341" y="853821"/>
                    <a:pt x="1433626" y="853700"/>
                    <a:pt x="1432028" y="851952"/>
                  </a:cubicBezTo>
                  <a:lnTo>
                    <a:pt x="1428594" y="848200"/>
                  </a:lnTo>
                  <a:cubicBezTo>
                    <a:pt x="1426994" y="846451"/>
                    <a:pt x="1427115" y="843738"/>
                    <a:pt x="1428863" y="842138"/>
                  </a:cubicBezTo>
                  <a:lnTo>
                    <a:pt x="1432614" y="838705"/>
                  </a:lnTo>
                  <a:cubicBezTo>
                    <a:pt x="1433489" y="837906"/>
                    <a:pt x="1434605" y="837536"/>
                    <a:pt x="1435702" y="837585"/>
                  </a:cubicBezTo>
                  <a:close/>
                  <a:moveTo>
                    <a:pt x="1059864" y="837585"/>
                  </a:moveTo>
                  <a:cubicBezTo>
                    <a:pt x="1060960" y="837633"/>
                    <a:pt x="1062039" y="838100"/>
                    <a:pt x="1062838" y="838974"/>
                  </a:cubicBezTo>
                  <a:lnTo>
                    <a:pt x="1066271" y="842726"/>
                  </a:lnTo>
                  <a:cubicBezTo>
                    <a:pt x="1067871" y="844474"/>
                    <a:pt x="1067751" y="847188"/>
                    <a:pt x="1066002" y="848788"/>
                  </a:cubicBezTo>
                  <a:lnTo>
                    <a:pt x="1062251" y="852221"/>
                  </a:lnTo>
                  <a:cubicBezTo>
                    <a:pt x="1060503" y="853821"/>
                    <a:pt x="1057789" y="853700"/>
                    <a:pt x="1056189" y="851952"/>
                  </a:cubicBezTo>
                  <a:lnTo>
                    <a:pt x="1052756" y="848200"/>
                  </a:lnTo>
                  <a:cubicBezTo>
                    <a:pt x="1051156" y="846451"/>
                    <a:pt x="1051277" y="843738"/>
                    <a:pt x="1053025" y="842138"/>
                  </a:cubicBezTo>
                  <a:lnTo>
                    <a:pt x="1056777" y="838705"/>
                  </a:lnTo>
                  <a:cubicBezTo>
                    <a:pt x="1057651" y="837906"/>
                    <a:pt x="1058766" y="837536"/>
                    <a:pt x="1059864" y="837585"/>
                  </a:cubicBezTo>
                  <a:close/>
                  <a:moveTo>
                    <a:pt x="684025" y="837585"/>
                  </a:moveTo>
                  <a:cubicBezTo>
                    <a:pt x="685122" y="837633"/>
                    <a:pt x="686201" y="838100"/>
                    <a:pt x="687001" y="838974"/>
                  </a:cubicBezTo>
                  <a:lnTo>
                    <a:pt x="690434" y="842726"/>
                  </a:lnTo>
                  <a:cubicBezTo>
                    <a:pt x="692034" y="844474"/>
                    <a:pt x="691913" y="847188"/>
                    <a:pt x="690165" y="848788"/>
                  </a:cubicBezTo>
                  <a:lnTo>
                    <a:pt x="686413" y="852221"/>
                  </a:lnTo>
                  <a:cubicBezTo>
                    <a:pt x="684665" y="853821"/>
                    <a:pt x="681951" y="853700"/>
                    <a:pt x="680352" y="851952"/>
                  </a:cubicBezTo>
                  <a:lnTo>
                    <a:pt x="676918" y="848200"/>
                  </a:lnTo>
                  <a:cubicBezTo>
                    <a:pt x="675319" y="846451"/>
                    <a:pt x="675439" y="843738"/>
                    <a:pt x="677187" y="842138"/>
                  </a:cubicBezTo>
                  <a:lnTo>
                    <a:pt x="680939" y="838705"/>
                  </a:lnTo>
                  <a:cubicBezTo>
                    <a:pt x="681813" y="837906"/>
                    <a:pt x="682929" y="837536"/>
                    <a:pt x="684025" y="837585"/>
                  </a:cubicBezTo>
                  <a:close/>
                  <a:moveTo>
                    <a:pt x="308188" y="837585"/>
                  </a:moveTo>
                  <a:cubicBezTo>
                    <a:pt x="309285" y="837633"/>
                    <a:pt x="310363" y="838100"/>
                    <a:pt x="311163" y="838974"/>
                  </a:cubicBezTo>
                  <a:lnTo>
                    <a:pt x="314596" y="842726"/>
                  </a:lnTo>
                  <a:cubicBezTo>
                    <a:pt x="316195" y="844474"/>
                    <a:pt x="316076" y="847188"/>
                    <a:pt x="314327" y="848788"/>
                  </a:cubicBezTo>
                  <a:lnTo>
                    <a:pt x="310575" y="852221"/>
                  </a:lnTo>
                  <a:cubicBezTo>
                    <a:pt x="308827" y="853821"/>
                    <a:pt x="306113" y="853700"/>
                    <a:pt x="304513" y="851952"/>
                  </a:cubicBezTo>
                  <a:lnTo>
                    <a:pt x="301080" y="848200"/>
                  </a:lnTo>
                  <a:cubicBezTo>
                    <a:pt x="299480" y="846451"/>
                    <a:pt x="299601" y="843738"/>
                    <a:pt x="301349" y="842138"/>
                  </a:cubicBezTo>
                  <a:lnTo>
                    <a:pt x="305101" y="838705"/>
                  </a:lnTo>
                  <a:cubicBezTo>
                    <a:pt x="305975" y="837906"/>
                    <a:pt x="307091" y="837536"/>
                    <a:pt x="308188" y="837585"/>
                  </a:cubicBezTo>
                  <a:close/>
                  <a:moveTo>
                    <a:pt x="4151248" y="832103"/>
                  </a:moveTo>
                  <a:lnTo>
                    <a:pt x="4190171" y="950432"/>
                  </a:lnTo>
                  <a:lnTo>
                    <a:pt x="4145227" y="950432"/>
                  </a:lnTo>
                  <a:lnTo>
                    <a:pt x="4119026" y="924231"/>
                  </a:lnTo>
                  <a:cubicBezTo>
                    <a:pt x="4114850" y="920055"/>
                    <a:pt x="4111718" y="915231"/>
                    <a:pt x="4109630" y="910082"/>
                  </a:cubicBezTo>
                  <a:lnTo>
                    <a:pt x="4106612" y="894569"/>
                  </a:lnTo>
                  <a:lnTo>
                    <a:pt x="4106499" y="894569"/>
                  </a:lnTo>
                  <a:lnTo>
                    <a:pt x="4106556" y="894278"/>
                  </a:lnTo>
                  <a:lnTo>
                    <a:pt x="4106499" y="893986"/>
                  </a:lnTo>
                  <a:lnTo>
                    <a:pt x="4106554" y="893701"/>
                  </a:lnTo>
                  <a:lnTo>
                    <a:pt x="4106668" y="893701"/>
                  </a:lnTo>
                  <a:lnTo>
                    <a:pt x="4109630" y="878474"/>
                  </a:lnTo>
                  <a:cubicBezTo>
                    <a:pt x="4111718" y="873324"/>
                    <a:pt x="4114850" y="868500"/>
                    <a:pt x="4119026" y="864324"/>
                  </a:cubicBezTo>
                  <a:close/>
                  <a:moveTo>
                    <a:pt x="3922684" y="830356"/>
                  </a:moveTo>
                  <a:cubicBezTo>
                    <a:pt x="3923644" y="830619"/>
                    <a:pt x="3924503" y="831249"/>
                    <a:pt x="3925034" y="832183"/>
                  </a:cubicBezTo>
                  <a:lnTo>
                    <a:pt x="3927944" y="837303"/>
                  </a:lnTo>
                  <a:cubicBezTo>
                    <a:pt x="3929006" y="839170"/>
                    <a:pt x="3928352" y="841544"/>
                    <a:pt x="3926486" y="842605"/>
                  </a:cubicBezTo>
                  <a:lnTo>
                    <a:pt x="3921365" y="845516"/>
                  </a:lnTo>
                  <a:cubicBezTo>
                    <a:pt x="3919498" y="846578"/>
                    <a:pt x="3917125" y="845924"/>
                    <a:pt x="3916063" y="844058"/>
                  </a:cubicBezTo>
                  <a:lnTo>
                    <a:pt x="3913153" y="838937"/>
                  </a:lnTo>
                  <a:cubicBezTo>
                    <a:pt x="3912090" y="837070"/>
                    <a:pt x="3912744" y="834696"/>
                    <a:pt x="3914611" y="833635"/>
                  </a:cubicBezTo>
                  <a:lnTo>
                    <a:pt x="3919731" y="830724"/>
                  </a:lnTo>
                  <a:cubicBezTo>
                    <a:pt x="3920665" y="830194"/>
                    <a:pt x="3921725" y="830091"/>
                    <a:pt x="3922684" y="830356"/>
                  </a:cubicBezTo>
                  <a:close/>
                  <a:moveTo>
                    <a:pt x="3546846" y="830356"/>
                  </a:moveTo>
                  <a:cubicBezTo>
                    <a:pt x="3547806" y="830619"/>
                    <a:pt x="3548665" y="831249"/>
                    <a:pt x="3549195" y="832183"/>
                  </a:cubicBezTo>
                  <a:lnTo>
                    <a:pt x="3552106" y="837303"/>
                  </a:lnTo>
                  <a:cubicBezTo>
                    <a:pt x="3553168" y="839170"/>
                    <a:pt x="3552515" y="841544"/>
                    <a:pt x="3550648" y="842605"/>
                  </a:cubicBezTo>
                  <a:lnTo>
                    <a:pt x="3545527" y="845516"/>
                  </a:lnTo>
                  <a:cubicBezTo>
                    <a:pt x="3543660" y="846578"/>
                    <a:pt x="3541286" y="845924"/>
                    <a:pt x="3540225" y="844058"/>
                  </a:cubicBezTo>
                  <a:lnTo>
                    <a:pt x="3537314" y="838937"/>
                  </a:lnTo>
                  <a:cubicBezTo>
                    <a:pt x="3536253" y="837070"/>
                    <a:pt x="3536906" y="834696"/>
                    <a:pt x="3538773" y="833635"/>
                  </a:cubicBezTo>
                  <a:lnTo>
                    <a:pt x="3543893" y="830724"/>
                  </a:lnTo>
                  <a:cubicBezTo>
                    <a:pt x="3544827" y="830194"/>
                    <a:pt x="3545887" y="830091"/>
                    <a:pt x="3546846" y="830356"/>
                  </a:cubicBezTo>
                  <a:close/>
                  <a:moveTo>
                    <a:pt x="3171008" y="830356"/>
                  </a:moveTo>
                  <a:cubicBezTo>
                    <a:pt x="3171968" y="830619"/>
                    <a:pt x="3172826" y="831249"/>
                    <a:pt x="3173357" y="832183"/>
                  </a:cubicBezTo>
                  <a:lnTo>
                    <a:pt x="3176268" y="837303"/>
                  </a:lnTo>
                  <a:cubicBezTo>
                    <a:pt x="3177329" y="839170"/>
                    <a:pt x="3176676" y="841544"/>
                    <a:pt x="3174810" y="842605"/>
                  </a:cubicBezTo>
                  <a:lnTo>
                    <a:pt x="3169689" y="845516"/>
                  </a:lnTo>
                  <a:cubicBezTo>
                    <a:pt x="3167822" y="846578"/>
                    <a:pt x="3165448" y="845924"/>
                    <a:pt x="3164387" y="844058"/>
                  </a:cubicBezTo>
                  <a:lnTo>
                    <a:pt x="3161476" y="838937"/>
                  </a:lnTo>
                  <a:cubicBezTo>
                    <a:pt x="3160415" y="837070"/>
                    <a:pt x="3161068" y="834696"/>
                    <a:pt x="3162935" y="833635"/>
                  </a:cubicBezTo>
                  <a:lnTo>
                    <a:pt x="3168055" y="830724"/>
                  </a:lnTo>
                  <a:cubicBezTo>
                    <a:pt x="3168989" y="830194"/>
                    <a:pt x="3170050" y="830091"/>
                    <a:pt x="3171008" y="830356"/>
                  </a:cubicBezTo>
                  <a:close/>
                  <a:moveTo>
                    <a:pt x="2795170" y="830356"/>
                  </a:moveTo>
                  <a:cubicBezTo>
                    <a:pt x="2796130" y="830619"/>
                    <a:pt x="2796989" y="831249"/>
                    <a:pt x="2797519" y="832183"/>
                  </a:cubicBezTo>
                  <a:lnTo>
                    <a:pt x="2800430" y="837303"/>
                  </a:lnTo>
                  <a:cubicBezTo>
                    <a:pt x="2801492" y="839170"/>
                    <a:pt x="2800838" y="841544"/>
                    <a:pt x="2798972" y="842605"/>
                  </a:cubicBezTo>
                  <a:lnTo>
                    <a:pt x="2793851" y="845516"/>
                  </a:lnTo>
                  <a:cubicBezTo>
                    <a:pt x="2791984" y="846578"/>
                    <a:pt x="2789611" y="845924"/>
                    <a:pt x="2788549" y="844058"/>
                  </a:cubicBezTo>
                  <a:lnTo>
                    <a:pt x="2785638" y="838937"/>
                  </a:lnTo>
                  <a:cubicBezTo>
                    <a:pt x="2784577" y="837070"/>
                    <a:pt x="2785230" y="834696"/>
                    <a:pt x="2787096" y="833635"/>
                  </a:cubicBezTo>
                  <a:lnTo>
                    <a:pt x="2792217" y="830724"/>
                  </a:lnTo>
                  <a:cubicBezTo>
                    <a:pt x="2793151" y="830194"/>
                    <a:pt x="2794211" y="830091"/>
                    <a:pt x="2795170" y="830356"/>
                  </a:cubicBezTo>
                  <a:close/>
                  <a:moveTo>
                    <a:pt x="2419332" y="830356"/>
                  </a:moveTo>
                  <a:cubicBezTo>
                    <a:pt x="2420292" y="830619"/>
                    <a:pt x="2421151" y="831249"/>
                    <a:pt x="2421681" y="832183"/>
                  </a:cubicBezTo>
                  <a:lnTo>
                    <a:pt x="2424592" y="837303"/>
                  </a:lnTo>
                  <a:cubicBezTo>
                    <a:pt x="2425654" y="839170"/>
                    <a:pt x="2425000" y="841544"/>
                    <a:pt x="2423134" y="842605"/>
                  </a:cubicBezTo>
                  <a:lnTo>
                    <a:pt x="2418013" y="845516"/>
                  </a:lnTo>
                  <a:cubicBezTo>
                    <a:pt x="2416146" y="846578"/>
                    <a:pt x="2413772" y="845924"/>
                    <a:pt x="2412711" y="844058"/>
                  </a:cubicBezTo>
                  <a:lnTo>
                    <a:pt x="2409800" y="838937"/>
                  </a:lnTo>
                  <a:cubicBezTo>
                    <a:pt x="2408738" y="837070"/>
                    <a:pt x="2409392" y="834696"/>
                    <a:pt x="2411259" y="833635"/>
                  </a:cubicBezTo>
                  <a:lnTo>
                    <a:pt x="2416379" y="830724"/>
                  </a:lnTo>
                  <a:cubicBezTo>
                    <a:pt x="2417313" y="830194"/>
                    <a:pt x="2418373" y="830091"/>
                    <a:pt x="2419332" y="830356"/>
                  </a:cubicBezTo>
                  <a:close/>
                  <a:moveTo>
                    <a:pt x="2043494" y="830356"/>
                  </a:moveTo>
                  <a:cubicBezTo>
                    <a:pt x="2044453" y="830619"/>
                    <a:pt x="2045312" y="831249"/>
                    <a:pt x="2045843" y="832183"/>
                  </a:cubicBezTo>
                  <a:lnTo>
                    <a:pt x="2048754" y="837303"/>
                  </a:lnTo>
                  <a:cubicBezTo>
                    <a:pt x="2049815" y="839170"/>
                    <a:pt x="2049162" y="841544"/>
                    <a:pt x="2047295" y="842605"/>
                  </a:cubicBezTo>
                  <a:lnTo>
                    <a:pt x="2042175" y="845516"/>
                  </a:lnTo>
                  <a:cubicBezTo>
                    <a:pt x="2040308" y="846578"/>
                    <a:pt x="2037934" y="845924"/>
                    <a:pt x="2036873" y="844058"/>
                  </a:cubicBezTo>
                  <a:lnTo>
                    <a:pt x="2033962" y="838937"/>
                  </a:lnTo>
                  <a:cubicBezTo>
                    <a:pt x="2032900" y="837070"/>
                    <a:pt x="2033554" y="834696"/>
                    <a:pt x="2035420" y="833635"/>
                  </a:cubicBezTo>
                  <a:lnTo>
                    <a:pt x="2040541" y="830724"/>
                  </a:lnTo>
                  <a:cubicBezTo>
                    <a:pt x="2041474" y="830194"/>
                    <a:pt x="2042535" y="830091"/>
                    <a:pt x="2043494" y="830356"/>
                  </a:cubicBezTo>
                  <a:close/>
                  <a:moveTo>
                    <a:pt x="1667656" y="830356"/>
                  </a:moveTo>
                  <a:cubicBezTo>
                    <a:pt x="1668615" y="830619"/>
                    <a:pt x="1669474" y="831249"/>
                    <a:pt x="1670005" y="832183"/>
                  </a:cubicBezTo>
                  <a:lnTo>
                    <a:pt x="1672915" y="837303"/>
                  </a:lnTo>
                  <a:cubicBezTo>
                    <a:pt x="1673977" y="839170"/>
                    <a:pt x="1673324" y="841544"/>
                    <a:pt x="1671457" y="842605"/>
                  </a:cubicBezTo>
                  <a:lnTo>
                    <a:pt x="1666336" y="845516"/>
                  </a:lnTo>
                  <a:cubicBezTo>
                    <a:pt x="1664470" y="846578"/>
                    <a:pt x="1662096" y="845924"/>
                    <a:pt x="1661035" y="844058"/>
                  </a:cubicBezTo>
                  <a:lnTo>
                    <a:pt x="1658124" y="838937"/>
                  </a:lnTo>
                  <a:cubicBezTo>
                    <a:pt x="1657062" y="837070"/>
                    <a:pt x="1657716" y="834696"/>
                    <a:pt x="1659583" y="833635"/>
                  </a:cubicBezTo>
                  <a:lnTo>
                    <a:pt x="1664703" y="830724"/>
                  </a:lnTo>
                  <a:cubicBezTo>
                    <a:pt x="1665637" y="830194"/>
                    <a:pt x="1666696" y="830091"/>
                    <a:pt x="1667656" y="830356"/>
                  </a:cubicBezTo>
                  <a:close/>
                  <a:moveTo>
                    <a:pt x="1291817" y="830356"/>
                  </a:moveTo>
                  <a:cubicBezTo>
                    <a:pt x="1292777" y="830619"/>
                    <a:pt x="1293636" y="831249"/>
                    <a:pt x="1294167" y="832183"/>
                  </a:cubicBezTo>
                  <a:lnTo>
                    <a:pt x="1297078" y="837303"/>
                  </a:lnTo>
                  <a:cubicBezTo>
                    <a:pt x="1298139" y="839170"/>
                    <a:pt x="1297486" y="841544"/>
                    <a:pt x="1295619" y="842605"/>
                  </a:cubicBezTo>
                  <a:lnTo>
                    <a:pt x="1290499" y="845516"/>
                  </a:lnTo>
                  <a:cubicBezTo>
                    <a:pt x="1288632" y="846578"/>
                    <a:pt x="1286258" y="845924"/>
                    <a:pt x="1285196" y="844058"/>
                  </a:cubicBezTo>
                  <a:lnTo>
                    <a:pt x="1282286" y="838937"/>
                  </a:lnTo>
                  <a:cubicBezTo>
                    <a:pt x="1281224" y="837070"/>
                    <a:pt x="1281877" y="834696"/>
                    <a:pt x="1283744" y="833635"/>
                  </a:cubicBezTo>
                  <a:lnTo>
                    <a:pt x="1288865" y="830724"/>
                  </a:lnTo>
                  <a:cubicBezTo>
                    <a:pt x="1289798" y="830194"/>
                    <a:pt x="1290858" y="830091"/>
                    <a:pt x="1291817" y="830356"/>
                  </a:cubicBezTo>
                  <a:close/>
                  <a:moveTo>
                    <a:pt x="915980" y="830356"/>
                  </a:moveTo>
                  <a:cubicBezTo>
                    <a:pt x="916939" y="830619"/>
                    <a:pt x="917798" y="831249"/>
                    <a:pt x="918328" y="832183"/>
                  </a:cubicBezTo>
                  <a:lnTo>
                    <a:pt x="921239" y="837303"/>
                  </a:lnTo>
                  <a:cubicBezTo>
                    <a:pt x="922301" y="839170"/>
                    <a:pt x="921648" y="841544"/>
                    <a:pt x="919781" y="842605"/>
                  </a:cubicBezTo>
                  <a:lnTo>
                    <a:pt x="914660" y="845516"/>
                  </a:lnTo>
                  <a:cubicBezTo>
                    <a:pt x="912793" y="846578"/>
                    <a:pt x="910420" y="845924"/>
                    <a:pt x="909358" y="844058"/>
                  </a:cubicBezTo>
                  <a:lnTo>
                    <a:pt x="906448" y="838937"/>
                  </a:lnTo>
                  <a:cubicBezTo>
                    <a:pt x="905386" y="837070"/>
                    <a:pt x="906039" y="834696"/>
                    <a:pt x="907906" y="833635"/>
                  </a:cubicBezTo>
                  <a:lnTo>
                    <a:pt x="913026" y="830724"/>
                  </a:lnTo>
                  <a:cubicBezTo>
                    <a:pt x="913960" y="830194"/>
                    <a:pt x="915020" y="830091"/>
                    <a:pt x="915980" y="830356"/>
                  </a:cubicBezTo>
                  <a:close/>
                  <a:moveTo>
                    <a:pt x="540142" y="830356"/>
                  </a:moveTo>
                  <a:cubicBezTo>
                    <a:pt x="541101" y="830619"/>
                    <a:pt x="541960" y="831249"/>
                    <a:pt x="542490" y="832183"/>
                  </a:cubicBezTo>
                  <a:lnTo>
                    <a:pt x="545401" y="837303"/>
                  </a:lnTo>
                  <a:cubicBezTo>
                    <a:pt x="546463" y="839170"/>
                    <a:pt x="545810" y="841544"/>
                    <a:pt x="543943" y="842605"/>
                  </a:cubicBezTo>
                  <a:lnTo>
                    <a:pt x="538822" y="845516"/>
                  </a:lnTo>
                  <a:cubicBezTo>
                    <a:pt x="536956" y="846578"/>
                    <a:pt x="534582" y="845924"/>
                    <a:pt x="533521" y="844058"/>
                  </a:cubicBezTo>
                  <a:lnTo>
                    <a:pt x="530610" y="838937"/>
                  </a:lnTo>
                  <a:cubicBezTo>
                    <a:pt x="529548" y="837070"/>
                    <a:pt x="530201" y="834696"/>
                    <a:pt x="532068" y="833635"/>
                  </a:cubicBezTo>
                  <a:lnTo>
                    <a:pt x="537189" y="830724"/>
                  </a:lnTo>
                  <a:cubicBezTo>
                    <a:pt x="538122" y="830194"/>
                    <a:pt x="539182" y="830091"/>
                    <a:pt x="540142" y="830356"/>
                  </a:cubicBezTo>
                  <a:close/>
                  <a:moveTo>
                    <a:pt x="164304" y="830356"/>
                  </a:moveTo>
                  <a:cubicBezTo>
                    <a:pt x="165263" y="830619"/>
                    <a:pt x="166123" y="831249"/>
                    <a:pt x="166653" y="832183"/>
                  </a:cubicBezTo>
                  <a:lnTo>
                    <a:pt x="169564" y="837303"/>
                  </a:lnTo>
                  <a:cubicBezTo>
                    <a:pt x="170625" y="839170"/>
                    <a:pt x="169972" y="841544"/>
                    <a:pt x="168105" y="842605"/>
                  </a:cubicBezTo>
                  <a:lnTo>
                    <a:pt x="162985" y="845516"/>
                  </a:lnTo>
                  <a:cubicBezTo>
                    <a:pt x="161118" y="846578"/>
                    <a:pt x="158744" y="845924"/>
                    <a:pt x="157683" y="844058"/>
                  </a:cubicBezTo>
                  <a:lnTo>
                    <a:pt x="154772" y="838937"/>
                  </a:lnTo>
                  <a:cubicBezTo>
                    <a:pt x="153710" y="837070"/>
                    <a:pt x="154364" y="834696"/>
                    <a:pt x="156231" y="833635"/>
                  </a:cubicBezTo>
                  <a:lnTo>
                    <a:pt x="161351" y="830724"/>
                  </a:lnTo>
                  <a:cubicBezTo>
                    <a:pt x="162285" y="830194"/>
                    <a:pt x="163344" y="830091"/>
                    <a:pt x="164304" y="830356"/>
                  </a:cubicBezTo>
                  <a:close/>
                  <a:moveTo>
                    <a:pt x="3980328" y="821772"/>
                  </a:moveTo>
                  <a:lnTo>
                    <a:pt x="4007165" y="821772"/>
                  </a:lnTo>
                  <a:lnTo>
                    <a:pt x="4034002" y="821772"/>
                  </a:lnTo>
                  <a:cubicBezTo>
                    <a:pt x="4044518" y="821772"/>
                    <a:pt x="4053042" y="830295"/>
                    <a:pt x="4053042" y="840811"/>
                  </a:cubicBezTo>
                  <a:lnTo>
                    <a:pt x="4053042" y="869649"/>
                  </a:lnTo>
                  <a:cubicBezTo>
                    <a:pt x="4053042" y="880164"/>
                    <a:pt x="4044518" y="888689"/>
                    <a:pt x="4034002" y="888689"/>
                  </a:cubicBezTo>
                  <a:lnTo>
                    <a:pt x="4007165" y="888689"/>
                  </a:lnTo>
                  <a:lnTo>
                    <a:pt x="3980328" y="888689"/>
                  </a:lnTo>
                  <a:cubicBezTo>
                    <a:pt x="3969812" y="888689"/>
                    <a:pt x="3961289" y="880164"/>
                    <a:pt x="3961289" y="869649"/>
                  </a:cubicBezTo>
                  <a:lnTo>
                    <a:pt x="3961289" y="840811"/>
                  </a:lnTo>
                  <a:cubicBezTo>
                    <a:pt x="3961289" y="830295"/>
                    <a:pt x="3969812" y="821772"/>
                    <a:pt x="3980328" y="821772"/>
                  </a:cubicBezTo>
                  <a:close/>
                  <a:moveTo>
                    <a:pt x="3604490" y="821772"/>
                  </a:moveTo>
                  <a:lnTo>
                    <a:pt x="3631327" y="821772"/>
                  </a:lnTo>
                  <a:lnTo>
                    <a:pt x="3658165" y="821772"/>
                  </a:lnTo>
                  <a:cubicBezTo>
                    <a:pt x="3668680" y="821772"/>
                    <a:pt x="3677204" y="830295"/>
                    <a:pt x="3677204" y="840811"/>
                  </a:cubicBezTo>
                  <a:lnTo>
                    <a:pt x="3677204" y="869649"/>
                  </a:lnTo>
                  <a:cubicBezTo>
                    <a:pt x="3677204" y="880164"/>
                    <a:pt x="3668680" y="888689"/>
                    <a:pt x="3658165" y="888689"/>
                  </a:cubicBezTo>
                  <a:lnTo>
                    <a:pt x="3631327" y="888689"/>
                  </a:lnTo>
                  <a:lnTo>
                    <a:pt x="3604490" y="888689"/>
                  </a:lnTo>
                  <a:cubicBezTo>
                    <a:pt x="3593975" y="888689"/>
                    <a:pt x="3585450" y="880164"/>
                    <a:pt x="3585450" y="869649"/>
                  </a:cubicBezTo>
                  <a:lnTo>
                    <a:pt x="3585450" y="840811"/>
                  </a:lnTo>
                  <a:cubicBezTo>
                    <a:pt x="3585451" y="830295"/>
                    <a:pt x="3593975" y="821772"/>
                    <a:pt x="3604490" y="821772"/>
                  </a:cubicBezTo>
                  <a:close/>
                  <a:moveTo>
                    <a:pt x="3228652" y="821772"/>
                  </a:moveTo>
                  <a:lnTo>
                    <a:pt x="3255488" y="821772"/>
                  </a:lnTo>
                  <a:lnTo>
                    <a:pt x="3282326" y="821772"/>
                  </a:lnTo>
                  <a:cubicBezTo>
                    <a:pt x="3292842" y="821772"/>
                    <a:pt x="3301366" y="830295"/>
                    <a:pt x="3301366" y="840811"/>
                  </a:cubicBezTo>
                  <a:lnTo>
                    <a:pt x="3301366" y="869649"/>
                  </a:lnTo>
                  <a:cubicBezTo>
                    <a:pt x="3301366" y="880164"/>
                    <a:pt x="3292842" y="888689"/>
                    <a:pt x="3282326" y="888689"/>
                  </a:cubicBezTo>
                  <a:lnTo>
                    <a:pt x="3255488" y="888689"/>
                  </a:lnTo>
                  <a:lnTo>
                    <a:pt x="3228652" y="888689"/>
                  </a:lnTo>
                  <a:cubicBezTo>
                    <a:pt x="3218137" y="888689"/>
                    <a:pt x="3209613" y="880164"/>
                    <a:pt x="3209613" y="869649"/>
                  </a:cubicBezTo>
                  <a:lnTo>
                    <a:pt x="3209613" y="840811"/>
                  </a:lnTo>
                  <a:cubicBezTo>
                    <a:pt x="3209613" y="830295"/>
                    <a:pt x="3218137" y="821772"/>
                    <a:pt x="3228652" y="821772"/>
                  </a:cubicBezTo>
                  <a:close/>
                  <a:moveTo>
                    <a:pt x="2852814" y="821772"/>
                  </a:moveTo>
                  <a:lnTo>
                    <a:pt x="2879651" y="821772"/>
                  </a:lnTo>
                  <a:lnTo>
                    <a:pt x="2906488" y="821772"/>
                  </a:lnTo>
                  <a:cubicBezTo>
                    <a:pt x="2917004" y="821772"/>
                    <a:pt x="2925528" y="830295"/>
                    <a:pt x="2925528" y="840811"/>
                  </a:cubicBezTo>
                  <a:lnTo>
                    <a:pt x="2925528" y="869649"/>
                  </a:lnTo>
                  <a:cubicBezTo>
                    <a:pt x="2925528" y="880164"/>
                    <a:pt x="2917004" y="888689"/>
                    <a:pt x="2906488" y="888689"/>
                  </a:cubicBezTo>
                  <a:lnTo>
                    <a:pt x="2879651" y="888689"/>
                  </a:lnTo>
                  <a:lnTo>
                    <a:pt x="2852814" y="888689"/>
                  </a:lnTo>
                  <a:cubicBezTo>
                    <a:pt x="2842299" y="888689"/>
                    <a:pt x="2833774" y="880164"/>
                    <a:pt x="2833774" y="869649"/>
                  </a:cubicBezTo>
                  <a:lnTo>
                    <a:pt x="2833774" y="840811"/>
                  </a:lnTo>
                  <a:cubicBezTo>
                    <a:pt x="2833775" y="830295"/>
                    <a:pt x="2842299" y="821772"/>
                    <a:pt x="2852814" y="821772"/>
                  </a:cubicBezTo>
                  <a:close/>
                  <a:moveTo>
                    <a:pt x="2476976" y="821772"/>
                  </a:moveTo>
                  <a:lnTo>
                    <a:pt x="2503813" y="821772"/>
                  </a:lnTo>
                  <a:lnTo>
                    <a:pt x="2530651" y="821772"/>
                  </a:lnTo>
                  <a:cubicBezTo>
                    <a:pt x="2541166" y="821772"/>
                    <a:pt x="2549690" y="830295"/>
                    <a:pt x="2549690" y="840811"/>
                  </a:cubicBezTo>
                  <a:lnTo>
                    <a:pt x="2549690" y="869649"/>
                  </a:lnTo>
                  <a:cubicBezTo>
                    <a:pt x="2549690" y="880164"/>
                    <a:pt x="2541166" y="888689"/>
                    <a:pt x="2530651" y="888689"/>
                  </a:cubicBezTo>
                  <a:lnTo>
                    <a:pt x="2503813" y="888689"/>
                  </a:lnTo>
                  <a:lnTo>
                    <a:pt x="2476976" y="888689"/>
                  </a:lnTo>
                  <a:cubicBezTo>
                    <a:pt x="2466461" y="888689"/>
                    <a:pt x="2457936" y="880164"/>
                    <a:pt x="2457936" y="869649"/>
                  </a:cubicBezTo>
                  <a:lnTo>
                    <a:pt x="2457936" y="840811"/>
                  </a:lnTo>
                  <a:cubicBezTo>
                    <a:pt x="2457936" y="830295"/>
                    <a:pt x="2466461" y="821772"/>
                    <a:pt x="2476976" y="821772"/>
                  </a:cubicBezTo>
                  <a:close/>
                  <a:moveTo>
                    <a:pt x="2101138" y="821772"/>
                  </a:moveTo>
                  <a:lnTo>
                    <a:pt x="2127974" y="821772"/>
                  </a:lnTo>
                  <a:lnTo>
                    <a:pt x="2154812" y="821772"/>
                  </a:lnTo>
                  <a:cubicBezTo>
                    <a:pt x="2165328" y="821772"/>
                    <a:pt x="2173852" y="830295"/>
                    <a:pt x="2173852" y="840811"/>
                  </a:cubicBezTo>
                  <a:lnTo>
                    <a:pt x="2173852" y="869649"/>
                  </a:lnTo>
                  <a:cubicBezTo>
                    <a:pt x="2173852" y="880164"/>
                    <a:pt x="2165328" y="888689"/>
                    <a:pt x="2154812" y="888689"/>
                  </a:cubicBezTo>
                  <a:lnTo>
                    <a:pt x="2127974" y="888689"/>
                  </a:lnTo>
                  <a:lnTo>
                    <a:pt x="2101137" y="888689"/>
                  </a:lnTo>
                  <a:cubicBezTo>
                    <a:pt x="2090622" y="888689"/>
                    <a:pt x="2082098" y="880164"/>
                    <a:pt x="2082098" y="869649"/>
                  </a:cubicBezTo>
                  <a:lnTo>
                    <a:pt x="2082098" y="840811"/>
                  </a:lnTo>
                  <a:cubicBezTo>
                    <a:pt x="2082099" y="830295"/>
                    <a:pt x="2090622" y="821772"/>
                    <a:pt x="2101138" y="821772"/>
                  </a:cubicBezTo>
                  <a:close/>
                  <a:moveTo>
                    <a:pt x="1725299" y="821772"/>
                  </a:moveTo>
                  <a:lnTo>
                    <a:pt x="1752136" y="821772"/>
                  </a:lnTo>
                  <a:lnTo>
                    <a:pt x="1778974" y="821772"/>
                  </a:lnTo>
                  <a:cubicBezTo>
                    <a:pt x="1789489" y="821772"/>
                    <a:pt x="1798013" y="830295"/>
                    <a:pt x="1798013" y="840811"/>
                  </a:cubicBezTo>
                  <a:lnTo>
                    <a:pt x="1798013" y="869649"/>
                  </a:lnTo>
                  <a:cubicBezTo>
                    <a:pt x="1798013" y="880164"/>
                    <a:pt x="1789489" y="888689"/>
                    <a:pt x="1778974" y="888689"/>
                  </a:cubicBezTo>
                  <a:lnTo>
                    <a:pt x="1752136" y="888689"/>
                  </a:lnTo>
                  <a:lnTo>
                    <a:pt x="1725299" y="888689"/>
                  </a:lnTo>
                  <a:cubicBezTo>
                    <a:pt x="1714784" y="888689"/>
                    <a:pt x="1706260" y="880164"/>
                    <a:pt x="1706260" y="869649"/>
                  </a:cubicBezTo>
                  <a:lnTo>
                    <a:pt x="1706260" y="840811"/>
                  </a:lnTo>
                  <a:cubicBezTo>
                    <a:pt x="1706260" y="830295"/>
                    <a:pt x="1714784" y="821772"/>
                    <a:pt x="1725299" y="821772"/>
                  </a:cubicBezTo>
                  <a:close/>
                  <a:moveTo>
                    <a:pt x="1349461" y="821772"/>
                  </a:moveTo>
                  <a:lnTo>
                    <a:pt x="1376298" y="821772"/>
                  </a:lnTo>
                  <a:lnTo>
                    <a:pt x="1403136" y="821772"/>
                  </a:lnTo>
                  <a:cubicBezTo>
                    <a:pt x="1413651" y="821772"/>
                    <a:pt x="1422175" y="830295"/>
                    <a:pt x="1422175" y="840811"/>
                  </a:cubicBezTo>
                  <a:lnTo>
                    <a:pt x="1422175" y="869649"/>
                  </a:lnTo>
                  <a:cubicBezTo>
                    <a:pt x="1422175" y="880164"/>
                    <a:pt x="1413651" y="888689"/>
                    <a:pt x="1403136" y="888689"/>
                  </a:cubicBezTo>
                  <a:lnTo>
                    <a:pt x="1376298" y="888689"/>
                  </a:lnTo>
                  <a:lnTo>
                    <a:pt x="1349461" y="888689"/>
                  </a:lnTo>
                  <a:cubicBezTo>
                    <a:pt x="1338946" y="888689"/>
                    <a:pt x="1330422" y="880164"/>
                    <a:pt x="1330422" y="869649"/>
                  </a:cubicBezTo>
                  <a:lnTo>
                    <a:pt x="1330422" y="840811"/>
                  </a:lnTo>
                  <a:cubicBezTo>
                    <a:pt x="1330422" y="830295"/>
                    <a:pt x="1338946" y="821772"/>
                    <a:pt x="1349461" y="821772"/>
                  </a:cubicBezTo>
                  <a:close/>
                  <a:moveTo>
                    <a:pt x="973623" y="821772"/>
                  </a:moveTo>
                  <a:lnTo>
                    <a:pt x="1000460" y="821772"/>
                  </a:lnTo>
                  <a:lnTo>
                    <a:pt x="1027298" y="821772"/>
                  </a:lnTo>
                  <a:cubicBezTo>
                    <a:pt x="1037812" y="821772"/>
                    <a:pt x="1046337" y="830295"/>
                    <a:pt x="1046337" y="840811"/>
                  </a:cubicBezTo>
                  <a:lnTo>
                    <a:pt x="1046337" y="869649"/>
                  </a:lnTo>
                  <a:cubicBezTo>
                    <a:pt x="1046337" y="880164"/>
                    <a:pt x="1037812" y="888689"/>
                    <a:pt x="1027298" y="888689"/>
                  </a:cubicBezTo>
                  <a:lnTo>
                    <a:pt x="1000460" y="888689"/>
                  </a:lnTo>
                  <a:lnTo>
                    <a:pt x="973623" y="888689"/>
                  </a:lnTo>
                  <a:cubicBezTo>
                    <a:pt x="963108" y="888689"/>
                    <a:pt x="954584" y="880164"/>
                    <a:pt x="954584" y="869649"/>
                  </a:cubicBezTo>
                  <a:lnTo>
                    <a:pt x="954584" y="840811"/>
                  </a:lnTo>
                  <a:cubicBezTo>
                    <a:pt x="954584" y="830295"/>
                    <a:pt x="963108" y="821772"/>
                    <a:pt x="973623" y="821772"/>
                  </a:cubicBezTo>
                  <a:close/>
                  <a:moveTo>
                    <a:pt x="597785" y="821772"/>
                  </a:moveTo>
                  <a:lnTo>
                    <a:pt x="624622" y="821772"/>
                  </a:lnTo>
                  <a:lnTo>
                    <a:pt x="651460" y="821772"/>
                  </a:lnTo>
                  <a:cubicBezTo>
                    <a:pt x="661975" y="821772"/>
                    <a:pt x="670499" y="830295"/>
                    <a:pt x="670499" y="840811"/>
                  </a:cubicBezTo>
                  <a:lnTo>
                    <a:pt x="670499" y="869649"/>
                  </a:lnTo>
                  <a:cubicBezTo>
                    <a:pt x="670499" y="880164"/>
                    <a:pt x="661975" y="888689"/>
                    <a:pt x="651460" y="888689"/>
                  </a:cubicBezTo>
                  <a:lnTo>
                    <a:pt x="624622" y="888689"/>
                  </a:lnTo>
                  <a:lnTo>
                    <a:pt x="597785" y="888689"/>
                  </a:lnTo>
                  <a:cubicBezTo>
                    <a:pt x="587270" y="888689"/>
                    <a:pt x="578746" y="880164"/>
                    <a:pt x="578746" y="869649"/>
                  </a:cubicBezTo>
                  <a:lnTo>
                    <a:pt x="578746" y="840811"/>
                  </a:lnTo>
                  <a:cubicBezTo>
                    <a:pt x="578746" y="830295"/>
                    <a:pt x="587270" y="821772"/>
                    <a:pt x="597785" y="821772"/>
                  </a:cubicBezTo>
                  <a:close/>
                  <a:moveTo>
                    <a:pt x="221947" y="821772"/>
                  </a:moveTo>
                  <a:lnTo>
                    <a:pt x="248785" y="821772"/>
                  </a:lnTo>
                  <a:lnTo>
                    <a:pt x="275622" y="821772"/>
                  </a:lnTo>
                  <a:cubicBezTo>
                    <a:pt x="286137" y="821772"/>
                    <a:pt x="294662" y="830295"/>
                    <a:pt x="294662" y="840811"/>
                  </a:cubicBezTo>
                  <a:lnTo>
                    <a:pt x="294662" y="869649"/>
                  </a:lnTo>
                  <a:cubicBezTo>
                    <a:pt x="294662" y="880164"/>
                    <a:pt x="286137" y="888689"/>
                    <a:pt x="275622" y="888689"/>
                  </a:cubicBezTo>
                  <a:lnTo>
                    <a:pt x="248785" y="888689"/>
                  </a:lnTo>
                  <a:lnTo>
                    <a:pt x="221947" y="888689"/>
                  </a:lnTo>
                  <a:cubicBezTo>
                    <a:pt x="211432" y="888689"/>
                    <a:pt x="202908" y="880164"/>
                    <a:pt x="202908" y="869649"/>
                  </a:cubicBezTo>
                  <a:lnTo>
                    <a:pt x="202908" y="840811"/>
                  </a:lnTo>
                  <a:cubicBezTo>
                    <a:pt x="202908" y="830295"/>
                    <a:pt x="211432" y="821772"/>
                    <a:pt x="221947" y="821772"/>
                  </a:cubicBezTo>
                  <a:close/>
                  <a:moveTo>
                    <a:pt x="3944341" y="806852"/>
                  </a:moveTo>
                  <a:cubicBezTo>
                    <a:pt x="3946144" y="806583"/>
                    <a:pt x="3948050" y="807002"/>
                    <a:pt x="3949631" y="808172"/>
                  </a:cubicBezTo>
                  <a:lnTo>
                    <a:pt x="3958304" y="814593"/>
                  </a:lnTo>
                  <a:cubicBezTo>
                    <a:pt x="3961466" y="816934"/>
                    <a:pt x="3962131" y="821395"/>
                    <a:pt x="3959791" y="824558"/>
                  </a:cubicBezTo>
                  <a:lnTo>
                    <a:pt x="3950106" y="837638"/>
                  </a:lnTo>
                  <a:cubicBezTo>
                    <a:pt x="3947765" y="840801"/>
                    <a:pt x="3943304" y="841467"/>
                    <a:pt x="3940142" y="839125"/>
                  </a:cubicBezTo>
                  <a:lnTo>
                    <a:pt x="3931469" y="832704"/>
                  </a:lnTo>
                  <a:cubicBezTo>
                    <a:pt x="3928307" y="830363"/>
                    <a:pt x="3927641" y="825902"/>
                    <a:pt x="3929982" y="822740"/>
                  </a:cubicBezTo>
                  <a:lnTo>
                    <a:pt x="3939667" y="809659"/>
                  </a:lnTo>
                  <a:cubicBezTo>
                    <a:pt x="3940837" y="808078"/>
                    <a:pt x="3942538" y="807121"/>
                    <a:pt x="3944341" y="806852"/>
                  </a:cubicBezTo>
                  <a:close/>
                  <a:moveTo>
                    <a:pt x="3568502" y="806852"/>
                  </a:moveTo>
                  <a:cubicBezTo>
                    <a:pt x="3570306" y="806583"/>
                    <a:pt x="3572212" y="807002"/>
                    <a:pt x="3573792" y="808172"/>
                  </a:cubicBezTo>
                  <a:lnTo>
                    <a:pt x="3582465" y="814593"/>
                  </a:lnTo>
                  <a:cubicBezTo>
                    <a:pt x="3585628" y="816934"/>
                    <a:pt x="3586294" y="821395"/>
                    <a:pt x="3583952" y="824558"/>
                  </a:cubicBezTo>
                  <a:lnTo>
                    <a:pt x="3574268" y="837638"/>
                  </a:lnTo>
                  <a:cubicBezTo>
                    <a:pt x="3571926" y="840801"/>
                    <a:pt x="3567466" y="841467"/>
                    <a:pt x="3564304" y="839125"/>
                  </a:cubicBezTo>
                  <a:lnTo>
                    <a:pt x="3555631" y="832704"/>
                  </a:lnTo>
                  <a:cubicBezTo>
                    <a:pt x="3552468" y="830363"/>
                    <a:pt x="3551803" y="825902"/>
                    <a:pt x="3554144" y="822740"/>
                  </a:cubicBezTo>
                  <a:lnTo>
                    <a:pt x="3563828" y="809659"/>
                  </a:lnTo>
                  <a:cubicBezTo>
                    <a:pt x="3564999" y="808078"/>
                    <a:pt x="3566700" y="807121"/>
                    <a:pt x="3568502" y="806852"/>
                  </a:cubicBezTo>
                  <a:close/>
                  <a:moveTo>
                    <a:pt x="3192664" y="806852"/>
                  </a:moveTo>
                  <a:cubicBezTo>
                    <a:pt x="3194468" y="806583"/>
                    <a:pt x="3196374" y="807002"/>
                    <a:pt x="3197955" y="808172"/>
                  </a:cubicBezTo>
                  <a:lnTo>
                    <a:pt x="3206628" y="814593"/>
                  </a:lnTo>
                  <a:cubicBezTo>
                    <a:pt x="3209790" y="816934"/>
                    <a:pt x="3210455" y="821395"/>
                    <a:pt x="3208114" y="824558"/>
                  </a:cubicBezTo>
                  <a:lnTo>
                    <a:pt x="3198430" y="837638"/>
                  </a:lnTo>
                  <a:cubicBezTo>
                    <a:pt x="3196089" y="840801"/>
                    <a:pt x="3191628" y="841467"/>
                    <a:pt x="3188465" y="839125"/>
                  </a:cubicBezTo>
                  <a:lnTo>
                    <a:pt x="3179792" y="832704"/>
                  </a:lnTo>
                  <a:cubicBezTo>
                    <a:pt x="3176631" y="830363"/>
                    <a:pt x="3175965" y="825902"/>
                    <a:pt x="3178306" y="822740"/>
                  </a:cubicBezTo>
                  <a:lnTo>
                    <a:pt x="3187991" y="809659"/>
                  </a:lnTo>
                  <a:cubicBezTo>
                    <a:pt x="3189162" y="808078"/>
                    <a:pt x="3190862" y="807121"/>
                    <a:pt x="3192664" y="806852"/>
                  </a:cubicBezTo>
                  <a:close/>
                  <a:moveTo>
                    <a:pt x="2816827" y="806852"/>
                  </a:moveTo>
                  <a:cubicBezTo>
                    <a:pt x="2818630" y="806583"/>
                    <a:pt x="2820536" y="807002"/>
                    <a:pt x="2822117" y="808172"/>
                  </a:cubicBezTo>
                  <a:lnTo>
                    <a:pt x="2830790" y="814593"/>
                  </a:lnTo>
                  <a:cubicBezTo>
                    <a:pt x="2833952" y="816934"/>
                    <a:pt x="2834617" y="821395"/>
                    <a:pt x="2832276" y="824558"/>
                  </a:cubicBezTo>
                  <a:lnTo>
                    <a:pt x="2822592" y="837638"/>
                  </a:lnTo>
                  <a:cubicBezTo>
                    <a:pt x="2820251" y="840801"/>
                    <a:pt x="2815790" y="841467"/>
                    <a:pt x="2812628" y="839125"/>
                  </a:cubicBezTo>
                  <a:lnTo>
                    <a:pt x="2803955" y="832704"/>
                  </a:lnTo>
                  <a:cubicBezTo>
                    <a:pt x="2800793" y="830363"/>
                    <a:pt x="2800127" y="825902"/>
                    <a:pt x="2802468" y="822740"/>
                  </a:cubicBezTo>
                  <a:lnTo>
                    <a:pt x="2812152" y="809659"/>
                  </a:lnTo>
                  <a:cubicBezTo>
                    <a:pt x="2813323" y="808078"/>
                    <a:pt x="2815024" y="807121"/>
                    <a:pt x="2816827" y="806852"/>
                  </a:cubicBezTo>
                  <a:close/>
                  <a:moveTo>
                    <a:pt x="2440988" y="806852"/>
                  </a:moveTo>
                  <a:cubicBezTo>
                    <a:pt x="2442792" y="806583"/>
                    <a:pt x="2444698" y="807002"/>
                    <a:pt x="2446278" y="808172"/>
                  </a:cubicBezTo>
                  <a:lnTo>
                    <a:pt x="2454951" y="814593"/>
                  </a:lnTo>
                  <a:cubicBezTo>
                    <a:pt x="2458114" y="816934"/>
                    <a:pt x="2458779" y="821395"/>
                    <a:pt x="2456438" y="824558"/>
                  </a:cubicBezTo>
                  <a:lnTo>
                    <a:pt x="2446754" y="837638"/>
                  </a:lnTo>
                  <a:cubicBezTo>
                    <a:pt x="2444413" y="840801"/>
                    <a:pt x="2439952" y="841467"/>
                    <a:pt x="2436789" y="839125"/>
                  </a:cubicBezTo>
                  <a:lnTo>
                    <a:pt x="2428117" y="832704"/>
                  </a:lnTo>
                  <a:cubicBezTo>
                    <a:pt x="2424954" y="830363"/>
                    <a:pt x="2424289" y="825902"/>
                    <a:pt x="2426630" y="822740"/>
                  </a:cubicBezTo>
                  <a:lnTo>
                    <a:pt x="2436314" y="809659"/>
                  </a:lnTo>
                  <a:cubicBezTo>
                    <a:pt x="2437485" y="808078"/>
                    <a:pt x="2439186" y="807121"/>
                    <a:pt x="2440988" y="806852"/>
                  </a:cubicBezTo>
                  <a:close/>
                  <a:moveTo>
                    <a:pt x="2065150" y="806852"/>
                  </a:moveTo>
                  <a:cubicBezTo>
                    <a:pt x="2066954" y="806583"/>
                    <a:pt x="2068860" y="807002"/>
                    <a:pt x="2070440" y="808172"/>
                  </a:cubicBezTo>
                  <a:lnTo>
                    <a:pt x="2079113" y="814593"/>
                  </a:lnTo>
                  <a:cubicBezTo>
                    <a:pt x="2082275" y="816934"/>
                    <a:pt x="2082941" y="821395"/>
                    <a:pt x="2080600" y="824558"/>
                  </a:cubicBezTo>
                  <a:lnTo>
                    <a:pt x="2070916" y="837638"/>
                  </a:lnTo>
                  <a:cubicBezTo>
                    <a:pt x="2068575" y="840801"/>
                    <a:pt x="2064113" y="841467"/>
                    <a:pt x="2060951" y="839125"/>
                  </a:cubicBezTo>
                  <a:lnTo>
                    <a:pt x="2052278" y="832704"/>
                  </a:lnTo>
                  <a:cubicBezTo>
                    <a:pt x="2049116" y="830363"/>
                    <a:pt x="2048451" y="825902"/>
                    <a:pt x="2050792" y="822740"/>
                  </a:cubicBezTo>
                  <a:lnTo>
                    <a:pt x="2060476" y="809659"/>
                  </a:lnTo>
                  <a:cubicBezTo>
                    <a:pt x="2061646" y="808078"/>
                    <a:pt x="2063347" y="807121"/>
                    <a:pt x="2065150" y="806852"/>
                  </a:cubicBezTo>
                  <a:close/>
                  <a:moveTo>
                    <a:pt x="1689312" y="806852"/>
                  </a:moveTo>
                  <a:cubicBezTo>
                    <a:pt x="1691116" y="806583"/>
                    <a:pt x="1693021" y="807002"/>
                    <a:pt x="1694602" y="808172"/>
                  </a:cubicBezTo>
                  <a:lnTo>
                    <a:pt x="1703275" y="814593"/>
                  </a:lnTo>
                  <a:cubicBezTo>
                    <a:pt x="1706438" y="816934"/>
                    <a:pt x="1707103" y="821395"/>
                    <a:pt x="1704762" y="824558"/>
                  </a:cubicBezTo>
                  <a:lnTo>
                    <a:pt x="1695078" y="837638"/>
                  </a:lnTo>
                  <a:cubicBezTo>
                    <a:pt x="1692736" y="840801"/>
                    <a:pt x="1688275" y="841467"/>
                    <a:pt x="1685113" y="839125"/>
                  </a:cubicBezTo>
                  <a:lnTo>
                    <a:pt x="1676440" y="832704"/>
                  </a:lnTo>
                  <a:cubicBezTo>
                    <a:pt x="1673278" y="830363"/>
                    <a:pt x="1672613" y="825902"/>
                    <a:pt x="1674954" y="822740"/>
                  </a:cubicBezTo>
                  <a:lnTo>
                    <a:pt x="1684638" y="809659"/>
                  </a:lnTo>
                  <a:cubicBezTo>
                    <a:pt x="1685808" y="808078"/>
                    <a:pt x="1687509" y="807121"/>
                    <a:pt x="1689312" y="806852"/>
                  </a:cubicBezTo>
                  <a:close/>
                  <a:moveTo>
                    <a:pt x="1313474" y="806852"/>
                  </a:moveTo>
                  <a:cubicBezTo>
                    <a:pt x="1315277" y="806583"/>
                    <a:pt x="1317183" y="807002"/>
                    <a:pt x="1318764" y="808172"/>
                  </a:cubicBezTo>
                  <a:lnTo>
                    <a:pt x="1327437" y="814593"/>
                  </a:lnTo>
                  <a:cubicBezTo>
                    <a:pt x="1330599" y="816934"/>
                    <a:pt x="1331265" y="821395"/>
                    <a:pt x="1328924" y="824558"/>
                  </a:cubicBezTo>
                  <a:lnTo>
                    <a:pt x="1319239" y="837638"/>
                  </a:lnTo>
                  <a:cubicBezTo>
                    <a:pt x="1316898" y="840801"/>
                    <a:pt x="1312437" y="841467"/>
                    <a:pt x="1309275" y="839125"/>
                  </a:cubicBezTo>
                  <a:lnTo>
                    <a:pt x="1300602" y="832704"/>
                  </a:lnTo>
                  <a:cubicBezTo>
                    <a:pt x="1297440" y="830363"/>
                    <a:pt x="1296774" y="825902"/>
                    <a:pt x="1299116" y="822740"/>
                  </a:cubicBezTo>
                  <a:lnTo>
                    <a:pt x="1308800" y="809659"/>
                  </a:lnTo>
                  <a:cubicBezTo>
                    <a:pt x="1309970" y="808078"/>
                    <a:pt x="1311671" y="807121"/>
                    <a:pt x="1313474" y="806852"/>
                  </a:cubicBezTo>
                  <a:close/>
                  <a:moveTo>
                    <a:pt x="937636" y="806852"/>
                  </a:moveTo>
                  <a:cubicBezTo>
                    <a:pt x="939439" y="806583"/>
                    <a:pt x="941345" y="807002"/>
                    <a:pt x="942926" y="808172"/>
                  </a:cubicBezTo>
                  <a:lnTo>
                    <a:pt x="951599" y="814593"/>
                  </a:lnTo>
                  <a:cubicBezTo>
                    <a:pt x="954761" y="816934"/>
                    <a:pt x="955426" y="821395"/>
                    <a:pt x="953086" y="824558"/>
                  </a:cubicBezTo>
                  <a:lnTo>
                    <a:pt x="943401" y="837638"/>
                  </a:lnTo>
                  <a:cubicBezTo>
                    <a:pt x="941060" y="840801"/>
                    <a:pt x="936599" y="841467"/>
                    <a:pt x="933437" y="839125"/>
                  </a:cubicBezTo>
                  <a:lnTo>
                    <a:pt x="924764" y="832704"/>
                  </a:lnTo>
                  <a:cubicBezTo>
                    <a:pt x="921602" y="830363"/>
                    <a:pt x="920936" y="825902"/>
                    <a:pt x="923278" y="822740"/>
                  </a:cubicBezTo>
                  <a:lnTo>
                    <a:pt x="932962" y="809659"/>
                  </a:lnTo>
                  <a:cubicBezTo>
                    <a:pt x="934132" y="808078"/>
                    <a:pt x="935833" y="807121"/>
                    <a:pt x="937636" y="806852"/>
                  </a:cubicBezTo>
                  <a:close/>
                  <a:moveTo>
                    <a:pt x="561798" y="806852"/>
                  </a:moveTo>
                  <a:cubicBezTo>
                    <a:pt x="563602" y="806583"/>
                    <a:pt x="565507" y="807002"/>
                    <a:pt x="567088" y="808172"/>
                  </a:cubicBezTo>
                  <a:lnTo>
                    <a:pt x="575761" y="814593"/>
                  </a:lnTo>
                  <a:cubicBezTo>
                    <a:pt x="578924" y="816934"/>
                    <a:pt x="579589" y="821395"/>
                    <a:pt x="577248" y="824558"/>
                  </a:cubicBezTo>
                  <a:lnTo>
                    <a:pt x="567564" y="837638"/>
                  </a:lnTo>
                  <a:cubicBezTo>
                    <a:pt x="565223" y="840801"/>
                    <a:pt x="560761" y="841467"/>
                    <a:pt x="557599" y="839125"/>
                  </a:cubicBezTo>
                  <a:lnTo>
                    <a:pt x="548926" y="832704"/>
                  </a:lnTo>
                  <a:cubicBezTo>
                    <a:pt x="545764" y="830363"/>
                    <a:pt x="545099" y="825902"/>
                    <a:pt x="547440" y="822740"/>
                  </a:cubicBezTo>
                  <a:lnTo>
                    <a:pt x="557124" y="809659"/>
                  </a:lnTo>
                  <a:cubicBezTo>
                    <a:pt x="558295" y="808078"/>
                    <a:pt x="559995" y="807121"/>
                    <a:pt x="561798" y="806852"/>
                  </a:cubicBezTo>
                  <a:close/>
                  <a:moveTo>
                    <a:pt x="185960" y="806852"/>
                  </a:moveTo>
                  <a:cubicBezTo>
                    <a:pt x="187763" y="806583"/>
                    <a:pt x="189670" y="807002"/>
                    <a:pt x="191250" y="808172"/>
                  </a:cubicBezTo>
                  <a:lnTo>
                    <a:pt x="199923" y="814593"/>
                  </a:lnTo>
                  <a:cubicBezTo>
                    <a:pt x="203085" y="816934"/>
                    <a:pt x="203751" y="821395"/>
                    <a:pt x="201410" y="824558"/>
                  </a:cubicBezTo>
                  <a:lnTo>
                    <a:pt x="191725" y="837638"/>
                  </a:lnTo>
                  <a:cubicBezTo>
                    <a:pt x="189384" y="840801"/>
                    <a:pt x="184923" y="841467"/>
                    <a:pt x="181761" y="839125"/>
                  </a:cubicBezTo>
                  <a:lnTo>
                    <a:pt x="173089" y="832704"/>
                  </a:lnTo>
                  <a:cubicBezTo>
                    <a:pt x="169926" y="830363"/>
                    <a:pt x="169260" y="825902"/>
                    <a:pt x="171602" y="822740"/>
                  </a:cubicBezTo>
                  <a:lnTo>
                    <a:pt x="181286" y="809659"/>
                  </a:lnTo>
                  <a:cubicBezTo>
                    <a:pt x="182456" y="808078"/>
                    <a:pt x="184157" y="807121"/>
                    <a:pt x="185960" y="806852"/>
                  </a:cubicBezTo>
                  <a:close/>
                  <a:moveTo>
                    <a:pt x="3819246" y="805984"/>
                  </a:moveTo>
                  <a:cubicBezTo>
                    <a:pt x="3830193" y="805983"/>
                    <a:pt x="3841140" y="810160"/>
                    <a:pt x="3849492" y="818512"/>
                  </a:cubicBezTo>
                  <a:lnTo>
                    <a:pt x="3895304" y="864324"/>
                  </a:lnTo>
                  <a:cubicBezTo>
                    <a:pt x="3899480" y="868500"/>
                    <a:pt x="3902612" y="873324"/>
                    <a:pt x="3904700" y="878474"/>
                  </a:cubicBezTo>
                  <a:lnTo>
                    <a:pt x="3907663" y="893701"/>
                  </a:lnTo>
                  <a:lnTo>
                    <a:pt x="3907777" y="893701"/>
                  </a:lnTo>
                  <a:lnTo>
                    <a:pt x="3907832" y="893986"/>
                  </a:lnTo>
                  <a:lnTo>
                    <a:pt x="3907775" y="894278"/>
                  </a:lnTo>
                  <a:lnTo>
                    <a:pt x="3907832" y="894569"/>
                  </a:lnTo>
                  <a:lnTo>
                    <a:pt x="3907718" y="894569"/>
                  </a:lnTo>
                  <a:lnTo>
                    <a:pt x="3904700" y="910082"/>
                  </a:lnTo>
                  <a:cubicBezTo>
                    <a:pt x="3902612" y="915231"/>
                    <a:pt x="3899480" y="920055"/>
                    <a:pt x="3895304" y="924231"/>
                  </a:cubicBezTo>
                  <a:lnTo>
                    <a:pt x="3869104" y="950432"/>
                  </a:lnTo>
                  <a:lnTo>
                    <a:pt x="3769389" y="950432"/>
                  </a:lnTo>
                  <a:lnTo>
                    <a:pt x="3743189" y="924231"/>
                  </a:lnTo>
                  <a:cubicBezTo>
                    <a:pt x="3739012" y="920055"/>
                    <a:pt x="3735880" y="915231"/>
                    <a:pt x="3733792" y="910082"/>
                  </a:cubicBezTo>
                  <a:lnTo>
                    <a:pt x="3730774" y="894569"/>
                  </a:lnTo>
                  <a:lnTo>
                    <a:pt x="3730660" y="894569"/>
                  </a:lnTo>
                  <a:lnTo>
                    <a:pt x="3730717" y="894278"/>
                  </a:lnTo>
                  <a:lnTo>
                    <a:pt x="3730660" y="893986"/>
                  </a:lnTo>
                  <a:lnTo>
                    <a:pt x="3730716" y="893701"/>
                  </a:lnTo>
                  <a:lnTo>
                    <a:pt x="3730829" y="893701"/>
                  </a:lnTo>
                  <a:lnTo>
                    <a:pt x="3733792" y="878474"/>
                  </a:lnTo>
                  <a:cubicBezTo>
                    <a:pt x="3735880" y="873324"/>
                    <a:pt x="3739012" y="868500"/>
                    <a:pt x="3743189" y="864324"/>
                  </a:cubicBezTo>
                  <a:lnTo>
                    <a:pt x="3789001" y="818512"/>
                  </a:lnTo>
                  <a:cubicBezTo>
                    <a:pt x="3797353" y="810160"/>
                    <a:pt x="3808299" y="805983"/>
                    <a:pt x="3819246" y="805984"/>
                  </a:cubicBezTo>
                  <a:close/>
                  <a:moveTo>
                    <a:pt x="3443408" y="805984"/>
                  </a:moveTo>
                  <a:cubicBezTo>
                    <a:pt x="3454355" y="805983"/>
                    <a:pt x="3465302" y="810160"/>
                    <a:pt x="3473654" y="818512"/>
                  </a:cubicBezTo>
                  <a:lnTo>
                    <a:pt x="3519466" y="864324"/>
                  </a:lnTo>
                  <a:cubicBezTo>
                    <a:pt x="3523642" y="868500"/>
                    <a:pt x="3526774" y="873324"/>
                    <a:pt x="3528862" y="878474"/>
                  </a:cubicBezTo>
                  <a:lnTo>
                    <a:pt x="3531825" y="893701"/>
                  </a:lnTo>
                  <a:lnTo>
                    <a:pt x="3531938" y="893701"/>
                  </a:lnTo>
                  <a:lnTo>
                    <a:pt x="3531994" y="893986"/>
                  </a:lnTo>
                  <a:lnTo>
                    <a:pt x="3531937" y="894278"/>
                  </a:lnTo>
                  <a:lnTo>
                    <a:pt x="3531994" y="894569"/>
                  </a:lnTo>
                  <a:lnTo>
                    <a:pt x="3531880" y="894569"/>
                  </a:lnTo>
                  <a:lnTo>
                    <a:pt x="3528862" y="910082"/>
                  </a:lnTo>
                  <a:cubicBezTo>
                    <a:pt x="3526774" y="915231"/>
                    <a:pt x="3523642" y="920055"/>
                    <a:pt x="3519466" y="924231"/>
                  </a:cubicBezTo>
                  <a:lnTo>
                    <a:pt x="3493266" y="950432"/>
                  </a:lnTo>
                  <a:lnTo>
                    <a:pt x="3393551" y="950432"/>
                  </a:lnTo>
                  <a:lnTo>
                    <a:pt x="3367350" y="924231"/>
                  </a:lnTo>
                  <a:cubicBezTo>
                    <a:pt x="3363174" y="920055"/>
                    <a:pt x="3360042" y="915231"/>
                    <a:pt x="3357954" y="910082"/>
                  </a:cubicBezTo>
                  <a:lnTo>
                    <a:pt x="3354936" y="894569"/>
                  </a:lnTo>
                  <a:lnTo>
                    <a:pt x="3354822" y="894569"/>
                  </a:lnTo>
                  <a:lnTo>
                    <a:pt x="3354879" y="894278"/>
                  </a:lnTo>
                  <a:lnTo>
                    <a:pt x="3354822" y="893986"/>
                  </a:lnTo>
                  <a:lnTo>
                    <a:pt x="3354878" y="893701"/>
                  </a:lnTo>
                  <a:lnTo>
                    <a:pt x="3354991" y="893701"/>
                  </a:lnTo>
                  <a:lnTo>
                    <a:pt x="3357954" y="878474"/>
                  </a:lnTo>
                  <a:cubicBezTo>
                    <a:pt x="3360042" y="873324"/>
                    <a:pt x="3363174" y="868500"/>
                    <a:pt x="3367350" y="864324"/>
                  </a:cubicBezTo>
                  <a:lnTo>
                    <a:pt x="3413163" y="818512"/>
                  </a:lnTo>
                  <a:cubicBezTo>
                    <a:pt x="3421515" y="810160"/>
                    <a:pt x="3432462" y="805983"/>
                    <a:pt x="3443408" y="805984"/>
                  </a:cubicBezTo>
                  <a:close/>
                  <a:moveTo>
                    <a:pt x="3067570" y="805984"/>
                  </a:moveTo>
                  <a:cubicBezTo>
                    <a:pt x="3078517" y="805983"/>
                    <a:pt x="3089464" y="810160"/>
                    <a:pt x="3097816" y="818512"/>
                  </a:cubicBezTo>
                  <a:lnTo>
                    <a:pt x="3143628" y="864324"/>
                  </a:lnTo>
                  <a:cubicBezTo>
                    <a:pt x="3147804" y="868500"/>
                    <a:pt x="3150936" y="873324"/>
                    <a:pt x="3153024" y="878474"/>
                  </a:cubicBezTo>
                  <a:lnTo>
                    <a:pt x="3155986" y="893701"/>
                  </a:lnTo>
                  <a:lnTo>
                    <a:pt x="3156100" y="893701"/>
                  </a:lnTo>
                  <a:lnTo>
                    <a:pt x="3156156" y="893986"/>
                  </a:lnTo>
                  <a:lnTo>
                    <a:pt x="3156099" y="894277"/>
                  </a:lnTo>
                  <a:lnTo>
                    <a:pt x="3156156" y="894569"/>
                  </a:lnTo>
                  <a:lnTo>
                    <a:pt x="3156042" y="894569"/>
                  </a:lnTo>
                  <a:lnTo>
                    <a:pt x="3153024" y="910082"/>
                  </a:lnTo>
                  <a:cubicBezTo>
                    <a:pt x="3150936" y="915231"/>
                    <a:pt x="3147804" y="920055"/>
                    <a:pt x="3143628" y="924231"/>
                  </a:cubicBezTo>
                  <a:lnTo>
                    <a:pt x="3117428" y="950432"/>
                  </a:lnTo>
                  <a:lnTo>
                    <a:pt x="3017713" y="950432"/>
                  </a:lnTo>
                  <a:lnTo>
                    <a:pt x="2991513" y="924231"/>
                  </a:lnTo>
                  <a:cubicBezTo>
                    <a:pt x="2987337" y="920055"/>
                    <a:pt x="2984204" y="915231"/>
                    <a:pt x="2982116" y="910082"/>
                  </a:cubicBezTo>
                  <a:lnTo>
                    <a:pt x="2979098" y="894569"/>
                  </a:lnTo>
                  <a:lnTo>
                    <a:pt x="2978984" y="894569"/>
                  </a:lnTo>
                  <a:lnTo>
                    <a:pt x="2979041" y="894278"/>
                  </a:lnTo>
                  <a:lnTo>
                    <a:pt x="2978984" y="893986"/>
                  </a:lnTo>
                  <a:lnTo>
                    <a:pt x="2979040" y="893701"/>
                  </a:lnTo>
                  <a:lnTo>
                    <a:pt x="2979153" y="893701"/>
                  </a:lnTo>
                  <a:lnTo>
                    <a:pt x="2982116" y="878474"/>
                  </a:lnTo>
                  <a:cubicBezTo>
                    <a:pt x="2984204" y="873324"/>
                    <a:pt x="2987337" y="868500"/>
                    <a:pt x="2991513" y="864324"/>
                  </a:cubicBezTo>
                  <a:lnTo>
                    <a:pt x="3037325" y="818512"/>
                  </a:lnTo>
                  <a:cubicBezTo>
                    <a:pt x="3045676" y="810160"/>
                    <a:pt x="3056624" y="805983"/>
                    <a:pt x="3067570" y="805984"/>
                  </a:cubicBezTo>
                  <a:close/>
                  <a:moveTo>
                    <a:pt x="2691732" y="805984"/>
                  </a:moveTo>
                  <a:cubicBezTo>
                    <a:pt x="2702679" y="805983"/>
                    <a:pt x="2713626" y="810160"/>
                    <a:pt x="2721977" y="818512"/>
                  </a:cubicBezTo>
                  <a:lnTo>
                    <a:pt x="2767790" y="864324"/>
                  </a:lnTo>
                  <a:cubicBezTo>
                    <a:pt x="2771966" y="868500"/>
                    <a:pt x="2775098" y="873324"/>
                    <a:pt x="2777186" y="878474"/>
                  </a:cubicBezTo>
                  <a:lnTo>
                    <a:pt x="2780149" y="893701"/>
                  </a:lnTo>
                  <a:lnTo>
                    <a:pt x="2780262" y="893701"/>
                  </a:lnTo>
                  <a:lnTo>
                    <a:pt x="2780318" y="893986"/>
                  </a:lnTo>
                  <a:lnTo>
                    <a:pt x="2780261" y="894277"/>
                  </a:lnTo>
                  <a:lnTo>
                    <a:pt x="2780318" y="894569"/>
                  </a:lnTo>
                  <a:lnTo>
                    <a:pt x="2780204" y="894569"/>
                  </a:lnTo>
                  <a:lnTo>
                    <a:pt x="2777186" y="910082"/>
                  </a:lnTo>
                  <a:cubicBezTo>
                    <a:pt x="2775098" y="915231"/>
                    <a:pt x="2771966" y="920055"/>
                    <a:pt x="2767790" y="924231"/>
                  </a:cubicBezTo>
                  <a:lnTo>
                    <a:pt x="2741589" y="950432"/>
                  </a:lnTo>
                  <a:lnTo>
                    <a:pt x="2641875" y="950432"/>
                  </a:lnTo>
                  <a:lnTo>
                    <a:pt x="2615674" y="924231"/>
                  </a:lnTo>
                  <a:cubicBezTo>
                    <a:pt x="2611498" y="920055"/>
                    <a:pt x="2608366" y="915231"/>
                    <a:pt x="2606278" y="910082"/>
                  </a:cubicBezTo>
                  <a:lnTo>
                    <a:pt x="2603260" y="894569"/>
                  </a:lnTo>
                  <a:lnTo>
                    <a:pt x="2603146" y="894569"/>
                  </a:lnTo>
                  <a:lnTo>
                    <a:pt x="2603203" y="894278"/>
                  </a:lnTo>
                  <a:lnTo>
                    <a:pt x="2603146" y="893986"/>
                  </a:lnTo>
                  <a:lnTo>
                    <a:pt x="2603202" y="893701"/>
                  </a:lnTo>
                  <a:lnTo>
                    <a:pt x="2603315" y="893701"/>
                  </a:lnTo>
                  <a:lnTo>
                    <a:pt x="2606278" y="878474"/>
                  </a:lnTo>
                  <a:cubicBezTo>
                    <a:pt x="2608366" y="873324"/>
                    <a:pt x="2611499" y="868500"/>
                    <a:pt x="2615675" y="864324"/>
                  </a:cubicBezTo>
                  <a:lnTo>
                    <a:pt x="2661487" y="818512"/>
                  </a:lnTo>
                  <a:cubicBezTo>
                    <a:pt x="2669839" y="810160"/>
                    <a:pt x="2680786" y="805983"/>
                    <a:pt x="2691732" y="805984"/>
                  </a:cubicBezTo>
                  <a:close/>
                  <a:moveTo>
                    <a:pt x="2315894" y="805984"/>
                  </a:moveTo>
                  <a:cubicBezTo>
                    <a:pt x="2326841" y="805983"/>
                    <a:pt x="2337788" y="810160"/>
                    <a:pt x="2346140" y="818512"/>
                  </a:cubicBezTo>
                  <a:lnTo>
                    <a:pt x="2391952" y="864324"/>
                  </a:lnTo>
                  <a:cubicBezTo>
                    <a:pt x="2396128" y="868500"/>
                    <a:pt x="2399260" y="873324"/>
                    <a:pt x="2401348" y="878474"/>
                  </a:cubicBezTo>
                  <a:lnTo>
                    <a:pt x="2404311" y="893701"/>
                  </a:lnTo>
                  <a:lnTo>
                    <a:pt x="2404424" y="893701"/>
                  </a:lnTo>
                  <a:lnTo>
                    <a:pt x="2404479" y="893986"/>
                  </a:lnTo>
                  <a:lnTo>
                    <a:pt x="2404423" y="894277"/>
                  </a:lnTo>
                  <a:lnTo>
                    <a:pt x="2404480" y="894569"/>
                  </a:lnTo>
                  <a:lnTo>
                    <a:pt x="2404366" y="894569"/>
                  </a:lnTo>
                  <a:lnTo>
                    <a:pt x="2401347" y="910082"/>
                  </a:lnTo>
                  <a:cubicBezTo>
                    <a:pt x="2399260" y="915231"/>
                    <a:pt x="2396128" y="920055"/>
                    <a:pt x="2391952" y="924231"/>
                  </a:cubicBezTo>
                  <a:lnTo>
                    <a:pt x="2365752" y="950432"/>
                  </a:lnTo>
                  <a:lnTo>
                    <a:pt x="2266037" y="950432"/>
                  </a:lnTo>
                  <a:lnTo>
                    <a:pt x="2239836" y="924231"/>
                  </a:lnTo>
                  <a:cubicBezTo>
                    <a:pt x="2235660" y="920055"/>
                    <a:pt x="2232528" y="915231"/>
                    <a:pt x="2230440" y="910082"/>
                  </a:cubicBezTo>
                  <a:lnTo>
                    <a:pt x="2227422" y="894569"/>
                  </a:lnTo>
                  <a:lnTo>
                    <a:pt x="2227308" y="894569"/>
                  </a:lnTo>
                  <a:lnTo>
                    <a:pt x="2227365" y="894278"/>
                  </a:lnTo>
                  <a:lnTo>
                    <a:pt x="2227308" y="893986"/>
                  </a:lnTo>
                  <a:lnTo>
                    <a:pt x="2227364" y="893701"/>
                  </a:lnTo>
                  <a:lnTo>
                    <a:pt x="2227477" y="893701"/>
                  </a:lnTo>
                  <a:lnTo>
                    <a:pt x="2230440" y="878474"/>
                  </a:lnTo>
                  <a:cubicBezTo>
                    <a:pt x="2232528" y="873324"/>
                    <a:pt x="2235660" y="868500"/>
                    <a:pt x="2239836" y="864324"/>
                  </a:cubicBezTo>
                  <a:lnTo>
                    <a:pt x="2285649" y="818512"/>
                  </a:lnTo>
                  <a:cubicBezTo>
                    <a:pt x="2294001" y="810160"/>
                    <a:pt x="2304948" y="805983"/>
                    <a:pt x="2315894" y="805984"/>
                  </a:cubicBezTo>
                  <a:close/>
                  <a:moveTo>
                    <a:pt x="1940056" y="805984"/>
                  </a:moveTo>
                  <a:cubicBezTo>
                    <a:pt x="1951002" y="805983"/>
                    <a:pt x="1961949" y="810160"/>
                    <a:pt x="1970301" y="818512"/>
                  </a:cubicBezTo>
                  <a:lnTo>
                    <a:pt x="2016114" y="864324"/>
                  </a:lnTo>
                  <a:cubicBezTo>
                    <a:pt x="2020290" y="868500"/>
                    <a:pt x="2023422" y="873324"/>
                    <a:pt x="2025510" y="878474"/>
                  </a:cubicBezTo>
                  <a:lnTo>
                    <a:pt x="2028472" y="893701"/>
                  </a:lnTo>
                  <a:lnTo>
                    <a:pt x="2028586" y="893701"/>
                  </a:lnTo>
                  <a:lnTo>
                    <a:pt x="2028642" y="893986"/>
                  </a:lnTo>
                  <a:lnTo>
                    <a:pt x="2028585" y="894278"/>
                  </a:lnTo>
                  <a:lnTo>
                    <a:pt x="2028642" y="894569"/>
                  </a:lnTo>
                  <a:lnTo>
                    <a:pt x="2028528" y="894569"/>
                  </a:lnTo>
                  <a:lnTo>
                    <a:pt x="2025510" y="910082"/>
                  </a:lnTo>
                  <a:cubicBezTo>
                    <a:pt x="2023422" y="915231"/>
                    <a:pt x="2020290" y="920055"/>
                    <a:pt x="2016114" y="924231"/>
                  </a:cubicBezTo>
                  <a:lnTo>
                    <a:pt x="1989913" y="950432"/>
                  </a:lnTo>
                  <a:lnTo>
                    <a:pt x="1890199" y="950432"/>
                  </a:lnTo>
                  <a:lnTo>
                    <a:pt x="1863998" y="924231"/>
                  </a:lnTo>
                  <a:cubicBezTo>
                    <a:pt x="1859822" y="920055"/>
                    <a:pt x="1856690" y="915231"/>
                    <a:pt x="1854602" y="910082"/>
                  </a:cubicBezTo>
                  <a:lnTo>
                    <a:pt x="1851584" y="894569"/>
                  </a:lnTo>
                  <a:lnTo>
                    <a:pt x="1851470" y="894569"/>
                  </a:lnTo>
                  <a:lnTo>
                    <a:pt x="1851527" y="894278"/>
                  </a:lnTo>
                  <a:lnTo>
                    <a:pt x="1851470" y="893986"/>
                  </a:lnTo>
                  <a:lnTo>
                    <a:pt x="1851526" y="893701"/>
                  </a:lnTo>
                  <a:lnTo>
                    <a:pt x="1851639" y="893701"/>
                  </a:lnTo>
                  <a:lnTo>
                    <a:pt x="1854602" y="878474"/>
                  </a:lnTo>
                  <a:cubicBezTo>
                    <a:pt x="1856690" y="873324"/>
                    <a:pt x="1859822" y="868500"/>
                    <a:pt x="1863998" y="864324"/>
                  </a:cubicBezTo>
                  <a:lnTo>
                    <a:pt x="1909811" y="818512"/>
                  </a:lnTo>
                  <a:cubicBezTo>
                    <a:pt x="1918163" y="810160"/>
                    <a:pt x="1929109" y="805983"/>
                    <a:pt x="1940056" y="805984"/>
                  </a:cubicBezTo>
                  <a:close/>
                  <a:moveTo>
                    <a:pt x="1564218" y="805984"/>
                  </a:moveTo>
                  <a:cubicBezTo>
                    <a:pt x="1575164" y="805983"/>
                    <a:pt x="1586111" y="810160"/>
                    <a:pt x="1594463" y="818512"/>
                  </a:cubicBezTo>
                  <a:lnTo>
                    <a:pt x="1640275" y="864324"/>
                  </a:lnTo>
                  <a:cubicBezTo>
                    <a:pt x="1644451" y="868500"/>
                    <a:pt x="1647583" y="873324"/>
                    <a:pt x="1649671" y="878474"/>
                  </a:cubicBezTo>
                  <a:lnTo>
                    <a:pt x="1652634" y="893701"/>
                  </a:lnTo>
                  <a:lnTo>
                    <a:pt x="1652748" y="893701"/>
                  </a:lnTo>
                  <a:lnTo>
                    <a:pt x="1652803" y="893986"/>
                  </a:lnTo>
                  <a:lnTo>
                    <a:pt x="1652746" y="894278"/>
                  </a:lnTo>
                  <a:lnTo>
                    <a:pt x="1652803" y="894569"/>
                  </a:lnTo>
                  <a:lnTo>
                    <a:pt x="1652690" y="894569"/>
                  </a:lnTo>
                  <a:lnTo>
                    <a:pt x="1649671" y="910082"/>
                  </a:lnTo>
                  <a:cubicBezTo>
                    <a:pt x="1647583" y="915231"/>
                    <a:pt x="1644451" y="920055"/>
                    <a:pt x="1640275" y="924231"/>
                  </a:cubicBezTo>
                  <a:lnTo>
                    <a:pt x="1614075" y="950432"/>
                  </a:lnTo>
                  <a:lnTo>
                    <a:pt x="1514360" y="950432"/>
                  </a:lnTo>
                  <a:lnTo>
                    <a:pt x="1488160" y="924231"/>
                  </a:lnTo>
                  <a:cubicBezTo>
                    <a:pt x="1483984" y="920055"/>
                    <a:pt x="1480852" y="915231"/>
                    <a:pt x="1478764" y="910082"/>
                  </a:cubicBezTo>
                  <a:lnTo>
                    <a:pt x="1475745" y="894569"/>
                  </a:lnTo>
                  <a:lnTo>
                    <a:pt x="1475632" y="894569"/>
                  </a:lnTo>
                  <a:lnTo>
                    <a:pt x="1475689" y="894278"/>
                  </a:lnTo>
                  <a:lnTo>
                    <a:pt x="1475632" y="893986"/>
                  </a:lnTo>
                  <a:lnTo>
                    <a:pt x="1475687" y="893701"/>
                  </a:lnTo>
                  <a:lnTo>
                    <a:pt x="1475801" y="893701"/>
                  </a:lnTo>
                  <a:lnTo>
                    <a:pt x="1478764" y="878474"/>
                  </a:lnTo>
                  <a:cubicBezTo>
                    <a:pt x="1480852" y="873324"/>
                    <a:pt x="1483984" y="868500"/>
                    <a:pt x="1488160" y="864324"/>
                  </a:cubicBezTo>
                  <a:lnTo>
                    <a:pt x="1533972" y="818512"/>
                  </a:lnTo>
                  <a:cubicBezTo>
                    <a:pt x="1542324" y="810160"/>
                    <a:pt x="1553271" y="805983"/>
                    <a:pt x="1564218" y="805984"/>
                  </a:cubicBezTo>
                  <a:close/>
                  <a:moveTo>
                    <a:pt x="1188379" y="805984"/>
                  </a:moveTo>
                  <a:cubicBezTo>
                    <a:pt x="1199326" y="805983"/>
                    <a:pt x="1210273" y="810160"/>
                    <a:pt x="1218625" y="818512"/>
                  </a:cubicBezTo>
                  <a:lnTo>
                    <a:pt x="1264437" y="864324"/>
                  </a:lnTo>
                  <a:cubicBezTo>
                    <a:pt x="1268614" y="868500"/>
                    <a:pt x="1271745" y="873324"/>
                    <a:pt x="1273833" y="878474"/>
                  </a:cubicBezTo>
                  <a:lnTo>
                    <a:pt x="1276796" y="893701"/>
                  </a:lnTo>
                  <a:lnTo>
                    <a:pt x="1276910" y="893701"/>
                  </a:lnTo>
                  <a:lnTo>
                    <a:pt x="1276965" y="893986"/>
                  </a:lnTo>
                  <a:lnTo>
                    <a:pt x="1276908" y="894278"/>
                  </a:lnTo>
                  <a:lnTo>
                    <a:pt x="1276965" y="894569"/>
                  </a:lnTo>
                  <a:lnTo>
                    <a:pt x="1276852" y="894569"/>
                  </a:lnTo>
                  <a:lnTo>
                    <a:pt x="1273833" y="910082"/>
                  </a:lnTo>
                  <a:cubicBezTo>
                    <a:pt x="1271745" y="915231"/>
                    <a:pt x="1268614" y="920055"/>
                    <a:pt x="1264437" y="924231"/>
                  </a:cubicBezTo>
                  <a:lnTo>
                    <a:pt x="1238237" y="950432"/>
                  </a:lnTo>
                  <a:lnTo>
                    <a:pt x="1138522" y="950432"/>
                  </a:lnTo>
                  <a:lnTo>
                    <a:pt x="1112322" y="924231"/>
                  </a:lnTo>
                  <a:cubicBezTo>
                    <a:pt x="1108146" y="920055"/>
                    <a:pt x="1105014" y="915231"/>
                    <a:pt x="1102926" y="910082"/>
                  </a:cubicBezTo>
                  <a:lnTo>
                    <a:pt x="1099908" y="894569"/>
                  </a:lnTo>
                  <a:lnTo>
                    <a:pt x="1099794" y="894569"/>
                  </a:lnTo>
                  <a:lnTo>
                    <a:pt x="1099850" y="894278"/>
                  </a:lnTo>
                  <a:lnTo>
                    <a:pt x="1099794" y="893986"/>
                  </a:lnTo>
                  <a:lnTo>
                    <a:pt x="1099850" y="893701"/>
                  </a:lnTo>
                  <a:lnTo>
                    <a:pt x="1099962" y="893701"/>
                  </a:lnTo>
                  <a:lnTo>
                    <a:pt x="1102926" y="878474"/>
                  </a:lnTo>
                  <a:cubicBezTo>
                    <a:pt x="1105014" y="873324"/>
                    <a:pt x="1108146" y="868500"/>
                    <a:pt x="1112322" y="864324"/>
                  </a:cubicBezTo>
                  <a:lnTo>
                    <a:pt x="1158134" y="818512"/>
                  </a:lnTo>
                  <a:cubicBezTo>
                    <a:pt x="1166486" y="810160"/>
                    <a:pt x="1177432" y="805983"/>
                    <a:pt x="1188379" y="805984"/>
                  </a:cubicBezTo>
                  <a:close/>
                  <a:moveTo>
                    <a:pt x="812542" y="805984"/>
                  </a:moveTo>
                  <a:cubicBezTo>
                    <a:pt x="823489" y="805983"/>
                    <a:pt x="834435" y="810160"/>
                    <a:pt x="842787" y="818512"/>
                  </a:cubicBezTo>
                  <a:lnTo>
                    <a:pt x="888599" y="864324"/>
                  </a:lnTo>
                  <a:cubicBezTo>
                    <a:pt x="892776" y="868500"/>
                    <a:pt x="895907" y="873324"/>
                    <a:pt x="897995" y="878474"/>
                  </a:cubicBezTo>
                  <a:lnTo>
                    <a:pt x="900958" y="893701"/>
                  </a:lnTo>
                  <a:lnTo>
                    <a:pt x="901072" y="893701"/>
                  </a:lnTo>
                  <a:lnTo>
                    <a:pt x="901127" y="893986"/>
                  </a:lnTo>
                  <a:lnTo>
                    <a:pt x="901070" y="894277"/>
                  </a:lnTo>
                  <a:lnTo>
                    <a:pt x="901127" y="894569"/>
                  </a:lnTo>
                  <a:lnTo>
                    <a:pt x="901014" y="894569"/>
                  </a:lnTo>
                  <a:lnTo>
                    <a:pt x="897995" y="910082"/>
                  </a:lnTo>
                  <a:cubicBezTo>
                    <a:pt x="895907" y="915231"/>
                    <a:pt x="892775" y="920055"/>
                    <a:pt x="888599" y="924231"/>
                  </a:cubicBezTo>
                  <a:lnTo>
                    <a:pt x="862399" y="950432"/>
                  </a:lnTo>
                  <a:lnTo>
                    <a:pt x="762684" y="950432"/>
                  </a:lnTo>
                  <a:lnTo>
                    <a:pt x="736484" y="924231"/>
                  </a:lnTo>
                  <a:cubicBezTo>
                    <a:pt x="732308" y="920055"/>
                    <a:pt x="729176" y="915231"/>
                    <a:pt x="727088" y="910082"/>
                  </a:cubicBezTo>
                  <a:lnTo>
                    <a:pt x="724069" y="894569"/>
                  </a:lnTo>
                  <a:lnTo>
                    <a:pt x="723956" y="894569"/>
                  </a:lnTo>
                  <a:lnTo>
                    <a:pt x="724012" y="894278"/>
                  </a:lnTo>
                  <a:lnTo>
                    <a:pt x="723956" y="893986"/>
                  </a:lnTo>
                  <a:lnTo>
                    <a:pt x="724011" y="893701"/>
                  </a:lnTo>
                  <a:lnTo>
                    <a:pt x="724125" y="893701"/>
                  </a:lnTo>
                  <a:lnTo>
                    <a:pt x="727088" y="878474"/>
                  </a:lnTo>
                  <a:cubicBezTo>
                    <a:pt x="729176" y="873324"/>
                    <a:pt x="732308" y="868500"/>
                    <a:pt x="736484" y="864324"/>
                  </a:cubicBezTo>
                  <a:lnTo>
                    <a:pt x="782297" y="818512"/>
                  </a:lnTo>
                  <a:cubicBezTo>
                    <a:pt x="790648" y="810160"/>
                    <a:pt x="801595" y="805983"/>
                    <a:pt x="812542" y="805984"/>
                  </a:cubicBezTo>
                  <a:close/>
                  <a:moveTo>
                    <a:pt x="436704" y="805984"/>
                  </a:moveTo>
                  <a:cubicBezTo>
                    <a:pt x="447650" y="805983"/>
                    <a:pt x="458597" y="810160"/>
                    <a:pt x="466949" y="818512"/>
                  </a:cubicBezTo>
                  <a:lnTo>
                    <a:pt x="512761" y="864324"/>
                  </a:lnTo>
                  <a:cubicBezTo>
                    <a:pt x="516937" y="868500"/>
                    <a:pt x="520069" y="873324"/>
                    <a:pt x="522157" y="878474"/>
                  </a:cubicBezTo>
                  <a:lnTo>
                    <a:pt x="525120" y="893701"/>
                  </a:lnTo>
                  <a:lnTo>
                    <a:pt x="525234" y="893701"/>
                  </a:lnTo>
                  <a:lnTo>
                    <a:pt x="525289" y="893986"/>
                  </a:lnTo>
                  <a:lnTo>
                    <a:pt x="525232" y="894277"/>
                  </a:lnTo>
                  <a:lnTo>
                    <a:pt x="525289" y="894569"/>
                  </a:lnTo>
                  <a:lnTo>
                    <a:pt x="525175" y="894569"/>
                  </a:lnTo>
                  <a:lnTo>
                    <a:pt x="522157" y="910082"/>
                  </a:lnTo>
                  <a:cubicBezTo>
                    <a:pt x="520069" y="915231"/>
                    <a:pt x="516937" y="920055"/>
                    <a:pt x="512761" y="924231"/>
                  </a:cubicBezTo>
                  <a:lnTo>
                    <a:pt x="486561" y="950432"/>
                  </a:lnTo>
                  <a:lnTo>
                    <a:pt x="386847" y="950432"/>
                  </a:lnTo>
                  <a:lnTo>
                    <a:pt x="360646" y="924231"/>
                  </a:lnTo>
                  <a:cubicBezTo>
                    <a:pt x="356470" y="920055"/>
                    <a:pt x="353338" y="915231"/>
                    <a:pt x="351250" y="910082"/>
                  </a:cubicBezTo>
                  <a:lnTo>
                    <a:pt x="348232" y="894569"/>
                  </a:lnTo>
                  <a:lnTo>
                    <a:pt x="348118" y="894569"/>
                  </a:lnTo>
                  <a:lnTo>
                    <a:pt x="348175" y="894278"/>
                  </a:lnTo>
                  <a:lnTo>
                    <a:pt x="348118" y="893986"/>
                  </a:lnTo>
                  <a:lnTo>
                    <a:pt x="348173" y="893701"/>
                  </a:lnTo>
                  <a:lnTo>
                    <a:pt x="348287" y="893701"/>
                  </a:lnTo>
                  <a:lnTo>
                    <a:pt x="351250" y="878474"/>
                  </a:lnTo>
                  <a:cubicBezTo>
                    <a:pt x="353338" y="873324"/>
                    <a:pt x="356470" y="868500"/>
                    <a:pt x="360646" y="864324"/>
                  </a:cubicBezTo>
                  <a:lnTo>
                    <a:pt x="406459" y="818512"/>
                  </a:lnTo>
                  <a:cubicBezTo>
                    <a:pt x="414810" y="810160"/>
                    <a:pt x="425757" y="805983"/>
                    <a:pt x="436704" y="805984"/>
                  </a:cubicBezTo>
                  <a:close/>
                  <a:moveTo>
                    <a:pt x="60865" y="805984"/>
                  </a:moveTo>
                  <a:cubicBezTo>
                    <a:pt x="71813" y="805983"/>
                    <a:pt x="82759" y="810160"/>
                    <a:pt x="91111" y="818512"/>
                  </a:cubicBezTo>
                  <a:lnTo>
                    <a:pt x="136923" y="864324"/>
                  </a:lnTo>
                  <a:cubicBezTo>
                    <a:pt x="141099" y="868500"/>
                    <a:pt x="144232" y="873324"/>
                    <a:pt x="146320" y="878474"/>
                  </a:cubicBezTo>
                  <a:lnTo>
                    <a:pt x="149283" y="893701"/>
                  </a:lnTo>
                  <a:lnTo>
                    <a:pt x="149396" y="893701"/>
                  </a:lnTo>
                  <a:lnTo>
                    <a:pt x="149451" y="893986"/>
                  </a:lnTo>
                  <a:lnTo>
                    <a:pt x="149394" y="894277"/>
                  </a:lnTo>
                  <a:lnTo>
                    <a:pt x="149452" y="894569"/>
                  </a:lnTo>
                  <a:lnTo>
                    <a:pt x="149338" y="894569"/>
                  </a:lnTo>
                  <a:lnTo>
                    <a:pt x="146319" y="910082"/>
                  </a:lnTo>
                  <a:cubicBezTo>
                    <a:pt x="144231" y="915231"/>
                    <a:pt x="141099" y="920055"/>
                    <a:pt x="136923" y="924231"/>
                  </a:cubicBezTo>
                  <a:lnTo>
                    <a:pt x="110723" y="950432"/>
                  </a:lnTo>
                  <a:lnTo>
                    <a:pt x="11008" y="950432"/>
                  </a:lnTo>
                  <a:lnTo>
                    <a:pt x="0" y="939423"/>
                  </a:lnTo>
                  <a:lnTo>
                    <a:pt x="41216" y="814123"/>
                  </a:lnTo>
                  <a:close/>
                  <a:moveTo>
                    <a:pt x="3986134" y="802706"/>
                  </a:moveTo>
                  <a:cubicBezTo>
                    <a:pt x="3987231" y="802754"/>
                    <a:pt x="3988309" y="803221"/>
                    <a:pt x="3989109" y="804095"/>
                  </a:cubicBezTo>
                  <a:lnTo>
                    <a:pt x="3992542" y="807847"/>
                  </a:lnTo>
                  <a:cubicBezTo>
                    <a:pt x="3994142" y="809595"/>
                    <a:pt x="3994021" y="812310"/>
                    <a:pt x="3992273" y="813910"/>
                  </a:cubicBezTo>
                  <a:lnTo>
                    <a:pt x="3988521" y="817343"/>
                  </a:lnTo>
                  <a:cubicBezTo>
                    <a:pt x="3986773" y="818941"/>
                    <a:pt x="3984058" y="818821"/>
                    <a:pt x="3982459" y="817073"/>
                  </a:cubicBezTo>
                  <a:lnTo>
                    <a:pt x="3979026" y="813322"/>
                  </a:lnTo>
                  <a:cubicBezTo>
                    <a:pt x="3977427" y="811573"/>
                    <a:pt x="3977547" y="808859"/>
                    <a:pt x="3979296" y="807259"/>
                  </a:cubicBezTo>
                  <a:lnTo>
                    <a:pt x="3983047" y="803826"/>
                  </a:lnTo>
                  <a:cubicBezTo>
                    <a:pt x="3983921" y="803027"/>
                    <a:pt x="3985036" y="802657"/>
                    <a:pt x="3986134" y="802706"/>
                  </a:cubicBezTo>
                  <a:close/>
                  <a:moveTo>
                    <a:pt x="3610296" y="802706"/>
                  </a:moveTo>
                  <a:cubicBezTo>
                    <a:pt x="3611393" y="802754"/>
                    <a:pt x="3612471" y="803221"/>
                    <a:pt x="3613271" y="804095"/>
                  </a:cubicBezTo>
                  <a:lnTo>
                    <a:pt x="3616704" y="807847"/>
                  </a:lnTo>
                  <a:cubicBezTo>
                    <a:pt x="3618303" y="809595"/>
                    <a:pt x="3618183" y="812310"/>
                    <a:pt x="3616435" y="813910"/>
                  </a:cubicBezTo>
                  <a:lnTo>
                    <a:pt x="3612683" y="817343"/>
                  </a:lnTo>
                  <a:cubicBezTo>
                    <a:pt x="3610935" y="818941"/>
                    <a:pt x="3608220" y="818821"/>
                    <a:pt x="3606621" y="817073"/>
                  </a:cubicBezTo>
                  <a:lnTo>
                    <a:pt x="3603188" y="813322"/>
                  </a:lnTo>
                  <a:cubicBezTo>
                    <a:pt x="3601588" y="811573"/>
                    <a:pt x="3601709" y="808859"/>
                    <a:pt x="3603457" y="807259"/>
                  </a:cubicBezTo>
                  <a:lnTo>
                    <a:pt x="3607209" y="803826"/>
                  </a:lnTo>
                  <a:cubicBezTo>
                    <a:pt x="3608083" y="803027"/>
                    <a:pt x="3609198" y="802657"/>
                    <a:pt x="3610296" y="802706"/>
                  </a:cubicBezTo>
                  <a:close/>
                  <a:moveTo>
                    <a:pt x="3234457" y="802706"/>
                  </a:moveTo>
                  <a:cubicBezTo>
                    <a:pt x="3235555" y="802754"/>
                    <a:pt x="3236633" y="803221"/>
                    <a:pt x="3237433" y="804095"/>
                  </a:cubicBezTo>
                  <a:lnTo>
                    <a:pt x="3240866" y="807847"/>
                  </a:lnTo>
                  <a:cubicBezTo>
                    <a:pt x="3242466" y="809595"/>
                    <a:pt x="3242345" y="812310"/>
                    <a:pt x="3240597" y="813910"/>
                  </a:cubicBezTo>
                  <a:lnTo>
                    <a:pt x="3236845" y="817343"/>
                  </a:lnTo>
                  <a:cubicBezTo>
                    <a:pt x="3235097" y="818941"/>
                    <a:pt x="3232383" y="818821"/>
                    <a:pt x="3230783" y="817073"/>
                  </a:cubicBezTo>
                  <a:lnTo>
                    <a:pt x="3227350" y="813322"/>
                  </a:lnTo>
                  <a:cubicBezTo>
                    <a:pt x="3225751" y="811573"/>
                    <a:pt x="3225870" y="808859"/>
                    <a:pt x="3227620" y="807259"/>
                  </a:cubicBezTo>
                  <a:lnTo>
                    <a:pt x="3231371" y="803826"/>
                  </a:lnTo>
                  <a:cubicBezTo>
                    <a:pt x="3232245" y="803027"/>
                    <a:pt x="3233361" y="802657"/>
                    <a:pt x="3234457" y="802706"/>
                  </a:cubicBezTo>
                  <a:close/>
                  <a:moveTo>
                    <a:pt x="2858620" y="802706"/>
                  </a:moveTo>
                  <a:cubicBezTo>
                    <a:pt x="2859717" y="802754"/>
                    <a:pt x="2860795" y="803221"/>
                    <a:pt x="2861595" y="804095"/>
                  </a:cubicBezTo>
                  <a:lnTo>
                    <a:pt x="2865028" y="807847"/>
                  </a:lnTo>
                  <a:cubicBezTo>
                    <a:pt x="2866628" y="809595"/>
                    <a:pt x="2866507" y="812310"/>
                    <a:pt x="2864759" y="813910"/>
                  </a:cubicBezTo>
                  <a:lnTo>
                    <a:pt x="2861008" y="817343"/>
                  </a:lnTo>
                  <a:cubicBezTo>
                    <a:pt x="2859259" y="818941"/>
                    <a:pt x="2856544" y="818821"/>
                    <a:pt x="2854945" y="817073"/>
                  </a:cubicBezTo>
                  <a:lnTo>
                    <a:pt x="2851512" y="813322"/>
                  </a:lnTo>
                  <a:cubicBezTo>
                    <a:pt x="2849913" y="811573"/>
                    <a:pt x="2850033" y="808859"/>
                    <a:pt x="2851782" y="807259"/>
                  </a:cubicBezTo>
                  <a:lnTo>
                    <a:pt x="2855533" y="803826"/>
                  </a:lnTo>
                  <a:cubicBezTo>
                    <a:pt x="2856406" y="803027"/>
                    <a:pt x="2857522" y="802657"/>
                    <a:pt x="2858620" y="802706"/>
                  </a:cubicBezTo>
                  <a:close/>
                  <a:moveTo>
                    <a:pt x="2482782" y="802706"/>
                  </a:moveTo>
                  <a:cubicBezTo>
                    <a:pt x="2483879" y="802754"/>
                    <a:pt x="2484957" y="803221"/>
                    <a:pt x="2485757" y="804095"/>
                  </a:cubicBezTo>
                  <a:lnTo>
                    <a:pt x="2489190" y="807847"/>
                  </a:lnTo>
                  <a:cubicBezTo>
                    <a:pt x="2490789" y="809595"/>
                    <a:pt x="2490669" y="812310"/>
                    <a:pt x="2488921" y="813910"/>
                  </a:cubicBezTo>
                  <a:lnTo>
                    <a:pt x="2485169" y="817343"/>
                  </a:lnTo>
                  <a:cubicBezTo>
                    <a:pt x="2483421" y="818941"/>
                    <a:pt x="2480707" y="818821"/>
                    <a:pt x="2479107" y="817073"/>
                  </a:cubicBezTo>
                  <a:lnTo>
                    <a:pt x="2475674" y="813322"/>
                  </a:lnTo>
                  <a:cubicBezTo>
                    <a:pt x="2474074" y="811573"/>
                    <a:pt x="2474195" y="808859"/>
                    <a:pt x="2475943" y="807259"/>
                  </a:cubicBezTo>
                  <a:lnTo>
                    <a:pt x="2479695" y="803826"/>
                  </a:lnTo>
                  <a:cubicBezTo>
                    <a:pt x="2480569" y="803027"/>
                    <a:pt x="2481684" y="802657"/>
                    <a:pt x="2482782" y="802706"/>
                  </a:cubicBezTo>
                  <a:close/>
                  <a:moveTo>
                    <a:pt x="2106944" y="802706"/>
                  </a:moveTo>
                  <a:cubicBezTo>
                    <a:pt x="2108040" y="802754"/>
                    <a:pt x="2109118" y="803221"/>
                    <a:pt x="2109919" y="804095"/>
                  </a:cubicBezTo>
                  <a:lnTo>
                    <a:pt x="2113351" y="807847"/>
                  </a:lnTo>
                  <a:cubicBezTo>
                    <a:pt x="2114951" y="809595"/>
                    <a:pt x="2114830" y="812310"/>
                    <a:pt x="2113083" y="813910"/>
                  </a:cubicBezTo>
                  <a:lnTo>
                    <a:pt x="2109331" y="817343"/>
                  </a:lnTo>
                  <a:cubicBezTo>
                    <a:pt x="2107583" y="818941"/>
                    <a:pt x="2104868" y="818821"/>
                    <a:pt x="2103268" y="817073"/>
                  </a:cubicBezTo>
                  <a:lnTo>
                    <a:pt x="2099836" y="813322"/>
                  </a:lnTo>
                  <a:cubicBezTo>
                    <a:pt x="2098236" y="811573"/>
                    <a:pt x="2098356" y="808859"/>
                    <a:pt x="2100106" y="807259"/>
                  </a:cubicBezTo>
                  <a:lnTo>
                    <a:pt x="2103856" y="803826"/>
                  </a:lnTo>
                  <a:cubicBezTo>
                    <a:pt x="2104730" y="803027"/>
                    <a:pt x="2105846" y="802657"/>
                    <a:pt x="2106944" y="802706"/>
                  </a:cubicBezTo>
                  <a:close/>
                  <a:moveTo>
                    <a:pt x="1731105" y="802706"/>
                  </a:moveTo>
                  <a:cubicBezTo>
                    <a:pt x="1732202" y="802754"/>
                    <a:pt x="1733281" y="803221"/>
                    <a:pt x="1734080" y="804095"/>
                  </a:cubicBezTo>
                  <a:lnTo>
                    <a:pt x="1737513" y="807847"/>
                  </a:lnTo>
                  <a:cubicBezTo>
                    <a:pt x="1739113" y="809595"/>
                    <a:pt x="1738993" y="812310"/>
                    <a:pt x="1737244" y="813910"/>
                  </a:cubicBezTo>
                  <a:lnTo>
                    <a:pt x="1733493" y="817343"/>
                  </a:lnTo>
                  <a:cubicBezTo>
                    <a:pt x="1731744" y="818941"/>
                    <a:pt x="1729030" y="818821"/>
                    <a:pt x="1727431" y="817073"/>
                  </a:cubicBezTo>
                  <a:lnTo>
                    <a:pt x="1723998" y="813322"/>
                  </a:lnTo>
                  <a:cubicBezTo>
                    <a:pt x="1722398" y="811573"/>
                    <a:pt x="1722518" y="808859"/>
                    <a:pt x="1724267" y="807259"/>
                  </a:cubicBezTo>
                  <a:lnTo>
                    <a:pt x="1728019" y="803826"/>
                  </a:lnTo>
                  <a:cubicBezTo>
                    <a:pt x="1728892" y="803027"/>
                    <a:pt x="1730008" y="802657"/>
                    <a:pt x="1731105" y="802706"/>
                  </a:cubicBezTo>
                  <a:close/>
                  <a:moveTo>
                    <a:pt x="1355267" y="802706"/>
                  </a:moveTo>
                  <a:cubicBezTo>
                    <a:pt x="1356364" y="802754"/>
                    <a:pt x="1357442" y="803221"/>
                    <a:pt x="1358242" y="804095"/>
                  </a:cubicBezTo>
                  <a:lnTo>
                    <a:pt x="1361675" y="807847"/>
                  </a:lnTo>
                  <a:cubicBezTo>
                    <a:pt x="1363275" y="809595"/>
                    <a:pt x="1363154" y="812310"/>
                    <a:pt x="1361406" y="813910"/>
                  </a:cubicBezTo>
                  <a:lnTo>
                    <a:pt x="1357654" y="817343"/>
                  </a:lnTo>
                  <a:cubicBezTo>
                    <a:pt x="1355907" y="818941"/>
                    <a:pt x="1353192" y="818821"/>
                    <a:pt x="1351592" y="817073"/>
                  </a:cubicBezTo>
                  <a:lnTo>
                    <a:pt x="1348159" y="813322"/>
                  </a:lnTo>
                  <a:cubicBezTo>
                    <a:pt x="1346560" y="811573"/>
                    <a:pt x="1346680" y="808859"/>
                    <a:pt x="1348429" y="807259"/>
                  </a:cubicBezTo>
                  <a:lnTo>
                    <a:pt x="1352180" y="803826"/>
                  </a:lnTo>
                  <a:cubicBezTo>
                    <a:pt x="1353054" y="803027"/>
                    <a:pt x="1354170" y="802657"/>
                    <a:pt x="1355267" y="802706"/>
                  </a:cubicBezTo>
                  <a:close/>
                  <a:moveTo>
                    <a:pt x="979429" y="802706"/>
                  </a:moveTo>
                  <a:cubicBezTo>
                    <a:pt x="980526" y="802754"/>
                    <a:pt x="981604" y="803221"/>
                    <a:pt x="982404" y="804095"/>
                  </a:cubicBezTo>
                  <a:lnTo>
                    <a:pt x="985837" y="807847"/>
                  </a:lnTo>
                  <a:cubicBezTo>
                    <a:pt x="987437" y="809595"/>
                    <a:pt x="987317" y="812310"/>
                    <a:pt x="985568" y="813910"/>
                  </a:cubicBezTo>
                  <a:lnTo>
                    <a:pt x="981816" y="817343"/>
                  </a:lnTo>
                  <a:cubicBezTo>
                    <a:pt x="980068" y="818941"/>
                    <a:pt x="977354" y="818821"/>
                    <a:pt x="975754" y="817073"/>
                  </a:cubicBezTo>
                  <a:lnTo>
                    <a:pt x="972322" y="813322"/>
                  </a:lnTo>
                  <a:cubicBezTo>
                    <a:pt x="970722" y="811573"/>
                    <a:pt x="970842" y="808859"/>
                    <a:pt x="972591" y="807259"/>
                  </a:cubicBezTo>
                  <a:lnTo>
                    <a:pt x="976342" y="803826"/>
                  </a:lnTo>
                  <a:cubicBezTo>
                    <a:pt x="977216" y="803027"/>
                    <a:pt x="978332" y="802657"/>
                    <a:pt x="979429" y="802706"/>
                  </a:cubicBezTo>
                  <a:close/>
                  <a:moveTo>
                    <a:pt x="603591" y="802706"/>
                  </a:moveTo>
                  <a:cubicBezTo>
                    <a:pt x="604688" y="802754"/>
                    <a:pt x="605767" y="803221"/>
                    <a:pt x="606566" y="804095"/>
                  </a:cubicBezTo>
                  <a:lnTo>
                    <a:pt x="609999" y="807847"/>
                  </a:lnTo>
                  <a:cubicBezTo>
                    <a:pt x="611599" y="809595"/>
                    <a:pt x="611479" y="812310"/>
                    <a:pt x="609730" y="813910"/>
                  </a:cubicBezTo>
                  <a:lnTo>
                    <a:pt x="605979" y="817343"/>
                  </a:lnTo>
                  <a:cubicBezTo>
                    <a:pt x="604231" y="818941"/>
                    <a:pt x="601516" y="818821"/>
                    <a:pt x="599917" y="817073"/>
                  </a:cubicBezTo>
                  <a:lnTo>
                    <a:pt x="596484" y="813322"/>
                  </a:lnTo>
                  <a:cubicBezTo>
                    <a:pt x="594884" y="811573"/>
                    <a:pt x="595004" y="808859"/>
                    <a:pt x="596753" y="807259"/>
                  </a:cubicBezTo>
                  <a:lnTo>
                    <a:pt x="600505" y="803826"/>
                  </a:lnTo>
                  <a:cubicBezTo>
                    <a:pt x="601378" y="803027"/>
                    <a:pt x="602494" y="802657"/>
                    <a:pt x="603591" y="802706"/>
                  </a:cubicBezTo>
                  <a:close/>
                  <a:moveTo>
                    <a:pt x="227753" y="802706"/>
                  </a:moveTo>
                  <a:cubicBezTo>
                    <a:pt x="228850" y="802754"/>
                    <a:pt x="229929" y="803221"/>
                    <a:pt x="230728" y="804095"/>
                  </a:cubicBezTo>
                  <a:lnTo>
                    <a:pt x="234161" y="807847"/>
                  </a:lnTo>
                  <a:cubicBezTo>
                    <a:pt x="235761" y="809595"/>
                    <a:pt x="235641" y="812310"/>
                    <a:pt x="233892" y="813910"/>
                  </a:cubicBezTo>
                  <a:lnTo>
                    <a:pt x="230141" y="817343"/>
                  </a:lnTo>
                  <a:cubicBezTo>
                    <a:pt x="228392" y="818941"/>
                    <a:pt x="225678" y="818821"/>
                    <a:pt x="224079" y="817073"/>
                  </a:cubicBezTo>
                  <a:lnTo>
                    <a:pt x="220646" y="813322"/>
                  </a:lnTo>
                  <a:cubicBezTo>
                    <a:pt x="219046" y="811573"/>
                    <a:pt x="219167" y="808859"/>
                    <a:pt x="220915" y="807259"/>
                  </a:cubicBezTo>
                  <a:lnTo>
                    <a:pt x="224667" y="803826"/>
                  </a:lnTo>
                  <a:cubicBezTo>
                    <a:pt x="225540" y="803027"/>
                    <a:pt x="226656" y="802657"/>
                    <a:pt x="227753" y="802706"/>
                  </a:cubicBezTo>
                  <a:close/>
                  <a:moveTo>
                    <a:pt x="4032401" y="802705"/>
                  </a:moveTo>
                  <a:cubicBezTo>
                    <a:pt x="4033498" y="802754"/>
                    <a:pt x="4034576" y="803221"/>
                    <a:pt x="4035376" y="804095"/>
                  </a:cubicBezTo>
                  <a:lnTo>
                    <a:pt x="4038809" y="807847"/>
                  </a:lnTo>
                  <a:cubicBezTo>
                    <a:pt x="4040409" y="809595"/>
                    <a:pt x="4040288" y="812309"/>
                    <a:pt x="4038540" y="813908"/>
                  </a:cubicBezTo>
                  <a:lnTo>
                    <a:pt x="4034788" y="817341"/>
                  </a:lnTo>
                  <a:cubicBezTo>
                    <a:pt x="4033040" y="818941"/>
                    <a:pt x="4030326" y="818820"/>
                    <a:pt x="4028726" y="817073"/>
                  </a:cubicBezTo>
                  <a:lnTo>
                    <a:pt x="4025294" y="813320"/>
                  </a:lnTo>
                  <a:cubicBezTo>
                    <a:pt x="4023694" y="811572"/>
                    <a:pt x="4023814" y="808859"/>
                    <a:pt x="4025562" y="807259"/>
                  </a:cubicBezTo>
                  <a:lnTo>
                    <a:pt x="4029314" y="803826"/>
                  </a:lnTo>
                  <a:cubicBezTo>
                    <a:pt x="4030188" y="803026"/>
                    <a:pt x="4031304" y="802656"/>
                    <a:pt x="4032401" y="802705"/>
                  </a:cubicBezTo>
                  <a:close/>
                  <a:moveTo>
                    <a:pt x="3656562" y="802705"/>
                  </a:moveTo>
                  <a:cubicBezTo>
                    <a:pt x="3657660" y="802754"/>
                    <a:pt x="3658738" y="803221"/>
                    <a:pt x="3659538" y="804095"/>
                  </a:cubicBezTo>
                  <a:lnTo>
                    <a:pt x="3662971" y="807847"/>
                  </a:lnTo>
                  <a:cubicBezTo>
                    <a:pt x="3664571" y="809595"/>
                    <a:pt x="3664450" y="812309"/>
                    <a:pt x="3662702" y="813908"/>
                  </a:cubicBezTo>
                  <a:lnTo>
                    <a:pt x="3658950" y="817341"/>
                  </a:lnTo>
                  <a:cubicBezTo>
                    <a:pt x="3657202" y="818941"/>
                    <a:pt x="3654488" y="818820"/>
                    <a:pt x="3652889" y="817073"/>
                  </a:cubicBezTo>
                  <a:lnTo>
                    <a:pt x="3649455" y="813320"/>
                  </a:lnTo>
                  <a:cubicBezTo>
                    <a:pt x="3647856" y="811572"/>
                    <a:pt x="3647976" y="808859"/>
                    <a:pt x="3649724" y="807259"/>
                  </a:cubicBezTo>
                  <a:lnTo>
                    <a:pt x="3653476" y="803826"/>
                  </a:lnTo>
                  <a:cubicBezTo>
                    <a:pt x="3654350" y="803026"/>
                    <a:pt x="3655466" y="802656"/>
                    <a:pt x="3656562" y="802705"/>
                  </a:cubicBezTo>
                  <a:close/>
                  <a:moveTo>
                    <a:pt x="3280725" y="802705"/>
                  </a:moveTo>
                  <a:cubicBezTo>
                    <a:pt x="3281821" y="802754"/>
                    <a:pt x="3282900" y="803221"/>
                    <a:pt x="3283700" y="804095"/>
                  </a:cubicBezTo>
                  <a:lnTo>
                    <a:pt x="3287133" y="807847"/>
                  </a:lnTo>
                  <a:cubicBezTo>
                    <a:pt x="3288733" y="809595"/>
                    <a:pt x="3288612" y="812309"/>
                    <a:pt x="3286864" y="813908"/>
                  </a:cubicBezTo>
                  <a:lnTo>
                    <a:pt x="3283112" y="817341"/>
                  </a:lnTo>
                  <a:cubicBezTo>
                    <a:pt x="3281364" y="818941"/>
                    <a:pt x="3278650" y="818820"/>
                    <a:pt x="3277050" y="817073"/>
                  </a:cubicBezTo>
                  <a:lnTo>
                    <a:pt x="3273617" y="813320"/>
                  </a:lnTo>
                  <a:cubicBezTo>
                    <a:pt x="3272018" y="811572"/>
                    <a:pt x="3272138" y="808859"/>
                    <a:pt x="3273886" y="807259"/>
                  </a:cubicBezTo>
                  <a:lnTo>
                    <a:pt x="3277638" y="803826"/>
                  </a:lnTo>
                  <a:cubicBezTo>
                    <a:pt x="3278512" y="803026"/>
                    <a:pt x="3279628" y="802656"/>
                    <a:pt x="3280725" y="802705"/>
                  </a:cubicBezTo>
                  <a:close/>
                  <a:moveTo>
                    <a:pt x="2904887" y="802705"/>
                  </a:moveTo>
                  <a:cubicBezTo>
                    <a:pt x="2905984" y="802754"/>
                    <a:pt x="2907062" y="803221"/>
                    <a:pt x="2907862" y="804095"/>
                  </a:cubicBezTo>
                  <a:lnTo>
                    <a:pt x="2911295" y="807847"/>
                  </a:lnTo>
                  <a:cubicBezTo>
                    <a:pt x="2912895" y="809595"/>
                    <a:pt x="2912774" y="812309"/>
                    <a:pt x="2911026" y="813908"/>
                  </a:cubicBezTo>
                  <a:lnTo>
                    <a:pt x="2907274" y="817341"/>
                  </a:lnTo>
                  <a:cubicBezTo>
                    <a:pt x="2905526" y="818941"/>
                    <a:pt x="2902812" y="818820"/>
                    <a:pt x="2901212" y="817073"/>
                  </a:cubicBezTo>
                  <a:lnTo>
                    <a:pt x="2897779" y="813320"/>
                  </a:lnTo>
                  <a:cubicBezTo>
                    <a:pt x="2896180" y="811572"/>
                    <a:pt x="2896300" y="808859"/>
                    <a:pt x="2898048" y="807259"/>
                  </a:cubicBezTo>
                  <a:lnTo>
                    <a:pt x="2901800" y="803826"/>
                  </a:lnTo>
                  <a:cubicBezTo>
                    <a:pt x="2902674" y="803026"/>
                    <a:pt x="2903790" y="802656"/>
                    <a:pt x="2904887" y="802705"/>
                  </a:cubicBezTo>
                  <a:close/>
                  <a:moveTo>
                    <a:pt x="2529048" y="802705"/>
                  </a:moveTo>
                  <a:cubicBezTo>
                    <a:pt x="2530146" y="802754"/>
                    <a:pt x="2531224" y="803221"/>
                    <a:pt x="2532024" y="804095"/>
                  </a:cubicBezTo>
                  <a:lnTo>
                    <a:pt x="2535457" y="807847"/>
                  </a:lnTo>
                  <a:cubicBezTo>
                    <a:pt x="2537057" y="809595"/>
                    <a:pt x="2536936" y="812309"/>
                    <a:pt x="2535188" y="813908"/>
                  </a:cubicBezTo>
                  <a:lnTo>
                    <a:pt x="2531436" y="817341"/>
                  </a:lnTo>
                  <a:cubicBezTo>
                    <a:pt x="2529688" y="818941"/>
                    <a:pt x="2526974" y="818820"/>
                    <a:pt x="2525375" y="817073"/>
                  </a:cubicBezTo>
                  <a:lnTo>
                    <a:pt x="2521941" y="813320"/>
                  </a:lnTo>
                  <a:cubicBezTo>
                    <a:pt x="2520341" y="811572"/>
                    <a:pt x="2520462" y="808859"/>
                    <a:pt x="2522210" y="807259"/>
                  </a:cubicBezTo>
                  <a:lnTo>
                    <a:pt x="2525962" y="803826"/>
                  </a:lnTo>
                  <a:cubicBezTo>
                    <a:pt x="2526836" y="803026"/>
                    <a:pt x="2527952" y="802656"/>
                    <a:pt x="2529048" y="802705"/>
                  </a:cubicBezTo>
                  <a:close/>
                  <a:moveTo>
                    <a:pt x="2153210" y="802705"/>
                  </a:moveTo>
                  <a:cubicBezTo>
                    <a:pt x="2154307" y="802754"/>
                    <a:pt x="2155386" y="803221"/>
                    <a:pt x="2156186" y="804095"/>
                  </a:cubicBezTo>
                  <a:lnTo>
                    <a:pt x="2159619" y="807847"/>
                  </a:lnTo>
                  <a:cubicBezTo>
                    <a:pt x="2161219" y="809595"/>
                    <a:pt x="2161098" y="812309"/>
                    <a:pt x="2159350" y="813908"/>
                  </a:cubicBezTo>
                  <a:lnTo>
                    <a:pt x="2155598" y="817341"/>
                  </a:lnTo>
                  <a:cubicBezTo>
                    <a:pt x="2153850" y="818941"/>
                    <a:pt x="2151136" y="818820"/>
                    <a:pt x="2149536" y="817073"/>
                  </a:cubicBezTo>
                  <a:lnTo>
                    <a:pt x="2146103" y="813320"/>
                  </a:lnTo>
                  <a:cubicBezTo>
                    <a:pt x="2144504" y="811572"/>
                    <a:pt x="2144624" y="808859"/>
                    <a:pt x="2146372" y="807259"/>
                  </a:cubicBezTo>
                  <a:lnTo>
                    <a:pt x="2150124" y="803826"/>
                  </a:lnTo>
                  <a:cubicBezTo>
                    <a:pt x="2150998" y="803026"/>
                    <a:pt x="2152114" y="802656"/>
                    <a:pt x="2153210" y="802705"/>
                  </a:cubicBezTo>
                  <a:close/>
                  <a:moveTo>
                    <a:pt x="1777372" y="802705"/>
                  </a:moveTo>
                  <a:cubicBezTo>
                    <a:pt x="1778470" y="802754"/>
                    <a:pt x="1779548" y="803221"/>
                    <a:pt x="1780348" y="804095"/>
                  </a:cubicBezTo>
                  <a:lnTo>
                    <a:pt x="1783781" y="807847"/>
                  </a:lnTo>
                  <a:cubicBezTo>
                    <a:pt x="1785381" y="809595"/>
                    <a:pt x="1785260" y="812309"/>
                    <a:pt x="1783511" y="813908"/>
                  </a:cubicBezTo>
                  <a:lnTo>
                    <a:pt x="1779760" y="817341"/>
                  </a:lnTo>
                  <a:cubicBezTo>
                    <a:pt x="1778011" y="818941"/>
                    <a:pt x="1775297" y="818820"/>
                    <a:pt x="1773698" y="817073"/>
                  </a:cubicBezTo>
                  <a:lnTo>
                    <a:pt x="1770265" y="813320"/>
                  </a:lnTo>
                  <a:cubicBezTo>
                    <a:pt x="1768665" y="811572"/>
                    <a:pt x="1768786" y="808859"/>
                    <a:pt x="1770534" y="807259"/>
                  </a:cubicBezTo>
                  <a:lnTo>
                    <a:pt x="1774286" y="803826"/>
                  </a:lnTo>
                  <a:cubicBezTo>
                    <a:pt x="1775160" y="803026"/>
                    <a:pt x="1776275" y="802656"/>
                    <a:pt x="1777372" y="802705"/>
                  </a:cubicBezTo>
                  <a:close/>
                  <a:moveTo>
                    <a:pt x="1401534" y="802705"/>
                  </a:moveTo>
                  <a:cubicBezTo>
                    <a:pt x="1402631" y="802754"/>
                    <a:pt x="1403709" y="803221"/>
                    <a:pt x="1404509" y="804095"/>
                  </a:cubicBezTo>
                  <a:lnTo>
                    <a:pt x="1407942" y="807847"/>
                  </a:lnTo>
                  <a:cubicBezTo>
                    <a:pt x="1409542" y="809595"/>
                    <a:pt x="1409422" y="812309"/>
                    <a:pt x="1407673" y="813908"/>
                  </a:cubicBezTo>
                  <a:lnTo>
                    <a:pt x="1403922" y="817341"/>
                  </a:lnTo>
                  <a:cubicBezTo>
                    <a:pt x="1402174" y="818941"/>
                    <a:pt x="1399460" y="818820"/>
                    <a:pt x="1397860" y="817073"/>
                  </a:cubicBezTo>
                  <a:lnTo>
                    <a:pt x="1394427" y="813320"/>
                  </a:lnTo>
                  <a:cubicBezTo>
                    <a:pt x="1392827" y="811572"/>
                    <a:pt x="1392948" y="808859"/>
                    <a:pt x="1394696" y="807259"/>
                  </a:cubicBezTo>
                  <a:lnTo>
                    <a:pt x="1398448" y="803826"/>
                  </a:lnTo>
                  <a:cubicBezTo>
                    <a:pt x="1399322" y="803026"/>
                    <a:pt x="1400437" y="802656"/>
                    <a:pt x="1401534" y="802705"/>
                  </a:cubicBezTo>
                  <a:close/>
                  <a:moveTo>
                    <a:pt x="1025696" y="802705"/>
                  </a:moveTo>
                  <a:cubicBezTo>
                    <a:pt x="1026793" y="802754"/>
                    <a:pt x="1027871" y="803221"/>
                    <a:pt x="1028671" y="804095"/>
                  </a:cubicBezTo>
                  <a:lnTo>
                    <a:pt x="1032104" y="807847"/>
                  </a:lnTo>
                  <a:cubicBezTo>
                    <a:pt x="1033704" y="809595"/>
                    <a:pt x="1033583" y="812309"/>
                    <a:pt x="1031835" y="813908"/>
                  </a:cubicBezTo>
                  <a:lnTo>
                    <a:pt x="1028084" y="817341"/>
                  </a:lnTo>
                  <a:cubicBezTo>
                    <a:pt x="1026335" y="818941"/>
                    <a:pt x="1023622" y="818820"/>
                    <a:pt x="1022022" y="817073"/>
                  </a:cubicBezTo>
                  <a:lnTo>
                    <a:pt x="1018588" y="813320"/>
                  </a:lnTo>
                  <a:cubicBezTo>
                    <a:pt x="1016989" y="811572"/>
                    <a:pt x="1017109" y="808859"/>
                    <a:pt x="1018857" y="807259"/>
                  </a:cubicBezTo>
                  <a:lnTo>
                    <a:pt x="1022610" y="803826"/>
                  </a:lnTo>
                  <a:cubicBezTo>
                    <a:pt x="1023484" y="803026"/>
                    <a:pt x="1024599" y="802656"/>
                    <a:pt x="1025696" y="802705"/>
                  </a:cubicBezTo>
                  <a:close/>
                  <a:moveTo>
                    <a:pt x="649858" y="802705"/>
                  </a:moveTo>
                  <a:cubicBezTo>
                    <a:pt x="650955" y="802754"/>
                    <a:pt x="652034" y="803221"/>
                    <a:pt x="652833" y="804095"/>
                  </a:cubicBezTo>
                  <a:lnTo>
                    <a:pt x="656266" y="807847"/>
                  </a:lnTo>
                  <a:cubicBezTo>
                    <a:pt x="657866" y="809595"/>
                    <a:pt x="657746" y="812309"/>
                    <a:pt x="655997" y="813908"/>
                  </a:cubicBezTo>
                  <a:lnTo>
                    <a:pt x="652246" y="817341"/>
                  </a:lnTo>
                  <a:cubicBezTo>
                    <a:pt x="650497" y="818941"/>
                    <a:pt x="647783" y="818820"/>
                    <a:pt x="646184" y="817073"/>
                  </a:cubicBezTo>
                  <a:lnTo>
                    <a:pt x="642750" y="813320"/>
                  </a:lnTo>
                  <a:cubicBezTo>
                    <a:pt x="641151" y="811572"/>
                    <a:pt x="641272" y="808859"/>
                    <a:pt x="643019" y="807259"/>
                  </a:cubicBezTo>
                  <a:lnTo>
                    <a:pt x="646772" y="803826"/>
                  </a:lnTo>
                  <a:cubicBezTo>
                    <a:pt x="647646" y="803026"/>
                    <a:pt x="648761" y="802656"/>
                    <a:pt x="649858" y="802705"/>
                  </a:cubicBezTo>
                  <a:close/>
                  <a:moveTo>
                    <a:pt x="274020" y="802705"/>
                  </a:moveTo>
                  <a:cubicBezTo>
                    <a:pt x="275117" y="802754"/>
                    <a:pt x="276195" y="803221"/>
                    <a:pt x="276996" y="804095"/>
                  </a:cubicBezTo>
                  <a:lnTo>
                    <a:pt x="280429" y="807847"/>
                  </a:lnTo>
                  <a:cubicBezTo>
                    <a:pt x="282028" y="809595"/>
                    <a:pt x="281907" y="812309"/>
                    <a:pt x="280160" y="813908"/>
                  </a:cubicBezTo>
                  <a:lnTo>
                    <a:pt x="276408" y="817341"/>
                  </a:lnTo>
                  <a:cubicBezTo>
                    <a:pt x="274659" y="818941"/>
                    <a:pt x="271946" y="818820"/>
                    <a:pt x="270346" y="817073"/>
                  </a:cubicBezTo>
                  <a:lnTo>
                    <a:pt x="266913" y="813320"/>
                  </a:lnTo>
                  <a:cubicBezTo>
                    <a:pt x="265313" y="811572"/>
                    <a:pt x="265433" y="808859"/>
                    <a:pt x="267182" y="807259"/>
                  </a:cubicBezTo>
                  <a:lnTo>
                    <a:pt x="270934" y="803826"/>
                  </a:lnTo>
                  <a:cubicBezTo>
                    <a:pt x="271808" y="803026"/>
                    <a:pt x="272924" y="802656"/>
                    <a:pt x="274020" y="802705"/>
                  </a:cubicBezTo>
                  <a:close/>
                  <a:moveTo>
                    <a:pt x="4007165" y="793682"/>
                  </a:moveTo>
                  <a:lnTo>
                    <a:pt x="4011374" y="793683"/>
                  </a:lnTo>
                  <a:cubicBezTo>
                    <a:pt x="4014983" y="793683"/>
                    <a:pt x="4017908" y="796608"/>
                    <a:pt x="4017908" y="800217"/>
                  </a:cubicBezTo>
                  <a:lnTo>
                    <a:pt x="4017908" y="808376"/>
                  </a:lnTo>
                  <a:cubicBezTo>
                    <a:pt x="4017908" y="811985"/>
                    <a:pt x="4014983" y="814910"/>
                    <a:pt x="4011374" y="814910"/>
                  </a:cubicBezTo>
                  <a:lnTo>
                    <a:pt x="4007165" y="814910"/>
                  </a:lnTo>
                  <a:lnTo>
                    <a:pt x="4005076" y="814910"/>
                  </a:lnTo>
                  <a:cubicBezTo>
                    <a:pt x="4001468" y="814910"/>
                    <a:pt x="3998542" y="811985"/>
                    <a:pt x="3998542" y="808376"/>
                  </a:cubicBezTo>
                  <a:lnTo>
                    <a:pt x="3998542" y="800217"/>
                  </a:lnTo>
                  <a:cubicBezTo>
                    <a:pt x="3998542" y="796608"/>
                    <a:pt x="4001467" y="793683"/>
                    <a:pt x="4005076" y="793683"/>
                  </a:cubicBezTo>
                  <a:lnTo>
                    <a:pt x="4007165" y="793683"/>
                  </a:lnTo>
                  <a:close/>
                  <a:moveTo>
                    <a:pt x="3631327" y="793682"/>
                  </a:moveTo>
                  <a:lnTo>
                    <a:pt x="3635536" y="793683"/>
                  </a:lnTo>
                  <a:cubicBezTo>
                    <a:pt x="3639144" y="793683"/>
                    <a:pt x="3642070" y="796608"/>
                    <a:pt x="3642070" y="800217"/>
                  </a:cubicBezTo>
                  <a:lnTo>
                    <a:pt x="3642071" y="808376"/>
                  </a:lnTo>
                  <a:cubicBezTo>
                    <a:pt x="3642070" y="811985"/>
                    <a:pt x="3639144" y="814910"/>
                    <a:pt x="3635536" y="814910"/>
                  </a:cubicBezTo>
                  <a:lnTo>
                    <a:pt x="3631327" y="814910"/>
                  </a:lnTo>
                  <a:lnTo>
                    <a:pt x="3629238" y="814910"/>
                  </a:lnTo>
                  <a:cubicBezTo>
                    <a:pt x="3625629" y="814910"/>
                    <a:pt x="3622703" y="811985"/>
                    <a:pt x="3622703" y="808376"/>
                  </a:cubicBezTo>
                  <a:lnTo>
                    <a:pt x="3622703" y="800217"/>
                  </a:lnTo>
                  <a:cubicBezTo>
                    <a:pt x="3622703" y="796608"/>
                    <a:pt x="3625629" y="793683"/>
                    <a:pt x="3629238" y="793683"/>
                  </a:cubicBezTo>
                  <a:lnTo>
                    <a:pt x="3631327" y="793683"/>
                  </a:lnTo>
                  <a:close/>
                  <a:moveTo>
                    <a:pt x="3255488" y="793682"/>
                  </a:moveTo>
                  <a:lnTo>
                    <a:pt x="3259698" y="793683"/>
                  </a:lnTo>
                  <a:cubicBezTo>
                    <a:pt x="3263307" y="793683"/>
                    <a:pt x="3266232" y="796608"/>
                    <a:pt x="3266232" y="800217"/>
                  </a:cubicBezTo>
                  <a:lnTo>
                    <a:pt x="3266232" y="808376"/>
                  </a:lnTo>
                  <a:cubicBezTo>
                    <a:pt x="3266232" y="811985"/>
                    <a:pt x="3263307" y="814910"/>
                    <a:pt x="3259698" y="814910"/>
                  </a:cubicBezTo>
                  <a:lnTo>
                    <a:pt x="3255488" y="814910"/>
                  </a:lnTo>
                  <a:lnTo>
                    <a:pt x="3253400" y="814910"/>
                  </a:lnTo>
                  <a:cubicBezTo>
                    <a:pt x="3249792" y="814910"/>
                    <a:pt x="3246865" y="811985"/>
                    <a:pt x="3246865" y="808376"/>
                  </a:cubicBezTo>
                  <a:lnTo>
                    <a:pt x="3246865" y="800217"/>
                  </a:lnTo>
                  <a:cubicBezTo>
                    <a:pt x="3246865" y="796608"/>
                    <a:pt x="3249791" y="793683"/>
                    <a:pt x="3253400" y="793683"/>
                  </a:cubicBezTo>
                  <a:lnTo>
                    <a:pt x="3255488" y="793683"/>
                  </a:lnTo>
                  <a:close/>
                  <a:moveTo>
                    <a:pt x="2879651" y="793682"/>
                  </a:moveTo>
                  <a:lnTo>
                    <a:pt x="2883860" y="793683"/>
                  </a:lnTo>
                  <a:cubicBezTo>
                    <a:pt x="2887469" y="793683"/>
                    <a:pt x="2890394" y="796608"/>
                    <a:pt x="2890394" y="800217"/>
                  </a:cubicBezTo>
                  <a:lnTo>
                    <a:pt x="2890394" y="808376"/>
                  </a:lnTo>
                  <a:cubicBezTo>
                    <a:pt x="2890394" y="811985"/>
                    <a:pt x="2887469" y="814910"/>
                    <a:pt x="2883860" y="814910"/>
                  </a:cubicBezTo>
                  <a:lnTo>
                    <a:pt x="2879651" y="814910"/>
                  </a:lnTo>
                  <a:lnTo>
                    <a:pt x="2877562" y="814910"/>
                  </a:lnTo>
                  <a:cubicBezTo>
                    <a:pt x="2873953" y="814910"/>
                    <a:pt x="2871028" y="811985"/>
                    <a:pt x="2871028" y="808376"/>
                  </a:cubicBezTo>
                  <a:lnTo>
                    <a:pt x="2871028" y="800217"/>
                  </a:lnTo>
                  <a:cubicBezTo>
                    <a:pt x="2871028" y="796608"/>
                    <a:pt x="2873953" y="793683"/>
                    <a:pt x="2877562" y="793683"/>
                  </a:cubicBezTo>
                  <a:lnTo>
                    <a:pt x="2879651" y="793683"/>
                  </a:lnTo>
                  <a:close/>
                  <a:moveTo>
                    <a:pt x="2503813" y="793682"/>
                  </a:moveTo>
                  <a:lnTo>
                    <a:pt x="2508022" y="793683"/>
                  </a:lnTo>
                  <a:cubicBezTo>
                    <a:pt x="2511630" y="793683"/>
                    <a:pt x="2514556" y="796608"/>
                    <a:pt x="2514556" y="800217"/>
                  </a:cubicBezTo>
                  <a:lnTo>
                    <a:pt x="2514557" y="808376"/>
                  </a:lnTo>
                  <a:cubicBezTo>
                    <a:pt x="2514556" y="811985"/>
                    <a:pt x="2511630" y="814910"/>
                    <a:pt x="2508022" y="814910"/>
                  </a:cubicBezTo>
                  <a:lnTo>
                    <a:pt x="2503813" y="814910"/>
                  </a:lnTo>
                  <a:lnTo>
                    <a:pt x="2501724" y="814910"/>
                  </a:lnTo>
                  <a:cubicBezTo>
                    <a:pt x="2498116" y="814910"/>
                    <a:pt x="2495189" y="811985"/>
                    <a:pt x="2495189" y="808376"/>
                  </a:cubicBezTo>
                  <a:lnTo>
                    <a:pt x="2495189" y="800217"/>
                  </a:lnTo>
                  <a:cubicBezTo>
                    <a:pt x="2495189" y="796608"/>
                    <a:pt x="2498115" y="793683"/>
                    <a:pt x="2501724" y="793683"/>
                  </a:cubicBezTo>
                  <a:lnTo>
                    <a:pt x="2503813" y="793683"/>
                  </a:lnTo>
                  <a:close/>
                  <a:moveTo>
                    <a:pt x="2127974" y="793682"/>
                  </a:moveTo>
                  <a:lnTo>
                    <a:pt x="2132184" y="793683"/>
                  </a:lnTo>
                  <a:cubicBezTo>
                    <a:pt x="2135793" y="793683"/>
                    <a:pt x="2138718" y="796608"/>
                    <a:pt x="2138718" y="800217"/>
                  </a:cubicBezTo>
                  <a:lnTo>
                    <a:pt x="2138718" y="808376"/>
                  </a:lnTo>
                  <a:cubicBezTo>
                    <a:pt x="2138718" y="811985"/>
                    <a:pt x="2135793" y="814910"/>
                    <a:pt x="2132184" y="814910"/>
                  </a:cubicBezTo>
                  <a:lnTo>
                    <a:pt x="2127974" y="814910"/>
                  </a:lnTo>
                  <a:lnTo>
                    <a:pt x="2125886" y="814910"/>
                  </a:lnTo>
                  <a:cubicBezTo>
                    <a:pt x="2122277" y="814910"/>
                    <a:pt x="2119352" y="811985"/>
                    <a:pt x="2119352" y="808376"/>
                  </a:cubicBezTo>
                  <a:lnTo>
                    <a:pt x="2119352" y="800217"/>
                  </a:lnTo>
                  <a:cubicBezTo>
                    <a:pt x="2119352" y="796608"/>
                    <a:pt x="2122276" y="793683"/>
                    <a:pt x="2125886" y="793683"/>
                  </a:cubicBezTo>
                  <a:lnTo>
                    <a:pt x="2127974" y="793683"/>
                  </a:lnTo>
                  <a:close/>
                  <a:moveTo>
                    <a:pt x="1752136" y="793682"/>
                  </a:moveTo>
                  <a:lnTo>
                    <a:pt x="1756345" y="793683"/>
                  </a:lnTo>
                  <a:cubicBezTo>
                    <a:pt x="1759954" y="793683"/>
                    <a:pt x="1762880" y="796608"/>
                    <a:pt x="1762880" y="800217"/>
                  </a:cubicBezTo>
                  <a:lnTo>
                    <a:pt x="1762880" y="808376"/>
                  </a:lnTo>
                  <a:cubicBezTo>
                    <a:pt x="1762880" y="811985"/>
                    <a:pt x="1759954" y="814910"/>
                    <a:pt x="1756345" y="814910"/>
                  </a:cubicBezTo>
                  <a:lnTo>
                    <a:pt x="1752136" y="814910"/>
                  </a:lnTo>
                  <a:lnTo>
                    <a:pt x="1750048" y="814910"/>
                  </a:lnTo>
                  <a:cubicBezTo>
                    <a:pt x="1746439" y="814910"/>
                    <a:pt x="1743513" y="811985"/>
                    <a:pt x="1743513" y="808376"/>
                  </a:cubicBezTo>
                  <a:lnTo>
                    <a:pt x="1743513" y="800217"/>
                  </a:lnTo>
                  <a:cubicBezTo>
                    <a:pt x="1743513" y="796608"/>
                    <a:pt x="1746439" y="793683"/>
                    <a:pt x="1750048" y="793683"/>
                  </a:cubicBezTo>
                  <a:lnTo>
                    <a:pt x="1752136" y="793683"/>
                  </a:lnTo>
                  <a:close/>
                  <a:moveTo>
                    <a:pt x="1376298" y="793682"/>
                  </a:moveTo>
                  <a:lnTo>
                    <a:pt x="1380507" y="793683"/>
                  </a:lnTo>
                  <a:cubicBezTo>
                    <a:pt x="1384116" y="793683"/>
                    <a:pt x="1387042" y="796608"/>
                    <a:pt x="1387042" y="800217"/>
                  </a:cubicBezTo>
                  <a:lnTo>
                    <a:pt x="1387042" y="808376"/>
                  </a:lnTo>
                  <a:cubicBezTo>
                    <a:pt x="1387042" y="811985"/>
                    <a:pt x="1384116" y="814910"/>
                    <a:pt x="1380508" y="814910"/>
                  </a:cubicBezTo>
                  <a:lnTo>
                    <a:pt x="1376298" y="814910"/>
                  </a:lnTo>
                  <a:lnTo>
                    <a:pt x="1374210" y="814910"/>
                  </a:lnTo>
                  <a:cubicBezTo>
                    <a:pt x="1370601" y="814910"/>
                    <a:pt x="1367675" y="811985"/>
                    <a:pt x="1367675" y="808376"/>
                  </a:cubicBezTo>
                  <a:lnTo>
                    <a:pt x="1367675" y="800217"/>
                  </a:lnTo>
                  <a:cubicBezTo>
                    <a:pt x="1367675" y="796608"/>
                    <a:pt x="1370600" y="793683"/>
                    <a:pt x="1374209" y="793683"/>
                  </a:cubicBezTo>
                  <a:lnTo>
                    <a:pt x="1376298" y="793683"/>
                  </a:lnTo>
                  <a:close/>
                  <a:moveTo>
                    <a:pt x="1000460" y="793682"/>
                  </a:moveTo>
                  <a:lnTo>
                    <a:pt x="1004669" y="793683"/>
                  </a:lnTo>
                  <a:cubicBezTo>
                    <a:pt x="1008278" y="793683"/>
                    <a:pt x="1011204" y="796608"/>
                    <a:pt x="1011204" y="800217"/>
                  </a:cubicBezTo>
                  <a:lnTo>
                    <a:pt x="1011204" y="808376"/>
                  </a:lnTo>
                  <a:cubicBezTo>
                    <a:pt x="1011204" y="811985"/>
                    <a:pt x="1008278" y="814910"/>
                    <a:pt x="1004669" y="814910"/>
                  </a:cubicBezTo>
                  <a:lnTo>
                    <a:pt x="1000460" y="814910"/>
                  </a:lnTo>
                  <a:lnTo>
                    <a:pt x="998371" y="814910"/>
                  </a:lnTo>
                  <a:cubicBezTo>
                    <a:pt x="994763" y="814910"/>
                    <a:pt x="991837" y="811985"/>
                    <a:pt x="991837" y="808376"/>
                  </a:cubicBezTo>
                  <a:lnTo>
                    <a:pt x="991837" y="800217"/>
                  </a:lnTo>
                  <a:cubicBezTo>
                    <a:pt x="991837" y="796608"/>
                    <a:pt x="994762" y="793683"/>
                    <a:pt x="998371" y="793683"/>
                  </a:cubicBezTo>
                  <a:lnTo>
                    <a:pt x="1000460" y="793683"/>
                  </a:lnTo>
                  <a:close/>
                  <a:moveTo>
                    <a:pt x="624622" y="793682"/>
                  </a:moveTo>
                  <a:lnTo>
                    <a:pt x="628831" y="793683"/>
                  </a:lnTo>
                  <a:cubicBezTo>
                    <a:pt x="632440" y="793683"/>
                    <a:pt x="635365" y="796608"/>
                    <a:pt x="635365" y="800217"/>
                  </a:cubicBezTo>
                  <a:lnTo>
                    <a:pt x="635366" y="808376"/>
                  </a:lnTo>
                  <a:cubicBezTo>
                    <a:pt x="635365" y="811985"/>
                    <a:pt x="632440" y="814910"/>
                    <a:pt x="628831" y="814910"/>
                  </a:cubicBezTo>
                  <a:lnTo>
                    <a:pt x="624622" y="814910"/>
                  </a:lnTo>
                  <a:lnTo>
                    <a:pt x="622534" y="814910"/>
                  </a:lnTo>
                  <a:cubicBezTo>
                    <a:pt x="618925" y="814910"/>
                    <a:pt x="615999" y="811985"/>
                    <a:pt x="615999" y="808376"/>
                  </a:cubicBezTo>
                  <a:lnTo>
                    <a:pt x="615999" y="800217"/>
                  </a:lnTo>
                  <a:cubicBezTo>
                    <a:pt x="615999" y="796608"/>
                    <a:pt x="618925" y="793683"/>
                    <a:pt x="622534" y="793683"/>
                  </a:cubicBezTo>
                  <a:lnTo>
                    <a:pt x="624622" y="793683"/>
                  </a:lnTo>
                  <a:close/>
                  <a:moveTo>
                    <a:pt x="248785" y="793682"/>
                  </a:moveTo>
                  <a:lnTo>
                    <a:pt x="252993" y="793683"/>
                  </a:lnTo>
                  <a:cubicBezTo>
                    <a:pt x="256602" y="793683"/>
                    <a:pt x="259528" y="796608"/>
                    <a:pt x="259528" y="800217"/>
                  </a:cubicBezTo>
                  <a:lnTo>
                    <a:pt x="259528" y="808376"/>
                  </a:lnTo>
                  <a:cubicBezTo>
                    <a:pt x="259528" y="811985"/>
                    <a:pt x="256602" y="814910"/>
                    <a:pt x="252993" y="814910"/>
                  </a:cubicBezTo>
                  <a:lnTo>
                    <a:pt x="248785" y="814910"/>
                  </a:lnTo>
                  <a:lnTo>
                    <a:pt x="246696" y="814910"/>
                  </a:lnTo>
                  <a:cubicBezTo>
                    <a:pt x="243087" y="814910"/>
                    <a:pt x="240161" y="811985"/>
                    <a:pt x="240161" y="808376"/>
                  </a:cubicBezTo>
                  <a:lnTo>
                    <a:pt x="240161" y="800217"/>
                  </a:lnTo>
                  <a:cubicBezTo>
                    <a:pt x="240161" y="796608"/>
                    <a:pt x="243087" y="793683"/>
                    <a:pt x="246695" y="793683"/>
                  </a:cubicBezTo>
                  <a:lnTo>
                    <a:pt x="248785" y="793683"/>
                  </a:lnTo>
                  <a:close/>
                  <a:moveTo>
                    <a:pt x="3828822" y="785622"/>
                  </a:moveTo>
                  <a:cubicBezTo>
                    <a:pt x="3829920" y="785671"/>
                    <a:pt x="3830998" y="786138"/>
                    <a:pt x="3831798" y="787012"/>
                  </a:cubicBezTo>
                  <a:lnTo>
                    <a:pt x="3835231" y="790764"/>
                  </a:lnTo>
                  <a:cubicBezTo>
                    <a:pt x="3836831" y="792512"/>
                    <a:pt x="3836710" y="795225"/>
                    <a:pt x="3834962" y="796825"/>
                  </a:cubicBezTo>
                  <a:lnTo>
                    <a:pt x="3831210" y="800258"/>
                  </a:lnTo>
                  <a:cubicBezTo>
                    <a:pt x="3829462" y="801858"/>
                    <a:pt x="3826748" y="801738"/>
                    <a:pt x="3825149" y="799989"/>
                  </a:cubicBezTo>
                  <a:lnTo>
                    <a:pt x="3821715" y="796238"/>
                  </a:lnTo>
                  <a:cubicBezTo>
                    <a:pt x="3820115" y="794490"/>
                    <a:pt x="3820236" y="791776"/>
                    <a:pt x="3821984" y="790176"/>
                  </a:cubicBezTo>
                  <a:lnTo>
                    <a:pt x="3825736" y="786743"/>
                  </a:lnTo>
                  <a:cubicBezTo>
                    <a:pt x="3826610" y="785943"/>
                    <a:pt x="3827726" y="785573"/>
                    <a:pt x="3828822" y="785622"/>
                  </a:cubicBezTo>
                  <a:close/>
                  <a:moveTo>
                    <a:pt x="3452984" y="785622"/>
                  </a:moveTo>
                  <a:cubicBezTo>
                    <a:pt x="3454081" y="785671"/>
                    <a:pt x="3455160" y="786138"/>
                    <a:pt x="3455960" y="787012"/>
                  </a:cubicBezTo>
                  <a:lnTo>
                    <a:pt x="3459393" y="790764"/>
                  </a:lnTo>
                  <a:cubicBezTo>
                    <a:pt x="3460992" y="792512"/>
                    <a:pt x="3460872" y="795225"/>
                    <a:pt x="3459124" y="796825"/>
                  </a:cubicBezTo>
                  <a:lnTo>
                    <a:pt x="3455372" y="800258"/>
                  </a:lnTo>
                  <a:cubicBezTo>
                    <a:pt x="3453624" y="801858"/>
                    <a:pt x="3450910" y="801738"/>
                    <a:pt x="3449310" y="799989"/>
                  </a:cubicBezTo>
                  <a:lnTo>
                    <a:pt x="3445877" y="796238"/>
                  </a:lnTo>
                  <a:cubicBezTo>
                    <a:pt x="3444278" y="794490"/>
                    <a:pt x="3444398" y="791776"/>
                    <a:pt x="3446146" y="790176"/>
                  </a:cubicBezTo>
                  <a:lnTo>
                    <a:pt x="3449898" y="786743"/>
                  </a:lnTo>
                  <a:cubicBezTo>
                    <a:pt x="3450772" y="785943"/>
                    <a:pt x="3451888" y="785573"/>
                    <a:pt x="3452984" y="785622"/>
                  </a:cubicBezTo>
                  <a:close/>
                  <a:moveTo>
                    <a:pt x="3077146" y="785622"/>
                  </a:moveTo>
                  <a:cubicBezTo>
                    <a:pt x="3078244" y="785671"/>
                    <a:pt x="3079322" y="786138"/>
                    <a:pt x="3080122" y="787012"/>
                  </a:cubicBezTo>
                  <a:lnTo>
                    <a:pt x="3083555" y="790764"/>
                  </a:lnTo>
                  <a:cubicBezTo>
                    <a:pt x="3085154" y="792512"/>
                    <a:pt x="3085034" y="795225"/>
                    <a:pt x="3083286" y="796825"/>
                  </a:cubicBezTo>
                  <a:lnTo>
                    <a:pt x="3079534" y="800258"/>
                  </a:lnTo>
                  <a:cubicBezTo>
                    <a:pt x="3077786" y="801858"/>
                    <a:pt x="3075071" y="801738"/>
                    <a:pt x="3073472" y="799989"/>
                  </a:cubicBezTo>
                  <a:lnTo>
                    <a:pt x="3070040" y="796238"/>
                  </a:lnTo>
                  <a:cubicBezTo>
                    <a:pt x="3068440" y="794490"/>
                    <a:pt x="3068560" y="791776"/>
                    <a:pt x="3070308" y="790176"/>
                  </a:cubicBezTo>
                  <a:lnTo>
                    <a:pt x="3074060" y="786743"/>
                  </a:lnTo>
                  <a:cubicBezTo>
                    <a:pt x="3074934" y="785943"/>
                    <a:pt x="3076050" y="785573"/>
                    <a:pt x="3077146" y="785622"/>
                  </a:cubicBezTo>
                  <a:close/>
                  <a:moveTo>
                    <a:pt x="2701308" y="785622"/>
                  </a:moveTo>
                  <a:cubicBezTo>
                    <a:pt x="2702406" y="785671"/>
                    <a:pt x="2703484" y="786138"/>
                    <a:pt x="2704283" y="787012"/>
                  </a:cubicBezTo>
                  <a:lnTo>
                    <a:pt x="2707717" y="790764"/>
                  </a:lnTo>
                  <a:cubicBezTo>
                    <a:pt x="2709316" y="792512"/>
                    <a:pt x="2709196" y="795225"/>
                    <a:pt x="2707448" y="796825"/>
                  </a:cubicBezTo>
                  <a:lnTo>
                    <a:pt x="2703696" y="800258"/>
                  </a:lnTo>
                  <a:cubicBezTo>
                    <a:pt x="2701948" y="801858"/>
                    <a:pt x="2699234" y="801738"/>
                    <a:pt x="2697634" y="799989"/>
                  </a:cubicBezTo>
                  <a:lnTo>
                    <a:pt x="2694201" y="796238"/>
                  </a:lnTo>
                  <a:cubicBezTo>
                    <a:pt x="2692601" y="794490"/>
                    <a:pt x="2692722" y="791776"/>
                    <a:pt x="2694470" y="790176"/>
                  </a:cubicBezTo>
                  <a:lnTo>
                    <a:pt x="2698222" y="786743"/>
                  </a:lnTo>
                  <a:cubicBezTo>
                    <a:pt x="2699096" y="785943"/>
                    <a:pt x="2700212" y="785573"/>
                    <a:pt x="2701308" y="785622"/>
                  </a:cubicBezTo>
                  <a:close/>
                  <a:moveTo>
                    <a:pt x="2325470" y="785622"/>
                  </a:moveTo>
                  <a:cubicBezTo>
                    <a:pt x="2326567" y="785671"/>
                    <a:pt x="2327646" y="786138"/>
                    <a:pt x="2328446" y="787012"/>
                  </a:cubicBezTo>
                  <a:lnTo>
                    <a:pt x="2331878" y="790764"/>
                  </a:lnTo>
                  <a:cubicBezTo>
                    <a:pt x="2333478" y="792512"/>
                    <a:pt x="2333358" y="795225"/>
                    <a:pt x="2331610" y="796825"/>
                  </a:cubicBezTo>
                  <a:lnTo>
                    <a:pt x="2327858" y="800258"/>
                  </a:lnTo>
                  <a:cubicBezTo>
                    <a:pt x="2326110" y="801858"/>
                    <a:pt x="2323396" y="801738"/>
                    <a:pt x="2321796" y="799989"/>
                  </a:cubicBezTo>
                  <a:lnTo>
                    <a:pt x="2318363" y="796238"/>
                  </a:lnTo>
                  <a:cubicBezTo>
                    <a:pt x="2316764" y="794490"/>
                    <a:pt x="2316884" y="791776"/>
                    <a:pt x="2318632" y="790176"/>
                  </a:cubicBezTo>
                  <a:lnTo>
                    <a:pt x="2322384" y="786743"/>
                  </a:lnTo>
                  <a:cubicBezTo>
                    <a:pt x="2323258" y="785943"/>
                    <a:pt x="2324374" y="785573"/>
                    <a:pt x="2325470" y="785622"/>
                  </a:cubicBezTo>
                  <a:close/>
                  <a:moveTo>
                    <a:pt x="1949632" y="785622"/>
                  </a:moveTo>
                  <a:cubicBezTo>
                    <a:pt x="1950729" y="785671"/>
                    <a:pt x="1951808" y="786138"/>
                    <a:pt x="1952607" y="787012"/>
                  </a:cubicBezTo>
                  <a:lnTo>
                    <a:pt x="1956041" y="790764"/>
                  </a:lnTo>
                  <a:cubicBezTo>
                    <a:pt x="1957640" y="792512"/>
                    <a:pt x="1957520" y="795225"/>
                    <a:pt x="1955771" y="796825"/>
                  </a:cubicBezTo>
                  <a:lnTo>
                    <a:pt x="1952019" y="800258"/>
                  </a:lnTo>
                  <a:cubicBezTo>
                    <a:pt x="1950271" y="801858"/>
                    <a:pt x="1947557" y="801738"/>
                    <a:pt x="1945958" y="799989"/>
                  </a:cubicBezTo>
                  <a:lnTo>
                    <a:pt x="1942525" y="796238"/>
                  </a:lnTo>
                  <a:cubicBezTo>
                    <a:pt x="1940925" y="794490"/>
                    <a:pt x="1941046" y="791776"/>
                    <a:pt x="1942794" y="790176"/>
                  </a:cubicBezTo>
                  <a:lnTo>
                    <a:pt x="1946546" y="786743"/>
                  </a:lnTo>
                  <a:cubicBezTo>
                    <a:pt x="1947420" y="785943"/>
                    <a:pt x="1948535" y="785573"/>
                    <a:pt x="1949632" y="785622"/>
                  </a:cubicBezTo>
                  <a:close/>
                  <a:moveTo>
                    <a:pt x="1573794" y="785622"/>
                  </a:moveTo>
                  <a:cubicBezTo>
                    <a:pt x="1574891" y="785671"/>
                    <a:pt x="1575970" y="786138"/>
                    <a:pt x="1576769" y="787012"/>
                  </a:cubicBezTo>
                  <a:lnTo>
                    <a:pt x="1580202" y="790764"/>
                  </a:lnTo>
                  <a:cubicBezTo>
                    <a:pt x="1581802" y="792512"/>
                    <a:pt x="1581681" y="795225"/>
                    <a:pt x="1579933" y="796825"/>
                  </a:cubicBezTo>
                  <a:lnTo>
                    <a:pt x="1576181" y="800258"/>
                  </a:lnTo>
                  <a:cubicBezTo>
                    <a:pt x="1574434" y="801858"/>
                    <a:pt x="1571719" y="801738"/>
                    <a:pt x="1570120" y="799989"/>
                  </a:cubicBezTo>
                  <a:lnTo>
                    <a:pt x="1566687" y="796238"/>
                  </a:lnTo>
                  <a:cubicBezTo>
                    <a:pt x="1565087" y="794490"/>
                    <a:pt x="1565208" y="791776"/>
                    <a:pt x="1566956" y="790176"/>
                  </a:cubicBezTo>
                  <a:lnTo>
                    <a:pt x="1570708" y="786743"/>
                  </a:lnTo>
                  <a:cubicBezTo>
                    <a:pt x="1571582" y="785943"/>
                    <a:pt x="1572697" y="785573"/>
                    <a:pt x="1573794" y="785622"/>
                  </a:cubicBezTo>
                  <a:close/>
                  <a:moveTo>
                    <a:pt x="1197956" y="785622"/>
                  </a:moveTo>
                  <a:cubicBezTo>
                    <a:pt x="1199053" y="785671"/>
                    <a:pt x="1200131" y="786138"/>
                    <a:pt x="1200931" y="787012"/>
                  </a:cubicBezTo>
                  <a:lnTo>
                    <a:pt x="1204364" y="790764"/>
                  </a:lnTo>
                  <a:cubicBezTo>
                    <a:pt x="1205964" y="792512"/>
                    <a:pt x="1205843" y="795225"/>
                    <a:pt x="1204095" y="796825"/>
                  </a:cubicBezTo>
                  <a:lnTo>
                    <a:pt x="1200343" y="800258"/>
                  </a:lnTo>
                  <a:cubicBezTo>
                    <a:pt x="1198595" y="801858"/>
                    <a:pt x="1195881" y="801738"/>
                    <a:pt x="1194282" y="799989"/>
                  </a:cubicBezTo>
                  <a:lnTo>
                    <a:pt x="1190849" y="796238"/>
                  </a:lnTo>
                  <a:cubicBezTo>
                    <a:pt x="1189249" y="794490"/>
                    <a:pt x="1189369" y="791776"/>
                    <a:pt x="1191117" y="790176"/>
                  </a:cubicBezTo>
                  <a:lnTo>
                    <a:pt x="1194869" y="786743"/>
                  </a:lnTo>
                  <a:cubicBezTo>
                    <a:pt x="1195743" y="785943"/>
                    <a:pt x="1196859" y="785573"/>
                    <a:pt x="1197956" y="785622"/>
                  </a:cubicBezTo>
                  <a:close/>
                  <a:moveTo>
                    <a:pt x="822118" y="785622"/>
                  </a:moveTo>
                  <a:cubicBezTo>
                    <a:pt x="823215" y="785671"/>
                    <a:pt x="824294" y="786138"/>
                    <a:pt x="825093" y="787012"/>
                  </a:cubicBezTo>
                  <a:lnTo>
                    <a:pt x="828526" y="790764"/>
                  </a:lnTo>
                  <a:cubicBezTo>
                    <a:pt x="830126" y="792512"/>
                    <a:pt x="830006" y="795225"/>
                    <a:pt x="828257" y="796825"/>
                  </a:cubicBezTo>
                  <a:lnTo>
                    <a:pt x="824505" y="800258"/>
                  </a:lnTo>
                  <a:cubicBezTo>
                    <a:pt x="822757" y="801858"/>
                    <a:pt x="820043" y="801738"/>
                    <a:pt x="818443" y="799989"/>
                  </a:cubicBezTo>
                  <a:lnTo>
                    <a:pt x="815011" y="796238"/>
                  </a:lnTo>
                  <a:cubicBezTo>
                    <a:pt x="813411" y="794490"/>
                    <a:pt x="813532" y="791776"/>
                    <a:pt x="815279" y="790176"/>
                  </a:cubicBezTo>
                  <a:lnTo>
                    <a:pt x="819032" y="786743"/>
                  </a:lnTo>
                  <a:cubicBezTo>
                    <a:pt x="819905" y="785943"/>
                    <a:pt x="821021" y="785573"/>
                    <a:pt x="822118" y="785622"/>
                  </a:cubicBezTo>
                  <a:close/>
                  <a:moveTo>
                    <a:pt x="446280" y="785622"/>
                  </a:moveTo>
                  <a:cubicBezTo>
                    <a:pt x="447377" y="785671"/>
                    <a:pt x="448456" y="786138"/>
                    <a:pt x="449255" y="787012"/>
                  </a:cubicBezTo>
                  <a:lnTo>
                    <a:pt x="452688" y="790764"/>
                  </a:lnTo>
                  <a:cubicBezTo>
                    <a:pt x="454288" y="792512"/>
                    <a:pt x="454167" y="795225"/>
                    <a:pt x="452419" y="796825"/>
                  </a:cubicBezTo>
                  <a:lnTo>
                    <a:pt x="448667" y="800258"/>
                  </a:lnTo>
                  <a:cubicBezTo>
                    <a:pt x="446920" y="801858"/>
                    <a:pt x="444205" y="801738"/>
                    <a:pt x="442606" y="799989"/>
                  </a:cubicBezTo>
                  <a:lnTo>
                    <a:pt x="439173" y="796238"/>
                  </a:lnTo>
                  <a:cubicBezTo>
                    <a:pt x="437573" y="794490"/>
                    <a:pt x="437694" y="791776"/>
                    <a:pt x="439442" y="790176"/>
                  </a:cubicBezTo>
                  <a:lnTo>
                    <a:pt x="443193" y="786743"/>
                  </a:lnTo>
                  <a:cubicBezTo>
                    <a:pt x="444068" y="785943"/>
                    <a:pt x="445183" y="785573"/>
                    <a:pt x="446280" y="785622"/>
                  </a:cubicBezTo>
                  <a:close/>
                  <a:moveTo>
                    <a:pt x="70442" y="785622"/>
                  </a:moveTo>
                  <a:cubicBezTo>
                    <a:pt x="71539" y="785671"/>
                    <a:pt x="72618" y="786138"/>
                    <a:pt x="73417" y="787012"/>
                  </a:cubicBezTo>
                  <a:lnTo>
                    <a:pt x="76850" y="790764"/>
                  </a:lnTo>
                  <a:cubicBezTo>
                    <a:pt x="78450" y="792512"/>
                    <a:pt x="78330" y="795225"/>
                    <a:pt x="76581" y="796825"/>
                  </a:cubicBezTo>
                  <a:lnTo>
                    <a:pt x="72829" y="800258"/>
                  </a:lnTo>
                  <a:cubicBezTo>
                    <a:pt x="71081" y="801858"/>
                    <a:pt x="68367" y="801738"/>
                    <a:pt x="66768" y="799989"/>
                  </a:cubicBezTo>
                  <a:lnTo>
                    <a:pt x="63335" y="796238"/>
                  </a:lnTo>
                  <a:cubicBezTo>
                    <a:pt x="61735" y="794490"/>
                    <a:pt x="61856" y="791776"/>
                    <a:pt x="63603" y="790176"/>
                  </a:cubicBezTo>
                  <a:lnTo>
                    <a:pt x="67356" y="786743"/>
                  </a:lnTo>
                  <a:cubicBezTo>
                    <a:pt x="68229" y="785943"/>
                    <a:pt x="69345" y="785573"/>
                    <a:pt x="70442" y="785622"/>
                  </a:cubicBezTo>
                  <a:close/>
                  <a:moveTo>
                    <a:pt x="57152" y="765677"/>
                  </a:moveTo>
                  <a:lnTo>
                    <a:pt x="59712" y="768950"/>
                  </a:lnTo>
                  <a:cubicBezTo>
                    <a:pt x="64121" y="774586"/>
                    <a:pt x="63126" y="782729"/>
                    <a:pt x="57490" y="787138"/>
                  </a:cubicBezTo>
                  <a:lnTo>
                    <a:pt x="47529" y="794930"/>
                  </a:lnTo>
                  <a:close/>
                  <a:moveTo>
                    <a:pt x="3875445" y="756947"/>
                  </a:moveTo>
                  <a:cubicBezTo>
                    <a:pt x="3877581" y="757268"/>
                    <a:pt x="3879690" y="758014"/>
                    <a:pt x="3881647" y="759212"/>
                  </a:cubicBezTo>
                  <a:lnTo>
                    <a:pt x="3919418" y="782339"/>
                  </a:lnTo>
                  <a:cubicBezTo>
                    <a:pt x="3927250" y="787134"/>
                    <a:pt x="3929711" y="797370"/>
                    <a:pt x="3924916" y="805201"/>
                  </a:cubicBezTo>
                  <a:lnTo>
                    <a:pt x="3911766" y="826679"/>
                  </a:lnTo>
                  <a:cubicBezTo>
                    <a:pt x="3906970" y="834511"/>
                    <a:pt x="3896734" y="836973"/>
                    <a:pt x="3888903" y="832177"/>
                  </a:cubicBezTo>
                  <a:lnTo>
                    <a:pt x="3851132" y="809050"/>
                  </a:lnTo>
                  <a:cubicBezTo>
                    <a:pt x="3843300" y="804255"/>
                    <a:pt x="3840840" y="794020"/>
                    <a:pt x="3845634" y="786189"/>
                  </a:cubicBezTo>
                  <a:lnTo>
                    <a:pt x="3858785" y="764710"/>
                  </a:lnTo>
                  <a:cubicBezTo>
                    <a:pt x="3862382" y="758837"/>
                    <a:pt x="3869038" y="755983"/>
                    <a:pt x="3875445" y="756947"/>
                  </a:cubicBezTo>
                  <a:close/>
                  <a:moveTo>
                    <a:pt x="3499608" y="756947"/>
                  </a:moveTo>
                  <a:cubicBezTo>
                    <a:pt x="3501744" y="757268"/>
                    <a:pt x="3503851" y="758014"/>
                    <a:pt x="3505810" y="759212"/>
                  </a:cubicBezTo>
                  <a:lnTo>
                    <a:pt x="3543580" y="782339"/>
                  </a:lnTo>
                  <a:cubicBezTo>
                    <a:pt x="3551412" y="787134"/>
                    <a:pt x="3553873" y="797370"/>
                    <a:pt x="3549078" y="805201"/>
                  </a:cubicBezTo>
                  <a:lnTo>
                    <a:pt x="3535927" y="826679"/>
                  </a:lnTo>
                  <a:cubicBezTo>
                    <a:pt x="3531132" y="834511"/>
                    <a:pt x="3520896" y="836973"/>
                    <a:pt x="3513065" y="832177"/>
                  </a:cubicBezTo>
                  <a:lnTo>
                    <a:pt x="3475294" y="809050"/>
                  </a:lnTo>
                  <a:cubicBezTo>
                    <a:pt x="3467462" y="804255"/>
                    <a:pt x="3465001" y="794020"/>
                    <a:pt x="3469796" y="786189"/>
                  </a:cubicBezTo>
                  <a:lnTo>
                    <a:pt x="3482947" y="764710"/>
                  </a:lnTo>
                  <a:cubicBezTo>
                    <a:pt x="3486544" y="758837"/>
                    <a:pt x="3493200" y="755983"/>
                    <a:pt x="3499608" y="756947"/>
                  </a:cubicBezTo>
                  <a:close/>
                  <a:moveTo>
                    <a:pt x="3123770" y="756947"/>
                  </a:moveTo>
                  <a:cubicBezTo>
                    <a:pt x="3125906" y="757268"/>
                    <a:pt x="3128014" y="758014"/>
                    <a:pt x="3129971" y="759212"/>
                  </a:cubicBezTo>
                  <a:lnTo>
                    <a:pt x="3167743" y="782339"/>
                  </a:lnTo>
                  <a:cubicBezTo>
                    <a:pt x="3175574" y="787134"/>
                    <a:pt x="3178035" y="797370"/>
                    <a:pt x="3173240" y="805201"/>
                  </a:cubicBezTo>
                  <a:lnTo>
                    <a:pt x="3160090" y="826679"/>
                  </a:lnTo>
                  <a:cubicBezTo>
                    <a:pt x="3155294" y="834511"/>
                    <a:pt x="3145058" y="836973"/>
                    <a:pt x="3137227" y="832177"/>
                  </a:cubicBezTo>
                  <a:lnTo>
                    <a:pt x="3099456" y="809050"/>
                  </a:lnTo>
                  <a:cubicBezTo>
                    <a:pt x="3091625" y="804255"/>
                    <a:pt x="3089163" y="794020"/>
                    <a:pt x="3093958" y="786189"/>
                  </a:cubicBezTo>
                  <a:lnTo>
                    <a:pt x="3107109" y="764710"/>
                  </a:lnTo>
                  <a:cubicBezTo>
                    <a:pt x="3110706" y="758837"/>
                    <a:pt x="3117362" y="755983"/>
                    <a:pt x="3123770" y="756947"/>
                  </a:cubicBezTo>
                  <a:close/>
                  <a:moveTo>
                    <a:pt x="2747931" y="756947"/>
                  </a:moveTo>
                  <a:cubicBezTo>
                    <a:pt x="2750067" y="757268"/>
                    <a:pt x="2752176" y="758014"/>
                    <a:pt x="2754133" y="759212"/>
                  </a:cubicBezTo>
                  <a:lnTo>
                    <a:pt x="2791904" y="782339"/>
                  </a:lnTo>
                  <a:cubicBezTo>
                    <a:pt x="2799736" y="787134"/>
                    <a:pt x="2802197" y="797370"/>
                    <a:pt x="2797402" y="805201"/>
                  </a:cubicBezTo>
                  <a:lnTo>
                    <a:pt x="2784252" y="826679"/>
                  </a:lnTo>
                  <a:cubicBezTo>
                    <a:pt x="2779456" y="834511"/>
                    <a:pt x="2769220" y="836973"/>
                    <a:pt x="2761389" y="832177"/>
                  </a:cubicBezTo>
                  <a:lnTo>
                    <a:pt x="2723618" y="809050"/>
                  </a:lnTo>
                  <a:cubicBezTo>
                    <a:pt x="2715786" y="804255"/>
                    <a:pt x="2713326" y="794020"/>
                    <a:pt x="2718120" y="786189"/>
                  </a:cubicBezTo>
                  <a:lnTo>
                    <a:pt x="2731272" y="764710"/>
                  </a:lnTo>
                  <a:cubicBezTo>
                    <a:pt x="2734868" y="758837"/>
                    <a:pt x="2741524" y="755983"/>
                    <a:pt x="2747931" y="756947"/>
                  </a:cubicBezTo>
                  <a:close/>
                  <a:moveTo>
                    <a:pt x="2372094" y="756947"/>
                  </a:moveTo>
                  <a:cubicBezTo>
                    <a:pt x="2374230" y="757268"/>
                    <a:pt x="2376337" y="758014"/>
                    <a:pt x="2378295" y="759212"/>
                  </a:cubicBezTo>
                  <a:lnTo>
                    <a:pt x="2416067" y="782339"/>
                  </a:lnTo>
                  <a:cubicBezTo>
                    <a:pt x="2423898" y="787134"/>
                    <a:pt x="2426359" y="797370"/>
                    <a:pt x="2421564" y="805201"/>
                  </a:cubicBezTo>
                  <a:lnTo>
                    <a:pt x="2408413" y="826679"/>
                  </a:lnTo>
                  <a:cubicBezTo>
                    <a:pt x="2403618" y="834511"/>
                    <a:pt x="2393382" y="836973"/>
                    <a:pt x="2385551" y="832177"/>
                  </a:cubicBezTo>
                  <a:lnTo>
                    <a:pt x="2347780" y="809050"/>
                  </a:lnTo>
                  <a:cubicBezTo>
                    <a:pt x="2339948" y="804255"/>
                    <a:pt x="2337487" y="794020"/>
                    <a:pt x="2342282" y="786189"/>
                  </a:cubicBezTo>
                  <a:lnTo>
                    <a:pt x="2355433" y="764710"/>
                  </a:lnTo>
                  <a:cubicBezTo>
                    <a:pt x="2359030" y="758837"/>
                    <a:pt x="2365686" y="755983"/>
                    <a:pt x="2372094" y="756947"/>
                  </a:cubicBezTo>
                  <a:close/>
                  <a:moveTo>
                    <a:pt x="1996255" y="756947"/>
                  </a:moveTo>
                  <a:cubicBezTo>
                    <a:pt x="1998391" y="757268"/>
                    <a:pt x="2000499" y="758014"/>
                    <a:pt x="2002456" y="759212"/>
                  </a:cubicBezTo>
                  <a:lnTo>
                    <a:pt x="2040228" y="782339"/>
                  </a:lnTo>
                  <a:cubicBezTo>
                    <a:pt x="2048060" y="787134"/>
                    <a:pt x="2050521" y="797370"/>
                    <a:pt x="2045726" y="805201"/>
                  </a:cubicBezTo>
                  <a:lnTo>
                    <a:pt x="2032575" y="826679"/>
                  </a:lnTo>
                  <a:cubicBezTo>
                    <a:pt x="2027779" y="834511"/>
                    <a:pt x="2017544" y="836973"/>
                    <a:pt x="2009713" y="832177"/>
                  </a:cubicBezTo>
                  <a:lnTo>
                    <a:pt x="1971942" y="809050"/>
                  </a:lnTo>
                  <a:cubicBezTo>
                    <a:pt x="1964110" y="804255"/>
                    <a:pt x="1961649" y="794020"/>
                    <a:pt x="1966444" y="786189"/>
                  </a:cubicBezTo>
                  <a:lnTo>
                    <a:pt x="1979595" y="764710"/>
                  </a:lnTo>
                  <a:cubicBezTo>
                    <a:pt x="1983191" y="758837"/>
                    <a:pt x="1989848" y="755983"/>
                    <a:pt x="1996255" y="756947"/>
                  </a:cubicBezTo>
                  <a:close/>
                  <a:moveTo>
                    <a:pt x="1620417" y="756947"/>
                  </a:moveTo>
                  <a:cubicBezTo>
                    <a:pt x="1622553" y="757268"/>
                    <a:pt x="1624661" y="758014"/>
                    <a:pt x="1626619" y="759212"/>
                  </a:cubicBezTo>
                  <a:lnTo>
                    <a:pt x="1664390" y="782339"/>
                  </a:lnTo>
                  <a:cubicBezTo>
                    <a:pt x="1672222" y="787134"/>
                    <a:pt x="1674682" y="797370"/>
                    <a:pt x="1669888" y="805201"/>
                  </a:cubicBezTo>
                  <a:lnTo>
                    <a:pt x="1656737" y="826679"/>
                  </a:lnTo>
                  <a:cubicBezTo>
                    <a:pt x="1651942" y="834511"/>
                    <a:pt x="1641706" y="836973"/>
                    <a:pt x="1633875" y="832177"/>
                  </a:cubicBezTo>
                  <a:lnTo>
                    <a:pt x="1596104" y="809050"/>
                  </a:lnTo>
                  <a:cubicBezTo>
                    <a:pt x="1588272" y="804255"/>
                    <a:pt x="1585811" y="794020"/>
                    <a:pt x="1590606" y="786189"/>
                  </a:cubicBezTo>
                  <a:lnTo>
                    <a:pt x="1603757" y="764710"/>
                  </a:lnTo>
                  <a:cubicBezTo>
                    <a:pt x="1607353" y="758837"/>
                    <a:pt x="1614010" y="755983"/>
                    <a:pt x="1620417" y="756947"/>
                  </a:cubicBezTo>
                  <a:close/>
                  <a:moveTo>
                    <a:pt x="1244579" y="756947"/>
                  </a:moveTo>
                  <a:cubicBezTo>
                    <a:pt x="1246715" y="757268"/>
                    <a:pt x="1248823" y="758014"/>
                    <a:pt x="1250781" y="759212"/>
                  </a:cubicBezTo>
                  <a:lnTo>
                    <a:pt x="1288552" y="782339"/>
                  </a:lnTo>
                  <a:cubicBezTo>
                    <a:pt x="1296383" y="787134"/>
                    <a:pt x="1298845" y="797370"/>
                    <a:pt x="1294050" y="805201"/>
                  </a:cubicBezTo>
                  <a:lnTo>
                    <a:pt x="1280899" y="826679"/>
                  </a:lnTo>
                  <a:cubicBezTo>
                    <a:pt x="1276104" y="834511"/>
                    <a:pt x="1265868" y="836973"/>
                    <a:pt x="1258036" y="832177"/>
                  </a:cubicBezTo>
                  <a:lnTo>
                    <a:pt x="1220265" y="809050"/>
                  </a:lnTo>
                  <a:cubicBezTo>
                    <a:pt x="1212434" y="804255"/>
                    <a:pt x="1209973" y="794020"/>
                    <a:pt x="1214768" y="786189"/>
                  </a:cubicBezTo>
                  <a:lnTo>
                    <a:pt x="1227918" y="764710"/>
                  </a:lnTo>
                  <a:cubicBezTo>
                    <a:pt x="1231515" y="758837"/>
                    <a:pt x="1238172" y="755983"/>
                    <a:pt x="1244579" y="756947"/>
                  </a:cubicBezTo>
                  <a:close/>
                  <a:moveTo>
                    <a:pt x="868741" y="756947"/>
                  </a:moveTo>
                  <a:cubicBezTo>
                    <a:pt x="870877" y="757268"/>
                    <a:pt x="872985" y="758014"/>
                    <a:pt x="874943" y="759212"/>
                  </a:cubicBezTo>
                  <a:lnTo>
                    <a:pt x="912714" y="782339"/>
                  </a:lnTo>
                  <a:cubicBezTo>
                    <a:pt x="920545" y="787134"/>
                    <a:pt x="923006" y="797370"/>
                    <a:pt x="918212" y="805201"/>
                  </a:cubicBezTo>
                  <a:lnTo>
                    <a:pt x="905061" y="826679"/>
                  </a:lnTo>
                  <a:cubicBezTo>
                    <a:pt x="900265" y="834511"/>
                    <a:pt x="890030" y="836973"/>
                    <a:pt x="882198" y="832177"/>
                  </a:cubicBezTo>
                  <a:lnTo>
                    <a:pt x="844427" y="809050"/>
                  </a:lnTo>
                  <a:cubicBezTo>
                    <a:pt x="836596" y="804255"/>
                    <a:pt x="834135" y="794020"/>
                    <a:pt x="838930" y="786189"/>
                  </a:cubicBezTo>
                  <a:lnTo>
                    <a:pt x="852081" y="764710"/>
                  </a:lnTo>
                  <a:cubicBezTo>
                    <a:pt x="855677" y="758837"/>
                    <a:pt x="862334" y="755983"/>
                    <a:pt x="868741" y="756947"/>
                  </a:cubicBezTo>
                  <a:close/>
                  <a:moveTo>
                    <a:pt x="492903" y="756947"/>
                  </a:moveTo>
                  <a:cubicBezTo>
                    <a:pt x="495039" y="757268"/>
                    <a:pt x="497147" y="758014"/>
                    <a:pt x="499105" y="759212"/>
                  </a:cubicBezTo>
                  <a:lnTo>
                    <a:pt x="536876" y="782339"/>
                  </a:lnTo>
                  <a:cubicBezTo>
                    <a:pt x="544708" y="787134"/>
                    <a:pt x="547168" y="797370"/>
                    <a:pt x="542374" y="805201"/>
                  </a:cubicBezTo>
                  <a:lnTo>
                    <a:pt x="529223" y="826679"/>
                  </a:lnTo>
                  <a:cubicBezTo>
                    <a:pt x="524428" y="834511"/>
                    <a:pt x="514192" y="836973"/>
                    <a:pt x="506361" y="832177"/>
                  </a:cubicBezTo>
                  <a:lnTo>
                    <a:pt x="468590" y="809050"/>
                  </a:lnTo>
                  <a:cubicBezTo>
                    <a:pt x="460758" y="804255"/>
                    <a:pt x="458296" y="794020"/>
                    <a:pt x="463092" y="786189"/>
                  </a:cubicBezTo>
                  <a:lnTo>
                    <a:pt x="476243" y="764710"/>
                  </a:lnTo>
                  <a:cubicBezTo>
                    <a:pt x="479839" y="758837"/>
                    <a:pt x="486496" y="755983"/>
                    <a:pt x="492903" y="756947"/>
                  </a:cubicBezTo>
                  <a:close/>
                  <a:moveTo>
                    <a:pt x="117065" y="756947"/>
                  </a:moveTo>
                  <a:cubicBezTo>
                    <a:pt x="119201" y="757268"/>
                    <a:pt x="121309" y="758014"/>
                    <a:pt x="123267" y="759212"/>
                  </a:cubicBezTo>
                  <a:lnTo>
                    <a:pt x="161038" y="782339"/>
                  </a:lnTo>
                  <a:cubicBezTo>
                    <a:pt x="168869" y="787134"/>
                    <a:pt x="171330" y="797370"/>
                    <a:pt x="166536" y="805201"/>
                  </a:cubicBezTo>
                  <a:lnTo>
                    <a:pt x="153385" y="826679"/>
                  </a:lnTo>
                  <a:cubicBezTo>
                    <a:pt x="148589" y="834511"/>
                    <a:pt x="138354" y="836973"/>
                    <a:pt x="130523" y="832177"/>
                  </a:cubicBezTo>
                  <a:lnTo>
                    <a:pt x="92751" y="809050"/>
                  </a:lnTo>
                  <a:cubicBezTo>
                    <a:pt x="84920" y="804255"/>
                    <a:pt x="82459" y="794020"/>
                    <a:pt x="87254" y="786189"/>
                  </a:cubicBezTo>
                  <a:lnTo>
                    <a:pt x="100405" y="764710"/>
                  </a:lnTo>
                  <a:cubicBezTo>
                    <a:pt x="104001" y="758837"/>
                    <a:pt x="110658" y="755983"/>
                    <a:pt x="117065" y="756947"/>
                  </a:cubicBezTo>
                  <a:close/>
                  <a:moveTo>
                    <a:pt x="3840421" y="752005"/>
                  </a:moveTo>
                  <a:cubicBezTo>
                    <a:pt x="3842081" y="752208"/>
                    <a:pt x="3843664" y="753043"/>
                    <a:pt x="3844776" y="754465"/>
                  </a:cubicBezTo>
                  <a:lnTo>
                    <a:pt x="3849547" y="760565"/>
                  </a:lnTo>
                  <a:cubicBezTo>
                    <a:pt x="3851771" y="763407"/>
                    <a:pt x="3851270" y="767514"/>
                    <a:pt x="3848426" y="769738"/>
                  </a:cubicBezTo>
                  <a:lnTo>
                    <a:pt x="3842000" y="774765"/>
                  </a:lnTo>
                  <a:cubicBezTo>
                    <a:pt x="3839158" y="776988"/>
                    <a:pt x="3835051" y="776486"/>
                    <a:pt x="3832827" y="773644"/>
                  </a:cubicBezTo>
                  <a:lnTo>
                    <a:pt x="3828056" y="767544"/>
                  </a:lnTo>
                  <a:cubicBezTo>
                    <a:pt x="3825832" y="764701"/>
                    <a:pt x="3826334" y="760595"/>
                    <a:pt x="3829176" y="758371"/>
                  </a:cubicBezTo>
                  <a:lnTo>
                    <a:pt x="3835602" y="753344"/>
                  </a:lnTo>
                  <a:cubicBezTo>
                    <a:pt x="3837024" y="752233"/>
                    <a:pt x="3838762" y="751802"/>
                    <a:pt x="3840421" y="752005"/>
                  </a:cubicBezTo>
                  <a:close/>
                  <a:moveTo>
                    <a:pt x="3464583" y="752005"/>
                  </a:moveTo>
                  <a:cubicBezTo>
                    <a:pt x="3466243" y="752208"/>
                    <a:pt x="3467826" y="753043"/>
                    <a:pt x="3468937" y="754465"/>
                  </a:cubicBezTo>
                  <a:lnTo>
                    <a:pt x="3473709" y="760565"/>
                  </a:lnTo>
                  <a:cubicBezTo>
                    <a:pt x="3475933" y="763407"/>
                    <a:pt x="3475431" y="767514"/>
                    <a:pt x="3472588" y="769738"/>
                  </a:cubicBezTo>
                  <a:lnTo>
                    <a:pt x="3466162" y="774765"/>
                  </a:lnTo>
                  <a:cubicBezTo>
                    <a:pt x="3463319" y="776988"/>
                    <a:pt x="3459212" y="776486"/>
                    <a:pt x="3456989" y="773644"/>
                  </a:cubicBezTo>
                  <a:lnTo>
                    <a:pt x="3452217" y="767544"/>
                  </a:lnTo>
                  <a:cubicBezTo>
                    <a:pt x="3449994" y="764701"/>
                    <a:pt x="3450496" y="760595"/>
                    <a:pt x="3453338" y="758371"/>
                  </a:cubicBezTo>
                  <a:lnTo>
                    <a:pt x="3459764" y="753344"/>
                  </a:lnTo>
                  <a:cubicBezTo>
                    <a:pt x="3461186" y="752233"/>
                    <a:pt x="3462923" y="751802"/>
                    <a:pt x="3464583" y="752005"/>
                  </a:cubicBezTo>
                  <a:close/>
                  <a:moveTo>
                    <a:pt x="3088745" y="752005"/>
                  </a:moveTo>
                  <a:cubicBezTo>
                    <a:pt x="3090405" y="752208"/>
                    <a:pt x="3091988" y="753043"/>
                    <a:pt x="3093100" y="754465"/>
                  </a:cubicBezTo>
                  <a:lnTo>
                    <a:pt x="3097871" y="760565"/>
                  </a:lnTo>
                  <a:cubicBezTo>
                    <a:pt x="3100095" y="763407"/>
                    <a:pt x="3099593" y="767514"/>
                    <a:pt x="3096750" y="769738"/>
                  </a:cubicBezTo>
                  <a:lnTo>
                    <a:pt x="3090324" y="774765"/>
                  </a:lnTo>
                  <a:cubicBezTo>
                    <a:pt x="3087482" y="776988"/>
                    <a:pt x="3083374" y="776486"/>
                    <a:pt x="3081151" y="773644"/>
                  </a:cubicBezTo>
                  <a:lnTo>
                    <a:pt x="3076380" y="767544"/>
                  </a:lnTo>
                  <a:cubicBezTo>
                    <a:pt x="3074156" y="764701"/>
                    <a:pt x="3074658" y="760595"/>
                    <a:pt x="3077500" y="758371"/>
                  </a:cubicBezTo>
                  <a:lnTo>
                    <a:pt x="3083926" y="753344"/>
                  </a:lnTo>
                  <a:cubicBezTo>
                    <a:pt x="3085348" y="752233"/>
                    <a:pt x="3087085" y="751802"/>
                    <a:pt x="3088745" y="752005"/>
                  </a:cubicBezTo>
                  <a:close/>
                  <a:moveTo>
                    <a:pt x="2712907" y="752005"/>
                  </a:moveTo>
                  <a:cubicBezTo>
                    <a:pt x="2714567" y="752208"/>
                    <a:pt x="2716150" y="753043"/>
                    <a:pt x="2717262" y="754465"/>
                  </a:cubicBezTo>
                  <a:lnTo>
                    <a:pt x="2722033" y="760565"/>
                  </a:lnTo>
                  <a:cubicBezTo>
                    <a:pt x="2724257" y="763407"/>
                    <a:pt x="2723755" y="767514"/>
                    <a:pt x="2720912" y="769738"/>
                  </a:cubicBezTo>
                  <a:lnTo>
                    <a:pt x="2714486" y="774765"/>
                  </a:lnTo>
                  <a:cubicBezTo>
                    <a:pt x="2711643" y="776988"/>
                    <a:pt x="2707537" y="776486"/>
                    <a:pt x="2705313" y="773644"/>
                  </a:cubicBezTo>
                  <a:lnTo>
                    <a:pt x="2700542" y="767544"/>
                  </a:lnTo>
                  <a:cubicBezTo>
                    <a:pt x="2698318" y="764701"/>
                    <a:pt x="2698820" y="760595"/>
                    <a:pt x="2701662" y="758371"/>
                  </a:cubicBezTo>
                  <a:lnTo>
                    <a:pt x="2708088" y="753344"/>
                  </a:lnTo>
                  <a:cubicBezTo>
                    <a:pt x="2709510" y="752233"/>
                    <a:pt x="2711247" y="751802"/>
                    <a:pt x="2712907" y="752005"/>
                  </a:cubicBezTo>
                  <a:close/>
                  <a:moveTo>
                    <a:pt x="2337069" y="752005"/>
                  </a:moveTo>
                  <a:cubicBezTo>
                    <a:pt x="2338729" y="752208"/>
                    <a:pt x="2340312" y="753043"/>
                    <a:pt x="2341424" y="754465"/>
                  </a:cubicBezTo>
                  <a:lnTo>
                    <a:pt x="2346195" y="760565"/>
                  </a:lnTo>
                  <a:cubicBezTo>
                    <a:pt x="2348418" y="763407"/>
                    <a:pt x="2347917" y="767514"/>
                    <a:pt x="2345074" y="769738"/>
                  </a:cubicBezTo>
                  <a:lnTo>
                    <a:pt x="2338648" y="774765"/>
                  </a:lnTo>
                  <a:cubicBezTo>
                    <a:pt x="2335806" y="776988"/>
                    <a:pt x="2331698" y="776486"/>
                    <a:pt x="2329475" y="773644"/>
                  </a:cubicBezTo>
                  <a:lnTo>
                    <a:pt x="2324703" y="767544"/>
                  </a:lnTo>
                  <a:cubicBezTo>
                    <a:pt x="2322480" y="764701"/>
                    <a:pt x="2322981" y="760595"/>
                    <a:pt x="2325824" y="758371"/>
                  </a:cubicBezTo>
                  <a:lnTo>
                    <a:pt x="2332250" y="753344"/>
                  </a:lnTo>
                  <a:cubicBezTo>
                    <a:pt x="2333672" y="752233"/>
                    <a:pt x="2335409" y="751802"/>
                    <a:pt x="2337069" y="752005"/>
                  </a:cubicBezTo>
                  <a:close/>
                  <a:moveTo>
                    <a:pt x="1961231" y="752005"/>
                  </a:moveTo>
                  <a:cubicBezTo>
                    <a:pt x="1962891" y="752208"/>
                    <a:pt x="1964473" y="753043"/>
                    <a:pt x="1965585" y="754465"/>
                  </a:cubicBezTo>
                  <a:lnTo>
                    <a:pt x="1970356" y="760565"/>
                  </a:lnTo>
                  <a:cubicBezTo>
                    <a:pt x="1972581" y="763407"/>
                    <a:pt x="1972079" y="767514"/>
                    <a:pt x="1969236" y="769738"/>
                  </a:cubicBezTo>
                  <a:lnTo>
                    <a:pt x="1962810" y="774765"/>
                  </a:lnTo>
                  <a:cubicBezTo>
                    <a:pt x="1959967" y="776988"/>
                    <a:pt x="1955860" y="776486"/>
                    <a:pt x="1953636" y="773644"/>
                  </a:cubicBezTo>
                  <a:lnTo>
                    <a:pt x="1948865" y="767544"/>
                  </a:lnTo>
                  <a:cubicBezTo>
                    <a:pt x="1946641" y="764701"/>
                    <a:pt x="1947143" y="760595"/>
                    <a:pt x="1949986" y="758371"/>
                  </a:cubicBezTo>
                  <a:lnTo>
                    <a:pt x="1956412" y="753344"/>
                  </a:lnTo>
                  <a:cubicBezTo>
                    <a:pt x="1957834" y="752233"/>
                    <a:pt x="1959571" y="751802"/>
                    <a:pt x="1961231" y="752005"/>
                  </a:cubicBezTo>
                  <a:close/>
                  <a:moveTo>
                    <a:pt x="1585392" y="752005"/>
                  </a:moveTo>
                  <a:cubicBezTo>
                    <a:pt x="1587052" y="752208"/>
                    <a:pt x="1588636" y="753043"/>
                    <a:pt x="1589747" y="754465"/>
                  </a:cubicBezTo>
                  <a:lnTo>
                    <a:pt x="1594519" y="760565"/>
                  </a:lnTo>
                  <a:cubicBezTo>
                    <a:pt x="1596742" y="763407"/>
                    <a:pt x="1596240" y="767514"/>
                    <a:pt x="1593398" y="769738"/>
                  </a:cubicBezTo>
                  <a:lnTo>
                    <a:pt x="1586971" y="774765"/>
                  </a:lnTo>
                  <a:cubicBezTo>
                    <a:pt x="1584129" y="776988"/>
                    <a:pt x="1580022" y="776486"/>
                    <a:pt x="1577799" y="773644"/>
                  </a:cubicBezTo>
                  <a:lnTo>
                    <a:pt x="1573027" y="767544"/>
                  </a:lnTo>
                  <a:cubicBezTo>
                    <a:pt x="1570804" y="764701"/>
                    <a:pt x="1571305" y="760595"/>
                    <a:pt x="1574148" y="758371"/>
                  </a:cubicBezTo>
                  <a:lnTo>
                    <a:pt x="1580574" y="753344"/>
                  </a:lnTo>
                  <a:cubicBezTo>
                    <a:pt x="1581995" y="752233"/>
                    <a:pt x="1583732" y="751802"/>
                    <a:pt x="1585392" y="752005"/>
                  </a:cubicBezTo>
                  <a:close/>
                  <a:moveTo>
                    <a:pt x="1209554" y="752005"/>
                  </a:moveTo>
                  <a:cubicBezTo>
                    <a:pt x="1211214" y="752208"/>
                    <a:pt x="1212797" y="753043"/>
                    <a:pt x="1213909" y="754465"/>
                  </a:cubicBezTo>
                  <a:lnTo>
                    <a:pt x="1218680" y="760565"/>
                  </a:lnTo>
                  <a:cubicBezTo>
                    <a:pt x="1220904" y="763407"/>
                    <a:pt x="1220402" y="767514"/>
                    <a:pt x="1217559" y="769738"/>
                  </a:cubicBezTo>
                  <a:lnTo>
                    <a:pt x="1211134" y="774765"/>
                  </a:lnTo>
                  <a:cubicBezTo>
                    <a:pt x="1208291" y="776988"/>
                    <a:pt x="1204184" y="776486"/>
                    <a:pt x="1201960" y="773644"/>
                  </a:cubicBezTo>
                  <a:lnTo>
                    <a:pt x="1197189" y="767544"/>
                  </a:lnTo>
                  <a:cubicBezTo>
                    <a:pt x="1194966" y="764701"/>
                    <a:pt x="1195467" y="760595"/>
                    <a:pt x="1198309" y="758371"/>
                  </a:cubicBezTo>
                  <a:lnTo>
                    <a:pt x="1204736" y="753344"/>
                  </a:lnTo>
                  <a:cubicBezTo>
                    <a:pt x="1206157" y="752233"/>
                    <a:pt x="1207894" y="751802"/>
                    <a:pt x="1209554" y="752005"/>
                  </a:cubicBezTo>
                  <a:close/>
                  <a:moveTo>
                    <a:pt x="833717" y="752005"/>
                  </a:moveTo>
                  <a:cubicBezTo>
                    <a:pt x="835376" y="752208"/>
                    <a:pt x="836959" y="753043"/>
                    <a:pt x="838071" y="754465"/>
                  </a:cubicBezTo>
                  <a:lnTo>
                    <a:pt x="842843" y="760565"/>
                  </a:lnTo>
                  <a:cubicBezTo>
                    <a:pt x="845066" y="763407"/>
                    <a:pt x="844565" y="767514"/>
                    <a:pt x="841722" y="769738"/>
                  </a:cubicBezTo>
                  <a:lnTo>
                    <a:pt x="835296" y="774765"/>
                  </a:lnTo>
                  <a:cubicBezTo>
                    <a:pt x="832453" y="776988"/>
                    <a:pt x="828346" y="776486"/>
                    <a:pt x="826122" y="773644"/>
                  </a:cubicBezTo>
                  <a:lnTo>
                    <a:pt x="821351" y="767544"/>
                  </a:lnTo>
                  <a:cubicBezTo>
                    <a:pt x="819127" y="764701"/>
                    <a:pt x="819629" y="760595"/>
                    <a:pt x="822472" y="758371"/>
                  </a:cubicBezTo>
                  <a:lnTo>
                    <a:pt x="828898" y="753344"/>
                  </a:lnTo>
                  <a:cubicBezTo>
                    <a:pt x="830320" y="752233"/>
                    <a:pt x="832057" y="751802"/>
                    <a:pt x="833717" y="752005"/>
                  </a:cubicBezTo>
                  <a:close/>
                  <a:moveTo>
                    <a:pt x="457878" y="752005"/>
                  </a:moveTo>
                  <a:cubicBezTo>
                    <a:pt x="459539" y="752208"/>
                    <a:pt x="461122" y="753043"/>
                    <a:pt x="462233" y="754465"/>
                  </a:cubicBezTo>
                  <a:lnTo>
                    <a:pt x="467005" y="760565"/>
                  </a:lnTo>
                  <a:cubicBezTo>
                    <a:pt x="469228" y="763407"/>
                    <a:pt x="468726" y="767514"/>
                    <a:pt x="465883" y="769738"/>
                  </a:cubicBezTo>
                  <a:lnTo>
                    <a:pt x="459457" y="774765"/>
                  </a:lnTo>
                  <a:cubicBezTo>
                    <a:pt x="456615" y="776988"/>
                    <a:pt x="452508" y="776486"/>
                    <a:pt x="450285" y="773644"/>
                  </a:cubicBezTo>
                  <a:lnTo>
                    <a:pt x="445513" y="767544"/>
                  </a:lnTo>
                  <a:cubicBezTo>
                    <a:pt x="443290" y="764701"/>
                    <a:pt x="443790" y="760595"/>
                    <a:pt x="446633" y="758371"/>
                  </a:cubicBezTo>
                  <a:lnTo>
                    <a:pt x="453060" y="753344"/>
                  </a:lnTo>
                  <a:cubicBezTo>
                    <a:pt x="454481" y="752233"/>
                    <a:pt x="456218" y="751802"/>
                    <a:pt x="457878" y="752005"/>
                  </a:cubicBezTo>
                  <a:close/>
                  <a:moveTo>
                    <a:pt x="82040" y="752005"/>
                  </a:moveTo>
                  <a:cubicBezTo>
                    <a:pt x="83700" y="752208"/>
                    <a:pt x="85283" y="753043"/>
                    <a:pt x="86395" y="754465"/>
                  </a:cubicBezTo>
                  <a:lnTo>
                    <a:pt x="91167" y="760565"/>
                  </a:lnTo>
                  <a:cubicBezTo>
                    <a:pt x="93390" y="763407"/>
                    <a:pt x="92889" y="767514"/>
                    <a:pt x="90046" y="769738"/>
                  </a:cubicBezTo>
                  <a:lnTo>
                    <a:pt x="83620" y="774765"/>
                  </a:lnTo>
                  <a:cubicBezTo>
                    <a:pt x="80777" y="776988"/>
                    <a:pt x="76670" y="776486"/>
                    <a:pt x="74447" y="773644"/>
                  </a:cubicBezTo>
                  <a:lnTo>
                    <a:pt x="69675" y="767544"/>
                  </a:lnTo>
                  <a:cubicBezTo>
                    <a:pt x="67451" y="764701"/>
                    <a:pt x="67953" y="760595"/>
                    <a:pt x="70796" y="758371"/>
                  </a:cubicBezTo>
                  <a:lnTo>
                    <a:pt x="77222" y="753344"/>
                  </a:lnTo>
                  <a:cubicBezTo>
                    <a:pt x="78644" y="752233"/>
                    <a:pt x="80381" y="751802"/>
                    <a:pt x="82040" y="752005"/>
                  </a:cubicBezTo>
                  <a:close/>
                  <a:moveTo>
                    <a:pt x="3799998" y="751977"/>
                  </a:moveTo>
                  <a:cubicBezTo>
                    <a:pt x="3803289" y="752379"/>
                    <a:pt x="3806427" y="754037"/>
                    <a:pt x="3808632" y="756855"/>
                  </a:cubicBezTo>
                  <a:lnTo>
                    <a:pt x="3818093" y="768950"/>
                  </a:lnTo>
                  <a:cubicBezTo>
                    <a:pt x="3822501" y="774586"/>
                    <a:pt x="3821507" y="782729"/>
                    <a:pt x="3815871" y="787138"/>
                  </a:cubicBezTo>
                  <a:lnTo>
                    <a:pt x="3795569" y="803019"/>
                  </a:lnTo>
                  <a:cubicBezTo>
                    <a:pt x="3789932" y="807428"/>
                    <a:pt x="3781790" y="806433"/>
                    <a:pt x="3777381" y="800797"/>
                  </a:cubicBezTo>
                  <a:lnTo>
                    <a:pt x="3767920" y="788702"/>
                  </a:lnTo>
                  <a:cubicBezTo>
                    <a:pt x="3763511" y="783066"/>
                    <a:pt x="3764506" y="774923"/>
                    <a:pt x="3770142" y="770514"/>
                  </a:cubicBezTo>
                  <a:lnTo>
                    <a:pt x="3790444" y="754633"/>
                  </a:lnTo>
                  <a:cubicBezTo>
                    <a:pt x="3793262" y="752429"/>
                    <a:pt x="3796707" y="751575"/>
                    <a:pt x="3799998" y="751977"/>
                  </a:cubicBezTo>
                  <a:close/>
                  <a:moveTo>
                    <a:pt x="3424160" y="751977"/>
                  </a:moveTo>
                  <a:cubicBezTo>
                    <a:pt x="3427451" y="752379"/>
                    <a:pt x="3430589" y="754037"/>
                    <a:pt x="3432794" y="756855"/>
                  </a:cubicBezTo>
                  <a:lnTo>
                    <a:pt x="3442255" y="768950"/>
                  </a:lnTo>
                  <a:cubicBezTo>
                    <a:pt x="3446664" y="774586"/>
                    <a:pt x="3445669" y="782729"/>
                    <a:pt x="3440032" y="787138"/>
                  </a:cubicBezTo>
                  <a:lnTo>
                    <a:pt x="3419730" y="803019"/>
                  </a:lnTo>
                  <a:cubicBezTo>
                    <a:pt x="3414095" y="807428"/>
                    <a:pt x="3405952" y="806433"/>
                    <a:pt x="3401543" y="800797"/>
                  </a:cubicBezTo>
                  <a:lnTo>
                    <a:pt x="3392082" y="788702"/>
                  </a:lnTo>
                  <a:cubicBezTo>
                    <a:pt x="3387673" y="783066"/>
                    <a:pt x="3388668" y="774923"/>
                    <a:pt x="3394304" y="770514"/>
                  </a:cubicBezTo>
                  <a:lnTo>
                    <a:pt x="3414606" y="754633"/>
                  </a:lnTo>
                  <a:cubicBezTo>
                    <a:pt x="3417424" y="752429"/>
                    <a:pt x="3420869" y="751575"/>
                    <a:pt x="3424160" y="751977"/>
                  </a:cubicBezTo>
                  <a:close/>
                  <a:moveTo>
                    <a:pt x="3048322" y="751977"/>
                  </a:moveTo>
                  <a:cubicBezTo>
                    <a:pt x="3051613" y="752379"/>
                    <a:pt x="3054752" y="754037"/>
                    <a:pt x="3056956" y="756855"/>
                  </a:cubicBezTo>
                  <a:lnTo>
                    <a:pt x="3066417" y="768950"/>
                  </a:lnTo>
                  <a:cubicBezTo>
                    <a:pt x="3070826" y="774586"/>
                    <a:pt x="3069831" y="782729"/>
                    <a:pt x="3064195" y="787138"/>
                  </a:cubicBezTo>
                  <a:lnTo>
                    <a:pt x="3043892" y="803019"/>
                  </a:lnTo>
                  <a:cubicBezTo>
                    <a:pt x="3038257" y="807428"/>
                    <a:pt x="3030113" y="806433"/>
                    <a:pt x="3025705" y="800797"/>
                  </a:cubicBezTo>
                  <a:lnTo>
                    <a:pt x="3016244" y="788702"/>
                  </a:lnTo>
                  <a:cubicBezTo>
                    <a:pt x="3011835" y="783066"/>
                    <a:pt x="3012830" y="774923"/>
                    <a:pt x="3018466" y="770514"/>
                  </a:cubicBezTo>
                  <a:lnTo>
                    <a:pt x="3038768" y="754633"/>
                  </a:lnTo>
                  <a:cubicBezTo>
                    <a:pt x="3041586" y="752429"/>
                    <a:pt x="3045031" y="751575"/>
                    <a:pt x="3048322" y="751977"/>
                  </a:cubicBezTo>
                  <a:close/>
                  <a:moveTo>
                    <a:pt x="2672484" y="751977"/>
                  </a:moveTo>
                  <a:cubicBezTo>
                    <a:pt x="2675775" y="752379"/>
                    <a:pt x="2678913" y="754037"/>
                    <a:pt x="2681118" y="756855"/>
                  </a:cubicBezTo>
                  <a:lnTo>
                    <a:pt x="2690579" y="768950"/>
                  </a:lnTo>
                  <a:cubicBezTo>
                    <a:pt x="2694987" y="774586"/>
                    <a:pt x="2693992" y="782729"/>
                    <a:pt x="2688357" y="787138"/>
                  </a:cubicBezTo>
                  <a:lnTo>
                    <a:pt x="2668055" y="803019"/>
                  </a:lnTo>
                  <a:cubicBezTo>
                    <a:pt x="2662419" y="807428"/>
                    <a:pt x="2654276" y="806433"/>
                    <a:pt x="2649867" y="800797"/>
                  </a:cubicBezTo>
                  <a:lnTo>
                    <a:pt x="2640406" y="788702"/>
                  </a:lnTo>
                  <a:cubicBezTo>
                    <a:pt x="2635997" y="783066"/>
                    <a:pt x="2636992" y="774923"/>
                    <a:pt x="2642628" y="770514"/>
                  </a:cubicBezTo>
                  <a:lnTo>
                    <a:pt x="2662930" y="754633"/>
                  </a:lnTo>
                  <a:cubicBezTo>
                    <a:pt x="2665748" y="752429"/>
                    <a:pt x="2669193" y="751575"/>
                    <a:pt x="2672484" y="751977"/>
                  </a:cubicBezTo>
                  <a:close/>
                  <a:moveTo>
                    <a:pt x="2296646" y="751977"/>
                  </a:moveTo>
                  <a:cubicBezTo>
                    <a:pt x="2299937" y="752379"/>
                    <a:pt x="2303075" y="754037"/>
                    <a:pt x="2305280" y="756855"/>
                  </a:cubicBezTo>
                  <a:lnTo>
                    <a:pt x="2314741" y="768950"/>
                  </a:lnTo>
                  <a:cubicBezTo>
                    <a:pt x="2319150" y="774586"/>
                    <a:pt x="2318155" y="782729"/>
                    <a:pt x="2312518" y="787138"/>
                  </a:cubicBezTo>
                  <a:lnTo>
                    <a:pt x="2292216" y="803019"/>
                  </a:lnTo>
                  <a:cubicBezTo>
                    <a:pt x="2286580" y="807428"/>
                    <a:pt x="2278438" y="806433"/>
                    <a:pt x="2274028" y="800797"/>
                  </a:cubicBezTo>
                  <a:lnTo>
                    <a:pt x="2264568" y="788702"/>
                  </a:lnTo>
                  <a:cubicBezTo>
                    <a:pt x="2260159" y="783066"/>
                    <a:pt x="2261154" y="774923"/>
                    <a:pt x="2266790" y="770514"/>
                  </a:cubicBezTo>
                  <a:lnTo>
                    <a:pt x="2287092" y="754633"/>
                  </a:lnTo>
                  <a:cubicBezTo>
                    <a:pt x="2289910" y="752429"/>
                    <a:pt x="2293355" y="751575"/>
                    <a:pt x="2296646" y="751977"/>
                  </a:cubicBezTo>
                  <a:close/>
                  <a:moveTo>
                    <a:pt x="1920808" y="751977"/>
                  </a:moveTo>
                  <a:cubicBezTo>
                    <a:pt x="1924099" y="752379"/>
                    <a:pt x="1927237" y="754037"/>
                    <a:pt x="1929441" y="756855"/>
                  </a:cubicBezTo>
                  <a:lnTo>
                    <a:pt x="1938903" y="768950"/>
                  </a:lnTo>
                  <a:cubicBezTo>
                    <a:pt x="1943311" y="774586"/>
                    <a:pt x="1942316" y="782729"/>
                    <a:pt x="1936680" y="787138"/>
                  </a:cubicBezTo>
                  <a:lnTo>
                    <a:pt x="1916378" y="803019"/>
                  </a:lnTo>
                  <a:cubicBezTo>
                    <a:pt x="1910742" y="807428"/>
                    <a:pt x="1902599" y="806433"/>
                    <a:pt x="1898191" y="800797"/>
                  </a:cubicBezTo>
                  <a:lnTo>
                    <a:pt x="1888729" y="788702"/>
                  </a:lnTo>
                  <a:cubicBezTo>
                    <a:pt x="1884321" y="783066"/>
                    <a:pt x="1885316" y="774923"/>
                    <a:pt x="1890951" y="770514"/>
                  </a:cubicBezTo>
                  <a:lnTo>
                    <a:pt x="1911253" y="754633"/>
                  </a:lnTo>
                  <a:cubicBezTo>
                    <a:pt x="1914072" y="752429"/>
                    <a:pt x="1917517" y="751575"/>
                    <a:pt x="1920808" y="751977"/>
                  </a:cubicBezTo>
                  <a:close/>
                  <a:moveTo>
                    <a:pt x="1544969" y="751977"/>
                  </a:moveTo>
                  <a:cubicBezTo>
                    <a:pt x="1548261" y="752379"/>
                    <a:pt x="1551399" y="754037"/>
                    <a:pt x="1553603" y="756855"/>
                  </a:cubicBezTo>
                  <a:lnTo>
                    <a:pt x="1563064" y="768950"/>
                  </a:lnTo>
                  <a:cubicBezTo>
                    <a:pt x="1567473" y="774586"/>
                    <a:pt x="1566478" y="782729"/>
                    <a:pt x="1560842" y="787138"/>
                  </a:cubicBezTo>
                  <a:lnTo>
                    <a:pt x="1540540" y="803019"/>
                  </a:lnTo>
                  <a:cubicBezTo>
                    <a:pt x="1534904" y="807428"/>
                    <a:pt x="1526762" y="806433"/>
                    <a:pt x="1522352" y="800797"/>
                  </a:cubicBezTo>
                  <a:lnTo>
                    <a:pt x="1512892" y="788702"/>
                  </a:lnTo>
                  <a:cubicBezTo>
                    <a:pt x="1508482" y="783066"/>
                    <a:pt x="1509477" y="774923"/>
                    <a:pt x="1515113" y="770514"/>
                  </a:cubicBezTo>
                  <a:lnTo>
                    <a:pt x="1535415" y="754633"/>
                  </a:lnTo>
                  <a:cubicBezTo>
                    <a:pt x="1538234" y="752429"/>
                    <a:pt x="1541678" y="751575"/>
                    <a:pt x="1544969" y="751977"/>
                  </a:cubicBezTo>
                  <a:close/>
                  <a:moveTo>
                    <a:pt x="1169132" y="751977"/>
                  </a:moveTo>
                  <a:cubicBezTo>
                    <a:pt x="1172422" y="752379"/>
                    <a:pt x="1175561" y="754037"/>
                    <a:pt x="1177765" y="756855"/>
                  </a:cubicBezTo>
                  <a:lnTo>
                    <a:pt x="1187226" y="768950"/>
                  </a:lnTo>
                  <a:cubicBezTo>
                    <a:pt x="1191634" y="774586"/>
                    <a:pt x="1190640" y="782729"/>
                    <a:pt x="1185004" y="787138"/>
                  </a:cubicBezTo>
                  <a:lnTo>
                    <a:pt x="1164702" y="803019"/>
                  </a:lnTo>
                  <a:cubicBezTo>
                    <a:pt x="1159066" y="807428"/>
                    <a:pt x="1150923" y="806433"/>
                    <a:pt x="1146514" y="800797"/>
                  </a:cubicBezTo>
                  <a:lnTo>
                    <a:pt x="1137053" y="788702"/>
                  </a:lnTo>
                  <a:cubicBezTo>
                    <a:pt x="1132645" y="783066"/>
                    <a:pt x="1133639" y="774923"/>
                    <a:pt x="1139275" y="770514"/>
                  </a:cubicBezTo>
                  <a:lnTo>
                    <a:pt x="1159577" y="754633"/>
                  </a:lnTo>
                  <a:cubicBezTo>
                    <a:pt x="1162395" y="752429"/>
                    <a:pt x="1165840" y="751575"/>
                    <a:pt x="1169132" y="751977"/>
                  </a:cubicBezTo>
                  <a:close/>
                  <a:moveTo>
                    <a:pt x="793294" y="751977"/>
                  </a:moveTo>
                  <a:cubicBezTo>
                    <a:pt x="796585" y="752379"/>
                    <a:pt x="799723" y="754037"/>
                    <a:pt x="801927" y="756855"/>
                  </a:cubicBezTo>
                  <a:lnTo>
                    <a:pt x="811389" y="768950"/>
                  </a:lnTo>
                  <a:cubicBezTo>
                    <a:pt x="815797" y="774586"/>
                    <a:pt x="814802" y="782729"/>
                    <a:pt x="809166" y="787138"/>
                  </a:cubicBezTo>
                  <a:lnTo>
                    <a:pt x="788864" y="803019"/>
                  </a:lnTo>
                  <a:cubicBezTo>
                    <a:pt x="783228" y="807428"/>
                    <a:pt x="775085" y="806433"/>
                    <a:pt x="770676" y="800797"/>
                  </a:cubicBezTo>
                  <a:lnTo>
                    <a:pt x="761215" y="788702"/>
                  </a:lnTo>
                  <a:cubicBezTo>
                    <a:pt x="756807" y="783066"/>
                    <a:pt x="757801" y="774923"/>
                    <a:pt x="763437" y="770514"/>
                  </a:cubicBezTo>
                  <a:lnTo>
                    <a:pt x="783739" y="754633"/>
                  </a:lnTo>
                  <a:cubicBezTo>
                    <a:pt x="786557" y="752429"/>
                    <a:pt x="790002" y="751575"/>
                    <a:pt x="793294" y="751977"/>
                  </a:cubicBezTo>
                  <a:close/>
                  <a:moveTo>
                    <a:pt x="417456" y="751977"/>
                  </a:moveTo>
                  <a:cubicBezTo>
                    <a:pt x="420747" y="752379"/>
                    <a:pt x="423885" y="754037"/>
                    <a:pt x="426089" y="756855"/>
                  </a:cubicBezTo>
                  <a:lnTo>
                    <a:pt x="435550" y="768950"/>
                  </a:lnTo>
                  <a:cubicBezTo>
                    <a:pt x="439959" y="774586"/>
                    <a:pt x="438964" y="782729"/>
                    <a:pt x="433328" y="787138"/>
                  </a:cubicBezTo>
                  <a:lnTo>
                    <a:pt x="413026" y="803019"/>
                  </a:lnTo>
                  <a:cubicBezTo>
                    <a:pt x="407390" y="807428"/>
                    <a:pt x="399247" y="806433"/>
                    <a:pt x="394839" y="800797"/>
                  </a:cubicBezTo>
                  <a:lnTo>
                    <a:pt x="385377" y="788702"/>
                  </a:lnTo>
                  <a:cubicBezTo>
                    <a:pt x="380969" y="783066"/>
                    <a:pt x="381964" y="774923"/>
                    <a:pt x="387600" y="770514"/>
                  </a:cubicBezTo>
                  <a:lnTo>
                    <a:pt x="407901" y="754633"/>
                  </a:lnTo>
                  <a:cubicBezTo>
                    <a:pt x="410720" y="752429"/>
                    <a:pt x="414165" y="751575"/>
                    <a:pt x="417456" y="751977"/>
                  </a:cubicBezTo>
                  <a:close/>
                  <a:moveTo>
                    <a:pt x="3910272" y="745419"/>
                  </a:moveTo>
                  <a:cubicBezTo>
                    <a:pt x="3911428" y="745737"/>
                    <a:pt x="3912462" y="746496"/>
                    <a:pt x="3913102" y="747620"/>
                  </a:cubicBezTo>
                  <a:lnTo>
                    <a:pt x="3916682" y="753918"/>
                  </a:lnTo>
                  <a:cubicBezTo>
                    <a:pt x="3917961" y="756168"/>
                    <a:pt x="3917174" y="759028"/>
                    <a:pt x="3914925" y="760306"/>
                  </a:cubicBezTo>
                  <a:lnTo>
                    <a:pt x="3908756" y="763814"/>
                  </a:lnTo>
                  <a:cubicBezTo>
                    <a:pt x="3906507" y="765092"/>
                    <a:pt x="3903647" y="764305"/>
                    <a:pt x="3902368" y="762056"/>
                  </a:cubicBezTo>
                  <a:lnTo>
                    <a:pt x="3898788" y="755758"/>
                  </a:lnTo>
                  <a:cubicBezTo>
                    <a:pt x="3897509" y="753509"/>
                    <a:pt x="3898296" y="750649"/>
                    <a:pt x="3900545" y="749370"/>
                  </a:cubicBezTo>
                  <a:lnTo>
                    <a:pt x="3906714" y="745862"/>
                  </a:lnTo>
                  <a:cubicBezTo>
                    <a:pt x="3907838" y="745223"/>
                    <a:pt x="3909115" y="745101"/>
                    <a:pt x="3910272" y="745419"/>
                  </a:cubicBezTo>
                  <a:close/>
                  <a:moveTo>
                    <a:pt x="3534434" y="745419"/>
                  </a:moveTo>
                  <a:cubicBezTo>
                    <a:pt x="3535589" y="745737"/>
                    <a:pt x="3536624" y="746496"/>
                    <a:pt x="3537264" y="747620"/>
                  </a:cubicBezTo>
                  <a:lnTo>
                    <a:pt x="3540844" y="753918"/>
                  </a:lnTo>
                  <a:cubicBezTo>
                    <a:pt x="3542123" y="756168"/>
                    <a:pt x="3541336" y="759028"/>
                    <a:pt x="3539087" y="760306"/>
                  </a:cubicBezTo>
                  <a:lnTo>
                    <a:pt x="3532918" y="763814"/>
                  </a:lnTo>
                  <a:cubicBezTo>
                    <a:pt x="3530669" y="765092"/>
                    <a:pt x="3527808" y="764305"/>
                    <a:pt x="3526530" y="762056"/>
                  </a:cubicBezTo>
                  <a:lnTo>
                    <a:pt x="3522949" y="755758"/>
                  </a:lnTo>
                  <a:cubicBezTo>
                    <a:pt x="3521671" y="753509"/>
                    <a:pt x="3522458" y="750649"/>
                    <a:pt x="3524707" y="749370"/>
                  </a:cubicBezTo>
                  <a:lnTo>
                    <a:pt x="3530876" y="745862"/>
                  </a:lnTo>
                  <a:cubicBezTo>
                    <a:pt x="3532000" y="745223"/>
                    <a:pt x="3533278" y="745101"/>
                    <a:pt x="3534434" y="745419"/>
                  </a:cubicBezTo>
                  <a:close/>
                  <a:moveTo>
                    <a:pt x="3158596" y="745419"/>
                  </a:moveTo>
                  <a:cubicBezTo>
                    <a:pt x="3159752" y="745737"/>
                    <a:pt x="3160786" y="746496"/>
                    <a:pt x="3161426" y="747620"/>
                  </a:cubicBezTo>
                  <a:lnTo>
                    <a:pt x="3165006" y="753918"/>
                  </a:lnTo>
                  <a:cubicBezTo>
                    <a:pt x="3166285" y="756168"/>
                    <a:pt x="3165498" y="759028"/>
                    <a:pt x="3163249" y="760306"/>
                  </a:cubicBezTo>
                  <a:lnTo>
                    <a:pt x="3157080" y="763814"/>
                  </a:lnTo>
                  <a:cubicBezTo>
                    <a:pt x="3154831" y="765092"/>
                    <a:pt x="3151971" y="764305"/>
                    <a:pt x="3150692" y="762056"/>
                  </a:cubicBezTo>
                  <a:lnTo>
                    <a:pt x="3147112" y="755758"/>
                  </a:lnTo>
                  <a:cubicBezTo>
                    <a:pt x="3145833" y="753509"/>
                    <a:pt x="3146620" y="750649"/>
                    <a:pt x="3148869" y="749370"/>
                  </a:cubicBezTo>
                  <a:lnTo>
                    <a:pt x="3155038" y="745862"/>
                  </a:lnTo>
                  <a:cubicBezTo>
                    <a:pt x="3156162" y="745223"/>
                    <a:pt x="3157439" y="745101"/>
                    <a:pt x="3158596" y="745419"/>
                  </a:cubicBezTo>
                  <a:close/>
                  <a:moveTo>
                    <a:pt x="2782758" y="745419"/>
                  </a:moveTo>
                  <a:cubicBezTo>
                    <a:pt x="2783914" y="745737"/>
                    <a:pt x="2784948" y="746496"/>
                    <a:pt x="2785588" y="747620"/>
                  </a:cubicBezTo>
                  <a:lnTo>
                    <a:pt x="2789168" y="753918"/>
                  </a:lnTo>
                  <a:cubicBezTo>
                    <a:pt x="2790447" y="756168"/>
                    <a:pt x="2789660" y="759028"/>
                    <a:pt x="2787410" y="760306"/>
                  </a:cubicBezTo>
                  <a:lnTo>
                    <a:pt x="2781242" y="763814"/>
                  </a:lnTo>
                  <a:cubicBezTo>
                    <a:pt x="2778993" y="765092"/>
                    <a:pt x="2776133" y="764305"/>
                    <a:pt x="2774854" y="762056"/>
                  </a:cubicBezTo>
                  <a:lnTo>
                    <a:pt x="2771274" y="755758"/>
                  </a:lnTo>
                  <a:cubicBezTo>
                    <a:pt x="2769995" y="753509"/>
                    <a:pt x="2770782" y="750649"/>
                    <a:pt x="2773031" y="749370"/>
                  </a:cubicBezTo>
                  <a:lnTo>
                    <a:pt x="2779200" y="745862"/>
                  </a:lnTo>
                  <a:cubicBezTo>
                    <a:pt x="2780324" y="745223"/>
                    <a:pt x="2781601" y="745101"/>
                    <a:pt x="2782758" y="745419"/>
                  </a:cubicBezTo>
                  <a:close/>
                  <a:moveTo>
                    <a:pt x="2406920" y="745419"/>
                  </a:moveTo>
                  <a:cubicBezTo>
                    <a:pt x="2408076" y="745737"/>
                    <a:pt x="2409110" y="746496"/>
                    <a:pt x="2409750" y="747620"/>
                  </a:cubicBezTo>
                  <a:lnTo>
                    <a:pt x="2413330" y="753918"/>
                  </a:lnTo>
                  <a:cubicBezTo>
                    <a:pt x="2414609" y="756168"/>
                    <a:pt x="2413822" y="759028"/>
                    <a:pt x="2411573" y="760306"/>
                  </a:cubicBezTo>
                  <a:lnTo>
                    <a:pt x="2405404" y="763814"/>
                  </a:lnTo>
                  <a:cubicBezTo>
                    <a:pt x="2403155" y="765092"/>
                    <a:pt x="2400294" y="764305"/>
                    <a:pt x="2399016" y="762056"/>
                  </a:cubicBezTo>
                  <a:lnTo>
                    <a:pt x="2395435" y="755758"/>
                  </a:lnTo>
                  <a:cubicBezTo>
                    <a:pt x="2394157" y="753509"/>
                    <a:pt x="2394944" y="750649"/>
                    <a:pt x="2397193" y="749370"/>
                  </a:cubicBezTo>
                  <a:lnTo>
                    <a:pt x="2403362" y="745862"/>
                  </a:lnTo>
                  <a:cubicBezTo>
                    <a:pt x="2404486" y="745223"/>
                    <a:pt x="2405764" y="745101"/>
                    <a:pt x="2406920" y="745419"/>
                  </a:cubicBezTo>
                  <a:close/>
                  <a:moveTo>
                    <a:pt x="2031082" y="745419"/>
                  </a:moveTo>
                  <a:cubicBezTo>
                    <a:pt x="2032238" y="745737"/>
                    <a:pt x="2033272" y="746496"/>
                    <a:pt x="2033911" y="747620"/>
                  </a:cubicBezTo>
                  <a:lnTo>
                    <a:pt x="2037492" y="753918"/>
                  </a:lnTo>
                  <a:cubicBezTo>
                    <a:pt x="2038770" y="756168"/>
                    <a:pt x="2037984" y="759028"/>
                    <a:pt x="2035734" y="760306"/>
                  </a:cubicBezTo>
                  <a:lnTo>
                    <a:pt x="2029566" y="763814"/>
                  </a:lnTo>
                  <a:cubicBezTo>
                    <a:pt x="2027316" y="765092"/>
                    <a:pt x="2024456" y="764305"/>
                    <a:pt x="2023178" y="762056"/>
                  </a:cubicBezTo>
                  <a:lnTo>
                    <a:pt x="2019597" y="755758"/>
                  </a:lnTo>
                  <a:cubicBezTo>
                    <a:pt x="2018318" y="753509"/>
                    <a:pt x="2019106" y="750649"/>
                    <a:pt x="2021355" y="749370"/>
                  </a:cubicBezTo>
                  <a:lnTo>
                    <a:pt x="2027523" y="745862"/>
                  </a:lnTo>
                  <a:cubicBezTo>
                    <a:pt x="2028648" y="745223"/>
                    <a:pt x="2029925" y="745101"/>
                    <a:pt x="2031082" y="745419"/>
                  </a:cubicBezTo>
                  <a:close/>
                  <a:moveTo>
                    <a:pt x="1655243" y="745419"/>
                  </a:moveTo>
                  <a:cubicBezTo>
                    <a:pt x="1656399" y="745737"/>
                    <a:pt x="1657434" y="746496"/>
                    <a:pt x="1658073" y="747620"/>
                  </a:cubicBezTo>
                  <a:lnTo>
                    <a:pt x="1661654" y="753918"/>
                  </a:lnTo>
                  <a:cubicBezTo>
                    <a:pt x="1662933" y="756168"/>
                    <a:pt x="1662146" y="759028"/>
                    <a:pt x="1659896" y="760306"/>
                  </a:cubicBezTo>
                  <a:lnTo>
                    <a:pt x="1653727" y="763814"/>
                  </a:lnTo>
                  <a:cubicBezTo>
                    <a:pt x="1651479" y="765092"/>
                    <a:pt x="1648618" y="764305"/>
                    <a:pt x="1647340" y="762056"/>
                  </a:cubicBezTo>
                  <a:lnTo>
                    <a:pt x="1643759" y="755758"/>
                  </a:lnTo>
                  <a:cubicBezTo>
                    <a:pt x="1642481" y="753509"/>
                    <a:pt x="1643267" y="750649"/>
                    <a:pt x="1645516" y="749370"/>
                  </a:cubicBezTo>
                  <a:lnTo>
                    <a:pt x="1651685" y="745862"/>
                  </a:lnTo>
                  <a:cubicBezTo>
                    <a:pt x="1652810" y="745223"/>
                    <a:pt x="1654087" y="745101"/>
                    <a:pt x="1655243" y="745419"/>
                  </a:cubicBezTo>
                  <a:close/>
                  <a:moveTo>
                    <a:pt x="1279405" y="745419"/>
                  </a:moveTo>
                  <a:cubicBezTo>
                    <a:pt x="1280561" y="745737"/>
                    <a:pt x="1281596" y="746496"/>
                    <a:pt x="1282235" y="747620"/>
                  </a:cubicBezTo>
                  <a:lnTo>
                    <a:pt x="1285815" y="753918"/>
                  </a:lnTo>
                  <a:cubicBezTo>
                    <a:pt x="1287094" y="756168"/>
                    <a:pt x="1286308" y="759028"/>
                    <a:pt x="1284058" y="760306"/>
                  </a:cubicBezTo>
                  <a:lnTo>
                    <a:pt x="1277890" y="763814"/>
                  </a:lnTo>
                  <a:cubicBezTo>
                    <a:pt x="1275640" y="765092"/>
                    <a:pt x="1272780" y="764305"/>
                    <a:pt x="1271502" y="762056"/>
                  </a:cubicBezTo>
                  <a:lnTo>
                    <a:pt x="1267921" y="755758"/>
                  </a:lnTo>
                  <a:cubicBezTo>
                    <a:pt x="1266642" y="753509"/>
                    <a:pt x="1267429" y="750649"/>
                    <a:pt x="1269678" y="749370"/>
                  </a:cubicBezTo>
                  <a:lnTo>
                    <a:pt x="1275847" y="745862"/>
                  </a:lnTo>
                  <a:cubicBezTo>
                    <a:pt x="1276972" y="745223"/>
                    <a:pt x="1278249" y="745101"/>
                    <a:pt x="1279405" y="745419"/>
                  </a:cubicBezTo>
                  <a:close/>
                  <a:moveTo>
                    <a:pt x="903567" y="745419"/>
                  </a:moveTo>
                  <a:cubicBezTo>
                    <a:pt x="904722" y="745737"/>
                    <a:pt x="905758" y="746496"/>
                    <a:pt x="906397" y="747620"/>
                  </a:cubicBezTo>
                  <a:lnTo>
                    <a:pt x="909978" y="753918"/>
                  </a:lnTo>
                  <a:cubicBezTo>
                    <a:pt x="911256" y="756168"/>
                    <a:pt x="910470" y="759028"/>
                    <a:pt x="908220" y="760306"/>
                  </a:cubicBezTo>
                  <a:lnTo>
                    <a:pt x="902052" y="763814"/>
                  </a:lnTo>
                  <a:cubicBezTo>
                    <a:pt x="899802" y="765092"/>
                    <a:pt x="896942" y="764305"/>
                    <a:pt x="895663" y="762056"/>
                  </a:cubicBezTo>
                  <a:lnTo>
                    <a:pt x="892083" y="755758"/>
                  </a:lnTo>
                  <a:cubicBezTo>
                    <a:pt x="890805" y="753509"/>
                    <a:pt x="891591" y="750649"/>
                    <a:pt x="893840" y="749370"/>
                  </a:cubicBezTo>
                  <a:lnTo>
                    <a:pt x="900009" y="745862"/>
                  </a:lnTo>
                  <a:cubicBezTo>
                    <a:pt x="901133" y="745223"/>
                    <a:pt x="902411" y="745101"/>
                    <a:pt x="903567" y="745419"/>
                  </a:cubicBezTo>
                  <a:close/>
                  <a:moveTo>
                    <a:pt x="527729" y="745419"/>
                  </a:moveTo>
                  <a:cubicBezTo>
                    <a:pt x="528885" y="745737"/>
                    <a:pt x="529920" y="746496"/>
                    <a:pt x="530559" y="747620"/>
                  </a:cubicBezTo>
                  <a:lnTo>
                    <a:pt x="534140" y="753918"/>
                  </a:lnTo>
                  <a:cubicBezTo>
                    <a:pt x="535418" y="756168"/>
                    <a:pt x="534632" y="759028"/>
                    <a:pt x="532382" y="760306"/>
                  </a:cubicBezTo>
                  <a:lnTo>
                    <a:pt x="526213" y="763814"/>
                  </a:lnTo>
                  <a:cubicBezTo>
                    <a:pt x="523965" y="765092"/>
                    <a:pt x="521104" y="764305"/>
                    <a:pt x="519826" y="762056"/>
                  </a:cubicBezTo>
                  <a:lnTo>
                    <a:pt x="516245" y="755758"/>
                  </a:lnTo>
                  <a:cubicBezTo>
                    <a:pt x="514966" y="753509"/>
                    <a:pt x="515753" y="750649"/>
                    <a:pt x="518002" y="749370"/>
                  </a:cubicBezTo>
                  <a:lnTo>
                    <a:pt x="524171" y="745862"/>
                  </a:lnTo>
                  <a:cubicBezTo>
                    <a:pt x="525296" y="745223"/>
                    <a:pt x="526573" y="745101"/>
                    <a:pt x="527729" y="745419"/>
                  </a:cubicBezTo>
                  <a:close/>
                  <a:moveTo>
                    <a:pt x="151892" y="745419"/>
                  </a:moveTo>
                  <a:cubicBezTo>
                    <a:pt x="153047" y="745737"/>
                    <a:pt x="154082" y="746496"/>
                    <a:pt x="154721" y="747620"/>
                  </a:cubicBezTo>
                  <a:lnTo>
                    <a:pt x="158302" y="753918"/>
                  </a:lnTo>
                  <a:cubicBezTo>
                    <a:pt x="159581" y="756168"/>
                    <a:pt x="158794" y="759028"/>
                    <a:pt x="156544" y="760306"/>
                  </a:cubicBezTo>
                  <a:lnTo>
                    <a:pt x="150376" y="763814"/>
                  </a:lnTo>
                  <a:cubicBezTo>
                    <a:pt x="148126" y="765092"/>
                    <a:pt x="145266" y="764305"/>
                    <a:pt x="143987" y="762056"/>
                  </a:cubicBezTo>
                  <a:lnTo>
                    <a:pt x="140407" y="755758"/>
                  </a:lnTo>
                  <a:cubicBezTo>
                    <a:pt x="139129" y="753509"/>
                    <a:pt x="139915" y="750649"/>
                    <a:pt x="142165" y="749370"/>
                  </a:cubicBezTo>
                  <a:lnTo>
                    <a:pt x="148333" y="745862"/>
                  </a:lnTo>
                  <a:cubicBezTo>
                    <a:pt x="149457" y="745223"/>
                    <a:pt x="150735" y="745101"/>
                    <a:pt x="151892" y="745419"/>
                  </a:cubicBezTo>
                  <a:close/>
                  <a:moveTo>
                    <a:pt x="3950238" y="735945"/>
                  </a:moveTo>
                  <a:cubicBezTo>
                    <a:pt x="3953936" y="735802"/>
                    <a:pt x="3957688" y="737070"/>
                    <a:pt x="3960619" y="739783"/>
                  </a:cubicBezTo>
                  <a:lnTo>
                    <a:pt x="3990288" y="767252"/>
                  </a:lnTo>
                  <a:cubicBezTo>
                    <a:pt x="3996148" y="772677"/>
                    <a:pt x="3996501" y="781826"/>
                    <a:pt x="3991076" y="787687"/>
                  </a:cubicBezTo>
                  <a:lnTo>
                    <a:pt x="3976195" y="803759"/>
                  </a:lnTo>
                  <a:cubicBezTo>
                    <a:pt x="3970770" y="809619"/>
                    <a:pt x="3961621" y="809972"/>
                    <a:pt x="3955760" y="804547"/>
                  </a:cubicBezTo>
                  <a:lnTo>
                    <a:pt x="3926090" y="777077"/>
                  </a:lnTo>
                  <a:cubicBezTo>
                    <a:pt x="3920230" y="771652"/>
                    <a:pt x="3919878" y="762502"/>
                    <a:pt x="3925304" y="756642"/>
                  </a:cubicBezTo>
                  <a:lnTo>
                    <a:pt x="3940184" y="740570"/>
                  </a:lnTo>
                  <a:cubicBezTo>
                    <a:pt x="3942896" y="737640"/>
                    <a:pt x="3946540" y="736087"/>
                    <a:pt x="3950238" y="735945"/>
                  </a:cubicBezTo>
                  <a:close/>
                  <a:moveTo>
                    <a:pt x="3574400" y="735945"/>
                  </a:moveTo>
                  <a:cubicBezTo>
                    <a:pt x="3578098" y="735802"/>
                    <a:pt x="3581850" y="737070"/>
                    <a:pt x="3584780" y="739783"/>
                  </a:cubicBezTo>
                  <a:lnTo>
                    <a:pt x="3614450" y="767252"/>
                  </a:lnTo>
                  <a:cubicBezTo>
                    <a:pt x="3620310" y="772677"/>
                    <a:pt x="3620663" y="781826"/>
                    <a:pt x="3615238" y="787687"/>
                  </a:cubicBezTo>
                  <a:lnTo>
                    <a:pt x="3600358" y="803759"/>
                  </a:lnTo>
                  <a:cubicBezTo>
                    <a:pt x="3594932" y="809619"/>
                    <a:pt x="3585783" y="809972"/>
                    <a:pt x="3579922" y="804547"/>
                  </a:cubicBezTo>
                  <a:lnTo>
                    <a:pt x="3550252" y="777077"/>
                  </a:lnTo>
                  <a:cubicBezTo>
                    <a:pt x="3544392" y="771652"/>
                    <a:pt x="3544040" y="762502"/>
                    <a:pt x="3549465" y="756642"/>
                  </a:cubicBezTo>
                  <a:lnTo>
                    <a:pt x="3564345" y="740570"/>
                  </a:lnTo>
                  <a:cubicBezTo>
                    <a:pt x="3567058" y="737640"/>
                    <a:pt x="3570702" y="736087"/>
                    <a:pt x="3574400" y="735945"/>
                  </a:cubicBezTo>
                  <a:close/>
                  <a:moveTo>
                    <a:pt x="3198562" y="735945"/>
                  </a:moveTo>
                  <a:cubicBezTo>
                    <a:pt x="3202260" y="735802"/>
                    <a:pt x="3206012" y="737070"/>
                    <a:pt x="3208943" y="739783"/>
                  </a:cubicBezTo>
                  <a:lnTo>
                    <a:pt x="3238612" y="767252"/>
                  </a:lnTo>
                  <a:cubicBezTo>
                    <a:pt x="3244473" y="772677"/>
                    <a:pt x="3244825" y="781826"/>
                    <a:pt x="3239400" y="787687"/>
                  </a:cubicBezTo>
                  <a:lnTo>
                    <a:pt x="3224519" y="803759"/>
                  </a:lnTo>
                  <a:cubicBezTo>
                    <a:pt x="3219094" y="809619"/>
                    <a:pt x="3209945" y="809972"/>
                    <a:pt x="3204084" y="804547"/>
                  </a:cubicBezTo>
                  <a:lnTo>
                    <a:pt x="3174414" y="777077"/>
                  </a:lnTo>
                  <a:cubicBezTo>
                    <a:pt x="3168555" y="771652"/>
                    <a:pt x="3168202" y="762502"/>
                    <a:pt x="3173627" y="756642"/>
                  </a:cubicBezTo>
                  <a:lnTo>
                    <a:pt x="3188507" y="740570"/>
                  </a:lnTo>
                  <a:cubicBezTo>
                    <a:pt x="3191220" y="737640"/>
                    <a:pt x="3194864" y="736087"/>
                    <a:pt x="3198562" y="735945"/>
                  </a:cubicBezTo>
                  <a:close/>
                  <a:moveTo>
                    <a:pt x="2822724" y="735945"/>
                  </a:moveTo>
                  <a:cubicBezTo>
                    <a:pt x="2826422" y="735802"/>
                    <a:pt x="2830174" y="737070"/>
                    <a:pt x="2833104" y="739783"/>
                  </a:cubicBezTo>
                  <a:lnTo>
                    <a:pt x="2862774" y="767252"/>
                  </a:lnTo>
                  <a:cubicBezTo>
                    <a:pt x="2868634" y="772677"/>
                    <a:pt x="2868987" y="781826"/>
                    <a:pt x="2863562" y="787687"/>
                  </a:cubicBezTo>
                  <a:lnTo>
                    <a:pt x="2848681" y="803759"/>
                  </a:lnTo>
                  <a:cubicBezTo>
                    <a:pt x="2843256" y="809619"/>
                    <a:pt x="2834107" y="809972"/>
                    <a:pt x="2828246" y="804547"/>
                  </a:cubicBezTo>
                  <a:lnTo>
                    <a:pt x="2798576" y="777077"/>
                  </a:lnTo>
                  <a:cubicBezTo>
                    <a:pt x="2792716" y="771652"/>
                    <a:pt x="2792364" y="762502"/>
                    <a:pt x="2797790" y="756642"/>
                  </a:cubicBezTo>
                  <a:lnTo>
                    <a:pt x="2812670" y="740570"/>
                  </a:lnTo>
                  <a:cubicBezTo>
                    <a:pt x="2815382" y="737640"/>
                    <a:pt x="2819026" y="736087"/>
                    <a:pt x="2822724" y="735945"/>
                  </a:cubicBezTo>
                  <a:close/>
                  <a:moveTo>
                    <a:pt x="2446886" y="735945"/>
                  </a:moveTo>
                  <a:cubicBezTo>
                    <a:pt x="2450584" y="735802"/>
                    <a:pt x="2454336" y="737070"/>
                    <a:pt x="2457267" y="739783"/>
                  </a:cubicBezTo>
                  <a:lnTo>
                    <a:pt x="2486936" y="767252"/>
                  </a:lnTo>
                  <a:cubicBezTo>
                    <a:pt x="2492797" y="772677"/>
                    <a:pt x="2493149" y="781826"/>
                    <a:pt x="2487724" y="787687"/>
                  </a:cubicBezTo>
                  <a:lnTo>
                    <a:pt x="2472844" y="803759"/>
                  </a:lnTo>
                  <a:cubicBezTo>
                    <a:pt x="2467418" y="809619"/>
                    <a:pt x="2458269" y="809972"/>
                    <a:pt x="2452408" y="804547"/>
                  </a:cubicBezTo>
                  <a:lnTo>
                    <a:pt x="2422738" y="777077"/>
                  </a:lnTo>
                  <a:cubicBezTo>
                    <a:pt x="2416878" y="771652"/>
                    <a:pt x="2416526" y="762502"/>
                    <a:pt x="2421951" y="756642"/>
                  </a:cubicBezTo>
                  <a:lnTo>
                    <a:pt x="2436831" y="740570"/>
                  </a:lnTo>
                  <a:cubicBezTo>
                    <a:pt x="2439544" y="737640"/>
                    <a:pt x="2443188" y="736087"/>
                    <a:pt x="2446886" y="735945"/>
                  </a:cubicBezTo>
                  <a:close/>
                  <a:moveTo>
                    <a:pt x="2071048" y="735945"/>
                  </a:moveTo>
                  <a:cubicBezTo>
                    <a:pt x="2074746" y="735802"/>
                    <a:pt x="2078498" y="737070"/>
                    <a:pt x="2081428" y="739783"/>
                  </a:cubicBezTo>
                  <a:lnTo>
                    <a:pt x="2111098" y="767252"/>
                  </a:lnTo>
                  <a:cubicBezTo>
                    <a:pt x="2116958" y="772677"/>
                    <a:pt x="2117311" y="781826"/>
                    <a:pt x="2111885" y="787687"/>
                  </a:cubicBezTo>
                  <a:lnTo>
                    <a:pt x="2097005" y="803759"/>
                  </a:lnTo>
                  <a:cubicBezTo>
                    <a:pt x="2091580" y="809619"/>
                    <a:pt x="2082431" y="809972"/>
                    <a:pt x="2076570" y="804547"/>
                  </a:cubicBezTo>
                  <a:lnTo>
                    <a:pt x="2046900" y="777077"/>
                  </a:lnTo>
                  <a:cubicBezTo>
                    <a:pt x="2041040" y="771652"/>
                    <a:pt x="2040687" y="762502"/>
                    <a:pt x="2046113" y="756642"/>
                  </a:cubicBezTo>
                  <a:lnTo>
                    <a:pt x="2060993" y="740570"/>
                  </a:lnTo>
                  <a:cubicBezTo>
                    <a:pt x="2063706" y="737640"/>
                    <a:pt x="2067349" y="736087"/>
                    <a:pt x="2071048" y="735945"/>
                  </a:cubicBezTo>
                  <a:close/>
                  <a:moveTo>
                    <a:pt x="1695210" y="735945"/>
                  </a:moveTo>
                  <a:cubicBezTo>
                    <a:pt x="1698908" y="735802"/>
                    <a:pt x="1702660" y="737070"/>
                    <a:pt x="1705590" y="739783"/>
                  </a:cubicBezTo>
                  <a:lnTo>
                    <a:pt x="1735259" y="767252"/>
                  </a:lnTo>
                  <a:cubicBezTo>
                    <a:pt x="1741120" y="772677"/>
                    <a:pt x="1741472" y="781826"/>
                    <a:pt x="1736047" y="787687"/>
                  </a:cubicBezTo>
                  <a:lnTo>
                    <a:pt x="1721167" y="803759"/>
                  </a:lnTo>
                  <a:cubicBezTo>
                    <a:pt x="1715741" y="809619"/>
                    <a:pt x="1706592" y="809972"/>
                    <a:pt x="1700732" y="804547"/>
                  </a:cubicBezTo>
                  <a:lnTo>
                    <a:pt x="1671062" y="777077"/>
                  </a:lnTo>
                  <a:cubicBezTo>
                    <a:pt x="1665202" y="771652"/>
                    <a:pt x="1664849" y="762502"/>
                    <a:pt x="1670275" y="756642"/>
                  </a:cubicBezTo>
                  <a:lnTo>
                    <a:pt x="1685154" y="740570"/>
                  </a:lnTo>
                  <a:cubicBezTo>
                    <a:pt x="1687868" y="737640"/>
                    <a:pt x="1691511" y="736087"/>
                    <a:pt x="1695210" y="735945"/>
                  </a:cubicBezTo>
                  <a:close/>
                  <a:moveTo>
                    <a:pt x="1319371" y="735945"/>
                  </a:moveTo>
                  <a:cubicBezTo>
                    <a:pt x="1323069" y="735802"/>
                    <a:pt x="1326822" y="737070"/>
                    <a:pt x="1329752" y="739783"/>
                  </a:cubicBezTo>
                  <a:lnTo>
                    <a:pt x="1359422" y="767252"/>
                  </a:lnTo>
                  <a:cubicBezTo>
                    <a:pt x="1365282" y="772677"/>
                    <a:pt x="1365635" y="781826"/>
                    <a:pt x="1360209" y="787687"/>
                  </a:cubicBezTo>
                  <a:lnTo>
                    <a:pt x="1345329" y="803759"/>
                  </a:lnTo>
                  <a:cubicBezTo>
                    <a:pt x="1339903" y="809619"/>
                    <a:pt x="1330755" y="809972"/>
                    <a:pt x="1324893" y="804547"/>
                  </a:cubicBezTo>
                  <a:lnTo>
                    <a:pt x="1295224" y="777077"/>
                  </a:lnTo>
                  <a:cubicBezTo>
                    <a:pt x="1289364" y="771652"/>
                    <a:pt x="1289011" y="762502"/>
                    <a:pt x="1294437" y="756642"/>
                  </a:cubicBezTo>
                  <a:lnTo>
                    <a:pt x="1309317" y="740570"/>
                  </a:lnTo>
                  <a:cubicBezTo>
                    <a:pt x="1312030" y="737640"/>
                    <a:pt x="1315673" y="736087"/>
                    <a:pt x="1319371" y="735945"/>
                  </a:cubicBezTo>
                  <a:close/>
                  <a:moveTo>
                    <a:pt x="943533" y="735945"/>
                  </a:moveTo>
                  <a:cubicBezTo>
                    <a:pt x="947231" y="735802"/>
                    <a:pt x="950984" y="737070"/>
                    <a:pt x="953914" y="739783"/>
                  </a:cubicBezTo>
                  <a:lnTo>
                    <a:pt x="983584" y="767252"/>
                  </a:lnTo>
                  <a:cubicBezTo>
                    <a:pt x="989444" y="772677"/>
                    <a:pt x="989796" y="781826"/>
                    <a:pt x="984371" y="787687"/>
                  </a:cubicBezTo>
                  <a:lnTo>
                    <a:pt x="969490" y="803759"/>
                  </a:lnTo>
                  <a:cubicBezTo>
                    <a:pt x="964065" y="809619"/>
                    <a:pt x="954917" y="809972"/>
                    <a:pt x="949056" y="804547"/>
                  </a:cubicBezTo>
                  <a:lnTo>
                    <a:pt x="919386" y="777077"/>
                  </a:lnTo>
                  <a:cubicBezTo>
                    <a:pt x="913526" y="771652"/>
                    <a:pt x="913173" y="762502"/>
                    <a:pt x="918599" y="756642"/>
                  </a:cubicBezTo>
                  <a:lnTo>
                    <a:pt x="933479" y="740570"/>
                  </a:lnTo>
                  <a:cubicBezTo>
                    <a:pt x="936192" y="737640"/>
                    <a:pt x="939835" y="736087"/>
                    <a:pt x="943533" y="735945"/>
                  </a:cubicBezTo>
                  <a:close/>
                  <a:moveTo>
                    <a:pt x="567695" y="735945"/>
                  </a:moveTo>
                  <a:cubicBezTo>
                    <a:pt x="571394" y="735802"/>
                    <a:pt x="575146" y="737070"/>
                    <a:pt x="578076" y="739783"/>
                  </a:cubicBezTo>
                  <a:lnTo>
                    <a:pt x="607745" y="767252"/>
                  </a:lnTo>
                  <a:cubicBezTo>
                    <a:pt x="613606" y="772677"/>
                    <a:pt x="613958" y="781826"/>
                    <a:pt x="608533" y="787687"/>
                  </a:cubicBezTo>
                  <a:lnTo>
                    <a:pt x="593653" y="803759"/>
                  </a:lnTo>
                  <a:cubicBezTo>
                    <a:pt x="588227" y="809619"/>
                    <a:pt x="579078" y="809972"/>
                    <a:pt x="573218" y="804547"/>
                  </a:cubicBezTo>
                  <a:lnTo>
                    <a:pt x="543548" y="777077"/>
                  </a:lnTo>
                  <a:cubicBezTo>
                    <a:pt x="537688" y="771652"/>
                    <a:pt x="537335" y="762502"/>
                    <a:pt x="542761" y="756642"/>
                  </a:cubicBezTo>
                  <a:lnTo>
                    <a:pt x="557640" y="740570"/>
                  </a:lnTo>
                  <a:cubicBezTo>
                    <a:pt x="560353" y="737640"/>
                    <a:pt x="563997" y="736087"/>
                    <a:pt x="567695" y="735945"/>
                  </a:cubicBezTo>
                  <a:close/>
                  <a:moveTo>
                    <a:pt x="191858" y="735945"/>
                  </a:moveTo>
                  <a:cubicBezTo>
                    <a:pt x="195555" y="735802"/>
                    <a:pt x="199308" y="737070"/>
                    <a:pt x="202238" y="739783"/>
                  </a:cubicBezTo>
                  <a:lnTo>
                    <a:pt x="231908" y="767252"/>
                  </a:lnTo>
                  <a:cubicBezTo>
                    <a:pt x="237768" y="772677"/>
                    <a:pt x="238120" y="781826"/>
                    <a:pt x="232695" y="787687"/>
                  </a:cubicBezTo>
                  <a:lnTo>
                    <a:pt x="217815" y="803759"/>
                  </a:lnTo>
                  <a:cubicBezTo>
                    <a:pt x="212389" y="809619"/>
                    <a:pt x="203240" y="809972"/>
                    <a:pt x="197380" y="804547"/>
                  </a:cubicBezTo>
                  <a:lnTo>
                    <a:pt x="167710" y="777077"/>
                  </a:lnTo>
                  <a:cubicBezTo>
                    <a:pt x="161850" y="771652"/>
                    <a:pt x="161497" y="762502"/>
                    <a:pt x="166923" y="756642"/>
                  </a:cubicBezTo>
                  <a:lnTo>
                    <a:pt x="181803" y="740570"/>
                  </a:lnTo>
                  <a:cubicBezTo>
                    <a:pt x="184516" y="737640"/>
                    <a:pt x="188159" y="736087"/>
                    <a:pt x="191858" y="735945"/>
                  </a:cubicBezTo>
                  <a:close/>
                  <a:moveTo>
                    <a:pt x="4071514" y="734175"/>
                  </a:moveTo>
                  <a:cubicBezTo>
                    <a:pt x="4074624" y="734175"/>
                    <a:pt x="4077732" y="735361"/>
                    <a:pt x="4080105" y="737734"/>
                  </a:cubicBezTo>
                  <a:lnTo>
                    <a:pt x="4139863" y="797492"/>
                  </a:lnTo>
                  <a:lnTo>
                    <a:pt x="4148665" y="824250"/>
                  </a:lnTo>
                  <a:lnTo>
                    <a:pt x="4114628" y="858288"/>
                  </a:lnTo>
                  <a:cubicBezTo>
                    <a:pt x="4109883" y="863032"/>
                    <a:pt x="4102190" y="863032"/>
                    <a:pt x="4097446" y="858288"/>
                  </a:cubicBezTo>
                  <a:lnTo>
                    <a:pt x="4028498" y="789340"/>
                  </a:lnTo>
                  <a:cubicBezTo>
                    <a:pt x="4023754" y="784596"/>
                    <a:pt x="4023754" y="776903"/>
                    <a:pt x="4028498" y="772158"/>
                  </a:cubicBezTo>
                  <a:lnTo>
                    <a:pt x="4062923" y="737734"/>
                  </a:lnTo>
                  <a:cubicBezTo>
                    <a:pt x="4065295" y="735362"/>
                    <a:pt x="4068405" y="734175"/>
                    <a:pt x="4071514" y="734175"/>
                  </a:cubicBezTo>
                  <a:close/>
                  <a:moveTo>
                    <a:pt x="3695676" y="734175"/>
                  </a:moveTo>
                  <a:cubicBezTo>
                    <a:pt x="3698785" y="734175"/>
                    <a:pt x="3701895" y="735361"/>
                    <a:pt x="3704267" y="737734"/>
                  </a:cubicBezTo>
                  <a:lnTo>
                    <a:pt x="3773214" y="806681"/>
                  </a:lnTo>
                  <a:cubicBezTo>
                    <a:pt x="3777959" y="811426"/>
                    <a:pt x="3777959" y="819118"/>
                    <a:pt x="3773214" y="823863"/>
                  </a:cubicBezTo>
                  <a:lnTo>
                    <a:pt x="3738790" y="858288"/>
                  </a:lnTo>
                  <a:cubicBezTo>
                    <a:pt x="3734045" y="863032"/>
                    <a:pt x="3726352" y="863032"/>
                    <a:pt x="3721608" y="858288"/>
                  </a:cubicBezTo>
                  <a:lnTo>
                    <a:pt x="3652661" y="789340"/>
                  </a:lnTo>
                  <a:cubicBezTo>
                    <a:pt x="3647916" y="784596"/>
                    <a:pt x="3647916" y="776903"/>
                    <a:pt x="3652661" y="772158"/>
                  </a:cubicBezTo>
                  <a:lnTo>
                    <a:pt x="3687085" y="737734"/>
                  </a:lnTo>
                  <a:cubicBezTo>
                    <a:pt x="3689458" y="735362"/>
                    <a:pt x="3692566" y="734175"/>
                    <a:pt x="3695676" y="734175"/>
                  </a:cubicBezTo>
                  <a:close/>
                  <a:moveTo>
                    <a:pt x="3319838" y="734175"/>
                  </a:moveTo>
                  <a:cubicBezTo>
                    <a:pt x="3322947" y="734175"/>
                    <a:pt x="3326056" y="735361"/>
                    <a:pt x="3328429" y="737734"/>
                  </a:cubicBezTo>
                  <a:lnTo>
                    <a:pt x="3397376" y="806681"/>
                  </a:lnTo>
                  <a:cubicBezTo>
                    <a:pt x="3402121" y="811426"/>
                    <a:pt x="3402121" y="819118"/>
                    <a:pt x="3397376" y="823863"/>
                  </a:cubicBezTo>
                  <a:lnTo>
                    <a:pt x="3362952" y="858288"/>
                  </a:lnTo>
                  <a:cubicBezTo>
                    <a:pt x="3358206" y="863032"/>
                    <a:pt x="3350514" y="863032"/>
                    <a:pt x="3345770" y="858288"/>
                  </a:cubicBezTo>
                  <a:lnTo>
                    <a:pt x="3276822" y="789340"/>
                  </a:lnTo>
                  <a:cubicBezTo>
                    <a:pt x="3272078" y="784596"/>
                    <a:pt x="3272078" y="776903"/>
                    <a:pt x="3276822" y="772158"/>
                  </a:cubicBezTo>
                  <a:lnTo>
                    <a:pt x="3311247" y="737734"/>
                  </a:lnTo>
                  <a:cubicBezTo>
                    <a:pt x="3313619" y="735362"/>
                    <a:pt x="3316729" y="734175"/>
                    <a:pt x="3319838" y="734175"/>
                  </a:cubicBezTo>
                  <a:close/>
                  <a:moveTo>
                    <a:pt x="2944000" y="734175"/>
                  </a:moveTo>
                  <a:cubicBezTo>
                    <a:pt x="2947109" y="734175"/>
                    <a:pt x="2950218" y="735361"/>
                    <a:pt x="2952590" y="737734"/>
                  </a:cubicBezTo>
                  <a:lnTo>
                    <a:pt x="3021538" y="806681"/>
                  </a:lnTo>
                  <a:cubicBezTo>
                    <a:pt x="3026283" y="811426"/>
                    <a:pt x="3026283" y="819118"/>
                    <a:pt x="3021538" y="823863"/>
                  </a:cubicBezTo>
                  <a:lnTo>
                    <a:pt x="2987114" y="858288"/>
                  </a:lnTo>
                  <a:cubicBezTo>
                    <a:pt x="2982369" y="863032"/>
                    <a:pt x="2974676" y="863032"/>
                    <a:pt x="2969932" y="858288"/>
                  </a:cubicBezTo>
                  <a:lnTo>
                    <a:pt x="2900984" y="789340"/>
                  </a:lnTo>
                  <a:cubicBezTo>
                    <a:pt x="2896240" y="784596"/>
                    <a:pt x="2896240" y="776903"/>
                    <a:pt x="2900984" y="772158"/>
                  </a:cubicBezTo>
                  <a:lnTo>
                    <a:pt x="2935409" y="737734"/>
                  </a:lnTo>
                  <a:cubicBezTo>
                    <a:pt x="2937781" y="735362"/>
                    <a:pt x="2940890" y="734175"/>
                    <a:pt x="2944000" y="734175"/>
                  </a:cubicBezTo>
                  <a:close/>
                  <a:moveTo>
                    <a:pt x="2568162" y="734175"/>
                  </a:moveTo>
                  <a:cubicBezTo>
                    <a:pt x="2571271" y="734175"/>
                    <a:pt x="2574381" y="735361"/>
                    <a:pt x="2576753" y="737734"/>
                  </a:cubicBezTo>
                  <a:lnTo>
                    <a:pt x="2645700" y="806681"/>
                  </a:lnTo>
                  <a:cubicBezTo>
                    <a:pt x="2650445" y="811426"/>
                    <a:pt x="2650445" y="819118"/>
                    <a:pt x="2645700" y="823863"/>
                  </a:cubicBezTo>
                  <a:lnTo>
                    <a:pt x="2611276" y="858288"/>
                  </a:lnTo>
                  <a:cubicBezTo>
                    <a:pt x="2606531" y="863032"/>
                    <a:pt x="2598838" y="863032"/>
                    <a:pt x="2594094" y="858288"/>
                  </a:cubicBezTo>
                  <a:lnTo>
                    <a:pt x="2525146" y="789340"/>
                  </a:lnTo>
                  <a:cubicBezTo>
                    <a:pt x="2520402" y="784596"/>
                    <a:pt x="2520402" y="776903"/>
                    <a:pt x="2525146" y="772158"/>
                  </a:cubicBezTo>
                  <a:lnTo>
                    <a:pt x="2559571" y="737734"/>
                  </a:lnTo>
                  <a:cubicBezTo>
                    <a:pt x="2561943" y="735362"/>
                    <a:pt x="2565053" y="734175"/>
                    <a:pt x="2568162" y="734175"/>
                  </a:cubicBezTo>
                  <a:close/>
                  <a:moveTo>
                    <a:pt x="2192324" y="734175"/>
                  </a:moveTo>
                  <a:cubicBezTo>
                    <a:pt x="2195433" y="734175"/>
                    <a:pt x="2198542" y="735361"/>
                    <a:pt x="2200915" y="737734"/>
                  </a:cubicBezTo>
                  <a:lnTo>
                    <a:pt x="2269862" y="806681"/>
                  </a:lnTo>
                  <a:cubicBezTo>
                    <a:pt x="2274606" y="811426"/>
                    <a:pt x="2274606" y="819118"/>
                    <a:pt x="2269862" y="823863"/>
                  </a:cubicBezTo>
                  <a:lnTo>
                    <a:pt x="2235437" y="858288"/>
                  </a:lnTo>
                  <a:cubicBezTo>
                    <a:pt x="2230692" y="863032"/>
                    <a:pt x="2223000" y="863032"/>
                    <a:pt x="2218256" y="858288"/>
                  </a:cubicBezTo>
                  <a:lnTo>
                    <a:pt x="2149308" y="789340"/>
                  </a:lnTo>
                  <a:cubicBezTo>
                    <a:pt x="2144564" y="784596"/>
                    <a:pt x="2144564" y="776903"/>
                    <a:pt x="2149308" y="772158"/>
                  </a:cubicBezTo>
                  <a:lnTo>
                    <a:pt x="2183733" y="737734"/>
                  </a:lnTo>
                  <a:cubicBezTo>
                    <a:pt x="2186105" y="735362"/>
                    <a:pt x="2189214" y="734175"/>
                    <a:pt x="2192324" y="734175"/>
                  </a:cubicBezTo>
                  <a:close/>
                  <a:moveTo>
                    <a:pt x="1816486" y="734175"/>
                  </a:moveTo>
                  <a:cubicBezTo>
                    <a:pt x="1819595" y="734175"/>
                    <a:pt x="1822704" y="735361"/>
                    <a:pt x="1825077" y="737734"/>
                  </a:cubicBezTo>
                  <a:lnTo>
                    <a:pt x="1894024" y="806681"/>
                  </a:lnTo>
                  <a:cubicBezTo>
                    <a:pt x="1898769" y="811426"/>
                    <a:pt x="1898769" y="819118"/>
                    <a:pt x="1894024" y="823863"/>
                  </a:cubicBezTo>
                  <a:lnTo>
                    <a:pt x="1859599" y="858288"/>
                  </a:lnTo>
                  <a:cubicBezTo>
                    <a:pt x="1854854" y="863032"/>
                    <a:pt x="1847162" y="863032"/>
                    <a:pt x="1842418" y="858288"/>
                  </a:cubicBezTo>
                  <a:lnTo>
                    <a:pt x="1773470" y="789340"/>
                  </a:lnTo>
                  <a:cubicBezTo>
                    <a:pt x="1768725" y="784596"/>
                    <a:pt x="1768725" y="776903"/>
                    <a:pt x="1773470" y="772158"/>
                  </a:cubicBezTo>
                  <a:lnTo>
                    <a:pt x="1807895" y="737734"/>
                  </a:lnTo>
                  <a:cubicBezTo>
                    <a:pt x="1810267" y="735362"/>
                    <a:pt x="1813376" y="734175"/>
                    <a:pt x="1816486" y="734175"/>
                  </a:cubicBezTo>
                  <a:close/>
                  <a:moveTo>
                    <a:pt x="1440647" y="734175"/>
                  </a:moveTo>
                  <a:cubicBezTo>
                    <a:pt x="1443756" y="734175"/>
                    <a:pt x="1446866" y="735361"/>
                    <a:pt x="1449238" y="737734"/>
                  </a:cubicBezTo>
                  <a:lnTo>
                    <a:pt x="1518186" y="806681"/>
                  </a:lnTo>
                  <a:cubicBezTo>
                    <a:pt x="1522930" y="811426"/>
                    <a:pt x="1522930" y="819118"/>
                    <a:pt x="1518186" y="823863"/>
                  </a:cubicBezTo>
                  <a:lnTo>
                    <a:pt x="1483761" y="858288"/>
                  </a:lnTo>
                  <a:cubicBezTo>
                    <a:pt x="1479016" y="863032"/>
                    <a:pt x="1471324" y="863032"/>
                    <a:pt x="1466579" y="858288"/>
                  </a:cubicBezTo>
                  <a:lnTo>
                    <a:pt x="1397632" y="789340"/>
                  </a:lnTo>
                  <a:cubicBezTo>
                    <a:pt x="1392887" y="784596"/>
                    <a:pt x="1392887" y="776903"/>
                    <a:pt x="1397632" y="772158"/>
                  </a:cubicBezTo>
                  <a:lnTo>
                    <a:pt x="1432056" y="737734"/>
                  </a:lnTo>
                  <a:cubicBezTo>
                    <a:pt x="1434429" y="735362"/>
                    <a:pt x="1437538" y="734175"/>
                    <a:pt x="1440647" y="734175"/>
                  </a:cubicBezTo>
                  <a:close/>
                  <a:moveTo>
                    <a:pt x="1064809" y="734175"/>
                  </a:moveTo>
                  <a:cubicBezTo>
                    <a:pt x="1067919" y="734175"/>
                    <a:pt x="1071028" y="735361"/>
                    <a:pt x="1073400" y="737734"/>
                  </a:cubicBezTo>
                  <a:lnTo>
                    <a:pt x="1142347" y="806681"/>
                  </a:lnTo>
                  <a:cubicBezTo>
                    <a:pt x="1147092" y="811426"/>
                    <a:pt x="1147092" y="819118"/>
                    <a:pt x="1142348" y="823863"/>
                  </a:cubicBezTo>
                  <a:lnTo>
                    <a:pt x="1107923" y="858288"/>
                  </a:lnTo>
                  <a:cubicBezTo>
                    <a:pt x="1103178" y="863032"/>
                    <a:pt x="1095486" y="863032"/>
                    <a:pt x="1090741" y="858288"/>
                  </a:cubicBezTo>
                  <a:lnTo>
                    <a:pt x="1021794" y="789340"/>
                  </a:lnTo>
                  <a:cubicBezTo>
                    <a:pt x="1017049" y="784596"/>
                    <a:pt x="1017049" y="776903"/>
                    <a:pt x="1021794" y="772158"/>
                  </a:cubicBezTo>
                  <a:lnTo>
                    <a:pt x="1056218" y="737734"/>
                  </a:lnTo>
                  <a:cubicBezTo>
                    <a:pt x="1058590" y="735362"/>
                    <a:pt x="1061700" y="734175"/>
                    <a:pt x="1064809" y="734175"/>
                  </a:cubicBezTo>
                  <a:close/>
                  <a:moveTo>
                    <a:pt x="688971" y="734175"/>
                  </a:moveTo>
                  <a:cubicBezTo>
                    <a:pt x="692081" y="734175"/>
                    <a:pt x="695190" y="735361"/>
                    <a:pt x="697562" y="737734"/>
                  </a:cubicBezTo>
                  <a:lnTo>
                    <a:pt x="766510" y="806681"/>
                  </a:lnTo>
                  <a:cubicBezTo>
                    <a:pt x="771254" y="811426"/>
                    <a:pt x="771254" y="819118"/>
                    <a:pt x="766510" y="823863"/>
                  </a:cubicBezTo>
                  <a:lnTo>
                    <a:pt x="732085" y="858288"/>
                  </a:lnTo>
                  <a:cubicBezTo>
                    <a:pt x="727340" y="863032"/>
                    <a:pt x="719648" y="863032"/>
                    <a:pt x="714904" y="858288"/>
                  </a:cubicBezTo>
                  <a:lnTo>
                    <a:pt x="645956" y="789340"/>
                  </a:lnTo>
                  <a:cubicBezTo>
                    <a:pt x="641211" y="784596"/>
                    <a:pt x="641211" y="776903"/>
                    <a:pt x="645956" y="772158"/>
                  </a:cubicBezTo>
                  <a:lnTo>
                    <a:pt x="680381" y="737734"/>
                  </a:lnTo>
                  <a:cubicBezTo>
                    <a:pt x="682753" y="735362"/>
                    <a:pt x="685862" y="734175"/>
                    <a:pt x="688971" y="734175"/>
                  </a:cubicBezTo>
                  <a:close/>
                  <a:moveTo>
                    <a:pt x="313134" y="734175"/>
                  </a:moveTo>
                  <a:cubicBezTo>
                    <a:pt x="316243" y="734175"/>
                    <a:pt x="319352" y="735361"/>
                    <a:pt x="321724" y="737734"/>
                  </a:cubicBezTo>
                  <a:lnTo>
                    <a:pt x="390672" y="806681"/>
                  </a:lnTo>
                  <a:cubicBezTo>
                    <a:pt x="395417" y="811426"/>
                    <a:pt x="395417" y="819118"/>
                    <a:pt x="390672" y="823863"/>
                  </a:cubicBezTo>
                  <a:lnTo>
                    <a:pt x="356247" y="858288"/>
                  </a:lnTo>
                  <a:cubicBezTo>
                    <a:pt x="351503" y="863032"/>
                    <a:pt x="343810" y="863032"/>
                    <a:pt x="339065" y="858288"/>
                  </a:cubicBezTo>
                  <a:lnTo>
                    <a:pt x="270118" y="789340"/>
                  </a:lnTo>
                  <a:cubicBezTo>
                    <a:pt x="265373" y="784596"/>
                    <a:pt x="265373" y="776903"/>
                    <a:pt x="270118" y="772158"/>
                  </a:cubicBezTo>
                  <a:lnTo>
                    <a:pt x="304543" y="737734"/>
                  </a:lnTo>
                  <a:cubicBezTo>
                    <a:pt x="306915" y="735362"/>
                    <a:pt x="310024" y="734175"/>
                    <a:pt x="313134" y="734175"/>
                  </a:cubicBezTo>
                  <a:close/>
                  <a:moveTo>
                    <a:pt x="3805332" y="732236"/>
                  </a:moveTo>
                  <a:cubicBezTo>
                    <a:pt x="3806430" y="732285"/>
                    <a:pt x="3807508" y="732752"/>
                    <a:pt x="3808308" y="733626"/>
                  </a:cubicBezTo>
                  <a:lnTo>
                    <a:pt x="3811740" y="737378"/>
                  </a:lnTo>
                  <a:cubicBezTo>
                    <a:pt x="3813340" y="739126"/>
                    <a:pt x="3813220" y="741840"/>
                    <a:pt x="3811472" y="743439"/>
                  </a:cubicBezTo>
                  <a:lnTo>
                    <a:pt x="3807720" y="746872"/>
                  </a:lnTo>
                  <a:cubicBezTo>
                    <a:pt x="3805972" y="748472"/>
                    <a:pt x="3803258" y="748351"/>
                    <a:pt x="3801658" y="746604"/>
                  </a:cubicBezTo>
                  <a:lnTo>
                    <a:pt x="3798226" y="742851"/>
                  </a:lnTo>
                  <a:cubicBezTo>
                    <a:pt x="3796626" y="741104"/>
                    <a:pt x="3796746" y="738390"/>
                    <a:pt x="3798494" y="736790"/>
                  </a:cubicBezTo>
                  <a:lnTo>
                    <a:pt x="3802246" y="733357"/>
                  </a:lnTo>
                  <a:cubicBezTo>
                    <a:pt x="3803120" y="732557"/>
                    <a:pt x="3804236" y="732187"/>
                    <a:pt x="3805332" y="732236"/>
                  </a:cubicBezTo>
                  <a:close/>
                  <a:moveTo>
                    <a:pt x="3429494" y="732236"/>
                  </a:moveTo>
                  <a:cubicBezTo>
                    <a:pt x="3430591" y="732285"/>
                    <a:pt x="3431670" y="732752"/>
                    <a:pt x="3432470" y="733626"/>
                  </a:cubicBezTo>
                  <a:lnTo>
                    <a:pt x="3435903" y="737378"/>
                  </a:lnTo>
                  <a:cubicBezTo>
                    <a:pt x="3437503" y="739126"/>
                    <a:pt x="3437382" y="741840"/>
                    <a:pt x="3435634" y="743439"/>
                  </a:cubicBezTo>
                  <a:lnTo>
                    <a:pt x="3431882" y="746872"/>
                  </a:lnTo>
                  <a:cubicBezTo>
                    <a:pt x="3430134" y="748472"/>
                    <a:pt x="3427420" y="748351"/>
                    <a:pt x="3425820" y="746604"/>
                  </a:cubicBezTo>
                  <a:lnTo>
                    <a:pt x="3422387" y="742851"/>
                  </a:lnTo>
                  <a:cubicBezTo>
                    <a:pt x="3420787" y="741104"/>
                    <a:pt x="3420908" y="738390"/>
                    <a:pt x="3422656" y="736790"/>
                  </a:cubicBezTo>
                  <a:lnTo>
                    <a:pt x="3426408" y="733357"/>
                  </a:lnTo>
                  <a:cubicBezTo>
                    <a:pt x="3427282" y="732557"/>
                    <a:pt x="3428397" y="732187"/>
                    <a:pt x="3429494" y="732236"/>
                  </a:cubicBezTo>
                  <a:close/>
                  <a:moveTo>
                    <a:pt x="3053657" y="732236"/>
                  </a:moveTo>
                  <a:cubicBezTo>
                    <a:pt x="3054753" y="732285"/>
                    <a:pt x="3055832" y="732752"/>
                    <a:pt x="3056632" y="733626"/>
                  </a:cubicBezTo>
                  <a:lnTo>
                    <a:pt x="3060065" y="737378"/>
                  </a:lnTo>
                  <a:cubicBezTo>
                    <a:pt x="3061665" y="739126"/>
                    <a:pt x="3061544" y="741840"/>
                    <a:pt x="3059796" y="743439"/>
                  </a:cubicBezTo>
                  <a:lnTo>
                    <a:pt x="3056044" y="746872"/>
                  </a:lnTo>
                  <a:cubicBezTo>
                    <a:pt x="3054296" y="748472"/>
                    <a:pt x="3051582" y="748351"/>
                    <a:pt x="3049982" y="746604"/>
                  </a:cubicBezTo>
                  <a:lnTo>
                    <a:pt x="3046549" y="742851"/>
                  </a:lnTo>
                  <a:cubicBezTo>
                    <a:pt x="3044950" y="741104"/>
                    <a:pt x="3045070" y="738390"/>
                    <a:pt x="3046818" y="736790"/>
                  </a:cubicBezTo>
                  <a:lnTo>
                    <a:pt x="3050570" y="733357"/>
                  </a:lnTo>
                  <a:cubicBezTo>
                    <a:pt x="3051444" y="732557"/>
                    <a:pt x="3052560" y="732187"/>
                    <a:pt x="3053657" y="732236"/>
                  </a:cubicBezTo>
                  <a:close/>
                  <a:moveTo>
                    <a:pt x="2677818" y="732236"/>
                  </a:moveTo>
                  <a:cubicBezTo>
                    <a:pt x="2678916" y="732285"/>
                    <a:pt x="2679994" y="732752"/>
                    <a:pt x="2680794" y="733626"/>
                  </a:cubicBezTo>
                  <a:lnTo>
                    <a:pt x="2684226" y="737378"/>
                  </a:lnTo>
                  <a:cubicBezTo>
                    <a:pt x="2685826" y="739126"/>
                    <a:pt x="2685706" y="741840"/>
                    <a:pt x="2683958" y="743439"/>
                  </a:cubicBezTo>
                  <a:lnTo>
                    <a:pt x="2680206" y="746872"/>
                  </a:lnTo>
                  <a:cubicBezTo>
                    <a:pt x="2678458" y="748472"/>
                    <a:pt x="2675744" y="748351"/>
                    <a:pt x="2674144" y="746604"/>
                  </a:cubicBezTo>
                  <a:lnTo>
                    <a:pt x="2670711" y="742851"/>
                  </a:lnTo>
                  <a:cubicBezTo>
                    <a:pt x="2669111" y="741104"/>
                    <a:pt x="2669232" y="738390"/>
                    <a:pt x="2670980" y="736790"/>
                  </a:cubicBezTo>
                  <a:lnTo>
                    <a:pt x="2674732" y="733357"/>
                  </a:lnTo>
                  <a:cubicBezTo>
                    <a:pt x="2675606" y="732557"/>
                    <a:pt x="2676722" y="732187"/>
                    <a:pt x="2677818" y="732236"/>
                  </a:cubicBezTo>
                  <a:close/>
                  <a:moveTo>
                    <a:pt x="2301980" y="732236"/>
                  </a:moveTo>
                  <a:cubicBezTo>
                    <a:pt x="2303077" y="732285"/>
                    <a:pt x="2304156" y="732752"/>
                    <a:pt x="2304955" y="733626"/>
                  </a:cubicBezTo>
                  <a:lnTo>
                    <a:pt x="2308389" y="737378"/>
                  </a:lnTo>
                  <a:cubicBezTo>
                    <a:pt x="2309989" y="739126"/>
                    <a:pt x="2309868" y="741840"/>
                    <a:pt x="2308119" y="743439"/>
                  </a:cubicBezTo>
                  <a:lnTo>
                    <a:pt x="2304368" y="746872"/>
                  </a:lnTo>
                  <a:cubicBezTo>
                    <a:pt x="2302620" y="748472"/>
                    <a:pt x="2299906" y="748351"/>
                    <a:pt x="2298306" y="746604"/>
                  </a:cubicBezTo>
                  <a:lnTo>
                    <a:pt x="2294873" y="742851"/>
                  </a:lnTo>
                  <a:cubicBezTo>
                    <a:pt x="2293273" y="741104"/>
                    <a:pt x="2293394" y="738390"/>
                    <a:pt x="2295142" y="736790"/>
                  </a:cubicBezTo>
                  <a:lnTo>
                    <a:pt x="2298894" y="733357"/>
                  </a:lnTo>
                  <a:cubicBezTo>
                    <a:pt x="2299768" y="732557"/>
                    <a:pt x="2300883" y="732187"/>
                    <a:pt x="2301980" y="732236"/>
                  </a:cubicBezTo>
                  <a:close/>
                  <a:moveTo>
                    <a:pt x="1926142" y="732236"/>
                  </a:moveTo>
                  <a:cubicBezTo>
                    <a:pt x="1927239" y="732285"/>
                    <a:pt x="1928318" y="732752"/>
                    <a:pt x="1929117" y="733626"/>
                  </a:cubicBezTo>
                  <a:lnTo>
                    <a:pt x="1932550" y="737378"/>
                  </a:lnTo>
                  <a:cubicBezTo>
                    <a:pt x="1934150" y="739126"/>
                    <a:pt x="1934029" y="741840"/>
                    <a:pt x="1932282" y="743439"/>
                  </a:cubicBezTo>
                  <a:lnTo>
                    <a:pt x="1928529" y="746872"/>
                  </a:lnTo>
                  <a:cubicBezTo>
                    <a:pt x="1926782" y="748472"/>
                    <a:pt x="1924068" y="748351"/>
                    <a:pt x="1922468" y="746604"/>
                  </a:cubicBezTo>
                  <a:lnTo>
                    <a:pt x="1919035" y="742851"/>
                  </a:lnTo>
                  <a:cubicBezTo>
                    <a:pt x="1917435" y="741104"/>
                    <a:pt x="1917555" y="738390"/>
                    <a:pt x="1919304" y="736790"/>
                  </a:cubicBezTo>
                  <a:lnTo>
                    <a:pt x="1923055" y="733357"/>
                  </a:lnTo>
                  <a:cubicBezTo>
                    <a:pt x="1923930" y="732557"/>
                    <a:pt x="1925045" y="732187"/>
                    <a:pt x="1926142" y="732236"/>
                  </a:cubicBezTo>
                  <a:close/>
                  <a:moveTo>
                    <a:pt x="1550304" y="732236"/>
                  </a:moveTo>
                  <a:cubicBezTo>
                    <a:pt x="1551401" y="732285"/>
                    <a:pt x="1552479" y="732752"/>
                    <a:pt x="1553279" y="733626"/>
                  </a:cubicBezTo>
                  <a:lnTo>
                    <a:pt x="1556712" y="737378"/>
                  </a:lnTo>
                  <a:cubicBezTo>
                    <a:pt x="1558312" y="739126"/>
                    <a:pt x="1558191" y="741840"/>
                    <a:pt x="1556443" y="743439"/>
                  </a:cubicBezTo>
                  <a:lnTo>
                    <a:pt x="1552691" y="746872"/>
                  </a:lnTo>
                  <a:cubicBezTo>
                    <a:pt x="1550943" y="748472"/>
                    <a:pt x="1548229" y="748351"/>
                    <a:pt x="1546630" y="746604"/>
                  </a:cubicBezTo>
                  <a:lnTo>
                    <a:pt x="1543196" y="742851"/>
                  </a:lnTo>
                  <a:cubicBezTo>
                    <a:pt x="1541597" y="741104"/>
                    <a:pt x="1541717" y="738390"/>
                    <a:pt x="1543465" y="736790"/>
                  </a:cubicBezTo>
                  <a:lnTo>
                    <a:pt x="1547217" y="733357"/>
                  </a:lnTo>
                  <a:cubicBezTo>
                    <a:pt x="1548091" y="732557"/>
                    <a:pt x="1549207" y="732187"/>
                    <a:pt x="1550304" y="732236"/>
                  </a:cubicBezTo>
                  <a:close/>
                  <a:moveTo>
                    <a:pt x="1174466" y="732236"/>
                  </a:moveTo>
                  <a:cubicBezTo>
                    <a:pt x="1175562" y="732285"/>
                    <a:pt x="1176641" y="732752"/>
                    <a:pt x="1177441" y="733626"/>
                  </a:cubicBezTo>
                  <a:lnTo>
                    <a:pt x="1180874" y="737378"/>
                  </a:lnTo>
                  <a:cubicBezTo>
                    <a:pt x="1182474" y="739126"/>
                    <a:pt x="1182353" y="741840"/>
                    <a:pt x="1180605" y="743439"/>
                  </a:cubicBezTo>
                  <a:lnTo>
                    <a:pt x="1176853" y="746872"/>
                  </a:lnTo>
                  <a:cubicBezTo>
                    <a:pt x="1175105" y="748472"/>
                    <a:pt x="1172391" y="748351"/>
                    <a:pt x="1170792" y="746604"/>
                  </a:cubicBezTo>
                  <a:lnTo>
                    <a:pt x="1167358" y="742851"/>
                  </a:lnTo>
                  <a:cubicBezTo>
                    <a:pt x="1165759" y="741104"/>
                    <a:pt x="1165879" y="738390"/>
                    <a:pt x="1167628" y="736790"/>
                  </a:cubicBezTo>
                  <a:lnTo>
                    <a:pt x="1171379" y="733357"/>
                  </a:lnTo>
                  <a:cubicBezTo>
                    <a:pt x="1172254" y="732557"/>
                    <a:pt x="1173369" y="732187"/>
                    <a:pt x="1174466" y="732236"/>
                  </a:cubicBezTo>
                  <a:close/>
                  <a:moveTo>
                    <a:pt x="798628" y="732236"/>
                  </a:moveTo>
                  <a:cubicBezTo>
                    <a:pt x="799725" y="732285"/>
                    <a:pt x="800803" y="732752"/>
                    <a:pt x="801603" y="733626"/>
                  </a:cubicBezTo>
                  <a:lnTo>
                    <a:pt x="805036" y="737378"/>
                  </a:lnTo>
                  <a:cubicBezTo>
                    <a:pt x="806636" y="739126"/>
                    <a:pt x="806515" y="741840"/>
                    <a:pt x="804767" y="743439"/>
                  </a:cubicBezTo>
                  <a:lnTo>
                    <a:pt x="801015" y="746872"/>
                  </a:lnTo>
                  <a:cubicBezTo>
                    <a:pt x="799267" y="748472"/>
                    <a:pt x="796554" y="748351"/>
                    <a:pt x="794954" y="746604"/>
                  </a:cubicBezTo>
                  <a:lnTo>
                    <a:pt x="791521" y="742851"/>
                  </a:lnTo>
                  <a:cubicBezTo>
                    <a:pt x="789921" y="741104"/>
                    <a:pt x="790041" y="738390"/>
                    <a:pt x="791790" y="736790"/>
                  </a:cubicBezTo>
                  <a:lnTo>
                    <a:pt x="795541" y="733357"/>
                  </a:lnTo>
                  <a:cubicBezTo>
                    <a:pt x="796416" y="732557"/>
                    <a:pt x="797531" y="732187"/>
                    <a:pt x="798628" y="732236"/>
                  </a:cubicBezTo>
                  <a:close/>
                  <a:moveTo>
                    <a:pt x="422790" y="732236"/>
                  </a:moveTo>
                  <a:cubicBezTo>
                    <a:pt x="423887" y="732285"/>
                    <a:pt x="424966" y="732752"/>
                    <a:pt x="425765" y="733626"/>
                  </a:cubicBezTo>
                  <a:lnTo>
                    <a:pt x="429198" y="737378"/>
                  </a:lnTo>
                  <a:cubicBezTo>
                    <a:pt x="430798" y="739126"/>
                    <a:pt x="430677" y="741840"/>
                    <a:pt x="428929" y="743439"/>
                  </a:cubicBezTo>
                  <a:lnTo>
                    <a:pt x="425177" y="746872"/>
                  </a:lnTo>
                  <a:cubicBezTo>
                    <a:pt x="423429" y="748472"/>
                    <a:pt x="420715" y="748351"/>
                    <a:pt x="419116" y="746604"/>
                  </a:cubicBezTo>
                  <a:lnTo>
                    <a:pt x="415683" y="742851"/>
                  </a:lnTo>
                  <a:cubicBezTo>
                    <a:pt x="414083" y="741104"/>
                    <a:pt x="414203" y="738390"/>
                    <a:pt x="415951" y="736790"/>
                  </a:cubicBezTo>
                  <a:lnTo>
                    <a:pt x="419703" y="733357"/>
                  </a:lnTo>
                  <a:cubicBezTo>
                    <a:pt x="420578" y="732557"/>
                    <a:pt x="421693" y="732187"/>
                    <a:pt x="422790" y="732236"/>
                  </a:cubicBezTo>
                  <a:close/>
                  <a:moveTo>
                    <a:pt x="3888788" y="722552"/>
                  </a:moveTo>
                  <a:cubicBezTo>
                    <a:pt x="3890414" y="722660"/>
                    <a:pt x="3891998" y="723387"/>
                    <a:pt x="3893156" y="724710"/>
                  </a:cubicBezTo>
                  <a:lnTo>
                    <a:pt x="3899507" y="731966"/>
                  </a:lnTo>
                  <a:cubicBezTo>
                    <a:pt x="3901823" y="734611"/>
                    <a:pt x="3901556" y="738633"/>
                    <a:pt x="3898910" y="740949"/>
                  </a:cubicBezTo>
                  <a:lnTo>
                    <a:pt x="3889766" y="748952"/>
                  </a:lnTo>
                  <a:cubicBezTo>
                    <a:pt x="3887122" y="751268"/>
                    <a:pt x="3883099" y="751000"/>
                    <a:pt x="3880784" y="748355"/>
                  </a:cubicBezTo>
                  <a:lnTo>
                    <a:pt x="3874433" y="741099"/>
                  </a:lnTo>
                  <a:cubicBezTo>
                    <a:pt x="3872117" y="738454"/>
                    <a:pt x="3872385" y="734432"/>
                    <a:pt x="3875030" y="732116"/>
                  </a:cubicBezTo>
                  <a:lnTo>
                    <a:pt x="3884173" y="724113"/>
                  </a:lnTo>
                  <a:cubicBezTo>
                    <a:pt x="3885496" y="722955"/>
                    <a:pt x="3887163" y="722443"/>
                    <a:pt x="3888788" y="722552"/>
                  </a:cubicBezTo>
                  <a:close/>
                  <a:moveTo>
                    <a:pt x="3512951" y="722552"/>
                  </a:moveTo>
                  <a:cubicBezTo>
                    <a:pt x="3514576" y="722660"/>
                    <a:pt x="3516160" y="723387"/>
                    <a:pt x="3517318" y="724710"/>
                  </a:cubicBezTo>
                  <a:lnTo>
                    <a:pt x="3523669" y="731966"/>
                  </a:lnTo>
                  <a:cubicBezTo>
                    <a:pt x="3525985" y="734611"/>
                    <a:pt x="3525717" y="738633"/>
                    <a:pt x="3523072" y="740949"/>
                  </a:cubicBezTo>
                  <a:lnTo>
                    <a:pt x="3513929" y="748952"/>
                  </a:lnTo>
                  <a:cubicBezTo>
                    <a:pt x="3511284" y="751268"/>
                    <a:pt x="3507261" y="751000"/>
                    <a:pt x="3504946" y="748355"/>
                  </a:cubicBezTo>
                  <a:lnTo>
                    <a:pt x="3498594" y="741099"/>
                  </a:lnTo>
                  <a:cubicBezTo>
                    <a:pt x="3496279" y="738454"/>
                    <a:pt x="3496546" y="734432"/>
                    <a:pt x="3499192" y="732116"/>
                  </a:cubicBezTo>
                  <a:lnTo>
                    <a:pt x="3508335" y="724113"/>
                  </a:lnTo>
                  <a:cubicBezTo>
                    <a:pt x="3509658" y="722955"/>
                    <a:pt x="3511325" y="722443"/>
                    <a:pt x="3512951" y="722552"/>
                  </a:cubicBezTo>
                  <a:close/>
                  <a:moveTo>
                    <a:pt x="3137112" y="722552"/>
                  </a:moveTo>
                  <a:cubicBezTo>
                    <a:pt x="3138738" y="722660"/>
                    <a:pt x="3140323" y="723387"/>
                    <a:pt x="3141480" y="724710"/>
                  </a:cubicBezTo>
                  <a:lnTo>
                    <a:pt x="3147831" y="731966"/>
                  </a:lnTo>
                  <a:cubicBezTo>
                    <a:pt x="3150147" y="734611"/>
                    <a:pt x="3149879" y="738633"/>
                    <a:pt x="3147234" y="740949"/>
                  </a:cubicBezTo>
                  <a:lnTo>
                    <a:pt x="3138091" y="748952"/>
                  </a:lnTo>
                  <a:cubicBezTo>
                    <a:pt x="3135446" y="751268"/>
                    <a:pt x="3131423" y="751000"/>
                    <a:pt x="3129108" y="748355"/>
                  </a:cubicBezTo>
                  <a:lnTo>
                    <a:pt x="3122757" y="741099"/>
                  </a:lnTo>
                  <a:cubicBezTo>
                    <a:pt x="3120441" y="738454"/>
                    <a:pt x="3120708" y="734432"/>
                    <a:pt x="3123354" y="732116"/>
                  </a:cubicBezTo>
                  <a:lnTo>
                    <a:pt x="3132498" y="724113"/>
                  </a:lnTo>
                  <a:cubicBezTo>
                    <a:pt x="3133820" y="722955"/>
                    <a:pt x="3135488" y="722443"/>
                    <a:pt x="3137112" y="722552"/>
                  </a:cubicBezTo>
                  <a:close/>
                  <a:moveTo>
                    <a:pt x="2761274" y="722552"/>
                  </a:moveTo>
                  <a:cubicBezTo>
                    <a:pt x="2762900" y="722660"/>
                    <a:pt x="2764484" y="723387"/>
                    <a:pt x="2765642" y="724710"/>
                  </a:cubicBezTo>
                  <a:lnTo>
                    <a:pt x="2771993" y="731966"/>
                  </a:lnTo>
                  <a:cubicBezTo>
                    <a:pt x="2774309" y="734611"/>
                    <a:pt x="2774042" y="738633"/>
                    <a:pt x="2771396" y="740949"/>
                  </a:cubicBezTo>
                  <a:lnTo>
                    <a:pt x="2762252" y="748952"/>
                  </a:lnTo>
                  <a:cubicBezTo>
                    <a:pt x="2759608" y="751268"/>
                    <a:pt x="2755585" y="751000"/>
                    <a:pt x="2753270" y="748355"/>
                  </a:cubicBezTo>
                  <a:lnTo>
                    <a:pt x="2746918" y="741099"/>
                  </a:lnTo>
                  <a:cubicBezTo>
                    <a:pt x="2744603" y="738454"/>
                    <a:pt x="2744871" y="734432"/>
                    <a:pt x="2747516" y="732116"/>
                  </a:cubicBezTo>
                  <a:lnTo>
                    <a:pt x="2756659" y="724113"/>
                  </a:lnTo>
                  <a:cubicBezTo>
                    <a:pt x="2757982" y="722955"/>
                    <a:pt x="2759649" y="722443"/>
                    <a:pt x="2761274" y="722552"/>
                  </a:cubicBezTo>
                  <a:close/>
                  <a:moveTo>
                    <a:pt x="2385436" y="722552"/>
                  </a:moveTo>
                  <a:cubicBezTo>
                    <a:pt x="2387062" y="722660"/>
                    <a:pt x="2388646" y="723387"/>
                    <a:pt x="2389804" y="724710"/>
                  </a:cubicBezTo>
                  <a:lnTo>
                    <a:pt x="2396155" y="731966"/>
                  </a:lnTo>
                  <a:cubicBezTo>
                    <a:pt x="2398471" y="734611"/>
                    <a:pt x="2398203" y="738633"/>
                    <a:pt x="2395558" y="740949"/>
                  </a:cubicBezTo>
                  <a:lnTo>
                    <a:pt x="2386415" y="748952"/>
                  </a:lnTo>
                  <a:cubicBezTo>
                    <a:pt x="2383769" y="751268"/>
                    <a:pt x="2379747" y="751000"/>
                    <a:pt x="2377432" y="748355"/>
                  </a:cubicBezTo>
                  <a:lnTo>
                    <a:pt x="2371080" y="741099"/>
                  </a:lnTo>
                  <a:cubicBezTo>
                    <a:pt x="2368764" y="738454"/>
                    <a:pt x="2369032" y="734432"/>
                    <a:pt x="2371678" y="732116"/>
                  </a:cubicBezTo>
                  <a:lnTo>
                    <a:pt x="2380821" y="724113"/>
                  </a:lnTo>
                  <a:cubicBezTo>
                    <a:pt x="2382144" y="722955"/>
                    <a:pt x="2383811" y="722443"/>
                    <a:pt x="2385436" y="722552"/>
                  </a:cubicBezTo>
                  <a:close/>
                  <a:moveTo>
                    <a:pt x="2009598" y="722552"/>
                  </a:moveTo>
                  <a:cubicBezTo>
                    <a:pt x="2011224" y="722660"/>
                    <a:pt x="2012808" y="723387"/>
                    <a:pt x="2013966" y="724710"/>
                  </a:cubicBezTo>
                  <a:lnTo>
                    <a:pt x="2020316" y="731966"/>
                  </a:lnTo>
                  <a:cubicBezTo>
                    <a:pt x="2022632" y="734611"/>
                    <a:pt x="2022365" y="738633"/>
                    <a:pt x="2019720" y="740949"/>
                  </a:cubicBezTo>
                  <a:lnTo>
                    <a:pt x="2010576" y="748952"/>
                  </a:lnTo>
                  <a:cubicBezTo>
                    <a:pt x="2007931" y="751268"/>
                    <a:pt x="2003908" y="751000"/>
                    <a:pt x="2001593" y="748355"/>
                  </a:cubicBezTo>
                  <a:lnTo>
                    <a:pt x="1995242" y="741099"/>
                  </a:lnTo>
                  <a:cubicBezTo>
                    <a:pt x="1992926" y="738454"/>
                    <a:pt x="1993194" y="734432"/>
                    <a:pt x="1995840" y="732116"/>
                  </a:cubicBezTo>
                  <a:lnTo>
                    <a:pt x="2004983" y="724113"/>
                  </a:lnTo>
                  <a:cubicBezTo>
                    <a:pt x="2006306" y="722955"/>
                    <a:pt x="2007973" y="722443"/>
                    <a:pt x="2009598" y="722552"/>
                  </a:cubicBezTo>
                  <a:close/>
                  <a:moveTo>
                    <a:pt x="1633760" y="722552"/>
                  </a:moveTo>
                  <a:cubicBezTo>
                    <a:pt x="1635386" y="722660"/>
                    <a:pt x="1636970" y="723387"/>
                    <a:pt x="1638128" y="724710"/>
                  </a:cubicBezTo>
                  <a:lnTo>
                    <a:pt x="1644479" y="731966"/>
                  </a:lnTo>
                  <a:cubicBezTo>
                    <a:pt x="1646794" y="734611"/>
                    <a:pt x="1646527" y="738633"/>
                    <a:pt x="1643882" y="740949"/>
                  </a:cubicBezTo>
                  <a:lnTo>
                    <a:pt x="1634738" y="748952"/>
                  </a:lnTo>
                  <a:cubicBezTo>
                    <a:pt x="1632093" y="751268"/>
                    <a:pt x="1628071" y="751000"/>
                    <a:pt x="1625755" y="748355"/>
                  </a:cubicBezTo>
                  <a:lnTo>
                    <a:pt x="1619404" y="741099"/>
                  </a:lnTo>
                  <a:cubicBezTo>
                    <a:pt x="1617088" y="738454"/>
                    <a:pt x="1617356" y="734432"/>
                    <a:pt x="1620001" y="732116"/>
                  </a:cubicBezTo>
                  <a:lnTo>
                    <a:pt x="1629144" y="724113"/>
                  </a:lnTo>
                  <a:cubicBezTo>
                    <a:pt x="1630467" y="722955"/>
                    <a:pt x="1632134" y="722443"/>
                    <a:pt x="1633760" y="722552"/>
                  </a:cubicBezTo>
                  <a:close/>
                  <a:moveTo>
                    <a:pt x="1257922" y="722552"/>
                  </a:moveTo>
                  <a:cubicBezTo>
                    <a:pt x="1259547" y="722660"/>
                    <a:pt x="1261132" y="723387"/>
                    <a:pt x="1262289" y="724710"/>
                  </a:cubicBezTo>
                  <a:lnTo>
                    <a:pt x="1268640" y="731966"/>
                  </a:lnTo>
                  <a:cubicBezTo>
                    <a:pt x="1270956" y="734611"/>
                    <a:pt x="1270689" y="738633"/>
                    <a:pt x="1268044" y="740949"/>
                  </a:cubicBezTo>
                  <a:lnTo>
                    <a:pt x="1258900" y="748952"/>
                  </a:lnTo>
                  <a:cubicBezTo>
                    <a:pt x="1256255" y="751268"/>
                    <a:pt x="1252232" y="751000"/>
                    <a:pt x="1249917" y="748355"/>
                  </a:cubicBezTo>
                  <a:lnTo>
                    <a:pt x="1243566" y="741099"/>
                  </a:lnTo>
                  <a:cubicBezTo>
                    <a:pt x="1241250" y="738454"/>
                    <a:pt x="1241518" y="734432"/>
                    <a:pt x="1244163" y="732116"/>
                  </a:cubicBezTo>
                  <a:lnTo>
                    <a:pt x="1253306" y="724113"/>
                  </a:lnTo>
                  <a:cubicBezTo>
                    <a:pt x="1254629" y="722955"/>
                    <a:pt x="1256296" y="722443"/>
                    <a:pt x="1257922" y="722552"/>
                  </a:cubicBezTo>
                  <a:close/>
                  <a:moveTo>
                    <a:pt x="882084" y="722552"/>
                  </a:moveTo>
                  <a:cubicBezTo>
                    <a:pt x="883709" y="722660"/>
                    <a:pt x="885294" y="723387"/>
                    <a:pt x="886452" y="724710"/>
                  </a:cubicBezTo>
                  <a:lnTo>
                    <a:pt x="892803" y="731966"/>
                  </a:lnTo>
                  <a:cubicBezTo>
                    <a:pt x="895118" y="734611"/>
                    <a:pt x="894851" y="738633"/>
                    <a:pt x="892206" y="740949"/>
                  </a:cubicBezTo>
                  <a:lnTo>
                    <a:pt x="883062" y="748952"/>
                  </a:lnTo>
                  <a:cubicBezTo>
                    <a:pt x="880417" y="751268"/>
                    <a:pt x="876395" y="751000"/>
                    <a:pt x="874079" y="748355"/>
                  </a:cubicBezTo>
                  <a:lnTo>
                    <a:pt x="867728" y="741099"/>
                  </a:lnTo>
                  <a:cubicBezTo>
                    <a:pt x="865412" y="738454"/>
                    <a:pt x="865680" y="734432"/>
                    <a:pt x="868326" y="732116"/>
                  </a:cubicBezTo>
                  <a:lnTo>
                    <a:pt x="877469" y="724113"/>
                  </a:lnTo>
                  <a:cubicBezTo>
                    <a:pt x="878791" y="722955"/>
                    <a:pt x="880458" y="722443"/>
                    <a:pt x="882084" y="722552"/>
                  </a:cubicBezTo>
                  <a:close/>
                  <a:moveTo>
                    <a:pt x="506246" y="722552"/>
                  </a:moveTo>
                  <a:cubicBezTo>
                    <a:pt x="507871" y="722660"/>
                    <a:pt x="509456" y="723387"/>
                    <a:pt x="510614" y="724710"/>
                  </a:cubicBezTo>
                  <a:lnTo>
                    <a:pt x="516965" y="731966"/>
                  </a:lnTo>
                  <a:cubicBezTo>
                    <a:pt x="519280" y="734611"/>
                    <a:pt x="519013" y="738633"/>
                    <a:pt x="516367" y="740949"/>
                  </a:cubicBezTo>
                  <a:lnTo>
                    <a:pt x="507224" y="748952"/>
                  </a:lnTo>
                  <a:cubicBezTo>
                    <a:pt x="504579" y="751268"/>
                    <a:pt x="500557" y="751000"/>
                    <a:pt x="498241" y="748355"/>
                  </a:cubicBezTo>
                  <a:lnTo>
                    <a:pt x="491890" y="741099"/>
                  </a:lnTo>
                  <a:cubicBezTo>
                    <a:pt x="489574" y="738454"/>
                    <a:pt x="489842" y="734432"/>
                    <a:pt x="492487" y="732116"/>
                  </a:cubicBezTo>
                  <a:lnTo>
                    <a:pt x="501631" y="724113"/>
                  </a:lnTo>
                  <a:cubicBezTo>
                    <a:pt x="502953" y="722955"/>
                    <a:pt x="504620" y="722443"/>
                    <a:pt x="506246" y="722552"/>
                  </a:cubicBezTo>
                  <a:close/>
                  <a:moveTo>
                    <a:pt x="130408" y="722552"/>
                  </a:moveTo>
                  <a:cubicBezTo>
                    <a:pt x="132034" y="722660"/>
                    <a:pt x="133618" y="723387"/>
                    <a:pt x="134776" y="724710"/>
                  </a:cubicBezTo>
                  <a:lnTo>
                    <a:pt x="141127" y="731966"/>
                  </a:lnTo>
                  <a:cubicBezTo>
                    <a:pt x="143443" y="734611"/>
                    <a:pt x="143175" y="738633"/>
                    <a:pt x="140530" y="740949"/>
                  </a:cubicBezTo>
                  <a:lnTo>
                    <a:pt x="131386" y="748952"/>
                  </a:lnTo>
                  <a:cubicBezTo>
                    <a:pt x="128741" y="751268"/>
                    <a:pt x="124719" y="751000"/>
                    <a:pt x="122403" y="748355"/>
                  </a:cubicBezTo>
                  <a:lnTo>
                    <a:pt x="116052" y="741099"/>
                  </a:lnTo>
                  <a:cubicBezTo>
                    <a:pt x="113736" y="738454"/>
                    <a:pt x="114004" y="734432"/>
                    <a:pt x="116650" y="732116"/>
                  </a:cubicBezTo>
                  <a:lnTo>
                    <a:pt x="125792" y="724113"/>
                  </a:lnTo>
                  <a:cubicBezTo>
                    <a:pt x="127115" y="722955"/>
                    <a:pt x="128782" y="722443"/>
                    <a:pt x="130408" y="722552"/>
                  </a:cubicBezTo>
                  <a:close/>
                  <a:moveTo>
                    <a:pt x="4114847" y="721443"/>
                  </a:moveTo>
                  <a:lnTo>
                    <a:pt x="4130047" y="767651"/>
                  </a:lnTo>
                  <a:lnTo>
                    <a:pt x="4124969" y="767651"/>
                  </a:lnTo>
                  <a:lnTo>
                    <a:pt x="4102429" y="745111"/>
                  </a:lnTo>
                  <a:cubicBezTo>
                    <a:pt x="4099323" y="742004"/>
                    <a:pt x="4099323" y="736968"/>
                    <a:pt x="4102429" y="733861"/>
                  </a:cubicBezTo>
                  <a:close/>
                  <a:moveTo>
                    <a:pt x="4083862" y="705737"/>
                  </a:moveTo>
                  <a:cubicBezTo>
                    <a:pt x="4085522" y="705940"/>
                    <a:pt x="4087104" y="706775"/>
                    <a:pt x="4088216" y="708196"/>
                  </a:cubicBezTo>
                  <a:lnTo>
                    <a:pt x="4092988" y="714297"/>
                  </a:lnTo>
                  <a:cubicBezTo>
                    <a:pt x="4095212" y="717139"/>
                    <a:pt x="4094709" y="721246"/>
                    <a:pt x="4091866" y="723469"/>
                  </a:cubicBezTo>
                  <a:lnTo>
                    <a:pt x="4085441" y="728496"/>
                  </a:lnTo>
                  <a:cubicBezTo>
                    <a:pt x="4082598" y="730720"/>
                    <a:pt x="4078491" y="730218"/>
                    <a:pt x="4076268" y="727376"/>
                  </a:cubicBezTo>
                  <a:lnTo>
                    <a:pt x="4071496" y="721276"/>
                  </a:lnTo>
                  <a:cubicBezTo>
                    <a:pt x="4069272" y="718433"/>
                    <a:pt x="4069774" y="714327"/>
                    <a:pt x="4072616" y="712103"/>
                  </a:cubicBezTo>
                  <a:lnTo>
                    <a:pt x="4079043" y="707076"/>
                  </a:lnTo>
                  <a:cubicBezTo>
                    <a:pt x="4080464" y="705964"/>
                    <a:pt x="4082202" y="705534"/>
                    <a:pt x="4083862" y="705737"/>
                  </a:cubicBezTo>
                  <a:close/>
                  <a:moveTo>
                    <a:pt x="3708024" y="705737"/>
                  </a:moveTo>
                  <a:cubicBezTo>
                    <a:pt x="3709684" y="705940"/>
                    <a:pt x="3711266" y="706775"/>
                    <a:pt x="3712378" y="708196"/>
                  </a:cubicBezTo>
                  <a:lnTo>
                    <a:pt x="3717149" y="714297"/>
                  </a:lnTo>
                  <a:cubicBezTo>
                    <a:pt x="3719373" y="717139"/>
                    <a:pt x="3718871" y="721246"/>
                    <a:pt x="3716029" y="723469"/>
                  </a:cubicBezTo>
                  <a:lnTo>
                    <a:pt x="3709602" y="728496"/>
                  </a:lnTo>
                  <a:cubicBezTo>
                    <a:pt x="3706760" y="730720"/>
                    <a:pt x="3702653" y="730218"/>
                    <a:pt x="3700429" y="727376"/>
                  </a:cubicBezTo>
                  <a:lnTo>
                    <a:pt x="3695658" y="721276"/>
                  </a:lnTo>
                  <a:cubicBezTo>
                    <a:pt x="3693435" y="718433"/>
                    <a:pt x="3693936" y="714327"/>
                    <a:pt x="3696778" y="712103"/>
                  </a:cubicBezTo>
                  <a:lnTo>
                    <a:pt x="3703204" y="707076"/>
                  </a:lnTo>
                  <a:cubicBezTo>
                    <a:pt x="3704626" y="705964"/>
                    <a:pt x="3706364" y="705534"/>
                    <a:pt x="3708024" y="705737"/>
                  </a:cubicBezTo>
                  <a:close/>
                  <a:moveTo>
                    <a:pt x="3332185" y="705737"/>
                  </a:moveTo>
                  <a:cubicBezTo>
                    <a:pt x="3333846" y="705940"/>
                    <a:pt x="3335428" y="706775"/>
                    <a:pt x="3336540" y="708196"/>
                  </a:cubicBezTo>
                  <a:lnTo>
                    <a:pt x="3341312" y="714297"/>
                  </a:lnTo>
                  <a:cubicBezTo>
                    <a:pt x="3343535" y="717139"/>
                    <a:pt x="3343033" y="721246"/>
                    <a:pt x="3340190" y="723469"/>
                  </a:cubicBezTo>
                  <a:lnTo>
                    <a:pt x="3333764" y="728496"/>
                  </a:lnTo>
                  <a:cubicBezTo>
                    <a:pt x="3330922" y="730720"/>
                    <a:pt x="3326815" y="730218"/>
                    <a:pt x="3324592" y="727376"/>
                  </a:cubicBezTo>
                  <a:lnTo>
                    <a:pt x="3319820" y="721276"/>
                  </a:lnTo>
                  <a:cubicBezTo>
                    <a:pt x="3317596" y="718433"/>
                    <a:pt x="3318098" y="714327"/>
                    <a:pt x="3320940" y="712103"/>
                  </a:cubicBezTo>
                  <a:lnTo>
                    <a:pt x="3327367" y="707076"/>
                  </a:lnTo>
                  <a:cubicBezTo>
                    <a:pt x="3328788" y="705964"/>
                    <a:pt x="3330526" y="705534"/>
                    <a:pt x="3332185" y="705737"/>
                  </a:cubicBezTo>
                  <a:close/>
                  <a:moveTo>
                    <a:pt x="2956348" y="705737"/>
                  </a:moveTo>
                  <a:cubicBezTo>
                    <a:pt x="2958008" y="705940"/>
                    <a:pt x="2959590" y="706775"/>
                    <a:pt x="2960702" y="708196"/>
                  </a:cubicBezTo>
                  <a:lnTo>
                    <a:pt x="2965474" y="714297"/>
                  </a:lnTo>
                  <a:cubicBezTo>
                    <a:pt x="2967697" y="717139"/>
                    <a:pt x="2967195" y="721246"/>
                    <a:pt x="2964353" y="723469"/>
                  </a:cubicBezTo>
                  <a:lnTo>
                    <a:pt x="2957926" y="728496"/>
                  </a:lnTo>
                  <a:cubicBezTo>
                    <a:pt x="2955084" y="730720"/>
                    <a:pt x="2950977" y="730218"/>
                    <a:pt x="2948753" y="727376"/>
                  </a:cubicBezTo>
                  <a:lnTo>
                    <a:pt x="2943982" y="721276"/>
                  </a:lnTo>
                  <a:cubicBezTo>
                    <a:pt x="2941758" y="718433"/>
                    <a:pt x="2942260" y="714327"/>
                    <a:pt x="2945102" y="712103"/>
                  </a:cubicBezTo>
                  <a:lnTo>
                    <a:pt x="2951529" y="707076"/>
                  </a:lnTo>
                  <a:cubicBezTo>
                    <a:pt x="2952950" y="705964"/>
                    <a:pt x="2954687" y="705534"/>
                    <a:pt x="2956348" y="705737"/>
                  </a:cubicBezTo>
                  <a:close/>
                  <a:moveTo>
                    <a:pt x="2580510" y="705737"/>
                  </a:moveTo>
                  <a:cubicBezTo>
                    <a:pt x="2582170" y="705940"/>
                    <a:pt x="2583752" y="706775"/>
                    <a:pt x="2584864" y="708196"/>
                  </a:cubicBezTo>
                  <a:lnTo>
                    <a:pt x="2589636" y="714297"/>
                  </a:lnTo>
                  <a:cubicBezTo>
                    <a:pt x="2591859" y="717139"/>
                    <a:pt x="2591357" y="721246"/>
                    <a:pt x="2588515" y="723469"/>
                  </a:cubicBezTo>
                  <a:lnTo>
                    <a:pt x="2582088" y="728496"/>
                  </a:lnTo>
                  <a:cubicBezTo>
                    <a:pt x="2579246" y="730720"/>
                    <a:pt x="2575139" y="730218"/>
                    <a:pt x="2572915" y="727376"/>
                  </a:cubicBezTo>
                  <a:lnTo>
                    <a:pt x="2568144" y="721276"/>
                  </a:lnTo>
                  <a:cubicBezTo>
                    <a:pt x="2565920" y="718433"/>
                    <a:pt x="2566422" y="714327"/>
                    <a:pt x="2569264" y="712103"/>
                  </a:cubicBezTo>
                  <a:lnTo>
                    <a:pt x="2575691" y="707076"/>
                  </a:lnTo>
                  <a:cubicBezTo>
                    <a:pt x="2577112" y="705964"/>
                    <a:pt x="2578850" y="705534"/>
                    <a:pt x="2580510" y="705737"/>
                  </a:cubicBezTo>
                  <a:close/>
                  <a:moveTo>
                    <a:pt x="2204671" y="705737"/>
                  </a:moveTo>
                  <a:cubicBezTo>
                    <a:pt x="2206331" y="705940"/>
                    <a:pt x="2207914" y="706775"/>
                    <a:pt x="2209026" y="708196"/>
                  </a:cubicBezTo>
                  <a:lnTo>
                    <a:pt x="2213798" y="714297"/>
                  </a:lnTo>
                  <a:cubicBezTo>
                    <a:pt x="2216020" y="717139"/>
                    <a:pt x="2215519" y="721246"/>
                    <a:pt x="2212676" y="723469"/>
                  </a:cubicBezTo>
                  <a:lnTo>
                    <a:pt x="2206250" y="728496"/>
                  </a:lnTo>
                  <a:cubicBezTo>
                    <a:pt x="2203408" y="730720"/>
                    <a:pt x="2199301" y="730218"/>
                    <a:pt x="2197077" y="727376"/>
                  </a:cubicBezTo>
                  <a:lnTo>
                    <a:pt x="2192306" y="721276"/>
                  </a:lnTo>
                  <a:cubicBezTo>
                    <a:pt x="2190082" y="718433"/>
                    <a:pt x="2190584" y="714327"/>
                    <a:pt x="2193426" y="712103"/>
                  </a:cubicBezTo>
                  <a:lnTo>
                    <a:pt x="2199853" y="707076"/>
                  </a:lnTo>
                  <a:cubicBezTo>
                    <a:pt x="2201274" y="705964"/>
                    <a:pt x="2203011" y="705534"/>
                    <a:pt x="2204671" y="705737"/>
                  </a:cubicBezTo>
                  <a:close/>
                  <a:moveTo>
                    <a:pt x="1828833" y="705737"/>
                  </a:moveTo>
                  <a:cubicBezTo>
                    <a:pt x="1830494" y="705940"/>
                    <a:pt x="1832075" y="706775"/>
                    <a:pt x="1833188" y="708196"/>
                  </a:cubicBezTo>
                  <a:lnTo>
                    <a:pt x="1837959" y="714297"/>
                  </a:lnTo>
                  <a:cubicBezTo>
                    <a:pt x="1840183" y="717139"/>
                    <a:pt x="1839681" y="721246"/>
                    <a:pt x="1836838" y="723469"/>
                  </a:cubicBezTo>
                  <a:lnTo>
                    <a:pt x="1830412" y="728496"/>
                  </a:lnTo>
                  <a:cubicBezTo>
                    <a:pt x="1827570" y="730720"/>
                    <a:pt x="1823463" y="730218"/>
                    <a:pt x="1821239" y="727376"/>
                  </a:cubicBezTo>
                  <a:lnTo>
                    <a:pt x="1816468" y="721276"/>
                  </a:lnTo>
                  <a:cubicBezTo>
                    <a:pt x="1814244" y="718433"/>
                    <a:pt x="1814746" y="714327"/>
                    <a:pt x="1817588" y="712103"/>
                  </a:cubicBezTo>
                  <a:lnTo>
                    <a:pt x="1824014" y="707076"/>
                  </a:lnTo>
                  <a:cubicBezTo>
                    <a:pt x="1825436" y="705964"/>
                    <a:pt x="1827173" y="705534"/>
                    <a:pt x="1828833" y="705737"/>
                  </a:cubicBezTo>
                  <a:close/>
                  <a:moveTo>
                    <a:pt x="1452995" y="705737"/>
                  </a:moveTo>
                  <a:cubicBezTo>
                    <a:pt x="1454655" y="705940"/>
                    <a:pt x="1456238" y="706775"/>
                    <a:pt x="1457349" y="708196"/>
                  </a:cubicBezTo>
                  <a:lnTo>
                    <a:pt x="1462121" y="714297"/>
                  </a:lnTo>
                  <a:cubicBezTo>
                    <a:pt x="1464344" y="717139"/>
                    <a:pt x="1463842" y="721246"/>
                    <a:pt x="1461000" y="723469"/>
                  </a:cubicBezTo>
                  <a:lnTo>
                    <a:pt x="1454574" y="728496"/>
                  </a:lnTo>
                  <a:cubicBezTo>
                    <a:pt x="1451731" y="730720"/>
                    <a:pt x="1447624" y="730218"/>
                    <a:pt x="1445401" y="727376"/>
                  </a:cubicBezTo>
                  <a:lnTo>
                    <a:pt x="1440629" y="721276"/>
                  </a:lnTo>
                  <a:cubicBezTo>
                    <a:pt x="1438406" y="718433"/>
                    <a:pt x="1438907" y="714327"/>
                    <a:pt x="1441750" y="712103"/>
                  </a:cubicBezTo>
                  <a:lnTo>
                    <a:pt x="1448176" y="707076"/>
                  </a:lnTo>
                  <a:cubicBezTo>
                    <a:pt x="1449598" y="705964"/>
                    <a:pt x="1451335" y="705534"/>
                    <a:pt x="1452995" y="705737"/>
                  </a:cubicBezTo>
                  <a:close/>
                  <a:moveTo>
                    <a:pt x="1077157" y="705737"/>
                  </a:moveTo>
                  <a:cubicBezTo>
                    <a:pt x="1078817" y="705940"/>
                    <a:pt x="1080399" y="706775"/>
                    <a:pt x="1081511" y="708196"/>
                  </a:cubicBezTo>
                  <a:lnTo>
                    <a:pt x="1086283" y="714297"/>
                  </a:lnTo>
                  <a:cubicBezTo>
                    <a:pt x="1088506" y="717139"/>
                    <a:pt x="1088004" y="721246"/>
                    <a:pt x="1085162" y="723469"/>
                  </a:cubicBezTo>
                  <a:lnTo>
                    <a:pt x="1078736" y="728496"/>
                  </a:lnTo>
                  <a:cubicBezTo>
                    <a:pt x="1075893" y="730720"/>
                    <a:pt x="1071786" y="730218"/>
                    <a:pt x="1069563" y="727376"/>
                  </a:cubicBezTo>
                  <a:lnTo>
                    <a:pt x="1064791" y="721276"/>
                  </a:lnTo>
                  <a:cubicBezTo>
                    <a:pt x="1062568" y="718433"/>
                    <a:pt x="1063069" y="714327"/>
                    <a:pt x="1065912" y="712103"/>
                  </a:cubicBezTo>
                  <a:lnTo>
                    <a:pt x="1072338" y="707076"/>
                  </a:lnTo>
                  <a:cubicBezTo>
                    <a:pt x="1073759" y="705964"/>
                    <a:pt x="1075497" y="705534"/>
                    <a:pt x="1077157" y="705737"/>
                  </a:cubicBezTo>
                  <a:close/>
                  <a:moveTo>
                    <a:pt x="701319" y="705737"/>
                  </a:moveTo>
                  <a:cubicBezTo>
                    <a:pt x="702979" y="705940"/>
                    <a:pt x="704561" y="706775"/>
                    <a:pt x="705673" y="708196"/>
                  </a:cubicBezTo>
                  <a:lnTo>
                    <a:pt x="710445" y="714297"/>
                  </a:lnTo>
                  <a:cubicBezTo>
                    <a:pt x="712668" y="717139"/>
                    <a:pt x="712166" y="721246"/>
                    <a:pt x="709324" y="723469"/>
                  </a:cubicBezTo>
                  <a:lnTo>
                    <a:pt x="702898" y="728496"/>
                  </a:lnTo>
                  <a:cubicBezTo>
                    <a:pt x="700055" y="730720"/>
                    <a:pt x="695949" y="730218"/>
                    <a:pt x="693725" y="727376"/>
                  </a:cubicBezTo>
                  <a:lnTo>
                    <a:pt x="688953" y="721276"/>
                  </a:lnTo>
                  <a:cubicBezTo>
                    <a:pt x="686730" y="718433"/>
                    <a:pt x="687232" y="714327"/>
                    <a:pt x="690074" y="712103"/>
                  </a:cubicBezTo>
                  <a:lnTo>
                    <a:pt x="696500" y="707076"/>
                  </a:lnTo>
                  <a:cubicBezTo>
                    <a:pt x="697922" y="705964"/>
                    <a:pt x="699659" y="705534"/>
                    <a:pt x="701319" y="705737"/>
                  </a:cubicBezTo>
                  <a:close/>
                  <a:moveTo>
                    <a:pt x="325481" y="705737"/>
                  </a:moveTo>
                  <a:cubicBezTo>
                    <a:pt x="327141" y="705940"/>
                    <a:pt x="328724" y="706775"/>
                    <a:pt x="329836" y="708196"/>
                  </a:cubicBezTo>
                  <a:lnTo>
                    <a:pt x="334607" y="714297"/>
                  </a:lnTo>
                  <a:cubicBezTo>
                    <a:pt x="336831" y="717139"/>
                    <a:pt x="336329" y="721246"/>
                    <a:pt x="333486" y="723469"/>
                  </a:cubicBezTo>
                  <a:lnTo>
                    <a:pt x="327060" y="728496"/>
                  </a:lnTo>
                  <a:cubicBezTo>
                    <a:pt x="324218" y="730720"/>
                    <a:pt x="320111" y="730218"/>
                    <a:pt x="317887" y="727376"/>
                  </a:cubicBezTo>
                  <a:lnTo>
                    <a:pt x="313115" y="721276"/>
                  </a:lnTo>
                  <a:cubicBezTo>
                    <a:pt x="310892" y="718433"/>
                    <a:pt x="311393" y="714327"/>
                    <a:pt x="314236" y="712103"/>
                  </a:cubicBezTo>
                  <a:lnTo>
                    <a:pt x="320662" y="707076"/>
                  </a:lnTo>
                  <a:cubicBezTo>
                    <a:pt x="322084" y="705964"/>
                    <a:pt x="323821" y="705534"/>
                    <a:pt x="325481" y="705737"/>
                  </a:cubicBezTo>
                  <a:close/>
                  <a:moveTo>
                    <a:pt x="3765099" y="698649"/>
                  </a:moveTo>
                  <a:cubicBezTo>
                    <a:pt x="3767135" y="698649"/>
                    <a:pt x="3769171" y="699425"/>
                    <a:pt x="3770724" y="700979"/>
                  </a:cubicBezTo>
                  <a:lnTo>
                    <a:pt x="3793264" y="723518"/>
                  </a:lnTo>
                  <a:cubicBezTo>
                    <a:pt x="3796371" y="726625"/>
                    <a:pt x="3796370" y="731662"/>
                    <a:pt x="3793264" y="734768"/>
                  </a:cubicBezTo>
                  <a:lnTo>
                    <a:pt x="3760381" y="767651"/>
                  </a:lnTo>
                  <a:cubicBezTo>
                    <a:pt x="3757274" y="770757"/>
                    <a:pt x="3752238" y="770758"/>
                    <a:pt x="3749131" y="767651"/>
                  </a:cubicBezTo>
                  <a:lnTo>
                    <a:pt x="3726592" y="745111"/>
                  </a:lnTo>
                  <a:cubicBezTo>
                    <a:pt x="3723484" y="742004"/>
                    <a:pt x="3723485" y="736968"/>
                    <a:pt x="3726592" y="733861"/>
                  </a:cubicBezTo>
                  <a:lnTo>
                    <a:pt x="3759474" y="700979"/>
                  </a:lnTo>
                  <a:cubicBezTo>
                    <a:pt x="3761028" y="699425"/>
                    <a:pt x="3763063" y="698649"/>
                    <a:pt x="3765099" y="698649"/>
                  </a:cubicBezTo>
                  <a:close/>
                  <a:moveTo>
                    <a:pt x="3389261" y="698649"/>
                  </a:moveTo>
                  <a:cubicBezTo>
                    <a:pt x="3391297" y="698649"/>
                    <a:pt x="3393332" y="699425"/>
                    <a:pt x="3394886" y="700979"/>
                  </a:cubicBezTo>
                  <a:lnTo>
                    <a:pt x="3417426" y="723518"/>
                  </a:lnTo>
                  <a:cubicBezTo>
                    <a:pt x="3420532" y="726625"/>
                    <a:pt x="3420532" y="731662"/>
                    <a:pt x="3417426" y="734768"/>
                  </a:cubicBezTo>
                  <a:lnTo>
                    <a:pt x="3384543" y="767651"/>
                  </a:lnTo>
                  <a:cubicBezTo>
                    <a:pt x="3381437" y="770757"/>
                    <a:pt x="3376400" y="770758"/>
                    <a:pt x="3373293" y="767651"/>
                  </a:cubicBezTo>
                  <a:lnTo>
                    <a:pt x="3350753" y="745111"/>
                  </a:lnTo>
                  <a:cubicBezTo>
                    <a:pt x="3347647" y="742004"/>
                    <a:pt x="3347647" y="736968"/>
                    <a:pt x="3350753" y="733861"/>
                  </a:cubicBezTo>
                  <a:lnTo>
                    <a:pt x="3383636" y="700979"/>
                  </a:lnTo>
                  <a:cubicBezTo>
                    <a:pt x="3385189" y="699425"/>
                    <a:pt x="3387225" y="698649"/>
                    <a:pt x="3389261" y="698649"/>
                  </a:cubicBezTo>
                  <a:close/>
                  <a:moveTo>
                    <a:pt x="3013424" y="698649"/>
                  </a:moveTo>
                  <a:cubicBezTo>
                    <a:pt x="3015460" y="698649"/>
                    <a:pt x="3017495" y="699425"/>
                    <a:pt x="3019048" y="700979"/>
                  </a:cubicBezTo>
                  <a:lnTo>
                    <a:pt x="3041588" y="723518"/>
                  </a:lnTo>
                  <a:cubicBezTo>
                    <a:pt x="3044694" y="726625"/>
                    <a:pt x="3044694" y="731662"/>
                    <a:pt x="3041588" y="734768"/>
                  </a:cubicBezTo>
                  <a:lnTo>
                    <a:pt x="3008705" y="767651"/>
                  </a:lnTo>
                  <a:cubicBezTo>
                    <a:pt x="3005599" y="770757"/>
                    <a:pt x="3000562" y="770758"/>
                    <a:pt x="2997455" y="767651"/>
                  </a:cubicBezTo>
                  <a:lnTo>
                    <a:pt x="2974915" y="745111"/>
                  </a:lnTo>
                  <a:cubicBezTo>
                    <a:pt x="2971809" y="742004"/>
                    <a:pt x="2971809" y="736968"/>
                    <a:pt x="2974915" y="733861"/>
                  </a:cubicBezTo>
                  <a:lnTo>
                    <a:pt x="3007798" y="700979"/>
                  </a:lnTo>
                  <a:cubicBezTo>
                    <a:pt x="3009352" y="699425"/>
                    <a:pt x="3011388" y="698649"/>
                    <a:pt x="3013424" y="698649"/>
                  </a:cubicBezTo>
                  <a:close/>
                  <a:moveTo>
                    <a:pt x="2637585" y="698649"/>
                  </a:moveTo>
                  <a:cubicBezTo>
                    <a:pt x="2639621" y="698649"/>
                    <a:pt x="2641657" y="699425"/>
                    <a:pt x="2643210" y="700979"/>
                  </a:cubicBezTo>
                  <a:lnTo>
                    <a:pt x="2665750" y="723518"/>
                  </a:lnTo>
                  <a:cubicBezTo>
                    <a:pt x="2668857" y="726625"/>
                    <a:pt x="2668856" y="731662"/>
                    <a:pt x="2665750" y="734768"/>
                  </a:cubicBezTo>
                  <a:lnTo>
                    <a:pt x="2632867" y="767651"/>
                  </a:lnTo>
                  <a:cubicBezTo>
                    <a:pt x="2629760" y="770757"/>
                    <a:pt x="2624724" y="770758"/>
                    <a:pt x="2621617" y="767651"/>
                  </a:cubicBezTo>
                  <a:lnTo>
                    <a:pt x="2599077" y="745111"/>
                  </a:lnTo>
                  <a:cubicBezTo>
                    <a:pt x="2595971" y="742004"/>
                    <a:pt x="2595971" y="736968"/>
                    <a:pt x="2599077" y="733861"/>
                  </a:cubicBezTo>
                  <a:lnTo>
                    <a:pt x="2631960" y="700979"/>
                  </a:lnTo>
                  <a:cubicBezTo>
                    <a:pt x="2633514" y="699425"/>
                    <a:pt x="2635549" y="698649"/>
                    <a:pt x="2637585" y="698649"/>
                  </a:cubicBezTo>
                  <a:close/>
                  <a:moveTo>
                    <a:pt x="2261747" y="698649"/>
                  </a:moveTo>
                  <a:cubicBezTo>
                    <a:pt x="2263783" y="698649"/>
                    <a:pt x="2265818" y="699425"/>
                    <a:pt x="2267372" y="700979"/>
                  </a:cubicBezTo>
                  <a:lnTo>
                    <a:pt x="2289912" y="723518"/>
                  </a:lnTo>
                  <a:cubicBezTo>
                    <a:pt x="2293018" y="726625"/>
                    <a:pt x="2293018" y="731662"/>
                    <a:pt x="2289912" y="734768"/>
                  </a:cubicBezTo>
                  <a:lnTo>
                    <a:pt x="2257029" y="767651"/>
                  </a:lnTo>
                  <a:cubicBezTo>
                    <a:pt x="2253923" y="770757"/>
                    <a:pt x="2248886" y="770758"/>
                    <a:pt x="2245779" y="767651"/>
                  </a:cubicBezTo>
                  <a:lnTo>
                    <a:pt x="2223239" y="745111"/>
                  </a:lnTo>
                  <a:cubicBezTo>
                    <a:pt x="2220133" y="742004"/>
                    <a:pt x="2220133" y="736968"/>
                    <a:pt x="2223239" y="733861"/>
                  </a:cubicBezTo>
                  <a:lnTo>
                    <a:pt x="2256122" y="700979"/>
                  </a:lnTo>
                  <a:cubicBezTo>
                    <a:pt x="2257676" y="699425"/>
                    <a:pt x="2259711" y="698649"/>
                    <a:pt x="2261747" y="698649"/>
                  </a:cubicBezTo>
                  <a:close/>
                  <a:moveTo>
                    <a:pt x="1885909" y="698649"/>
                  </a:moveTo>
                  <a:cubicBezTo>
                    <a:pt x="1887945" y="698649"/>
                    <a:pt x="1889980" y="699425"/>
                    <a:pt x="1891534" y="700979"/>
                  </a:cubicBezTo>
                  <a:lnTo>
                    <a:pt x="1914073" y="723518"/>
                  </a:lnTo>
                  <a:cubicBezTo>
                    <a:pt x="1917180" y="726625"/>
                    <a:pt x="1917180" y="731662"/>
                    <a:pt x="1914073" y="734768"/>
                  </a:cubicBezTo>
                  <a:lnTo>
                    <a:pt x="1881190" y="767651"/>
                  </a:lnTo>
                  <a:cubicBezTo>
                    <a:pt x="1878084" y="770757"/>
                    <a:pt x="1873047" y="770758"/>
                    <a:pt x="1869940" y="767651"/>
                  </a:cubicBezTo>
                  <a:lnTo>
                    <a:pt x="1847401" y="745111"/>
                  </a:lnTo>
                  <a:cubicBezTo>
                    <a:pt x="1844294" y="742004"/>
                    <a:pt x="1844294" y="736968"/>
                    <a:pt x="1847401" y="733861"/>
                  </a:cubicBezTo>
                  <a:lnTo>
                    <a:pt x="1880284" y="700979"/>
                  </a:lnTo>
                  <a:cubicBezTo>
                    <a:pt x="1881837" y="699425"/>
                    <a:pt x="1883873" y="698649"/>
                    <a:pt x="1885909" y="698649"/>
                  </a:cubicBezTo>
                  <a:close/>
                  <a:moveTo>
                    <a:pt x="1510070" y="698649"/>
                  </a:moveTo>
                  <a:cubicBezTo>
                    <a:pt x="1512106" y="698649"/>
                    <a:pt x="1514142" y="699425"/>
                    <a:pt x="1515696" y="700979"/>
                  </a:cubicBezTo>
                  <a:lnTo>
                    <a:pt x="1538235" y="723518"/>
                  </a:lnTo>
                  <a:cubicBezTo>
                    <a:pt x="1541342" y="726625"/>
                    <a:pt x="1541342" y="731662"/>
                    <a:pt x="1538235" y="734768"/>
                  </a:cubicBezTo>
                  <a:lnTo>
                    <a:pt x="1505352" y="767651"/>
                  </a:lnTo>
                  <a:cubicBezTo>
                    <a:pt x="1502246" y="770757"/>
                    <a:pt x="1497209" y="770758"/>
                    <a:pt x="1494102" y="767651"/>
                  </a:cubicBezTo>
                  <a:lnTo>
                    <a:pt x="1471563" y="745111"/>
                  </a:lnTo>
                  <a:cubicBezTo>
                    <a:pt x="1468456" y="742004"/>
                    <a:pt x="1468456" y="736968"/>
                    <a:pt x="1471563" y="733861"/>
                  </a:cubicBezTo>
                  <a:lnTo>
                    <a:pt x="1504446" y="700979"/>
                  </a:lnTo>
                  <a:cubicBezTo>
                    <a:pt x="1505999" y="699425"/>
                    <a:pt x="1508035" y="698649"/>
                    <a:pt x="1510070" y="698649"/>
                  </a:cubicBezTo>
                  <a:close/>
                  <a:moveTo>
                    <a:pt x="1134233" y="698649"/>
                  </a:moveTo>
                  <a:cubicBezTo>
                    <a:pt x="1136269" y="698649"/>
                    <a:pt x="1138304" y="699425"/>
                    <a:pt x="1139857" y="700979"/>
                  </a:cubicBezTo>
                  <a:lnTo>
                    <a:pt x="1162397" y="723518"/>
                  </a:lnTo>
                  <a:cubicBezTo>
                    <a:pt x="1165504" y="726625"/>
                    <a:pt x="1165504" y="731662"/>
                    <a:pt x="1162397" y="734768"/>
                  </a:cubicBezTo>
                  <a:lnTo>
                    <a:pt x="1129514" y="767651"/>
                  </a:lnTo>
                  <a:cubicBezTo>
                    <a:pt x="1126408" y="770757"/>
                    <a:pt x="1121371" y="770758"/>
                    <a:pt x="1118264" y="767651"/>
                  </a:cubicBezTo>
                  <a:lnTo>
                    <a:pt x="1095724" y="745111"/>
                  </a:lnTo>
                  <a:cubicBezTo>
                    <a:pt x="1092618" y="742004"/>
                    <a:pt x="1092618" y="736968"/>
                    <a:pt x="1095724" y="733861"/>
                  </a:cubicBezTo>
                  <a:lnTo>
                    <a:pt x="1128608" y="700979"/>
                  </a:lnTo>
                  <a:cubicBezTo>
                    <a:pt x="1130161" y="699425"/>
                    <a:pt x="1132196" y="698649"/>
                    <a:pt x="1134233" y="698649"/>
                  </a:cubicBezTo>
                  <a:close/>
                  <a:moveTo>
                    <a:pt x="758395" y="698649"/>
                  </a:moveTo>
                  <a:cubicBezTo>
                    <a:pt x="760431" y="698649"/>
                    <a:pt x="762466" y="699425"/>
                    <a:pt x="764019" y="700979"/>
                  </a:cubicBezTo>
                  <a:lnTo>
                    <a:pt x="786559" y="723518"/>
                  </a:lnTo>
                  <a:cubicBezTo>
                    <a:pt x="789666" y="726625"/>
                    <a:pt x="789666" y="731662"/>
                    <a:pt x="786559" y="734768"/>
                  </a:cubicBezTo>
                  <a:lnTo>
                    <a:pt x="753677" y="767651"/>
                  </a:lnTo>
                  <a:cubicBezTo>
                    <a:pt x="750570" y="770757"/>
                    <a:pt x="745533" y="770758"/>
                    <a:pt x="742427" y="767651"/>
                  </a:cubicBezTo>
                  <a:lnTo>
                    <a:pt x="719887" y="745111"/>
                  </a:lnTo>
                  <a:cubicBezTo>
                    <a:pt x="716780" y="742004"/>
                    <a:pt x="716780" y="736968"/>
                    <a:pt x="719887" y="733861"/>
                  </a:cubicBezTo>
                  <a:lnTo>
                    <a:pt x="752770" y="700979"/>
                  </a:lnTo>
                  <a:cubicBezTo>
                    <a:pt x="754323" y="699425"/>
                    <a:pt x="756359" y="698649"/>
                    <a:pt x="758395" y="698649"/>
                  </a:cubicBezTo>
                  <a:close/>
                  <a:moveTo>
                    <a:pt x="382557" y="698649"/>
                  </a:moveTo>
                  <a:cubicBezTo>
                    <a:pt x="384593" y="698649"/>
                    <a:pt x="386629" y="699425"/>
                    <a:pt x="388182" y="700979"/>
                  </a:cubicBezTo>
                  <a:lnTo>
                    <a:pt x="410722" y="723518"/>
                  </a:lnTo>
                  <a:cubicBezTo>
                    <a:pt x="413828" y="726625"/>
                    <a:pt x="413828" y="731662"/>
                    <a:pt x="410722" y="734768"/>
                  </a:cubicBezTo>
                  <a:lnTo>
                    <a:pt x="377838" y="767651"/>
                  </a:lnTo>
                  <a:cubicBezTo>
                    <a:pt x="374732" y="770757"/>
                    <a:pt x="369695" y="770758"/>
                    <a:pt x="366588" y="767651"/>
                  </a:cubicBezTo>
                  <a:lnTo>
                    <a:pt x="344049" y="745111"/>
                  </a:lnTo>
                  <a:cubicBezTo>
                    <a:pt x="340942" y="742004"/>
                    <a:pt x="340942" y="736968"/>
                    <a:pt x="344049" y="733861"/>
                  </a:cubicBezTo>
                  <a:lnTo>
                    <a:pt x="376932" y="700979"/>
                  </a:lnTo>
                  <a:cubicBezTo>
                    <a:pt x="378485" y="699425"/>
                    <a:pt x="380521" y="698649"/>
                    <a:pt x="382557" y="698649"/>
                  </a:cubicBezTo>
                  <a:close/>
                  <a:moveTo>
                    <a:pt x="3926526" y="694358"/>
                  </a:moveTo>
                  <a:cubicBezTo>
                    <a:pt x="3929222" y="695100"/>
                    <a:pt x="3931636" y="696870"/>
                    <a:pt x="3933128" y="699494"/>
                  </a:cubicBezTo>
                  <a:lnTo>
                    <a:pt x="3941480" y="714186"/>
                  </a:lnTo>
                  <a:cubicBezTo>
                    <a:pt x="3944463" y="719432"/>
                    <a:pt x="3942627" y="726104"/>
                    <a:pt x="3937380" y="729087"/>
                  </a:cubicBezTo>
                  <a:lnTo>
                    <a:pt x="3922991" y="737267"/>
                  </a:lnTo>
                  <a:cubicBezTo>
                    <a:pt x="3917744" y="740250"/>
                    <a:pt x="3911072" y="738415"/>
                    <a:pt x="3908090" y="733168"/>
                  </a:cubicBezTo>
                  <a:lnTo>
                    <a:pt x="3899738" y="718476"/>
                  </a:lnTo>
                  <a:cubicBezTo>
                    <a:pt x="3896755" y="713229"/>
                    <a:pt x="3898590" y="706558"/>
                    <a:pt x="3903837" y="703575"/>
                  </a:cubicBezTo>
                  <a:lnTo>
                    <a:pt x="3918226" y="695395"/>
                  </a:lnTo>
                  <a:cubicBezTo>
                    <a:pt x="3920850" y="693903"/>
                    <a:pt x="3923829" y="693616"/>
                    <a:pt x="3926526" y="694358"/>
                  </a:cubicBezTo>
                  <a:close/>
                  <a:moveTo>
                    <a:pt x="3550688" y="694358"/>
                  </a:moveTo>
                  <a:cubicBezTo>
                    <a:pt x="3553384" y="695100"/>
                    <a:pt x="3555798" y="696870"/>
                    <a:pt x="3557289" y="699494"/>
                  </a:cubicBezTo>
                  <a:lnTo>
                    <a:pt x="3565642" y="714186"/>
                  </a:lnTo>
                  <a:cubicBezTo>
                    <a:pt x="3568624" y="719432"/>
                    <a:pt x="3566789" y="726104"/>
                    <a:pt x="3561542" y="729087"/>
                  </a:cubicBezTo>
                  <a:lnTo>
                    <a:pt x="3547153" y="737267"/>
                  </a:lnTo>
                  <a:cubicBezTo>
                    <a:pt x="3541906" y="740250"/>
                    <a:pt x="3535234" y="738415"/>
                    <a:pt x="3532252" y="733168"/>
                  </a:cubicBezTo>
                  <a:lnTo>
                    <a:pt x="3523899" y="718476"/>
                  </a:lnTo>
                  <a:cubicBezTo>
                    <a:pt x="3520916" y="713229"/>
                    <a:pt x="3522752" y="706558"/>
                    <a:pt x="3527998" y="703575"/>
                  </a:cubicBezTo>
                  <a:lnTo>
                    <a:pt x="3542388" y="695395"/>
                  </a:lnTo>
                  <a:cubicBezTo>
                    <a:pt x="3545012" y="693903"/>
                    <a:pt x="3547992" y="693616"/>
                    <a:pt x="3550688" y="694358"/>
                  </a:cubicBezTo>
                  <a:close/>
                  <a:moveTo>
                    <a:pt x="3174850" y="694358"/>
                  </a:moveTo>
                  <a:cubicBezTo>
                    <a:pt x="3177547" y="695100"/>
                    <a:pt x="3179960" y="696870"/>
                    <a:pt x="3181452" y="699494"/>
                  </a:cubicBezTo>
                  <a:lnTo>
                    <a:pt x="3189804" y="714186"/>
                  </a:lnTo>
                  <a:cubicBezTo>
                    <a:pt x="3192787" y="719432"/>
                    <a:pt x="3190951" y="726104"/>
                    <a:pt x="3185704" y="729087"/>
                  </a:cubicBezTo>
                  <a:lnTo>
                    <a:pt x="3171315" y="737267"/>
                  </a:lnTo>
                  <a:cubicBezTo>
                    <a:pt x="3166068" y="740250"/>
                    <a:pt x="3159397" y="738415"/>
                    <a:pt x="3156414" y="733168"/>
                  </a:cubicBezTo>
                  <a:lnTo>
                    <a:pt x="3148062" y="718476"/>
                  </a:lnTo>
                  <a:cubicBezTo>
                    <a:pt x="3145078" y="713229"/>
                    <a:pt x="3146914" y="706558"/>
                    <a:pt x="3152161" y="703575"/>
                  </a:cubicBezTo>
                  <a:lnTo>
                    <a:pt x="3166550" y="695395"/>
                  </a:lnTo>
                  <a:cubicBezTo>
                    <a:pt x="3169174" y="693903"/>
                    <a:pt x="3172153" y="693616"/>
                    <a:pt x="3174850" y="694358"/>
                  </a:cubicBezTo>
                  <a:close/>
                  <a:moveTo>
                    <a:pt x="2799012" y="694358"/>
                  </a:moveTo>
                  <a:cubicBezTo>
                    <a:pt x="2801708" y="695100"/>
                    <a:pt x="2804122" y="696870"/>
                    <a:pt x="2805614" y="699494"/>
                  </a:cubicBezTo>
                  <a:lnTo>
                    <a:pt x="2813966" y="714186"/>
                  </a:lnTo>
                  <a:cubicBezTo>
                    <a:pt x="2816949" y="719432"/>
                    <a:pt x="2815113" y="726104"/>
                    <a:pt x="2809866" y="729087"/>
                  </a:cubicBezTo>
                  <a:lnTo>
                    <a:pt x="2795477" y="737267"/>
                  </a:lnTo>
                  <a:cubicBezTo>
                    <a:pt x="2790230" y="740250"/>
                    <a:pt x="2783558" y="738415"/>
                    <a:pt x="2780576" y="733168"/>
                  </a:cubicBezTo>
                  <a:lnTo>
                    <a:pt x="2772223" y="718476"/>
                  </a:lnTo>
                  <a:cubicBezTo>
                    <a:pt x="2769241" y="713229"/>
                    <a:pt x="2771076" y="706558"/>
                    <a:pt x="2776323" y="703575"/>
                  </a:cubicBezTo>
                  <a:lnTo>
                    <a:pt x="2790712" y="695395"/>
                  </a:lnTo>
                  <a:cubicBezTo>
                    <a:pt x="2793336" y="693903"/>
                    <a:pt x="2796315" y="693616"/>
                    <a:pt x="2799012" y="694358"/>
                  </a:cubicBezTo>
                  <a:close/>
                  <a:moveTo>
                    <a:pt x="2423174" y="694358"/>
                  </a:moveTo>
                  <a:cubicBezTo>
                    <a:pt x="2425870" y="695100"/>
                    <a:pt x="2428284" y="696870"/>
                    <a:pt x="2429775" y="699494"/>
                  </a:cubicBezTo>
                  <a:lnTo>
                    <a:pt x="2438128" y="714186"/>
                  </a:lnTo>
                  <a:cubicBezTo>
                    <a:pt x="2441110" y="719432"/>
                    <a:pt x="2439275" y="726104"/>
                    <a:pt x="2434028" y="729087"/>
                  </a:cubicBezTo>
                  <a:lnTo>
                    <a:pt x="2419639" y="737267"/>
                  </a:lnTo>
                  <a:cubicBezTo>
                    <a:pt x="2414392" y="740250"/>
                    <a:pt x="2407720" y="738415"/>
                    <a:pt x="2404738" y="733168"/>
                  </a:cubicBezTo>
                  <a:lnTo>
                    <a:pt x="2396385" y="718476"/>
                  </a:lnTo>
                  <a:cubicBezTo>
                    <a:pt x="2393402" y="713229"/>
                    <a:pt x="2395238" y="706558"/>
                    <a:pt x="2400484" y="703575"/>
                  </a:cubicBezTo>
                  <a:lnTo>
                    <a:pt x="2414874" y="695395"/>
                  </a:lnTo>
                  <a:cubicBezTo>
                    <a:pt x="2417498" y="693903"/>
                    <a:pt x="2420478" y="693616"/>
                    <a:pt x="2423174" y="694358"/>
                  </a:cubicBezTo>
                  <a:close/>
                  <a:moveTo>
                    <a:pt x="2047336" y="694358"/>
                  </a:moveTo>
                  <a:cubicBezTo>
                    <a:pt x="2050032" y="695100"/>
                    <a:pt x="2052446" y="696870"/>
                    <a:pt x="2053937" y="699494"/>
                  </a:cubicBezTo>
                  <a:lnTo>
                    <a:pt x="2062289" y="714186"/>
                  </a:lnTo>
                  <a:cubicBezTo>
                    <a:pt x="2065272" y="719432"/>
                    <a:pt x="2063437" y="726104"/>
                    <a:pt x="2058190" y="729087"/>
                  </a:cubicBezTo>
                  <a:lnTo>
                    <a:pt x="2043800" y="737267"/>
                  </a:lnTo>
                  <a:cubicBezTo>
                    <a:pt x="2038554" y="740250"/>
                    <a:pt x="2031882" y="738415"/>
                    <a:pt x="2028899" y="733168"/>
                  </a:cubicBezTo>
                  <a:lnTo>
                    <a:pt x="2020547" y="718476"/>
                  </a:lnTo>
                  <a:cubicBezTo>
                    <a:pt x="2017564" y="713229"/>
                    <a:pt x="2019400" y="706558"/>
                    <a:pt x="2024646" y="703575"/>
                  </a:cubicBezTo>
                  <a:lnTo>
                    <a:pt x="2039036" y="695395"/>
                  </a:lnTo>
                  <a:cubicBezTo>
                    <a:pt x="2041659" y="693903"/>
                    <a:pt x="2044639" y="693616"/>
                    <a:pt x="2047336" y="694358"/>
                  </a:cubicBezTo>
                  <a:close/>
                  <a:moveTo>
                    <a:pt x="1671497" y="694358"/>
                  </a:moveTo>
                  <a:cubicBezTo>
                    <a:pt x="1674194" y="695100"/>
                    <a:pt x="1676608" y="696870"/>
                    <a:pt x="1678099" y="699494"/>
                  </a:cubicBezTo>
                  <a:lnTo>
                    <a:pt x="1686451" y="714186"/>
                  </a:lnTo>
                  <a:cubicBezTo>
                    <a:pt x="1689434" y="719432"/>
                    <a:pt x="1687598" y="726104"/>
                    <a:pt x="1682352" y="729087"/>
                  </a:cubicBezTo>
                  <a:lnTo>
                    <a:pt x="1667963" y="737267"/>
                  </a:lnTo>
                  <a:cubicBezTo>
                    <a:pt x="1662715" y="740250"/>
                    <a:pt x="1656044" y="738415"/>
                    <a:pt x="1653062" y="733168"/>
                  </a:cubicBezTo>
                  <a:lnTo>
                    <a:pt x="1644708" y="718476"/>
                  </a:lnTo>
                  <a:cubicBezTo>
                    <a:pt x="1641726" y="713229"/>
                    <a:pt x="1643562" y="706558"/>
                    <a:pt x="1648808" y="703575"/>
                  </a:cubicBezTo>
                  <a:lnTo>
                    <a:pt x="1663198" y="695395"/>
                  </a:lnTo>
                  <a:cubicBezTo>
                    <a:pt x="1665821" y="693903"/>
                    <a:pt x="1668801" y="693616"/>
                    <a:pt x="1671497" y="694358"/>
                  </a:cubicBezTo>
                  <a:close/>
                  <a:moveTo>
                    <a:pt x="1295660" y="694358"/>
                  </a:moveTo>
                  <a:cubicBezTo>
                    <a:pt x="1298356" y="695100"/>
                    <a:pt x="1300770" y="696870"/>
                    <a:pt x="1302261" y="699494"/>
                  </a:cubicBezTo>
                  <a:lnTo>
                    <a:pt x="1310613" y="714186"/>
                  </a:lnTo>
                  <a:cubicBezTo>
                    <a:pt x="1313596" y="719432"/>
                    <a:pt x="1311760" y="726104"/>
                    <a:pt x="1306514" y="729087"/>
                  </a:cubicBezTo>
                  <a:lnTo>
                    <a:pt x="1292124" y="737267"/>
                  </a:lnTo>
                  <a:cubicBezTo>
                    <a:pt x="1286877" y="740250"/>
                    <a:pt x="1280206" y="738415"/>
                    <a:pt x="1277223" y="733168"/>
                  </a:cubicBezTo>
                  <a:lnTo>
                    <a:pt x="1268871" y="718476"/>
                  </a:lnTo>
                  <a:cubicBezTo>
                    <a:pt x="1265888" y="713229"/>
                    <a:pt x="1267724" y="706558"/>
                    <a:pt x="1272970" y="703575"/>
                  </a:cubicBezTo>
                  <a:lnTo>
                    <a:pt x="1287360" y="695395"/>
                  </a:lnTo>
                  <a:cubicBezTo>
                    <a:pt x="1289983" y="693903"/>
                    <a:pt x="1292962" y="693616"/>
                    <a:pt x="1295660" y="694358"/>
                  </a:cubicBezTo>
                  <a:close/>
                  <a:moveTo>
                    <a:pt x="919822" y="694358"/>
                  </a:moveTo>
                  <a:cubicBezTo>
                    <a:pt x="922518" y="695100"/>
                    <a:pt x="924932" y="696870"/>
                    <a:pt x="926423" y="699494"/>
                  </a:cubicBezTo>
                  <a:lnTo>
                    <a:pt x="934775" y="714186"/>
                  </a:lnTo>
                  <a:cubicBezTo>
                    <a:pt x="937758" y="719432"/>
                    <a:pt x="935922" y="726104"/>
                    <a:pt x="930675" y="729087"/>
                  </a:cubicBezTo>
                  <a:lnTo>
                    <a:pt x="916286" y="737267"/>
                  </a:lnTo>
                  <a:cubicBezTo>
                    <a:pt x="911039" y="740250"/>
                    <a:pt x="904368" y="738415"/>
                    <a:pt x="901385" y="733168"/>
                  </a:cubicBezTo>
                  <a:lnTo>
                    <a:pt x="893032" y="718476"/>
                  </a:lnTo>
                  <a:cubicBezTo>
                    <a:pt x="890050" y="713229"/>
                    <a:pt x="891886" y="706558"/>
                    <a:pt x="897132" y="703575"/>
                  </a:cubicBezTo>
                  <a:lnTo>
                    <a:pt x="911521" y="695395"/>
                  </a:lnTo>
                  <a:cubicBezTo>
                    <a:pt x="914145" y="693903"/>
                    <a:pt x="917125" y="693616"/>
                    <a:pt x="919822" y="694358"/>
                  </a:cubicBezTo>
                  <a:close/>
                  <a:moveTo>
                    <a:pt x="543983" y="694358"/>
                  </a:moveTo>
                  <a:cubicBezTo>
                    <a:pt x="546680" y="695100"/>
                    <a:pt x="549093" y="696870"/>
                    <a:pt x="550585" y="699494"/>
                  </a:cubicBezTo>
                  <a:lnTo>
                    <a:pt x="558937" y="714186"/>
                  </a:lnTo>
                  <a:cubicBezTo>
                    <a:pt x="561920" y="719432"/>
                    <a:pt x="560084" y="726104"/>
                    <a:pt x="554838" y="729087"/>
                  </a:cubicBezTo>
                  <a:lnTo>
                    <a:pt x="540449" y="737267"/>
                  </a:lnTo>
                  <a:cubicBezTo>
                    <a:pt x="535201" y="740250"/>
                    <a:pt x="528530" y="738415"/>
                    <a:pt x="525547" y="733168"/>
                  </a:cubicBezTo>
                  <a:lnTo>
                    <a:pt x="517194" y="718476"/>
                  </a:lnTo>
                  <a:cubicBezTo>
                    <a:pt x="514212" y="713229"/>
                    <a:pt x="516048" y="706558"/>
                    <a:pt x="521294" y="703575"/>
                  </a:cubicBezTo>
                  <a:lnTo>
                    <a:pt x="535684" y="695395"/>
                  </a:lnTo>
                  <a:cubicBezTo>
                    <a:pt x="538307" y="693903"/>
                    <a:pt x="541287" y="693616"/>
                    <a:pt x="543983" y="694358"/>
                  </a:cubicBezTo>
                  <a:close/>
                  <a:moveTo>
                    <a:pt x="168146" y="694358"/>
                  </a:moveTo>
                  <a:cubicBezTo>
                    <a:pt x="170842" y="695100"/>
                    <a:pt x="173256" y="696870"/>
                    <a:pt x="174747" y="699494"/>
                  </a:cubicBezTo>
                  <a:lnTo>
                    <a:pt x="183099" y="714186"/>
                  </a:lnTo>
                  <a:cubicBezTo>
                    <a:pt x="186082" y="719432"/>
                    <a:pt x="184246" y="726104"/>
                    <a:pt x="179000" y="729087"/>
                  </a:cubicBezTo>
                  <a:lnTo>
                    <a:pt x="164610" y="737267"/>
                  </a:lnTo>
                  <a:cubicBezTo>
                    <a:pt x="159364" y="740250"/>
                    <a:pt x="152692" y="738415"/>
                    <a:pt x="149709" y="733168"/>
                  </a:cubicBezTo>
                  <a:lnTo>
                    <a:pt x="141357" y="718476"/>
                  </a:lnTo>
                  <a:cubicBezTo>
                    <a:pt x="138374" y="713229"/>
                    <a:pt x="140210" y="706558"/>
                    <a:pt x="145456" y="703575"/>
                  </a:cubicBezTo>
                  <a:lnTo>
                    <a:pt x="159846" y="695395"/>
                  </a:lnTo>
                  <a:cubicBezTo>
                    <a:pt x="162469" y="693903"/>
                    <a:pt x="165449" y="693616"/>
                    <a:pt x="168146" y="694358"/>
                  </a:cubicBezTo>
                  <a:close/>
                  <a:moveTo>
                    <a:pt x="3928476" y="672443"/>
                  </a:moveTo>
                  <a:cubicBezTo>
                    <a:pt x="3929574" y="672492"/>
                    <a:pt x="3930652" y="672959"/>
                    <a:pt x="3931452" y="673833"/>
                  </a:cubicBezTo>
                  <a:lnTo>
                    <a:pt x="3934885" y="677585"/>
                  </a:lnTo>
                  <a:cubicBezTo>
                    <a:pt x="3936484" y="679333"/>
                    <a:pt x="3936364" y="682047"/>
                    <a:pt x="3934616" y="683647"/>
                  </a:cubicBezTo>
                  <a:lnTo>
                    <a:pt x="3930864" y="687080"/>
                  </a:lnTo>
                  <a:cubicBezTo>
                    <a:pt x="3929116" y="688679"/>
                    <a:pt x="3926402" y="688559"/>
                    <a:pt x="3924802" y="686811"/>
                  </a:cubicBezTo>
                  <a:lnTo>
                    <a:pt x="3921370" y="683059"/>
                  </a:lnTo>
                  <a:cubicBezTo>
                    <a:pt x="3919770" y="681311"/>
                    <a:pt x="3919890" y="678597"/>
                    <a:pt x="3921638" y="676997"/>
                  </a:cubicBezTo>
                  <a:lnTo>
                    <a:pt x="3925390" y="673564"/>
                  </a:lnTo>
                  <a:cubicBezTo>
                    <a:pt x="3926264" y="672764"/>
                    <a:pt x="3927380" y="672395"/>
                    <a:pt x="3928476" y="672443"/>
                  </a:cubicBezTo>
                  <a:close/>
                  <a:moveTo>
                    <a:pt x="3552638" y="672443"/>
                  </a:moveTo>
                  <a:cubicBezTo>
                    <a:pt x="3553735" y="672492"/>
                    <a:pt x="3554814" y="672959"/>
                    <a:pt x="3555614" y="673833"/>
                  </a:cubicBezTo>
                  <a:lnTo>
                    <a:pt x="3559047" y="677585"/>
                  </a:lnTo>
                  <a:cubicBezTo>
                    <a:pt x="3560646" y="679333"/>
                    <a:pt x="3560526" y="682047"/>
                    <a:pt x="3558778" y="683647"/>
                  </a:cubicBezTo>
                  <a:lnTo>
                    <a:pt x="3555026" y="687080"/>
                  </a:lnTo>
                  <a:cubicBezTo>
                    <a:pt x="3553278" y="688679"/>
                    <a:pt x="3550564" y="688559"/>
                    <a:pt x="3548964" y="686811"/>
                  </a:cubicBezTo>
                  <a:lnTo>
                    <a:pt x="3545531" y="683059"/>
                  </a:lnTo>
                  <a:cubicBezTo>
                    <a:pt x="3543931" y="681311"/>
                    <a:pt x="3544052" y="678597"/>
                    <a:pt x="3545800" y="676997"/>
                  </a:cubicBezTo>
                  <a:lnTo>
                    <a:pt x="3549552" y="673564"/>
                  </a:lnTo>
                  <a:cubicBezTo>
                    <a:pt x="3550426" y="672764"/>
                    <a:pt x="3551542" y="672395"/>
                    <a:pt x="3552638" y="672443"/>
                  </a:cubicBezTo>
                  <a:close/>
                  <a:moveTo>
                    <a:pt x="3176801" y="672443"/>
                  </a:moveTo>
                  <a:cubicBezTo>
                    <a:pt x="3177898" y="672492"/>
                    <a:pt x="3178976" y="672959"/>
                    <a:pt x="3179776" y="673833"/>
                  </a:cubicBezTo>
                  <a:lnTo>
                    <a:pt x="3183209" y="677585"/>
                  </a:lnTo>
                  <a:cubicBezTo>
                    <a:pt x="3184808" y="679333"/>
                    <a:pt x="3184688" y="682047"/>
                    <a:pt x="3182940" y="683647"/>
                  </a:cubicBezTo>
                  <a:lnTo>
                    <a:pt x="3179188" y="687080"/>
                  </a:lnTo>
                  <a:cubicBezTo>
                    <a:pt x="3177440" y="688679"/>
                    <a:pt x="3174726" y="688559"/>
                    <a:pt x="3173126" y="686811"/>
                  </a:cubicBezTo>
                  <a:lnTo>
                    <a:pt x="3169693" y="683059"/>
                  </a:lnTo>
                  <a:cubicBezTo>
                    <a:pt x="3168094" y="681311"/>
                    <a:pt x="3168214" y="678597"/>
                    <a:pt x="3169962" y="676997"/>
                  </a:cubicBezTo>
                  <a:lnTo>
                    <a:pt x="3173714" y="673564"/>
                  </a:lnTo>
                  <a:cubicBezTo>
                    <a:pt x="3174588" y="672764"/>
                    <a:pt x="3175704" y="672395"/>
                    <a:pt x="3176801" y="672443"/>
                  </a:cubicBezTo>
                  <a:close/>
                  <a:moveTo>
                    <a:pt x="2800962" y="672443"/>
                  </a:moveTo>
                  <a:cubicBezTo>
                    <a:pt x="2802059" y="672492"/>
                    <a:pt x="2803138" y="672959"/>
                    <a:pt x="2803938" y="673833"/>
                  </a:cubicBezTo>
                  <a:lnTo>
                    <a:pt x="2807371" y="677585"/>
                  </a:lnTo>
                  <a:cubicBezTo>
                    <a:pt x="2808970" y="679333"/>
                    <a:pt x="2808850" y="682047"/>
                    <a:pt x="2807102" y="683647"/>
                  </a:cubicBezTo>
                  <a:lnTo>
                    <a:pt x="2803350" y="687080"/>
                  </a:lnTo>
                  <a:cubicBezTo>
                    <a:pt x="2801601" y="688679"/>
                    <a:pt x="2798888" y="688559"/>
                    <a:pt x="2797288" y="686811"/>
                  </a:cubicBezTo>
                  <a:lnTo>
                    <a:pt x="2793855" y="683059"/>
                  </a:lnTo>
                  <a:cubicBezTo>
                    <a:pt x="2792255" y="681311"/>
                    <a:pt x="2792376" y="678597"/>
                    <a:pt x="2794124" y="676997"/>
                  </a:cubicBezTo>
                  <a:lnTo>
                    <a:pt x="2797876" y="673564"/>
                  </a:lnTo>
                  <a:cubicBezTo>
                    <a:pt x="2798750" y="672764"/>
                    <a:pt x="2799865" y="672395"/>
                    <a:pt x="2800962" y="672443"/>
                  </a:cubicBezTo>
                  <a:close/>
                  <a:moveTo>
                    <a:pt x="2425125" y="672443"/>
                  </a:moveTo>
                  <a:cubicBezTo>
                    <a:pt x="2426221" y="672492"/>
                    <a:pt x="2427300" y="672959"/>
                    <a:pt x="2428099" y="673833"/>
                  </a:cubicBezTo>
                  <a:lnTo>
                    <a:pt x="2431533" y="677585"/>
                  </a:lnTo>
                  <a:cubicBezTo>
                    <a:pt x="2433132" y="679333"/>
                    <a:pt x="2433012" y="682047"/>
                    <a:pt x="2431264" y="683647"/>
                  </a:cubicBezTo>
                  <a:lnTo>
                    <a:pt x="2427512" y="687080"/>
                  </a:lnTo>
                  <a:cubicBezTo>
                    <a:pt x="2425764" y="688679"/>
                    <a:pt x="2423050" y="688559"/>
                    <a:pt x="2421450" y="686811"/>
                  </a:cubicBezTo>
                  <a:lnTo>
                    <a:pt x="2418017" y="683059"/>
                  </a:lnTo>
                  <a:cubicBezTo>
                    <a:pt x="2416417" y="681311"/>
                    <a:pt x="2416538" y="678597"/>
                    <a:pt x="2418286" y="676997"/>
                  </a:cubicBezTo>
                  <a:lnTo>
                    <a:pt x="2422038" y="673564"/>
                  </a:lnTo>
                  <a:cubicBezTo>
                    <a:pt x="2422912" y="672764"/>
                    <a:pt x="2424028" y="672395"/>
                    <a:pt x="2425125" y="672443"/>
                  </a:cubicBezTo>
                  <a:close/>
                  <a:moveTo>
                    <a:pt x="2049286" y="672443"/>
                  </a:moveTo>
                  <a:cubicBezTo>
                    <a:pt x="2050383" y="672492"/>
                    <a:pt x="2051461" y="672959"/>
                    <a:pt x="2052262" y="673833"/>
                  </a:cubicBezTo>
                  <a:lnTo>
                    <a:pt x="2055694" y="677585"/>
                  </a:lnTo>
                  <a:cubicBezTo>
                    <a:pt x="2057294" y="679333"/>
                    <a:pt x="2057174" y="682047"/>
                    <a:pt x="2055426" y="683647"/>
                  </a:cubicBezTo>
                  <a:lnTo>
                    <a:pt x="2051674" y="687080"/>
                  </a:lnTo>
                  <a:cubicBezTo>
                    <a:pt x="2049925" y="688679"/>
                    <a:pt x="2047212" y="688559"/>
                    <a:pt x="2045612" y="686811"/>
                  </a:cubicBezTo>
                  <a:lnTo>
                    <a:pt x="2042179" y="683059"/>
                  </a:lnTo>
                  <a:cubicBezTo>
                    <a:pt x="2040579" y="681311"/>
                    <a:pt x="2040700" y="678597"/>
                    <a:pt x="2042448" y="676997"/>
                  </a:cubicBezTo>
                  <a:lnTo>
                    <a:pt x="2046200" y="673564"/>
                  </a:lnTo>
                  <a:cubicBezTo>
                    <a:pt x="2047074" y="672764"/>
                    <a:pt x="2048189" y="672395"/>
                    <a:pt x="2049286" y="672443"/>
                  </a:cubicBezTo>
                  <a:close/>
                  <a:moveTo>
                    <a:pt x="1673448" y="672443"/>
                  </a:moveTo>
                  <a:cubicBezTo>
                    <a:pt x="1674544" y="672492"/>
                    <a:pt x="1675623" y="672959"/>
                    <a:pt x="1676423" y="673833"/>
                  </a:cubicBezTo>
                  <a:lnTo>
                    <a:pt x="1679856" y="677585"/>
                  </a:lnTo>
                  <a:cubicBezTo>
                    <a:pt x="1681456" y="679333"/>
                    <a:pt x="1681336" y="682047"/>
                    <a:pt x="1679587" y="683647"/>
                  </a:cubicBezTo>
                  <a:lnTo>
                    <a:pt x="1675836" y="687080"/>
                  </a:lnTo>
                  <a:cubicBezTo>
                    <a:pt x="1674087" y="688679"/>
                    <a:pt x="1671373" y="688559"/>
                    <a:pt x="1669774" y="686811"/>
                  </a:cubicBezTo>
                  <a:lnTo>
                    <a:pt x="1666341" y="683059"/>
                  </a:lnTo>
                  <a:cubicBezTo>
                    <a:pt x="1664741" y="681311"/>
                    <a:pt x="1664862" y="678597"/>
                    <a:pt x="1666610" y="676997"/>
                  </a:cubicBezTo>
                  <a:lnTo>
                    <a:pt x="1670362" y="673564"/>
                  </a:lnTo>
                  <a:cubicBezTo>
                    <a:pt x="1671236" y="672764"/>
                    <a:pt x="1672351" y="672395"/>
                    <a:pt x="1673448" y="672443"/>
                  </a:cubicBezTo>
                  <a:close/>
                  <a:moveTo>
                    <a:pt x="1297610" y="672443"/>
                  </a:moveTo>
                  <a:cubicBezTo>
                    <a:pt x="1298707" y="672492"/>
                    <a:pt x="1299785" y="672959"/>
                    <a:pt x="1300585" y="673833"/>
                  </a:cubicBezTo>
                  <a:lnTo>
                    <a:pt x="1304018" y="677585"/>
                  </a:lnTo>
                  <a:cubicBezTo>
                    <a:pt x="1305618" y="679333"/>
                    <a:pt x="1305498" y="682047"/>
                    <a:pt x="1303750" y="683647"/>
                  </a:cubicBezTo>
                  <a:lnTo>
                    <a:pt x="1299997" y="687080"/>
                  </a:lnTo>
                  <a:cubicBezTo>
                    <a:pt x="1298249" y="688679"/>
                    <a:pt x="1295536" y="688559"/>
                    <a:pt x="1293936" y="686811"/>
                  </a:cubicBezTo>
                  <a:lnTo>
                    <a:pt x="1290503" y="683059"/>
                  </a:lnTo>
                  <a:cubicBezTo>
                    <a:pt x="1288903" y="681311"/>
                    <a:pt x="1289023" y="678597"/>
                    <a:pt x="1290772" y="676997"/>
                  </a:cubicBezTo>
                  <a:lnTo>
                    <a:pt x="1294524" y="673564"/>
                  </a:lnTo>
                  <a:cubicBezTo>
                    <a:pt x="1295398" y="672764"/>
                    <a:pt x="1296513" y="672395"/>
                    <a:pt x="1297610" y="672443"/>
                  </a:cubicBezTo>
                  <a:close/>
                  <a:moveTo>
                    <a:pt x="921772" y="672443"/>
                  </a:moveTo>
                  <a:cubicBezTo>
                    <a:pt x="922869" y="672492"/>
                    <a:pt x="923947" y="672959"/>
                    <a:pt x="924747" y="673833"/>
                  </a:cubicBezTo>
                  <a:lnTo>
                    <a:pt x="928180" y="677585"/>
                  </a:lnTo>
                  <a:cubicBezTo>
                    <a:pt x="929780" y="679333"/>
                    <a:pt x="929660" y="682047"/>
                    <a:pt x="927911" y="683647"/>
                  </a:cubicBezTo>
                  <a:lnTo>
                    <a:pt x="924160" y="687080"/>
                  </a:lnTo>
                  <a:cubicBezTo>
                    <a:pt x="922411" y="688679"/>
                    <a:pt x="919697" y="688559"/>
                    <a:pt x="918097" y="686811"/>
                  </a:cubicBezTo>
                  <a:lnTo>
                    <a:pt x="914664" y="683059"/>
                  </a:lnTo>
                  <a:cubicBezTo>
                    <a:pt x="913065" y="681311"/>
                    <a:pt x="913185" y="678597"/>
                    <a:pt x="914933" y="676997"/>
                  </a:cubicBezTo>
                  <a:lnTo>
                    <a:pt x="918685" y="673564"/>
                  </a:lnTo>
                  <a:cubicBezTo>
                    <a:pt x="919559" y="672764"/>
                    <a:pt x="920675" y="672395"/>
                    <a:pt x="921772" y="672443"/>
                  </a:cubicBezTo>
                  <a:close/>
                  <a:moveTo>
                    <a:pt x="545934" y="672443"/>
                  </a:moveTo>
                  <a:cubicBezTo>
                    <a:pt x="547030" y="672492"/>
                    <a:pt x="548109" y="672959"/>
                    <a:pt x="548909" y="673833"/>
                  </a:cubicBezTo>
                  <a:lnTo>
                    <a:pt x="552342" y="677585"/>
                  </a:lnTo>
                  <a:cubicBezTo>
                    <a:pt x="553942" y="679333"/>
                    <a:pt x="553822" y="682047"/>
                    <a:pt x="552073" y="683647"/>
                  </a:cubicBezTo>
                  <a:lnTo>
                    <a:pt x="548321" y="687080"/>
                  </a:lnTo>
                  <a:cubicBezTo>
                    <a:pt x="546573" y="688679"/>
                    <a:pt x="543859" y="688559"/>
                    <a:pt x="542260" y="686811"/>
                  </a:cubicBezTo>
                  <a:lnTo>
                    <a:pt x="538826" y="683059"/>
                  </a:lnTo>
                  <a:cubicBezTo>
                    <a:pt x="537227" y="681311"/>
                    <a:pt x="537347" y="678597"/>
                    <a:pt x="539096" y="676997"/>
                  </a:cubicBezTo>
                  <a:lnTo>
                    <a:pt x="542848" y="673564"/>
                  </a:lnTo>
                  <a:cubicBezTo>
                    <a:pt x="543721" y="672764"/>
                    <a:pt x="544837" y="672395"/>
                    <a:pt x="545934" y="672443"/>
                  </a:cubicBezTo>
                  <a:close/>
                  <a:moveTo>
                    <a:pt x="170096" y="672443"/>
                  </a:moveTo>
                  <a:cubicBezTo>
                    <a:pt x="171193" y="672492"/>
                    <a:pt x="172271" y="672959"/>
                    <a:pt x="173071" y="673833"/>
                  </a:cubicBezTo>
                  <a:lnTo>
                    <a:pt x="176505" y="677585"/>
                  </a:lnTo>
                  <a:cubicBezTo>
                    <a:pt x="178104" y="679333"/>
                    <a:pt x="177984" y="682047"/>
                    <a:pt x="176236" y="683647"/>
                  </a:cubicBezTo>
                  <a:lnTo>
                    <a:pt x="172484" y="687080"/>
                  </a:lnTo>
                  <a:cubicBezTo>
                    <a:pt x="170735" y="688679"/>
                    <a:pt x="168021" y="688559"/>
                    <a:pt x="166421" y="686811"/>
                  </a:cubicBezTo>
                  <a:lnTo>
                    <a:pt x="162989" y="683059"/>
                  </a:lnTo>
                  <a:cubicBezTo>
                    <a:pt x="161389" y="681311"/>
                    <a:pt x="161510" y="678597"/>
                    <a:pt x="163258" y="676997"/>
                  </a:cubicBezTo>
                  <a:lnTo>
                    <a:pt x="167009" y="673564"/>
                  </a:lnTo>
                  <a:cubicBezTo>
                    <a:pt x="167884" y="672764"/>
                    <a:pt x="168999" y="672395"/>
                    <a:pt x="170096" y="672443"/>
                  </a:cubicBezTo>
                  <a:close/>
                  <a:moveTo>
                    <a:pt x="4007032" y="649817"/>
                  </a:moveTo>
                  <a:lnTo>
                    <a:pt x="4007165" y="649843"/>
                  </a:lnTo>
                  <a:lnTo>
                    <a:pt x="4007165" y="649817"/>
                  </a:lnTo>
                  <a:cubicBezTo>
                    <a:pt x="4014364" y="649817"/>
                    <a:pt x="4021563" y="652563"/>
                    <a:pt x="4027056" y="658055"/>
                  </a:cubicBezTo>
                  <a:lnTo>
                    <a:pt x="4057184" y="688183"/>
                  </a:lnTo>
                  <a:cubicBezTo>
                    <a:pt x="4068169" y="699168"/>
                    <a:pt x="4068169" y="716979"/>
                    <a:pt x="4057184" y="727964"/>
                  </a:cubicBezTo>
                  <a:lnTo>
                    <a:pt x="4027056" y="758092"/>
                  </a:lnTo>
                  <a:cubicBezTo>
                    <a:pt x="4021563" y="763584"/>
                    <a:pt x="4014364" y="766331"/>
                    <a:pt x="4007165" y="766331"/>
                  </a:cubicBezTo>
                  <a:lnTo>
                    <a:pt x="4007165" y="766331"/>
                  </a:lnTo>
                  <a:lnTo>
                    <a:pt x="4007165" y="766305"/>
                  </a:lnTo>
                  <a:lnTo>
                    <a:pt x="4007032" y="766331"/>
                  </a:lnTo>
                  <a:cubicBezTo>
                    <a:pt x="3999833" y="766331"/>
                    <a:pt x="3992635" y="763585"/>
                    <a:pt x="3987141" y="758092"/>
                  </a:cubicBezTo>
                  <a:lnTo>
                    <a:pt x="3957014" y="727965"/>
                  </a:lnTo>
                  <a:cubicBezTo>
                    <a:pt x="3946029" y="716979"/>
                    <a:pt x="3946029" y="699169"/>
                    <a:pt x="3957014" y="688183"/>
                  </a:cubicBezTo>
                  <a:lnTo>
                    <a:pt x="3987142" y="658056"/>
                  </a:lnTo>
                  <a:cubicBezTo>
                    <a:pt x="3992635" y="652564"/>
                    <a:pt x="3999833" y="649817"/>
                    <a:pt x="4007032" y="649817"/>
                  </a:cubicBezTo>
                  <a:close/>
                  <a:moveTo>
                    <a:pt x="3631194" y="649817"/>
                  </a:moveTo>
                  <a:lnTo>
                    <a:pt x="3631327" y="649843"/>
                  </a:lnTo>
                  <a:lnTo>
                    <a:pt x="3631327" y="649817"/>
                  </a:lnTo>
                  <a:cubicBezTo>
                    <a:pt x="3638526" y="649817"/>
                    <a:pt x="3645725" y="652563"/>
                    <a:pt x="3651218" y="658055"/>
                  </a:cubicBezTo>
                  <a:lnTo>
                    <a:pt x="3681345" y="688183"/>
                  </a:lnTo>
                  <a:cubicBezTo>
                    <a:pt x="3692330" y="699168"/>
                    <a:pt x="3692330" y="716979"/>
                    <a:pt x="3681345" y="727964"/>
                  </a:cubicBezTo>
                  <a:lnTo>
                    <a:pt x="3651218" y="758092"/>
                  </a:lnTo>
                  <a:cubicBezTo>
                    <a:pt x="3645725" y="763584"/>
                    <a:pt x="3638526" y="766331"/>
                    <a:pt x="3631327" y="766331"/>
                  </a:cubicBezTo>
                  <a:lnTo>
                    <a:pt x="3631327" y="766331"/>
                  </a:lnTo>
                  <a:lnTo>
                    <a:pt x="3631327" y="766305"/>
                  </a:lnTo>
                  <a:lnTo>
                    <a:pt x="3631194" y="766331"/>
                  </a:lnTo>
                  <a:cubicBezTo>
                    <a:pt x="3623995" y="766331"/>
                    <a:pt x="3616796" y="763585"/>
                    <a:pt x="3611304" y="758092"/>
                  </a:cubicBezTo>
                  <a:lnTo>
                    <a:pt x="3581176" y="727965"/>
                  </a:lnTo>
                  <a:cubicBezTo>
                    <a:pt x="3570190" y="716979"/>
                    <a:pt x="3570190" y="699169"/>
                    <a:pt x="3581176" y="688183"/>
                  </a:cubicBezTo>
                  <a:lnTo>
                    <a:pt x="3611304" y="658056"/>
                  </a:lnTo>
                  <a:cubicBezTo>
                    <a:pt x="3616796" y="652564"/>
                    <a:pt x="3623996" y="649817"/>
                    <a:pt x="3631194" y="649817"/>
                  </a:cubicBezTo>
                  <a:close/>
                  <a:moveTo>
                    <a:pt x="3255356" y="649817"/>
                  </a:moveTo>
                  <a:lnTo>
                    <a:pt x="3255488" y="649843"/>
                  </a:lnTo>
                  <a:lnTo>
                    <a:pt x="3255488" y="649817"/>
                  </a:lnTo>
                  <a:lnTo>
                    <a:pt x="3255489" y="649817"/>
                  </a:lnTo>
                  <a:cubicBezTo>
                    <a:pt x="3262688" y="649817"/>
                    <a:pt x="3269887" y="652563"/>
                    <a:pt x="3275380" y="658055"/>
                  </a:cubicBezTo>
                  <a:lnTo>
                    <a:pt x="3305508" y="688183"/>
                  </a:lnTo>
                  <a:cubicBezTo>
                    <a:pt x="3316493" y="699168"/>
                    <a:pt x="3316493" y="716979"/>
                    <a:pt x="3305508" y="727964"/>
                  </a:cubicBezTo>
                  <a:lnTo>
                    <a:pt x="3275380" y="758092"/>
                  </a:lnTo>
                  <a:cubicBezTo>
                    <a:pt x="3269887" y="763584"/>
                    <a:pt x="3262688" y="766331"/>
                    <a:pt x="3255489" y="766331"/>
                  </a:cubicBezTo>
                  <a:lnTo>
                    <a:pt x="3255488" y="766331"/>
                  </a:lnTo>
                  <a:lnTo>
                    <a:pt x="3255488" y="766305"/>
                  </a:lnTo>
                  <a:lnTo>
                    <a:pt x="3255356" y="766331"/>
                  </a:lnTo>
                  <a:cubicBezTo>
                    <a:pt x="3248157" y="766331"/>
                    <a:pt x="3240958" y="763585"/>
                    <a:pt x="3235465" y="758092"/>
                  </a:cubicBezTo>
                  <a:lnTo>
                    <a:pt x="3205338" y="727965"/>
                  </a:lnTo>
                  <a:cubicBezTo>
                    <a:pt x="3194353" y="716979"/>
                    <a:pt x="3194353" y="699169"/>
                    <a:pt x="3205338" y="688183"/>
                  </a:cubicBezTo>
                  <a:lnTo>
                    <a:pt x="3235466" y="658056"/>
                  </a:lnTo>
                  <a:cubicBezTo>
                    <a:pt x="3240958" y="652564"/>
                    <a:pt x="3248158" y="649817"/>
                    <a:pt x="3255356" y="649817"/>
                  </a:cubicBezTo>
                  <a:close/>
                  <a:moveTo>
                    <a:pt x="2879518" y="649817"/>
                  </a:moveTo>
                  <a:lnTo>
                    <a:pt x="2879651" y="649843"/>
                  </a:lnTo>
                  <a:lnTo>
                    <a:pt x="2879651" y="649817"/>
                  </a:lnTo>
                  <a:cubicBezTo>
                    <a:pt x="2886850" y="649817"/>
                    <a:pt x="2894049" y="652563"/>
                    <a:pt x="2899542" y="658055"/>
                  </a:cubicBezTo>
                  <a:lnTo>
                    <a:pt x="2929670" y="688183"/>
                  </a:lnTo>
                  <a:cubicBezTo>
                    <a:pt x="2940654" y="699168"/>
                    <a:pt x="2940654" y="716979"/>
                    <a:pt x="2929670" y="727964"/>
                  </a:cubicBezTo>
                  <a:lnTo>
                    <a:pt x="2899541" y="758092"/>
                  </a:lnTo>
                  <a:cubicBezTo>
                    <a:pt x="2894049" y="763584"/>
                    <a:pt x="2886850" y="766331"/>
                    <a:pt x="2879651" y="766331"/>
                  </a:cubicBezTo>
                  <a:lnTo>
                    <a:pt x="2879651" y="766331"/>
                  </a:lnTo>
                  <a:lnTo>
                    <a:pt x="2879651" y="766305"/>
                  </a:lnTo>
                  <a:lnTo>
                    <a:pt x="2879518" y="766331"/>
                  </a:lnTo>
                  <a:cubicBezTo>
                    <a:pt x="2872320" y="766331"/>
                    <a:pt x="2865120" y="763585"/>
                    <a:pt x="2859627" y="758092"/>
                  </a:cubicBezTo>
                  <a:lnTo>
                    <a:pt x="2829500" y="727965"/>
                  </a:lnTo>
                  <a:cubicBezTo>
                    <a:pt x="2818515" y="716979"/>
                    <a:pt x="2818515" y="699169"/>
                    <a:pt x="2829500" y="688183"/>
                  </a:cubicBezTo>
                  <a:lnTo>
                    <a:pt x="2859628" y="658056"/>
                  </a:lnTo>
                  <a:cubicBezTo>
                    <a:pt x="2865120" y="652564"/>
                    <a:pt x="2872320" y="649817"/>
                    <a:pt x="2879518" y="649817"/>
                  </a:cubicBezTo>
                  <a:close/>
                  <a:moveTo>
                    <a:pt x="2503680" y="649817"/>
                  </a:moveTo>
                  <a:lnTo>
                    <a:pt x="2503813" y="649843"/>
                  </a:lnTo>
                  <a:lnTo>
                    <a:pt x="2503813" y="649817"/>
                  </a:lnTo>
                  <a:cubicBezTo>
                    <a:pt x="2511012" y="649817"/>
                    <a:pt x="2518211" y="652563"/>
                    <a:pt x="2523704" y="658055"/>
                  </a:cubicBezTo>
                  <a:lnTo>
                    <a:pt x="2553831" y="688183"/>
                  </a:lnTo>
                  <a:cubicBezTo>
                    <a:pt x="2564816" y="699168"/>
                    <a:pt x="2564816" y="716979"/>
                    <a:pt x="2553831" y="727964"/>
                  </a:cubicBezTo>
                  <a:lnTo>
                    <a:pt x="2523704" y="758092"/>
                  </a:lnTo>
                  <a:cubicBezTo>
                    <a:pt x="2518211" y="763584"/>
                    <a:pt x="2511012" y="766331"/>
                    <a:pt x="2503813" y="766331"/>
                  </a:cubicBezTo>
                  <a:lnTo>
                    <a:pt x="2503813" y="766331"/>
                  </a:lnTo>
                  <a:lnTo>
                    <a:pt x="2503813" y="766305"/>
                  </a:lnTo>
                  <a:lnTo>
                    <a:pt x="2503680" y="766331"/>
                  </a:lnTo>
                  <a:cubicBezTo>
                    <a:pt x="2496481" y="766331"/>
                    <a:pt x="2489282" y="763585"/>
                    <a:pt x="2483790" y="758092"/>
                  </a:cubicBezTo>
                  <a:lnTo>
                    <a:pt x="2453662" y="727965"/>
                  </a:lnTo>
                  <a:cubicBezTo>
                    <a:pt x="2442676" y="716979"/>
                    <a:pt x="2442676" y="699169"/>
                    <a:pt x="2453662" y="688183"/>
                  </a:cubicBezTo>
                  <a:lnTo>
                    <a:pt x="2483790" y="658056"/>
                  </a:lnTo>
                  <a:cubicBezTo>
                    <a:pt x="2489282" y="652564"/>
                    <a:pt x="2496482" y="649817"/>
                    <a:pt x="2503680" y="649817"/>
                  </a:cubicBezTo>
                  <a:close/>
                  <a:moveTo>
                    <a:pt x="2127842" y="649817"/>
                  </a:moveTo>
                  <a:lnTo>
                    <a:pt x="2127974" y="649843"/>
                  </a:lnTo>
                  <a:lnTo>
                    <a:pt x="2127974" y="649817"/>
                  </a:lnTo>
                  <a:lnTo>
                    <a:pt x="2127975" y="649817"/>
                  </a:lnTo>
                  <a:cubicBezTo>
                    <a:pt x="2135174" y="649817"/>
                    <a:pt x="2142373" y="652563"/>
                    <a:pt x="2147866" y="658055"/>
                  </a:cubicBezTo>
                  <a:lnTo>
                    <a:pt x="2177993" y="688183"/>
                  </a:lnTo>
                  <a:cubicBezTo>
                    <a:pt x="2188978" y="699168"/>
                    <a:pt x="2188978" y="716979"/>
                    <a:pt x="2177993" y="727964"/>
                  </a:cubicBezTo>
                  <a:lnTo>
                    <a:pt x="2147865" y="758092"/>
                  </a:lnTo>
                  <a:cubicBezTo>
                    <a:pt x="2142373" y="763584"/>
                    <a:pt x="2135174" y="766331"/>
                    <a:pt x="2127975" y="766331"/>
                  </a:cubicBezTo>
                  <a:lnTo>
                    <a:pt x="2127974" y="766331"/>
                  </a:lnTo>
                  <a:lnTo>
                    <a:pt x="2127974" y="766305"/>
                  </a:lnTo>
                  <a:lnTo>
                    <a:pt x="2127842" y="766331"/>
                  </a:lnTo>
                  <a:cubicBezTo>
                    <a:pt x="2120643" y="766331"/>
                    <a:pt x="2113444" y="763585"/>
                    <a:pt x="2107951" y="758092"/>
                  </a:cubicBezTo>
                  <a:lnTo>
                    <a:pt x="2077824" y="727965"/>
                  </a:lnTo>
                  <a:cubicBezTo>
                    <a:pt x="2066838" y="716979"/>
                    <a:pt x="2066838" y="699169"/>
                    <a:pt x="2077824" y="688183"/>
                  </a:cubicBezTo>
                  <a:lnTo>
                    <a:pt x="2107951" y="658056"/>
                  </a:lnTo>
                  <a:cubicBezTo>
                    <a:pt x="2113444" y="652564"/>
                    <a:pt x="2120643" y="649817"/>
                    <a:pt x="2127842" y="649817"/>
                  </a:cubicBezTo>
                  <a:close/>
                  <a:moveTo>
                    <a:pt x="1752003" y="649817"/>
                  </a:moveTo>
                  <a:lnTo>
                    <a:pt x="1752136" y="649843"/>
                  </a:lnTo>
                  <a:lnTo>
                    <a:pt x="1752136" y="649817"/>
                  </a:lnTo>
                  <a:lnTo>
                    <a:pt x="1752137" y="649817"/>
                  </a:lnTo>
                  <a:cubicBezTo>
                    <a:pt x="1759336" y="649817"/>
                    <a:pt x="1766534" y="652563"/>
                    <a:pt x="1772027" y="658055"/>
                  </a:cubicBezTo>
                  <a:lnTo>
                    <a:pt x="1802155" y="688183"/>
                  </a:lnTo>
                  <a:cubicBezTo>
                    <a:pt x="1813140" y="699168"/>
                    <a:pt x="1813140" y="716979"/>
                    <a:pt x="1802155" y="727964"/>
                  </a:cubicBezTo>
                  <a:lnTo>
                    <a:pt x="1772027" y="758092"/>
                  </a:lnTo>
                  <a:cubicBezTo>
                    <a:pt x="1766534" y="763584"/>
                    <a:pt x="1759336" y="766331"/>
                    <a:pt x="1752137" y="766331"/>
                  </a:cubicBezTo>
                  <a:lnTo>
                    <a:pt x="1752136" y="766331"/>
                  </a:lnTo>
                  <a:lnTo>
                    <a:pt x="1752136" y="766305"/>
                  </a:lnTo>
                  <a:lnTo>
                    <a:pt x="1752003" y="766331"/>
                  </a:lnTo>
                  <a:cubicBezTo>
                    <a:pt x="1744805" y="766331"/>
                    <a:pt x="1737606" y="763585"/>
                    <a:pt x="1732113" y="758092"/>
                  </a:cubicBezTo>
                  <a:lnTo>
                    <a:pt x="1701986" y="727965"/>
                  </a:lnTo>
                  <a:cubicBezTo>
                    <a:pt x="1691000" y="716979"/>
                    <a:pt x="1691000" y="699169"/>
                    <a:pt x="1701986" y="688183"/>
                  </a:cubicBezTo>
                  <a:lnTo>
                    <a:pt x="1732113" y="658056"/>
                  </a:lnTo>
                  <a:cubicBezTo>
                    <a:pt x="1737606" y="652564"/>
                    <a:pt x="1744805" y="649817"/>
                    <a:pt x="1752003" y="649817"/>
                  </a:cubicBezTo>
                  <a:close/>
                  <a:moveTo>
                    <a:pt x="1376166" y="649817"/>
                  </a:moveTo>
                  <a:lnTo>
                    <a:pt x="1376298" y="649843"/>
                  </a:lnTo>
                  <a:lnTo>
                    <a:pt x="1376298" y="649817"/>
                  </a:lnTo>
                  <a:cubicBezTo>
                    <a:pt x="1383498" y="649817"/>
                    <a:pt x="1390697" y="652563"/>
                    <a:pt x="1396190" y="658055"/>
                  </a:cubicBezTo>
                  <a:lnTo>
                    <a:pt x="1426317" y="688183"/>
                  </a:lnTo>
                  <a:cubicBezTo>
                    <a:pt x="1437302" y="699168"/>
                    <a:pt x="1437302" y="716979"/>
                    <a:pt x="1426317" y="727964"/>
                  </a:cubicBezTo>
                  <a:lnTo>
                    <a:pt x="1396189" y="758092"/>
                  </a:lnTo>
                  <a:cubicBezTo>
                    <a:pt x="1390697" y="763584"/>
                    <a:pt x="1383498" y="766331"/>
                    <a:pt x="1376298" y="766331"/>
                  </a:cubicBezTo>
                  <a:lnTo>
                    <a:pt x="1376298" y="766331"/>
                  </a:lnTo>
                  <a:lnTo>
                    <a:pt x="1376298" y="766305"/>
                  </a:lnTo>
                  <a:lnTo>
                    <a:pt x="1376166" y="766331"/>
                  </a:lnTo>
                  <a:cubicBezTo>
                    <a:pt x="1368966" y="766331"/>
                    <a:pt x="1361768" y="763585"/>
                    <a:pt x="1356275" y="758092"/>
                  </a:cubicBezTo>
                  <a:lnTo>
                    <a:pt x="1326147" y="727965"/>
                  </a:lnTo>
                  <a:cubicBezTo>
                    <a:pt x="1315162" y="716979"/>
                    <a:pt x="1315162" y="699169"/>
                    <a:pt x="1326147" y="688183"/>
                  </a:cubicBezTo>
                  <a:lnTo>
                    <a:pt x="1356275" y="658056"/>
                  </a:lnTo>
                  <a:cubicBezTo>
                    <a:pt x="1361768" y="652564"/>
                    <a:pt x="1368966" y="649817"/>
                    <a:pt x="1376166" y="649817"/>
                  </a:cubicBezTo>
                  <a:close/>
                  <a:moveTo>
                    <a:pt x="1000328" y="649817"/>
                  </a:moveTo>
                  <a:lnTo>
                    <a:pt x="1000460" y="649843"/>
                  </a:lnTo>
                  <a:lnTo>
                    <a:pt x="1000460" y="649817"/>
                  </a:lnTo>
                  <a:cubicBezTo>
                    <a:pt x="1007660" y="649817"/>
                    <a:pt x="1014858" y="652563"/>
                    <a:pt x="1020351" y="658055"/>
                  </a:cubicBezTo>
                  <a:lnTo>
                    <a:pt x="1050478" y="688183"/>
                  </a:lnTo>
                  <a:cubicBezTo>
                    <a:pt x="1061464" y="699168"/>
                    <a:pt x="1061464" y="716979"/>
                    <a:pt x="1050478" y="727964"/>
                  </a:cubicBezTo>
                  <a:lnTo>
                    <a:pt x="1020351" y="758092"/>
                  </a:lnTo>
                  <a:cubicBezTo>
                    <a:pt x="1014858" y="763584"/>
                    <a:pt x="1007660" y="766331"/>
                    <a:pt x="1000460" y="766331"/>
                  </a:cubicBezTo>
                  <a:lnTo>
                    <a:pt x="1000460" y="766331"/>
                  </a:lnTo>
                  <a:lnTo>
                    <a:pt x="1000460" y="766305"/>
                  </a:lnTo>
                  <a:lnTo>
                    <a:pt x="1000328" y="766331"/>
                  </a:lnTo>
                  <a:cubicBezTo>
                    <a:pt x="993128" y="766331"/>
                    <a:pt x="985930" y="763585"/>
                    <a:pt x="980437" y="758092"/>
                  </a:cubicBezTo>
                  <a:lnTo>
                    <a:pt x="950310" y="727965"/>
                  </a:lnTo>
                  <a:cubicBezTo>
                    <a:pt x="939324" y="716979"/>
                    <a:pt x="939324" y="699169"/>
                    <a:pt x="950310" y="688183"/>
                  </a:cubicBezTo>
                  <a:lnTo>
                    <a:pt x="980437" y="658056"/>
                  </a:lnTo>
                  <a:cubicBezTo>
                    <a:pt x="985930" y="652564"/>
                    <a:pt x="993129" y="649817"/>
                    <a:pt x="1000328" y="649817"/>
                  </a:cubicBezTo>
                  <a:close/>
                  <a:moveTo>
                    <a:pt x="624490" y="649817"/>
                  </a:moveTo>
                  <a:lnTo>
                    <a:pt x="624622" y="649843"/>
                  </a:lnTo>
                  <a:lnTo>
                    <a:pt x="624622" y="649817"/>
                  </a:lnTo>
                  <a:lnTo>
                    <a:pt x="624623" y="649817"/>
                  </a:lnTo>
                  <a:cubicBezTo>
                    <a:pt x="631821" y="649817"/>
                    <a:pt x="639020" y="652563"/>
                    <a:pt x="644513" y="658055"/>
                  </a:cubicBezTo>
                  <a:lnTo>
                    <a:pt x="674641" y="688183"/>
                  </a:lnTo>
                  <a:cubicBezTo>
                    <a:pt x="685626" y="699168"/>
                    <a:pt x="685626" y="716979"/>
                    <a:pt x="674641" y="727964"/>
                  </a:cubicBezTo>
                  <a:lnTo>
                    <a:pt x="644513" y="758092"/>
                  </a:lnTo>
                  <a:cubicBezTo>
                    <a:pt x="639020" y="763584"/>
                    <a:pt x="631821" y="766331"/>
                    <a:pt x="624623" y="766331"/>
                  </a:cubicBezTo>
                  <a:lnTo>
                    <a:pt x="624622" y="766331"/>
                  </a:lnTo>
                  <a:lnTo>
                    <a:pt x="624622" y="766305"/>
                  </a:lnTo>
                  <a:lnTo>
                    <a:pt x="624490" y="766331"/>
                  </a:lnTo>
                  <a:cubicBezTo>
                    <a:pt x="617290" y="766331"/>
                    <a:pt x="610092" y="763585"/>
                    <a:pt x="604599" y="758092"/>
                  </a:cubicBezTo>
                  <a:lnTo>
                    <a:pt x="574471" y="727965"/>
                  </a:lnTo>
                  <a:cubicBezTo>
                    <a:pt x="563486" y="716979"/>
                    <a:pt x="563486" y="699169"/>
                    <a:pt x="574471" y="688183"/>
                  </a:cubicBezTo>
                  <a:lnTo>
                    <a:pt x="604599" y="658056"/>
                  </a:lnTo>
                  <a:cubicBezTo>
                    <a:pt x="610092" y="652564"/>
                    <a:pt x="617291" y="649817"/>
                    <a:pt x="624490" y="649817"/>
                  </a:cubicBezTo>
                  <a:close/>
                  <a:moveTo>
                    <a:pt x="248652" y="649817"/>
                  </a:moveTo>
                  <a:lnTo>
                    <a:pt x="248785" y="649843"/>
                  </a:lnTo>
                  <a:lnTo>
                    <a:pt x="248785" y="649817"/>
                  </a:lnTo>
                  <a:cubicBezTo>
                    <a:pt x="255984" y="649817"/>
                    <a:pt x="263183" y="652563"/>
                    <a:pt x="268675" y="658055"/>
                  </a:cubicBezTo>
                  <a:lnTo>
                    <a:pt x="298803" y="688183"/>
                  </a:lnTo>
                  <a:cubicBezTo>
                    <a:pt x="309788" y="699168"/>
                    <a:pt x="309788" y="716979"/>
                    <a:pt x="298803" y="727964"/>
                  </a:cubicBezTo>
                  <a:lnTo>
                    <a:pt x="268675" y="758092"/>
                  </a:lnTo>
                  <a:cubicBezTo>
                    <a:pt x="263183" y="763584"/>
                    <a:pt x="255984" y="766331"/>
                    <a:pt x="248785" y="766331"/>
                  </a:cubicBezTo>
                  <a:lnTo>
                    <a:pt x="248785" y="766331"/>
                  </a:lnTo>
                  <a:lnTo>
                    <a:pt x="248785" y="766305"/>
                  </a:lnTo>
                  <a:lnTo>
                    <a:pt x="248652" y="766331"/>
                  </a:lnTo>
                  <a:cubicBezTo>
                    <a:pt x="241453" y="766331"/>
                    <a:pt x="234254" y="763585"/>
                    <a:pt x="228761" y="758092"/>
                  </a:cubicBezTo>
                  <a:lnTo>
                    <a:pt x="198634" y="727965"/>
                  </a:lnTo>
                  <a:cubicBezTo>
                    <a:pt x="187648" y="716979"/>
                    <a:pt x="187648" y="699169"/>
                    <a:pt x="198634" y="688183"/>
                  </a:cubicBezTo>
                  <a:lnTo>
                    <a:pt x="228761" y="658056"/>
                  </a:lnTo>
                  <a:cubicBezTo>
                    <a:pt x="234254" y="652564"/>
                    <a:pt x="241453" y="649817"/>
                    <a:pt x="248652" y="649817"/>
                  </a:cubicBezTo>
                  <a:close/>
                  <a:moveTo>
                    <a:pt x="4090346" y="646959"/>
                  </a:moveTo>
                  <a:lnTo>
                    <a:pt x="4111448" y="711108"/>
                  </a:lnTo>
                  <a:lnTo>
                    <a:pt x="4105518" y="713564"/>
                  </a:lnTo>
                  <a:cubicBezTo>
                    <a:pt x="4101683" y="713564"/>
                    <a:pt x="4097848" y="712101"/>
                    <a:pt x="4094923" y="709176"/>
                  </a:cubicBezTo>
                  <a:lnTo>
                    <a:pt x="4072122" y="686374"/>
                  </a:lnTo>
                  <a:cubicBezTo>
                    <a:pt x="4066270" y="680523"/>
                    <a:pt x="4066270" y="671036"/>
                    <a:pt x="4072122" y="665184"/>
                  </a:cubicBezTo>
                  <a:close/>
                  <a:moveTo>
                    <a:pt x="3727707" y="639966"/>
                  </a:moveTo>
                  <a:cubicBezTo>
                    <a:pt x="3731542" y="639966"/>
                    <a:pt x="3735376" y="641429"/>
                    <a:pt x="3738302" y="644356"/>
                  </a:cubicBezTo>
                  <a:lnTo>
                    <a:pt x="3761104" y="667157"/>
                  </a:lnTo>
                  <a:cubicBezTo>
                    <a:pt x="3766955" y="673008"/>
                    <a:pt x="3766955" y="682495"/>
                    <a:pt x="3761104" y="688347"/>
                  </a:cubicBezTo>
                  <a:lnTo>
                    <a:pt x="3740275" y="709176"/>
                  </a:lnTo>
                  <a:cubicBezTo>
                    <a:pt x="3734423" y="715027"/>
                    <a:pt x="3724936" y="715027"/>
                    <a:pt x="3719085" y="709176"/>
                  </a:cubicBezTo>
                  <a:lnTo>
                    <a:pt x="3696284" y="686374"/>
                  </a:lnTo>
                  <a:cubicBezTo>
                    <a:pt x="3690432" y="680523"/>
                    <a:pt x="3690432" y="671036"/>
                    <a:pt x="3696284" y="665184"/>
                  </a:cubicBezTo>
                  <a:lnTo>
                    <a:pt x="3717112" y="644355"/>
                  </a:lnTo>
                  <a:cubicBezTo>
                    <a:pt x="3720038" y="641429"/>
                    <a:pt x="3723872" y="639966"/>
                    <a:pt x="3727707" y="639966"/>
                  </a:cubicBezTo>
                  <a:close/>
                  <a:moveTo>
                    <a:pt x="3351869" y="639966"/>
                  </a:moveTo>
                  <a:cubicBezTo>
                    <a:pt x="3355704" y="639966"/>
                    <a:pt x="3359539" y="641429"/>
                    <a:pt x="3362464" y="644356"/>
                  </a:cubicBezTo>
                  <a:lnTo>
                    <a:pt x="3385265" y="667157"/>
                  </a:lnTo>
                  <a:cubicBezTo>
                    <a:pt x="3391116" y="673008"/>
                    <a:pt x="3391116" y="682495"/>
                    <a:pt x="3385265" y="688347"/>
                  </a:cubicBezTo>
                  <a:lnTo>
                    <a:pt x="3364436" y="709176"/>
                  </a:lnTo>
                  <a:cubicBezTo>
                    <a:pt x="3358585" y="715027"/>
                    <a:pt x="3349098" y="715027"/>
                    <a:pt x="3343247" y="709176"/>
                  </a:cubicBezTo>
                  <a:lnTo>
                    <a:pt x="3320445" y="686374"/>
                  </a:lnTo>
                  <a:cubicBezTo>
                    <a:pt x="3314594" y="680523"/>
                    <a:pt x="3314594" y="671036"/>
                    <a:pt x="3320445" y="665184"/>
                  </a:cubicBezTo>
                  <a:lnTo>
                    <a:pt x="3341274" y="644355"/>
                  </a:lnTo>
                  <a:cubicBezTo>
                    <a:pt x="3344200" y="641429"/>
                    <a:pt x="3348034" y="639966"/>
                    <a:pt x="3351869" y="639966"/>
                  </a:cubicBezTo>
                  <a:close/>
                  <a:moveTo>
                    <a:pt x="2976031" y="639966"/>
                  </a:moveTo>
                  <a:cubicBezTo>
                    <a:pt x="2979866" y="639966"/>
                    <a:pt x="2983701" y="641429"/>
                    <a:pt x="2986626" y="644356"/>
                  </a:cubicBezTo>
                  <a:lnTo>
                    <a:pt x="3009428" y="667157"/>
                  </a:lnTo>
                  <a:cubicBezTo>
                    <a:pt x="3015279" y="673008"/>
                    <a:pt x="3015279" y="682495"/>
                    <a:pt x="3009428" y="688347"/>
                  </a:cubicBezTo>
                  <a:lnTo>
                    <a:pt x="2988599" y="709176"/>
                  </a:lnTo>
                  <a:cubicBezTo>
                    <a:pt x="2982748" y="715027"/>
                    <a:pt x="2973260" y="715027"/>
                    <a:pt x="2967409" y="709176"/>
                  </a:cubicBezTo>
                  <a:lnTo>
                    <a:pt x="2944608" y="686374"/>
                  </a:lnTo>
                  <a:cubicBezTo>
                    <a:pt x="2938756" y="680523"/>
                    <a:pt x="2938756" y="671036"/>
                    <a:pt x="2944608" y="665184"/>
                  </a:cubicBezTo>
                  <a:lnTo>
                    <a:pt x="2965436" y="644355"/>
                  </a:lnTo>
                  <a:cubicBezTo>
                    <a:pt x="2968362" y="641429"/>
                    <a:pt x="2972196" y="639966"/>
                    <a:pt x="2976031" y="639966"/>
                  </a:cubicBezTo>
                  <a:close/>
                  <a:moveTo>
                    <a:pt x="2600193" y="639966"/>
                  </a:moveTo>
                  <a:cubicBezTo>
                    <a:pt x="2604027" y="639966"/>
                    <a:pt x="2607862" y="641429"/>
                    <a:pt x="2610788" y="644356"/>
                  </a:cubicBezTo>
                  <a:lnTo>
                    <a:pt x="2633589" y="667157"/>
                  </a:lnTo>
                  <a:cubicBezTo>
                    <a:pt x="2639441" y="673008"/>
                    <a:pt x="2639441" y="682495"/>
                    <a:pt x="2633589" y="688347"/>
                  </a:cubicBezTo>
                  <a:lnTo>
                    <a:pt x="2612761" y="709176"/>
                  </a:lnTo>
                  <a:cubicBezTo>
                    <a:pt x="2606909" y="715027"/>
                    <a:pt x="2597422" y="715027"/>
                    <a:pt x="2591571" y="709176"/>
                  </a:cubicBezTo>
                  <a:lnTo>
                    <a:pt x="2568769" y="686374"/>
                  </a:lnTo>
                  <a:cubicBezTo>
                    <a:pt x="2562918" y="680523"/>
                    <a:pt x="2562918" y="671036"/>
                    <a:pt x="2568769" y="665184"/>
                  </a:cubicBezTo>
                  <a:lnTo>
                    <a:pt x="2589598" y="644355"/>
                  </a:lnTo>
                  <a:cubicBezTo>
                    <a:pt x="2592524" y="641429"/>
                    <a:pt x="2596358" y="639966"/>
                    <a:pt x="2600193" y="639966"/>
                  </a:cubicBezTo>
                  <a:close/>
                  <a:moveTo>
                    <a:pt x="2224355" y="639966"/>
                  </a:moveTo>
                  <a:cubicBezTo>
                    <a:pt x="2228190" y="639966"/>
                    <a:pt x="2232024" y="641429"/>
                    <a:pt x="2234950" y="644356"/>
                  </a:cubicBezTo>
                  <a:lnTo>
                    <a:pt x="2257752" y="667157"/>
                  </a:lnTo>
                  <a:cubicBezTo>
                    <a:pt x="2263603" y="673008"/>
                    <a:pt x="2263603" y="682495"/>
                    <a:pt x="2257752" y="688347"/>
                  </a:cubicBezTo>
                  <a:lnTo>
                    <a:pt x="2236922" y="709176"/>
                  </a:lnTo>
                  <a:cubicBezTo>
                    <a:pt x="2231071" y="715027"/>
                    <a:pt x="2221584" y="715027"/>
                    <a:pt x="2215732" y="709176"/>
                  </a:cubicBezTo>
                  <a:lnTo>
                    <a:pt x="2192931" y="686374"/>
                  </a:lnTo>
                  <a:cubicBezTo>
                    <a:pt x="2187080" y="680523"/>
                    <a:pt x="2187080" y="671036"/>
                    <a:pt x="2192931" y="665184"/>
                  </a:cubicBezTo>
                  <a:lnTo>
                    <a:pt x="2213760" y="644355"/>
                  </a:lnTo>
                  <a:cubicBezTo>
                    <a:pt x="2216686" y="641429"/>
                    <a:pt x="2220520" y="639966"/>
                    <a:pt x="2224355" y="639966"/>
                  </a:cubicBezTo>
                  <a:close/>
                  <a:moveTo>
                    <a:pt x="1848517" y="639966"/>
                  </a:moveTo>
                  <a:cubicBezTo>
                    <a:pt x="1852351" y="639966"/>
                    <a:pt x="1856186" y="641429"/>
                    <a:pt x="1859112" y="644356"/>
                  </a:cubicBezTo>
                  <a:lnTo>
                    <a:pt x="1881913" y="667157"/>
                  </a:lnTo>
                  <a:cubicBezTo>
                    <a:pt x="1887764" y="673008"/>
                    <a:pt x="1887764" y="682495"/>
                    <a:pt x="1881913" y="688347"/>
                  </a:cubicBezTo>
                  <a:lnTo>
                    <a:pt x="1861084" y="709176"/>
                  </a:lnTo>
                  <a:cubicBezTo>
                    <a:pt x="1855233" y="715027"/>
                    <a:pt x="1845746" y="715027"/>
                    <a:pt x="1839895" y="709176"/>
                  </a:cubicBezTo>
                  <a:lnTo>
                    <a:pt x="1817093" y="686374"/>
                  </a:lnTo>
                  <a:cubicBezTo>
                    <a:pt x="1811242" y="680523"/>
                    <a:pt x="1811242" y="671036"/>
                    <a:pt x="1817093" y="665184"/>
                  </a:cubicBezTo>
                  <a:lnTo>
                    <a:pt x="1837922" y="644355"/>
                  </a:lnTo>
                  <a:cubicBezTo>
                    <a:pt x="1840848" y="641429"/>
                    <a:pt x="1844682" y="639966"/>
                    <a:pt x="1848517" y="639966"/>
                  </a:cubicBezTo>
                  <a:close/>
                  <a:moveTo>
                    <a:pt x="1472679" y="639966"/>
                  </a:moveTo>
                  <a:cubicBezTo>
                    <a:pt x="1476513" y="639966"/>
                    <a:pt x="1480348" y="641429"/>
                    <a:pt x="1483274" y="644356"/>
                  </a:cubicBezTo>
                  <a:lnTo>
                    <a:pt x="1506075" y="667157"/>
                  </a:lnTo>
                  <a:cubicBezTo>
                    <a:pt x="1511926" y="673008"/>
                    <a:pt x="1511926" y="682495"/>
                    <a:pt x="1506075" y="688347"/>
                  </a:cubicBezTo>
                  <a:lnTo>
                    <a:pt x="1485246" y="709176"/>
                  </a:lnTo>
                  <a:cubicBezTo>
                    <a:pt x="1479394" y="715027"/>
                    <a:pt x="1469908" y="715027"/>
                    <a:pt x="1464056" y="709176"/>
                  </a:cubicBezTo>
                  <a:lnTo>
                    <a:pt x="1441255" y="686374"/>
                  </a:lnTo>
                  <a:cubicBezTo>
                    <a:pt x="1435403" y="680523"/>
                    <a:pt x="1435403" y="671036"/>
                    <a:pt x="1441255" y="665184"/>
                  </a:cubicBezTo>
                  <a:lnTo>
                    <a:pt x="1462084" y="644355"/>
                  </a:lnTo>
                  <a:cubicBezTo>
                    <a:pt x="1465009" y="641429"/>
                    <a:pt x="1468844" y="639966"/>
                    <a:pt x="1472679" y="639966"/>
                  </a:cubicBezTo>
                  <a:close/>
                  <a:moveTo>
                    <a:pt x="1096840" y="639966"/>
                  </a:moveTo>
                  <a:cubicBezTo>
                    <a:pt x="1100675" y="639966"/>
                    <a:pt x="1104510" y="641429"/>
                    <a:pt x="1107435" y="644356"/>
                  </a:cubicBezTo>
                  <a:lnTo>
                    <a:pt x="1130237" y="667157"/>
                  </a:lnTo>
                  <a:cubicBezTo>
                    <a:pt x="1136088" y="673008"/>
                    <a:pt x="1136088" y="682495"/>
                    <a:pt x="1130237" y="688347"/>
                  </a:cubicBezTo>
                  <a:lnTo>
                    <a:pt x="1109408" y="709176"/>
                  </a:lnTo>
                  <a:cubicBezTo>
                    <a:pt x="1103557" y="715027"/>
                    <a:pt x="1094070" y="715027"/>
                    <a:pt x="1088218" y="709176"/>
                  </a:cubicBezTo>
                  <a:lnTo>
                    <a:pt x="1065417" y="686374"/>
                  </a:lnTo>
                  <a:cubicBezTo>
                    <a:pt x="1059566" y="680523"/>
                    <a:pt x="1059566" y="671036"/>
                    <a:pt x="1065417" y="665184"/>
                  </a:cubicBezTo>
                  <a:lnTo>
                    <a:pt x="1086246" y="644355"/>
                  </a:lnTo>
                  <a:cubicBezTo>
                    <a:pt x="1089171" y="641429"/>
                    <a:pt x="1093006" y="639966"/>
                    <a:pt x="1096840" y="639966"/>
                  </a:cubicBezTo>
                  <a:close/>
                  <a:moveTo>
                    <a:pt x="721003" y="639966"/>
                  </a:moveTo>
                  <a:cubicBezTo>
                    <a:pt x="724837" y="639966"/>
                    <a:pt x="728672" y="641429"/>
                    <a:pt x="731597" y="644356"/>
                  </a:cubicBezTo>
                  <a:lnTo>
                    <a:pt x="754399" y="667157"/>
                  </a:lnTo>
                  <a:cubicBezTo>
                    <a:pt x="760250" y="673008"/>
                    <a:pt x="760250" y="682495"/>
                    <a:pt x="754399" y="688347"/>
                  </a:cubicBezTo>
                  <a:lnTo>
                    <a:pt x="733570" y="709176"/>
                  </a:lnTo>
                  <a:cubicBezTo>
                    <a:pt x="727719" y="715027"/>
                    <a:pt x="718232" y="715027"/>
                    <a:pt x="712380" y="709176"/>
                  </a:cubicBezTo>
                  <a:lnTo>
                    <a:pt x="689579" y="686374"/>
                  </a:lnTo>
                  <a:cubicBezTo>
                    <a:pt x="683728" y="680523"/>
                    <a:pt x="683728" y="671036"/>
                    <a:pt x="689579" y="665184"/>
                  </a:cubicBezTo>
                  <a:lnTo>
                    <a:pt x="710408" y="644355"/>
                  </a:lnTo>
                  <a:cubicBezTo>
                    <a:pt x="713334" y="641429"/>
                    <a:pt x="717168" y="639966"/>
                    <a:pt x="721003" y="639966"/>
                  </a:cubicBezTo>
                  <a:close/>
                  <a:moveTo>
                    <a:pt x="345164" y="639966"/>
                  </a:moveTo>
                  <a:cubicBezTo>
                    <a:pt x="348999" y="639966"/>
                    <a:pt x="352834" y="641429"/>
                    <a:pt x="355760" y="644356"/>
                  </a:cubicBezTo>
                  <a:lnTo>
                    <a:pt x="378561" y="667157"/>
                  </a:lnTo>
                  <a:cubicBezTo>
                    <a:pt x="384413" y="673008"/>
                    <a:pt x="384413" y="682495"/>
                    <a:pt x="378561" y="688347"/>
                  </a:cubicBezTo>
                  <a:lnTo>
                    <a:pt x="357732" y="709176"/>
                  </a:lnTo>
                  <a:cubicBezTo>
                    <a:pt x="351881" y="715027"/>
                    <a:pt x="342394" y="715027"/>
                    <a:pt x="336543" y="709176"/>
                  </a:cubicBezTo>
                  <a:lnTo>
                    <a:pt x="313741" y="686374"/>
                  </a:lnTo>
                  <a:cubicBezTo>
                    <a:pt x="307890" y="680523"/>
                    <a:pt x="307890" y="671036"/>
                    <a:pt x="313741" y="665184"/>
                  </a:cubicBezTo>
                  <a:lnTo>
                    <a:pt x="334570" y="644355"/>
                  </a:lnTo>
                  <a:cubicBezTo>
                    <a:pt x="337495" y="641429"/>
                    <a:pt x="341330" y="639966"/>
                    <a:pt x="345164" y="639966"/>
                  </a:cubicBezTo>
                  <a:close/>
                  <a:moveTo>
                    <a:pt x="4049094" y="639540"/>
                  </a:moveTo>
                  <a:cubicBezTo>
                    <a:pt x="4051017" y="639464"/>
                    <a:pt x="4052971" y="640122"/>
                    <a:pt x="4054497" y="641533"/>
                  </a:cubicBezTo>
                  <a:lnTo>
                    <a:pt x="4064603" y="650874"/>
                  </a:lnTo>
                  <a:cubicBezTo>
                    <a:pt x="4067655" y="653695"/>
                    <a:pt x="4067842" y="658457"/>
                    <a:pt x="4065021" y="661509"/>
                  </a:cubicBezTo>
                  <a:lnTo>
                    <a:pt x="4058966" y="668059"/>
                  </a:lnTo>
                  <a:cubicBezTo>
                    <a:pt x="4056145" y="671112"/>
                    <a:pt x="4051383" y="671299"/>
                    <a:pt x="4048331" y="668477"/>
                  </a:cubicBezTo>
                  <a:lnTo>
                    <a:pt x="4038226" y="659136"/>
                  </a:lnTo>
                  <a:cubicBezTo>
                    <a:pt x="4035173" y="656315"/>
                    <a:pt x="4034986" y="651553"/>
                    <a:pt x="4037808" y="648501"/>
                  </a:cubicBezTo>
                  <a:lnTo>
                    <a:pt x="4043862" y="641951"/>
                  </a:lnTo>
                  <a:cubicBezTo>
                    <a:pt x="4045273" y="640425"/>
                    <a:pt x="4047169" y="639615"/>
                    <a:pt x="4049094" y="639540"/>
                  </a:cubicBezTo>
                  <a:close/>
                  <a:moveTo>
                    <a:pt x="3673255" y="639540"/>
                  </a:moveTo>
                  <a:cubicBezTo>
                    <a:pt x="3675180" y="639464"/>
                    <a:pt x="3677133" y="640122"/>
                    <a:pt x="3678659" y="641533"/>
                  </a:cubicBezTo>
                  <a:lnTo>
                    <a:pt x="3688765" y="650874"/>
                  </a:lnTo>
                  <a:cubicBezTo>
                    <a:pt x="3691817" y="653695"/>
                    <a:pt x="3692004" y="658457"/>
                    <a:pt x="3689183" y="661509"/>
                  </a:cubicBezTo>
                  <a:lnTo>
                    <a:pt x="3683128" y="668059"/>
                  </a:lnTo>
                  <a:cubicBezTo>
                    <a:pt x="3680307" y="671112"/>
                    <a:pt x="3675546" y="671299"/>
                    <a:pt x="3672493" y="668477"/>
                  </a:cubicBezTo>
                  <a:lnTo>
                    <a:pt x="3662388" y="659136"/>
                  </a:lnTo>
                  <a:cubicBezTo>
                    <a:pt x="3659335" y="656315"/>
                    <a:pt x="3659148" y="651553"/>
                    <a:pt x="3661970" y="648501"/>
                  </a:cubicBezTo>
                  <a:lnTo>
                    <a:pt x="3668024" y="641951"/>
                  </a:lnTo>
                  <a:cubicBezTo>
                    <a:pt x="3669435" y="640425"/>
                    <a:pt x="3671330" y="639615"/>
                    <a:pt x="3673255" y="639540"/>
                  </a:cubicBezTo>
                  <a:close/>
                  <a:moveTo>
                    <a:pt x="3297417" y="639540"/>
                  </a:moveTo>
                  <a:cubicBezTo>
                    <a:pt x="3299341" y="639464"/>
                    <a:pt x="3301295" y="640122"/>
                    <a:pt x="3302821" y="641533"/>
                  </a:cubicBezTo>
                  <a:lnTo>
                    <a:pt x="3312927" y="650874"/>
                  </a:lnTo>
                  <a:cubicBezTo>
                    <a:pt x="3315979" y="653695"/>
                    <a:pt x="3316166" y="658457"/>
                    <a:pt x="3313345" y="661509"/>
                  </a:cubicBezTo>
                  <a:lnTo>
                    <a:pt x="3307290" y="668059"/>
                  </a:lnTo>
                  <a:cubicBezTo>
                    <a:pt x="3304469" y="671112"/>
                    <a:pt x="3299707" y="671299"/>
                    <a:pt x="3296655" y="668477"/>
                  </a:cubicBezTo>
                  <a:lnTo>
                    <a:pt x="3286550" y="659136"/>
                  </a:lnTo>
                  <a:cubicBezTo>
                    <a:pt x="3283497" y="656315"/>
                    <a:pt x="3283310" y="651553"/>
                    <a:pt x="3286132" y="648501"/>
                  </a:cubicBezTo>
                  <a:lnTo>
                    <a:pt x="3292186" y="641951"/>
                  </a:lnTo>
                  <a:cubicBezTo>
                    <a:pt x="3293597" y="640425"/>
                    <a:pt x="3295492" y="639615"/>
                    <a:pt x="3297417" y="639540"/>
                  </a:cubicBezTo>
                  <a:close/>
                  <a:moveTo>
                    <a:pt x="2921579" y="639540"/>
                  </a:moveTo>
                  <a:cubicBezTo>
                    <a:pt x="2923503" y="639464"/>
                    <a:pt x="2925457" y="640122"/>
                    <a:pt x="2926983" y="641533"/>
                  </a:cubicBezTo>
                  <a:lnTo>
                    <a:pt x="2937089" y="650874"/>
                  </a:lnTo>
                  <a:cubicBezTo>
                    <a:pt x="2940141" y="653695"/>
                    <a:pt x="2940328" y="658457"/>
                    <a:pt x="2937507" y="661509"/>
                  </a:cubicBezTo>
                  <a:lnTo>
                    <a:pt x="2931452" y="668059"/>
                  </a:lnTo>
                  <a:cubicBezTo>
                    <a:pt x="2928631" y="671112"/>
                    <a:pt x="2923869" y="671299"/>
                    <a:pt x="2920817" y="668477"/>
                  </a:cubicBezTo>
                  <a:lnTo>
                    <a:pt x="2910711" y="659136"/>
                  </a:lnTo>
                  <a:cubicBezTo>
                    <a:pt x="2907660" y="656315"/>
                    <a:pt x="2907472" y="651553"/>
                    <a:pt x="2910294" y="648501"/>
                  </a:cubicBezTo>
                  <a:lnTo>
                    <a:pt x="2916348" y="641951"/>
                  </a:lnTo>
                  <a:cubicBezTo>
                    <a:pt x="2917759" y="640425"/>
                    <a:pt x="2919655" y="639615"/>
                    <a:pt x="2921579" y="639540"/>
                  </a:cubicBezTo>
                  <a:close/>
                  <a:moveTo>
                    <a:pt x="2545741" y="639540"/>
                  </a:moveTo>
                  <a:cubicBezTo>
                    <a:pt x="2547666" y="639464"/>
                    <a:pt x="2549619" y="640122"/>
                    <a:pt x="2551145" y="641533"/>
                  </a:cubicBezTo>
                  <a:lnTo>
                    <a:pt x="2561251" y="650874"/>
                  </a:lnTo>
                  <a:cubicBezTo>
                    <a:pt x="2564303" y="653695"/>
                    <a:pt x="2564490" y="658457"/>
                    <a:pt x="2561669" y="661509"/>
                  </a:cubicBezTo>
                  <a:lnTo>
                    <a:pt x="2555614" y="668059"/>
                  </a:lnTo>
                  <a:cubicBezTo>
                    <a:pt x="2552792" y="671112"/>
                    <a:pt x="2548032" y="671299"/>
                    <a:pt x="2544979" y="668477"/>
                  </a:cubicBezTo>
                  <a:lnTo>
                    <a:pt x="2534874" y="659136"/>
                  </a:lnTo>
                  <a:cubicBezTo>
                    <a:pt x="2531821" y="656315"/>
                    <a:pt x="2531634" y="651553"/>
                    <a:pt x="2534456" y="648501"/>
                  </a:cubicBezTo>
                  <a:lnTo>
                    <a:pt x="2540510" y="641951"/>
                  </a:lnTo>
                  <a:cubicBezTo>
                    <a:pt x="2541921" y="640425"/>
                    <a:pt x="2543816" y="639615"/>
                    <a:pt x="2545741" y="639540"/>
                  </a:cubicBezTo>
                  <a:close/>
                  <a:moveTo>
                    <a:pt x="2169903" y="639540"/>
                  </a:moveTo>
                  <a:cubicBezTo>
                    <a:pt x="2171827" y="639464"/>
                    <a:pt x="2173781" y="640122"/>
                    <a:pt x="2175307" y="641533"/>
                  </a:cubicBezTo>
                  <a:lnTo>
                    <a:pt x="2185413" y="650874"/>
                  </a:lnTo>
                  <a:cubicBezTo>
                    <a:pt x="2188465" y="653695"/>
                    <a:pt x="2188652" y="658457"/>
                    <a:pt x="2185830" y="661509"/>
                  </a:cubicBezTo>
                  <a:lnTo>
                    <a:pt x="2179776" y="668059"/>
                  </a:lnTo>
                  <a:cubicBezTo>
                    <a:pt x="2176955" y="671112"/>
                    <a:pt x="2172193" y="671299"/>
                    <a:pt x="2169141" y="668477"/>
                  </a:cubicBezTo>
                  <a:lnTo>
                    <a:pt x="2159035" y="659136"/>
                  </a:lnTo>
                  <a:cubicBezTo>
                    <a:pt x="2155983" y="656315"/>
                    <a:pt x="2155796" y="651553"/>
                    <a:pt x="2158617" y="648501"/>
                  </a:cubicBezTo>
                  <a:lnTo>
                    <a:pt x="2164672" y="641951"/>
                  </a:lnTo>
                  <a:cubicBezTo>
                    <a:pt x="2166083" y="640425"/>
                    <a:pt x="2167978" y="639615"/>
                    <a:pt x="2169903" y="639540"/>
                  </a:cubicBezTo>
                  <a:close/>
                  <a:moveTo>
                    <a:pt x="1794065" y="639540"/>
                  </a:moveTo>
                  <a:cubicBezTo>
                    <a:pt x="1795989" y="639464"/>
                    <a:pt x="1797942" y="640122"/>
                    <a:pt x="1799468" y="641533"/>
                  </a:cubicBezTo>
                  <a:lnTo>
                    <a:pt x="1809575" y="650874"/>
                  </a:lnTo>
                  <a:cubicBezTo>
                    <a:pt x="1812626" y="653695"/>
                    <a:pt x="1812814" y="658457"/>
                    <a:pt x="1809993" y="661509"/>
                  </a:cubicBezTo>
                  <a:lnTo>
                    <a:pt x="1803937" y="668059"/>
                  </a:lnTo>
                  <a:cubicBezTo>
                    <a:pt x="1801116" y="671112"/>
                    <a:pt x="1796355" y="671299"/>
                    <a:pt x="1793303" y="668477"/>
                  </a:cubicBezTo>
                  <a:lnTo>
                    <a:pt x="1783197" y="659136"/>
                  </a:lnTo>
                  <a:cubicBezTo>
                    <a:pt x="1780145" y="656315"/>
                    <a:pt x="1779958" y="651553"/>
                    <a:pt x="1782779" y="648501"/>
                  </a:cubicBezTo>
                  <a:lnTo>
                    <a:pt x="1788834" y="641951"/>
                  </a:lnTo>
                  <a:cubicBezTo>
                    <a:pt x="1790244" y="640425"/>
                    <a:pt x="1792140" y="639615"/>
                    <a:pt x="1794065" y="639540"/>
                  </a:cubicBezTo>
                  <a:close/>
                  <a:moveTo>
                    <a:pt x="1418227" y="639540"/>
                  </a:moveTo>
                  <a:cubicBezTo>
                    <a:pt x="1420151" y="639464"/>
                    <a:pt x="1422104" y="640122"/>
                    <a:pt x="1423631" y="641533"/>
                  </a:cubicBezTo>
                  <a:lnTo>
                    <a:pt x="1433736" y="650874"/>
                  </a:lnTo>
                  <a:cubicBezTo>
                    <a:pt x="1436789" y="653695"/>
                    <a:pt x="1436975" y="658457"/>
                    <a:pt x="1434154" y="661509"/>
                  </a:cubicBezTo>
                  <a:lnTo>
                    <a:pt x="1428100" y="668059"/>
                  </a:lnTo>
                  <a:cubicBezTo>
                    <a:pt x="1425279" y="671112"/>
                    <a:pt x="1420516" y="671299"/>
                    <a:pt x="1417464" y="668477"/>
                  </a:cubicBezTo>
                  <a:lnTo>
                    <a:pt x="1407359" y="659136"/>
                  </a:lnTo>
                  <a:cubicBezTo>
                    <a:pt x="1404306" y="656315"/>
                    <a:pt x="1404120" y="651553"/>
                    <a:pt x="1406941" y="648501"/>
                  </a:cubicBezTo>
                  <a:lnTo>
                    <a:pt x="1412995" y="641951"/>
                  </a:lnTo>
                  <a:cubicBezTo>
                    <a:pt x="1414406" y="640425"/>
                    <a:pt x="1416302" y="639615"/>
                    <a:pt x="1418227" y="639540"/>
                  </a:cubicBezTo>
                  <a:close/>
                  <a:moveTo>
                    <a:pt x="1042388" y="639540"/>
                  </a:moveTo>
                  <a:cubicBezTo>
                    <a:pt x="1044313" y="639464"/>
                    <a:pt x="1046266" y="640122"/>
                    <a:pt x="1047792" y="641533"/>
                  </a:cubicBezTo>
                  <a:lnTo>
                    <a:pt x="1057898" y="650874"/>
                  </a:lnTo>
                  <a:cubicBezTo>
                    <a:pt x="1060950" y="653695"/>
                    <a:pt x="1061137" y="658457"/>
                    <a:pt x="1058316" y="661509"/>
                  </a:cubicBezTo>
                  <a:lnTo>
                    <a:pt x="1052261" y="668059"/>
                  </a:lnTo>
                  <a:cubicBezTo>
                    <a:pt x="1049440" y="671112"/>
                    <a:pt x="1044678" y="671299"/>
                    <a:pt x="1041627" y="668477"/>
                  </a:cubicBezTo>
                  <a:lnTo>
                    <a:pt x="1031521" y="659136"/>
                  </a:lnTo>
                  <a:cubicBezTo>
                    <a:pt x="1028468" y="656315"/>
                    <a:pt x="1028282" y="651553"/>
                    <a:pt x="1031103" y="648501"/>
                  </a:cubicBezTo>
                  <a:lnTo>
                    <a:pt x="1037157" y="641951"/>
                  </a:lnTo>
                  <a:cubicBezTo>
                    <a:pt x="1038568" y="640425"/>
                    <a:pt x="1040463" y="639615"/>
                    <a:pt x="1042388" y="639540"/>
                  </a:cubicBezTo>
                  <a:close/>
                  <a:moveTo>
                    <a:pt x="666550" y="639540"/>
                  </a:moveTo>
                  <a:cubicBezTo>
                    <a:pt x="668475" y="639464"/>
                    <a:pt x="670428" y="640122"/>
                    <a:pt x="671955" y="641533"/>
                  </a:cubicBezTo>
                  <a:lnTo>
                    <a:pt x="682061" y="650874"/>
                  </a:lnTo>
                  <a:cubicBezTo>
                    <a:pt x="685113" y="653695"/>
                    <a:pt x="685300" y="658457"/>
                    <a:pt x="682478" y="661509"/>
                  </a:cubicBezTo>
                  <a:lnTo>
                    <a:pt x="676423" y="668059"/>
                  </a:lnTo>
                  <a:cubicBezTo>
                    <a:pt x="673602" y="671112"/>
                    <a:pt x="668841" y="671299"/>
                    <a:pt x="665789" y="668477"/>
                  </a:cubicBezTo>
                  <a:lnTo>
                    <a:pt x="655683" y="659136"/>
                  </a:lnTo>
                  <a:cubicBezTo>
                    <a:pt x="652631" y="656315"/>
                    <a:pt x="652444" y="651553"/>
                    <a:pt x="655265" y="648501"/>
                  </a:cubicBezTo>
                  <a:lnTo>
                    <a:pt x="661320" y="641951"/>
                  </a:lnTo>
                  <a:cubicBezTo>
                    <a:pt x="662731" y="640425"/>
                    <a:pt x="664626" y="639615"/>
                    <a:pt x="666550" y="639540"/>
                  </a:cubicBezTo>
                  <a:close/>
                  <a:moveTo>
                    <a:pt x="290713" y="639540"/>
                  </a:moveTo>
                  <a:cubicBezTo>
                    <a:pt x="292637" y="639464"/>
                    <a:pt x="294590" y="640122"/>
                    <a:pt x="296117" y="641533"/>
                  </a:cubicBezTo>
                  <a:lnTo>
                    <a:pt x="306223" y="650874"/>
                  </a:lnTo>
                  <a:cubicBezTo>
                    <a:pt x="309274" y="653695"/>
                    <a:pt x="309461" y="658457"/>
                    <a:pt x="306640" y="661509"/>
                  </a:cubicBezTo>
                  <a:lnTo>
                    <a:pt x="300586" y="668059"/>
                  </a:lnTo>
                  <a:cubicBezTo>
                    <a:pt x="297764" y="671112"/>
                    <a:pt x="293003" y="671299"/>
                    <a:pt x="289951" y="668477"/>
                  </a:cubicBezTo>
                  <a:lnTo>
                    <a:pt x="279845" y="659136"/>
                  </a:lnTo>
                  <a:cubicBezTo>
                    <a:pt x="276793" y="656315"/>
                    <a:pt x="276606" y="651553"/>
                    <a:pt x="279427" y="648501"/>
                  </a:cubicBezTo>
                  <a:lnTo>
                    <a:pt x="285481" y="641951"/>
                  </a:lnTo>
                  <a:cubicBezTo>
                    <a:pt x="286892" y="640425"/>
                    <a:pt x="288788" y="639615"/>
                    <a:pt x="290713" y="639540"/>
                  </a:cubicBezTo>
                  <a:close/>
                  <a:moveTo>
                    <a:pt x="4031328" y="625432"/>
                  </a:moveTo>
                  <a:cubicBezTo>
                    <a:pt x="4032573" y="625383"/>
                    <a:pt x="4033836" y="625809"/>
                    <a:pt x="4034823" y="626721"/>
                  </a:cubicBezTo>
                  <a:lnTo>
                    <a:pt x="4039059" y="630637"/>
                  </a:lnTo>
                  <a:cubicBezTo>
                    <a:pt x="4041033" y="632461"/>
                    <a:pt x="4041154" y="635541"/>
                    <a:pt x="4039330" y="637515"/>
                  </a:cubicBezTo>
                  <a:lnTo>
                    <a:pt x="4034244" y="643016"/>
                  </a:lnTo>
                  <a:cubicBezTo>
                    <a:pt x="4032419" y="644990"/>
                    <a:pt x="4029340" y="645111"/>
                    <a:pt x="4027366" y="643287"/>
                  </a:cubicBezTo>
                  <a:lnTo>
                    <a:pt x="4023130" y="639371"/>
                  </a:lnTo>
                  <a:cubicBezTo>
                    <a:pt x="4021156" y="637546"/>
                    <a:pt x="4021034" y="634467"/>
                    <a:pt x="4022860" y="632493"/>
                  </a:cubicBezTo>
                  <a:lnTo>
                    <a:pt x="4027945" y="626991"/>
                  </a:lnTo>
                  <a:cubicBezTo>
                    <a:pt x="4028858" y="626005"/>
                    <a:pt x="4030083" y="625481"/>
                    <a:pt x="4031328" y="625432"/>
                  </a:cubicBezTo>
                  <a:close/>
                  <a:moveTo>
                    <a:pt x="3655490" y="625432"/>
                  </a:moveTo>
                  <a:cubicBezTo>
                    <a:pt x="3656734" y="625383"/>
                    <a:pt x="3657998" y="625809"/>
                    <a:pt x="3658985" y="626721"/>
                  </a:cubicBezTo>
                  <a:lnTo>
                    <a:pt x="3663221" y="630637"/>
                  </a:lnTo>
                  <a:cubicBezTo>
                    <a:pt x="3665195" y="632461"/>
                    <a:pt x="3665316" y="635541"/>
                    <a:pt x="3663492" y="637515"/>
                  </a:cubicBezTo>
                  <a:lnTo>
                    <a:pt x="3658406" y="643016"/>
                  </a:lnTo>
                  <a:cubicBezTo>
                    <a:pt x="3656581" y="644990"/>
                    <a:pt x="3653502" y="645111"/>
                    <a:pt x="3651528" y="643287"/>
                  </a:cubicBezTo>
                  <a:lnTo>
                    <a:pt x="3647292" y="639371"/>
                  </a:lnTo>
                  <a:cubicBezTo>
                    <a:pt x="3645318" y="637546"/>
                    <a:pt x="3645197" y="634467"/>
                    <a:pt x="3647021" y="632493"/>
                  </a:cubicBezTo>
                  <a:lnTo>
                    <a:pt x="3652106" y="626991"/>
                  </a:lnTo>
                  <a:cubicBezTo>
                    <a:pt x="3653019" y="626005"/>
                    <a:pt x="3654245" y="625481"/>
                    <a:pt x="3655490" y="625432"/>
                  </a:cubicBezTo>
                  <a:close/>
                  <a:moveTo>
                    <a:pt x="3279652" y="625432"/>
                  </a:moveTo>
                  <a:cubicBezTo>
                    <a:pt x="3280896" y="625383"/>
                    <a:pt x="3282160" y="625809"/>
                    <a:pt x="3283146" y="626721"/>
                  </a:cubicBezTo>
                  <a:lnTo>
                    <a:pt x="3287383" y="630637"/>
                  </a:lnTo>
                  <a:cubicBezTo>
                    <a:pt x="3289356" y="632461"/>
                    <a:pt x="3289478" y="635541"/>
                    <a:pt x="3287654" y="637515"/>
                  </a:cubicBezTo>
                  <a:lnTo>
                    <a:pt x="3282568" y="643016"/>
                  </a:lnTo>
                  <a:cubicBezTo>
                    <a:pt x="3280743" y="644990"/>
                    <a:pt x="3277664" y="645111"/>
                    <a:pt x="3275690" y="643287"/>
                  </a:cubicBezTo>
                  <a:lnTo>
                    <a:pt x="3271454" y="639371"/>
                  </a:lnTo>
                  <a:cubicBezTo>
                    <a:pt x="3269480" y="637546"/>
                    <a:pt x="3269358" y="634467"/>
                    <a:pt x="3271183" y="632493"/>
                  </a:cubicBezTo>
                  <a:lnTo>
                    <a:pt x="3276268" y="626991"/>
                  </a:lnTo>
                  <a:cubicBezTo>
                    <a:pt x="3277181" y="626005"/>
                    <a:pt x="3278407" y="625481"/>
                    <a:pt x="3279652" y="625432"/>
                  </a:cubicBezTo>
                  <a:close/>
                  <a:moveTo>
                    <a:pt x="2903814" y="625432"/>
                  </a:moveTo>
                  <a:cubicBezTo>
                    <a:pt x="2905059" y="625383"/>
                    <a:pt x="2906322" y="625809"/>
                    <a:pt x="2907309" y="626721"/>
                  </a:cubicBezTo>
                  <a:lnTo>
                    <a:pt x="2911545" y="630637"/>
                  </a:lnTo>
                  <a:cubicBezTo>
                    <a:pt x="2913519" y="632461"/>
                    <a:pt x="2913640" y="635541"/>
                    <a:pt x="2911816" y="637515"/>
                  </a:cubicBezTo>
                  <a:lnTo>
                    <a:pt x="2906730" y="643016"/>
                  </a:lnTo>
                  <a:cubicBezTo>
                    <a:pt x="2904905" y="644990"/>
                    <a:pt x="2901826" y="645111"/>
                    <a:pt x="2899852" y="643287"/>
                  </a:cubicBezTo>
                  <a:lnTo>
                    <a:pt x="2895616" y="639371"/>
                  </a:lnTo>
                  <a:cubicBezTo>
                    <a:pt x="2893642" y="637546"/>
                    <a:pt x="2893520" y="634467"/>
                    <a:pt x="2895346" y="632493"/>
                  </a:cubicBezTo>
                  <a:lnTo>
                    <a:pt x="2900430" y="626991"/>
                  </a:lnTo>
                  <a:cubicBezTo>
                    <a:pt x="2901344" y="626005"/>
                    <a:pt x="2902569" y="625481"/>
                    <a:pt x="2903814" y="625432"/>
                  </a:cubicBezTo>
                  <a:close/>
                  <a:moveTo>
                    <a:pt x="2527976" y="625432"/>
                  </a:moveTo>
                  <a:cubicBezTo>
                    <a:pt x="2529220" y="625383"/>
                    <a:pt x="2530484" y="625809"/>
                    <a:pt x="2531471" y="626721"/>
                  </a:cubicBezTo>
                  <a:lnTo>
                    <a:pt x="2535707" y="630637"/>
                  </a:lnTo>
                  <a:cubicBezTo>
                    <a:pt x="2537681" y="632461"/>
                    <a:pt x="2537802" y="635541"/>
                    <a:pt x="2535978" y="637515"/>
                  </a:cubicBezTo>
                  <a:lnTo>
                    <a:pt x="2530892" y="643016"/>
                  </a:lnTo>
                  <a:cubicBezTo>
                    <a:pt x="2529067" y="644990"/>
                    <a:pt x="2525988" y="645111"/>
                    <a:pt x="2524014" y="643287"/>
                  </a:cubicBezTo>
                  <a:lnTo>
                    <a:pt x="2519778" y="639371"/>
                  </a:lnTo>
                  <a:cubicBezTo>
                    <a:pt x="2517804" y="637546"/>
                    <a:pt x="2517683" y="634467"/>
                    <a:pt x="2519507" y="632493"/>
                  </a:cubicBezTo>
                  <a:lnTo>
                    <a:pt x="2524593" y="626991"/>
                  </a:lnTo>
                  <a:cubicBezTo>
                    <a:pt x="2525505" y="626005"/>
                    <a:pt x="2526731" y="625481"/>
                    <a:pt x="2527976" y="625432"/>
                  </a:cubicBezTo>
                  <a:close/>
                  <a:moveTo>
                    <a:pt x="2152138" y="625432"/>
                  </a:moveTo>
                  <a:cubicBezTo>
                    <a:pt x="2153383" y="625383"/>
                    <a:pt x="2154646" y="625809"/>
                    <a:pt x="2155632" y="626721"/>
                  </a:cubicBezTo>
                  <a:lnTo>
                    <a:pt x="2159869" y="630637"/>
                  </a:lnTo>
                  <a:cubicBezTo>
                    <a:pt x="2161843" y="632461"/>
                    <a:pt x="2161964" y="635541"/>
                    <a:pt x="2160139" y="637515"/>
                  </a:cubicBezTo>
                  <a:lnTo>
                    <a:pt x="2155054" y="643016"/>
                  </a:lnTo>
                  <a:cubicBezTo>
                    <a:pt x="2153229" y="644990"/>
                    <a:pt x="2150150" y="645111"/>
                    <a:pt x="2148176" y="643287"/>
                  </a:cubicBezTo>
                  <a:lnTo>
                    <a:pt x="2143940" y="639371"/>
                  </a:lnTo>
                  <a:cubicBezTo>
                    <a:pt x="2141966" y="637546"/>
                    <a:pt x="2141844" y="634467"/>
                    <a:pt x="2143669" y="632493"/>
                  </a:cubicBezTo>
                  <a:lnTo>
                    <a:pt x="2148754" y="626991"/>
                  </a:lnTo>
                  <a:cubicBezTo>
                    <a:pt x="2149667" y="626005"/>
                    <a:pt x="2150893" y="625481"/>
                    <a:pt x="2152138" y="625432"/>
                  </a:cubicBezTo>
                  <a:close/>
                  <a:moveTo>
                    <a:pt x="1776300" y="625432"/>
                  </a:moveTo>
                  <a:cubicBezTo>
                    <a:pt x="1777544" y="625383"/>
                    <a:pt x="1778808" y="625809"/>
                    <a:pt x="1779795" y="626721"/>
                  </a:cubicBezTo>
                  <a:lnTo>
                    <a:pt x="1784030" y="630637"/>
                  </a:lnTo>
                  <a:cubicBezTo>
                    <a:pt x="1786004" y="632461"/>
                    <a:pt x="1786126" y="635541"/>
                    <a:pt x="1784302" y="637515"/>
                  </a:cubicBezTo>
                  <a:lnTo>
                    <a:pt x="1779216" y="643016"/>
                  </a:lnTo>
                  <a:cubicBezTo>
                    <a:pt x="1777390" y="644990"/>
                    <a:pt x="1774311" y="645111"/>
                    <a:pt x="1772337" y="643287"/>
                  </a:cubicBezTo>
                  <a:lnTo>
                    <a:pt x="1768101" y="639371"/>
                  </a:lnTo>
                  <a:cubicBezTo>
                    <a:pt x="1766127" y="637546"/>
                    <a:pt x="1766006" y="634467"/>
                    <a:pt x="1767831" y="632493"/>
                  </a:cubicBezTo>
                  <a:lnTo>
                    <a:pt x="1772916" y="626991"/>
                  </a:lnTo>
                  <a:cubicBezTo>
                    <a:pt x="1773829" y="626005"/>
                    <a:pt x="1775055" y="625481"/>
                    <a:pt x="1776300" y="625432"/>
                  </a:cubicBezTo>
                  <a:close/>
                  <a:moveTo>
                    <a:pt x="1400461" y="625432"/>
                  </a:moveTo>
                  <a:cubicBezTo>
                    <a:pt x="1401706" y="625383"/>
                    <a:pt x="1402969" y="625809"/>
                    <a:pt x="1403956" y="626721"/>
                  </a:cubicBezTo>
                  <a:lnTo>
                    <a:pt x="1408192" y="630637"/>
                  </a:lnTo>
                  <a:cubicBezTo>
                    <a:pt x="1410166" y="632461"/>
                    <a:pt x="1410288" y="635541"/>
                    <a:pt x="1408463" y="637515"/>
                  </a:cubicBezTo>
                  <a:lnTo>
                    <a:pt x="1403378" y="643016"/>
                  </a:lnTo>
                  <a:cubicBezTo>
                    <a:pt x="1401553" y="644990"/>
                    <a:pt x="1398473" y="645111"/>
                    <a:pt x="1396499" y="643287"/>
                  </a:cubicBezTo>
                  <a:lnTo>
                    <a:pt x="1392263" y="639371"/>
                  </a:lnTo>
                  <a:cubicBezTo>
                    <a:pt x="1390289" y="637546"/>
                    <a:pt x="1390168" y="634467"/>
                    <a:pt x="1391993" y="632493"/>
                  </a:cubicBezTo>
                  <a:lnTo>
                    <a:pt x="1397078" y="626991"/>
                  </a:lnTo>
                  <a:cubicBezTo>
                    <a:pt x="1397990" y="626005"/>
                    <a:pt x="1399216" y="625481"/>
                    <a:pt x="1400461" y="625432"/>
                  </a:cubicBezTo>
                  <a:close/>
                  <a:moveTo>
                    <a:pt x="1024624" y="625432"/>
                  </a:moveTo>
                  <a:cubicBezTo>
                    <a:pt x="1025868" y="625383"/>
                    <a:pt x="1027131" y="625809"/>
                    <a:pt x="1028118" y="626721"/>
                  </a:cubicBezTo>
                  <a:lnTo>
                    <a:pt x="1032354" y="630637"/>
                  </a:lnTo>
                  <a:cubicBezTo>
                    <a:pt x="1034328" y="632461"/>
                    <a:pt x="1034450" y="635541"/>
                    <a:pt x="1032625" y="637515"/>
                  </a:cubicBezTo>
                  <a:lnTo>
                    <a:pt x="1027539" y="643016"/>
                  </a:lnTo>
                  <a:cubicBezTo>
                    <a:pt x="1025714" y="644990"/>
                    <a:pt x="1022635" y="645111"/>
                    <a:pt x="1020661" y="643287"/>
                  </a:cubicBezTo>
                  <a:lnTo>
                    <a:pt x="1016426" y="639371"/>
                  </a:lnTo>
                  <a:cubicBezTo>
                    <a:pt x="1014451" y="637546"/>
                    <a:pt x="1014330" y="634467"/>
                    <a:pt x="1016154" y="632493"/>
                  </a:cubicBezTo>
                  <a:lnTo>
                    <a:pt x="1021240" y="626991"/>
                  </a:lnTo>
                  <a:cubicBezTo>
                    <a:pt x="1022153" y="626005"/>
                    <a:pt x="1023378" y="625481"/>
                    <a:pt x="1024624" y="625432"/>
                  </a:cubicBezTo>
                  <a:close/>
                  <a:moveTo>
                    <a:pt x="648786" y="625432"/>
                  </a:moveTo>
                  <a:cubicBezTo>
                    <a:pt x="650030" y="625383"/>
                    <a:pt x="651294" y="625809"/>
                    <a:pt x="652280" y="626721"/>
                  </a:cubicBezTo>
                  <a:lnTo>
                    <a:pt x="656516" y="630637"/>
                  </a:lnTo>
                  <a:cubicBezTo>
                    <a:pt x="658490" y="632461"/>
                    <a:pt x="658612" y="635541"/>
                    <a:pt x="656787" y="637515"/>
                  </a:cubicBezTo>
                  <a:lnTo>
                    <a:pt x="651702" y="643016"/>
                  </a:lnTo>
                  <a:cubicBezTo>
                    <a:pt x="649877" y="644990"/>
                    <a:pt x="646797" y="645111"/>
                    <a:pt x="644823" y="643287"/>
                  </a:cubicBezTo>
                  <a:lnTo>
                    <a:pt x="640587" y="639371"/>
                  </a:lnTo>
                  <a:cubicBezTo>
                    <a:pt x="638613" y="637546"/>
                    <a:pt x="638492" y="634467"/>
                    <a:pt x="640317" y="632493"/>
                  </a:cubicBezTo>
                  <a:lnTo>
                    <a:pt x="645402" y="626991"/>
                  </a:lnTo>
                  <a:cubicBezTo>
                    <a:pt x="646314" y="626005"/>
                    <a:pt x="647541" y="625481"/>
                    <a:pt x="648786" y="625432"/>
                  </a:cubicBezTo>
                  <a:close/>
                  <a:moveTo>
                    <a:pt x="272948" y="625432"/>
                  </a:moveTo>
                  <a:cubicBezTo>
                    <a:pt x="274192" y="625383"/>
                    <a:pt x="275455" y="625809"/>
                    <a:pt x="276443" y="626721"/>
                  </a:cubicBezTo>
                  <a:lnTo>
                    <a:pt x="280679" y="630637"/>
                  </a:lnTo>
                  <a:cubicBezTo>
                    <a:pt x="282653" y="632461"/>
                    <a:pt x="282774" y="635541"/>
                    <a:pt x="280949" y="637515"/>
                  </a:cubicBezTo>
                  <a:lnTo>
                    <a:pt x="275864" y="643016"/>
                  </a:lnTo>
                  <a:cubicBezTo>
                    <a:pt x="274039" y="644990"/>
                    <a:pt x="270960" y="645111"/>
                    <a:pt x="268986" y="643287"/>
                  </a:cubicBezTo>
                  <a:lnTo>
                    <a:pt x="264750" y="639371"/>
                  </a:lnTo>
                  <a:cubicBezTo>
                    <a:pt x="262776" y="637546"/>
                    <a:pt x="262654" y="634467"/>
                    <a:pt x="264479" y="632493"/>
                  </a:cubicBezTo>
                  <a:lnTo>
                    <a:pt x="269564" y="626991"/>
                  </a:lnTo>
                  <a:cubicBezTo>
                    <a:pt x="270477" y="626005"/>
                    <a:pt x="271703" y="625481"/>
                    <a:pt x="272948" y="625432"/>
                  </a:cubicBezTo>
                  <a:close/>
                  <a:moveTo>
                    <a:pt x="3958549" y="617454"/>
                  </a:moveTo>
                  <a:cubicBezTo>
                    <a:pt x="3961536" y="617454"/>
                    <a:pt x="3964522" y="618594"/>
                    <a:pt x="3966802" y="620873"/>
                  </a:cubicBezTo>
                  <a:lnTo>
                    <a:pt x="3979302" y="633373"/>
                  </a:lnTo>
                  <a:cubicBezTo>
                    <a:pt x="3983859" y="637930"/>
                    <a:pt x="3983859" y="645320"/>
                    <a:pt x="3979302" y="649878"/>
                  </a:cubicBezTo>
                  <a:lnTo>
                    <a:pt x="3957368" y="671810"/>
                  </a:lnTo>
                  <a:cubicBezTo>
                    <a:pt x="3952811" y="676368"/>
                    <a:pt x="3945421" y="676368"/>
                    <a:pt x="3940863" y="671811"/>
                  </a:cubicBezTo>
                  <a:lnTo>
                    <a:pt x="3928364" y="659311"/>
                  </a:lnTo>
                  <a:cubicBezTo>
                    <a:pt x="3923805" y="654753"/>
                    <a:pt x="3923805" y="647364"/>
                    <a:pt x="3928364" y="642805"/>
                  </a:cubicBezTo>
                  <a:lnTo>
                    <a:pt x="3950296" y="620873"/>
                  </a:lnTo>
                  <a:cubicBezTo>
                    <a:pt x="3952575" y="618594"/>
                    <a:pt x="3955562" y="617454"/>
                    <a:pt x="3958549" y="617454"/>
                  </a:cubicBezTo>
                  <a:close/>
                  <a:moveTo>
                    <a:pt x="3582711" y="617454"/>
                  </a:moveTo>
                  <a:cubicBezTo>
                    <a:pt x="3585698" y="617454"/>
                    <a:pt x="3588685" y="618594"/>
                    <a:pt x="3590963" y="620873"/>
                  </a:cubicBezTo>
                  <a:lnTo>
                    <a:pt x="3603463" y="633373"/>
                  </a:lnTo>
                  <a:cubicBezTo>
                    <a:pt x="3608021" y="637930"/>
                    <a:pt x="3608021" y="645320"/>
                    <a:pt x="3603463" y="649878"/>
                  </a:cubicBezTo>
                  <a:lnTo>
                    <a:pt x="3581530" y="671810"/>
                  </a:lnTo>
                  <a:cubicBezTo>
                    <a:pt x="3576972" y="676368"/>
                    <a:pt x="3569583" y="676368"/>
                    <a:pt x="3565025" y="671811"/>
                  </a:cubicBezTo>
                  <a:lnTo>
                    <a:pt x="3552525" y="659311"/>
                  </a:lnTo>
                  <a:cubicBezTo>
                    <a:pt x="3547968" y="654753"/>
                    <a:pt x="3547968" y="647364"/>
                    <a:pt x="3552525" y="642805"/>
                  </a:cubicBezTo>
                  <a:lnTo>
                    <a:pt x="3574458" y="620873"/>
                  </a:lnTo>
                  <a:cubicBezTo>
                    <a:pt x="3576737" y="618594"/>
                    <a:pt x="3579724" y="617454"/>
                    <a:pt x="3582711" y="617454"/>
                  </a:cubicBezTo>
                  <a:close/>
                  <a:moveTo>
                    <a:pt x="3206873" y="617454"/>
                  </a:moveTo>
                  <a:cubicBezTo>
                    <a:pt x="3209860" y="617454"/>
                    <a:pt x="3212846" y="618594"/>
                    <a:pt x="3215126" y="620873"/>
                  </a:cubicBezTo>
                  <a:lnTo>
                    <a:pt x="3227625" y="633373"/>
                  </a:lnTo>
                  <a:cubicBezTo>
                    <a:pt x="3232184" y="637930"/>
                    <a:pt x="3232184" y="645320"/>
                    <a:pt x="3227625" y="649878"/>
                  </a:cubicBezTo>
                  <a:lnTo>
                    <a:pt x="3205693" y="671810"/>
                  </a:lnTo>
                  <a:cubicBezTo>
                    <a:pt x="3201134" y="676368"/>
                    <a:pt x="3193745" y="676368"/>
                    <a:pt x="3189187" y="671811"/>
                  </a:cubicBezTo>
                  <a:lnTo>
                    <a:pt x="3176687" y="659311"/>
                  </a:lnTo>
                  <a:cubicBezTo>
                    <a:pt x="3172129" y="654753"/>
                    <a:pt x="3172129" y="647364"/>
                    <a:pt x="3176688" y="642805"/>
                  </a:cubicBezTo>
                  <a:lnTo>
                    <a:pt x="3198620" y="620873"/>
                  </a:lnTo>
                  <a:cubicBezTo>
                    <a:pt x="3200899" y="618594"/>
                    <a:pt x="3203886" y="617454"/>
                    <a:pt x="3206873" y="617454"/>
                  </a:cubicBezTo>
                  <a:close/>
                  <a:moveTo>
                    <a:pt x="2831035" y="617454"/>
                  </a:moveTo>
                  <a:cubicBezTo>
                    <a:pt x="2834022" y="617454"/>
                    <a:pt x="2837008" y="618594"/>
                    <a:pt x="2839287" y="620873"/>
                  </a:cubicBezTo>
                  <a:lnTo>
                    <a:pt x="2851788" y="633373"/>
                  </a:lnTo>
                  <a:cubicBezTo>
                    <a:pt x="2856345" y="637930"/>
                    <a:pt x="2856345" y="645320"/>
                    <a:pt x="2851788" y="649878"/>
                  </a:cubicBezTo>
                  <a:lnTo>
                    <a:pt x="2829854" y="671810"/>
                  </a:lnTo>
                  <a:cubicBezTo>
                    <a:pt x="2825297" y="676368"/>
                    <a:pt x="2817907" y="676368"/>
                    <a:pt x="2813349" y="671811"/>
                  </a:cubicBezTo>
                  <a:lnTo>
                    <a:pt x="2800849" y="659311"/>
                  </a:lnTo>
                  <a:cubicBezTo>
                    <a:pt x="2796292" y="654753"/>
                    <a:pt x="2796292" y="647364"/>
                    <a:pt x="2800850" y="642805"/>
                  </a:cubicBezTo>
                  <a:lnTo>
                    <a:pt x="2822782" y="620873"/>
                  </a:lnTo>
                  <a:cubicBezTo>
                    <a:pt x="2825061" y="618594"/>
                    <a:pt x="2828048" y="617454"/>
                    <a:pt x="2831035" y="617454"/>
                  </a:cubicBezTo>
                  <a:close/>
                  <a:moveTo>
                    <a:pt x="2455197" y="617454"/>
                  </a:moveTo>
                  <a:cubicBezTo>
                    <a:pt x="2458184" y="617454"/>
                    <a:pt x="2461171" y="618594"/>
                    <a:pt x="2463449" y="620873"/>
                  </a:cubicBezTo>
                  <a:lnTo>
                    <a:pt x="2475949" y="633373"/>
                  </a:lnTo>
                  <a:cubicBezTo>
                    <a:pt x="2480507" y="637930"/>
                    <a:pt x="2480507" y="645320"/>
                    <a:pt x="2475949" y="649878"/>
                  </a:cubicBezTo>
                  <a:lnTo>
                    <a:pt x="2454017" y="671810"/>
                  </a:lnTo>
                  <a:cubicBezTo>
                    <a:pt x="2449458" y="676368"/>
                    <a:pt x="2442069" y="676368"/>
                    <a:pt x="2437511" y="671811"/>
                  </a:cubicBezTo>
                  <a:lnTo>
                    <a:pt x="2425011" y="659311"/>
                  </a:lnTo>
                  <a:cubicBezTo>
                    <a:pt x="2420454" y="654753"/>
                    <a:pt x="2420454" y="647364"/>
                    <a:pt x="2425011" y="642805"/>
                  </a:cubicBezTo>
                  <a:lnTo>
                    <a:pt x="2446944" y="620873"/>
                  </a:lnTo>
                  <a:cubicBezTo>
                    <a:pt x="2449223" y="618594"/>
                    <a:pt x="2452210" y="617454"/>
                    <a:pt x="2455197" y="617454"/>
                  </a:cubicBezTo>
                  <a:close/>
                  <a:moveTo>
                    <a:pt x="2079358" y="617454"/>
                  </a:moveTo>
                  <a:cubicBezTo>
                    <a:pt x="2082346" y="617454"/>
                    <a:pt x="2085332" y="618594"/>
                    <a:pt x="2087611" y="620873"/>
                  </a:cubicBezTo>
                  <a:lnTo>
                    <a:pt x="2100111" y="633373"/>
                  </a:lnTo>
                  <a:cubicBezTo>
                    <a:pt x="2104669" y="637930"/>
                    <a:pt x="2104669" y="645320"/>
                    <a:pt x="2100111" y="649878"/>
                  </a:cubicBezTo>
                  <a:lnTo>
                    <a:pt x="2078178" y="671810"/>
                  </a:lnTo>
                  <a:cubicBezTo>
                    <a:pt x="2073620" y="676368"/>
                    <a:pt x="2066231" y="676368"/>
                    <a:pt x="2061673" y="671811"/>
                  </a:cubicBezTo>
                  <a:lnTo>
                    <a:pt x="2049173" y="659311"/>
                  </a:lnTo>
                  <a:cubicBezTo>
                    <a:pt x="2044615" y="654753"/>
                    <a:pt x="2044615" y="647364"/>
                    <a:pt x="2049173" y="642805"/>
                  </a:cubicBezTo>
                  <a:lnTo>
                    <a:pt x="2071106" y="620873"/>
                  </a:lnTo>
                  <a:cubicBezTo>
                    <a:pt x="2073385" y="618594"/>
                    <a:pt x="2076372" y="617454"/>
                    <a:pt x="2079358" y="617454"/>
                  </a:cubicBezTo>
                  <a:close/>
                  <a:moveTo>
                    <a:pt x="1703521" y="617454"/>
                  </a:moveTo>
                  <a:cubicBezTo>
                    <a:pt x="1706507" y="617454"/>
                    <a:pt x="1709494" y="618594"/>
                    <a:pt x="1711773" y="620873"/>
                  </a:cubicBezTo>
                  <a:lnTo>
                    <a:pt x="1724273" y="633373"/>
                  </a:lnTo>
                  <a:cubicBezTo>
                    <a:pt x="1728831" y="637930"/>
                    <a:pt x="1728831" y="645320"/>
                    <a:pt x="1724273" y="649878"/>
                  </a:cubicBezTo>
                  <a:lnTo>
                    <a:pt x="1702340" y="671810"/>
                  </a:lnTo>
                  <a:cubicBezTo>
                    <a:pt x="1697782" y="676368"/>
                    <a:pt x="1690392" y="676368"/>
                    <a:pt x="1685835" y="671811"/>
                  </a:cubicBezTo>
                  <a:lnTo>
                    <a:pt x="1673334" y="659311"/>
                  </a:lnTo>
                  <a:cubicBezTo>
                    <a:pt x="1668777" y="654753"/>
                    <a:pt x="1668777" y="647364"/>
                    <a:pt x="1673335" y="642805"/>
                  </a:cubicBezTo>
                  <a:lnTo>
                    <a:pt x="1695268" y="620873"/>
                  </a:lnTo>
                  <a:cubicBezTo>
                    <a:pt x="1697547" y="618594"/>
                    <a:pt x="1700534" y="617454"/>
                    <a:pt x="1703521" y="617454"/>
                  </a:cubicBezTo>
                  <a:close/>
                  <a:moveTo>
                    <a:pt x="1327682" y="617454"/>
                  </a:moveTo>
                  <a:cubicBezTo>
                    <a:pt x="1330669" y="617454"/>
                    <a:pt x="1333656" y="618594"/>
                    <a:pt x="1335935" y="620873"/>
                  </a:cubicBezTo>
                  <a:lnTo>
                    <a:pt x="1348434" y="633373"/>
                  </a:lnTo>
                  <a:cubicBezTo>
                    <a:pt x="1352993" y="637930"/>
                    <a:pt x="1352993" y="645320"/>
                    <a:pt x="1348434" y="649878"/>
                  </a:cubicBezTo>
                  <a:lnTo>
                    <a:pt x="1326502" y="671810"/>
                  </a:lnTo>
                  <a:cubicBezTo>
                    <a:pt x="1321944" y="676368"/>
                    <a:pt x="1314555" y="676368"/>
                    <a:pt x="1309996" y="671811"/>
                  </a:cubicBezTo>
                  <a:lnTo>
                    <a:pt x="1297497" y="659311"/>
                  </a:lnTo>
                  <a:cubicBezTo>
                    <a:pt x="1292939" y="654753"/>
                    <a:pt x="1292939" y="647364"/>
                    <a:pt x="1297497" y="642805"/>
                  </a:cubicBezTo>
                  <a:lnTo>
                    <a:pt x="1319430" y="620873"/>
                  </a:lnTo>
                  <a:cubicBezTo>
                    <a:pt x="1321709" y="618594"/>
                    <a:pt x="1324695" y="617454"/>
                    <a:pt x="1327682" y="617454"/>
                  </a:cubicBezTo>
                  <a:close/>
                  <a:moveTo>
                    <a:pt x="951844" y="617454"/>
                  </a:moveTo>
                  <a:cubicBezTo>
                    <a:pt x="954832" y="617454"/>
                    <a:pt x="957818" y="618594"/>
                    <a:pt x="960097" y="620873"/>
                  </a:cubicBezTo>
                  <a:lnTo>
                    <a:pt x="972596" y="633373"/>
                  </a:lnTo>
                  <a:cubicBezTo>
                    <a:pt x="977155" y="637930"/>
                    <a:pt x="977155" y="645320"/>
                    <a:pt x="972596" y="649878"/>
                  </a:cubicBezTo>
                  <a:lnTo>
                    <a:pt x="950664" y="671810"/>
                  </a:lnTo>
                  <a:cubicBezTo>
                    <a:pt x="946106" y="676368"/>
                    <a:pt x="938716" y="676368"/>
                    <a:pt x="934159" y="671811"/>
                  </a:cubicBezTo>
                  <a:lnTo>
                    <a:pt x="921658" y="659311"/>
                  </a:lnTo>
                  <a:cubicBezTo>
                    <a:pt x="917101" y="654753"/>
                    <a:pt x="917101" y="647364"/>
                    <a:pt x="921659" y="642805"/>
                  </a:cubicBezTo>
                  <a:lnTo>
                    <a:pt x="943592" y="620873"/>
                  </a:lnTo>
                  <a:cubicBezTo>
                    <a:pt x="945870" y="618594"/>
                    <a:pt x="948858" y="617454"/>
                    <a:pt x="951844" y="617454"/>
                  </a:cubicBezTo>
                  <a:close/>
                  <a:moveTo>
                    <a:pt x="576006" y="617454"/>
                  </a:moveTo>
                  <a:cubicBezTo>
                    <a:pt x="578993" y="617454"/>
                    <a:pt x="581980" y="618594"/>
                    <a:pt x="584259" y="620873"/>
                  </a:cubicBezTo>
                  <a:lnTo>
                    <a:pt x="596758" y="633373"/>
                  </a:lnTo>
                  <a:cubicBezTo>
                    <a:pt x="601317" y="637930"/>
                    <a:pt x="601317" y="645320"/>
                    <a:pt x="596758" y="649878"/>
                  </a:cubicBezTo>
                  <a:lnTo>
                    <a:pt x="574826" y="671810"/>
                  </a:lnTo>
                  <a:cubicBezTo>
                    <a:pt x="570268" y="676368"/>
                    <a:pt x="562879" y="676368"/>
                    <a:pt x="558320" y="671811"/>
                  </a:cubicBezTo>
                  <a:lnTo>
                    <a:pt x="545821" y="659311"/>
                  </a:lnTo>
                  <a:cubicBezTo>
                    <a:pt x="541263" y="654753"/>
                    <a:pt x="541263" y="647364"/>
                    <a:pt x="545821" y="642805"/>
                  </a:cubicBezTo>
                  <a:lnTo>
                    <a:pt x="567754" y="620873"/>
                  </a:lnTo>
                  <a:cubicBezTo>
                    <a:pt x="570033" y="618594"/>
                    <a:pt x="573020" y="617454"/>
                    <a:pt x="576006" y="617454"/>
                  </a:cubicBezTo>
                  <a:close/>
                  <a:moveTo>
                    <a:pt x="200169" y="617454"/>
                  </a:moveTo>
                  <a:cubicBezTo>
                    <a:pt x="203156" y="617454"/>
                    <a:pt x="206142" y="618594"/>
                    <a:pt x="208421" y="620873"/>
                  </a:cubicBezTo>
                  <a:lnTo>
                    <a:pt x="220921" y="633373"/>
                  </a:lnTo>
                  <a:cubicBezTo>
                    <a:pt x="225478" y="637930"/>
                    <a:pt x="225478" y="645320"/>
                    <a:pt x="220921" y="649878"/>
                  </a:cubicBezTo>
                  <a:lnTo>
                    <a:pt x="198988" y="671810"/>
                  </a:lnTo>
                  <a:cubicBezTo>
                    <a:pt x="194430" y="676368"/>
                    <a:pt x="187040" y="676368"/>
                    <a:pt x="182483" y="671811"/>
                  </a:cubicBezTo>
                  <a:lnTo>
                    <a:pt x="169983" y="659311"/>
                  </a:lnTo>
                  <a:cubicBezTo>
                    <a:pt x="165425" y="654753"/>
                    <a:pt x="165425" y="647364"/>
                    <a:pt x="169983" y="642805"/>
                  </a:cubicBezTo>
                  <a:lnTo>
                    <a:pt x="191916" y="620873"/>
                  </a:lnTo>
                  <a:cubicBezTo>
                    <a:pt x="194195" y="618594"/>
                    <a:pt x="197182" y="617454"/>
                    <a:pt x="200169" y="617454"/>
                  </a:cubicBezTo>
                  <a:close/>
                  <a:moveTo>
                    <a:pt x="3823163" y="612392"/>
                  </a:moveTo>
                  <a:cubicBezTo>
                    <a:pt x="3825866" y="611481"/>
                    <a:pt x="3828798" y="612934"/>
                    <a:pt x="3829708" y="615638"/>
                  </a:cubicBezTo>
                  <a:lnTo>
                    <a:pt x="3831663" y="621440"/>
                  </a:lnTo>
                  <a:cubicBezTo>
                    <a:pt x="3832574" y="624145"/>
                    <a:pt x="3831121" y="627074"/>
                    <a:pt x="3828417" y="627986"/>
                  </a:cubicBezTo>
                  <a:lnTo>
                    <a:pt x="3822304" y="630045"/>
                  </a:lnTo>
                  <a:cubicBezTo>
                    <a:pt x="3819600" y="630956"/>
                    <a:pt x="3816670" y="629502"/>
                    <a:pt x="3815759" y="626799"/>
                  </a:cubicBezTo>
                  <a:lnTo>
                    <a:pt x="3813804" y="620996"/>
                  </a:lnTo>
                  <a:cubicBezTo>
                    <a:pt x="3812893" y="618292"/>
                    <a:pt x="3814346" y="615362"/>
                    <a:pt x="3817050" y="614451"/>
                  </a:cubicBezTo>
                  <a:close/>
                  <a:moveTo>
                    <a:pt x="3447325" y="612392"/>
                  </a:moveTo>
                  <a:cubicBezTo>
                    <a:pt x="3450029" y="611481"/>
                    <a:pt x="3452959" y="612934"/>
                    <a:pt x="3453870" y="615638"/>
                  </a:cubicBezTo>
                  <a:lnTo>
                    <a:pt x="3455825" y="621440"/>
                  </a:lnTo>
                  <a:cubicBezTo>
                    <a:pt x="3456736" y="624145"/>
                    <a:pt x="3455282" y="627074"/>
                    <a:pt x="3452578" y="627986"/>
                  </a:cubicBezTo>
                  <a:lnTo>
                    <a:pt x="3446466" y="630045"/>
                  </a:lnTo>
                  <a:cubicBezTo>
                    <a:pt x="3443762" y="630956"/>
                    <a:pt x="3440832" y="629502"/>
                    <a:pt x="3439921" y="626799"/>
                  </a:cubicBezTo>
                  <a:lnTo>
                    <a:pt x="3437966" y="620996"/>
                  </a:lnTo>
                  <a:cubicBezTo>
                    <a:pt x="3437054" y="618292"/>
                    <a:pt x="3438508" y="615362"/>
                    <a:pt x="3441212" y="614451"/>
                  </a:cubicBezTo>
                  <a:close/>
                  <a:moveTo>
                    <a:pt x="3071487" y="612392"/>
                  </a:moveTo>
                  <a:cubicBezTo>
                    <a:pt x="3074191" y="611481"/>
                    <a:pt x="3077121" y="612934"/>
                    <a:pt x="3078032" y="615638"/>
                  </a:cubicBezTo>
                  <a:lnTo>
                    <a:pt x="3079987" y="621440"/>
                  </a:lnTo>
                  <a:cubicBezTo>
                    <a:pt x="3080898" y="624145"/>
                    <a:pt x="3079445" y="627074"/>
                    <a:pt x="3076741" y="627986"/>
                  </a:cubicBezTo>
                  <a:lnTo>
                    <a:pt x="3070628" y="630045"/>
                  </a:lnTo>
                  <a:cubicBezTo>
                    <a:pt x="3067924" y="630956"/>
                    <a:pt x="3064994" y="629502"/>
                    <a:pt x="3064082" y="626799"/>
                  </a:cubicBezTo>
                  <a:lnTo>
                    <a:pt x="3062128" y="620996"/>
                  </a:lnTo>
                  <a:cubicBezTo>
                    <a:pt x="3061216" y="618292"/>
                    <a:pt x="3062670" y="615362"/>
                    <a:pt x="3065374" y="614451"/>
                  </a:cubicBezTo>
                  <a:close/>
                  <a:moveTo>
                    <a:pt x="2695649" y="612392"/>
                  </a:moveTo>
                  <a:cubicBezTo>
                    <a:pt x="2698352" y="611481"/>
                    <a:pt x="2701283" y="612934"/>
                    <a:pt x="2702194" y="615638"/>
                  </a:cubicBezTo>
                  <a:lnTo>
                    <a:pt x="2704150" y="621440"/>
                  </a:lnTo>
                  <a:cubicBezTo>
                    <a:pt x="2705060" y="624145"/>
                    <a:pt x="2703607" y="627074"/>
                    <a:pt x="2700903" y="627986"/>
                  </a:cubicBezTo>
                  <a:lnTo>
                    <a:pt x="2694790" y="630045"/>
                  </a:lnTo>
                  <a:cubicBezTo>
                    <a:pt x="2692086" y="630956"/>
                    <a:pt x="2689156" y="629502"/>
                    <a:pt x="2688245" y="626799"/>
                  </a:cubicBezTo>
                  <a:lnTo>
                    <a:pt x="2686290" y="620996"/>
                  </a:lnTo>
                  <a:cubicBezTo>
                    <a:pt x="2685378" y="618292"/>
                    <a:pt x="2686832" y="615362"/>
                    <a:pt x="2689535" y="614451"/>
                  </a:cubicBezTo>
                  <a:close/>
                  <a:moveTo>
                    <a:pt x="2319811" y="612392"/>
                  </a:moveTo>
                  <a:cubicBezTo>
                    <a:pt x="2322515" y="611481"/>
                    <a:pt x="2325445" y="612934"/>
                    <a:pt x="2326356" y="615638"/>
                  </a:cubicBezTo>
                  <a:lnTo>
                    <a:pt x="2328311" y="621440"/>
                  </a:lnTo>
                  <a:cubicBezTo>
                    <a:pt x="2329222" y="624145"/>
                    <a:pt x="2327768" y="627074"/>
                    <a:pt x="2325064" y="627986"/>
                  </a:cubicBezTo>
                  <a:lnTo>
                    <a:pt x="2318952" y="630045"/>
                  </a:lnTo>
                  <a:cubicBezTo>
                    <a:pt x="2316248" y="630956"/>
                    <a:pt x="2313318" y="629502"/>
                    <a:pt x="2312407" y="626799"/>
                  </a:cubicBezTo>
                  <a:lnTo>
                    <a:pt x="2310452" y="620996"/>
                  </a:lnTo>
                  <a:cubicBezTo>
                    <a:pt x="2309540" y="618292"/>
                    <a:pt x="2310994" y="615362"/>
                    <a:pt x="2313698" y="614451"/>
                  </a:cubicBezTo>
                  <a:close/>
                  <a:moveTo>
                    <a:pt x="1943972" y="612392"/>
                  </a:moveTo>
                  <a:cubicBezTo>
                    <a:pt x="1946676" y="611481"/>
                    <a:pt x="1949607" y="612934"/>
                    <a:pt x="1950518" y="615638"/>
                  </a:cubicBezTo>
                  <a:lnTo>
                    <a:pt x="1952473" y="621440"/>
                  </a:lnTo>
                  <a:cubicBezTo>
                    <a:pt x="1953384" y="624145"/>
                    <a:pt x="1951930" y="627074"/>
                    <a:pt x="1949226" y="627986"/>
                  </a:cubicBezTo>
                  <a:lnTo>
                    <a:pt x="1943114" y="630045"/>
                  </a:lnTo>
                  <a:cubicBezTo>
                    <a:pt x="1940410" y="630956"/>
                    <a:pt x="1937479" y="629502"/>
                    <a:pt x="1936568" y="626799"/>
                  </a:cubicBezTo>
                  <a:lnTo>
                    <a:pt x="1934613" y="620996"/>
                  </a:lnTo>
                  <a:cubicBezTo>
                    <a:pt x="1933702" y="618292"/>
                    <a:pt x="1935155" y="615362"/>
                    <a:pt x="1937859" y="614451"/>
                  </a:cubicBezTo>
                  <a:close/>
                  <a:moveTo>
                    <a:pt x="1568134" y="612392"/>
                  </a:moveTo>
                  <a:cubicBezTo>
                    <a:pt x="1570838" y="611481"/>
                    <a:pt x="1573769" y="612934"/>
                    <a:pt x="1574680" y="615638"/>
                  </a:cubicBezTo>
                  <a:lnTo>
                    <a:pt x="1576634" y="621440"/>
                  </a:lnTo>
                  <a:cubicBezTo>
                    <a:pt x="1577546" y="624145"/>
                    <a:pt x="1576092" y="627074"/>
                    <a:pt x="1573388" y="627986"/>
                  </a:cubicBezTo>
                  <a:lnTo>
                    <a:pt x="1567275" y="630045"/>
                  </a:lnTo>
                  <a:cubicBezTo>
                    <a:pt x="1564571" y="630956"/>
                    <a:pt x="1561642" y="629502"/>
                    <a:pt x="1560730" y="626799"/>
                  </a:cubicBezTo>
                  <a:lnTo>
                    <a:pt x="1558775" y="620996"/>
                  </a:lnTo>
                  <a:cubicBezTo>
                    <a:pt x="1557864" y="618292"/>
                    <a:pt x="1559317" y="615362"/>
                    <a:pt x="1562021" y="614451"/>
                  </a:cubicBezTo>
                  <a:close/>
                  <a:moveTo>
                    <a:pt x="1192296" y="612392"/>
                  </a:moveTo>
                  <a:cubicBezTo>
                    <a:pt x="1195000" y="611481"/>
                    <a:pt x="1197930" y="612934"/>
                    <a:pt x="1198841" y="615638"/>
                  </a:cubicBezTo>
                  <a:lnTo>
                    <a:pt x="1200796" y="621440"/>
                  </a:lnTo>
                  <a:cubicBezTo>
                    <a:pt x="1201708" y="624145"/>
                    <a:pt x="1200254" y="627074"/>
                    <a:pt x="1197550" y="627986"/>
                  </a:cubicBezTo>
                  <a:lnTo>
                    <a:pt x="1191438" y="630045"/>
                  </a:lnTo>
                  <a:cubicBezTo>
                    <a:pt x="1188733" y="630956"/>
                    <a:pt x="1185803" y="629502"/>
                    <a:pt x="1184892" y="626799"/>
                  </a:cubicBezTo>
                  <a:lnTo>
                    <a:pt x="1182937" y="620996"/>
                  </a:lnTo>
                  <a:cubicBezTo>
                    <a:pt x="1182026" y="618292"/>
                    <a:pt x="1183479" y="615362"/>
                    <a:pt x="1186183" y="614451"/>
                  </a:cubicBezTo>
                  <a:close/>
                  <a:moveTo>
                    <a:pt x="816458" y="612392"/>
                  </a:moveTo>
                  <a:cubicBezTo>
                    <a:pt x="819162" y="611481"/>
                    <a:pt x="822093" y="612934"/>
                    <a:pt x="823003" y="615638"/>
                  </a:cubicBezTo>
                  <a:lnTo>
                    <a:pt x="824959" y="621440"/>
                  </a:lnTo>
                  <a:cubicBezTo>
                    <a:pt x="825870" y="624145"/>
                    <a:pt x="824416" y="627074"/>
                    <a:pt x="821712" y="627986"/>
                  </a:cubicBezTo>
                  <a:lnTo>
                    <a:pt x="815600" y="630045"/>
                  </a:lnTo>
                  <a:cubicBezTo>
                    <a:pt x="812896" y="630956"/>
                    <a:pt x="809965" y="629502"/>
                    <a:pt x="809054" y="626799"/>
                  </a:cubicBezTo>
                  <a:lnTo>
                    <a:pt x="807099" y="620996"/>
                  </a:lnTo>
                  <a:cubicBezTo>
                    <a:pt x="806188" y="618292"/>
                    <a:pt x="807641" y="615362"/>
                    <a:pt x="810345" y="614451"/>
                  </a:cubicBezTo>
                  <a:close/>
                  <a:moveTo>
                    <a:pt x="440621" y="612392"/>
                  </a:moveTo>
                  <a:cubicBezTo>
                    <a:pt x="443324" y="611481"/>
                    <a:pt x="446254" y="612934"/>
                    <a:pt x="447166" y="615638"/>
                  </a:cubicBezTo>
                  <a:lnTo>
                    <a:pt x="449120" y="621440"/>
                  </a:lnTo>
                  <a:cubicBezTo>
                    <a:pt x="450032" y="624145"/>
                    <a:pt x="448578" y="627074"/>
                    <a:pt x="445874" y="627986"/>
                  </a:cubicBezTo>
                  <a:lnTo>
                    <a:pt x="439761" y="630045"/>
                  </a:lnTo>
                  <a:cubicBezTo>
                    <a:pt x="437057" y="630956"/>
                    <a:pt x="434127" y="629502"/>
                    <a:pt x="433216" y="626799"/>
                  </a:cubicBezTo>
                  <a:lnTo>
                    <a:pt x="431261" y="620996"/>
                  </a:lnTo>
                  <a:cubicBezTo>
                    <a:pt x="430350" y="618292"/>
                    <a:pt x="431804" y="615362"/>
                    <a:pt x="434507" y="614451"/>
                  </a:cubicBezTo>
                  <a:close/>
                  <a:moveTo>
                    <a:pt x="107798" y="611707"/>
                  </a:moveTo>
                  <a:lnTo>
                    <a:pt x="124186" y="618495"/>
                  </a:lnTo>
                  <a:lnTo>
                    <a:pt x="152246" y="646555"/>
                  </a:lnTo>
                  <a:cubicBezTo>
                    <a:pt x="162476" y="656786"/>
                    <a:pt x="162476" y="673374"/>
                    <a:pt x="152246" y="683605"/>
                  </a:cubicBezTo>
                  <a:lnTo>
                    <a:pt x="98183" y="737668"/>
                  </a:lnTo>
                  <a:cubicBezTo>
                    <a:pt x="93067" y="742783"/>
                    <a:pt x="86363" y="745341"/>
                    <a:pt x="79658" y="745341"/>
                  </a:cubicBezTo>
                  <a:lnTo>
                    <a:pt x="65738" y="739575"/>
                  </a:lnTo>
                  <a:close/>
                  <a:moveTo>
                    <a:pt x="3864041" y="610822"/>
                  </a:moveTo>
                  <a:cubicBezTo>
                    <a:pt x="3870746" y="610822"/>
                    <a:pt x="3877451" y="613380"/>
                    <a:pt x="3882566" y="618495"/>
                  </a:cubicBezTo>
                  <a:lnTo>
                    <a:pt x="3910626" y="646555"/>
                  </a:lnTo>
                  <a:cubicBezTo>
                    <a:pt x="3920857" y="656786"/>
                    <a:pt x="3920857" y="673374"/>
                    <a:pt x="3910626" y="683605"/>
                  </a:cubicBezTo>
                  <a:lnTo>
                    <a:pt x="3856564" y="737668"/>
                  </a:lnTo>
                  <a:cubicBezTo>
                    <a:pt x="3846332" y="747898"/>
                    <a:pt x="3829744" y="747898"/>
                    <a:pt x="3819513" y="737668"/>
                  </a:cubicBezTo>
                  <a:lnTo>
                    <a:pt x="3791454" y="709608"/>
                  </a:lnTo>
                  <a:cubicBezTo>
                    <a:pt x="3781222" y="699376"/>
                    <a:pt x="3781222" y="682788"/>
                    <a:pt x="3791454" y="672558"/>
                  </a:cubicBezTo>
                  <a:lnTo>
                    <a:pt x="3845516" y="618495"/>
                  </a:lnTo>
                  <a:cubicBezTo>
                    <a:pt x="3850632" y="613379"/>
                    <a:pt x="3857336" y="610822"/>
                    <a:pt x="3864041" y="610822"/>
                  </a:cubicBezTo>
                  <a:close/>
                  <a:moveTo>
                    <a:pt x="3488203" y="610822"/>
                  </a:moveTo>
                  <a:cubicBezTo>
                    <a:pt x="3494908" y="610822"/>
                    <a:pt x="3501612" y="613380"/>
                    <a:pt x="3506728" y="618495"/>
                  </a:cubicBezTo>
                  <a:lnTo>
                    <a:pt x="3534788" y="646555"/>
                  </a:lnTo>
                  <a:cubicBezTo>
                    <a:pt x="3545019" y="656786"/>
                    <a:pt x="3545019" y="673374"/>
                    <a:pt x="3534788" y="683605"/>
                  </a:cubicBezTo>
                  <a:lnTo>
                    <a:pt x="3480725" y="737668"/>
                  </a:lnTo>
                  <a:cubicBezTo>
                    <a:pt x="3470494" y="747898"/>
                    <a:pt x="3453906" y="747898"/>
                    <a:pt x="3443675" y="737668"/>
                  </a:cubicBezTo>
                  <a:lnTo>
                    <a:pt x="3415615" y="709608"/>
                  </a:lnTo>
                  <a:cubicBezTo>
                    <a:pt x="3405384" y="699376"/>
                    <a:pt x="3405384" y="682788"/>
                    <a:pt x="3415615" y="672558"/>
                  </a:cubicBezTo>
                  <a:lnTo>
                    <a:pt x="3469678" y="618495"/>
                  </a:lnTo>
                  <a:cubicBezTo>
                    <a:pt x="3474794" y="613379"/>
                    <a:pt x="3481498" y="610822"/>
                    <a:pt x="3488203" y="610822"/>
                  </a:cubicBezTo>
                  <a:close/>
                  <a:moveTo>
                    <a:pt x="3112366" y="610822"/>
                  </a:moveTo>
                  <a:cubicBezTo>
                    <a:pt x="3119070" y="610822"/>
                    <a:pt x="3125775" y="613380"/>
                    <a:pt x="3130890" y="618495"/>
                  </a:cubicBezTo>
                  <a:lnTo>
                    <a:pt x="3158950" y="646555"/>
                  </a:lnTo>
                  <a:cubicBezTo>
                    <a:pt x="3169181" y="656786"/>
                    <a:pt x="3169181" y="673374"/>
                    <a:pt x="3158950" y="683605"/>
                  </a:cubicBezTo>
                  <a:lnTo>
                    <a:pt x="3104888" y="737668"/>
                  </a:lnTo>
                  <a:cubicBezTo>
                    <a:pt x="3094656" y="747898"/>
                    <a:pt x="3078068" y="747898"/>
                    <a:pt x="3067837" y="737668"/>
                  </a:cubicBezTo>
                  <a:lnTo>
                    <a:pt x="3039778" y="709608"/>
                  </a:lnTo>
                  <a:cubicBezTo>
                    <a:pt x="3029546" y="699376"/>
                    <a:pt x="3029546" y="682788"/>
                    <a:pt x="3039778" y="672558"/>
                  </a:cubicBezTo>
                  <a:lnTo>
                    <a:pt x="3093840" y="618495"/>
                  </a:lnTo>
                  <a:cubicBezTo>
                    <a:pt x="3098956" y="613379"/>
                    <a:pt x="3105661" y="610822"/>
                    <a:pt x="3112366" y="610822"/>
                  </a:cubicBezTo>
                  <a:close/>
                  <a:moveTo>
                    <a:pt x="2736527" y="610822"/>
                  </a:moveTo>
                  <a:cubicBezTo>
                    <a:pt x="2743232" y="610822"/>
                    <a:pt x="2749936" y="613380"/>
                    <a:pt x="2755052" y="618495"/>
                  </a:cubicBezTo>
                  <a:lnTo>
                    <a:pt x="2783112" y="646555"/>
                  </a:lnTo>
                  <a:cubicBezTo>
                    <a:pt x="2793343" y="656786"/>
                    <a:pt x="2793343" y="673374"/>
                    <a:pt x="2783112" y="683605"/>
                  </a:cubicBezTo>
                  <a:lnTo>
                    <a:pt x="2729050" y="737668"/>
                  </a:lnTo>
                  <a:cubicBezTo>
                    <a:pt x="2718818" y="747898"/>
                    <a:pt x="2702230" y="747898"/>
                    <a:pt x="2691999" y="737668"/>
                  </a:cubicBezTo>
                  <a:lnTo>
                    <a:pt x="2663939" y="709608"/>
                  </a:lnTo>
                  <a:cubicBezTo>
                    <a:pt x="2653708" y="699376"/>
                    <a:pt x="2653708" y="682788"/>
                    <a:pt x="2663939" y="672558"/>
                  </a:cubicBezTo>
                  <a:lnTo>
                    <a:pt x="2718002" y="618495"/>
                  </a:lnTo>
                  <a:cubicBezTo>
                    <a:pt x="2723118" y="613379"/>
                    <a:pt x="2729822" y="610822"/>
                    <a:pt x="2736527" y="610822"/>
                  </a:cubicBezTo>
                  <a:close/>
                  <a:moveTo>
                    <a:pt x="2360689" y="610822"/>
                  </a:moveTo>
                  <a:cubicBezTo>
                    <a:pt x="2367394" y="610822"/>
                    <a:pt x="2374098" y="613380"/>
                    <a:pt x="2379214" y="618495"/>
                  </a:cubicBezTo>
                  <a:lnTo>
                    <a:pt x="2407274" y="646555"/>
                  </a:lnTo>
                  <a:cubicBezTo>
                    <a:pt x="2417504" y="656786"/>
                    <a:pt x="2417504" y="673374"/>
                    <a:pt x="2407274" y="683605"/>
                  </a:cubicBezTo>
                  <a:lnTo>
                    <a:pt x="2353211" y="737668"/>
                  </a:lnTo>
                  <a:cubicBezTo>
                    <a:pt x="2342980" y="747898"/>
                    <a:pt x="2326392" y="747898"/>
                    <a:pt x="2316161" y="737668"/>
                  </a:cubicBezTo>
                  <a:lnTo>
                    <a:pt x="2288101" y="709608"/>
                  </a:lnTo>
                  <a:cubicBezTo>
                    <a:pt x="2277870" y="699376"/>
                    <a:pt x="2277870" y="682788"/>
                    <a:pt x="2288101" y="672558"/>
                  </a:cubicBezTo>
                  <a:lnTo>
                    <a:pt x="2342164" y="618495"/>
                  </a:lnTo>
                  <a:cubicBezTo>
                    <a:pt x="2347280" y="613379"/>
                    <a:pt x="2353984" y="610822"/>
                    <a:pt x="2360689" y="610822"/>
                  </a:cubicBezTo>
                  <a:close/>
                  <a:moveTo>
                    <a:pt x="1984851" y="610822"/>
                  </a:moveTo>
                  <a:cubicBezTo>
                    <a:pt x="1991556" y="610822"/>
                    <a:pt x="1998260" y="613380"/>
                    <a:pt x="2003376" y="618495"/>
                  </a:cubicBezTo>
                  <a:lnTo>
                    <a:pt x="2031436" y="646555"/>
                  </a:lnTo>
                  <a:cubicBezTo>
                    <a:pt x="2041667" y="656786"/>
                    <a:pt x="2041667" y="673374"/>
                    <a:pt x="2031436" y="683605"/>
                  </a:cubicBezTo>
                  <a:lnTo>
                    <a:pt x="1977373" y="737668"/>
                  </a:lnTo>
                  <a:cubicBezTo>
                    <a:pt x="1967142" y="747898"/>
                    <a:pt x="1950554" y="747898"/>
                    <a:pt x="1940323" y="737668"/>
                  </a:cubicBezTo>
                  <a:lnTo>
                    <a:pt x="1912263" y="709608"/>
                  </a:lnTo>
                  <a:cubicBezTo>
                    <a:pt x="1902032" y="699376"/>
                    <a:pt x="1902032" y="682788"/>
                    <a:pt x="1912263" y="672558"/>
                  </a:cubicBezTo>
                  <a:lnTo>
                    <a:pt x="1966326" y="618495"/>
                  </a:lnTo>
                  <a:cubicBezTo>
                    <a:pt x="1971442" y="613379"/>
                    <a:pt x="1978146" y="610822"/>
                    <a:pt x="1984851" y="610822"/>
                  </a:cubicBezTo>
                  <a:close/>
                  <a:moveTo>
                    <a:pt x="1609012" y="610822"/>
                  </a:moveTo>
                  <a:cubicBezTo>
                    <a:pt x="1615717" y="610822"/>
                    <a:pt x="1622422" y="613380"/>
                    <a:pt x="1627538" y="618495"/>
                  </a:cubicBezTo>
                  <a:lnTo>
                    <a:pt x="1655597" y="646555"/>
                  </a:lnTo>
                  <a:cubicBezTo>
                    <a:pt x="1665828" y="656786"/>
                    <a:pt x="1665828" y="673374"/>
                    <a:pt x="1655597" y="683605"/>
                  </a:cubicBezTo>
                  <a:lnTo>
                    <a:pt x="1601534" y="737668"/>
                  </a:lnTo>
                  <a:cubicBezTo>
                    <a:pt x="1591304" y="747898"/>
                    <a:pt x="1574715" y="747898"/>
                    <a:pt x="1564485" y="737668"/>
                  </a:cubicBezTo>
                  <a:lnTo>
                    <a:pt x="1536424" y="709608"/>
                  </a:lnTo>
                  <a:cubicBezTo>
                    <a:pt x="1526194" y="699376"/>
                    <a:pt x="1526194" y="682788"/>
                    <a:pt x="1536424" y="672558"/>
                  </a:cubicBezTo>
                  <a:lnTo>
                    <a:pt x="1590488" y="618495"/>
                  </a:lnTo>
                  <a:cubicBezTo>
                    <a:pt x="1595603" y="613379"/>
                    <a:pt x="1602308" y="610822"/>
                    <a:pt x="1609012" y="610822"/>
                  </a:cubicBezTo>
                  <a:close/>
                  <a:moveTo>
                    <a:pt x="1233175" y="610822"/>
                  </a:moveTo>
                  <a:cubicBezTo>
                    <a:pt x="1239879" y="610822"/>
                    <a:pt x="1246584" y="613380"/>
                    <a:pt x="1251700" y="618495"/>
                  </a:cubicBezTo>
                  <a:lnTo>
                    <a:pt x="1279760" y="646555"/>
                  </a:lnTo>
                  <a:cubicBezTo>
                    <a:pt x="1289991" y="656786"/>
                    <a:pt x="1289991" y="673374"/>
                    <a:pt x="1279760" y="683605"/>
                  </a:cubicBezTo>
                  <a:lnTo>
                    <a:pt x="1225697" y="737668"/>
                  </a:lnTo>
                  <a:cubicBezTo>
                    <a:pt x="1215466" y="747898"/>
                    <a:pt x="1198878" y="747898"/>
                    <a:pt x="1188646" y="737668"/>
                  </a:cubicBezTo>
                  <a:lnTo>
                    <a:pt x="1160587" y="709608"/>
                  </a:lnTo>
                  <a:cubicBezTo>
                    <a:pt x="1150356" y="699376"/>
                    <a:pt x="1150356" y="682788"/>
                    <a:pt x="1160587" y="672558"/>
                  </a:cubicBezTo>
                  <a:lnTo>
                    <a:pt x="1214650" y="618495"/>
                  </a:lnTo>
                  <a:cubicBezTo>
                    <a:pt x="1219765" y="613379"/>
                    <a:pt x="1226469" y="610822"/>
                    <a:pt x="1233175" y="610822"/>
                  </a:cubicBezTo>
                  <a:close/>
                  <a:moveTo>
                    <a:pt x="857337" y="610822"/>
                  </a:moveTo>
                  <a:cubicBezTo>
                    <a:pt x="864042" y="610822"/>
                    <a:pt x="870746" y="613380"/>
                    <a:pt x="875862" y="618495"/>
                  </a:cubicBezTo>
                  <a:lnTo>
                    <a:pt x="903921" y="646555"/>
                  </a:lnTo>
                  <a:cubicBezTo>
                    <a:pt x="914152" y="656786"/>
                    <a:pt x="914152" y="673374"/>
                    <a:pt x="903921" y="683605"/>
                  </a:cubicBezTo>
                  <a:lnTo>
                    <a:pt x="849858" y="737668"/>
                  </a:lnTo>
                  <a:cubicBezTo>
                    <a:pt x="839628" y="747898"/>
                    <a:pt x="823039" y="747898"/>
                    <a:pt x="812808" y="737668"/>
                  </a:cubicBezTo>
                  <a:lnTo>
                    <a:pt x="784749" y="709608"/>
                  </a:lnTo>
                  <a:cubicBezTo>
                    <a:pt x="774518" y="699376"/>
                    <a:pt x="774518" y="682788"/>
                    <a:pt x="784749" y="672558"/>
                  </a:cubicBezTo>
                  <a:lnTo>
                    <a:pt x="838812" y="618495"/>
                  </a:lnTo>
                  <a:cubicBezTo>
                    <a:pt x="843928" y="613379"/>
                    <a:pt x="850632" y="610822"/>
                    <a:pt x="857337" y="610822"/>
                  </a:cubicBezTo>
                  <a:close/>
                  <a:moveTo>
                    <a:pt x="481498" y="610822"/>
                  </a:moveTo>
                  <a:cubicBezTo>
                    <a:pt x="488203" y="610822"/>
                    <a:pt x="494908" y="613380"/>
                    <a:pt x="500024" y="618495"/>
                  </a:cubicBezTo>
                  <a:lnTo>
                    <a:pt x="528083" y="646555"/>
                  </a:lnTo>
                  <a:cubicBezTo>
                    <a:pt x="538314" y="656786"/>
                    <a:pt x="538314" y="673374"/>
                    <a:pt x="528083" y="683605"/>
                  </a:cubicBezTo>
                  <a:lnTo>
                    <a:pt x="474020" y="737668"/>
                  </a:lnTo>
                  <a:cubicBezTo>
                    <a:pt x="463790" y="747898"/>
                    <a:pt x="447201" y="747898"/>
                    <a:pt x="436971" y="737668"/>
                  </a:cubicBezTo>
                  <a:lnTo>
                    <a:pt x="408911" y="709608"/>
                  </a:lnTo>
                  <a:cubicBezTo>
                    <a:pt x="398680" y="699376"/>
                    <a:pt x="398680" y="682788"/>
                    <a:pt x="408911" y="672558"/>
                  </a:cubicBezTo>
                  <a:lnTo>
                    <a:pt x="462973" y="618495"/>
                  </a:lnTo>
                  <a:cubicBezTo>
                    <a:pt x="468089" y="613379"/>
                    <a:pt x="474793" y="610822"/>
                    <a:pt x="481498" y="610822"/>
                  </a:cubicBezTo>
                  <a:close/>
                  <a:moveTo>
                    <a:pt x="3971186" y="597703"/>
                  </a:moveTo>
                  <a:cubicBezTo>
                    <a:pt x="3972283" y="597751"/>
                    <a:pt x="3973361" y="598219"/>
                    <a:pt x="3974161" y="599092"/>
                  </a:cubicBezTo>
                  <a:lnTo>
                    <a:pt x="3977594" y="602845"/>
                  </a:lnTo>
                  <a:cubicBezTo>
                    <a:pt x="3979194" y="604593"/>
                    <a:pt x="3979074" y="607307"/>
                    <a:pt x="3977325" y="608906"/>
                  </a:cubicBezTo>
                  <a:lnTo>
                    <a:pt x="3973574" y="612340"/>
                  </a:lnTo>
                  <a:cubicBezTo>
                    <a:pt x="3971824" y="613939"/>
                    <a:pt x="3969111" y="613819"/>
                    <a:pt x="3967511" y="612070"/>
                  </a:cubicBezTo>
                  <a:lnTo>
                    <a:pt x="3964078" y="608318"/>
                  </a:lnTo>
                  <a:cubicBezTo>
                    <a:pt x="3962478" y="606570"/>
                    <a:pt x="3962600" y="603856"/>
                    <a:pt x="3964347" y="602257"/>
                  </a:cubicBezTo>
                  <a:lnTo>
                    <a:pt x="3968099" y="598824"/>
                  </a:lnTo>
                  <a:cubicBezTo>
                    <a:pt x="3968973" y="598024"/>
                    <a:pt x="3970088" y="597654"/>
                    <a:pt x="3971186" y="597703"/>
                  </a:cubicBezTo>
                  <a:close/>
                  <a:moveTo>
                    <a:pt x="3595348" y="597703"/>
                  </a:moveTo>
                  <a:cubicBezTo>
                    <a:pt x="3596444" y="597751"/>
                    <a:pt x="3597523" y="598219"/>
                    <a:pt x="3598322" y="599092"/>
                  </a:cubicBezTo>
                  <a:lnTo>
                    <a:pt x="3601756" y="602845"/>
                  </a:lnTo>
                  <a:cubicBezTo>
                    <a:pt x="3603356" y="604593"/>
                    <a:pt x="3603235" y="607307"/>
                    <a:pt x="3601487" y="608906"/>
                  </a:cubicBezTo>
                  <a:lnTo>
                    <a:pt x="3597735" y="612340"/>
                  </a:lnTo>
                  <a:cubicBezTo>
                    <a:pt x="3595987" y="613939"/>
                    <a:pt x="3593273" y="613819"/>
                    <a:pt x="3591674" y="612070"/>
                  </a:cubicBezTo>
                  <a:lnTo>
                    <a:pt x="3588240" y="608318"/>
                  </a:lnTo>
                  <a:cubicBezTo>
                    <a:pt x="3586640" y="606570"/>
                    <a:pt x="3586761" y="603856"/>
                    <a:pt x="3588510" y="602257"/>
                  </a:cubicBezTo>
                  <a:lnTo>
                    <a:pt x="3592261" y="598824"/>
                  </a:lnTo>
                  <a:cubicBezTo>
                    <a:pt x="3593136" y="598024"/>
                    <a:pt x="3594251" y="597654"/>
                    <a:pt x="3595348" y="597703"/>
                  </a:cubicBezTo>
                  <a:close/>
                  <a:moveTo>
                    <a:pt x="3219510" y="597703"/>
                  </a:moveTo>
                  <a:cubicBezTo>
                    <a:pt x="3220607" y="597751"/>
                    <a:pt x="3221685" y="598219"/>
                    <a:pt x="3222485" y="599092"/>
                  </a:cubicBezTo>
                  <a:lnTo>
                    <a:pt x="3225918" y="602845"/>
                  </a:lnTo>
                  <a:cubicBezTo>
                    <a:pt x="3227518" y="604593"/>
                    <a:pt x="3227397" y="607307"/>
                    <a:pt x="3225650" y="608906"/>
                  </a:cubicBezTo>
                  <a:lnTo>
                    <a:pt x="3221897" y="612340"/>
                  </a:lnTo>
                  <a:cubicBezTo>
                    <a:pt x="3220149" y="613939"/>
                    <a:pt x="3217435" y="613819"/>
                    <a:pt x="3215836" y="612070"/>
                  </a:cubicBezTo>
                  <a:lnTo>
                    <a:pt x="3212403" y="608318"/>
                  </a:lnTo>
                  <a:cubicBezTo>
                    <a:pt x="3210802" y="606570"/>
                    <a:pt x="3210923" y="603856"/>
                    <a:pt x="3212671" y="602257"/>
                  </a:cubicBezTo>
                  <a:lnTo>
                    <a:pt x="3216423" y="598824"/>
                  </a:lnTo>
                  <a:cubicBezTo>
                    <a:pt x="3217297" y="598024"/>
                    <a:pt x="3218413" y="597654"/>
                    <a:pt x="3219510" y="597703"/>
                  </a:cubicBezTo>
                  <a:close/>
                  <a:moveTo>
                    <a:pt x="2843672" y="597703"/>
                  </a:moveTo>
                  <a:cubicBezTo>
                    <a:pt x="2844769" y="597751"/>
                    <a:pt x="2845848" y="598219"/>
                    <a:pt x="2846647" y="599092"/>
                  </a:cubicBezTo>
                  <a:lnTo>
                    <a:pt x="2850080" y="602845"/>
                  </a:lnTo>
                  <a:cubicBezTo>
                    <a:pt x="2851679" y="604593"/>
                    <a:pt x="2851559" y="607307"/>
                    <a:pt x="2849811" y="608906"/>
                  </a:cubicBezTo>
                  <a:lnTo>
                    <a:pt x="2846059" y="612340"/>
                  </a:lnTo>
                  <a:cubicBezTo>
                    <a:pt x="2844311" y="613939"/>
                    <a:pt x="2841597" y="613819"/>
                    <a:pt x="2839997" y="612070"/>
                  </a:cubicBezTo>
                  <a:lnTo>
                    <a:pt x="2836564" y="608318"/>
                  </a:lnTo>
                  <a:cubicBezTo>
                    <a:pt x="2834964" y="606570"/>
                    <a:pt x="2835085" y="603856"/>
                    <a:pt x="2836833" y="602257"/>
                  </a:cubicBezTo>
                  <a:lnTo>
                    <a:pt x="2840585" y="598824"/>
                  </a:lnTo>
                  <a:cubicBezTo>
                    <a:pt x="2841459" y="598024"/>
                    <a:pt x="2842574" y="597654"/>
                    <a:pt x="2843672" y="597703"/>
                  </a:cubicBezTo>
                  <a:close/>
                  <a:moveTo>
                    <a:pt x="2467833" y="597703"/>
                  </a:moveTo>
                  <a:cubicBezTo>
                    <a:pt x="2468930" y="597751"/>
                    <a:pt x="2470009" y="598219"/>
                    <a:pt x="2470809" y="599092"/>
                  </a:cubicBezTo>
                  <a:lnTo>
                    <a:pt x="2474242" y="602845"/>
                  </a:lnTo>
                  <a:cubicBezTo>
                    <a:pt x="2475842" y="604593"/>
                    <a:pt x="2475721" y="607307"/>
                    <a:pt x="2473973" y="608906"/>
                  </a:cubicBezTo>
                  <a:lnTo>
                    <a:pt x="2470221" y="612340"/>
                  </a:lnTo>
                  <a:cubicBezTo>
                    <a:pt x="2468473" y="613939"/>
                    <a:pt x="2465759" y="613819"/>
                    <a:pt x="2464159" y="612070"/>
                  </a:cubicBezTo>
                  <a:lnTo>
                    <a:pt x="2460726" y="608318"/>
                  </a:lnTo>
                  <a:cubicBezTo>
                    <a:pt x="2459127" y="606570"/>
                    <a:pt x="2459247" y="603856"/>
                    <a:pt x="2460995" y="602257"/>
                  </a:cubicBezTo>
                  <a:lnTo>
                    <a:pt x="2464747" y="598824"/>
                  </a:lnTo>
                  <a:cubicBezTo>
                    <a:pt x="2465622" y="598024"/>
                    <a:pt x="2466737" y="597654"/>
                    <a:pt x="2467833" y="597703"/>
                  </a:cubicBezTo>
                  <a:close/>
                  <a:moveTo>
                    <a:pt x="2091996" y="597703"/>
                  </a:moveTo>
                  <a:cubicBezTo>
                    <a:pt x="2093092" y="597751"/>
                    <a:pt x="2094171" y="598219"/>
                    <a:pt x="2094971" y="599092"/>
                  </a:cubicBezTo>
                  <a:lnTo>
                    <a:pt x="2098404" y="602845"/>
                  </a:lnTo>
                  <a:cubicBezTo>
                    <a:pt x="2100003" y="604593"/>
                    <a:pt x="2099883" y="607307"/>
                    <a:pt x="2098135" y="608906"/>
                  </a:cubicBezTo>
                  <a:lnTo>
                    <a:pt x="2094383" y="612340"/>
                  </a:lnTo>
                  <a:cubicBezTo>
                    <a:pt x="2092634" y="613939"/>
                    <a:pt x="2089920" y="613819"/>
                    <a:pt x="2088320" y="612070"/>
                  </a:cubicBezTo>
                  <a:lnTo>
                    <a:pt x="2084888" y="608318"/>
                  </a:lnTo>
                  <a:cubicBezTo>
                    <a:pt x="2083288" y="606570"/>
                    <a:pt x="2083409" y="603856"/>
                    <a:pt x="2085157" y="602257"/>
                  </a:cubicBezTo>
                  <a:lnTo>
                    <a:pt x="2088908" y="598824"/>
                  </a:lnTo>
                  <a:cubicBezTo>
                    <a:pt x="2089783" y="598024"/>
                    <a:pt x="2090898" y="597654"/>
                    <a:pt x="2091996" y="597703"/>
                  </a:cubicBezTo>
                  <a:close/>
                  <a:moveTo>
                    <a:pt x="1716157" y="597703"/>
                  </a:moveTo>
                  <a:cubicBezTo>
                    <a:pt x="1717254" y="597751"/>
                    <a:pt x="1718333" y="598219"/>
                    <a:pt x="1719132" y="599092"/>
                  </a:cubicBezTo>
                  <a:lnTo>
                    <a:pt x="1722566" y="602845"/>
                  </a:lnTo>
                  <a:cubicBezTo>
                    <a:pt x="1724165" y="604593"/>
                    <a:pt x="1724045" y="607307"/>
                    <a:pt x="1722297" y="608906"/>
                  </a:cubicBezTo>
                  <a:lnTo>
                    <a:pt x="1718545" y="612340"/>
                  </a:lnTo>
                  <a:cubicBezTo>
                    <a:pt x="1716796" y="613939"/>
                    <a:pt x="1714083" y="613819"/>
                    <a:pt x="1712483" y="612070"/>
                  </a:cubicBezTo>
                  <a:lnTo>
                    <a:pt x="1709050" y="608318"/>
                  </a:lnTo>
                  <a:cubicBezTo>
                    <a:pt x="1707450" y="606570"/>
                    <a:pt x="1707571" y="603856"/>
                    <a:pt x="1709319" y="602257"/>
                  </a:cubicBezTo>
                  <a:lnTo>
                    <a:pt x="1713071" y="598824"/>
                  </a:lnTo>
                  <a:cubicBezTo>
                    <a:pt x="1713945" y="598024"/>
                    <a:pt x="1715060" y="597654"/>
                    <a:pt x="1716157" y="597703"/>
                  </a:cubicBezTo>
                  <a:close/>
                  <a:moveTo>
                    <a:pt x="1340319" y="597703"/>
                  </a:moveTo>
                  <a:cubicBezTo>
                    <a:pt x="1341416" y="597751"/>
                    <a:pt x="1342494" y="598219"/>
                    <a:pt x="1343294" y="599092"/>
                  </a:cubicBezTo>
                  <a:lnTo>
                    <a:pt x="1346727" y="602845"/>
                  </a:lnTo>
                  <a:cubicBezTo>
                    <a:pt x="1348327" y="604593"/>
                    <a:pt x="1348207" y="607307"/>
                    <a:pt x="1346459" y="608906"/>
                  </a:cubicBezTo>
                  <a:lnTo>
                    <a:pt x="1342707" y="612340"/>
                  </a:lnTo>
                  <a:cubicBezTo>
                    <a:pt x="1340958" y="613939"/>
                    <a:pt x="1338244" y="613819"/>
                    <a:pt x="1336645" y="612070"/>
                  </a:cubicBezTo>
                  <a:lnTo>
                    <a:pt x="1333212" y="608318"/>
                  </a:lnTo>
                  <a:cubicBezTo>
                    <a:pt x="1331612" y="606570"/>
                    <a:pt x="1331732" y="603856"/>
                    <a:pt x="1333480" y="602257"/>
                  </a:cubicBezTo>
                  <a:lnTo>
                    <a:pt x="1337232" y="598824"/>
                  </a:lnTo>
                  <a:cubicBezTo>
                    <a:pt x="1338107" y="598024"/>
                    <a:pt x="1339222" y="597654"/>
                    <a:pt x="1340319" y="597703"/>
                  </a:cubicBezTo>
                  <a:close/>
                  <a:moveTo>
                    <a:pt x="964481" y="597703"/>
                  </a:moveTo>
                  <a:cubicBezTo>
                    <a:pt x="965578" y="597751"/>
                    <a:pt x="966657" y="598219"/>
                    <a:pt x="967456" y="599092"/>
                  </a:cubicBezTo>
                  <a:lnTo>
                    <a:pt x="970889" y="602845"/>
                  </a:lnTo>
                  <a:cubicBezTo>
                    <a:pt x="972489" y="604593"/>
                    <a:pt x="972369" y="607307"/>
                    <a:pt x="970620" y="608906"/>
                  </a:cubicBezTo>
                  <a:lnTo>
                    <a:pt x="966868" y="612340"/>
                  </a:lnTo>
                  <a:cubicBezTo>
                    <a:pt x="965120" y="613939"/>
                    <a:pt x="962406" y="613819"/>
                    <a:pt x="960807" y="612070"/>
                  </a:cubicBezTo>
                  <a:lnTo>
                    <a:pt x="957374" y="608318"/>
                  </a:lnTo>
                  <a:cubicBezTo>
                    <a:pt x="955774" y="606570"/>
                    <a:pt x="955895" y="603856"/>
                    <a:pt x="957642" y="602257"/>
                  </a:cubicBezTo>
                  <a:lnTo>
                    <a:pt x="961395" y="598824"/>
                  </a:lnTo>
                  <a:cubicBezTo>
                    <a:pt x="962268" y="598024"/>
                    <a:pt x="963384" y="597654"/>
                    <a:pt x="964481" y="597703"/>
                  </a:cubicBezTo>
                  <a:close/>
                  <a:moveTo>
                    <a:pt x="588643" y="597703"/>
                  </a:moveTo>
                  <a:cubicBezTo>
                    <a:pt x="589740" y="597751"/>
                    <a:pt x="590819" y="598219"/>
                    <a:pt x="591619" y="599092"/>
                  </a:cubicBezTo>
                  <a:lnTo>
                    <a:pt x="595052" y="602845"/>
                  </a:lnTo>
                  <a:cubicBezTo>
                    <a:pt x="596651" y="604593"/>
                    <a:pt x="596530" y="607307"/>
                    <a:pt x="594783" y="608906"/>
                  </a:cubicBezTo>
                  <a:lnTo>
                    <a:pt x="591030" y="612340"/>
                  </a:lnTo>
                  <a:cubicBezTo>
                    <a:pt x="589282" y="613939"/>
                    <a:pt x="586569" y="613819"/>
                    <a:pt x="584969" y="612070"/>
                  </a:cubicBezTo>
                  <a:lnTo>
                    <a:pt x="581536" y="608318"/>
                  </a:lnTo>
                  <a:cubicBezTo>
                    <a:pt x="579936" y="606570"/>
                    <a:pt x="580056" y="603856"/>
                    <a:pt x="581805" y="602257"/>
                  </a:cubicBezTo>
                  <a:lnTo>
                    <a:pt x="585557" y="598824"/>
                  </a:lnTo>
                  <a:cubicBezTo>
                    <a:pt x="586431" y="598024"/>
                    <a:pt x="587546" y="597654"/>
                    <a:pt x="588643" y="597703"/>
                  </a:cubicBezTo>
                  <a:close/>
                  <a:moveTo>
                    <a:pt x="212805" y="597703"/>
                  </a:moveTo>
                  <a:cubicBezTo>
                    <a:pt x="213902" y="597751"/>
                    <a:pt x="214981" y="598219"/>
                    <a:pt x="215780" y="599092"/>
                  </a:cubicBezTo>
                  <a:lnTo>
                    <a:pt x="219213" y="602845"/>
                  </a:lnTo>
                  <a:cubicBezTo>
                    <a:pt x="220813" y="604593"/>
                    <a:pt x="220693" y="607307"/>
                    <a:pt x="218945" y="608906"/>
                  </a:cubicBezTo>
                  <a:lnTo>
                    <a:pt x="215193" y="612340"/>
                  </a:lnTo>
                  <a:cubicBezTo>
                    <a:pt x="213445" y="613939"/>
                    <a:pt x="210731" y="613819"/>
                    <a:pt x="209131" y="612070"/>
                  </a:cubicBezTo>
                  <a:lnTo>
                    <a:pt x="205698" y="608318"/>
                  </a:lnTo>
                  <a:cubicBezTo>
                    <a:pt x="204098" y="606570"/>
                    <a:pt x="204219" y="603856"/>
                    <a:pt x="205967" y="602257"/>
                  </a:cubicBezTo>
                  <a:lnTo>
                    <a:pt x="209719" y="598824"/>
                  </a:lnTo>
                  <a:cubicBezTo>
                    <a:pt x="210593" y="598024"/>
                    <a:pt x="211709" y="597654"/>
                    <a:pt x="212805" y="597703"/>
                  </a:cubicBezTo>
                  <a:close/>
                  <a:moveTo>
                    <a:pt x="3771839" y="594990"/>
                  </a:moveTo>
                  <a:cubicBezTo>
                    <a:pt x="3775152" y="594990"/>
                    <a:pt x="3778464" y="596254"/>
                    <a:pt x="3780993" y="598782"/>
                  </a:cubicBezTo>
                  <a:lnTo>
                    <a:pt x="3808241" y="626031"/>
                  </a:lnTo>
                  <a:cubicBezTo>
                    <a:pt x="3813296" y="631086"/>
                    <a:pt x="3813296" y="639282"/>
                    <a:pt x="3808241" y="644337"/>
                  </a:cubicBezTo>
                  <a:lnTo>
                    <a:pt x="3790246" y="662333"/>
                  </a:lnTo>
                  <a:cubicBezTo>
                    <a:pt x="3785191" y="667388"/>
                    <a:pt x="3776994" y="667388"/>
                    <a:pt x="3771939" y="662333"/>
                  </a:cubicBezTo>
                  <a:lnTo>
                    <a:pt x="3744690" y="635084"/>
                  </a:lnTo>
                  <a:cubicBezTo>
                    <a:pt x="3739634" y="630029"/>
                    <a:pt x="3739634" y="621833"/>
                    <a:pt x="3744690" y="616777"/>
                  </a:cubicBezTo>
                  <a:lnTo>
                    <a:pt x="3762685" y="598782"/>
                  </a:lnTo>
                  <a:cubicBezTo>
                    <a:pt x="3765213" y="596254"/>
                    <a:pt x="3768526" y="594991"/>
                    <a:pt x="3771839" y="594990"/>
                  </a:cubicBezTo>
                  <a:close/>
                  <a:moveTo>
                    <a:pt x="3396000" y="594990"/>
                  </a:moveTo>
                  <a:cubicBezTo>
                    <a:pt x="3399314" y="594990"/>
                    <a:pt x="3402627" y="596254"/>
                    <a:pt x="3405154" y="598782"/>
                  </a:cubicBezTo>
                  <a:lnTo>
                    <a:pt x="3432402" y="626031"/>
                  </a:lnTo>
                  <a:cubicBezTo>
                    <a:pt x="3437458" y="631086"/>
                    <a:pt x="3437458" y="639282"/>
                    <a:pt x="3432402" y="644337"/>
                  </a:cubicBezTo>
                  <a:lnTo>
                    <a:pt x="3414408" y="662333"/>
                  </a:lnTo>
                  <a:cubicBezTo>
                    <a:pt x="3409352" y="667388"/>
                    <a:pt x="3401156" y="667388"/>
                    <a:pt x="3396100" y="662333"/>
                  </a:cubicBezTo>
                  <a:lnTo>
                    <a:pt x="3368852" y="635084"/>
                  </a:lnTo>
                  <a:cubicBezTo>
                    <a:pt x="3363796" y="630029"/>
                    <a:pt x="3363796" y="621833"/>
                    <a:pt x="3368852" y="616777"/>
                  </a:cubicBezTo>
                  <a:lnTo>
                    <a:pt x="3386847" y="598782"/>
                  </a:lnTo>
                  <a:cubicBezTo>
                    <a:pt x="3389375" y="596254"/>
                    <a:pt x="3392688" y="594991"/>
                    <a:pt x="3396000" y="594990"/>
                  </a:cubicBezTo>
                  <a:close/>
                  <a:moveTo>
                    <a:pt x="3020162" y="594990"/>
                  </a:moveTo>
                  <a:cubicBezTo>
                    <a:pt x="3023476" y="594990"/>
                    <a:pt x="3026788" y="596254"/>
                    <a:pt x="3029316" y="598782"/>
                  </a:cubicBezTo>
                  <a:lnTo>
                    <a:pt x="3056565" y="626031"/>
                  </a:lnTo>
                  <a:cubicBezTo>
                    <a:pt x="3061620" y="631086"/>
                    <a:pt x="3061620" y="639282"/>
                    <a:pt x="3056565" y="644337"/>
                  </a:cubicBezTo>
                  <a:lnTo>
                    <a:pt x="3038570" y="662333"/>
                  </a:lnTo>
                  <a:cubicBezTo>
                    <a:pt x="3033515" y="667388"/>
                    <a:pt x="3025318" y="667388"/>
                    <a:pt x="3020262" y="662333"/>
                  </a:cubicBezTo>
                  <a:lnTo>
                    <a:pt x="2993014" y="635084"/>
                  </a:lnTo>
                  <a:cubicBezTo>
                    <a:pt x="2987958" y="630029"/>
                    <a:pt x="2987958" y="621833"/>
                    <a:pt x="2993014" y="616777"/>
                  </a:cubicBezTo>
                  <a:lnTo>
                    <a:pt x="3011009" y="598782"/>
                  </a:lnTo>
                  <a:cubicBezTo>
                    <a:pt x="3013537" y="596254"/>
                    <a:pt x="3016850" y="594991"/>
                    <a:pt x="3020162" y="594990"/>
                  </a:cubicBezTo>
                  <a:close/>
                  <a:moveTo>
                    <a:pt x="2644325" y="594990"/>
                  </a:moveTo>
                  <a:cubicBezTo>
                    <a:pt x="2647638" y="594990"/>
                    <a:pt x="2650950" y="596254"/>
                    <a:pt x="2653479" y="598782"/>
                  </a:cubicBezTo>
                  <a:lnTo>
                    <a:pt x="2680726" y="626031"/>
                  </a:lnTo>
                  <a:cubicBezTo>
                    <a:pt x="2685782" y="631086"/>
                    <a:pt x="2685782" y="639282"/>
                    <a:pt x="2680726" y="644337"/>
                  </a:cubicBezTo>
                  <a:lnTo>
                    <a:pt x="2662731" y="662333"/>
                  </a:lnTo>
                  <a:cubicBezTo>
                    <a:pt x="2657676" y="667388"/>
                    <a:pt x="2649480" y="667388"/>
                    <a:pt x="2644425" y="662333"/>
                  </a:cubicBezTo>
                  <a:lnTo>
                    <a:pt x="2617176" y="635084"/>
                  </a:lnTo>
                  <a:cubicBezTo>
                    <a:pt x="2612120" y="630029"/>
                    <a:pt x="2612120" y="621833"/>
                    <a:pt x="2617176" y="616777"/>
                  </a:cubicBezTo>
                  <a:lnTo>
                    <a:pt x="2635171" y="598782"/>
                  </a:lnTo>
                  <a:cubicBezTo>
                    <a:pt x="2637698" y="596254"/>
                    <a:pt x="2641012" y="594991"/>
                    <a:pt x="2644325" y="594990"/>
                  </a:cubicBezTo>
                  <a:close/>
                  <a:moveTo>
                    <a:pt x="2268486" y="594990"/>
                  </a:moveTo>
                  <a:cubicBezTo>
                    <a:pt x="2271800" y="594990"/>
                    <a:pt x="2275113" y="596254"/>
                    <a:pt x="2277640" y="598782"/>
                  </a:cubicBezTo>
                  <a:lnTo>
                    <a:pt x="2304888" y="626031"/>
                  </a:lnTo>
                  <a:cubicBezTo>
                    <a:pt x="2309944" y="631086"/>
                    <a:pt x="2309944" y="639282"/>
                    <a:pt x="2304888" y="644337"/>
                  </a:cubicBezTo>
                  <a:lnTo>
                    <a:pt x="2286894" y="662333"/>
                  </a:lnTo>
                  <a:cubicBezTo>
                    <a:pt x="2281838" y="667388"/>
                    <a:pt x="2273642" y="667388"/>
                    <a:pt x="2268586" y="662333"/>
                  </a:cubicBezTo>
                  <a:lnTo>
                    <a:pt x="2241338" y="635084"/>
                  </a:lnTo>
                  <a:cubicBezTo>
                    <a:pt x="2236282" y="630029"/>
                    <a:pt x="2236282" y="621833"/>
                    <a:pt x="2241338" y="616777"/>
                  </a:cubicBezTo>
                  <a:lnTo>
                    <a:pt x="2259333" y="598782"/>
                  </a:lnTo>
                  <a:cubicBezTo>
                    <a:pt x="2261861" y="596254"/>
                    <a:pt x="2265174" y="594991"/>
                    <a:pt x="2268486" y="594990"/>
                  </a:cubicBezTo>
                  <a:close/>
                  <a:moveTo>
                    <a:pt x="1892648" y="594990"/>
                  </a:moveTo>
                  <a:cubicBezTo>
                    <a:pt x="1895961" y="594990"/>
                    <a:pt x="1899274" y="596254"/>
                    <a:pt x="1901802" y="598782"/>
                  </a:cubicBezTo>
                  <a:lnTo>
                    <a:pt x="1929051" y="626031"/>
                  </a:lnTo>
                  <a:cubicBezTo>
                    <a:pt x="1934106" y="631086"/>
                    <a:pt x="1934106" y="639282"/>
                    <a:pt x="1929051" y="644337"/>
                  </a:cubicBezTo>
                  <a:lnTo>
                    <a:pt x="1911055" y="662333"/>
                  </a:lnTo>
                  <a:cubicBezTo>
                    <a:pt x="1906000" y="667388"/>
                    <a:pt x="1897803" y="667388"/>
                    <a:pt x="1892748" y="662333"/>
                  </a:cubicBezTo>
                  <a:lnTo>
                    <a:pt x="1865500" y="635084"/>
                  </a:lnTo>
                  <a:cubicBezTo>
                    <a:pt x="1860444" y="630029"/>
                    <a:pt x="1860444" y="621833"/>
                    <a:pt x="1865500" y="616777"/>
                  </a:cubicBezTo>
                  <a:lnTo>
                    <a:pt x="1883495" y="598782"/>
                  </a:lnTo>
                  <a:cubicBezTo>
                    <a:pt x="1886022" y="596254"/>
                    <a:pt x="1889336" y="594991"/>
                    <a:pt x="1892648" y="594990"/>
                  </a:cubicBezTo>
                  <a:close/>
                  <a:moveTo>
                    <a:pt x="1516810" y="594990"/>
                  </a:moveTo>
                  <a:cubicBezTo>
                    <a:pt x="1520123" y="594990"/>
                    <a:pt x="1523436" y="596254"/>
                    <a:pt x="1525964" y="598782"/>
                  </a:cubicBezTo>
                  <a:lnTo>
                    <a:pt x="1553212" y="626031"/>
                  </a:lnTo>
                  <a:cubicBezTo>
                    <a:pt x="1558268" y="631086"/>
                    <a:pt x="1558268" y="639282"/>
                    <a:pt x="1553212" y="644337"/>
                  </a:cubicBezTo>
                  <a:lnTo>
                    <a:pt x="1535217" y="662333"/>
                  </a:lnTo>
                  <a:cubicBezTo>
                    <a:pt x="1530162" y="667388"/>
                    <a:pt x="1521965" y="667388"/>
                    <a:pt x="1516910" y="662333"/>
                  </a:cubicBezTo>
                  <a:lnTo>
                    <a:pt x="1489661" y="635084"/>
                  </a:lnTo>
                  <a:cubicBezTo>
                    <a:pt x="1484606" y="630029"/>
                    <a:pt x="1484606" y="621833"/>
                    <a:pt x="1489661" y="616777"/>
                  </a:cubicBezTo>
                  <a:lnTo>
                    <a:pt x="1507656" y="598782"/>
                  </a:lnTo>
                  <a:cubicBezTo>
                    <a:pt x="1510184" y="596254"/>
                    <a:pt x="1513497" y="594991"/>
                    <a:pt x="1516810" y="594990"/>
                  </a:cubicBezTo>
                  <a:close/>
                  <a:moveTo>
                    <a:pt x="1140972" y="594990"/>
                  </a:moveTo>
                  <a:cubicBezTo>
                    <a:pt x="1144285" y="594990"/>
                    <a:pt x="1147598" y="596254"/>
                    <a:pt x="1150126" y="598782"/>
                  </a:cubicBezTo>
                  <a:lnTo>
                    <a:pt x="1177374" y="626031"/>
                  </a:lnTo>
                  <a:cubicBezTo>
                    <a:pt x="1182430" y="631086"/>
                    <a:pt x="1182430" y="639282"/>
                    <a:pt x="1177374" y="644337"/>
                  </a:cubicBezTo>
                  <a:lnTo>
                    <a:pt x="1159379" y="662333"/>
                  </a:lnTo>
                  <a:cubicBezTo>
                    <a:pt x="1154324" y="667388"/>
                    <a:pt x="1146127" y="667388"/>
                    <a:pt x="1141072" y="662333"/>
                  </a:cubicBezTo>
                  <a:lnTo>
                    <a:pt x="1113823" y="635084"/>
                  </a:lnTo>
                  <a:cubicBezTo>
                    <a:pt x="1108768" y="630029"/>
                    <a:pt x="1108768" y="621833"/>
                    <a:pt x="1113823" y="616777"/>
                  </a:cubicBezTo>
                  <a:lnTo>
                    <a:pt x="1131819" y="598782"/>
                  </a:lnTo>
                  <a:cubicBezTo>
                    <a:pt x="1134346" y="596254"/>
                    <a:pt x="1137659" y="594991"/>
                    <a:pt x="1140972" y="594990"/>
                  </a:cubicBezTo>
                  <a:close/>
                  <a:moveTo>
                    <a:pt x="765134" y="594990"/>
                  </a:moveTo>
                  <a:cubicBezTo>
                    <a:pt x="768447" y="594990"/>
                    <a:pt x="771760" y="596254"/>
                    <a:pt x="774288" y="598782"/>
                  </a:cubicBezTo>
                  <a:lnTo>
                    <a:pt x="801536" y="626031"/>
                  </a:lnTo>
                  <a:cubicBezTo>
                    <a:pt x="806592" y="631086"/>
                    <a:pt x="806592" y="639282"/>
                    <a:pt x="801536" y="644337"/>
                  </a:cubicBezTo>
                  <a:lnTo>
                    <a:pt x="783541" y="662333"/>
                  </a:lnTo>
                  <a:cubicBezTo>
                    <a:pt x="778486" y="667388"/>
                    <a:pt x="770289" y="667388"/>
                    <a:pt x="765234" y="662333"/>
                  </a:cubicBezTo>
                  <a:lnTo>
                    <a:pt x="737985" y="635084"/>
                  </a:lnTo>
                  <a:cubicBezTo>
                    <a:pt x="732930" y="630029"/>
                    <a:pt x="732930" y="621833"/>
                    <a:pt x="737985" y="616777"/>
                  </a:cubicBezTo>
                  <a:lnTo>
                    <a:pt x="755981" y="598782"/>
                  </a:lnTo>
                  <a:cubicBezTo>
                    <a:pt x="758508" y="596254"/>
                    <a:pt x="761822" y="594991"/>
                    <a:pt x="765134" y="594990"/>
                  </a:cubicBezTo>
                  <a:close/>
                  <a:moveTo>
                    <a:pt x="389297" y="594990"/>
                  </a:moveTo>
                  <a:cubicBezTo>
                    <a:pt x="392609" y="594990"/>
                    <a:pt x="395922" y="596254"/>
                    <a:pt x="398450" y="598782"/>
                  </a:cubicBezTo>
                  <a:lnTo>
                    <a:pt x="425698" y="626031"/>
                  </a:lnTo>
                  <a:cubicBezTo>
                    <a:pt x="430754" y="631086"/>
                    <a:pt x="430754" y="639282"/>
                    <a:pt x="425698" y="644337"/>
                  </a:cubicBezTo>
                  <a:lnTo>
                    <a:pt x="407703" y="662333"/>
                  </a:lnTo>
                  <a:cubicBezTo>
                    <a:pt x="402648" y="667388"/>
                    <a:pt x="394452" y="667388"/>
                    <a:pt x="389397" y="662333"/>
                  </a:cubicBezTo>
                  <a:lnTo>
                    <a:pt x="362148" y="635084"/>
                  </a:lnTo>
                  <a:cubicBezTo>
                    <a:pt x="357092" y="630029"/>
                    <a:pt x="357092" y="621833"/>
                    <a:pt x="362148" y="616777"/>
                  </a:cubicBezTo>
                  <a:lnTo>
                    <a:pt x="380143" y="598782"/>
                  </a:lnTo>
                  <a:cubicBezTo>
                    <a:pt x="382670" y="596254"/>
                    <a:pt x="385983" y="594991"/>
                    <a:pt x="389297" y="594990"/>
                  </a:cubicBezTo>
                  <a:close/>
                  <a:moveTo>
                    <a:pt x="4007165" y="593956"/>
                  </a:moveTo>
                  <a:lnTo>
                    <a:pt x="4025886" y="612676"/>
                  </a:lnTo>
                  <a:cubicBezTo>
                    <a:pt x="4028028" y="614819"/>
                    <a:pt x="4028028" y="618292"/>
                    <a:pt x="4025886" y="620434"/>
                  </a:cubicBezTo>
                  <a:lnTo>
                    <a:pt x="4007165" y="639155"/>
                  </a:lnTo>
                  <a:lnTo>
                    <a:pt x="4007165" y="637876"/>
                  </a:lnTo>
                  <a:lnTo>
                    <a:pt x="3989724" y="620434"/>
                  </a:lnTo>
                  <a:cubicBezTo>
                    <a:pt x="3987582" y="618292"/>
                    <a:pt x="3987582" y="614819"/>
                    <a:pt x="3989724" y="612676"/>
                  </a:cubicBezTo>
                  <a:lnTo>
                    <a:pt x="4007165" y="595236"/>
                  </a:lnTo>
                  <a:close/>
                  <a:moveTo>
                    <a:pt x="3631327" y="593956"/>
                  </a:moveTo>
                  <a:lnTo>
                    <a:pt x="3650047" y="612676"/>
                  </a:lnTo>
                  <a:cubicBezTo>
                    <a:pt x="3652190" y="614819"/>
                    <a:pt x="3652190" y="618292"/>
                    <a:pt x="3650047" y="620434"/>
                  </a:cubicBezTo>
                  <a:lnTo>
                    <a:pt x="3631327" y="639155"/>
                  </a:lnTo>
                  <a:lnTo>
                    <a:pt x="3631327" y="637876"/>
                  </a:lnTo>
                  <a:lnTo>
                    <a:pt x="3613886" y="620434"/>
                  </a:lnTo>
                  <a:cubicBezTo>
                    <a:pt x="3611744" y="618292"/>
                    <a:pt x="3611744" y="614819"/>
                    <a:pt x="3613886" y="612676"/>
                  </a:cubicBezTo>
                  <a:lnTo>
                    <a:pt x="3631327" y="595236"/>
                  </a:lnTo>
                  <a:close/>
                  <a:moveTo>
                    <a:pt x="3255488" y="593956"/>
                  </a:moveTo>
                  <a:lnTo>
                    <a:pt x="3274209" y="612676"/>
                  </a:lnTo>
                  <a:cubicBezTo>
                    <a:pt x="3276352" y="614819"/>
                    <a:pt x="3276352" y="618292"/>
                    <a:pt x="3274209" y="620434"/>
                  </a:cubicBezTo>
                  <a:lnTo>
                    <a:pt x="3255488" y="639155"/>
                  </a:lnTo>
                  <a:lnTo>
                    <a:pt x="3255488" y="637876"/>
                  </a:lnTo>
                  <a:lnTo>
                    <a:pt x="3238048" y="620434"/>
                  </a:lnTo>
                  <a:cubicBezTo>
                    <a:pt x="3235906" y="618292"/>
                    <a:pt x="3235906" y="614819"/>
                    <a:pt x="3238048" y="612676"/>
                  </a:cubicBezTo>
                  <a:lnTo>
                    <a:pt x="3255488" y="595236"/>
                  </a:lnTo>
                  <a:close/>
                  <a:moveTo>
                    <a:pt x="2879651" y="593956"/>
                  </a:moveTo>
                  <a:lnTo>
                    <a:pt x="2898371" y="612676"/>
                  </a:lnTo>
                  <a:cubicBezTo>
                    <a:pt x="2900514" y="614819"/>
                    <a:pt x="2900514" y="618292"/>
                    <a:pt x="2898371" y="620434"/>
                  </a:cubicBezTo>
                  <a:lnTo>
                    <a:pt x="2879651" y="639155"/>
                  </a:lnTo>
                  <a:lnTo>
                    <a:pt x="2879651" y="637876"/>
                  </a:lnTo>
                  <a:lnTo>
                    <a:pt x="2862210" y="620434"/>
                  </a:lnTo>
                  <a:cubicBezTo>
                    <a:pt x="2860068" y="618292"/>
                    <a:pt x="2860068" y="614819"/>
                    <a:pt x="2862210" y="612676"/>
                  </a:cubicBezTo>
                  <a:lnTo>
                    <a:pt x="2879651" y="595236"/>
                  </a:lnTo>
                  <a:close/>
                  <a:moveTo>
                    <a:pt x="2503813" y="593956"/>
                  </a:moveTo>
                  <a:lnTo>
                    <a:pt x="2522533" y="612676"/>
                  </a:lnTo>
                  <a:cubicBezTo>
                    <a:pt x="2524676" y="614819"/>
                    <a:pt x="2524676" y="618292"/>
                    <a:pt x="2522533" y="620434"/>
                  </a:cubicBezTo>
                  <a:lnTo>
                    <a:pt x="2503813" y="639155"/>
                  </a:lnTo>
                  <a:lnTo>
                    <a:pt x="2503813" y="637876"/>
                  </a:lnTo>
                  <a:lnTo>
                    <a:pt x="2486372" y="620434"/>
                  </a:lnTo>
                  <a:cubicBezTo>
                    <a:pt x="2484229" y="618292"/>
                    <a:pt x="2484229" y="614819"/>
                    <a:pt x="2486372" y="612676"/>
                  </a:cubicBezTo>
                  <a:lnTo>
                    <a:pt x="2503813" y="595236"/>
                  </a:lnTo>
                  <a:close/>
                  <a:moveTo>
                    <a:pt x="2127974" y="593956"/>
                  </a:moveTo>
                  <a:lnTo>
                    <a:pt x="2146695" y="612676"/>
                  </a:lnTo>
                  <a:cubicBezTo>
                    <a:pt x="2148838" y="614819"/>
                    <a:pt x="2148838" y="618292"/>
                    <a:pt x="2146695" y="620434"/>
                  </a:cubicBezTo>
                  <a:lnTo>
                    <a:pt x="2127974" y="639155"/>
                  </a:lnTo>
                  <a:lnTo>
                    <a:pt x="2127974" y="637876"/>
                  </a:lnTo>
                  <a:lnTo>
                    <a:pt x="2110534" y="620434"/>
                  </a:lnTo>
                  <a:cubicBezTo>
                    <a:pt x="2108391" y="618292"/>
                    <a:pt x="2108391" y="614819"/>
                    <a:pt x="2110534" y="612676"/>
                  </a:cubicBezTo>
                  <a:lnTo>
                    <a:pt x="2127974" y="595236"/>
                  </a:lnTo>
                  <a:close/>
                  <a:moveTo>
                    <a:pt x="1752136" y="593956"/>
                  </a:moveTo>
                  <a:lnTo>
                    <a:pt x="1770857" y="612676"/>
                  </a:lnTo>
                  <a:cubicBezTo>
                    <a:pt x="1773000" y="614819"/>
                    <a:pt x="1773000" y="618292"/>
                    <a:pt x="1770857" y="620434"/>
                  </a:cubicBezTo>
                  <a:lnTo>
                    <a:pt x="1752136" y="639155"/>
                  </a:lnTo>
                  <a:lnTo>
                    <a:pt x="1752136" y="637876"/>
                  </a:lnTo>
                  <a:lnTo>
                    <a:pt x="1734695" y="620434"/>
                  </a:lnTo>
                  <a:cubicBezTo>
                    <a:pt x="1732553" y="618292"/>
                    <a:pt x="1732553" y="614819"/>
                    <a:pt x="1734695" y="612676"/>
                  </a:cubicBezTo>
                  <a:lnTo>
                    <a:pt x="1752136" y="595236"/>
                  </a:lnTo>
                  <a:close/>
                  <a:moveTo>
                    <a:pt x="1376298" y="593956"/>
                  </a:moveTo>
                  <a:lnTo>
                    <a:pt x="1395019" y="612676"/>
                  </a:lnTo>
                  <a:cubicBezTo>
                    <a:pt x="1397161" y="614819"/>
                    <a:pt x="1397161" y="618292"/>
                    <a:pt x="1395019" y="620434"/>
                  </a:cubicBezTo>
                  <a:lnTo>
                    <a:pt x="1376298" y="639155"/>
                  </a:lnTo>
                  <a:lnTo>
                    <a:pt x="1376298" y="637876"/>
                  </a:lnTo>
                  <a:lnTo>
                    <a:pt x="1358857" y="620434"/>
                  </a:lnTo>
                  <a:cubicBezTo>
                    <a:pt x="1356715" y="618292"/>
                    <a:pt x="1356715" y="614819"/>
                    <a:pt x="1358857" y="612676"/>
                  </a:cubicBezTo>
                  <a:lnTo>
                    <a:pt x="1376298" y="595236"/>
                  </a:lnTo>
                  <a:close/>
                  <a:moveTo>
                    <a:pt x="1000460" y="593956"/>
                  </a:moveTo>
                  <a:lnTo>
                    <a:pt x="1019180" y="612676"/>
                  </a:lnTo>
                  <a:cubicBezTo>
                    <a:pt x="1021323" y="614819"/>
                    <a:pt x="1021323" y="618292"/>
                    <a:pt x="1019180" y="620434"/>
                  </a:cubicBezTo>
                  <a:lnTo>
                    <a:pt x="1000460" y="639155"/>
                  </a:lnTo>
                  <a:lnTo>
                    <a:pt x="1000460" y="637876"/>
                  </a:lnTo>
                  <a:lnTo>
                    <a:pt x="983019" y="620434"/>
                  </a:lnTo>
                  <a:cubicBezTo>
                    <a:pt x="980877" y="618292"/>
                    <a:pt x="980877" y="614819"/>
                    <a:pt x="983019" y="612676"/>
                  </a:cubicBezTo>
                  <a:lnTo>
                    <a:pt x="1000460" y="595236"/>
                  </a:lnTo>
                  <a:close/>
                  <a:moveTo>
                    <a:pt x="624622" y="593956"/>
                  </a:moveTo>
                  <a:lnTo>
                    <a:pt x="643343" y="612676"/>
                  </a:lnTo>
                  <a:cubicBezTo>
                    <a:pt x="645486" y="614819"/>
                    <a:pt x="645486" y="618292"/>
                    <a:pt x="643343" y="620434"/>
                  </a:cubicBezTo>
                  <a:lnTo>
                    <a:pt x="624622" y="639155"/>
                  </a:lnTo>
                  <a:lnTo>
                    <a:pt x="624622" y="637876"/>
                  </a:lnTo>
                  <a:lnTo>
                    <a:pt x="607181" y="620434"/>
                  </a:lnTo>
                  <a:cubicBezTo>
                    <a:pt x="605039" y="618292"/>
                    <a:pt x="605039" y="614819"/>
                    <a:pt x="607181" y="612676"/>
                  </a:cubicBezTo>
                  <a:lnTo>
                    <a:pt x="624622" y="595236"/>
                  </a:lnTo>
                  <a:close/>
                  <a:moveTo>
                    <a:pt x="248785" y="593956"/>
                  </a:moveTo>
                  <a:lnTo>
                    <a:pt x="267505" y="612676"/>
                  </a:lnTo>
                  <a:cubicBezTo>
                    <a:pt x="269647" y="614819"/>
                    <a:pt x="269647" y="618292"/>
                    <a:pt x="267505" y="620434"/>
                  </a:cubicBezTo>
                  <a:lnTo>
                    <a:pt x="248785" y="639155"/>
                  </a:lnTo>
                  <a:lnTo>
                    <a:pt x="248785" y="637876"/>
                  </a:lnTo>
                  <a:lnTo>
                    <a:pt x="231343" y="620434"/>
                  </a:lnTo>
                  <a:cubicBezTo>
                    <a:pt x="229201" y="618292"/>
                    <a:pt x="229201" y="614819"/>
                    <a:pt x="231343" y="612676"/>
                  </a:cubicBezTo>
                  <a:lnTo>
                    <a:pt x="248785" y="595236"/>
                  </a:lnTo>
                  <a:close/>
                  <a:moveTo>
                    <a:pt x="3861566" y="592008"/>
                  </a:moveTo>
                  <a:cubicBezTo>
                    <a:pt x="3862663" y="592056"/>
                    <a:pt x="3863742" y="592524"/>
                    <a:pt x="3864541" y="593398"/>
                  </a:cubicBezTo>
                  <a:lnTo>
                    <a:pt x="3867974" y="597150"/>
                  </a:lnTo>
                  <a:cubicBezTo>
                    <a:pt x="3869574" y="598898"/>
                    <a:pt x="3869454" y="601612"/>
                    <a:pt x="3867706" y="603212"/>
                  </a:cubicBezTo>
                  <a:lnTo>
                    <a:pt x="3863953" y="606645"/>
                  </a:lnTo>
                  <a:cubicBezTo>
                    <a:pt x="3862206" y="608245"/>
                    <a:pt x="3859492" y="608124"/>
                    <a:pt x="3857892" y="606376"/>
                  </a:cubicBezTo>
                  <a:lnTo>
                    <a:pt x="3854459" y="602624"/>
                  </a:lnTo>
                  <a:cubicBezTo>
                    <a:pt x="3852859" y="600876"/>
                    <a:pt x="3852980" y="598162"/>
                    <a:pt x="3854728" y="596562"/>
                  </a:cubicBezTo>
                  <a:lnTo>
                    <a:pt x="3858480" y="593129"/>
                  </a:lnTo>
                  <a:cubicBezTo>
                    <a:pt x="3859354" y="592329"/>
                    <a:pt x="3860469" y="591959"/>
                    <a:pt x="3861566" y="592008"/>
                  </a:cubicBezTo>
                  <a:close/>
                  <a:moveTo>
                    <a:pt x="3485728" y="592008"/>
                  </a:moveTo>
                  <a:cubicBezTo>
                    <a:pt x="3486825" y="592056"/>
                    <a:pt x="3487903" y="592524"/>
                    <a:pt x="3488703" y="593398"/>
                  </a:cubicBezTo>
                  <a:lnTo>
                    <a:pt x="3492136" y="597150"/>
                  </a:lnTo>
                  <a:cubicBezTo>
                    <a:pt x="3493736" y="598898"/>
                    <a:pt x="3493616" y="601612"/>
                    <a:pt x="3491867" y="603212"/>
                  </a:cubicBezTo>
                  <a:lnTo>
                    <a:pt x="3488116" y="606645"/>
                  </a:lnTo>
                  <a:cubicBezTo>
                    <a:pt x="3486367" y="608245"/>
                    <a:pt x="3483653" y="608124"/>
                    <a:pt x="3482054" y="606376"/>
                  </a:cubicBezTo>
                  <a:lnTo>
                    <a:pt x="3478621" y="602624"/>
                  </a:lnTo>
                  <a:cubicBezTo>
                    <a:pt x="3477021" y="600876"/>
                    <a:pt x="3477142" y="598162"/>
                    <a:pt x="3478890" y="596562"/>
                  </a:cubicBezTo>
                  <a:lnTo>
                    <a:pt x="3482641" y="593129"/>
                  </a:lnTo>
                  <a:cubicBezTo>
                    <a:pt x="3483516" y="592329"/>
                    <a:pt x="3484631" y="591959"/>
                    <a:pt x="3485728" y="592008"/>
                  </a:cubicBezTo>
                  <a:close/>
                  <a:moveTo>
                    <a:pt x="3109890" y="592008"/>
                  </a:moveTo>
                  <a:cubicBezTo>
                    <a:pt x="3110987" y="592056"/>
                    <a:pt x="3112066" y="592524"/>
                    <a:pt x="3112865" y="593398"/>
                  </a:cubicBezTo>
                  <a:lnTo>
                    <a:pt x="3116299" y="597150"/>
                  </a:lnTo>
                  <a:cubicBezTo>
                    <a:pt x="3117898" y="598898"/>
                    <a:pt x="3117778" y="601612"/>
                    <a:pt x="3116029" y="603212"/>
                  </a:cubicBezTo>
                  <a:lnTo>
                    <a:pt x="3112278" y="606645"/>
                  </a:lnTo>
                  <a:cubicBezTo>
                    <a:pt x="3110529" y="608245"/>
                    <a:pt x="3107815" y="608124"/>
                    <a:pt x="3106216" y="606376"/>
                  </a:cubicBezTo>
                  <a:lnTo>
                    <a:pt x="3102783" y="602624"/>
                  </a:lnTo>
                  <a:cubicBezTo>
                    <a:pt x="3101182" y="600876"/>
                    <a:pt x="3101304" y="598162"/>
                    <a:pt x="3103052" y="596562"/>
                  </a:cubicBezTo>
                  <a:lnTo>
                    <a:pt x="3106804" y="593129"/>
                  </a:lnTo>
                  <a:cubicBezTo>
                    <a:pt x="3107678" y="592329"/>
                    <a:pt x="3108793" y="591959"/>
                    <a:pt x="3109890" y="592008"/>
                  </a:cubicBezTo>
                  <a:close/>
                  <a:moveTo>
                    <a:pt x="2734052" y="592008"/>
                  </a:moveTo>
                  <a:cubicBezTo>
                    <a:pt x="2735149" y="592056"/>
                    <a:pt x="2736228" y="592524"/>
                    <a:pt x="2737027" y="593398"/>
                  </a:cubicBezTo>
                  <a:lnTo>
                    <a:pt x="2740460" y="597150"/>
                  </a:lnTo>
                  <a:cubicBezTo>
                    <a:pt x="2742060" y="598898"/>
                    <a:pt x="2741939" y="601612"/>
                    <a:pt x="2740192" y="603212"/>
                  </a:cubicBezTo>
                  <a:lnTo>
                    <a:pt x="2736439" y="606645"/>
                  </a:lnTo>
                  <a:cubicBezTo>
                    <a:pt x="2734692" y="608245"/>
                    <a:pt x="2731978" y="608124"/>
                    <a:pt x="2730378" y="606376"/>
                  </a:cubicBezTo>
                  <a:lnTo>
                    <a:pt x="2726945" y="602624"/>
                  </a:lnTo>
                  <a:cubicBezTo>
                    <a:pt x="2725345" y="600876"/>
                    <a:pt x="2725466" y="598162"/>
                    <a:pt x="2727214" y="596562"/>
                  </a:cubicBezTo>
                  <a:lnTo>
                    <a:pt x="2730965" y="593129"/>
                  </a:lnTo>
                  <a:cubicBezTo>
                    <a:pt x="2731840" y="592329"/>
                    <a:pt x="2732955" y="591959"/>
                    <a:pt x="2734052" y="592008"/>
                  </a:cubicBezTo>
                  <a:close/>
                  <a:moveTo>
                    <a:pt x="2358214" y="592008"/>
                  </a:moveTo>
                  <a:cubicBezTo>
                    <a:pt x="2359311" y="592056"/>
                    <a:pt x="2360389" y="592524"/>
                    <a:pt x="2361189" y="593398"/>
                  </a:cubicBezTo>
                  <a:lnTo>
                    <a:pt x="2364622" y="597150"/>
                  </a:lnTo>
                  <a:cubicBezTo>
                    <a:pt x="2366222" y="598898"/>
                    <a:pt x="2366102" y="601612"/>
                    <a:pt x="2364353" y="603212"/>
                  </a:cubicBezTo>
                  <a:lnTo>
                    <a:pt x="2360601" y="606645"/>
                  </a:lnTo>
                  <a:cubicBezTo>
                    <a:pt x="2358853" y="608245"/>
                    <a:pt x="2356139" y="608124"/>
                    <a:pt x="2354540" y="606376"/>
                  </a:cubicBezTo>
                  <a:lnTo>
                    <a:pt x="2351107" y="602624"/>
                  </a:lnTo>
                  <a:cubicBezTo>
                    <a:pt x="2349507" y="600876"/>
                    <a:pt x="2349628" y="598162"/>
                    <a:pt x="2351376" y="596562"/>
                  </a:cubicBezTo>
                  <a:lnTo>
                    <a:pt x="2355127" y="593129"/>
                  </a:lnTo>
                  <a:cubicBezTo>
                    <a:pt x="2356002" y="592329"/>
                    <a:pt x="2357117" y="591959"/>
                    <a:pt x="2358214" y="592008"/>
                  </a:cubicBezTo>
                  <a:close/>
                  <a:moveTo>
                    <a:pt x="1982376" y="592008"/>
                  </a:moveTo>
                  <a:cubicBezTo>
                    <a:pt x="1983472" y="592056"/>
                    <a:pt x="1984551" y="592524"/>
                    <a:pt x="1985350" y="593398"/>
                  </a:cubicBezTo>
                  <a:lnTo>
                    <a:pt x="1988784" y="597150"/>
                  </a:lnTo>
                  <a:cubicBezTo>
                    <a:pt x="1990384" y="598898"/>
                    <a:pt x="1990264" y="601612"/>
                    <a:pt x="1988515" y="603212"/>
                  </a:cubicBezTo>
                  <a:lnTo>
                    <a:pt x="1984762" y="606645"/>
                  </a:lnTo>
                  <a:cubicBezTo>
                    <a:pt x="1983016" y="608245"/>
                    <a:pt x="1980301" y="608124"/>
                    <a:pt x="1978702" y="606376"/>
                  </a:cubicBezTo>
                  <a:lnTo>
                    <a:pt x="1975268" y="602624"/>
                  </a:lnTo>
                  <a:cubicBezTo>
                    <a:pt x="1973668" y="600876"/>
                    <a:pt x="1973790" y="598162"/>
                    <a:pt x="1975538" y="596562"/>
                  </a:cubicBezTo>
                  <a:lnTo>
                    <a:pt x="1979289" y="593129"/>
                  </a:lnTo>
                  <a:cubicBezTo>
                    <a:pt x="1980164" y="592329"/>
                    <a:pt x="1981279" y="591959"/>
                    <a:pt x="1982376" y="592008"/>
                  </a:cubicBezTo>
                  <a:close/>
                  <a:moveTo>
                    <a:pt x="1606538" y="592008"/>
                  </a:moveTo>
                  <a:cubicBezTo>
                    <a:pt x="1607635" y="592056"/>
                    <a:pt x="1608713" y="592524"/>
                    <a:pt x="1609513" y="593398"/>
                  </a:cubicBezTo>
                  <a:lnTo>
                    <a:pt x="1612946" y="597150"/>
                  </a:lnTo>
                  <a:cubicBezTo>
                    <a:pt x="1614546" y="598898"/>
                    <a:pt x="1614425" y="601612"/>
                    <a:pt x="1612677" y="603212"/>
                  </a:cubicBezTo>
                  <a:lnTo>
                    <a:pt x="1608925" y="606645"/>
                  </a:lnTo>
                  <a:cubicBezTo>
                    <a:pt x="1607177" y="608245"/>
                    <a:pt x="1604463" y="608124"/>
                    <a:pt x="1602864" y="606376"/>
                  </a:cubicBezTo>
                  <a:lnTo>
                    <a:pt x="1599430" y="602624"/>
                  </a:lnTo>
                  <a:cubicBezTo>
                    <a:pt x="1597830" y="600876"/>
                    <a:pt x="1597951" y="598162"/>
                    <a:pt x="1599699" y="596562"/>
                  </a:cubicBezTo>
                  <a:lnTo>
                    <a:pt x="1603451" y="593129"/>
                  </a:lnTo>
                  <a:cubicBezTo>
                    <a:pt x="1604325" y="592329"/>
                    <a:pt x="1605440" y="591959"/>
                    <a:pt x="1606538" y="592008"/>
                  </a:cubicBezTo>
                  <a:close/>
                  <a:moveTo>
                    <a:pt x="1230699" y="592008"/>
                  </a:moveTo>
                  <a:cubicBezTo>
                    <a:pt x="1231796" y="592056"/>
                    <a:pt x="1232875" y="592524"/>
                    <a:pt x="1233674" y="593398"/>
                  </a:cubicBezTo>
                  <a:lnTo>
                    <a:pt x="1237108" y="597150"/>
                  </a:lnTo>
                  <a:cubicBezTo>
                    <a:pt x="1238707" y="598898"/>
                    <a:pt x="1238587" y="601612"/>
                    <a:pt x="1236838" y="603212"/>
                  </a:cubicBezTo>
                  <a:lnTo>
                    <a:pt x="1233086" y="606645"/>
                  </a:lnTo>
                  <a:cubicBezTo>
                    <a:pt x="1231339" y="608245"/>
                    <a:pt x="1228625" y="608124"/>
                    <a:pt x="1227025" y="606376"/>
                  </a:cubicBezTo>
                  <a:lnTo>
                    <a:pt x="1223592" y="602624"/>
                  </a:lnTo>
                  <a:cubicBezTo>
                    <a:pt x="1221992" y="600876"/>
                    <a:pt x="1222113" y="598162"/>
                    <a:pt x="1223861" y="596562"/>
                  </a:cubicBezTo>
                  <a:lnTo>
                    <a:pt x="1227613" y="593129"/>
                  </a:lnTo>
                  <a:cubicBezTo>
                    <a:pt x="1228487" y="592329"/>
                    <a:pt x="1229602" y="591959"/>
                    <a:pt x="1230699" y="592008"/>
                  </a:cubicBezTo>
                  <a:close/>
                  <a:moveTo>
                    <a:pt x="854861" y="592008"/>
                  </a:moveTo>
                  <a:cubicBezTo>
                    <a:pt x="855959" y="592056"/>
                    <a:pt x="857037" y="592524"/>
                    <a:pt x="857837" y="593398"/>
                  </a:cubicBezTo>
                  <a:lnTo>
                    <a:pt x="861270" y="597150"/>
                  </a:lnTo>
                  <a:cubicBezTo>
                    <a:pt x="862870" y="598898"/>
                    <a:pt x="862749" y="601612"/>
                    <a:pt x="861001" y="603212"/>
                  </a:cubicBezTo>
                  <a:lnTo>
                    <a:pt x="857249" y="606645"/>
                  </a:lnTo>
                  <a:cubicBezTo>
                    <a:pt x="855501" y="608245"/>
                    <a:pt x="852787" y="608124"/>
                    <a:pt x="851188" y="606376"/>
                  </a:cubicBezTo>
                  <a:lnTo>
                    <a:pt x="847755" y="602624"/>
                  </a:lnTo>
                  <a:cubicBezTo>
                    <a:pt x="846154" y="600876"/>
                    <a:pt x="846275" y="598162"/>
                    <a:pt x="848023" y="596562"/>
                  </a:cubicBezTo>
                  <a:lnTo>
                    <a:pt x="851775" y="593129"/>
                  </a:lnTo>
                  <a:cubicBezTo>
                    <a:pt x="852649" y="592329"/>
                    <a:pt x="853765" y="591959"/>
                    <a:pt x="854861" y="592008"/>
                  </a:cubicBezTo>
                  <a:close/>
                  <a:moveTo>
                    <a:pt x="479024" y="592008"/>
                  </a:moveTo>
                  <a:cubicBezTo>
                    <a:pt x="480121" y="592056"/>
                    <a:pt x="481199" y="592524"/>
                    <a:pt x="481999" y="593398"/>
                  </a:cubicBezTo>
                  <a:lnTo>
                    <a:pt x="485432" y="597150"/>
                  </a:lnTo>
                  <a:cubicBezTo>
                    <a:pt x="487031" y="598898"/>
                    <a:pt x="486911" y="601612"/>
                    <a:pt x="485163" y="603212"/>
                  </a:cubicBezTo>
                  <a:lnTo>
                    <a:pt x="481411" y="606645"/>
                  </a:lnTo>
                  <a:cubicBezTo>
                    <a:pt x="479663" y="608245"/>
                    <a:pt x="476948" y="608124"/>
                    <a:pt x="475349" y="606376"/>
                  </a:cubicBezTo>
                  <a:lnTo>
                    <a:pt x="471916" y="602624"/>
                  </a:lnTo>
                  <a:cubicBezTo>
                    <a:pt x="470316" y="600876"/>
                    <a:pt x="470437" y="598162"/>
                    <a:pt x="472185" y="596562"/>
                  </a:cubicBezTo>
                  <a:lnTo>
                    <a:pt x="475937" y="593129"/>
                  </a:lnTo>
                  <a:cubicBezTo>
                    <a:pt x="476811" y="592329"/>
                    <a:pt x="477926" y="591959"/>
                    <a:pt x="479024" y="592008"/>
                  </a:cubicBezTo>
                  <a:close/>
                  <a:moveTo>
                    <a:pt x="3984518" y="575206"/>
                  </a:moveTo>
                  <a:cubicBezTo>
                    <a:pt x="3985838" y="573886"/>
                    <a:pt x="3987977" y="573886"/>
                    <a:pt x="3989296" y="575206"/>
                  </a:cubicBezTo>
                  <a:lnTo>
                    <a:pt x="3999890" y="585799"/>
                  </a:lnTo>
                  <a:cubicBezTo>
                    <a:pt x="4001209" y="587118"/>
                    <a:pt x="4001209" y="589258"/>
                    <a:pt x="3999890" y="590577"/>
                  </a:cubicBezTo>
                  <a:lnTo>
                    <a:pt x="3990467" y="600000"/>
                  </a:lnTo>
                  <a:cubicBezTo>
                    <a:pt x="3989148" y="601319"/>
                    <a:pt x="3987008" y="601319"/>
                    <a:pt x="3985689" y="600000"/>
                  </a:cubicBezTo>
                  <a:lnTo>
                    <a:pt x="3975096" y="589407"/>
                  </a:lnTo>
                  <a:cubicBezTo>
                    <a:pt x="3973776" y="588087"/>
                    <a:pt x="3973776" y="585947"/>
                    <a:pt x="3975096" y="584629"/>
                  </a:cubicBezTo>
                  <a:close/>
                  <a:moveTo>
                    <a:pt x="3608680" y="575206"/>
                  </a:moveTo>
                  <a:cubicBezTo>
                    <a:pt x="3610000" y="573886"/>
                    <a:pt x="3612139" y="573886"/>
                    <a:pt x="3613459" y="575206"/>
                  </a:cubicBezTo>
                  <a:lnTo>
                    <a:pt x="3624052" y="585799"/>
                  </a:lnTo>
                  <a:cubicBezTo>
                    <a:pt x="3625371" y="587118"/>
                    <a:pt x="3625371" y="589258"/>
                    <a:pt x="3624052" y="590577"/>
                  </a:cubicBezTo>
                  <a:lnTo>
                    <a:pt x="3614629" y="600000"/>
                  </a:lnTo>
                  <a:cubicBezTo>
                    <a:pt x="3613310" y="601319"/>
                    <a:pt x="3611170" y="601319"/>
                    <a:pt x="3609850" y="600000"/>
                  </a:cubicBezTo>
                  <a:lnTo>
                    <a:pt x="3599257" y="589407"/>
                  </a:lnTo>
                  <a:cubicBezTo>
                    <a:pt x="3597938" y="588087"/>
                    <a:pt x="3597938" y="585947"/>
                    <a:pt x="3599257" y="584629"/>
                  </a:cubicBezTo>
                  <a:close/>
                  <a:moveTo>
                    <a:pt x="3232842" y="575206"/>
                  </a:moveTo>
                  <a:cubicBezTo>
                    <a:pt x="3234162" y="573886"/>
                    <a:pt x="3236301" y="573886"/>
                    <a:pt x="3237620" y="575206"/>
                  </a:cubicBezTo>
                  <a:lnTo>
                    <a:pt x="3248214" y="585799"/>
                  </a:lnTo>
                  <a:cubicBezTo>
                    <a:pt x="3249533" y="587118"/>
                    <a:pt x="3249533" y="589258"/>
                    <a:pt x="3248214" y="590577"/>
                  </a:cubicBezTo>
                  <a:lnTo>
                    <a:pt x="3238791" y="600000"/>
                  </a:lnTo>
                  <a:cubicBezTo>
                    <a:pt x="3237472" y="601319"/>
                    <a:pt x="3235332" y="601319"/>
                    <a:pt x="3234012" y="600000"/>
                  </a:cubicBezTo>
                  <a:lnTo>
                    <a:pt x="3223420" y="589407"/>
                  </a:lnTo>
                  <a:cubicBezTo>
                    <a:pt x="3222100" y="588087"/>
                    <a:pt x="3222100" y="585947"/>
                    <a:pt x="3223420" y="584629"/>
                  </a:cubicBezTo>
                  <a:close/>
                  <a:moveTo>
                    <a:pt x="2857004" y="575206"/>
                  </a:moveTo>
                  <a:cubicBezTo>
                    <a:pt x="2858324" y="573886"/>
                    <a:pt x="2860463" y="573886"/>
                    <a:pt x="2861782" y="575206"/>
                  </a:cubicBezTo>
                  <a:lnTo>
                    <a:pt x="2872376" y="585799"/>
                  </a:lnTo>
                  <a:cubicBezTo>
                    <a:pt x="2873696" y="587118"/>
                    <a:pt x="2873696" y="589258"/>
                    <a:pt x="2872376" y="590577"/>
                  </a:cubicBezTo>
                  <a:lnTo>
                    <a:pt x="2862953" y="600000"/>
                  </a:lnTo>
                  <a:cubicBezTo>
                    <a:pt x="2861634" y="601319"/>
                    <a:pt x="2859494" y="601319"/>
                    <a:pt x="2858175" y="600000"/>
                  </a:cubicBezTo>
                  <a:lnTo>
                    <a:pt x="2847582" y="589407"/>
                  </a:lnTo>
                  <a:cubicBezTo>
                    <a:pt x="2846262" y="588087"/>
                    <a:pt x="2846262" y="585947"/>
                    <a:pt x="2847582" y="584629"/>
                  </a:cubicBezTo>
                  <a:close/>
                  <a:moveTo>
                    <a:pt x="2481166" y="575206"/>
                  </a:moveTo>
                  <a:cubicBezTo>
                    <a:pt x="2482486" y="573886"/>
                    <a:pt x="2484625" y="573886"/>
                    <a:pt x="2485945" y="575206"/>
                  </a:cubicBezTo>
                  <a:lnTo>
                    <a:pt x="2496538" y="585799"/>
                  </a:lnTo>
                  <a:cubicBezTo>
                    <a:pt x="2497857" y="587118"/>
                    <a:pt x="2497857" y="589258"/>
                    <a:pt x="2496538" y="590577"/>
                  </a:cubicBezTo>
                  <a:lnTo>
                    <a:pt x="2487115" y="600000"/>
                  </a:lnTo>
                  <a:cubicBezTo>
                    <a:pt x="2485796" y="601319"/>
                    <a:pt x="2483656" y="601319"/>
                    <a:pt x="2482336" y="600000"/>
                  </a:cubicBezTo>
                  <a:lnTo>
                    <a:pt x="2471743" y="589407"/>
                  </a:lnTo>
                  <a:cubicBezTo>
                    <a:pt x="2470424" y="588087"/>
                    <a:pt x="2470424" y="585947"/>
                    <a:pt x="2471743" y="584629"/>
                  </a:cubicBezTo>
                  <a:close/>
                  <a:moveTo>
                    <a:pt x="2105328" y="575206"/>
                  </a:moveTo>
                  <a:cubicBezTo>
                    <a:pt x="2106648" y="573886"/>
                    <a:pt x="2108787" y="573886"/>
                    <a:pt x="2110106" y="575206"/>
                  </a:cubicBezTo>
                  <a:lnTo>
                    <a:pt x="2120699" y="585799"/>
                  </a:lnTo>
                  <a:cubicBezTo>
                    <a:pt x="2122019" y="587118"/>
                    <a:pt x="2122019" y="589258"/>
                    <a:pt x="2120699" y="590577"/>
                  </a:cubicBezTo>
                  <a:lnTo>
                    <a:pt x="2111276" y="600000"/>
                  </a:lnTo>
                  <a:cubicBezTo>
                    <a:pt x="2109957" y="601319"/>
                    <a:pt x="2107818" y="601319"/>
                    <a:pt x="2106498" y="600000"/>
                  </a:cubicBezTo>
                  <a:lnTo>
                    <a:pt x="2095906" y="589407"/>
                  </a:lnTo>
                  <a:cubicBezTo>
                    <a:pt x="2094586" y="588087"/>
                    <a:pt x="2094586" y="585947"/>
                    <a:pt x="2095906" y="584629"/>
                  </a:cubicBezTo>
                  <a:close/>
                  <a:moveTo>
                    <a:pt x="1729490" y="575206"/>
                  </a:moveTo>
                  <a:cubicBezTo>
                    <a:pt x="1730809" y="573886"/>
                    <a:pt x="1732949" y="573886"/>
                    <a:pt x="1734268" y="575206"/>
                  </a:cubicBezTo>
                  <a:lnTo>
                    <a:pt x="1744861" y="585799"/>
                  </a:lnTo>
                  <a:cubicBezTo>
                    <a:pt x="1746181" y="587118"/>
                    <a:pt x="1746181" y="589258"/>
                    <a:pt x="1744861" y="590577"/>
                  </a:cubicBezTo>
                  <a:lnTo>
                    <a:pt x="1735439" y="600000"/>
                  </a:lnTo>
                  <a:cubicBezTo>
                    <a:pt x="1734120" y="601319"/>
                    <a:pt x="1731980" y="601319"/>
                    <a:pt x="1730660" y="600000"/>
                  </a:cubicBezTo>
                  <a:lnTo>
                    <a:pt x="1720067" y="589407"/>
                  </a:lnTo>
                  <a:cubicBezTo>
                    <a:pt x="1718748" y="588087"/>
                    <a:pt x="1718748" y="585947"/>
                    <a:pt x="1720067" y="584629"/>
                  </a:cubicBezTo>
                  <a:close/>
                  <a:moveTo>
                    <a:pt x="1353652" y="575206"/>
                  </a:moveTo>
                  <a:cubicBezTo>
                    <a:pt x="1354971" y="573886"/>
                    <a:pt x="1357110" y="573886"/>
                    <a:pt x="1358430" y="575206"/>
                  </a:cubicBezTo>
                  <a:lnTo>
                    <a:pt x="1369023" y="585799"/>
                  </a:lnTo>
                  <a:cubicBezTo>
                    <a:pt x="1370342" y="587118"/>
                    <a:pt x="1370342" y="589258"/>
                    <a:pt x="1369023" y="590577"/>
                  </a:cubicBezTo>
                  <a:lnTo>
                    <a:pt x="1359600" y="600000"/>
                  </a:lnTo>
                  <a:cubicBezTo>
                    <a:pt x="1358281" y="601319"/>
                    <a:pt x="1356141" y="601319"/>
                    <a:pt x="1354822" y="600000"/>
                  </a:cubicBezTo>
                  <a:lnTo>
                    <a:pt x="1344229" y="589407"/>
                  </a:lnTo>
                  <a:cubicBezTo>
                    <a:pt x="1342910" y="588087"/>
                    <a:pt x="1342910" y="585947"/>
                    <a:pt x="1344229" y="584629"/>
                  </a:cubicBezTo>
                  <a:close/>
                  <a:moveTo>
                    <a:pt x="977814" y="575206"/>
                  </a:moveTo>
                  <a:cubicBezTo>
                    <a:pt x="979133" y="573886"/>
                    <a:pt x="981272" y="573886"/>
                    <a:pt x="982592" y="575206"/>
                  </a:cubicBezTo>
                  <a:lnTo>
                    <a:pt x="993185" y="585799"/>
                  </a:lnTo>
                  <a:cubicBezTo>
                    <a:pt x="994505" y="587118"/>
                    <a:pt x="994505" y="589258"/>
                    <a:pt x="993185" y="590577"/>
                  </a:cubicBezTo>
                  <a:lnTo>
                    <a:pt x="983763" y="600000"/>
                  </a:lnTo>
                  <a:cubicBezTo>
                    <a:pt x="982443" y="601319"/>
                    <a:pt x="980303" y="601319"/>
                    <a:pt x="978984" y="600000"/>
                  </a:cubicBezTo>
                  <a:lnTo>
                    <a:pt x="968391" y="589407"/>
                  </a:lnTo>
                  <a:cubicBezTo>
                    <a:pt x="967072" y="588087"/>
                    <a:pt x="967072" y="585947"/>
                    <a:pt x="968391" y="584629"/>
                  </a:cubicBezTo>
                  <a:close/>
                  <a:moveTo>
                    <a:pt x="601976" y="575206"/>
                  </a:moveTo>
                  <a:cubicBezTo>
                    <a:pt x="603295" y="573886"/>
                    <a:pt x="605435" y="573886"/>
                    <a:pt x="606754" y="575206"/>
                  </a:cubicBezTo>
                  <a:lnTo>
                    <a:pt x="617347" y="585799"/>
                  </a:lnTo>
                  <a:cubicBezTo>
                    <a:pt x="618666" y="587118"/>
                    <a:pt x="618666" y="589258"/>
                    <a:pt x="617347" y="590577"/>
                  </a:cubicBezTo>
                  <a:lnTo>
                    <a:pt x="607924" y="600000"/>
                  </a:lnTo>
                  <a:cubicBezTo>
                    <a:pt x="606605" y="601319"/>
                    <a:pt x="604466" y="601319"/>
                    <a:pt x="603146" y="600000"/>
                  </a:cubicBezTo>
                  <a:lnTo>
                    <a:pt x="592553" y="589407"/>
                  </a:lnTo>
                  <a:cubicBezTo>
                    <a:pt x="591233" y="588087"/>
                    <a:pt x="591233" y="585947"/>
                    <a:pt x="592553" y="584629"/>
                  </a:cubicBezTo>
                  <a:close/>
                  <a:moveTo>
                    <a:pt x="226138" y="575206"/>
                  </a:moveTo>
                  <a:cubicBezTo>
                    <a:pt x="227457" y="573886"/>
                    <a:pt x="229597" y="573886"/>
                    <a:pt x="230916" y="575206"/>
                  </a:cubicBezTo>
                  <a:lnTo>
                    <a:pt x="241509" y="585799"/>
                  </a:lnTo>
                  <a:cubicBezTo>
                    <a:pt x="242829" y="587118"/>
                    <a:pt x="242829" y="589258"/>
                    <a:pt x="241509" y="590577"/>
                  </a:cubicBezTo>
                  <a:lnTo>
                    <a:pt x="232087" y="600000"/>
                  </a:lnTo>
                  <a:cubicBezTo>
                    <a:pt x="230767" y="601319"/>
                    <a:pt x="228627" y="601319"/>
                    <a:pt x="227308" y="600000"/>
                  </a:cubicBezTo>
                  <a:lnTo>
                    <a:pt x="216715" y="589407"/>
                  </a:lnTo>
                  <a:cubicBezTo>
                    <a:pt x="215396" y="588087"/>
                    <a:pt x="215396" y="585947"/>
                    <a:pt x="216715" y="584629"/>
                  </a:cubicBezTo>
                  <a:close/>
                  <a:moveTo>
                    <a:pt x="3907022" y="559613"/>
                  </a:moveTo>
                  <a:cubicBezTo>
                    <a:pt x="3911124" y="559576"/>
                    <a:pt x="3915241" y="561104"/>
                    <a:pt x="3918398" y="564207"/>
                  </a:cubicBezTo>
                  <a:lnTo>
                    <a:pt x="3945356" y="590686"/>
                  </a:lnTo>
                  <a:cubicBezTo>
                    <a:pt x="3951672" y="596891"/>
                    <a:pt x="3951763" y="607041"/>
                    <a:pt x="3945558" y="613357"/>
                  </a:cubicBezTo>
                  <a:lnTo>
                    <a:pt x="3928541" y="630680"/>
                  </a:lnTo>
                  <a:cubicBezTo>
                    <a:pt x="3922337" y="636997"/>
                    <a:pt x="3912186" y="637087"/>
                    <a:pt x="3905870" y="630883"/>
                  </a:cubicBezTo>
                  <a:lnTo>
                    <a:pt x="3878913" y="604404"/>
                  </a:lnTo>
                  <a:cubicBezTo>
                    <a:pt x="3872597" y="598199"/>
                    <a:pt x="3872506" y="588049"/>
                    <a:pt x="3878711" y="581732"/>
                  </a:cubicBezTo>
                  <a:lnTo>
                    <a:pt x="3895727" y="564409"/>
                  </a:lnTo>
                  <a:cubicBezTo>
                    <a:pt x="3898830" y="561251"/>
                    <a:pt x="3902918" y="559649"/>
                    <a:pt x="3907022" y="559613"/>
                  </a:cubicBezTo>
                  <a:close/>
                  <a:moveTo>
                    <a:pt x="3531183" y="559613"/>
                  </a:moveTo>
                  <a:cubicBezTo>
                    <a:pt x="3535286" y="559576"/>
                    <a:pt x="3539402" y="561104"/>
                    <a:pt x="3542560" y="564207"/>
                  </a:cubicBezTo>
                  <a:lnTo>
                    <a:pt x="3569517" y="590686"/>
                  </a:lnTo>
                  <a:cubicBezTo>
                    <a:pt x="3575834" y="596891"/>
                    <a:pt x="3575924" y="607041"/>
                    <a:pt x="3569720" y="613357"/>
                  </a:cubicBezTo>
                  <a:lnTo>
                    <a:pt x="3552703" y="630680"/>
                  </a:lnTo>
                  <a:cubicBezTo>
                    <a:pt x="3546498" y="636997"/>
                    <a:pt x="3536349" y="637087"/>
                    <a:pt x="3530032" y="630883"/>
                  </a:cubicBezTo>
                  <a:lnTo>
                    <a:pt x="3503076" y="604404"/>
                  </a:lnTo>
                  <a:cubicBezTo>
                    <a:pt x="3496759" y="598199"/>
                    <a:pt x="3496668" y="588049"/>
                    <a:pt x="3502873" y="581732"/>
                  </a:cubicBezTo>
                  <a:lnTo>
                    <a:pt x="3519889" y="564409"/>
                  </a:lnTo>
                  <a:cubicBezTo>
                    <a:pt x="3522992" y="561251"/>
                    <a:pt x="3527080" y="559649"/>
                    <a:pt x="3531183" y="559613"/>
                  </a:cubicBezTo>
                  <a:close/>
                  <a:moveTo>
                    <a:pt x="3155345" y="559613"/>
                  </a:moveTo>
                  <a:cubicBezTo>
                    <a:pt x="3159448" y="559576"/>
                    <a:pt x="3163564" y="561104"/>
                    <a:pt x="3166722" y="564207"/>
                  </a:cubicBezTo>
                  <a:lnTo>
                    <a:pt x="3193679" y="590686"/>
                  </a:lnTo>
                  <a:cubicBezTo>
                    <a:pt x="3199996" y="596891"/>
                    <a:pt x="3200086" y="607041"/>
                    <a:pt x="3193882" y="613357"/>
                  </a:cubicBezTo>
                  <a:lnTo>
                    <a:pt x="3176865" y="630680"/>
                  </a:lnTo>
                  <a:cubicBezTo>
                    <a:pt x="3170661" y="636997"/>
                    <a:pt x="3160511" y="637087"/>
                    <a:pt x="3154194" y="630883"/>
                  </a:cubicBezTo>
                  <a:lnTo>
                    <a:pt x="3127238" y="604404"/>
                  </a:lnTo>
                  <a:cubicBezTo>
                    <a:pt x="3120921" y="598199"/>
                    <a:pt x="3120831" y="588049"/>
                    <a:pt x="3127036" y="581732"/>
                  </a:cubicBezTo>
                  <a:lnTo>
                    <a:pt x="3144052" y="564409"/>
                  </a:lnTo>
                  <a:cubicBezTo>
                    <a:pt x="3147154" y="561251"/>
                    <a:pt x="3151242" y="559649"/>
                    <a:pt x="3155345" y="559613"/>
                  </a:cubicBezTo>
                  <a:close/>
                  <a:moveTo>
                    <a:pt x="2779507" y="559613"/>
                  </a:moveTo>
                  <a:cubicBezTo>
                    <a:pt x="2783610" y="559576"/>
                    <a:pt x="2787726" y="561104"/>
                    <a:pt x="2790884" y="564207"/>
                  </a:cubicBezTo>
                  <a:lnTo>
                    <a:pt x="2817842" y="590686"/>
                  </a:lnTo>
                  <a:cubicBezTo>
                    <a:pt x="2824158" y="596891"/>
                    <a:pt x="2824249" y="607041"/>
                    <a:pt x="2818044" y="613357"/>
                  </a:cubicBezTo>
                  <a:lnTo>
                    <a:pt x="2801027" y="630680"/>
                  </a:lnTo>
                  <a:cubicBezTo>
                    <a:pt x="2794823" y="636997"/>
                    <a:pt x="2784672" y="637087"/>
                    <a:pt x="2778356" y="630883"/>
                  </a:cubicBezTo>
                  <a:lnTo>
                    <a:pt x="2751400" y="604404"/>
                  </a:lnTo>
                  <a:cubicBezTo>
                    <a:pt x="2745083" y="598199"/>
                    <a:pt x="2744992" y="588049"/>
                    <a:pt x="2751197" y="581732"/>
                  </a:cubicBezTo>
                  <a:lnTo>
                    <a:pt x="2768213" y="564409"/>
                  </a:lnTo>
                  <a:cubicBezTo>
                    <a:pt x="2771316" y="561251"/>
                    <a:pt x="2775405" y="559649"/>
                    <a:pt x="2779507" y="559613"/>
                  </a:cubicBezTo>
                  <a:close/>
                  <a:moveTo>
                    <a:pt x="2403669" y="559613"/>
                  </a:moveTo>
                  <a:cubicBezTo>
                    <a:pt x="2407772" y="559576"/>
                    <a:pt x="2411888" y="561104"/>
                    <a:pt x="2415046" y="564207"/>
                  </a:cubicBezTo>
                  <a:lnTo>
                    <a:pt x="2442003" y="590686"/>
                  </a:lnTo>
                  <a:cubicBezTo>
                    <a:pt x="2448320" y="596891"/>
                    <a:pt x="2448410" y="607041"/>
                    <a:pt x="2442206" y="613357"/>
                  </a:cubicBezTo>
                  <a:lnTo>
                    <a:pt x="2425189" y="630680"/>
                  </a:lnTo>
                  <a:cubicBezTo>
                    <a:pt x="2418985" y="636997"/>
                    <a:pt x="2408835" y="637087"/>
                    <a:pt x="2402518" y="630883"/>
                  </a:cubicBezTo>
                  <a:lnTo>
                    <a:pt x="2375562" y="604404"/>
                  </a:lnTo>
                  <a:cubicBezTo>
                    <a:pt x="2369245" y="598199"/>
                    <a:pt x="2369154" y="588049"/>
                    <a:pt x="2375359" y="581732"/>
                  </a:cubicBezTo>
                  <a:lnTo>
                    <a:pt x="2392375" y="564409"/>
                  </a:lnTo>
                  <a:cubicBezTo>
                    <a:pt x="2395478" y="561251"/>
                    <a:pt x="2399566" y="559649"/>
                    <a:pt x="2403669" y="559613"/>
                  </a:cubicBezTo>
                  <a:close/>
                  <a:moveTo>
                    <a:pt x="2027831" y="559613"/>
                  </a:moveTo>
                  <a:cubicBezTo>
                    <a:pt x="2031933" y="559576"/>
                    <a:pt x="2036050" y="561104"/>
                    <a:pt x="2039208" y="564207"/>
                  </a:cubicBezTo>
                  <a:lnTo>
                    <a:pt x="2066165" y="590686"/>
                  </a:lnTo>
                  <a:cubicBezTo>
                    <a:pt x="2072481" y="596891"/>
                    <a:pt x="2072572" y="607041"/>
                    <a:pt x="2066368" y="613357"/>
                  </a:cubicBezTo>
                  <a:lnTo>
                    <a:pt x="2049350" y="630680"/>
                  </a:lnTo>
                  <a:cubicBezTo>
                    <a:pt x="2043146" y="636997"/>
                    <a:pt x="2032996" y="637087"/>
                    <a:pt x="2026680" y="630883"/>
                  </a:cubicBezTo>
                  <a:lnTo>
                    <a:pt x="1999723" y="604404"/>
                  </a:lnTo>
                  <a:cubicBezTo>
                    <a:pt x="1993407" y="598199"/>
                    <a:pt x="1993316" y="588049"/>
                    <a:pt x="1999521" y="581732"/>
                  </a:cubicBezTo>
                  <a:lnTo>
                    <a:pt x="2016537" y="564409"/>
                  </a:lnTo>
                  <a:cubicBezTo>
                    <a:pt x="2019639" y="561251"/>
                    <a:pt x="2023728" y="559649"/>
                    <a:pt x="2027831" y="559613"/>
                  </a:cubicBezTo>
                  <a:close/>
                  <a:moveTo>
                    <a:pt x="1651993" y="559613"/>
                  </a:moveTo>
                  <a:cubicBezTo>
                    <a:pt x="1656095" y="559576"/>
                    <a:pt x="1660212" y="561104"/>
                    <a:pt x="1663370" y="564207"/>
                  </a:cubicBezTo>
                  <a:lnTo>
                    <a:pt x="1690327" y="590686"/>
                  </a:lnTo>
                  <a:cubicBezTo>
                    <a:pt x="1696644" y="596891"/>
                    <a:pt x="1696734" y="607041"/>
                    <a:pt x="1690529" y="613357"/>
                  </a:cubicBezTo>
                  <a:lnTo>
                    <a:pt x="1673513" y="630680"/>
                  </a:lnTo>
                  <a:cubicBezTo>
                    <a:pt x="1667308" y="636997"/>
                    <a:pt x="1657158" y="637087"/>
                    <a:pt x="1650842" y="630883"/>
                  </a:cubicBezTo>
                  <a:lnTo>
                    <a:pt x="1623885" y="604404"/>
                  </a:lnTo>
                  <a:cubicBezTo>
                    <a:pt x="1617568" y="598199"/>
                    <a:pt x="1617478" y="588049"/>
                    <a:pt x="1623683" y="581732"/>
                  </a:cubicBezTo>
                  <a:lnTo>
                    <a:pt x="1640698" y="564409"/>
                  </a:lnTo>
                  <a:cubicBezTo>
                    <a:pt x="1643801" y="561251"/>
                    <a:pt x="1647890" y="559649"/>
                    <a:pt x="1651993" y="559613"/>
                  </a:cubicBezTo>
                  <a:close/>
                  <a:moveTo>
                    <a:pt x="1276155" y="559613"/>
                  </a:moveTo>
                  <a:cubicBezTo>
                    <a:pt x="1280257" y="559576"/>
                    <a:pt x="1284374" y="561104"/>
                    <a:pt x="1287532" y="564207"/>
                  </a:cubicBezTo>
                  <a:lnTo>
                    <a:pt x="1314489" y="590686"/>
                  </a:lnTo>
                  <a:cubicBezTo>
                    <a:pt x="1320805" y="596891"/>
                    <a:pt x="1320896" y="607041"/>
                    <a:pt x="1314691" y="613357"/>
                  </a:cubicBezTo>
                  <a:lnTo>
                    <a:pt x="1297674" y="630680"/>
                  </a:lnTo>
                  <a:cubicBezTo>
                    <a:pt x="1291470" y="636997"/>
                    <a:pt x="1281320" y="637087"/>
                    <a:pt x="1275003" y="630883"/>
                  </a:cubicBezTo>
                  <a:lnTo>
                    <a:pt x="1248047" y="604404"/>
                  </a:lnTo>
                  <a:cubicBezTo>
                    <a:pt x="1241730" y="598199"/>
                    <a:pt x="1241640" y="588049"/>
                    <a:pt x="1247845" y="581732"/>
                  </a:cubicBezTo>
                  <a:lnTo>
                    <a:pt x="1264861" y="564409"/>
                  </a:lnTo>
                  <a:cubicBezTo>
                    <a:pt x="1267963" y="561251"/>
                    <a:pt x="1272052" y="559649"/>
                    <a:pt x="1276155" y="559613"/>
                  </a:cubicBezTo>
                  <a:close/>
                  <a:moveTo>
                    <a:pt x="900317" y="559613"/>
                  </a:moveTo>
                  <a:cubicBezTo>
                    <a:pt x="904419" y="559576"/>
                    <a:pt x="908535" y="561104"/>
                    <a:pt x="911694" y="564207"/>
                  </a:cubicBezTo>
                  <a:lnTo>
                    <a:pt x="938650" y="590686"/>
                  </a:lnTo>
                  <a:cubicBezTo>
                    <a:pt x="944967" y="596891"/>
                    <a:pt x="945057" y="607041"/>
                    <a:pt x="938853" y="613357"/>
                  </a:cubicBezTo>
                  <a:lnTo>
                    <a:pt x="921837" y="630680"/>
                  </a:lnTo>
                  <a:cubicBezTo>
                    <a:pt x="915632" y="636997"/>
                    <a:pt x="905482" y="637087"/>
                    <a:pt x="899165" y="630883"/>
                  </a:cubicBezTo>
                  <a:lnTo>
                    <a:pt x="872209" y="604404"/>
                  </a:lnTo>
                  <a:cubicBezTo>
                    <a:pt x="865893" y="598199"/>
                    <a:pt x="865802" y="588049"/>
                    <a:pt x="872007" y="581732"/>
                  </a:cubicBezTo>
                  <a:lnTo>
                    <a:pt x="889023" y="564409"/>
                  </a:lnTo>
                  <a:cubicBezTo>
                    <a:pt x="892125" y="561251"/>
                    <a:pt x="896214" y="559649"/>
                    <a:pt x="900317" y="559613"/>
                  </a:cubicBezTo>
                  <a:close/>
                  <a:moveTo>
                    <a:pt x="524478" y="559613"/>
                  </a:moveTo>
                  <a:cubicBezTo>
                    <a:pt x="528581" y="559576"/>
                    <a:pt x="532698" y="561104"/>
                    <a:pt x="535856" y="564207"/>
                  </a:cubicBezTo>
                  <a:lnTo>
                    <a:pt x="562812" y="590686"/>
                  </a:lnTo>
                  <a:cubicBezTo>
                    <a:pt x="569130" y="596891"/>
                    <a:pt x="569220" y="607041"/>
                    <a:pt x="563015" y="613357"/>
                  </a:cubicBezTo>
                  <a:lnTo>
                    <a:pt x="545998" y="630680"/>
                  </a:lnTo>
                  <a:cubicBezTo>
                    <a:pt x="539794" y="636997"/>
                    <a:pt x="529644" y="637087"/>
                    <a:pt x="523328" y="630883"/>
                  </a:cubicBezTo>
                  <a:lnTo>
                    <a:pt x="496371" y="604404"/>
                  </a:lnTo>
                  <a:cubicBezTo>
                    <a:pt x="490054" y="598199"/>
                    <a:pt x="489964" y="588049"/>
                    <a:pt x="496168" y="581732"/>
                  </a:cubicBezTo>
                  <a:lnTo>
                    <a:pt x="513185" y="564409"/>
                  </a:lnTo>
                  <a:cubicBezTo>
                    <a:pt x="516287" y="561251"/>
                    <a:pt x="520376" y="559649"/>
                    <a:pt x="524478" y="559613"/>
                  </a:cubicBezTo>
                  <a:close/>
                  <a:moveTo>
                    <a:pt x="148641" y="559613"/>
                  </a:moveTo>
                  <a:cubicBezTo>
                    <a:pt x="152743" y="559576"/>
                    <a:pt x="156860" y="561104"/>
                    <a:pt x="160018" y="564207"/>
                  </a:cubicBezTo>
                  <a:lnTo>
                    <a:pt x="186975" y="590686"/>
                  </a:lnTo>
                  <a:cubicBezTo>
                    <a:pt x="193291" y="596891"/>
                    <a:pt x="193382" y="607041"/>
                    <a:pt x="187177" y="613357"/>
                  </a:cubicBezTo>
                  <a:lnTo>
                    <a:pt x="170161" y="630680"/>
                  </a:lnTo>
                  <a:cubicBezTo>
                    <a:pt x="163956" y="636997"/>
                    <a:pt x="153806" y="637087"/>
                    <a:pt x="147489" y="630883"/>
                  </a:cubicBezTo>
                  <a:lnTo>
                    <a:pt x="120533" y="604404"/>
                  </a:lnTo>
                  <a:cubicBezTo>
                    <a:pt x="114217" y="598199"/>
                    <a:pt x="114126" y="588049"/>
                    <a:pt x="120331" y="581732"/>
                  </a:cubicBezTo>
                  <a:lnTo>
                    <a:pt x="137346" y="564409"/>
                  </a:lnTo>
                  <a:cubicBezTo>
                    <a:pt x="140449" y="561251"/>
                    <a:pt x="144538" y="559649"/>
                    <a:pt x="148641" y="559613"/>
                  </a:cubicBezTo>
                  <a:close/>
                  <a:moveTo>
                    <a:pt x="3995387" y="556418"/>
                  </a:moveTo>
                  <a:cubicBezTo>
                    <a:pt x="3996484" y="556466"/>
                    <a:pt x="3997562" y="556933"/>
                    <a:pt x="3998362" y="557807"/>
                  </a:cubicBezTo>
                  <a:lnTo>
                    <a:pt x="4001796" y="561559"/>
                  </a:lnTo>
                  <a:cubicBezTo>
                    <a:pt x="4003395" y="563307"/>
                    <a:pt x="4003274" y="566021"/>
                    <a:pt x="4001527" y="567621"/>
                  </a:cubicBezTo>
                  <a:lnTo>
                    <a:pt x="3997774" y="571054"/>
                  </a:lnTo>
                  <a:cubicBezTo>
                    <a:pt x="3996026" y="572653"/>
                    <a:pt x="3993312" y="572533"/>
                    <a:pt x="3991712" y="570785"/>
                  </a:cubicBezTo>
                  <a:lnTo>
                    <a:pt x="3988279" y="567033"/>
                  </a:lnTo>
                  <a:cubicBezTo>
                    <a:pt x="3986680" y="565285"/>
                    <a:pt x="3986800" y="562571"/>
                    <a:pt x="3988548" y="560971"/>
                  </a:cubicBezTo>
                  <a:lnTo>
                    <a:pt x="3992300" y="557538"/>
                  </a:lnTo>
                  <a:cubicBezTo>
                    <a:pt x="3993175" y="556738"/>
                    <a:pt x="3994290" y="556368"/>
                    <a:pt x="3995387" y="556418"/>
                  </a:cubicBezTo>
                  <a:close/>
                  <a:moveTo>
                    <a:pt x="3619549" y="556418"/>
                  </a:moveTo>
                  <a:cubicBezTo>
                    <a:pt x="3620646" y="556466"/>
                    <a:pt x="3621724" y="556933"/>
                    <a:pt x="3622524" y="557807"/>
                  </a:cubicBezTo>
                  <a:lnTo>
                    <a:pt x="3625957" y="561559"/>
                  </a:lnTo>
                  <a:cubicBezTo>
                    <a:pt x="3627556" y="563307"/>
                    <a:pt x="3627436" y="566021"/>
                    <a:pt x="3625688" y="567621"/>
                  </a:cubicBezTo>
                  <a:lnTo>
                    <a:pt x="3621936" y="571054"/>
                  </a:lnTo>
                  <a:cubicBezTo>
                    <a:pt x="3620188" y="572653"/>
                    <a:pt x="3617474" y="572533"/>
                    <a:pt x="3615874" y="570785"/>
                  </a:cubicBezTo>
                  <a:lnTo>
                    <a:pt x="3612442" y="567033"/>
                  </a:lnTo>
                  <a:cubicBezTo>
                    <a:pt x="3610842" y="565285"/>
                    <a:pt x="3610962" y="562571"/>
                    <a:pt x="3612710" y="560971"/>
                  </a:cubicBezTo>
                  <a:lnTo>
                    <a:pt x="3616462" y="557538"/>
                  </a:lnTo>
                  <a:cubicBezTo>
                    <a:pt x="3617336" y="556738"/>
                    <a:pt x="3618452" y="556368"/>
                    <a:pt x="3619549" y="556418"/>
                  </a:cubicBezTo>
                  <a:close/>
                  <a:moveTo>
                    <a:pt x="3243710" y="556418"/>
                  </a:moveTo>
                  <a:cubicBezTo>
                    <a:pt x="3244808" y="556466"/>
                    <a:pt x="3245886" y="556933"/>
                    <a:pt x="3246686" y="557807"/>
                  </a:cubicBezTo>
                  <a:lnTo>
                    <a:pt x="3250120" y="561559"/>
                  </a:lnTo>
                  <a:cubicBezTo>
                    <a:pt x="3251719" y="563307"/>
                    <a:pt x="3251598" y="566021"/>
                    <a:pt x="3249850" y="567621"/>
                  </a:cubicBezTo>
                  <a:lnTo>
                    <a:pt x="3246098" y="571054"/>
                  </a:lnTo>
                  <a:cubicBezTo>
                    <a:pt x="3244351" y="572653"/>
                    <a:pt x="3241637" y="572533"/>
                    <a:pt x="3240037" y="570785"/>
                  </a:cubicBezTo>
                  <a:lnTo>
                    <a:pt x="3236604" y="567033"/>
                  </a:lnTo>
                  <a:cubicBezTo>
                    <a:pt x="3235004" y="565285"/>
                    <a:pt x="3235124" y="562571"/>
                    <a:pt x="3236872" y="560971"/>
                  </a:cubicBezTo>
                  <a:lnTo>
                    <a:pt x="3240625" y="557538"/>
                  </a:lnTo>
                  <a:cubicBezTo>
                    <a:pt x="3241499" y="556738"/>
                    <a:pt x="3242614" y="556368"/>
                    <a:pt x="3243710" y="556418"/>
                  </a:cubicBezTo>
                  <a:close/>
                  <a:moveTo>
                    <a:pt x="2867873" y="556418"/>
                  </a:moveTo>
                  <a:cubicBezTo>
                    <a:pt x="2868970" y="556466"/>
                    <a:pt x="2870048" y="556933"/>
                    <a:pt x="2870848" y="557807"/>
                  </a:cubicBezTo>
                  <a:lnTo>
                    <a:pt x="2874281" y="561559"/>
                  </a:lnTo>
                  <a:cubicBezTo>
                    <a:pt x="2875881" y="563307"/>
                    <a:pt x="2875760" y="566021"/>
                    <a:pt x="2874013" y="567621"/>
                  </a:cubicBezTo>
                  <a:lnTo>
                    <a:pt x="2870261" y="571054"/>
                  </a:lnTo>
                  <a:cubicBezTo>
                    <a:pt x="2868512" y="572653"/>
                    <a:pt x="2865798" y="572533"/>
                    <a:pt x="2864198" y="570785"/>
                  </a:cubicBezTo>
                  <a:lnTo>
                    <a:pt x="2860766" y="567033"/>
                  </a:lnTo>
                  <a:cubicBezTo>
                    <a:pt x="2859166" y="565285"/>
                    <a:pt x="2859286" y="562571"/>
                    <a:pt x="2861034" y="560971"/>
                  </a:cubicBezTo>
                  <a:lnTo>
                    <a:pt x="2864786" y="557538"/>
                  </a:lnTo>
                  <a:cubicBezTo>
                    <a:pt x="2865660" y="556738"/>
                    <a:pt x="2866776" y="556368"/>
                    <a:pt x="2867873" y="556418"/>
                  </a:cubicBezTo>
                  <a:close/>
                  <a:moveTo>
                    <a:pt x="2492035" y="556418"/>
                  </a:moveTo>
                  <a:cubicBezTo>
                    <a:pt x="2493132" y="556466"/>
                    <a:pt x="2494210" y="556933"/>
                    <a:pt x="2495010" y="557807"/>
                  </a:cubicBezTo>
                  <a:lnTo>
                    <a:pt x="2498443" y="561559"/>
                  </a:lnTo>
                  <a:cubicBezTo>
                    <a:pt x="2500042" y="563307"/>
                    <a:pt x="2499922" y="566021"/>
                    <a:pt x="2498174" y="567621"/>
                  </a:cubicBezTo>
                  <a:lnTo>
                    <a:pt x="2494422" y="571054"/>
                  </a:lnTo>
                  <a:cubicBezTo>
                    <a:pt x="2492674" y="572653"/>
                    <a:pt x="2489960" y="572533"/>
                    <a:pt x="2488360" y="570785"/>
                  </a:cubicBezTo>
                  <a:lnTo>
                    <a:pt x="2484927" y="567033"/>
                  </a:lnTo>
                  <a:cubicBezTo>
                    <a:pt x="2483328" y="565285"/>
                    <a:pt x="2483448" y="562571"/>
                    <a:pt x="2485196" y="560971"/>
                  </a:cubicBezTo>
                  <a:lnTo>
                    <a:pt x="2488949" y="557538"/>
                  </a:lnTo>
                  <a:cubicBezTo>
                    <a:pt x="2489822" y="556738"/>
                    <a:pt x="2490938" y="556368"/>
                    <a:pt x="2492035" y="556418"/>
                  </a:cubicBezTo>
                  <a:close/>
                  <a:moveTo>
                    <a:pt x="2116197" y="556418"/>
                  </a:moveTo>
                  <a:cubicBezTo>
                    <a:pt x="2117294" y="556466"/>
                    <a:pt x="2118372" y="556933"/>
                    <a:pt x="2119172" y="557807"/>
                  </a:cubicBezTo>
                  <a:lnTo>
                    <a:pt x="2122605" y="561559"/>
                  </a:lnTo>
                  <a:cubicBezTo>
                    <a:pt x="2124205" y="563307"/>
                    <a:pt x="2124084" y="566021"/>
                    <a:pt x="2122336" y="567621"/>
                  </a:cubicBezTo>
                  <a:lnTo>
                    <a:pt x="2118584" y="571054"/>
                  </a:lnTo>
                  <a:cubicBezTo>
                    <a:pt x="2116836" y="572653"/>
                    <a:pt x="2114122" y="572533"/>
                    <a:pt x="2112522" y="570785"/>
                  </a:cubicBezTo>
                  <a:lnTo>
                    <a:pt x="2109089" y="567033"/>
                  </a:lnTo>
                  <a:cubicBezTo>
                    <a:pt x="2107490" y="565285"/>
                    <a:pt x="2107610" y="562571"/>
                    <a:pt x="2109358" y="560971"/>
                  </a:cubicBezTo>
                  <a:lnTo>
                    <a:pt x="2113110" y="557538"/>
                  </a:lnTo>
                  <a:cubicBezTo>
                    <a:pt x="2113984" y="556738"/>
                    <a:pt x="2115100" y="556368"/>
                    <a:pt x="2116197" y="556418"/>
                  </a:cubicBezTo>
                  <a:close/>
                  <a:moveTo>
                    <a:pt x="1740358" y="556418"/>
                  </a:moveTo>
                  <a:cubicBezTo>
                    <a:pt x="1741455" y="556466"/>
                    <a:pt x="1742534" y="556933"/>
                    <a:pt x="1743334" y="557807"/>
                  </a:cubicBezTo>
                  <a:lnTo>
                    <a:pt x="1746767" y="561559"/>
                  </a:lnTo>
                  <a:cubicBezTo>
                    <a:pt x="1748366" y="563307"/>
                    <a:pt x="1748246" y="566021"/>
                    <a:pt x="1746498" y="567621"/>
                  </a:cubicBezTo>
                  <a:lnTo>
                    <a:pt x="1742746" y="571054"/>
                  </a:lnTo>
                  <a:cubicBezTo>
                    <a:pt x="1740998" y="572653"/>
                    <a:pt x="1738284" y="572533"/>
                    <a:pt x="1736684" y="570785"/>
                  </a:cubicBezTo>
                  <a:lnTo>
                    <a:pt x="1733251" y="567033"/>
                  </a:lnTo>
                  <a:cubicBezTo>
                    <a:pt x="1731652" y="565285"/>
                    <a:pt x="1731772" y="562571"/>
                    <a:pt x="1733520" y="560971"/>
                  </a:cubicBezTo>
                  <a:lnTo>
                    <a:pt x="1737272" y="557538"/>
                  </a:lnTo>
                  <a:cubicBezTo>
                    <a:pt x="1738146" y="556738"/>
                    <a:pt x="1739262" y="556368"/>
                    <a:pt x="1740358" y="556418"/>
                  </a:cubicBezTo>
                  <a:close/>
                  <a:moveTo>
                    <a:pt x="1364520" y="556418"/>
                  </a:moveTo>
                  <a:cubicBezTo>
                    <a:pt x="1365618" y="556466"/>
                    <a:pt x="1366696" y="556933"/>
                    <a:pt x="1367496" y="557807"/>
                  </a:cubicBezTo>
                  <a:lnTo>
                    <a:pt x="1370929" y="561559"/>
                  </a:lnTo>
                  <a:cubicBezTo>
                    <a:pt x="1372528" y="563307"/>
                    <a:pt x="1372408" y="566021"/>
                    <a:pt x="1370660" y="567621"/>
                  </a:cubicBezTo>
                  <a:lnTo>
                    <a:pt x="1366908" y="571054"/>
                  </a:lnTo>
                  <a:cubicBezTo>
                    <a:pt x="1365159" y="572653"/>
                    <a:pt x="1362446" y="572533"/>
                    <a:pt x="1360846" y="570785"/>
                  </a:cubicBezTo>
                  <a:lnTo>
                    <a:pt x="1357413" y="567033"/>
                  </a:lnTo>
                  <a:cubicBezTo>
                    <a:pt x="1355814" y="565285"/>
                    <a:pt x="1355934" y="562571"/>
                    <a:pt x="1357682" y="560971"/>
                  </a:cubicBezTo>
                  <a:lnTo>
                    <a:pt x="1361434" y="557538"/>
                  </a:lnTo>
                  <a:cubicBezTo>
                    <a:pt x="1362308" y="556738"/>
                    <a:pt x="1363424" y="556368"/>
                    <a:pt x="1364520" y="556418"/>
                  </a:cubicBezTo>
                  <a:close/>
                  <a:moveTo>
                    <a:pt x="988682" y="556418"/>
                  </a:moveTo>
                  <a:cubicBezTo>
                    <a:pt x="989780" y="556466"/>
                    <a:pt x="990858" y="556933"/>
                    <a:pt x="991658" y="557807"/>
                  </a:cubicBezTo>
                  <a:lnTo>
                    <a:pt x="995091" y="561559"/>
                  </a:lnTo>
                  <a:cubicBezTo>
                    <a:pt x="996690" y="563307"/>
                    <a:pt x="996570" y="566021"/>
                    <a:pt x="994822" y="567621"/>
                  </a:cubicBezTo>
                  <a:lnTo>
                    <a:pt x="991070" y="571054"/>
                  </a:lnTo>
                  <a:cubicBezTo>
                    <a:pt x="989322" y="572653"/>
                    <a:pt x="986608" y="572533"/>
                    <a:pt x="985008" y="570785"/>
                  </a:cubicBezTo>
                  <a:lnTo>
                    <a:pt x="981575" y="567033"/>
                  </a:lnTo>
                  <a:cubicBezTo>
                    <a:pt x="979976" y="565285"/>
                    <a:pt x="980096" y="562571"/>
                    <a:pt x="981844" y="560971"/>
                  </a:cubicBezTo>
                  <a:lnTo>
                    <a:pt x="985596" y="557538"/>
                  </a:lnTo>
                  <a:cubicBezTo>
                    <a:pt x="986470" y="556738"/>
                    <a:pt x="987586" y="556368"/>
                    <a:pt x="988682" y="556418"/>
                  </a:cubicBezTo>
                  <a:close/>
                  <a:moveTo>
                    <a:pt x="612844" y="556418"/>
                  </a:moveTo>
                  <a:cubicBezTo>
                    <a:pt x="613942" y="556466"/>
                    <a:pt x="615019" y="556933"/>
                    <a:pt x="615820" y="557807"/>
                  </a:cubicBezTo>
                  <a:lnTo>
                    <a:pt x="619253" y="561559"/>
                  </a:lnTo>
                  <a:cubicBezTo>
                    <a:pt x="620852" y="563307"/>
                    <a:pt x="620732" y="566021"/>
                    <a:pt x="618984" y="567621"/>
                  </a:cubicBezTo>
                  <a:lnTo>
                    <a:pt x="615232" y="571054"/>
                  </a:lnTo>
                  <a:cubicBezTo>
                    <a:pt x="613484" y="572653"/>
                    <a:pt x="610770" y="572533"/>
                    <a:pt x="609170" y="570785"/>
                  </a:cubicBezTo>
                  <a:lnTo>
                    <a:pt x="605737" y="567033"/>
                  </a:lnTo>
                  <a:cubicBezTo>
                    <a:pt x="604138" y="565285"/>
                    <a:pt x="604258" y="562571"/>
                    <a:pt x="606006" y="560971"/>
                  </a:cubicBezTo>
                  <a:lnTo>
                    <a:pt x="609758" y="557538"/>
                  </a:lnTo>
                  <a:cubicBezTo>
                    <a:pt x="610632" y="556738"/>
                    <a:pt x="611748" y="556368"/>
                    <a:pt x="612844" y="556418"/>
                  </a:cubicBezTo>
                  <a:close/>
                  <a:moveTo>
                    <a:pt x="237007" y="556418"/>
                  </a:moveTo>
                  <a:cubicBezTo>
                    <a:pt x="238103" y="556466"/>
                    <a:pt x="239182" y="556933"/>
                    <a:pt x="239981" y="557807"/>
                  </a:cubicBezTo>
                  <a:lnTo>
                    <a:pt x="243415" y="561559"/>
                  </a:lnTo>
                  <a:cubicBezTo>
                    <a:pt x="245014" y="563307"/>
                    <a:pt x="244894" y="566021"/>
                    <a:pt x="243146" y="567621"/>
                  </a:cubicBezTo>
                  <a:lnTo>
                    <a:pt x="239394" y="571054"/>
                  </a:lnTo>
                  <a:cubicBezTo>
                    <a:pt x="237646" y="572653"/>
                    <a:pt x="234932" y="572533"/>
                    <a:pt x="233332" y="570785"/>
                  </a:cubicBezTo>
                  <a:lnTo>
                    <a:pt x="229899" y="567033"/>
                  </a:lnTo>
                  <a:cubicBezTo>
                    <a:pt x="228299" y="565285"/>
                    <a:pt x="228420" y="562571"/>
                    <a:pt x="230168" y="560971"/>
                  </a:cubicBezTo>
                  <a:lnTo>
                    <a:pt x="233920" y="557538"/>
                  </a:lnTo>
                  <a:cubicBezTo>
                    <a:pt x="234794" y="556738"/>
                    <a:pt x="235910" y="556368"/>
                    <a:pt x="237007" y="556418"/>
                  </a:cubicBezTo>
                  <a:close/>
                  <a:moveTo>
                    <a:pt x="3932748" y="552146"/>
                  </a:moveTo>
                  <a:cubicBezTo>
                    <a:pt x="3933845" y="552195"/>
                    <a:pt x="3934923" y="552662"/>
                    <a:pt x="3935723" y="553536"/>
                  </a:cubicBezTo>
                  <a:lnTo>
                    <a:pt x="3939156" y="557289"/>
                  </a:lnTo>
                  <a:cubicBezTo>
                    <a:pt x="3940756" y="559036"/>
                    <a:pt x="3940636" y="561750"/>
                    <a:pt x="3938887" y="563350"/>
                  </a:cubicBezTo>
                  <a:lnTo>
                    <a:pt x="3935135" y="566783"/>
                  </a:lnTo>
                  <a:cubicBezTo>
                    <a:pt x="3933387" y="568383"/>
                    <a:pt x="3930673" y="568263"/>
                    <a:pt x="3929074" y="566514"/>
                  </a:cubicBezTo>
                  <a:lnTo>
                    <a:pt x="3925641" y="562762"/>
                  </a:lnTo>
                  <a:cubicBezTo>
                    <a:pt x="3924041" y="561014"/>
                    <a:pt x="3924161" y="558300"/>
                    <a:pt x="3925910" y="556700"/>
                  </a:cubicBezTo>
                  <a:lnTo>
                    <a:pt x="3929661" y="553268"/>
                  </a:lnTo>
                  <a:cubicBezTo>
                    <a:pt x="3930536" y="552468"/>
                    <a:pt x="3931651" y="552098"/>
                    <a:pt x="3932748" y="552146"/>
                  </a:cubicBezTo>
                  <a:close/>
                  <a:moveTo>
                    <a:pt x="3556910" y="552146"/>
                  </a:moveTo>
                  <a:cubicBezTo>
                    <a:pt x="3558007" y="552195"/>
                    <a:pt x="3559086" y="552662"/>
                    <a:pt x="3559885" y="553536"/>
                  </a:cubicBezTo>
                  <a:lnTo>
                    <a:pt x="3563318" y="557289"/>
                  </a:lnTo>
                  <a:cubicBezTo>
                    <a:pt x="3564918" y="559036"/>
                    <a:pt x="3564798" y="561750"/>
                    <a:pt x="3563049" y="563350"/>
                  </a:cubicBezTo>
                  <a:lnTo>
                    <a:pt x="3559297" y="566783"/>
                  </a:lnTo>
                  <a:cubicBezTo>
                    <a:pt x="3557549" y="568383"/>
                    <a:pt x="3554835" y="568263"/>
                    <a:pt x="3553236" y="566514"/>
                  </a:cubicBezTo>
                  <a:lnTo>
                    <a:pt x="3549802" y="562762"/>
                  </a:lnTo>
                  <a:cubicBezTo>
                    <a:pt x="3548202" y="561014"/>
                    <a:pt x="3548324" y="558300"/>
                    <a:pt x="3550071" y="556700"/>
                  </a:cubicBezTo>
                  <a:lnTo>
                    <a:pt x="3553823" y="553268"/>
                  </a:lnTo>
                  <a:cubicBezTo>
                    <a:pt x="3554697" y="552468"/>
                    <a:pt x="3555813" y="552098"/>
                    <a:pt x="3556910" y="552146"/>
                  </a:cubicBezTo>
                  <a:close/>
                  <a:moveTo>
                    <a:pt x="3181072" y="552146"/>
                  </a:moveTo>
                  <a:cubicBezTo>
                    <a:pt x="3182169" y="552195"/>
                    <a:pt x="3183247" y="552662"/>
                    <a:pt x="3184047" y="553536"/>
                  </a:cubicBezTo>
                  <a:lnTo>
                    <a:pt x="3187480" y="557289"/>
                  </a:lnTo>
                  <a:cubicBezTo>
                    <a:pt x="3189080" y="559036"/>
                    <a:pt x="3188959" y="561750"/>
                    <a:pt x="3187211" y="563350"/>
                  </a:cubicBezTo>
                  <a:lnTo>
                    <a:pt x="3183459" y="566783"/>
                  </a:lnTo>
                  <a:cubicBezTo>
                    <a:pt x="3181712" y="568383"/>
                    <a:pt x="3178997" y="568263"/>
                    <a:pt x="3177398" y="566514"/>
                  </a:cubicBezTo>
                  <a:lnTo>
                    <a:pt x="3173965" y="562762"/>
                  </a:lnTo>
                  <a:cubicBezTo>
                    <a:pt x="3172365" y="561014"/>
                    <a:pt x="3172485" y="558300"/>
                    <a:pt x="3174234" y="556700"/>
                  </a:cubicBezTo>
                  <a:lnTo>
                    <a:pt x="3177985" y="553268"/>
                  </a:lnTo>
                  <a:cubicBezTo>
                    <a:pt x="3178860" y="552468"/>
                    <a:pt x="3179975" y="552098"/>
                    <a:pt x="3181072" y="552146"/>
                  </a:cubicBezTo>
                  <a:close/>
                  <a:moveTo>
                    <a:pt x="2805234" y="552146"/>
                  </a:moveTo>
                  <a:cubicBezTo>
                    <a:pt x="2806331" y="552195"/>
                    <a:pt x="2807409" y="552662"/>
                    <a:pt x="2808209" y="553536"/>
                  </a:cubicBezTo>
                  <a:lnTo>
                    <a:pt x="2811642" y="557289"/>
                  </a:lnTo>
                  <a:cubicBezTo>
                    <a:pt x="2813242" y="559036"/>
                    <a:pt x="2813122" y="561750"/>
                    <a:pt x="2811373" y="563350"/>
                  </a:cubicBezTo>
                  <a:lnTo>
                    <a:pt x="2807621" y="566783"/>
                  </a:lnTo>
                  <a:cubicBezTo>
                    <a:pt x="2805873" y="568383"/>
                    <a:pt x="2803159" y="568263"/>
                    <a:pt x="2801560" y="566514"/>
                  </a:cubicBezTo>
                  <a:lnTo>
                    <a:pt x="2798127" y="562762"/>
                  </a:lnTo>
                  <a:cubicBezTo>
                    <a:pt x="2796527" y="561014"/>
                    <a:pt x="2796647" y="558300"/>
                    <a:pt x="2798395" y="556700"/>
                  </a:cubicBezTo>
                  <a:lnTo>
                    <a:pt x="2802147" y="553268"/>
                  </a:lnTo>
                  <a:cubicBezTo>
                    <a:pt x="2803022" y="552468"/>
                    <a:pt x="2804137" y="552098"/>
                    <a:pt x="2805234" y="552146"/>
                  </a:cubicBezTo>
                  <a:close/>
                  <a:moveTo>
                    <a:pt x="2429396" y="552146"/>
                  </a:moveTo>
                  <a:cubicBezTo>
                    <a:pt x="2430493" y="552195"/>
                    <a:pt x="2431572" y="552662"/>
                    <a:pt x="2432371" y="553536"/>
                  </a:cubicBezTo>
                  <a:lnTo>
                    <a:pt x="2435804" y="557289"/>
                  </a:lnTo>
                  <a:cubicBezTo>
                    <a:pt x="2437404" y="559036"/>
                    <a:pt x="2437284" y="561750"/>
                    <a:pt x="2435535" y="563350"/>
                  </a:cubicBezTo>
                  <a:lnTo>
                    <a:pt x="2431783" y="566783"/>
                  </a:lnTo>
                  <a:cubicBezTo>
                    <a:pt x="2430035" y="568383"/>
                    <a:pt x="2427321" y="568263"/>
                    <a:pt x="2425722" y="566514"/>
                  </a:cubicBezTo>
                  <a:lnTo>
                    <a:pt x="2422288" y="562762"/>
                  </a:lnTo>
                  <a:cubicBezTo>
                    <a:pt x="2420688" y="561014"/>
                    <a:pt x="2420810" y="558300"/>
                    <a:pt x="2422557" y="556700"/>
                  </a:cubicBezTo>
                  <a:lnTo>
                    <a:pt x="2426309" y="553268"/>
                  </a:lnTo>
                  <a:cubicBezTo>
                    <a:pt x="2427184" y="552468"/>
                    <a:pt x="2428299" y="552098"/>
                    <a:pt x="2429396" y="552146"/>
                  </a:cubicBezTo>
                  <a:close/>
                  <a:moveTo>
                    <a:pt x="2053558" y="552146"/>
                  </a:moveTo>
                  <a:cubicBezTo>
                    <a:pt x="2054655" y="552195"/>
                    <a:pt x="2055733" y="552662"/>
                    <a:pt x="2056533" y="553536"/>
                  </a:cubicBezTo>
                  <a:lnTo>
                    <a:pt x="2059966" y="557289"/>
                  </a:lnTo>
                  <a:cubicBezTo>
                    <a:pt x="2061565" y="559036"/>
                    <a:pt x="2061445" y="561750"/>
                    <a:pt x="2059697" y="563350"/>
                  </a:cubicBezTo>
                  <a:lnTo>
                    <a:pt x="2055945" y="566783"/>
                  </a:lnTo>
                  <a:cubicBezTo>
                    <a:pt x="2054197" y="568383"/>
                    <a:pt x="2051482" y="568263"/>
                    <a:pt x="2049883" y="566514"/>
                  </a:cubicBezTo>
                  <a:lnTo>
                    <a:pt x="2046450" y="562762"/>
                  </a:lnTo>
                  <a:cubicBezTo>
                    <a:pt x="2044850" y="561014"/>
                    <a:pt x="2044971" y="558300"/>
                    <a:pt x="2046719" y="556700"/>
                  </a:cubicBezTo>
                  <a:lnTo>
                    <a:pt x="2050470" y="553268"/>
                  </a:lnTo>
                  <a:cubicBezTo>
                    <a:pt x="2051345" y="552468"/>
                    <a:pt x="2052461" y="552098"/>
                    <a:pt x="2053558" y="552146"/>
                  </a:cubicBezTo>
                  <a:close/>
                  <a:moveTo>
                    <a:pt x="1677720" y="552146"/>
                  </a:moveTo>
                  <a:cubicBezTo>
                    <a:pt x="1678816" y="552195"/>
                    <a:pt x="1679895" y="552662"/>
                    <a:pt x="1680694" y="553536"/>
                  </a:cubicBezTo>
                  <a:lnTo>
                    <a:pt x="1684127" y="557289"/>
                  </a:lnTo>
                  <a:cubicBezTo>
                    <a:pt x="1685727" y="559036"/>
                    <a:pt x="1685607" y="561750"/>
                    <a:pt x="1683858" y="563350"/>
                  </a:cubicBezTo>
                  <a:lnTo>
                    <a:pt x="1680106" y="566783"/>
                  </a:lnTo>
                  <a:cubicBezTo>
                    <a:pt x="1678359" y="568383"/>
                    <a:pt x="1675645" y="568263"/>
                    <a:pt x="1674045" y="566514"/>
                  </a:cubicBezTo>
                  <a:lnTo>
                    <a:pt x="1670612" y="562762"/>
                  </a:lnTo>
                  <a:cubicBezTo>
                    <a:pt x="1669012" y="561014"/>
                    <a:pt x="1669133" y="558300"/>
                    <a:pt x="1670881" y="556700"/>
                  </a:cubicBezTo>
                  <a:lnTo>
                    <a:pt x="1674633" y="553268"/>
                  </a:lnTo>
                  <a:cubicBezTo>
                    <a:pt x="1675507" y="552468"/>
                    <a:pt x="1676622" y="552098"/>
                    <a:pt x="1677720" y="552146"/>
                  </a:cubicBezTo>
                  <a:close/>
                  <a:moveTo>
                    <a:pt x="1301881" y="552146"/>
                  </a:moveTo>
                  <a:cubicBezTo>
                    <a:pt x="1302978" y="552195"/>
                    <a:pt x="1304057" y="552662"/>
                    <a:pt x="1304857" y="553536"/>
                  </a:cubicBezTo>
                  <a:lnTo>
                    <a:pt x="1308290" y="557289"/>
                  </a:lnTo>
                  <a:cubicBezTo>
                    <a:pt x="1309889" y="559036"/>
                    <a:pt x="1309769" y="561750"/>
                    <a:pt x="1308021" y="563350"/>
                  </a:cubicBezTo>
                  <a:lnTo>
                    <a:pt x="1304269" y="566783"/>
                  </a:lnTo>
                  <a:cubicBezTo>
                    <a:pt x="1302521" y="568383"/>
                    <a:pt x="1299806" y="568263"/>
                    <a:pt x="1298207" y="566514"/>
                  </a:cubicBezTo>
                  <a:lnTo>
                    <a:pt x="1294774" y="562762"/>
                  </a:lnTo>
                  <a:cubicBezTo>
                    <a:pt x="1293174" y="561014"/>
                    <a:pt x="1293295" y="558300"/>
                    <a:pt x="1295043" y="556700"/>
                  </a:cubicBezTo>
                  <a:lnTo>
                    <a:pt x="1298794" y="553268"/>
                  </a:lnTo>
                  <a:cubicBezTo>
                    <a:pt x="1299669" y="552468"/>
                    <a:pt x="1300784" y="552098"/>
                    <a:pt x="1301881" y="552146"/>
                  </a:cubicBezTo>
                  <a:close/>
                  <a:moveTo>
                    <a:pt x="926043" y="552146"/>
                  </a:moveTo>
                  <a:cubicBezTo>
                    <a:pt x="927140" y="552195"/>
                    <a:pt x="928219" y="552662"/>
                    <a:pt x="929018" y="553536"/>
                  </a:cubicBezTo>
                  <a:lnTo>
                    <a:pt x="932451" y="557289"/>
                  </a:lnTo>
                  <a:cubicBezTo>
                    <a:pt x="934051" y="559036"/>
                    <a:pt x="933931" y="561750"/>
                    <a:pt x="932182" y="563350"/>
                  </a:cubicBezTo>
                  <a:lnTo>
                    <a:pt x="928430" y="566783"/>
                  </a:lnTo>
                  <a:cubicBezTo>
                    <a:pt x="926683" y="568383"/>
                    <a:pt x="923968" y="568263"/>
                    <a:pt x="922369" y="566514"/>
                  </a:cubicBezTo>
                  <a:lnTo>
                    <a:pt x="918936" y="562762"/>
                  </a:lnTo>
                  <a:cubicBezTo>
                    <a:pt x="917336" y="561014"/>
                    <a:pt x="917457" y="558300"/>
                    <a:pt x="919205" y="556700"/>
                  </a:cubicBezTo>
                  <a:lnTo>
                    <a:pt x="922956" y="553268"/>
                  </a:lnTo>
                  <a:cubicBezTo>
                    <a:pt x="923831" y="552468"/>
                    <a:pt x="924946" y="552098"/>
                    <a:pt x="926043" y="552146"/>
                  </a:cubicBezTo>
                  <a:close/>
                  <a:moveTo>
                    <a:pt x="550205" y="552146"/>
                  </a:moveTo>
                  <a:cubicBezTo>
                    <a:pt x="551302" y="552195"/>
                    <a:pt x="552381" y="552662"/>
                    <a:pt x="553180" y="553536"/>
                  </a:cubicBezTo>
                  <a:lnTo>
                    <a:pt x="556613" y="557289"/>
                  </a:lnTo>
                  <a:cubicBezTo>
                    <a:pt x="558213" y="559036"/>
                    <a:pt x="558093" y="561750"/>
                    <a:pt x="556345" y="563350"/>
                  </a:cubicBezTo>
                  <a:lnTo>
                    <a:pt x="552592" y="566783"/>
                  </a:lnTo>
                  <a:cubicBezTo>
                    <a:pt x="550845" y="568383"/>
                    <a:pt x="548131" y="568263"/>
                    <a:pt x="546531" y="566514"/>
                  </a:cubicBezTo>
                  <a:lnTo>
                    <a:pt x="543098" y="562762"/>
                  </a:lnTo>
                  <a:cubicBezTo>
                    <a:pt x="541498" y="561014"/>
                    <a:pt x="541619" y="558300"/>
                    <a:pt x="543367" y="556700"/>
                  </a:cubicBezTo>
                  <a:lnTo>
                    <a:pt x="547119" y="553268"/>
                  </a:lnTo>
                  <a:cubicBezTo>
                    <a:pt x="547993" y="552468"/>
                    <a:pt x="549109" y="552098"/>
                    <a:pt x="550205" y="552146"/>
                  </a:cubicBezTo>
                  <a:close/>
                  <a:moveTo>
                    <a:pt x="174368" y="552146"/>
                  </a:moveTo>
                  <a:cubicBezTo>
                    <a:pt x="175464" y="552195"/>
                    <a:pt x="176543" y="552662"/>
                    <a:pt x="177342" y="553536"/>
                  </a:cubicBezTo>
                  <a:lnTo>
                    <a:pt x="180776" y="557289"/>
                  </a:lnTo>
                  <a:cubicBezTo>
                    <a:pt x="182375" y="559036"/>
                    <a:pt x="182255" y="561750"/>
                    <a:pt x="180506" y="563350"/>
                  </a:cubicBezTo>
                  <a:lnTo>
                    <a:pt x="176755" y="566783"/>
                  </a:lnTo>
                  <a:cubicBezTo>
                    <a:pt x="175006" y="568383"/>
                    <a:pt x="172292" y="568263"/>
                    <a:pt x="170693" y="566514"/>
                  </a:cubicBezTo>
                  <a:lnTo>
                    <a:pt x="167260" y="562762"/>
                  </a:lnTo>
                  <a:cubicBezTo>
                    <a:pt x="165660" y="561014"/>
                    <a:pt x="165781" y="558300"/>
                    <a:pt x="167529" y="556700"/>
                  </a:cubicBezTo>
                  <a:lnTo>
                    <a:pt x="171281" y="553268"/>
                  </a:lnTo>
                  <a:cubicBezTo>
                    <a:pt x="172155" y="552468"/>
                    <a:pt x="173270" y="552098"/>
                    <a:pt x="174368" y="552146"/>
                  </a:cubicBezTo>
                  <a:close/>
                  <a:moveTo>
                    <a:pt x="3961011" y="551400"/>
                  </a:moveTo>
                  <a:cubicBezTo>
                    <a:pt x="3962135" y="551400"/>
                    <a:pt x="3963258" y="551829"/>
                    <a:pt x="3964115" y="552686"/>
                  </a:cubicBezTo>
                  <a:lnTo>
                    <a:pt x="3976357" y="564928"/>
                  </a:lnTo>
                  <a:cubicBezTo>
                    <a:pt x="3978071" y="566642"/>
                    <a:pt x="3978071" y="569422"/>
                    <a:pt x="3976357" y="571136"/>
                  </a:cubicBezTo>
                  <a:lnTo>
                    <a:pt x="3958595" y="588898"/>
                  </a:lnTo>
                  <a:cubicBezTo>
                    <a:pt x="3956881" y="590612"/>
                    <a:pt x="3954102" y="590612"/>
                    <a:pt x="3952387" y="588898"/>
                  </a:cubicBezTo>
                  <a:lnTo>
                    <a:pt x="3940145" y="576656"/>
                  </a:lnTo>
                  <a:cubicBezTo>
                    <a:pt x="3938431" y="574942"/>
                    <a:pt x="3938431" y="572163"/>
                    <a:pt x="3940145" y="570448"/>
                  </a:cubicBezTo>
                  <a:lnTo>
                    <a:pt x="3957907" y="552686"/>
                  </a:lnTo>
                  <a:cubicBezTo>
                    <a:pt x="3958764" y="551829"/>
                    <a:pt x="3959888" y="551400"/>
                    <a:pt x="3961011" y="551400"/>
                  </a:cubicBezTo>
                  <a:close/>
                  <a:moveTo>
                    <a:pt x="3585173" y="551400"/>
                  </a:moveTo>
                  <a:cubicBezTo>
                    <a:pt x="3586296" y="551400"/>
                    <a:pt x="3587420" y="551829"/>
                    <a:pt x="3588277" y="552686"/>
                  </a:cubicBezTo>
                  <a:lnTo>
                    <a:pt x="3600519" y="564928"/>
                  </a:lnTo>
                  <a:cubicBezTo>
                    <a:pt x="3602233" y="566642"/>
                    <a:pt x="3602233" y="569422"/>
                    <a:pt x="3600519" y="571136"/>
                  </a:cubicBezTo>
                  <a:lnTo>
                    <a:pt x="3582757" y="588898"/>
                  </a:lnTo>
                  <a:cubicBezTo>
                    <a:pt x="3581042" y="590612"/>
                    <a:pt x="3578263" y="590612"/>
                    <a:pt x="3576548" y="588898"/>
                  </a:cubicBezTo>
                  <a:lnTo>
                    <a:pt x="3564307" y="576656"/>
                  </a:lnTo>
                  <a:cubicBezTo>
                    <a:pt x="3562593" y="574942"/>
                    <a:pt x="3562593" y="572163"/>
                    <a:pt x="3564307" y="570448"/>
                  </a:cubicBezTo>
                  <a:lnTo>
                    <a:pt x="3582069" y="552686"/>
                  </a:lnTo>
                  <a:cubicBezTo>
                    <a:pt x="3582926" y="551829"/>
                    <a:pt x="3584049" y="551400"/>
                    <a:pt x="3585173" y="551400"/>
                  </a:cubicBezTo>
                  <a:close/>
                  <a:moveTo>
                    <a:pt x="3209335" y="551400"/>
                  </a:moveTo>
                  <a:cubicBezTo>
                    <a:pt x="3210458" y="551400"/>
                    <a:pt x="3211582" y="551829"/>
                    <a:pt x="3212440" y="552686"/>
                  </a:cubicBezTo>
                  <a:lnTo>
                    <a:pt x="3224681" y="564928"/>
                  </a:lnTo>
                  <a:cubicBezTo>
                    <a:pt x="3226396" y="566642"/>
                    <a:pt x="3226396" y="569422"/>
                    <a:pt x="3224681" y="571136"/>
                  </a:cubicBezTo>
                  <a:lnTo>
                    <a:pt x="3206919" y="588898"/>
                  </a:lnTo>
                  <a:cubicBezTo>
                    <a:pt x="3205205" y="590612"/>
                    <a:pt x="3202425" y="590612"/>
                    <a:pt x="3200711" y="588898"/>
                  </a:cubicBezTo>
                  <a:lnTo>
                    <a:pt x="3188469" y="576656"/>
                  </a:lnTo>
                  <a:cubicBezTo>
                    <a:pt x="3186755" y="574942"/>
                    <a:pt x="3186755" y="572163"/>
                    <a:pt x="3188469" y="570448"/>
                  </a:cubicBezTo>
                  <a:lnTo>
                    <a:pt x="3206231" y="552686"/>
                  </a:lnTo>
                  <a:cubicBezTo>
                    <a:pt x="3207088" y="551829"/>
                    <a:pt x="3208212" y="551400"/>
                    <a:pt x="3209335" y="551400"/>
                  </a:cubicBezTo>
                  <a:close/>
                  <a:moveTo>
                    <a:pt x="2833497" y="551400"/>
                  </a:moveTo>
                  <a:cubicBezTo>
                    <a:pt x="2834621" y="551400"/>
                    <a:pt x="2835744" y="551829"/>
                    <a:pt x="2836601" y="552686"/>
                  </a:cubicBezTo>
                  <a:lnTo>
                    <a:pt x="2848842" y="564928"/>
                  </a:lnTo>
                  <a:cubicBezTo>
                    <a:pt x="2850557" y="566642"/>
                    <a:pt x="2850557" y="569422"/>
                    <a:pt x="2848842" y="571136"/>
                  </a:cubicBezTo>
                  <a:lnTo>
                    <a:pt x="2831081" y="588898"/>
                  </a:lnTo>
                  <a:cubicBezTo>
                    <a:pt x="2829367" y="590612"/>
                    <a:pt x="2826588" y="590612"/>
                    <a:pt x="2824873" y="588898"/>
                  </a:cubicBezTo>
                  <a:lnTo>
                    <a:pt x="2812631" y="576656"/>
                  </a:lnTo>
                  <a:cubicBezTo>
                    <a:pt x="2810917" y="574942"/>
                    <a:pt x="2810917" y="572163"/>
                    <a:pt x="2812631" y="570448"/>
                  </a:cubicBezTo>
                  <a:lnTo>
                    <a:pt x="2830393" y="552686"/>
                  </a:lnTo>
                  <a:cubicBezTo>
                    <a:pt x="2831250" y="551829"/>
                    <a:pt x="2832374" y="551400"/>
                    <a:pt x="2833497" y="551400"/>
                  </a:cubicBezTo>
                  <a:close/>
                  <a:moveTo>
                    <a:pt x="2457659" y="551400"/>
                  </a:moveTo>
                  <a:cubicBezTo>
                    <a:pt x="2458782" y="551400"/>
                    <a:pt x="2459906" y="551829"/>
                    <a:pt x="2460763" y="552686"/>
                  </a:cubicBezTo>
                  <a:lnTo>
                    <a:pt x="2473005" y="564928"/>
                  </a:lnTo>
                  <a:cubicBezTo>
                    <a:pt x="2474719" y="566642"/>
                    <a:pt x="2474719" y="569422"/>
                    <a:pt x="2473005" y="571136"/>
                  </a:cubicBezTo>
                  <a:lnTo>
                    <a:pt x="2455243" y="588898"/>
                  </a:lnTo>
                  <a:cubicBezTo>
                    <a:pt x="2453528" y="590612"/>
                    <a:pt x="2450749" y="590612"/>
                    <a:pt x="2449034" y="588898"/>
                  </a:cubicBezTo>
                  <a:lnTo>
                    <a:pt x="2436793" y="576656"/>
                  </a:lnTo>
                  <a:cubicBezTo>
                    <a:pt x="2435079" y="574942"/>
                    <a:pt x="2435079" y="572163"/>
                    <a:pt x="2436793" y="570448"/>
                  </a:cubicBezTo>
                  <a:lnTo>
                    <a:pt x="2454555" y="552686"/>
                  </a:lnTo>
                  <a:cubicBezTo>
                    <a:pt x="2455412" y="551829"/>
                    <a:pt x="2456536" y="551400"/>
                    <a:pt x="2457659" y="551400"/>
                  </a:cubicBezTo>
                  <a:close/>
                  <a:moveTo>
                    <a:pt x="2081820" y="551400"/>
                  </a:moveTo>
                  <a:cubicBezTo>
                    <a:pt x="2082944" y="551400"/>
                    <a:pt x="2084068" y="551829"/>
                    <a:pt x="2084925" y="552686"/>
                  </a:cubicBezTo>
                  <a:lnTo>
                    <a:pt x="2097166" y="564928"/>
                  </a:lnTo>
                  <a:cubicBezTo>
                    <a:pt x="2098881" y="566642"/>
                    <a:pt x="2098881" y="569422"/>
                    <a:pt x="2097166" y="571136"/>
                  </a:cubicBezTo>
                  <a:lnTo>
                    <a:pt x="2079404" y="588898"/>
                  </a:lnTo>
                  <a:cubicBezTo>
                    <a:pt x="2077690" y="590612"/>
                    <a:pt x="2074911" y="590612"/>
                    <a:pt x="2073197" y="588898"/>
                  </a:cubicBezTo>
                  <a:lnTo>
                    <a:pt x="2060955" y="576656"/>
                  </a:lnTo>
                  <a:cubicBezTo>
                    <a:pt x="2059241" y="574942"/>
                    <a:pt x="2059241" y="572163"/>
                    <a:pt x="2060955" y="570448"/>
                  </a:cubicBezTo>
                  <a:lnTo>
                    <a:pt x="2078716" y="552686"/>
                  </a:lnTo>
                  <a:cubicBezTo>
                    <a:pt x="2079574" y="551829"/>
                    <a:pt x="2080697" y="551400"/>
                    <a:pt x="2081820" y="551400"/>
                  </a:cubicBezTo>
                  <a:close/>
                  <a:moveTo>
                    <a:pt x="1705983" y="551400"/>
                  </a:moveTo>
                  <a:cubicBezTo>
                    <a:pt x="1707106" y="551400"/>
                    <a:pt x="1708229" y="551829"/>
                    <a:pt x="1709087" y="552686"/>
                  </a:cubicBezTo>
                  <a:lnTo>
                    <a:pt x="1721329" y="564928"/>
                  </a:lnTo>
                  <a:cubicBezTo>
                    <a:pt x="1723042" y="566642"/>
                    <a:pt x="1723042" y="569422"/>
                    <a:pt x="1721329" y="571136"/>
                  </a:cubicBezTo>
                  <a:lnTo>
                    <a:pt x="1703567" y="588898"/>
                  </a:lnTo>
                  <a:cubicBezTo>
                    <a:pt x="1701852" y="590612"/>
                    <a:pt x="1699073" y="590612"/>
                    <a:pt x="1697358" y="588898"/>
                  </a:cubicBezTo>
                  <a:lnTo>
                    <a:pt x="1685116" y="576656"/>
                  </a:lnTo>
                  <a:cubicBezTo>
                    <a:pt x="1683403" y="574942"/>
                    <a:pt x="1683403" y="572163"/>
                    <a:pt x="1685116" y="570448"/>
                  </a:cubicBezTo>
                  <a:lnTo>
                    <a:pt x="1702879" y="552686"/>
                  </a:lnTo>
                  <a:cubicBezTo>
                    <a:pt x="1703736" y="551829"/>
                    <a:pt x="1704859" y="551400"/>
                    <a:pt x="1705983" y="551400"/>
                  </a:cubicBezTo>
                  <a:close/>
                  <a:moveTo>
                    <a:pt x="1330144" y="551400"/>
                  </a:moveTo>
                  <a:cubicBezTo>
                    <a:pt x="1331268" y="551400"/>
                    <a:pt x="1332391" y="551829"/>
                    <a:pt x="1333248" y="552686"/>
                  </a:cubicBezTo>
                  <a:lnTo>
                    <a:pt x="1345490" y="564928"/>
                  </a:lnTo>
                  <a:cubicBezTo>
                    <a:pt x="1347205" y="566642"/>
                    <a:pt x="1347205" y="569422"/>
                    <a:pt x="1345490" y="571136"/>
                  </a:cubicBezTo>
                  <a:lnTo>
                    <a:pt x="1327728" y="588898"/>
                  </a:lnTo>
                  <a:cubicBezTo>
                    <a:pt x="1326014" y="590612"/>
                    <a:pt x="1323234" y="590612"/>
                    <a:pt x="1321520" y="588898"/>
                  </a:cubicBezTo>
                  <a:lnTo>
                    <a:pt x="1309278" y="576656"/>
                  </a:lnTo>
                  <a:cubicBezTo>
                    <a:pt x="1307564" y="574942"/>
                    <a:pt x="1307564" y="572163"/>
                    <a:pt x="1309278" y="570448"/>
                  </a:cubicBezTo>
                  <a:lnTo>
                    <a:pt x="1327040" y="552686"/>
                  </a:lnTo>
                  <a:cubicBezTo>
                    <a:pt x="1327897" y="551829"/>
                    <a:pt x="1329021" y="551400"/>
                    <a:pt x="1330144" y="551400"/>
                  </a:cubicBezTo>
                  <a:close/>
                  <a:moveTo>
                    <a:pt x="954306" y="551400"/>
                  </a:moveTo>
                  <a:cubicBezTo>
                    <a:pt x="955430" y="551400"/>
                    <a:pt x="956554" y="551829"/>
                    <a:pt x="957410" y="552686"/>
                  </a:cubicBezTo>
                  <a:lnTo>
                    <a:pt x="969652" y="564928"/>
                  </a:lnTo>
                  <a:cubicBezTo>
                    <a:pt x="971367" y="566642"/>
                    <a:pt x="971367" y="569422"/>
                    <a:pt x="969652" y="571136"/>
                  </a:cubicBezTo>
                  <a:lnTo>
                    <a:pt x="951891" y="588898"/>
                  </a:lnTo>
                  <a:cubicBezTo>
                    <a:pt x="950176" y="590612"/>
                    <a:pt x="947397" y="590612"/>
                    <a:pt x="945682" y="588898"/>
                  </a:cubicBezTo>
                  <a:lnTo>
                    <a:pt x="933440" y="576656"/>
                  </a:lnTo>
                  <a:cubicBezTo>
                    <a:pt x="931726" y="574942"/>
                    <a:pt x="931726" y="572163"/>
                    <a:pt x="933440" y="570448"/>
                  </a:cubicBezTo>
                  <a:lnTo>
                    <a:pt x="951203" y="552686"/>
                  </a:lnTo>
                  <a:cubicBezTo>
                    <a:pt x="952060" y="551829"/>
                    <a:pt x="953183" y="551400"/>
                    <a:pt x="954306" y="551400"/>
                  </a:cubicBezTo>
                  <a:close/>
                  <a:moveTo>
                    <a:pt x="578469" y="551400"/>
                  </a:moveTo>
                  <a:cubicBezTo>
                    <a:pt x="579592" y="551400"/>
                    <a:pt x="580715" y="551829"/>
                    <a:pt x="581573" y="552686"/>
                  </a:cubicBezTo>
                  <a:lnTo>
                    <a:pt x="593814" y="564928"/>
                  </a:lnTo>
                  <a:cubicBezTo>
                    <a:pt x="595528" y="566642"/>
                    <a:pt x="595528" y="569422"/>
                    <a:pt x="593814" y="571136"/>
                  </a:cubicBezTo>
                  <a:lnTo>
                    <a:pt x="576052" y="588898"/>
                  </a:lnTo>
                  <a:cubicBezTo>
                    <a:pt x="574338" y="590612"/>
                    <a:pt x="571559" y="590612"/>
                    <a:pt x="569844" y="588898"/>
                  </a:cubicBezTo>
                  <a:lnTo>
                    <a:pt x="557602" y="576656"/>
                  </a:lnTo>
                  <a:cubicBezTo>
                    <a:pt x="555889" y="574942"/>
                    <a:pt x="555889" y="572163"/>
                    <a:pt x="557602" y="570448"/>
                  </a:cubicBezTo>
                  <a:lnTo>
                    <a:pt x="575365" y="552686"/>
                  </a:lnTo>
                  <a:cubicBezTo>
                    <a:pt x="576222" y="551829"/>
                    <a:pt x="577345" y="551400"/>
                    <a:pt x="578469" y="551400"/>
                  </a:cubicBezTo>
                  <a:close/>
                  <a:moveTo>
                    <a:pt x="202631" y="551400"/>
                  </a:moveTo>
                  <a:cubicBezTo>
                    <a:pt x="203754" y="551400"/>
                    <a:pt x="204878" y="551829"/>
                    <a:pt x="205735" y="552686"/>
                  </a:cubicBezTo>
                  <a:lnTo>
                    <a:pt x="217977" y="564928"/>
                  </a:lnTo>
                  <a:cubicBezTo>
                    <a:pt x="219691" y="566642"/>
                    <a:pt x="219691" y="569422"/>
                    <a:pt x="217977" y="571136"/>
                  </a:cubicBezTo>
                  <a:lnTo>
                    <a:pt x="200215" y="588898"/>
                  </a:lnTo>
                  <a:cubicBezTo>
                    <a:pt x="198500" y="590612"/>
                    <a:pt x="195721" y="590612"/>
                    <a:pt x="194006" y="588898"/>
                  </a:cubicBezTo>
                  <a:lnTo>
                    <a:pt x="181764" y="576656"/>
                  </a:lnTo>
                  <a:cubicBezTo>
                    <a:pt x="180050" y="574942"/>
                    <a:pt x="180050" y="572163"/>
                    <a:pt x="181764" y="570448"/>
                  </a:cubicBezTo>
                  <a:lnTo>
                    <a:pt x="199527" y="552686"/>
                  </a:lnTo>
                  <a:cubicBezTo>
                    <a:pt x="200384" y="551829"/>
                    <a:pt x="201507" y="551400"/>
                    <a:pt x="202631" y="551400"/>
                  </a:cubicBezTo>
                  <a:close/>
                  <a:moveTo>
                    <a:pt x="4018878" y="547164"/>
                  </a:moveTo>
                  <a:cubicBezTo>
                    <a:pt x="4019974" y="547212"/>
                    <a:pt x="4021053" y="547679"/>
                    <a:pt x="4021852" y="548553"/>
                  </a:cubicBezTo>
                  <a:lnTo>
                    <a:pt x="4025286" y="552305"/>
                  </a:lnTo>
                  <a:cubicBezTo>
                    <a:pt x="4026885" y="554054"/>
                    <a:pt x="4026765" y="556768"/>
                    <a:pt x="4025017" y="558368"/>
                  </a:cubicBezTo>
                  <a:lnTo>
                    <a:pt x="4021265" y="561801"/>
                  </a:lnTo>
                  <a:cubicBezTo>
                    <a:pt x="4019517" y="563400"/>
                    <a:pt x="4016802" y="563279"/>
                    <a:pt x="4015203" y="561531"/>
                  </a:cubicBezTo>
                  <a:lnTo>
                    <a:pt x="4011770" y="557780"/>
                  </a:lnTo>
                  <a:cubicBezTo>
                    <a:pt x="4010170" y="556031"/>
                    <a:pt x="4010291" y="553317"/>
                    <a:pt x="4012039" y="551718"/>
                  </a:cubicBezTo>
                  <a:lnTo>
                    <a:pt x="4015791" y="548284"/>
                  </a:lnTo>
                  <a:cubicBezTo>
                    <a:pt x="4016665" y="547485"/>
                    <a:pt x="4017780" y="547115"/>
                    <a:pt x="4018878" y="547164"/>
                  </a:cubicBezTo>
                  <a:close/>
                  <a:moveTo>
                    <a:pt x="3643039" y="547164"/>
                  </a:moveTo>
                  <a:cubicBezTo>
                    <a:pt x="3644136" y="547212"/>
                    <a:pt x="3645215" y="547679"/>
                    <a:pt x="3646014" y="548553"/>
                  </a:cubicBezTo>
                  <a:lnTo>
                    <a:pt x="3649448" y="552305"/>
                  </a:lnTo>
                  <a:cubicBezTo>
                    <a:pt x="3651048" y="554054"/>
                    <a:pt x="3650927" y="556768"/>
                    <a:pt x="3649179" y="558368"/>
                  </a:cubicBezTo>
                  <a:lnTo>
                    <a:pt x="3645426" y="561801"/>
                  </a:lnTo>
                  <a:cubicBezTo>
                    <a:pt x="3643679" y="563400"/>
                    <a:pt x="3640965" y="563279"/>
                    <a:pt x="3639366" y="561531"/>
                  </a:cubicBezTo>
                  <a:lnTo>
                    <a:pt x="3635932" y="557780"/>
                  </a:lnTo>
                  <a:cubicBezTo>
                    <a:pt x="3634332" y="556031"/>
                    <a:pt x="3634453" y="553317"/>
                    <a:pt x="3636201" y="551718"/>
                  </a:cubicBezTo>
                  <a:lnTo>
                    <a:pt x="3639953" y="548284"/>
                  </a:lnTo>
                  <a:cubicBezTo>
                    <a:pt x="3640827" y="547485"/>
                    <a:pt x="3641942" y="547115"/>
                    <a:pt x="3643039" y="547164"/>
                  </a:cubicBezTo>
                  <a:close/>
                  <a:moveTo>
                    <a:pt x="3267202" y="547164"/>
                  </a:moveTo>
                  <a:cubicBezTo>
                    <a:pt x="3268298" y="547212"/>
                    <a:pt x="3269376" y="547679"/>
                    <a:pt x="3270176" y="548553"/>
                  </a:cubicBezTo>
                  <a:lnTo>
                    <a:pt x="3273610" y="552305"/>
                  </a:lnTo>
                  <a:cubicBezTo>
                    <a:pt x="3275209" y="554054"/>
                    <a:pt x="3275088" y="556768"/>
                    <a:pt x="3273340" y="558368"/>
                  </a:cubicBezTo>
                  <a:lnTo>
                    <a:pt x="3269588" y="561801"/>
                  </a:lnTo>
                  <a:cubicBezTo>
                    <a:pt x="3267840" y="563400"/>
                    <a:pt x="3265126" y="563279"/>
                    <a:pt x="3263527" y="561531"/>
                  </a:cubicBezTo>
                  <a:lnTo>
                    <a:pt x="3260094" y="557780"/>
                  </a:lnTo>
                  <a:cubicBezTo>
                    <a:pt x="3258494" y="556031"/>
                    <a:pt x="3258614" y="553317"/>
                    <a:pt x="3260363" y="551718"/>
                  </a:cubicBezTo>
                  <a:lnTo>
                    <a:pt x="3264114" y="548284"/>
                  </a:lnTo>
                  <a:cubicBezTo>
                    <a:pt x="3264989" y="547485"/>
                    <a:pt x="3266104" y="547115"/>
                    <a:pt x="3267202" y="547164"/>
                  </a:cubicBezTo>
                  <a:close/>
                  <a:moveTo>
                    <a:pt x="2891363" y="547164"/>
                  </a:moveTo>
                  <a:cubicBezTo>
                    <a:pt x="2892460" y="547212"/>
                    <a:pt x="2893539" y="547679"/>
                    <a:pt x="2894338" y="548553"/>
                  </a:cubicBezTo>
                  <a:lnTo>
                    <a:pt x="2897772" y="552305"/>
                  </a:lnTo>
                  <a:cubicBezTo>
                    <a:pt x="2899371" y="554054"/>
                    <a:pt x="2899251" y="556768"/>
                    <a:pt x="2897502" y="558368"/>
                  </a:cubicBezTo>
                  <a:lnTo>
                    <a:pt x="2893750" y="561801"/>
                  </a:lnTo>
                  <a:cubicBezTo>
                    <a:pt x="2892002" y="563400"/>
                    <a:pt x="2889288" y="563279"/>
                    <a:pt x="2887689" y="561531"/>
                  </a:cubicBezTo>
                  <a:lnTo>
                    <a:pt x="2884256" y="557780"/>
                  </a:lnTo>
                  <a:cubicBezTo>
                    <a:pt x="2882656" y="556031"/>
                    <a:pt x="2882777" y="553317"/>
                    <a:pt x="2884525" y="551718"/>
                  </a:cubicBezTo>
                  <a:lnTo>
                    <a:pt x="2888276" y="548284"/>
                  </a:lnTo>
                  <a:cubicBezTo>
                    <a:pt x="2889151" y="547485"/>
                    <a:pt x="2890266" y="547115"/>
                    <a:pt x="2891363" y="547164"/>
                  </a:cubicBezTo>
                  <a:close/>
                  <a:moveTo>
                    <a:pt x="2515525" y="547164"/>
                  </a:moveTo>
                  <a:cubicBezTo>
                    <a:pt x="2516622" y="547212"/>
                    <a:pt x="2517701" y="547679"/>
                    <a:pt x="2518500" y="548553"/>
                  </a:cubicBezTo>
                  <a:lnTo>
                    <a:pt x="2521934" y="552305"/>
                  </a:lnTo>
                  <a:cubicBezTo>
                    <a:pt x="2523533" y="554054"/>
                    <a:pt x="2523413" y="556768"/>
                    <a:pt x="2521665" y="558368"/>
                  </a:cubicBezTo>
                  <a:lnTo>
                    <a:pt x="2517912" y="561801"/>
                  </a:lnTo>
                  <a:cubicBezTo>
                    <a:pt x="2516165" y="563400"/>
                    <a:pt x="2513450" y="563279"/>
                    <a:pt x="2511851" y="561531"/>
                  </a:cubicBezTo>
                  <a:lnTo>
                    <a:pt x="2508418" y="557780"/>
                  </a:lnTo>
                  <a:cubicBezTo>
                    <a:pt x="2506818" y="556031"/>
                    <a:pt x="2506938" y="553317"/>
                    <a:pt x="2508687" y="551718"/>
                  </a:cubicBezTo>
                  <a:lnTo>
                    <a:pt x="2512438" y="548284"/>
                  </a:lnTo>
                  <a:cubicBezTo>
                    <a:pt x="2513313" y="547485"/>
                    <a:pt x="2514428" y="547115"/>
                    <a:pt x="2515525" y="547164"/>
                  </a:cubicBezTo>
                  <a:close/>
                  <a:moveTo>
                    <a:pt x="2139687" y="547164"/>
                  </a:moveTo>
                  <a:cubicBezTo>
                    <a:pt x="2140784" y="547212"/>
                    <a:pt x="2141862" y="547679"/>
                    <a:pt x="2142662" y="548553"/>
                  </a:cubicBezTo>
                  <a:lnTo>
                    <a:pt x="2146095" y="552305"/>
                  </a:lnTo>
                  <a:cubicBezTo>
                    <a:pt x="2147695" y="554054"/>
                    <a:pt x="2147575" y="556768"/>
                    <a:pt x="2145826" y="558368"/>
                  </a:cubicBezTo>
                  <a:lnTo>
                    <a:pt x="2142074" y="561801"/>
                  </a:lnTo>
                  <a:cubicBezTo>
                    <a:pt x="2140326" y="563400"/>
                    <a:pt x="2137612" y="563279"/>
                    <a:pt x="2136013" y="561531"/>
                  </a:cubicBezTo>
                  <a:lnTo>
                    <a:pt x="2132580" y="557780"/>
                  </a:lnTo>
                  <a:cubicBezTo>
                    <a:pt x="2130980" y="556031"/>
                    <a:pt x="2131100" y="553317"/>
                    <a:pt x="2132848" y="551718"/>
                  </a:cubicBezTo>
                  <a:lnTo>
                    <a:pt x="2136600" y="548284"/>
                  </a:lnTo>
                  <a:cubicBezTo>
                    <a:pt x="2137475" y="547485"/>
                    <a:pt x="2138590" y="547115"/>
                    <a:pt x="2139687" y="547164"/>
                  </a:cubicBezTo>
                  <a:close/>
                  <a:moveTo>
                    <a:pt x="1763848" y="547164"/>
                  </a:moveTo>
                  <a:cubicBezTo>
                    <a:pt x="1764946" y="547212"/>
                    <a:pt x="1766025" y="547679"/>
                    <a:pt x="1766824" y="548553"/>
                  </a:cubicBezTo>
                  <a:lnTo>
                    <a:pt x="1770257" y="552305"/>
                  </a:lnTo>
                  <a:cubicBezTo>
                    <a:pt x="1771857" y="554054"/>
                    <a:pt x="1771736" y="556768"/>
                    <a:pt x="1769988" y="558368"/>
                  </a:cubicBezTo>
                  <a:lnTo>
                    <a:pt x="1766236" y="561801"/>
                  </a:lnTo>
                  <a:cubicBezTo>
                    <a:pt x="1764489" y="563400"/>
                    <a:pt x="1761774" y="563279"/>
                    <a:pt x="1760175" y="561531"/>
                  </a:cubicBezTo>
                  <a:lnTo>
                    <a:pt x="1756742" y="557780"/>
                  </a:lnTo>
                  <a:cubicBezTo>
                    <a:pt x="1755142" y="556031"/>
                    <a:pt x="1755262" y="553317"/>
                    <a:pt x="1757011" y="551718"/>
                  </a:cubicBezTo>
                  <a:lnTo>
                    <a:pt x="1760762" y="548284"/>
                  </a:lnTo>
                  <a:cubicBezTo>
                    <a:pt x="1761637" y="547485"/>
                    <a:pt x="1762752" y="547115"/>
                    <a:pt x="1763848" y="547164"/>
                  </a:cubicBezTo>
                  <a:close/>
                  <a:moveTo>
                    <a:pt x="1388011" y="547164"/>
                  </a:moveTo>
                  <a:cubicBezTo>
                    <a:pt x="1389108" y="547212"/>
                    <a:pt x="1390186" y="547679"/>
                    <a:pt x="1390986" y="548553"/>
                  </a:cubicBezTo>
                  <a:lnTo>
                    <a:pt x="1394419" y="552305"/>
                  </a:lnTo>
                  <a:cubicBezTo>
                    <a:pt x="1396018" y="554054"/>
                    <a:pt x="1395898" y="556768"/>
                    <a:pt x="1394150" y="558368"/>
                  </a:cubicBezTo>
                  <a:lnTo>
                    <a:pt x="1390398" y="561801"/>
                  </a:lnTo>
                  <a:cubicBezTo>
                    <a:pt x="1388650" y="563400"/>
                    <a:pt x="1385936" y="563279"/>
                    <a:pt x="1384336" y="561531"/>
                  </a:cubicBezTo>
                  <a:lnTo>
                    <a:pt x="1380903" y="557780"/>
                  </a:lnTo>
                  <a:cubicBezTo>
                    <a:pt x="1379304" y="556031"/>
                    <a:pt x="1379424" y="553317"/>
                    <a:pt x="1381172" y="551718"/>
                  </a:cubicBezTo>
                  <a:lnTo>
                    <a:pt x="1384924" y="548284"/>
                  </a:lnTo>
                  <a:cubicBezTo>
                    <a:pt x="1385798" y="547485"/>
                    <a:pt x="1386914" y="547115"/>
                    <a:pt x="1388011" y="547164"/>
                  </a:cubicBezTo>
                  <a:close/>
                  <a:moveTo>
                    <a:pt x="1012173" y="547164"/>
                  </a:moveTo>
                  <a:cubicBezTo>
                    <a:pt x="1013270" y="547212"/>
                    <a:pt x="1014348" y="547679"/>
                    <a:pt x="1015148" y="548553"/>
                  </a:cubicBezTo>
                  <a:lnTo>
                    <a:pt x="1018581" y="552305"/>
                  </a:lnTo>
                  <a:cubicBezTo>
                    <a:pt x="1020180" y="554054"/>
                    <a:pt x="1020060" y="556768"/>
                    <a:pt x="1018312" y="558368"/>
                  </a:cubicBezTo>
                  <a:lnTo>
                    <a:pt x="1014560" y="561801"/>
                  </a:lnTo>
                  <a:cubicBezTo>
                    <a:pt x="1012812" y="563400"/>
                    <a:pt x="1010098" y="563279"/>
                    <a:pt x="1008498" y="561531"/>
                  </a:cubicBezTo>
                  <a:lnTo>
                    <a:pt x="1005066" y="557780"/>
                  </a:lnTo>
                  <a:cubicBezTo>
                    <a:pt x="1003466" y="556031"/>
                    <a:pt x="1003586" y="553317"/>
                    <a:pt x="1005334" y="551718"/>
                  </a:cubicBezTo>
                  <a:lnTo>
                    <a:pt x="1009086" y="548284"/>
                  </a:lnTo>
                  <a:cubicBezTo>
                    <a:pt x="1009960" y="547485"/>
                    <a:pt x="1011075" y="547115"/>
                    <a:pt x="1012173" y="547164"/>
                  </a:cubicBezTo>
                  <a:close/>
                  <a:moveTo>
                    <a:pt x="636335" y="547164"/>
                  </a:moveTo>
                  <a:cubicBezTo>
                    <a:pt x="637432" y="547212"/>
                    <a:pt x="638510" y="547679"/>
                    <a:pt x="639310" y="548553"/>
                  </a:cubicBezTo>
                  <a:lnTo>
                    <a:pt x="642743" y="552305"/>
                  </a:lnTo>
                  <a:cubicBezTo>
                    <a:pt x="644343" y="554054"/>
                    <a:pt x="644222" y="556768"/>
                    <a:pt x="642474" y="558368"/>
                  </a:cubicBezTo>
                  <a:lnTo>
                    <a:pt x="638722" y="561801"/>
                  </a:lnTo>
                  <a:cubicBezTo>
                    <a:pt x="636974" y="563400"/>
                    <a:pt x="634260" y="563279"/>
                    <a:pt x="632661" y="561531"/>
                  </a:cubicBezTo>
                  <a:lnTo>
                    <a:pt x="629228" y="557780"/>
                  </a:lnTo>
                  <a:cubicBezTo>
                    <a:pt x="627628" y="556031"/>
                    <a:pt x="627748" y="553317"/>
                    <a:pt x="629496" y="551718"/>
                  </a:cubicBezTo>
                  <a:lnTo>
                    <a:pt x="633248" y="548284"/>
                  </a:lnTo>
                  <a:cubicBezTo>
                    <a:pt x="634123" y="547485"/>
                    <a:pt x="635238" y="547115"/>
                    <a:pt x="636335" y="547164"/>
                  </a:cubicBezTo>
                  <a:close/>
                  <a:moveTo>
                    <a:pt x="260497" y="547164"/>
                  </a:moveTo>
                  <a:cubicBezTo>
                    <a:pt x="261594" y="547212"/>
                    <a:pt x="262673" y="547679"/>
                    <a:pt x="263472" y="548553"/>
                  </a:cubicBezTo>
                  <a:lnTo>
                    <a:pt x="266905" y="552305"/>
                  </a:lnTo>
                  <a:cubicBezTo>
                    <a:pt x="268505" y="554054"/>
                    <a:pt x="268385" y="556768"/>
                    <a:pt x="266636" y="558368"/>
                  </a:cubicBezTo>
                  <a:lnTo>
                    <a:pt x="262884" y="561801"/>
                  </a:lnTo>
                  <a:cubicBezTo>
                    <a:pt x="261136" y="563400"/>
                    <a:pt x="258422" y="563279"/>
                    <a:pt x="256823" y="561531"/>
                  </a:cubicBezTo>
                  <a:lnTo>
                    <a:pt x="253390" y="557780"/>
                  </a:lnTo>
                  <a:cubicBezTo>
                    <a:pt x="251790" y="556031"/>
                    <a:pt x="251910" y="553317"/>
                    <a:pt x="253658" y="551718"/>
                  </a:cubicBezTo>
                  <a:lnTo>
                    <a:pt x="257410" y="548284"/>
                  </a:lnTo>
                  <a:cubicBezTo>
                    <a:pt x="258285" y="547485"/>
                    <a:pt x="259400" y="547115"/>
                    <a:pt x="260497" y="547164"/>
                  </a:cubicBezTo>
                  <a:close/>
                  <a:moveTo>
                    <a:pt x="4053961" y="536344"/>
                  </a:moveTo>
                  <a:lnTo>
                    <a:pt x="4087351" y="637852"/>
                  </a:lnTo>
                  <a:lnTo>
                    <a:pt x="4084906" y="640297"/>
                  </a:lnTo>
                  <a:cubicBezTo>
                    <a:pt x="4079082" y="646122"/>
                    <a:pt x="4069639" y="646122"/>
                    <a:pt x="4063814" y="640297"/>
                  </a:cubicBezTo>
                  <a:lnTo>
                    <a:pt x="4017457" y="593940"/>
                  </a:lnTo>
                  <a:cubicBezTo>
                    <a:pt x="4011632" y="588115"/>
                    <a:pt x="4011632" y="578672"/>
                    <a:pt x="4017457" y="572848"/>
                  </a:cubicBezTo>
                  <a:close/>
                  <a:moveTo>
                    <a:pt x="3694424" y="526220"/>
                  </a:moveTo>
                  <a:cubicBezTo>
                    <a:pt x="3698241" y="526220"/>
                    <a:pt x="3702058" y="527676"/>
                    <a:pt x="3704970" y="530589"/>
                  </a:cubicBezTo>
                  <a:lnTo>
                    <a:pt x="3751327" y="576946"/>
                  </a:lnTo>
                  <a:cubicBezTo>
                    <a:pt x="3757152" y="582771"/>
                    <a:pt x="3757152" y="592214"/>
                    <a:pt x="3751327" y="598038"/>
                  </a:cubicBezTo>
                  <a:lnTo>
                    <a:pt x="3709069" y="640297"/>
                  </a:lnTo>
                  <a:cubicBezTo>
                    <a:pt x="3703244" y="646122"/>
                    <a:pt x="3693800" y="646122"/>
                    <a:pt x="3687976" y="640297"/>
                  </a:cubicBezTo>
                  <a:lnTo>
                    <a:pt x="3641619" y="593940"/>
                  </a:lnTo>
                  <a:cubicBezTo>
                    <a:pt x="3635794" y="588115"/>
                    <a:pt x="3635794" y="578672"/>
                    <a:pt x="3641619" y="572848"/>
                  </a:cubicBezTo>
                  <a:lnTo>
                    <a:pt x="3683878" y="530589"/>
                  </a:lnTo>
                  <a:cubicBezTo>
                    <a:pt x="3686790" y="527676"/>
                    <a:pt x="3690607" y="526220"/>
                    <a:pt x="3694424" y="526220"/>
                  </a:cubicBezTo>
                  <a:close/>
                  <a:moveTo>
                    <a:pt x="3318586" y="526220"/>
                  </a:moveTo>
                  <a:cubicBezTo>
                    <a:pt x="3322403" y="526220"/>
                    <a:pt x="3326220" y="527676"/>
                    <a:pt x="3329132" y="530589"/>
                  </a:cubicBezTo>
                  <a:lnTo>
                    <a:pt x="3375490" y="576946"/>
                  </a:lnTo>
                  <a:cubicBezTo>
                    <a:pt x="3381314" y="582771"/>
                    <a:pt x="3381314" y="592214"/>
                    <a:pt x="3375490" y="598038"/>
                  </a:cubicBezTo>
                  <a:lnTo>
                    <a:pt x="3333230" y="640297"/>
                  </a:lnTo>
                  <a:cubicBezTo>
                    <a:pt x="3327406" y="646122"/>
                    <a:pt x="3317963" y="646122"/>
                    <a:pt x="3312138" y="640297"/>
                  </a:cubicBezTo>
                  <a:lnTo>
                    <a:pt x="3265780" y="593940"/>
                  </a:lnTo>
                  <a:cubicBezTo>
                    <a:pt x="3259956" y="588115"/>
                    <a:pt x="3259956" y="578672"/>
                    <a:pt x="3265780" y="572848"/>
                  </a:cubicBezTo>
                  <a:lnTo>
                    <a:pt x="3308040" y="530589"/>
                  </a:lnTo>
                  <a:cubicBezTo>
                    <a:pt x="3310952" y="527676"/>
                    <a:pt x="3314769" y="526220"/>
                    <a:pt x="3318586" y="526220"/>
                  </a:cubicBezTo>
                  <a:close/>
                  <a:moveTo>
                    <a:pt x="2942748" y="526220"/>
                  </a:moveTo>
                  <a:cubicBezTo>
                    <a:pt x="2946565" y="526220"/>
                    <a:pt x="2950382" y="527676"/>
                    <a:pt x="2953294" y="530589"/>
                  </a:cubicBezTo>
                  <a:lnTo>
                    <a:pt x="2999652" y="576946"/>
                  </a:lnTo>
                  <a:cubicBezTo>
                    <a:pt x="3005476" y="582771"/>
                    <a:pt x="3005476" y="592214"/>
                    <a:pt x="2999652" y="598038"/>
                  </a:cubicBezTo>
                  <a:lnTo>
                    <a:pt x="2957392" y="640297"/>
                  </a:lnTo>
                  <a:cubicBezTo>
                    <a:pt x="2951568" y="646122"/>
                    <a:pt x="2942124" y="646122"/>
                    <a:pt x="2936300" y="640297"/>
                  </a:cubicBezTo>
                  <a:lnTo>
                    <a:pt x="2889943" y="593940"/>
                  </a:lnTo>
                  <a:cubicBezTo>
                    <a:pt x="2884118" y="588115"/>
                    <a:pt x="2884118" y="578672"/>
                    <a:pt x="2889943" y="572848"/>
                  </a:cubicBezTo>
                  <a:lnTo>
                    <a:pt x="2932202" y="530589"/>
                  </a:lnTo>
                  <a:cubicBezTo>
                    <a:pt x="2935114" y="527676"/>
                    <a:pt x="2938931" y="526220"/>
                    <a:pt x="2942748" y="526220"/>
                  </a:cubicBezTo>
                  <a:close/>
                  <a:moveTo>
                    <a:pt x="2566910" y="526220"/>
                  </a:moveTo>
                  <a:cubicBezTo>
                    <a:pt x="2570727" y="526220"/>
                    <a:pt x="2574544" y="527676"/>
                    <a:pt x="2577456" y="530589"/>
                  </a:cubicBezTo>
                  <a:lnTo>
                    <a:pt x="2623813" y="576946"/>
                  </a:lnTo>
                  <a:cubicBezTo>
                    <a:pt x="2629638" y="582771"/>
                    <a:pt x="2629638" y="592214"/>
                    <a:pt x="2623813" y="598038"/>
                  </a:cubicBezTo>
                  <a:lnTo>
                    <a:pt x="2581554" y="640297"/>
                  </a:lnTo>
                  <a:cubicBezTo>
                    <a:pt x="2575730" y="646122"/>
                    <a:pt x="2566286" y="646122"/>
                    <a:pt x="2560462" y="640297"/>
                  </a:cubicBezTo>
                  <a:lnTo>
                    <a:pt x="2514105" y="593940"/>
                  </a:lnTo>
                  <a:cubicBezTo>
                    <a:pt x="2508280" y="588115"/>
                    <a:pt x="2508280" y="578672"/>
                    <a:pt x="2514105" y="572848"/>
                  </a:cubicBezTo>
                  <a:lnTo>
                    <a:pt x="2556364" y="530589"/>
                  </a:lnTo>
                  <a:cubicBezTo>
                    <a:pt x="2559276" y="527676"/>
                    <a:pt x="2563093" y="526220"/>
                    <a:pt x="2566910" y="526220"/>
                  </a:cubicBezTo>
                  <a:close/>
                  <a:moveTo>
                    <a:pt x="2191072" y="526220"/>
                  </a:moveTo>
                  <a:cubicBezTo>
                    <a:pt x="2194889" y="526220"/>
                    <a:pt x="2198706" y="527676"/>
                    <a:pt x="2201618" y="530589"/>
                  </a:cubicBezTo>
                  <a:lnTo>
                    <a:pt x="2247976" y="576946"/>
                  </a:lnTo>
                  <a:cubicBezTo>
                    <a:pt x="2253800" y="582771"/>
                    <a:pt x="2253800" y="592214"/>
                    <a:pt x="2247976" y="598038"/>
                  </a:cubicBezTo>
                  <a:lnTo>
                    <a:pt x="2205716" y="640297"/>
                  </a:lnTo>
                  <a:cubicBezTo>
                    <a:pt x="2199892" y="646122"/>
                    <a:pt x="2190448" y="646122"/>
                    <a:pt x="2184624" y="640297"/>
                  </a:cubicBezTo>
                  <a:lnTo>
                    <a:pt x="2138266" y="593940"/>
                  </a:lnTo>
                  <a:cubicBezTo>
                    <a:pt x="2132442" y="588115"/>
                    <a:pt x="2132442" y="578672"/>
                    <a:pt x="2138266" y="572848"/>
                  </a:cubicBezTo>
                  <a:lnTo>
                    <a:pt x="2180526" y="530589"/>
                  </a:lnTo>
                  <a:cubicBezTo>
                    <a:pt x="2183438" y="527676"/>
                    <a:pt x="2187255" y="526220"/>
                    <a:pt x="2191072" y="526220"/>
                  </a:cubicBezTo>
                  <a:close/>
                  <a:moveTo>
                    <a:pt x="1815234" y="526220"/>
                  </a:moveTo>
                  <a:cubicBezTo>
                    <a:pt x="1819051" y="526220"/>
                    <a:pt x="1822868" y="527676"/>
                    <a:pt x="1825779" y="530589"/>
                  </a:cubicBezTo>
                  <a:lnTo>
                    <a:pt x="1872137" y="576946"/>
                  </a:lnTo>
                  <a:cubicBezTo>
                    <a:pt x="1877962" y="582771"/>
                    <a:pt x="1877962" y="592214"/>
                    <a:pt x="1872137" y="598038"/>
                  </a:cubicBezTo>
                  <a:lnTo>
                    <a:pt x="1829878" y="640297"/>
                  </a:lnTo>
                  <a:cubicBezTo>
                    <a:pt x="1824054" y="646122"/>
                    <a:pt x="1814610" y="646122"/>
                    <a:pt x="1808786" y="640297"/>
                  </a:cubicBezTo>
                  <a:lnTo>
                    <a:pt x="1762429" y="593940"/>
                  </a:lnTo>
                  <a:cubicBezTo>
                    <a:pt x="1756604" y="588115"/>
                    <a:pt x="1756604" y="578672"/>
                    <a:pt x="1762429" y="572848"/>
                  </a:cubicBezTo>
                  <a:lnTo>
                    <a:pt x="1804687" y="530589"/>
                  </a:lnTo>
                  <a:cubicBezTo>
                    <a:pt x="1807600" y="527676"/>
                    <a:pt x="1811417" y="526220"/>
                    <a:pt x="1815234" y="526220"/>
                  </a:cubicBezTo>
                  <a:close/>
                  <a:moveTo>
                    <a:pt x="1439396" y="526220"/>
                  </a:moveTo>
                  <a:cubicBezTo>
                    <a:pt x="1443213" y="526220"/>
                    <a:pt x="1447029" y="527676"/>
                    <a:pt x="1449941" y="530589"/>
                  </a:cubicBezTo>
                  <a:lnTo>
                    <a:pt x="1496299" y="576946"/>
                  </a:lnTo>
                  <a:cubicBezTo>
                    <a:pt x="1502124" y="582771"/>
                    <a:pt x="1502124" y="592214"/>
                    <a:pt x="1496299" y="598038"/>
                  </a:cubicBezTo>
                  <a:lnTo>
                    <a:pt x="1454040" y="640297"/>
                  </a:lnTo>
                  <a:cubicBezTo>
                    <a:pt x="1448215" y="646122"/>
                    <a:pt x="1438772" y="646122"/>
                    <a:pt x="1432947" y="640297"/>
                  </a:cubicBezTo>
                  <a:lnTo>
                    <a:pt x="1386590" y="593940"/>
                  </a:lnTo>
                  <a:cubicBezTo>
                    <a:pt x="1380766" y="588115"/>
                    <a:pt x="1380766" y="578672"/>
                    <a:pt x="1386590" y="572848"/>
                  </a:cubicBezTo>
                  <a:lnTo>
                    <a:pt x="1428850" y="530589"/>
                  </a:lnTo>
                  <a:cubicBezTo>
                    <a:pt x="1431761" y="527676"/>
                    <a:pt x="1435579" y="526220"/>
                    <a:pt x="1439396" y="526220"/>
                  </a:cubicBezTo>
                  <a:close/>
                  <a:moveTo>
                    <a:pt x="1063557" y="526220"/>
                  </a:moveTo>
                  <a:cubicBezTo>
                    <a:pt x="1067374" y="526220"/>
                    <a:pt x="1071191" y="527676"/>
                    <a:pt x="1074103" y="530589"/>
                  </a:cubicBezTo>
                  <a:lnTo>
                    <a:pt x="1120461" y="576946"/>
                  </a:lnTo>
                  <a:cubicBezTo>
                    <a:pt x="1126285" y="582771"/>
                    <a:pt x="1126285" y="592214"/>
                    <a:pt x="1120461" y="598038"/>
                  </a:cubicBezTo>
                  <a:lnTo>
                    <a:pt x="1078202" y="640297"/>
                  </a:lnTo>
                  <a:cubicBezTo>
                    <a:pt x="1072377" y="646122"/>
                    <a:pt x="1062934" y="646122"/>
                    <a:pt x="1057109" y="640297"/>
                  </a:cubicBezTo>
                  <a:lnTo>
                    <a:pt x="1010752" y="593940"/>
                  </a:lnTo>
                  <a:cubicBezTo>
                    <a:pt x="1004928" y="588115"/>
                    <a:pt x="1004928" y="578672"/>
                    <a:pt x="1010752" y="572848"/>
                  </a:cubicBezTo>
                  <a:lnTo>
                    <a:pt x="1053011" y="530589"/>
                  </a:lnTo>
                  <a:cubicBezTo>
                    <a:pt x="1055923" y="527676"/>
                    <a:pt x="1059740" y="526220"/>
                    <a:pt x="1063557" y="526220"/>
                  </a:cubicBezTo>
                  <a:close/>
                  <a:moveTo>
                    <a:pt x="687720" y="526220"/>
                  </a:moveTo>
                  <a:cubicBezTo>
                    <a:pt x="691537" y="526220"/>
                    <a:pt x="695353" y="527676"/>
                    <a:pt x="698265" y="530589"/>
                  </a:cubicBezTo>
                  <a:lnTo>
                    <a:pt x="744623" y="576946"/>
                  </a:lnTo>
                  <a:cubicBezTo>
                    <a:pt x="750448" y="582771"/>
                    <a:pt x="750448" y="592214"/>
                    <a:pt x="744623" y="598038"/>
                  </a:cubicBezTo>
                  <a:lnTo>
                    <a:pt x="702364" y="640297"/>
                  </a:lnTo>
                  <a:cubicBezTo>
                    <a:pt x="696540" y="646122"/>
                    <a:pt x="687096" y="646122"/>
                    <a:pt x="681272" y="640297"/>
                  </a:cubicBezTo>
                  <a:lnTo>
                    <a:pt x="634914" y="593940"/>
                  </a:lnTo>
                  <a:cubicBezTo>
                    <a:pt x="629090" y="588115"/>
                    <a:pt x="629090" y="578672"/>
                    <a:pt x="634914" y="572848"/>
                  </a:cubicBezTo>
                  <a:lnTo>
                    <a:pt x="677173" y="530589"/>
                  </a:lnTo>
                  <a:cubicBezTo>
                    <a:pt x="680086" y="527676"/>
                    <a:pt x="683903" y="526220"/>
                    <a:pt x="687720" y="526220"/>
                  </a:cubicBezTo>
                  <a:close/>
                  <a:moveTo>
                    <a:pt x="311882" y="526220"/>
                  </a:moveTo>
                  <a:cubicBezTo>
                    <a:pt x="315698" y="526220"/>
                    <a:pt x="319516" y="527676"/>
                    <a:pt x="322428" y="530589"/>
                  </a:cubicBezTo>
                  <a:lnTo>
                    <a:pt x="368785" y="576946"/>
                  </a:lnTo>
                  <a:cubicBezTo>
                    <a:pt x="374609" y="582771"/>
                    <a:pt x="374609" y="592214"/>
                    <a:pt x="368785" y="598038"/>
                  </a:cubicBezTo>
                  <a:lnTo>
                    <a:pt x="326526" y="640297"/>
                  </a:lnTo>
                  <a:cubicBezTo>
                    <a:pt x="320702" y="646122"/>
                    <a:pt x="311258" y="646122"/>
                    <a:pt x="305433" y="640297"/>
                  </a:cubicBezTo>
                  <a:lnTo>
                    <a:pt x="259077" y="593940"/>
                  </a:lnTo>
                  <a:cubicBezTo>
                    <a:pt x="253252" y="588115"/>
                    <a:pt x="253252" y="578672"/>
                    <a:pt x="259077" y="572848"/>
                  </a:cubicBezTo>
                  <a:lnTo>
                    <a:pt x="301335" y="530589"/>
                  </a:lnTo>
                  <a:cubicBezTo>
                    <a:pt x="304247" y="527676"/>
                    <a:pt x="308065" y="526220"/>
                    <a:pt x="311882" y="526220"/>
                  </a:cubicBezTo>
                  <a:close/>
                  <a:moveTo>
                    <a:pt x="4040228" y="522088"/>
                  </a:moveTo>
                  <a:cubicBezTo>
                    <a:pt x="4041598" y="522067"/>
                    <a:pt x="4042977" y="522568"/>
                    <a:pt x="4044038" y="523597"/>
                  </a:cubicBezTo>
                  <a:lnTo>
                    <a:pt x="4048596" y="528014"/>
                  </a:lnTo>
                  <a:cubicBezTo>
                    <a:pt x="4050718" y="530072"/>
                    <a:pt x="4050772" y="533462"/>
                    <a:pt x="4048714" y="535585"/>
                  </a:cubicBezTo>
                  <a:lnTo>
                    <a:pt x="4036302" y="548392"/>
                  </a:lnTo>
                  <a:cubicBezTo>
                    <a:pt x="4034243" y="550515"/>
                    <a:pt x="4030854" y="550568"/>
                    <a:pt x="4028730" y="548510"/>
                  </a:cubicBezTo>
                  <a:lnTo>
                    <a:pt x="4024173" y="544093"/>
                  </a:lnTo>
                  <a:cubicBezTo>
                    <a:pt x="4022049" y="542035"/>
                    <a:pt x="4021997" y="538645"/>
                    <a:pt x="4024054" y="536522"/>
                  </a:cubicBezTo>
                  <a:lnTo>
                    <a:pt x="4036467" y="523715"/>
                  </a:lnTo>
                  <a:cubicBezTo>
                    <a:pt x="4037496" y="522653"/>
                    <a:pt x="4038858" y="522109"/>
                    <a:pt x="4040228" y="522088"/>
                  </a:cubicBezTo>
                  <a:close/>
                  <a:moveTo>
                    <a:pt x="3664390" y="522088"/>
                  </a:moveTo>
                  <a:cubicBezTo>
                    <a:pt x="3665760" y="522067"/>
                    <a:pt x="3667138" y="522568"/>
                    <a:pt x="3668200" y="523597"/>
                  </a:cubicBezTo>
                  <a:lnTo>
                    <a:pt x="3672758" y="528014"/>
                  </a:lnTo>
                  <a:cubicBezTo>
                    <a:pt x="3674881" y="530072"/>
                    <a:pt x="3674934" y="533462"/>
                    <a:pt x="3672876" y="535585"/>
                  </a:cubicBezTo>
                  <a:lnTo>
                    <a:pt x="3660464" y="548392"/>
                  </a:lnTo>
                  <a:cubicBezTo>
                    <a:pt x="3658406" y="550515"/>
                    <a:pt x="3655015" y="550568"/>
                    <a:pt x="3652892" y="548510"/>
                  </a:cubicBezTo>
                  <a:lnTo>
                    <a:pt x="3648335" y="544093"/>
                  </a:lnTo>
                  <a:cubicBezTo>
                    <a:pt x="3646212" y="542035"/>
                    <a:pt x="3646158" y="538645"/>
                    <a:pt x="3648216" y="536522"/>
                  </a:cubicBezTo>
                  <a:lnTo>
                    <a:pt x="3660628" y="523715"/>
                  </a:lnTo>
                  <a:cubicBezTo>
                    <a:pt x="3661658" y="522653"/>
                    <a:pt x="3663020" y="522109"/>
                    <a:pt x="3664390" y="522088"/>
                  </a:cubicBezTo>
                  <a:close/>
                  <a:moveTo>
                    <a:pt x="3288552" y="522088"/>
                  </a:moveTo>
                  <a:cubicBezTo>
                    <a:pt x="3289922" y="522067"/>
                    <a:pt x="3291300" y="522568"/>
                    <a:pt x="3292362" y="523597"/>
                  </a:cubicBezTo>
                  <a:lnTo>
                    <a:pt x="3296920" y="528014"/>
                  </a:lnTo>
                  <a:cubicBezTo>
                    <a:pt x="3299042" y="530072"/>
                    <a:pt x="3299096" y="533462"/>
                    <a:pt x="3297038" y="535585"/>
                  </a:cubicBezTo>
                  <a:lnTo>
                    <a:pt x="3284625" y="548392"/>
                  </a:lnTo>
                  <a:cubicBezTo>
                    <a:pt x="3282567" y="550515"/>
                    <a:pt x="3279178" y="550568"/>
                    <a:pt x="3277054" y="548510"/>
                  </a:cubicBezTo>
                  <a:lnTo>
                    <a:pt x="3272497" y="544093"/>
                  </a:lnTo>
                  <a:cubicBezTo>
                    <a:pt x="3270373" y="542035"/>
                    <a:pt x="3270320" y="538645"/>
                    <a:pt x="3272378" y="536522"/>
                  </a:cubicBezTo>
                  <a:lnTo>
                    <a:pt x="3284791" y="523715"/>
                  </a:lnTo>
                  <a:cubicBezTo>
                    <a:pt x="3285820" y="522653"/>
                    <a:pt x="3287182" y="522109"/>
                    <a:pt x="3288552" y="522088"/>
                  </a:cubicBezTo>
                  <a:close/>
                  <a:moveTo>
                    <a:pt x="2912714" y="522088"/>
                  </a:moveTo>
                  <a:cubicBezTo>
                    <a:pt x="2914084" y="522067"/>
                    <a:pt x="2915462" y="522568"/>
                    <a:pt x="2916524" y="523597"/>
                  </a:cubicBezTo>
                  <a:lnTo>
                    <a:pt x="2921082" y="528014"/>
                  </a:lnTo>
                  <a:cubicBezTo>
                    <a:pt x="2923205" y="530072"/>
                    <a:pt x="2923258" y="533462"/>
                    <a:pt x="2921200" y="535585"/>
                  </a:cubicBezTo>
                  <a:lnTo>
                    <a:pt x="2908788" y="548392"/>
                  </a:lnTo>
                  <a:cubicBezTo>
                    <a:pt x="2906730" y="550515"/>
                    <a:pt x="2903340" y="550568"/>
                    <a:pt x="2901216" y="548510"/>
                  </a:cubicBezTo>
                  <a:lnTo>
                    <a:pt x="2896659" y="544093"/>
                  </a:lnTo>
                  <a:cubicBezTo>
                    <a:pt x="2894535" y="542035"/>
                    <a:pt x="2894483" y="538645"/>
                    <a:pt x="2896540" y="536522"/>
                  </a:cubicBezTo>
                  <a:lnTo>
                    <a:pt x="2908952" y="523715"/>
                  </a:lnTo>
                  <a:cubicBezTo>
                    <a:pt x="2909982" y="522653"/>
                    <a:pt x="2911344" y="522109"/>
                    <a:pt x="2912714" y="522088"/>
                  </a:cubicBezTo>
                  <a:close/>
                  <a:moveTo>
                    <a:pt x="2536876" y="522088"/>
                  </a:moveTo>
                  <a:cubicBezTo>
                    <a:pt x="2538246" y="522067"/>
                    <a:pt x="2539625" y="522568"/>
                    <a:pt x="2540686" y="523597"/>
                  </a:cubicBezTo>
                  <a:lnTo>
                    <a:pt x="2545243" y="528014"/>
                  </a:lnTo>
                  <a:cubicBezTo>
                    <a:pt x="2547367" y="530072"/>
                    <a:pt x="2547420" y="533462"/>
                    <a:pt x="2545362" y="535585"/>
                  </a:cubicBezTo>
                  <a:lnTo>
                    <a:pt x="2532950" y="548392"/>
                  </a:lnTo>
                  <a:cubicBezTo>
                    <a:pt x="2530892" y="550515"/>
                    <a:pt x="2527501" y="550568"/>
                    <a:pt x="2525378" y="548510"/>
                  </a:cubicBezTo>
                  <a:lnTo>
                    <a:pt x="2520821" y="544093"/>
                  </a:lnTo>
                  <a:cubicBezTo>
                    <a:pt x="2518698" y="542035"/>
                    <a:pt x="2518644" y="538645"/>
                    <a:pt x="2520702" y="536522"/>
                  </a:cubicBezTo>
                  <a:lnTo>
                    <a:pt x="2533114" y="523715"/>
                  </a:lnTo>
                  <a:cubicBezTo>
                    <a:pt x="2534144" y="522653"/>
                    <a:pt x="2535506" y="522109"/>
                    <a:pt x="2536876" y="522088"/>
                  </a:cubicBezTo>
                  <a:close/>
                  <a:moveTo>
                    <a:pt x="2161038" y="522088"/>
                  </a:moveTo>
                  <a:cubicBezTo>
                    <a:pt x="2162408" y="522067"/>
                    <a:pt x="2163786" y="522568"/>
                    <a:pt x="2164848" y="523597"/>
                  </a:cubicBezTo>
                  <a:lnTo>
                    <a:pt x="2169406" y="528014"/>
                  </a:lnTo>
                  <a:cubicBezTo>
                    <a:pt x="2171528" y="530072"/>
                    <a:pt x="2171582" y="533462"/>
                    <a:pt x="2169524" y="535585"/>
                  </a:cubicBezTo>
                  <a:lnTo>
                    <a:pt x="2157112" y="548392"/>
                  </a:lnTo>
                  <a:cubicBezTo>
                    <a:pt x="2155053" y="550515"/>
                    <a:pt x="2151664" y="550568"/>
                    <a:pt x="2149540" y="548510"/>
                  </a:cubicBezTo>
                  <a:lnTo>
                    <a:pt x="2144983" y="544093"/>
                  </a:lnTo>
                  <a:cubicBezTo>
                    <a:pt x="2142859" y="542035"/>
                    <a:pt x="2142806" y="538645"/>
                    <a:pt x="2144864" y="536522"/>
                  </a:cubicBezTo>
                  <a:lnTo>
                    <a:pt x="2157276" y="523715"/>
                  </a:lnTo>
                  <a:cubicBezTo>
                    <a:pt x="2158306" y="522653"/>
                    <a:pt x="2159668" y="522109"/>
                    <a:pt x="2161038" y="522088"/>
                  </a:cubicBezTo>
                  <a:close/>
                  <a:moveTo>
                    <a:pt x="1785199" y="522088"/>
                  </a:moveTo>
                  <a:cubicBezTo>
                    <a:pt x="1786570" y="522067"/>
                    <a:pt x="1787948" y="522568"/>
                    <a:pt x="1789010" y="523597"/>
                  </a:cubicBezTo>
                  <a:lnTo>
                    <a:pt x="1793567" y="528014"/>
                  </a:lnTo>
                  <a:cubicBezTo>
                    <a:pt x="1795690" y="530072"/>
                    <a:pt x="1795743" y="533462"/>
                    <a:pt x="1793686" y="535585"/>
                  </a:cubicBezTo>
                  <a:lnTo>
                    <a:pt x="1781273" y="548392"/>
                  </a:lnTo>
                  <a:cubicBezTo>
                    <a:pt x="1779215" y="550515"/>
                    <a:pt x="1775825" y="550568"/>
                    <a:pt x="1773702" y="548510"/>
                  </a:cubicBezTo>
                  <a:lnTo>
                    <a:pt x="1769144" y="544093"/>
                  </a:lnTo>
                  <a:cubicBezTo>
                    <a:pt x="1767021" y="542035"/>
                    <a:pt x="1766968" y="538645"/>
                    <a:pt x="1769026" y="536522"/>
                  </a:cubicBezTo>
                  <a:lnTo>
                    <a:pt x="1781438" y="523715"/>
                  </a:lnTo>
                  <a:cubicBezTo>
                    <a:pt x="1782467" y="522653"/>
                    <a:pt x="1783830" y="522109"/>
                    <a:pt x="1785199" y="522088"/>
                  </a:cubicBezTo>
                  <a:close/>
                  <a:moveTo>
                    <a:pt x="1409362" y="522088"/>
                  </a:moveTo>
                  <a:cubicBezTo>
                    <a:pt x="1410732" y="522067"/>
                    <a:pt x="1412110" y="522568"/>
                    <a:pt x="1413172" y="523597"/>
                  </a:cubicBezTo>
                  <a:lnTo>
                    <a:pt x="1417729" y="528014"/>
                  </a:lnTo>
                  <a:cubicBezTo>
                    <a:pt x="1419852" y="530072"/>
                    <a:pt x="1419906" y="533462"/>
                    <a:pt x="1417847" y="535585"/>
                  </a:cubicBezTo>
                  <a:lnTo>
                    <a:pt x="1405435" y="548392"/>
                  </a:lnTo>
                  <a:cubicBezTo>
                    <a:pt x="1403377" y="550515"/>
                    <a:pt x="1399987" y="550568"/>
                    <a:pt x="1397863" y="548510"/>
                  </a:cubicBezTo>
                  <a:lnTo>
                    <a:pt x="1393307" y="544093"/>
                  </a:lnTo>
                  <a:cubicBezTo>
                    <a:pt x="1391183" y="542035"/>
                    <a:pt x="1391130" y="538645"/>
                    <a:pt x="1393188" y="536522"/>
                  </a:cubicBezTo>
                  <a:lnTo>
                    <a:pt x="1405600" y="523715"/>
                  </a:lnTo>
                  <a:cubicBezTo>
                    <a:pt x="1406630" y="522653"/>
                    <a:pt x="1407991" y="522109"/>
                    <a:pt x="1409362" y="522088"/>
                  </a:cubicBezTo>
                  <a:close/>
                  <a:moveTo>
                    <a:pt x="1033523" y="522088"/>
                  </a:moveTo>
                  <a:cubicBezTo>
                    <a:pt x="1034893" y="522067"/>
                    <a:pt x="1036272" y="522568"/>
                    <a:pt x="1037334" y="523597"/>
                  </a:cubicBezTo>
                  <a:lnTo>
                    <a:pt x="1041891" y="528014"/>
                  </a:lnTo>
                  <a:cubicBezTo>
                    <a:pt x="1044014" y="530072"/>
                    <a:pt x="1044067" y="533462"/>
                    <a:pt x="1042009" y="535585"/>
                  </a:cubicBezTo>
                  <a:lnTo>
                    <a:pt x="1029597" y="548392"/>
                  </a:lnTo>
                  <a:cubicBezTo>
                    <a:pt x="1027539" y="550515"/>
                    <a:pt x="1024148" y="550568"/>
                    <a:pt x="1022025" y="548510"/>
                  </a:cubicBezTo>
                  <a:lnTo>
                    <a:pt x="1017468" y="544093"/>
                  </a:lnTo>
                  <a:cubicBezTo>
                    <a:pt x="1015345" y="542035"/>
                    <a:pt x="1015292" y="538645"/>
                    <a:pt x="1017350" y="536522"/>
                  </a:cubicBezTo>
                  <a:lnTo>
                    <a:pt x="1029762" y="523715"/>
                  </a:lnTo>
                  <a:cubicBezTo>
                    <a:pt x="1030791" y="522653"/>
                    <a:pt x="1032153" y="522109"/>
                    <a:pt x="1033523" y="522088"/>
                  </a:cubicBezTo>
                  <a:close/>
                  <a:moveTo>
                    <a:pt x="657685" y="522088"/>
                  </a:moveTo>
                  <a:cubicBezTo>
                    <a:pt x="659056" y="522067"/>
                    <a:pt x="660434" y="522568"/>
                    <a:pt x="661496" y="523597"/>
                  </a:cubicBezTo>
                  <a:lnTo>
                    <a:pt x="666053" y="528014"/>
                  </a:lnTo>
                  <a:cubicBezTo>
                    <a:pt x="668176" y="530072"/>
                    <a:pt x="668229" y="533462"/>
                    <a:pt x="666171" y="535585"/>
                  </a:cubicBezTo>
                  <a:lnTo>
                    <a:pt x="653759" y="548392"/>
                  </a:lnTo>
                  <a:cubicBezTo>
                    <a:pt x="651701" y="550515"/>
                    <a:pt x="648311" y="550568"/>
                    <a:pt x="646188" y="548510"/>
                  </a:cubicBezTo>
                  <a:lnTo>
                    <a:pt x="641630" y="544093"/>
                  </a:lnTo>
                  <a:cubicBezTo>
                    <a:pt x="639507" y="542035"/>
                    <a:pt x="639454" y="538645"/>
                    <a:pt x="641512" y="536522"/>
                  </a:cubicBezTo>
                  <a:lnTo>
                    <a:pt x="653924" y="523715"/>
                  </a:lnTo>
                  <a:cubicBezTo>
                    <a:pt x="654953" y="522653"/>
                    <a:pt x="656315" y="522109"/>
                    <a:pt x="657685" y="522088"/>
                  </a:cubicBezTo>
                  <a:close/>
                  <a:moveTo>
                    <a:pt x="281848" y="522088"/>
                  </a:moveTo>
                  <a:cubicBezTo>
                    <a:pt x="283218" y="522067"/>
                    <a:pt x="284596" y="522568"/>
                    <a:pt x="285658" y="523597"/>
                  </a:cubicBezTo>
                  <a:lnTo>
                    <a:pt x="290215" y="528014"/>
                  </a:lnTo>
                  <a:cubicBezTo>
                    <a:pt x="292339" y="530072"/>
                    <a:pt x="292392" y="533462"/>
                    <a:pt x="290334" y="535585"/>
                  </a:cubicBezTo>
                  <a:lnTo>
                    <a:pt x="277921" y="548392"/>
                  </a:lnTo>
                  <a:cubicBezTo>
                    <a:pt x="275863" y="550515"/>
                    <a:pt x="272473" y="550568"/>
                    <a:pt x="270349" y="548510"/>
                  </a:cubicBezTo>
                  <a:lnTo>
                    <a:pt x="265793" y="544093"/>
                  </a:lnTo>
                  <a:cubicBezTo>
                    <a:pt x="263669" y="542035"/>
                    <a:pt x="263616" y="538645"/>
                    <a:pt x="265674" y="536522"/>
                  </a:cubicBezTo>
                  <a:lnTo>
                    <a:pt x="278086" y="523715"/>
                  </a:lnTo>
                  <a:cubicBezTo>
                    <a:pt x="279115" y="522653"/>
                    <a:pt x="280478" y="522109"/>
                    <a:pt x="281848" y="522088"/>
                  </a:cubicBezTo>
                  <a:close/>
                  <a:moveTo>
                    <a:pt x="3976790" y="521927"/>
                  </a:moveTo>
                  <a:lnTo>
                    <a:pt x="3993699" y="521927"/>
                  </a:lnTo>
                  <a:cubicBezTo>
                    <a:pt x="3998926" y="521927"/>
                    <a:pt x="4003162" y="526164"/>
                    <a:pt x="4003162" y="531390"/>
                  </a:cubicBezTo>
                  <a:lnTo>
                    <a:pt x="4003162" y="542606"/>
                  </a:lnTo>
                  <a:cubicBezTo>
                    <a:pt x="4003162" y="547832"/>
                    <a:pt x="3998926" y="552068"/>
                    <a:pt x="3993699" y="552069"/>
                  </a:cubicBezTo>
                  <a:lnTo>
                    <a:pt x="3976790" y="552068"/>
                  </a:lnTo>
                  <a:cubicBezTo>
                    <a:pt x="3971564" y="552069"/>
                    <a:pt x="3967327" y="547832"/>
                    <a:pt x="3967328" y="542606"/>
                  </a:cubicBezTo>
                  <a:lnTo>
                    <a:pt x="3967327" y="531390"/>
                  </a:lnTo>
                  <a:cubicBezTo>
                    <a:pt x="3967328" y="526164"/>
                    <a:pt x="3971564" y="521927"/>
                    <a:pt x="3976790" y="521927"/>
                  </a:cubicBezTo>
                  <a:close/>
                  <a:moveTo>
                    <a:pt x="3600952" y="521927"/>
                  </a:moveTo>
                  <a:lnTo>
                    <a:pt x="3617862" y="521927"/>
                  </a:lnTo>
                  <a:cubicBezTo>
                    <a:pt x="3623088" y="521927"/>
                    <a:pt x="3627324" y="526164"/>
                    <a:pt x="3627324" y="531390"/>
                  </a:cubicBezTo>
                  <a:lnTo>
                    <a:pt x="3627324" y="542606"/>
                  </a:lnTo>
                  <a:cubicBezTo>
                    <a:pt x="3627324" y="547832"/>
                    <a:pt x="3623088" y="552068"/>
                    <a:pt x="3617862" y="552069"/>
                  </a:cubicBezTo>
                  <a:lnTo>
                    <a:pt x="3600952" y="552068"/>
                  </a:lnTo>
                  <a:cubicBezTo>
                    <a:pt x="3595726" y="552069"/>
                    <a:pt x="3591489" y="547832"/>
                    <a:pt x="3591489" y="542606"/>
                  </a:cubicBezTo>
                  <a:lnTo>
                    <a:pt x="3591489" y="531390"/>
                  </a:lnTo>
                  <a:cubicBezTo>
                    <a:pt x="3591489" y="526164"/>
                    <a:pt x="3595726" y="521927"/>
                    <a:pt x="3600952" y="521927"/>
                  </a:cubicBezTo>
                  <a:close/>
                  <a:moveTo>
                    <a:pt x="3225114" y="521927"/>
                  </a:moveTo>
                  <a:lnTo>
                    <a:pt x="3242024" y="521927"/>
                  </a:lnTo>
                  <a:cubicBezTo>
                    <a:pt x="3247250" y="521927"/>
                    <a:pt x="3251486" y="526164"/>
                    <a:pt x="3251486" y="531390"/>
                  </a:cubicBezTo>
                  <a:lnTo>
                    <a:pt x="3251486" y="542606"/>
                  </a:lnTo>
                  <a:cubicBezTo>
                    <a:pt x="3251486" y="547832"/>
                    <a:pt x="3247250" y="552068"/>
                    <a:pt x="3242024" y="552069"/>
                  </a:cubicBezTo>
                  <a:lnTo>
                    <a:pt x="3225114" y="552068"/>
                  </a:lnTo>
                  <a:cubicBezTo>
                    <a:pt x="3219888" y="552069"/>
                    <a:pt x="3215651" y="547832"/>
                    <a:pt x="3215652" y="542606"/>
                  </a:cubicBezTo>
                  <a:lnTo>
                    <a:pt x="3215651" y="531390"/>
                  </a:lnTo>
                  <a:cubicBezTo>
                    <a:pt x="3215652" y="526164"/>
                    <a:pt x="3219888" y="521927"/>
                    <a:pt x="3225114" y="521927"/>
                  </a:cubicBezTo>
                  <a:close/>
                  <a:moveTo>
                    <a:pt x="2849276" y="521927"/>
                  </a:moveTo>
                  <a:lnTo>
                    <a:pt x="2866185" y="521927"/>
                  </a:lnTo>
                  <a:cubicBezTo>
                    <a:pt x="2871412" y="521927"/>
                    <a:pt x="2875648" y="526164"/>
                    <a:pt x="2875648" y="531390"/>
                  </a:cubicBezTo>
                  <a:lnTo>
                    <a:pt x="2875648" y="542606"/>
                  </a:lnTo>
                  <a:cubicBezTo>
                    <a:pt x="2875648" y="547832"/>
                    <a:pt x="2871412" y="552068"/>
                    <a:pt x="2866185" y="552069"/>
                  </a:cubicBezTo>
                  <a:lnTo>
                    <a:pt x="2849276" y="552068"/>
                  </a:lnTo>
                  <a:cubicBezTo>
                    <a:pt x="2844050" y="552069"/>
                    <a:pt x="2839813" y="547832"/>
                    <a:pt x="2839813" y="542606"/>
                  </a:cubicBezTo>
                  <a:lnTo>
                    <a:pt x="2839813" y="531390"/>
                  </a:lnTo>
                  <a:cubicBezTo>
                    <a:pt x="2839813" y="526164"/>
                    <a:pt x="2844050" y="521927"/>
                    <a:pt x="2849276" y="521927"/>
                  </a:cubicBezTo>
                  <a:close/>
                  <a:moveTo>
                    <a:pt x="2473438" y="521927"/>
                  </a:moveTo>
                  <a:lnTo>
                    <a:pt x="2490347" y="521927"/>
                  </a:lnTo>
                  <a:cubicBezTo>
                    <a:pt x="2495573" y="521927"/>
                    <a:pt x="2499810" y="526164"/>
                    <a:pt x="2499810" y="531390"/>
                  </a:cubicBezTo>
                  <a:lnTo>
                    <a:pt x="2499810" y="542606"/>
                  </a:lnTo>
                  <a:cubicBezTo>
                    <a:pt x="2499810" y="547832"/>
                    <a:pt x="2495573" y="552068"/>
                    <a:pt x="2490347" y="552069"/>
                  </a:cubicBezTo>
                  <a:lnTo>
                    <a:pt x="2473438" y="552068"/>
                  </a:lnTo>
                  <a:cubicBezTo>
                    <a:pt x="2468212" y="552069"/>
                    <a:pt x="2463975" y="547832"/>
                    <a:pt x="2463976" y="542606"/>
                  </a:cubicBezTo>
                  <a:lnTo>
                    <a:pt x="2463975" y="531390"/>
                  </a:lnTo>
                  <a:cubicBezTo>
                    <a:pt x="2463976" y="526164"/>
                    <a:pt x="2468212" y="521927"/>
                    <a:pt x="2473438" y="521927"/>
                  </a:cubicBezTo>
                  <a:close/>
                  <a:moveTo>
                    <a:pt x="2097600" y="521927"/>
                  </a:moveTo>
                  <a:lnTo>
                    <a:pt x="2114509" y="521927"/>
                  </a:lnTo>
                  <a:cubicBezTo>
                    <a:pt x="2119736" y="521927"/>
                    <a:pt x="2123972" y="526164"/>
                    <a:pt x="2123972" y="531390"/>
                  </a:cubicBezTo>
                  <a:lnTo>
                    <a:pt x="2123972" y="542606"/>
                  </a:lnTo>
                  <a:cubicBezTo>
                    <a:pt x="2123972" y="547832"/>
                    <a:pt x="2119736" y="552068"/>
                    <a:pt x="2114509" y="552069"/>
                  </a:cubicBezTo>
                  <a:lnTo>
                    <a:pt x="2097600" y="552068"/>
                  </a:lnTo>
                  <a:cubicBezTo>
                    <a:pt x="2092374" y="552069"/>
                    <a:pt x="2088136" y="547832"/>
                    <a:pt x="2088137" y="542606"/>
                  </a:cubicBezTo>
                  <a:lnTo>
                    <a:pt x="2088136" y="531390"/>
                  </a:lnTo>
                  <a:cubicBezTo>
                    <a:pt x="2088137" y="526164"/>
                    <a:pt x="2092374" y="521927"/>
                    <a:pt x="2097600" y="521927"/>
                  </a:cubicBezTo>
                  <a:close/>
                  <a:moveTo>
                    <a:pt x="1721762" y="521927"/>
                  </a:moveTo>
                  <a:lnTo>
                    <a:pt x="1738671" y="521927"/>
                  </a:lnTo>
                  <a:cubicBezTo>
                    <a:pt x="1743897" y="521927"/>
                    <a:pt x="1748134" y="526164"/>
                    <a:pt x="1748133" y="531390"/>
                  </a:cubicBezTo>
                  <a:lnTo>
                    <a:pt x="1748134" y="542606"/>
                  </a:lnTo>
                  <a:cubicBezTo>
                    <a:pt x="1748133" y="547832"/>
                    <a:pt x="1743897" y="552068"/>
                    <a:pt x="1738671" y="552069"/>
                  </a:cubicBezTo>
                  <a:lnTo>
                    <a:pt x="1721762" y="552068"/>
                  </a:lnTo>
                  <a:cubicBezTo>
                    <a:pt x="1716535" y="552069"/>
                    <a:pt x="1712299" y="547832"/>
                    <a:pt x="1712299" y="542606"/>
                  </a:cubicBezTo>
                  <a:lnTo>
                    <a:pt x="1712299" y="531390"/>
                  </a:lnTo>
                  <a:cubicBezTo>
                    <a:pt x="1712299" y="526164"/>
                    <a:pt x="1716535" y="521927"/>
                    <a:pt x="1721762" y="521927"/>
                  </a:cubicBezTo>
                  <a:close/>
                  <a:moveTo>
                    <a:pt x="1345923" y="521927"/>
                  </a:moveTo>
                  <a:lnTo>
                    <a:pt x="1362832" y="521927"/>
                  </a:lnTo>
                  <a:cubicBezTo>
                    <a:pt x="1368059" y="521927"/>
                    <a:pt x="1372295" y="526164"/>
                    <a:pt x="1372295" y="531390"/>
                  </a:cubicBezTo>
                  <a:lnTo>
                    <a:pt x="1372295" y="542606"/>
                  </a:lnTo>
                  <a:cubicBezTo>
                    <a:pt x="1372295" y="547832"/>
                    <a:pt x="1368059" y="552068"/>
                    <a:pt x="1362832" y="552069"/>
                  </a:cubicBezTo>
                  <a:lnTo>
                    <a:pt x="1345923" y="552068"/>
                  </a:lnTo>
                  <a:cubicBezTo>
                    <a:pt x="1340698" y="552069"/>
                    <a:pt x="1336461" y="547832"/>
                    <a:pt x="1336461" y="542606"/>
                  </a:cubicBezTo>
                  <a:lnTo>
                    <a:pt x="1336461" y="531390"/>
                  </a:lnTo>
                  <a:cubicBezTo>
                    <a:pt x="1336461" y="526164"/>
                    <a:pt x="1340698" y="521927"/>
                    <a:pt x="1345923" y="521927"/>
                  </a:cubicBezTo>
                  <a:close/>
                  <a:moveTo>
                    <a:pt x="970086" y="521927"/>
                  </a:moveTo>
                  <a:lnTo>
                    <a:pt x="986994" y="521927"/>
                  </a:lnTo>
                  <a:cubicBezTo>
                    <a:pt x="992221" y="521927"/>
                    <a:pt x="996458" y="526164"/>
                    <a:pt x="996458" y="531390"/>
                  </a:cubicBezTo>
                  <a:lnTo>
                    <a:pt x="996458" y="542606"/>
                  </a:lnTo>
                  <a:cubicBezTo>
                    <a:pt x="996458" y="547832"/>
                    <a:pt x="992221" y="552068"/>
                    <a:pt x="986994" y="552069"/>
                  </a:cubicBezTo>
                  <a:lnTo>
                    <a:pt x="970086" y="552068"/>
                  </a:lnTo>
                  <a:cubicBezTo>
                    <a:pt x="964859" y="552069"/>
                    <a:pt x="960622" y="547832"/>
                    <a:pt x="960623" y="542606"/>
                  </a:cubicBezTo>
                  <a:lnTo>
                    <a:pt x="960622" y="531390"/>
                  </a:lnTo>
                  <a:cubicBezTo>
                    <a:pt x="960623" y="526164"/>
                    <a:pt x="964859" y="521927"/>
                    <a:pt x="970086" y="521927"/>
                  </a:cubicBezTo>
                  <a:close/>
                  <a:moveTo>
                    <a:pt x="594248" y="521927"/>
                  </a:moveTo>
                  <a:lnTo>
                    <a:pt x="611157" y="521927"/>
                  </a:lnTo>
                  <a:cubicBezTo>
                    <a:pt x="616383" y="521927"/>
                    <a:pt x="620620" y="526164"/>
                    <a:pt x="620619" y="531390"/>
                  </a:cubicBezTo>
                  <a:lnTo>
                    <a:pt x="620620" y="542606"/>
                  </a:lnTo>
                  <a:cubicBezTo>
                    <a:pt x="620619" y="547832"/>
                    <a:pt x="616383" y="552068"/>
                    <a:pt x="611157" y="552069"/>
                  </a:cubicBezTo>
                  <a:lnTo>
                    <a:pt x="594248" y="552068"/>
                  </a:lnTo>
                  <a:cubicBezTo>
                    <a:pt x="589021" y="552069"/>
                    <a:pt x="584785" y="547832"/>
                    <a:pt x="584785" y="542606"/>
                  </a:cubicBezTo>
                  <a:lnTo>
                    <a:pt x="584785" y="531390"/>
                  </a:lnTo>
                  <a:cubicBezTo>
                    <a:pt x="584785" y="526164"/>
                    <a:pt x="589021" y="521927"/>
                    <a:pt x="594248" y="521927"/>
                  </a:cubicBezTo>
                  <a:close/>
                  <a:moveTo>
                    <a:pt x="218410" y="521927"/>
                  </a:moveTo>
                  <a:lnTo>
                    <a:pt x="235319" y="521927"/>
                  </a:lnTo>
                  <a:cubicBezTo>
                    <a:pt x="240545" y="521927"/>
                    <a:pt x="244782" y="526164"/>
                    <a:pt x="244782" y="531390"/>
                  </a:cubicBezTo>
                  <a:lnTo>
                    <a:pt x="244782" y="542606"/>
                  </a:lnTo>
                  <a:cubicBezTo>
                    <a:pt x="244782" y="547832"/>
                    <a:pt x="240545" y="552068"/>
                    <a:pt x="235319" y="552069"/>
                  </a:cubicBezTo>
                  <a:lnTo>
                    <a:pt x="218410" y="552068"/>
                  </a:lnTo>
                  <a:cubicBezTo>
                    <a:pt x="213184" y="552069"/>
                    <a:pt x="208947" y="547832"/>
                    <a:pt x="208947" y="542606"/>
                  </a:cubicBezTo>
                  <a:lnTo>
                    <a:pt x="208947" y="531390"/>
                  </a:lnTo>
                  <a:cubicBezTo>
                    <a:pt x="208947" y="526164"/>
                    <a:pt x="213184" y="521927"/>
                    <a:pt x="218410" y="521927"/>
                  </a:cubicBezTo>
                  <a:close/>
                  <a:moveTo>
                    <a:pt x="143282" y="503836"/>
                  </a:moveTo>
                  <a:lnTo>
                    <a:pt x="149451" y="518731"/>
                  </a:lnTo>
                  <a:lnTo>
                    <a:pt x="149396" y="518731"/>
                  </a:lnTo>
                  <a:lnTo>
                    <a:pt x="149452" y="519016"/>
                  </a:lnTo>
                  <a:cubicBezTo>
                    <a:pt x="149452" y="529963"/>
                    <a:pt x="145276" y="540909"/>
                    <a:pt x="136923" y="549261"/>
                  </a:cubicBezTo>
                  <a:lnTo>
                    <a:pt x="124132" y="562053"/>
                  </a:lnTo>
                  <a:close/>
                  <a:moveTo>
                    <a:pt x="3699940" y="481382"/>
                  </a:moveTo>
                  <a:lnTo>
                    <a:pt x="3713150" y="486107"/>
                  </a:lnTo>
                  <a:cubicBezTo>
                    <a:pt x="3717470" y="487652"/>
                    <a:pt x="3719720" y="492407"/>
                    <a:pt x="3718175" y="496727"/>
                  </a:cubicBezTo>
                  <a:lnTo>
                    <a:pt x="3713937" y="508577"/>
                  </a:lnTo>
                  <a:cubicBezTo>
                    <a:pt x="3712392" y="512898"/>
                    <a:pt x="3707637" y="515147"/>
                    <a:pt x="3703317" y="513602"/>
                  </a:cubicBezTo>
                  <a:lnTo>
                    <a:pt x="3690106" y="508877"/>
                  </a:lnTo>
                  <a:cubicBezTo>
                    <a:pt x="3685785" y="507332"/>
                    <a:pt x="3683536" y="502578"/>
                    <a:pt x="3685081" y="498257"/>
                  </a:cubicBezTo>
                  <a:lnTo>
                    <a:pt x="3689318" y="486407"/>
                  </a:lnTo>
                  <a:cubicBezTo>
                    <a:pt x="3690864" y="482087"/>
                    <a:pt x="3695618" y="479837"/>
                    <a:pt x="3699940" y="481382"/>
                  </a:cubicBezTo>
                  <a:close/>
                  <a:moveTo>
                    <a:pt x="3324101" y="481382"/>
                  </a:moveTo>
                  <a:lnTo>
                    <a:pt x="3337312" y="486107"/>
                  </a:lnTo>
                  <a:cubicBezTo>
                    <a:pt x="3341632" y="487652"/>
                    <a:pt x="3343882" y="492407"/>
                    <a:pt x="3342337" y="496727"/>
                  </a:cubicBezTo>
                  <a:lnTo>
                    <a:pt x="3338099" y="508577"/>
                  </a:lnTo>
                  <a:cubicBezTo>
                    <a:pt x="3336554" y="512898"/>
                    <a:pt x="3331799" y="515147"/>
                    <a:pt x="3327478" y="513602"/>
                  </a:cubicBezTo>
                  <a:lnTo>
                    <a:pt x="3314268" y="508877"/>
                  </a:lnTo>
                  <a:cubicBezTo>
                    <a:pt x="3309948" y="507332"/>
                    <a:pt x="3307698" y="502578"/>
                    <a:pt x="3309242" y="498257"/>
                  </a:cubicBezTo>
                  <a:lnTo>
                    <a:pt x="3313480" y="486407"/>
                  </a:lnTo>
                  <a:cubicBezTo>
                    <a:pt x="3315026" y="482087"/>
                    <a:pt x="3319781" y="479837"/>
                    <a:pt x="3324101" y="481382"/>
                  </a:cubicBezTo>
                  <a:close/>
                  <a:moveTo>
                    <a:pt x="2948263" y="481382"/>
                  </a:moveTo>
                  <a:lnTo>
                    <a:pt x="2961474" y="486107"/>
                  </a:lnTo>
                  <a:cubicBezTo>
                    <a:pt x="2965794" y="487652"/>
                    <a:pt x="2968044" y="492407"/>
                    <a:pt x="2966498" y="496727"/>
                  </a:cubicBezTo>
                  <a:lnTo>
                    <a:pt x="2962260" y="508577"/>
                  </a:lnTo>
                  <a:cubicBezTo>
                    <a:pt x="2960716" y="512898"/>
                    <a:pt x="2955960" y="515147"/>
                    <a:pt x="2951640" y="513602"/>
                  </a:cubicBezTo>
                  <a:lnTo>
                    <a:pt x="2938430" y="508877"/>
                  </a:lnTo>
                  <a:cubicBezTo>
                    <a:pt x="2934109" y="507332"/>
                    <a:pt x="2931859" y="502578"/>
                    <a:pt x="2933405" y="498257"/>
                  </a:cubicBezTo>
                  <a:lnTo>
                    <a:pt x="2937642" y="486407"/>
                  </a:lnTo>
                  <a:cubicBezTo>
                    <a:pt x="2939188" y="482087"/>
                    <a:pt x="2943942" y="479837"/>
                    <a:pt x="2948263" y="481382"/>
                  </a:cubicBezTo>
                  <a:close/>
                  <a:moveTo>
                    <a:pt x="2572425" y="481382"/>
                  </a:moveTo>
                  <a:lnTo>
                    <a:pt x="2585636" y="486107"/>
                  </a:lnTo>
                  <a:cubicBezTo>
                    <a:pt x="2589956" y="487652"/>
                    <a:pt x="2592206" y="492407"/>
                    <a:pt x="2590661" y="496727"/>
                  </a:cubicBezTo>
                  <a:lnTo>
                    <a:pt x="2586423" y="508577"/>
                  </a:lnTo>
                  <a:cubicBezTo>
                    <a:pt x="2584878" y="512898"/>
                    <a:pt x="2580122" y="515147"/>
                    <a:pt x="2575802" y="513602"/>
                  </a:cubicBezTo>
                  <a:lnTo>
                    <a:pt x="2562592" y="508877"/>
                  </a:lnTo>
                  <a:cubicBezTo>
                    <a:pt x="2558272" y="507332"/>
                    <a:pt x="2556021" y="502578"/>
                    <a:pt x="2557566" y="498257"/>
                  </a:cubicBezTo>
                  <a:lnTo>
                    <a:pt x="2561804" y="486407"/>
                  </a:lnTo>
                  <a:cubicBezTo>
                    <a:pt x="2563350" y="482087"/>
                    <a:pt x="2568104" y="479837"/>
                    <a:pt x="2572425" y="481382"/>
                  </a:cubicBezTo>
                  <a:close/>
                  <a:moveTo>
                    <a:pt x="2196587" y="481382"/>
                  </a:moveTo>
                  <a:lnTo>
                    <a:pt x="2209798" y="486107"/>
                  </a:lnTo>
                  <a:cubicBezTo>
                    <a:pt x="2214118" y="487652"/>
                    <a:pt x="2216368" y="492407"/>
                    <a:pt x="2214822" y="496727"/>
                  </a:cubicBezTo>
                  <a:lnTo>
                    <a:pt x="2210584" y="508577"/>
                  </a:lnTo>
                  <a:cubicBezTo>
                    <a:pt x="2209040" y="512898"/>
                    <a:pt x="2204284" y="515147"/>
                    <a:pt x="2199964" y="513602"/>
                  </a:cubicBezTo>
                  <a:lnTo>
                    <a:pt x="2186754" y="508877"/>
                  </a:lnTo>
                  <a:cubicBezTo>
                    <a:pt x="2182433" y="507332"/>
                    <a:pt x="2180183" y="502578"/>
                    <a:pt x="2181729" y="498257"/>
                  </a:cubicBezTo>
                  <a:lnTo>
                    <a:pt x="2185966" y="486407"/>
                  </a:lnTo>
                  <a:cubicBezTo>
                    <a:pt x="2187512" y="482087"/>
                    <a:pt x="2192267" y="479837"/>
                    <a:pt x="2196587" y="481382"/>
                  </a:cubicBezTo>
                  <a:close/>
                  <a:moveTo>
                    <a:pt x="1820749" y="481382"/>
                  </a:moveTo>
                  <a:lnTo>
                    <a:pt x="1833960" y="486107"/>
                  </a:lnTo>
                  <a:cubicBezTo>
                    <a:pt x="1838280" y="487652"/>
                    <a:pt x="1840530" y="492407"/>
                    <a:pt x="1838984" y="496727"/>
                  </a:cubicBezTo>
                  <a:lnTo>
                    <a:pt x="1834747" y="508577"/>
                  </a:lnTo>
                  <a:cubicBezTo>
                    <a:pt x="1833202" y="512898"/>
                    <a:pt x="1828446" y="515147"/>
                    <a:pt x="1824126" y="513602"/>
                  </a:cubicBezTo>
                  <a:lnTo>
                    <a:pt x="1810916" y="508877"/>
                  </a:lnTo>
                  <a:cubicBezTo>
                    <a:pt x="1806595" y="507332"/>
                    <a:pt x="1804345" y="502578"/>
                    <a:pt x="1805891" y="498257"/>
                  </a:cubicBezTo>
                  <a:lnTo>
                    <a:pt x="1810128" y="486407"/>
                  </a:lnTo>
                  <a:cubicBezTo>
                    <a:pt x="1811674" y="482087"/>
                    <a:pt x="1816428" y="479837"/>
                    <a:pt x="1820749" y="481382"/>
                  </a:cubicBezTo>
                  <a:close/>
                  <a:moveTo>
                    <a:pt x="1444911" y="481382"/>
                  </a:moveTo>
                  <a:lnTo>
                    <a:pt x="1458122" y="486107"/>
                  </a:lnTo>
                  <a:cubicBezTo>
                    <a:pt x="1462442" y="487652"/>
                    <a:pt x="1464692" y="492407"/>
                    <a:pt x="1463146" y="496727"/>
                  </a:cubicBezTo>
                  <a:lnTo>
                    <a:pt x="1458908" y="508577"/>
                  </a:lnTo>
                  <a:cubicBezTo>
                    <a:pt x="1457363" y="512898"/>
                    <a:pt x="1452609" y="515147"/>
                    <a:pt x="1448288" y="513602"/>
                  </a:cubicBezTo>
                  <a:lnTo>
                    <a:pt x="1435077" y="508877"/>
                  </a:lnTo>
                  <a:cubicBezTo>
                    <a:pt x="1430757" y="507332"/>
                    <a:pt x="1428507" y="502578"/>
                    <a:pt x="1430052" y="498257"/>
                  </a:cubicBezTo>
                  <a:lnTo>
                    <a:pt x="1434290" y="486407"/>
                  </a:lnTo>
                  <a:cubicBezTo>
                    <a:pt x="1435835" y="482087"/>
                    <a:pt x="1440590" y="479837"/>
                    <a:pt x="1444911" y="481382"/>
                  </a:cubicBezTo>
                  <a:close/>
                  <a:moveTo>
                    <a:pt x="1069072" y="481382"/>
                  </a:moveTo>
                  <a:lnTo>
                    <a:pt x="1082283" y="486107"/>
                  </a:lnTo>
                  <a:cubicBezTo>
                    <a:pt x="1086604" y="487652"/>
                    <a:pt x="1088853" y="492407"/>
                    <a:pt x="1087308" y="496727"/>
                  </a:cubicBezTo>
                  <a:lnTo>
                    <a:pt x="1083070" y="508577"/>
                  </a:lnTo>
                  <a:cubicBezTo>
                    <a:pt x="1081525" y="512898"/>
                    <a:pt x="1076770" y="515147"/>
                    <a:pt x="1072450" y="513602"/>
                  </a:cubicBezTo>
                  <a:lnTo>
                    <a:pt x="1059239" y="508877"/>
                  </a:lnTo>
                  <a:cubicBezTo>
                    <a:pt x="1054919" y="507332"/>
                    <a:pt x="1052669" y="502578"/>
                    <a:pt x="1054214" y="498257"/>
                  </a:cubicBezTo>
                  <a:lnTo>
                    <a:pt x="1058451" y="486407"/>
                  </a:lnTo>
                  <a:cubicBezTo>
                    <a:pt x="1059998" y="482087"/>
                    <a:pt x="1064752" y="479837"/>
                    <a:pt x="1069072" y="481382"/>
                  </a:cubicBezTo>
                  <a:close/>
                  <a:moveTo>
                    <a:pt x="693235" y="481382"/>
                  </a:moveTo>
                  <a:lnTo>
                    <a:pt x="706445" y="486107"/>
                  </a:lnTo>
                  <a:cubicBezTo>
                    <a:pt x="710766" y="487652"/>
                    <a:pt x="713016" y="492407"/>
                    <a:pt x="711470" y="496727"/>
                  </a:cubicBezTo>
                  <a:lnTo>
                    <a:pt x="707232" y="508577"/>
                  </a:lnTo>
                  <a:cubicBezTo>
                    <a:pt x="705687" y="512898"/>
                    <a:pt x="700932" y="515147"/>
                    <a:pt x="696612" y="513602"/>
                  </a:cubicBezTo>
                  <a:lnTo>
                    <a:pt x="683401" y="508877"/>
                  </a:lnTo>
                  <a:cubicBezTo>
                    <a:pt x="679081" y="507332"/>
                    <a:pt x="676831" y="502578"/>
                    <a:pt x="678376" y="498257"/>
                  </a:cubicBezTo>
                  <a:lnTo>
                    <a:pt x="682614" y="486407"/>
                  </a:lnTo>
                  <a:cubicBezTo>
                    <a:pt x="684159" y="482087"/>
                    <a:pt x="688914" y="479837"/>
                    <a:pt x="693235" y="481382"/>
                  </a:cubicBezTo>
                  <a:close/>
                  <a:moveTo>
                    <a:pt x="317397" y="481382"/>
                  </a:moveTo>
                  <a:lnTo>
                    <a:pt x="330607" y="486107"/>
                  </a:lnTo>
                  <a:cubicBezTo>
                    <a:pt x="334927" y="487652"/>
                    <a:pt x="337177" y="492407"/>
                    <a:pt x="335632" y="496727"/>
                  </a:cubicBezTo>
                  <a:lnTo>
                    <a:pt x="331395" y="508577"/>
                  </a:lnTo>
                  <a:cubicBezTo>
                    <a:pt x="329849" y="512898"/>
                    <a:pt x="325094" y="515147"/>
                    <a:pt x="320774" y="513602"/>
                  </a:cubicBezTo>
                  <a:lnTo>
                    <a:pt x="307563" y="508877"/>
                  </a:lnTo>
                  <a:cubicBezTo>
                    <a:pt x="303243" y="507332"/>
                    <a:pt x="300993" y="502578"/>
                    <a:pt x="302538" y="498257"/>
                  </a:cubicBezTo>
                  <a:lnTo>
                    <a:pt x="306776" y="486407"/>
                  </a:lnTo>
                  <a:cubicBezTo>
                    <a:pt x="308321" y="482087"/>
                    <a:pt x="313076" y="479837"/>
                    <a:pt x="317397" y="481382"/>
                  </a:cubicBezTo>
                  <a:close/>
                  <a:moveTo>
                    <a:pt x="152957" y="474422"/>
                  </a:moveTo>
                  <a:lnTo>
                    <a:pt x="154031" y="476311"/>
                  </a:lnTo>
                  <a:cubicBezTo>
                    <a:pt x="155309" y="478560"/>
                    <a:pt x="154523" y="481420"/>
                    <a:pt x="152274" y="482699"/>
                  </a:cubicBezTo>
                  <a:lnTo>
                    <a:pt x="149765" y="484125"/>
                  </a:lnTo>
                  <a:close/>
                  <a:moveTo>
                    <a:pt x="3945281" y="473027"/>
                  </a:moveTo>
                  <a:cubicBezTo>
                    <a:pt x="3951317" y="473027"/>
                    <a:pt x="3956209" y="477920"/>
                    <a:pt x="3956209" y="483955"/>
                  </a:cubicBezTo>
                  <a:lnTo>
                    <a:pt x="3956209" y="518731"/>
                  </a:lnTo>
                  <a:lnTo>
                    <a:pt x="3956209" y="538982"/>
                  </a:lnTo>
                  <a:cubicBezTo>
                    <a:pt x="3956209" y="545017"/>
                    <a:pt x="3951317" y="549910"/>
                    <a:pt x="3945281" y="549910"/>
                  </a:cubicBezTo>
                  <a:lnTo>
                    <a:pt x="3928729" y="549910"/>
                  </a:lnTo>
                  <a:cubicBezTo>
                    <a:pt x="3922694" y="549910"/>
                    <a:pt x="3917801" y="545017"/>
                    <a:pt x="3917801" y="538982"/>
                  </a:cubicBezTo>
                  <a:lnTo>
                    <a:pt x="3917801" y="518731"/>
                  </a:lnTo>
                  <a:lnTo>
                    <a:pt x="3917801" y="483955"/>
                  </a:lnTo>
                  <a:cubicBezTo>
                    <a:pt x="3917801" y="477920"/>
                    <a:pt x="3922694" y="473027"/>
                    <a:pt x="3928729" y="473027"/>
                  </a:cubicBezTo>
                  <a:close/>
                  <a:moveTo>
                    <a:pt x="3569443" y="473027"/>
                  </a:moveTo>
                  <a:cubicBezTo>
                    <a:pt x="3575478" y="473027"/>
                    <a:pt x="3580372" y="477920"/>
                    <a:pt x="3580372" y="483955"/>
                  </a:cubicBezTo>
                  <a:lnTo>
                    <a:pt x="3580372" y="518731"/>
                  </a:lnTo>
                  <a:lnTo>
                    <a:pt x="3580372" y="538982"/>
                  </a:lnTo>
                  <a:cubicBezTo>
                    <a:pt x="3580372" y="545017"/>
                    <a:pt x="3575478" y="549910"/>
                    <a:pt x="3569443" y="549910"/>
                  </a:cubicBezTo>
                  <a:lnTo>
                    <a:pt x="3552890" y="549910"/>
                  </a:lnTo>
                  <a:cubicBezTo>
                    <a:pt x="3546855" y="549910"/>
                    <a:pt x="3541962" y="545017"/>
                    <a:pt x="3541962" y="538982"/>
                  </a:cubicBezTo>
                  <a:lnTo>
                    <a:pt x="3541962" y="518731"/>
                  </a:lnTo>
                  <a:lnTo>
                    <a:pt x="3541962" y="483955"/>
                  </a:lnTo>
                  <a:cubicBezTo>
                    <a:pt x="3541962" y="477920"/>
                    <a:pt x="3546855" y="473027"/>
                    <a:pt x="3552890" y="473027"/>
                  </a:cubicBezTo>
                  <a:close/>
                  <a:moveTo>
                    <a:pt x="3193605" y="473027"/>
                  </a:moveTo>
                  <a:cubicBezTo>
                    <a:pt x="3199640" y="473027"/>
                    <a:pt x="3204533" y="477920"/>
                    <a:pt x="3204533" y="483955"/>
                  </a:cubicBezTo>
                  <a:lnTo>
                    <a:pt x="3204533" y="518731"/>
                  </a:lnTo>
                  <a:lnTo>
                    <a:pt x="3204533" y="538982"/>
                  </a:lnTo>
                  <a:cubicBezTo>
                    <a:pt x="3204533" y="545017"/>
                    <a:pt x="3199640" y="549910"/>
                    <a:pt x="3193605" y="549910"/>
                  </a:cubicBezTo>
                  <a:lnTo>
                    <a:pt x="3177053" y="549910"/>
                  </a:lnTo>
                  <a:cubicBezTo>
                    <a:pt x="3171018" y="549910"/>
                    <a:pt x="3166125" y="545017"/>
                    <a:pt x="3166125" y="538982"/>
                  </a:cubicBezTo>
                  <a:lnTo>
                    <a:pt x="3166125" y="518731"/>
                  </a:lnTo>
                  <a:lnTo>
                    <a:pt x="3166125" y="483955"/>
                  </a:lnTo>
                  <a:cubicBezTo>
                    <a:pt x="3166125" y="477920"/>
                    <a:pt x="3171018" y="473027"/>
                    <a:pt x="3177053" y="473027"/>
                  </a:cubicBezTo>
                  <a:close/>
                  <a:moveTo>
                    <a:pt x="2817767" y="473027"/>
                  </a:moveTo>
                  <a:cubicBezTo>
                    <a:pt x="2823802" y="473027"/>
                    <a:pt x="2828695" y="477920"/>
                    <a:pt x="2828695" y="483955"/>
                  </a:cubicBezTo>
                  <a:lnTo>
                    <a:pt x="2828695" y="518731"/>
                  </a:lnTo>
                  <a:lnTo>
                    <a:pt x="2828695" y="538982"/>
                  </a:lnTo>
                  <a:cubicBezTo>
                    <a:pt x="2828695" y="545017"/>
                    <a:pt x="2823803" y="549910"/>
                    <a:pt x="2817767" y="549910"/>
                  </a:cubicBezTo>
                  <a:lnTo>
                    <a:pt x="2801215" y="549910"/>
                  </a:lnTo>
                  <a:cubicBezTo>
                    <a:pt x="2795180" y="549910"/>
                    <a:pt x="2790286" y="545017"/>
                    <a:pt x="2790286" y="538982"/>
                  </a:cubicBezTo>
                  <a:lnTo>
                    <a:pt x="2790286" y="518731"/>
                  </a:lnTo>
                  <a:lnTo>
                    <a:pt x="2790286" y="483955"/>
                  </a:lnTo>
                  <a:cubicBezTo>
                    <a:pt x="2790286" y="477920"/>
                    <a:pt x="2795179" y="473027"/>
                    <a:pt x="2801214" y="473027"/>
                  </a:cubicBezTo>
                  <a:close/>
                  <a:moveTo>
                    <a:pt x="2441929" y="473027"/>
                  </a:moveTo>
                  <a:cubicBezTo>
                    <a:pt x="2447964" y="473027"/>
                    <a:pt x="2452857" y="477920"/>
                    <a:pt x="2452857" y="483955"/>
                  </a:cubicBezTo>
                  <a:lnTo>
                    <a:pt x="2452857" y="518731"/>
                  </a:lnTo>
                  <a:lnTo>
                    <a:pt x="2452857" y="538982"/>
                  </a:lnTo>
                  <a:cubicBezTo>
                    <a:pt x="2452857" y="545017"/>
                    <a:pt x="2447964" y="549910"/>
                    <a:pt x="2441929" y="549910"/>
                  </a:cubicBezTo>
                  <a:lnTo>
                    <a:pt x="2425376" y="549910"/>
                  </a:lnTo>
                  <a:cubicBezTo>
                    <a:pt x="2419341" y="549910"/>
                    <a:pt x="2414449" y="545017"/>
                    <a:pt x="2414449" y="538982"/>
                  </a:cubicBezTo>
                  <a:lnTo>
                    <a:pt x="2414449" y="518731"/>
                  </a:lnTo>
                  <a:lnTo>
                    <a:pt x="2414449" y="483955"/>
                  </a:lnTo>
                  <a:cubicBezTo>
                    <a:pt x="2414449" y="477920"/>
                    <a:pt x="2419341" y="473027"/>
                    <a:pt x="2425376" y="473027"/>
                  </a:cubicBezTo>
                  <a:close/>
                  <a:moveTo>
                    <a:pt x="2066090" y="473027"/>
                  </a:moveTo>
                  <a:cubicBezTo>
                    <a:pt x="2072126" y="473027"/>
                    <a:pt x="2077019" y="477920"/>
                    <a:pt x="2077019" y="483955"/>
                  </a:cubicBezTo>
                  <a:lnTo>
                    <a:pt x="2077019" y="518731"/>
                  </a:lnTo>
                  <a:lnTo>
                    <a:pt x="2077019" y="538982"/>
                  </a:lnTo>
                  <a:cubicBezTo>
                    <a:pt x="2077019" y="545017"/>
                    <a:pt x="2072126" y="549910"/>
                    <a:pt x="2066090" y="549910"/>
                  </a:cubicBezTo>
                  <a:lnTo>
                    <a:pt x="2049538" y="549910"/>
                  </a:lnTo>
                  <a:cubicBezTo>
                    <a:pt x="2043503" y="549910"/>
                    <a:pt x="2038610" y="545017"/>
                    <a:pt x="2038610" y="538982"/>
                  </a:cubicBezTo>
                  <a:lnTo>
                    <a:pt x="2038610" y="518731"/>
                  </a:lnTo>
                  <a:lnTo>
                    <a:pt x="2038610" y="483955"/>
                  </a:lnTo>
                  <a:cubicBezTo>
                    <a:pt x="2038610" y="477920"/>
                    <a:pt x="2043503" y="473027"/>
                    <a:pt x="2049538" y="473027"/>
                  </a:cubicBezTo>
                  <a:close/>
                  <a:moveTo>
                    <a:pt x="1690253" y="473027"/>
                  </a:moveTo>
                  <a:cubicBezTo>
                    <a:pt x="1696288" y="473027"/>
                    <a:pt x="1701181" y="477920"/>
                    <a:pt x="1701181" y="483955"/>
                  </a:cubicBezTo>
                  <a:lnTo>
                    <a:pt x="1701181" y="518731"/>
                  </a:lnTo>
                  <a:lnTo>
                    <a:pt x="1701181" y="538982"/>
                  </a:lnTo>
                  <a:cubicBezTo>
                    <a:pt x="1701181" y="545017"/>
                    <a:pt x="1696288" y="549910"/>
                    <a:pt x="1690253" y="549910"/>
                  </a:cubicBezTo>
                  <a:lnTo>
                    <a:pt x="1673700" y="549910"/>
                  </a:lnTo>
                  <a:cubicBezTo>
                    <a:pt x="1667665" y="549910"/>
                    <a:pt x="1662772" y="545017"/>
                    <a:pt x="1662772" y="538982"/>
                  </a:cubicBezTo>
                  <a:lnTo>
                    <a:pt x="1662772" y="518731"/>
                  </a:lnTo>
                  <a:lnTo>
                    <a:pt x="1662772" y="483955"/>
                  </a:lnTo>
                  <a:cubicBezTo>
                    <a:pt x="1662772" y="477920"/>
                    <a:pt x="1667665" y="473027"/>
                    <a:pt x="1673700" y="473027"/>
                  </a:cubicBezTo>
                  <a:close/>
                  <a:moveTo>
                    <a:pt x="1314414" y="473027"/>
                  </a:moveTo>
                  <a:cubicBezTo>
                    <a:pt x="1320450" y="473027"/>
                    <a:pt x="1325342" y="477920"/>
                    <a:pt x="1325342" y="483955"/>
                  </a:cubicBezTo>
                  <a:lnTo>
                    <a:pt x="1325342" y="518731"/>
                  </a:lnTo>
                  <a:lnTo>
                    <a:pt x="1325342" y="538982"/>
                  </a:lnTo>
                  <a:cubicBezTo>
                    <a:pt x="1325342" y="545017"/>
                    <a:pt x="1320450" y="549910"/>
                    <a:pt x="1314414" y="549910"/>
                  </a:cubicBezTo>
                  <a:lnTo>
                    <a:pt x="1297862" y="549910"/>
                  </a:lnTo>
                  <a:cubicBezTo>
                    <a:pt x="1291827" y="549910"/>
                    <a:pt x="1286934" y="545017"/>
                    <a:pt x="1286934" y="538982"/>
                  </a:cubicBezTo>
                  <a:lnTo>
                    <a:pt x="1286934" y="518731"/>
                  </a:lnTo>
                  <a:lnTo>
                    <a:pt x="1286934" y="483955"/>
                  </a:lnTo>
                  <a:cubicBezTo>
                    <a:pt x="1286934" y="477920"/>
                    <a:pt x="1291827" y="473027"/>
                    <a:pt x="1297862" y="473027"/>
                  </a:cubicBezTo>
                  <a:close/>
                  <a:moveTo>
                    <a:pt x="938576" y="473027"/>
                  </a:moveTo>
                  <a:cubicBezTo>
                    <a:pt x="944611" y="473027"/>
                    <a:pt x="949505" y="477920"/>
                    <a:pt x="949505" y="483955"/>
                  </a:cubicBezTo>
                  <a:lnTo>
                    <a:pt x="949505" y="518731"/>
                  </a:lnTo>
                  <a:lnTo>
                    <a:pt x="949505" y="538982"/>
                  </a:lnTo>
                  <a:cubicBezTo>
                    <a:pt x="949505" y="545017"/>
                    <a:pt x="944612" y="549910"/>
                    <a:pt x="938576" y="549910"/>
                  </a:cubicBezTo>
                  <a:lnTo>
                    <a:pt x="922024" y="549910"/>
                  </a:lnTo>
                  <a:cubicBezTo>
                    <a:pt x="915989" y="549910"/>
                    <a:pt x="911096" y="545017"/>
                    <a:pt x="911096" y="538982"/>
                  </a:cubicBezTo>
                  <a:lnTo>
                    <a:pt x="911096" y="518731"/>
                  </a:lnTo>
                  <a:lnTo>
                    <a:pt x="911096" y="483955"/>
                  </a:lnTo>
                  <a:cubicBezTo>
                    <a:pt x="911096" y="477920"/>
                    <a:pt x="915989" y="473027"/>
                    <a:pt x="922024" y="473027"/>
                  </a:cubicBezTo>
                  <a:close/>
                  <a:moveTo>
                    <a:pt x="562738" y="473027"/>
                  </a:moveTo>
                  <a:cubicBezTo>
                    <a:pt x="568774" y="473027"/>
                    <a:pt x="573666" y="477920"/>
                    <a:pt x="573666" y="483955"/>
                  </a:cubicBezTo>
                  <a:lnTo>
                    <a:pt x="573666" y="518731"/>
                  </a:lnTo>
                  <a:lnTo>
                    <a:pt x="573667" y="518731"/>
                  </a:lnTo>
                  <a:lnTo>
                    <a:pt x="573667" y="538982"/>
                  </a:lnTo>
                  <a:cubicBezTo>
                    <a:pt x="573667" y="545017"/>
                    <a:pt x="568774" y="549910"/>
                    <a:pt x="562739" y="549910"/>
                  </a:cubicBezTo>
                  <a:lnTo>
                    <a:pt x="546186" y="549910"/>
                  </a:lnTo>
                  <a:cubicBezTo>
                    <a:pt x="540151" y="549910"/>
                    <a:pt x="535258" y="545017"/>
                    <a:pt x="535258" y="538982"/>
                  </a:cubicBezTo>
                  <a:lnTo>
                    <a:pt x="535258" y="518731"/>
                  </a:lnTo>
                  <a:lnTo>
                    <a:pt x="535258" y="483955"/>
                  </a:lnTo>
                  <a:cubicBezTo>
                    <a:pt x="535258" y="477920"/>
                    <a:pt x="540150" y="473027"/>
                    <a:pt x="546186" y="473027"/>
                  </a:cubicBezTo>
                  <a:close/>
                  <a:moveTo>
                    <a:pt x="186901" y="473027"/>
                  </a:moveTo>
                  <a:cubicBezTo>
                    <a:pt x="192936" y="473027"/>
                    <a:pt x="197829" y="477920"/>
                    <a:pt x="197829" y="483955"/>
                  </a:cubicBezTo>
                  <a:lnTo>
                    <a:pt x="197829" y="518731"/>
                  </a:lnTo>
                  <a:lnTo>
                    <a:pt x="197829" y="538982"/>
                  </a:lnTo>
                  <a:cubicBezTo>
                    <a:pt x="197829" y="545017"/>
                    <a:pt x="192936" y="549910"/>
                    <a:pt x="186901" y="549910"/>
                  </a:cubicBezTo>
                  <a:lnTo>
                    <a:pt x="170348" y="549910"/>
                  </a:lnTo>
                  <a:cubicBezTo>
                    <a:pt x="164313" y="549910"/>
                    <a:pt x="159420" y="545017"/>
                    <a:pt x="159420" y="538982"/>
                  </a:cubicBezTo>
                  <a:lnTo>
                    <a:pt x="159420" y="518731"/>
                  </a:lnTo>
                  <a:lnTo>
                    <a:pt x="159420" y="483955"/>
                  </a:lnTo>
                  <a:cubicBezTo>
                    <a:pt x="159420" y="477920"/>
                    <a:pt x="164313" y="473027"/>
                    <a:pt x="170348" y="473027"/>
                  </a:cubicBezTo>
                  <a:close/>
                  <a:moveTo>
                    <a:pt x="3906001" y="467811"/>
                  </a:moveTo>
                  <a:cubicBezTo>
                    <a:pt x="3907156" y="468129"/>
                    <a:pt x="3908191" y="468888"/>
                    <a:pt x="3908831" y="470012"/>
                  </a:cubicBezTo>
                  <a:lnTo>
                    <a:pt x="3912411" y="476311"/>
                  </a:lnTo>
                  <a:cubicBezTo>
                    <a:pt x="3913690" y="478560"/>
                    <a:pt x="3912903" y="481420"/>
                    <a:pt x="3910654" y="482699"/>
                  </a:cubicBezTo>
                  <a:lnTo>
                    <a:pt x="3904485" y="486206"/>
                  </a:lnTo>
                  <a:cubicBezTo>
                    <a:pt x="3902236" y="487484"/>
                    <a:pt x="3899376" y="486697"/>
                    <a:pt x="3898097" y="484448"/>
                  </a:cubicBezTo>
                  <a:lnTo>
                    <a:pt x="3894516" y="478150"/>
                  </a:lnTo>
                  <a:cubicBezTo>
                    <a:pt x="3893238" y="475901"/>
                    <a:pt x="3894025" y="473041"/>
                    <a:pt x="3896274" y="471762"/>
                  </a:cubicBezTo>
                  <a:lnTo>
                    <a:pt x="3902443" y="468255"/>
                  </a:lnTo>
                  <a:cubicBezTo>
                    <a:pt x="3903568" y="467616"/>
                    <a:pt x="3904845" y="467493"/>
                    <a:pt x="3906001" y="467811"/>
                  </a:cubicBezTo>
                  <a:close/>
                  <a:moveTo>
                    <a:pt x="3530162" y="467811"/>
                  </a:moveTo>
                  <a:cubicBezTo>
                    <a:pt x="3531319" y="468129"/>
                    <a:pt x="3532353" y="468888"/>
                    <a:pt x="3532992" y="470012"/>
                  </a:cubicBezTo>
                  <a:lnTo>
                    <a:pt x="3536573" y="476311"/>
                  </a:lnTo>
                  <a:cubicBezTo>
                    <a:pt x="3537852" y="478560"/>
                    <a:pt x="3537065" y="481420"/>
                    <a:pt x="3534816" y="482699"/>
                  </a:cubicBezTo>
                  <a:lnTo>
                    <a:pt x="3528647" y="486206"/>
                  </a:lnTo>
                  <a:cubicBezTo>
                    <a:pt x="3526398" y="487484"/>
                    <a:pt x="3523538" y="486697"/>
                    <a:pt x="3522260" y="484448"/>
                  </a:cubicBezTo>
                  <a:lnTo>
                    <a:pt x="3518679" y="478150"/>
                  </a:lnTo>
                  <a:cubicBezTo>
                    <a:pt x="3517400" y="475901"/>
                    <a:pt x="3518186" y="473041"/>
                    <a:pt x="3520436" y="471762"/>
                  </a:cubicBezTo>
                  <a:lnTo>
                    <a:pt x="3526605" y="468255"/>
                  </a:lnTo>
                  <a:cubicBezTo>
                    <a:pt x="3527729" y="467616"/>
                    <a:pt x="3529006" y="467493"/>
                    <a:pt x="3530162" y="467811"/>
                  </a:cubicBezTo>
                  <a:close/>
                  <a:moveTo>
                    <a:pt x="3154325" y="467811"/>
                  </a:moveTo>
                  <a:cubicBezTo>
                    <a:pt x="3155480" y="468129"/>
                    <a:pt x="3156515" y="468888"/>
                    <a:pt x="3157154" y="470012"/>
                  </a:cubicBezTo>
                  <a:lnTo>
                    <a:pt x="3160735" y="476311"/>
                  </a:lnTo>
                  <a:cubicBezTo>
                    <a:pt x="3162014" y="478560"/>
                    <a:pt x="3161227" y="481420"/>
                    <a:pt x="3158978" y="482699"/>
                  </a:cubicBezTo>
                  <a:lnTo>
                    <a:pt x="3152809" y="486206"/>
                  </a:lnTo>
                  <a:cubicBezTo>
                    <a:pt x="3150560" y="487484"/>
                    <a:pt x="3147700" y="486697"/>
                    <a:pt x="3146421" y="484448"/>
                  </a:cubicBezTo>
                  <a:lnTo>
                    <a:pt x="3142840" y="478150"/>
                  </a:lnTo>
                  <a:cubicBezTo>
                    <a:pt x="3141562" y="475901"/>
                    <a:pt x="3142349" y="473041"/>
                    <a:pt x="3144598" y="471762"/>
                  </a:cubicBezTo>
                  <a:lnTo>
                    <a:pt x="3150767" y="468255"/>
                  </a:lnTo>
                  <a:cubicBezTo>
                    <a:pt x="3151891" y="467616"/>
                    <a:pt x="3153168" y="467493"/>
                    <a:pt x="3154325" y="467811"/>
                  </a:cubicBezTo>
                  <a:close/>
                  <a:moveTo>
                    <a:pt x="2778486" y="467811"/>
                  </a:moveTo>
                  <a:cubicBezTo>
                    <a:pt x="2779642" y="468129"/>
                    <a:pt x="2780676" y="468888"/>
                    <a:pt x="2781316" y="470012"/>
                  </a:cubicBezTo>
                  <a:lnTo>
                    <a:pt x="2784897" y="476311"/>
                  </a:lnTo>
                  <a:cubicBezTo>
                    <a:pt x="2786175" y="478560"/>
                    <a:pt x="2785388" y="481420"/>
                    <a:pt x="2783140" y="482699"/>
                  </a:cubicBezTo>
                  <a:lnTo>
                    <a:pt x="2776971" y="486206"/>
                  </a:lnTo>
                  <a:cubicBezTo>
                    <a:pt x="2774722" y="487484"/>
                    <a:pt x="2771862" y="486697"/>
                    <a:pt x="2770583" y="484448"/>
                  </a:cubicBezTo>
                  <a:lnTo>
                    <a:pt x="2767002" y="478150"/>
                  </a:lnTo>
                  <a:cubicBezTo>
                    <a:pt x="2765724" y="475901"/>
                    <a:pt x="2766510" y="473041"/>
                    <a:pt x="2768760" y="471762"/>
                  </a:cubicBezTo>
                  <a:lnTo>
                    <a:pt x="2774929" y="468255"/>
                  </a:lnTo>
                  <a:cubicBezTo>
                    <a:pt x="2776053" y="467616"/>
                    <a:pt x="2777330" y="467493"/>
                    <a:pt x="2778486" y="467811"/>
                  </a:cubicBezTo>
                  <a:close/>
                  <a:moveTo>
                    <a:pt x="2402648" y="467811"/>
                  </a:moveTo>
                  <a:cubicBezTo>
                    <a:pt x="2403805" y="468129"/>
                    <a:pt x="2404839" y="468888"/>
                    <a:pt x="2405478" y="470012"/>
                  </a:cubicBezTo>
                  <a:lnTo>
                    <a:pt x="2409059" y="476311"/>
                  </a:lnTo>
                  <a:cubicBezTo>
                    <a:pt x="2410338" y="478560"/>
                    <a:pt x="2409551" y="481420"/>
                    <a:pt x="2407302" y="482699"/>
                  </a:cubicBezTo>
                  <a:lnTo>
                    <a:pt x="2401133" y="486206"/>
                  </a:lnTo>
                  <a:cubicBezTo>
                    <a:pt x="2398884" y="487484"/>
                    <a:pt x="2396024" y="486697"/>
                    <a:pt x="2394745" y="484448"/>
                  </a:cubicBezTo>
                  <a:lnTo>
                    <a:pt x="2391165" y="478150"/>
                  </a:lnTo>
                  <a:cubicBezTo>
                    <a:pt x="2389886" y="475901"/>
                    <a:pt x="2390672" y="473041"/>
                    <a:pt x="2392922" y="471762"/>
                  </a:cubicBezTo>
                  <a:lnTo>
                    <a:pt x="2399090" y="468255"/>
                  </a:lnTo>
                  <a:cubicBezTo>
                    <a:pt x="2400215" y="467616"/>
                    <a:pt x="2401492" y="467493"/>
                    <a:pt x="2402648" y="467811"/>
                  </a:cubicBezTo>
                  <a:close/>
                  <a:moveTo>
                    <a:pt x="2026810" y="467811"/>
                  </a:moveTo>
                  <a:cubicBezTo>
                    <a:pt x="2027966" y="468129"/>
                    <a:pt x="2029000" y="468888"/>
                    <a:pt x="2029640" y="470012"/>
                  </a:cubicBezTo>
                  <a:lnTo>
                    <a:pt x="2033221" y="476311"/>
                  </a:lnTo>
                  <a:cubicBezTo>
                    <a:pt x="2034499" y="478560"/>
                    <a:pt x="2033712" y="481420"/>
                    <a:pt x="2031464" y="482699"/>
                  </a:cubicBezTo>
                  <a:lnTo>
                    <a:pt x="2025295" y="486206"/>
                  </a:lnTo>
                  <a:cubicBezTo>
                    <a:pt x="2023046" y="487484"/>
                    <a:pt x="2020186" y="486697"/>
                    <a:pt x="2018907" y="484448"/>
                  </a:cubicBezTo>
                  <a:lnTo>
                    <a:pt x="2015326" y="478150"/>
                  </a:lnTo>
                  <a:cubicBezTo>
                    <a:pt x="2014048" y="475901"/>
                    <a:pt x="2014834" y="473041"/>
                    <a:pt x="2017084" y="471762"/>
                  </a:cubicBezTo>
                  <a:lnTo>
                    <a:pt x="2023253" y="468255"/>
                  </a:lnTo>
                  <a:cubicBezTo>
                    <a:pt x="2024377" y="467616"/>
                    <a:pt x="2025654" y="467493"/>
                    <a:pt x="2026810" y="467811"/>
                  </a:cubicBezTo>
                  <a:close/>
                  <a:moveTo>
                    <a:pt x="1650972" y="467811"/>
                  </a:moveTo>
                  <a:cubicBezTo>
                    <a:pt x="1652128" y="468129"/>
                    <a:pt x="1653163" y="468888"/>
                    <a:pt x="1653802" y="470012"/>
                  </a:cubicBezTo>
                  <a:lnTo>
                    <a:pt x="1657382" y="476311"/>
                  </a:lnTo>
                  <a:cubicBezTo>
                    <a:pt x="1658661" y="478560"/>
                    <a:pt x="1657875" y="481420"/>
                    <a:pt x="1655625" y="482699"/>
                  </a:cubicBezTo>
                  <a:lnTo>
                    <a:pt x="1649457" y="486206"/>
                  </a:lnTo>
                  <a:cubicBezTo>
                    <a:pt x="1647207" y="487484"/>
                    <a:pt x="1644347" y="486697"/>
                    <a:pt x="1643069" y="484448"/>
                  </a:cubicBezTo>
                  <a:lnTo>
                    <a:pt x="1639488" y="478150"/>
                  </a:lnTo>
                  <a:cubicBezTo>
                    <a:pt x="1638210" y="475901"/>
                    <a:pt x="1638996" y="473041"/>
                    <a:pt x="1641246" y="471762"/>
                  </a:cubicBezTo>
                  <a:lnTo>
                    <a:pt x="1647414" y="468255"/>
                  </a:lnTo>
                  <a:cubicBezTo>
                    <a:pt x="1648538" y="467616"/>
                    <a:pt x="1649816" y="467493"/>
                    <a:pt x="1650972" y="467811"/>
                  </a:cubicBezTo>
                  <a:close/>
                  <a:moveTo>
                    <a:pt x="1275134" y="467811"/>
                  </a:moveTo>
                  <a:cubicBezTo>
                    <a:pt x="1276290" y="468129"/>
                    <a:pt x="1277324" y="468888"/>
                    <a:pt x="1277964" y="470012"/>
                  </a:cubicBezTo>
                  <a:lnTo>
                    <a:pt x="1281545" y="476311"/>
                  </a:lnTo>
                  <a:cubicBezTo>
                    <a:pt x="1282824" y="478560"/>
                    <a:pt x="1282036" y="481420"/>
                    <a:pt x="1279788" y="482699"/>
                  </a:cubicBezTo>
                  <a:lnTo>
                    <a:pt x="1273618" y="486206"/>
                  </a:lnTo>
                  <a:cubicBezTo>
                    <a:pt x="1271370" y="487484"/>
                    <a:pt x="1268509" y="486697"/>
                    <a:pt x="1267230" y="484448"/>
                  </a:cubicBezTo>
                  <a:lnTo>
                    <a:pt x="1263650" y="478150"/>
                  </a:lnTo>
                  <a:cubicBezTo>
                    <a:pt x="1262371" y="475901"/>
                    <a:pt x="1263158" y="473041"/>
                    <a:pt x="1265407" y="471762"/>
                  </a:cubicBezTo>
                  <a:lnTo>
                    <a:pt x="1271576" y="468255"/>
                  </a:lnTo>
                  <a:cubicBezTo>
                    <a:pt x="1272701" y="467616"/>
                    <a:pt x="1273978" y="467493"/>
                    <a:pt x="1275134" y="467811"/>
                  </a:cubicBezTo>
                  <a:close/>
                  <a:moveTo>
                    <a:pt x="899296" y="467811"/>
                  </a:moveTo>
                  <a:cubicBezTo>
                    <a:pt x="900452" y="468129"/>
                    <a:pt x="901486" y="468888"/>
                    <a:pt x="902126" y="470012"/>
                  </a:cubicBezTo>
                  <a:lnTo>
                    <a:pt x="905706" y="476311"/>
                  </a:lnTo>
                  <a:cubicBezTo>
                    <a:pt x="906985" y="478560"/>
                    <a:pt x="906198" y="481420"/>
                    <a:pt x="903949" y="482699"/>
                  </a:cubicBezTo>
                  <a:lnTo>
                    <a:pt x="897780" y="486206"/>
                  </a:lnTo>
                  <a:cubicBezTo>
                    <a:pt x="895531" y="487484"/>
                    <a:pt x="892671" y="486697"/>
                    <a:pt x="891393" y="484448"/>
                  </a:cubicBezTo>
                  <a:lnTo>
                    <a:pt x="887812" y="478150"/>
                  </a:lnTo>
                  <a:cubicBezTo>
                    <a:pt x="886533" y="475901"/>
                    <a:pt x="887320" y="473041"/>
                    <a:pt x="889569" y="471762"/>
                  </a:cubicBezTo>
                  <a:lnTo>
                    <a:pt x="895738" y="468255"/>
                  </a:lnTo>
                  <a:cubicBezTo>
                    <a:pt x="896862" y="467616"/>
                    <a:pt x="898139" y="467493"/>
                    <a:pt x="899296" y="467811"/>
                  </a:cubicBezTo>
                  <a:close/>
                  <a:moveTo>
                    <a:pt x="523458" y="467811"/>
                  </a:moveTo>
                  <a:cubicBezTo>
                    <a:pt x="524614" y="468129"/>
                    <a:pt x="525648" y="468888"/>
                    <a:pt x="526288" y="470012"/>
                  </a:cubicBezTo>
                  <a:lnTo>
                    <a:pt x="529868" y="476311"/>
                  </a:lnTo>
                  <a:cubicBezTo>
                    <a:pt x="531147" y="478560"/>
                    <a:pt x="530360" y="481420"/>
                    <a:pt x="528111" y="482699"/>
                  </a:cubicBezTo>
                  <a:lnTo>
                    <a:pt x="521942" y="486206"/>
                  </a:lnTo>
                  <a:cubicBezTo>
                    <a:pt x="519693" y="487484"/>
                    <a:pt x="516833" y="486697"/>
                    <a:pt x="515554" y="484448"/>
                  </a:cubicBezTo>
                  <a:lnTo>
                    <a:pt x="511973" y="478150"/>
                  </a:lnTo>
                  <a:cubicBezTo>
                    <a:pt x="510695" y="475901"/>
                    <a:pt x="511482" y="473041"/>
                    <a:pt x="513731" y="471762"/>
                  </a:cubicBezTo>
                  <a:lnTo>
                    <a:pt x="519900" y="468255"/>
                  </a:lnTo>
                  <a:cubicBezTo>
                    <a:pt x="521024" y="467616"/>
                    <a:pt x="522302" y="467493"/>
                    <a:pt x="523458" y="467811"/>
                  </a:cubicBezTo>
                  <a:close/>
                  <a:moveTo>
                    <a:pt x="3690730" y="461746"/>
                  </a:moveTo>
                  <a:cubicBezTo>
                    <a:pt x="3691827" y="461795"/>
                    <a:pt x="3692906" y="462262"/>
                    <a:pt x="3693705" y="463136"/>
                  </a:cubicBezTo>
                  <a:lnTo>
                    <a:pt x="3697138" y="466888"/>
                  </a:lnTo>
                  <a:cubicBezTo>
                    <a:pt x="3698738" y="468636"/>
                    <a:pt x="3698618" y="471350"/>
                    <a:pt x="3696870" y="472950"/>
                  </a:cubicBezTo>
                  <a:lnTo>
                    <a:pt x="3693117" y="476383"/>
                  </a:lnTo>
                  <a:cubicBezTo>
                    <a:pt x="3691370" y="477982"/>
                    <a:pt x="3688656" y="477862"/>
                    <a:pt x="3687056" y="476114"/>
                  </a:cubicBezTo>
                  <a:lnTo>
                    <a:pt x="3683622" y="472362"/>
                  </a:lnTo>
                  <a:cubicBezTo>
                    <a:pt x="3682023" y="470614"/>
                    <a:pt x="3682144" y="467900"/>
                    <a:pt x="3683892" y="466300"/>
                  </a:cubicBezTo>
                  <a:lnTo>
                    <a:pt x="3687644" y="462867"/>
                  </a:lnTo>
                  <a:cubicBezTo>
                    <a:pt x="3688518" y="462067"/>
                    <a:pt x="3689634" y="461698"/>
                    <a:pt x="3690730" y="461746"/>
                  </a:cubicBezTo>
                  <a:close/>
                  <a:moveTo>
                    <a:pt x="3314892" y="461746"/>
                  </a:moveTo>
                  <a:cubicBezTo>
                    <a:pt x="3315989" y="461795"/>
                    <a:pt x="3317067" y="462262"/>
                    <a:pt x="3317867" y="463136"/>
                  </a:cubicBezTo>
                  <a:lnTo>
                    <a:pt x="3321300" y="466888"/>
                  </a:lnTo>
                  <a:cubicBezTo>
                    <a:pt x="3322900" y="468636"/>
                    <a:pt x="3322780" y="471350"/>
                    <a:pt x="3321031" y="472950"/>
                  </a:cubicBezTo>
                  <a:lnTo>
                    <a:pt x="3317280" y="476383"/>
                  </a:lnTo>
                  <a:cubicBezTo>
                    <a:pt x="3315531" y="477982"/>
                    <a:pt x="3312817" y="477862"/>
                    <a:pt x="3311218" y="476114"/>
                  </a:cubicBezTo>
                  <a:lnTo>
                    <a:pt x="3307785" y="472362"/>
                  </a:lnTo>
                  <a:cubicBezTo>
                    <a:pt x="3306185" y="470614"/>
                    <a:pt x="3306305" y="467900"/>
                    <a:pt x="3308054" y="466300"/>
                  </a:cubicBezTo>
                  <a:lnTo>
                    <a:pt x="3311805" y="462867"/>
                  </a:lnTo>
                  <a:cubicBezTo>
                    <a:pt x="3312680" y="462067"/>
                    <a:pt x="3313795" y="461698"/>
                    <a:pt x="3314892" y="461746"/>
                  </a:cubicBezTo>
                  <a:close/>
                  <a:moveTo>
                    <a:pt x="2939054" y="461746"/>
                  </a:moveTo>
                  <a:cubicBezTo>
                    <a:pt x="2940151" y="461795"/>
                    <a:pt x="2941230" y="462262"/>
                    <a:pt x="2942029" y="463136"/>
                  </a:cubicBezTo>
                  <a:lnTo>
                    <a:pt x="2945462" y="466888"/>
                  </a:lnTo>
                  <a:cubicBezTo>
                    <a:pt x="2947062" y="468636"/>
                    <a:pt x="2946942" y="471350"/>
                    <a:pt x="2945193" y="472950"/>
                  </a:cubicBezTo>
                  <a:lnTo>
                    <a:pt x="2941441" y="476383"/>
                  </a:lnTo>
                  <a:cubicBezTo>
                    <a:pt x="2939693" y="477982"/>
                    <a:pt x="2936979" y="477862"/>
                    <a:pt x="2935380" y="476114"/>
                  </a:cubicBezTo>
                  <a:lnTo>
                    <a:pt x="2931946" y="472362"/>
                  </a:lnTo>
                  <a:cubicBezTo>
                    <a:pt x="2930346" y="470614"/>
                    <a:pt x="2930467" y="467900"/>
                    <a:pt x="2932215" y="466300"/>
                  </a:cubicBezTo>
                  <a:lnTo>
                    <a:pt x="2935967" y="462867"/>
                  </a:lnTo>
                  <a:cubicBezTo>
                    <a:pt x="2936841" y="462067"/>
                    <a:pt x="2937957" y="461698"/>
                    <a:pt x="2939054" y="461746"/>
                  </a:cubicBezTo>
                  <a:close/>
                  <a:moveTo>
                    <a:pt x="2563216" y="461746"/>
                  </a:moveTo>
                  <a:cubicBezTo>
                    <a:pt x="2564312" y="461795"/>
                    <a:pt x="2565391" y="462262"/>
                    <a:pt x="2566191" y="463136"/>
                  </a:cubicBezTo>
                  <a:lnTo>
                    <a:pt x="2569624" y="466888"/>
                  </a:lnTo>
                  <a:cubicBezTo>
                    <a:pt x="2571224" y="468636"/>
                    <a:pt x="2571103" y="471350"/>
                    <a:pt x="2569355" y="472950"/>
                  </a:cubicBezTo>
                  <a:lnTo>
                    <a:pt x="2565603" y="476383"/>
                  </a:lnTo>
                  <a:cubicBezTo>
                    <a:pt x="2563855" y="477982"/>
                    <a:pt x="2561141" y="477862"/>
                    <a:pt x="2559542" y="476114"/>
                  </a:cubicBezTo>
                  <a:lnTo>
                    <a:pt x="2556108" y="472362"/>
                  </a:lnTo>
                  <a:cubicBezTo>
                    <a:pt x="2554509" y="470614"/>
                    <a:pt x="2554629" y="467900"/>
                    <a:pt x="2556377" y="466300"/>
                  </a:cubicBezTo>
                  <a:lnTo>
                    <a:pt x="2560129" y="462867"/>
                  </a:lnTo>
                  <a:cubicBezTo>
                    <a:pt x="2561004" y="462067"/>
                    <a:pt x="2562119" y="461698"/>
                    <a:pt x="2563216" y="461746"/>
                  </a:cubicBezTo>
                  <a:close/>
                  <a:moveTo>
                    <a:pt x="2187378" y="461746"/>
                  </a:moveTo>
                  <a:cubicBezTo>
                    <a:pt x="2188475" y="461795"/>
                    <a:pt x="2189553" y="462262"/>
                    <a:pt x="2190353" y="463136"/>
                  </a:cubicBezTo>
                  <a:lnTo>
                    <a:pt x="2193786" y="466888"/>
                  </a:lnTo>
                  <a:cubicBezTo>
                    <a:pt x="2195386" y="468636"/>
                    <a:pt x="2195266" y="471350"/>
                    <a:pt x="2193517" y="472950"/>
                  </a:cubicBezTo>
                  <a:lnTo>
                    <a:pt x="2189765" y="476383"/>
                  </a:lnTo>
                  <a:cubicBezTo>
                    <a:pt x="2188017" y="477982"/>
                    <a:pt x="2185303" y="477862"/>
                    <a:pt x="2183704" y="476114"/>
                  </a:cubicBezTo>
                  <a:lnTo>
                    <a:pt x="2180271" y="472362"/>
                  </a:lnTo>
                  <a:cubicBezTo>
                    <a:pt x="2178671" y="470614"/>
                    <a:pt x="2178791" y="467900"/>
                    <a:pt x="2180539" y="466300"/>
                  </a:cubicBezTo>
                  <a:lnTo>
                    <a:pt x="2184291" y="462867"/>
                  </a:lnTo>
                  <a:cubicBezTo>
                    <a:pt x="2185166" y="462067"/>
                    <a:pt x="2186281" y="461698"/>
                    <a:pt x="2187378" y="461746"/>
                  </a:cubicBezTo>
                  <a:close/>
                  <a:moveTo>
                    <a:pt x="1811539" y="461746"/>
                  </a:moveTo>
                  <a:cubicBezTo>
                    <a:pt x="1812636" y="461795"/>
                    <a:pt x="1813716" y="462262"/>
                    <a:pt x="1814515" y="463136"/>
                  </a:cubicBezTo>
                  <a:lnTo>
                    <a:pt x="1817948" y="466888"/>
                  </a:lnTo>
                  <a:cubicBezTo>
                    <a:pt x="1819548" y="468636"/>
                    <a:pt x="1819427" y="471350"/>
                    <a:pt x="1817679" y="472950"/>
                  </a:cubicBezTo>
                  <a:lnTo>
                    <a:pt x="1813926" y="476383"/>
                  </a:lnTo>
                  <a:cubicBezTo>
                    <a:pt x="1812179" y="477982"/>
                    <a:pt x="1809465" y="477862"/>
                    <a:pt x="1807866" y="476114"/>
                  </a:cubicBezTo>
                  <a:lnTo>
                    <a:pt x="1804432" y="472362"/>
                  </a:lnTo>
                  <a:cubicBezTo>
                    <a:pt x="1802833" y="470614"/>
                    <a:pt x="1802953" y="467900"/>
                    <a:pt x="1804701" y="466300"/>
                  </a:cubicBezTo>
                  <a:lnTo>
                    <a:pt x="1808453" y="462867"/>
                  </a:lnTo>
                  <a:cubicBezTo>
                    <a:pt x="1809327" y="462067"/>
                    <a:pt x="1810443" y="461698"/>
                    <a:pt x="1811539" y="461746"/>
                  </a:cubicBezTo>
                  <a:close/>
                  <a:moveTo>
                    <a:pt x="1435702" y="461746"/>
                  </a:moveTo>
                  <a:cubicBezTo>
                    <a:pt x="1436799" y="461795"/>
                    <a:pt x="1437877" y="462262"/>
                    <a:pt x="1438677" y="463136"/>
                  </a:cubicBezTo>
                  <a:lnTo>
                    <a:pt x="1442110" y="466888"/>
                  </a:lnTo>
                  <a:cubicBezTo>
                    <a:pt x="1443709" y="468636"/>
                    <a:pt x="1443589" y="471350"/>
                    <a:pt x="1441841" y="472950"/>
                  </a:cubicBezTo>
                  <a:lnTo>
                    <a:pt x="1438089" y="476383"/>
                  </a:lnTo>
                  <a:cubicBezTo>
                    <a:pt x="1436341" y="477982"/>
                    <a:pt x="1433626" y="477862"/>
                    <a:pt x="1432028" y="476114"/>
                  </a:cubicBezTo>
                  <a:lnTo>
                    <a:pt x="1428594" y="472362"/>
                  </a:lnTo>
                  <a:cubicBezTo>
                    <a:pt x="1426994" y="470614"/>
                    <a:pt x="1427115" y="467900"/>
                    <a:pt x="1428863" y="466300"/>
                  </a:cubicBezTo>
                  <a:lnTo>
                    <a:pt x="1432614" y="462867"/>
                  </a:lnTo>
                  <a:cubicBezTo>
                    <a:pt x="1433489" y="462067"/>
                    <a:pt x="1434605" y="461698"/>
                    <a:pt x="1435702" y="461746"/>
                  </a:cubicBezTo>
                  <a:close/>
                  <a:moveTo>
                    <a:pt x="1059864" y="461746"/>
                  </a:moveTo>
                  <a:cubicBezTo>
                    <a:pt x="1060960" y="461795"/>
                    <a:pt x="1062039" y="462262"/>
                    <a:pt x="1062838" y="463136"/>
                  </a:cubicBezTo>
                  <a:lnTo>
                    <a:pt x="1066271" y="466888"/>
                  </a:lnTo>
                  <a:cubicBezTo>
                    <a:pt x="1067871" y="468636"/>
                    <a:pt x="1067751" y="471350"/>
                    <a:pt x="1066002" y="472950"/>
                  </a:cubicBezTo>
                  <a:lnTo>
                    <a:pt x="1062251" y="476383"/>
                  </a:lnTo>
                  <a:cubicBezTo>
                    <a:pt x="1060503" y="477982"/>
                    <a:pt x="1057789" y="477862"/>
                    <a:pt x="1056189" y="476114"/>
                  </a:cubicBezTo>
                  <a:lnTo>
                    <a:pt x="1052756" y="472362"/>
                  </a:lnTo>
                  <a:cubicBezTo>
                    <a:pt x="1051156" y="470614"/>
                    <a:pt x="1051277" y="467900"/>
                    <a:pt x="1053025" y="466300"/>
                  </a:cubicBezTo>
                  <a:lnTo>
                    <a:pt x="1056777" y="462867"/>
                  </a:lnTo>
                  <a:cubicBezTo>
                    <a:pt x="1057651" y="462067"/>
                    <a:pt x="1058766" y="461698"/>
                    <a:pt x="1059864" y="461746"/>
                  </a:cubicBezTo>
                  <a:close/>
                  <a:moveTo>
                    <a:pt x="684025" y="461746"/>
                  </a:moveTo>
                  <a:cubicBezTo>
                    <a:pt x="685122" y="461795"/>
                    <a:pt x="686201" y="462262"/>
                    <a:pt x="687001" y="463136"/>
                  </a:cubicBezTo>
                  <a:lnTo>
                    <a:pt x="690434" y="466888"/>
                  </a:lnTo>
                  <a:cubicBezTo>
                    <a:pt x="692033" y="468636"/>
                    <a:pt x="691913" y="471350"/>
                    <a:pt x="690165" y="472950"/>
                  </a:cubicBezTo>
                  <a:lnTo>
                    <a:pt x="686413" y="476383"/>
                  </a:lnTo>
                  <a:cubicBezTo>
                    <a:pt x="684665" y="477982"/>
                    <a:pt x="681950" y="477862"/>
                    <a:pt x="680351" y="476114"/>
                  </a:cubicBezTo>
                  <a:lnTo>
                    <a:pt x="676918" y="472362"/>
                  </a:lnTo>
                  <a:cubicBezTo>
                    <a:pt x="675318" y="470614"/>
                    <a:pt x="675438" y="467900"/>
                    <a:pt x="677187" y="466300"/>
                  </a:cubicBezTo>
                  <a:lnTo>
                    <a:pt x="680938" y="462867"/>
                  </a:lnTo>
                  <a:cubicBezTo>
                    <a:pt x="681813" y="462067"/>
                    <a:pt x="682929" y="461698"/>
                    <a:pt x="684025" y="461746"/>
                  </a:cubicBezTo>
                  <a:close/>
                  <a:moveTo>
                    <a:pt x="308187" y="461746"/>
                  </a:moveTo>
                  <a:cubicBezTo>
                    <a:pt x="309284" y="461795"/>
                    <a:pt x="310363" y="462262"/>
                    <a:pt x="311162" y="463136"/>
                  </a:cubicBezTo>
                  <a:lnTo>
                    <a:pt x="314595" y="466888"/>
                  </a:lnTo>
                  <a:cubicBezTo>
                    <a:pt x="316195" y="468636"/>
                    <a:pt x="316075" y="471350"/>
                    <a:pt x="314327" y="472950"/>
                  </a:cubicBezTo>
                  <a:lnTo>
                    <a:pt x="310574" y="476383"/>
                  </a:lnTo>
                  <a:cubicBezTo>
                    <a:pt x="308827" y="477982"/>
                    <a:pt x="306113" y="477862"/>
                    <a:pt x="304513" y="476114"/>
                  </a:cubicBezTo>
                  <a:lnTo>
                    <a:pt x="301080" y="472362"/>
                  </a:lnTo>
                  <a:cubicBezTo>
                    <a:pt x="299480" y="470614"/>
                    <a:pt x="299601" y="467900"/>
                    <a:pt x="301349" y="466300"/>
                  </a:cubicBezTo>
                  <a:lnTo>
                    <a:pt x="305101" y="462867"/>
                  </a:lnTo>
                  <a:cubicBezTo>
                    <a:pt x="305975" y="462067"/>
                    <a:pt x="307091" y="461698"/>
                    <a:pt x="308187" y="461746"/>
                  </a:cubicBezTo>
                  <a:close/>
                  <a:moveTo>
                    <a:pt x="3922684" y="454517"/>
                  </a:moveTo>
                  <a:cubicBezTo>
                    <a:pt x="3923644" y="454782"/>
                    <a:pt x="3924503" y="455411"/>
                    <a:pt x="3925034" y="456345"/>
                  </a:cubicBezTo>
                  <a:lnTo>
                    <a:pt x="3927944" y="461465"/>
                  </a:lnTo>
                  <a:cubicBezTo>
                    <a:pt x="3929006" y="463332"/>
                    <a:pt x="3928352" y="465705"/>
                    <a:pt x="3926486" y="466767"/>
                  </a:cubicBezTo>
                  <a:lnTo>
                    <a:pt x="3921365" y="469678"/>
                  </a:lnTo>
                  <a:cubicBezTo>
                    <a:pt x="3919498" y="470739"/>
                    <a:pt x="3917125" y="470087"/>
                    <a:pt x="3916063" y="468220"/>
                  </a:cubicBezTo>
                  <a:lnTo>
                    <a:pt x="3913153" y="463099"/>
                  </a:lnTo>
                  <a:cubicBezTo>
                    <a:pt x="3912090" y="461232"/>
                    <a:pt x="3912744" y="458859"/>
                    <a:pt x="3914611" y="457797"/>
                  </a:cubicBezTo>
                  <a:lnTo>
                    <a:pt x="3919731" y="454886"/>
                  </a:lnTo>
                  <a:cubicBezTo>
                    <a:pt x="3920665" y="454355"/>
                    <a:pt x="3921725" y="454254"/>
                    <a:pt x="3922684" y="454517"/>
                  </a:cubicBezTo>
                  <a:close/>
                  <a:moveTo>
                    <a:pt x="3546846" y="454517"/>
                  </a:moveTo>
                  <a:cubicBezTo>
                    <a:pt x="3547806" y="454782"/>
                    <a:pt x="3548665" y="455411"/>
                    <a:pt x="3549195" y="456345"/>
                  </a:cubicBezTo>
                  <a:lnTo>
                    <a:pt x="3552106" y="461465"/>
                  </a:lnTo>
                  <a:cubicBezTo>
                    <a:pt x="3553168" y="463332"/>
                    <a:pt x="3552515" y="465705"/>
                    <a:pt x="3550648" y="466767"/>
                  </a:cubicBezTo>
                  <a:lnTo>
                    <a:pt x="3545527" y="469678"/>
                  </a:lnTo>
                  <a:cubicBezTo>
                    <a:pt x="3543660" y="470739"/>
                    <a:pt x="3541286" y="470087"/>
                    <a:pt x="3540225" y="468220"/>
                  </a:cubicBezTo>
                  <a:lnTo>
                    <a:pt x="3537314" y="463099"/>
                  </a:lnTo>
                  <a:cubicBezTo>
                    <a:pt x="3536253" y="461232"/>
                    <a:pt x="3536906" y="458859"/>
                    <a:pt x="3538773" y="457797"/>
                  </a:cubicBezTo>
                  <a:lnTo>
                    <a:pt x="3543893" y="454886"/>
                  </a:lnTo>
                  <a:cubicBezTo>
                    <a:pt x="3544827" y="454355"/>
                    <a:pt x="3545887" y="454254"/>
                    <a:pt x="3546846" y="454517"/>
                  </a:cubicBezTo>
                  <a:close/>
                  <a:moveTo>
                    <a:pt x="3171008" y="454517"/>
                  </a:moveTo>
                  <a:cubicBezTo>
                    <a:pt x="3171968" y="454782"/>
                    <a:pt x="3172826" y="455411"/>
                    <a:pt x="3173357" y="456345"/>
                  </a:cubicBezTo>
                  <a:lnTo>
                    <a:pt x="3176268" y="461465"/>
                  </a:lnTo>
                  <a:cubicBezTo>
                    <a:pt x="3177329" y="463332"/>
                    <a:pt x="3176676" y="465705"/>
                    <a:pt x="3174809" y="466767"/>
                  </a:cubicBezTo>
                  <a:lnTo>
                    <a:pt x="3169689" y="469678"/>
                  </a:lnTo>
                  <a:cubicBezTo>
                    <a:pt x="3167822" y="470739"/>
                    <a:pt x="3165448" y="470087"/>
                    <a:pt x="3164387" y="468220"/>
                  </a:cubicBezTo>
                  <a:lnTo>
                    <a:pt x="3161476" y="463099"/>
                  </a:lnTo>
                  <a:cubicBezTo>
                    <a:pt x="3160414" y="461232"/>
                    <a:pt x="3161067" y="458859"/>
                    <a:pt x="3162935" y="457797"/>
                  </a:cubicBezTo>
                  <a:lnTo>
                    <a:pt x="3168055" y="454886"/>
                  </a:lnTo>
                  <a:cubicBezTo>
                    <a:pt x="3168989" y="454355"/>
                    <a:pt x="3170049" y="454254"/>
                    <a:pt x="3171008" y="454517"/>
                  </a:cubicBezTo>
                  <a:close/>
                  <a:moveTo>
                    <a:pt x="2795170" y="454517"/>
                  </a:moveTo>
                  <a:cubicBezTo>
                    <a:pt x="2796130" y="454782"/>
                    <a:pt x="2796989" y="455411"/>
                    <a:pt x="2797519" y="456345"/>
                  </a:cubicBezTo>
                  <a:lnTo>
                    <a:pt x="2800430" y="461465"/>
                  </a:lnTo>
                  <a:cubicBezTo>
                    <a:pt x="2801492" y="463332"/>
                    <a:pt x="2800838" y="465705"/>
                    <a:pt x="2798972" y="466767"/>
                  </a:cubicBezTo>
                  <a:lnTo>
                    <a:pt x="2793851" y="469678"/>
                  </a:lnTo>
                  <a:cubicBezTo>
                    <a:pt x="2791984" y="470739"/>
                    <a:pt x="2789610" y="470087"/>
                    <a:pt x="2788548" y="468220"/>
                  </a:cubicBezTo>
                  <a:lnTo>
                    <a:pt x="2785638" y="463099"/>
                  </a:lnTo>
                  <a:cubicBezTo>
                    <a:pt x="2784576" y="461232"/>
                    <a:pt x="2785230" y="458859"/>
                    <a:pt x="2787096" y="457797"/>
                  </a:cubicBezTo>
                  <a:lnTo>
                    <a:pt x="2792217" y="454886"/>
                  </a:lnTo>
                  <a:cubicBezTo>
                    <a:pt x="2793151" y="454355"/>
                    <a:pt x="2794210" y="454254"/>
                    <a:pt x="2795170" y="454517"/>
                  </a:cubicBezTo>
                  <a:close/>
                  <a:moveTo>
                    <a:pt x="2419332" y="454517"/>
                  </a:moveTo>
                  <a:cubicBezTo>
                    <a:pt x="2420292" y="454782"/>
                    <a:pt x="2421151" y="455411"/>
                    <a:pt x="2421681" y="456345"/>
                  </a:cubicBezTo>
                  <a:lnTo>
                    <a:pt x="2424592" y="461465"/>
                  </a:lnTo>
                  <a:cubicBezTo>
                    <a:pt x="2425654" y="463332"/>
                    <a:pt x="2425000" y="465705"/>
                    <a:pt x="2423134" y="466767"/>
                  </a:cubicBezTo>
                  <a:lnTo>
                    <a:pt x="2418013" y="469678"/>
                  </a:lnTo>
                  <a:cubicBezTo>
                    <a:pt x="2416146" y="470739"/>
                    <a:pt x="2413772" y="470087"/>
                    <a:pt x="2412711" y="468220"/>
                  </a:cubicBezTo>
                  <a:lnTo>
                    <a:pt x="2409800" y="463099"/>
                  </a:lnTo>
                  <a:cubicBezTo>
                    <a:pt x="2408738" y="461232"/>
                    <a:pt x="2409392" y="458859"/>
                    <a:pt x="2411259" y="457797"/>
                  </a:cubicBezTo>
                  <a:lnTo>
                    <a:pt x="2416379" y="454886"/>
                  </a:lnTo>
                  <a:cubicBezTo>
                    <a:pt x="2417313" y="454355"/>
                    <a:pt x="2418373" y="454254"/>
                    <a:pt x="2419332" y="454517"/>
                  </a:cubicBezTo>
                  <a:close/>
                  <a:moveTo>
                    <a:pt x="2043494" y="454517"/>
                  </a:moveTo>
                  <a:cubicBezTo>
                    <a:pt x="2044453" y="454782"/>
                    <a:pt x="2045312" y="455411"/>
                    <a:pt x="2045843" y="456345"/>
                  </a:cubicBezTo>
                  <a:lnTo>
                    <a:pt x="2048754" y="461465"/>
                  </a:lnTo>
                  <a:cubicBezTo>
                    <a:pt x="2049815" y="463332"/>
                    <a:pt x="2049162" y="465705"/>
                    <a:pt x="2047295" y="466767"/>
                  </a:cubicBezTo>
                  <a:lnTo>
                    <a:pt x="2042175" y="469678"/>
                  </a:lnTo>
                  <a:cubicBezTo>
                    <a:pt x="2040308" y="470739"/>
                    <a:pt x="2037934" y="470087"/>
                    <a:pt x="2036873" y="468220"/>
                  </a:cubicBezTo>
                  <a:lnTo>
                    <a:pt x="2033962" y="463099"/>
                  </a:lnTo>
                  <a:cubicBezTo>
                    <a:pt x="2032900" y="461232"/>
                    <a:pt x="2033554" y="458859"/>
                    <a:pt x="2035420" y="457797"/>
                  </a:cubicBezTo>
                  <a:lnTo>
                    <a:pt x="2040541" y="454886"/>
                  </a:lnTo>
                  <a:cubicBezTo>
                    <a:pt x="2041474" y="454355"/>
                    <a:pt x="2042535" y="454254"/>
                    <a:pt x="2043494" y="454517"/>
                  </a:cubicBezTo>
                  <a:close/>
                  <a:moveTo>
                    <a:pt x="1667656" y="454517"/>
                  </a:moveTo>
                  <a:cubicBezTo>
                    <a:pt x="1668615" y="454782"/>
                    <a:pt x="1669474" y="455411"/>
                    <a:pt x="1670005" y="456345"/>
                  </a:cubicBezTo>
                  <a:lnTo>
                    <a:pt x="1672915" y="461465"/>
                  </a:lnTo>
                  <a:cubicBezTo>
                    <a:pt x="1673977" y="463332"/>
                    <a:pt x="1673324" y="465705"/>
                    <a:pt x="1671457" y="466767"/>
                  </a:cubicBezTo>
                  <a:lnTo>
                    <a:pt x="1666336" y="469678"/>
                  </a:lnTo>
                  <a:cubicBezTo>
                    <a:pt x="1664470" y="470739"/>
                    <a:pt x="1662096" y="470087"/>
                    <a:pt x="1661035" y="468220"/>
                  </a:cubicBezTo>
                  <a:lnTo>
                    <a:pt x="1658124" y="463099"/>
                  </a:lnTo>
                  <a:cubicBezTo>
                    <a:pt x="1657062" y="461232"/>
                    <a:pt x="1657716" y="458859"/>
                    <a:pt x="1659583" y="457797"/>
                  </a:cubicBezTo>
                  <a:lnTo>
                    <a:pt x="1664703" y="454886"/>
                  </a:lnTo>
                  <a:cubicBezTo>
                    <a:pt x="1665637" y="454355"/>
                    <a:pt x="1666696" y="454254"/>
                    <a:pt x="1667656" y="454517"/>
                  </a:cubicBezTo>
                  <a:close/>
                  <a:moveTo>
                    <a:pt x="1291817" y="454517"/>
                  </a:moveTo>
                  <a:cubicBezTo>
                    <a:pt x="1292777" y="454782"/>
                    <a:pt x="1293636" y="455411"/>
                    <a:pt x="1294167" y="456345"/>
                  </a:cubicBezTo>
                  <a:lnTo>
                    <a:pt x="1297078" y="461465"/>
                  </a:lnTo>
                  <a:cubicBezTo>
                    <a:pt x="1298139" y="463332"/>
                    <a:pt x="1297486" y="465705"/>
                    <a:pt x="1295619" y="466767"/>
                  </a:cubicBezTo>
                  <a:lnTo>
                    <a:pt x="1290499" y="469678"/>
                  </a:lnTo>
                  <a:cubicBezTo>
                    <a:pt x="1288632" y="470739"/>
                    <a:pt x="1286258" y="470087"/>
                    <a:pt x="1285196" y="468220"/>
                  </a:cubicBezTo>
                  <a:lnTo>
                    <a:pt x="1282286" y="463099"/>
                  </a:lnTo>
                  <a:cubicBezTo>
                    <a:pt x="1281224" y="461232"/>
                    <a:pt x="1281877" y="458859"/>
                    <a:pt x="1283744" y="457797"/>
                  </a:cubicBezTo>
                  <a:lnTo>
                    <a:pt x="1288865" y="454886"/>
                  </a:lnTo>
                  <a:cubicBezTo>
                    <a:pt x="1289798" y="454355"/>
                    <a:pt x="1290858" y="454254"/>
                    <a:pt x="1291817" y="454517"/>
                  </a:cubicBezTo>
                  <a:close/>
                  <a:moveTo>
                    <a:pt x="915980" y="454517"/>
                  </a:moveTo>
                  <a:cubicBezTo>
                    <a:pt x="916939" y="454782"/>
                    <a:pt x="917798" y="455411"/>
                    <a:pt x="918328" y="456345"/>
                  </a:cubicBezTo>
                  <a:lnTo>
                    <a:pt x="921239" y="461465"/>
                  </a:lnTo>
                  <a:cubicBezTo>
                    <a:pt x="922301" y="463332"/>
                    <a:pt x="921648" y="465705"/>
                    <a:pt x="919781" y="466767"/>
                  </a:cubicBezTo>
                  <a:lnTo>
                    <a:pt x="914660" y="469678"/>
                  </a:lnTo>
                  <a:cubicBezTo>
                    <a:pt x="912793" y="470739"/>
                    <a:pt x="910420" y="470087"/>
                    <a:pt x="909358" y="468220"/>
                  </a:cubicBezTo>
                  <a:lnTo>
                    <a:pt x="906448" y="463099"/>
                  </a:lnTo>
                  <a:cubicBezTo>
                    <a:pt x="905386" y="461232"/>
                    <a:pt x="906039" y="458859"/>
                    <a:pt x="907906" y="457797"/>
                  </a:cubicBezTo>
                  <a:lnTo>
                    <a:pt x="913026" y="454886"/>
                  </a:lnTo>
                  <a:cubicBezTo>
                    <a:pt x="913960" y="454355"/>
                    <a:pt x="915020" y="454254"/>
                    <a:pt x="915980" y="454517"/>
                  </a:cubicBezTo>
                  <a:close/>
                  <a:moveTo>
                    <a:pt x="540141" y="454517"/>
                  </a:moveTo>
                  <a:cubicBezTo>
                    <a:pt x="541101" y="454782"/>
                    <a:pt x="541960" y="455411"/>
                    <a:pt x="542490" y="456345"/>
                  </a:cubicBezTo>
                  <a:lnTo>
                    <a:pt x="545401" y="461465"/>
                  </a:lnTo>
                  <a:cubicBezTo>
                    <a:pt x="546463" y="463332"/>
                    <a:pt x="545809" y="465705"/>
                    <a:pt x="543943" y="466767"/>
                  </a:cubicBezTo>
                  <a:lnTo>
                    <a:pt x="538822" y="469678"/>
                  </a:lnTo>
                  <a:cubicBezTo>
                    <a:pt x="536955" y="470739"/>
                    <a:pt x="534582" y="470087"/>
                    <a:pt x="533520" y="468220"/>
                  </a:cubicBezTo>
                  <a:lnTo>
                    <a:pt x="530610" y="463099"/>
                  </a:lnTo>
                  <a:cubicBezTo>
                    <a:pt x="529548" y="461232"/>
                    <a:pt x="530201" y="458859"/>
                    <a:pt x="532068" y="457797"/>
                  </a:cubicBezTo>
                  <a:lnTo>
                    <a:pt x="537188" y="454886"/>
                  </a:lnTo>
                  <a:cubicBezTo>
                    <a:pt x="538122" y="454355"/>
                    <a:pt x="539182" y="454254"/>
                    <a:pt x="540141" y="454517"/>
                  </a:cubicBezTo>
                  <a:close/>
                  <a:moveTo>
                    <a:pt x="164304" y="454517"/>
                  </a:moveTo>
                  <a:cubicBezTo>
                    <a:pt x="165263" y="454782"/>
                    <a:pt x="166123" y="455411"/>
                    <a:pt x="166653" y="456345"/>
                  </a:cubicBezTo>
                  <a:lnTo>
                    <a:pt x="169564" y="461465"/>
                  </a:lnTo>
                  <a:cubicBezTo>
                    <a:pt x="170625" y="463332"/>
                    <a:pt x="169972" y="465705"/>
                    <a:pt x="168105" y="466767"/>
                  </a:cubicBezTo>
                  <a:lnTo>
                    <a:pt x="162985" y="469678"/>
                  </a:lnTo>
                  <a:cubicBezTo>
                    <a:pt x="161118" y="470739"/>
                    <a:pt x="158744" y="470087"/>
                    <a:pt x="157683" y="468220"/>
                  </a:cubicBezTo>
                  <a:lnTo>
                    <a:pt x="155982" y="465227"/>
                  </a:lnTo>
                  <a:lnTo>
                    <a:pt x="158930" y="456262"/>
                  </a:lnTo>
                  <a:lnTo>
                    <a:pt x="161351" y="454886"/>
                  </a:lnTo>
                  <a:cubicBezTo>
                    <a:pt x="162284" y="454355"/>
                    <a:pt x="163344" y="454254"/>
                    <a:pt x="164304" y="454517"/>
                  </a:cubicBezTo>
                  <a:close/>
                  <a:moveTo>
                    <a:pt x="3980328" y="445933"/>
                  </a:moveTo>
                  <a:lnTo>
                    <a:pt x="4007165" y="445933"/>
                  </a:lnTo>
                  <a:lnTo>
                    <a:pt x="4024221" y="445933"/>
                  </a:lnTo>
                  <a:lnTo>
                    <a:pt x="4044766" y="508392"/>
                  </a:lnTo>
                  <a:lnTo>
                    <a:pt x="4034002" y="512851"/>
                  </a:lnTo>
                  <a:lnTo>
                    <a:pt x="4007165" y="512851"/>
                  </a:lnTo>
                  <a:lnTo>
                    <a:pt x="3980328" y="512851"/>
                  </a:lnTo>
                  <a:cubicBezTo>
                    <a:pt x="3969812" y="512851"/>
                    <a:pt x="3961289" y="504326"/>
                    <a:pt x="3961289" y="493812"/>
                  </a:cubicBezTo>
                  <a:lnTo>
                    <a:pt x="3961289" y="464973"/>
                  </a:lnTo>
                  <a:cubicBezTo>
                    <a:pt x="3961289" y="454458"/>
                    <a:pt x="3969812" y="445934"/>
                    <a:pt x="3980328" y="445933"/>
                  </a:cubicBezTo>
                  <a:close/>
                  <a:moveTo>
                    <a:pt x="3604490" y="445933"/>
                  </a:moveTo>
                  <a:lnTo>
                    <a:pt x="3631327" y="445933"/>
                  </a:lnTo>
                  <a:lnTo>
                    <a:pt x="3658165" y="445933"/>
                  </a:lnTo>
                  <a:cubicBezTo>
                    <a:pt x="3668680" y="445934"/>
                    <a:pt x="3677204" y="454458"/>
                    <a:pt x="3677204" y="464973"/>
                  </a:cubicBezTo>
                  <a:lnTo>
                    <a:pt x="3677204" y="493812"/>
                  </a:lnTo>
                  <a:cubicBezTo>
                    <a:pt x="3677204" y="504326"/>
                    <a:pt x="3668680" y="512851"/>
                    <a:pt x="3658165" y="512851"/>
                  </a:cubicBezTo>
                  <a:lnTo>
                    <a:pt x="3631327" y="512851"/>
                  </a:lnTo>
                  <a:lnTo>
                    <a:pt x="3604490" y="512851"/>
                  </a:lnTo>
                  <a:cubicBezTo>
                    <a:pt x="3593975" y="512851"/>
                    <a:pt x="3585450" y="504326"/>
                    <a:pt x="3585450" y="493812"/>
                  </a:cubicBezTo>
                  <a:lnTo>
                    <a:pt x="3585450" y="464973"/>
                  </a:lnTo>
                  <a:cubicBezTo>
                    <a:pt x="3585451" y="454458"/>
                    <a:pt x="3593975" y="445934"/>
                    <a:pt x="3604490" y="445933"/>
                  </a:cubicBezTo>
                  <a:close/>
                  <a:moveTo>
                    <a:pt x="3228652" y="445933"/>
                  </a:moveTo>
                  <a:lnTo>
                    <a:pt x="3255488" y="445933"/>
                  </a:lnTo>
                  <a:lnTo>
                    <a:pt x="3282326" y="445933"/>
                  </a:lnTo>
                  <a:cubicBezTo>
                    <a:pt x="3292842" y="445934"/>
                    <a:pt x="3301366" y="454458"/>
                    <a:pt x="3301366" y="464973"/>
                  </a:cubicBezTo>
                  <a:lnTo>
                    <a:pt x="3301366" y="493812"/>
                  </a:lnTo>
                  <a:cubicBezTo>
                    <a:pt x="3301366" y="504326"/>
                    <a:pt x="3292842" y="512851"/>
                    <a:pt x="3282326" y="512851"/>
                  </a:cubicBezTo>
                  <a:lnTo>
                    <a:pt x="3255488" y="512851"/>
                  </a:lnTo>
                  <a:lnTo>
                    <a:pt x="3228652" y="512851"/>
                  </a:lnTo>
                  <a:cubicBezTo>
                    <a:pt x="3218136" y="512851"/>
                    <a:pt x="3209613" y="504326"/>
                    <a:pt x="3209613" y="493812"/>
                  </a:cubicBezTo>
                  <a:lnTo>
                    <a:pt x="3209613" y="464973"/>
                  </a:lnTo>
                  <a:cubicBezTo>
                    <a:pt x="3209613" y="454458"/>
                    <a:pt x="3218136" y="445934"/>
                    <a:pt x="3228652" y="445933"/>
                  </a:cubicBezTo>
                  <a:close/>
                  <a:moveTo>
                    <a:pt x="2852814" y="445933"/>
                  </a:moveTo>
                  <a:lnTo>
                    <a:pt x="2879651" y="445933"/>
                  </a:lnTo>
                  <a:lnTo>
                    <a:pt x="2906488" y="445933"/>
                  </a:lnTo>
                  <a:cubicBezTo>
                    <a:pt x="2917003" y="445934"/>
                    <a:pt x="2925528" y="454458"/>
                    <a:pt x="2925528" y="464973"/>
                  </a:cubicBezTo>
                  <a:lnTo>
                    <a:pt x="2925528" y="493812"/>
                  </a:lnTo>
                  <a:cubicBezTo>
                    <a:pt x="2925528" y="504326"/>
                    <a:pt x="2917003" y="512851"/>
                    <a:pt x="2906488" y="512851"/>
                  </a:cubicBezTo>
                  <a:lnTo>
                    <a:pt x="2879651" y="512851"/>
                  </a:lnTo>
                  <a:lnTo>
                    <a:pt x="2852813" y="512851"/>
                  </a:lnTo>
                  <a:cubicBezTo>
                    <a:pt x="2842299" y="512851"/>
                    <a:pt x="2833774" y="504326"/>
                    <a:pt x="2833774" y="493812"/>
                  </a:cubicBezTo>
                  <a:lnTo>
                    <a:pt x="2833774" y="464973"/>
                  </a:lnTo>
                  <a:cubicBezTo>
                    <a:pt x="2833774" y="454458"/>
                    <a:pt x="2842299" y="445934"/>
                    <a:pt x="2852814" y="445933"/>
                  </a:cubicBezTo>
                  <a:close/>
                  <a:moveTo>
                    <a:pt x="2476976" y="445933"/>
                  </a:moveTo>
                  <a:lnTo>
                    <a:pt x="2503812" y="445933"/>
                  </a:lnTo>
                  <a:lnTo>
                    <a:pt x="2503813" y="445933"/>
                  </a:lnTo>
                  <a:lnTo>
                    <a:pt x="2530650" y="445933"/>
                  </a:lnTo>
                  <a:cubicBezTo>
                    <a:pt x="2541166" y="445934"/>
                    <a:pt x="2549689" y="454458"/>
                    <a:pt x="2549689" y="464973"/>
                  </a:cubicBezTo>
                  <a:lnTo>
                    <a:pt x="2549689" y="493812"/>
                  </a:lnTo>
                  <a:cubicBezTo>
                    <a:pt x="2549689" y="504326"/>
                    <a:pt x="2541166" y="512851"/>
                    <a:pt x="2530650" y="512851"/>
                  </a:cubicBezTo>
                  <a:lnTo>
                    <a:pt x="2503813" y="512851"/>
                  </a:lnTo>
                  <a:lnTo>
                    <a:pt x="2503812" y="512851"/>
                  </a:lnTo>
                  <a:lnTo>
                    <a:pt x="2476976" y="512851"/>
                  </a:lnTo>
                  <a:cubicBezTo>
                    <a:pt x="2466461" y="512851"/>
                    <a:pt x="2457936" y="504326"/>
                    <a:pt x="2457936" y="493812"/>
                  </a:cubicBezTo>
                  <a:lnTo>
                    <a:pt x="2457936" y="464973"/>
                  </a:lnTo>
                  <a:cubicBezTo>
                    <a:pt x="2457936" y="454458"/>
                    <a:pt x="2466461" y="445934"/>
                    <a:pt x="2476976" y="445933"/>
                  </a:cubicBezTo>
                  <a:close/>
                  <a:moveTo>
                    <a:pt x="2101138" y="445933"/>
                  </a:moveTo>
                  <a:lnTo>
                    <a:pt x="2127974" y="445933"/>
                  </a:lnTo>
                  <a:lnTo>
                    <a:pt x="2154812" y="445933"/>
                  </a:lnTo>
                  <a:cubicBezTo>
                    <a:pt x="2165328" y="445934"/>
                    <a:pt x="2173852" y="454458"/>
                    <a:pt x="2173852" y="464973"/>
                  </a:cubicBezTo>
                  <a:lnTo>
                    <a:pt x="2173852" y="493812"/>
                  </a:lnTo>
                  <a:cubicBezTo>
                    <a:pt x="2173852" y="504326"/>
                    <a:pt x="2165328" y="512851"/>
                    <a:pt x="2154812" y="512851"/>
                  </a:cubicBezTo>
                  <a:lnTo>
                    <a:pt x="2127974" y="512851"/>
                  </a:lnTo>
                  <a:lnTo>
                    <a:pt x="2101137" y="512851"/>
                  </a:lnTo>
                  <a:cubicBezTo>
                    <a:pt x="2090622" y="512851"/>
                    <a:pt x="2082098" y="504326"/>
                    <a:pt x="2082098" y="493812"/>
                  </a:cubicBezTo>
                  <a:lnTo>
                    <a:pt x="2082098" y="464973"/>
                  </a:lnTo>
                  <a:cubicBezTo>
                    <a:pt x="2082099" y="454458"/>
                    <a:pt x="2090622" y="445934"/>
                    <a:pt x="2101138" y="445933"/>
                  </a:cubicBezTo>
                  <a:close/>
                  <a:moveTo>
                    <a:pt x="1725299" y="445933"/>
                  </a:moveTo>
                  <a:lnTo>
                    <a:pt x="1752136" y="445933"/>
                  </a:lnTo>
                  <a:lnTo>
                    <a:pt x="1778974" y="445933"/>
                  </a:lnTo>
                  <a:cubicBezTo>
                    <a:pt x="1789489" y="445934"/>
                    <a:pt x="1798013" y="454458"/>
                    <a:pt x="1798013" y="464973"/>
                  </a:cubicBezTo>
                  <a:lnTo>
                    <a:pt x="1798013" y="493812"/>
                  </a:lnTo>
                  <a:cubicBezTo>
                    <a:pt x="1798013" y="504326"/>
                    <a:pt x="1789489" y="512851"/>
                    <a:pt x="1778974" y="512851"/>
                  </a:cubicBezTo>
                  <a:lnTo>
                    <a:pt x="1752136" y="512851"/>
                  </a:lnTo>
                  <a:lnTo>
                    <a:pt x="1725299" y="512851"/>
                  </a:lnTo>
                  <a:cubicBezTo>
                    <a:pt x="1714784" y="512851"/>
                    <a:pt x="1706260" y="504326"/>
                    <a:pt x="1706260" y="493812"/>
                  </a:cubicBezTo>
                  <a:lnTo>
                    <a:pt x="1706260" y="464973"/>
                  </a:lnTo>
                  <a:cubicBezTo>
                    <a:pt x="1706260" y="454458"/>
                    <a:pt x="1714784" y="445934"/>
                    <a:pt x="1725299" y="445933"/>
                  </a:cubicBezTo>
                  <a:close/>
                  <a:moveTo>
                    <a:pt x="1349461" y="445933"/>
                  </a:moveTo>
                  <a:lnTo>
                    <a:pt x="1376298" y="445933"/>
                  </a:lnTo>
                  <a:lnTo>
                    <a:pt x="1403136" y="445933"/>
                  </a:lnTo>
                  <a:cubicBezTo>
                    <a:pt x="1413651" y="445934"/>
                    <a:pt x="1422175" y="454458"/>
                    <a:pt x="1422175" y="464973"/>
                  </a:cubicBezTo>
                  <a:lnTo>
                    <a:pt x="1422175" y="493812"/>
                  </a:lnTo>
                  <a:cubicBezTo>
                    <a:pt x="1422175" y="504326"/>
                    <a:pt x="1413651" y="512851"/>
                    <a:pt x="1403136" y="512851"/>
                  </a:cubicBezTo>
                  <a:lnTo>
                    <a:pt x="1376298" y="512851"/>
                  </a:lnTo>
                  <a:lnTo>
                    <a:pt x="1349461" y="512851"/>
                  </a:lnTo>
                  <a:cubicBezTo>
                    <a:pt x="1338946" y="512851"/>
                    <a:pt x="1330422" y="504326"/>
                    <a:pt x="1330422" y="493812"/>
                  </a:cubicBezTo>
                  <a:lnTo>
                    <a:pt x="1330422" y="464973"/>
                  </a:lnTo>
                  <a:cubicBezTo>
                    <a:pt x="1330422" y="454458"/>
                    <a:pt x="1338946" y="445934"/>
                    <a:pt x="1349461" y="445933"/>
                  </a:cubicBezTo>
                  <a:close/>
                  <a:moveTo>
                    <a:pt x="973623" y="445933"/>
                  </a:moveTo>
                  <a:lnTo>
                    <a:pt x="1000460" y="445933"/>
                  </a:lnTo>
                  <a:lnTo>
                    <a:pt x="1027298" y="445933"/>
                  </a:lnTo>
                  <a:cubicBezTo>
                    <a:pt x="1037812" y="445934"/>
                    <a:pt x="1046337" y="454458"/>
                    <a:pt x="1046337" y="464973"/>
                  </a:cubicBezTo>
                  <a:lnTo>
                    <a:pt x="1046337" y="493812"/>
                  </a:lnTo>
                  <a:cubicBezTo>
                    <a:pt x="1046337" y="504326"/>
                    <a:pt x="1037812" y="512851"/>
                    <a:pt x="1027298" y="512851"/>
                  </a:cubicBezTo>
                  <a:lnTo>
                    <a:pt x="1000460" y="512851"/>
                  </a:lnTo>
                  <a:lnTo>
                    <a:pt x="973623" y="512851"/>
                  </a:lnTo>
                  <a:cubicBezTo>
                    <a:pt x="963108" y="512851"/>
                    <a:pt x="954584" y="504326"/>
                    <a:pt x="954584" y="493812"/>
                  </a:cubicBezTo>
                  <a:lnTo>
                    <a:pt x="954584" y="464973"/>
                  </a:lnTo>
                  <a:cubicBezTo>
                    <a:pt x="954584" y="454458"/>
                    <a:pt x="963108" y="445934"/>
                    <a:pt x="973623" y="445933"/>
                  </a:cubicBezTo>
                  <a:close/>
                  <a:moveTo>
                    <a:pt x="597785" y="445933"/>
                  </a:moveTo>
                  <a:lnTo>
                    <a:pt x="624622" y="445933"/>
                  </a:lnTo>
                  <a:lnTo>
                    <a:pt x="651460" y="445933"/>
                  </a:lnTo>
                  <a:cubicBezTo>
                    <a:pt x="661975" y="445934"/>
                    <a:pt x="670499" y="454458"/>
                    <a:pt x="670499" y="464973"/>
                  </a:cubicBezTo>
                  <a:lnTo>
                    <a:pt x="670499" y="493812"/>
                  </a:lnTo>
                  <a:cubicBezTo>
                    <a:pt x="670499" y="504326"/>
                    <a:pt x="661975" y="512851"/>
                    <a:pt x="651460" y="512851"/>
                  </a:cubicBezTo>
                  <a:lnTo>
                    <a:pt x="624622" y="512851"/>
                  </a:lnTo>
                  <a:lnTo>
                    <a:pt x="597785" y="512851"/>
                  </a:lnTo>
                  <a:cubicBezTo>
                    <a:pt x="587270" y="512851"/>
                    <a:pt x="578746" y="504326"/>
                    <a:pt x="578746" y="493812"/>
                  </a:cubicBezTo>
                  <a:lnTo>
                    <a:pt x="578746" y="464973"/>
                  </a:lnTo>
                  <a:cubicBezTo>
                    <a:pt x="578746" y="454458"/>
                    <a:pt x="587270" y="445934"/>
                    <a:pt x="597785" y="445933"/>
                  </a:cubicBezTo>
                  <a:close/>
                  <a:moveTo>
                    <a:pt x="221947" y="445933"/>
                  </a:moveTo>
                  <a:lnTo>
                    <a:pt x="248784" y="445933"/>
                  </a:lnTo>
                  <a:lnTo>
                    <a:pt x="248785" y="445933"/>
                  </a:lnTo>
                  <a:lnTo>
                    <a:pt x="275622" y="445933"/>
                  </a:lnTo>
                  <a:cubicBezTo>
                    <a:pt x="286137" y="445934"/>
                    <a:pt x="294661" y="454458"/>
                    <a:pt x="294661" y="464973"/>
                  </a:cubicBezTo>
                  <a:lnTo>
                    <a:pt x="294661" y="493812"/>
                  </a:lnTo>
                  <a:cubicBezTo>
                    <a:pt x="294661" y="504326"/>
                    <a:pt x="286137" y="512851"/>
                    <a:pt x="275622" y="512851"/>
                  </a:cubicBezTo>
                  <a:lnTo>
                    <a:pt x="248785" y="512851"/>
                  </a:lnTo>
                  <a:lnTo>
                    <a:pt x="248784" y="512851"/>
                  </a:lnTo>
                  <a:lnTo>
                    <a:pt x="221947" y="512851"/>
                  </a:lnTo>
                  <a:cubicBezTo>
                    <a:pt x="211432" y="512851"/>
                    <a:pt x="202908" y="504326"/>
                    <a:pt x="202908" y="493812"/>
                  </a:cubicBezTo>
                  <a:lnTo>
                    <a:pt x="202908" y="464973"/>
                  </a:lnTo>
                  <a:cubicBezTo>
                    <a:pt x="202908" y="454458"/>
                    <a:pt x="211432" y="445934"/>
                    <a:pt x="221947" y="445933"/>
                  </a:cubicBezTo>
                  <a:close/>
                  <a:moveTo>
                    <a:pt x="3944341" y="431014"/>
                  </a:moveTo>
                  <a:cubicBezTo>
                    <a:pt x="3946144" y="430745"/>
                    <a:pt x="3948050" y="431164"/>
                    <a:pt x="3949631" y="432334"/>
                  </a:cubicBezTo>
                  <a:lnTo>
                    <a:pt x="3958304" y="438755"/>
                  </a:lnTo>
                  <a:cubicBezTo>
                    <a:pt x="3961466" y="441096"/>
                    <a:pt x="3962131" y="445558"/>
                    <a:pt x="3959791" y="448720"/>
                  </a:cubicBezTo>
                  <a:lnTo>
                    <a:pt x="3950106" y="461801"/>
                  </a:lnTo>
                  <a:cubicBezTo>
                    <a:pt x="3947765" y="464962"/>
                    <a:pt x="3943304" y="465628"/>
                    <a:pt x="3940142" y="463287"/>
                  </a:cubicBezTo>
                  <a:lnTo>
                    <a:pt x="3931469" y="456867"/>
                  </a:lnTo>
                  <a:cubicBezTo>
                    <a:pt x="3928307" y="454525"/>
                    <a:pt x="3927641" y="450064"/>
                    <a:pt x="3929982" y="446902"/>
                  </a:cubicBezTo>
                  <a:lnTo>
                    <a:pt x="3939667" y="433821"/>
                  </a:lnTo>
                  <a:cubicBezTo>
                    <a:pt x="3940837" y="432240"/>
                    <a:pt x="3942538" y="431283"/>
                    <a:pt x="3944341" y="431014"/>
                  </a:cubicBezTo>
                  <a:close/>
                  <a:moveTo>
                    <a:pt x="3568502" y="431014"/>
                  </a:moveTo>
                  <a:cubicBezTo>
                    <a:pt x="3570306" y="430745"/>
                    <a:pt x="3572212" y="431164"/>
                    <a:pt x="3573792" y="432334"/>
                  </a:cubicBezTo>
                  <a:lnTo>
                    <a:pt x="3582465" y="438755"/>
                  </a:lnTo>
                  <a:cubicBezTo>
                    <a:pt x="3585628" y="441096"/>
                    <a:pt x="3586294" y="445558"/>
                    <a:pt x="3583952" y="448720"/>
                  </a:cubicBezTo>
                  <a:lnTo>
                    <a:pt x="3574268" y="461801"/>
                  </a:lnTo>
                  <a:cubicBezTo>
                    <a:pt x="3571926" y="464962"/>
                    <a:pt x="3567466" y="465628"/>
                    <a:pt x="3564304" y="463287"/>
                  </a:cubicBezTo>
                  <a:lnTo>
                    <a:pt x="3555631" y="456867"/>
                  </a:lnTo>
                  <a:cubicBezTo>
                    <a:pt x="3552468" y="454525"/>
                    <a:pt x="3551803" y="450064"/>
                    <a:pt x="3554144" y="446902"/>
                  </a:cubicBezTo>
                  <a:lnTo>
                    <a:pt x="3563828" y="433821"/>
                  </a:lnTo>
                  <a:cubicBezTo>
                    <a:pt x="3564999" y="432240"/>
                    <a:pt x="3566700" y="431283"/>
                    <a:pt x="3568502" y="431014"/>
                  </a:cubicBezTo>
                  <a:close/>
                  <a:moveTo>
                    <a:pt x="3192664" y="431014"/>
                  </a:moveTo>
                  <a:cubicBezTo>
                    <a:pt x="3194468" y="430745"/>
                    <a:pt x="3196374" y="431164"/>
                    <a:pt x="3197955" y="432334"/>
                  </a:cubicBezTo>
                  <a:lnTo>
                    <a:pt x="3206628" y="438755"/>
                  </a:lnTo>
                  <a:cubicBezTo>
                    <a:pt x="3209790" y="441096"/>
                    <a:pt x="3210455" y="445558"/>
                    <a:pt x="3208114" y="448720"/>
                  </a:cubicBezTo>
                  <a:lnTo>
                    <a:pt x="3198430" y="461801"/>
                  </a:lnTo>
                  <a:cubicBezTo>
                    <a:pt x="3196089" y="464962"/>
                    <a:pt x="3191628" y="465628"/>
                    <a:pt x="3188465" y="463287"/>
                  </a:cubicBezTo>
                  <a:lnTo>
                    <a:pt x="3179792" y="456867"/>
                  </a:lnTo>
                  <a:cubicBezTo>
                    <a:pt x="3176631" y="454525"/>
                    <a:pt x="3175965" y="450064"/>
                    <a:pt x="3178306" y="446902"/>
                  </a:cubicBezTo>
                  <a:lnTo>
                    <a:pt x="3187990" y="433821"/>
                  </a:lnTo>
                  <a:cubicBezTo>
                    <a:pt x="3189161" y="432240"/>
                    <a:pt x="3190861" y="431283"/>
                    <a:pt x="3192664" y="431014"/>
                  </a:cubicBezTo>
                  <a:close/>
                  <a:moveTo>
                    <a:pt x="2816826" y="431014"/>
                  </a:moveTo>
                  <a:cubicBezTo>
                    <a:pt x="2818630" y="430745"/>
                    <a:pt x="2820536" y="431164"/>
                    <a:pt x="2822116" y="432334"/>
                  </a:cubicBezTo>
                  <a:lnTo>
                    <a:pt x="2830789" y="438755"/>
                  </a:lnTo>
                  <a:cubicBezTo>
                    <a:pt x="2833952" y="441096"/>
                    <a:pt x="2834617" y="445558"/>
                    <a:pt x="2832276" y="448720"/>
                  </a:cubicBezTo>
                  <a:lnTo>
                    <a:pt x="2822592" y="461801"/>
                  </a:lnTo>
                  <a:cubicBezTo>
                    <a:pt x="2820250" y="464962"/>
                    <a:pt x="2815789" y="465628"/>
                    <a:pt x="2812627" y="463287"/>
                  </a:cubicBezTo>
                  <a:lnTo>
                    <a:pt x="2803955" y="456867"/>
                  </a:lnTo>
                  <a:cubicBezTo>
                    <a:pt x="2800792" y="454525"/>
                    <a:pt x="2800126" y="450064"/>
                    <a:pt x="2802468" y="446902"/>
                  </a:cubicBezTo>
                  <a:lnTo>
                    <a:pt x="2812152" y="433821"/>
                  </a:lnTo>
                  <a:cubicBezTo>
                    <a:pt x="2813322" y="432240"/>
                    <a:pt x="2815024" y="431283"/>
                    <a:pt x="2816826" y="431014"/>
                  </a:cubicBezTo>
                  <a:close/>
                  <a:moveTo>
                    <a:pt x="2440988" y="431014"/>
                  </a:moveTo>
                  <a:cubicBezTo>
                    <a:pt x="2442792" y="430745"/>
                    <a:pt x="2444697" y="431164"/>
                    <a:pt x="2446278" y="432334"/>
                  </a:cubicBezTo>
                  <a:lnTo>
                    <a:pt x="2454951" y="438755"/>
                  </a:lnTo>
                  <a:cubicBezTo>
                    <a:pt x="2458114" y="441096"/>
                    <a:pt x="2458779" y="445558"/>
                    <a:pt x="2456438" y="448720"/>
                  </a:cubicBezTo>
                  <a:lnTo>
                    <a:pt x="2446754" y="461801"/>
                  </a:lnTo>
                  <a:cubicBezTo>
                    <a:pt x="2444413" y="464962"/>
                    <a:pt x="2439952" y="465628"/>
                    <a:pt x="2436789" y="463287"/>
                  </a:cubicBezTo>
                  <a:lnTo>
                    <a:pt x="2428117" y="456867"/>
                  </a:lnTo>
                  <a:cubicBezTo>
                    <a:pt x="2424954" y="454525"/>
                    <a:pt x="2424289" y="450064"/>
                    <a:pt x="2426630" y="446902"/>
                  </a:cubicBezTo>
                  <a:lnTo>
                    <a:pt x="2436314" y="433821"/>
                  </a:lnTo>
                  <a:cubicBezTo>
                    <a:pt x="2437485" y="432240"/>
                    <a:pt x="2439186" y="431283"/>
                    <a:pt x="2440988" y="431014"/>
                  </a:cubicBezTo>
                  <a:close/>
                  <a:moveTo>
                    <a:pt x="2065150" y="431014"/>
                  </a:moveTo>
                  <a:cubicBezTo>
                    <a:pt x="2066954" y="430745"/>
                    <a:pt x="2068860" y="431164"/>
                    <a:pt x="2070440" y="432334"/>
                  </a:cubicBezTo>
                  <a:lnTo>
                    <a:pt x="2079113" y="438755"/>
                  </a:lnTo>
                  <a:cubicBezTo>
                    <a:pt x="2082275" y="441096"/>
                    <a:pt x="2082941" y="445558"/>
                    <a:pt x="2080600" y="448720"/>
                  </a:cubicBezTo>
                  <a:lnTo>
                    <a:pt x="2070916" y="461801"/>
                  </a:lnTo>
                  <a:cubicBezTo>
                    <a:pt x="2068575" y="464962"/>
                    <a:pt x="2064113" y="465628"/>
                    <a:pt x="2060951" y="463287"/>
                  </a:cubicBezTo>
                  <a:lnTo>
                    <a:pt x="2052278" y="456867"/>
                  </a:lnTo>
                  <a:cubicBezTo>
                    <a:pt x="2049116" y="454525"/>
                    <a:pt x="2048451" y="450064"/>
                    <a:pt x="2050792" y="446902"/>
                  </a:cubicBezTo>
                  <a:lnTo>
                    <a:pt x="2060476" y="433821"/>
                  </a:lnTo>
                  <a:cubicBezTo>
                    <a:pt x="2061646" y="432240"/>
                    <a:pt x="2063347" y="431283"/>
                    <a:pt x="2065150" y="431014"/>
                  </a:cubicBezTo>
                  <a:close/>
                  <a:moveTo>
                    <a:pt x="1689312" y="431014"/>
                  </a:moveTo>
                  <a:cubicBezTo>
                    <a:pt x="1691116" y="430745"/>
                    <a:pt x="1693021" y="431164"/>
                    <a:pt x="1694602" y="432334"/>
                  </a:cubicBezTo>
                  <a:lnTo>
                    <a:pt x="1703275" y="438755"/>
                  </a:lnTo>
                  <a:cubicBezTo>
                    <a:pt x="1706438" y="441096"/>
                    <a:pt x="1707103" y="445558"/>
                    <a:pt x="1704762" y="448720"/>
                  </a:cubicBezTo>
                  <a:lnTo>
                    <a:pt x="1695078" y="461801"/>
                  </a:lnTo>
                  <a:cubicBezTo>
                    <a:pt x="1692736" y="464962"/>
                    <a:pt x="1688275" y="465628"/>
                    <a:pt x="1685113" y="463287"/>
                  </a:cubicBezTo>
                  <a:lnTo>
                    <a:pt x="1676440" y="456867"/>
                  </a:lnTo>
                  <a:cubicBezTo>
                    <a:pt x="1673278" y="454525"/>
                    <a:pt x="1672613" y="450064"/>
                    <a:pt x="1674954" y="446902"/>
                  </a:cubicBezTo>
                  <a:lnTo>
                    <a:pt x="1684638" y="433821"/>
                  </a:lnTo>
                  <a:cubicBezTo>
                    <a:pt x="1685808" y="432240"/>
                    <a:pt x="1687509" y="431283"/>
                    <a:pt x="1689312" y="431014"/>
                  </a:cubicBezTo>
                  <a:close/>
                  <a:moveTo>
                    <a:pt x="1313474" y="431014"/>
                  </a:moveTo>
                  <a:cubicBezTo>
                    <a:pt x="1315277" y="430745"/>
                    <a:pt x="1317183" y="431164"/>
                    <a:pt x="1318764" y="432334"/>
                  </a:cubicBezTo>
                  <a:lnTo>
                    <a:pt x="1327437" y="438755"/>
                  </a:lnTo>
                  <a:cubicBezTo>
                    <a:pt x="1330599" y="441096"/>
                    <a:pt x="1331265" y="445558"/>
                    <a:pt x="1328924" y="448720"/>
                  </a:cubicBezTo>
                  <a:lnTo>
                    <a:pt x="1319239" y="461801"/>
                  </a:lnTo>
                  <a:cubicBezTo>
                    <a:pt x="1316898" y="464962"/>
                    <a:pt x="1312437" y="465628"/>
                    <a:pt x="1309275" y="463287"/>
                  </a:cubicBezTo>
                  <a:lnTo>
                    <a:pt x="1300602" y="456867"/>
                  </a:lnTo>
                  <a:cubicBezTo>
                    <a:pt x="1297440" y="454525"/>
                    <a:pt x="1296774" y="450064"/>
                    <a:pt x="1299116" y="446902"/>
                  </a:cubicBezTo>
                  <a:lnTo>
                    <a:pt x="1308800" y="433821"/>
                  </a:lnTo>
                  <a:cubicBezTo>
                    <a:pt x="1309970" y="432240"/>
                    <a:pt x="1311671" y="431283"/>
                    <a:pt x="1313474" y="431014"/>
                  </a:cubicBezTo>
                  <a:close/>
                  <a:moveTo>
                    <a:pt x="937636" y="431014"/>
                  </a:moveTo>
                  <a:cubicBezTo>
                    <a:pt x="939439" y="430745"/>
                    <a:pt x="941345" y="431164"/>
                    <a:pt x="942926" y="432334"/>
                  </a:cubicBezTo>
                  <a:lnTo>
                    <a:pt x="951599" y="438755"/>
                  </a:lnTo>
                  <a:cubicBezTo>
                    <a:pt x="954761" y="441096"/>
                    <a:pt x="955426" y="445558"/>
                    <a:pt x="953086" y="448720"/>
                  </a:cubicBezTo>
                  <a:lnTo>
                    <a:pt x="943401" y="461801"/>
                  </a:lnTo>
                  <a:cubicBezTo>
                    <a:pt x="941060" y="464962"/>
                    <a:pt x="936599" y="465628"/>
                    <a:pt x="933437" y="463287"/>
                  </a:cubicBezTo>
                  <a:lnTo>
                    <a:pt x="924764" y="456867"/>
                  </a:lnTo>
                  <a:cubicBezTo>
                    <a:pt x="921602" y="454525"/>
                    <a:pt x="920936" y="450064"/>
                    <a:pt x="923278" y="446902"/>
                  </a:cubicBezTo>
                  <a:lnTo>
                    <a:pt x="932962" y="433821"/>
                  </a:lnTo>
                  <a:cubicBezTo>
                    <a:pt x="934132" y="432240"/>
                    <a:pt x="935833" y="431283"/>
                    <a:pt x="937636" y="431014"/>
                  </a:cubicBezTo>
                  <a:close/>
                  <a:moveTo>
                    <a:pt x="561798" y="431014"/>
                  </a:moveTo>
                  <a:cubicBezTo>
                    <a:pt x="563601" y="430745"/>
                    <a:pt x="565507" y="431164"/>
                    <a:pt x="567088" y="432334"/>
                  </a:cubicBezTo>
                  <a:lnTo>
                    <a:pt x="575761" y="438755"/>
                  </a:lnTo>
                  <a:cubicBezTo>
                    <a:pt x="578923" y="441096"/>
                    <a:pt x="579588" y="445558"/>
                    <a:pt x="577248" y="448720"/>
                  </a:cubicBezTo>
                  <a:lnTo>
                    <a:pt x="567563" y="461801"/>
                  </a:lnTo>
                  <a:cubicBezTo>
                    <a:pt x="565222" y="464962"/>
                    <a:pt x="560761" y="465628"/>
                    <a:pt x="557598" y="463287"/>
                  </a:cubicBezTo>
                  <a:lnTo>
                    <a:pt x="548926" y="456867"/>
                  </a:lnTo>
                  <a:cubicBezTo>
                    <a:pt x="545764" y="454525"/>
                    <a:pt x="545098" y="450064"/>
                    <a:pt x="547439" y="446902"/>
                  </a:cubicBezTo>
                  <a:lnTo>
                    <a:pt x="557124" y="433821"/>
                  </a:lnTo>
                  <a:cubicBezTo>
                    <a:pt x="558294" y="432240"/>
                    <a:pt x="559995" y="431283"/>
                    <a:pt x="561798" y="431014"/>
                  </a:cubicBezTo>
                  <a:close/>
                  <a:moveTo>
                    <a:pt x="185960" y="431014"/>
                  </a:moveTo>
                  <a:cubicBezTo>
                    <a:pt x="187763" y="430745"/>
                    <a:pt x="189669" y="431164"/>
                    <a:pt x="191250" y="432334"/>
                  </a:cubicBezTo>
                  <a:lnTo>
                    <a:pt x="199922" y="438755"/>
                  </a:lnTo>
                  <a:cubicBezTo>
                    <a:pt x="203085" y="441096"/>
                    <a:pt x="203751" y="445558"/>
                    <a:pt x="201410" y="448720"/>
                  </a:cubicBezTo>
                  <a:lnTo>
                    <a:pt x="191725" y="461801"/>
                  </a:lnTo>
                  <a:cubicBezTo>
                    <a:pt x="189384" y="464962"/>
                    <a:pt x="184923" y="465628"/>
                    <a:pt x="181761" y="463287"/>
                  </a:cubicBezTo>
                  <a:lnTo>
                    <a:pt x="173089" y="456867"/>
                  </a:lnTo>
                  <a:cubicBezTo>
                    <a:pt x="169926" y="454525"/>
                    <a:pt x="169260" y="450064"/>
                    <a:pt x="171602" y="446902"/>
                  </a:cubicBezTo>
                  <a:lnTo>
                    <a:pt x="181286" y="433821"/>
                  </a:lnTo>
                  <a:cubicBezTo>
                    <a:pt x="182456" y="432240"/>
                    <a:pt x="184157" y="431283"/>
                    <a:pt x="185960" y="431014"/>
                  </a:cubicBezTo>
                  <a:close/>
                  <a:moveTo>
                    <a:pt x="3819246" y="430146"/>
                  </a:moveTo>
                  <a:cubicBezTo>
                    <a:pt x="3830193" y="430146"/>
                    <a:pt x="3841140" y="434322"/>
                    <a:pt x="3849492" y="442674"/>
                  </a:cubicBezTo>
                  <a:lnTo>
                    <a:pt x="3895304" y="488486"/>
                  </a:lnTo>
                  <a:cubicBezTo>
                    <a:pt x="3903656" y="496838"/>
                    <a:pt x="3907832" y="507785"/>
                    <a:pt x="3907832" y="518731"/>
                  </a:cubicBezTo>
                  <a:lnTo>
                    <a:pt x="3907777" y="518731"/>
                  </a:lnTo>
                  <a:lnTo>
                    <a:pt x="3907832" y="519016"/>
                  </a:lnTo>
                  <a:cubicBezTo>
                    <a:pt x="3907832" y="529963"/>
                    <a:pt x="3903656" y="540909"/>
                    <a:pt x="3895304" y="549261"/>
                  </a:cubicBezTo>
                  <a:lnTo>
                    <a:pt x="3849492" y="595074"/>
                  </a:lnTo>
                  <a:cubicBezTo>
                    <a:pt x="3832788" y="611777"/>
                    <a:pt x="3805704" y="611777"/>
                    <a:pt x="3789001" y="595074"/>
                  </a:cubicBezTo>
                  <a:lnTo>
                    <a:pt x="3743189" y="549261"/>
                  </a:lnTo>
                  <a:cubicBezTo>
                    <a:pt x="3734836" y="540909"/>
                    <a:pt x="3730660" y="529963"/>
                    <a:pt x="3730660" y="519016"/>
                  </a:cubicBezTo>
                  <a:lnTo>
                    <a:pt x="3730716" y="518731"/>
                  </a:lnTo>
                  <a:lnTo>
                    <a:pt x="3730660" y="518731"/>
                  </a:lnTo>
                  <a:cubicBezTo>
                    <a:pt x="3730660" y="507785"/>
                    <a:pt x="3734836" y="496838"/>
                    <a:pt x="3743189" y="488486"/>
                  </a:cubicBezTo>
                  <a:lnTo>
                    <a:pt x="3789001" y="442674"/>
                  </a:lnTo>
                  <a:cubicBezTo>
                    <a:pt x="3797353" y="434322"/>
                    <a:pt x="3808299" y="430146"/>
                    <a:pt x="3819246" y="430146"/>
                  </a:cubicBezTo>
                  <a:close/>
                  <a:moveTo>
                    <a:pt x="3443408" y="430146"/>
                  </a:moveTo>
                  <a:cubicBezTo>
                    <a:pt x="3454355" y="430146"/>
                    <a:pt x="3465302" y="434322"/>
                    <a:pt x="3473654" y="442674"/>
                  </a:cubicBezTo>
                  <a:lnTo>
                    <a:pt x="3519466" y="488486"/>
                  </a:lnTo>
                  <a:cubicBezTo>
                    <a:pt x="3527818" y="496838"/>
                    <a:pt x="3531994" y="507785"/>
                    <a:pt x="3531994" y="518731"/>
                  </a:cubicBezTo>
                  <a:lnTo>
                    <a:pt x="3531938" y="518731"/>
                  </a:lnTo>
                  <a:lnTo>
                    <a:pt x="3531994" y="519016"/>
                  </a:lnTo>
                  <a:cubicBezTo>
                    <a:pt x="3531994" y="529963"/>
                    <a:pt x="3527818" y="540909"/>
                    <a:pt x="3519466" y="549261"/>
                  </a:cubicBezTo>
                  <a:lnTo>
                    <a:pt x="3473654" y="595074"/>
                  </a:lnTo>
                  <a:cubicBezTo>
                    <a:pt x="3456949" y="611777"/>
                    <a:pt x="3429867" y="611777"/>
                    <a:pt x="3413163" y="595074"/>
                  </a:cubicBezTo>
                  <a:lnTo>
                    <a:pt x="3367350" y="549261"/>
                  </a:lnTo>
                  <a:cubicBezTo>
                    <a:pt x="3358998" y="540909"/>
                    <a:pt x="3354822" y="529963"/>
                    <a:pt x="3354822" y="519016"/>
                  </a:cubicBezTo>
                  <a:lnTo>
                    <a:pt x="3354878" y="518731"/>
                  </a:lnTo>
                  <a:lnTo>
                    <a:pt x="3354822" y="518731"/>
                  </a:lnTo>
                  <a:cubicBezTo>
                    <a:pt x="3354822" y="507785"/>
                    <a:pt x="3358998" y="496838"/>
                    <a:pt x="3367350" y="488486"/>
                  </a:cubicBezTo>
                  <a:lnTo>
                    <a:pt x="3413163" y="442674"/>
                  </a:lnTo>
                  <a:cubicBezTo>
                    <a:pt x="3421515" y="434322"/>
                    <a:pt x="3432462" y="430146"/>
                    <a:pt x="3443408" y="430146"/>
                  </a:cubicBezTo>
                  <a:close/>
                  <a:moveTo>
                    <a:pt x="3067570" y="430146"/>
                  </a:moveTo>
                  <a:cubicBezTo>
                    <a:pt x="3078517" y="430146"/>
                    <a:pt x="3089464" y="434322"/>
                    <a:pt x="3097816" y="442674"/>
                  </a:cubicBezTo>
                  <a:lnTo>
                    <a:pt x="3143628" y="488486"/>
                  </a:lnTo>
                  <a:cubicBezTo>
                    <a:pt x="3151980" y="496838"/>
                    <a:pt x="3156156" y="507785"/>
                    <a:pt x="3156156" y="518731"/>
                  </a:cubicBezTo>
                  <a:lnTo>
                    <a:pt x="3156100" y="518731"/>
                  </a:lnTo>
                  <a:lnTo>
                    <a:pt x="3156156" y="519016"/>
                  </a:lnTo>
                  <a:cubicBezTo>
                    <a:pt x="3156156" y="529963"/>
                    <a:pt x="3151980" y="540909"/>
                    <a:pt x="3143628" y="549261"/>
                  </a:cubicBezTo>
                  <a:lnTo>
                    <a:pt x="3097816" y="595074"/>
                  </a:lnTo>
                  <a:cubicBezTo>
                    <a:pt x="3081111" y="611777"/>
                    <a:pt x="3054029" y="611777"/>
                    <a:pt x="3037325" y="595074"/>
                  </a:cubicBezTo>
                  <a:lnTo>
                    <a:pt x="2991513" y="549261"/>
                  </a:lnTo>
                  <a:cubicBezTo>
                    <a:pt x="2983161" y="540909"/>
                    <a:pt x="2978984" y="529963"/>
                    <a:pt x="2978984" y="519016"/>
                  </a:cubicBezTo>
                  <a:lnTo>
                    <a:pt x="2979040" y="518731"/>
                  </a:lnTo>
                  <a:lnTo>
                    <a:pt x="2978984" y="518731"/>
                  </a:lnTo>
                  <a:cubicBezTo>
                    <a:pt x="2978984" y="507785"/>
                    <a:pt x="2983160" y="496838"/>
                    <a:pt x="2991513" y="488486"/>
                  </a:cubicBezTo>
                  <a:lnTo>
                    <a:pt x="3037325" y="442674"/>
                  </a:lnTo>
                  <a:cubicBezTo>
                    <a:pt x="3045676" y="434322"/>
                    <a:pt x="3056623" y="430146"/>
                    <a:pt x="3067570" y="430146"/>
                  </a:cubicBezTo>
                  <a:close/>
                  <a:moveTo>
                    <a:pt x="2691732" y="430146"/>
                  </a:moveTo>
                  <a:cubicBezTo>
                    <a:pt x="2702679" y="430146"/>
                    <a:pt x="2713625" y="434322"/>
                    <a:pt x="2721977" y="442674"/>
                  </a:cubicBezTo>
                  <a:lnTo>
                    <a:pt x="2767790" y="488486"/>
                  </a:lnTo>
                  <a:cubicBezTo>
                    <a:pt x="2776142" y="496838"/>
                    <a:pt x="2780318" y="507785"/>
                    <a:pt x="2780318" y="518731"/>
                  </a:cubicBezTo>
                  <a:lnTo>
                    <a:pt x="2780263" y="518731"/>
                  </a:lnTo>
                  <a:lnTo>
                    <a:pt x="2780318" y="519016"/>
                  </a:lnTo>
                  <a:cubicBezTo>
                    <a:pt x="2780318" y="529963"/>
                    <a:pt x="2776142" y="540909"/>
                    <a:pt x="2767790" y="549261"/>
                  </a:cubicBezTo>
                  <a:lnTo>
                    <a:pt x="2721977" y="595074"/>
                  </a:lnTo>
                  <a:cubicBezTo>
                    <a:pt x="2705274" y="611777"/>
                    <a:pt x="2678191" y="611777"/>
                    <a:pt x="2661487" y="595074"/>
                  </a:cubicBezTo>
                  <a:lnTo>
                    <a:pt x="2615675" y="549261"/>
                  </a:lnTo>
                  <a:cubicBezTo>
                    <a:pt x="2607322" y="540909"/>
                    <a:pt x="2603146" y="529963"/>
                    <a:pt x="2603146" y="519016"/>
                  </a:cubicBezTo>
                  <a:lnTo>
                    <a:pt x="2603202" y="518731"/>
                  </a:lnTo>
                  <a:lnTo>
                    <a:pt x="2603146" y="518731"/>
                  </a:lnTo>
                  <a:cubicBezTo>
                    <a:pt x="2603146" y="507785"/>
                    <a:pt x="2607322" y="496838"/>
                    <a:pt x="2615674" y="488486"/>
                  </a:cubicBezTo>
                  <a:lnTo>
                    <a:pt x="2661487" y="442674"/>
                  </a:lnTo>
                  <a:cubicBezTo>
                    <a:pt x="2669839" y="434322"/>
                    <a:pt x="2680786" y="430146"/>
                    <a:pt x="2691732" y="430146"/>
                  </a:cubicBezTo>
                  <a:close/>
                  <a:moveTo>
                    <a:pt x="2315894" y="430146"/>
                  </a:moveTo>
                  <a:cubicBezTo>
                    <a:pt x="2326840" y="430146"/>
                    <a:pt x="2337788" y="434322"/>
                    <a:pt x="2346140" y="442674"/>
                  </a:cubicBezTo>
                  <a:lnTo>
                    <a:pt x="2391952" y="488486"/>
                  </a:lnTo>
                  <a:cubicBezTo>
                    <a:pt x="2400304" y="496838"/>
                    <a:pt x="2404479" y="507785"/>
                    <a:pt x="2404479" y="518731"/>
                  </a:cubicBezTo>
                  <a:lnTo>
                    <a:pt x="2404424" y="518731"/>
                  </a:lnTo>
                  <a:lnTo>
                    <a:pt x="2404480" y="519016"/>
                  </a:lnTo>
                  <a:cubicBezTo>
                    <a:pt x="2404480" y="529963"/>
                    <a:pt x="2400304" y="540909"/>
                    <a:pt x="2391952" y="549261"/>
                  </a:cubicBezTo>
                  <a:lnTo>
                    <a:pt x="2346140" y="595074"/>
                  </a:lnTo>
                  <a:cubicBezTo>
                    <a:pt x="2329435" y="611777"/>
                    <a:pt x="2302353" y="611777"/>
                    <a:pt x="2285649" y="595074"/>
                  </a:cubicBezTo>
                  <a:lnTo>
                    <a:pt x="2239836" y="549261"/>
                  </a:lnTo>
                  <a:cubicBezTo>
                    <a:pt x="2231484" y="540909"/>
                    <a:pt x="2227308" y="529963"/>
                    <a:pt x="2227308" y="519016"/>
                  </a:cubicBezTo>
                  <a:lnTo>
                    <a:pt x="2227364" y="518731"/>
                  </a:lnTo>
                  <a:lnTo>
                    <a:pt x="2227308" y="518731"/>
                  </a:lnTo>
                  <a:cubicBezTo>
                    <a:pt x="2227308" y="507785"/>
                    <a:pt x="2231484" y="496838"/>
                    <a:pt x="2239836" y="488486"/>
                  </a:cubicBezTo>
                  <a:lnTo>
                    <a:pt x="2285649" y="442674"/>
                  </a:lnTo>
                  <a:cubicBezTo>
                    <a:pt x="2294000" y="434322"/>
                    <a:pt x="2304948" y="430146"/>
                    <a:pt x="2315894" y="430146"/>
                  </a:cubicBezTo>
                  <a:close/>
                  <a:moveTo>
                    <a:pt x="1940056" y="430146"/>
                  </a:moveTo>
                  <a:cubicBezTo>
                    <a:pt x="1951002" y="430146"/>
                    <a:pt x="1961949" y="434322"/>
                    <a:pt x="1970301" y="442674"/>
                  </a:cubicBezTo>
                  <a:lnTo>
                    <a:pt x="2016114" y="488486"/>
                  </a:lnTo>
                  <a:cubicBezTo>
                    <a:pt x="2024466" y="496838"/>
                    <a:pt x="2028642" y="507785"/>
                    <a:pt x="2028642" y="518731"/>
                  </a:cubicBezTo>
                  <a:lnTo>
                    <a:pt x="2028586" y="518731"/>
                  </a:lnTo>
                  <a:lnTo>
                    <a:pt x="2028642" y="519016"/>
                  </a:lnTo>
                  <a:cubicBezTo>
                    <a:pt x="2028642" y="529963"/>
                    <a:pt x="2024466" y="540909"/>
                    <a:pt x="2016114" y="549261"/>
                  </a:cubicBezTo>
                  <a:lnTo>
                    <a:pt x="1970301" y="595074"/>
                  </a:lnTo>
                  <a:cubicBezTo>
                    <a:pt x="1953597" y="611777"/>
                    <a:pt x="1926514" y="611777"/>
                    <a:pt x="1909811" y="595074"/>
                  </a:cubicBezTo>
                  <a:lnTo>
                    <a:pt x="1863998" y="549261"/>
                  </a:lnTo>
                  <a:cubicBezTo>
                    <a:pt x="1855646" y="540909"/>
                    <a:pt x="1851470" y="529963"/>
                    <a:pt x="1851470" y="519016"/>
                  </a:cubicBezTo>
                  <a:lnTo>
                    <a:pt x="1851526" y="518731"/>
                  </a:lnTo>
                  <a:lnTo>
                    <a:pt x="1851470" y="518731"/>
                  </a:lnTo>
                  <a:cubicBezTo>
                    <a:pt x="1851470" y="507785"/>
                    <a:pt x="1855646" y="496838"/>
                    <a:pt x="1863998" y="488486"/>
                  </a:cubicBezTo>
                  <a:lnTo>
                    <a:pt x="1909811" y="442674"/>
                  </a:lnTo>
                  <a:cubicBezTo>
                    <a:pt x="1918163" y="434322"/>
                    <a:pt x="1929109" y="430146"/>
                    <a:pt x="1940056" y="430146"/>
                  </a:cubicBezTo>
                  <a:close/>
                  <a:moveTo>
                    <a:pt x="1564218" y="430146"/>
                  </a:moveTo>
                  <a:cubicBezTo>
                    <a:pt x="1575164" y="430146"/>
                    <a:pt x="1586111" y="434322"/>
                    <a:pt x="1594463" y="442674"/>
                  </a:cubicBezTo>
                  <a:lnTo>
                    <a:pt x="1640275" y="488486"/>
                  </a:lnTo>
                  <a:cubicBezTo>
                    <a:pt x="1648627" y="496838"/>
                    <a:pt x="1652803" y="507785"/>
                    <a:pt x="1652803" y="518731"/>
                  </a:cubicBezTo>
                  <a:lnTo>
                    <a:pt x="1652748" y="518731"/>
                  </a:lnTo>
                  <a:lnTo>
                    <a:pt x="1652803" y="519016"/>
                  </a:lnTo>
                  <a:cubicBezTo>
                    <a:pt x="1652803" y="529963"/>
                    <a:pt x="1648627" y="540909"/>
                    <a:pt x="1640275" y="549261"/>
                  </a:cubicBezTo>
                  <a:lnTo>
                    <a:pt x="1594463" y="595074"/>
                  </a:lnTo>
                  <a:cubicBezTo>
                    <a:pt x="1577759" y="611777"/>
                    <a:pt x="1550676" y="611777"/>
                    <a:pt x="1533972" y="595074"/>
                  </a:cubicBezTo>
                  <a:lnTo>
                    <a:pt x="1488160" y="549261"/>
                  </a:lnTo>
                  <a:cubicBezTo>
                    <a:pt x="1479808" y="540909"/>
                    <a:pt x="1475632" y="529963"/>
                    <a:pt x="1475632" y="519016"/>
                  </a:cubicBezTo>
                  <a:lnTo>
                    <a:pt x="1475687" y="518731"/>
                  </a:lnTo>
                  <a:lnTo>
                    <a:pt x="1475632" y="518731"/>
                  </a:lnTo>
                  <a:cubicBezTo>
                    <a:pt x="1475632" y="507785"/>
                    <a:pt x="1479808" y="496838"/>
                    <a:pt x="1488160" y="488486"/>
                  </a:cubicBezTo>
                  <a:lnTo>
                    <a:pt x="1533972" y="442674"/>
                  </a:lnTo>
                  <a:cubicBezTo>
                    <a:pt x="1542324" y="434322"/>
                    <a:pt x="1553271" y="430146"/>
                    <a:pt x="1564218" y="430146"/>
                  </a:cubicBezTo>
                  <a:close/>
                  <a:moveTo>
                    <a:pt x="1188379" y="430146"/>
                  </a:moveTo>
                  <a:cubicBezTo>
                    <a:pt x="1199326" y="430146"/>
                    <a:pt x="1210273" y="434322"/>
                    <a:pt x="1218625" y="442674"/>
                  </a:cubicBezTo>
                  <a:lnTo>
                    <a:pt x="1264437" y="488486"/>
                  </a:lnTo>
                  <a:cubicBezTo>
                    <a:pt x="1272789" y="496838"/>
                    <a:pt x="1276965" y="507785"/>
                    <a:pt x="1276965" y="518731"/>
                  </a:cubicBezTo>
                  <a:lnTo>
                    <a:pt x="1276910" y="518731"/>
                  </a:lnTo>
                  <a:lnTo>
                    <a:pt x="1276965" y="519016"/>
                  </a:lnTo>
                  <a:cubicBezTo>
                    <a:pt x="1276965" y="529963"/>
                    <a:pt x="1272789" y="540909"/>
                    <a:pt x="1264437" y="549261"/>
                  </a:cubicBezTo>
                  <a:lnTo>
                    <a:pt x="1218625" y="595074"/>
                  </a:lnTo>
                  <a:cubicBezTo>
                    <a:pt x="1201921" y="611777"/>
                    <a:pt x="1174838" y="611777"/>
                    <a:pt x="1158134" y="595074"/>
                  </a:cubicBezTo>
                  <a:lnTo>
                    <a:pt x="1112322" y="549261"/>
                  </a:lnTo>
                  <a:cubicBezTo>
                    <a:pt x="1103970" y="540909"/>
                    <a:pt x="1099794" y="529963"/>
                    <a:pt x="1099794" y="519016"/>
                  </a:cubicBezTo>
                  <a:lnTo>
                    <a:pt x="1099850" y="518731"/>
                  </a:lnTo>
                  <a:lnTo>
                    <a:pt x="1099794" y="518731"/>
                  </a:lnTo>
                  <a:cubicBezTo>
                    <a:pt x="1099794" y="507785"/>
                    <a:pt x="1103970" y="496838"/>
                    <a:pt x="1112322" y="488486"/>
                  </a:cubicBezTo>
                  <a:lnTo>
                    <a:pt x="1158134" y="442674"/>
                  </a:lnTo>
                  <a:cubicBezTo>
                    <a:pt x="1166486" y="434322"/>
                    <a:pt x="1177432" y="430146"/>
                    <a:pt x="1188379" y="430146"/>
                  </a:cubicBezTo>
                  <a:close/>
                  <a:moveTo>
                    <a:pt x="812541" y="430146"/>
                  </a:moveTo>
                  <a:cubicBezTo>
                    <a:pt x="823488" y="430146"/>
                    <a:pt x="834435" y="434322"/>
                    <a:pt x="842787" y="442674"/>
                  </a:cubicBezTo>
                  <a:lnTo>
                    <a:pt x="888599" y="488486"/>
                  </a:lnTo>
                  <a:cubicBezTo>
                    <a:pt x="896951" y="496838"/>
                    <a:pt x="901127" y="507785"/>
                    <a:pt x="901127" y="518731"/>
                  </a:cubicBezTo>
                  <a:lnTo>
                    <a:pt x="901072" y="518731"/>
                  </a:lnTo>
                  <a:lnTo>
                    <a:pt x="901127" y="519016"/>
                  </a:lnTo>
                  <a:cubicBezTo>
                    <a:pt x="901127" y="529963"/>
                    <a:pt x="896952" y="540909"/>
                    <a:pt x="888599" y="549261"/>
                  </a:cubicBezTo>
                  <a:lnTo>
                    <a:pt x="842787" y="595074"/>
                  </a:lnTo>
                  <a:cubicBezTo>
                    <a:pt x="826083" y="611777"/>
                    <a:pt x="799000" y="611777"/>
                    <a:pt x="782297" y="595074"/>
                  </a:cubicBezTo>
                  <a:lnTo>
                    <a:pt x="736484" y="549261"/>
                  </a:lnTo>
                  <a:cubicBezTo>
                    <a:pt x="728132" y="540909"/>
                    <a:pt x="723956" y="529963"/>
                    <a:pt x="723956" y="519016"/>
                  </a:cubicBezTo>
                  <a:lnTo>
                    <a:pt x="724011" y="518731"/>
                  </a:lnTo>
                  <a:lnTo>
                    <a:pt x="723956" y="518731"/>
                  </a:lnTo>
                  <a:cubicBezTo>
                    <a:pt x="723956" y="507785"/>
                    <a:pt x="728132" y="496838"/>
                    <a:pt x="736484" y="488486"/>
                  </a:cubicBezTo>
                  <a:lnTo>
                    <a:pt x="782296" y="442674"/>
                  </a:lnTo>
                  <a:cubicBezTo>
                    <a:pt x="790648" y="434322"/>
                    <a:pt x="801595" y="430146"/>
                    <a:pt x="812541" y="430146"/>
                  </a:cubicBezTo>
                  <a:close/>
                  <a:moveTo>
                    <a:pt x="436703" y="430146"/>
                  </a:moveTo>
                  <a:cubicBezTo>
                    <a:pt x="447650" y="430146"/>
                    <a:pt x="458597" y="434322"/>
                    <a:pt x="466949" y="442674"/>
                  </a:cubicBezTo>
                  <a:lnTo>
                    <a:pt x="512761" y="488486"/>
                  </a:lnTo>
                  <a:cubicBezTo>
                    <a:pt x="521113" y="496838"/>
                    <a:pt x="525289" y="507785"/>
                    <a:pt x="525289" y="518731"/>
                  </a:cubicBezTo>
                  <a:lnTo>
                    <a:pt x="525234" y="518731"/>
                  </a:lnTo>
                  <a:lnTo>
                    <a:pt x="525289" y="519016"/>
                  </a:lnTo>
                  <a:cubicBezTo>
                    <a:pt x="525289" y="529963"/>
                    <a:pt x="521113" y="540909"/>
                    <a:pt x="512761" y="549261"/>
                  </a:cubicBezTo>
                  <a:lnTo>
                    <a:pt x="466949" y="595074"/>
                  </a:lnTo>
                  <a:cubicBezTo>
                    <a:pt x="450245" y="611777"/>
                    <a:pt x="423162" y="611777"/>
                    <a:pt x="406459" y="595074"/>
                  </a:cubicBezTo>
                  <a:lnTo>
                    <a:pt x="360646" y="549261"/>
                  </a:lnTo>
                  <a:cubicBezTo>
                    <a:pt x="352294" y="540909"/>
                    <a:pt x="348118" y="529963"/>
                    <a:pt x="348118" y="519016"/>
                  </a:cubicBezTo>
                  <a:lnTo>
                    <a:pt x="348174" y="518731"/>
                  </a:lnTo>
                  <a:lnTo>
                    <a:pt x="348118" y="518731"/>
                  </a:lnTo>
                  <a:cubicBezTo>
                    <a:pt x="348118" y="507785"/>
                    <a:pt x="352294" y="496838"/>
                    <a:pt x="360646" y="488486"/>
                  </a:cubicBezTo>
                  <a:lnTo>
                    <a:pt x="406458" y="442674"/>
                  </a:lnTo>
                  <a:cubicBezTo>
                    <a:pt x="414810" y="434322"/>
                    <a:pt x="425757" y="430146"/>
                    <a:pt x="436703" y="430146"/>
                  </a:cubicBezTo>
                  <a:close/>
                  <a:moveTo>
                    <a:pt x="3986134" y="426868"/>
                  </a:moveTo>
                  <a:cubicBezTo>
                    <a:pt x="3987231" y="426916"/>
                    <a:pt x="3988309" y="427384"/>
                    <a:pt x="3989109" y="428258"/>
                  </a:cubicBezTo>
                  <a:lnTo>
                    <a:pt x="3992542" y="432009"/>
                  </a:lnTo>
                  <a:cubicBezTo>
                    <a:pt x="3994142" y="433757"/>
                    <a:pt x="3994021" y="436471"/>
                    <a:pt x="3992273" y="438071"/>
                  </a:cubicBezTo>
                  <a:lnTo>
                    <a:pt x="3988521" y="441504"/>
                  </a:lnTo>
                  <a:cubicBezTo>
                    <a:pt x="3986773" y="443104"/>
                    <a:pt x="3984058" y="442983"/>
                    <a:pt x="3982459" y="441235"/>
                  </a:cubicBezTo>
                  <a:lnTo>
                    <a:pt x="3979026" y="437483"/>
                  </a:lnTo>
                  <a:cubicBezTo>
                    <a:pt x="3977427" y="435736"/>
                    <a:pt x="3977547" y="433021"/>
                    <a:pt x="3979296" y="431421"/>
                  </a:cubicBezTo>
                  <a:lnTo>
                    <a:pt x="3983047" y="427989"/>
                  </a:lnTo>
                  <a:cubicBezTo>
                    <a:pt x="3983921" y="427189"/>
                    <a:pt x="3985036" y="426819"/>
                    <a:pt x="3986134" y="426868"/>
                  </a:cubicBezTo>
                  <a:close/>
                  <a:moveTo>
                    <a:pt x="3610296" y="426868"/>
                  </a:moveTo>
                  <a:cubicBezTo>
                    <a:pt x="3611393" y="426916"/>
                    <a:pt x="3612471" y="427384"/>
                    <a:pt x="3613271" y="428258"/>
                  </a:cubicBezTo>
                  <a:lnTo>
                    <a:pt x="3616704" y="432009"/>
                  </a:lnTo>
                  <a:cubicBezTo>
                    <a:pt x="3618303" y="433757"/>
                    <a:pt x="3618183" y="436471"/>
                    <a:pt x="3616435" y="438071"/>
                  </a:cubicBezTo>
                  <a:lnTo>
                    <a:pt x="3612683" y="441504"/>
                  </a:lnTo>
                  <a:cubicBezTo>
                    <a:pt x="3610935" y="443104"/>
                    <a:pt x="3608220" y="442983"/>
                    <a:pt x="3606621" y="441235"/>
                  </a:cubicBezTo>
                  <a:lnTo>
                    <a:pt x="3603188" y="437483"/>
                  </a:lnTo>
                  <a:cubicBezTo>
                    <a:pt x="3601588" y="435736"/>
                    <a:pt x="3601709" y="433021"/>
                    <a:pt x="3603457" y="431421"/>
                  </a:cubicBezTo>
                  <a:lnTo>
                    <a:pt x="3607209" y="427989"/>
                  </a:lnTo>
                  <a:cubicBezTo>
                    <a:pt x="3608083" y="427189"/>
                    <a:pt x="3609198" y="426819"/>
                    <a:pt x="3610296" y="426868"/>
                  </a:cubicBezTo>
                  <a:close/>
                  <a:moveTo>
                    <a:pt x="3234457" y="426868"/>
                  </a:moveTo>
                  <a:cubicBezTo>
                    <a:pt x="3235554" y="426916"/>
                    <a:pt x="3236633" y="427384"/>
                    <a:pt x="3237433" y="428258"/>
                  </a:cubicBezTo>
                  <a:lnTo>
                    <a:pt x="3240866" y="432009"/>
                  </a:lnTo>
                  <a:cubicBezTo>
                    <a:pt x="3242466" y="433757"/>
                    <a:pt x="3242345" y="436471"/>
                    <a:pt x="3240597" y="438071"/>
                  </a:cubicBezTo>
                  <a:lnTo>
                    <a:pt x="3236845" y="441504"/>
                  </a:lnTo>
                  <a:cubicBezTo>
                    <a:pt x="3235097" y="443104"/>
                    <a:pt x="3232382" y="442983"/>
                    <a:pt x="3230783" y="441235"/>
                  </a:cubicBezTo>
                  <a:lnTo>
                    <a:pt x="3227350" y="437483"/>
                  </a:lnTo>
                  <a:cubicBezTo>
                    <a:pt x="3225751" y="435736"/>
                    <a:pt x="3225870" y="433021"/>
                    <a:pt x="3227620" y="431421"/>
                  </a:cubicBezTo>
                  <a:lnTo>
                    <a:pt x="3231371" y="427989"/>
                  </a:lnTo>
                  <a:cubicBezTo>
                    <a:pt x="3232245" y="427189"/>
                    <a:pt x="3233360" y="426819"/>
                    <a:pt x="3234457" y="426868"/>
                  </a:cubicBezTo>
                  <a:close/>
                  <a:moveTo>
                    <a:pt x="2858620" y="426868"/>
                  </a:moveTo>
                  <a:cubicBezTo>
                    <a:pt x="2859717" y="426916"/>
                    <a:pt x="2860794" y="427384"/>
                    <a:pt x="2861595" y="428258"/>
                  </a:cubicBezTo>
                  <a:lnTo>
                    <a:pt x="2865027" y="432009"/>
                  </a:lnTo>
                  <a:cubicBezTo>
                    <a:pt x="2866627" y="433757"/>
                    <a:pt x="2866507" y="436471"/>
                    <a:pt x="2864759" y="438071"/>
                  </a:cubicBezTo>
                  <a:lnTo>
                    <a:pt x="2861007" y="441504"/>
                  </a:lnTo>
                  <a:cubicBezTo>
                    <a:pt x="2859259" y="443104"/>
                    <a:pt x="2856544" y="442983"/>
                    <a:pt x="2854944" y="441235"/>
                  </a:cubicBezTo>
                  <a:lnTo>
                    <a:pt x="2851512" y="437483"/>
                  </a:lnTo>
                  <a:cubicBezTo>
                    <a:pt x="2849912" y="435736"/>
                    <a:pt x="2850033" y="433021"/>
                    <a:pt x="2851781" y="431421"/>
                  </a:cubicBezTo>
                  <a:lnTo>
                    <a:pt x="2855532" y="427989"/>
                  </a:lnTo>
                  <a:cubicBezTo>
                    <a:pt x="2856406" y="427189"/>
                    <a:pt x="2857522" y="426819"/>
                    <a:pt x="2858620" y="426868"/>
                  </a:cubicBezTo>
                  <a:close/>
                  <a:moveTo>
                    <a:pt x="2482782" y="426868"/>
                  </a:moveTo>
                  <a:cubicBezTo>
                    <a:pt x="2483879" y="426916"/>
                    <a:pt x="2484957" y="427384"/>
                    <a:pt x="2485757" y="428258"/>
                  </a:cubicBezTo>
                  <a:lnTo>
                    <a:pt x="2489190" y="432009"/>
                  </a:lnTo>
                  <a:cubicBezTo>
                    <a:pt x="2490789" y="433757"/>
                    <a:pt x="2490669" y="436471"/>
                    <a:pt x="2488921" y="438071"/>
                  </a:cubicBezTo>
                  <a:lnTo>
                    <a:pt x="2485169" y="441504"/>
                  </a:lnTo>
                  <a:cubicBezTo>
                    <a:pt x="2483421" y="443104"/>
                    <a:pt x="2480707" y="442983"/>
                    <a:pt x="2479107" y="441235"/>
                  </a:cubicBezTo>
                  <a:lnTo>
                    <a:pt x="2475674" y="437483"/>
                  </a:lnTo>
                  <a:cubicBezTo>
                    <a:pt x="2474074" y="435736"/>
                    <a:pt x="2474195" y="433021"/>
                    <a:pt x="2475943" y="431421"/>
                  </a:cubicBezTo>
                  <a:lnTo>
                    <a:pt x="2479695" y="427989"/>
                  </a:lnTo>
                  <a:cubicBezTo>
                    <a:pt x="2480569" y="427189"/>
                    <a:pt x="2481684" y="426819"/>
                    <a:pt x="2482782" y="426868"/>
                  </a:cubicBezTo>
                  <a:close/>
                  <a:moveTo>
                    <a:pt x="2106944" y="426868"/>
                  </a:moveTo>
                  <a:cubicBezTo>
                    <a:pt x="2108040" y="426916"/>
                    <a:pt x="2109118" y="427384"/>
                    <a:pt x="2109919" y="428258"/>
                  </a:cubicBezTo>
                  <a:lnTo>
                    <a:pt x="2113351" y="432009"/>
                  </a:lnTo>
                  <a:cubicBezTo>
                    <a:pt x="2114951" y="433757"/>
                    <a:pt x="2114830" y="436471"/>
                    <a:pt x="2113083" y="438071"/>
                  </a:cubicBezTo>
                  <a:lnTo>
                    <a:pt x="2109331" y="441504"/>
                  </a:lnTo>
                  <a:cubicBezTo>
                    <a:pt x="2107583" y="443104"/>
                    <a:pt x="2104868" y="442983"/>
                    <a:pt x="2103268" y="441235"/>
                  </a:cubicBezTo>
                  <a:lnTo>
                    <a:pt x="2099836" y="437483"/>
                  </a:lnTo>
                  <a:cubicBezTo>
                    <a:pt x="2098236" y="435736"/>
                    <a:pt x="2098356" y="433021"/>
                    <a:pt x="2100106" y="431421"/>
                  </a:cubicBezTo>
                  <a:lnTo>
                    <a:pt x="2103856" y="427989"/>
                  </a:lnTo>
                  <a:cubicBezTo>
                    <a:pt x="2104730" y="427189"/>
                    <a:pt x="2105846" y="426819"/>
                    <a:pt x="2106944" y="426868"/>
                  </a:cubicBezTo>
                  <a:close/>
                  <a:moveTo>
                    <a:pt x="1731105" y="426868"/>
                  </a:moveTo>
                  <a:cubicBezTo>
                    <a:pt x="1732202" y="426916"/>
                    <a:pt x="1733281" y="427384"/>
                    <a:pt x="1734080" y="428258"/>
                  </a:cubicBezTo>
                  <a:lnTo>
                    <a:pt x="1737513" y="432009"/>
                  </a:lnTo>
                  <a:cubicBezTo>
                    <a:pt x="1739113" y="433757"/>
                    <a:pt x="1738993" y="436471"/>
                    <a:pt x="1737244" y="438071"/>
                  </a:cubicBezTo>
                  <a:lnTo>
                    <a:pt x="1733493" y="441504"/>
                  </a:lnTo>
                  <a:cubicBezTo>
                    <a:pt x="1731744" y="443104"/>
                    <a:pt x="1729030" y="442983"/>
                    <a:pt x="1727431" y="441235"/>
                  </a:cubicBezTo>
                  <a:lnTo>
                    <a:pt x="1723998" y="437483"/>
                  </a:lnTo>
                  <a:cubicBezTo>
                    <a:pt x="1722398" y="435736"/>
                    <a:pt x="1722518" y="433021"/>
                    <a:pt x="1724267" y="431421"/>
                  </a:cubicBezTo>
                  <a:lnTo>
                    <a:pt x="1728019" y="427989"/>
                  </a:lnTo>
                  <a:cubicBezTo>
                    <a:pt x="1728892" y="427189"/>
                    <a:pt x="1730008" y="426819"/>
                    <a:pt x="1731105" y="426868"/>
                  </a:cubicBezTo>
                  <a:close/>
                  <a:moveTo>
                    <a:pt x="1355267" y="426868"/>
                  </a:moveTo>
                  <a:cubicBezTo>
                    <a:pt x="1356364" y="426916"/>
                    <a:pt x="1357442" y="427384"/>
                    <a:pt x="1358242" y="428258"/>
                  </a:cubicBezTo>
                  <a:lnTo>
                    <a:pt x="1361675" y="432009"/>
                  </a:lnTo>
                  <a:cubicBezTo>
                    <a:pt x="1363275" y="433757"/>
                    <a:pt x="1363154" y="436471"/>
                    <a:pt x="1361406" y="438071"/>
                  </a:cubicBezTo>
                  <a:lnTo>
                    <a:pt x="1357654" y="441504"/>
                  </a:lnTo>
                  <a:cubicBezTo>
                    <a:pt x="1355907" y="443104"/>
                    <a:pt x="1353192" y="442983"/>
                    <a:pt x="1351592" y="441235"/>
                  </a:cubicBezTo>
                  <a:lnTo>
                    <a:pt x="1348159" y="437483"/>
                  </a:lnTo>
                  <a:cubicBezTo>
                    <a:pt x="1346560" y="435736"/>
                    <a:pt x="1346680" y="433021"/>
                    <a:pt x="1348429" y="431421"/>
                  </a:cubicBezTo>
                  <a:lnTo>
                    <a:pt x="1352180" y="427989"/>
                  </a:lnTo>
                  <a:cubicBezTo>
                    <a:pt x="1353054" y="427189"/>
                    <a:pt x="1354170" y="426819"/>
                    <a:pt x="1355267" y="426868"/>
                  </a:cubicBezTo>
                  <a:close/>
                  <a:moveTo>
                    <a:pt x="979429" y="426868"/>
                  </a:moveTo>
                  <a:cubicBezTo>
                    <a:pt x="980526" y="426916"/>
                    <a:pt x="981604" y="427384"/>
                    <a:pt x="982404" y="428258"/>
                  </a:cubicBezTo>
                  <a:lnTo>
                    <a:pt x="985837" y="432009"/>
                  </a:lnTo>
                  <a:cubicBezTo>
                    <a:pt x="987437" y="433757"/>
                    <a:pt x="987316" y="436471"/>
                    <a:pt x="985568" y="438071"/>
                  </a:cubicBezTo>
                  <a:lnTo>
                    <a:pt x="981816" y="441504"/>
                  </a:lnTo>
                  <a:cubicBezTo>
                    <a:pt x="980068" y="443104"/>
                    <a:pt x="977354" y="442983"/>
                    <a:pt x="975754" y="441235"/>
                  </a:cubicBezTo>
                  <a:lnTo>
                    <a:pt x="972322" y="437483"/>
                  </a:lnTo>
                  <a:cubicBezTo>
                    <a:pt x="970722" y="435736"/>
                    <a:pt x="970842" y="433021"/>
                    <a:pt x="972591" y="431421"/>
                  </a:cubicBezTo>
                  <a:lnTo>
                    <a:pt x="976342" y="427989"/>
                  </a:lnTo>
                  <a:cubicBezTo>
                    <a:pt x="977216" y="427189"/>
                    <a:pt x="978332" y="426819"/>
                    <a:pt x="979429" y="426868"/>
                  </a:cubicBezTo>
                  <a:close/>
                  <a:moveTo>
                    <a:pt x="603591" y="426868"/>
                  </a:moveTo>
                  <a:cubicBezTo>
                    <a:pt x="604688" y="426916"/>
                    <a:pt x="605766" y="427384"/>
                    <a:pt x="606566" y="428258"/>
                  </a:cubicBezTo>
                  <a:lnTo>
                    <a:pt x="609999" y="432009"/>
                  </a:lnTo>
                  <a:cubicBezTo>
                    <a:pt x="611599" y="433757"/>
                    <a:pt x="611478" y="436471"/>
                    <a:pt x="609730" y="438071"/>
                  </a:cubicBezTo>
                  <a:lnTo>
                    <a:pt x="605978" y="441504"/>
                  </a:lnTo>
                  <a:cubicBezTo>
                    <a:pt x="604231" y="443104"/>
                    <a:pt x="601516" y="442983"/>
                    <a:pt x="599916" y="441235"/>
                  </a:cubicBezTo>
                  <a:lnTo>
                    <a:pt x="596483" y="437483"/>
                  </a:lnTo>
                  <a:cubicBezTo>
                    <a:pt x="594884" y="435736"/>
                    <a:pt x="595004" y="433021"/>
                    <a:pt x="596753" y="431421"/>
                  </a:cubicBezTo>
                  <a:lnTo>
                    <a:pt x="600504" y="427989"/>
                  </a:lnTo>
                  <a:cubicBezTo>
                    <a:pt x="601378" y="427189"/>
                    <a:pt x="602493" y="426819"/>
                    <a:pt x="603591" y="426868"/>
                  </a:cubicBezTo>
                  <a:close/>
                  <a:moveTo>
                    <a:pt x="227753" y="426868"/>
                  </a:moveTo>
                  <a:cubicBezTo>
                    <a:pt x="228850" y="426916"/>
                    <a:pt x="229929" y="427384"/>
                    <a:pt x="230728" y="428258"/>
                  </a:cubicBezTo>
                  <a:lnTo>
                    <a:pt x="234161" y="432009"/>
                  </a:lnTo>
                  <a:cubicBezTo>
                    <a:pt x="235761" y="433757"/>
                    <a:pt x="235641" y="436471"/>
                    <a:pt x="233892" y="438071"/>
                  </a:cubicBezTo>
                  <a:lnTo>
                    <a:pt x="230141" y="441504"/>
                  </a:lnTo>
                  <a:cubicBezTo>
                    <a:pt x="228392" y="443104"/>
                    <a:pt x="225678" y="442983"/>
                    <a:pt x="224079" y="441235"/>
                  </a:cubicBezTo>
                  <a:lnTo>
                    <a:pt x="220646" y="437483"/>
                  </a:lnTo>
                  <a:cubicBezTo>
                    <a:pt x="219046" y="435736"/>
                    <a:pt x="219167" y="433021"/>
                    <a:pt x="220915" y="431421"/>
                  </a:cubicBezTo>
                  <a:lnTo>
                    <a:pt x="224667" y="427989"/>
                  </a:lnTo>
                  <a:cubicBezTo>
                    <a:pt x="225540" y="427189"/>
                    <a:pt x="226656" y="426819"/>
                    <a:pt x="227753" y="426868"/>
                  </a:cubicBezTo>
                  <a:close/>
                  <a:moveTo>
                    <a:pt x="3656562" y="426867"/>
                  </a:moveTo>
                  <a:cubicBezTo>
                    <a:pt x="3657660" y="426915"/>
                    <a:pt x="3658738" y="427382"/>
                    <a:pt x="3659538" y="428257"/>
                  </a:cubicBezTo>
                  <a:lnTo>
                    <a:pt x="3662971" y="432009"/>
                  </a:lnTo>
                  <a:cubicBezTo>
                    <a:pt x="3664571" y="433757"/>
                    <a:pt x="3664450" y="436471"/>
                    <a:pt x="3662702" y="438070"/>
                  </a:cubicBezTo>
                  <a:lnTo>
                    <a:pt x="3658950" y="441503"/>
                  </a:lnTo>
                  <a:cubicBezTo>
                    <a:pt x="3657202" y="443103"/>
                    <a:pt x="3654488" y="442983"/>
                    <a:pt x="3652889" y="441235"/>
                  </a:cubicBezTo>
                  <a:lnTo>
                    <a:pt x="3649455" y="437483"/>
                  </a:lnTo>
                  <a:cubicBezTo>
                    <a:pt x="3647856" y="435734"/>
                    <a:pt x="3647976" y="433020"/>
                    <a:pt x="3649724" y="431421"/>
                  </a:cubicBezTo>
                  <a:lnTo>
                    <a:pt x="3653476" y="427987"/>
                  </a:lnTo>
                  <a:cubicBezTo>
                    <a:pt x="3654350" y="427188"/>
                    <a:pt x="3655466" y="426818"/>
                    <a:pt x="3656562" y="426867"/>
                  </a:cubicBezTo>
                  <a:close/>
                  <a:moveTo>
                    <a:pt x="3280725" y="426867"/>
                  </a:moveTo>
                  <a:cubicBezTo>
                    <a:pt x="3281821" y="426915"/>
                    <a:pt x="3282900" y="427382"/>
                    <a:pt x="3283700" y="428257"/>
                  </a:cubicBezTo>
                  <a:lnTo>
                    <a:pt x="3287133" y="432009"/>
                  </a:lnTo>
                  <a:cubicBezTo>
                    <a:pt x="3288733" y="433757"/>
                    <a:pt x="3288612" y="436471"/>
                    <a:pt x="3286864" y="438070"/>
                  </a:cubicBezTo>
                  <a:lnTo>
                    <a:pt x="3283112" y="441503"/>
                  </a:lnTo>
                  <a:cubicBezTo>
                    <a:pt x="3281364" y="443103"/>
                    <a:pt x="3278650" y="442983"/>
                    <a:pt x="3277050" y="441235"/>
                  </a:cubicBezTo>
                  <a:lnTo>
                    <a:pt x="3273617" y="437483"/>
                  </a:lnTo>
                  <a:cubicBezTo>
                    <a:pt x="3272018" y="435734"/>
                    <a:pt x="3272138" y="433020"/>
                    <a:pt x="3273886" y="431421"/>
                  </a:cubicBezTo>
                  <a:lnTo>
                    <a:pt x="3277638" y="427987"/>
                  </a:lnTo>
                  <a:cubicBezTo>
                    <a:pt x="3278512" y="427188"/>
                    <a:pt x="3279628" y="426818"/>
                    <a:pt x="3280725" y="426867"/>
                  </a:cubicBezTo>
                  <a:close/>
                  <a:moveTo>
                    <a:pt x="2904886" y="426867"/>
                  </a:moveTo>
                  <a:cubicBezTo>
                    <a:pt x="2905984" y="426915"/>
                    <a:pt x="2907062" y="427382"/>
                    <a:pt x="2907862" y="428257"/>
                  </a:cubicBezTo>
                  <a:lnTo>
                    <a:pt x="2911295" y="432009"/>
                  </a:lnTo>
                  <a:cubicBezTo>
                    <a:pt x="2912894" y="433757"/>
                    <a:pt x="2912774" y="436471"/>
                    <a:pt x="2911026" y="438070"/>
                  </a:cubicBezTo>
                  <a:lnTo>
                    <a:pt x="2907274" y="441503"/>
                  </a:lnTo>
                  <a:cubicBezTo>
                    <a:pt x="2905525" y="443103"/>
                    <a:pt x="2902812" y="442983"/>
                    <a:pt x="2901212" y="441235"/>
                  </a:cubicBezTo>
                  <a:lnTo>
                    <a:pt x="2897779" y="437483"/>
                  </a:lnTo>
                  <a:cubicBezTo>
                    <a:pt x="2896179" y="435734"/>
                    <a:pt x="2896300" y="433020"/>
                    <a:pt x="2898048" y="431421"/>
                  </a:cubicBezTo>
                  <a:lnTo>
                    <a:pt x="2901800" y="427987"/>
                  </a:lnTo>
                  <a:cubicBezTo>
                    <a:pt x="2902674" y="427188"/>
                    <a:pt x="2903790" y="426818"/>
                    <a:pt x="2904886" y="426867"/>
                  </a:cubicBezTo>
                  <a:close/>
                  <a:moveTo>
                    <a:pt x="2529048" y="426867"/>
                  </a:moveTo>
                  <a:cubicBezTo>
                    <a:pt x="2530145" y="426915"/>
                    <a:pt x="2531224" y="427382"/>
                    <a:pt x="2532023" y="428257"/>
                  </a:cubicBezTo>
                  <a:lnTo>
                    <a:pt x="2535457" y="432009"/>
                  </a:lnTo>
                  <a:cubicBezTo>
                    <a:pt x="2537057" y="433757"/>
                    <a:pt x="2536936" y="436471"/>
                    <a:pt x="2535188" y="438070"/>
                  </a:cubicBezTo>
                  <a:lnTo>
                    <a:pt x="2531436" y="441503"/>
                  </a:lnTo>
                  <a:cubicBezTo>
                    <a:pt x="2529688" y="443103"/>
                    <a:pt x="2526974" y="442983"/>
                    <a:pt x="2525374" y="441235"/>
                  </a:cubicBezTo>
                  <a:lnTo>
                    <a:pt x="2521940" y="437483"/>
                  </a:lnTo>
                  <a:cubicBezTo>
                    <a:pt x="2520341" y="435734"/>
                    <a:pt x="2520462" y="433020"/>
                    <a:pt x="2522210" y="431421"/>
                  </a:cubicBezTo>
                  <a:lnTo>
                    <a:pt x="2525962" y="427987"/>
                  </a:lnTo>
                  <a:cubicBezTo>
                    <a:pt x="2526836" y="427188"/>
                    <a:pt x="2527952" y="426818"/>
                    <a:pt x="2529048" y="426867"/>
                  </a:cubicBezTo>
                  <a:close/>
                  <a:moveTo>
                    <a:pt x="2153210" y="426867"/>
                  </a:moveTo>
                  <a:cubicBezTo>
                    <a:pt x="2154307" y="426915"/>
                    <a:pt x="2155386" y="427382"/>
                    <a:pt x="2156186" y="428257"/>
                  </a:cubicBezTo>
                  <a:lnTo>
                    <a:pt x="2159619" y="432009"/>
                  </a:lnTo>
                  <a:cubicBezTo>
                    <a:pt x="2161219" y="433757"/>
                    <a:pt x="2161098" y="436471"/>
                    <a:pt x="2159350" y="438070"/>
                  </a:cubicBezTo>
                  <a:lnTo>
                    <a:pt x="2155598" y="441503"/>
                  </a:lnTo>
                  <a:cubicBezTo>
                    <a:pt x="2153850" y="443103"/>
                    <a:pt x="2151136" y="442983"/>
                    <a:pt x="2149536" y="441235"/>
                  </a:cubicBezTo>
                  <a:lnTo>
                    <a:pt x="2146103" y="437483"/>
                  </a:lnTo>
                  <a:cubicBezTo>
                    <a:pt x="2144504" y="435734"/>
                    <a:pt x="2144624" y="433020"/>
                    <a:pt x="2146372" y="431421"/>
                  </a:cubicBezTo>
                  <a:lnTo>
                    <a:pt x="2150124" y="427987"/>
                  </a:lnTo>
                  <a:cubicBezTo>
                    <a:pt x="2150998" y="427188"/>
                    <a:pt x="2152114" y="426818"/>
                    <a:pt x="2153210" y="426867"/>
                  </a:cubicBezTo>
                  <a:close/>
                  <a:moveTo>
                    <a:pt x="1777372" y="426867"/>
                  </a:moveTo>
                  <a:cubicBezTo>
                    <a:pt x="1778470" y="426915"/>
                    <a:pt x="1779548" y="427382"/>
                    <a:pt x="1780348" y="428257"/>
                  </a:cubicBezTo>
                  <a:lnTo>
                    <a:pt x="1783781" y="432009"/>
                  </a:lnTo>
                  <a:cubicBezTo>
                    <a:pt x="1785381" y="433757"/>
                    <a:pt x="1785260" y="436471"/>
                    <a:pt x="1783511" y="438070"/>
                  </a:cubicBezTo>
                  <a:lnTo>
                    <a:pt x="1779760" y="441503"/>
                  </a:lnTo>
                  <a:cubicBezTo>
                    <a:pt x="1778011" y="443103"/>
                    <a:pt x="1775297" y="442983"/>
                    <a:pt x="1773698" y="441235"/>
                  </a:cubicBezTo>
                  <a:lnTo>
                    <a:pt x="1770265" y="437483"/>
                  </a:lnTo>
                  <a:cubicBezTo>
                    <a:pt x="1768665" y="435734"/>
                    <a:pt x="1768786" y="433020"/>
                    <a:pt x="1770534" y="431421"/>
                  </a:cubicBezTo>
                  <a:lnTo>
                    <a:pt x="1774286" y="427987"/>
                  </a:lnTo>
                  <a:cubicBezTo>
                    <a:pt x="1775160" y="427188"/>
                    <a:pt x="1776275" y="426818"/>
                    <a:pt x="1777372" y="426867"/>
                  </a:cubicBezTo>
                  <a:close/>
                  <a:moveTo>
                    <a:pt x="1401534" y="426867"/>
                  </a:moveTo>
                  <a:cubicBezTo>
                    <a:pt x="1402631" y="426915"/>
                    <a:pt x="1403709" y="427382"/>
                    <a:pt x="1404509" y="428257"/>
                  </a:cubicBezTo>
                  <a:lnTo>
                    <a:pt x="1407942" y="432009"/>
                  </a:lnTo>
                  <a:cubicBezTo>
                    <a:pt x="1409542" y="433757"/>
                    <a:pt x="1409422" y="436471"/>
                    <a:pt x="1407673" y="438070"/>
                  </a:cubicBezTo>
                  <a:lnTo>
                    <a:pt x="1403922" y="441503"/>
                  </a:lnTo>
                  <a:cubicBezTo>
                    <a:pt x="1402174" y="443103"/>
                    <a:pt x="1399460" y="442983"/>
                    <a:pt x="1397860" y="441235"/>
                  </a:cubicBezTo>
                  <a:lnTo>
                    <a:pt x="1394427" y="437483"/>
                  </a:lnTo>
                  <a:cubicBezTo>
                    <a:pt x="1392827" y="435734"/>
                    <a:pt x="1392948" y="433020"/>
                    <a:pt x="1394696" y="431421"/>
                  </a:cubicBezTo>
                  <a:lnTo>
                    <a:pt x="1398448" y="427987"/>
                  </a:lnTo>
                  <a:cubicBezTo>
                    <a:pt x="1399322" y="427188"/>
                    <a:pt x="1400437" y="426818"/>
                    <a:pt x="1401534" y="426867"/>
                  </a:cubicBezTo>
                  <a:close/>
                  <a:moveTo>
                    <a:pt x="1025696" y="426867"/>
                  </a:moveTo>
                  <a:cubicBezTo>
                    <a:pt x="1026793" y="426915"/>
                    <a:pt x="1027871" y="427382"/>
                    <a:pt x="1028671" y="428257"/>
                  </a:cubicBezTo>
                  <a:lnTo>
                    <a:pt x="1032104" y="432009"/>
                  </a:lnTo>
                  <a:cubicBezTo>
                    <a:pt x="1033704" y="433757"/>
                    <a:pt x="1033583" y="436471"/>
                    <a:pt x="1031835" y="438070"/>
                  </a:cubicBezTo>
                  <a:lnTo>
                    <a:pt x="1028084" y="441503"/>
                  </a:lnTo>
                  <a:cubicBezTo>
                    <a:pt x="1026335" y="443103"/>
                    <a:pt x="1023622" y="442983"/>
                    <a:pt x="1022022" y="441235"/>
                  </a:cubicBezTo>
                  <a:lnTo>
                    <a:pt x="1018588" y="437483"/>
                  </a:lnTo>
                  <a:cubicBezTo>
                    <a:pt x="1016989" y="435734"/>
                    <a:pt x="1017109" y="433020"/>
                    <a:pt x="1018857" y="431421"/>
                  </a:cubicBezTo>
                  <a:lnTo>
                    <a:pt x="1022610" y="427987"/>
                  </a:lnTo>
                  <a:cubicBezTo>
                    <a:pt x="1023484" y="427188"/>
                    <a:pt x="1024599" y="426818"/>
                    <a:pt x="1025696" y="426867"/>
                  </a:cubicBezTo>
                  <a:close/>
                  <a:moveTo>
                    <a:pt x="649858" y="426867"/>
                  </a:moveTo>
                  <a:cubicBezTo>
                    <a:pt x="650955" y="426915"/>
                    <a:pt x="652033" y="427382"/>
                    <a:pt x="652833" y="428257"/>
                  </a:cubicBezTo>
                  <a:lnTo>
                    <a:pt x="656266" y="432009"/>
                  </a:lnTo>
                  <a:cubicBezTo>
                    <a:pt x="657866" y="433757"/>
                    <a:pt x="657745" y="436471"/>
                    <a:pt x="655997" y="438070"/>
                  </a:cubicBezTo>
                  <a:lnTo>
                    <a:pt x="652245" y="441503"/>
                  </a:lnTo>
                  <a:cubicBezTo>
                    <a:pt x="650497" y="443103"/>
                    <a:pt x="647783" y="442983"/>
                    <a:pt x="646184" y="441235"/>
                  </a:cubicBezTo>
                  <a:lnTo>
                    <a:pt x="642750" y="437483"/>
                  </a:lnTo>
                  <a:cubicBezTo>
                    <a:pt x="641151" y="435734"/>
                    <a:pt x="641271" y="433020"/>
                    <a:pt x="643019" y="431421"/>
                  </a:cubicBezTo>
                  <a:lnTo>
                    <a:pt x="646772" y="427987"/>
                  </a:lnTo>
                  <a:cubicBezTo>
                    <a:pt x="647645" y="427188"/>
                    <a:pt x="648761" y="426818"/>
                    <a:pt x="649858" y="426867"/>
                  </a:cubicBezTo>
                  <a:close/>
                  <a:moveTo>
                    <a:pt x="274020" y="426867"/>
                  </a:moveTo>
                  <a:cubicBezTo>
                    <a:pt x="275117" y="426915"/>
                    <a:pt x="276195" y="427382"/>
                    <a:pt x="276995" y="428257"/>
                  </a:cubicBezTo>
                  <a:lnTo>
                    <a:pt x="280428" y="432009"/>
                  </a:lnTo>
                  <a:cubicBezTo>
                    <a:pt x="282028" y="433757"/>
                    <a:pt x="281907" y="436471"/>
                    <a:pt x="280159" y="438070"/>
                  </a:cubicBezTo>
                  <a:lnTo>
                    <a:pt x="276408" y="441503"/>
                  </a:lnTo>
                  <a:cubicBezTo>
                    <a:pt x="274659" y="443103"/>
                    <a:pt x="271945" y="442983"/>
                    <a:pt x="270346" y="441235"/>
                  </a:cubicBezTo>
                  <a:lnTo>
                    <a:pt x="266912" y="437483"/>
                  </a:lnTo>
                  <a:cubicBezTo>
                    <a:pt x="265313" y="435734"/>
                    <a:pt x="265433" y="433020"/>
                    <a:pt x="267181" y="431421"/>
                  </a:cubicBezTo>
                  <a:lnTo>
                    <a:pt x="270933" y="427987"/>
                  </a:lnTo>
                  <a:cubicBezTo>
                    <a:pt x="271808" y="427188"/>
                    <a:pt x="272923" y="426818"/>
                    <a:pt x="274020" y="426867"/>
                  </a:cubicBezTo>
                  <a:close/>
                  <a:moveTo>
                    <a:pt x="4005076" y="417845"/>
                  </a:moveTo>
                  <a:lnTo>
                    <a:pt x="4007165" y="417845"/>
                  </a:lnTo>
                  <a:lnTo>
                    <a:pt x="4011374" y="417845"/>
                  </a:lnTo>
                  <a:lnTo>
                    <a:pt x="4016750" y="423222"/>
                  </a:lnTo>
                  <a:lnTo>
                    <a:pt x="4017908" y="426741"/>
                  </a:lnTo>
                  <a:lnTo>
                    <a:pt x="4017908" y="432538"/>
                  </a:lnTo>
                  <a:cubicBezTo>
                    <a:pt x="4017908" y="436146"/>
                    <a:pt x="4014983" y="439072"/>
                    <a:pt x="4011374" y="439073"/>
                  </a:cubicBezTo>
                  <a:lnTo>
                    <a:pt x="4007165" y="439073"/>
                  </a:lnTo>
                  <a:lnTo>
                    <a:pt x="4007165" y="439072"/>
                  </a:lnTo>
                  <a:lnTo>
                    <a:pt x="4005076" y="439073"/>
                  </a:lnTo>
                  <a:cubicBezTo>
                    <a:pt x="4001468" y="439073"/>
                    <a:pt x="3998542" y="436146"/>
                    <a:pt x="3998542" y="432538"/>
                  </a:cubicBezTo>
                  <a:lnTo>
                    <a:pt x="3998542" y="424379"/>
                  </a:lnTo>
                  <a:cubicBezTo>
                    <a:pt x="3998542" y="420770"/>
                    <a:pt x="4001467" y="417845"/>
                    <a:pt x="4005076" y="417845"/>
                  </a:cubicBezTo>
                  <a:close/>
                  <a:moveTo>
                    <a:pt x="3629238" y="417845"/>
                  </a:moveTo>
                  <a:lnTo>
                    <a:pt x="3631327" y="417845"/>
                  </a:lnTo>
                  <a:lnTo>
                    <a:pt x="3635536" y="417845"/>
                  </a:lnTo>
                  <a:cubicBezTo>
                    <a:pt x="3639144" y="417845"/>
                    <a:pt x="3642070" y="420770"/>
                    <a:pt x="3642070" y="424379"/>
                  </a:cubicBezTo>
                  <a:lnTo>
                    <a:pt x="3642071" y="432538"/>
                  </a:lnTo>
                  <a:cubicBezTo>
                    <a:pt x="3642070" y="436146"/>
                    <a:pt x="3639144" y="439072"/>
                    <a:pt x="3635536" y="439073"/>
                  </a:cubicBezTo>
                  <a:lnTo>
                    <a:pt x="3631327" y="439073"/>
                  </a:lnTo>
                  <a:lnTo>
                    <a:pt x="3631327" y="439072"/>
                  </a:lnTo>
                  <a:lnTo>
                    <a:pt x="3629238" y="439073"/>
                  </a:lnTo>
                  <a:cubicBezTo>
                    <a:pt x="3625629" y="439073"/>
                    <a:pt x="3622703" y="436146"/>
                    <a:pt x="3622703" y="432538"/>
                  </a:cubicBezTo>
                  <a:lnTo>
                    <a:pt x="3622703" y="424379"/>
                  </a:lnTo>
                  <a:cubicBezTo>
                    <a:pt x="3622703" y="420770"/>
                    <a:pt x="3625629" y="417845"/>
                    <a:pt x="3629238" y="417845"/>
                  </a:cubicBezTo>
                  <a:close/>
                  <a:moveTo>
                    <a:pt x="3253400" y="417845"/>
                  </a:moveTo>
                  <a:lnTo>
                    <a:pt x="3255488" y="417845"/>
                  </a:lnTo>
                  <a:lnTo>
                    <a:pt x="3259698" y="417845"/>
                  </a:lnTo>
                  <a:cubicBezTo>
                    <a:pt x="3263307" y="417845"/>
                    <a:pt x="3266232" y="420770"/>
                    <a:pt x="3266232" y="424379"/>
                  </a:cubicBezTo>
                  <a:lnTo>
                    <a:pt x="3266232" y="432538"/>
                  </a:lnTo>
                  <a:cubicBezTo>
                    <a:pt x="3266232" y="436146"/>
                    <a:pt x="3263307" y="439072"/>
                    <a:pt x="3259698" y="439073"/>
                  </a:cubicBezTo>
                  <a:lnTo>
                    <a:pt x="3255488" y="439073"/>
                  </a:lnTo>
                  <a:lnTo>
                    <a:pt x="3255488" y="439072"/>
                  </a:lnTo>
                  <a:lnTo>
                    <a:pt x="3253400" y="439073"/>
                  </a:lnTo>
                  <a:cubicBezTo>
                    <a:pt x="3249791" y="439073"/>
                    <a:pt x="3246865" y="436146"/>
                    <a:pt x="3246865" y="432538"/>
                  </a:cubicBezTo>
                  <a:lnTo>
                    <a:pt x="3246865" y="424379"/>
                  </a:lnTo>
                  <a:cubicBezTo>
                    <a:pt x="3246865" y="420770"/>
                    <a:pt x="3249791" y="417845"/>
                    <a:pt x="3253400" y="417845"/>
                  </a:cubicBezTo>
                  <a:close/>
                  <a:moveTo>
                    <a:pt x="2877562" y="417845"/>
                  </a:moveTo>
                  <a:lnTo>
                    <a:pt x="2879651" y="417845"/>
                  </a:lnTo>
                  <a:lnTo>
                    <a:pt x="2883859" y="417845"/>
                  </a:lnTo>
                  <a:cubicBezTo>
                    <a:pt x="2887468" y="417845"/>
                    <a:pt x="2890394" y="420770"/>
                    <a:pt x="2890394" y="424379"/>
                  </a:cubicBezTo>
                  <a:lnTo>
                    <a:pt x="2890394" y="432538"/>
                  </a:lnTo>
                  <a:cubicBezTo>
                    <a:pt x="2890394" y="436146"/>
                    <a:pt x="2887468" y="439072"/>
                    <a:pt x="2883860" y="439073"/>
                  </a:cubicBezTo>
                  <a:lnTo>
                    <a:pt x="2879651" y="439073"/>
                  </a:lnTo>
                  <a:lnTo>
                    <a:pt x="2879651" y="439072"/>
                  </a:lnTo>
                  <a:lnTo>
                    <a:pt x="2877562" y="439073"/>
                  </a:lnTo>
                  <a:cubicBezTo>
                    <a:pt x="2873953" y="439073"/>
                    <a:pt x="2871027" y="436146"/>
                    <a:pt x="2871027" y="432538"/>
                  </a:cubicBezTo>
                  <a:lnTo>
                    <a:pt x="2871027" y="424379"/>
                  </a:lnTo>
                  <a:cubicBezTo>
                    <a:pt x="2871027" y="420770"/>
                    <a:pt x="2873952" y="417845"/>
                    <a:pt x="2877562" y="417845"/>
                  </a:cubicBezTo>
                  <a:close/>
                  <a:moveTo>
                    <a:pt x="2501724" y="417845"/>
                  </a:moveTo>
                  <a:lnTo>
                    <a:pt x="2503812" y="417845"/>
                  </a:lnTo>
                  <a:lnTo>
                    <a:pt x="2508022" y="417845"/>
                  </a:lnTo>
                  <a:cubicBezTo>
                    <a:pt x="2511630" y="417845"/>
                    <a:pt x="2514556" y="420770"/>
                    <a:pt x="2514556" y="424379"/>
                  </a:cubicBezTo>
                  <a:lnTo>
                    <a:pt x="2514556" y="432538"/>
                  </a:lnTo>
                  <a:cubicBezTo>
                    <a:pt x="2514556" y="436146"/>
                    <a:pt x="2511630" y="439072"/>
                    <a:pt x="2508022" y="439073"/>
                  </a:cubicBezTo>
                  <a:lnTo>
                    <a:pt x="2503812" y="439073"/>
                  </a:lnTo>
                  <a:lnTo>
                    <a:pt x="2503812" y="439072"/>
                  </a:lnTo>
                  <a:lnTo>
                    <a:pt x="2501724" y="439073"/>
                  </a:lnTo>
                  <a:cubicBezTo>
                    <a:pt x="2498116" y="439073"/>
                    <a:pt x="2495189" y="436146"/>
                    <a:pt x="2495189" y="432538"/>
                  </a:cubicBezTo>
                  <a:lnTo>
                    <a:pt x="2495189" y="424379"/>
                  </a:lnTo>
                  <a:cubicBezTo>
                    <a:pt x="2495189" y="420770"/>
                    <a:pt x="2498115" y="417845"/>
                    <a:pt x="2501724" y="417845"/>
                  </a:cubicBezTo>
                  <a:close/>
                  <a:moveTo>
                    <a:pt x="2125886" y="417845"/>
                  </a:moveTo>
                  <a:lnTo>
                    <a:pt x="2127974" y="417845"/>
                  </a:lnTo>
                  <a:lnTo>
                    <a:pt x="2132183" y="417845"/>
                  </a:lnTo>
                  <a:cubicBezTo>
                    <a:pt x="2135792" y="417845"/>
                    <a:pt x="2138718" y="420770"/>
                    <a:pt x="2138718" y="424379"/>
                  </a:cubicBezTo>
                  <a:lnTo>
                    <a:pt x="2138718" y="432538"/>
                  </a:lnTo>
                  <a:cubicBezTo>
                    <a:pt x="2138718" y="436146"/>
                    <a:pt x="2135792" y="439072"/>
                    <a:pt x="2132184" y="439073"/>
                  </a:cubicBezTo>
                  <a:lnTo>
                    <a:pt x="2127974" y="439073"/>
                  </a:lnTo>
                  <a:lnTo>
                    <a:pt x="2127974" y="439072"/>
                  </a:lnTo>
                  <a:lnTo>
                    <a:pt x="2125886" y="439073"/>
                  </a:lnTo>
                  <a:cubicBezTo>
                    <a:pt x="2122277" y="439073"/>
                    <a:pt x="2119352" y="436146"/>
                    <a:pt x="2119352" y="432538"/>
                  </a:cubicBezTo>
                  <a:lnTo>
                    <a:pt x="2119352" y="424379"/>
                  </a:lnTo>
                  <a:cubicBezTo>
                    <a:pt x="2119352" y="420770"/>
                    <a:pt x="2122276" y="417845"/>
                    <a:pt x="2125886" y="417845"/>
                  </a:cubicBezTo>
                  <a:close/>
                  <a:moveTo>
                    <a:pt x="1750048" y="417845"/>
                  </a:moveTo>
                  <a:lnTo>
                    <a:pt x="1752136" y="417845"/>
                  </a:lnTo>
                  <a:lnTo>
                    <a:pt x="1756345" y="417845"/>
                  </a:lnTo>
                  <a:cubicBezTo>
                    <a:pt x="1759954" y="417845"/>
                    <a:pt x="1762880" y="420770"/>
                    <a:pt x="1762880" y="424379"/>
                  </a:cubicBezTo>
                  <a:lnTo>
                    <a:pt x="1762880" y="432538"/>
                  </a:lnTo>
                  <a:cubicBezTo>
                    <a:pt x="1762880" y="436146"/>
                    <a:pt x="1759954" y="439072"/>
                    <a:pt x="1756345" y="439073"/>
                  </a:cubicBezTo>
                  <a:lnTo>
                    <a:pt x="1752136" y="439073"/>
                  </a:lnTo>
                  <a:lnTo>
                    <a:pt x="1752136" y="439072"/>
                  </a:lnTo>
                  <a:lnTo>
                    <a:pt x="1750048" y="439073"/>
                  </a:lnTo>
                  <a:cubicBezTo>
                    <a:pt x="1746439" y="439073"/>
                    <a:pt x="1743513" y="436146"/>
                    <a:pt x="1743513" y="432538"/>
                  </a:cubicBezTo>
                  <a:lnTo>
                    <a:pt x="1743513" y="424379"/>
                  </a:lnTo>
                  <a:cubicBezTo>
                    <a:pt x="1743513" y="420770"/>
                    <a:pt x="1746439" y="417845"/>
                    <a:pt x="1750048" y="417845"/>
                  </a:cubicBezTo>
                  <a:close/>
                  <a:moveTo>
                    <a:pt x="1374209" y="417845"/>
                  </a:moveTo>
                  <a:lnTo>
                    <a:pt x="1376298" y="417845"/>
                  </a:lnTo>
                  <a:lnTo>
                    <a:pt x="1380507" y="417845"/>
                  </a:lnTo>
                  <a:cubicBezTo>
                    <a:pt x="1384116" y="417845"/>
                    <a:pt x="1387042" y="420770"/>
                    <a:pt x="1387042" y="424379"/>
                  </a:cubicBezTo>
                  <a:lnTo>
                    <a:pt x="1387042" y="432538"/>
                  </a:lnTo>
                  <a:cubicBezTo>
                    <a:pt x="1387042" y="436146"/>
                    <a:pt x="1384116" y="439072"/>
                    <a:pt x="1380508" y="439073"/>
                  </a:cubicBezTo>
                  <a:lnTo>
                    <a:pt x="1376298" y="439073"/>
                  </a:lnTo>
                  <a:lnTo>
                    <a:pt x="1376298" y="439072"/>
                  </a:lnTo>
                  <a:lnTo>
                    <a:pt x="1374210" y="439073"/>
                  </a:lnTo>
                  <a:cubicBezTo>
                    <a:pt x="1370601" y="439073"/>
                    <a:pt x="1367675" y="436146"/>
                    <a:pt x="1367675" y="432538"/>
                  </a:cubicBezTo>
                  <a:lnTo>
                    <a:pt x="1367675" y="424379"/>
                  </a:lnTo>
                  <a:cubicBezTo>
                    <a:pt x="1367675" y="420770"/>
                    <a:pt x="1370600" y="417845"/>
                    <a:pt x="1374209" y="417845"/>
                  </a:cubicBezTo>
                  <a:close/>
                  <a:moveTo>
                    <a:pt x="998371" y="417845"/>
                  </a:moveTo>
                  <a:lnTo>
                    <a:pt x="1000460" y="417845"/>
                  </a:lnTo>
                  <a:lnTo>
                    <a:pt x="1004669" y="417845"/>
                  </a:lnTo>
                  <a:cubicBezTo>
                    <a:pt x="1008278" y="417845"/>
                    <a:pt x="1011204" y="420770"/>
                    <a:pt x="1011204" y="424379"/>
                  </a:cubicBezTo>
                  <a:lnTo>
                    <a:pt x="1011204" y="432538"/>
                  </a:lnTo>
                  <a:cubicBezTo>
                    <a:pt x="1011204" y="436146"/>
                    <a:pt x="1008278" y="439072"/>
                    <a:pt x="1004669" y="439073"/>
                  </a:cubicBezTo>
                  <a:lnTo>
                    <a:pt x="1000460" y="439073"/>
                  </a:lnTo>
                  <a:lnTo>
                    <a:pt x="1000460" y="439072"/>
                  </a:lnTo>
                  <a:lnTo>
                    <a:pt x="998371" y="439073"/>
                  </a:lnTo>
                  <a:cubicBezTo>
                    <a:pt x="994762" y="439073"/>
                    <a:pt x="991837" y="436146"/>
                    <a:pt x="991837" y="432538"/>
                  </a:cubicBezTo>
                  <a:lnTo>
                    <a:pt x="991837" y="424379"/>
                  </a:lnTo>
                  <a:cubicBezTo>
                    <a:pt x="991837" y="420770"/>
                    <a:pt x="994762" y="417845"/>
                    <a:pt x="998371" y="417845"/>
                  </a:cubicBezTo>
                  <a:close/>
                  <a:moveTo>
                    <a:pt x="622533" y="417845"/>
                  </a:moveTo>
                  <a:lnTo>
                    <a:pt x="624622" y="417845"/>
                  </a:lnTo>
                  <a:lnTo>
                    <a:pt x="628831" y="417845"/>
                  </a:lnTo>
                  <a:cubicBezTo>
                    <a:pt x="632440" y="417845"/>
                    <a:pt x="635365" y="420770"/>
                    <a:pt x="635365" y="424379"/>
                  </a:cubicBezTo>
                  <a:lnTo>
                    <a:pt x="635365" y="432538"/>
                  </a:lnTo>
                  <a:cubicBezTo>
                    <a:pt x="635365" y="436146"/>
                    <a:pt x="632440" y="439072"/>
                    <a:pt x="628831" y="439073"/>
                  </a:cubicBezTo>
                  <a:lnTo>
                    <a:pt x="624622" y="439073"/>
                  </a:lnTo>
                  <a:lnTo>
                    <a:pt x="624622" y="439072"/>
                  </a:lnTo>
                  <a:lnTo>
                    <a:pt x="622534" y="439073"/>
                  </a:lnTo>
                  <a:cubicBezTo>
                    <a:pt x="618925" y="439073"/>
                    <a:pt x="615998" y="436146"/>
                    <a:pt x="615998" y="432538"/>
                  </a:cubicBezTo>
                  <a:lnTo>
                    <a:pt x="615998" y="424379"/>
                  </a:lnTo>
                  <a:cubicBezTo>
                    <a:pt x="615998" y="420770"/>
                    <a:pt x="618924" y="417845"/>
                    <a:pt x="622533" y="417845"/>
                  </a:cubicBezTo>
                  <a:close/>
                  <a:moveTo>
                    <a:pt x="246695" y="417845"/>
                  </a:moveTo>
                  <a:lnTo>
                    <a:pt x="248784" y="417845"/>
                  </a:lnTo>
                  <a:lnTo>
                    <a:pt x="252993" y="417845"/>
                  </a:lnTo>
                  <a:cubicBezTo>
                    <a:pt x="256602" y="417845"/>
                    <a:pt x="259527" y="420770"/>
                    <a:pt x="259527" y="424379"/>
                  </a:cubicBezTo>
                  <a:lnTo>
                    <a:pt x="259528" y="432538"/>
                  </a:lnTo>
                  <a:cubicBezTo>
                    <a:pt x="259527" y="436146"/>
                    <a:pt x="256602" y="439072"/>
                    <a:pt x="252993" y="439073"/>
                  </a:cubicBezTo>
                  <a:lnTo>
                    <a:pt x="248784" y="439073"/>
                  </a:lnTo>
                  <a:lnTo>
                    <a:pt x="248784" y="439072"/>
                  </a:lnTo>
                  <a:lnTo>
                    <a:pt x="246696" y="439073"/>
                  </a:lnTo>
                  <a:cubicBezTo>
                    <a:pt x="243087" y="439073"/>
                    <a:pt x="240161" y="436146"/>
                    <a:pt x="240161" y="432538"/>
                  </a:cubicBezTo>
                  <a:lnTo>
                    <a:pt x="240161" y="424379"/>
                  </a:lnTo>
                  <a:cubicBezTo>
                    <a:pt x="240161" y="420770"/>
                    <a:pt x="243087" y="417845"/>
                    <a:pt x="246695" y="417845"/>
                  </a:cubicBezTo>
                  <a:close/>
                  <a:moveTo>
                    <a:pt x="3828822" y="409784"/>
                  </a:moveTo>
                  <a:cubicBezTo>
                    <a:pt x="3829920" y="409833"/>
                    <a:pt x="3830998" y="410299"/>
                    <a:pt x="3831798" y="411174"/>
                  </a:cubicBezTo>
                  <a:lnTo>
                    <a:pt x="3835231" y="414925"/>
                  </a:lnTo>
                  <a:cubicBezTo>
                    <a:pt x="3836831" y="416674"/>
                    <a:pt x="3836710" y="419388"/>
                    <a:pt x="3834962" y="420988"/>
                  </a:cubicBezTo>
                  <a:lnTo>
                    <a:pt x="3831210" y="424421"/>
                  </a:lnTo>
                  <a:cubicBezTo>
                    <a:pt x="3829462" y="426021"/>
                    <a:pt x="3826748" y="425900"/>
                    <a:pt x="3825149" y="424152"/>
                  </a:cubicBezTo>
                  <a:lnTo>
                    <a:pt x="3821715" y="420400"/>
                  </a:lnTo>
                  <a:cubicBezTo>
                    <a:pt x="3820115" y="418652"/>
                    <a:pt x="3820236" y="415938"/>
                    <a:pt x="3821984" y="414338"/>
                  </a:cubicBezTo>
                  <a:lnTo>
                    <a:pt x="3825736" y="410905"/>
                  </a:lnTo>
                  <a:cubicBezTo>
                    <a:pt x="3826610" y="410105"/>
                    <a:pt x="3827726" y="409735"/>
                    <a:pt x="3828822" y="409784"/>
                  </a:cubicBezTo>
                  <a:close/>
                  <a:moveTo>
                    <a:pt x="3452984" y="409784"/>
                  </a:moveTo>
                  <a:cubicBezTo>
                    <a:pt x="3454081" y="409833"/>
                    <a:pt x="3455160" y="410299"/>
                    <a:pt x="3455960" y="411174"/>
                  </a:cubicBezTo>
                  <a:lnTo>
                    <a:pt x="3459393" y="414925"/>
                  </a:lnTo>
                  <a:cubicBezTo>
                    <a:pt x="3460992" y="416674"/>
                    <a:pt x="3460872" y="419388"/>
                    <a:pt x="3459124" y="420988"/>
                  </a:cubicBezTo>
                  <a:lnTo>
                    <a:pt x="3455372" y="424421"/>
                  </a:lnTo>
                  <a:cubicBezTo>
                    <a:pt x="3453624" y="426021"/>
                    <a:pt x="3450910" y="425900"/>
                    <a:pt x="3449310" y="424152"/>
                  </a:cubicBezTo>
                  <a:lnTo>
                    <a:pt x="3445877" y="420400"/>
                  </a:lnTo>
                  <a:cubicBezTo>
                    <a:pt x="3444278" y="418652"/>
                    <a:pt x="3444398" y="415938"/>
                    <a:pt x="3446146" y="414338"/>
                  </a:cubicBezTo>
                  <a:lnTo>
                    <a:pt x="3449898" y="410905"/>
                  </a:lnTo>
                  <a:cubicBezTo>
                    <a:pt x="3450772" y="410105"/>
                    <a:pt x="3451888" y="409735"/>
                    <a:pt x="3452984" y="409784"/>
                  </a:cubicBezTo>
                  <a:close/>
                  <a:moveTo>
                    <a:pt x="3077146" y="409784"/>
                  </a:moveTo>
                  <a:cubicBezTo>
                    <a:pt x="3078244" y="409833"/>
                    <a:pt x="3079322" y="410299"/>
                    <a:pt x="3080122" y="411174"/>
                  </a:cubicBezTo>
                  <a:lnTo>
                    <a:pt x="3083555" y="414925"/>
                  </a:lnTo>
                  <a:cubicBezTo>
                    <a:pt x="3085154" y="416674"/>
                    <a:pt x="3085034" y="419388"/>
                    <a:pt x="3083286" y="420988"/>
                  </a:cubicBezTo>
                  <a:lnTo>
                    <a:pt x="3079534" y="424421"/>
                  </a:lnTo>
                  <a:cubicBezTo>
                    <a:pt x="3077786" y="426021"/>
                    <a:pt x="3075071" y="425900"/>
                    <a:pt x="3073472" y="424152"/>
                  </a:cubicBezTo>
                  <a:lnTo>
                    <a:pt x="3070039" y="420400"/>
                  </a:lnTo>
                  <a:cubicBezTo>
                    <a:pt x="3068439" y="418652"/>
                    <a:pt x="3068560" y="415938"/>
                    <a:pt x="3070308" y="414338"/>
                  </a:cubicBezTo>
                  <a:lnTo>
                    <a:pt x="3074060" y="410905"/>
                  </a:lnTo>
                  <a:cubicBezTo>
                    <a:pt x="3074934" y="410105"/>
                    <a:pt x="3076050" y="409735"/>
                    <a:pt x="3077146" y="409784"/>
                  </a:cubicBezTo>
                  <a:close/>
                  <a:moveTo>
                    <a:pt x="2701308" y="409784"/>
                  </a:moveTo>
                  <a:cubicBezTo>
                    <a:pt x="2702405" y="409833"/>
                    <a:pt x="2703484" y="410299"/>
                    <a:pt x="2704283" y="411174"/>
                  </a:cubicBezTo>
                  <a:lnTo>
                    <a:pt x="2707716" y="414925"/>
                  </a:lnTo>
                  <a:cubicBezTo>
                    <a:pt x="2709316" y="416674"/>
                    <a:pt x="2709196" y="419388"/>
                    <a:pt x="2707448" y="420988"/>
                  </a:cubicBezTo>
                  <a:lnTo>
                    <a:pt x="2703695" y="424421"/>
                  </a:lnTo>
                  <a:cubicBezTo>
                    <a:pt x="2701948" y="426021"/>
                    <a:pt x="2699234" y="425900"/>
                    <a:pt x="2697634" y="424152"/>
                  </a:cubicBezTo>
                  <a:lnTo>
                    <a:pt x="2694201" y="420400"/>
                  </a:lnTo>
                  <a:cubicBezTo>
                    <a:pt x="2692601" y="418652"/>
                    <a:pt x="2692722" y="415938"/>
                    <a:pt x="2694470" y="414338"/>
                  </a:cubicBezTo>
                  <a:lnTo>
                    <a:pt x="2698222" y="410905"/>
                  </a:lnTo>
                  <a:cubicBezTo>
                    <a:pt x="2699096" y="410105"/>
                    <a:pt x="2700212" y="409735"/>
                    <a:pt x="2701308" y="409784"/>
                  </a:cubicBezTo>
                  <a:close/>
                  <a:moveTo>
                    <a:pt x="2325470" y="409784"/>
                  </a:moveTo>
                  <a:cubicBezTo>
                    <a:pt x="2326567" y="409833"/>
                    <a:pt x="2327646" y="410299"/>
                    <a:pt x="2328446" y="411174"/>
                  </a:cubicBezTo>
                  <a:lnTo>
                    <a:pt x="2331878" y="414925"/>
                  </a:lnTo>
                  <a:cubicBezTo>
                    <a:pt x="2333478" y="416674"/>
                    <a:pt x="2333357" y="419388"/>
                    <a:pt x="2331610" y="420988"/>
                  </a:cubicBezTo>
                  <a:lnTo>
                    <a:pt x="2327858" y="424421"/>
                  </a:lnTo>
                  <a:cubicBezTo>
                    <a:pt x="2326110" y="426021"/>
                    <a:pt x="2323395" y="425900"/>
                    <a:pt x="2321796" y="424152"/>
                  </a:cubicBezTo>
                  <a:lnTo>
                    <a:pt x="2318363" y="420400"/>
                  </a:lnTo>
                  <a:cubicBezTo>
                    <a:pt x="2316764" y="418652"/>
                    <a:pt x="2316884" y="415938"/>
                    <a:pt x="2318632" y="414338"/>
                  </a:cubicBezTo>
                  <a:lnTo>
                    <a:pt x="2322384" y="410905"/>
                  </a:lnTo>
                  <a:cubicBezTo>
                    <a:pt x="2323258" y="410105"/>
                    <a:pt x="2324374" y="409735"/>
                    <a:pt x="2325470" y="409784"/>
                  </a:cubicBezTo>
                  <a:close/>
                  <a:moveTo>
                    <a:pt x="1949632" y="409784"/>
                  </a:moveTo>
                  <a:cubicBezTo>
                    <a:pt x="1950729" y="409833"/>
                    <a:pt x="1951808" y="410299"/>
                    <a:pt x="1952607" y="411174"/>
                  </a:cubicBezTo>
                  <a:lnTo>
                    <a:pt x="1956041" y="414925"/>
                  </a:lnTo>
                  <a:cubicBezTo>
                    <a:pt x="1957640" y="416674"/>
                    <a:pt x="1957520" y="419388"/>
                    <a:pt x="1955771" y="420988"/>
                  </a:cubicBezTo>
                  <a:lnTo>
                    <a:pt x="1952019" y="424421"/>
                  </a:lnTo>
                  <a:cubicBezTo>
                    <a:pt x="1950271" y="426021"/>
                    <a:pt x="1947557" y="425900"/>
                    <a:pt x="1945958" y="424152"/>
                  </a:cubicBezTo>
                  <a:lnTo>
                    <a:pt x="1942525" y="420400"/>
                  </a:lnTo>
                  <a:cubicBezTo>
                    <a:pt x="1940925" y="418652"/>
                    <a:pt x="1941046" y="415938"/>
                    <a:pt x="1942794" y="414338"/>
                  </a:cubicBezTo>
                  <a:lnTo>
                    <a:pt x="1946546" y="410905"/>
                  </a:lnTo>
                  <a:cubicBezTo>
                    <a:pt x="1947420" y="410105"/>
                    <a:pt x="1948535" y="409735"/>
                    <a:pt x="1949632" y="409784"/>
                  </a:cubicBezTo>
                  <a:close/>
                  <a:moveTo>
                    <a:pt x="1573794" y="409784"/>
                  </a:moveTo>
                  <a:cubicBezTo>
                    <a:pt x="1574891" y="409833"/>
                    <a:pt x="1575970" y="410299"/>
                    <a:pt x="1576769" y="411174"/>
                  </a:cubicBezTo>
                  <a:lnTo>
                    <a:pt x="1580202" y="414925"/>
                  </a:lnTo>
                  <a:cubicBezTo>
                    <a:pt x="1581802" y="416674"/>
                    <a:pt x="1581681" y="419388"/>
                    <a:pt x="1579933" y="420988"/>
                  </a:cubicBezTo>
                  <a:lnTo>
                    <a:pt x="1576181" y="424421"/>
                  </a:lnTo>
                  <a:cubicBezTo>
                    <a:pt x="1574434" y="426021"/>
                    <a:pt x="1571719" y="425900"/>
                    <a:pt x="1570120" y="424152"/>
                  </a:cubicBezTo>
                  <a:lnTo>
                    <a:pt x="1566687" y="420400"/>
                  </a:lnTo>
                  <a:cubicBezTo>
                    <a:pt x="1565087" y="418652"/>
                    <a:pt x="1565208" y="415938"/>
                    <a:pt x="1566956" y="414338"/>
                  </a:cubicBezTo>
                  <a:lnTo>
                    <a:pt x="1570708" y="410905"/>
                  </a:lnTo>
                  <a:cubicBezTo>
                    <a:pt x="1571582" y="410105"/>
                    <a:pt x="1572697" y="409735"/>
                    <a:pt x="1573794" y="409784"/>
                  </a:cubicBezTo>
                  <a:close/>
                  <a:moveTo>
                    <a:pt x="1197956" y="409784"/>
                  </a:moveTo>
                  <a:cubicBezTo>
                    <a:pt x="1199053" y="409833"/>
                    <a:pt x="1200131" y="410299"/>
                    <a:pt x="1200931" y="411174"/>
                  </a:cubicBezTo>
                  <a:lnTo>
                    <a:pt x="1204364" y="414925"/>
                  </a:lnTo>
                  <a:cubicBezTo>
                    <a:pt x="1205964" y="416674"/>
                    <a:pt x="1205843" y="419388"/>
                    <a:pt x="1204095" y="420988"/>
                  </a:cubicBezTo>
                  <a:lnTo>
                    <a:pt x="1200343" y="424421"/>
                  </a:lnTo>
                  <a:cubicBezTo>
                    <a:pt x="1198595" y="426021"/>
                    <a:pt x="1195881" y="425900"/>
                    <a:pt x="1194282" y="424152"/>
                  </a:cubicBezTo>
                  <a:lnTo>
                    <a:pt x="1190849" y="420400"/>
                  </a:lnTo>
                  <a:cubicBezTo>
                    <a:pt x="1189249" y="418652"/>
                    <a:pt x="1189369" y="415938"/>
                    <a:pt x="1191117" y="414338"/>
                  </a:cubicBezTo>
                  <a:lnTo>
                    <a:pt x="1194869" y="410905"/>
                  </a:lnTo>
                  <a:cubicBezTo>
                    <a:pt x="1195743" y="410105"/>
                    <a:pt x="1196859" y="409735"/>
                    <a:pt x="1197956" y="409784"/>
                  </a:cubicBezTo>
                  <a:close/>
                  <a:moveTo>
                    <a:pt x="822118" y="409784"/>
                  </a:moveTo>
                  <a:cubicBezTo>
                    <a:pt x="823215" y="409833"/>
                    <a:pt x="824294" y="410299"/>
                    <a:pt x="825093" y="411174"/>
                  </a:cubicBezTo>
                  <a:lnTo>
                    <a:pt x="828526" y="414925"/>
                  </a:lnTo>
                  <a:cubicBezTo>
                    <a:pt x="830125" y="416674"/>
                    <a:pt x="830005" y="419388"/>
                    <a:pt x="828257" y="420988"/>
                  </a:cubicBezTo>
                  <a:lnTo>
                    <a:pt x="824505" y="424421"/>
                  </a:lnTo>
                  <a:cubicBezTo>
                    <a:pt x="822757" y="426021"/>
                    <a:pt x="820043" y="425900"/>
                    <a:pt x="818443" y="424152"/>
                  </a:cubicBezTo>
                  <a:lnTo>
                    <a:pt x="815010" y="420400"/>
                  </a:lnTo>
                  <a:cubicBezTo>
                    <a:pt x="813411" y="418652"/>
                    <a:pt x="813532" y="415938"/>
                    <a:pt x="815279" y="414338"/>
                  </a:cubicBezTo>
                  <a:lnTo>
                    <a:pt x="819032" y="410905"/>
                  </a:lnTo>
                  <a:cubicBezTo>
                    <a:pt x="819905" y="410105"/>
                    <a:pt x="821021" y="409735"/>
                    <a:pt x="822118" y="409784"/>
                  </a:cubicBezTo>
                  <a:close/>
                  <a:moveTo>
                    <a:pt x="446280" y="409784"/>
                  </a:moveTo>
                  <a:cubicBezTo>
                    <a:pt x="447377" y="409833"/>
                    <a:pt x="448455" y="410299"/>
                    <a:pt x="449255" y="411174"/>
                  </a:cubicBezTo>
                  <a:lnTo>
                    <a:pt x="452688" y="414925"/>
                  </a:lnTo>
                  <a:cubicBezTo>
                    <a:pt x="454288" y="416674"/>
                    <a:pt x="454167" y="419388"/>
                    <a:pt x="452419" y="420988"/>
                  </a:cubicBezTo>
                  <a:lnTo>
                    <a:pt x="448667" y="424421"/>
                  </a:lnTo>
                  <a:cubicBezTo>
                    <a:pt x="446919" y="426021"/>
                    <a:pt x="444205" y="425900"/>
                    <a:pt x="442606" y="424152"/>
                  </a:cubicBezTo>
                  <a:lnTo>
                    <a:pt x="439173" y="420400"/>
                  </a:lnTo>
                  <a:cubicBezTo>
                    <a:pt x="437573" y="418652"/>
                    <a:pt x="437693" y="415938"/>
                    <a:pt x="439441" y="414338"/>
                  </a:cubicBezTo>
                  <a:lnTo>
                    <a:pt x="443193" y="410905"/>
                  </a:lnTo>
                  <a:cubicBezTo>
                    <a:pt x="444067" y="410105"/>
                    <a:pt x="445183" y="409735"/>
                    <a:pt x="446280" y="409784"/>
                  </a:cubicBezTo>
                  <a:close/>
                  <a:moveTo>
                    <a:pt x="3875445" y="381109"/>
                  </a:moveTo>
                  <a:cubicBezTo>
                    <a:pt x="3877581" y="381430"/>
                    <a:pt x="3879690" y="382175"/>
                    <a:pt x="3881647" y="383374"/>
                  </a:cubicBezTo>
                  <a:lnTo>
                    <a:pt x="3919418" y="406501"/>
                  </a:lnTo>
                  <a:cubicBezTo>
                    <a:pt x="3927250" y="411296"/>
                    <a:pt x="3929711" y="421532"/>
                    <a:pt x="3924916" y="429363"/>
                  </a:cubicBezTo>
                  <a:lnTo>
                    <a:pt x="3911766" y="450842"/>
                  </a:lnTo>
                  <a:cubicBezTo>
                    <a:pt x="3906970" y="458673"/>
                    <a:pt x="3896734" y="461134"/>
                    <a:pt x="3888903" y="456339"/>
                  </a:cubicBezTo>
                  <a:lnTo>
                    <a:pt x="3851132" y="433213"/>
                  </a:lnTo>
                  <a:cubicBezTo>
                    <a:pt x="3843300" y="428417"/>
                    <a:pt x="3840840" y="418182"/>
                    <a:pt x="3845634" y="410350"/>
                  </a:cubicBezTo>
                  <a:lnTo>
                    <a:pt x="3858785" y="388872"/>
                  </a:lnTo>
                  <a:cubicBezTo>
                    <a:pt x="3862382" y="382998"/>
                    <a:pt x="3869038" y="380145"/>
                    <a:pt x="3875445" y="381109"/>
                  </a:cubicBezTo>
                  <a:close/>
                  <a:moveTo>
                    <a:pt x="3499608" y="381109"/>
                  </a:moveTo>
                  <a:cubicBezTo>
                    <a:pt x="3501744" y="381430"/>
                    <a:pt x="3503851" y="382175"/>
                    <a:pt x="3505810" y="383374"/>
                  </a:cubicBezTo>
                  <a:lnTo>
                    <a:pt x="3543580" y="406501"/>
                  </a:lnTo>
                  <a:cubicBezTo>
                    <a:pt x="3551412" y="411296"/>
                    <a:pt x="3553873" y="421532"/>
                    <a:pt x="3549078" y="429363"/>
                  </a:cubicBezTo>
                  <a:lnTo>
                    <a:pt x="3535927" y="450842"/>
                  </a:lnTo>
                  <a:cubicBezTo>
                    <a:pt x="3531132" y="458673"/>
                    <a:pt x="3520896" y="461134"/>
                    <a:pt x="3513065" y="456339"/>
                  </a:cubicBezTo>
                  <a:lnTo>
                    <a:pt x="3475294" y="433213"/>
                  </a:lnTo>
                  <a:cubicBezTo>
                    <a:pt x="3467462" y="428417"/>
                    <a:pt x="3465001" y="418182"/>
                    <a:pt x="3469796" y="410350"/>
                  </a:cubicBezTo>
                  <a:lnTo>
                    <a:pt x="3482947" y="388872"/>
                  </a:lnTo>
                  <a:cubicBezTo>
                    <a:pt x="3486544" y="382998"/>
                    <a:pt x="3493200" y="380145"/>
                    <a:pt x="3499608" y="381109"/>
                  </a:cubicBezTo>
                  <a:close/>
                  <a:moveTo>
                    <a:pt x="3123769" y="381109"/>
                  </a:moveTo>
                  <a:cubicBezTo>
                    <a:pt x="3125905" y="381430"/>
                    <a:pt x="3128014" y="382175"/>
                    <a:pt x="3129971" y="383374"/>
                  </a:cubicBezTo>
                  <a:lnTo>
                    <a:pt x="3167742" y="406501"/>
                  </a:lnTo>
                  <a:cubicBezTo>
                    <a:pt x="3175574" y="411296"/>
                    <a:pt x="3178035" y="421532"/>
                    <a:pt x="3173240" y="429363"/>
                  </a:cubicBezTo>
                  <a:lnTo>
                    <a:pt x="3160090" y="450842"/>
                  </a:lnTo>
                  <a:cubicBezTo>
                    <a:pt x="3155294" y="458673"/>
                    <a:pt x="3145058" y="461134"/>
                    <a:pt x="3137227" y="456339"/>
                  </a:cubicBezTo>
                  <a:lnTo>
                    <a:pt x="3099456" y="433213"/>
                  </a:lnTo>
                  <a:cubicBezTo>
                    <a:pt x="3091624" y="428417"/>
                    <a:pt x="3089163" y="418182"/>
                    <a:pt x="3093958" y="410350"/>
                  </a:cubicBezTo>
                  <a:lnTo>
                    <a:pt x="3107109" y="388872"/>
                  </a:lnTo>
                  <a:cubicBezTo>
                    <a:pt x="3110705" y="382998"/>
                    <a:pt x="3117362" y="380145"/>
                    <a:pt x="3123769" y="381109"/>
                  </a:cubicBezTo>
                  <a:close/>
                  <a:moveTo>
                    <a:pt x="2747931" y="381109"/>
                  </a:moveTo>
                  <a:cubicBezTo>
                    <a:pt x="2750067" y="381430"/>
                    <a:pt x="2752175" y="382175"/>
                    <a:pt x="2754133" y="383374"/>
                  </a:cubicBezTo>
                  <a:lnTo>
                    <a:pt x="2791904" y="406501"/>
                  </a:lnTo>
                  <a:cubicBezTo>
                    <a:pt x="2799736" y="411296"/>
                    <a:pt x="2802197" y="421532"/>
                    <a:pt x="2797402" y="429363"/>
                  </a:cubicBezTo>
                  <a:lnTo>
                    <a:pt x="2784251" y="450842"/>
                  </a:lnTo>
                  <a:cubicBezTo>
                    <a:pt x="2779456" y="458673"/>
                    <a:pt x="2769220" y="461134"/>
                    <a:pt x="2761388" y="456339"/>
                  </a:cubicBezTo>
                  <a:lnTo>
                    <a:pt x="2723618" y="433213"/>
                  </a:lnTo>
                  <a:cubicBezTo>
                    <a:pt x="2715786" y="428417"/>
                    <a:pt x="2713325" y="418182"/>
                    <a:pt x="2718120" y="410350"/>
                  </a:cubicBezTo>
                  <a:lnTo>
                    <a:pt x="2731271" y="388872"/>
                  </a:lnTo>
                  <a:cubicBezTo>
                    <a:pt x="2734868" y="382998"/>
                    <a:pt x="2741524" y="380145"/>
                    <a:pt x="2747931" y="381109"/>
                  </a:cubicBezTo>
                  <a:close/>
                  <a:moveTo>
                    <a:pt x="2372094" y="381109"/>
                  </a:moveTo>
                  <a:cubicBezTo>
                    <a:pt x="2374230" y="381430"/>
                    <a:pt x="2376337" y="382175"/>
                    <a:pt x="2378295" y="383374"/>
                  </a:cubicBezTo>
                  <a:lnTo>
                    <a:pt x="2416067" y="406501"/>
                  </a:lnTo>
                  <a:cubicBezTo>
                    <a:pt x="2423898" y="411296"/>
                    <a:pt x="2426359" y="421532"/>
                    <a:pt x="2421564" y="429363"/>
                  </a:cubicBezTo>
                  <a:lnTo>
                    <a:pt x="2408413" y="450842"/>
                  </a:lnTo>
                  <a:cubicBezTo>
                    <a:pt x="2403618" y="458673"/>
                    <a:pt x="2393382" y="461134"/>
                    <a:pt x="2385551" y="456339"/>
                  </a:cubicBezTo>
                  <a:lnTo>
                    <a:pt x="2347780" y="433213"/>
                  </a:lnTo>
                  <a:cubicBezTo>
                    <a:pt x="2339948" y="428417"/>
                    <a:pt x="2337487" y="418182"/>
                    <a:pt x="2342282" y="410350"/>
                  </a:cubicBezTo>
                  <a:lnTo>
                    <a:pt x="2355433" y="388872"/>
                  </a:lnTo>
                  <a:cubicBezTo>
                    <a:pt x="2359030" y="382998"/>
                    <a:pt x="2365686" y="380145"/>
                    <a:pt x="2372094" y="381109"/>
                  </a:cubicBezTo>
                  <a:close/>
                  <a:moveTo>
                    <a:pt x="1996255" y="381109"/>
                  </a:moveTo>
                  <a:cubicBezTo>
                    <a:pt x="1998391" y="381430"/>
                    <a:pt x="2000499" y="382175"/>
                    <a:pt x="2002456" y="383374"/>
                  </a:cubicBezTo>
                  <a:lnTo>
                    <a:pt x="2040228" y="406501"/>
                  </a:lnTo>
                  <a:cubicBezTo>
                    <a:pt x="2048060" y="411296"/>
                    <a:pt x="2050521" y="421532"/>
                    <a:pt x="2045726" y="429363"/>
                  </a:cubicBezTo>
                  <a:lnTo>
                    <a:pt x="2032575" y="450842"/>
                  </a:lnTo>
                  <a:cubicBezTo>
                    <a:pt x="2027779" y="458673"/>
                    <a:pt x="2017544" y="461134"/>
                    <a:pt x="2009713" y="456339"/>
                  </a:cubicBezTo>
                  <a:lnTo>
                    <a:pt x="1971942" y="433213"/>
                  </a:lnTo>
                  <a:cubicBezTo>
                    <a:pt x="1964110" y="428417"/>
                    <a:pt x="1961649" y="418182"/>
                    <a:pt x="1966444" y="410350"/>
                  </a:cubicBezTo>
                  <a:lnTo>
                    <a:pt x="1979595" y="388872"/>
                  </a:lnTo>
                  <a:cubicBezTo>
                    <a:pt x="1983191" y="382998"/>
                    <a:pt x="1989848" y="380145"/>
                    <a:pt x="1996255" y="381109"/>
                  </a:cubicBezTo>
                  <a:close/>
                  <a:moveTo>
                    <a:pt x="1620417" y="381109"/>
                  </a:moveTo>
                  <a:cubicBezTo>
                    <a:pt x="1622553" y="381430"/>
                    <a:pt x="1624661" y="382175"/>
                    <a:pt x="1626619" y="383374"/>
                  </a:cubicBezTo>
                  <a:lnTo>
                    <a:pt x="1664390" y="406501"/>
                  </a:lnTo>
                  <a:cubicBezTo>
                    <a:pt x="1672222" y="411296"/>
                    <a:pt x="1674682" y="421532"/>
                    <a:pt x="1669888" y="429363"/>
                  </a:cubicBezTo>
                  <a:lnTo>
                    <a:pt x="1656737" y="450842"/>
                  </a:lnTo>
                  <a:cubicBezTo>
                    <a:pt x="1651942" y="458673"/>
                    <a:pt x="1641706" y="461134"/>
                    <a:pt x="1633875" y="456339"/>
                  </a:cubicBezTo>
                  <a:lnTo>
                    <a:pt x="1596104" y="433213"/>
                  </a:lnTo>
                  <a:cubicBezTo>
                    <a:pt x="1588272" y="428417"/>
                    <a:pt x="1585811" y="418182"/>
                    <a:pt x="1590606" y="410350"/>
                  </a:cubicBezTo>
                  <a:lnTo>
                    <a:pt x="1603757" y="388872"/>
                  </a:lnTo>
                  <a:cubicBezTo>
                    <a:pt x="1607353" y="382998"/>
                    <a:pt x="1614010" y="380145"/>
                    <a:pt x="1620417" y="381109"/>
                  </a:cubicBezTo>
                  <a:close/>
                  <a:moveTo>
                    <a:pt x="1244579" y="381109"/>
                  </a:moveTo>
                  <a:cubicBezTo>
                    <a:pt x="1246715" y="381430"/>
                    <a:pt x="1248823" y="382175"/>
                    <a:pt x="1250781" y="383374"/>
                  </a:cubicBezTo>
                  <a:lnTo>
                    <a:pt x="1288552" y="406501"/>
                  </a:lnTo>
                  <a:cubicBezTo>
                    <a:pt x="1296383" y="411296"/>
                    <a:pt x="1298845" y="421532"/>
                    <a:pt x="1294050" y="429363"/>
                  </a:cubicBezTo>
                  <a:lnTo>
                    <a:pt x="1280899" y="450842"/>
                  </a:lnTo>
                  <a:cubicBezTo>
                    <a:pt x="1276104" y="458673"/>
                    <a:pt x="1265868" y="461134"/>
                    <a:pt x="1258036" y="456339"/>
                  </a:cubicBezTo>
                  <a:lnTo>
                    <a:pt x="1220265" y="433213"/>
                  </a:lnTo>
                  <a:cubicBezTo>
                    <a:pt x="1212434" y="428417"/>
                    <a:pt x="1209973" y="418182"/>
                    <a:pt x="1214768" y="410350"/>
                  </a:cubicBezTo>
                  <a:lnTo>
                    <a:pt x="1227918" y="388872"/>
                  </a:lnTo>
                  <a:cubicBezTo>
                    <a:pt x="1231515" y="382998"/>
                    <a:pt x="1238172" y="380145"/>
                    <a:pt x="1244579" y="381109"/>
                  </a:cubicBezTo>
                  <a:close/>
                  <a:moveTo>
                    <a:pt x="868741" y="381109"/>
                  </a:moveTo>
                  <a:cubicBezTo>
                    <a:pt x="870877" y="381430"/>
                    <a:pt x="872985" y="382175"/>
                    <a:pt x="874943" y="383374"/>
                  </a:cubicBezTo>
                  <a:lnTo>
                    <a:pt x="912714" y="406501"/>
                  </a:lnTo>
                  <a:cubicBezTo>
                    <a:pt x="920545" y="411296"/>
                    <a:pt x="923006" y="421532"/>
                    <a:pt x="918212" y="429363"/>
                  </a:cubicBezTo>
                  <a:lnTo>
                    <a:pt x="905061" y="450842"/>
                  </a:lnTo>
                  <a:cubicBezTo>
                    <a:pt x="900265" y="458673"/>
                    <a:pt x="890030" y="461134"/>
                    <a:pt x="882198" y="456339"/>
                  </a:cubicBezTo>
                  <a:lnTo>
                    <a:pt x="844427" y="433213"/>
                  </a:lnTo>
                  <a:cubicBezTo>
                    <a:pt x="836596" y="428417"/>
                    <a:pt x="834135" y="418182"/>
                    <a:pt x="838930" y="410350"/>
                  </a:cubicBezTo>
                  <a:lnTo>
                    <a:pt x="852081" y="388872"/>
                  </a:lnTo>
                  <a:cubicBezTo>
                    <a:pt x="855677" y="382998"/>
                    <a:pt x="862334" y="380145"/>
                    <a:pt x="868741" y="381109"/>
                  </a:cubicBezTo>
                  <a:close/>
                  <a:moveTo>
                    <a:pt x="492903" y="381109"/>
                  </a:moveTo>
                  <a:cubicBezTo>
                    <a:pt x="495038" y="381430"/>
                    <a:pt x="497147" y="382175"/>
                    <a:pt x="499104" y="383374"/>
                  </a:cubicBezTo>
                  <a:lnTo>
                    <a:pt x="536875" y="406501"/>
                  </a:lnTo>
                  <a:cubicBezTo>
                    <a:pt x="544707" y="411296"/>
                    <a:pt x="547168" y="421532"/>
                    <a:pt x="542374" y="429363"/>
                  </a:cubicBezTo>
                  <a:lnTo>
                    <a:pt x="529223" y="450842"/>
                  </a:lnTo>
                  <a:cubicBezTo>
                    <a:pt x="524427" y="458673"/>
                    <a:pt x="514191" y="461134"/>
                    <a:pt x="506360" y="456339"/>
                  </a:cubicBezTo>
                  <a:lnTo>
                    <a:pt x="468590" y="433213"/>
                  </a:lnTo>
                  <a:cubicBezTo>
                    <a:pt x="460758" y="428417"/>
                    <a:pt x="458296" y="418182"/>
                    <a:pt x="463091" y="410350"/>
                  </a:cubicBezTo>
                  <a:lnTo>
                    <a:pt x="476242" y="388872"/>
                  </a:lnTo>
                  <a:cubicBezTo>
                    <a:pt x="479838" y="382998"/>
                    <a:pt x="486496" y="380145"/>
                    <a:pt x="492903" y="381109"/>
                  </a:cubicBezTo>
                  <a:close/>
                  <a:moveTo>
                    <a:pt x="3840421" y="376166"/>
                  </a:moveTo>
                  <a:cubicBezTo>
                    <a:pt x="3842081" y="376370"/>
                    <a:pt x="3843664" y="377205"/>
                    <a:pt x="3844776" y="378627"/>
                  </a:cubicBezTo>
                  <a:lnTo>
                    <a:pt x="3849547" y="384726"/>
                  </a:lnTo>
                  <a:cubicBezTo>
                    <a:pt x="3851771" y="387569"/>
                    <a:pt x="3851270" y="391677"/>
                    <a:pt x="3848426" y="393900"/>
                  </a:cubicBezTo>
                  <a:lnTo>
                    <a:pt x="3842000" y="398927"/>
                  </a:lnTo>
                  <a:cubicBezTo>
                    <a:pt x="3839158" y="401150"/>
                    <a:pt x="3835051" y="400648"/>
                    <a:pt x="3832827" y="397806"/>
                  </a:cubicBezTo>
                  <a:lnTo>
                    <a:pt x="3828056" y="391706"/>
                  </a:lnTo>
                  <a:cubicBezTo>
                    <a:pt x="3825832" y="388863"/>
                    <a:pt x="3826334" y="384757"/>
                    <a:pt x="3829176" y="382533"/>
                  </a:cubicBezTo>
                  <a:lnTo>
                    <a:pt x="3835602" y="377506"/>
                  </a:lnTo>
                  <a:cubicBezTo>
                    <a:pt x="3837024" y="376394"/>
                    <a:pt x="3838762" y="375964"/>
                    <a:pt x="3840421" y="376166"/>
                  </a:cubicBezTo>
                  <a:close/>
                  <a:moveTo>
                    <a:pt x="3464583" y="376166"/>
                  </a:moveTo>
                  <a:cubicBezTo>
                    <a:pt x="3466243" y="376370"/>
                    <a:pt x="3467826" y="377205"/>
                    <a:pt x="3468937" y="378627"/>
                  </a:cubicBezTo>
                  <a:lnTo>
                    <a:pt x="3473709" y="384726"/>
                  </a:lnTo>
                  <a:cubicBezTo>
                    <a:pt x="3475933" y="387569"/>
                    <a:pt x="3475431" y="391677"/>
                    <a:pt x="3472588" y="393900"/>
                  </a:cubicBezTo>
                  <a:lnTo>
                    <a:pt x="3466162" y="398927"/>
                  </a:lnTo>
                  <a:cubicBezTo>
                    <a:pt x="3463319" y="401150"/>
                    <a:pt x="3459212" y="400648"/>
                    <a:pt x="3456989" y="397806"/>
                  </a:cubicBezTo>
                  <a:lnTo>
                    <a:pt x="3452217" y="391706"/>
                  </a:lnTo>
                  <a:cubicBezTo>
                    <a:pt x="3449994" y="388863"/>
                    <a:pt x="3450496" y="384757"/>
                    <a:pt x="3453338" y="382533"/>
                  </a:cubicBezTo>
                  <a:lnTo>
                    <a:pt x="3459764" y="377506"/>
                  </a:lnTo>
                  <a:cubicBezTo>
                    <a:pt x="3461186" y="376394"/>
                    <a:pt x="3462923" y="375964"/>
                    <a:pt x="3464583" y="376166"/>
                  </a:cubicBezTo>
                  <a:close/>
                  <a:moveTo>
                    <a:pt x="3088745" y="376166"/>
                  </a:moveTo>
                  <a:cubicBezTo>
                    <a:pt x="3090405" y="376370"/>
                    <a:pt x="3091988" y="377205"/>
                    <a:pt x="3093100" y="378627"/>
                  </a:cubicBezTo>
                  <a:lnTo>
                    <a:pt x="3097871" y="384726"/>
                  </a:lnTo>
                  <a:cubicBezTo>
                    <a:pt x="3100095" y="387569"/>
                    <a:pt x="3099593" y="391677"/>
                    <a:pt x="3096750" y="393900"/>
                  </a:cubicBezTo>
                  <a:lnTo>
                    <a:pt x="3090324" y="398927"/>
                  </a:lnTo>
                  <a:cubicBezTo>
                    <a:pt x="3087482" y="401150"/>
                    <a:pt x="3083374" y="400648"/>
                    <a:pt x="3081151" y="397806"/>
                  </a:cubicBezTo>
                  <a:lnTo>
                    <a:pt x="3076380" y="391706"/>
                  </a:lnTo>
                  <a:cubicBezTo>
                    <a:pt x="3074156" y="388863"/>
                    <a:pt x="3074658" y="384757"/>
                    <a:pt x="3077500" y="382533"/>
                  </a:cubicBezTo>
                  <a:lnTo>
                    <a:pt x="3083926" y="377506"/>
                  </a:lnTo>
                  <a:cubicBezTo>
                    <a:pt x="3085348" y="376394"/>
                    <a:pt x="3087085" y="375964"/>
                    <a:pt x="3088745" y="376166"/>
                  </a:cubicBezTo>
                  <a:close/>
                  <a:moveTo>
                    <a:pt x="2712907" y="376166"/>
                  </a:moveTo>
                  <a:cubicBezTo>
                    <a:pt x="2714566" y="376370"/>
                    <a:pt x="2716150" y="377205"/>
                    <a:pt x="2717261" y="378627"/>
                  </a:cubicBezTo>
                  <a:lnTo>
                    <a:pt x="2722033" y="384726"/>
                  </a:lnTo>
                  <a:cubicBezTo>
                    <a:pt x="2724256" y="387569"/>
                    <a:pt x="2723755" y="391677"/>
                    <a:pt x="2720912" y="393900"/>
                  </a:cubicBezTo>
                  <a:lnTo>
                    <a:pt x="2714486" y="398927"/>
                  </a:lnTo>
                  <a:cubicBezTo>
                    <a:pt x="2711643" y="401150"/>
                    <a:pt x="2707536" y="400648"/>
                    <a:pt x="2705313" y="397806"/>
                  </a:cubicBezTo>
                  <a:lnTo>
                    <a:pt x="2700541" y="391706"/>
                  </a:lnTo>
                  <a:cubicBezTo>
                    <a:pt x="2698318" y="388863"/>
                    <a:pt x="2698820" y="384757"/>
                    <a:pt x="2701662" y="382533"/>
                  </a:cubicBezTo>
                  <a:lnTo>
                    <a:pt x="2708088" y="377506"/>
                  </a:lnTo>
                  <a:cubicBezTo>
                    <a:pt x="2709510" y="376394"/>
                    <a:pt x="2711247" y="375964"/>
                    <a:pt x="2712907" y="376166"/>
                  </a:cubicBezTo>
                  <a:close/>
                  <a:moveTo>
                    <a:pt x="2337068" y="376166"/>
                  </a:moveTo>
                  <a:cubicBezTo>
                    <a:pt x="2338729" y="376370"/>
                    <a:pt x="2340312" y="377205"/>
                    <a:pt x="2341423" y="378627"/>
                  </a:cubicBezTo>
                  <a:lnTo>
                    <a:pt x="2346195" y="384726"/>
                  </a:lnTo>
                  <a:cubicBezTo>
                    <a:pt x="2348418" y="387569"/>
                    <a:pt x="2347917" y="391677"/>
                    <a:pt x="2345074" y="393900"/>
                  </a:cubicBezTo>
                  <a:lnTo>
                    <a:pt x="2338648" y="398927"/>
                  </a:lnTo>
                  <a:cubicBezTo>
                    <a:pt x="2335805" y="401150"/>
                    <a:pt x="2331698" y="400648"/>
                    <a:pt x="2329475" y="397806"/>
                  </a:cubicBezTo>
                  <a:lnTo>
                    <a:pt x="2324703" y="391706"/>
                  </a:lnTo>
                  <a:cubicBezTo>
                    <a:pt x="2322480" y="388863"/>
                    <a:pt x="2322981" y="384757"/>
                    <a:pt x="2325824" y="382533"/>
                  </a:cubicBezTo>
                  <a:lnTo>
                    <a:pt x="2332250" y="377506"/>
                  </a:lnTo>
                  <a:cubicBezTo>
                    <a:pt x="2333671" y="376394"/>
                    <a:pt x="2335408" y="375964"/>
                    <a:pt x="2337068" y="376166"/>
                  </a:cubicBezTo>
                  <a:close/>
                  <a:moveTo>
                    <a:pt x="1961231" y="376166"/>
                  </a:moveTo>
                  <a:cubicBezTo>
                    <a:pt x="1962891" y="376370"/>
                    <a:pt x="1964473" y="377205"/>
                    <a:pt x="1965585" y="378627"/>
                  </a:cubicBezTo>
                  <a:lnTo>
                    <a:pt x="1970356" y="384726"/>
                  </a:lnTo>
                  <a:cubicBezTo>
                    <a:pt x="1972581" y="387569"/>
                    <a:pt x="1972079" y="391677"/>
                    <a:pt x="1969236" y="393900"/>
                  </a:cubicBezTo>
                  <a:lnTo>
                    <a:pt x="1962810" y="398927"/>
                  </a:lnTo>
                  <a:cubicBezTo>
                    <a:pt x="1959967" y="401150"/>
                    <a:pt x="1955860" y="400648"/>
                    <a:pt x="1953636" y="397806"/>
                  </a:cubicBezTo>
                  <a:lnTo>
                    <a:pt x="1948865" y="391706"/>
                  </a:lnTo>
                  <a:cubicBezTo>
                    <a:pt x="1946641" y="388863"/>
                    <a:pt x="1947143" y="384757"/>
                    <a:pt x="1949986" y="382533"/>
                  </a:cubicBezTo>
                  <a:lnTo>
                    <a:pt x="1956412" y="377506"/>
                  </a:lnTo>
                  <a:cubicBezTo>
                    <a:pt x="1957834" y="376394"/>
                    <a:pt x="1959571" y="375964"/>
                    <a:pt x="1961231" y="376166"/>
                  </a:cubicBezTo>
                  <a:close/>
                  <a:moveTo>
                    <a:pt x="1585392" y="376166"/>
                  </a:moveTo>
                  <a:cubicBezTo>
                    <a:pt x="1587052" y="376370"/>
                    <a:pt x="1588636" y="377205"/>
                    <a:pt x="1589747" y="378627"/>
                  </a:cubicBezTo>
                  <a:lnTo>
                    <a:pt x="1594519" y="384726"/>
                  </a:lnTo>
                  <a:cubicBezTo>
                    <a:pt x="1596742" y="387569"/>
                    <a:pt x="1596240" y="391677"/>
                    <a:pt x="1593398" y="393900"/>
                  </a:cubicBezTo>
                  <a:lnTo>
                    <a:pt x="1586971" y="398927"/>
                  </a:lnTo>
                  <a:cubicBezTo>
                    <a:pt x="1584129" y="401150"/>
                    <a:pt x="1580022" y="400648"/>
                    <a:pt x="1577799" y="397806"/>
                  </a:cubicBezTo>
                  <a:lnTo>
                    <a:pt x="1573027" y="391706"/>
                  </a:lnTo>
                  <a:cubicBezTo>
                    <a:pt x="1570804" y="388863"/>
                    <a:pt x="1571305" y="384757"/>
                    <a:pt x="1574148" y="382533"/>
                  </a:cubicBezTo>
                  <a:lnTo>
                    <a:pt x="1580574" y="377506"/>
                  </a:lnTo>
                  <a:cubicBezTo>
                    <a:pt x="1581995" y="376394"/>
                    <a:pt x="1583732" y="375964"/>
                    <a:pt x="1585392" y="376166"/>
                  </a:cubicBezTo>
                  <a:close/>
                  <a:moveTo>
                    <a:pt x="1209554" y="376166"/>
                  </a:moveTo>
                  <a:cubicBezTo>
                    <a:pt x="1211214" y="376370"/>
                    <a:pt x="1212797" y="377205"/>
                    <a:pt x="1213909" y="378627"/>
                  </a:cubicBezTo>
                  <a:lnTo>
                    <a:pt x="1218680" y="384726"/>
                  </a:lnTo>
                  <a:cubicBezTo>
                    <a:pt x="1220904" y="387569"/>
                    <a:pt x="1220402" y="391677"/>
                    <a:pt x="1217559" y="393900"/>
                  </a:cubicBezTo>
                  <a:lnTo>
                    <a:pt x="1211134" y="398927"/>
                  </a:lnTo>
                  <a:cubicBezTo>
                    <a:pt x="1208291" y="401150"/>
                    <a:pt x="1204184" y="400648"/>
                    <a:pt x="1201960" y="397806"/>
                  </a:cubicBezTo>
                  <a:lnTo>
                    <a:pt x="1197189" y="391706"/>
                  </a:lnTo>
                  <a:cubicBezTo>
                    <a:pt x="1194966" y="388863"/>
                    <a:pt x="1195467" y="384757"/>
                    <a:pt x="1198309" y="382533"/>
                  </a:cubicBezTo>
                  <a:lnTo>
                    <a:pt x="1204736" y="377506"/>
                  </a:lnTo>
                  <a:cubicBezTo>
                    <a:pt x="1206157" y="376394"/>
                    <a:pt x="1207894" y="375964"/>
                    <a:pt x="1209554" y="376166"/>
                  </a:cubicBezTo>
                  <a:close/>
                  <a:moveTo>
                    <a:pt x="833716" y="376166"/>
                  </a:moveTo>
                  <a:cubicBezTo>
                    <a:pt x="835376" y="376370"/>
                    <a:pt x="836959" y="377205"/>
                    <a:pt x="838070" y="378627"/>
                  </a:cubicBezTo>
                  <a:lnTo>
                    <a:pt x="842843" y="384726"/>
                  </a:lnTo>
                  <a:cubicBezTo>
                    <a:pt x="845066" y="387569"/>
                    <a:pt x="844564" y="391677"/>
                    <a:pt x="841722" y="393900"/>
                  </a:cubicBezTo>
                  <a:lnTo>
                    <a:pt x="835295" y="398927"/>
                  </a:lnTo>
                  <a:cubicBezTo>
                    <a:pt x="832452" y="401150"/>
                    <a:pt x="828346" y="400648"/>
                    <a:pt x="826122" y="397806"/>
                  </a:cubicBezTo>
                  <a:lnTo>
                    <a:pt x="821351" y="391706"/>
                  </a:lnTo>
                  <a:cubicBezTo>
                    <a:pt x="819127" y="388863"/>
                    <a:pt x="819629" y="384757"/>
                    <a:pt x="822472" y="382533"/>
                  </a:cubicBezTo>
                  <a:lnTo>
                    <a:pt x="828898" y="377506"/>
                  </a:lnTo>
                  <a:cubicBezTo>
                    <a:pt x="830319" y="376394"/>
                    <a:pt x="832056" y="375964"/>
                    <a:pt x="833716" y="376166"/>
                  </a:cubicBezTo>
                  <a:close/>
                  <a:moveTo>
                    <a:pt x="457878" y="376166"/>
                  </a:moveTo>
                  <a:cubicBezTo>
                    <a:pt x="459538" y="376370"/>
                    <a:pt x="461121" y="377205"/>
                    <a:pt x="462233" y="378627"/>
                  </a:cubicBezTo>
                  <a:lnTo>
                    <a:pt x="467004" y="384726"/>
                  </a:lnTo>
                  <a:cubicBezTo>
                    <a:pt x="469228" y="387569"/>
                    <a:pt x="468726" y="391677"/>
                    <a:pt x="465883" y="393900"/>
                  </a:cubicBezTo>
                  <a:lnTo>
                    <a:pt x="459457" y="398927"/>
                  </a:lnTo>
                  <a:cubicBezTo>
                    <a:pt x="456615" y="401150"/>
                    <a:pt x="452508" y="400648"/>
                    <a:pt x="450284" y="397806"/>
                  </a:cubicBezTo>
                  <a:lnTo>
                    <a:pt x="445513" y="391706"/>
                  </a:lnTo>
                  <a:cubicBezTo>
                    <a:pt x="443289" y="388863"/>
                    <a:pt x="443790" y="384757"/>
                    <a:pt x="446633" y="382533"/>
                  </a:cubicBezTo>
                  <a:lnTo>
                    <a:pt x="453060" y="377506"/>
                  </a:lnTo>
                  <a:cubicBezTo>
                    <a:pt x="454481" y="376394"/>
                    <a:pt x="456218" y="375964"/>
                    <a:pt x="457878" y="376166"/>
                  </a:cubicBezTo>
                  <a:close/>
                  <a:moveTo>
                    <a:pt x="3799998" y="376140"/>
                  </a:moveTo>
                  <a:cubicBezTo>
                    <a:pt x="3803289" y="376542"/>
                    <a:pt x="3806427" y="378199"/>
                    <a:pt x="3808632" y="381017"/>
                  </a:cubicBezTo>
                  <a:lnTo>
                    <a:pt x="3818093" y="393112"/>
                  </a:lnTo>
                  <a:cubicBezTo>
                    <a:pt x="3822501" y="398748"/>
                    <a:pt x="3821507" y="406891"/>
                    <a:pt x="3815871" y="411300"/>
                  </a:cubicBezTo>
                  <a:lnTo>
                    <a:pt x="3795569" y="427181"/>
                  </a:lnTo>
                  <a:cubicBezTo>
                    <a:pt x="3789932" y="431589"/>
                    <a:pt x="3781790" y="430595"/>
                    <a:pt x="3777381" y="424959"/>
                  </a:cubicBezTo>
                  <a:lnTo>
                    <a:pt x="3767920" y="412864"/>
                  </a:lnTo>
                  <a:cubicBezTo>
                    <a:pt x="3763511" y="407228"/>
                    <a:pt x="3764506" y="399085"/>
                    <a:pt x="3770142" y="394676"/>
                  </a:cubicBezTo>
                  <a:lnTo>
                    <a:pt x="3790444" y="378795"/>
                  </a:lnTo>
                  <a:cubicBezTo>
                    <a:pt x="3793262" y="376591"/>
                    <a:pt x="3796707" y="375737"/>
                    <a:pt x="3799998" y="376140"/>
                  </a:cubicBezTo>
                  <a:close/>
                  <a:moveTo>
                    <a:pt x="3424160" y="376140"/>
                  </a:moveTo>
                  <a:cubicBezTo>
                    <a:pt x="3427451" y="376542"/>
                    <a:pt x="3430589" y="378199"/>
                    <a:pt x="3432794" y="381017"/>
                  </a:cubicBezTo>
                  <a:lnTo>
                    <a:pt x="3442255" y="393112"/>
                  </a:lnTo>
                  <a:cubicBezTo>
                    <a:pt x="3446664" y="398748"/>
                    <a:pt x="3445669" y="406891"/>
                    <a:pt x="3440032" y="411300"/>
                  </a:cubicBezTo>
                  <a:lnTo>
                    <a:pt x="3419730" y="427181"/>
                  </a:lnTo>
                  <a:cubicBezTo>
                    <a:pt x="3414095" y="431589"/>
                    <a:pt x="3405952" y="430595"/>
                    <a:pt x="3401543" y="424959"/>
                  </a:cubicBezTo>
                  <a:lnTo>
                    <a:pt x="3392082" y="412864"/>
                  </a:lnTo>
                  <a:cubicBezTo>
                    <a:pt x="3387673" y="407228"/>
                    <a:pt x="3388668" y="399085"/>
                    <a:pt x="3394304" y="394676"/>
                  </a:cubicBezTo>
                  <a:lnTo>
                    <a:pt x="3414606" y="378795"/>
                  </a:lnTo>
                  <a:cubicBezTo>
                    <a:pt x="3417424" y="376591"/>
                    <a:pt x="3420869" y="375737"/>
                    <a:pt x="3424160" y="376140"/>
                  </a:cubicBezTo>
                  <a:close/>
                  <a:moveTo>
                    <a:pt x="3048322" y="376140"/>
                  </a:moveTo>
                  <a:cubicBezTo>
                    <a:pt x="3051613" y="376542"/>
                    <a:pt x="3054751" y="378199"/>
                    <a:pt x="3056955" y="381017"/>
                  </a:cubicBezTo>
                  <a:lnTo>
                    <a:pt x="3066416" y="393112"/>
                  </a:lnTo>
                  <a:cubicBezTo>
                    <a:pt x="3070825" y="398748"/>
                    <a:pt x="3069831" y="406891"/>
                    <a:pt x="3064195" y="411300"/>
                  </a:cubicBezTo>
                  <a:lnTo>
                    <a:pt x="3043892" y="427181"/>
                  </a:lnTo>
                  <a:cubicBezTo>
                    <a:pt x="3038256" y="431589"/>
                    <a:pt x="3030113" y="430595"/>
                    <a:pt x="3025704" y="424959"/>
                  </a:cubicBezTo>
                  <a:lnTo>
                    <a:pt x="3016244" y="412864"/>
                  </a:lnTo>
                  <a:cubicBezTo>
                    <a:pt x="3011835" y="407228"/>
                    <a:pt x="3012830" y="399085"/>
                    <a:pt x="3018466" y="394676"/>
                  </a:cubicBezTo>
                  <a:lnTo>
                    <a:pt x="3038768" y="378795"/>
                  </a:lnTo>
                  <a:cubicBezTo>
                    <a:pt x="3041586" y="376591"/>
                    <a:pt x="3045031" y="375737"/>
                    <a:pt x="3048322" y="376140"/>
                  </a:cubicBezTo>
                  <a:close/>
                  <a:moveTo>
                    <a:pt x="2672484" y="376140"/>
                  </a:moveTo>
                  <a:cubicBezTo>
                    <a:pt x="2675775" y="376542"/>
                    <a:pt x="2678913" y="378199"/>
                    <a:pt x="2681118" y="381017"/>
                  </a:cubicBezTo>
                  <a:lnTo>
                    <a:pt x="2690579" y="393112"/>
                  </a:lnTo>
                  <a:cubicBezTo>
                    <a:pt x="2694987" y="398748"/>
                    <a:pt x="2693992" y="406891"/>
                    <a:pt x="2688356" y="411300"/>
                  </a:cubicBezTo>
                  <a:lnTo>
                    <a:pt x="2668054" y="427181"/>
                  </a:lnTo>
                  <a:cubicBezTo>
                    <a:pt x="2662419" y="431589"/>
                    <a:pt x="2654276" y="430595"/>
                    <a:pt x="2649866" y="424959"/>
                  </a:cubicBezTo>
                  <a:lnTo>
                    <a:pt x="2640406" y="412864"/>
                  </a:lnTo>
                  <a:cubicBezTo>
                    <a:pt x="2635997" y="407228"/>
                    <a:pt x="2636992" y="399085"/>
                    <a:pt x="2642627" y="394676"/>
                  </a:cubicBezTo>
                  <a:lnTo>
                    <a:pt x="2662930" y="378795"/>
                  </a:lnTo>
                  <a:cubicBezTo>
                    <a:pt x="2665748" y="376591"/>
                    <a:pt x="2669193" y="375737"/>
                    <a:pt x="2672484" y="376140"/>
                  </a:cubicBezTo>
                  <a:close/>
                  <a:moveTo>
                    <a:pt x="2296646" y="376140"/>
                  </a:moveTo>
                  <a:cubicBezTo>
                    <a:pt x="2299937" y="376542"/>
                    <a:pt x="2303075" y="378199"/>
                    <a:pt x="2305279" y="381017"/>
                  </a:cubicBezTo>
                  <a:lnTo>
                    <a:pt x="2314740" y="393112"/>
                  </a:lnTo>
                  <a:cubicBezTo>
                    <a:pt x="2319150" y="398748"/>
                    <a:pt x="2318155" y="406891"/>
                    <a:pt x="2312518" y="411300"/>
                  </a:cubicBezTo>
                  <a:lnTo>
                    <a:pt x="2292216" y="427181"/>
                  </a:lnTo>
                  <a:cubicBezTo>
                    <a:pt x="2286580" y="431589"/>
                    <a:pt x="2278437" y="430595"/>
                    <a:pt x="2274028" y="424959"/>
                  </a:cubicBezTo>
                  <a:lnTo>
                    <a:pt x="2264568" y="412864"/>
                  </a:lnTo>
                  <a:cubicBezTo>
                    <a:pt x="2260159" y="407228"/>
                    <a:pt x="2261154" y="399085"/>
                    <a:pt x="2266790" y="394676"/>
                  </a:cubicBezTo>
                  <a:lnTo>
                    <a:pt x="2287091" y="378795"/>
                  </a:lnTo>
                  <a:cubicBezTo>
                    <a:pt x="2289910" y="376591"/>
                    <a:pt x="2293354" y="375737"/>
                    <a:pt x="2296646" y="376140"/>
                  </a:cubicBezTo>
                  <a:close/>
                  <a:moveTo>
                    <a:pt x="1920808" y="376140"/>
                  </a:moveTo>
                  <a:cubicBezTo>
                    <a:pt x="1924099" y="376542"/>
                    <a:pt x="1927237" y="378199"/>
                    <a:pt x="1929441" y="381017"/>
                  </a:cubicBezTo>
                  <a:lnTo>
                    <a:pt x="1938903" y="393112"/>
                  </a:lnTo>
                  <a:cubicBezTo>
                    <a:pt x="1943311" y="398748"/>
                    <a:pt x="1942316" y="406891"/>
                    <a:pt x="1936680" y="411300"/>
                  </a:cubicBezTo>
                  <a:lnTo>
                    <a:pt x="1916378" y="427181"/>
                  </a:lnTo>
                  <a:cubicBezTo>
                    <a:pt x="1910742" y="431589"/>
                    <a:pt x="1902599" y="430595"/>
                    <a:pt x="1898191" y="424959"/>
                  </a:cubicBezTo>
                  <a:lnTo>
                    <a:pt x="1888729" y="412864"/>
                  </a:lnTo>
                  <a:cubicBezTo>
                    <a:pt x="1884321" y="407228"/>
                    <a:pt x="1885316" y="399085"/>
                    <a:pt x="1890951" y="394676"/>
                  </a:cubicBezTo>
                  <a:lnTo>
                    <a:pt x="1911253" y="378795"/>
                  </a:lnTo>
                  <a:cubicBezTo>
                    <a:pt x="1914072" y="376591"/>
                    <a:pt x="1917517" y="375737"/>
                    <a:pt x="1920808" y="376140"/>
                  </a:cubicBezTo>
                  <a:close/>
                  <a:moveTo>
                    <a:pt x="1544969" y="376140"/>
                  </a:moveTo>
                  <a:cubicBezTo>
                    <a:pt x="1548261" y="376542"/>
                    <a:pt x="1551399" y="378199"/>
                    <a:pt x="1553603" y="381017"/>
                  </a:cubicBezTo>
                  <a:lnTo>
                    <a:pt x="1563064" y="393112"/>
                  </a:lnTo>
                  <a:cubicBezTo>
                    <a:pt x="1567473" y="398748"/>
                    <a:pt x="1566478" y="406891"/>
                    <a:pt x="1560842" y="411300"/>
                  </a:cubicBezTo>
                  <a:lnTo>
                    <a:pt x="1540540" y="427181"/>
                  </a:lnTo>
                  <a:cubicBezTo>
                    <a:pt x="1534904" y="431589"/>
                    <a:pt x="1526762" y="430595"/>
                    <a:pt x="1522352" y="424959"/>
                  </a:cubicBezTo>
                  <a:lnTo>
                    <a:pt x="1512892" y="412864"/>
                  </a:lnTo>
                  <a:cubicBezTo>
                    <a:pt x="1508482" y="407228"/>
                    <a:pt x="1509477" y="399085"/>
                    <a:pt x="1515113" y="394676"/>
                  </a:cubicBezTo>
                  <a:lnTo>
                    <a:pt x="1535415" y="378795"/>
                  </a:lnTo>
                  <a:cubicBezTo>
                    <a:pt x="1538234" y="376591"/>
                    <a:pt x="1541678" y="375737"/>
                    <a:pt x="1544969" y="376140"/>
                  </a:cubicBezTo>
                  <a:close/>
                  <a:moveTo>
                    <a:pt x="1169132" y="376140"/>
                  </a:moveTo>
                  <a:cubicBezTo>
                    <a:pt x="1172422" y="376542"/>
                    <a:pt x="1175561" y="378199"/>
                    <a:pt x="1177765" y="381017"/>
                  </a:cubicBezTo>
                  <a:lnTo>
                    <a:pt x="1187226" y="393112"/>
                  </a:lnTo>
                  <a:cubicBezTo>
                    <a:pt x="1191634" y="398748"/>
                    <a:pt x="1190640" y="406891"/>
                    <a:pt x="1185004" y="411300"/>
                  </a:cubicBezTo>
                  <a:lnTo>
                    <a:pt x="1164702" y="427181"/>
                  </a:lnTo>
                  <a:cubicBezTo>
                    <a:pt x="1159066" y="431589"/>
                    <a:pt x="1150923" y="430595"/>
                    <a:pt x="1146514" y="424959"/>
                  </a:cubicBezTo>
                  <a:lnTo>
                    <a:pt x="1137053" y="412864"/>
                  </a:lnTo>
                  <a:cubicBezTo>
                    <a:pt x="1132645" y="407228"/>
                    <a:pt x="1133639" y="399085"/>
                    <a:pt x="1139275" y="394676"/>
                  </a:cubicBezTo>
                  <a:lnTo>
                    <a:pt x="1159577" y="378795"/>
                  </a:lnTo>
                  <a:cubicBezTo>
                    <a:pt x="1162395" y="376591"/>
                    <a:pt x="1165840" y="375737"/>
                    <a:pt x="1169132" y="376140"/>
                  </a:cubicBezTo>
                  <a:close/>
                  <a:moveTo>
                    <a:pt x="793293" y="376140"/>
                  </a:moveTo>
                  <a:cubicBezTo>
                    <a:pt x="796585" y="376542"/>
                    <a:pt x="799722" y="378199"/>
                    <a:pt x="801927" y="381017"/>
                  </a:cubicBezTo>
                  <a:lnTo>
                    <a:pt x="811388" y="393112"/>
                  </a:lnTo>
                  <a:cubicBezTo>
                    <a:pt x="815797" y="398748"/>
                    <a:pt x="814802" y="406891"/>
                    <a:pt x="809166" y="411300"/>
                  </a:cubicBezTo>
                  <a:lnTo>
                    <a:pt x="788864" y="427181"/>
                  </a:lnTo>
                  <a:cubicBezTo>
                    <a:pt x="783228" y="431589"/>
                    <a:pt x="775085" y="430595"/>
                    <a:pt x="770676" y="424959"/>
                  </a:cubicBezTo>
                  <a:lnTo>
                    <a:pt x="761215" y="412864"/>
                  </a:lnTo>
                  <a:cubicBezTo>
                    <a:pt x="756806" y="407228"/>
                    <a:pt x="757801" y="399085"/>
                    <a:pt x="763437" y="394676"/>
                  </a:cubicBezTo>
                  <a:lnTo>
                    <a:pt x="783739" y="378795"/>
                  </a:lnTo>
                  <a:cubicBezTo>
                    <a:pt x="786557" y="376591"/>
                    <a:pt x="790002" y="375737"/>
                    <a:pt x="793293" y="376140"/>
                  </a:cubicBezTo>
                  <a:close/>
                  <a:moveTo>
                    <a:pt x="417456" y="376140"/>
                  </a:moveTo>
                  <a:cubicBezTo>
                    <a:pt x="420746" y="376542"/>
                    <a:pt x="423885" y="378199"/>
                    <a:pt x="426089" y="381017"/>
                  </a:cubicBezTo>
                  <a:lnTo>
                    <a:pt x="435550" y="393112"/>
                  </a:lnTo>
                  <a:cubicBezTo>
                    <a:pt x="439958" y="398748"/>
                    <a:pt x="438964" y="406891"/>
                    <a:pt x="433328" y="411300"/>
                  </a:cubicBezTo>
                  <a:lnTo>
                    <a:pt x="413026" y="427181"/>
                  </a:lnTo>
                  <a:cubicBezTo>
                    <a:pt x="407390" y="431589"/>
                    <a:pt x="399247" y="430595"/>
                    <a:pt x="394838" y="424959"/>
                  </a:cubicBezTo>
                  <a:lnTo>
                    <a:pt x="385377" y="412864"/>
                  </a:lnTo>
                  <a:cubicBezTo>
                    <a:pt x="380969" y="407228"/>
                    <a:pt x="381963" y="399085"/>
                    <a:pt x="387599" y="394676"/>
                  </a:cubicBezTo>
                  <a:lnTo>
                    <a:pt x="407901" y="378795"/>
                  </a:lnTo>
                  <a:cubicBezTo>
                    <a:pt x="410719" y="376591"/>
                    <a:pt x="414164" y="375737"/>
                    <a:pt x="417456" y="376140"/>
                  </a:cubicBezTo>
                  <a:close/>
                  <a:moveTo>
                    <a:pt x="3910272" y="369581"/>
                  </a:moveTo>
                  <a:cubicBezTo>
                    <a:pt x="3911428" y="369898"/>
                    <a:pt x="3912462" y="370658"/>
                    <a:pt x="3913102" y="371782"/>
                  </a:cubicBezTo>
                  <a:lnTo>
                    <a:pt x="3916682" y="378081"/>
                  </a:lnTo>
                  <a:cubicBezTo>
                    <a:pt x="3917961" y="380330"/>
                    <a:pt x="3917174" y="383190"/>
                    <a:pt x="3914925" y="384469"/>
                  </a:cubicBezTo>
                  <a:lnTo>
                    <a:pt x="3908756" y="387976"/>
                  </a:lnTo>
                  <a:cubicBezTo>
                    <a:pt x="3906507" y="389254"/>
                    <a:pt x="3903647" y="388467"/>
                    <a:pt x="3902368" y="386218"/>
                  </a:cubicBezTo>
                  <a:lnTo>
                    <a:pt x="3898788" y="379920"/>
                  </a:lnTo>
                  <a:cubicBezTo>
                    <a:pt x="3897509" y="377671"/>
                    <a:pt x="3898296" y="374810"/>
                    <a:pt x="3900545" y="373532"/>
                  </a:cubicBezTo>
                  <a:lnTo>
                    <a:pt x="3906714" y="370025"/>
                  </a:lnTo>
                  <a:cubicBezTo>
                    <a:pt x="3907838" y="369386"/>
                    <a:pt x="3909115" y="369262"/>
                    <a:pt x="3910272" y="369581"/>
                  </a:cubicBezTo>
                  <a:close/>
                  <a:moveTo>
                    <a:pt x="3534434" y="369581"/>
                  </a:moveTo>
                  <a:cubicBezTo>
                    <a:pt x="3535589" y="369898"/>
                    <a:pt x="3536624" y="370658"/>
                    <a:pt x="3537264" y="371782"/>
                  </a:cubicBezTo>
                  <a:lnTo>
                    <a:pt x="3540844" y="378081"/>
                  </a:lnTo>
                  <a:cubicBezTo>
                    <a:pt x="3542123" y="380330"/>
                    <a:pt x="3541336" y="383190"/>
                    <a:pt x="3539087" y="384469"/>
                  </a:cubicBezTo>
                  <a:lnTo>
                    <a:pt x="3532918" y="387976"/>
                  </a:lnTo>
                  <a:cubicBezTo>
                    <a:pt x="3530669" y="389254"/>
                    <a:pt x="3527808" y="388467"/>
                    <a:pt x="3526530" y="386218"/>
                  </a:cubicBezTo>
                  <a:lnTo>
                    <a:pt x="3522949" y="379920"/>
                  </a:lnTo>
                  <a:cubicBezTo>
                    <a:pt x="3521671" y="377671"/>
                    <a:pt x="3522458" y="374810"/>
                    <a:pt x="3524707" y="373532"/>
                  </a:cubicBezTo>
                  <a:lnTo>
                    <a:pt x="3530876" y="370025"/>
                  </a:lnTo>
                  <a:cubicBezTo>
                    <a:pt x="3532000" y="369386"/>
                    <a:pt x="3533278" y="369262"/>
                    <a:pt x="3534434" y="369581"/>
                  </a:cubicBezTo>
                  <a:close/>
                  <a:moveTo>
                    <a:pt x="3158595" y="369581"/>
                  </a:moveTo>
                  <a:cubicBezTo>
                    <a:pt x="3159752" y="369898"/>
                    <a:pt x="3160786" y="370658"/>
                    <a:pt x="3161426" y="371782"/>
                  </a:cubicBezTo>
                  <a:lnTo>
                    <a:pt x="3165006" y="378081"/>
                  </a:lnTo>
                  <a:cubicBezTo>
                    <a:pt x="3166285" y="380330"/>
                    <a:pt x="3165498" y="383190"/>
                    <a:pt x="3163249" y="384469"/>
                  </a:cubicBezTo>
                  <a:lnTo>
                    <a:pt x="3157080" y="387976"/>
                  </a:lnTo>
                  <a:cubicBezTo>
                    <a:pt x="3154831" y="389254"/>
                    <a:pt x="3151971" y="388467"/>
                    <a:pt x="3150692" y="386218"/>
                  </a:cubicBezTo>
                  <a:lnTo>
                    <a:pt x="3147112" y="379920"/>
                  </a:lnTo>
                  <a:cubicBezTo>
                    <a:pt x="3145833" y="377671"/>
                    <a:pt x="3146620" y="374810"/>
                    <a:pt x="3148869" y="373532"/>
                  </a:cubicBezTo>
                  <a:lnTo>
                    <a:pt x="3155037" y="370025"/>
                  </a:lnTo>
                  <a:cubicBezTo>
                    <a:pt x="3156162" y="369386"/>
                    <a:pt x="3157439" y="369262"/>
                    <a:pt x="3158595" y="369581"/>
                  </a:cubicBezTo>
                  <a:close/>
                  <a:moveTo>
                    <a:pt x="2782758" y="369581"/>
                  </a:moveTo>
                  <a:cubicBezTo>
                    <a:pt x="2783913" y="369898"/>
                    <a:pt x="2784948" y="370658"/>
                    <a:pt x="2785587" y="371782"/>
                  </a:cubicBezTo>
                  <a:lnTo>
                    <a:pt x="2789168" y="378081"/>
                  </a:lnTo>
                  <a:cubicBezTo>
                    <a:pt x="2790446" y="380330"/>
                    <a:pt x="2789660" y="383190"/>
                    <a:pt x="2787410" y="384469"/>
                  </a:cubicBezTo>
                  <a:lnTo>
                    <a:pt x="2781242" y="387976"/>
                  </a:lnTo>
                  <a:cubicBezTo>
                    <a:pt x="2778992" y="389254"/>
                    <a:pt x="2776132" y="388467"/>
                    <a:pt x="2774854" y="386218"/>
                  </a:cubicBezTo>
                  <a:lnTo>
                    <a:pt x="2771273" y="379920"/>
                  </a:lnTo>
                  <a:cubicBezTo>
                    <a:pt x="2769995" y="377671"/>
                    <a:pt x="2770782" y="374810"/>
                    <a:pt x="2773031" y="373532"/>
                  </a:cubicBezTo>
                  <a:lnTo>
                    <a:pt x="2779200" y="370025"/>
                  </a:lnTo>
                  <a:cubicBezTo>
                    <a:pt x="2780324" y="369386"/>
                    <a:pt x="2781601" y="369262"/>
                    <a:pt x="2782758" y="369581"/>
                  </a:cubicBezTo>
                  <a:close/>
                  <a:moveTo>
                    <a:pt x="2406920" y="369581"/>
                  </a:moveTo>
                  <a:cubicBezTo>
                    <a:pt x="2408076" y="369898"/>
                    <a:pt x="2409110" y="370658"/>
                    <a:pt x="2409749" y="371782"/>
                  </a:cubicBezTo>
                  <a:lnTo>
                    <a:pt x="2413330" y="378081"/>
                  </a:lnTo>
                  <a:cubicBezTo>
                    <a:pt x="2414609" y="380330"/>
                    <a:pt x="2413822" y="383190"/>
                    <a:pt x="2411573" y="384469"/>
                  </a:cubicBezTo>
                  <a:lnTo>
                    <a:pt x="2405404" y="387976"/>
                  </a:lnTo>
                  <a:cubicBezTo>
                    <a:pt x="2403155" y="389254"/>
                    <a:pt x="2400294" y="388467"/>
                    <a:pt x="2399016" y="386218"/>
                  </a:cubicBezTo>
                  <a:lnTo>
                    <a:pt x="2395435" y="379920"/>
                  </a:lnTo>
                  <a:cubicBezTo>
                    <a:pt x="2394157" y="377671"/>
                    <a:pt x="2394944" y="374810"/>
                    <a:pt x="2397192" y="373532"/>
                  </a:cubicBezTo>
                  <a:lnTo>
                    <a:pt x="2403361" y="370025"/>
                  </a:lnTo>
                  <a:cubicBezTo>
                    <a:pt x="2404486" y="369386"/>
                    <a:pt x="2405763" y="369262"/>
                    <a:pt x="2406920" y="369581"/>
                  </a:cubicBezTo>
                  <a:close/>
                  <a:moveTo>
                    <a:pt x="2031082" y="369581"/>
                  </a:moveTo>
                  <a:cubicBezTo>
                    <a:pt x="2032238" y="369898"/>
                    <a:pt x="2033272" y="370658"/>
                    <a:pt x="2033911" y="371782"/>
                  </a:cubicBezTo>
                  <a:lnTo>
                    <a:pt x="2037492" y="378081"/>
                  </a:lnTo>
                  <a:cubicBezTo>
                    <a:pt x="2038770" y="380330"/>
                    <a:pt x="2037984" y="383190"/>
                    <a:pt x="2035734" y="384469"/>
                  </a:cubicBezTo>
                  <a:lnTo>
                    <a:pt x="2029566" y="387976"/>
                  </a:lnTo>
                  <a:cubicBezTo>
                    <a:pt x="2027316" y="389254"/>
                    <a:pt x="2024456" y="388467"/>
                    <a:pt x="2023178" y="386218"/>
                  </a:cubicBezTo>
                  <a:lnTo>
                    <a:pt x="2019597" y="379920"/>
                  </a:lnTo>
                  <a:cubicBezTo>
                    <a:pt x="2018318" y="377671"/>
                    <a:pt x="2019106" y="374810"/>
                    <a:pt x="2021355" y="373532"/>
                  </a:cubicBezTo>
                  <a:lnTo>
                    <a:pt x="2027523" y="370025"/>
                  </a:lnTo>
                  <a:cubicBezTo>
                    <a:pt x="2028648" y="369386"/>
                    <a:pt x="2029925" y="369262"/>
                    <a:pt x="2031082" y="369581"/>
                  </a:cubicBezTo>
                  <a:close/>
                  <a:moveTo>
                    <a:pt x="1655243" y="369581"/>
                  </a:moveTo>
                  <a:cubicBezTo>
                    <a:pt x="1656399" y="369898"/>
                    <a:pt x="1657434" y="370658"/>
                    <a:pt x="1658073" y="371782"/>
                  </a:cubicBezTo>
                  <a:lnTo>
                    <a:pt x="1661654" y="378081"/>
                  </a:lnTo>
                  <a:cubicBezTo>
                    <a:pt x="1662933" y="380330"/>
                    <a:pt x="1662146" y="383190"/>
                    <a:pt x="1659896" y="384469"/>
                  </a:cubicBezTo>
                  <a:lnTo>
                    <a:pt x="1653727" y="387976"/>
                  </a:lnTo>
                  <a:cubicBezTo>
                    <a:pt x="1651479" y="389254"/>
                    <a:pt x="1648618" y="388467"/>
                    <a:pt x="1647340" y="386218"/>
                  </a:cubicBezTo>
                  <a:lnTo>
                    <a:pt x="1643759" y="379920"/>
                  </a:lnTo>
                  <a:cubicBezTo>
                    <a:pt x="1642481" y="377671"/>
                    <a:pt x="1643267" y="374810"/>
                    <a:pt x="1645516" y="373532"/>
                  </a:cubicBezTo>
                  <a:lnTo>
                    <a:pt x="1651685" y="370025"/>
                  </a:lnTo>
                  <a:cubicBezTo>
                    <a:pt x="1652810" y="369386"/>
                    <a:pt x="1654087" y="369262"/>
                    <a:pt x="1655243" y="369581"/>
                  </a:cubicBezTo>
                  <a:close/>
                  <a:moveTo>
                    <a:pt x="1279405" y="369581"/>
                  </a:moveTo>
                  <a:cubicBezTo>
                    <a:pt x="1280561" y="369898"/>
                    <a:pt x="1281596" y="370658"/>
                    <a:pt x="1282235" y="371782"/>
                  </a:cubicBezTo>
                  <a:lnTo>
                    <a:pt x="1285815" y="378081"/>
                  </a:lnTo>
                  <a:cubicBezTo>
                    <a:pt x="1287094" y="380330"/>
                    <a:pt x="1286308" y="383190"/>
                    <a:pt x="1284058" y="384469"/>
                  </a:cubicBezTo>
                  <a:lnTo>
                    <a:pt x="1277890" y="387976"/>
                  </a:lnTo>
                  <a:cubicBezTo>
                    <a:pt x="1275640" y="389254"/>
                    <a:pt x="1272780" y="388467"/>
                    <a:pt x="1271502" y="386218"/>
                  </a:cubicBezTo>
                  <a:lnTo>
                    <a:pt x="1267921" y="379920"/>
                  </a:lnTo>
                  <a:cubicBezTo>
                    <a:pt x="1266642" y="377671"/>
                    <a:pt x="1267429" y="374810"/>
                    <a:pt x="1269678" y="373532"/>
                  </a:cubicBezTo>
                  <a:lnTo>
                    <a:pt x="1275847" y="370025"/>
                  </a:lnTo>
                  <a:cubicBezTo>
                    <a:pt x="1276972" y="369386"/>
                    <a:pt x="1278249" y="369262"/>
                    <a:pt x="1279405" y="369581"/>
                  </a:cubicBezTo>
                  <a:close/>
                  <a:moveTo>
                    <a:pt x="903567" y="369581"/>
                  </a:moveTo>
                  <a:cubicBezTo>
                    <a:pt x="904722" y="369898"/>
                    <a:pt x="905758" y="370658"/>
                    <a:pt x="906397" y="371782"/>
                  </a:cubicBezTo>
                  <a:lnTo>
                    <a:pt x="909978" y="378081"/>
                  </a:lnTo>
                  <a:cubicBezTo>
                    <a:pt x="911256" y="380330"/>
                    <a:pt x="910470" y="383190"/>
                    <a:pt x="908220" y="384469"/>
                  </a:cubicBezTo>
                  <a:lnTo>
                    <a:pt x="902051" y="387976"/>
                  </a:lnTo>
                  <a:cubicBezTo>
                    <a:pt x="899802" y="389254"/>
                    <a:pt x="896942" y="388467"/>
                    <a:pt x="895663" y="386218"/>
                  </a:cubicBezTo>
                  <a:lnTo>
                    <a:pt x="892083" y="379920"/>
                  </a:lnTo>
                  <a:cubicBezTo>
                    <a:pt x="890805" y="377671"/>
                    <a:pt x="891591" y="374810"/>
                    <a:pt x="893840" y="373532"/>
                  </a:cubicBezTo>
                  <a:lnTo>
                    <a:pt x="900009" y="370025"/>
                  </a:lnTo>
                  <a:cubicBezTo>
                    <a:pt x="901133" y="369386"/>
                    <a:pt x="902411" y="369262"/>
                    <a:pt x="903567" y="369581"/>
                  </a:cubicBezTo>
                  <a:close/>
                  <a:moveTo>
                    <a:pt x="527729" y="369581"/>
                  </a:moveTo>
                  <a:cubicBezTo>
                    <a:pt x="528885" y="369898"/>
                    <a:pt x="529919" y="370658"/>
                    <a:pt x="530559" y="371782"/>
                  </a:cubicBezTo>
                  <a:lnTo>
                    <a:pt x="534139" y="378081"/>
                  </a:lnTo>
                  <a:cubicBezTo>
                    <a:pt x="535418" y="380330"/>
                    <a:pt x="534631" y="383190"/>
                    <a:pt x="532382" y="384469"/>
                  </a:cubicBezTo>
                  <a:lnTo>
                    <a:pt x="526213" y="387976"/>
                  </a:lnTo>
                  <a:cubicBezTo>
                    <a:pt x="523964" y="389254"/>
                    <a:pt x="521104" y="388467"/>
                    <a:pt x="519826" y="386218"/>
                  </a:cubicBezTo>
                  <a:lnTo>
                    <a:pt x="516245" y="379920"/>
                  </a:lnTo>
                  <a:cubicBezTo>
                    <a:pt x="514966" y="377671"/>
                    <a:pt x="515753" y="374810"/>
                    <a:pt x="518002" y="373532"/>
                  </a:cubicBezTo>
                  <a:lnTo>
                    <a:pt x="524170" y="370025"/>
                  </a:lnTo>
                  <a:cubicBezTo>
                    <a:pt x="525295" y="369386"/>
                    <a:pt x="526573" y="369262"/>
                    <a:pt x="527729" y="369581"/>
                  </a:cubicBezTo>
                  <a:close/>
                  <a:moveTo>
                    <a:pt x="3950238" y="360106"/>
                  </a:moveTo>
                  <a:cubicBezTo>
                    <a:pt x="3953936" y="359964"/>
                    <a:pt x="3957688" y="361232"/>
                    <a:pt x="3960619" y="363945"/>
                  </a:cubicBezTo>
                  <a:lnTo>
                    <a:pt x="3990288" y="391413"/>
                  </a:lnTo>
                  <a:cubicBezTo>
                    <a:pt x="3996148" y="396839"/>
                    <a:pt x="3996501" y="405988"/>
                    <a:pt x="3991076" y="411849"/>
                  </a:cubicBezTo>
                  <a:lnTo>
                    <a:pt x="3976195" y="427921"/>
                  </a:lnTo>
                  <a:cubicBezTo>
                    <a:pt x="3970770" y="433781"/>
                    <a:pt x="3961621" y="434134"/>
                    <a:pt x="3955760" y="428708"/>
                  </a:cubicBezTo>
                  <a:lnTo>
                    <a:pt x="3926090" y="401239"/>
                  </a:lnTo>
                  <a:cubicBezTo>
                    <a:pt x="3920230" y="395813"/>
                    <a:pt x="3919878" y="386665"/>
                    <a:pt x="3925304" y="380805"/>
                  </a:cubicBezTo>
                  <a:lnTo>
                    <a:pt x="3940184" y="364732"/>
                  </a:lnTo>
                  <a:cubicBezTo>
                    <a:pt x="3942896" y="361802"/>
                    <a:pt x="3946540" y="360249"/>
                    <a:pt x="3950238" y="360106"/>
                  </a:cubicBezTo>
                  <a:close/>
                  <a:moveTo>
                    <a:pt x="3574400" y="360106"/>
                  </a:moveTo>
                  <a:cubicBezTo>
                    <a:pt x="3578098" y="359964"/>
                    <a:pt x="3581850" y="361232"/>
                    <a:pt x="3584780" y="363945"/>
                  </a:cubicBezTo>
                  <a:lnTo>
                    <a:pt x="3614450" y="391413"/>
                  </a:lnTo>
                  <a:cubicBezTo>
                    <a:pt x="3620310" y="396839"/>
                    <a:pt x="3620663" y="405988"/>
                    <a:pt x="3615238" y="411849"/>
                  </a:cubicBezTo>
                  <a:lnTo>
                    <a:pt x="3600358" y="427921"/>
                  </a:lnTo>
                  <a:cubicBezTo>
                    <a:pt x="3594932" y="433781"/>
                    <a:pt x="3585783" y="434134"/>
                    <a:pt x="3579922" y="428708"/>
                  </a:cubicBezTo>
                  <a:lnTo>
                    <a:pt x="3550252" y="401239"/>
                  </a:lnTo>
                  <a:cubicBezTo>
                    <a:pt x="3544392" y="395813"/>
                    <a:pt x="3544040" y="386665"/>
                    <a:pt x="3549465" y="380805"/>
                  </a:cubicBezTo>
                  <a:lnTo>
                    <a:pt x="3564345" y="364732"/>
                  </a:lnTo>
                  <a:cubicBezTo>
                    <a:pt x="3567058" y="361802"/>
                    <a:pt x="3570702" y="360249"/>
                    <a:pt x="3574400" y="360106"/>
                  </a:cubicBezTo>
                  <a:close/>
                  <a:moveTo>
                    <a:pt x="3198562" y="360106"/>
                  </a:moveTo>
                  <a:cubicBezTo>
                    <a:pt x="3202260" y="359964"/>
                    <a:pt x="3206012" y="361232"/>
                    <a:pt x="3208942" y="363945"/>
                  </a:cubicBezTo>
                  <a:lnTo>
                    <a:pt x="3238612" y="391413"/>
                  </a:lnTo>
                  <a:cubicBezTo>
                    <a:pt x="3244472" y="396839"/>
                    <a:pt x="3244825" y="405988"/>
                    <a:pt x="3239400" y="411849"/>
                  </a:cubicBezTo>
                  <a:lnTo>
                    <a:pt x="3224519" y="427921"/>
                  </a:lnTo>
                  <a:cubicBezTo>
                    <a:pt x="3219093" y="433781"/>
                    <a:pt x="3209945" y="434134"/>
                    <a:pt x="3204084" y="428708"/>
                  </a:cubicBezTo>
                  <a:lnTo>
                    <a:pt x="3174414" y="401239"/>
                  </a:lnTo>
                  <a:cubicBezTo>
                    <a:pt x="3168554" y="395813"/>
                    <a:pt x="3168202" y="386665"/>
                    <a:pt x="3173627" y="380805"/>
                  </a:cubicBezTo>
                  <a:lnTo>
                    <a:pt x="3188507" y="364732"/>
                  </a:lnTo>
                  <a:cubicBezTo>
                    <a:pt x="3191220" y="361802"/>
                    <a:pt x="3194864" y="360249"/>
                    <a:pt x="3198562" y="360106"/>
                  </a:cubicBezTo>
                  <a:close/>
                  <a:moveTo>
                    <a:pt x="2822724" y="360106"/>
                  </a:moveTo>
                  <a:cubicBezTo>
                    <a:pt x="2826422" y="359964"/>
                    <a:pt x="2830174" y="361232"/>
                    <a:pt x="2833104" y="363945"/>
                  </a:cubicBezTo>
                  <a:lnTo>
                    <a:pt x="2862774" y="391413"/>
                  </a:lnTo>
                  <a:cubicBezTo>
                    <a:pt x="2868634" y="396839"/>
                    <a:pt x="2868987" y="405988"/>
                    <a:pt x="2863561" y="411849"/>
                  </a:cubicBezTo>
                  <a:lnTo>
                    <a:pt x="2848681" y="427921"/>
                  </a:lnTo>
                  <a:cubicBezTo>
                    <a:pt x="2843256" y="433781"/>
                    <a:pt x="2834107" y="434134"/>
                    <a:pt x="2828246" y="428708"/>
                  </a:cubicBezTo>
                  <a:lnTo>
                    <a:pt x="2798576" y="401239"/>
                  </a:lnTo>
                  <a:cubicBezTo>
                    <a:pt x="2792716" y="395813"/>
                    <a:pt x="2792363" y="386665"/>
                    <a:pt x="2797789" y="380805"/>
                  </a:cubicBezTo>
                  <a:lnTo>
                    <a:pt x="2812669" y="364732"/>
                  </a:lnTo>
                  <a:cubicBezTo>
                    <a:pt x="2815382" y="361802"/>
                    <a:pt x="2819025" y="360249"/>
                    <a:pt x="2822724" y="360106"/>
                  </a:cubicBezTo>
                  <a:close/>
                  <a:moveTo>
                    <a:pt x="2446886" y="360106"/>
                  </a:moveTo>
                  <a:cubicBezTo>
                    <a:pt x="2450584" y="359964"/>
                    <a:pt x="2454336" y="361232"/>
                    <a:pt x="2457267" y="363945"/>
                  </a:cubicBezTo>
                  <a:lnTo>
                    <a:pt x="2486936" y="391413"/>
                  </a:lnTo>
                  <a:cubicBezTo>
                    <a:pt x="2492797" y="396839"/>
                    <a:pt x="2493148" y="405988"/>
                    <a:pt x="2487724" y="411849"/>
                  </a:cubicBezTo>
                  <a:lnTo>
                    <a:pt x="2472843" y="427921"/>
                  </a:lnTo>
                  <a:cubicBezTo>
                    <a:pt x="2467418" y="433781"/>
                    <a:pt x="2458268" y="434134"/>
                    <a:pt x="2452408" y="428708"/>
                  </a:cubicBezTo>
                  <a:lnTo>
                    <a:pt x="2422738" y="401239"/>
                  </a:lnTo>
                  <a:cubicBezTo>
                    <a:pt x="2416878" y="395813"/>
                    <a:pt x="2416526" y="386665"/>
                    <a:pt x="2421951" y="380805"/>
                  </a:cubicBezTo>
                  <a:lnTo>
                    <a:pt x="2436831" y="364732"/>
                  </a:lnTo>
                  <a:cubicBezTo>
                    <a:pt x="2439544" y="361802"/>
                    <a:pt x="2443188" y="360249"/>
                    <a:pt x="2446886" y="360106"/>
                  </a:cubicBezTo>
                  <a:close/>
                  <a:moveTo>
                    <a:pt x="2071048" y="360106"/>
                  </a:moveTo>
                  <a:cubicBezTo>
                    <a:pt x="2074746" y="359964"/>
                    <a:pt x="2078498" y="361232"/>
                    <a:pt x="2081428" y="363945"/>
                  </a:cubicBezTo>
                  <a:lnTo>
                    <a:pt x="2111098" y="391413"/>
                  </a:lnTo>
                  <a:cubicBezTo>
                    <a:pt x="2116958" y="396839"/>
                    <a:pt x="2117311" y="405988"/>
                    <a:pt x="2111885" y="411849"/>
                  </a:cubicBezTo>
                  <a:lnTo>
                    <a:pt x="2097005" y="427921"/>
                  </a:lnTo>
                  <a:cubicBezTo>
                    <a:pt x="2091580" y="433781"/>
                    <a:pt x="2082431" y="434134"/>
                    <a:pt x="2076570" y="428708"/>
                  </a:cubicBezTo>
                  <a:lnTo>
                    <a:pt x="2046900" y="401239"/>
                  </a:lnTo>
                  <a:cubicBezTo>
                    <a:pt x="2041040" y="395813"/>
                    <a:pt x="2040687" y="386665"/>
                    <a:pt x="2046113" y="380805"/>
                  </a:cubicBezTo>
                  <a:lnTo>
                    <a:pt x="2060993" y="364732"/>
                  </a:lnTo>
                  <a:cubicBezTo>
                    <a:pt x="2063706" y="361802"/>
                    <a:pt x="2067349" y="360249"/>
                    <a:pt x="2071048" y="360106"/>
                  </a:cubicBezTo>
                  <a:close/>
                  <a:moveTo>
                    <a:pt x="1695210" y="360106"/>
                  </a:moveTo>
                  <a:cubicBezTo>
                    <a:pt x="1698908" y="359964"/>
                    <a:pt x="1702660" y="361232"/>
                    <a:pt x="1705590" y="363945"/>
                  </a:cubicBezTo>
                  <a:lnTo>
                    <a:pt x="1735259" y="391413"/>
                  </a:lnTo>
                  <a:cubicBezTo>
                    <a:pt x="1741120" y="396839"/>
                    <a:pt x="1741472" y="405988"/>
                    <a:pt x="1736047" y="411849"/>
                  </a:cubicBezTo>
                  <a:lnTo>
                    <a:pt x="1721167" y="427921"/>
                  </a:lnTo>
                  <a:cubicBezTo>
                    <a:pt x="1715741" y="433781"/>
                    <a:pt x="1706592" y="434134"/>
                    <a:pt x="1700732" y="428708"/>
                  </a:cubicBezTo>
                  <a:lnTo>
                    <a:pt x="1671062" y="401239"/>
                  </a:lnTo>
                  <a:cubicBezTo>
                    <a:pt x="1665202" y="395813"/>
                    <a:pt x="1664849" y="386665"/>
                    <a:pt x="1670275" y="380805"/>
                  </a:cubicBezTo>
                  <a:lnTo>
                    <a:pt x="1685154" y="364732"/>
                  </a:lnTo>
                  <a:cubicBezTo>
                    <a:pt x="1687868" y="361802"/>
                    <a:pt x="1691511" y="360249"/>
                    <a:pt x="1695210" y="360106"/>
                  </a:cubicBezTo>
                  <a:close/>
                  <a:moveTo>
                    <a:pt x="1319371" y="360106"/>
                  </a:moveTo>
                  <a:cubicBezTo>
                    <a:pt x="1323069" y="359964"/>
                    <a:pt x="1326822" y="361232"/>
                    <a:pt x="1329752" y="363945"/>
                  </a:cubicBezTo>
                  <a:lnTo>
                    <a:pt x="1359422" y="391413"/>
                  </a:lnTo>
                  <a:cubicBezTo>
                    <a:pt x="1365282" y="396839"/>
                    <a:pt x="1365635" y="405988"/>
                    <a:pt x="1360209" y="411849"/>
                  </a:cubicBezTo>
                  <a:lnTo>
                    <a:pt x="1345329" y="427921"/>
                  </a:lnTo>
                  <a:cubicBezTo>
                    <a:pt x="1339903" y="433781"/>
                    <a:pt x="1330755" y="434134"/>
                    <a:pt x="1324893" y="428708"/>
                  </a:cubicBezTo>
                  <a:lnTo>
                    <a:pt x="1295224" y="401239"/>
                  </a:lnTo>
                  <a:cubicBezTo>
                    <a:pt x="1289364" y="395813"/>
                    <a:pt x="1289011" y="386665"/>
                    <a:pt x="1294437" y="380805"/>
                  </a:cubicBezTo>
                  <a:lnTo>
                    <a:pt x="1309317" y="364732"/>
                  </a:lnTo>
                  <a:cubicBezTo>
                    <a:pt x="1312030" y="361802"/>
                    <a:pt x="1315673" y="360249"/>
                    <a:pt x="1319371" y="360106"/>
                  </a:cubicBezTo>
                  <a:close/>
                  <a:moveTo>
                    <a:pt x="943533" y="360106"/>
                  </a:moveTo>
                  <a:cubicBezTo>
                    <a:pt x="947231" y="359964"/>
                    <a:pt x="950984" y="361232"/>
                    <a:pt x="953914" y="363945"/>
                  </a:cubicBezTo>
                  <a:lnTo>
                    <a:pt x="983584" y="391413"/>
                  </a:lnTo>
                  <a:cubicBezTo>
                    <a:pt x="989444" y="396839"/>
                    <a:pt x="989796" y="405988"/>
                    <a:pt x="984371" y="411849"/>
                  </a:cubicBezTo>
                  <a:lnTo>
                    <a:pt x="969490" y="427921"/>
                  </a:lnTo>
                  <a:cubicBezTo>
                    <a:pt x="964065" y="433781"/>
                    <a:pt x="954916" y="434134"/>
                    <a:pt x="949056" y="428708"/>
                  </a:cubicBezTo>
                  <a:lnTo>
                    <a:pt x="919386" y="401239"/>
                  </a:lnTo>
                  <a:cubicBezTo>
                    <a:pt x="913526" y="395813"/>
                    <a:pt x="913173" y="386665"/>
                    <a:pt x="918599" y="380805"/>
                  </a:cubicBezTo>
                  <a:lnTo>
                    <a:pt x="933479" y="364732"/>
                  </a:lnTo>
                  <a:cubicBezTo>
                    <a:pt x="936191" y="361802"/>
                    <a:pt x="939835" y="360249"/>
                    <a:pt x="943533" y="360106"/>
                  </a:cubicBezTo>
                  <a:close/>
                  <a:moveTo>
                    <a:pt x="567695" y="360106"/>
                  </a:moveTo>
                  <a:cubicBezTo>
                    <a:pt x="571393" y="359964"/>
                    <a:pt x="575146" y="361232"/>
                    <a:pt x="578076" y="363945"/>
                  </a:cubicBezTo>
                  <a:lnTo>
                    <a:pt x="607745" y="391413"/>
                  </a:lnTo>
                  <a:cubicBezTo>
                    <a:pt x="613606" y="396839"/>
                    <a:pt x="613958" y="405988"/>
                    <a:pt x="608533" y="411849"/>
                  </a:cubicBezTo>
                  <a:lnTo>
                    <a:pt x="593653" y="427921"/>
                  </a:lnTo>
                  <a:cubicBezTo>
                    <a:pt x="588226" y="433781"/>
                    <a:pt x="579078" y="434134"/>
                    <a:pt x="573217" y="428708"/>
                  </a:cubicBezTo>
                  <a:lnTo>
                    <a:pt x="543548" y="401239"/>
                  </a:lnTo>
                  <a:cubicBezTo>
                    <a:pt x="537687" y="395813"/>
                    <a:pt x="537335" y="386665"/>
                    <a:pt x="542760" y="380805"/>
                  </a:cubicBezTo>
                  <a:lnTo>
                    <a:pt x="557640" y="364732"/>
                  </a:lnTo>
                  <a:cubicBezTo>
                    <a:pt x="560353" y="361802"/>
                    <a:pt x="563997" y="360249"/>
                    <a:pt x="567695" y="360106"/>
                  </a:cubicBezTo>
                  <a:close/>
                  <a:moveTo>
                    <a:pt x="191858" y="360106"/>
                  </a:moveTo>
                  <a:cubicBezTo>
                    <a:pt x="195555" y="359964"/>
                    <a:pt x="199308" y="361232"/>
                    <a:pt x="202238" y="363945"/>
                  </a:cubicBezTo>
                  <a:lnTo>
                    <a:pt x="231907" y="391413"/>
                  </a:lnTo>
                  <a:cubicBezTo>
                    <a:pt x="237768" y="396839"/>
                    <a:pt x="238120" y="405988"/>
                    <a:pt x="232695" y="411849"/>
                  </a:cubicBezTo>
                  <a:lnTo>
                    <a:pt x="217815" y="427921"/>
                  </a:lnTo>
                  <a:cubicBezTo>
                    <a:pt x="212389" y="433781"/>
                    <a:pt x="203240" y="434134"/>
                    <a:pt x="197380" y="428708"/>
                  </a:cubicBezTo>
                  <a:lnTo>
                    <a:pt x="174854" y="407853"/>
                  </a:lnTo>
                  <a:lnTo>
                    <a:pt x="190329" y="360810"/>
                  </a:lnTo>
                  <a:close/>
                  <a:moveTo>
                    <a:pt x="3695676" y="358337"/>
                  </a:moveTo>
                  <a:cubicBezTo>
                    <a:pt x="3698785" y="358337"/>
                    <a:pt x="3701895" y="359523"/>
                    <a:pt x="3704267" y="361896"/>
                  </a:cubicBezTo>
                  <a:lnTo>
                    <a:pt x="3773214" y="430843"/>
                  </a:lnTo>
                  <a:cubicBezTo>
                    <a:pt x="3777959" y="435588"/>
                    <a:pt x="3777959" y="443281"/>
                    <a:pt x="3773214" y="448025"/>
                  </a:cubicBezTo>
                  <a:lnTo>
                    <a:pt x="3738790" y="482450"/>
                  </a:lnTo>
                  <a:cubicBezTo>
                    <a:pt x="3734045" y="487195"/>
                    <a:pt x="3726352" y="487195"/>
                    <a:pt x="3721608" y="482450"/>
                  </a:cubicBezTo>
                  <a:lnTo>
                    <a:pt x="3652661" y="413502"/>
                  </a:lnTo>
                  <a:cubicBezTo>
                    <a:pt x="3647916" y="408758"/>
                    <a:pt x="3647916" y="401065"/>
                    <a:pt x="3652661" y="396320"/>
                  </a:cubicBezTo>
                  <a:lnTo>
                    <a:pt x="3687085" y="361896"/>
                  </a:lnTo>
                  <a:cubicBezTo>
                    <a:pt x="3689458" y="359523"/>
                    <a:pt x="3692566" y="358337"/>
                    <a:pt x="3695676" y="358337"/>
                  </a:cubicBezTo>
                  <a:close/>
                  <a:moveTo>
                    <a:pt x="3319838" y="358337"/>
                  </a:moveTo>
                  <a:cubicBezTo>
                    <a:pt x="3322947" y="358337"/>
                    <a:pt x="3326056" y="359523"/>
                    <a:pt x="3328429" y="361896"/>
                  </a:cubicBezTo>
                  <a:lnTo>
                    <a:pt x="3397376" y="430843"/>
                  </a:lnTo>
                  <a:cubicBezTo>
                    <a:pt x="3402121" y="435588"/>
                    <a:pt x="3402121" y="443281"/>
                    <a:pt x="3397376" y="448025"/>
                  </a:cubicBezTo>
                  <a:lnTo>
                    <a:pt x="3362952" y="482450"/>
                  </a:lnTo>
                  <a:cubicBezTo>
                    <a:pt x="3358206" y="487195"/>
                    <a:pt x="3350514" y="487195"/>
                    <a:pt x="3345770" y="482450"/>
                  </a:cubicBezTo>
                  <a:lnTo>
                    <a:pt x="3276822" y="413502"/>
                  </a:lnTo>
                  <a:cubicBezTo>
                    <a:pt x="3272078" y="408758"/>
                    <a:pt x="3272078" y="401065"/>
                    <a:pt x="3276822" y="396320"/>
                  </a:cubicBezTo>
                  <a:lnTo>
                    <a:pt x="3311247" y="361896"/>
                  </a:lnTo>
                  <a:cubicBezTo>
                    <a:pt x="3313619" y="359523"/>
                    <a:pt x="3316729" y="358337"/>
                    <a:pt x="3319838" y="358337"/>
                  </a:cubicBezTo>
                  <a:close/>
                  <a:moveTo>
                    <a:pt x="2944000" y="358337"/>
                  </a:moveTo>
                  <a:cubicBezTo>
                    <a:pt x="2947109" y="358337"/>
                    <a:pt x="2950218" y="359523"/>
                    <a:pt x="2952590" y="361896"/>
                  </a:cubicBezTo>
                  <a:lnTo>
                    <a:pt x="3021538" y="430843"/>
                  </a:lnTo>
                  <a:cubicBezTo>
                    <a:pt x="3026283" y="435588"/>
                    <a:pt x="3026283" y="443281"/>
                    <a:pt x="3021538" y="448025"/>
                  </a:cubicBezTo>
                  <a:lnTo>
                    <a:pt x="2987114" y="482450"/>
                  </a:lnTo>
                  <a:cubicBezTo>
                    <a:pt x="2982369" y="487195"/>
                    <a:pt x="2974676" y="487195"/>
                    <a:pt x="2969932" y="482450"/>
                  </a:cubicBezTo>
                  <a:lnTo>
                    <a:pt x="2900984" y="413502"/>
                  </a:lnTo>
                  <a:cubicBezTo>
                    <a:pt x="2896239" y="408758"/>
                    <a:pt x="2896239" y="401065"/>
                    <a:pt x="2900984" y="396320"/>
                  </a:cubicBezTo>
                  <a:lnTo>
                    <a:pt x="2935408" y="361896"/>
                  </a:lnTo>
                  <a:cubicBezTo>
                    <a:pt x="2937781" y="359523"/>
                    <a:pt x="2940890" y="358337"/>
                    <a:pt x="2944000" y="358337"/>
                  </a:cubicBezTo>
                  <a:close/>
                  <a:moveTo>
                    <a:pt x="2568161" y="358337"/>
                  </a:moveTo>
                  <a:cubicBezTo>
                    <a:pt x="2571271" y="358337"/>
                    <a:pt x="2574380" y="359523"/>
                    <a:pt x="2576753" y="361896"/>
                  </a:cubicBezTo>
                  <a:lnTo>
                    <a:pt x="2645700" y="430843"/>
                  </a:lnTo>
                  <a:cubicBezTo>
                    <a:pt x="2650444" y="435588"/>
                    <a:pt x="2650444" y="443281"/>
                    <a:pt x="2645700" y="448025"/>
                  </a:cubicBezTo>
                  <a:lnTo>
                    <a:pt x="2611276" y="482450"/>
                  </a:lnTo>
                  <a:cubicBezTo>
                    <a:pt x="2606530" y="487195"/>
                    <a:pt x="2598838" y="487195"/>
                    <a:pt x="2594094" y="482450"/>
                  </a:cubicBezTo>
                  <a:lnTo>
                    <a:pt x="2525146" y="413502"/>
                  </a:lnTo>
                  <a:cubicBezTo>
                    <a:pt x="2520402" y="408758"/>
                    <a:pt x="2520402" y="401065"/>
                    <a:pt x="2525146" y="396320"/>
                  </a:cubicBezTo>
                  <a:lnTo>
                    <a:pt x="2559571" y="361896"/>
                  </a:lnTo>
                  <a:cubicBezTo>
                    <a:pt x="2561943" y="359523"/>
                    <a:pt x="2565052" y="358337"/>
                    <a:pt x="2568161" y="358337"/>
                  </a:cubicBezTo>
                  <a:close/>
                  <a:moveTo>
                    <a:pt x="2192324" y="358337"/>
                  </a:moveTo>
                  <a:cubicBezTo>
                    <a:pt x="2195432" y="358337"/>
                    <a:pt x="2198542" y="359523"/>
                    <a:pt x="2200914" y="361896"/>
                  </a:cubicBezTo>
                  <a:lnTo>
                    <a:pt x="2269862" y="430843"/>
                  </a:lnTo>
                  <a:cubicBezTo>
                    <a:pt x="2274606" y="435588"/>
                    <a:pt x="2274606" y="443281"/>
                    <a:pt x="2269862" y="448025"/>
                  </a:cubicBezTo>
                  <a:lnTo>
                    <a:pt x="2235437" y="482450"/>
                  </a:lnTo>
                  <a:cubicBezTo>
                    <a:pt x="2230692" y="487195"/>
                    <a:pt x="2223000" y="487195"/>
                    <a:pt x="2218256" y="482450"/>
                  </a:cubicBezTo>
                  <a:lnTo>
                    <a:pt x="2149308" y="413502"/>
                  </a:lnTo>
                  <a:cubicBezTo>
                    <a:pt x="2144564" y="408758"/>
                    <a:pt x="2144564" y="401065"/>
                    <a:pt x="2149308" y="396320"/>
                  </a:cubicBezTo>
                  <a:lnTo>
                    <a:pt x="2183733" y="361896"/>
                  </a:lnTo>
                  <a:cubicBezTo>
                    <a:pt x="2186105" y="359523"/>
                    <a:pt x="2189214" y="358337"/>
                    <a:pt x="2192324" y="358337"/>
                  </a:cubicBezTo>
                  <a:close/>
                  <a:moveTo>
                    <a:pt x="1816486" y="358337"/>
                  </a:moveTo>
                  <a:cubicBezTo>
                    <a:pt x="1819595" y="358337"/>
                    <a:pt x="1822704" y="359523"/>
                    <a:pt x="1825077" y="361896"/>
                  </a:cubicBezTo>
                  <a:lnTo>
                    <a:pt x="1894024" y="430843"/>
                  </a:lnTo>
                  <a:cubicBezTo>
                    <a:pt x="1898769" y="435588"/>
                    <a:pt x="1898769" y="443281"/>
                    <a:pt x="1894024" y="448025"/>
                  </a:cubicBezTo>
                  <a:lnTo>
                    <a:pt x="1859599" y="482450"/>
                  </a:lnTo>
                  <a:cubicBezTo>
                    <a:pt x="1854854" y="487195"/>
                    <a:pt x="1847162" y="487195"/>
                    <a:pt x="1842418" y="482450"/>
                  </a:cubicBezTo>
                  <a:lnTo>
                    <a:pt x="1773470" y="413502"/>
                  </a:lnTo>
                  <a:cubicBezTo>
                    <a:pt x="1768725" y="408758"/>
                    <a:pt x="1768725" y="401065"/>
                    <a:pt x="1773470" y="396320"/>
                  </a:cubicBezTo>
                  <a:lnTo>
                    <a:pt x="1807895" y="361896"/>
                  </a:lnTo>
                  <a:cubicBezTo>
                    <a:pt x="1810267" y="359523"/>
                    <a:pt x="1813376" y="358337"/>
                    <a:pt x="1816486" y="358337"/>
                  </a:cubicBezTo>
                  <a:close/>
                  <a:moveTo>
                    <a:pt x="1440647" y="358337"/>
                  </a:moveTo>
                  <a:cubicBezTo>
                    <a:pt x="1443756" y="358337"/>
                    <a:pt x="1446866" y="359523"/>
                    <a:pt x="1449238" y="361896"/>
                  </a:cubicBezTo>
                  <a:lnTo>
                    <a:pt x="1518186" y="430843"/>
                  </a:lnTo>
                  <a:cubicBezTo>
                    <a:pt x="1522930" y="435588"/>
                    <a:pt x="1522930" y="443281"/>
                    <a:pt x="1518186" y="448025"/>
                  </a:cubicBezTo>
                  <a:lnTo>
                    <a:pt x="1483761" y="482450"/>
                  </a:lnTo>
                  <a:cubicBezTo>
                    <a:pt x="1479016" y="487195"/>
                    <a:pt x="1471324" y="487195"/>
                    <a:pt x="1466579" y="482450"/>
                  </a:cubicBezTo>
                  <a:lnTo>
                    <a:pt x="1397632" y="413502"/>
                  </a:lnTo>
                  <a:cubicBezTo>
                    <a:pt x="1392887" y="408758"/>
                    <a:pt x="1392887" y="401065"/>
                    <a:pt x="1397632" y="396320"/>
                  </a:cubicBezTo>
                  <a:lnTo>
                    <a:pt x="1432056" y="361896"/>
                  </a:lnTo>
                  <a:cubicBezTo>
                    <a:pt x="1434429" y="359523"/>
                    <a:pt x="1437538" y="358337"/>
                    <a:pt x="1440647" y="358337"/>
                  </a:cubicBezTo>
                  <a:close/>
                  <a:moveTo>
                    <a:pt x="1064809" y="358337"/>
                  </a:moveTo>
                  <a:cubicBezTo>
                    <a:pt x="1067919" y="358337"/>
                    <a:pt x="1071028" y="359523"/>
                    <a:pt x="1073400" y="361896"/>
                  </a:cubicBezTo>
                  <a:lnTo>
                    <a:pt x="1142347" y="430843"/>
                  </a:lnTo>
                  <a:cubicBezTo>
                    <a:pt x="1147092" y="435588"/>
                    <a:pt x="1147092" y="443281"/>
                    <a:pt x="1142348" y="448025"/>
                  </a:cubicBezTo>
                  <a:lnTo>
                    <a:pt x="1107923" y="482450"/>
                  </a:lnTo>
                  <a:cubicBezTo>
                    <a:pt x="1103178" y="487195"/>
                    <a:pt x="1095486" y="487195"/>
                    <a:pt x="1090741" y="482450"/>
                  </a:cubicBezTo>
                  <a:lnTo>
                    <a:pt x="1021794" y="413502"/>
                  </a:lnTo>
                  <a:cubicBezTo>
                    <a:pt x="1017049" y="408758"/>
                    <a:pt x="1017049" y="401065"/>
                    <a:pt x="1021794" y="396320"/>
                  </a:cubicBezTo>
                  <a:lnTo>
                    <a:pt x="1056218" y="361896"/>
                  </a:lnTo>
                  <a:cubicBezTo>
                    <a:pt x="1058590" y="359523"/>
                    <a:pt x="1061700" y="358337"/>
                    <a:pt x="1064809" y="358337"/>
                  </a:cubicBezTo>
                  <a:close/>
                  <a:moveTo>
                    <a:pt x="688971" y="358337"/>
                  </a:moveTo>
                  <a:cubicBezTo>
                    <a:pt x="692080" y="358337"/>
                    <a:pt x="695190" y="359523"/>
                    <a:pt x="697562" y="361896"/>
                  </a:cubicBezTo>
                  <a:lnTo>
                    <a:pt x="766510" y="430843"/>
                  </a:lnTo>
                  <a:cubicBezTo>
                    <a:pt x="771254" y="435588"/>
                    <a:pt x="771254" y="443281"/>
                    <a:pt x="766510" y="448025"/>
                  </a:cubicBezTo>
                  <a:lnTo>
                    <a:pt x="732085" y="482450"/>
                  </a:lnTo>
                  <a:cubicBezTo>
                    <a:pt x="727340" y="487195"/>
                    <a:pt x="719648" y="487195"/>
                    <a:pt x="714903" y="482450"/>
                  </a:cubicBezTo>
                  <a:lnTo>
                    <a:pt x="645956" y="413502"/>
                  </a:lnTo>
                  <a:cubicBezTo>
                    <a:pt x="641211" y="408758"/>
                    <a:pt x="641211" y="401065"/>
                    <a:pt x="645956" y="396320"/>
                  </a:cubicBezTo>
                  <a:lnTo>
                    <a:pt x="680380" y="361896"/>
                  </a:lnTo>
                  <a:cubicBezTo>
                    <a:pt x="682752" y="359523"/>
                    <a:pt x="685862" y="358337"/>
                    <a:pt x="688971" y="358337"/>
                  </a:cubicBezTo>
                  <a:close/>
                  <a:moveTo>
                    <a:pt x="313133" y="358337"/>
                  </a:moveTo>
                  <a:cubicBezTo>
                    <a:pt x="316243" y="358337"/>
                    <a:pt x="319352" y="359523"/>
                    <a:pt x="321724" y="361896"/>
                  </a:cubicBezTo>
                  <a:lnTo>
                    <a:pt x="390671" y="430843"/>
                  </a:lnTo>
                  <a:cubicBezTo>
                    <a:pt x="395416" y="435588"/>
                    <a:pt x="395416" y="443281"/>
                    <a:pt x="390672" y="448025"/>
                  </a:cubicBezTo>
                  <a:lnTo>
                    <a:pt x="356247" y="482450"/>
                  </a:lnTo>
                  <a:cubicBezTo>
                    <a:pt x="351502" y="487195"/>
                    <a:pt x="343810" y="487195"/>
                    <a:pt x="339065" y="482450"/>
                  </a:cubicBezTo>
                  <a:lnTo>
                    <a:pt x="270118" y="413502"/>
                  </a:lnTo>
                  <a:cubicBezTo>
                    <a:pt x="265373" y="408758"/>
                    <a:pt x="265373" y="401065"/>
                    <a:pt x="270118" y="396320"/>
                  </a:cubicBezTo>
                  <a:lnTo>
                    <a:pt x="304542" y="361896"/>
                  </a:lnTo>
                  <a:cubicBezTo>
                    <a:pt x="306915" y="359523"/>
                    <a:pt x="310024" y="358337"/>
                    <a:pt x="313133" y="358337"/>
                  </a:cubicBezTo>
                  <a:close/>
                  <a:moveTo>
                    <a:pt x="3805332" y="356398"/>
                  </a:moveTo>
                  <a:cubicBezTo>
                    <a:pt x="3806430" y="356446"/>
                    <a:pt x="3807508" y="356913"/>
                    <a:pt x="3808308" y="357787"/>
                  </a:cubicBezTo>
                  <a:lnTo>
                    <a:pt x="3811740" y="361539"/>
                  </a:lnTo>
                  <a:cubicBezTo>
                    <a:pt x="3813340" y="363288"/>
                    <a:pt x="3813220" y="366001"/>
                    <a:pt x="3811472" y="367601"/>
                  </a:cubicBezTo>
                  <a:lnTo>
                    <a:pt x="3807720" y="371034"/>
                  </a:lnTo>
                  <a:cubicBezTo>
                    <a:pt x="3805972" y="372634"/>
                    <a:pt x="3803258" y="372514"/>
                    <a:pt x="3801658" y="370765"/>
                  </a:cubicBezTo>
                  <a:lnTo>
                    <a:pt x="3798226" y="367014"/>
                  </a:lnTo>
                  <a:cubicBezTo>
                    <a:pt x="3796626" y="365265"/>
                    <a:pt x="3796746" y="362551"/>
                    <a:pt x="3798494" y="360952"/>
                  </a:cubicBezTo>
                  <a:lnTo>
                    <a:pt x="3802246" y="357519"/>
                  </a:lnTo>
                  <a:cubicBezTo>
                    <a:pt x="3803120" y="356719"/>
                    <a:pt x="3804236" y="356349"/>
                    <a:pt x="3805332" y="356398"/>
                  </a:cubicBezTo>
                  <a:close/>
                  <a:moveTo>
                    <a:pt x="3429494" y="356398"/>
                  </a:moveTo>
                  <a:cubicBezTo>
                    <a:pt x="3430591" y="356446"/>
                    <a:pt x="3431670" y="356913"/>
                    <a:pt x="3432470" y="357787"/>
                  </a:cubicBezTo>
                  <a:lnTo>
                    <a:pt x="3435903" y="361539"/>
                  </a:lnTo>
                  <a:cubicBezTo>
                    <a:pt x="3437503" y="363288"/>
                    <a:pt x="3437382" y="366001"/>
                    <a:pt x="3435634" y="367601"/>
                  </a:cubicBezTo>
                  <a:lnTo>
                    <a:pt x="3431882" y="371034"/>
                  </a:lnTo>
                  <a:cubicBezTo>
                    <a:pt x="3430134" y="372634"/>
                    <a:pt x="3427420" y="372514"/>
                    <a:pt x="3425820" y="370765"/>
                  </a:cubicBezTo>
                  <a:lnTo>
                    <a:pt x="3422387" y="367014"/>
                  </a:lnTo>
                  <a:cubicBezTo>
                    <a:pt x="3420787" y="365265"/>
                    <a:pt x="3420908" y="362551"/>
                    <a:pt x="3422656" y="360952"/>
                  </a:cubicBezTo>
                  <a:lnTo>
                    <a:pt x="3426408" y="357519"/>
                  </a:lnTo>
                  <a:cubicBezTo>
                    <a:pt x="3427282" y="356719"/>
                    <a:pt x="3428397" y="356349"/>
                    <a:pt x="3429494" y="356398"/>
                  </a:cubicBezTo>
                  <a:close/>
                  <a:moveTo>
                    <a:pt x="3053656" y="356398"/>
                  </a:moveTo>
                  <a:cubicBezTo>
                    <a:pt x="3054753" y="356446"/>
                    <a:pt x="3055832" y="356913"/>
                    <a:pt x="3056632" y="357787"/>
                  </a:cubicBezTo>
                  <a:lnTo>
                    <a:pt x="3060064" y="361539"/>
                  </a:lnTo>
                  <a:cubicBezTo>
                    <a:pt x="3061664" y="363288"/>
                    <a:pt x="3061544" y="366001"/>
                    <a:pt x="3059796" y="367601"/>
                  </a:cubicBezTo>
                  <a:lnTo>
                    <a:pt x="3056044" y="371034"/>
                  </a:lnTo>
                  <a:cubicBezTo>
                    <a:pt x="3054296" y="372634"/>
                    <a:pt x="3051582" y="372514"/>
                    <a:pt x="3049982" y="370765"/>
                  </a:cubicBezTo>
                  <a:lnTo>
                    <a:pt x="3046549" y="367014"/>
                  </a:lnTo>
                  <a:cubicBezTo>
                    <a:pt x="3044950" y="365265"/>
                    <a:pt x="3045070" y="362551"/>
                    <a:pt x="3046818" y="360952"/>
                  </a:cubicBezTo>
                  <a:lnTo>
                    <a:pt x="3050570" y="357519"/>
                  </a:lnTo>
                  <a:cubicBezTo>
                    <a:pt x="3051444" y="356719"/>
                    <a:pt x="3052560" y="356349"/>
                    <a:pt x="3053656" y="356398"/>
                  </a:cubicBezTo>
                  <a:close/>
                  <a:moveTo>
                    <a:pt x="2677818" y="356398"/>
                  </a:moveTo>
                  <a:cubicBezTo>
                    <a:pt x="2678915" y="356446"/>
                    <a:pt x="2679993" y="356913"/>
                    <a:pt x="2680793" y="357787"/>
                  </a:cubicBezTo>
                  <a:lnTo>
                    <a:pt x="2684226" y="361539"/>
                  </a:lnTo>
                  <a:cubicBezTo>
                    <a:pt x="2685826" y="363288"/>
                    <a:pt x="2685706" y="366001"/>
                    <a:pt x="2683957" y="367601"/>
                  </a:cubicBezTo>
                  <a:lnTo>
                    <a:pt x="2680206" y="371034"/>
                  </a:lnTo>
                  <a:cubicBezTo>
                    <a:pt x="2678457" y="372634"/>
                    <a:pt x="2675744" y="372514"/>
                    <a:pt x="2674144" y="370765"/>
                  </a:cubicBezTo>
                  <a:lnTo>
                    <a:pt x="2670711" y="367014"/>
                  </a:lnTo>
                  <a:cubicBezTo>
                    <a:pt x="2669111" y="365265"/>
                    <a:pt x="2669232" y="362551"/>
                    <a:pt x="2670980" y="360952"/>
                  </a:cubicBezTo>
                  <a:lnTo>
                    <a:pt x="2674731" y="357519"/>
                  </a:lnTo>
                  <a:cubicBezTo>
                    <a:pt x="2675606" y="356719"/>
                    <a:pt x="2676721" y="356349"/>
                    <a:pt x="2677818" y="356398"/>
                  </a:cubicBezTo>
                  <a:close/>
                  <a:moveTo>
                    <a:pt x="2301980" y="356398"/>
                  </a:moveTo>
                  <a:cubicBezTo>
                    <a:pt x="2303077" y="356446"/>
                    <a:pt x="2304156" y="356913"/>
                    <a:pt x="2304955" y="357787"/>
                  </a:cubicBezTo>
                  <a:lnTo>
                    <a:pt x="2308388" y="361539"/>
                  </a:lnTo>
                  <a:cubicBezTo>
                    <a:pt x="2309988" y="363288"/>
                    <a:pt x="2309867" y="366001"/>
                    <a:pt x="2308119" y="367601"/>
                  </a:cubicBezTo>
                  <a:lnTo>
                    <a:pt x="2304367" y="371034"/>
                  </a:lnTo>
                  <a:cubicBezTo>
                    <a:pt x="2302620" y="372634"/>
                    <a:pt x="2299906" y="372514"/>
                    <a:pt x="2298306" y="370765"/>
                  </a:cubicBezTo>
                  <a:lnTo>
                    <a:pt x="2294872" y="367014"/>
                  </a:lnTo>
                  <a:cubicBezTo>
                    <a:pt x="2293273" y="365265"/>
                    <a:pt x="2293393" y="362551"/>
                    <a:pt x="2295142" y="360952"/>
                  </a:cubicBezTo>
                  <a:lnTo>
                    <a:pt x="2298893" y="357519"/>
                  </a:lnTo>
                  <a:cubicBezTo>
                    <a:pt x="2299768" y="356719"/>
                    <a:pt x="2300883" y="356349"/>
                    <a:pt x="2301980" y="356398"/>
                  </a:cubicBezTo>
                  <a:close/>
                  <a:moveTo>
                    <a:pt x="1926142" y="356398"/>
                  </a:moveTo>
                  <a:cubicBezTo>
                    <a:pt x="1927239" y="356446"/>
                    <a:pt x="1928318" y="356913"/>
                    <a:pt x="1929117" y="357787"/>
                  </a:cubicBezTo>
                  <a:lnTo>
                    <a:pt x="1932550" y="361539"/>
                  </a:lnTo>
                  <a:cubicBezTo>
                    <a:pt x="1934150" y="363288"/>
                    <a:pt x="1934029" y="366001"/>
                    <a:pt x="1932282" y="367601"/>
                  </a:cubicBezTo>
                  <a:lnTo>
                    <a:pt x="1928529" y="371034"/>
                  </a:lnTo>
                  <a:cubicBezTo>
                    <a:pt x="1926782" y="372634"/>
                    <a:pt x="1924068" y="372514"/>
                    <a:pt x="1922468" y="370765"/>
                  </a:cubicBezTo>
                  <a:lnTo>
                    <a:pt x="1919035" y="367014"/>
                  </a:lnTo>
                  <a:cubicBezTo>
                    <a:pt x="1917435" y="365265"/>
                    <a:pt x="1917555" y="362551"/>
                    <a:pt x="1919304" y="360952"/>
                  </a:cubicBezTo>
                  <a:lnTo>
                    <a:pt x="1923055" y="357519"/>
                  </a:lnTo>
                  <a:cubicBezTo>
                    <a:pt x="1923930" y="356719"/>
                    <a:pt x="1925045" y="356349"/>
                    <a:pt x="1926142" y="356398"/>
                  </a:cubicBezTo>
                  <a:close/>
                  <a:moveTo>
                    <a:pt x="1550304" y="356398"/>
                  </a:moveTo>
                  <a:cubicBezTo>
                    <a:pt x="1551401" y="356446"/>
                    <a:pt x="1552479" y="356913"/>
                    <a:pt x="1553279" y="357787"/>
                  </a:cubicBezTo>
                  <a:lnTo>
                    <a:pt x="1556712" y="361539"/>
                  </a:lnTo>
                  <a:cubicBezTo>
                    <a:pt x="1558312" y="363288"/>
                    <a:pt x="1558191" y="366001"/>
                    <a:pt x="1556443" y="367601"/>
                  </a:cubicBezTo>
                  <a:lnTo>
                    <a:pt x="1552691" y="371034"/>
                  </a:lnTo>
                  <a:cubicBezTo>
                    <a:pt x="1550943" y="372634"/>
                    <a:pt x="1548229" y="372514"/>
                    <a:pt x="1546630" y="370765"/>
                  </a:cubicBezTo>
                  <a:lnTo>
                    <a:pt x="1543196" y="367014"/>
                  </a:lnTo>
                  <a:cubicBezTo>
                    <a:pt x="1541597" y="365265"/>
                    <a:pt x="1541717" y="362551"/>
                    <a:pt x="1543465" y="360952"/>
                  </a:cubicBezTo>
                  <a:lnTo>
                    <a:pt x="1547217" y="357519"/>
                  </a:lnTo>
                  <a:cubicBezTo>
                    <a:pt x="1548091" y="356719"/>
                    <a:pt x="1549207" y="356349"/>
                    <a:pt x="1550304" y="356398"/>
                  </a:cubicBezTo>
                  <a:close/>
                  <a:moveTo>
                    <a:pt x="1174466" y="356398"/>
                  </a:moveTo>
                  <a:cubicBezTo>
                    <a:pt x="1175562" y="356446"/>
                    <a:pt x="1176641" y="356913"/>
                    <a:pt x="1177441" y="357787"/>
                  </a:cubicBezTo>
                  <a:lnTo>
                    <a:pt x="1180874" y="361539"/>
                  </a:lnTo>
                  <a:cubicBezTo>
                    <a:pt x="1182474" y="363288"/>
                    <a:pt x="1182353" y="366001"/>
                    <a:pt x="1180605" y="367601"/>
                  </a:cubicBezTo>
                  <a:lnTo>
                    <a:pt x="1176853" y="371034"/>
                  </a:lnTo>
                  <a:cubicBezTo>
                    <a:pt x="1175105" y="372634"/>
                    <a:pt x="1172391" y="372514"/>
                    <a:pt x="1170792" y="370765"/>
                  </a:cubicBezTo>
                  <a:lnTo>
                    <a:pt x="1167358" y="367014"/>
                  </a:lnTo>
                  <a:cubicBezTo>
                    <a:pt x="1165759" y="365265"/>
                    <a:pt x="1165879" y="362551"/>
                    <a:pt x="1167628" y="360952"/>
                  </a:cubicBezTo>
                  <a:lnTo>
                    <a:pt x="1171379" y="357519"/>
                  </a:lnTo>
                  <a:cubicBezTo>
                    <a:pt x="1172254" y="356719"/>
                    <a:pt x="1173369" y="356349"/>
                    <a:pt x="1174466" y="356398"/>
                  </a:cubicBezTo>
                  <a:close/>
                  <a:moveTo>
                    <a:pt x="798628" y="356398"/>
                  </a:moveTo>
                  <a:cubicBezTo>
                    <a:pt x="799725" y="356446"/>
                    <a:pt x="800803" y="356913"/>
                    <a:pt x="801603" y="357787"/>
                  </a:cubicBezTo>
                  <a:lnTo>
                    <a:pt x="805036" y="361539"/>
                  </a:lnTo>
                  <a:cubicBezTo>
                    <a:pt x="806636" y="363288"/>
                    <a:pt x="806515" y="366001"/>
                    <a:pt x="804767" y="367601"/>
                  </a:cubicBezTo>
                  <a:lnTo>
                    <a:pt x="801015" y="371034"/>
                  </a:lnTo>
                  <a:cubicBezTo>
                    <a:pt x="799267" y="372634"/>
                    <a:pt x="796553" y="372514"/>
                    <a:pt x="794954" y="370765"/>
                  </a:cubicBezTo>
                  <a:lnTo>
                    <a:pt x="791520" y="367014"/>
                  </a:lnTo>
                  <a:cubicBezTo>
                    <a:pt x="789920" y="365265"/>
                    <a:pt x="790041" y="362551"/>
                    <a:pt x="791789" y="360952"/>
                  </a:cubicBezTo>
                  <a:lnTo>
                    <a:pt x="795541" y="357519"/>
                  </a:lnTo>
                  <a:cubicBezTo>
                    <a:pt x="796415" y="356719"/>
                    <a:pt x="797531" y="356349"/>
                    <a:pt x="798628" y="356398"/>
                  </a:cubicBezTo>
                  <a:close/>
                  <a:moveTo>
                    <a:pt x="422790" y="356398"/>
                  </a:moveTo>
                  <a:cubicBezTo>
                    <a:pt x="423887" y="356446"/>
                    <a:pt x="424965" y="356913"/>
                    <a:pt x="425765" y="357787"/>
                  </a:cubicBezTo>
                  <a:lnTo>
                    <a:pt x="429198" y="361539"/>
                  </a:lnTo>
                  <a:cubicBezTo>
                    <a:pt x="430798" y="363288"/>
                    <a:pt x="430677" y="366001"/>
                    <a:pt x="428929" y="367601"/>
                  </a:cubicBezTo>
                  <a:lnTo>
                    <a:pt x="425177" y="371034"/>
                  </a:lnTo>
                  <a:cubicBezTo>
                    <a:pt x="423429" y="372634"/>
                    <a:pt x="420715" y="372514"/>
                    <a:pt x="419116" y="370765"/>
                  </a:cubicBezTo>
                  <a:lnTo>
                    <a:pt x="415683" y="367014"/>
                  </a:lnTo>
                  <a:cubicBezTo>
                    <a:pt x="414083" y="365265"/>
                    <a:pt x="414203" y="362551"/>
                    <a:pt x="415951" y="360952"/>
                  </a:cubicBezTo>
                  <a:lnTo>
                    <a:pt x="419703" y="357519"/>
                  </a:lnTo>
                  <a:cubicBezTo>
                    <a:pt x="420578" y="356719"/>
                    <a:pt x="421693" y="356349"/>
                    <a:pt x="422790" y="356398"/>
                  </a:cubicBezTo>
                  <a:close/>
                  <a:moveTo>
                    <a:pt x="3888788" y="346714"/>
                  </a:moveTo>
                  <a:cubicBezTo>
                    <a:pt x="3890414" y="346821"/>
                    <a:pt x="3891998" y="347550"/>
                    <a:pt x="3893156" y="348872"/>
                  </a:cubicBezTo>
                  <a:lnTo>
                    <a:pt x="3899507" y="356128"/>
                  </a:lnTo>
                  <a:cubicBezTo>
                    <a:pt x="3901823" y="358773"/>
                    <a:pt x="3901556" y="362796"/>
                    <a:pt x="3898910" y="365111"/>
                  </a:cubicBezTo>
                  <a:lnTo>
                    <a:pt x="3889766" y="373115"/>
                  </a:lnTo>
                  <a:cubicBezTo>
                    <a:pt x="3887122" y="375430"/>
                    <a:pt x="3883099" y="375162"/>
                    <a:pt x="3880784" y="372517"/>
                  </a:cubicBezTo>
                  <a:lnTo>
                    <a:pt x="3874433" y="365261"/>
                  </a:lnTo>
                  <a:cubicBezTo>
                    <a:pt x="3872117" y="362616"/>
                    <a:pt x="3872385" y="358594"/>
                    <a:pt x="3875030" y="356279"/>
                  </a:cubicBezTo>
                  <a:lnTo>
                    <a:pt x="3884173" y="348275"/>
                  </a:lnTo>
                  <a:cubicBezTo>
                    <a:pt x="3885496" y="347117"/>
                    <a:pt x="3887163" y="346605"/>
                    <a:pt x="3888788" y="346714"/>
                  </a:cubicBezTo>
                  <a:close/>
                  <a:moveTo>
                    <a:pt x="3512951" y="346714"/>
                  </a:moveTo>
                  <a:cubicBezTo>
                    <a:pt x="3514576" y="346821"/>
                    <a:pt x="3516160" y="347550"/>
                    <a:pt x="3517318" y="348872"/>
                  </a:cubicBezTo>
                  <a:lnTo>
                    <a:pt x="3523669" y="356128"/>
                  </a:lnTo>
                  <a:cubicBezTo>
                    <a:pt x="3525985" y="358773"/>
                    <a:pt x="3525717" y="362796"/>
                    <a:pt x="3523072" y="365111"/>
                  </a:cubicBezTo>
                  <a:lnTo>
                    <a:pt x="3513929" y="373115"/>
                  </a:lnTo>
                  <a:cubicBezTo>
                    <a:pt x="3511284" y="375430"/>
                    <a:pt x="3507261" y="375162"/>
                    <a:pt x="3504946" y="372517"/>
                  </a:cubicBezTo>
                  <a:lnTo>
                    <a:pt x="3498594" y="365261"/>
                  </a:lnTo>
                  <a:cubicBezTo>
                    <a:pt x="3496279" y="362616"/>
                    <a:pt x="3496546" y="358594"/>
                    <a:pt x="3499192" y="356279"/>
                  </a:cubicBezTo>
                  <a:lnTo>
                    <a:pt x="3508335" y="348275"/>
                  </a:lnTo>
                  <a:cubicBezTo>
                    <a:pt x="3509658" y="347117"/>
                    <a:pt x="3511325" y="346605"/>
                    <a:pt x="3512951" y="346714"/>
                  </a:cubicBezTo>
                  <a:close/>
                  <a:moveTo>
                    <a:pt x="3137112" y="346714"/>
                  </a:moveTo>
                  <a:cubicBezTo>
                    <a:pt x="3138738" y="346821"/>
                    <a:pt x="3140322" y="347550"/>
                    <a:pt x="3141480" y="348872"/>
                  </a:cubicBezTo>
                  <a:lnTo>
                    <a:pt x="3147831" y="356128"/>
                  </a:lnTo>
                  <a:cubicBezTo>
                    <a:pt x="3150146" y="358773"/>
                    <a:pt x="3149879" y="362796"/>
                    <a:pt x="3147234" y="365111"/>
                  </a:cubicBezTo>
                  <a:lnTo>
                    <a:pt x="3138090" y="373115"/>
                  </a:lnTo>
                  <a:cubicBezTo>
                    <a:pt x="3135445" y="375430"/>
                    <a:pt x="3131423" y="375162"/>
                    <a:pt x="3129108" y="372517"/>
                  </a:cubicBezTo>
                  <a:lnTo>
                    <a:pt x="3122757" y="365261"/>
                  </a:lnTo>
                  <a:cubicBezTo>
                    <a:pt x="3120441" y="362616"/>
                    <a:pt x="3120708" y="358594"/>
                    <a:pt x="3123354" y="356279"/>
                  </a:cubicBezTo>
                  <a:lnTo>
                    <a:pt x="3132497" y="348275"/>
                  </a:lnTo>
                  <a:cubicBezTo>
                    <a:pt x="3133820" y="347117"/>
                    <a:pt x="3135487" y="346605"/>
                    <a:pt x="3137112" y="346714"/>
                  </a:cubicBezTo>
                  <a:close/>
                  <a:moveTo>
                    <a:pt x="2761274" y="346714"/>
                  </a:moveTo>
                  <a:cubicBezTo>
                    <a:pt x="2762900" y="346821"/>
                    <a:pt x="2764484" y="347550"/>
                    <a:pt x="2765642" y="348872"/>
                  </a:cubicBezTo>
                  <a:lnTo>
                    <a:pt x="2771993" y="356128"/>
                  </a:lnTo>
                  <a:cubicBezTo>
                    <a:pt x="2774309" y="358773"/>
                    <a:pt x="2774041" y="362796"/>
                    <a:pt x="2771396" y="365111"/>
                  </a:cubicBezTo>
                  <a:lnTo>
                    <a:pt x="2762252" y="373115"/>
                  </a:lnTo>
                  <a:cubicBezTo>
                    <a:pt x="2759607" y="375430"/>
                    <a:pt x="2755585" y="375162"/>
                    <a:pt x="2753269" y="372517"/>
                  </a:cubicBezTo>
                  <a:lnTo>
                    <a:pt x="2746918" y="365261"/>
                  </a:lnTo>
                  <a:cubicBezTo>
                    <a:pt x="2744602" y="362616"/>
                    <a:pt x="2744870" y="358594"/>
                    <a:pt x="2747516" y="356279"/>
                  </a:cubicBezTo>
                  <a:lnTo>
                    <a:pt x="2756659" y="348275"/>
                  </a:lnTo>
                  <a:cubicBezTo>
                    <a:pt x="2757982" y="347117"/>
                    <a:pt x="2759649" y="346605"/>
                    <a:pt x="2761274" y="346714"/>
                  </a:cubicBezTo>
                  <a:close/>
                  <a:moveTo>
                    <a:pt x="2385436" y="346714"/>
                  </a:moveTo>
                  <a:cubicBezTo>
                    <a:pt x="2387061" y="346821"/>
                    <a:pt x="2388646" y="347550"/>
                    <a:pt x="2389804" y="348872"/>
                  </a:cubicBezTo>
                  <a:lnTo>
                    <a:pt x="2396155" y="356128"/>
                  </a:lnTo>
                  <a:cubicBezTo>
                    <a:pt x="2398471" y="358773"/>
                    <a:pt x="2398203" y="362796"/>
                    <a:pt x="2395558" y="365111"/>
                  </a:cubicBezTo>
                  <a:lnTo>
                    <a:pt x="2386415" y="373115"/>
                  </a:lnTo>
                  <a:cubicBezTo>
                    <a:pt x="2383769" y="375430"/>
                    <a:pt x="2379747" y="375162"/>
                    <a:pt x="2377432" y="372517"/>
                  </a:cubicBezTo>
                  <a:lnTo>
                    <a:pt x="2371080" y="365261"/>
                  </a:lnTo>
                  <a:cubicBezTo>
                    <a:pt x="2368764" y="362616"/>
                    <a:pt x="2369032" y="358594"/>
                    <a:pt x="2371678" y="356279"/>
                  </a:cubicBezTo>
                  <a:lnTo>
                    <a:pt x="2380821" y="348275"/>
                  </a:lnTo>
                  <a:cubicBezTo>
                    <a:pt x="2382144" y="347117"/>
                    <a:pt x="2383811" y="346605"/>
                    <a:pt x="2385436" y="346714"/>
                  </a:cubicBezTo>
                  <a:close/>
                  <a:moveTo>
                    <a:pt x="2009598" y="346714"/>
                  </a:moveTo>
                  <a:cubicBezTo>
                    <a:pt x="2011224" y="346821"/>
                    <a:pt x="2012808" y="347550"/>
                    <a:pt x="2013966" y="348872"/>
                  </a:cubicBezTo>
                  <a:lnTo>
                    <a:pt x="2020316" y="356128"/>
                  </a:lnTo>
                  <a:cubicBezTo>
                    <a:pt x="2022632" y="358773"/>
                    <a:pt x="2022365" y="362796"/>
                    <a:pt x="2019720" y="365111"/>
                  </a:cubicBezTo>
                  <a:lnTo>
                    <a:pt x="2010576" y="373115"/>
                  </a:lnTo>
                  <a:cubicBezTo>
                    <a:pt x="2007931" y="375430"/>
                    <a:pt x="2003908" y="375162"/>
                    <a:pt x="2001593" y="372517"/>
                  </a:cubicBezTo>
                  <a:lnTo>
                    <a:pt x="1995242" y="365261"/>
                  </a:lnTo>
                  <a:cubicBezTo>
                    <a:pt x="1992926" y="362616"/>
                    <a:pt x="1993194" y="358594"/>
                    <a:pt x="1995840" y="356279"/>
                  </a:cubicBezTo>
                  <a:lnTo>
                    <a:pt x="2004983" y="348275"/>
                  </a:lnTo>
                  <a:cubicBezTo>
                    <a:pt x="2006306" y="347117"/>
                    <a:pt x="2007973" y="346605"/>
                    <a:pt x="2009598" y="346714"/>
                  </a:cubicBezTo>
                  <a:close/>
                  <a:moveTo>
                    <a:pt x="1633760" y="346714"/>
                  </a:moveTo>
                  <a:cubicBezTo>
                    <a:pt x="1635386" y="346821"/>
                    <a:pt x="1636970" y="347550"/>
                    <a:pt x="1638128" y="348872"/>
                  </a:cubicBezTo>
                  <a:lnTo>
                    <a:pt x="1644479" y="356128"/>
                  </a:lnTo>
                  <a:cubicBezTo>
                    <a:pt x="1646794" y="358773"/>
                    <a:pt x="1646527" y="362796"/>
                    <a:pt x="1643882" y="365111"/>
                  </a:cubicBezTo>
                  <a:lnTo>
                    <a:pt x="1634738" y="373115"/>
                  </a:lnTo>
                  <a:cubicBezTo>
                    <a:pt x="1632093" y="375430"/>
                    <a:pt x="1628071" y="375162"/>
                    <a:pt x="1625755" y="372517"/>
                  </a:cubicBezTo>
                  <a:lnTo>
                    <a:pt x="1619404" y="365261"/>
                  </a:lnTo>
                  <a:cubicBezTo>
                    <a:pt x="1617088" y="362616"/>
                    <a:pt x="1617356" y="358594"/>
                    <a:pt x="1620001" y="356279"/>
                  </a:cubicBezTo>
                  <a:lnTo>
                    <a:pt x="1629144" y="348275"/>
                  </a:lnTo>
                  <a:cubicBezTo>
                    <a:pt x="1630467" y="347117"/>
                    <a:pt x="1632134" y="346605"/>
                    <a:pt x="1633760" y="346714"/>
                  </a:cubicBezTo>
                  <a:close/>
                  <a:moveTo>
                    <a:pt x="1257922" y="346714"/>
                  </a:moveTo>
                  <a:cubicBezTo>
                    <a:pt x="1259547" y="346821"/>
                    <a:pt x="1261132" y="347550"/>
                    <a:pt x="1262289" y="348872"/>
                  </a:cubicBezTo>
                  <a:lnTo>
                    <a:pt x="1268640" y="356128"/>
                  </a:lnTo>
                  <a:cubicBezTo>
                    <a:pt x="1270956" y="358773"/>
                    <a:pt x="1270689" y="362796"/>
                    <a:pt x="1268044" y="365111"/>
                  </a:cubicBezTo>
                  <a:lnTo>
                    <a:pt x="1258900" y="373115"/>
                  </a:lnTo>
                  <a:cubicBezTo>
                    <a:pt x="1256255" y="375430"/>
                    <a:pt x="1252232" y="375162"/>
                    <a:pt x="1249917" y="372517"/>
                  </a:cubicBezTo>
                  <a:lnTo>
                    <a:pt x="1243566" y="365261"/>
                  </a:lnTo>
                  <a:cubicBezTo>
                    <a:pt x="1241250" y="362616"/>
                    <a:pt x="1241518" y="358594"/>
                    <a:pt x="1244163" y="356279"/>
                  </a:cubicBezTo>
                  <a:lnTo>
                    <a:pt x="1253306" y="348275"/>
                  </a:lnTo>
                  <a:cubicBezTo>
                    <a:pt x="1254629" y="347117"/>
                    <a:pt x="1256296" y="346605"/>
                    <a:pt x="1257922" y="346714"/>
                  </a:cubicBezTo>
                  <a:close/>
                  <a:moveTo>
                    <a:pt x="882084" y="346714"/>
                  </a:moveTo>
                  <a:cubicBezTo>
                    <a:pt x="883709" y="346821"/>
                    <a:pt x="885294" y="347550"/>
                    <a:pt x="886452" y="348872"/>
                  </a:cubicBezTo>
                  <a:lnTo>
                    <a:pt x="892803" y="356128"/>
                  </a:lnTo>
                  <a:cubicBezTo>
                    <a:pt x="895118" y="358773"/>
                    <a:pt x="894851" y="362796"/>
                    <a:pt x="892205" y="365111"/>
                  </a:cubicBezTo>
                  <a:lnTo>
                    <a:pt x="883062" y="373115"/>
                  </a:lnTo>
                  <a:cubicBezTo>
                    <a:pt x="880417" y="375430"/>
                    <a:pt x="876395" y="375162"/>
                    <a:pt x="874079" y="372517"/>
                  </a:cubicBezTo>
                  <a:lnTo>
                    <a:pt x="867728" y="365261"/>
                  </a:lnTo>
                  <a:cubicBezTo>
                    <a:pt x="865412" y="362616"/>
                    <a:pt x="865680" y="358594"/>
                    <a:pt x="868325" y="356279"/>
                  </a:cubicBezTo>
                  <a:lnTo>
                    <a:pt x="877468" y="348275"/>
                  </a:lnTo>
                  <a:cubicBezTo>
                    <a:pt x="878791" y="347117"/>
                    <a:pt x="880458" y="346605"/>
                    <a:pt x="882084" y="346714"/>
                  </a:cubicBezTo>
                  <a:close/>
                  <a:moveTo>
                    <a:pt x="506246" y="346714"/>
                  </a:moveTo>
                  <a:cubicBezTo>
                    <a:pt x="507871" y="346821"/>
                    <a:pt x="509456" y="347550"/>
                    <a:pt x="510613" y="348872"/>
                  </a:cubicBezTo>
                  <a:lnTo>
                    <a:pt x="516964" y="356128"/>
                  </a:lnTo>
                  <a:cubicBezTo>
                    <a:pt x="519280" y="358773"/>
                    <a:pt x="519012" y="362796"/>
                    <a:pt x="516367" y="365111"/>
                  </a:cubicBezTo>
                  <a:lnTo>
                    <a:pt x="507224" y="373115"/>
                  </a:lnTo>
                  <a:cubicBezTo>
                    <a:pt x="504578" y="375430"/>
                    <a:pt x="500556" y="375162"/>
                    <a:pt x="498241" y="372517"/>
                  </a:cubicBezTo>
                  <a:lnTo>
                    <a:pt x="491890" y="365261"/>
                  </a:lnTo>
                  <a:cubicBezTo>
                    <a:pt x="489574" y="362616"/>
                    <a:pt x="489842" y="358594"/>
                    <a:pt x="492487" y="356279"/>
                  </a:cubicBezTo>
                  <a:lnTo>
                    <a:pt x="501630" y="348275"/>
                  </a:lnTo>
                  <a:cubicBezTo>
                    <a:pt x="502953" y="347117"/>
                    <a:pt x="504620" y="346605"/>
                    <a:pt x="506246" y="346714"/>
                  </a:cubicBezTo>
                  <a:close/>
                  <a:moveTo>
                    <a:pt x="3708024" y="329898"/>
                  </a:moveTo>
                  <a:cubicBezTo>
                    <a:pt x="3709684" y="330101"/>
                    <a:pt x="3711266" y="330938"/>
                    <a:pt x="3712378" y="332359"/>
                  </a:cubicBezTo>
                  <a:lnTo>
                    <a:pt x="3717149" y="338459"/>
                  </a:lnTo>
                  <a:cubicBezTo>
                    <a:pt x="3719373" y="341301"/>
                    <a:pt x="3718871" y="345408"/>
                    <a:pt x="3716029" y="347632"/>
                  </a:cubicBezTo>
                  <a:lnTo>
                    <a:pt x="3709602" y="352659"/>
                  </a:lnTo>
                  <a:cubicBezTo>
                    <a:pt x="3706760" y="354882"/>
                    <a:pt x="3702653" y="354381"/>
                    <a:pt x="3700429" y="351538"/>
                  </a:cubicBezTo>
                  <a:lnTo>
                    <a:pt x="3695658" y="345438"/>
                  </a:lnTo>
                  <a:cubicBezTo>
                    <a:pt x="3693435" y="342595"/>
                    <a:pt x="3693936" y="338489"/>
                    <a:pt x="3696778" y="336265"/>
                  </a:cubicBezTo>
                  <a:lnTo>
                    <a:pt x="3703204" y="331238"/>
                  </a:lnTo>
                  <a:cubicBezTo>
                    <a:pt x="3704626" y="330126"/>
                    <a:pt x="3706364" y="329696"/>
                    <a:pt x="3708024" y="329898"/>
                  </a:cubicBezTo>
                  <a:close/>
                  <a:moveTo>
                    <a:pt x="3332185" y="329898"/>
                  </a:moveTo>
                  <a:cubicBezTo>
                    <a:pt x="3333846" y="330101"/>
                    <a:pt x="3335428" y="330938"/>
                    <a:pt x="3336540" y="332359"/>
                  </a:cubicBezTo>
                  <a:lnTo>
                    <a:pt x="3341312" y="338459"/>
                  </a:lnTo>
                  <a:cubicBezTo>
                    <a:pt x="3343535" y="341301"/>
                    <a:pt x="3343033" y="345408"/>
                    <a:pt x="3340190" y="347632"/>
                  </a:cubicBezTo>
                  <a:lnTo>
                    <a:pt x="3333764" y="352659"/>
                  </a:lnTo>
                  <a:cubicBezTo>
                    <a:pt x="3330922" y="354882"/>
                    <a:pt x="3326815" y="354381"/>
                    <a:pt x="3324592" y="351538"/>
                  </a:cubicBezTo>
                  <a:lnTo>
                    <a:pt x="3319820" y="345438"/>
                  </a:lnTo>
                  <a:cubicBezTo>
                    <a:pt x="3317596" y="342595"/>
                    <a:pt x="3318098" y="338489"/>
                    <a:pt x="3320940" y="336265"/>
                  </a:cubicBezTo>
                  <a:lnTo>
                    <a:pt x="3327367" y="331238"/>
                  </a:lnTo>
                  <a:cubicBezTo>
                    <a:pt x="3328788" y="330126"/>
                    <a:pt x="3330526" y="329696"/>
                    <a:pt x="3332185" y="329898"/>
                  </a:cubicBezTo>
                  <a:close/>
                  <a:moveTo>
                    <a:pt x="2956348" y="329898"/>
                  </a:moveTo>
                  <a:cubicBezTo>
                    <a:pt x="2958008" y="330101"/>
                    <a:pt x="2959590" y="330938"/>
                    <a:pt x="2960702" y="332359"/>
                  </a:cubicBezTo>
                  <a:lnTo>
                    <a:pt x="2965473" y="338459"/>
                  </a:lnTo>
                  <a:cubicBezTo>
                    <a:pt x="2967697" y="341301"/>
                    <a:pt x="2967195" y="345408"/>
                    <a:pt x="2964353" y="347632"/>
                  </a:cubicBezTo>
                  <a:lnTo>
                    <a:pt x="2957926" y="352659"/>
                  </a:lnTo>
                  <a:cubicBezTo>
                    <a:pt x="2955084" y="354882"/>
                    <a:pt x="2950977" y="354381"/>
                    <a:pt x="2948753" y="351538"/>
                  </a:cubicBezTo>
                  <a:lnTo>
                    <a:pt x="2943982" y="345438"/>
                  </a:lnTo>
                  <a:cubicBezTo>
                    <a:pt x="2941758" y="342595"/>
                    <a:pt x="2942260" y="338489"/>
                    <a:pt x="2945102" y="336265"/>
                  </a:cubicBezTo>
                  <a:lnTo>
                    <a:pt x="2951528" y="331238"/>
                  </a:lnTo>
                  <a:cubicBezTo>
                    <a:pt x="2952950" y="330126"/>
                    <a:pt x="2954687" y="329696"/>
                    <a:pt x="2956348" y="329898"/>
                  </a:cubicBezTo>
                  <a:close/>
                  <a:moveTo>
                    <a:pt x="2580509" y="329898"/>
                  </a:moveTo>
                  <a:cubicBezTo>
                    <a:pt x="2582169" y="330101"/>
                    <a:pt x="2583752" y="330938"/>
                    <a:pt x="2584864" y="332359"/>
                  </a:cubicBezTo>
                  <a:lnTo>
                    <a:pt x="2589636" y="338459"/>
                  </a:lnTo>
                  <a:cubicBezTo>
                    <a:pt x="2591858" y="341301"/>
                    <a:pt x="2591357" y="345408"/>
                    <a:pt x="2588514" y="347632"/>
                  </a:cubicBezTo>
                  <a:lnTo>
                    <a:pt x="2582088" y="352659"/>
                  </a:lnTo>
                  <a:cubicBezTo>
                    <a:pt x="2579246" y="354882"/>
                    <a:pt x="2575139" y="354381"/>
                    <a:pt x="2572915" y="351538"/>
                  </a:cubicBezTo>
                  <a:lnTo>
                    <a:pt x="2568144" y="345438"/>
                  </a:lnTo>
                  <a:cubicBezTo>
                    <a:pt x="2565920" y="342595"/>
                    <a:pt x="2566422" y="338489"/>
                    <a:pt x="2569264" y="336265"/>
                  </a:cubicBezTo>
                  <a:lnTo>
                    <a:pt x="2575691" y="331238"/>
                  </a:lnTo>
                  <a:cubicBezTo>
                    <a:pt x="2577112" y="330126"/>
                    <a:pt x="2578849" y="329696"/>
                    <a:pt x="2580509" y="329898"/>
                  </a:cubicBezTo>
                  <a:close/>
                  <a:moveTo>
                    <a:pt x="2204671" y="329898"/>
                  </a:moveTo>
                  <a:cubicBezTo>
                    <a:pt x="2206331" y="330101"/>
                    <a:pt x="2207914" y="330938"/>
                    <a:pt x="2209026" y="332359"/>
                  </a:cubicBezTo>
                  <a:lnTo>
                    <a:pt x="2213797" y="338459"/>
                  </a:lnTo>
                  <a:cubicBezTo>
                    <a:pt x="2216020" y="341301"/>
                    <a:pt x="2215519" y="345408"/>
                    <a:pt x="2212676" y="347632"/>
                  </a:cubicBezTo>
                  <a:lnTo>
                    <a:pt x="2206250" y="352659"/>
                  </a:lnTo>
                  <a:cubicBezTo>
                    <a:pt x="2203408" y="354882"/>
                    <a:pt x="2199300" y="354381"/>
                    <a:pt x="2197077" y="351538"/>
                  </a:cubicBezTo>
                  <a:lnTo>
                    <a:pt x="2192305" y="345438"/>
                  </a:lnTo>
                  <a:cubicBezTo>
                    <a:pt x="2190082" y="342595"/>
                    <a:pt x="2190584" y="338489"/>
                    <a:pt x="2193426" y="336265"/>
                  </a:cubicBezTo>
                  <a:lnTo>
                    <a:pt x="2199853" y="331238"/>
                  </a:lnTo>
                  <a:cubicBezTo>
                    <a:pt x="2201274" y="330126"/>
                    <a:pt x="2203011" y="329696"/>
                    <a:pt x="2204671" y="329898"/>
                  </a:cubicBezTo>
                  <a:close/>
                  <a:moveTo>
                    <a:pt x="1828833" y="329898"/>
                  </a:moveTo>
                  <a:cubicBezTo>
                    <a:pt x="1830494" y="330101"/>
                    <a:pt x="1832075" y="330938"/>
                    <a:pt x="1833188" y="332359"/>
                  </a:cubicBezTo>
                  <a:lnTo>
                    <a:pt x="1837959" y="338459"/>
                  </a:lnTo>
                  <a:cubicBezTo>
                    <a:pt x="1840183" y="341301"/>
                    <a:pt x="1839681" y="345408"/>
                    <a:pt x="1836838" y="347632"/>
                  </a:cubicBezTo>
                  <a:lnTo>
                    <a:pt x="1830412" y="352659"/>
                  </a:lnTo>
                  <a:cubicBezTo>
                    <a:pt x="1827570" y="354882"/>
                    <a:pt x="1823463" y="354381"/>
                    <a:pt x="1821239" y="351538"/>
                  </a:cubicBezTo>
                  <a:lnTo>
                    <a:pt x="1816468" y="345438"/>
                  </a:lnTo>
                  <a:cubicBezTo>
                    <a:pt x="1814244" y="342595"/>
                    <a:pt x="1814746" y="338489"/>
                    <a:pt x="1817588" y="336265"/>
                  </a:cubicBezTo>
                  <a:lnTo>
                    <a:pt x="1824014" y="331238"/>
                  </a:lnTo>
                  <a:cubicBezTo>
                    <a:pt x="1825436" y="330126"/>
                    <a:pt x="1827173" y="329696"/>
                    <a:pt x="1828833" y="329898"/>
                  </a:cubicBezTo>
                  <a:close/>
                  <a:moveTo>
                    <a:pt x="1452995" y="329898"/>
                  </a:moveTo>
                  <a:cubicBezTo>
                    <a:pt x="1454655" y="330101"/>
                    <a:pt x="1456238" y="330938"/>
                    <a:pt x="1457349" y="332359"/>
                  </a:cubicBezTo>
                  <a:lnTo>
                    <a:pt x="1462121" y="338459"/>
                  </a:lnTo>
                  <a:cubicBezTo>
                    <a:pt x="1464344" y="341301"/>
                    <a:pt x="1463842" y="345408"/>
                    <a:pt x="1461000" y="347632"/>
                  </a:cubicBezTo>
                  <a:lnTo>
                    <a:pt x="1454574" y="352659"/>
                  </a:lnTo>
                  <a:cubicBezTo>
                    <a:pt x="1451731" y="354882"/>
                    <a:pt x="1447624" y="354381"/>
                    <a:pt x="1445401" y="351538"/>
                  </a:cubicBezTo>
                  <a:lnTo>
                    <a:pt x="1440629" y="345438"/>
                  </a:lnTo>
                  <a:cubicBezTo>
                    <a:pt x="1438406" y="342595"/>
                    <a:pt x="1438907" y="338489"/>
                    <a:pt x="1441750" y="336265"/>
                  </a:cubicBezTo>
                  <a:lnTo>
                    <a:pt x="1448176" y="331238"/>
                  </a:lnTo>
                  <a:cubicBezTo>
                    <a:pt x="1449598" y="330126"/>
                    <a:pt x="1451335" y="329696"/>
                    <a:pt x="1452995" y="329898"/>
                  </a:cubicBezTo>
                  <a:close/>
                  <a:moveTo>
                    <a:pt x="1077157" y="329898"/>
                  </a:moveTo>
                  <a:cubicBezTo>
                    <a:pt x="1078817" y="330101"/>
                    <a:pt x="1080399" y="330938"/>
                    <a:pt x="1081511" y="332359"/>
                  </a:cubicBezTo>
                  <a:lnTo>
                    <a:pt x="1086283" y="338459"/>
                  </a:lnTo>
                  <a:cubicBezTo>
                    <a:pt x="1088506" y="341301"/>
                    <a:pt x="1088004" y="345408"/>
                    <a:pt x="1085162" y="347632"/>
                  </a:cubicBezTo>
                  <a:lnTo>
                    <a:pt x="1078736" y="352659"/>
                  </a:lnTo>
                  <a:cubicBezTo>
                    <a:pt x="1075893" y="354882"/>
                    <a:pt x="1071786" y="354381"/>
                    <a:pt x="1069563" y="351538"/>
                  </a:cubicBezTo>
                  <a:lnTo>
                    <a:pt x="1064791" y="345438"/>
                  </a:lnTo>
                  <a:cubicBezTo>
                    <a:pt x="1062568" y="342595"/>
                    <a:pt x="1063069" y="338489"/>
                    <a:pt x="1065912" y="336265"/>
                  </a:cubicBezTo>
                  <a:lnTo>
                    <a:pt x="1072338" y="331238"/>
                  </a:lnTo>
                  <a:cubicBezTo>
                    <a:pt x="1073759" y="330126"/>
                    <a:pt x="1075497" y="329696"/>
                    <a:pt x="1077157" y="329898"/>
                  </a:cubicBezTo>
                  <a:close/>
                  <a:moveTo>
                    <a:pt x="701319" y="329898"/>
                  </a:moveTo>
                  <a:cubicBezTo>
                    <a:pt x="702979" y="330101"/>
                    <a:pt x="704561" y="330938"/>
                    <a:pt x="705673" y="332359"/>
                  </a:cubicBezTo>
                  <a:lnTo>
                    <a:pt x="710445" y="338459"/>
                  </a:lnTo>
                  <a:cubicBezTo>
                    <a:pt x="712668" y="341301"/>
                    <a:pt x="712166" y="345408"/>
                    <a:pt x="709324" y="347632"/>
                  </a:cubicBezTo>
                  <a:lnTo>
                    <a:pt x="702898" y="352659"/>
                  </a:lnTo>
                  <a:cubicBezTo>
                    <a:pt x="700055" y="354882"/>
                    <a:pt x="695948" y="354381"/>
                    <a:pt x="693725" y="351538"/>
                  </a:cubicBezTo>
                  <a:lnTo>
                    <a:pt x="688953" y="345438"/>
                  </a:lnTo>
                  <a:cubicBezTo>
                    <a:pt x="686729" y="342595"/>
                    <a:pt x="687231" y="338489"/>
                    <a:pt x="690074" y="336265"/>
                  </a:cubicBezTo>
                  <a:lnTo>
                    <a:pt x="696500" y="331238"/>
                  </a:lnTo>
                  <a:cubicBezTo>
                    <a:pt x="697922" y="330126"/>
                    <a:pt x="699659" y="329696"/>
                    <a:pt x="701319" y="329898"/>
                  </a:cubicBezTo>
                  <a:close/>
                  <a:moveTo>
                    <a:pt x="325481" y="329898"/>
                  </a:moveTo>
                  <a:cubicBezTo>
                    <a:pt x="327141" y="330101"/>
                    <a:pt x="328723" y="330938"/>
                    <a:pt x="329835" y="332359"/>
                  </a:cubicBezTo>
                  <a:lnTo>
                    <a:pt x="334607" y="338459"/>
                  </a:lnTo>
                  <a:cubicBezTo>
                    <a:pt x="336830" y="341301"/>
                    <a:pt x="336329" y="345408"/>
                    <a:pt x="333486" y="347632"/>
                  </a:cubicBezTo>
                  <a:lnTo>
                    <a:pt x="327060" y="352659"/>
                  </a:lnTo>
                  <a:cubicBezTo>
                    <a:pt x="324217" y="354882"/>
                    <a:pt x="320110" y="354381"/>
                    <a:pt x="317886" y="351538"/>
                  </a:cubicBezTo>
                  <a:lnTo>
                    <a:pt x="313115" y="345438"/>
                  </a:lnTo>
                  <a:cubicBezTo>
                    <a:pt x="310892" y="342595"/>
                    <a:pt x="311393" y="338489"/>
                    <a:pt x="314236" y="336265"/>
                  </a:cubicBezTo>
                  <a:lnTo>
                    <a:pt x="320662" y="331238"/>
                  </a:lnTo>
                  <a:cubicBezTo>
                    <a:pt x="322083" y="330126"/>
                    <a:pt x="323821" y="329696"/>
                    <a:pt x="325481" y="329898"/>
                  </a:cubicBezTo>
                  <a:close/>
                  <a:moveTo>
                    <a:pt x="3765099" y="322810"/>
                  </a:moveTo>
                  <a:cubicBezTo>
                    <a:pt x="3767135" y="322810"/>
                    <a:pt x="3769171" y="323587"/>
                    <a:pt x="3770724" y="325140"/>
                  </a:cubicBezTo>
                  <a:lnTo>
                    <a:pt x="3793264" y="347680"/>
                  </a:lnTo>
                  <a:cubicBezTo>
                    <a:pt x="3796371" y="350787"/>
                    <a:pt x="3796370" y="355824"/>
                    <a:pt x="3793264" y="358930"/>
                  </a:cubicBezTo>
                  <a:lnTo>
                    <a:pt x="3760381" y="391813"/>
                  </a:lnTo>
                  <a:cubicBezTo>
                    <a:pt x="3757274" y="394920"/>
                    <a:pt x="3752238" y="394920"/>
                    <a:pt x="3749131" y="391813"/>
                  </a:cubicBezTo>
                  <a:lnTo>
                    <a:pt x="3726592" y="369274"/>
                  </a:lnTo>
                  <a:cubicBezTo>
                    <a:pt x="3723484" y="366167"/>
                    <a:pt x="3723485" y="361130"/>
                    <a:pt x="3726592" y="358023"/>
                  </a:cubicBezTo>
                  <a:lnTo>
                    <a:pt x="3759474" y="325140"/>
                  </a:lnTo>
                  <a:cubicBezTo>
                    <a:pt x="3761028" y="323587"/>
                    <a:pt x="3763063" y="322810"/>
                    <a:pt x="3765099" y="322810"/>
                  </a:cubicBezTo>
                  <a:close/>
                  <a:moveTo>
                    <a:pt x="3389261" y="322810"/>
                  </a:moveTo>
                  <a:cubicBezTo>
                    <a:pt x="3391297" y="322810"/>
                    <a:pt x="3393332" y="323587"/>
                    <a:pt x="3394886" y="325140"/>
                  </a:cubicBezTo>
                  <a:lnTo>
                    <a:pt x="3417426" y="347680"/>
                  </a:lnTo>
                  <a:cubicBezTo>
                    <a:pt x="3420532" y="350787"/>
                    <a:pt x="3420532" y="355824"/>
                    <a:pt x="3417426" y="358930"/>
                  </a:cubicBezTo>
                  <a:lnTo>
                    <a:pt x="3384543" y="391813"/>
                  </a:lnTo>
                  <a:cubicBezTo>
                    <a:pt x="3381437" y="394920"/>
                    <a:pt x="3376400" y="394920"/>
                    <a:pt x="3373293" y="391813"/>
                  </a:cubicBezTo>
                  <a:lnTo>
                    <a:pt x="3350753" y="369274"/>
                  </a:lnTo>
                  <a:cubicBezTo>
                    <a:pt x="3347647" y="366167"/>
                    <a:pt x="3347647" y="361130"/>
                    <a:pt x="3350753" y="358023"/>
                  </a:cubicBezTo>
                  <a:lnTo>
                    <a:pt x="3383636" y="325140"/>
                  </a:lnTo>
                  <a:cubicBezTo>
                    <a:pt x="3385189" y="323587"/>
                    <a:pt x="3387225" y="322810"/>
                    <a:pt x="3389261" y="322810"/>
                  </a:cubicBezTo>
                  <a:close/>
                  <a:moveTo>
                    <a:pt x="3013423" y="322810"/>
                  </a:moveTo>
                  <a:cubicBezTo>
                    <a:pt x="3015459" y="322810"/>
                    <a:pt x="3017495" y="323587"/>
                    <a:pt x="3019048" y="325140"/>
                  </a:cubicBezTo>
                  <a:lnTo>
                    <a:pt x="3041588" y="347680"/>
                  </a:lnTo>
                  <a:cubicBezTo>
                    <a:pt x="3044694" y="350787"/>
                    <a:pt x="3044694" y="355824"/>
                    <a:pt x="3041588" y="358930"/>
                  </a:cubicBezTo>
                  <a:lnTo>
                    <a:pt x="3008704" y="391813"/>
                  </a:lnTo>
                  <a:cubicBezTo>
                    <a:pt x="3005598" y="394920"/>
                    <a:pt x="3000561" y="394920"/>
                    <a:pt x="2997454" y="391813"/>
                  </a:cubicBezTo>
                  <a:lnTo>
                    <a:pt x="2974915" y="369274"/>
                  </a:lnTo>
                  <a:cubicBezTo>
                    <a:pt x="2971808" y="366167"/>
                    <a:pt x="2971809" y="361130"/>
                    <a:pt x="2974915" y="358023"/>
                  </a:cubicBezTo>
                  <a:lnTo>
                    <a:pt x="3007798" y="325140"/>
                  </a:lnTo>
                  <a:cubicBezTo>
                    <a:pt x="3009352" y="323587"/>
                    <a:pt x="3011387" y="322810"/>
                    <a:pt x="3013423" y="322810"/>
                  </a:cubicBezTo>
                  <a:close/>
                  <a:moveTo>
                    <a:pt x="2637585" y="322810"/>
                  </a:moveTo>
                  <a:cubicBezTo>
                    <a:pt x="2639621" y="322810"/>
                    <a:pt x="2641656" y="323587"/>
                    <a:pt x="2643210" y="325140"/>
                  </a:cubicBezTo>
                  <a:lnTo>
                    <a:pt x="2665749" y="347680"/>
                  </a:lnTo>
                  <a:cubicBezTo>
                    <a:pt x="2668856" y="350787"/>
                    <a:pt x="2668856" y="355824"/>
                    <a:pt x="2665749" y="358930"/>
                  </a:cubicBezTo>
                  <a:lnTo>
                    <a:pt x="2632867" y="391813"/>
                  </a:lnTo>
                  <a:cubicBezTo>
                    <a:pt x="2629760" y="394920"/>
                    <a:pt x="2624724" y="394920"/>
                    <a:pt x="2621617" y="391813"/>
                  </a:cubicBezTo>
                  <a:lnTo>
                    <a:pt x="2599077" y="369274"/>
                  </a:lnTo>
                  <a:cubicBezTo>
                    <a:pt x="2595971" y="366167"/>
                    <a:pt x="2595971" y="361130"/>
                    <a:pt x="2599077" y="358023"/>
                  </a:cubicBezTo>
                  <a:lnTo>
                    <a:pt x="2631960" y="325140"/>
                  </a:lnTo>
                  <a:cubicBezTo>
                    <a:pt x="2633513" y="323587"/>
                    <a:pt x="2635549" y="322810"/>
                    <a:pt x="2637585" y="322810"/>
                  </a:cubicBezTo>
                  <a:close/>
                  <a:moveTo>
                    <a:pt x="2261747" y="322810"/>
                  </a:moveTo>
                  <a:cubicBezTo>
                    <a:pt x="2263783" y="322810"/>
                    <a:pt x="2265818" y="323587"/>
                    <a:pt x="2267372" y="325140"/>
                  </a:cubicBezTo>
                  <a:lnTo>
                    <a:pt x="2289912" y="347680"/>
                  </a:lnTo>
                  <a:cubicBezTo>
                    <a:pt x="2293018" y="350787"/>
                    <a:pt x="2293018" y="355824"/>
                    <a:pt x="2289912" y="358930"/>
                  </a:cubicBezTo>
                  <a:lnTo>
                    <a:pt x="2257029" y="391813"/>
                  </a:lnTo>
                  <a:cubicBezTo>
                    <a:pt x="2253923" y="394920"/>
                    <a:pt x="2248886" y="394920"/>
                    <a:pt x="2245779" y="391813"/>
                  </a:cubicBezTo>
                  <a:lnTo>
                    <a:pt x="2223238" y="369274"/>
                  </a:lnTo>
                  <a:cubicBezTo>
                    <a:pt x="2220132" y="366167"/>
                    <a:pt x="2220133" y="361130"/>
                    <a:pt x="2223238" y="358023"/>
                  </a:cubicBezTo>
                  <a:lnTo>
                    <a:pt x="2256122" y="325140"/>
                  </a:lnTo>
                  <a:cubicBezTo>
                    <a:pt x="2257676" y="323587"/>
                    <a:pt x="2259711" y="322810"/>
                    <a:pt x="2261747" y="322810"/>
                  </a:cubicBezTo>
                  <a:close/>
                  <a:moveTo>
                    <a:pt x="1885909" y="322810"/>
                  </a:moveTo>
                  <a:cubicBezTo>
                    <a:pt x="1887945" y="322810"/>
                    <a:pt x="1889980" y="323587"/>
                    <a:pt x="1891534" y="325140"/>
                  </a:cubicBezTo>
                  <a:lnTo>
                    <a:pt x="1914073" y="347680"/>
                  </a:lnTo>
                  <a:cubicBezTo>
                    <a:pt x="1917180" y="350787"/>
                    <a:pt x="1917180" y="355824"/>
                    <a:pt x="1914073" y="358930"/>
                  </a:cubicBezTo>
                  <a:lnTo>
                    <a:pt x="1881190" y="391813"/>
                  </a:lnTo>
                  <a:cubicBezTo>
                    <a:pt x="1878084" y="394920"/>
                    <a:pt x="1873047" y="394920"/>
                    <a:pt x="1869940" y="391813"/>
                  </a:cubicBezTo>
                  <a:lnTo>
                    <a:pt x="1847401" y="369274"/>
                  </a:lnTo>
                  <a:cubicBezTo>
                    <a:pt x="1844294" y="366167"/>
                    <a:pt x="1844294" y="361130"/>
                    <a:pt x="1847401" y="358023"/>
                  </a:cubicBezTo>
                  <a:lnTo>
                    <a:pt x="1880284" y="325140"/>
                  </a:lnTo>
                  <a:cubicBezTo>
                    <a:pt x="1881837" y="323587"/>
                    <a:pt x="1883873" y="322810"/>
                    <a:pt x="1885909" y="322810"/>
                  </a:cubicBezTo>
                  <a:close/>
                  <a:moveTo>
                    <a:pt x="1510070" y="322810"/>
                  </a:moveTo>
                  <a:cubicBezTo>
                    <a:pt x="1512106" y="322810"/>
                    <a:pt x="1514142" y="323587"/>
                    <a:pt x="1515696" y="325140"/>
                  </a:cubicBezTo>
                  <a:lnTo>
                    <a:pt x="1538235" y="347680"/>
                  </a:lnTo>
                  <a:cubicBezTo>
                    <a:pt x="1541342" y="350787"/>
                    <a:pt x="1541342" y="355824"/>
                    <a:pt x="1538235" y="358930"/>
                  </a:cubicBezTo>
                  <a:lnTo>
                    <a:pt x="1505352" y="391813"/>
                  </a:lnTo>
                  <a:cubicBezTo>
                    <a:pt x="1502246" y="394920"/>
                    <a:pt x="1497209" y="394920"/>
                    <a:pt x="1494102" y="391813"/>
                  </a:cubicBezTo>
                  <a:lnTo>
                    <a:pt x="1471563" y="369274"/>
                  </a:lnTo>
                  <a:cubicBezTo>
                    <a:pt x="1468456" y="366167"/>
                    <a:pt x="1468456" y="361130"/>
                    <a:pt x="1471563" y="358023"/>
                  </a:cubicBezTo>
                  <a:lnTo>
                    <a:pt x="1504446" y="325140"/>
                  </a:lnTo>
                  <a:cubicBezTo>
                    <a:pt x="1505999" y="323587"/>
                    <a:pt x="1508035" y="322810"/>
                    <a:pt x="1510070" y="322810"/>
                  </a:cubicBezTo>
                  <a:close/>
                  <a:moveTo>
                    <a:pt x="1134233" y="322810"/>
                  </a:moveTo>
                  <a:cubicBezTo>
                    <a:pt x="1136269" y="322810"/>
                    <a:pt x="1138304" y="323587"/>
                    <a:pt x="1139857" y="325140"/>
                  </a:cubicBezTo>
                  <a:lnTo>
                    <a:pt x="1162397" y="347680"/>
                  </a:lnTo>
                  <a:cubicBezTo>
                    <a:pt x="1165504" y="350787"/>
                    <a:pt x="1165504" y="355824"/>
                    <a:pt x="1162397" y="358930"/>
                  </a:cubicBezTo>
                  <a:lnTo>
                    <a:pt x="1129514" y="391813"/>
                  </a:lnTo>
                  <a:cubicBezTo>
                    <a:pt x="1126408" y="394920"/>
                    <a:pt x="1121371" y="394920"/>
                    <a:pt x="1118264" y="391813"/>
                  </a:cubicBezTo>
                  <a:lnTo>
                    <a:pt x="1095724" y="369274"/>
                  </a:lnTo>
                  <a:cubicBezTo>
                    <a:pt x="1092618" y="366167"/>
                    <a:pt x="1092618" y="361130"/>
                    <a:pt x="1095724" y="358023"/>
                  </a:cubicBezTo>
                  <a:lnTo>
                    <a:pt x="1128608" y="325140"/>
                  </a:lnTo>
                  <a:cubicBezTo>
                    <a:pt x="1130161" y="323587"/>
                    <a:pt x="1132196" y="322810"/>
                    <a:pt x="1134233" y="322810"/>
                  </a:cubicBezTo>
                  <a:close/>
                  <a:moveTo>
                    <a:pt x="758394" y="322810"/>
                  </a:moveTo>
                  <a:cubicBezTo>
                    <a:pt x="760430" y="322810"/>
                    <a:pt x="762466" y="323587"/>
                    <a:pt x="764019" y="325140"/>
                  </a:cubicBezTo>
                  <a:lnTo>
                    <a:pt x="786559" y="347680"/>
                  </a:lnTo>
                  <a:cubicBezTo>
                    <a:pt x="789666" y="350787"/>
                    <a:pt x="789665" y="355824"/>
                    <a:pt x="786559" y="358930"/>
                  </a:cubicBezTo>
                  <a:lnTo>
                    <a:pt x="753676" y="391813"/>
                  </a:lnTo>
                  <a:cubicBezTo>
                    <a:pt x="750570" y="394920"/>
                    <a:pt x="745533" y="394920"/>
                    <a:pt x="742426" y="391813"/>
                  </a:cubicBezTo>
                  <a:lnTo>
                    <a:pt x="719886" y="369274"/>
                  </a:lnTo>
                  <a:cubicBezTo>
                    <a:pt x="716780" y="366167"/>
                    <a:pt x="716780" y="361130"/>
                    <a:pt x="719886" y="358023"/>
                  </a:cubicBezTo>
                  <a:lnTo>
                    <a:pt x="752769" y="325140"/>
                  </a:lnTo>
                  <a:cubicBezTo>
                    <a:pt x="754322" y="323587"/>
                    <a:pt x="756358" y="322810"/>
                    <a:pt x="758394" y="322810"/>
                  </a:cubicBezTo>
                  <a:close/>
                  <a:moveTo>
                    <a:pt x="382557" y="322810"/>
                  </a:moveTo>
                  <a:cubicBezTo>
                    <a:pt x="384593" y="322810"/>
                    <a:pt x="386628" y="323587"/>
                    <a:pt x="388181" y="325140"/>
                  </a:cubicBezTo>
                  <a:lnTo>
                    <a:pt x="410721" y="347680"/>
                  </a:lnTo>
                  <a:cubicBezTo>
                    <a:pt x="413828" y="350787"/>
                    <a:pt x="413828" y="355824"/>
                    <a:pt x="410721" y="358930"/>
                  </a:cubicBezTo>
                  <a:lnTo>
                    <a:pt x="377838" y="391813"/>
                  </a:lnTo>
                  <a:cubicBezTo>
                    <a:pt x="374732" y="394920"/>
                    <a:pt x="369695" y="394920"/>
                    <a:pt x="366588" y="391813"/>
                  </a:cubicBezTo>
                  <a:lnTo>
                    <a:pt x="344049" y="369274"/>
                  </a:lnTo>
                  <a:cubicBezTo>
                    <a:pt x="340942" y="366167"/>
                    <a:pt x="340942" y="361130"/>
                    <a:pt x="344049" y="358023"/>
                  </a:cubicBezTo>
                  <a:lnTo>
                    <a:pt x="376932" y="325140"/>
                  </a:lnTo>
                  <a:cubicBezTo>
                    <a:pt x="378485" y="323587"/>
                    <a:pt x="380520" y="322810"/>
                    <a:pt x="382557" y="322810"/>
                  </a:cubicBezTo>
                  <a:close/>
                  <a:moveTo>
                    <a:pt x="3926526" y="318520"/>
                  </a:moveTo>
                  <a:cubicBezTo>
                    <a:pt x="3929222" y="319262"/>
                    <a:pt x="3931636" y="321033"/>
                    <a:pt x="3933128" y="323656"/>
                  </a:cubicBezTo>
                  <a:lnTo>
                    <a:pt x="3941480" y="338348"/>
                  </a:lnTo>
                  <a:cubicBezTo>
                    <a:pt x="3944463" y="343594"/>
                    <a:pt x="3942627" y="350266"/>
                    <a:pt x="3937380" y="353248"/>
                  </a:cubicBezTo>
                  <a:lnTo>
                    <a:pt x="3922991" y="361430"/>
                  </a:lnTo>
                  <a:cubicBezTo>
                    <a:pt x="3917744" y="364412"/>
                    <a:pt x="3911072" y="362576"/>
                    <a:pt x="3908090" y="357330"/>
                  </a:cubicBezTo>
                  <a:lnTo>
                    <a:pt x="3899738" y="342638"/>
                  </a:lnTo>
                  <a:cubicBezTo>
                    <a:pt x="3896755" y="337391"/>
                    <a:pt x="3898590" y="330720"/>
                    <a:pt x="3903837" y="327737"/>
                  </a:cubicBezTo>
                  <a:lnTo>
                    <a:pt x="3918226" y="319556"/>
                  </a:lnTo>
                  <a:cubicBezTo>
                    <a:pt x="3920850" y="318065"/>
                    <a:pt x="3923829" y="317778"/>
                    <a:pt x="3926526" y="318520"/>
                  </a:cubicBezTo>
                  <a:close/>
                  <a:moveTo>
                    <a:pt x="3550688" y="318520"/>
                  </a:moveTo>
                  <a:cubicBezTo>
                    <a:pt x="3553384" y="319262"/>
                    <a:pt x="3555798" y="321033"/>
                    <a:pt x="3557289" y="323656"/>
                  </a:cubicBezTo>
                  <a:lnTo>
                    <a:pt x="3565642" y="338348"/>
                  </a:lnTo>
                  <a:cubicBezTo>
                    <a:pt x="3568624" y="343594"/>
                    <a:pt x="3566789" y="350266"/>
                    <a:pt x="3561542" y="353248"/>
                  </a:cubicBezTo>
                  <a:lnTo>
                    <a:pt x="3547153" y="361430"/>
                  </a:lnTo>
                  <a:cubicBezTo>
                    <a:pt x="3541906" y="364412"/>
                    <a:pt x="3535234" y="362576"/>
                    <a:pt x="3532252" y="357330"/>
                  </a:cubicBezTo>
                  <a:lnTo>
                    <a:pt x="3523899" y="342638"/>
                  </a:lnTo>
                  <a:cubicBezTo>
                    <a:pt x="3520916" y="337391"/>
                    <a:pt x="3522752" y="330720"/>
                    <a:pt x="3527998" y="327737"/>
                  </a:cubicBezTo>
                  <a:lnTo>
                    <a:pt x="3542388" y="319556"/>
                  </a:lnTo>
                  <a:cubicBezTo>
                    <a:pt x="3545012" y="318065"/>
                    <a:pt x="3547992" y="317778"/>
                    <a:pt x="3550688" y="318520"/>
                  </a:cubicBezTo>
                  <a:close/>
                  <a:moveTo>
                    <a:pt x="3174850" y="318520"/>
                  </a:moveTo>
                  <a:cubicBezTo>
                    <a:pt x="3177546" y="319262"/>
                    <a:pt x="3179960" y="321033"/>
                    <a:pt x="3181452" y="323656"/>
                  </a:cubicBezTo>
                  <a:lnTo>
                    <a:pt x="3189804" y="338348"/>
                  </a:lnTo>
                  <a:cubicBezTo>
                    <a:pt x="3192787" y="343594"/>
                    <a:pt x="3190951" y="350266"/>
                    <a:pt x="3185704" y="353248"/>
                  </a:cubicBezTo>
                  <a:lnTo>
                    <a:pt x="3171315" y="361430"/>
                  </a:lnTo>
                  <a:cubicBezTo>
                    <a:pt x="3166068" y="364412"/>
                    <a:pt x="3159396" y="362576"/>
                    <a:pt x="3156414" y="357330"/>
                  </a:cubicBezTo>
                  <a:lnTo>
                    <a:pt x="3148062" y="342638"/>
                  </a:lnTo>
                  <a:cubicBezTo>
                    <a:pt x="3145078" y="337391"/>
                    <a:pt x="3146914" y="330720"/>
                    <a:pt x="3152161" y="327737"/>
                  </a:cubicBezTo>
                  <a:lnTo>
                    <a:pt x="3166550" y="319556"/>
                  </a:lnTo>
                  <a:cubicBezTo>
                    <a:pt x="3169174" y="318065"/>
                    <a:pt x="3172153" y="317778"/>
                    <a:pt x="3174850" y="318520"/>
                  </a:cubicBezTo>
                  <a:close/>
                  <a:moveTo>
                    <a:pt x="2799012" y="318520"/>
                  </a:moveTo>
                  <a:cubicBezTo>
                    <a:pt x="2801708" y="319262"/>
                    <a:pt x="2804122" y="321033"/>
                    <a:pt x="2805613" y="323656"/>
                  </a:cubicBezTo>
                  <a:lnTo>
                    <a:pt x="2813966" y="338348"/>
                  </a:lnTo>
                  <a:cubicBezTo>
                    <a:pt x="2816948" y="343594"/>
                    <a:pt x="2815113" y="350266"/>
                    <a:pt x="2809866" y="353248"/>
                  </a:cubicBezTo>
                  <a:lnTo>
                    <a:pt x="2795476" y="361430"/>
                  </a:lnTo>
                  <a:cubicBezTo>
                    <a:pt x="2790230" y="364412"/>
                    <a:pt x="2783558" y="362576"/>
                    <a:pt x="2780576" y="357330"/>
                  </a:cubicBezTo>
                  <a:lnTo>
                    <a:pt x="2772223" y="342638"/>
                  </a:lnTo>
                  <a:cubicBezTo>
                    <a:pt x="2769240" y="337391"/>
                    <a:pt x="2771076" y="330720"/>
                    <a:pt x="2776322" y="327737"/>
                  </a:cubicBezTo>
                  <a:lnTo>
                    <a:pt x="2790712" y="319556"/>
                  </a:lnTo>
                  <a:cubicBezTo>
                    <a:pt x="2793335" y="318065"/>
                    <a:pt x="2796315" y="317778"/>
                    <a:pt x="2799012" y="318520"/>
                  </a:cubicBezTo>
                  <a:close/>
                  <a:moveTo>
                    <a:pt x="2423174" y="318520"/>
                  </a:moveTo>
                  <a:cubicBezTo>
                    <a:pt x="2425870" y="319262"/>
                    <a:pt x="2428284" y="321033"/>
                    <a:pt x="2429775" y="323656"/>
                  </a:cubicBezTo>
                  <a:lnTo>
                    <a:pt x="2438128" y="338348"/>
                  </a:lnTo>
                  <a:cubicBezTo>
                    <a:pt x="2441110" y="343594"/>
                    <a:pt x="2439275" y="350266"/>
                    <a:pt x="2434028" y="353248"/>
                  </a:cubicBezTo>
                  <a:lnTo>
                    <a:pt x="2419639" y="361430"/>
                  </a:lnTo>
                  <a:cubicBezTo>
                    <a:pt x="2414392" y="364412"/>
                    <a:pt x="2407720" y="362576"/>
                    <a:pt x="2404738" y="357330"/>
                  </a:cubicBezTo>
                  <a:lnTo>
                    <a:pt x="2396385" y="342638"/>
                  </a:lnTo>
                  <a:cubicBezTo>
                    <a:pt x="2393402" y="337391"/>
                    <a:pt x="2395238" y="330720"/>
                    <a:pt x="2400484" y="327737"/>
                  </a:cubicBezTo>
                  <a:lnTo>
                    <a:pt x="2414874" y="319556"/>
                  </a:lnTo>
                  <a:cubicBezTo>
                    <a:pt x="2417498" y="318065"/>
                    <a:pt x="2420478" y="317778"/>
                    <a:pt x="2423174" y="318520"/>
                  </a:cubicBezTo>
                  <a:close/>
                  <a:moveTo>
                    <a:pt x="2047336" y="318520"/>
                  </a:moveTo>
                  <a:cubicBezTo>
                    <a:pt x="2050032" y="319262"/>
                    <a:pt x="2052446" y="321033"/>
                    <a:pt x="2053937" y="323656"/>
                  </a:cubicBezTo>
                  <a:lnTo>
                    <a:pt x="2062289" y="338348"/>
                  </a:lnTo>
                  <a:cubicBezTo>
                    <a:pt x="2065272" y="343594"/>
                    <a:pt x="2063437" y="350266"/>
                    <a:pt x="2058190" y="353248"/>
                  </a:cubicBezTo>
                  <a:lnTo>
                    <a:pt x="2043800" y="361430"/>
                  </a:lnTo>
                  <a:cubicBezTo>
                    <a:pt x="2038554" y="364412"/>
                    <a:pt x="2031882" y="362576"/>
                    <a:pt x="2028899" y="357330"/>
                  </a:cubicBezTo>
                  <a:lnTo>
                    <a:pt x="2020547" y="342638"/>
                  </a:lnTo>
                  <a:cubicBezTo>
                    <a:pt x="2017564" y="337391"/>
                    <a:pt x="2019400" y="330720"/>
                    <a:pt x="2024646" y="327737"/>
                  </a:cubicBezTo>
                  <a:lnTo>
                    <a:pt x="2039036" y="319556"/>
                  </a:lnTo>
                  <a:cubicBezTo>
                    <a:pt x="2041659" y="318065"/>
                    <a:pt x="2044639" y="317778"/>
                    <a:pt x="2047336" y="318520"/>
                  </a:cubicBezTo>
                  <a:close/>
                  <a:moveTo>
                    <a:pt x="1671497" y="318520"/>
                  </a:moveTo>
                  <a:cubicBezTo>
                    <a:pt x="1674194" y="319262"/>
                    <a:pt x="1676608" y="321033"/>
                    <a:pt x="1678099" y="323656"/>
                  </a:cubicBezTo>
                  <a:lnTo>
                    <a:pt x="1686451" y="338348"/>
                  </a:lnTo>
                  <a:cubicBezTo>
                    <a:pt x="1689434" y="343594"/>
                    <a:pt x="1687598" y="350266"/>
                    <a:pt x="1682352" y="353248"/>
                  </a:cubicBezTo>
                  <a:lnTo>
                    <a:pt x="1667963" y="361430"/>
                  </a:lnTo>
                  <a:cubicBezTo>
                    <a:pt x="1662715" y="364412"/>
                    <a:pt x="1656044" y="362576"/>
                    <a:pt x="1653062" y="357330"/>
                  </a:cubicBezTo>
                  <a:lnTo>
                    <a:pt x="1644708" y="342638"/>
                  </a:lnTo>
                  <a:cubicBezTo>
                    <a:pt x="1641726" y="337391"/>
                    <a:pt x="1643562" y="330720"/>
                    <a:pt x="1648808" y="327737"/>
                  </a:cubicBezTo>
                  <a:lnTo>
                    <a:pt x="1663198" y="319556"/>
                  </a:lnTo>
                  <a:cubicBezTo>
                    <a:pt x="1665821" y="318065"/>
                    <a:pt x="1668801" y="317778"/>
                    <a:pt x="1671497" y="318520"/>
                  </a:cubicBezTo>
                  <a:close/>
                  <a:moveTo>
                    <a:pt x="1295660" y="318520"/>
                  </a:moveTo>
                  <a:cubicBezTo>
                    <a:pt x="1298356" y="319262"/>
                    <a:pt x="1300770" y="321033"/>
                    <a:pt x="1302261" y="323656"/>
                  </a:cubicBezTo>
                  <a:lnTo>
                    <a:pt x="1310613" y="338348"/>
                  </a:lnTo>
                  <a:cubicBezTo>
                    <a:pt x="1313596" y="343594"/>
                    <a:pt x="1311760" y="350266"/>
                    <a:pt x="1306514" y="353248"/>
                  </a:cubicBezTo>
                  <a:lnTo>
                    <a:pt x="1292124" y="361430"/>
                  </a:lnTo>
                  <a:cubicBezTo>
                    <a:pt x="1286877" y="364412"/>
                    <a:pt x="1280206" y="362576"/>
                    <a:pt x="1277223" y="357330"/>
                  </a:cubicBezTo>
                  <a:lnTo>
                    <a:pt x="1268871" y="342638"/>
                  </a:lnTo>
                  <a:cubicBezTo>
                    <a:pt x="1265888" y="337391"/>
                    <a:pt x="1267724" y="330720"/>
                    <a:pt x="1272970" y="327737"/>
                  </a:cubicBezTo>
                  <a:lnTo>
                    <a:pt x="1287360" y="319556"/>
                  </a:lnTo>
                  <a:cubicBezTo>
                    <a:pt x="1289983" y="318065"/>
                    <a:pt x="1292962" y="317778"/>
                    <a:pt x="1295660" y="318520"/>
                  </a:cubicBezTo>
                  <a:close/>
                  <a:moveTo>
                    <a:pt x="919821" y="318520"/>
                  </a:moveTo>
                  <a:cubicBezTo>
                    <a:pt x="922518" y="319262"/>
                    <a:pt x="924932" y="321033"/>
                    <a:pt x="926422" y="323656"/>
                  </a:cubicBezTo>
                  <a:lnTo>
                    <a:pt x="934775" y="338348"/>
                  </a:lnTo>
                  <a:cubicBezTo>
                    <a:pt x="937758" y="343594"/>
                    <a:pt x="935922" y="350266"/>
                    <a:pt x="930675" y="353248"/>
                  </a:cubicBezTo>
                  <a:lnTo>
                    <a:pt x="916286" y="361430"/>
                  </a:lnTo>
                  <a:cubicBezTo>
                    <a:pt x="911039" y="364412"/>
                    <a:pt x="904368" y="362576"/>
                    <a:pt x="901385" y="357330"/>
                  </a:cubicBezTo>
                  <a:lnTo>
                    <a:pt x="893032" y="342638"/>
                  </a:lnTo>
                  <a:cubicBezTo>
                    <a:pt x="890050" y="337391"/>
                    <a:pt x="891885" y="330720"/>
                    <a:pt x="897132" y="327737"/>
                  </a:cubicBezTo>
                  <a:lnTo>
                    <a:pt x="911521" y="319556"/>
                  </a:lnTo>
                  <a:cubicBezTo>
                    <a:pt x="914145" y="318065"/>
                    <a:pt x="917125" y="317778"/>
                    <a:pt x="919821" y="318520"/>
                  </a:cubicBezTo>
                  <a:close/>
                  <a:moveTo>
                    <a:pt x="543983" y="318520"/>
                  </a:moveTo>
                  <a:cubicBezTo>
                    <a:pt x="546679" y="319262"/>
                    <a:pt x="549093" y="321033"/>
                    <a:pt x="550584" y="323656"/>
                  </a:cubicBezTo>
                  <a:lnTo>
                    <a:pt x="558937" y="338348"/>
                  </a:lnTo>
                  <a:cubicBezTo>
                    <a:pt x="561920" y="343594"/>
                    <a:pt x="560084" y="350266"/>
                    <a:pt x="554838" y="353248"/>
                  </a:cubicBezTo>
                  <a:lnTo>
                    <a:pt x="540448" y="361430"/>
                  </a:lnTo>
                  <a:cubicBezTo>
                    <a:pt x="535201" y="364412"/>
                    <a:pt x="528530" y="362576"/>
                    <a:pt x="525547" y="357330"/>
                  </a:cubicBezTo>
                  <a:lnTo>
                    <a:pt x="517194" y="342638"/>
                  </a:lnTo>
                  <a:cubicBezTo>
                    <a:pt x="514212" y="337391"/>
                    <a:pt x="516048" y="330720"/>
                    <a:pt x="521294" y="327737"/>
                  </a:cubicBezTo>
                  <a:lnTo>
                    <a:pt x="535683" y="319556"/>
                  </a:lnTo>
                  <a:cubicBezTo>
                    <a:pt x="538307" y="318065"/>
                    <a:pt x="541286" y="317778"/>
                    <a:pt x="543983" y="318520"/>
                  </a:cubicBezTo>
                  <a:close/>
                  <a:moveTo>
                    <a:pt x="3928476" y="296605"/>
                  </a:moveTo>
                  <a:cubicBezTo>
                    <a:pt x="3929574" y="296654"/>
                    <a:pt x="3930652" y="297121"/>
                    <a:pt x="3931452" y="297995"/>
                  </a:cubicBezTo>
                  <a:lnTo>
                    <a:pt x="3934885" y="301747"/>
                  </a:lnTo>
                  <a:cubicBezTo>
                    <a:pt x="3936484" y="303495"/>
                    <a:pt x="3936364" y="306209"/>
                    <a:pt x="3934616" y="307809"/>
                  </a:cubicBezTo>
                  <a:lnTo>
                    <a:pt x="3930864" y="311242"/>
                  </a:lnTo>
                  <a:cubicBezTo>
                    <a:pt x="3929116" y="312842"/>
                    <a:pt x="3926402" y="312721"/>
                    <a:pt x="3924802" y="310973"/>
                  </a:cubicBezTo>
                  <a:lnTo>
                    <a:pt x="3921370" y="307221"/>
                  </a:lnTo>
                  <a:cubicBezTo>
                    <a:pt x="3919770" y="305473"/>
                    <a:pt x="3919890" y="302759"/>
                    <a:pt x="3921638" y="301160"/>
                  </a:cubicBezTo>
                  <a:lnTo>
                    <a:pt x="3925390" y="297727"/>
                  </a:lnTo>
                  <a:cubicBezTo>
                    <a:pt x="3926264" y="296926"/>
                    <a:pt x="3927380" y="296557"/>
                    <a:pt x="3928476" y="296605"/>
                  </a:cubicBezTo>
                  <a:close/>
                  <a:moveTo>
                    <a:pt x="3552638" y="296605"/>
                  </a:moveTo>
                  <a:cubicBezTo>
                    <a:pt x="3553735" y="296654"/>
                    <a:pt x="3554814" y="297121"/>
                    <a:pt x="3555614" y="297995"/>
                  </a:cubicBezTo>
                  <a:lnTo>
                    <a:pt x="3559047" y="301747"/>
                  </a:lnTo>
                  <a:cubicBezTo>
                    <a:pt x="3560646" y="303495"/>
                    <a:pt x="3560526" y="306209"/>
                    <a:pt x="3558778" y="307809"/>
                  </a:cubicBezTo>
                  <a:lnTo>
                    <a:pt x="3555026" y="311242"/>
                  </a:lnTo>
                  <a:cubicBezTo>
                    <a:pt x="3553278" y="312842"/>
                    <a:pt x="3550564" y="312721"/>
                    <a:pt x="3548964" y="310973"/>
                  </a:cubicBezTo>
                  <a:lnTo>
                    <a:pt x="3545531" y="307221"/>
                  </a:lnTo>
                  <a:cubicBezTo>
                    <a:pt x="3543931" y="305473"/>
                    <a:pt x="3544052" y="302759"/>
                    <a:pt x="3545800" y="301160"/>
                  </a:cubicBezTo>
                  <a:lnTo>
                    <a:pt x="3549552" y="297727"/>
                  </a:lnTo>
                  <a:cubicBezTo>
                    <a:pt x="3550426" y="296926"/>
                    <a:pt x="3551542" y="296557"/>
                    <a:pt x="3552638" y="296605"/>
                  </a:cubicBezTo>
                  <a:close/>
                  <a:moveTo>
                    <a:pt x="3176800" y="296605"/>
                  </a:moveTo>
                  <a:cubicBezTo>
                    <a:pt x="3177897" y="296654"/>
                    <a:pt x="3178976" y="297121"/>
                    <a:pt x="3179776" y="297995"/>
                  </a:cubicBezTo>
                  <a:lnTo>
                    <a:pt x="3183208" y="301747"/>
                  </a:lnTo>
                  <a:cubicBezTo>
                    <a:pt x="3184808" y="303495"/>
                    <a:pt x="3184688" y="306209"/>
                    <a:pt x="3182940" y="307809"/>
                  </a:cubicBezTo>
                  <a:lnTo>
                    <a:pt x="3179188" y="311242"/>
                  </a:lnTo>
                  <a:cubicBezTo>
                    <a:pt x="3177440" y="312842"/>
                    <a:pt x="3174726" y="312721"/>
                    <a:pt x="3173126" y="310973"/>
                  </a:cubicBezTo>
                  <a:lnTo>
                    <a:pt x="3169693" y="307221"/>
                  </a:lnTo>
                  <a:cubicBezTo>
                    <a:pt x="3168094" y="305473"/>
                    <a:pt x="3168214" y="302759"/>
                    <a:pt x="3169962" y="301160"/>
                  </a:cubicBezTo>
                  <a:lnTo>
                    <a:pt x="3173714" y="297727"/>
                  </a:lnTo>
                  <a:cubicBezTo>
                    <a:pt x="3174588" y="296926"/>
                    <a:pt x="3175703" y="296557"/>
                    <a:pt x="3176800" y="296605"/>
                  </a:cubicBezTo>
                  <a:close/>
                  <a:moveTo>
                    <a:pt x="2800962" y="296605"/>
                  </a:moveTo>
                  <a:cubicBezTo>
                    <a:pt x="2802059" y="296654"/>
                    <a:pt x="2803138" y="297121"/>
                    <a:pt x="2803937" y="297995"/>
                  </a:cubicBezTo>
                  <a:lnTo>
                    <a:pt x="2807371" y="301747"/>
                  </a:lnTo>
                  <a:cubicBezTo>
                    <a:pt x="2808970" y="303495"/>
                    <a:pt x="2808850" y="306209"/>
                    <a:pt x="2807102" y="307809"/>
                  </a:cubicBezTo>
                  <a:lnTo>
                    <a:pt x="2803350" y="311242"/>
                  </a:lnTo>
                  <a:cubicBezTo>
                    <a:pt x="2801601" y="312842"/>
                    <a:pt x="2798888" y="312721"/>
                    <a:pt x="2797288" y="310973"/>
                  </a:cubicBezTo>
                  <a:lnTo>
                    <a:pt x="2793855" y="307221"/>
                  </a:lnTo>
                  <a:cubicBezTo>
                    <a:pt x="2792255" y="305473"/>
                    <a:pt x="2792376" y="302759"/>
                    <a:pt x="2794124" y="301160"/>
                  </a:cubicBezTo>
                  <a:lnTo>
                    <a:pt x="2797876" y="297727"/>
                  </a:lnTo>
                  <a:cubicBezTo>
                    <a:pt x="2798750" y="296926"/>
                    <a:pt x="2799865" y="296557"/>
                    <a:pt x="2800962" y="296605"/>
                  </a:cubicBezTo>
                  <a:close/>
                  <a:moveTo>
                    <a:pt x="2425125" y="296605"/>
                  </a:moveTo>
                  <a:cubicBezTo>
                    <a:pt x="2426221" y="296654"/>
                    <a:pt x="2427299" y="297121"/>
                    <a:pt x="2428099" y="297995"/>
                  </a:cubicBezTo>
                  <a:lnTo>
                    <a:pt x="2431533" y="301747"/>
                  </a:lnTo>
                  <a:cubicBezTo>
                    <a:pt x="2433132" y="303495"/>
                    <a:pt x="2433012" y="306209"/>
                    <a:pt x="2431264" y="307809"/>
                  </a:cubicBezTo>
                  <a:lnTo>
                    <a:pt x="2427512" y="311242"/>
                  </a:lnTo>
                  <a:cubicBezTo>
                    <a:pt x="2425763" y="312842"/>
                    <a:pt x="2423050" y="312721"/>
                    <a:pt x="2421450" y="310973"/>
                  </a:cubicBezTo>
                  <a:lnTo>
                    <a:pt x="2418017" y="307221"/>
                  </a:lnTo>
                  <a:cubicBezTo>
                    <a:pt x="2416417" y="305473"/>
                    <a:pt x="2416538" y="302759"/>
                    <a:pt x="2418286" y="301160"/>
                  </a:cubicBezTo>
                  <a:lnTo>
                    <a:pt x="2422038" y="297727"/>
                  </a:lnTo>
                  <a:cubicBezTo>
                    <a:pt x="2422912" y="296926"/>
                    <a:pt x="2424028" y="296557"/>
                    <a:pt x="2425125" y="296605"/>
                  </a:cubicBezTo>
                  <a:close/>
                  <a:moveTo>
                    <a:pt x="2049286" y="296605"/>
                  </a:moveTo>
                  <a:cubicBezTo>
                    <a:pt x="2050383" y="296654"/>
                    <a:pt x="2051461" y="297121"/>
                    <a:pt x="2052262" y="297995"/>
                  </a:cubicBezTo>
                  <a:lnTo>
                    <a:pt x="2055694" y="301747"/>
                  </a:lnTo>
                  <a:cubicBezTo>
                    <a:pt x="2057294" y="303495"/>
                    <a:pt x="2057174" y="306209"/>
                    <a:pt x="2055426" y="307809"/>
                  </a:cubicBezTo>
                  <a:lnTo>
                    <a:pt x="2051674" y="311242"/>
                  </a:lnTo>
                  <a:cubicBezTo>
                    <a:pt x="2049925" y="312842"/>
                    <a:pt x="2047212" y="312721"/>
                    <a:pt x="2045612" y="310973"/>
                  </a:cubicBezTo>
                  <a:lnTo>
                    <a:pt x="2042179" y="307221"/>
                  </a:lnTo>
                  <a:cubicBezTo>
                    <a:pt x="2040579" y="305473"/>
                    <a:pt x="2040700" y="302759"/>
                    <a:pt x="2042448" y="301160"/>
                  </a:cubicBezTo>
                  <a:lnTo>
                    <a:pt x="2046200" y="297727"/>
                  </a:lnTo>
                  <a:cubicBezTo>
                    <a:pt x="2047074" y="296926"/>
                    <a:pt x="2048189" y="296557"/>
                    <a:pt x="2049286" y="296605"/>
                  </a:cubicBezTo>
                  <a:close/>
                  <a:moveTo>
                    <a:pt x="1673448" y="296605"/>
                  </a:moveTo>
                  <a:cubicBezTo>
                    <a:pt x="1674544" y="296654"/>
                    <a:pt x="1675623" y="297121"/>
                    <a:pt x="1676423" y="297995"/>
                  </a:cubicBezTo>
                  <a:lnTo>
                    <a:pt x="1679856" y="301747"/>
                  </a:lnTo>
                  <a:cubicBezTo>
                    <a:pt x="1681456" y="303495"/>
                    <a:pt x="1681336" y="306209"/>
                    <a:pt x="1679587" y="307809"/>
                  </a:cubicBezTo>
                  <a:lnTo>
                    <a:pt x="1675836" y="311242"/>
                  </a:lnTo>
                  <a:cubicBezTo>
                    <a:pt x="1674087" y="312842"/>
                    <a:pt x="1671373" y="312721"/>
                    <a:pt x="1669774" y="310973"/>
                  </a:cubicBezTo>
                  <a:lnTo>
                    <a:pt x="1666341" y="307221"/>
                  </a:lnTo>
                  <a:cubicBezTo>
                    <a:pt x="1664741" y="305473"/>
                    <a:pt x="1664862" y="302759"/>
                    <a:pt x="1666610" y="301160"/>
                  </a:cubicBezTo>
                  <a:lnTo>
                    <a:pt x="1670362" y="297727"/>
                  </a:lnTo>
                  <a:cubicBezTo>
                    <a:pt x="1671236" y="296926"/>
                    <a:pt x="1672351" y="296557"/>
                    <a:pt x="1673448" y="296605"/>
                  </a:cubicBezTo>
                  <a:close/>
                  <a:moveTo>
                    <a:pt x="1297610" y="296605"/>
                  </a:moveTo>
                  <a:cubicBezTo>
                    <a:pt x="1298707" y="296654"/>
                    <a:pt x="1299785" y="297121"/>
                    <a:pt x="1300585" y="297995"/>
                  </a:cubicBezTo>
                  <a:lnTo>
                    <a:pt x="1304018" y="301747"/>
                  </a:lnTo>
                  <a:cubicBezTo>
                    <a:pt x="1305618" y="303495"/>
                    <a:pt x="1305498" y="306209"/>
                    <a:pt x="1303750" y="307809"/>
                  </a:cubicBezTo>
                  <a:lnTo>
                    <a:pt x="1299997" y="311242"/>
                  </a:lnTo>
                  <a:cubicBezTo>
                    <a:pt x="1298249" y="312842"/>
                    <a:pt x="1295536" y="312721"/>
                    <a:pt x="1293936" y="310973"/>
                  </a:cubicBezTo>
                  <a:lnTo>
                    <a:pt x="1290503" y="307221"/>
                  </a:lnTo>
                  <a:cubicBezTo>
                    <a:pt x="1288903" y="305473"/>
                    <a:pt x="1289023" y="302759"/>
                    <a:pt x="1290772" y="301160"/>
                  </a:cubicBezTo>
                  <a:lnTo>
                    <a:pt x="1294524" y="297727"/>
                  </a:lnTo>
                  <a:cubicBezTo>
                    <a:pt x="1295398" y="296926"/>
                    <a:pt x="1296513" y="296557"/>
                    <a:pt x="1297610" y="296605"/>
                  </a:cubicBezTo>
                  <a:close/>
                  <a:moveTo>
                    <a:pt x="921772" y="296605"/>
                  </a:moveTo>
                  <a:cubicBezTo>
                    <a:pt x="922868" y="296654"/>
                    <a:pt x="923947" y="297121"/>
                    <a:pt x="924747" y="297995"/>
                  </a:cubicBezTo>
                  <a:lnTo>
                    <a:pt x="928180" y="301747"/>
                  </a:lnTo>
                  <a:cubicBezTo>
                    <a:pt x="929780" y="303495"/>
                    <a:pt x="929660" y="306209"/>
                    <a:pt x="927911" y="307809"/>
                  </a:cubicBezTo>
                  <a:lnTo>
                    <a:pt x="924159" y="311242"/>
                  </a:lnTo>
                  <a:cubicBezTo>
                    <a:pt x="922411" y="312842"/>
                    <a:pt x="919697" y="312721"/>
                    <a:pt x="918097" y="310973"/>
                  </a:cubicBezTo>
                  <a:lnTo>
                    <a:pt x="914664" y="307221"/>
                  </a:lnTo>
                  <a:cubicBezTo>
                    <a:pt x="913064" y="305473"/>
                    <a:pt x="913185" y="302759"/>
                    <a:pt x="914933" y="301160"/>
                  </a:cubicBezTo>
                  <a:lnTo>
                    <a:pt x="918685" y="297727"/>
                  </a:lnTo>
                  <a:cubicBezTo>
                    <a:pt x="919559" y="296926"/>
                    <a:pt x="920675" y="296557"/>
                    <a:pt x="921772" y="296605"/>
                  </a:cubicBezTo>
                  <a:close/>
                  <a:moveTo>
                    <a:pt x="545934" y="296605"/>
                  </a:moveTo>
                  <a:cubicBezTo>
                    <a:pt x="547030" y="296654"/>
                    <a:pt x="548109" y="297121"/>
                    <a:pt x="548909" y="297995"/>
                  </a:cubicBezTo>
                  <a:lnTo>
                    <a:pt x="552342" y="301747"/>
                  </a:lnTo>
                  <a:cubicBezTo>
                    <a:pt x="553942" y="303495"/>
                    <a:pt x="553821" y="306209"/>
                    <a:pt x="552073" y="307809"/>
                  </a:cubicBezTo>
                  <a:lnTo>
                    <a:pt x="548321" y="311242"/>
                  </a:lnTo>
                  <a:cubicBezTo>
                    <a:pt x="546573" y="312842"/>
                    <a:pt x="543859" y="312721"/>
                    <a:pt x="542260" y="310973"/>
                  </a:cubicBezTo>
                  <a:lnTo>
                    <a:pt x="538826" y="307221"/>
                  </a:lnTo>
                  <a:cubicBezTo>
                    <a:pt x="537227" y="305473"/>
                    <a:pt x="537347" y="302759"/>
                    <a:pt x="539095" y="301160"/>
                  </a:cubicBezTo>
                  <a:lnTo>
                    <a:pt x="542847" y="297727"/>
                  </a:lnTo>
                  <a:cubicBezTo>
                    <a:pt x="543721" y="296926"/>
                    <a:pt x="544837" y="296557"/>
                    <a:pt x="545934" y="296605"/>
                  </a:cubicBezTo>
                  <a:close/>
                  <a:moveTo>
                    <a:pt x="3974520" y="294839"/>
                  </a:moveTo>
                  <a:lnTo>
                    <a:pt x="4005820" y="389991"/>
                  </a:lnTo>
                  <a:lnTo>
                    <a:pt x="3987141" y="382254"/>
                  </a:lnTo>
                  <a:lnTo>
                    <a:pt x="3957014" y="352127"/>
                  </a:lnTo>
                  <a:cubicBezTo>
                    <a:pt x="3946029" y="341141"/>
                    <a:pt x="3946029" y="323331"/>
                    <a:pt x="3957014" y="312345"/>
                  </a:cubicBezTo>
                  <a:close/>
                  <a:moveTo>
                    <a:pt x="3631327" y="273979"/>
                  </a:moveTo>
                  <a:cubicBezTo>
                    <a:pt x="3638526" y="273979"/>
                    <a:pt x="3645725" y="276725"/>
                    <a:pt x="3651218" y="282218"/>
                  </a:cubicBezTo>
                  <a:lnTo>
                    <a:pt x="3681345" y="312345"/>
                  </a:lnTo>
                  <a:cubicBezTo>
                    <a:pt x="3692330" y="323331"/>
                    <a:pt x="3692330" y="341141"/>
                    <a:pt x="3681345" y="352127"/>
                  </a:cubicBezTo>
                  <a:lnTo>
                    <a:pt x="3651218" y="382254"/>
                  </a:lnTo>
                  <a:cubicBezTo>
                    <a:pt x="3645725" y="387747"/>
                    <a:pt x="3638526" y="390493"/>
                    <a:pt x="3631327" y="390493"/>
                  </a:cubicBezTo>
                  <a:lnTo>
                    <a:pt x="3631327" y="390492"/>
                  </a:lnTo>
                  <a:lnTo>
                    <a:pt x="3631327" y="390468"/>
                  </a:lnTo>
                  <a:lnTo>
                    <a:pt x="3631194" y="390493"/>
                  </a:lnTo>
                  <a:cubicBezTo>
                    <a:pt x="3623995" y="390493"/>
                    <a:pt x="3616796" y="387747"/>
                    <a:pt x="3611304" y="382254"/>
                  </a:cubicBezTo>
                  <a:lnTo>
                    <a:pt x="3581176" y="352127"/>
                  </a:lnTo>
                  <a:cubicBezTo>
                    <a:pt x="3570190" y="341141"/>
                    <a:pt x="3570190" y="323331"/>
                    <a:pt x="3581176" y="312345"/>
                  </a:cubicBezTo>
                  <a:lnTo>
                    <a:pt x="3611304" y="282218"/>
                  </a:lnTo>
                  <a:cubicBezTo>
                    <a:pt x="3616796" y="276725"/>
                    <a:pt x="3623996" y="273979"/>
                    <a:pt x="3631194" y="273979"/>
                  </a:cubicBezTo>
                  <a:lnTo>
                    <a:pt x="3631327" y="274005"/>
                  </a:lnTo>
                  <a:lnTo>
                    <a:pt x="3631327" y="273979"/>
                  </a:lnTo>
                  <a:close/>
                  <a:moveTo>
                    <a:pt x="3255489" y="273979"/>
                  </a:moveTo>
                  <a:cubicBezTo>
                    <a:pt x="3262688" y="273979"/>
                    <a:pt x="3269887" y="276725"/>
                    <a:pt x="3275380" y="282218"/>
                  </a:cubicBezTo>
                  <a:lnTo>
                    <a:pt x="3305508" y="312345"/>
                  </a:lnTo>
                  <a:cubicBezTo>
                    <a:pt x="3316493" y="323331"/>
                    <a:pt x="3316493" y="341141"/>
                    <a:pt x="3305508" y="352127"/>
                  </a:cubicBezTo>
                  <a:lnTo>
                    <a:pt x="3275380" y="382254"/>
                  </a:lnTo>
                  <a:cubicBezTo>
                    <a:pt x="3269887" y="387747"/>
                    <a:pt x="3262688" y="390493"/>
                    <a:pt x="3255489" y="390493"/>
                  </a:cubicBezTo>
                  <a:lnTo>
                    <a:pt x="3255488" y="390492"/>
                  </a:lnTo>
                  <a:lnTo>
                    <a:pt x="3255488" y="390468"/>
                  </a:lnTo>
                  <a:lnTo>
                    <a:pt x="3255356" y="390493"/>
                  </a:lnTo>
                  <a:cubicBezTo>
                    <a:pt x="3248157" y="390493"/>
                    <a:pt x="3240958" y="387747"/>
                    <a:pt x="3235465" y="382254"/>
                  </a:cubicBezTo>
                  <a:lnTo>
                    <a:pt x="3205338" y="352127"/>
                  </a:lnTo>
                  <a:cubicBezTo>
                    <a:pt x="3194353" y="341141"/>
                    <a:pt x="3194353" y="323331"/>
                    <a:pt x="3205338" y="312345"/>
                  </a:cubicBezTo>
                  <a:lnTo>
                    <a:pt x="3235466" y="282218"/>
                  </a:lnTo>
                  <a:cubicBezTo>
                    <a:pt x="3240958" y="276725"/>
                    <a:pt x="3248157" y="273979"/>
                    <a:pt x="3255356" y="273979"/>
                  </a:cubicBezTo>
                  <a:lnTo>
                    <a:pt x="3255488" y="274005"/>
                  </a:lnTo>
                  <a:lnTo>
                    <a:pt x="3255488" y="273979"/>
                  </a:lnTo>
                  <a:close/>
                  <a:moveTo>
                    <a:pt x="2879651" y="273979"/>
                  </a:moveTo>
                  <a:cubicBezTo>
                    <a:pt x="2886850" y="273979"/>
                    <a:pt x="2894049" y="276725"/>
                    <a:pt x="2899541" y="282218"/>
                  </a:cubicBezTo>
                  <a:lnTo>
                    <a:pt x="2929669" y="312345"/>
                  </a:lnTo>
                  <a:cubicBezTo>
                    <a:pt x="2940654" y="323331"/>
                    <a:pt x="2940654" y="341141"/>
                    <a:pt x="2929669" y="352127"/>
                  </a:cubicBezTo>
                  <a:lnTo>
                    <a:pt x="2899541" y="382254"/>
                  </a:lnTo>
                  <a:cubicBezTo>
                    <a:pt x="2894049" y="387747"/>
                    <a:pt x="2886850" y="390493"/>
                    <a:pt x="2879651" y="390493"/>
                  </a:cubicBezTo>
                  <a:lnTo>
                    <a:pt x="2879651" y="390492"/>
                  </a:lnTo>
                  <a:lnTo>
                    <a:pt x="2879651" y="390468"/>
                  </a:lnTo>
                  <a:lnTo>
                    <a:pt x="2879518" y="390493"/>
                  </a:lnTo>
                  <a:cubicBezTo>
                    <a:pt x="2872319" y="390493"/>
                    <a:pt x="2865120" y="387747"/>
                    <a:pt x="2859627" y="382254"/>
                  </a:cubicBezTo>
                  <a:lnTo>
                    <a:pt x="2829500" y="352127"/>
                  </a:lnTo>
                  <a:cubicBezTo>
                    <a:pt x="2818514" y="341141"/>
                    <a:pt x="2818514" y="323331"/>
                    <a:pt x="2829500" y="312345"/>
                  </a:cubicBezTo>
                  <a:lnTo>
                    <a:pt x="2859627" y="282218"/>
                  </a:lnTo>
                  <a:cubicBezTo>
                    <a:pt x="2865120" y="276725"/>
                    <a:pt x="2872320" y="273979"/>
                    <a:pt x="2879518" y="273979"/>
                  </a:cubicBezTo>
                  <a:lnTo>
                    <a:pt x="2879651" y="274005"/>
                  </a:lnTo>
                  <a:lnTo>
                    <a:pt x="2879651" y="273979"/>
                  </a:lnTo>
                  <a:close/>
                  <a:moveTo>
                    <a:pt x="2503813" y="273979"/>
                  </a:moveTo>
                  <a:cubicBezTo>
                    <a:pt x="2511012" y="273979"/>
                    <a:pt x="2518211" y="276725"/>
                    <a:pt x="2523704" y="282218"/>
                  </a:cubicBezTo>
                  <a:lnTo>
                    <a:pt x="2553831" y="312345"/>
                  </a:lnTo>
                  <a:cubicBezTo>
                    <a:pt x="2564816" y="323331"/>
                    <a:pt x="2564816" y="341141"/>
                    <a:pt x="2553831" y="352127"/>
                  </a:cubicBezTo>
                  <a:lnTo>
                    <a:pt x="2523703" y="382254"/>
                  </a:lnTo>
                  <a:cubicBezTo>
                    <a:pt x="2518211" y="387747"/>
                    <a:pt x="2511012" y="390493"/>
                    <a:pt x="2503813" y="390493"/>
                  </a:cubicBezTo>
                  <a:lnTo>
                    <a:pt x="2503812" y="390492"/>
                  </a:lnTo>
                  <a:lnTo>
                    <a:pt x="2503812" y="390468"/>
                  </a:lnTo>
                  <a:lnTo>
                    <a:pt x="2503680" y="390493"/>
                  </a:lnTo>
                  <a:cubicBezTo>
                    <a:pt x="2496481" y="390493"/>
                    <a:pt x="2489282" y="387747"/>
                    <a:pt x="2483790" y="382254"/>
                  </a:cubicBezTo>
                  <a:lnTo>
                    <a:pt x="2453662" y="352127"/>
                  </a:lnTo>
                  <a:cubicBezTo>
                    <a:pt x="2442676" y="341141"/>
                    <a:pt x="2442676" y="323331"/>
                    <a:pt x="2453662" y="312345"/>
                  </a:cubicBezTo>
                  <a:lnTo>
                    <a:pt x="2483790" y="282218"/>
                  </a:lnTo>
                  <a:cubicBezTo>
                    <a:pt x="2489282" y="276725"/>
                    <a:pt x="2496482" y="273979"/>
                    <a:pt x="2503680" y="273979"/>
                  </a:cubicBezTo>
                  <a:lnTo>
                    <a:pt x="2503812" y="274005"/>
                  </a:lnTo>
                  <a:lnTo>
                    <a:pt x="2503812" y="273979"/>
                  </a:lnTo>
                  <a:close/>
                  <a:moveTo>
                    <a:pt x="2127975" y="273979"/>
                  </a:moveTo>
                  <a:cubicBezTo>
                    <a:pt x="2135174" y="273979"/>
                    <a:pt x="2142373" y="276725"/>
                    <a:pt x="2147866" y="282218"/>
                  </a:cubicBezTo>
                  <a:lnTo>
                    <a:pt x="2177993" y="312345"/>
                  </a:lnTo>
                  <a:cubicBezTo>
                    <a:pt x="2188978" y="323331"/>
                    <a:pt x="2188978" y="341141"/>
                    <a:pt x="2177993" y="352127"/>
                  </a:cubicBezTo>
                  <a:lnTo>
                    <a:pt x="2147865" y="382254"/>
                  </a:lnTo>
                  <a:cubicBezTo>
                    <a:pt x="2142373" y="387747"/>
                    <a:pt x="2135174" y="390493"/>
                    <a:pt x="2127975" y="390493"/>
                  </a:cubicBezTo>
                  <a:lnTo>
                    <a:pt x="2127974" y="390492"/>
                  </a:lnTo>
                  <a:lnTo>
                    <a:pt x="2127974" y="390468"/>
                  </a:lnTo>
                  <a:lnTo>
                    <a:pt x="2127842" y="390493"/>
                  </a:lnTo>
                  <a:cubicBezTo>
                    <a:pt x="2120643" y="390493"/>
                    <a:pt x="2113444" y="387747"/>
                    <a:pt x="2107951" y="382254"/>
                  </a:cubicBezTo>
                  <a:lnTo>
                    <a:pt x="2077824" y="352127"/>
                  </a:lnTo>
                  <a:cubicBezTo>
                    <a:pt x="2066838" y="341141"/>
                    <a:pt x="2066838" y="323331"/>
                    <a:pt x="2077824" y="312345"/>
                  </a:cubicBezTo>
                  <a:lnTo>
                    <a:pt x="2107951" y="282218"/>
                  </a:lnTo>
                  <a:cubicBezTo>
                    <a:pt x="2113444" y="276725"/>
                    <a:pt x="2120643" y="273979"/>
                    <a:pt x="2127842" y="273979"/>
                  </a:cubicBezTo>
                  <a:lnTo>
                    <a:pt x="2127974" y="274005"/>
                  </a:lnTo>
                  <a:lnTo>
                    <a:pt x="2127974" y="273979"/>
                  </a:lnTo>
                  <a:close/>
                  <a:moveTo>
                    <a:pt x="1752137" y="273979"/>
                  </a:moveTo>
                  <a:cubicBezTo>
                    <a:pt x="1759336" y="273979"/>
                    <a:pt x="1766534" y="276725"/>
                    <a:pt x="1772027" y="282218"/>
                  </a:cubicBezTo>
                  <a:lnTo>
                    <a:pt x="1802155" y="312345"/>
                  </a:lnTo>
                  <a:cubicBezTo>
                    <a:pt x="1813140" y="323331"/>
                    <a:pt x="1813140" y="341141"/>
                    <a:pt x="1802155" y="352127"/>
                  </a:cubicBezTo>
                  <a:lnTo>
                    <a:pt x="1772027" y="382254"/>
                  </a:lnTo>
                  <a:cubicBezTo>
                    <a:pt x="1766534" y="387747"/>
                    <a:pt x="1759336" y="390493"/>
                    <a:pt x="1752137" y="390493"/>
                  </a:cubicBezTo>
                  <a:lnTo>
                    <a:pt x="1752136" y="390492"/>
                  </a:lnTo>
                  <a:lnTo>
                    <a:pt x="1752136" y="390468"/>
                  </a:lnTo>
                  <a:lnTo>
                    <a:pt x="1752003" y="390493"/>
                  </a:lnTo>
                  <a:cubicBezTo>
                    <a:pt x="1744805" y="390493"/>
                    <a:pt x="1737606" y="387747"/>
                    <a:pt x="1732113" y="382254"/>
                  </a:cubicBezTo>
                  <a:lnTo>
                    <a:pt x="1701986" y="352127"/>
                  </a:lnTo>
                  <a:cubicBezTo>
                    <a:pt x="1691000" y="341141"/>
                    <a:pt x="1691000" y="323331"/>
                    <a:pt x="1701986" y="312345"/>
                  </a:cubicBezTo>
                  <a:lnTo>
                    <a:pt x="1732113" y="282218"/>
                  </a:lnTo>
                  <a:cubicBezTo>
                    <a:pt x="1737606" y="276725"/>
                    <a:pt x="1744805" y="273979"/>
                    <a:pt x="1752003" y="273979"/>
                  </a:cubicBezTo>
                  <a:lnTo>
                    <a:pt x="1752136" y="274005"/>
                  </a:lnTo>
                  <a:lnTo>
                    <a:pt x="1752136" y="273979"/>
                  </a:lnTo>
                  <a:close/>
                  <a:moveTo>
                    <a:pt x="1376298" y="273979"/>
                  </a:moveTo>
                  <a:cubicBezTo>
                    <a:pt x="1383498" y="273979"/>
                    <a:pt x="1390697" y="276725"/>
                    <a:pt x="1396190" y="282218"/>
                  </a:cubicBezTo>
                  <a:lnTo>
                    <a:pt x="1426317" y="312345"/>
                  </a:lnTo>
                  <a:cubicBezTo>
                    <a:pt x="1437302" y="323331"/>
                    <a:pt x="1437302" y="341141"/>
                    <a:pt x="1426317" y="352127"/>
                  </a:cubicBezTo>
                  <a:lnTo>
                    <a:pt x="1396189" y="382254"/>
                  </a:lnTo>
                  <a:cubicBezTo>
                    <a:pt x="1390697" y="387747"/>
                    <a:pt x="1383498" y="390493"/>
                    <a:pt x="1376298" y="390493"/>
                  </a:cubicBezTo>
                  <a:lnTo>
                    <a:pt x="1376298" y="390492"/>
                  </a:lnTo>
                  <a:lnTo>
                    <a:pt x="1376298" y="390468"/>
                  </a:lnTo>
                  <a:lnTo>
                    <a:pt x="1376166" y="390493"/>
                  </a:lnTo>
                  <a:cubicBezTo>
                    <a:pt x="1368966" y="390493"/>
                    <a:pt x="1361768" y="387747"/>
                    <a:pt x="1356275" y="382254"/>
                  </a:cubicBezTo>
                  <a:lnTo>
                    <a:pt x="1326147" y="352127"/>
                  </a:lnTo>
                  <a:cubicBezTo>
                    <a:pt x="1315162" y="341141"/>
                    <a:pt x="1315162" y="323331"/>
                    <a:pt x="1326147" y="312345"/>
                  </a:cubicBezTo>
                  <a:lnTo>
                    <a:pt x="1356275" y="282218"/>
                  </a:lnTo>
                  <a:cubicBezTo>
                    <a:pt x="1361768" y="276725"/>
                    <a:pt x="1368966" y="273979"/>
                    <a:pt x="1376166" y="273979"/>
                  </a:cubicBezTo>
                  <a:lnTo>
                    <a:pt x="1376298" y="274005"/>
                  </a:lnTo>
                  <a:lnTo>
                    <a:pt x="1376298" y="273979"/>
                  </a:lnTo>
                  <a:close/>
                  <a:moveTo>
                    <a:pt x="1000460" y="273979"/>
                  </a:moveTo>
                  <a:cubicBezTo>
                    <a:pt x="1007660" y="273979"/>
                    <a:pt x="1014858" y="276725"/>
                    <a:pt x="1020351" y="282218"/>
                  </a:cubicBezTo>
                  <a:lnTo>
                    <a:pt x="1050478" y="312345"/>
                  </a:lnTo>
                  <a:cubicBezTo>
                    <a:pt x="1061464" y="323331"/>
                    <a:pt x="1061464" y="341141"/>
                    <a:pt x="1050478" y="352127"/>
                  </a:cubicBezTo>
                  <a:lnTo>
                    <a:pt x="1020351" y="382254"/>
                  </a:lnTo>
                  <a:cubicBezTo>
                    <a:pt x="1014858" y="387747"/>
                    <a:pt x="1007660" y="390493"/>
                    <a:pt x="1000460" y="390493"/>
                  </a:cubicBezTo>
                  <a:lnTo>
                    <a:pt x="1000460" y="390492"/>
                  </a:lnTo>
                  <a:lnTo>
                    <a:pt x="1000460" y="390468"/>
                  </a:lnTo>
                  <a:lnTo>
                    <a:pt x="1000327" y="390493"/>
                  </a:lnTo>
                  <a:cubicBezTo>
                    <a:pt x="993128" y="390493"/>
                    <a:pt x="985930" y="387747"/>
                    <a:pt x="980437" y="382254"/>
                  </a:cubicBezTo>
                  <a:lnTo>
                    <a:pt x="950309" y="352127"/>
                  </a:lnTo>
                  <a:cubicBezTo>
                    <a:pt x="939324" y="341141"/>
                    <a:pt x="939324" y="323331"/>
                    <a:pt x="950309" y="312345"/>
                  </a:cubicBezTo>
                  <a:lnTo>
                    <a:pt x="980437" y="282218"/>
                  </a:lnTo>
                  <a:cubicBezTo>
                    <a:pt x="985930" y="276725"/>
                    <a:pt x="993129" y="273979"/>
                    <a:pt x="1000327" y="273979"/>
                  </a:cubicBezTo>
                  <a:lnTo>
                    <a:pt x="1000460" y="274005"/>
                  </a:lnTo>
                  <a:lnTo>
                    <a:pt x="1000460" y="273979"/>
                  </a:lnTo>
                  <a:close/>
                  <a:moveTo>
                    <a:pt x="624622" y="273979"/>
                  </a:moveTo>
                  <a:cubicBezTo>
                    <a:pt x="631821" y="273979"/>
                    <a:pt x="639020" y="276725"/>
                    <a:pt x="644513" y="282218"/>
                  </a:cubicBezTo>
                  <a:lnTo>
                    <a:pt x="674641" y="312345"/>
                  </a:lnTo>
                  <a:cubicBezTo>
                    <a:pt x="685626" y="323331"/>
                    <a:pt x="685626" y="341141"/>
                    <a:pt x="674641" y="352127"/>
                  </a:cubicBezTo>
                  <a:lnTo>
                    <a:pt x="644513" y="382254"/>
                  </a:lnTo>
                  <a:cubicBezTo>
                    <a:pt x="639020" y="387747"/>
                    <a:pt x="631821" y="390493"/>
                    <a:pt x="624622" y="390493"/>
                  </a:cubicBezTo>
                  <a:lnTo>
                    <a:pt x="624622" y="390492"/>
                  </a:lnTo>
                  <a:lnTo>
                    <a:pt x="624622" y="390468"/>
                  </a:lnTo>
                  <a:lnTo>
                    <a:pt x="624490" y="390493"/>
                  </a:lnTo>
                  <a:cubicBezTo>
                    <a:pt x="617290" y="390493"/>
                    <a:pt x="610092" y="387747"/>
                    <a:pt x="604598" y="382254"/>
                  </a:cubicBezTo>
                  <a:lnTo>
                    <a:pt x="574471" y="352127"/>
                  </a:lnTo>
                  <a:cubicBezTo>
                    <a:pt x="563486" y="341141"/>
                    <a:pt x="563486" y="323331"/>
                    <a:pt x="574471" y="312345"/>
                  </a:cubicBezTo>
                  <a:lnTo>
                    <a:pt x="604599" y="282218"/>
                  </a:lnTo>
                  <a:cubicBezTo>
                    <a:pt x="610092" y="276725"/>
                    <a:pt x="617290" y="273979"/>
                    <a:pt x="624490" y="273979"/>
                  </a:cubicBezTo>
                  <a:lnTo>
                    <a:pt x="624622" y="274005"/>
                  </a:lnTo>
                  <a:lnTo>
                    <a:pt x="624622" y="273979"/>
                  </a:lnTo>
                  <a:close/>
                  <a:moveTo>
                    <a:pt x="248785" y="273979"/>
                  </a:moveTo>
                  <a:cubicBezTo>
                    <a:pt x="255983" y="273979"/>
                    <a:pt x="263182" y="276725"/>
                    <a:pt x="268675" y="282218"/>
                  </a:cubicBezTo>
                  <a:lnTo>
                    <a:pt x="298802" y="312345"/>
                  </a:lnTo>
                  <a:cubicBezTo>
                    <a:pt x="309788" y="323331"/>
                    <a:pt x="309788" y="341141"/>
                    <a:pt x="298802" y="352127"/>
                  </a:cubicBezTo>
                  <a:lnTo>
                    <a:pt x="268675" y="382254"/>
                  </a:lnTo>
                  <a:cubicBezTo>
                    <a:pt x="263182" y="387747"/>
                    <a:pt x="255983" y="390493"/>
                    <a:pt x="248785" y="390493"/>
                  </a:cubicBezTo>
                  <a:lnTo>
                    <a:pt x="248784" y="390492"/>
                  </a:lnTo>
                  <a:lnTo>
                    <a:pt x="248784" y="390468"/>
                  </a:lnTo>
                  <a:lnTo>
                    <a:pt x="248652" y="390493"/>
                  </a:lnTo>
                  <a:cubicBezTo>
                    <a:pt x="241453" y="390493"/>
                    <a:pt x="234254" y="387747"/>
                    <a:pt x="228761" y="382254"/>
                  </a:cubicBezTo>
                  <a:lnTo>
                    <a:pt x="198634" y="352127"/>
                  </a:lnTo>
                  <a:lnTo>
                    <a:pt x="195597" y="344795"/>
                  </a:lnTo>
                  <a:lnTo>
                    <a:pt x="210014" y="300965"/>
                  </a:lnTo>
                  <a:lnTo>
                    <a:pt x="228761" y="282218"/>
                  </a:lnTo>
                  <a:cubicBezTo>
                    <a:pt x="234254" y="276725"/>
                    <a:pt x="241453" y="273979"/>
                    <a:pt x="248652" y="273979"/>
                  </a:cubicBezTo>
                  <a:lnTo>
                    <a:pt x="248784" y="274005"/>
                  </a:lnTo>
                  <a:lnTo>
                    <a:pt x="248784" y="273979"/>
                  </a:lnTo>
                  <a:close/>
                  <a:moveTo>
                    <a:pt x="220920" y="267809"/>
                  </a:moveTo>
                  <a:lnTo>
                    <a:pt x="220920" y="274039"/>
                  </a:lnTo>
                  <a:lnTo>
                    <a:pt x="217866" y="277093"/>
                  </a:lnTo>
                  <a:close/>
                  <a:moveTo>
                    <a:pt x="3727707" y="264129"/>
                  </a:moveTo>
                  <a:cubicBezTo>
                    <a:pt x="3731542" y="264129"/>
                    <a:pt x="3735376" y="265592"/>
                    <a:pt x="3738302" y="268517"/>
                  </a:cubicBezTo>
                  <a:lnTo>
                    <a:pt x="3761104" y="291319"/>
                  </a:lnTo>
                  <a:cubicBezTo>
                    <a:pt x="3766955" y="297170"/>
                    <a:pt x="3766955" y="306657"/>
                    <a:pt x="3761104" y="312508"/>
                  </a:cubicBezTo>
                  <a:lnTo>
                    <a:pt x="3740275" y="333337"/>
                  </a:lnTo>
                  <a:cubicBezTo>
                    <a:pt x="3734423" y="339188"/>
                    <a:pt x="3724936" y="339188"/>
                    <a:pt x="3719085" y="333337"/>
                  </a:cubicBezTo>
                  <a:lnTo>
                    <a:pt x="3696284" y="310536"/>
                  </a:lnTo>
                  <a:cubicBezTo>
                    <a:pt x="3690432" y="304684"/>
                    <a:pt x="3690432" y="295197"/>
                    <a:pt x="3696284" y="289346"/>
                  </a:cubicBezTo>
                  <a:lnTo>
                    <a:pt x="3717112" y="268517"/>
                  </a:lnTo>
                  <a:cubicBezTo>
                    <a:pt x="3720038" y="265592"/>
                    <a:pt x="3723872" y="264129"/>
                    <a:pt x="3727707" y="264129"/>
                  </a:cubicBezTo>
                  <a:close/>
                  <a:moveTo>
                    <a:pt x="3351869" y="264129"/>
                  </a:moveTo>
                  <a:cubicBezTo>
                    <a:pt x="3355704" y="264129"/>
                    <a:pt x="3359539" y="265592"/>
                    <a:pt x="3362464" y="268517"/>
                  </a:cubicBezTo>
                  <a:lnTo>
                    <a:pt x="3385265" y="291319"/>
                  </a:lnTo>
                  <a:cubicBezTo>
                    <a:pt x="3391116" y="297170"/>
                    <a:pt x="3391116" y="306657"/>
                    <a:pt x="3385265" y="312508"/>
                  </a:cubicBezTo>
                  <a:lnTo>
                    <a:pt x="3364436" y="333337"/>
                  </a:lnTo>
                  <a:cubicBezTo>
                    <a:pt x="3358585" y="339188"/>
                    <a:pt x="3349098" y="339188"/>
                    <a:pt x="3343247" y="333337"/>
                  </a:cubicBezTo>
                  <a:lnTo>
                    <a:pt x="3320445" y="310536"/>
                  </a:lnTo>
                  <a:cubicBezTo>
                    <a:pt x="3314594" y="304684"/>
                    <a:pt x="3314594" y="295197"/>
                    <a:pt x="3320445" y="289346"/>
                  </a:cubicBezTo>
                  <a:lnTo>
                    <a:pt x="3341274" y="268517"/>
                  </a:lnTo>
                  <a:cubicBezTo>
                    <a:pt x="3344200" y="265592"/>
                    <a:pt x="3348034" y="264129"/>
                    <a:pt x="3351869" y="264129"/>
                  </a:cubicBezTo>
                  <a:close/>
                  <a:moveTo>
                    <a:pt x="2976030" y="264129"/>
                  </a:moveTo>
                  <a:cubicBezTo>
                    <a:pt x="2979866" y="264129"/>
                    <a:pt x="2983700" y="265592"/>
                    <a:pt x="2986626" y="268517"/>
                  </a:cubicBezTo>
                  <a:lnTo>
                    <a:pt x="3009428" y="291319"/>
                  </a:lnTo>
                  <a:cubicBezTo>
                    <a:pt x="3015279" y="297170"/>
                    <a:pt x="3015279" y="306657"/>
                    <a:pt x="3009428" y="312508"/>
                  </a:cubicBezTo>
                  <a:lnTo>
                    <a:pt x="2988599" y="333337"/>
                  </a:lnTo>
                  <a:cubicBezTo>
                    <a:pt x="2982747" y="339188"/>
                    <a:pt x="2973260" y="339188"/>
                    <a:pt x="2967408" y="333337"/>
                  </a:cubicBezTo>
                  <a:lnTo>
                    <a:pt x="2944608" y="310536"/>
                  </a:lnTo>
                  <a:cubicBezTo>
                    <a:pt x="2938756" y="304684"/>
                    <a:pt x="2938756" y="295197"/>
                    <a:pt x="2944608" y="289346"/>
                  </a:cubicBezTo>
                  <a:lnTo>
                    <a:pt x="2965436" y="268517"/>
                  </a:lnTo>
                  <a:cubicBezTo>
                    <a:pt x="2968362" y="265592"/>
                    <a:pt x="2972196" y="264129"/>
                    <a:pt x="2976030" y="264129"/>
                  </a:cubicBezTo>
                  <a:close/>
                  <a:moveTo>
                    <a:pt x="2600193" y="264129"/>
                  </a:moveTo>
                  <a:cubicBezTo>
                    <a:pt x="2604027" y="264129"/>
                    <a:pt x="2607862" y="265592"/>
                    <a:pt x="2610788" y="268517"/>
                  </a:cubicBezTo>
                  <a:lnTo>
                    <a:pt x="2633589" y="291319"/>
                  </a:lnTo>
                  <a:cubicBezTo>
                    <a:pt x="2639440" y="297170"/>
                    <a:pt x="2639440" y="306657"/>
                    <a:pt x="2633589" y="312508"/>
                  </a:cubicBezTo>
                  <a:lnTo>
                    <a:pt x="2612760" y="333337"/>
                  </a:lnTo>
                  <a:cubicBezTo>
                    <a:pt x="2606909" y="339188"/>
                    <a:pt x="2597422" y="339188"/>
                    <a:pt x="2591570" y="333337"/>
                  </a:cubicBezTo>
                  <a:lnTo>
                    <a:pt x="2568769" y="310536"/>
                  </a:lnTo>
                  <a:cubicBezTo>
                    <a:pt x="2562918" y="304684"/>
                    <a:pt x="2562918" y="295197"/>
                    <a:pt x="2568769" y="289346"/>
                  </a:cubicBezTo>
                  <a:lnTo>
                    <a:pt x="2589598" y="268517"/>
                  </a:lnTo>
                  <a:cubicBezTo>
                    <a:pt x="2592524" y="265592"/>
                    <a:pt x="2596358" y="264129"/>
                    <a:pt x="2600193" y="264129"/>
                  </a:cubicBezTo>
                  <a:close/>
                  <a:moveTo>
                    <a:pt x="2224355" y="264129"/>
                  </a:moveTo>
                  <a:cubicBezTo>
                    <a:pt x="2228189" y="264129"/>
                    <a:pt x="2232024" y="265592"/>
                    <a:pt x="2234950" y="268517"/>
                  </a:cubicBezTo>
                  <a:lnTo>
                    <a:pt x="2257751" y="291319"/>
                  </a:lnTo>
                  <a:cubicBezTo>
                    <a:pt x="2263603" y="297170"/>
                    <a:pt x="2263603" y="306657"/>
                    <a:pt x="2257751" y="312508"/>
                  </a:cubicBezTo>
                  <a:lnTo>
                    <a:pt x="2236922" y="333337"/>
                  </a:lnTo>
                  <a:cubicBezTo>
                    <a:pt x="2231071" y="339188"/>
                    <a:pt x="2221584" y="339188"/>
                    <a:pt x="2215732" y="333337"/>
                  </a:cubicBezTo>
                  <a:lnTo>
                    <a:pt x="2192931" y="310536"/>
                  </a:lnTo>
                  <a:cubicBezTo>
                    <a:pt x="2187080" y="304684"/>
                    <a:pt x="2187080" y="295197"/>
                    <a:pt x="2192931" y="289346"/>
                  </a:cubicBezTo>
                  <a:lnTo>
                    <a:pt x="2213760" y="268517"/>
                  </a:lnTo>
                  <a:cubicBezTo>
                    <a:pt x="2216686" y="265592"/>
                    <a:pt x="2220520" y="264129"/>
                    <a:pt x="2224355" y="264129"/>
                  </a:cubicBezTo>
                  <a:close/>
                  <a:moveTo>
                    <a:pt x="1848517" y="264129"/>
                  </a:moveTo>
                  <a:cubicBezTo>
                    <a:pt x="1852351" y="264129"/>
                    <a:pt x="1856186" y="265592"/>
                    <a:pt x="1859112" y="268517"/>
                  </a:cubicBezTo>
                  <a:lnTo>
                    <a:pt x="1881913" y="291319"/>
                  </a:lnTo>
                  <a:cubicBezTo>
                    <a:pt x="1887764" y="297170"/>
                    <a:pt x="1887764" y="306657"/>
                    <a:pt x="1881913" y="312508"/>
                  </a:cubicBezTo>
                  <a:lnTo>
                    <a:pt x="1861084" y="333337"/>
                  </a:lnTo>
                  <a:cubicBezTo>
                    <a:pt x="1855233" y="339188"/>
                    <a:pt x="1845746" y="339188"/>
                    <a:pt x="1839895" y="333337"/>
                  </a:cubicBezTo>
                  <a:lnTo>
                    <a:pt x="1817093" y="310536"/>
                  </a:lnTo>
                  <a:cubicBezTo>
                    <a:pt x="1811242" y="304684"/>
                    <a:pt x="1811242" y="295197"/>
                    <a:pt x="1817093" y="289346"/>
                  </a:cubicBezTo>
                  <a:lnTo>
                    <a:pt x="1837922" y="268517"/>
                  </a:lnTo>
                  <a:cubicBezTo>
                    <a:pt x="1840848" y="265592"/>
                    <a:pt x="1844682" y="264129"/>
                    <a:pt x="1848517" y="264129"/>
                  </a:cubicBezTo>
                  <a:close/>
                  <a:moveTo>
                    <a:pt x="1472679" y="264129"/>
                  </a:moveTo>
                  <a:cubicBezTo>
                    <a:pt x="1476513" y="264129"/>
                    <a:pt x="1480348" y="265592"/>
                    <a:pt x="1483274" y="268517"/>
                  </a:cubicBezTo>
                  <a:lnTo>
                    <a:pt x="1506075" y="291319"/>
                  </a:lnTo>
                  <a:cubicBezTo>
                    <a:pt x="1511926" y="297170"/>
                    <a:pt x="1511926" y="306657"/>
                    <a:pt x="1506075" y="312508"/>
                  </a:cubicBezTo>
                  <a:lnTo>
                    <a:pt x="1485246" y="333337"/>
                  </a:lnTo>
                  <a:cubicBezTo>
                    <a:pt x="1479394" y="339188"/>
                    <a:pt x="1469908" y="339188"/>
                    <a:pt x="1464056" y="333337"/>
                  </a:cubicBezTo>
                  <a:lnTo>
                    <a:pt x="1441255" y="310536"/>
                  </a:lnTo>
                  <a:cubicBezTo>
                    <a:pt x="1435403" y="304684"/>
                    <a:pt x="1435403" y="295197"/>
                    <a:pt x="1441255" y="289346"/>
                  </a:cubicBezTo>
                  <a:lnTo>
                    <a:pt x="1462084" y="268517"/>
                  </a:lnTo>
                  <a:cubicBezTo>
                    <a:pt x="1465009" y="265592"/>
                    <a:pt x="1468844" y="264129"/>
                    <a:pt x="1472679" y="264129"/>
                  </a:cubicBezTo>
                  <a:close/>
                  <a:moveTo>
                    <a:pt x="1096840" y="264129"/>
                  </a:moveTo>
                  <a:cubicBezTo>
                    <a:pt x="1100675" y="264129"/>
                    <a:pt x="1104510" y="265592"/>
                    <a:pt x="1107435" y="268517"/>
                  </a:cubicBezTo>
                  <a:lnTo>
                    <a:pt x="1130237" y="291319"/>
                  </a:lnTo>
                  <a:cubicBezTo>
                    <a:pt x="1136088" y="297170"/>
                    <a:pt x="1136088" y="306657"/>
                    <a:pt x="1130237" y="312508"/>
                  </a:cubicBezTo>
                  <a:lnTo>
                    <a:pt x="1109408" y="333337"/>
                  </a:lnTo>
                  <a:cubicBezTo>
                    <a:pt x="1103557" y="339188"/>
                    <a:pt x="1094070" y="339188"/>
                    <a:pt x="1088218" y="333337"/>
                  </a:cubicBezTo>
                  <a:lnTo>
                    <a:pt x="1065417" y="310536"/>
                  </a:lnTo>
                  <a:cubicBezTo>
                    <a:pt x="1059566" y="304684"/>
                    <a:pt x="1059566" y="295197"/>
                    <a:pt x="1065417" y="289346"/>
                  </a:cubicBezTo>
                  <a:lnTo>
                    <a:pt x="1086246" y="268517"/>
                  </a:lnTo>
                  <a:cubicBezTo>
                    <a:pt x="1089171" y="265592"/>
                    <a:pt x="1093006" y="264129"/>
                    <a:pt x="1096840" y="264129"/>
                  </a:cubicBezTo>
                  <a:close/>
                  <a:moveTo>
                    <a:pt x="721002" y="264129"/>
                  </a:moveTo>
                  <a:cubicBezTo>
                    <a:pt x="724837" y="264129"/>
                    <a:pt x="728672" y="265592"/>
                    <a:pt x="731597" y="268517"/>
                  </a:cubicBezTo>
                  <a:lnTo>
                    <a:pt x="754398" y="291319"/>
                  </a:lnTo>
                  <a:cubicBezTo>
                    <a:pt x="760250" y="297170"/>
                    <a:pt x="760250" y="306657"/>
                    <a:pt x="754398" y="312508"/>
                  </a:cubicBezTo>
                  <a:lnTo>
                    <a:pt x="733570" y="333337"/>
                  </a:lnTo>
                  <a:cubicBezTo>
                    <a:pt x="727718" y="339188"/>
                    <a:pt x="718231" y="339188"/>
                    <a:pt x="712380" y="333337"/>
                  </a:cubicBezTo>
                  <a:lnTo>
                    <a:pt x="689578" y="310536"/>
                  </a:lnTo>
                  <a:cubicBezTo>
                    <a:pt x="683727" y="304684"/>
                    <a:pt x="683727" y="295197"/>
                    <a:pt x="689578" y="289346"/>
                  </a:cubicBezTo>
                  <a:lnTo>
                    <a:pt x="710407" y="268517"/>
                  </a:lnTo>
                  <a:cubicBezTo>
                    <a:pt x="713333" y="265592"/>
                    <a:pt x="717168" y="264129"/>
                    <a:pt x="721002" y="264129"/>
                  </a:cubicBezTo>
                  <a:close/>
                  <a:moveTo>
                    <a:pt x="345164" y="264129"/>
                  </a:moveTo>
                  <a:cubicBezTo>
                    <a:pt x="348999" y="264129"/>
                    <a:pt x="352834" y="265592"/>
                    <a:pt x="355759" y="268517"/>
                  </a:cubicBezTo>
                  <a:lnTo>
                    <a:pt x="378561" y="291319"/>
                  </a:lnTo>
                  <a:cubicBezTo>
                    <a:pt x="384412" y="297170"/>
                    <a:pt x="384412" y="306657"/>
                    <a:pt x="378561" y="312508"/>
                  </a:cubicBezTo>
                  <a:lnTo>
                    <a:pt x="357732" y="333337"/>
                  </a:lnTo>
                  <a:cubicBezTo>
                    <a:pt x="351881" y="339188"/>
                    <a:pt x="342394" y="339188"/>
                    <a:pt x="336542" y="333337"/>
                  </a:cubicBezTo>
                  <a:lnTo>
                    <a:pt x="313741" y="310536"/>
                  </a:lnTo>
                  <a:cubicBezTo>
                    <a:pt x="307889" y="304684"/>
                    <a:pt x="307889" y="295197"/>
                    <a:pt x="313741" y="289346"/>
                  </a:cubicBezTo>
                  <a:lnTo>
                    <a:pt x="334570" y="268517"/>
                  </a:lnTo>
                  <a:cubicBezTo>
                    <a:pt x="337495" y="265592"/>
                    <a:pt x="341330" y="264129"/>
                    <a:pt x="345164" y="264129"/>
                  </a:cubicBezTo>
                  <a:close/>
                  <a:moveTo>
                    <a:pt x="3673255" y="263701"/>
                  </a:moveTo>
                  <a:cubicBezTo>
                    <a:pt x="3675180" y="263626"/>
                    <a:pt x="3677133" y="264284"/>
                    <a:pt x="3678659" y="265695"/>
                  </a:cubicBezTo>
                  <a:lnTo>
                    <a:pt x="3688765" y="275036"/>
                  </a:lnTo>
                  <a:cubicBezTo>
                    <a:pt x="3691817" y="277857"/>
                    <a:pt x="3692004" y="282619"/>
                    <a:pt x="3689183" y="285671"/>
                  </a:cubicBezTo>
                  <a:lnTo>
                    <a:pt x="3683128" y="292221"/>
                  </a:lnTo>
                  <a:cubicBezTo>
                    <a:pt x="3680307" y="295273"/>
                    <a:pt x="3675546" y="295460"/>
                    <a:pt x="3672493" y="292639"/>
                  </a:cubicBezTo>
                  <a:lnTo>
                    <a:pt x="3662388" y="283298"/>
                  </a:lnTo>
                  <a:cubicBezTo>
                    <a:pt x="3659335" y="280477"/>
                    <a:pt x="3659148" y="275715"/>
                    <a:pt x="3661970" y="272663"/>
                  </a:cubicBezTo>
                  <a:lnTo>
                    <a:pt x="3668024" y="266113"/>
                  </a:lnTo>
                  <a:cubicBezTo>
                    <a:pt x="3669435" y="264587"/>
                    <a:pt x="3671330" y="263777"/>
                    <a:pt x="3673255" y="263701"/>
                  </a:cubicBezTo>
                  <a:close/>
                  <a:moveTo>
                    <a:pt x="3297417" y="263701"/>
                  </a:moveTo>
                  <a:cubicBezTo>
                    <a:pt x="3299341" y="263626"/>
                    <a:pt x="3301295" y="264284"/>
                    <a:pt x="3302821" y="265695"/>
                  </a:cubicBezTo>
                  <a:lnTo>
                    <a:pt x="3312927" y="275036"/>
                  </a:lnTo>
                  <a:cubicBezTo>
                    <a:pt x="3315979" y="277857"/>
                    <a:pt x="3316166" y="282619"/>
                    <a:pt x="3313345" y="285671"/>
                  </a:cubicBezTo>
                  <a:lnTo>
                    <a:pt x="3307290" y="292221"/>
                  </a:lnTo>
                  <a:cubicBezTo>
                    <a:pt x="3304469" y="295273"/>
                    <a:pt x="3299707" y="295460"/>
                    <a:pt x="3296655" y="292639"/>
                  </a:cubicBezTo>
                  <a:lnTo>
                    <a:pt x="3286550" y="283298"/>
                  </a:lnTo>
                  <a:cubicBezTo>
                    <a:pt x="3283497" y="280477"/>
                    <a:pt x="3283310" y="275715"/>
                    <a:pt x="3286132" y="272663"/>
                  </a:cubicBezTo>
                  <a:lnTo>
                    <a:pt x="3292186" y="266113"/>
                  </a:lnTo>
                  <a:cubicBezTo>
                    <a:pt x="3293597" y="264587"/>
                    <a:pt x="3295492" y="263777"/>
                    <a:pt x="3297417" y="263701"/>
                  </a:cubicBezTo>
                  <a:close/>
                  <a:moveTo>
                    <a:pt x="2921579" y="263701"/>
                  </a:moveTo>
                  <a:cubicBezTo>
                    <a:pt x="2923503" y="263626"/>
                    <a:pt x="2925457" y="264284"/>
                    <a:pt x="2926983" y="265695"/>
                  </a:cubicBezTo>
                  <a:lnTo>
                    <a:pt x="2937088" y="275036"/>
                  </a:lnTo>
                  <a:cubicBezTo>
                    <a:pt x="2940140" y="277857"/>
                    <a:pt x="2940328" y="282619"/>
                    <a:pt x="2937506" y="285671"/>
                  </a:cubicBezTo>
                  <a:lnTo>
                    <a:pt x="2931452" y="292221"/>
                  </a:lnTo>
                  <a:cubicBezTo>
                    <a:pt x="2928630" y="295273"/>
                    <a:pt x="2923869" y="295460"/>
                    <a:pt x="2920817" y="292639"/>
                  </a:cubicBezTo>
                  <a:lnTo>
                    <a:pt x="2910711" y="283298"/>
                  </a:lnTo>
                  <a:cubicBezTo>
                    <a:pt x="2907659" y="280477"/>
                    <a:pt x="2907472" y="275715"/>
                    <a:pt x="2910293" y="272663"/>
                  </a:cubicBezTo>
                  <a:lnTo>
                    <a:pt x="2916348" y="266113"/>
                  </a:lnTo>
                  <a:cubicBezTo>
                    <a:pt x="2917758" y="264587"/>
                    <a:pt x="2919654" y="263777"/>
                    <a:pt x="2921579" y="263701"/>
                  </a:cubicBezTo>
                  <a:close/>
                  <a:moveTo>
                    <a:pt x="2545741" y="263701"/>
                  </a:moveTo>
                  <a:cubicBezTo>
                    <a:pt x="2547665" y="263626"/>
                    <a:pt x="2549618" y="264284"/>
                    <a:pt x="2551145" y="265695"/>
                  </a:cubicBezTo>
                  <a:lnTo>
                    <a:pt x="2561251" y="275036"/>
                  </a:lnTo>
                  <a:cubicBezTo>
                    <a:pt x="2564303" y="277857"/>
                    <a:pt x="2564490" y="282619"/>
                    <a:pt x="2561669" y="285671"/>
                  </a:cubicBezTo>
                  <a:lnTo>
                    <a:pt x="2555614" y="292221"/>
                  </a:lnTo>
                  <a:cubicBezTo>
                    <a:pt x="2552792" y="295273"/>
                    <a:pt x="2548031" y="295460"/>
                    <a:pt x="2544979" y="292639"/>
                  </a:cubicBezTo>
                  <a:lnTo>
                    <a:pt x="2534873" y="283298"/>
                  </a:lnTo>
                  <a:cubicBezTo>
                    <a:pt x="2531821" y="280477"/>
                    <a:pt x="2531634" y="275715"/>
                    <a:pt x="2534455" y="272663"/>
                  </a:cubicBezTo>
                  <a:lnTo>
                    <a:pt x="2540510" y="266113"/>
                  </a:lnTo>
                  <a:cubicBezTo>
                    <a:pt x="2541921" y="264587"/>
                    <a:pt x="2543816" y="263777"/>
                    <a:pt x="2545741" y="263701"/>
                  </a:cubicBezTo>
                  <a:close/>
                  <a:moveTo>
                    <a:pt x="2169903" y="263701"/>
                  </a:moveTo>
                  <a:cubicBezTo>
                    <a:pt x="2171827" y="263626"/>
                    <a:pt x="2173781" y="264284"/>
                    <a:pt x="2175307" y="265695"/>
                  </a:cubicBezTo>
                  <a:lnTo>
                    <a:pt x="2185413" y="275036"/>
                  </a:lnTo>
                  <a:cubicBezTo>
                    <a:pt x="2188465" y="277857"/>
                    <a:pt x="2188652" y="282619"/>
                    <a:pt x="2185830" y="285671"/>
                  </a:cubicBezTo>
                  <a:lnTo>
                    <a:pt x="2179776" y="292221"/>
                  </a:lnTo>
                  <a:cubicBezTo>
                    <a:pt x="2176954" y="295273"/>
                    <a:pt x="2172193" y="295460"/>
                    <a:pt x="2169140" y="292639"/>
                  </a:cubicBezTo>
                  <a:lnTo>
                    <a:pt x="2159035" y="283298"/>
                  </a:lnTo>
                  <a:cubicBezTo>
                    <a:pt x="2155983" y="280477"/>
                    <a:pt x="2155796" y="275715"/>
                    <a:pt x="2158617" y="272663"/>
                  </a:cubicBezTo>
                  <a:lnTo>
                    <a:pt x="2164672" y="266113"/>
                  </a:lnTo>
                  <a:cubicBezTo>
                    <a:pt x="2166083" y="264587"/>
                    <a:pt x="2167978" y="263777"/>
                    <a:pt x="2169903" y="263701"/>
                  </a:cubicBezTo>
                  <a:close/>
                  <a:moveTo>
                    <a:pt x="1794065" y="263701"/>
                  </a:moveTo>
                  <a:cubicBezTo>
                    <a:pt x="1795989" y="263626"/>
                    <a:pt x="1797942" y="264284"/>
                    <a:pt x="1799468" y="265695"/>
                  </a:cubicBezTo>
                  <a:lnTo>
                    <a:pt x="1809575" y="275036"/>
                  </a:lnTo>
                  <a:cubicBezTo>
                    <a:pt x="1812626" y="277857"/>
                    <a:pt x="1812814" y="282619"/>
                    <a:pt x="1809993" y="285671"/>
                  </a:cubicBezTo>
                  <a:lnTo>
                    <a:pt x="1803937" y="292221"/>
                  </a:lnTo>
                  <a:cubicBezTo>
                    <a:pt x="1801116" y="295273"/>
                    <a:pt x="1796355" y="295460"/>
                    <a:pt x="1793303" y="292639"/>
                  </a:cubicBezTo>
                  <a:lnTo>
                    <a:pt x="1783197" y="283298"/>
                  </a:lnTo>
                  <a:cubicBezTo>
                    <a:pt x="1780145" y="280477"/>
                    <a:pt x="1779958" y="275715"/>
                    <a:pt x="1782779" y="272663"/>
                  </a:cubicBezTo>
                  <a:lnTo>
                    <a:pt x="1788834" y="266113"/>
                  </a:lnTo>
                  <a:cubicBezTo>
                    <a:pt x="1790244" y="264587"/>
                    <a:pt x="1792140" y="263777"/>
                    <a:pt x="1794065" y="263701"/>
                  </a:cubicBezTo>
                  <a:close/>
                  <a:moveTo>
                    <a:pt x="1418227" y="263701"/>
                  </a:moveTo>
                  <a:cubicBezTo>
                    <a:pt x="1420151" y="263626"/>
                    <a:pt x="1422104" y="264284"/>
                    <a:pt x="1423631" y="265695"/>
                  </a:cubicBezTo>
                  <a:lnTo>
                    <a:pt x="1433736" y="275036"/>
                  </a:lnTo>
                  <a:cubicBezTo>
                    <a:pt x="1436789" y="277857"/>
                    <a:pt x="1436975" y="282619"/>
                    <a:pt x="1434154" y="285671"/>
                  </a:cubicBezTo>
                  <a:lnTo>
                    <a:pt x="1428100" y="292221"/>
                  </a:lnTo>
                  <a:cubicBezTo>
                    <a:pt x="1425279" y="295273"/>
                    <a:pt x="1420516" y="295460"/>
                    <a:pt x="1417464" y="292639"/>
                  </a:cubicBezTo>
                  <a:lnTo>
                    <a:pt x="1407359" y="283298"/>
                  </a:lnTo>
                  <a:cubicBezTo>
                    <a:pt x="1404306" y="280477"/>
                    <a:pt x="1404120" y="275715"/>
                    <a:pt x="1406941" y="272663"/>
                  </a:cubicBezTo>
                  <a:lnTo>
                    <a:pt x="1412995" y="266113"/>
                  </a:lnTo>
                  <a:cubicBezTo>
                    <a:pt x="1414406" y="264587"/>
                    <a:pt x="1416302" y="263777"/>
                    <a:pt x="1418227" y="263701"/>
                  </a:cubicBezTo>
                  <a:close/>
                  <a:moveTo>
                    <a:pt x="1042388" y="263701"/>
                  </a:moveTo>
                  <a:cubicBezTo>
                    <a:pt x="1044313" y="263626"/>
                    <a:pt x="1046266" y="264284"/>
                    <a:pt x="1047792" y="265695"/>
                  </a:cubicBezTo>
                  <a:lnTo>
                    <a:pt x="1057898" y="275036"/>
                  </a:lnTo>
                  <a:cubicBezTo>
                    <a:pt x="1060950" y="277857"/>
                    <a:pt x="1061137" y="282619"/>
                    <a:pt x="1058316" y="285671"/>
                  </a:cubicBezTo>
                  <a:lnTo>
                    <a:pt x="1052261" y="292221"/>
                  </a:lnTo>
                  <a:cubicBezTo>
                    <a:pt x="1049440" y="295273"/>
                    <a:pt x="1044678" y="295460"/>
                    <a:pt x="1041627" y="292639"/>
                  </a:cubicBezTo>
                  <a:lnTo>
                    <a:pt x="1031521" y="283298"/>
                  </a:lnTo>
                  <a:cubicBezTo>
                    <a:pt x="1028468" y="280477"/>
                    <a:pt x="1028282" y="275715"/>
                    <a:pt x="1031103" y="272663"/>
                  </a:cubicBezTo>
                  <a:lnTo>
                    <a:pt x="1037157" y="266113"/>
                  </a:lnTo>
                  <a:cubicBezTo>
                    <a:pt x="1038568" y="264587"/>
                    <a:pt x="1040463" y="263777"/>
                    <a:pt x="1042388" y="263701"/>
                  </a:cubicBezTo>
                  <a:close/>
                  <a:moveTo>
                    <a:pt x="666550" y="263701"/>
                  </a:moveTo>
                  <a:cubicBezTo>
                    <a:pt x="668475" y="263626"/>
                    <a:pt x="670428" y="264284"/>
                    <a:pt x="671955" y="265695"/>
                  </a:cubicBezTo>
                  <a:lnTo>
                    <a:pt x="682060" y="275036"/>
                  </a:lnTo>
                  <a:cubicBezTo>
                    <a:pt x="685112" y="277857"/>
                    <a:pt x="685299" y="282619"/>
                    <a:pt x="682478" y="285671"/>
                  </a:cubicBezTo>
                  <a:lnTo>
                    <a:pt x="676423" y="292221"/>
                  </a:lnTo>
                  <a:cubicBezTo>
                    <a:pt x="673602" y="295273"/>
                    <a:pt x="668840" y="295460"/>
                    <a:pt x="665788" y="292639"/>
                  </a:cubicBezTo>
                  <a:lnTo>
                    <a:pt x="655683" y="283298"/>
                  </a:lnTo>
                  <a:cubicBezTo>
                    <a:pt x="652630" y="280477"/>
                    <a:pt x="652443" y="275715"/>
                    <a:pt x="655265" y="272663"/>
                  </a:cubicBezTo>
                  <a:lnTo>
                    <a:pt x="661320" y="266113"/>
                  </a:lnTo>
                  <a:cubicBezTo>
                    <a:pt x="662730" y="264587"/>
                    <a:pt x="664626" y="263777"/>
                    <a:pt x="666550" y="263701"/>
                  </a:cubicBezTo>
                  <a:close/>
                  <a:moveTo>
                    <a:pt x="290712" y="263701"/>
                  </a:moveTo>
                  <a:cubicBezTo>
                    <a:pt x="292637" y="263626"/>
                    <a:pt x="294590" y="264284"/>
                    <a:pt x="296116" y="265695"/>
                  </a:cubicBezTo>
                  <a:lnTo>
                    <a:pt x="306222" y="275036"/>
                  </a:lnTo>
                  <a:cubicBezTo>
                    <a:pt x="309274" y="277857"/>
                    <a:pt x="309461" y="282619"/>
                    <a:pt x="306640" y="285671"/>
                  </a:cubicBezTo>
                  <a:lnTo>
                    <a:pt x="300585" y="292221"/>
                  </a:lnTo>
                  <a:cubicBezTo>
                    <a:pt x="297764" y="295273"/>
                    <a:pt x="293003" y="295460"/>
                    <a:pt x="289951" y="292639"/>
                  </a:cubicBezTo>
                  <a:lnTo>
                    <a:pt x="279845" y="283298"/>
                  </a:lnTo>
                  <a:cubicBezTo>
                    <a:pt x="276792" y="280477"/>
                    <a:pt x="276606" y="275715"/>
                    <a:pt x="279427" y="272663"/>
                  </a:cubicBezTo>
                  <a:lnTo>
                    <a:pt x="285481" y="266113"/>
                  </a:lnTo>
                  <a:cubicBezTo>
                    <a:pt x="286892" y="264587"/>
                    <a:pt x="288788" y="263777"/>
                    <a:pt x="290712" y="263701"/>
                  </a:cubicBezTo>
                  <a:close/>
                  <a:moveTo>
                    <a:pt x="3655490" y="249593"/>
                  </a:moveTo>
                  <a:cubicBezTo>
                    <a:pt x="3656734" y="249544"/>
                    <a:pt x="3657998" y="249970"/>
                    <a:pt x="3658985" y="250883"/>
                  </a:cubicBezTo>
                  <a:lnTo>
                    <a:pt x="3663221" y="254799"/>
                  </a:lnTo>
                  <a:cubicBezTo>
                    <a:pt x="3665195" y="256623"/>
                    <a:pt x="3665316" y="259702"/>
                    <a:pt x="3663492" y="261677"/>
                  </a:cubicBezTo>
                  <a:lnTo>
                    <a:pt x="3658406" y="267179"/>
                  </a:lnTo>
                  <a:cubicBezTo>
                    <a:pt x="3656581" y="269153"/>
                    <a:pt x="3653502" y="269274"/>
                    <a:pt x="3651528" y="267449"/>
                  </a:cubicBezTo>
                  <a:lnTo>
                    <a:pt x="3647292" y="263533"/>
                  </a:lnTo>
                  <a:cubicBezTo>
                    <a:pt x="3645318" y="261709"/>
                    <a:pt x="3645197" y="258629"/>
                    <a:pt x="3647021" y="256655"/>
                  </a:cubicBezTo>
                  <a:lnTo>
                    <a:pt x="3652106" y="251154"/>
                  </a:lnTo>
                  <a:cubicBezTo>
                    <a:pt x="3653019" y="250167"/>
                    <a:pt x="3654245" y="249642"/>
                    <a:pt x="3655490" y="249593"/>
                  </a:cubicBezTo>
                  <a:close/>
                  <a:moveTo>
                    <a:pt x="3279652" y="249593"/>
                  </a:moveTo>
                  <a:cubicBezTo>
                    <a:pt x="3280896" y="249544"/>
                    <a:pt x="3282160" y="249970"/>
                    <a:pt x="3283146" y="250883"/>
                  </a:cubicBezTo>
                  <a:lnTo>
                    <a:pt x="3287383" y="254799"/>
                  </a:lnTo>
                  <a:cubicBezTo>
                    <a:pt x="3289356" y="256623"/>
                    <a:pt x="3289478" y="259702"/>
                    <a:pt x="3287654" y="261677"/>
                  </a:cubicBezTo>
                  <a:lnTo>
                    <a:pt x="3282568" y="267179"/>
                  </a:lnTo>
                  <a:cubicBezTo>
                    <a:pt x="3280743" y="269153"/>
                    <a:pt x="3277664" y="269274"/>
                    <a:pt x="3275690" y="267449"/>
                  </a:cubicBezTo>
                  <a:lnTo>
                    <a:pt x="3271454" y="263533"/>
                  </a:lnTo>
                  <a:cubicBezTo>
                    <a:pt x="3269480" y="261709"/>
                    <a:pt x="3269358" y="258629"/>
                    <a:pt x="3271183" y="256655"/>
                  </a:cubicBezTo>
                  <a:lnTo>
                    <a:pt x="3276268" y="251154"/>
                  </a:lnTo>
                  <a:cubicBezTo>
                    <a:pt x="3277181" y="250167"/>
                    <a:pt x="3278407" y="249642"/>
                    <a:pt x="3279652" y="249593"/>
                  </a:cubicBezTo>
                  <a:close/>
                  <a:moveTo>
                    <a:pt x="2903814" y="249593"/>
                  </a:moveTo>
                  <a:cubicBezTo>
                    <a:pt x="2905058" y="249544"/>
                    <a:pt x="2906322" y="249970"/>
                    <a:pt x="2907309" y="250883"/>
                  </a:cubicBezTo>
                  <a:lnTo>
                    <a:pt x="2911545" y="254799"/>
                  </a:lnTo>
                  <a:cubicBezTo>
                    <a:pt x="2913519" y="256623"/>
                    <a:pt x="2913640" y="259702"/>
                    <a:pt x="2911816" y="261677"/>
                  </a:cubicBezTo>
                  <a:lnTo>
                    <a:pt x="2906730" y="267179"/>
                  </a:lnTo>
                  <a:cubicBezTo>
                    <a:pt x="2904905" y="269153"/>
                    <a:pt x="2901826" y="269274"/>
                    <a:pt x="2899852" y="267449"/>
                  </a:cubicBezTo>
                  <a:lnTo>
                    <a:pt x="2895616" y="263533"/>
                  </a:lnTo>
                  <a:cubicBezTo>
                    <a:pt x="2893642" y="261709"/>
                    <a:pt x="2893520" y="258629"/>
                    <a:pt x="2895345" y="256655"/>
                  </a:cubicBezTo>
                  <a:lnTo>
                    <a:pt x="2900430" y="251154"/>
                  </a:lnTo>
                  <a:cubicBezTo>
                    <a:pt x="2901343" y="250167"/>
                    <a:pt x="2902569" y="249642"/>
                    <a:pt x="2903814" y="249593"/>
                  </a:cubicBezTo>
                  <a:close/>
                  <a:moveTo>
                    <a:pt x="2527976" y="249593"/>
                  </a:moveTo>
                  <a:cubicBezTo>
                    <a:pt x="2529220" y="249544"/>
                    <a:pt x="2530484" y="249970"/>
                    <a:pt x="2531470" y="250883"/>
                  </a:cubicBezTo>
                  <a:lnTo>
                    <a:pt x="2535706" y="254799"/>
                  </a:lnTo>
                  <a:cubicBezTo>
                    <a:pt x="2537680" y="256623"/>
                    <a:pt x="2537802" y="259702"/>
                    <a:pt x="2535977" y="261677"/>
                  </a:cubicBezTo>
                  <a:lnTo>
                    <a:pt x="2530892" y="267179"/>
                  </a:lnTo>
                  <a:cubicBezTo>
                    <a:pt x="2529067" y="269153"/>
                    <a:pt x="2525987" y="269274"/>
                    <a:pt x="2524013" y="267449"/>
                  </a:cubicBezTo>
                  <a:lnTo>
                    <a:pt x="2519777" y="263533"/>
                  </a:lnTo>
                  <a:cubicBezTo>
                    <a:pt x="2517803" y="261709"/>
                    <a:pt x="2517682" y="258629"/>
                    <a:pt x="2519507" y="256655"/>
                  </a:cubicBezTo>
                  <a:lnTo>
                    <a:pt x="2524592" y="251154"/>
                  </a:lnTo>
                  <a:cubicBezTo>
                    <a:pt x="2525505" y="250167"/>
                    <a:pt x="2526731" y="249642"/>
                    <a:pt x="2527976" y="249593"/>
                  </a:cubicBezTo>
                  <a:close/>
                  <a:moveTo>
                    <a:pt x="2152138" y="249593"/>
                  </a:moveTo>
                  <a:cubicBezTo>
                    <a:pt x="2153383" y="249544"/>
                    <a:pt x="2154646" y="249970"/>
                    <a:pt x="2155632" y="250883"/>
                  </a:cubicBezTo>
                  <a:lnTo>
                    <a:pt x="2159869" y="254799"/>
                  </a:lnTo>
                  <a:cubicBezTo>
                    <a:pt x="2161843" y="256623"/>
                    <a:pt x="2161964" y="259702"/>
                    <a:pt x="2160139" y="261677"/>
                  </a:cubicBezTo>
                  <a:lnTo>
                    <a:pt x="2155054" y="267179"/>
                  </a:lnTo>
                  <a:cubicBezTo>
                    <a:pt x="2153229" y="269153"/>
                    <a:pt x="2150150" y="269274"/>
                    <a:pt x="2148176" y="267449"/>
                  </a:cubicBezTo>
                  <a:lnTo>
                    <a:pt x="2143940" y="263533"/>
                  </a:lnTo>
                  <a:cubicBezTo>
                    <a:pt x="2141966" y="261709"/>
                    <a:pt x="2141844" y="258629"/>
                    <a:pt x="2143669" y="256655"/>
                  </a:cubicBezTo>
                  <a:lnTo>
                    <a:pt x="2148754" y="251154"/>
                  </a:lnTo>
                  <a:cubicBezTo>
                    <a:pt x="2149667" y="250167"/>
                    <a:pt x="2150893" y="249642"/>
                    <a:pt x="2152138" y="249593"/>
                  </a:cubicBezTo>
                  <a:close/>
                  <a:moveTo>
                    <a:pt x="1776300" y="249593"/>
                  </a:moveTo>
                  <a:cubicBezTo>
                    <a:pt x="1777544" y="249544"/>
                    <a:pt x="1778808" y="249970"/>
                    <a:pt x="1779795" y="250883"/>
                  </a:cubicBezTo>
                  <a:lnTo>
                    <a:pt x="1784030" y="254799"/>
                  </a:lnTo>
                  <a:cubicBezTo>
                    <a:pt x="1786004" y="256623"/>
                    <a:pt x="1786126" y="259702"/>
                    <a:pt x="1784302" y="261677"/>
                  </a:cubicBezTo>
                  <a:lnTo>
                    <a:pt x="1779216" y="267179"/>
                  </a:lnTo>
                  <a:cubicBezTo>
                    <a:pt x="1777390" y="269153"/>
                    <a:pt x="1774311" y="269274"/>
                    <a:pt x="1772337" y="267449"/>
                  </a:cubicBezTo>
                  <a:lnTo>
                    <a:pt x="1768101" y="263533"/>
                  </a:lnTo>
                  <a:cubicBezTo>
                    <a:pt x="1766127" y="261709"/>
                    <a:pt x="1766006" y="258629"/>
                    <a:pt x="1767831" y="256655"/>
                  </a:cubicBezTo>
                  <a:lnTo>
                    <a:pt x="1772916" y="251154"/>
                  </a:lnTo>
                  <a:cubicBezTo>
                    <a:pt x="1773829" y="250167"/>
                    <a:pt x="1775055" y="249642"/>
                    <a:pt x="1776300" y="249593"/>
                  </a:cubicBezTo>
                  <a:close/>
                  <a:moveTo>
                    <a:pt x="1400461" y="249593"/>
                  </a:moveTo>
                  <a:cubicBezTo>
                    <a:pt x="1401706" y="249544"/>
                    <a:pt x="1402969" y="249970"/>
                    <a:pt x="1403956" y="250883"/>
                  </a:cubicBezTo>
                  <a:lnTo>
                    <a:pt x="1408192" y="254799"/>
                  </a:lnTo>
                  <a:cubicBezTo>
                    <a:pt x="1410166" y="256623"/>
                    <a:pt x="1410288" y="259702"/>
                    <a:pt x="1408463" y="261677"/>
                  </a:cubicBezTo>
                  <a:lnTo>
                    <a:pt x="1403378" y="267179"/>
                  </a:lnTo>
                  <a:cubicBezTo>
                    <a:pt x="1401553" y="269153"/>
                    <a:pt x="1398473" y="269274"/>
                    <a:pt x="1396499" y="267449"/>
                  </a:cubicBezTo>
                  <a:lnTo>
                    <a:pt x="1392263" y="263533"/>
                  </a:lnTo>
                  <a:cubicBezTo>
                    <a:pt x="1390289" y="261709"/>
                    <a:pt x="1390168" y="258629"/>
                    <a:pt x="1391993" y="256655"/>
                  </a:cubicBezTo>
                  <a:lnTo>
                    <a:pt x="1397078" y="251154"/>
                  </a:lnTo>
                  <a:cubicBezTo>
                    <a:pt x="1397990" y="250167"/>
                    <a:pt x="1399216" y="249642"/>
                    <a:pt x="1400461" y="249593"/>
                  </a:cubicBezTo>
                  <a:close/>
                  <a:moveTo>
                    <a:pt x="1024624" y="249593"/>
                  </a:moveTo>
                  <a:cubicBezTo>
                    <a:pt x="1025868" y="249544"/>
                    <a:pt x="1027131" y="249970"/>
                    <a:pt x="1028118" y="250883"/>
                  </a:cubicBezTo>
                  <a:lnTo>
                    <a:pt x="1032354" y="254799"/>
                  </a:lnTo>
                  <a:cubicBezTo>
                    <a:pt x="1034328" y="256623"/>
                    <a:pt x="1034450" y="259702"/>
                    <a:pt x="1032625" y="261677"/>
                  </a:cubicBezTo>
                  <a:lnTo>
                    <a:pt x="1027539" y="267179"/>
                  </a:lnTo>
                  <a:cubicBezTo>
                    <a:pt x="1025714" y="269153"/>
                    <a:pt x="1022635" y="269274"/>
                    <a:pt x="1020661" y="267449"/>
                  </a:cubicBezTo>
                  <a:lnTo>
                    <a:pt x="1016426" y="263533"/>
                  </a:lnTo>
                  <a:cubicBezTo>
                    <a:pt x="1014451" y="261709"/>
                    <a:pt x="1014330" y="258629"/>
                    <a:pt x="1016154" y="256655"/>
                  </a:cubicBezTo>
                  <a:lnTo>
                    <a:pt x="1021240" y="251154"/>
                  </a:lnTo>
                  <a:cubicBezTo>
                    <a:pt x="1022153" y="250167"/>
                    <a:pt x="1023378" y="249642"/>
                    <a:pt x="1024624" y="249593"/>
                  </a:cubicBezTo>
                  <a:close/>
                  <a:moveTo>
                    <a:pt x="648785" y="249593"/>
                  </a:moveTo>
                  <a:cubicBezTo>
                    <a:pt x="650030" y="249544"/>
                    <a:pt x="651293" y="249970"/>
                    <a:pt x="652280" y="250883"/>
                  </a:cubicBezTo>
                  <a:lnTo>
                    <a:pt x="656516" y="254799"/>
                  </a:lnTo>
                  <a:cubicBezTo>
                    <a:pt x="658490" y="256623"/>
                    <a:pt x="658611" y="259702"/>
                    <a:pt x="656787" y="261677"/>
                  </a:cubicBezTo>
                  <a:lnTo>
                    <a:pt x="651702" y="267179"/>
                  </a:lnTo>
                  <a:cubicBezTo>
                    <a:pt x="649877" y="269153"/>
                    <a:pt x="646797" y="269274"/>
                    <a:pt x="644823" y="267449"/>
                  </a:cubicBezTo>
                  <a:lnTo>
                    <a:pt x="640587" y="263533"/>
                  </a:lnTo>
                  <a:cubicBezTo>
                    <a:pt x="638613" y="261709"/>
                    <a:pt x="638492" y="258629"/>
                    <a:pt x="640316" y="256655"/>
                  </a:cubicBezTo>
                  <a:lnTo>
                    <a:pt x="645402" y="251154"/>
                  </a:lnTo>
                  <a:cubicBezTo>
                    <a:pt x="646314" y="250167"/>
                    <a:pt x="647540" y="249642"/>
                    <a:pt x="648785" y="249593"/>
                  </a:cubicBezTo>
                  <a:close/>
                  <a:moveTo>
                    <a:pt x="272947" y="249593"/>
                  </a:moveTo>
                  <a:cubicBezTo>
                    <a:pt x="274192" y="249544"/>
                    <a:pt x="275455" y="249970"/>
                    <a:pt x="276442" y="250883"/>
                  </a:cubicBezTo>
                  <a:lnTo>
                    <a:pt x="280678" y="254799"/>
                  </a:lnTo>
                  <a:cubicBezTo>
                    <a:pt x="282652" y="256623"/>
                    <a:pt x="282774" y="259702"/>
                    <a:pt x="280949" y="261677"/>
                  </a:cubicBezTo>
                  <a:lnTo>
                    <a:pt x="275863" y="267179"/>
                  </a:lnTo>
                  <a:cubicBezTo>
                    <a:pt x="274038" y="269153"/>
                    <a:pt x="270959" y="269274"/>
                    <a:pt x="268985" y="267449"/>
                  </a:cubicBezTo>
                  <a:lnTo>
                    <a:pt x="264749" y="263533"/>
                  </a:lnTo>
                  <a:cubicBezTo>
                    <a:pt x="262775" y="261709"/>
                    <a:pt x="262654" y="258629"/>
                    <a:pt x="264478" y="256655"/>
                  </a:cubicBezTo>
                  <a:lnTo>
                    <a:pt x="269564" y="251154"/>
                  </a:lnTo>
                  <a:cubicBezTo>
                    <a:pt x="270476" y="250167"/>
                    <a:pt x="271703" y="249642"/>
                    <a:pt x="272947" y="249593"/>
                  </a:cubicBezTo>
                  <a:close/>
                  <a:moveTo>
                    <a:pt x="3957197" y="242176"/>
                  </a:moveTo>
                  <a:lnTo>
                    <a:pt x="3970555" y="282786"/>
                  </a:lnTo>
                  <a:lnTo>
                    <a:pt x="3957368" y="295972"/>
                  </a:lnTo>
                  <a:cubicBezTo>
                    <a:pt x="3952811" y="300530"/>
                    <a:pt x="3945421" y="300530"/>
                    <a:pt x="3940863" y="295972"/>
                  </a:cubicBezTo>
                  <a:lnTo>
                    <a:pt x="3928364" y="283473"/>
                  </a:lnTo>
                  <a:cubicBezTo>
                    <a:pt x="3923805" y="278915"/>
                    <a:pt x="3923805" y="271525"/>
                    <a:pt x="3928364" y="266967"/>
                  </a:cubicBezTo>
                  <a:lnTo>
                    <a:pt x="3950296" y="245035"/>
                  </a:lnTo>
                  <a:close/>
                  <a:moveTo>
                    <a:pt x="3582711" y="241616"/>
                  </a:moveTo>
                  <a:cubicBezTo>
                    <a:pt x="3585698" y="241616"/>
                    <a:pt x="3588685" y="242755"/>
                    <a:pt x="3590963" y="245035"/>
                  </a:cubicBezTo>
                  <a:lnTo>
                    <a:pt x="3603463" y="257534"/>
                  </a:lnTo>
                  <a:cubicBezTo>
                    <a:pt x="3608021" y="262092"/>
                    <a:pt x="3608021" y="269482"/>
                    <a:pt x="3603463" y="274039"/>
                  </a:cubicBezTo>
                  <a:lnTo>
                    <a:pt x="3581530" y="295972"/>
                  </a:lnTo>
                  <a:cubicBezTo>
                    <a:pt x="3576972" y="300530"/>
                    <a:pt x="3569583" y="300530"/>
                    <a:pt x="3565025" y="295972"/>
                  </a:cubicBezTo>
                  <a:lnTo>
                    <a:pt x="3552525" y="283473"/>
                  </a:lnTo>
                  <a:cubicBezTo>
                    <a:pt x="3547968" y="278915"/>
                    <a:pt x="3547968" y="271525"/>
                    <a:pt x="3552525" y="266967"/>
                  </a:cubicBezTo>
                  <a:lnTo>
                    <a:pt x="3574458" y="245035"/>
                  </a:lnTo>
                  <a:cubicBezTo>
                    <a:pt x="3576737" y="242755"/>
                    <a:pt x="3579724" y="241616"/>
                    <a:pt x="3582711" y="241616"/>
                  </a:cubicBezTo>
                  <a:close/>
                  <a:moveTo>
                    <a:pt x="3206873" y="241616"/>
                  </a:moveTo>
                  <a:cubicBezTo>
                    <a:pt x="3209860" y="241616"/>
                    <a:pt x="3212846" y="242755"/>
                    <a:pt x="3215125" y="245035"/>
                  </a:cubicBezTo>
                  <a:lnTo>
                    <a:pt x="3227625" y="257534"/>
                  </a:lnTo>
                  <a:cubicBezTo>
                    <a:pt x="3232183" y="262092"/>
                    <a:pt x="3232183" y="269482"/>
                    <a:pt x="3227625" y="274039"/>
                  </a:cubicBezTo>
                  <a:lnTo>
                    <a:pt x="3205692" y="295972"/>
                  </a:lnTo>
                  <a:cubicBezTo>
                    <a:pt x="3201134" y="300530"/>
                    <a:pt x="3193745" y="300530"/>
                    <a:pt x="3189187" y="295972"/>
                  </a:cubicBezTo>
                  <a:lnTo>
                    <a:pt x="3176687" y="283473"/>
                  </a:lnTo>
                  <a:cubicBezTo>
                    <a:pt x="3172129" y="278915"/>
                    <a:pt x="3172129" y="271525"/>
                    <a:pt x="3176688" y="266967"/>
                  </a:cubicBezTo>
                  <a:lnTo>
                    <a:pt x="3198620" y="245035"/>
                  </a:lnTo>
                  <a:cubicBezTo>
                    <a:pt x="3200899" y="242755"/>
                    <a:pt x="3203886" y="241616"/>
                    <a:pt x="3206873" y="241616"/>
                  </a:cubicBezTo>
                  <a:close/>
                  <a:moveTo>
                    <a:pt x="2831034" y="241616"/>
                  </a:moveTo>
                  <a:cubicBezTo>
                    <a:pt x="2834022" y="241616"/>
                    <a:pt x="2837008" y="242755"/>
                    <a:pt x="2839287" y="245035"/>
                  </a:cubicBezTo>
                  <a:lnTo>
                    <a:pt x="2851787" y="257534"/>
                  </a:lnTo>
                  <a:cubicBezTo>
                    <a:pt x="2856345" y="262092"/>
                    <a:pt x="2856345" y="269482"/>
                    <a:pt x="2851787" y="274039"/>
                  </a:cubicBezTo>
                  <a:lnTo>
                    <a:pt x="2829854" y="295972"/>
                  </a:lnTo>
                  <a:cubicBezTo>
                    <a:pt x="2825296" y="300530"/>
                    <a:pt x="2817907" y="300530"/>
                    <a:pt x="2813349" y="295972"/>
                  </a:cubicBezTo>
                  <a:lnTo>
                    <a:pt x="2800849" y="283473"/>
                  </a:lnTo>
                  <a:cubicBezTo>
                    <a:pt x="2796292" y="278915"/>
                    <a:pt x="2796292" y="271525"/>
                    <a:pt x="2800849" y="266967"/>
                  </a:cubicBezTo>
                  <a:lnTo>
                    <a:pt x="2822782" y="245035"/>
                  </a:lnTo>
                  <a:cubicBezTo>
                    <a:pt x="2825061" y="242755"/>
                    <a:pt x="2828048" y="241616"/>
                    <a:pt x="2831034" y="241616"/>
                  </a:cubicBezTo>
                  <a:close/>
                  <a:moveTo>
                    <a:pt x="2455197" y="241616"/>
                  </a:moveTo>
                  <a:cubicBezTo>
                    <a:pt x="2458184" y="241616"/>
                    <a:pt x="2461171" y="242755"/>
                    <a:pt x="2463449" y="245035"/>
                  </a:cubicBezTo>
                  <a:lnTo>
                    <a:pt x="2475948" y="257534"/>
                  </a:lnTo>
                  <a:cubicBezTo>
                    <a:pt x="2480507" y="262092"/>
                    <a:pt x="2480507" y="269482"/>
                    <a:pt x="2475948" y="274039"/>
                  </a:cubicBezTo>
                  <a:lnTo>
                    <a:pt x="2454016" y="295972"/>
                  </a:lnTo>
                  <a:cubicBezTo>
                    <a:pt x="2449458" y="300530"/>
                    <a:pt x="2442069" y="300530"/>
                    <a:pt x="2437511" y="295972"/>
                  </a:cubicBezTo>
                  <a:lnTo>
                    <a:pt x="2425011" y="283473"/>
                  </a:lnTo>
                  <a:cubicBezTo>
                    <a:pt x="2420453" y="278915"/>
                    <a:pt x="2420453" y="271525"/>
                    <a:pt x="2425011" y="266967"/>
                  </a:cubicBezTo>
                  <a:lnTo>
                    <a:pt x="2446944" y="245035"/>
                  </a:lnTo>
                  <a:cubicBezTo>
                    <a:pt x="2449223" y="242755"/>
                    <a:pt x="2452210" y="241616"/>
                    <a:pt x="2455197" y="241616"/>
                  </a:cubicBezTo>
                  <a:close/>
                  <a:moveTo>
                    <a:pt x="2079358" y="241616"/>
                  </a:moveTo>
                  <a:cubicBezTo>
                    <a:pt x="2082346" y="241616"/>
                    <a:pt x="2085332" y="242755"/>
                    <a:pt x="2087611" y="245035"/>
                  </a:cubicBezTo>
                  <a:lnTo>
                    <a:pt x="2100111" y="257534"/>
                  </a:lnTo>
                  <a:cubicBezTo>
                    <a:pt x="2104669" y="262092"/>
                    <a:pt x="2104669" y="269482"/>
                    <a:pt x="2100111" y="274039"/>
                  </a:cubicBezTo>
                  <a:lnTo>
                    <a:pt x="2078178" y="295972"/>
                  </a:lnTo>
                  <a:cubicBezTo>
                    <a:pt x="2073620" y="300530"/>
                    <a:pt x="2066231" y="300530"/>
                    <a:pt x="2061673" y="295972"/>
                  </a:cubicBezTo>
                  <a:lnTo>
                    <a:pt x="2049173" y="283473"/>
                  </a:lnTo>
                  <a:cubicBezTo>
                    <a:pt x="2044615" y="278915"/>
                    <a:pt x="2044615" y="271525"/>
                    <a:pt x="2049173" y="266967"/>
                  </a:cubicBezTo>
                  <a:lnTo>
                    <a:pt x="2071106" y="245035"/>
                  </a:lnTo>
                  <a:cubicBezTo>
                    <a:pt x="2073385" y="242755"/>
                    <a:pt x="2076372" y="241616"/>
                    <a:pt x="2079358" y="241616"/>
                  </a:cubicBezTo>
                  <a:close/>
                  <a:moveTo>
                    <a:pt x="1703521" y="241616"/>
                  </a:moveTo>
                  <a:cubicBezTo>
                    <a:pt x="1706507" y="241616"/>
                    <a:pt x="1709494" y="242755"/>
                    <a:pt x="1711773" y="245035"/>
                  </a:cubicBezTo>
                  <a:lnTo>
                    <a:pt x="1724273" y="257534"/>
                  </a:lnTo>
                  <a:cubicBezTo>
                    <a:pt x="1728831" y="262092"/>
                    <a:pt x="1728831" y="269482"/>
                    <a:pt x="1724273" y="274039"/>
                  </a:cubicBezTo>
                  <a:lnTo>
                    <a:pt x="1702340" y="295972"/>
                  </a:lnTo>
                  <a:cubicBezTo>
                    <a:pt x="1697782" y="300530"/>
                    <a:pt x="1690392" y="300530"/>
                    <a:pt x="1685835" y="295972"/>
                  </a:cubicBezTo>
                  <a:lnTo>
                    <a:pt x="1673334" y="283473"/>
                  </a:lnTo>
                  <a:cubicBezTo>
                    <a:pt x="1668777" y="278915"/>
                    <a:pt x="1668777" y="271525"/>
                    <a:pt x="1673335" y="266967"/>
                  </a:cubicBezTo>
                  <a:lnTo>
                    <a:pt x="1695268" y="245035"/>
                  </a:lnTo>
                  <a:cubicBezTo>
                    <a:pt x="1697547" y="242755"/>
                    <a:pt x="1700534" y="241616"/>
                    <a:pt x="1703521" y="241616"/>
                  </a:cubicBezTo>
                  <a:close/>
                  <a:moveTo>
                    <a:pt x="1327682" y="241616"/>
                  </a:moveTo>
                  <a:cubicBezTo>
                    <a:pt x="1330669" y="241616"/>
                    <a:pt x="1333656" y="242755"/>
                    <a:pt x="1335935" y="245035"/>
                  </a:cubicBezTo>
                  <a:lnTo>
                    <a:pt x="1348434" y="257534"/>
                  </a:lnTo>
                  <a:cubicBezTo>
                    <a:pt x="1352993" y="262092"/>
                    <a:pt x="1352993" y="269482"/>
                    <a:pt x="1348434" y="274039"/>
                  </a:cubicBezTo>
                  <a:lnTo>
                    <a:pt x="1326502" y="295972"/>
                  </a:lnTo>
                  <a:cubicBezTo>
                    <a:pt x="1321944" y="300530"/>
                    <a:pt x="1314555" y="300530"/>
                    <a:pt x="1309996" y="295972"/>
                  </a:cubicBezTo>
                  <a:lnTo>
                    <a:pt x="1297497" y="283473"/>
                  </a:lnTo>
                  <a:cubicBezTo>
                    <a:pt x="1292939" y="278915"/>
                    <a:pt x="1292939" y="271525"/>
                    <a:pt x="1297497" y="266967"/>
                  </a:cubicBezTo>
                  <a:lnTo>
                    <a:pt x="1319430" y="245035"/>
                  </a:lnTo>
                  <a:cubicBezTo>
                    <a:pt x="1321709" y="242755"/>
                    <a:pt x="1324695" y="241616"/>
                    <a:pt x="1327682" y="241616"/>
                  </a:cubicBezTo>
                  <a:close/>
                  <a:moveTo>
                    <a:pt x="951844" y="241616"/>
                  </a:moveTo>
                  <a:cubicBezTo>
                    <a:pt x="954831" y="241616"/>
                    <a:pt x="957818" y="242755"/>
                    <a:pt x="960096" y="245035"/>
                  </a:cubicBezTo>
                  <a:lnTo>
                    <a:pt x="972596" y="257534"/>
                  </a:lnTo>
                  <a:cubicBezTo>
                    <a:pt x="977154" y="262092"/>
                    <a:pt x="977154" y="269482"/>
                    <a:pt x="972596" y="274039"/>
                  </a:cubicBezTo>
                  <a:lnTo>
                    <a:pt x="950664" y="295972"/>
                  </a:lnTo>
                  <a:cubicBezTo>
                    <a:pt x="946106" y="300530"/>
                    <a:pt x="938716" y="300530"/>
                    <a:pt x="934158" y="295972"/>
                  </a:cubicBezTo>
                  <a:lnTo>
                    <a:pt x="921658" y="283473"/>
                  </a:lnTo>
                  <a:cubicBezTo>
                    <a:pt x="917101" y="278915"/>
                    <a:pt x="917101" y="271525"/>
                    <a:pt x="921659" y="266967"/>
                  </a:cubicBezTo>
                  <a:lnTo>
                    <a:pt x="943591" y="245035"/>
                  </a:lnTo>
                  <a:cubicBezTo>
                    <a:pt x="945870" y="242755"/>
                    <a:pt x="948858" y="241616"/>
                    <a:pt x="951844" y="241616"/>
                  </a:cubicBezTo>
                  <a:close/>
                  <a:moveTo>
                    <a:pt x="576006" y="241616"/>
                  </a:moveTo>
                  <a:cubicBezTo>
                    <a:pt x="578993" y="241616"/>
                    <a:pt x="581980" y="242755"/>
                    <a:pt x="584259" y="245035"/>
                  </a:cubicBezTo>
                  <a:lnTo>
                    <a:pt x="596758" y="257534"/>
                  </a:lnTo>
                  <a:cubicBezTo>
                    <a:pt x="601317" y="262092"/>
                    <a:pt x="601317" y="269482"/>
                    <a:pt x="596758" y="274039"/>
                  </a:cubicBezTo>
                  <a:lnTo>
                    <a:pt x="574825" y="295972"/>
                  </a:lnTo>
                  <a:cubicBezTo>
                    <a:pt x="570268" y="300530"/>
                    <a:pt x="562878" y="300530"/>
                    <a:pt x="558320" y="295972"/>
                  </a:cubicBezTo>
                  <a:lnTo>
                    <a:pt x="545821" y="283473"/>
                  </a:lnTo>
                  <a:cubicBezTo>
                    <a:pt x="541263" y="278915"/>
                    <a:pt x="541263" y="271525"/>
                    <a:pt x="545821" y="266967"/>
                  </a:cubicBezTo>
                  <a:lnTo>
                    <a:pt x="567754" y="245035"/>
                  </a:lnTo>
                  <a:cubicBezTo>
                    <a:pt x="570032" y="242755"/>
                    <a:pt x="573019" y="241616"/>
                    <a:pt x="576006" y="241616"/>
                  </a:cubicBezTo>
                  <a:close/>
                  <a:moveTo>
                    <a:pt x="3823163" y="236554"/>
                  </a:moveTo>
                  <a:cubicBezTo>
                    <a:pt x="3825866" y="235642"/>
                    <a:pt x="3828798" y="237096"/>
                    <a:pt x="3829708" y="239799"/>
                  </a:cubicBezTo>
                  <a:lnTo>
                    <a:pt x="3831663" y="245602"/>
                  </a:lnTo>
                  <a:cubicBezTo>
                    <a:pt x="3832574" y="248306"/>
                    <a:pt x="3831121" y="251237"/>
                    <a:pt x="3828417" y="252148"/>
                  </a:cubicBezTo>
                  <a:lnTo>
                    <a:pt x="3822304" y="254207"/>
                  </a:lnTo>
                  <a:cubicBezTo>
                    <a:pt x="3819600" y="255118"/>
                    <a:pt x="3816670" y="253665"/>
                    <a:pt x="3815759" y="250961"/>
                  </a:cubicBezTo>
                  <a:lnTo>
                    <a:pt x="3813804" y="245158"/>
                  </a:lnTo>
                  <a:cubicBezTo>
                    <a:pt x="3812893" y="242454"/>
                    <a:pt x="3814346" y="239524"/>
                    <a:pt x="3817050" y="238613"/>
                  </a:cubicBezTo>
                  <a:close/>
                  <a:moveTo>
                    <a:pt x="3447325" y="236554"/>
                  </a:moveTo>
                  <a:cubicBezTo>
                    <a:pt x="3450029" y="235642"/>
                    <a:pt x="3452959" y="237096"/>
                    <a:pt x="3453870" y="239799"/>
                  </a:cubicBezTo>
                  <a:lnTo>
                    <a:pt x="3455825" y="245602"/>
                  </a:lnTo>
                  <a:cubicBezTo>
                    <a:pt x="3456736" y="248306"/>
                    <a:pt x="3455282" y="251237"/>
                    <a:pt x="3452578" y="252148"/>
                  </a:cubicBezTo>
                  <a:lnTo>
                    <a:pt x="3446466" y="254207"/>
                  </a:lnTo>
                  <a:cubicBezTo>
                    <a:pt x="3443762" y="255118"/>
                    <a:pt x="3440832" y="253665"/>
                    <a:pt x="3439921" y="250961"/>
                  </a:cubicBezTo>
                  <a:lnTo>
                    <a:pt x="3437966" y="245158"/>
                  </a:lnTo>
                  <a:cubicBezTo>
                    <a:pt x="3437054" y="242454"/>
                    <a:pt x="3438508" y="239524"/>
                    <a:pt x="3441212" y="238613"/>
                  </a:cubicBezTo>
                  <a:close/>
                  <a:moveTo>
                    <a:pt x="3071487" y="236554"/>
                  </a:moveTo>
                  <a:cubicBezTo>
                    <a:pt x="3074190" y="235642"/>
                    <a:pt x="3077121" y="237096"/>
                    <a:pt x="3078032" y="239799"/>
                  </a:cubicBezTo>
                  <a:lnTo>
                    <a:pt x="3079987" y="245602"/>
                  </a:lnTo>
                  <a:cubicBezTo>
                    <a:pt x="3080898" y="248306"/>
                    <a:pt x="3079445" y="251237"/>
                    <a:pt x="3076741" y="252148"/>
                  </a:cubicBezTo>
                  <a:lnTo>
                    <a:pt x="3070628" y="254207"/>
                  </a:lnTo>
                  <a:cubicBezTo>
                    <a:pt x="3067924" y="255118"/>
                    <a:pt x="3064994" y="253665"/>
                    <a:pt x="3064082" y="250961"/>
                  </a:cubicBezTo>
                  <a:lnTo>
                    <a:pt x="3062127" y="245158"/>
                  </a:lnTo>
                  <a:cubicBezTo>
                    <a:pt x="3061216" y="242454"/>
                    <a:pt x="3062670" y="239524"/>
                    <a:pt x="3065374" y="238613"/>
                  </a:cubicBezTo>
                  <a:close/>
                  <a:moveTo>
                    <a:pt x="2695648" y="236554"/>
                  </a:moveTo>
                  <a:cubicBezTo>
                    <a:pt x="2698352" y="235642"/>
                    <a:pt x="2701283" y="237096"/>
                    <a:pt x="2702194" y="239799"/>
                  </a:cubicBezTo>
                  <a:lnTo>
                    <a:pt x="2704149" y="245602"/>
                  </a:lnTo>
                  <a:cubicBezTo>
                    <a:pt x="2705060" y="248306"/>
                    <a:pt x="2703606" y="251237"/>
                    <a:pt x="2700902" y="252148"/>
                  </a:cubicBezTo>
                  <a:lnTo>
                    <a:pt x="2694790" y="254207"/>
                  </a:lnTo>
                  <a:cubicBezTo>
                    <a:pt x="2692086" y="255118"/>
                    <a:pt x="2689156" y="253665"/>
                    <a:pt x="2688245" y="250961"/>
                  </a:cubicBezTo>
                  <a:lnTo>
                    <a:pt x="2686290" y="245158"/>
                  </a:lnTo>
                  <a:cubicBezTo>
                    <a:pt x="2685378" y="242454"/>
                    <a:pt x="2686831" y="239524"/>
                    <a:pt x="2689535" y="238613"/>
                  </a:cubicBezTo>
                  <a:close/>
                  <a:moveTo>
                    <a:pt x="2319811" y="236554"/>
                  </a:moveTo>
                  <a:cubicBezTo>
                    <a:pt x="2322515" y="235642"/>
                    <a:pt x="2325445" y="237096"/>
                    <a:pt x="2326356" y="239799"/>
                  </a:cubicBezTo>
                  <a:lnTo>
                    <a:pt x="2328310" y="245602"/>
                  </a:lnTo>
                  <a:cubicBezTo>
                    <a:pt x="2329222" y="248306"/>
                    <a:pt x="2327768" y="251237"/>
                    <a:pt x="2325064" y="252148"/>
                  </a:cubicBezTo>
                  <a:lnTo>
                    <a:pt x="2318952" y="254207"/>
                  </a:lnTo>
                  <a:cubicBezTo>
                    <a:pt x="2316247" y="255118"/>
                    <a:pt x="2313318" y="253665"/>
                    <a:pt x="2312406" y="250961"/>
                  </a:cubicBezTo>
                  <a:lnTo>
                    <a:pt x="2310452" y="245158"/>
                  </a:lnTo>
                  <a:cubicBezTo>
                    <a:pt x="2309540" y="242454"/>
                    <a:pt x="2310994" y="239524"/>
                    <a:pt x="2313698" y="238613"/>
                  </a:cubicBezTo>
                  <a:close/>
                  <a:moveTo>
                    <a:pt x="1943972" y="236554"/>
                  </a:moveTo>
                  <a:cubicBezTo>
                    <a:pt x="1946676" y="235642"/>
                    <a:pt x="1949607" y="237096"/>
                    <a:pt x="1950518" y="239799"/>
                  </a:cubicBezTo>
                  <a:lnTo>
                    <a:pt x="1952473" y="245602"/>
                  </a:lnTo>
                  <a:cubicBezTo>
                    <a:pt x="1953384" y="248306"/>
                    <a:pt x="1951930" y="251237"/>
                    <a:pt x="1949226" y="252148"/>
                  </a:cubicBezTo>
                  <a:lnTo>
                    <a:pt x="1943114" y="254207"/>
                  </a:lnTo>
                  <a:cubicBezTo>
                    <a:pt x="1940410" y="255118"/>
                    <a:pt x="1937479" y="253665"/>
                    <a:pt x="1936568" y="250961"/>
                  </a:cubicBezTo>
                  <a:lnTo>
                    <a:pt x="1934613" y="245158"/>
                  </a:lnTo>
                  <a:cubicBezTo>
                    <a:pt x="1933702" y="242454"/>
                    <a:pt x="1935155" y="239524"/>
                    <a:pt x="1937859" y="238613"/>
                  </a:cubicBezTo>
                  <a:close/>
                  <a:moveTo>
                    <a:pt x="1568134" y="236554"/>
                  </a:moveTo>
                  <a:cubicBezTo>
                    <a:pt x="1570838" y="235642"/>
                    <a:pt x="1573769" y="237096"/>
                    <a:pt x="1574680" y="239799"/>
                  </a:cubicBezTo>
                  <a:lnTo>
                    <a:pt x="1576634" y="245602"/>
                  </a:lnTo>
                  <a:cubicBezTo>
                    <a:pt x="1577546" y="248306"/>
                    <a:pt x="1576092" y="251237"/>
                    <a:pt x="1573388" y="252148"/>
                  </a:cubicBezTo>
                  <a:lnTo>
                    <a:pt x="1567275" y="254207"/>
                  </a:lnTo>
                  <a:cubicBezTo>
                    <a:pt x="1564571" y="255118"/>
                    <a:pt x="1561642" y="253665"/>
                    <a:pt x="1560730" y="250961"/>
                  </a:cubicBezTo>
                  <a:lnTo>
                    <a:pt x="1558775" y="245158"/>
                  </a:lnTo>
                  <a:cubicBezTo>
                    <a:pt x="1557864" y="242454"/>
                    <a:pt x="1559317" y="239524"/>
                    <a:pt x="1562021" y="238613"/>
                  </a:cubicBezTo>
                  <a:close/>
                  <a:moveTo>
                    <a:pt x="1192296" y="236554"/>
                  </a:moveTo>
                  <a:cubicBezTo>
                    <a:pt x="1195000" y="235642"/>
                    <a:pt x="1197930" y="237096"/>
                    <a:pt x="1198841" y="239799"/>
                  </a:cubicBezTo>
                  <a:lnTo>
                    <a:pt x="1200796" y="245602"/>
                  </a:lnTo>
                  <a:cubicBezTo>
                    <a:pt x="1201708" y="248306"/>
                    <a:pt x="1200254" y="251237"/>
                    <a:pt x="1197550" y="252148"/>
                  </a:cubicBezTo>
                  <a:lnTo>
                    <a:pt x="1191438" y="254207"/>
                  </a:lnTo>
                  <a:cubicBezTo>
                    <a:pt x="1188733" y="255118"/>
                    <a:pt x="1185803" y="253665"/>
                    <a:pt x="1184892" y="250961"/>
                  </a:cubicBezTo>
                  <a:lnTo>
                    <a:pt x="1182937" y="245158"/>
                  </a:lnTo>
                  <a:cubicBezTo>
                    <a:pt x="1182026" y="242454"/>
                    <a:pt x="1183479" y="239524"/>
                    <a:pt x="1186183" y="238613"/>
                  </a:cubicBezTo>
                  <a:close/>
                  <a:moveTo>
                    <a:pt x="816458" y="236554"/>
                  </a:moveTo>
                  <a:cubicBezTo>
                    <a:pt x="819162" y="235642"/>
                    <a:pt x="822093" y="237096"/>
                    <a:pt x="823003" y="239799"/>
                  </a:cubicBezTo>
                  <a:lnTo>
                    <a:pt x="824958" y="245602"/>
                  </a:lnTo>
                  <a:cubicBezTo>
                    <a:pt x="825869" y="248306"/>
                    <a:pt x="824416" y="251237"/>
                    <a:pt x="821712" y="252148"/>
                  </a:cubicBezTo>
                  <a:lnTo>
                    <a:pt x="815599" y="254207"/>
                  </a:lnTo>
                  <a:cubicBezTo>
                    <a:pt x="812895" y="255118"/>
                    <a:pt x="809965" y="253665"/>
                    <a:pt x="809054" y="250961"/>
                  </a:cubicBezTo>
                  <a:lnTo>
                    <a:pt x="807099" y="245158"/>
                  </a:lnTo>
                  <a:cubicBezTo>
                    <a:pt x="806188" y="242454"/>
                    <a:pt x="807641" y="239524"/>
                    <a:pt x="810345" y="238613"/>
                  </a:cubicBezTo>
                  <a:close/>
                  <a:moveTo>
                    <a:pt x="440620" y="236554"/>
                  </a:moveTo>
                  <a:cubicBezTo>
                    <a:pt x="443324" y="235642"/>
                    <a:pt x="446254" y="237096"/>
                    <a:pt x="447165" y="239799"/>
                  </a:cubicBezTo>
                  <a:lnTo>
                    <a:pt x="449120" y="245602"/>
                  </a:lnTo>
                  <a:cubicBezTo>
                    <a:pt x="450032" y="248306"/>
                    <a:pt x="448578" y="251237"/>
                    <a:pt x="445874" y="252148"/>
                  </a:cubicBezTo>
                  <a:lnTo>
                    <a:pt x="439761" y="254207"/>
                  </a:lnTo>
                  <a:cubicBezTo>
                    <a:pt x="437057" y="255118"/>
                    <a:pt x="434127" y="253665"/>
                    <a:pt x="433216" y="250961"/>
                  </a:cubicBezTo>
                  <a:lnTo>
                    <a:pt x="431261" y="245158"/>
                  </a:lnTo>
                  <a:cubicBezTo>
                    <a:pt x="430350" y="242454"/>
                    <a:pt x="431803" y="239524"/>
                    <a:pt x="434507" y="238613"/>
                  </a:cubicBezTo>
                  <a:close/>
                  <a:moveTo>
                    <a:pt x="3864041" y="234983"/>
                  </a:moveTo>
                  <a:cubicBezTo>
                    <a:pt x="3870746" y="234983"/>
                    <a:pt x="3877451" y="237541"/>
                    <a:pt x="3882566" y="242657"/>
                  </a:cubicBezTo>
                  <a:lnTo>
                    <a:pt x="3910626" y="270717"/>
                  </a:lnTo>
                  <a:cubicBezTo>
                    <a:pt x="3920857" y="280948"/>
                    <a:pt x="3920857" y="297535"/>
                    <a:pt x="3910626" y="307767"/>
                  </a:cubicBezTo>
                  <a:lnTo>
                    <a:pt x="3856564" y="361829"/>
                  </a:lnTo>
                  <a:cubicBezTo>
                    <a:pt x="3846332" y="372061"/>
                    <a:pt x="3829744" y="372061"/>
                    <a:pt x="3819513" y="361829"/>
                  </a:cubicBezTo>
                  <a:lnTo>
                    <a:pt x="3791454" y="333769"/>
                  </a:lnTo>
                  <a:cubicBezTo>
                    <a:pt x="3781222" y="323539"/>
                    <a:pt x="3781222" y="306951"/>
                    <a:pt x="3791454" y="296719"/>
                  </a:cubicBezTo>
                  <a:lnTo>
                    <a:pt x="3845516" y="242657"/>
                  </a:lnTo>
                  <a:cubicBezTo>
                    <a:pt x="3850632" y="237541"/>
                    <a:pt x="3857336" y="234983"/>
                    <a:pt x="3864041" y="234983"/>
                  </a:cubicBezTo>
                  <a:close/>
                  <a:moveTo>
                    <a:pt x="3488203" y="234983"/>
                  </a:moveTo>
                  <a:cubicBezTo>
                    <a:pt x="3494908" y="234983"/>
                    <a:pt x="3501612" y="237541"/>
                    <a:pt x="3506728" y="242657"/>
                  </a:cubicBezTo>
                  <a:lnTo>
                    <a:pt x="3534788" y="270717"/>
                  </a:lnTo>
                  <a:cubicBezTo>
                    <a:pt x="3545019" y="280948"/>
                    <a:pt x="3545019" y="297535"/>
                    <a:pt x="3534788" y="307767"/>
                  </a:cubicBezTo>
                  <a:lnTo>
                    <a:pt x="3480725" y="361829"/>
                  </a:lnTo>
                  <a:cubicBezTo>
                    <a:pt x="3470494" y="372061"/>
                    <a:pt x="3453906" y="372061"/>
                    <a:pt x="3443675" y="361829"/>
                  </a:cubicBezTo>
                  <a:lnTo>
                    <a:pt x="3415615" y="333769"/>
                  </a:lnTo>
                  <a:cubicBezTo>
                    <a:pt x="3405384" y="323539"/>
                    <a:pt x="3405384" y="306951"/>
                    <a:pt x="3415615" y="296719"/>
                  </a:cubicBezTo>
                  <a:lnTo>
                    <a:pt x="3469678" y="242657"/>
                  </a:lnTo>
                  <a:cubicBezTo>
                    <a:pt x="3474794" y="237541"/>
                    <a:pt x="3481498" y="234983"/>
                    <a:pt x="3488203" y="234983"/>
                  </a:cubicBezTo>
                  <a:close/>
                  <a:moveTo>
                    <a:pt x="3112365" y="234983"/>
                  </a:moveTo>
                  <a:cubicBezTo>
                    <a:pt x="3119070" y="234983"/>
                    <a:pt x="3125775" y="237541"/>
                    <a:pt x="3130890" y="242657"/>
                  </a:cubicBezTo>
                  <a:lnTo>
                    <a:pt x="3158950" y="270717"/>
                  </a:lnTo>
                  <a:cubicBezTo>
                    <a:pt x="3169181" y="280948"/>
                    <a:pt x="3169181" y="297535"/>
                    <a:pt x="3158950" y="307767"/>
                  </a:cubicBezTo>
                  <a:lnTo>
                    <a:pt x="3104888" y="361829"/>
                  </a:lnTo>
                  <a:cubicBezTo>
                    <a:pt x="3094656" y="372061"/>
                    <a:pt x="3078068" y="372061"/>
                    <a:pt x="3067837" y="361829"/>
                  </a:cubicBezTo>
                  <a:lnTo>
                    <a:pt x="3039778" y="333769"/>
                  </a:lnTo>
                  <a:cubicBezTo>
                    <a:pt x="3029546" y="323539"/>
                    <a:pt x="3029546" y="306951"/>
                    <a:pt x="3039778" y="296719"/>
                  </a:cubicBezTo>
                  <a:lnTo>
                    <a:pt x="3093840" y="242657"/>
                  </a:lnTo>
                  <a:cubicBezTo>
                    <a:pt x="3098956" y="237541"/>
                    <a:pt x="3105660" y="234983"/>
                    <a:pt x="3112365" y="234983"/>
                  </a:cubicBezTo>
                  <a:close/>
                  <a:moveTo>
                    <a:pt x="2736527" y="234983"/>
                  </a:moveTo>
                  <a:cubicBezTo>
                    <a:pt x="2743232" y="234983"/>
                    <a:pt x="2749936" y="237541"/>
                    <a:pt x="2755052" y="242657"/>
                  </a:cubicBezTo>
                  <a:lnTo>
                    <a:pt x="2783112" y="270717"/>
                  </a:lnTo>
                  <a:cubicBezTo>
                    <a:pt x="2793342" y="280948"/>
                    <a:pt x="2793342" y="297535"/>
                    <a:pt x="2783112" y="307767"/>
                  </a:cubicBezTo>
                  <a:lnTo>
                    <a:pt x="2729049" y="361829"/>
                  </a:lnTo>
                  <a:cubicBezTo>
                    <a:pt x="2718818" y="372061"/>
                    <a:pt x="2702230" y="372061"/>
                    <a:pt x="2691998" y="361829"/>
                  </a:cubicBezTo>
                  <a:lnTo>
                    <a:pt x="2663939" y="333769"/>
                  </a:lnTo>
                  <a:cubicBezTo>
                    <a:pt x="2653708" y="323539"/>
                    <a:pt x="2653708" y="306951"/>
                    <a:pt x="2663939" y="296719"/>
                  </a:cubicBezTo>
                  <a:lnTo>
                    <a:pt x="2718002" y="242657"/>
                  </a:lnTo>
                  <a:cubicBezTo>
                    <a:pt x="2723118" y="237541"/>
                    <a:pt x="2729822" y="234983"/>
                    <a:pt x="2736527" y="234983"/>
                  </a:cubicBezTo>
                  <a:close/>
                  <a:moveTo>
                    <a:pt x="2360689" y="234983"/>
                  </a:moveTo>
                  <a:cubicBezTo>
                    <a:pt x="2367394" y="234983"/>
                    <a:pt x="2374098" y="237541"/>
                    <a:pt x="2379214" y="242657"/>
                  </a:cubicBezTo>
                  <a:lnTo>
                    <a:pt x="2407274" y="270717"/>
                  </a:lnTo>
                  <a:cubicBezTo>
                    <a:pt x="2417504" y="280948"/>
                    <a:pt x="2417504" y="297535"/>
                    <a:pt x="2407274" y="307767"/>
                  </a:cubicBezTo>
                  <a:lnTo>
                    <a:pt x="2353211" y="361829"/>
                  </a:lnTo>
                  <a:cubicBezTo>
                    <a:pt x="2342980" y="372061"/>
                    <a:pt x="2326392" y="372061"/>
                    <a:pt x="2316161" y="361829"/>
                  </a:cubicBezTo>
                  <a:lnTo>
                    <a:pt x="2288101" y="333769"/>
                  </a:lnTo>
                  <a:cubicBezTo>
                    <a:pt x="2277870" y="323539"/>
                    <a:pt x="2277870" y="306951"/>
                    <a:pt x="2288101" y="296719"/>
                  </a:cubicBezTo>
                  <a:lnTo>
                    <a:pt x="2342164" y="242657"/>
                  </a:lnTo>
                  <a:cubicBezTo>
                    <a:pt x="2347279" y="237541"/>
                    <a:pt x="2353984" y="234983"/>
                    <a:pt x="2360689" y="234983"/>
                  </a:cubicBezTo>
                  <a:close/>
                  <a:moveTo>
                    <a:pt x="1984851" y="234983"/>
                  </a:moveTo>
                  <a:cubicBezTo>
                    <a:pt x="1991556" y="234983"/>
                    <a:pt x="1998260" y="237541"/>
                    <a:pt x="2003376" y="242657"/>
                  </a:cubicBezTo>
                  <a:lnTo>
                    <a:pt x="2031436" y="270717"/>
                  </a:lnTo>
                  <a:cubicBezTo>
                    <a:pt x="2041667" y="280948"/>
                    <a:pt x="2041667" y="297535"/>
                    <a:pt x="2031436" y="307767"/>
                  </a:cubicBezTo>
                  <a:lnTo>
                    <a:pt x="1977373" y="361829"/>
                  </a:lnTo>
                  <a:cubicBezTo>
                    <a:pt x="1967142" y="372061"/>
                    <a:pt x="1950554" y="372061"/>
                    <a:pt x="1940323" y="361829"/>
                  </a:cubicBezTo>
                  <a:lnTo>
                    <a:pt x="1912263" y="333769"/>
                  </a:lnTo>
                  <a:cubicBezTo>
                    <a:pt x="1902032" y="323539"/>
                    <a:pt x="1902032" y="306951"/>
                    <a:pt x="1912263" y="296719"/>
                  </a:cubicBezTo>
                  <a:lnTo>
                    <a:pt x="1966326" y="242657"/>
                  </a:lnTo>
                  <a:cubicBezTo>
                    <a:pt x="1971442" y="237541"/>
                    <a:pt x="1978146" y="234983"/>
                    <a:pt x="1984851" y="234983"/>
                  </a:cubicBezTo>
                  <a:close/>
                  <a:moveTo>
                    <a:pt x="1609012" y="234983"/>
                  </a:moveTo>
                  <a:cubicBezTo>
                    <a:pt x="1615717" y="234983"/>
                    <a:pt x="1622422" y="237541"/>
                    <a:pt x="1627538" y="242657"/>
                  </a:cubicBezTo>
                  <a:lnTo>
                    <a:pt x="1655597" y="270717"/>
                  </a:lnTo>
                  <a:cubicBezTo>
                    <a:pt x="1665828" y="280948"/>
                    <a:pt x="1665828" y="297535"/>
                    <a:pt x="1655597" y="307767"/>
                  </a:cubicBezTo>
                  <a:lnTo>
                    <a:pt x="1601534" y="361829"/>
                  </a:lnTo>
                  <a:cubicBezTo>
                    <a:pt x="1591304" y="372061"/>
                    <a:pt x="1574715" y="372061"/>
                    <a:pt x="1564485" y="361829"/>
                  </a:cubicBezTo>
                  <a:lnTo>
                    <a:pt x="1536424" y="333769"/>
                  </a:lnTo>
                  <a:cubicBezTo>
                    <a:pt x="1526194" y="323539"/>
                    <a:pt x="1526194" y="306951"/>
                    <a:pt x="1536424" y="296719"/>
                  </a:cubicBezTo>
                  <a:lnTo>
                    <a:pt x="1590488" y="242657"/>
                  </a:lnTo>
                  <a:cubicBezTo>
                    <a:pt x="1595603" y="237541"/>
                    <a:pt x="1602308" y="234983"/>
                    <a:pt x="1609012" y="234983"/>
                  </a:cubicBezTo>
                  <a:close/>
                  <a:moveTo>
                    <a:pt x="1233175" y="234983"/>
                  </a:moveTo>
                  <a:cubicBezTo>
                    <a:pt x="1239879" y="234983"/>
                    <a:pt x="1246584" y="237541"/>
                    <a:pt x="1251700" y="242657"/>
                  </a:cubicBezTo>
                  <a:lnTo>
                    <a:pt x="1279760" y="270717"/>
                  </a:lnTo>
                  <a:cubicBezTo>
                    <a:pt x="1289991" y="280948"/>
                    <a:pt x="1289991" y="297535"/>
                    <a:pt x="1279760" y="307767"/>
                  </a:cubicBezTo>
                  <a:lnTo>
                    <a:pt x="1225697" y="361829"/>
                  </a:lnTo>
                  <a:cubicBezTo>
                    <a:pt x="1215466" y="372061"/>
                    <a:pt x="1198878" y="372061"/>
                    <a:pt x="1188646" y="361829"/>
                  </a:cubicBezTo>
                  <a:lnTo>
                    <a:pt x="1160587" y="333769"/>
                  </a:lnTo>
                  <a:cubicBezTo>
                    <a:pt x="1150356" y="323539"/>
                    <a:pt x="1150356" y="306951"/>
                    <a:pt x="1160587" y="296719"/>
                  </a:cubicBezTo>
                  <a:lnTo>
                    <a:pt x="1214650" y="242657"/>
                  </a:lnTo>
                  <a:cubicBezTo>
                    <a:pt x="1219765" y="237541"/>
                    <a:pt x="1226469" y="234983"/>
                    <a:pt x="1233175" y="234983"/>
                  </a:cubicBezTo>
                  <a:close/>
                  <a:moveTo>
                    <a:pt x="857336" y="234983"/>
                  </a:moveTo>
                  <a:cubicBezTo>
                    <a:pt x="864041" y="234983"/>
                    <a:pt x="870746" y="237541"/>
                    <a:pt x="875862" y="242657"/>
                  </a:cubicBezTo>
                  <a:lnTo>
                    <a:pt x="903921" y="270717"/>
                  </a:lnTo>
                  <a:cubicBezTo>
                    <a:pt x="914152" y="280948"/>
                    <a:pt x="914152" y="297535"/>
                    <a:pt x="903921" y="307767"/>
                  </a:cubicBezTo>
                  <a:lnTo>
                    <a:pt x="849858" y="361829"/>
                  </a:lnTo>
                  <a:cubicBezTo>
                    <a:pt x="839628" y="372061"/>
                    <a:pt x="823039" y="372061"/>
                    <a:pt x="812808" y="361829"/>
                  </a:cubicBezTo>
                  <a:lnTo>
                    <a:pt x="784748" y="333769"/>
                  </a:lnTo>
                  <a:cubicBezTo>
                    <a:pt x="774518" y="323539"/>
                    <a:pt x="774518" y="306951"/>
                    <a:pt x="784748" y="296719"/>
                  </a:cubicBezTo>
                  <a:lnTo>
                    <a:pt x="838812" y="242657"/>
                  </a:lnTo>
                  <a:cubicBezTo>
                    <a:pt x="843927" y="237541"/>
                    <a:pt x="850632" y="234983"/>
                    <a:pt x="857336" y="234983"/>
                  </a:cubicBezTo>
                  <a:close/>
                  <a:moveTo>
                    <a:pt x="481498" y="234983"/>
                  </a:moveTo>
                  <a:cubicBezTo>
                    <a:pt x="488203" y="234983"/>
                    <a:pt x="494908" y="237541"/>
                    <a:pt x="500023" y="242657"/>
                  </a:cubicBezTo>
                  <a:lnTo>
                    <a:pt x="528083" y="270717"/>
                  </a:lnTo>
                  <a:cubicBezTo>
                    <a:pt x="538314" y="280948"/>
                    <a:pt x="538314" y="297535"/>
                    <a:pt x="528083" y="307767"/>
                  </a:cubicBezTo>
                  <a:lnTo>
                    <a:pt x="474020" y="361829"/>
                  </a:lnTo>
                  <a:cubicBezTo>
                    <a:pt x="463789" y="372061"/>
                    <a:pt x="447201" y="372061"/>
                    <a:pt x="436970" y="361829"/>
                  </a:cubicBezTo>
                  <a:lnTo>
                    <a:pt x="408911" y="333769"/>
                  </a:lnTo>
                  <a:cubicBezTo>
                    <a:pt x="398680" y="323539"/>
                    <a:pt x="398680" y="306951"/>
                    <a:pt x="408911" y="296719"/>
                  </a:cubicBezTo>
                  <a:lnTo>
                    <a:pt x="462973" y="242657"/>
                  </a:lnTo>
                  <a:cubicBezTo>
                    <a:pt x="468089" y="237541"/>
                    <a:pt x="474793" y="234983"/>
                    <a:pt x="481498" y="234983"/>
                  </a:cubicBezTo>
                  <a:close/>
                  <a:moveTo>
                    <a:pt x="3595348" y="221865"/>
                  </a:moveTo>
                  <a:cubicBezTo>
                    <a:pt x="3596444" y="221913"/>
                    <a:pt x="3597523" y="222381"/>
                    <a:pt x="3598322" y="223255"/>
                  </a:cubicBezTo>
                  <a:lnTo>
                    <a:pt x="3601756" y="227007"/>
                  </a:lnTo>
                  <a:cubicBezTo>
                    <a:pt x="3603356" y="228755"/>
                    <a:pt x="3603235" y="231469"/>
                    <a:pt x="3601487" y="233068"/>
                  </a:cubicBezTo>
                  <a:lnTo>
                    <a:pt x="3597735" y="236501"/>
                  </a:lnTo>
                  <a:cubicBezTo>
                    <a:pt x="3595987" y="238101"/>
                    <a:pt x="3593273" y="237981"/>
                    <a:pt x="3591674" y="236233"/>
                  </a:cubicBezTo>
                  <a:lnTo>
                    <a:pt x="3588240" y="232480"/>
                  </a:lnTo>
                  <a:cubicBezTo>
                    <a:pt x="3586640" y="230733"/>
                    <a:pt x="3586761" y="228018"/>
                    <a:pt x="3588510" y="226419"/>
                  </a:cubicBezTo>
                  <a:lnTo>
                    <a:pt x="3592261" y="222986"/>
                  </a:lnTo>
                  <a:cubicBezTo>
                    <a:pt x="3593136" y="222186"/>
                    <a:pt x="3594251" y="221816"/>
                    <a:pt x="3595348" y="221865"/>
                  </a:cubicBezTo>
                  <a:close/>
                  <a:moveTo>
                    <a:pt x="3219510" y="221865"/>
                  </a:moveTo>
                  <a:cubicBezTo>
                    <a:pt x="3220607" y="221913"/>
                    <a:pt x="3221685" y="222381"/>
                    <a:pt x="3222485" y="223255"/>
                  </a:cubicBezTo>
                  <a:lnTo>
                    <a:pt x="3225918" y="227007"/>
                  </a:lnTo>
                  <a:cubicBezTo>
                    <a:pt x="3227518" y="228755"/>
                    <a:pt x="3227397" y="231469"/>
                    <a:pt x="3225649" y="233068"/>
                  </a:cubicBezTo>
                  <a:lnTo>
                    <a:pt x="3221897" y="236501"/>
                  </a:lnTo>
                  <a:cubicBezTo>
                    <a:pt x="3220148" y="238101"/>
                    <a:pt x="3217435" y="237981"/>
                    <a:pt x="3215835" y="236233"/>
                  </a:cubicBezTo>
                  <a:lnTo>
                    <a:pt x="3212402" y="232480"/>
                  </a:lnTo>
                  <a:cubicBezTo>
                    <a:pt x="3210802" y="230733"/>
                    <a:pt x="3210923" y="228018"/>
                    <a:pt x="3212671" y="226419"/>
                  </a:cubicBezTo>
                  <a:lnTo>
                    <a:pt x="3216423" y="222986"/>
                  </a:lnTo>
                  <a:cubicBezTo>
                    <a:pt x="3217297" y="222186"/>
                    <a:pt x="3218412" y="221816"/>
                    <a:pt x="3219510" y="221865"/>
                  </a:cubicBezTo>
                  <a:close/>
                  <a:moveTo>
                    <a:pt x="2843671" y="221865"/>
                  </a:moveTo>
                  <a:cubicBezTo>
                    <a:pt x="2844768" y="221913"/>
                    <a:pt x="2845847" y="222381"/>
                    <a:pt x="2846646" y="223255"/>
                  </a:cubicBezTo>
                  <a:lnTo>
                    <a:pt x="2850080" y="227007"/>
                  </a:lnTo>
                  <a:cubicBezTo>
                    <a:pt x="2851679" y="228755"/>
                    <a:pt x="2851559" y="231469"/>
                    <a:pt x="2849811" y="233068"/>
                  </a:cubicBezTo>
                  <a:lnTo>
                    <a:pt x="2846059" y="236501"/>
                  </a:lnTo>
                  <a:cubicBezTo>
                    <a:pt x="2844311" y="238101"/>
                    <a:pt x="2841597" y="237981"/>
                    <a:pt x="2839997" y="236233"/>
                  </a:cubicBezTo>
                  <a:lnTo>
                    <a:pt x="2836564" y="232480"/>
                  </a:lnTo>
                  <a:cubicBezTo>
                    <a:pt x="2834964" y="230733"/>
                    <a:pt x="2835085" y="228018"/>
                    <a:pt x="2836833" y="226419"/>
                  </a:cubicBezTo>
                  <a:lnTo>
                    <a:pt x="2840585" y="222986"/>
                  </a:lnTo>
                  <a:cubicBezTo>
                    <a:pt x="2841459" y="222186"/>
                    <a:pt x="2842574" y="221816"/>
                    <a:pt x="2843671" y="221865"/>
                  </a:cubicBezTo>
                  <a:close/>
                  <a:moveTo>
                    <a:pt x="2467833" y="221865"/>
                  </a:moveTo>
                  <a:cubicBezTo>
                    <a:pt x="2468930" y="221913"/>
                    <a:pt x="2470009" y="222381"/>
                    <a:pt x="2470809" y="223255"/>
                  </a:cubicBezTo>
                  <a:lnTo>
                    <a:pt x="2474242" y="227007"/>
                  </a:lnTo>
                  <a:cubicBezTo>
                    <a:pt x="2475842" y="228755"/>
                    <a:pt x="2475721" y="231469"/>
                    <a:pt x="2473973" y="233068"/>
                  </a:cubicBezTo>
                  <a:lnTo>
                    <a:pt x="2470221" y="236501"/>
                  </a:lnTo>
                  <a:cubicBezTo>
                    <a:pt x="2468473" y="238101"/>
                    <a:pt x="2465759" y="237981"/>
                    <a:pt x="2464159" y="236233"/>
                  </a:cubicBezTo>
                  <a:lnTo>
                    <a:pt x="2460726" y="232480"/>
                  </a:lnTo>
                  <a:cubicBezTo>
                    <a:pt x="2459126" y="230733"/>
                    <a:pt x="2459246" y="228018"/>
                    <a:pt x="2460995" y="226419"/>
                  </a:cubicBezTo>
                  <a:lnTo>
                    <a:pt x="2464747" y="222986"/>
                  </a:lnTo>
                  <a:cubicBezTo>
                    <a:pt x="2465622" y="222186"/>
                    <a:pt x="2466737" y="221816"/>
                    <a:pt x="2467833" y="221865"/>
                  </a:cubicBezTo>
                  <a:close/>
                  <a:moveTo>
                    <a:pt x="2091996" y="221865"/>
                  </a:moveTo>
                  <a:cubicBezTo>
                    <a:pt x="2093092" y="221913"/>
                    <a:pt x="2094171" y="222381"/>
                    <a:pt x="2094971" y="223255"/>
                  </a:cubicBezTo>
                  <a:lnTo>
                    <a:pt x="2098404" y="227007"/>
                  </a:lnTo>
                  <a:cubicBezTo>
                    <a:pt x="2100003" y="228755"/>
                    <a:pt x="2099883" y="231469"/>
                    <a:pt x="2098135" y="233068"/>
                  </a:cubicBezTo>
                  <a:lnTo>
                    <a:pt x="2094383" y="236501"/>
                  </a:lnTo>
                  <a:cubicBezTo>
                    <a:pt x="2092634" y="238101"/>
                    <a:pt x="2089920" y="237981"/>
                    <a:pt x="2088320" y="236233"/>
                  </a:cubicBezTo>
                  <a:lnTo>
                    <a:pt x="2084888" y="232480"/>
                  </a:lnTo>
                  <a:cubicBezTo>
                    <a:pt x="2083288" y="230733"/>
                    <a:pt x="2083409" y="228018"/>
                    <a:pt x="2085157" y="226419"/>
                  </a:cubicBezTo>
                  <a:lnTo>
                    <a:pt x="2088908" y="222986"/>
                  </a:lnTo>
                  <a:cubicBezTo>
                    <a:pt x="2089783" y="222186"/>
                    <a:pt x="2090898" y="221816"/>
                    <a:pt x="2091996" y="221865"/>
                  </a:cubicBezTo>
                  <a:close/>
                  <a:moveTo>
                    <a:pt x="1716157" y="221865"/>
                  </a:moveTo>
                  <a:cubicBezTo>
                    <a:pt x="1717254" y="221913"/>
                    <a:pt x="1718333" y="222381"/>
                    <a:pt x="1719132" y="223255"/>
                  </a:cubicBezTo>
                  <a:lnTo>
                    <a:pt x="1722566" y="227007"/>
                  </a:lnTo>
                  <a:cubicBezTo>
                    <a:pt x="1724165" y="228755"/>
                    <a:pt x="1724045" y="231469"/>
                    <a:pt x="1722297" y="233068"/>
                  </a:cubicBezTo>
                  <a:lnTo>
                    <a:pt x="1718545" y="236501"/>
                  </a:lnTo>
                  <a:cubicBezTo>
                    <a:pt x="1716796" y="238101"/>
                    <a:pt x="1714083" y="237981"/>
                    <a:pt x="1712483" y="236233"/>
                  </a:cubicBezTo>
                  <a:lnTo>
                    <a:pt x="1709050" y="232480"/>
                  </a:lnTo>
                  <a:cubicBezTo>
                    <a:pt x="1707450" y="230733"/>
                    <a:pt x="1707571" y="228018"/>
                    <a:pt x="1709319" y="226419"/>
                  </a:cubicBezTo>
                  <a:lnTo>
                    <a:pt x="1713071" y="222986"/>
                  </a:lnTo>
                  <a:cubicBezTo>
                    <a:pt x="1713945" y="222186"/>
                    <a:pt x="1715060" y="221816"/>
                    <a:pt x="1716157" y="221865"/>
                  </a:cubicBezTo>
                  <a:close/>
                  <a:moveTo>
                    <a:pt x="1340319" y="221865"/>
                  </a:moveTo>
                  <a:cubicBezTo>
                    <a:pt x="1341416" y="221913"/>
                    <a:pt x="1342494" y="222381"/>
                    <a:pt x="1343294" y="223255"/>
                  </a:cubicBezTo>
                  <a:lnTo>
                    <a:pt x="1346727" y="227007"/>
                  </a:lnTo>
                  <a:cubicBezTo>
                    <a:pt x="1348327" y="228755"/>
                    <a:pt x="1348207" y="231469"/>
                    <a:pt x="1346459" y="233068"/>
                  </a:cubicBezTo>
                  <a:lnTo>
                    <a:pt x="1342707" y="236501"/>
                  </a:lnTo>
                  <a:cubicBezTo>
                    <a:pt x="1340958" y="238101"/>
                    <a:pt x="1338244" y="237981"/>
                    <a:pt x="1336645" y="236233"/>
                  </a:cubicBezTo>
                  <a:lnTo>
                    <a:pt x="1333212" y="232480"/>
                  </a:lnTo>
                  <a:cubicBezTo>
                    <a:pt x="1331612" y="230733"/>
                    <a:pt x="1331732" y="228018"/>
                    <a:pt x="1333480" y="226419"/>
                  </a:cubicBezTo>
                  <a:lnTo>
                    <a:pt x="1337232" y="222986"/>
                  </a:lnTo>
                  <a:cubicBezTo>
                    <a:pt x="1338107" y="222186"/>
                    <a:pt x="1339222" y="221816"/>
                    <a:pt x="1340319" y="221865"/>
                  </a:cubicBezTo>
                  <a:close/>
                  <a:moveTo>
                    <a:pt x="964481" y="221865"/>
                  </a:moveTo>
                  <a:cubicBezTo>
                    <a:pt x="965578" y="221913"/>
                    <a:pt x="966657" y="222381"/>
                    <a:pt x="967456" y="223255"/>
                  </a:cubicBezTo>
                  <a:lnTo>
                    <a:pt x="970889" y="227007"/>
                  </a:lnTo>
                  <a:cubicBezTo>
                    <a:pt x="972489" y="228755"/>
                    <a:pt x="972368" y="231469"/>
                    <a:pt x="970620" y="233068"/>
                  </a:cubicBezTo>
                  <a:lnTo>
                    <a:pt x="966868" y="236501"/>
                  </a:lnTo>
                  <a:cubicBezTo>
                    <a:pt x="965120" y="238101"/>
                    <a:pt x="962406" y="237981"/>
                    <a:pt x="960807" y="236233"/>
                  </a:cubicBezTo>
                  <a:lnTo>
                    <a:pt x="957374" y="232480"/>
                  </a:lnTo>
                  <a:cubicBezTo>
                    <a:pt x="955774" y="230733"/>
                    <a:pt x="955894" y="228018"/>
                    <a:pt x="957642" y="226419"/>
                  </a:cubicBezTo>
                  <a:lnTo>
                    <a:pt x="961395" y="222986"/>
                  </a:lnTo>
                  <a:cubicBezTo>
                    <a:pt x="962268" y="222186"/>
                    <a:pt x="963384" y="221816"/>
                    <a:pt x="964481" y="221865"/>
                  </a:cubicBezTo>
                  <a:close/>
                  <a:moveTo>
                    <a:pt x="588643" y="221865"/>
                  </a:moveTo>
                  <a:cubicBezTo>
                    <a:pt x="589740" y="221913"/>
                    <a:pt x="590818" y="222381"/>
                    <a:pt x="591618" y="223255"/>
                  </a:cubicBezTo>
                  <a:lnTo>
                    <a:pt x="595051" y="227007"/>
                  </a:lnTo>
                  <a:cubicBezTo>
                    <a:pt x="596651" y="228755"/>
                    <a:pt x="596530" y="231469"/>
                    <a:pt x="594783" y="233068"/>
                  </a:cubicBezTo>
                  <a:lnTo>
                    <a:pt x="591030" y="236501"/>
                  </a:lnTo>
                  <a:cubicBezTo>
                    <a:pt x="589282" y="238101"/>
                    <a:pt x="586568" y="237981"/>
                    <a:pt x="584968" y="236233"/>
                  </a:cubicBezTo>
                  <a:lnTo>
                    <a:pt x="581536" y="232480"/>
                  </a:lnTo>
                  <a:cubicBezTo>
                    <a:pt x="579936" y="230733"/>
                    <a:pt x="580056" y="228018"/>
                    <a:pt x="581804" y="226419"/>
                  </a:cubicBezTo>
                  <a:lnTo>
                    <a:pt x="585556" y="222986"/>
                  </a:lnTo>
                  <a:cubicBezTo>
                    <a:pt x="586431" y="222186"/>
                    <a:pt x="587546" y="221816"/>
                    <a:pt x="588643" y="221865"/>
                  </a:cubicBezTo>
                  <a:close/>
                  <a:moveTo>
                    <a:pt x="3771839" y="219152"/>
                  </a:moveTo>
                  <a:cubicBezTo>
                    <a:pt x="3775152" y="219152"/>
                    <a:pt x="3778464" y="220416"/>
                    <a:pt x="3780993" y="222944"/>
                  </a:cubicBezTo>
                  <a:lnTo>
                    <a:pt x="3808241" y="250193"/>
                  </a:lnTo>
                  <a:cubicBezTo>
                    <a:pt x="3813296" y="255248"/>
                    <a:pt x="3813296" y="263445"/>
                    <a:pt x="3808241" y="268500"/>
                  </a:cubicBezTo>
                  <a:lnTo>
                    <a:pt x="3790246" y="286495"/>
                  </a:lnTo>
                  <a:cubicBezTo>
                    <a:pt x="3785191" y="291550"/>
                    <a:pt x="3776994" y="291550"/>
                    <a:pt x="3771939" y="286495"/>
                  </a:cubicBezTo>
                  <a:lnTo>
                    <a:pt x="3744690" y="259246"/>
                  </a:lnTo>
                  <a:cubicBezTo>
                    <a:pt x="3739634" y="254191"/>
                    <a:pt x="3739634" y="245994"/>
                    <a:pt x="3744690" y="240939"/>
                  </a:cubicBezTo>
                  <a:lnTo>
                    <a:pt x="3762685" y="222944"/>
                  </a:lnTo>
                  <a:cubicBezTo>
                    <a:pt x="3765213" y="220416"/>
                    <a:pt x="3768526" y="219152"/>
                    <a:pt x="3771839" y="219152"/>
                  </a:cubicBezTo>
                  <a:close/>
                  <a:moveTo>
                    <a:pt x="3396000" y="219152"/>
                  </a:moveTo>
                  <a:cubicBezTo>
                    <a:pt x="3399314" y="219152"/>
                    <a:pt x="3402627" y="220416"/>
                    <a:pt x="3405154" y="222944"/>
                  </a:cubicBezTo>
                  <a:lnTo>
                    <a:pt x="3432402" y="250193"/>
                  </a:lnTo>
                  <a:cubicBezTo>
                    <a:pt x="3437458" y="255248"/>
                    <a:pt x="3437458" y="263445"/>
                    <a:pt x="3432402" y="268500"/>
                  </a:cubicBezTo>
                  <a:lnTo>
                    <a:pt x="3414408" y="286495"/>
                  </a:lnTo>
                  <a:cubicBezTo>
                    <a:pt x="3409352" y="291550"/>
                    <a:pt x="3401156" y="291550"/>
                    <a:pt x="3396100" y="286495"/>
                  </a:cubicBezTo>
                  <a:lnTo>
                    <a:pt x="3368852" y="259246"/>
                  </a:lnTo>
                  <a:cubicBezTo>
                    <a:pt x="3363796" y="254191"/>
                    <a:pt x="3363796" y="245994"/>
                    <a:pt x="3368852" y="240939"/>
                  </a:cubicBezTo>
                  <a:lnTo>
                    <a:pt x="3386847" y="222944"/>
                  </a:lnTo>
                  <a:cubicBezTo>
                    <a:pt x="3389375" y="220416"/>
                    <a:pt x="3392688" y="219152"/>
                    <a:pt x="3396000" y="219152"/>
                  </a:cubicBezTo>
                  <a:close/>
                  <a:moveTo>
                    <a:pt x="3020162" y="219152"/>
                  </a:moveTo>
                  <a:cubicBezTo>
                    <a:pt x="3023476" y="219152"/>
                    <a:pt x="3026788" y="220416"/>
                    <a:pt x="3029316" y="222944"/>
                  </a:cubicBezTo>
                  <a:lnTo>
                    <a:pt x="3056565" y="250193"/>
                  </a:lnTo>
                  <a:cubicBezTo>
                    <a:pt x="3061620" y="255248"/>
                    <a:pt x="3061620" y="263445"/>
                    <a:pt x="3056565" y="268500"/>
                  </a:cubicBezTo>
                  <a:lnTo>
                    <a:pt x="3038570" y="286495"/>
                  </a:lnTo>
                  <a:cubicBezTo>
                    <a:pt x="3033514" y="291550"/>
                    <a:pt x="3025318" y="291550"/>
                    <a:pt x="3020262" y="286495"/>
                  </a:cubicBezTo>
                  <a:lnTo>
                    <a:pt x="2993014" y="259246"/>
                  </a:lnTo>
                  <a:cubicBezTo>
                    <a:pt x="2987958" y="254191"/>
                    <a:pt x="2987958" y="245994"/>
                    <a:pt x="2993014" y="240939"/>
                  </a:cubicBezTo>
                  <a:lnTo>
                    <a:pt x="3011009" y="222944"/>
                  </a:lnTo>
                  <a:cubicBezTo>
                    <a:pt x="3013537" y="220416"/>
                    <a:pt x="3016850" y="219152"/>
                    <a:pt x="3020162" y="219152"/>
                  </a:cubicBezTo>
                  <a:close/>
                  <a:moveTo>
                    <a:pt x="2644324" y="219152"/>
                  </a:moveTo>
                  <a:cubicBezTo>
                    <a:pt x="2647638" y="219152"/>
                    <a:pt x="2650950" y="220416"/>
                    <a:pt x="2653478" y="222944"/>
                  </a:cubicBezTo>
                  <a:lnTo>
                    <a:pt x="2680726" y="250193"/>
                  </a:lnTo>
                  <a:cubicBezTo>
                    <a:pt x="2685782" y="255248"/>
                    <a:pt x="2685782" y="263445"/>
                    <a:pt x="2680726" y="268500"/>
                  </a:cubicBezTo>
                  <a:lnTo>
                    <a:pt x="2662731" y="286495"/>
                  </a:lnTo>
                  <a:cubicBezTo>
                    <a:pt x="2657676" y="291550"/>
                    <a:pt x="2649479" y="291550"/>
                    <a:pt x="2644424" y="286495"/>
                  </a:cubicBezTo>
                  <a:lnTo>
                    <a:pt x="2617175" y="259246"/>
                  </a:lnTo>
                  <a:cubicBezTo>
                    <a:pt x="2612120" y="254191"/>
                    <a:pt x="2612120" y="245994"/>
                    <a:pt x="2617175" y="240939"/>
                  </a:cubicBezTo>
                  <a:lnTo>
                    <a:pt x="2635171" y="222944"/>
                  </a:lnTo>
                  <a:cubicBezTo>
                    <a:pt x="2637698" y="220416"/>
                    <a:pt x="2641012" y="219152"/>
                    <a:pt x="2644324" y="219152"/>
                  </a:cubicBezTo>
                  <a:close/>
                  <a:moveTo>
                    <a:pt x="2268486" y="219152"/>
                  </a:moveTo>
                  <a:cubicBezTo>
                    <a:pt x="2271800" y="219152"/>
                    <a:pt x="2275112" y="220416"/>
                    <a:pt x="2277640" y="222944"/>
                  </a:cubicBezTo>
                  <a:lnTo>
                    <a:pt x="2304888" y="250193"/>
                  </a:lnTo>
                  <a:cubicBezTo>
                    <a:pt x="2309944" y="255248"/>
                    <a:pt x="2309944" y="263445"/>
                    <a:pt x="2304888" y="268500"/>
                  </a:cubicBezTo>
                  <a:lnTo>
                    <a:pt x="2286893" y="286495"/>
                  </a:lnTo>
                  <a:cubicBezTo>
                    <a:pt x="2281838" y="291550"/>
                    <a:pt x="2273642" y="291550"/>
                    <a:pt x="2268586" y="286495"/>
                  </a:cubicBezTo>
                  <a:lnTo>
                    <a:pt x="2241338" y="259246"/>
                  </a:lnTo>
                  <a:cubicBezTo>
                    <a:pt x="2236282" y="254191"/>
                    <a:pt x="2236282" y="245994"/>
                    <a:pt x="2241338" y="240939"/>
                  </a:cubicBezTo>
                  <a:lnTo>
                    <a:pt x="2259332" y="222944"/>
                  </a:lnTo>
                  <a:cubicBezTo>
                    <a:pt x="2261860" y="220416"/>
                    <a:pt x="2265173" y="219152"/>
                    <a:pt x="2268486" y="219152"/>
                  </a:cubicBezTo>
                  <a:close/>
                  <a:moveTo>
                    <a:pt x="1892648" y="219152"/>
                  </a:moveTo>
                  <a:cubicBezTo>
                    <a:pt x="1895961" y="219152"/>
                    <a:pt x="1899274" y="220416"/>
                    <a:pt x="1901802" y="222944"/>
                  </a:cubicBezTo>
                  <a:lnTo>
                    <a:pt x="1929051" y="250193"/>
                  </a:lnTo>
                  <a:cubicBezTo>
                    <a:pt x="1934106" y="255248"/>
                    <a:pt x="1934106" y="263445"/>
                    <a:pt x="1929051" y="268500"/>
                  </a:cubicBezTo>
                  <a:lnTo>
                    <a:pt x="1911055" y="286495"/>
                  </a:lnTo>
                  <a:cubicBezTo>
                    <a:pt x="1906000" y="291550"/>
                    <a:pt x="1897803" y="291550"/>
                    <a:pt x="1892748" y="286495"/>
                  </a:cubicBezTo>
                  <a:lnTo>
                    <a:pt x="1865500" y="259246"/>
                  </a:lnTo>
                  <a:cubicBezTo>
                    <a:pt x="1860444" y="254191"/>
                    <a:pt x="1860444" y="245994"/>
                    <a:pt x="1865500" y="240939"/>
                  </a:cubicBezTo>
                  <a:lnTo>
                    <a:pt x="1883495" y="222944"/>
                  </a:lnTo>
                  <a:cubicBezTo>
                    <a:pt x="1886022" y="220416"/>
                    <a:pt x="1889336" y="219152"/>
                    <a:pt x="1892648" y="219152"/>
                  </a:cubicBezTo>
                  <a:close/>
                  <a:moveTo>
                    <a:pt x="1516810" y="219152"/>
                  </a:moveTo>
                  <a:cubicBezTo>
                    <a:pt x="1520123" y="219152"/>
                    <a:pt x="1523436" y="220416"/>
                    <a:pt x="1525964" y="222944"/>
                  </a:cubicBezTo>
                  <a:lnTo>
                    <a:pt x="1553212" y="250193"/>
                  </a:lnTo>
                  <a:cubicBezTo>
                    <a:pt x="1558268" y="255248"/>
                    <a:pt x="1558268" y="263445"/>
                    <a:pt x="1553212" y="268500"/>
                  </a:cubicBezTo>
                  <a:lnTo>
                    <a:pt x="1535217" y="286495"/>
                  </a:lnTo>
                  <a:cubicBezTo>
                    <a:pt x="1530162" y="291550"/>
                    <a:pt x="1521965" y="291550"/>
                    <a:pt x="1516910" y="286495"/>
                  </a:cubicBezTo>
                  <a:lnTo>
                    <a:pt x="1489661" y="259246"/>
                  </a:lnTo>
                  <a:cubicBezTo>
                    <a:pt x="1484606" y="254191"/>
                    <a:pt x="1484606" y="245994"/>
                    <a:pt x="1489661" y="240939"/>
                  </a:cubicBezTo>
                  <a:lnTo>
                    <a:pt x="1507656" y="222944"/>
                  </a:lnTo>
                  <a:cubicBezTo>
                    <a:pt x="1510184" y="220416"/>
                    <a:pt x="1513497" y="219152"/>
                    <a:pt x="1516810" y="219152"/>
                  </a:cubicBezTo>
                  <a:close/>
                  <a:moveTo>
                    <a:pt x="1140972" y="219152"/>
                  </a:moveTo>
                  <a:cubicBezTo>
                    <a:pt x="1144285" y="219152"/>
                    <a:pt x="1147598" y="220416"/>
                    <a:pt x="1150126" y="222944"/>
                  </a:cubicBezTo>
                  <a:lnTo>
                    <a:pt x="1177374" y="250193"/>
                  </a:lnTo>
                  <a:cubicBezTo>
                    <a:pt x="1182430" y="255248"/>
                    <a:pt x="1182430" y="263445"/>
                    <a:pt x="1177374" y="268500"/>
                  </a:cubicBezTo>
                  <a:lnTo>
                    <a:pt x="1159379" y="286495"/>
                  </a:lnTo>
                  <a:cubicBezTo>
                    <a:pt x="1154324" y="291550"/>
                    <a:pt x="1146127" y="291550"/>
                    <a:pt x="1141072" y="286495"/>
                  </a:cubicBezTo>
                  <a:lnTo>
                    <a:pt x="1113823" y="259246"/>
                  </a:lnTo>
                  <a:cubicBezTo>
                    <a:pt x="1108768" y="254191"/>
                    <a:pt x="1108768" y="245994"/>
                    <a:pt x="1113823" y="240939"/>
                  </a:cubicBezTo>
                  <a:lnTo>
                    <a:pt x="1131819" y="222944"/>
                  </a:lnTo>
                  <a:cubicBezTo>
                    <a:pt x="1134346" y="220416"/>
                    <a:pt x="1137659" y="219152"/>
                    <a:pt x="1140972" y="219152"/>
                  </a:cubicBezTo>
                  <a:close/>
                  <a:moveTo>
                    <a:pt x="765134" y="219152"/>
                  </a:moveTo>
                  <a:cubicBezTo>
                    <a:pt x="768447" y="219152"/>
                    <a:pt x="771760" y="220416"/>
                    <a:pt x="774287" y="222944"/>
                  </a:cubicBezTo>
                  <a:lnTo>
                    <a:pt x="801536" y="250193"/>
                  </a:lnTo>
                  <a:cubicBezTo>
                    <a:pt x="806591" y="255248"/>
                    <a:pt x="806591" y="263445"/>
                    <a:pt x="801536" y="268500"/>
                  </a:cubicBezTo>
                  <a:lnTo>
                    <a:pt x="783541" y="286495"/>
                  </a:lnTo>
                  <a:cubicBezTo>
                    <a:pt x="778486" y="291550"/>
                    <a:pt x="770289" y="291550"/>
                    <a:pt x="765234" y="286495"/>
                  </a:cubicBezTo>
                  <a:lnTo>
                    <a:pt x="737985" y="259246"/>
                  </a:lnTo>
                  <a:cubicBezTo>
                    <a:pt x="732930" y="254191"/>
                    <a:pt x="732930" y="245994"/>
                    <a:pt x="737985" y="240939"/>
                  </a:cubicBezTo>
                  <a:lnTo>
                    <a:pt x="755980" y="222944"/>
                  </a:lnTo>
                  <a:cubicBezTo>
                    <a:pt x="758508" y="220416"/>
                    <a:pt x="761821" y="219152"/>
                    <a:pt x="765134" y="219152"/>
                  </a:cubicBezTo>
                  <a:close/>
                  <a:moveTo>
                    <a:pt x="389296" y="219152"/>
                  </a:moveTo>
                  <a:cubicBezTo>
                    <a:pt x="392609" y="219152"/>
                    <a:pt x="395922" y="220416"/>
                    <a:pt x="398450" y="222944"/>
                  </a:cubicBezTo>
                  <a:lnTo>
                    <a:pt x="425698" y="250193"/>
                  </a:lnTo>
                  <a:cubicBezTo>
                    <a:pt x="430754" y="255248"/>
                    <a:pt x="430754" y="263445"/>
                    <a:pt x="425698" y="268500"/>
                  </a:cubicBezTo>
                  <a:lnTo>
                    <a:pt x="407703" y="286495"/>
                  </a:lnTo>
                  <a:cubicBezTo>
                    <a:pt x="402648" y="291550"/>
                    <a:pt x="394451" y="291550"/>
                    <a:pt x="389396" y="286495"/>
                  </a:cubicBezTo>
                  <a:lnTo>
                    <a:pt x="362147" y="259246"/>
                  </a:lnTo>
                  <a:cubicBezTo>
                    <a:pt x="357092" y="254191"/>
                    <a:pt x="357092" y="245994"/>
                    <a:pt x="362147" y="240939"/>
                  </a:cubicBezTo>
                  <a:lnTo>
                    <a:pt x="380143" y="222944"/>
                  </a:lnTo>
                  <a:cubicBezTo>
                    <a:pt x="382670" y="220416"/>
                    <a:pt x="385983" y="219152"/>
                    <a:pt x="389296" y="219152"/>
                  </a:cubicBezTo>
                  <a:close/>
                  <a:moveTo>
                    <a:pt x="3631327" y="218118"/>
                  </a:moveTo>
                  <a:lnTo>
                    <a:pt x="3650047" y="236838"/>
                  </a:lnTo>
                  <a:cubicBezTo>
                    <a:pt x="3652190" y="238981"/>
                    <a:pt x="3652190" y="242454"/>
                    <a:pt x="3650047" y="244597"/>
                  </a:cubicBezTo>
                  <a:lnTo>
                    <a:pt x="3631327" y="263317"/>
                  </a:lnTo>
                  <a:lnTo>
                    <a:pt x="3631327" y="262038"/>
                  </a:lnTo>
                  <a:lnTo>
                    <a:pt x="3613886" y="244597"/>
                  </a:lnTo>
                  <a:cubicBezTo>
                    <a:pt x="3611744" y="242454"/>
                    <a:pt x="3611744" y="238981"/>
                    <a:pt x="3613886" y="236838"/>
                  </a:cubicBezTo>
                  <a:lnTo>
                    <a:pt x="3631327" y="219397"/>
                  </a:lnTo>
                  <a:close/>
                  <a:moveTo>
                    <a:pt x="3255488" y="218118"/>
                  </a:moveTo>
                  <a:lnTo>
                    <a:pt x="3274209" y="236838"/>
                  </a:lnTo>
                  <a:cubicBezTo>
                    <a:pt x="3276352" y="238981"/>
                    <a:pt x="3276352" y="242454"/>
                    <a:pt x="3274209" y="244597"/>
                  </a:cubicBezTo>
                  <a:lnTo>
                    <a:pt x="3255488" y="263317"/>
                  </a:lnTo>
                  <a:lnTo>
                    <a:pt x="3255488" y="262038"/>
                  </a:lnTo>
                  <a:lnTo>
                    <a:pt x="3238048" y="244597"/>
                  </a:lnTo>
                  <a:cubicBezTo>
                    <a:pt x="3235905" y="242454"/>
                    <a:pt x="3235905" y="238981"/>
                    <a:pt x="3238048" y="236838"/>
                  </a:cubicBezTo>
                  <a:lnTo>
                    <a:pt x="3255488" y="219397"/>
                  </a:lnTo>
                  <a:close/>
                  <a:moveTo>
                    <a:pt x="2879651" y="218118"/>
                  </a:moveTo>
                  <a:lnTo>
                    <a:pt x="2898371" y="236838"/>
                  </a:lnTo>
                  <a:cubicBezTo>
                    <a:pt x="2900514" y="238981"/>
                    <a:pt x="2900514" y="242454"/>
                    <a:pt x="2898371" y="244597"/>
                  </a:cubicBezTo>
                  <a:lnTo>
                    <a:pt x="2879651" y="263317"/>
                  </a:lnTo>
                  <a:lnTo>
                    <a:pt x="2879651" y="262038"/>
                  </a:lnTo>
                  <a:lnTo>
                    <a:pt x="2862210" y="244597"/>
                  </a:lnTo>
                  <a:cubicBezTo>
                    <a:pt x="2860067" y="242454"/>
                    <a:pt x="2860067" y="238981"/>
                    <a:pt x="2862210" y="236838"/>
                  </a:cubicBezTo>
                  <a:lnTo>
                    <a:pt x="2879651" y="219397"/>
                  </a:lnTo>
                  <a:close/>
                  <a:moveTo>
                    <a:pt x="2503812" y="218118"/>
                  </a:moveTo>
                  <a:lnTo>
                    <a:pt x="2522533" y="236838"/>
                  </a:lnTo>
                  <a:cubicBezTo>
                    <a:pt x="2524676" y="238981"/>
                    <a:pt x="2524676" y="242454"/>
                    <a:pt x="2522533" y="244597"/>
                  </a:cubicBezTo>
                  <a:lnTo>
                    <a:pt x="2503812" y="263317"/>
                  </a:lnTo>
                  <a:lnTo>
                    <a:pt x="2503812" y="262038"/>
                  </a:lnTo>
                  <a:lnTo>
                    <a:pt x="2486372" y="244597"/>
                  </a:lnTo>
                  <a:cubicBezTo>
                    <a:pt x="2484229" y="242454"/>
                    <a:pt x="2484229" y="238981"/>
                    <a:pt x="2486372" y="236838"/>
                  </a:cubicBezTo>
                  <a:lnTo>
                    <a:pt x="2503812" y="219397"/>
                  </a:lnTo>
                  <a:close/>
                  <a:moveTo>
                    <a:pt x="2127974" y="218118"/>
                  </a:moveTo>
                  <a:lnTo>
                    <a:pt x="2146695" y="236838"/>
                  </a:lnTo>
                  <a:cubicBezTo>
                    <a:pt x="2148837" y="238981"/>
                    <a:pt x="2148837" y="242454"/>
                    <a:pt x="2146695" y="244597"/>
                  </a:cubicBezTo>
                  <a:lnTo>
                    <a:pt x="2127974" y="263317"/>
                  </a:lnTo>
                  <a:lnTo>
                    <a:pt x="2127974" y="262038"/>
                  </a:lnTo>
                  <a:lnTo>
                    <a:pt x="2110534" y="244597"/>
                  </a:lnTo>
                  <a:cubicBezTo>
                    <a:pt x="2108391" y="242454"/>
                    <a:pt x="2108391" y="238981"/>
                    <a:pt x="2110534" y="236838"/>
                  </a:cubicBezTo>
                  <a:lnTo>
                    <a:pt x="2127974" y="219397"/>
                  </a:lnTo>
                  <a:close/>
                  <a:moveTo>
                    <a:pt x="1752136" y="218118"/>
                  </a:moveTo>
                  <a:lnTo>
                    <a:pt x="1770857" y="236838"/>
                  </a:lnTo>
                  <a:cubicBezTo>
                    <a:pt x="1773000" y="238981"/>
                    <a:pt x="1773000" y="242454"/>
                    <a:pt x="1770857" y="244597"/>
                  </a:cubicBezTo>
                  <a:lnTo>
                    <a:pt x="1752136" y="263317"/>
                  </a:lnTo>
                  <a:lnTo>
                    <a:pt x="1752136" y="262038"/>
                  </a:lnTo>
                  <a:lnTo>
                    <a:pt x="1734695" y="244597"/>
                  </a:lnTo>
                  <a:cubicBezTo>
                    <a:pt x="1732553" y="242454"/>
                    <a:pt x="1732553" y="238981"/>
                    <a:pt x="1734695" y="236838"/>
                  </a:cubicBezTo>
                  <a:lnTo>
                    <a:pt x="1752136" y="219397"/>
                  </a:lnTo>
                  <a:close/>
                  <a:moveTo>
                    <a:pt x="1376298" y="218118"/>
                  </a:moveTo>
                  <a:lnTo>
                    <a:pt x="1395019" y="236838"/>
                  </a:lnTo>
                  <a:cubicBezTo>
                    <a:pt x="1397161" y="238981"/>
                    <a:pt x="1397161" y="242454"/>
                    <a:pt x="1395019" y="244597"/>
                  </a:cubicBezTo>
                  <a:lnTo>
                    <a:pt x="1376298" y="263317"/>
                  </a:lnTo>
                  <a:lnTo>
                    <a:pt x="1376298" y="262038"/>
                  </a:lnTo>
                  <a:lnTo>
                    <a:pt x="1358857" y="244597"/>
                  </a:lnTo>
                  <a:cubicBezTo>
                    <a:pt x="1356715" y="242454"/>
                    <a:pt x="1356715" y="238981"/>
                    <a:pt x="1358857" y="236838"/>
                  </a:cubicBezTo>
                  <a:lnTo>
                    <a:pt x="1376298" y="219397"/>
                  </a:lnTo>
                  <a:close/>
                  <a:moveTo>
                    <a:pt x="1000460" y="218118"/>
                  </a:moveTo>
                  <a:lnTo>
                    <a:pt x="1019180" y="236838"/>
                  </a:lnTo>
                  <a:cubicBezTo>
                    <a:pt x="1021323" y="238981"/>
                    <a:pt x="1021323" y="242454"/>
                    <a:pt x="1019180" y="244597"/>
                  </a:cubicBezTo>
                  <a:lnTo>
                    <a:pt x="1000460" y="263317"/>
                  </a:lnTo>
                  <a:lnTo>
                    <a:pt x="1000460" y="262038"/>
                  </a:lnTo>
                  <a:lnTo>
                    <a:pt x="983019" y="244597"/>
                  </a:lnTo>
                  <a:cubicBezTo>
                    <a:pt x="980877" y="242454"/>
                    <a:pt x="980877" y="238981"/>
                    <a:pt x="983019" y="236838"/>
                  </a:cubicBezTo>
                  <a:lnTo>
                    <a:pt x="1000460" y="219397"/>
                  </a:lnTo>
                  <a:close/>
                  <a:moveTo>
                    <a:pt x="624622" y="218118"/>
                  </a:moveTo>
                  <a:lnTo>
                    <a:pt x="643343" y="236838"/>
                  </a:lnTo>
                  <a:cubicBezTo>
                    <a:pt x="645485" y="238981"/>
                    <a:pt x="645485" y="242454"/>
                    <a:pt x="643343" y="244597"/>
                  </a:cubicBezTo>
                  <a:lnTo>
                    <a:pt x="624622" y="263317"/>
                  </a:lnTo>
                  <a:lnTo>
                    <a:pt x="624622" y="262038"/>
                  </a:lnTo>
                  <a:lnTo>
                    <a:pt x="607181" y="244597"/>
                  </a:lnTo>
                  <a:cubicBezTo>
                    <a:pt x="605038" y="242454"/>
                    <a:pt x="605038" y="238981"/>
                    <a:pt x="607181" y="236838"/>
                  </a:cubicBezTo>
                  <a:lnTo>
                    <a:pt x="624622" y="219397"/>
                  </a:lnTo>
                  <a:close/>
                  <a:moveTo>
                    <a:pt x="248784" y="218118"/>
                  </a:moveTo>
                  <a:lnTo>
                    <a:pt x="267504" y="236838"/>
                  </a:lnTo>
                  <a:cubicBezTo>
                    <a:pt x="269647" y="238981"/>
                    <a:pt x="269647" y="242454"/>
                    <a:pt x="267504" y="244597"/>
                  </a:cubicBezTo>
                  <a:lnTo>
                    <a:pt x="248784" y="263317"/>
                  </a:lnTo>
                  <a:lnTo>
                    <a:pt x="248784" y="262038"/>
                  </a:lnTo>
                  <a:lnTo>
                    <a:pt x="231343" y="244597"/>
                  </a:lnTo>
                  <a:cubicBezTo>
                    <a:pt x="229201" y="242454"/>
                    <a:pt x="229201" y="238981"/>
                    <a:pt x="231343" y="236838"/>
                  </a:cubicBezTo>
                  <a:lnTo>
                    <a:pt x="248784" y="219397"/>
                  </a:lnTo>
                  <a:close/>
                  <a:moveTo>
                    <a:pt x="3861566" y="216170"/>
                  </a:moveTo>
                  <a:cubicBezTo>
                    <a:pt x="3862663" y="216219"/>
                    <a:pt x="3863742" y="216686"/>
                    <a:pt x="3864541" y="217560"/>
                  </a:cubicBezTo>
                  <a:lnTo>
                    <a:pt x="3867974" y="221312"/>
                  </a:lnTo>
                  <a:cubicBezTo>
                    <a:pt x="3869574" y="223060"/>
                    <a:pt x="3869454" y="225774"/>
                    <a:pt x="3867706" y="227374"/>
                  </a:cubicBezTo>
                  <a:lnTo>
                    <a:pt x="3863953" y="230807"/>
                  </a:lnTo>
                  <a:cubicBezTo>
                    <a:pt x="3862206" y="232406"/>
                    <a:pt x="3859492" y="232286"/>
                    <a:pt x="3857892" y="230537"/>
                  </a:cubicBezTo>
                  <a:lnTo>
                    <a:pt x="3854459" y="226786"/>
                  </a:lnTo>
                  <a:cubicBezTo>
                    <a:pt x="3852859" y="225038"/>
                    <a:pt x="3852980" y="222324"/>
                    <a:pt x="3854728" y="220724"/>
                  </a:cubicBezTo>
                  <a:lnTo>
                    <a:pt x="3858480" y="217291"/>
                  </a:lnTo>
                  <a:cubicBezTo>
                    <a:pt x="3859354" y="216491"/>
                    <a:pt x="3860469" y="216122"/>
                    <a:pt x="3861566" y="216170"/>
                  </a:cubicBezTo>
                  <a:close/>
                  <a:moveTo>
                    <a:pt x="3485728" y="216170"/>
                  </a:moveTo>
                  <a:cubicBezTo>
                    <a:pt x="3486825" y="216219"/>
                    <a:pt x="3487903" y="216686"/>
                    <a:pt x="3488703" y="217560"/>
                  </a:cubicBezTo>
                  <a:lnTo>
                    <a:pt x="3492136" y="221312"/>
                  </a:lnTo>
                  <a:cubicBezTo>
                    <a:pt x="3493736" y="223060"/>
                    <a:pt x="3493616" y="225774"/>
                    <a:pt x="3491867" y="227374"/>
                  </a:cubicBezTo>
                  <a:lnTo>
                    <a:pt x="3488116" y="230807"/>
                  </a:lnTo>
                  <a:cubicBezTo>
                    <a:pt x="3486367" y="232406"/>
                    <a:pt x="3483653" y="232286"/>
                    <a:pt x="3482054" y="230537"/>
                  </a:cubicBezTo>
                  <a:lnTo>
                    <a:pt x="3478621" y="226786"/>
                  </a:lnTo>
                  <a:cubicBezTo>
                    <a:pt x="3477021" y="225038"/>
                    <a:pt x="3477142" y="222324"/>
                    <a:pt x="3478890" y="220724"/>
                  </a:cubicBezTo>
                  <a:lnTo>
                    <a:pt x="3482641" y="217291"/>
                  </a:lnTo>
                  <a:cubicBezTo>
                    <a:pt x="3483516" y="216491"/>
                    <a:pt x="3484631" y="216122"/>
                    <a:pt x="3485728" y="216170"/>
                  </a:cubicBezTo>
                  <a:close/>
                  <a:moveTo>
                    <a:pt x="3109890" y="216170"/>
                  </a:moveTo>
                  <a:cubicBezTo>
                    <a:pt x="3110987" y="216219"/>
                    <a:pt x="3112066" y="216686"/>
                    <a:pt x="3112865" y="217560"/>
                  </a:cubicBezTo>
                  <a:lnTo>
                    <a:pt x="3116298" y="221312"/>
                  </a:lnTo>
                  <a:cubicBezTo>
                    <a:pt x="3117898" y="223060"/>
                    <a:pt x="3117778" y="225774"/>
                    <a:pt x="3116029" y="227374"/>
                  </a:cubicBezTo>
                  <a:lnTo>
                    <a:pt x="3112277" y="230807"/>
                  </a:lnTo>
                  <a:cubicBezTo>
                    <a:pt x="3110529" y="232406"/>
                    <a:pt x="3107815" y="232286"/>
                    <a:pt x="3106216" y="230537"/>
                  </a:cubicBezTo>
                  <a:lnTo>
                    <a:pt x="3102782" y="226786"/>
                  </a:lnTo>
                  <a:cubicBezTo>
                    <a:pt x="3101182" y="225038"/>
                    <a:pt x="3101304" y="222324"/>
                    <a:pt x="3103051" y="220724"/>
                  </a:cubicBezTo>
                  <a:lnTo>
                    <a:pt x="3106804" y="217291"/>
                  </a:lnTo>
                  <a:cubicBezTo>
                    <a:pt x="3107678" y="216491"/>
                    <a:pt x="3108793" y="216122"/>
                    <a:pt x="3109890" y="216170"/>
                  </a:cubicBezTo>
                  <a:close/>
                  <a:moveTo>
                    <a:pt x="2734052" y="216170"/>
                  </a:moveTo>
                  <a:cubicBezTo>
                    <a:pt x="2735149" y="216219"/>
                    <a:pt x="2736227" y="216686"/>
                    <a:pt x="2737027" y="217560"/>
                  </a:cubicBezTo>
                  <a:lnTo>
                    <a:pt x="2740460" y="221312"/>
                  </a:lnTo>
                  <a:cubicBezTo>
                    <a:pt x="2742060" y="223060"/>
                    <a:pt x="2741939" y="225774"/>
                    <a:pt x="2740191" y="227374"/>
                  </a:cubicBezTo>
                  <a:lnTo>
                    <a:pt x="2736439" y="230807"/>
                  </a:lnTo>
                  <a:cubicBezTo>
                    <a:pt x="2734691" y="232406"/>
                    <a:pt x="2731977" y="232286"/>
                    <a:pt x="2730378" y="230537"/>
                  </a:cubicBezTo>
                  <a:lnTo>
                    <a:pt x="2726945" y="226786"/>
                  </a:lnTo>
                  <a:cubicBezTo>
                    <a:pt x="2725345" y="225038"/>
                    <a:pt x="2725466" y="222324"/>
                    <a:pt x="2727214" y="220724"/>
                  </a:cubicBezTo>
                  <a:lnTo>
                    <a:pt x="2730965" y="217291"/>
                  </a:lnTo>
                  <a:cubicBezTo>
                    <a:pt x="2731840" y="216491"/>
                    <a:pt x="2732955" y="216122"/>
                    <a:pt x="2734052" y="216170"/>
                  </a:cubicBezTo>
                  <a:close/>
                  <a:moveTo>
                    <a:pt x="2358214" y="216170"/>
                  </a:moveTo>
                  <a:cubicBezTo>
                    <a:pt x="2359311" y="216219"/>
                    <a:pt x="2360389" y="216686"/>
                    <a:pt x="2361189" y="217560"/>
                  </a:cubicBezTo>
                  <a:lnTo>
                    <a:pt x="2364622" y="221312"/>
                  </a:lnTo>
                  <a:cubicBezTo>
                    <a:pt x="2366222" y="223060"/>
                    <a:pt x="2366102" y="225774"/>
                    <a:pt x="2364353" y="227374"/>
                  </a:cubicBezTo>
                  <a:lnTo>
                    <a:pt x="2360601" y="230807"/>
                  </a:lnTo>
                  <a:cubicBezTo>
                    <a:pt x="2358853" y="232406"/>
                    <a:pt x="2356139" y="232286"/>
                    <a:pt x="2354540" y="230537"/>
                  </a:cubicBezTo>
                  <a:lnTo>
                    <a:pt x="2351107" y="226786"/>
                  </a:lnTo>
                  <a:cubicBezTo>
                    <a:pt x="2349507" y="225038"/>
                    <a:pt x="2349628" y="222324"/>
                    <a:pt x="2351376" y="220724"/>
                  </a:cubicBezTo>
                  <a:lnTo>
                    <a:pt x="2355127" y="217291"/>
                  </a:lnTo>
                  <a:cubicBezTo>
                    <a:pt x="2356001" y="216491"/>
                    <a:pt x="2357117" y="216122"/>
                    <a:pt x="2358214" y="216170"/>
                  </a:cubicBezTo>
                  <a:close/>
                  <a:moveTo>
                    <a:pt x="1982376" y="216170"/>
                  </a:moveTo>
                  <a:cubicBezTo>
                    <a:pt x="1983472" y="216219"/>
                    <a:pt x="1984551" y="216686"/>
                    <a:pt x="1985350" y="217560"/>
                  </a:cubicBezTo>
                  <a:lnTo>
                    <a:pt x="1988784" y="221312"/>
                  </a:lnTo>
                  <a:cubicBezTo>
                    <a:pt x="1990384" y="223060"/>
                    <a:pt x="1990264" y="225774"/>
                    <a:pt x="1988515" y="227374"/>
                  </a:cubicBezTo>
                  <a:lnTo>
                    <a:pt x="1984762" y="230807"/>
                  </a:lnTo>
                  <a:cubicBezTo>
                    <a:pt x="1983016" y="232406"/>
                    <a:pt x="1980301" y="232286"/>
                    <a:pt x="1978702" y="230537"/>
                  </a:cubicBezTo>
                  <a:lnTo>
                    <a:pt x="1975268" y="226786"/>
                  </a:lnTo>
                  <a:cubicBezTo>
                    <a:pt x="1973668" y="225038"/>
                    <a:pt x="1973790" y="222324"/>
                    <a:pt x="1975538" y="220724"/>
                  </a:cubicBezTo>
                  <a:lnTo>
                    <a:pt x="1979289" y="217291"/>
                  </a:lnTo>
                  <a:cubicBezTo>
                    <a:pt x="1980164" y="216491"/>
                    <a:pt x="1981279" y="216122"/>
                    <a:pt x="1982376" y="216170"/>
                  </a:cubicBezTo>
                  <a:close/>
                  <a:moveTo>
                    <a:pt x="1606538" y="216170"/>
                  </a:moveTo>
                  <a:cubicBezTo>
                    <a:pt x="1607635" y="216219"/>
                    <a:pt x="1608713" y="216686"/>
                    <a:pt x="1609513" y="217560"/>
                  </a:cubicBezTo>
                  <a:lnTo>
                    <a:pt x="1612946" y="221312"/>
                  </a:lnTo>
                  <a:cubicBezTo>
                    <a:pt x="1614546" y="223060"/>
                    <a:pt x="1614425" y="225774"/>
                    <a:pt x="1612677" y="227374"/>
                  </a:cubicBezTo>
                  <a:lnTo>
                    <a:pt x="1608925" y="230807"/>
                  </a:lnTo>
                  <a:cubicBezTo>
                    <a:pt x="1607177" y="232406"/>
                    <a:pt x="1604463" y="232286"/>
                    <a:pt x="1602864" y="230537"/>
                  </a:cubicBezTo>
                  <a:lnTo>
                    <a:pt x="1599430" y="226786"/>
                  </a:lnTo>
                  <a:cubicBezTo>
                    <a:pt x="1597830" y="225038"/>
                    <a:pt x="1597951" y="222324"/>
                    <a:pt x="1599699" y="220724"/>
                  </a:cubicBezTo>
                  <a:lnTo>
                    <a:pt x="1603451" y="217291"/>
                  </a:lnTo>
                  <a:cubicBezTo>
                    <a:pt x="1604325" y="216491"/>
                    <a:pt x="1605440" y="216122"/>
                    <a:pt x="1606538" y="216170"/>
                  </a:cubicBezTo>
                  <a:close/>
                  <a:moveTo>
                    <a:pt x="1230699" y="216170"/>
                  </a:moveTo>
                  <a:cubicBezTo>
                    <a:pt x="1231796" y="216219"/>
                    <a:pt x="1232875" y="216686"/>
                    <a:pt x="1233674" y="217560"/>
                  </a:cubicBezTo>
                  <a:lnTo>
                    <a:pt x="1237108" y="221312"/>
                  </a:lnTo>
                  <a:cubicBezTo>
                    <a:pt x="1238707" y="223060"/>
                    <a:pt x="1238587" y="225774"/>
                    <a:pt x="1236838" y="227374"/>
                  </a:cubicBezTo>
                  <a:lnTo>
                    <a:pt x="1233086" y="230807"/>
                  </a:lnTo>
                  <a:cubicBezTo>
                    <a:pt x="1231339" y="232406"/>
                    <a:pt x="1228625" y="232286"/>
                    <a:pt x="1227025" y="230537"/>
                  </a:cubicBezTo>
                  <a:lnTo>
                    <a:pt x="1223592" y="226786"/>
                  </a:lnTo>
                  <a:cubicBezTo>
                    <a:pt x="1221992" y="225038"/>
                    <a:pt x="1222113" y="222324"/>
                    <a:pt x="1223861" y="220724"/>
                  </a:cubicBezTo>
                  <a:lnTo>
                    <a:pt x="1227613" y="217291"/>
                  </a:lnTo>
                  <a:cubicBezTo>
                    <a:pt x="1228487" y="216491"/>
                    <a:pt x="1229602" y="216122"/>
                    <a:pt x="1230699" y="216170"/>
                  </a:cubicBezTo>
                  <a:close/>
                  <a:moveTo>
                    <a:pt x="854861" y="216170"/>
                  </a:moveTo>
                  <a:cubicBezTo>
                    <a:pt x="855959" y="216219"/>
                    <a:pt x="857037" y="216686"/>
                    <a:pt x="857837" y="217560"/>
                  </a:cubicBezTo>
                  <a:lnTo>
                    <a:pt x="861270" y="221312"/>
                  </a:lnTo>
                  <a:cubicBezTo>
                    <a:pt x="862870" y="223060"/>
                    <a:pt x="862749" y="225774"/>
                    <a:pt x="861001" y="227374"/>
                  </a:cubicBezTo>
                  <a:lnTo>
                    <a:pt x="857249" y="230807"/>
                  </a:lnTo>
                  <a:cubicBezTo>
                    <a:pt x="855501" y="232406"/>
                    <a:pt x="852786" y="232286"/>
                    <a:pt x="851188" y="230537"/>
                  </a:cubicBezTo>
                  <a:lnTo>
                    <a:pt x="847754" y="226786"/>
                  </a:lnTo>
                  <a:cubicBezTo>
                    <a:pt x="846154" y="225038"/>
                    <a:pt x="846275" y="222324"/>
                    <a:pt x="848023" y="220724"/>
                  </a:cubicBezTo>
                  <a:lnTo>
                    <a:pt x="851774" y="217291"/>
                  </a:lnTo>
                  <a:cubicBezTo>
                    <a:pt x="852649" y="216491"/>
                    <a:pt x="853764" y="216122"/>
                    <a:pt x="854861" y="216170"/>
                  </a:cubicBezTo>
                  <a:close/>
                  <a:moveTo>
                    <a:pt x="479023" y="216170"/>
                  </a:moveTo>
                  <a:cubicBezTo>
                    <a:pt x="480120" y="216219"/>
                    <a:pt x="481199" y="216686"/>
                    <a:pt x="481998" y="217560"/>
                  </a:cubicBezTo>
                  <a:lnTo>
                    <a:pt x="485432" y="221312"/>
                  </a:lnTo>
                  <a:cubicBezTo>
                    <a:pt x="487031" y="223060"/>
                    <a:pt x="486911" y="225774"/>
                    <a:pt x="485162" y="227374"/>
                  </a:cubicBezTo>
                  <a:lnTo>
                    <a:pt x="481410" y="230807"/>
                  </a:lnTo>
                  <a:cubicBezTo>
                    <a:pt x="479662" y="232406"/>
                    <a:pt x="476948" y="232286"/>
                    <a:pt x="475349" y="230537"/>
                  </a:cubicBezTo>
                  <a:lnTo>
                    <a:pt x="471916" y="226786"/>
                  </a:lnTo>
                  <a:cubicBezTo>
                    <a:pt x="470316" y="225038"/>
                    <a:pt x="470437" y="222324"/>
                    <a:pt x="472184" y="220724"/>
                  </a:cubicBezTo>
                  <a:lnTo>
                    <a:pt x="475937" y="217291"/>
                  </a:lnTo>
                  <a:cubicBezTo>
                    <a:pt x="476811" y="216491"/>
                    <a:pt x="477926" y="216122"/>
                    <a:pt x="479023" y="216170"/>
                  </a:cubicBezTo>
                  <a:close/>
                  <a:moveTo>
                    <a:pt x="240335" y="208787"/>
                  </a:moveTo>
                  <a:lnTo>
                    <a:pt x="241509" y="209961"/>
                  </a:lnTo>
                  <a:cubicBezTo>
                    <a:pt x="242829" y="211280"/>
                    <a:pt x="242829" y="213419"/>
                    <a:pt x="241509" y="214739"/>
                  </a:cubicBezTo>
                  <a:lnTo>
                    <a:pt x="236842" y="219406"/>
                  </a:lnTo>
                  <a:close/>
                  <a:moveTo>
                    <a:pt x="3608680" y="199368"/>
                  </a:moveTo>
                  <a:cubicBezTo>
                    <a:pt x="3610000" y="198048"/>
                    <a:pt x="3612139" y="198048"/>
                    <a:pt x="3613459" y="199368"/>
                  </a:cubicBezTo>
                  <a:lnTo>
                    <a:pt x="3624052" y="209961"/>
                  </a:lnTo>
                  <a:cubicBezTo>
                    <a:pt x="3625371" y="211280"/>
                    <a:pt x="3625371" y="213419"/>
                    <a:pt x="3624052" y="214739"/>
                  </a:cubicBezTo>
                  <a:lnTo>
                    <a:pt x="3614629" y="224162"/>
                  </a:lnTo>
                  <a:cubicBezTo>
                    <a:pt x="3613310" y="225481"/>
                    <a:pt x="3611170" y="225481"/>
                    <a:pt x="3609850" y="224162"/>
                  </a:cubicBezTo>
                  <a:lnTo>
                    <a:pt x="3599257" y="213569"/>
                  </a:lnTo>
                  <a:cubicBezTo>
                    <a:pt x="3597938" y="212249"/>
                    <a:pt x="3597938" y="210110"/>
                    <a:pt x="3599257" y="208790"/>
                  </a:cubicBezTo>
                  <a:close/>
                  <a:moveTo>
                    <a:pt x="3232842" y="199368"/>
                  </a:moveTo>
                  <a:cubicBezTo>
                    <a:pt x="3234162" y="198048"/>
                    <a:pt x="3236301" y="198048"/>
                    <a:pt x="3237620" y="199368"/>
                  </a:cubicBezTo>
                  <a:lnTo>
                    <a:pt x="3248213" y="209961"/>
                  </a:lnTo>
                  <a:cubicBezTo>
                    <a:pt x="3249533" y="211280"/>
                    <a:pt x="3249533" y="213419"/>
                    <a:pt x="3248213" y="214739"/>
                  </a:cubicBezTo>
                  <a:lnTo>
                    <a:pt x="3238790" y="224162"/>
                  </a:lnTo>
                  <a:cubicBezTo>
                    <a:pt x="3237472" y="225481"/>
                    <a:pt x="3235332" y="225481"/>
                    <a:pt x="3234012" y="224162"/>
                  </a:cubicBezTo>
                  <a:lnTo>
                    <a:pt x="3223420" y="213569"/>
                  </a:lnTo>
                  <a:cubicBezTo>
                    <a:pt x="3222100" y="212249"/>
                    <a:pt x="3222100" y="210110"/>
                    <a:pt x="3223420" y="208790"/>
                  </a:cubicBezTo>
                  <a:close/>
                  <a:moveTo>
                    <a:pt x="2857004" y="199368"/>
                  </a:moveTo>
                  <a:cubicBezTo>
                    <a:pt x="2858324" y="198048"/>
                    <a:pt x="2860462" y="198048"/>
                    <a:pt x="2861782" y="199368"/>
                  </a:cubicBezTo>
                  <a:lnTo>
                    <a:pt x="2872376" y="209961"/>
                  </a:lnTo>
                  <a:cubicBezTo>
                    <a:pt x="2873695" y="211280"/>
                    <a:pt x="2873695" y="213419"/>
                    <a:pt x="2872376" y="214739"/>
                  </a:cubicBezTo>
                  <a:lnTo>
                    <a:pt x="2862953" y="224162"/>
                  </a:lnTo>
                  <a:cubicBezTo>
                    <a:pt x="2861634" y="225481"/>
                    <a:pt x="2859494" y="225481"/>
                    <a:pt x="2858174" y="224162"/>
                  </a:cubicBezTo>
                  <a:lnTo>
                    <a:pt x="2847581" y="213569"/>
                  </a:lnTo>
                  <a:cubicBezTo>
                    <a:pt x="2846262" y="212249"/>
                    <a:pt x="2846262" y="210110"/>
                    <a:pt x="2847581" y="208790"/>
                  </a:cubicBezTo>
                  <a:close/>
                  <a:moveTo>
                    <a:pt x="2481166" y="199368"/>
                  </a:moveTo>
                  <a:cubicBezTo>
                    <a:pt x="2482486" y="198048"/>
                    <a:pt x="2484625" y="198048"/>
                    <a:pt x="2485944" y="199368"/>
                  </a:cubicBezTo>
                  <a:lnTo>
                    <a:pt x="2496537" y="209961"/>
                  </a:lnTo>
                  <a:cubicBezTo>
                    <a:pt x="2497857" y="211280"/>
                    <a:pt x="2497857" y="213419"/>
                    <a:pt x="2496537" y="214739"/>
                  </a:cubicBezTo>
                  <a:lnTo>
                    <a:pt x="2487115" y="224162"/>
                  </a:lnTo>
                  <a:cubicBezTo>
                    <a:pt x="2485796" y="225481"/>
                    <a:pt x="2483656" y="225481"/>
                    <a:pt x="2482336" y="224162"/>
                  </a:cubicBezTo>
                  <a:lnTo>
                    <a:pt x="2471743" y="213569"/>
                  </a:lnTo>
                  <a:cubicBezTo>
                    <a:pt x="2470424" y="212249"/>
                    <a:pt x="2470424" y="210110"/>
                    <a:pt x="2471743" y="208790"/>
                  </a:cubicBezTo>
                  <a:close/>
                  <a:moveTo>
                    <a:pt x="2105328" y="199368"/>
                  </a:moveTo>
                  <a:cubicBezTo>
                    <a:pt x="2106648" y="198048"/>
                    <a:pt x="2108787" y="198048"/>
                    <a:pt x="2110106" y="199368"/>
                  </a:cubicBezTo>
                  <a:lnTo>
                    <a:pt x="2120699" y="209961"/>
                  </a:lnTo>
                  <a:cubicBezTo>
                    <a:pt x="2122019" y="211280"/>
                    <a:pt x="2122019" y="213419"/>
                    <a:pt x="2120699" y="214739"/>
                  </a:cubicBezTo>
                  <a:lnTo>
                    <a:pt x="2111276" y="224162"/>
                  </a:lnTo>
                  <a:cubicBezTo>
                    <a:pt x="2109957" y="225481"/>
                    <a:pt x="2107818" y="225481"/>
                    <a:pt x="2106498" y="224162"/>
                  </a:cubicBezTo>
                  <a:lnTo>
                    <a:pt x="2095906" y="213569"/>
                  </a:lnTo>
                  <a:cubicBezTo>
                    <a:pt x="2094586" y="212249"/>
                    <a:pt x="2094586" y="210110"/>
                    <a:pt x="2095906" y="208790"/>
                  </a:cubicBezTo>
                  <a:close/>
                  <a:moveTo>
                    <a:pt x="1729490" y="199368"/>
                  </a:moveTo>
                  <a:cubicBezTo>
                    <a:pt x="1730809" y="198048"/>
                    <a:pt x="1732949" y="198048"/>
                    <a:pt x="1734268" y="199368"/>
                  </a:cubicBezTo>
                  <a:lnTo>
                    <a:pt x="1744861" y="209961"/>
                  </a:lnTo>
                  <a:cubicBezTo>
                    <a:pt x="1746181" y="211280"/>
                    <a:pt x="1746181" y="213419"/>
                    <a:pt x="1744861" y="214739"/>
                  </a:cubicBezTo>
                  <a:lnTo>
                    <a:pt x="1735439" y="224162"/>
                  </a:lnTo>
                  <a:cubicBezTo>
                    <a:pt x="1734120" y="225481"/>
                    <a:pt x="1731980" y="225481"/>
                    <a:pt x="1730660" y="224162"/>
                  </a:cubicBezTo>
                  <a:lnTo>
                    <a:pt x="1720067" y="213569"/>
                  </a:lnTo>
                  <a:cubicBezTo>
                    <a:pt x="1718748" y="212249"/>
                    <a:pt x="1718748" y="210110"/>
                    <a:pt x="1720067" y="208790"/>
                  </a:cubicBezTo>
                  <a:close/>
                  <a:moveTo>
                    <a:pt x="1353652" y="199368"/>
                  </a:moveTo>
                  <a:cubicBezTo>
                    <a:pt x="1354971" y="198048"/>
                    <a:pt x="1357110" y="198048"/>
                    <a:pt x="1358430" y="199368"/>
                  </a:cubicBezTo>
                  <a:lnTo>
                    <a:pt x="1369023" y="209961"/>
                  </a:lnTo>
                  <a:cubicBezTo>
                    <a:pt x="1370342" y="211280"/>
                    <a:pt x="1370342" y="213419"/>
                    <a:pt x="1369023" y="214739"/>
                  </a:cubicBezTo>
                  <a:lnTo>
                    <a:pt x="1359600" y="224162"/>
                  </a:lnTo>
                  <a:cubicBezTo>
                    <a:pt x="1358281" y="225481"/>
                    <a:pt x="1356141" y="225481"/>
                    <a:pt x="1354822" y="224162"/>
                  </a:cubicBezTo>
                  <a:lnTo>
                    <a:pt x="1344229" y="213569"/>
                  </a:lnTo>
                  <a:cubicBezTo>
                    <a:pt x="1342910" y="212249"/>
                    <a:pt x="1342910" y="210110"/>
                    <a:pt x="1344229" y="208790"/>
                  </a:cubicBezTo>
                  <a:close/>
                  <a:moveTo>
                    <a:pt x="977813" y="199368"/>
                  </a:moveTo>
                  <a:cubicBezTo>
                    <a:pt x="979133" y="198048"/>
                    <a:pt x="981272" y="198048"/>
                    <a:pt x="982592" y="199368"/>
                  </a:cubicBezTo>
                  <a:lnTo>
                    <a:pt x="993185" y="209961"/>
                  </a:lnTo>
                  <a:cubicBezTo>
                    <a:pt x="994504" y="211280"/>
                    <a:pt x="994504" y="213419"/>
                    <a:pt x="993185" y="214739"/>
                  </a:cubicBezTo>
                  <a:lnTo>
                    <a:pt x="983762" y="224162"/>
                  </a:lnTo>
                  <a:cubicBezTo>
                    <a:pt x="982443" y="225481"/>
                    <a:pt x="980303" y="225481"/>
                    <a:pt x="978984" y="224162"/>
                  </a:cubicBezTo>
                  <a:lnTo>
                    <a:pt x="968391" y="213569"/>
                  </a:lnTo>
                  <a:cubicBezTo>
                    <a:pt x="967071" y="212249"/>
                    <a:pt x="967071" y="210110"/>
                    <a:pt x="968391" y="208790"/>
                  </a:cubicBezTo>
                  <a:close/>
                  <a:moveTo>
                    <a:pt x="601975" y="199368"/>
                  </a:moveTo>
                  <a:cubicBezTo>
                    <a:pt x="603295" y="198048"/>
                    <a:pt x="605434" y="198048"/>
                    <a:pt x="606754" y="199368"/>
                  </a:cubicBezTo>
                  <a:lnTo>
                    <a:pt x="617346" y="209961"/>
                  </a:lnTo>
                  <a:cubicBezTo>
                    <a:pt x="618666" y="211280"/>
                    <a:pt x="618666" y="213419"/>
                    <a:pt x="617346" y="214739"/>
                  </a:cubicBezTo>
                  <a:lnTo>
                    <a:pt x="607924" y="224162"/>
                  </a:lnTo>
                  <a:cubicBezTo>
                    <a:pt x="606605" y="225481"/>
                    <a:pt x="604465" y="225481"/>
                    <a:pt x="603146" y="224162"/>
                  </a:cubicBezTo>
                  <a:lnTo>
                    <a:pt x="592553" y="213569"/>
                  </a:lnTo>
                  <a:cubicBezTo>
                    <a:pt x="591233" y="212249"/>
                    <a:pt x="591233" y="210110"/>
                    <a:pt x="592553" y="208790"/>
                  </a:cubicBezTo>
                  <a:close/>
                  <a:moveTo>
                    <a:pt x="3941203" y="193552"/>
                  </a:moveTo>
                  <a:lnTo>
                    <a:pt x="3945283" y="205956"/>
                  </a:lnTo>
                  <a:lnTo>
                    <a:pt x="3940145" y="200818"/>
                  </a:lnTo>
                  <a:cubicBezTo>
                    <a:pt x="3938431" y="199104"/>
                    <a:pt x="3938431" y="196324"/>
                    <a:pt x="3940145" y="194610"/>
                  </a:cubicBezTo>
                  <a:close/>
                  <a:moveTo>
                    <a:pt x="3907022" y="183774"/>
                  </a:moveTo>
                  <a:cubicBezTo>
                    <a:pt x="3911124" y="183738"/>
                    <a:pt x="3915241" y="185267"/>
                    <a:pt x="3918398" y="188369"/>
                  </a:cubicBezTo>
                  <a:lnTo>
                    <a:pt x="3945356" y="214848"/>
                  </a:lnTo>
                  <a:cubicBezTo>
                    <a:pt x="3951672" y="221053"/>
                    <a:pt x="3951763" y="231203"/>
                    <a:pt x="3945558" y="237519"/>
                  </a:cubicBezTo>
                  <a:lnTo>
                    <a:pt x="3928541" y="254843"/>
                  </a:lnTo>
                  <a:cubicBezTo>
                    <a:pt x="3922337" y="261159"/>
                    <a:pt x="3912186" y="261250"/>
                    <a:pt x="3905870" y="255045"/>
                  </a:cubicBezTo>
                  <a:lnTo>
                    <a:pt x="3878913" y="228565"/>
                  </a:lnTo>
                  <a:cubicBezTo>
                    <a:pt x="3872597" y="222361"/>
                    <a:pt x="3872506" y="212210"/>
                    <a:pt x="3878711" y="205894"/>
                  </a:cubicBezTo>
                  <a:lnTo>
                    <a:pt x="3895727" y="188571"/>
                  </a:lnTo>
                  <a:cubicBezTo>
                    <a:pt x="3898830" y="185413"/>
                    <a:pt x="3902918" y="183811"/>
                    <a:pt x="3907022" y="183774"/>
                  </a:cubicBezTo>
                  <a:close/>
                  <a:moveTo>
                    <a:pt x="3531183" y="183774"/>
                  </a:moveTo>
                  <a:cubicBezTo>
                    <a:pt x="3535286" y="183738"/>
                    <a:pt x="3539402" y="185267"/>
                    <a:pt x="3542560" y="188369"/>
                  </a:cubicBezTo>
                  <a:lnTo>
                    <a:pt x="3569517" y="214848"/>
                  </a:lnTo>
                  <a:cubicBezTo>
                    <a:pt x="3575834" y="221053"/>
                    <a:pt x="3575924" y="231203"/>
                    <a:pt x="3569720" y="237519"/>
                  </a:cubicBezTo>
                  <a:lnTo>
                    <a:pt x="3552703" y="254843"/>
                  </a:lnTo>
                  <a:cubicBezTo>
                    <a:pt x="3546498" y="261159"/>
                    <a:pt x="3536349" y="261250"/>
                    <a:pt x="3530032" y="255045"/>
                  </a:cubicBezTo>
                  <a:lnTo>
                    <a:pt x="3503076" y="228565"/>
                  </a:lnTo>
                  <a:cubicBezTo>
                    <a:pt x="3496759" y="222361"/>
                    <a:pt x="3496668" y="212210"/>
                    <a:pt x="3502873" y="205894"/>
                  </a:cubicBezTo>
                  <a:lnTo>
                    <a:pt x="3519889" y="188571"/>
                  </a:lnTo>
                  <a:cubicBezTo>
                    <a:pt x="3522992" y="185413"/>
                    <a:pt x="3527080" y="183811"/>
                    <a:pt x="3531183" y="183774"/>
                  </a:cubicBezTo>
                  <a:close/>
                  <a:moveTo>
                    <a:pt x="3155345" y="183774"/>
                  </a:moveTo>
                  <a:cubicBezTo>
                    <a:pt x="3159448" y="183738"/>
                    <a:pt x="3163564" y="185267"/>
                    <a:pt x="3166722" y="188369"/>
                  </a:cubicBezTo>
                  <a:lnTo>
                    <a:pt x="3193679" y="214848"/>
                  </a:lnTo>
                  <a:cubicBezTo>
                    <a:pt x="3199996" y="221053"/>
                    <a:pt x="3200086" y="231203"/>
                    <a:pt x="3193882" y="237519"/>
                  </a:cubicBezTo>
                  <a:lnTo>
                    <a:pt x="3176865" y="254843"/>
                  </a:lnTo>
                  <a:cubicBezTo>
                    <a:pt x="3170661" y="261159"/>
                    <a:pt x="3160510" y="261250"/>
                    <a:pt x="3154194" y="255045"/>
                  </a:cubicBezTo>
                  <a:lnTo>
                    <a:pt x="3127237" y="228565"/>
                  </a:lnTo>
                  <a:cubicBezTo>
                    <a:pt x="3120921" y="222361"/>
                    <a:pt x="3120830" y="212210"/>
                    <a:pt x="3127035" y="205894"/>
                  </a:cubicBezTo>
                  <a:lnTo>
                    <a:pt x="3144051" y="188571"/>
                  </a:lnTo>
                  <a:cubicBezTo>
                    <a:pt x="3147154" y="185413"/>
                    <a:pt x="3151242" y="183811"/>
                    <a:pt x="3155345" y="183774"/>
                  </a:cubicBezTo>
                  <a:close/>
                  <a:moveTo>
                    <a:pt x="2779507" y="183774"/>
                  </a:moveTo>
                  <a:cubicBezTo>
                    <a:pt x="2783609" y="183738"/>
                    <a:pt x="2787726" y="185267"/>
                    <a:pt x="2790884" y="188369"/>
                  </a:cubicBezTo>
                  <a:lnTo>
                    <a:pt x="2817841" y="214848"/>
                  </a:lnTo>
                  <a:cubicBezTo>
                    <a:pt x="2824158" y="221053"/>
                    <a:pt x="2824248" y="231203"/>
                    <a:pt x="2818043" y="237519"/>
                  </a:cubicBezTo>
                  <a:lnTo>
                    <a:pt x="2801027" y="254843"/>
                  </a:lnTo>
                  <a:cubicBezTo>
                    <a:pt x="2794822" y="261159"/>
                    <a:pt x="2784672" y="261250"/>
                    <a:pt x="2778356" y="255045"/>
                  </a:cubicBezTo>
                  <a:lnTo>
                    <a:pt x="2751400" y="228565"/>
                  </a:lnTo>
                  <a:cubicBezTo>
                    <a:pt x="2745083" y="222361"/>
                    <a:pt x="2744992" y="212210"/>
                    <a:pt x="2751197" y="205894"/>
                  </a:cubicBezTo>
                  <a:lnTo>
                    <a:pt x="2768213" y="188571"/>
                  </a:lnTo>
                  <a:cubicBezTo>
                    <a:pt x="2771315" y="185413"/>
                    <a:pt x="2775404" y="183811"/>
                    <a:pt x="2779507" y="183774"/>
                  </a:cubicBezTo>
                  <a:close/>
                  <a:moveTo>
                    <a:pt x="2403669" y="183774"/>
                  </a:moveTo>
                  <a:cubicBezTo>
                    <a:pt x="2407772" y="183738"/>
                    <a:pt x="2411888" y="185267"/>
                    <a:pt x="2415046" y="188369"/>
                  </a:cubicBezTo>
                  <a:lnTo>
                    <a:pt x="2442003" y="214848"/>
                  </a:lnTo>
                  <a:cubicBezTo>
                    <a:pt x="2448320" y="221053"/>
                    <a:pt x="2448410" y="231203"/>
                    <a:pt x="2442206" y="237519"/>
                  </a:cubicBezTo>
                  <a:lnTo>
                    <a:pt x="2425189" y="254843"/>
                  </a:lnTo>
                  <a:cubicBezTo>
                    <a:pt x="2418985" y="261159"/>
                    <a:pt x="2408834" y="261250"/>
                    <a:pt x="2402518" y="255045"/>
                  </a:cubicBezTo>
                  <a:lnTo>
                    <a:pt x="2375562" y="228565"/>
                  </a:lnTo>
                  <a:cubicBezTo>
                    <a:pt x="2369245" y="222361"/>
                    <a:pt x="2369154" y="212210"/>
                    <a:pt x="2375359" y="205894"/>
                  </a:cubicBezTo>
                  <a:lnTo>
                    <a:pt x="2392375" y="188571"/>
                  </a:lnTo>
                  <a:cubicBezTo>
                    <a:pt x="2395478" y="185413"/>
                    <a:pt x="2399566" y="183811"/>
                    <a:pt x="2403669" y="183774"/>
                  </a:cubicBezTo>
                  <a:close/>
                  <a:moveTo>
                    <a:pt x="2027831" y="183774"/>
                  </a:moveTo>
                  <a:cubicBezTo>
                    <a:pt x="2031933" y="183738"/>
                    <a:pt x="2036050" y="185267"/>
                    <a:pt x="2039208" y="188369"/>
                  </a:cubicBezTo>
                  <a:lnTo>
                    <a:pt x="2066165" y="214848"/>
                  </a:lnTo>
                  <a:cubicBezTo>
                    <a:pt x="2072481" y="221053"/>
                    <a:pt x="2072572" y="231203"/>
                    <a:pt x="2066368" y="237519"/>
                  </a:cubicBezTo>
                  <a:lnTo>
                    <a:pt x="2049350" y="254843"/>
                  </a:lnTo>
                  <a:cubicBezTo>
                    <a:pt x="2043146" y="261159"/>
                    <a:pt x="2032996" y="261250"/>
                    <a:pt x="2026680" y="255045"/>
                  </a:cubicBezTo>
                  <a:lnTo>
                    <a:pt x="1999723" y="228565"/>
                  </a:lnTo>
                  <a:cubicBezTo>
                    <a:pt x="1993407" y="222361"/>
                    <a:pt x="1993316" y="212210"/>
                    <a:pt x="1999521" y="205894"/>
                  </a:cubicBezTo>
                  <a:lnTo>
                    <a:pt x="2016537" y="188571"/>
                  </a:lnTo>
                  <a:cubicBezTo>
                    <a:pt x="2019639" y="185413"/>
                    <a:pt x="2023728" y="183811"/>
                    <a:pt x="2027831" y="183774"/>
                  </a:cubicBezTo>
                  <a:close/>
                  <a:moveTo>
                    <a:pt x="1651993" y="183774"/>
                  </a:moveTo>
                  <a:cubicBezTo>
                    <a:pt x="1656095" y="183738"/>
                    <a:pt x="1660212" y="185267"/>
                    <a:pt x="1663370" y="188369"/>
                  </a:cubicBezTo>
                  <a:lnTo>
                    <a:pt x="1690327" y="214848"/>
                  </a:lnTo>
                  <a:cubicBezTo>
                    <a:pt x="1696644" y="221053"/>
                    <a:pt x="1696734" y="231203"/>
                    <a:pt x="1690529" y="237519"/>
                  </a:cubicBezTo>
                  <a:lnTo>
                    <a:pt x="1673513" y="254843"/>
                  </a:lnTo>
                  <a:cubicBezTo>
                    <a:pt x="1667308" y="261159"/>
                    <a:pt x="1657158" y="261250"/>
                    <a:pt x="1650842" y="255045"/>
                  </a:cubicBezTo>
                  <a:lnTo>
                    <a:pt x="1623885" y="228565"/>
                  </a:lnTo>
                  <a:cubicBezTo>
                    <a:pt x="1617568" y="222361"/>
                    <a:pt x="1617478" y="212210"/>
                    <a:pt x="1623683" y="205894"/>
                  </a:cubicBezTo>
                  <a:lnTo>
                    <a:pt x="1640698" y="188571"/>
                  </a:lnTo>
                  <a:cubicBezTo>
                    <a:pt x="1643801" y="185413"/>
                    <a:pt x="1647890" y="183811"/>
                    <a:pt x="1651993" y="183774"/>
                  </a:cubicBezTo>
                  <a:close/>
                  <a:moveTo>
                    <a:pt x="1276155" y="183774"/>
                  </a:moveTo>
                  <a:cubicBezTo>
                    <a:pt x="1280257" y="183738"/>
                    <a:pt x="1284374" y="185267"/>
                    <a:pt x="1287532" y="188369"/>
                  </a:cubicBezTo>
                  <a:lnTo>
                    <a:pt x="1314489" y="214848"/>
                  </a:lnTo>
                  <a:cubicBezTo>
                    <a:pt x="1320805" y="221053"/>
                    <a:pt x="1320896" y="231203"/>
                    <a:pt x="1314691" y="237519"/>
                  </a:cubicBezTo>
                  <a:lnTo>
                    <a:pt x="1297674" y="254843"/>
                  </a:lnTo>
                  <a:cubicBezTo>
                    <a:pt x="1291470" y="261159"/>
                    <a:pt x="1281320" y="261250"/>
                    <a:pt x="1275003" y="255045"/>
                  </a:cubicBezTo>
                  <a:lnTo>
                    <a:pt x="1248047" y="228565"/>
                  </a:lnTo>
                  <a:cubicBezTo>
                    <a:pt x="1241730" y="222361"/>
                    <a:pt x="1241640" y="212210"/>
                    <a:pt x="1247845" y="205894"/>
                  </a:cubicBezTo>
                  <a:lnTo>
                    <a:pt x="1264861" y="188571"/>
                  </a:lnTo>
                  <a:cubicBezTo>
                    <a:pt x="1267963" y="185413"/>
                    <a:pt x="1272052" y="183811"/>
                    <a:pt x="1276155" y="183774"/>
                  </a:cubicBezTo>
                  <a:close/>
                  <a:moveTo>
                    <a:pt x="900316" y="183774"/>
                  </a:moveTo>
                  <a:cubicBezTo>
                    <a:pt x="904419" y="183738"/>
                    <a:pt x="908535" y="185267"/>
                    <a:pt x="911694" y="188369"/>
                  </a:cubicBezTo>
                  <a:lnTo>
                    <a:pt x="938650" y="214848"/>
                  </a:lnTo>
                  <a:cubicBezTo>
                    <a:pt x="944967" y="221053"/>
                    <a:pt x="945057" y="231203"/>
                    <a:pt x="938852" y="237519"/>
                  </a:cubicBezTo>
                  <a:lnTo>
                    <a:pt x="921837" y="254843"/>
                  </a:lnTo>
                  <a:cubicBezTo>
                    <a:pt x="915632" y="261159"/>
                    <a:pt x="905482" y="261250"/>
                    <a:pt x="899165" y="255045"/>
                  </a:cubicBezTo>
                  <a:lnTo>
                    <a:pt x="872209" y="228565"/>
                  </a:lnTo>
                  <a:cubicBezTo>
                    <a:pt x="865892" y="222361"/>
                    <a:pt x="865802" y="212210"/>
                    <a:pt x="872006" y="205894"/>
                  </a:cubicBezTo>
                  <a:lnTo>
                    <a:pt x="889022" y="188571"/>
                  </a:lnTo>
                  <a:cubicBezTo>
                    <a:pt x="892125" y="185413"/>
                    <a:pt x="896214" y="183811"/>
                    <a:pt x="900316" y="183774"/>
                  </a:cubicBezTo>
                  <a:close/>
                  <a:moveTo>
                    <a:pt x="524478" y="183774"/>
                  </a:moveTo>
                  <a:cubicBezTo>
                    <a:pt x="528581" y="183738"/>
                    <a:pt x="532698" y="185267"/>
                    <a:pt x="535856" y="188369"/>
                  </a:cubicBezTo>
                  <a:lnTo>
                    <a:pt x="562812" y="214848"/>
                  </a:lnTo>
                  <a:cubicBezTo>
                    <a:pt x="569129" y="221053"/>
                    <a:pt x="569220" y="231203"/>
                    <a:pt x="563015" y="237519"/>
                  </a:cubicBezTo>
                  <a:lnTo>
                    <a:pt x="545998" y="254843"/>
                  </a:lnTo>
                  <a:cubicBezTo>
                    <a:pt x="539794" y="261159"/>
                    <a:pt x="529644" y="261250"/>
                    <a:pt x="523327" y="255045"/>
                  </a:cubicBezTo>
                  <a:lnTo>
                    <a:pt x="496371" y="228565"/>
                  </a:lnTo>
                  <a:cubicBezTo>
                    <a:pt x="490054" y="222361"/>
                    <a:pt x="489964" y="212210"/>
                    <a:pt x="496168" y="205894"/>
                  </a:cubicBezTo>
                  <a:lnTo>
                    <a:pt x="513185" y="188571"/>
                  </a:lnTo>
                  <a:cubicBezTo>
                    <a:pt x="516287" y="185413"/>
                    <a:pt x="520376" y="183811"/>
                    <a:pt x="524478" y="183774"/>
                  </a:cubicBezTo>
                  <a:close/>
                  <a:moveTo>
                    <a:pt x="3619549" y="180579"/>
                  </a:moveTo>
                  <a:cubicBezTo>
                    <a:pt x="3620646" y="180628"/>
                    <a:pt x="3621724" y="181095"/>
                    <a:pt x="3622524" y="181969"/>
                  </a:cubicBezTo>
                  <a:lnTo>
                    <a:pt x="3625957" y="185721"/>
                  </a:lnTo>
                  <a:cubicBezTo>
                    <a:pt x="3627556" y="187469"/>
                    <a:pt x="3627436" y="190183"/>
                    <a:pt x="3625688" y="191783"/>
                  </a:cubicBezTo>
                  <a:lnTo>
                    <a:pt x="3621936" y="195216"/>
                  </a:lnTo>
                  <a:cubicBezTo>
                    <a:pt x="3620188" y="196815"/>
                    <a:pt x="3617474" y="196695"/>
                    <a:pt x="3615874" y="194947"/>
                  </a:cubicBezTo>
                  <a:lnTo>
                    <a:pt x="3612442" y="191195"/>
                  </a:lnTo>
                  <a:cubicBezTo>
                    <a:pt x="3610842" y="189447"/>
                    <a:pt x="3610962" y="186733"/>
                    <a:pt x="3612710" y="185133"/>
                  </a:cubicBezTo>
                  <a:lnTo>
                    <a:pt x="3616462" y="181700"/>
                  </a:lnTo>
                  <a:cubicBezTo>
                    <a:pt x="3617336" y="180900"/>
                    <a:pt x="3618452" y="180531"/>
                    <a:pt x="3619549" y="180579"/>
                  </a:cubicBezTo>
                  <a:close/>
                  <a:moveTo>
                    <a:pt x="3243710" y="180579"/>
                  </a:moveTo>
                  <a:cubicBezTo>
                    <a:pt x="3244808" y="180628"/>
                    <a:pt x="3245886" y="181095"/>
                    <a:pt x="3246686" y="181969"/>
                  </a:cubicBezTo>
                  <a:lnTo>
                    <a:pt x="3250119" y="185721"/>
                  </a:lnTo>
                  <a:cubicBezTo>
                    <a:pt x="3251719" y="187469"/>
                    <a:pt x="3251598" y="190183"/>
                    <a:pt x="3249850" y="191783"/>
                  </a:cubicBezTo>
                  <a:lnTo>
                    <a:pt x="3246098" y="195216"/>
                  </a:lnTo>
                  <a:cubicBezTo>
                    <a:pt x="3244350" y="196815"/>
                    <a:pt x="3241636" y="196695"/>
                    <a:pt x="3240036" y="194947"/>
                  </a:cubicBezTo>
                  <a:lnTo>
                    <a:pt x="3236603" y="191195"/>
                  </a:lnTo>
                  <a:cubicBezTo>
                    <a:pt x="3235004" y="189447"/>
                    <a:pt x="3235124" y="186733"/>
                    <a:pt x="3236872" y="185133"/>
                  </a:cubicBezTo>
                  <a:lnTo>
                    <a:pt x="3240624" y="181700"/>
                  </a:lnTo>
                  <a:cubicBezTo>
                    <a:pt x="3241499" y="180900"/>
                    <a:pt x="3242614" y="180531"/>
                    <a:pt x="3243710" y="180579"/>
                  </a:cubicBezTo>
                  <a:close/>
                  <a:moveTo>
                    <a:pt x="2867873" y="180579"/>
                  </a:moveTo>
                  <a:cubicBezTo>
                    <a:pt x="2868970" y="180628"/>
                    <a:pt x="2870048" y="181095"/>
                    <a:pt x="2870848" y="181969"/>
                  </a:cubicBezTo>
                  <a:lnTo>
                    <a:pt x="2874281" y="185721"/>
                  </a:lnTo>
                  <a:cubicBezTo>
                    <a:pt x="2875880" y="187469"/>
                    <a:pt x="2875760" y="190183"/>
                    <a:pt x="2874012" y="191783"/>
                  </a:cubicBezTo>
                  <a:lnTo>
                    <a:pt x="2870260" y="195216"/>
                  </a:lnTo>
                  <a:cubicBezTo>
                    <a:pt x="2868512" y="196815"/>
                    <a:pt x="2865798" y="196695"/>
                    <a:pt x="2864198" y="194947"/>
                  </a:cubicBezTo>
                  <a:lnTo>
                    <a:pt x="2860766" y="191195"/>
                  </a:lnTo>
                  <a:cubicBezTo>
                    <a:pt x="2859166" y="189447"/>
                    <a:pt x="2859286" y="186733"/>
                    <a:pt x="2861034" y="185133"/>
                  </a:cubicBezTo>
                  <a:lnTo>
                    <a:pt x="2864786" y="181700"/>
                  </a:lnTo>
                  <a:cubicBezTo>
                    <a:pt x="2865660" y="180900"/>
                    <a:pt x="2866776" y="180531"/>
                    <a:pt x="2867873" y="180579"/>
                  </a:cubicBezTo>
                  <a:close/>
                  <a:moveTo>
                    <a:pt x="2492034" y="180579"/>
                  </a:moveTo>
                  <a:cubicBezTo>
                    <a:pt x="2493132" y="180628"/>
                    <a:pt x="2494210" y="181095"/>
                    <a:pt x="2495010" y="181969"/>
                  </a:cubicBezTo>
                  <a:lnTo>
                    <a:pt x="2498443" y="185721"/>
                  </a:lnTo>
                  <a:cubicBezTo>
                    <a:pt x="2500042" y="187469"/>
                    <a:pt x="2499922" y="190183"/>
                    <a:pt x="2498174" y="191783"/>
                  </a:cubicBezTo>
                  <a:lnTo>
                    <a:pt x="2494422" y="195216"/>
                  </a:lnTo>
                  <a:cubicBezTo>
                    <a:pt x="2492674" y="196815"/>
                    <a:pt x="2489960" y="196695"/>
                    <a:pt x="2488360" y="194947"/>
                  </a:cubicBezTo>
                  <a:lnTo>
                    <a:pt x="2484927" y="191195"/>
                  </a:lnTo>
                  <a:cubicBezTo>
                    <a:pt x="2483328" y="189447"/>
                    <a:pt x="2483448" y="186733"/>
                    <a:pt x="2485196" y="185133"/>
                  </a:cubicBezTo>
                  <a:lnTo>
                    <a:pt x="2488949" y="181700"/>
                  </a:lnTo>
                  <a:cubicBezTo>
                    <a:pt x="2489822" y="180900"/>
                    <a:pt x="2490938" y="180531"/>
                    <a:pt x="2492034" y="180579"/>
                  </a:cubicBezTo>
                  <a:close/>
                  <a:moveTo>
                    <a:pt x="2116197" y="180579"/>
                  </a:moveTo>
                  <a:cubicBezTo>
                    <a:pt x="2117294" y="180628"/>
                    <a:pt x="2118372" y="181095"/>
                    <a:pt x="2119172" y="181969"/>
                  </a:cubicBezTo>
                  <a:lnTo>
                    <a:pt x="2122605" y="185721"/>
                  </a:lnTo>
                  <a:cubicBezTo>
                    <a:pt x="2124205" y="187469"/>
                    <a:pt x="2124084" y="190183"/>
                    <a:pt x="2122336" y="191783"/>
                  </a:cubicBezTo>
                  <a:lnTo>
                    <a:pt x="2118584" y="195216"/>
                  </a:lnTo>
                  <a:cubicBezTo>
                    <a:pt x="2116836" y="196815"/>
                    <a:pt x="2114122" y="196695"/>
                    <a:pt x="2112522" y="194947"/>
                  </a:cubicBezTo>
                  <a:lnTo>
                    <a:pt x="2109089" y="191195"/>
                  </a:lnTo>
                  <a:cubicBezTo>
                    <a:pt x="2107490" y="189447"/>
                    <a:pt x="2107610" y="186733"/>
                    <a:pt x="2109358" y="185133"/>
                  </a:cubicBezTo>
                  <a:lnTo>
                    <a:pt x="2113110" y="181700"/>
                  </a:lnTo>
                  <a:cubicBezTo>
                    <a:pt x="2113984" y="180900"/>
                    <a:pt x="2115100" y="180531"/>
                    <a:pt x="2116197" y="180579"/>
                  </a:cubicBezTo>
                  <a:close/>
                  <a:moveTo>
                    <a:pt x="1740358" y="180579"/>
                  </a:moveTo>
                  <a:cubicBezTo>
                    <a:pt x="1741455" y="180628"/>
                    <a:pt x="1742534" y="181095"/>
                    <a:pt x="1743334" y="181969"/>
                  </a:cubicBezTo>
                  <a:lnTo>
                    <a:pt x="1746767" y="185721"/>
                  </a:lnTo>
                  <a:cubicBezTo>
                    <a:pt x="1748366" y="187469"/>
                    <a:pt x="1748246" y="190183"/>
                    <a:pt x="1746498" y="191783"/>
                  </a:cubicBezTo>
                  <a:lnTo>
                    <a:pt x="1742746" y="195216"/>
                  </a:lnTo>
                  <a:cubicBezTo>
                    <a:pt x="1740998" y="196815"/>
                    <a:pt x="1738284" y="196695"/>
                    <a:pt x="1736684" y="194947"/>
                  </a:cubicBezTo>
                  <a:lnTo>
                    <a:pt x="1733251" y="191195"/>
                  </a:lnTo>
                  <a:cubicBezTo>
                    <a:pt x="1731652" y="189447"/>
                    <a:pt x="1731772" y="186733"/>
                    <a:pt x="1733520" y="185133"/>
                  </a:cubicBezTo>
                  <a:lnTo>
                    <a:pt x="1737272" y="181700"/>
                  </a:lnTo>
                  <a:cubicBezTo>
                    <a:pt x="1738146" y="180900"/>
                    <a:pt x="1739262" y="180531"/>
                    <a:pt x="1740358" y="180579"/>
                  </a:cubicBezTo>
                  <a:close/>
                  <a:moveTo>
                    <a:pt x="1364520" y="180579"/>
                  </a:moveTo>
                  <a:cubicBezTo>
                    <a:pt x="1365618" y="180628"/>
                    <a:pt x="1366696" y="181095"/>
                    <a:pt x="1367496" y="181969"/>
                  </a:cubicBezTo>
                  <a:lnTo>
                    <a:pt x="1370929" y="185721"/>
                  </a:lnTo>
                  <a:cubicBezTo>
                    <a:pt x="1372528" y="187469"/>
                    <a:pt x="1372408" y="190183"/>
                    <a:pt x="1370660" y="191783"/>
                  </a:cubicBezTo>
                  <a:lnTo>
                    <a:pt x="1366908" y="195216"/>
                  </a:lnTo>
                  <a:cubicBezTo>
                    <a:pt x="1365159" y="196815"/>
                    <a:pt x="1362446" y="196695"/>
                    <a:pt x="1360846" y="194947"/>
                  </a:cubicBezTo>
                  <a:lnTo>
                    <a:pt x="1357413" y="191195"/>
                  </a:lnTo>
                  <a:cubicBezTo>
                    <a:pt x="1355814" y="189447"/>
                    <a:pt x="1355934" y="186733"/>
                    <a:pt x="1357682" y="185133"/>
                  </a:cubicBezTo>
                  <a:lnTo>
                    <a:pt x="1361434" y="181700"/>
                  </a:lnTo>
                  <a:cubicBezTo>
                    <a:pt x="1362308" y="180900"/>
                    <a:pt x="1363424" y="180531"/>
                    <a:pt x="1364520" y="180579"/>
                  </a:cubicBezTo>
                  <a:close/>
                  <a:moveTo>
                    <a:pt x="988682" y="180579"/>
                  </a:moveTo>
                  <a:cubicBezTo>
                    <a:pt x="989779" y="180628"/>
                    <a:pt x="990857" y="181095"/>
                    <a:pt x="991657" y="181969"/>
                  </a:cubicBezTo>
                  <a:lnTo>
                    <a:pt x="995090" y="185721"/>
                  </a:lnTo>
                  <a:cubicBezTo>
                    <a:pt x="996690" y="187469"/>
                    <a:pt x="996570" y="190183"/>
                    <a:pt x="994822" y="191783"/>
                  </a:cubicBezTo>
                  <a:lnTo>
                    <a:pt x="991070" y="195216"/>
                  </a:lnTo>
                  <a:cubicBezTo>
                    <a:pt x="989322" y="196815"/>
                    <a:pt x="986608" y="196695"/>
                    <a:pt x="985008" y="194947"/>
                  </a:cubicBezTo>
                  <a:lnTo>
                    <a:pt x="981575" y="191195"/>
                  </a:lnTo>
                  <a:cubicBezTo>
                    <a:pt x="979975" y="189447"/>
                    <a:pt x="980096" y="186733"/>
                    <a:pt x="981844" y="185133"/>
                  </a:cubicBezTo>
                  <a:lnTo>
                    <a:pt x="985596" y="181700"/>
                  </a:lnTo>
                  <a:cubicBezTo>
                    <a:pt x="986470" y="180900"/>
                    <a:pt x="987586" y="180531"/>
                    <a:pt x="988682" y="180579"/>
                  </a:cubicBezTo>
                  <a:close/>
                  <a:moveTo>
                    <a:pt x="612844" y="180579"/>
                  </a:moveTo>
                  <a:cubicBezTo>
                    <a:pt x="613941" y="180628"/>
                    <a:pt x="615019" y="181095"/>
                    <a:pt x="615819" y="181969"/>
                  </a:cubicBezTo>
                  <a:lnTo>
                    <a:pt x="619253" y="185721"/>
                  </a:lnTo>
                  <a:cubicBezTo>
                    <a:pt x="620852" y="187469"/>
                    <a:pt x="620732" y="190183"/>
                    <a:pt x="618984" y="191783"/>
                  </a:cubicBezTo>
                  <a:lnTo>
                    <a:pt x="615232" y="195216"/>
                  </a:lnTo>
                  <a:cubicBezTo>
                    <a:pt x="613483" y="196815"/>
                    <a:pt x="610769" y="196695"/>
                    <a:pt x="609170" y="194947"/>
                  </a:cubicBezTo>
                  <a:lnTo>
                    <a:pt x="605736" y="191195"/>
                  </a:lnTo>
                  <a:cubicBezTo>
                    <a:pt x="604137" y="189447"/>
                    <a:pt x="604257" y="186733"/>
                    <a:pt x="606006" y="185133"/>
                  </a:cubicBezTo>
                  <a:lnTo>
                    <a:pt x="609758" y="181700"/>
                  </a:lnTo>
                  <a:cubicBezTo>
                    <a:pt x="610632" y="180900"/>
                    <a:pt x="611747" y="180531"/>
                    <a:pt x="612844" y="180579"/>
                  </a:cubicBezTo>
                  <a:close/>
                  <a:moveTo>
                    <a:pt x="3932748" y="176309"/>
                  </a:moveTo>
                  <a:cubicBezTo>
                    <a:pt x="3933845" y="176357"/>
                    <a:pt x="3934923" y="176824"/>
                    <a:pt x="3935723" y="177698"/>
                  </a:cubicBezTo>
                  <a:lnTo>
                    <a:pt x="3936137" y="178150"/>
                  </a:lnTo>
                  <a:lnTo>
                    <a:pt x="3938926" y="186630"/>
                  </a:lnTo>
                  <a:lnTo>
                    <a:pt x="3938887" y="187512"/>
                  </a:lnTo>
                  <a:lnTo>
                    <a:pt x="3935135" y="190945"/>
                  </a:lnTo>
                  <a:cubicBezTo>
                    <a:pt x="3933387" y="192545"/>
                    <a:pt x="3930673" y="192424"/>
                    <a:pt x="3929074" y="190676"/>
                  </a:cubicBezTo>
                  <a:lnTo>
                    <a:pt x="3925641" y="186924"/>
                  </a:lnTo>
                  <a:cubicBezTo>
                    <a:pt x="3924041" y="185176"/>
                    <a:pt x="3924161" y="182462"/>
                    <a:pt x="3925910" y="180862"/>
                  </a:cubicBezTo>
                  <a:lnTo>
                    <a:pt x="3929661" y="177429"/>
                  </a:lnTo>
                  <a:cubicBezTo>
                    <a:pt x="3930536" y="176630"/>
                    <a:pt x="3931651" y="176260"/>
                    <a:pt x="3932748" y="176309"/>
                  </a:cubicBezTo>
                  <a:close/>
                  <a:moveTo>
                    <a:pt x="3556910" y="176309"/>
                  </a:moveTo>
                  <a:cubicBezTo>
                    <a:pt x="3558007" y="176357"/>
                    <a:pt x="3559086" y="176824"/>
                    <a:pt x="3559885" y="177698"/>
                  </a:cubicBezTo>
                  <a:lnTo>
                    <a:pt x="3563318" y="181450"/>
                  </a:lnTo>
                  <a:cubicBezTo>
                    <a:pt x="3564918" y="183199"/>
                    <a:pt x="3564798" y="185913"/>
                    <a:pt x="3563049" y="187512"/>
                  </a:cubicBezTo>
                  <a:lnTo>
                    <a:pt x="3559297" y="190945"/>
                  </a:lnTo>
                  <a:cubicBezTo>
                    <a:pt x="3557549" y="192545"/>
                    <a:pt x="3554835" y="192424"/>
                    <a:pt x="3553236" y="190676"/>
                  </a:cubicBezTo>
                  <a:lnTo>
                    <a:pt x="3549802" y="186924"/>
                  </a:lnTo>
                  <a:cubicBezTo>
                    <a:pt x="3548202" y="185176"/>
                    <a:pt x="3548324" y="182462"/>
                    <a:pt x="3550071" y="180862"/>
                  </a:cubicBezTo>
                  <a:lnTo>
                    <a:pt x="3553823" y="177429"/>
                  </a:lnTo>
                  <a:cubicBezTo>
                    <a:pt x="3554697" y="176630"/>
                    <a:pt x="3555813" y="176260"/>
                    <a:pt x="3556910" y="176309"/>
                  </a:cubicBezTo>
                  <a:close/>
                  <a:moveTo>
                    <a:pt x="3181072" y="176309"/>
                  </a:moveTo>
                  <a:cubicBezTo>
                    <a:pt x="3182169" y="176357"/>
                    <a:pt x="3183247" y="176824"/>
                    <a:pt x="3184047" y="177698"/>
                  </a:cubicBezTo>
                  <a:lnTo>
                    <a:pt x="3187480" y="181450"/>
                  </a:lnTo>
                  <a:cubicBezTo>
                    <a:pt x="3189080" y="183199"/>
                    <a:pt x="3188959" y="185913"/>
                    <a:pt x="3187211" y="187512"/>
                  </a:cubicBezTo>
                  <a:lnTo>
                    <a:pt x="3183459" y="190945"/>
                  </a:lnTo>
                  <a:cubicBezTo>
                    <a:pt x="3181711" y="192545"/>
                    <a:pt x="3178997" y="192424"/>
                    <a:pt x="3177398" y="190676"/>
                  </a:cubicBezTo>
                  <a:lnTo>
                    <a:pt x="3173965" y="186924"/>
                  </a:lnTo>
                  <a:cubicBezTo>
                    <a:pt x="3172365" y="185176"/>
                    <a:pt x="3172485" y="182462"/>
                    <a:pt x="3174233" y="180862"/>
                  </a:cubicBezTo>
                  <a:lnTo>
                    <a:pt x="3177985" y="177429"/>
                  </a:lnTo>
                  <a:cubicBezTo>
                    <a:pt x="3178860" y="176630"/>
                    <a:pt x="3179975" y="176260"/>
                    <a:pt x="3181072" y="176309"/>
                  </a:cubicBezTo>
                  <a:close/>
                  <a:moveTo>
                    <a:pt x="2805234" y="176309"/>
                  </a:moveTo>
                  <a:cubicBezTo>
                    <a:pt x="2806331" y="176357"/>
                    <a:pt x="2807409" y="176824"/>
                    <a:pt x="2808209" y="177698"/>
                  </a:cubicBezTo>
                  <a:lnTo>
                    <a:pt x="2811642" y="181450"/>
                  </a:lnTo>
                  <a:cubicBezTo>
                    <a:pt x="2813241" y="183199"/>
                    <a:pt x="2813122" y="185913"/>
                    <a:pt x="2811373" y="187512"/>
                  </a:cubicBezTo>
                  <a:lnTo>
                    <a:pt x="2807621" y="190945"/>
                  </a:lnTo>
                  <a:cubicBezTo>
                    <a:pt x="2805873" y="192545"/>
                    <a:pt x="2803158" y="192424"/>
                    <a:pt x="2801559" y="190676"/>
                  </a:cubicBezTo>
                  <a:lnTo>
                    <a:pt x="2798126" y="186924"/>
                  </a:lnTo>
                  <a:cubicBezTo>
                    <a:pt x="2796526" y="185176"/>
                    <a:pt x="2796647" y="182462"/>
                    <a:pt x="2798395" y="180862"/>
                  </a:cubicBezTo>
                  <a:lnTo>
                    <a:pt x="2802147" y="177429"/>
                  </a:lnTo>
                  <a:cubicBezTo>
                    <a:pt x="2803021" y="176630"/>
                    <a:pt x="2804137" y="176260"/>
                    <a:pt x="2805234" y="176309"/>
                  </a:cubicBezTo>
                  <a:close/>
                  <a:moveTo>
                    <a:pt x="2429395" y="176309"/>
                  </a:moveTo>
                  <a:cubicBezTo>
                    <a:pt x="2430493" y="176357"/>
                    <a:pt x="2431572" y="176824"/>
                    <a:pt x="2432371" y="177698"/>
                  </a:cubicBezTo>
                  <a:lnTo>
                    <a:pt x="2435804" y="181450"/>
                  </a:lnTo>
                  <a:cubicBezTo>
                    <a:pt x="2437404" y="183199"/>
                    <a:pt x="2437284" y="185913"/>
                    <a:pt x="2435535" y="187512"/>
                  </a:cubicBezTo>
                  <a:lnTo>
                    <a:pt x="2431783" y="190945"/>
                  </a:lnTo>
                  <a:cubicBezTo>
                    <a:pt x="2430035" y="192545"/>
                    <a:pt x="2427321" y="192424"/>
                    <a:pt x="2425722" y="190676"/>
                  </a:cubicBezTo>
                  <a:lnTo>
                    <a:pt x="2422288" y="186924"/>
                  </a:lnTo>
                  <a:cubicBezTo>
                    <a:pt x="2420688" y="185176"/>
                    <a:pt x="2420810" y="182462"/>
                    <a:pt x="2422557" y="180862"/>
                  </a:cubicBezTo>
                  <a:lnTo>
                    <a:pt x="2426309" y="177429"/>
                  </a:lnTo>
                  <a:cubicBezTo>
                    <a:pt x="2427184" y="176630"/>
                    <a:pt x="2428299" y="176260"/>
                    <a:pt x="2429395" y="176309"/>
                  </a:cubicBezTo>
                  <a:close/>
                  <a:moveTo>
                    <a:pt x="2053558" y="176309"/>
                  </a:moveTo>
                  <a:cubicBezTo>
                    <a:pt x="2054655" y="176357"/>
                    <a:pt x="2055733" y="176824"/>
                    <a:pt x="2056533" y="177698"/>
                  </a:cubicBezTo>
                  <a:lnTo>
                    <a:pt x="2059966" y="181450"/>
                  </a:lnTo>
                  <a:cubicBezTo>
                    <a:pt x="2061565" y="183199"/>
                    <a:pt x="2061445" y="185913"/>
                    <a:pt x="2059697" y="187512"/>
                  </a:cubicBezTo>
                  <a:lnTo>
                    <a:pt x="2055945" y="190945"/>
                  </a:lnTo>
                  <a:cubicBezTo>
                    <a:pt x="2054197" y="192545"/>
                    <a:pt x="2051482" y="192424"/>
                    <a:pt x="2049883" y="190676"/>
                  </a:cubicBezTo>
                  <a:lnTo>
                    <a:pt x="2046450" y="186924"/>
                  </a:lnTo>
                  <a:cubicBezTo>
                    <a:pt x="2044850" y="185176"/>
                    <a:pt x="2044971" y="182462"/>
                    <a:pt x="2046719" y="180862"/>
                  </a:cubicBezTo>
                  <a:lnTo>
                    <a:pt x="2050470" y="177429"/>
                  </a:lnTo>
                  <a:cubicBezTo>
                    <a:pt x="2051345" y="176630"/>
                    <a:pt x="2052461" y="176260"/>
                    <a:pt x="2053558" y="176309"/>
                  </a:cubicBezTo>
                  <a:close/>
                  <a:moveTo>
                    <a:pt x="1677720" y="176309"/>
                  </a:moveTo>
                  <a:cubicBezTo>
                    <a:pt x="1678816" y="176357"/>
                    <a:pt x="1679895" y="176824"/>
                    <a:pt x="1680694" y="177698"/>
                  </a:cubicBezTo>
                  <a:lnTo>
                    <a:pt x="1684127" y="181450"/>
                  </a:lnTo>
                  <a:cubicBezTo>
                    <a:pt x="1685727" y="183199"/>
                    <a:pt x="1685607" y="185913"/>
                    <a:pt x="1683858" y="187512"/>
                  </a:cubicBezTo>
                  <a:lnTo>
                    <a:pt x="1680106" y="190945"/>
                  </a:lnTo>
                  <a:cubicBezTo>
                    <a:pt x="1678359" y="192545"/>
                    <a:pt x="1675645" y="192424"/>
                    <a:pt x="1674045" y="190676"/>
                  </a:cubicBezTo>
                  <a:lnTo>
                    <a:pt x="1670612" y="186924"/>
                  </a:lnTo>
                  <a:cubicBezTo>
                    <a:pt x="1669012" y="185176"/>
                    <a:pt x="1669133" y="182462"/>
                    <a:pt x="1670881" y="180862"/>
                  </a:cubicBezTo>
                  <a:lnTo>
                    <a:pt x="1674633" y="177429"/>
                  </a:lnTo>
                  <a:cubicBezTo>
                    <a:pt x="1675507" y="176630"/>
                    <a:pt x="1676622" y="176260"/>
                    <a:pt x="1677720" y="176309"/>
                  </a:cubicBezTo>
                  <a:close/>
                  <a:moveTo>
                    <a:pt x="1301881" y="176309"/>
                  </a:moveTo>
                  <a:cubicBezTo>
                    <a:pt x="1302978" y="176357"/>
                    <a:pt x="1304057" y="176824"/>
                    <a:pt x="1304857" y="177698"/>
                  </a:cubicBezTo>
                  <a:lnTo>
                    <a:pt x="1308290" y="181450"/>
                  </a:lnTo>
                  <a:cubicBezTo>
                    <a:pt x="1309889" y="183199"/>
                    <a:pt x="1309769" y="185913"/>
                    <a:pt x="1308021" y="187512"/>
                  </a:cubicBezTo>
                  <a:lnTo>
                    <a:pt x="1304269" y="190945"/>
                  </a:lnTo>
                  <a:cubicBezTo>
                    <a:pt x="1302521" y="192545"/>
                    <a:pt x="1299806" y="192424"/>
                    <a:pt x="1298207" y="190676"/>
                  </a:cubicBezTo>
                  <a:lnTo>
                    <a:pt x="1294774" y="186924"/>
                  </a:lnTo>
                  <a:cubicBezTo>
                    <a:pt x="1293174" y="185176"/>
                    <a:pt x="1293295" y="182462"/>
                    <a:pt x="1295043" y="180862"/>
                  </a:cubicBezTo>
                  <a:lnTo>
                    <a:pt x="1298794" y="177429"/>
                  </a:lnTo>
                  <a:cubicBezTo>
                    <a:pt x="1299669" y="176630"/>
                    <a:pt x="1300784" y="176260"/>
                    <a:pt x="1301881" y="176309"/>
                  </a:cubicBezTo>
                  <a:close/>
                  <a:moveTo>
                    <a:pt x="926043" y="176309"/>
                  </a:moveTo>
                  <a:cubicBezTo>
                    <a:pt x="927140" y="176357"/>
                    <a:pt x="928219" y="176824"/>
                    <a:pt x="929018" y="177698"/>
                  </a:cubicBezTo>
                  <a:lnTo>
                    <a:pt x="932451" y="181450"/>
                  </a:lnTo>
                  <a:cubicBezTo>
                    <a:pt x="934051" y="183199"/>
                    <a:pt x="933931" y="185913"/>
                    <a:pt x="932182" y="187512"/>
                  </a:cubicBezTo>
                  <a:lnTo>
                    <a:pt x="928430" y="190945"/>
                  </a:lnTo>
                  <a:cubicBezTo>
                    <a:pt x="926682" y="192545"/>
                    <a:pt x="923968" y="192424"/>
                    <a:pt x="922369" y="190676"/>
                  </a:cubicBezTo>
                  <a:lnTo>
                    <a:pt x="918936" y="186924"/>
                  </a:lnTo>
                  <a:cubicBezTo>
                    <a:pt x="917336" y="185176"/>
                    <a:pt x="917457" y="182462"/>
                    <a:pt x="919204" y="180862"/>
                  </a:cubicBezTo>
                  <a:lnTo>
                    <a:pt x="922956" y="177429"/>
                  </a:lnTo>
                  <a:cubicBezTo>
                    <a:pt x="923831" y="176630"/>
                    <a:pt x="924946" y="176260"/>
                    <a:pt x="926043" y="176309"/>
                  </a:cubicBezTo>
                  <a:close/>
                  <a:moveTo>
                    <a:pt x="550205" y="176309"/>
                  </a:moveTo>
                  <a:cubicBezTo>
                    <a:pt x="551302" y="176357"/>
                    <a:pt x="552381" y="176824"/>
                    <a:pt x="553180" y="177698"/>
                  </a:cubicBezTo>
                  <a:lnTo>
                    <a:pt x="556613" y="181450"/>
                  </a:lnTo>
                  <a:cubicBezTo>
                    <a:pt x="558213" y="183199"/>
                    <a:pt x="558093" y="185913"/>
                    <a:pt x="556345" y="187512"/>
                  </a:cubicBezTo>
                  <a:lnTo>
                    <a:pt x="552592" y="190945"/>
                  </a:lnTo>
                  <a:cubicBezTo>
                    <a:pt x="550845" y="192545"/>
                    <a:pt x="548130" y="192424"/>
                    <a:pt x="546531" y="190676"/>
                  </a:cubicBezTo>
                  <a:lnTo>
                    <a:pt x="543098" y="186924"/>
                  </a:lnTo>
                  <a:cubicBezTo>
                    <a:pt x="541498" y="185176"/>
                    <a:pt x="541619" y="182462"/>
                    <a:pt x="543367" y="180862"/>
                  </a:cubicBezTo>
                  <a:lnTo>
                    <a:pt x="547118" y="177429"/>
                  </a:lnTo>
                  <a:cubicBezTo>
                    <a:pt x="547993" y="176630"/>
                    <a:pt x="549108" y="176260"/>
                    <a:pt x="550205" y="176309"/>
                  </a:cubicBezTo>
                  <a:close/>
                  <a:moveTo>
                    <a:pt x="3585173" y="175563"/>
                  </a:moveTo>
                  <a:cubicBezTo>
                    <a:pt x="3586296" y="175563"/>
                    <a:pt x="3587420" y="175991"/>
                    <a:pt x="3588277" y="176848"/>
                  </a:cubicBezTo>
                  <a:lnTo>
                    <a:pt x="3600519" y="189090"/>
                  </a:lnTo>
                  <a:cubicBezTo>
                    <a:pt x="3602233" y="190804"/>
                    <a:pt x="3602233" y="193584"/>
                    <a:pt x="3600519" y="195298"/>
                  </a:cubicBezTo>
                  <a:lnTo>
                    <a:pt x="3582757" y="213060"/>
                  </a:lnTo>
                  <a:cubicBezTo>
                    <a:pt x="3581042" y="214774"/>
                    <a:pt x="3578263" y="214774"/>
                    <a:pt x="3576548" y="213060"/>
                  </a:cubicBezTo>
                  <a:lnTo>
                    <a:pt x="3564307" y="200818"/>
                  </a:lnTo>
                  <a:cubicBezTo>
                    <a:pt x="3562593" y="199104"/>
                    <a:pt x="3562593" y="196324"/>
                    <a:pt x="3564307" y="194610"/>
                  </a:cubicBezTo>
                  <a:lnTo>
                    <a:pt x="3582069" y="176848"/>
                  </a:lnTo>
                  <a:cubicBezTo>
                    <a:pt x="3582926" y="175991"/>
                    <a:pt x="3584049" y="175563"/>
                    <a:pt x="3585173" y="175563"/>
                  </a:cubicBezTo>
                  <a:close/>
                  <a:moveTo>
                    <a:pt x="3209335" y="175563"/>
                  </a:moveTo>
                  <a:cubicBezTo>
                    <a:pt x="3210458" y="175563"/>
                    <a:pt x="3211582" y="175991"/>
                    <a:pt x="3212439" y="176848"/>
                  </a:cubicBezTo>
                  <a:lnTo>
                    <a:pt x="3224680" y="189090"/>
                  </a:lnTo>
                  <a:cubicBezTo>
                    <a:pt x="3226395" y="190804"/>
                    <a:pt x="3226395" y="193584"/>
                    <a:pt x="3224680" y="195298"/>
                  </a:cubicBezTo>
                  <a:lnTo>
                    <a:pt x="3206918" y="213060"/>
                  </a:lnTo>
                  <a:cubicBezTo>
                    <a:pt x="3205205" y="214774"/>
                    <a:pt x="3202425" y="214774"/>
                    <a:pt x="3200711" y="213060"/>
                  </a:cubicBezTo>
                  <a:lnTo>
                    <a:pt x="3188469" y="200818"/>
                  </a:lnTo>
                  <a:cubicBezTo>
                    <a:pt x="3186755" y="199104"/>
                    <a:pt x="3186755" y="196324"/>
                    <a:pt x="3188469" y="194610"/>
                  </a:cubicBezTo>
                  <a:lnTo>
                    <a:pt x="3206231" y="176848"/>
                  </a:lnTo>
                  <a:cubicBezTo>
                    <a:pt x="3207088" y="175991"/>
                    <a:pt x="3208212" y="175563"/>
                    <a:pt x="3209335" y="175563"/>
                  </a:cubicBezTo>
                  <a:close/>
                  <a:moveTo>
                    <a:pt x="2833497" y="175563"/>
                  </a:moveTo>
                  <a:cubicBezTo>
                    <a:pt x="2834620" y="175563"/>
                    <a:pt x="2835744" y="175991"/>
                    <a:pt x="2836601" y="176848"/>
                  </a:cubicBezTo>
                  <a:lnTo>
                    <a:pt x="2848842" y="189090"/>
                  </a:lnTo>
                  <a:cubicBezTo>
                    <a:pt x="2850557" y="190804"/>
                    <a:pt x="2850557" y="193584"/>
                    <a:pt x="2848842" y="195298"/>
                  </a:cubicBezTo>
                  <a:lnTo>
                    <a:pt x="2831081" y="213060"/>
                  </a:lnTo>
                  <a:cubicBezTo>
                    <a:pt x="2829366" y="214774"/>
                    <a:pt x="2826587" y="214774"/>
                    <a:pt x="2824872" y="213060"/>
                  </a:cubicBezTo>
                  <a:lnTo>
                    <a:pt x="2812631" y="200818"/>
                  </a:lnTo>
                  <a:cubicBezTo>
                    <a:pt x="2810916" y="199104"/>
                    <a:pt x="2810916" y="196324"/>
                    <a:pt x="2812631" y="194610"/>
                  </a:cubicBezTo>
                  <a:lnTo>
                    <a:pt x="2830393" y="176848"/>
                  </a:lnTo>
                  <a:cubicBezTo>
                    <a:pt x="2831250" y="175991"/>
                    <a:pt x="2832373" y="175563"/>
                    <a:pt x="2833497" y="175563"/>
                  </a:cubicBezTo>
                  <a:close/>
                  <a:moveTo>
                    <a:pt x="2457659" y="175563"/>
                  </a:moveTo>
                  <a:cubicBezTo>
                    <a:pt x="2458782" y="175563"/>
                    <a:pt x="2459906" y="175991"/>
                    <a:pt x="2460763" y="176848"/>
                  </a:cubicBezTo>
                  <a:lnTo>
                    <a:pt x="2473005" y="189090"/>
                  </a:lnTo>
                  <a:cubicBezTo>
                    <a:pt x="2474719" y="190804"/>
                    <a:pt x="2474719" y="193584"/>
                    <a:pt x="2473005" y="195298"/>
                  </a:cubicBezTo>
                  <a:lnTo>
                    <a:pt x="2455243" y="213060"/>
                  </a:lnTo>
                  <a:cubicBezTo>
                    <a:pt x="2453528" y="214774"/>
                    <a:pt x="2450749" y="214774"/>
                    <a:pt x="2449034" y="213060"/>
                  </a:cubicBezTo>
                  <a:lnTo>
                    <a:pt x="2436793" y="200818"/>
                  </a:lnTo>
                  <a:cubicBezTo>
                    <a:pt x="2435079" y="199104"/>
                    <a:pt x="2435079" y="196324"/>
                    <a:pt x="2436793" y="194610"/>
                  </a:cubicBezTo>
                  <a:lnTo>
                    <a:pt x="2454555" y="176848"/>
                  </a:lnTo>
                  <a:cubicBezTo>
                    <a:pt x="2455412" y="175991"/>
                    <a:pt x="2456536" y="175563"/>
                    <a:pt x="2457659" y="175563"/>
                  </a:cubicBezTo>
                  <a:close/>
                  <a:moveTo>
                    <a:pt x="2081820" y="175563"/>
                  </a:moveTo>
                  <a:cubicBezTo>
                    <a:pt x="2082944" y="175563"/>
                    <a:pt x="2084068" y="175991"/>
                    <a:pt x="2084925" y="176848"/>
                  </a:cubicBezTo>
                  <a:lnTo>
                    <a:pt x="2097166" y="189090"/>
                  </a:lnTo>
                  <a:cubicBezTo>
                    <a:pt x="2098881" y="190804"/>
                    <a:pt x="2098881" y="193584"/>
                    <a:pt x="2097166" y="195298"/>
                  </a:cubicBezTo>
                  <a:lnTo>
                    <a:pt x="2079404" y="213060"/>
                  </a:lnTo>
                  <a:cubicBezTo>
                    <a:pt x="2077690" y="214774"/>
                    <a:pt x="2074911" y="214774"/>
                    <a:pt x="2073197" y="213060"/>
                  </a:cubicBezTo>
                  <a:lnTo>
                    <a:pt x="2060955" y="200818"/>
                  </a:lnTo>
                  <a:cubicBezTo>
                    <a:pt x="2059241" y="199104"/>
                    <a:pt x="2059241" y="196324"/>
                    <a:pt x="2060955" y="194610"/>
                  </a:cubicBezTo>
                  <a:lnTo>
                    <a:pt x="2078716" y="176848"/>
                  </a:lnTo>
                  <a:cubicBezTo>
                    <a:pt x="2079574" y="175991"/>
                    <a:pt x="2080697" y="175563"/>
                    <a:pt x="2081820" y="175563"/>
                  </a:cubicBezTo>
                  <a:close/>
                  <a:moveTo>
                    <a:pt x="1705983" y="175563"/>
                  </a:moveTo>
                  <a:cubicBezTo>
                    <a:pt x="1707106" y="175563"/>
                    <a:pt x="1708229" y="175991"/>
                    <a:pt x="1709087" y="176848"/>
                  </a:cubicBezTo>
                  <a:lnTo>
                    <a:pt x="1721329" y="189090"/>
                  </a:lnTo>
                  <a:cubicBezTo>
                    <a:pt x="1723042" y="190804"/>
                    <a:pt x="1723042" y="193584"/>
                    <a:pt x="1721329" y="195298"/>
                  </a:cubicBezTo>
                  <a:lnTo>
                    <a:pt x="1703567" y="213060"/>
                  </a:lnTo>
                  <a:cubicBezTo>
                    <a:pt x="1701852" y="214774"/>
                    <a:pt x="1699073" y="214774"/>
                    <a:pt x="1697358" y="213060"/>
                  </a:cubicBezTo>
                  <a:lnTo>
                    <a:pt x="1685116" y="200818"/>
                  </a:lnTo>
                  <a:cubicBezTo>
                    <a:pt x="1683403" y="199104"/>
                    <a:pt x="1683403" y="196324"/>
                    <a:pt x="1685116" y="194610"/>
                  </a:cubicBezTo>
                  <a:lnTo>
                    <a:pt x="1702879" y="176848"/>
                  </a:lnTo>
                  <a:cubicBezTo>
                    <a:pt x="1703736" y="175991"/>
                    <a:pt x="1704859" y="175563"/>
                    <a:pt x="1705983" y="175563"/>
                  </a:cubicBezTo>
                  <a:close/>
                  <a:moveTo>
                    <a:pt x="1330144" y="175563"/>
                  </a:moveTo>
                  <a:cubicBezTo>
                    <a:pt x="1331268" y="175563"/>
                    <a:pt x="1332391" y="175991"/>
                    <a:pt x="1333248" y="176848"/>
                  </a:cubicBezTo>
                  <a:lnTo>
                    <a:pt x="1345490" y="189090"/>
                  </a:lnTo>
                  <a:cubicBezTo>
                    <a:pt x="1347205" y="190804"/>
                    <a:pt x="1347205" y="193584"/>
                    <a:pt x="1345490" y="195298"/>
                  </a:cubicBezTo>
                  <a:lnTo>
                    <a:pt x="1327728" y="213060"/>
                  </a:lnTo>
                  <a:cubicBezTo>
                    <a:pt x="1326014" y="214774"/>
                    <a:pt x="1323234" y="214774"/>
                    <a:pt x="1321520" y="213060"/>
                  </a:cubicBezTo>
                  <a:lnTo>
                    <a:pt x="1309278" y="200818"/>
                  </a:lnTo>
                  <a:cubicBezTo>
                    <a:pt x="1307564" y="199104"/>
                    <a:pt x="1307564" y="196324"/>
                    <a:pt x="1309278" y="194610"/>
                  </a:cubicBezTo>
                  <a:lnTo>
                    <a:pt x="1327040" y="176848"/>
                  </a:lnTo>
                  <a:cubicBezTo>
                    <a:pt x="1327897" y="175991"/>
                    <a:pt x="1329021" y="175563"/>
                    <a:pt x="1330144" y="175563"/>
                  </a:cubicBezTo>
                  <a:close/>
                  <a:moveTo>
                    <a:pt x="954306" y="175563"/>
                  </a:moveTo>
                  <a:cubicBezTo>
                    <a:pt x="955430" y="175563"/>
                    <a:pt x="956553" y="175991"/>
                    <a:pt x="957410" y="176848"/>
                  </a:cubicBezTo>
                  <a:lnTo>
                    <a:pt x="969652" y="189090"/>
                  </a:lnTo>
                  <a:cubicBezTo>
                    <a:pt x="971366" y="190804"/>
                    <a:pt x="971366" y="193584"/>
                    <a:pt x="969652" y="195298"/>
                  </a:cubicBezTo>
                  <a:lnTo>
                    <a:pt x="951890" y="213060"/>
                  </a:lnTo>
                  <a:cubicBezTo>
                    <a:pt x="950176" y="214774"/>
                    <a:pt x="947396" y="214774"/>
                    <a:pt x="945682" y="213060"/>
                  </a:cubicBezTo>
                  <a:lnTo>
                    <a:pt x="933440" y="200818"/>
                  </a:lnTo>
                  <a:cubicBezTo>
                    <a:pt x="931726" y="199104"/>
                    <a:pt x="931726" y="196324"/>
                    <a:pt x="933440" y="194610"/>
                  </a:cubicBezTo>
                  <a:lnTo>
                    <a:pt x="951203" y="176848"/>
                  </a:lnTo>
                  <a:cubicBezTo>
                    <a:pt x="952060" y="175991"/>
                    <a:pt x="953183" y="175563"/>
                    <a:pt x="954306" y="175563"/>
                  </a:cubicBezTo>
                  <a:close/>
                  <a:moveTo>
                    <a:pt x="578468" y="175563"/>
                  </a:moveTo>
                  <a:cubicBezTo>
                    <a:pt x="579592" y="175563"/>
                    <a:pt x="580715" y="175991"/>
                    <a:pt x="581572" y="176848"/>
                  </a:cubicBezTo>
                  <a:lnTo>
                    <a:pt x="593814" y="189090"/>
                  </a:lnTo>
                  <a:cubicBezTo>
                    <a:pt x="595528" y="190804"/>
                    <a:pt x="595528" y="193584"/>
                    <a:pt x="593814" y="195298"/>
                  </a:cubicBezTo>
                  <a:lnTo>
                    <a:pt x="576052" y="213060"/>
                  </a:lnTo>
                  <a:cubicBezTo>
                    <a:pt x="574338" y="214774"/>
                    <a:pt x="571558" y="214774"/>
                    <a:pt x="569844" y="213060"/>
                  </a:cubicBezTo>
                  <a:lnTo>
                    <a:pt x="557602" y="200818"/>
                  </a:lnTo>
                  <a:cubicBezTo>
                    <a:pt x="555888" y="199104"/>
                    <a:pt x="555888" y="196324"/>
                    <a:pt x="557602" y="194610"/>
                  </a:cubicBezTo>
                  <a:lnTo>
                    <a:pt x="575364" y="176848"/>
                  </a:lnTo>
                  <a:cubicBezTo>
                    <a:pt x="576221" y="175991"/>
                    <a:pt x="577345" y="175563"/>
                    <a:pt x="578468" y="175563"/>
                  </a:cubicBezTo>
                  <a:close/>
                  <a:moveTo>
                    <a:pt x="3643039" y="171326"/>
                  </a:moveTo>
                  <a:cubicBezTo>
                    <a:pt x="3644136" y="171374"/>
                    <a:pt x="3645215" y="171842"/>
                    <a:pt x="3646014" y="172715"/>
                  </a:cubicBezTo>
                  <a:lnTo>
                    <a:pt x="3649448" y="176468"/>
                  </a:lnTo>
                  <a:cubicBezTo>
                    <a:pt x="3651048" y="178215"/>
                    <a:pt x="3650927" y="180929"/>
                    <a:pt x="3649179" y="182529"/>
                  </a:cubicBezTo>
                  <a:lnTo>
                    <a:pt x="3645426" y="185962"/>
                  </a:lnTo>
                  <a:cubicBezTo>
                    <a:pt x="3643679" y="187562"/>
                    <a:pt x="3640965" y="187441"/>
                    <a:pt x="3639366" y="185693"/>
                  </a:cubicBezTo>
                  <a:lnTo>
                    <a:pt x="3635932" y="181941"/>
                  </a:lnTo>
                  <a:cubicBezTo>
                    <a:pt x="3634332" y="180193"/>
                    <a:pt x="3634453" y="177479"/>
                    <a:pt x="3636201" y="175880"/>
                  </a:cubicBezTo>
                  <a:lnTo>
                    <a:pt x="3639953" y="172447"/>
                  </a:lnTo>
                  <a:cubicBezTo>
                    <a:pt x="3640827" y="171647"/>
                    <a:pt x="3641942" y="171277"/>
                    <a:pt x="3643039" y="171326"/>
                  </a:cubicBezTo>
                  <a:close/>
                  <a:moveTo>
                    <a:pt x="3267202" y="171326"/>
                  </a:moveTo>
                  <a:cubicBezTo>
                    <a:pt x="3268298" y="171374"/>
                    <a:pt x="3269376" y="171842"/>
                    <a:pt x="3270176" y="172715"/>
                  </a:cubicBezTo>
                  <a:lnTo>
                    <a:pt x="3273610" y="176468"/>
                  </a:lnTo>
                  <a:cubicBezTo>
                    <a:pt x="3275209" y="178215"/>
                    <a:pt x="3275088" y="180929"/>
                    <a:pt x="3273340" y="182529"/>
                  </a:cubicBezTo>
                  <a:lnTo>
                    <a:pt x="3269588" y="185962"/>
                  </a:lnTo>
                  <a:cubicBezTo>
                    <a:pt x="3267840" y="187562"/>
                    <a:pt x="3265126" y="187441"/>
                    <a:pt x="3263527" y="185693"/>
                  </a:cubicBezTo>
                  <a:lnTo>
                    <a:pt x="3260094" y="181941"/>
                  </a:lnTo>
                  <a:cubicBezTo>
                    <a:pt x="3258494" y="180193"/>
                    <a:pt x="3258614" y="177479"/>
                    <a:pt x="3260363" y="175880"/>
                  </a:cubicBezTo>
                  <a:lnTo>
                    <a:pt x="3264114" y="172447"/>
                  </a:lnTo>
                  <a:cubicBezTo>
                    <a:pt x="3264989" y="171647"/>
                    <a:pt x="3266104" y="171277"/>
                    <a:pt x="3267202" y="171326"/>
                  </a:cubicBezTo>
                  <a:close/>
                  <a:moveTo>
                    <a:pt x="2891363" y="171326"/>
                  </a:moveTo>
                  <a:cubicBezTo>
                    <a:pt x="2892460" y="171374"/>
                    <a:pt x="2893539" y="171842"/>
                    <a:pt x="2894338" y="172715"/>
                  </a:cubicBezTo>
                  <a:lnTo>
                    <a:pt x="2897771" y="176468"/>
                  </a:lnTo>
                  <a:cubicBezTo>
                    <a:pt x="2899371" y="178215"/>
                    <a:pt x="2899251" y="180929"/>
                    <a:pt x="2897502" y="182529"/>
                  </a:cubicBezTo>
                  <a:lnTo>
                    <a:pt x="2893750" y="185962"/>
                  </a:lnTo>
                  <a:cubicBezTo>
                    <a:pt x="2892002" y="187562"/>
                    <a:pt x="2889288" y="187441"/>
                    <a:pt x="2887689" y="185693"/>
                  </a:cubicBezTo>
                  <a:lnTo>
                    <a:pt x="2884256" y="181941"/>
                  </a:lnTo>
                  <a:cubicBezTo>
                    <a:pt x="2882656" y="180193"/>
                    <a:pt x="2882776" y="177479"/>
                    <a:pt x="2884524" y="175880"/>
                  </a:cubicBezTo>
                  <a:lnTo>
                    <a:pt x="2888276" y="172447"/>
                  </a:lnTo>
                  <a:cubicBezTo>
                    <a:pt x="2889150" y="171647"/>
                    <a:pt x="2890266" y="171277"/>
                    <a:pt x="2891363" y="171326"/>
                  </a:cubicBezTo>
                  <a:close/>
                  <a:moveTo>
                    <a:pt x="2515525" y="171326"/>
                  </a:moveTo>
                  <a:cubicBezTo>
                    <a:pt x="2516622" y="171374"/>
                    <a:pt x="2517700" y="171842"/>
                    <a:pt x="2518500" y="172715"/>
                  </a:cubicBezTo>
                  <a:lnTo>
                    <a:pt x="2521934" y="176468"/>
                  </a:lnTo>
                  <a:cubicBezTo>
                    <a:pt x="2523533" y="178215"/>
                    <a:pt x="2523412" y="180929"/>
                    <a:pt x="2521664" y="182529"/>
                  </a:cubicBezTo>
                  <a:lnTo>
                    <a:pt x="2517912" y="185962"/>
                  </a:lnTo>
                  <a:cubicBezTo>
                    <a:pt x="2516164" y="187562"/>
                    <a:pt x="2513450" y="187441"/>
                    <a:pt x="2511851" y="185693"/>
                  </a:cubicBezTo>
                  <a:lnTo>
                    <a:pt x="2508418" y="181941"/>
                  </a:lnTo>
                  <a:cubicBezTo>
                    <a:pt x="2506818" y="180193"/>
                    <a:pt x="2506938" y="177479"/>
                    <a:pt x="2508686" y="175880"/>
                  </a:cubicBezTo>
                  <a:lnTo>
                    <a:pt x="2512438" y="172447"/>
                  </a:lnTo>
                  <a:cubicBezTo>
                    <a:pt x="2513313" y="171647"/>
                    <a:pt x="2514428" y="171277"/>
                    <a:pt x="2515525" y="171326"/>
                  </a:cubicBezTo>
                  <a:close/>
                  <a:moveTo>
                    <a:pt x="2139687" y="171326"/>
                  </a:moveTo>
                  <a:cubicBezTo>
                    <a:pt x="2140784" y="171374"/>
                    <a:pt x="2141862" y="171842"/>
                    <a:pt x="2142662" y="172715"/>
                  </a:cubicBezTo>
                  <a:lnTo>
                    <a:pt x="2146095" y="176468"/>
                  </a:lnTo>
                  <a:cubicBezTo>
                    <a:pt x="2147694" y="178215"/>
                    <a:pt x="2147575" y="180929"/>
                    <a:pt x="2145826" y="182529"/>
                  </a:cubicBezTo>
                  <a:lnTo>
                    <a:pt x="2142074" y="185962"/>
                  </a:lnTo>
                  <a:cubicBezTo>
                    <a:pt x="2140326" y="187562"/>
                    <a:pt x="2137612" y="187441"/>
                    <a:pt x="2136013" y="185693"/>
                  </a:cubicBezTo>
                  <a:lnTo>
                    <a:pt x="2132580" y="181941"/>
                  </a:lnTo>
                  <a:cubicBezTo>
                    <a:pt x="2130980" y="180193"/>
                    <a:pt x="2131100" y="177479"/>
                    <a:pt x="2132848" y="175880"/>
                  </a:cubicBezTo>
                  <a:lnTo>
                    <a:pt x="2136600" y="172447"/>
                  </a:lnTo>
                  <a:cubicBezTo>
                    <a:pt x="2137475" y="171647"/>
                    <a:pt x="2138590" y="171277"/>
                    <a:pt x="2139687" y="171326"/>
                  </a:cubicBezTo>
                  <a:close/>
                  <a:moveTo>
                    <a:pt x="1763848" y="171326"/>
                  </a:moveTo>
                  <a:cubicBezTo>
                    <a:pt x="1764946" y="171374"/>
                    <a:pt x="1766025" y="171842"/>
                    <a:pt x="1766824" y="172715"/>
                  </a:cubicBezTo>
                  <a:lnTo>
                    <a:pt x="1770257" y="176468"/>
                  </a:lnTo>
                  <a:cubicBezTo>
                    <a:pt x="1771857" y="178215"/>
                    <a:pt x="1771736" y="180929"/>
                    <a:pt x="1769988" y="182529"/>
                  </a:cubicBezTo>
                  <a:lnTo>
                    <a:pt x="1766236" y="185962"/>
                  </a:lnTo>
                  <a:cubicBezTo>
                    <a:pt x="1764489" y="187562"/>
                    <a:pt x="1761774" y="187441"/>
                    <a:pt x="1760175" y="185693"/>
                  </a:cubicBezTo>
                  <a:lnTo>
                    <a:pt x="1756742" y="181941"/>
                  </a:lnTo>
                  <a:cubicBezTo>
                    <a:pt x="1755142" y="180193"/>
                    <a:pt x="1755262" y="177479"/>
                    <a:pt x="1757011" y="175880"/>
                  </a:cubicBezTo>
                  <a:lnTo>
                    <a:pt x="1760762" y="172447"/>
                  </a:lnTo>
                  <a:cubicBezTo>
                    <a:pt x="1761637" y="171647"/>
                    <a:pt x="1762752" y="171277"/>
                    <a:pt x="1763848" y="171326"/>
                  </a:cubicBezTo>
                  <a:close/>
                  <a:moveTo>
                    <a:pt x="1388011" y="171326"/>
                  </a:moveTo>
                  <a:cubicBezTo>
                    <a:pt x="1389108" y="171374"/>
                    <a:pt x="1390186" y="171842"/>
                    <a:pt x="1390986" y="172715"/>
                  </a:cubicBezTo>
                  <a:lnTo>
                    <a:pt x="1394419" y="176468"/>
                  </a:lnTo>
                  <a:cubicBezTo>
                    <a:pt x="1396018" y="178215"/>
                    <a:pt x="1395898" y="180929"/>
                    <a:pt x="1394150" y="182529"/>
                  </a:cubicBezTo>
                  <a:lnTo>
                    <a:pt x="1390398" y="185962"/>
                  </a:lnTo>
                  <a:cubicBezTo>
                    <a:pt x="1388650" y="187562"/>
                    <a:pt x="1385936" y="187441"/>
                    <a:pt x="1384336" y="185693"/>
                  </a:cubicBezTo>
                  <a:lnTo>
                    <a:pt x="1380903" y="181941"/>
                  </a:lnTo>
                  <a:cubicBezTo>
                    <a:pt x="1379304" y="180193"/>
                    <a:pt x="1379424" y="177479"/>
                    <a:pt x="1381172" y="175880"/>
                  </a:cubicBezTo>
                  <a:lnTo>
                    <a:pt x="1384924" y="172447"/>
                  </a:lnTo>
                  <a:cubicBezTo>
                    <a:pt x="1385798" y="171647"/>
                    <a:pt x="1386914" y="171277"/>
                    <a:pt x="1388011" y="171326"/>
                  </a:cubicBezTo>
                  <a:close/>
                  <a:moveTo>
                    <a:pt x="1012173" y="171326"/>
                  </a:moveTo>
                  <a:cubicBezTo>
                    <a:pt x="1013270" y="171374"/>
                    <a:pt x="1014348" y="171842"/>
                    <a:pt x="1015148" y="172715"/>
                  </a:cubicBezTo>
                  <a:lnTo>
                    <a:pt x="1018581" y="176468"/>
                  </a:lnTo>
                  <a:cubicBezTo>
                    <a:pt x="1020180" y="178215"/>
                    <a:pt x="1020060" y="180929"/>
                    <a:pt x="1018312" y="182529"/>
                  </a:cubicBezTo>
                  <a:lnTo>
                    <a:pt x="1014560" y="185962"/>
                  </a:lnTo>
                  <a:cubicBezTo>
                    <a:pt x="1012812" y="187562"/>
                    <a:pt x="1010098" y="187441"/>
                    <a:pt x="1008498" y="185693"/>
                  </a:cubicBezTo>
                  <a:lnTo>
                    <a:pt x="1005066" y="181941"/>
                  </a:lnTo>
                  <a:cubicBezTo>
                    <a:pt x="1003466" y="180193"/>
                    <a:pt x="1003586" y="177479"/>
                    <a:pt x="1005334" y="175880"/>
                  </a:cubicBezTo>
                  <a:lnTo>
                    <a:pt x="1009086" y="172447"/>
                  </a:lnTo>
                  <a:cubicBezTo>
                    <a:pt x="1009960" y="171647"/>
                    <a:pt x="1011075" y="171277"/>
                    <a:pt x="1012173" y="171326"/>
                  </a:cubicBezTo>
                  <a:close/>
                  <a:moveTo>
                    <a:pt x="636335" y="171326"/>
                  </a:moveTo>
                  <a:cubicBezTo>
                    <a:pt x="637432" y="171374"/>
                    <a:pt x="638510" y="171842"/>
                    <a:pt x="639310" y="172715"/>
                  </a:cubicBezTo>
                  <a:lnTo>
                    <a:pt x="642743" y="176468"/>
                  </a:lnTo>
                  <a:cubicBezTo>
                    <a:pt x="644342" y="178215"/>
                    <a:pt x="644222" y="180929"/>
                    <a:pt x="642474" y="182529"/>
                  </a:cubicBezTo>
                  <a:lnTo>
                    <a:pt x="638722" y="185962"/>
                  </a:lnTo>
                  <a:cubicBezTo>
                    <a:pt x="636974" y="187562"/>
                    <a:pt x="634259" y="187441"/>
                    <a:pt x="632660" y="185693"/>
                  </a:cubicBezTo>
                  <a:lnTo>
                    <a:pt x="629227" y="181941"/>
                  </a:lnTo>
                  <a:cubicBezTo>
                    <a:pt x="627627" y="180193"/>
                    <a:pt x="627748" y="177479"/>
                    <a:pt x="629496" y="175880"/>
                  </a:cubicBezTo>
                  <a:lnTo>
                    <a:pt x="633248" y="172447"/>
                  </a:lnTo>
                  <a:cubicBezTo>
                    <a:pt x="634122" y="171647"/>
                    <a:pt x="635237" y="171277"/>
                    <a:pt x="636335" y="171326"/>
                  </a:cubicBezTo>
                  <a:close/>
                  <a:moveTo>
                    <a:pt x="260496" y="171326"/>
                  </a:moveTo>
                  <a:cubicBezTo>
                    <a:pt x="261594" y="171374"/>
                    <a:pt x="262672" y="171842"/>
                    <a:pt x="263472" y="172715"/>
                  </a:cubicBezTo>
                  <a:lnTo>
                    <a:pt x="266905" y="176468"/>
                  </a:lnTo>
                  <a:cubicBezTo>
                    <a:pt x="268505" y="178215"/>
                    <a:pt x="268384" y="180929"/>
                    <a:pt x="266636" y="182529"/>
                  </a:cubicBezTo>
                  <a:lnTo>
                    <a:pt x="262884" y="185962"/>
                  </a:lnTo>
                  <a:cubicBezTo>
                    <a:pt x="261136" y="187562"/>
                    <a:pt x="258422" y="187441"/>
                    <a:pt x="256823" y="185693"/>
                  </a:cubicBezTo>
                  <a:lnTo>
                    <a:pt x="253390" y="181941"/>
                  </a:lnTo>
                  <a:cubicBezTo>
                    <a:pt x="251790" y="180193"/>
                    <a:pt x="251910" y="177479"/>
                    <a:pt x="253658" y="175880"/>
                  </a:cubicBezTo>
                  <a:lnTo>
                    <a:pt x="257410" y="172447"/>
                  </a:lnTo>
                  <a:cubicBezTo>
                    <a:pt x="258284" y="171647"/>
                    <a:pt x="259400" y="171277"/>
                    <a:pt x="260496" y="171326"/>
                  </a:cubicBezTo>
                  <a:close/>
                  <a:moveTo>
                    <a:pt x="3694424" y="150382"/>
                  </a:moveTo>
                  <a:cubicBezTo>
                    <a:pt x="3698241" y="150382"/>
                    <a:pt x="3702058" y="151839"/>
                    <a:pt x="3704970" y="154751"/>
                  </a:cubicBezTo>
                  <a:lnTo>
                    <a:pt x="3751327" y="201108"/>
                  </a:lnTo>
                  <a:cubicBezTo>
                    <a:pt x="3757152" y="206933"/>
                    <a:pt x="3757152" y="216376"/>
                    <a:pt x="3751327" y="222200"/>
                  </a:cubicBezTo>
                  <a:lnTo>
                    <a:pt x="3709069" y="264459"/>
                  </a:lnTo>
                  <a:cubicBezTo>
                    <a:pt x="3703244" y="270284"/>
                    <a:pt x="3693800" y="270284"/>
                    <a:pt x="3687976" y="264459"/>
                  </a:cubicBezTo>
                  <a:lnTo>
                    <a:pt x="3641619" y="218102"/>
                  </a:lnTo>
                  <a:cubicBezTo>
                    <a:pt x="3635794" y="212278"/>
                    <a:pt x="3635794" y="202834"/>
                    <a:pt x="3641619" y="197009"/>
                  </a:cubicBezTo>
                  <a:lnTo>
                    <a:pt x="3683878" y="154751"/>
                  </a:lnTo>
                  <a:cubicBezTo>
                    <a:pt x="3686790" y="151839"/>
                    <a:pt x="3690607" y="150382"/>
                    <a:pt x="3694424" y="150382"/>
                  </a:cubicBezTo>
                  <a:close/>
                  <a:moveTo>
                    <a:pt x="3318586" y="150382"/>
                  </a:moveTo>
                  <a:cubicBezTo>
                    <a:pt x="3322403" y="150382"/>
                    <a:pt x="3326220" y="151839"/>
                    <a:pt x="3329132" y="154751"/>
                  </a:cubicBezTo>
                  <a:lnTo>
                    <a:pt x="3375490" y="201108"/>
                  </a:lnTo>
                  <a:cubicBezTo>
                    <a:pt x="3381314" y="206933"/>
                    <a:pt x="3381314" y="216376"/>
                    <a:pt x="3375490" y="222200"/>
                  </a:cubicBezTo>
                  <a:lnTo>
                    <a:pt x="3333230" y="264459"/>
                  </a:lnTo>
                  <a:cubicBezTo>
                    <a:pt x="3327406" y="270284"/>
                    <a:pt x="3317963" y="270284"/>
                    <a:pt x="3312138" y="264459"/>
                  </a:cubicBezTo>
                  <a:lnTo>
                    <a:pt x="3265780" y="218102"/>
                  </a:lnTo>
                  <a:cubicBezTo>
                    <a:pt x="3259956" y="212278"/>
                    <a:pt x="3259956" y="202834"/>
                    <a:pt x="3265780" y="197009"/>
                  </a:cubicBezTo>
                  <a:lnTo>
                    <a:pt x="3308040" y="154751"/>
                  </a:lnTo>
                  <a:cubicBezTo>
                    <a:pt x="3310952" y="151839"/>
                    <a:pt x="3314769" y="150382"/>
                    <a:pt x="3318586" y="150382"/>
                  </a:cubicBezTo>
                  <a:close/>
                  <a:moveTo>
                    <a:pt x="2942748" y="150382"/>
                  </a:moveTo>
                  <a:cubicBezTo>
                    <a:pt x="2946565" y="150382"/>
                    <a:pt x="2950382" y="151839"/>
                    <a:pt x="2953294" y="154751"/>
                  </a:cubicBezTo>
                  <a:lnTo>
                    <a:pt x="2999651" y="201108"/>
                  </a:lnTo>
                  <a:cubicBezTo>
                    <a:pt x="3005476" y="206933"/>
                    <a:pt x="3005476" y="216376"/>
                    <a:pt x="2999651" y="222200"/>
                  </a:cubicBezTo>
                  <a:lnTo>
                    <a:pt x="2957392" y="264459"/>
                  </a:lnTo>
                  <a:cubicBezTo>
                    <a:pt x="2951568" y="270284"/>
                    <a:pt x="2942124" y="270284"/>
                    <a:pt x="2936300" y="264459"/>
                  </a:cubicBezTo>
                  <a:lnTo>
                    <a:pt x="2889943" y="218102"/>
                  </a:lnTo>
                  <a:cubicBezTo>
                    <a:pt x="2884118" y="212278"/>
                    <a:pt x="2884118" y="202834"/>
                    <a:pt x="2889943" y="197009"/>
                  </a:cubicBezTo>
                  <a:lnTo>
                    <a:pt x="2932202" y="154751"/>
                  </a:lnTo>
                  <a:cubicBezTo>
                    <a:pt x="2935114" y="151839"/>
                    <a:pt x="2938931" y="150382"/>
                    <a:pt x="2942748" y="150382"/>
                  </a:cubicBezTo>
                  <a:close/>
                  <a:moveTo>
                    <a:pt x="2566910" y="150382"/>
                  </a:moveTo>
                  <a:cubicBezTo>
                    <a:pt x="2570727" y="150382"/>
                    <a:pt x="2574543" y="151839"/>
                    <a:pt x="2577455" y="154751"/>
                  </a:cubicBezTo>
                  <a:lnTo>
                    <a:pt x="2623813" y="201108"/>
                  </a:lnTo>
                  <a:cubicBezTo>
                    <a:pt x="2629638" y="206933"/>
                    <a:pt x="2629638" y="216376"/>
                    <a:pt x="2623813" y="222200"/>
                  </a:cubicBezTo>
                  <a:lnTo>
                    <a:pt x="2581554" y="264459"/>
                  </a:lnTo>
                  <a:cubicBezTo>
                    <a:pt x="2575730" y="270284"/>
                    <a:pt x="2566286" y="270284"/>
                    <a:pt x="2560462" y="264459"/>
                  </a:cubicBezTo>
                  <a:lnTo>
                    <a:pt x="2514104" y="218102"/>
                  </a:lnTo>
                  <a:cubicBezTo>
                    <a:pt x="2508280" y="212278"/>
                    <a:pt x="2508280" y="202834"/>
                    <a:pt x="2514104" y="197009"/>
                  </a:cubicBezTo>
                  <a:lnTo>
                    <a:pt x="2556364" y="154751"/>
                  </a:lnTo>
                  <a:cubicBezTo>
                    <a:pt x="2559276" y="151839"/>
                    <a:pt x="2563093" y="150382"/>
                    <a:pt x="2566910" y="150382"/>
                  </a:cubicBezTo>
                  <a:close/>
                  <a:moveTo>
                    <a:pt x="2191072" y="150382"/>
                  </a:moveTo>
                  <a:cubicBezTo>
                    <a:pt x="2194889" y="150382"/>
                    <a:pt x="2198706" y="151839"/>
                    <a:pt x="2201618" y="154751"/>
                  </a:cubicBezTo>
                  <a:lnTo>
                    <a:pt x="2247976" y="201108"/>
                  </a:lnTo>
                  <a:cubicBezTo>
                    <a:pt x="2253799" y="206933"/>
                    <a:pt x="2253799" y="216376"/>
                    <a:pt x="2247976" y="222200"/>
                  </a:cubicBezTo>
                  <a:lnTo>
                    <a:pt x="2205716" y="264459"/>
                  </a:lnTo>
                  <a:cubicBezTo>
                    <a:pt x="2199892" y="270284"/>
                    <a:pt x="2190448" y="270284"/>
                    <a:pt x="2184623" y="264459"/>
                  </a:cubicBezTo>
                  <a:lnTo>
                    <a:pt x="2138266" y="218102"/>
                  </a:lnTo>
                  <a:cubicBezTo>
                    <a:pt x="2132442" y="212278"/>
                    <a:pt x="2132442" y="202834"/>
                    <a:pt x="2138266" y="197009"/>
                  </a:cubicBezTo>
                  <a:lnTo>
                    <a:pt x="2180526" y="154751"/>
                  </a:lnTo>
                  <a:cubicBezTo>
                    <a:pt x="2183438" y="151839"/>
                    <a:pt x="2187255" y="150382"/>
                    <a:pt x="2191072" y="150382"/>
                  </a:cubicBezTo>
                  <a:close/>
                  <a:moveTo>
                    <a:pt x="1815234" y="150382"/>
                  </a:moveTo>
                  <a:cubicBezTo>
                    <a:pt x="1819051" y="150382"/>
                    <a:pt x="1822868" y="151839"/>
                    <a:pt x="1825779" y="154751"/>
                  </a:cubicBezTo>
                  <a:lnTo>
                    <a:pt x="1872137" y="201108"/>
                  </a:lnTo>
                  <a:cubicBezTo>
                    <a:pt x="1877962" y="206933"/>
                    <a:pt x="1877962" y="216376"/>
                    <a:pt x="1872137" y="222200"/>
                  </a:cubicBezTo>
                  <a:lnTo>
                    <a:pt x="1829878" y="264459"/>
                  </a:lnTo>
                  <a:cubicBezTo>
                    <a:pt x="1824054" y="270284"/>
                    <a:pt x="1814610" y="270284"/>
                    <a:pt x="1808786" y="264459"/>
                  </a:cubicBezTo>
                  <a:lnTo>
                    <a:pt x="1762429" y="218102"/>
                  </a:lnTo>
                  <a:cubicBezTo>
                    <a:pt x="1756604" y="212278"/>
                    <a:pt x="1756604" y="202834"/>
                    <a:pt x="1762429" y="197009"/>
                  </a:cubicBezTo>
                  <a:lnTo>
                    <a:pt x="1804687" y="154751"/>
                  </a:lnTo>
                  <a:cubicBezTo>
                    <a:pt x="1807600" y="151839"/>
                    <a:pt x="1811417" y="150382"/>
                    <a:pt x="1815234" y="150382"/>
                  </a:cubicBezTo>
                  <a:close/>
                  <a:moveTo>
                    <a:pt x="1439396" y="150382"/>
                  </a:moveTo>
                  <a:cubicBezTo>
                    <a:pt x="1443213" y="150382"/>
                    <a:pt x="1447029" y="151839"/>
                    <a:pt x="1449941" y="154751"/>
                  </a:cubicBezTo>
                  <a:lnTo>
                    <a:pt x="1496299" y="201108"/>
                  </a:lnTo>
                  <a:cubicBezTo>
                    <a:pt x="1502124" y="206933"/>
                    <a:pt x="1502124" y="216376"/>
                    <a:pt x="1496299" y="222200"/>
                  </a:cubicBezTo>
                  <a:lnTo>
                    <a:pt x="1454040" y="264459"/>
                  </a:lnTo>
                  <a:cubicBezTo>
                    <a:pt x="1448215" y="270284"/>
                    <a:pt x="1438772" y="270284"/>
                    <a:pt x="1432947" y="264459"/>
                  </a:cubicBezTo>
                  <a:lnTo>
                    <a:pt x="1386590" y="218102"/>
                  </a:lnTo>
                  <a:cubicBezTo>
                    <a:pt x="1380766" y="212278"/>
                    <a:pt x="1380766" y="202834"/>
                    <a:pt x="1386590" y="197009"/>
                  </a:cubicBezTo>
                  <a:lnTo>
                    <a:pt x="1428850" y="154751"/>
                  </a:lnTo>
                  <a:cubicBezTo>
                    <a:pt x="1431761" y="151839"/>
                    <a:pt x="1435579" y="150382"/>
                    <a:pt x="1439396" y="150382"/>
                  </a:cubicBezTo>
                  <a:close/>
                  <a:moveTo>
                    <a:pt x="1063557" y="150382"/>
                  </a:moveTo>
                  <a:cubicBezTo>
                    <a:pt x="1067374" y="150382"/>
                    <a:pt x="1071191" y="151839"/>
                    <a:pt x="1074103" y="154751"/>
                  </a:cubicBezTo>
                  <a:lnTo>
                    <a:pt x="1120461" y="201108"/>
                  </a:lnTo>
                  <a:cubicBezTo>
                    <a:pt x="1126285" y="206933"/>
                    <a:pt x="1126285" y="216376"/>
                    <a:pt x="1120461" y="222200"/>
                  </a:cubicBezTo>
                  <a:lnTo>
                    <a:pt x="1078202" y="264459"/>
                  </a:lnTo>
                  <a:cubicBezTo>
                    <a:pt x="1072377" y="270284"/>
                    <a:pt x="1062934" y="270284"/>
                    <a:pt x="1057109" y="264459"/>
                  </a:cubicBezTo>
                  <a:lnTo>
                    <a:pt x="1010752" y="218102"/>
                  </a:lnTo>
                  <a:cubicBezTo>
                    <a:pt x="1004928" y="212278"/>
                    <a:pt x="1004928" y="202834"/>
                    <a:pt x="1010752" y="197009"/>
                  </a:cubicBezTo>
                  <a:lnTo>
                    <a:pt x="1053011" y="154751"/>
                  </a:lnTo>
                  <a:cubicBezTo>
                    <a:pt x="1055923" y="151839"/>
                    <a:pt x="1059740" y="150382"/>
                    <a:pt x="1063557" y="150382"/>
                  </a:cubicBezTo>
                  <a:close/>
                  <a:moveTo>
                    <a:pt x="687720" y="150382"/>
                  </a:moveTo>
                  <a:cubicBezTo>
                    <a:pt x="691536" y="150382"/>
                    <a:pt x="695353" y="151839"/>
                    <a:pt x="698265" y="154751"/>
                  </a:cubicBezTo>
                  <a:lnTo>
                    <a:pt x="744623" y="201108"/>
                  </a:lnTo>
                  <a:cubicBezTo>
                    <a:pt x="750447" y="206933"/>
                    <a:pt x="750447" y="216376"/>
                    <a:pt x="744623" y="222200"/>
                  </a:cubicBezTo>
                  <a:lnTo>
                    <a:pt x="702363" y="264459"/>
                  </a:lnTo>
                  <a:cubicBezTo>
                    <a:pt x="696539" y="270284"/>
                    <a:pt x="687096" y="270284"/>
                    <a:pt x="681271" y="264459"/>
                  </a:cubicBezTo>
                  <a:lnTo>
                    <a:pt x="634914" y="218102"/>
                  </a:lnTo>
                  <a:cubicBezTo>
                    <a:pt x="629089" y="212278"/>
                    <a:pt x="629089" y="202834"/>
                    <a:pt x="634914" y="197009"/>
                  </a:cubicBezTo>
                  <a:lnTo>
                    <a:pt x="677173" y="154751"/>
                  </a:lnTo>
                  <a:cubicBezTo>
                    <a:pt x="680085" y="151839"/>
                    <a:pt x="683903" y="150382"/>
                    <a:pt x="687720" y="150382"/>
                  </a:cubicBezTo>
                  <a:close/>
                  <a:moveTo>
                    <a:pt x="311881" y="150382"/>
                  </a:moveTo>
                  <a:cubicBezTo>
                    <a:pt x="315698" y="150382"/>
                    <a:pt x="319515" y="151839"/>
                    <a:pt x="322427" y="154751"/>
                  </a:cubicBezTo>
                  <a:lnTo>
                    <a:pt x="368785" y="201108"/>
                  </a:lnTo>
                  <a:cubicBezTo>
                    <a:pt x="374609" y="206933"/>
                    <a:pt x="374609" y="216376"/>
                    <a:pt x="368785" y="222200"/>
                  </a:cubicBezTo>
                  <a:lnTo>
                    <a:pt x="326526" y="264459"/>
                  </a:lnTo>
                  <a:cubicBezTo>
                    <a:pt x="320701" y="270284"/>
                    <a:pt x="311258" y="270284"/>
                    <a:pt x="305433" y="264459"/>
                  </a:cubicBezTo>
                  <a:lnTo>
                    <a:pt x="259076" y="218102"/>
                  </a:lnTo>
                  <a:cubicBezTo>
                    <a:pt x="253252" y="212278"/>
                    <a:pt x="253252" y="202834"/>
                    <a:pt x="259076" y="197009"/>
                  </a:cubicBezTo>
                  <a:lnTo>
                    <a:pt x="301335" y="154751"/>
                  </a:lnTo>
                  <a:cubicBezTo>
                    <a:pt x="304247" y="151839"/>
                    <a:pt x="308064" y="150382"/>
                    <a:pt x="311881" y="150382"/>
                  </a:cubicBezTo>
                  <a:close/>
                  <a:moveTo>
                    <a:pt x="3664390" y="146250"/>
                  </a:moveTo>
                  <a:cubicBezTo>
                    <a:pt x="3665760" y="146228"/>
                    <a:pt x="3667138" y="146730"/>
                    <a:pt x="3668200" y="147759"/>
                  </a:cubicBezTo>
                  <a:lnTo>
                    <a:pt x="3672758" y="152175"/>
                  </a:lnTo>
                  <a:cubicBezTo>
                    <a:pt x="3674881" y="154234"/>
                    <a:pt x="3674934" y="157624"/>
                    <a:pt x="3672876" y="159747"/>
                  </a:cubicBezTo>
                  <a:lnTo>
                    <a:pt x="3660464" y="172554"/>
                  </a:lnTo>
                  <a:cubicBezTo>
                    <a:pt x="3658406" y="174677"/>
                    <a:pt x="3655015" y="174730"/>
                    <a:pt x="3652892" y="172672"/>
                  </a:cubicBezTo>
                  <a:lnTo>
                    <a:pt x="3648335" y="168255"/>
                  </a:lnTo>
                  <a:cubicBezTo>
                    <a:pt x="3646212" y="166197"/>
                    <a:pt x="3646158" y="162807"/>
                    <a:pt x="3648216" y="160684"/>
                  </a:cubicBezTo>
                  <a:lnTo>
                    <a:pt x="3660628" y="147877"/>
                  </a:lnTo>
                  <a:cubicBezTo>
                    <a:pt x="3661658" y="146815"/>
                    <a:pt x="3663020" y="146272"/>
                    <a:pt x="3664390" y="146250"/>
                  </a:cubicBezTo>
                  <a:close/>
                  <a:moveTo>
                    <a:pt x="3288552" y="146250"/>
                  </a:moveTo>
                  <a:cubicBezTo>
                    <a:pt x="3289922" y="146228"/>
                    <a:pt x="3291300" y="146730"/>
                    <a:pt x="3292362" y="147759"/>
                  </a:cubicBezTo>
                  <a:lnTo>
                    <a:pt x="3296920" y="152175"/>
                  </a:lnTo>
                  <a:cubicBezTo>
                    <a:pt x="3299042" y="154234"/>
                    <a:pt x="3299096" y="157624"/>
                    <a:pt x="3297038" y="159747"/>
                  </a:cubicBezTo>
                  <a:lnTo>
                    <a:pt x="3284625" y="172554"/>
                  </a:lnTo>
                  <a:cubicBezTo>
                    <a:pt x="3282567" y="174677"/>
                    <a:pt x="3279178" y="174730"/>
                    <a:pt x="3277054" y="172672"/>
                  </a:cubicBezTo>
                  <a:lnTo>
                    <a:pt x="3272497" y="168255"/>
                  </a:lnTo>
                  <a:cubicBezTo>
                    <a:pt x="3270373" y="166197"/>
                    <a:pt x="3270320" y="162807"/>
                    <a:pt x="3272378" y="160684"/>
                  </a:cubicBezTo>
                  <a:lnTo>
                    <a:pt x="3284791" y="147877"/>
                  </a:lnTo>
                  <a:cubicBezTo>
                    <a:pt x="3285820" y="146815"/>
                    <a:pt x="3287182" y="146272"/>
                    <a:pt x="3288552" y="146250"/>
                  </a:cubicBezTo>
                  <a:close/>
                  <a:moveTo>
                    <a:pt x="2912714" y="146250"/>
                  </a:moveTo>
                  <a:cubicBezTo>
                    <a:pt x="2914084" y="146228"/>
                    <a:pt x="2915462" y="146730"/>
                    <a:pt x="2916524" y="147759"/>
                  </a:cubicBezTo>
                  <a:lnTo>
                    <a:pt x="2921081" y="152175"/>
                  </a:lnTo>
                  <a:cubicBezTo>
                    <a:pt x="2923205" y="154234"/>
                    <a:pt x="2923258" y="157624"/>
                    <a:pt x="2921200" y="159747"/>
                  </a:cubicBezTo>
                  <a:lnTo>
                    <a:pt x="2908788" y="172554"/>
                  </a:lnTo>
                  <a:cubicBezTo>
                    <a:pt x="2906730" y="174677"/>
                    <a:pt x="2903339" y="174730"/>
                    <a:pt x="2901216" y="172672"/>
                  </a:cubicBezTo>
                  <a:lnTo>
                    <a:pt x="2896659" y="168255"/>
                  </a:lnTo>
                  <a:cubicBezTo>
                    <a:pt x="2894535" y="166197"/>
                    <a:pt x="2894482" y="162807"/>
                    <a:pt x="2896540" y="160684"/>
                  </a:cubicBezTo>
                  <a:lnTo>
                    <a:pt x="2908952" y="147877"/>
                  </a:lnTo>
                  <a:cubicBezTo>
                    <a:pt x="2909982" y="146815"/>
                    <a:pt x="2911344" y="146272"/>
                    <a:pt x="2912714" y="146250"/>
                  </a:cubicBezTo>
                  <a:close/>
                  <a:moveTo>
                    <a:pt x="2536876" y="146250"/>
                  </a:moveTo>
                  <a:cubicBezTo>
                    <a:pt x="2538246" y="146228"/>
                    <a:pt x="2539624" y="146730"/>
                    <a:pt x="2540686" y="147759"/>
                  </a:cubicBezTo>
                  <a:lnTo>
                    <a:pt x="2545243" y="152175"/>
                  </a:lnTo>
                  <a:cubicBezTo>
                    <a:pt x="2547366" y="154234"/>
                    <a:pt x="2547420" y="157624"/>
                    <a:pt x="2545361" y="159747"/>
                  </a:cubicBezTo>
                  <a:lnTo>
                    <a:pt x="2532949" y="172554"/>
                  </a:lnTo>
                  <a:cubicBezTo>
                    <a:pt x="2530891" y="174677"/>
                    <a:pt x="2527501" y="174730"/>
                    <a:pt x="2525378" y="172672"/>
                  </a:cubicBezTo>
                  <a:lnTo>
                    <a:pt x="2520820" y="168255"/>
                  </a:lnTo>
                  <a:cubicBezTo>
                    <a:pt x="2518697" y="166197"/>
                    <a:pt x="2518644" y="162807"/>
                    <a:pt x="2520702" y="160684"/>
                  </a:cubicBezTo>
                  <a:lnTo>
                    <a:pt x="2533114" y="147877"/>
                  </a:lnTo>
                  <a:cubicBezTo>
                    <a:pt x="2534144" y="146815"/>
                    <a:pt x="2535506" y="146272"/>
                    <a:pt x="2536876" y="146250"/>
                  </a:cubicBezTo>
                  <a:close/>
                  <a:moveTo>
                    <a:pt x="2161038" y="146250"/>
                  </a:moveTo>
                  <a:cubicBezTo>
                    <a:pt x="2162408" y="146228"/>
                    <a:pt x="2163786" y="146730"/>
                    <a:pt x="2164848" y="147759"/>
                  </a:cubicBezTo>
                  <a:lnTo>
                    <a:pt x="2169405" y="152175"/>
                  </a:lnTo>
                  <a:cubicBezTo>
                    <a:pt x="2171528" y="154234"/>
                    <a:pt x="2171582" y="157624"/>
                    <a:pt x="2169524" y="159747"/>
                  </a:cubicBezTo>
                  <a:lnTo>
                    <a:pt x="2157112" y="172554"/>
                  </a:lnTo>
                  <a:cubicBezTo>
                    <a:pt x="2155053" y="174677"/>
                    <a:pt x="2151663" y="174730"/>
                    <a:pt x="2149540" y="172672"/>
                  </a:cubicBezTo>
                  <a:lnTo>
                    <a:pt x="2144983" y="168255"/>
                  </a:lnTo>
                  <a:cubicBezTo>
                    <a:pt x="2142859" y="166197"/>
                    <a:pt x="2142806" y="162807"/>
                    <a:pt x="2144864" y="160684"/>
                  </a:cubicBezTo>
                  <a:lnTo>
                    <a:pt x="2157276" y="147877"/>
                  </a:lnTo>
                  <a:cubicBezTo>
                    <a:pt x="2158306" y="146815"/>
                    <a:pt x="2159668" y="146272"/>
                    <a:pt x="2161038" y="146250"/>
                  </a:cubicBezTo>
                  <a:close/>
                  <a:moveTo>
                    <a:pt x="1785199" y="146250"/>
                  </a:moveTo>
                  <a:cubicBezTo>
                    <a:pt x="1786570" y="146228"/>
                    <a:pt x="1787948" y="146730"/>
                    <a:pt x="1789010" y="147759"/>
                  </a:cubicBezTo>
                  <a:lnTo>
                    <a:pt x="1793567" y="152175"/>
                  </a:lnTo>
                  <a:cubicBezTo>
                    <a:pt x="1795690" y="154234"/>
                    <a:pt x="1795743" y="157624"/>
                    <a:pt x="1793686" y="159747"/>
                  </a:cubicBezTo>
                  <a:lnTo>
                    <a:pt x="1781273" y="172554"/>
                  </a:lnTo>
                  <a:cubicBezTo>
                    <a:pt x="1779215" y="174677"/>
                    <a:pt x="1775825" y="174730"/>
                    <a:pt x="1773702" y="172672"/>
                  </a:cubicBezTo>
                  <a:lnTo>
                    <a:pt x="1769144" y="168255"/>
                  </a:lnTo>
                  <a:cubicBezTo>
                    <a:pt x="1767021" y="166197"/>
                    <a:pt x="1766968" y="162807"/>
                    <a:pt x="1769026" y="160684"/>
                  </a:cubicBezTo>
                  <a:lnTo>
                    <a:pt x="1781438" y="147877"/>
                  </a:lnTo>
                  <a:cubicBezTo>
                    <a:pt x="1782467" y="146815"/>
                    <a:pt x="1783830" y="146272"/>
                    <a:pt x="1785199" y="146250"/>
                  </a:cubicBezTo>
                  <a:close/>
                  <a:moveTo>
                    <a:pt x="1409362" y="146250"/>
                  </a:moveTo>
                  <a:cubicBezTo>
                    <a:pt x="1410732" y="146228"/>
                    <a:pt x="1412110" y="146730"/>
                    <a:pt x="1413172" y="147759"/>
                  </a:cubicBezTo>
                  <a:lnTo>
                    <a:pt x="1417729" y="152175"/>
                  </a:lnTo>
                  <a:cubicBezTo>
                    <a:pt x="1419852" y="154234"/>
                    <a:pt x="1419906" y="157624"/>
                    <a:pt x="1417847" y="159747"/>
                  </a:cubicBezTo>
                  <a:lnTo>
                    <a:pt x="1405435" y="172554"/>
                  </a:lnTo>
                  <a:cubicBezTo>
                    <a:pt x="1403377" y="174677"/>
                    <a:pt x="1399987" y="174730"/>
                    <a:pt x="1397863" y="172672"/>
                  </a:cubicBezTo>
                  <a:lnTo>
                    <a:pt x="1393307" y="168255"/>
                  </a:lnTo>
                  <a:cubicBezTo>
                    <a:pt x="1391183" y="166197"/>
                    <a:pt x="1391130" y="162807"/>
                    <a:pt x="1393188" y="160684"/>
                  </a:cubicBezTo>
                  <a:lnTo>
                    <a:pt x="1405600" y="147877"/>
                  </a:lnTo>
                  <a:cubicBezTo>
                    <a:pt x="1406630" y="146815"/>
                    <a:pt x="1407991" y="146272"/>
                    <a:pt x="1409362" y="146250"/>
                  </a:cubicBezTo>
                  <a:close/>
                  <a:moveTo>
                    <a:pt x="1033523" y="146250"/>
                  </a:moveTo>
                  <a:cubicBezTo>
                    <a:pt x="1034893" y="146228"/>
                    <a:pt x="1036272" y="146730"/>
                    <a:pt x="1037334" y="147759"/>
                  </a:cubicBezTo>
                  <a:lnTo>
                    <a:pt x="1041891" y="152175"/>
                  </a:lnTo>
                  <a:cubicBezTo>
                    <a:pt x="1044014" y="154234"/>
                    <a:pt x="1044067" y="157624"/>
                    <a:pt x="1042009" y="159747"/>
                  </a:cubicBezTo>
                  <a:lnTo>
                    <a:pt x="1029597" y="172554"/>
                  </a:lnTo>
                  <a:cubicBezTo>
                    <a:pt x="1027539" y="174677"/>
                    <a:pt x="1024148" y="174730"/>
                    <a:pt x="1022025" y="172672"/>
                  </a:cubicBezTo>
                  <a:lnTo>
                    <a:pt x="1017468" y="168255"/>
                  </a:lnTo>
                  <a:cubicBezTo>
                    <a:pt x="1015345" y="166197"/>
                    <a:pt x="1015292" y="162807"/>
                    <a:pt x="1017350" y="160684"/>
                  </a:cubicBezTo>
                  <a:lnTo>
                    <a:pt x="1029762" y="147877"/>
                  </a:lnTo>
                  <a:cubicBezTo>
                    <a:pt x="1030791" y="146815"/>
                    <a:pt x="1032153" y="146272"/>
                    <a:pt x="1033523" y="146250"/>
                  </a:cubicBezTo>
                  <a:close/>
                  <a:moveTo>
                    <a:pt x="657685" y="146250"/>
                  </a:moveTo>
                  <a:cubicBezTo>
                    <a:pt x="659056" y="146228"/>
                    <a:pt x="660434" y="146730"/>
                    <a:pt x="661495" y="147759"/>
                  </a:cubicBezTo>
                  <a:lnTo>
                    <a:pt x="666052" y="152175"/>
                  </a:lnTo>
                  <a:cubicBezTo>
                    <a:pt x="668176" y="154234"/>
                    <a:pt x="668229" y="157624"/>
                    <a:pt x="666171" y="159747"/>
                  </a:cubicBezTo>
                  <a:lnTo>
                    <a:pt x="653759" y="172554"/>
                  </a:lnTo>
                  <a:cubicBezTo>
                    <a:pt x="651701" y="174677"/>
                    <a:pt x="648311" y="174730"/>
                    <a:pt x="646187" y="172672"/>
                  </a:cubicBezTo>
                  <a:lnTo>
                    <a:pt x="641630" y="168255"/>
                  </a:lnTo>
                  <a:cubicBezTo>
                    <a:pt x="639507" y="166197"/>
                    <a:pt x="639454" y="162807"/>
                    <a:pt x="641512" y="160684"/>
                  </a:cubicBezTo>
                  <a:lnTo>
                    <a:pt x="653924" y="147877"/>
                  </a:lnTo>
                  <a:cubicBezTo>
                    <a:pt x="654953" y="146815"/>
                    <a:pt x="656315" y="146272"/>
                    <a:pt x="657685" y="146250"/>
                  </a:cubicBezTo>
                  <a:close/>
                  <a:moveTo>
                    <a:pt x="281847" y="146250"/>
                  </a:moveTo>
                  <a:cubicBezTo>
                    <a:pt x="283217" y="146228"/>
                    <a:pt x="284596" y="146730"/>
                    <a:pt x="285658" y="147759"/>
                  </a:cubicBezTo>
                  <a:lnTo>
                    <a:pt x="290215" y="152175"/>
                  </a:lnTo>
                  <a:cubicBezTo>
                    <a:pt x="292338" y="154234"/>
                    <a:pt x="292391" y="157624"/>
                    <a:pt x="290333" y="159747"/>
                  </a:cubicBezTo>
                  <a:lnTo>
                    <a:pt x="277921" y="172554"/>
                  </a:lnTo>
                  <a:cubicBezTo>
                    <a:pt x="275863" y="174677"/>
                    <a:pt x="272472" y="174730"/>
                    <a:pt x="270349" y="172672"/>
                  </a:cubicBezTo>
                  <a:lnTo>
                    <a:pt x="265792" y="168255"/>
                  </a:lnTo>
                  <a:cubicBezTo>
                    <a:pt x="263669" y="166197"/>
                    <a:pt x="263616" y="162807"/>
                    <a:pt x="265674" y="160684"/>
                  </a:cubicBezTo>
                  <a:lnTo>
                    <a:pt x="278086" y="147877"/>
                  </a:lnTo>
                  <a:cubicBezTo>
                    <a:pt x="279115" y="146815"/>
                    <a:pt x="280477" y="146272"/>
                    <a:pt x="281847" y="146250"/>
                  </a:cubicBezTo>
                  <a:close/>
                  <a:moveTo>
                    <a:pt x="3600952" y="146089"/>
                  </a:moveTo>
                  <a:lnTo>
                    <a:pt x="3617862" y="146089"/>
                  </a:lnTo>
                  <a:cubicBezTo>
                    <a:pt x="3623088" y="146089"/>
                    <a:pt x="3627324" y="150326"/>
                    <a:pt x="3627324" y="155552"/>
                  </a:cubicBezTo>
                  <a:lnTo>
                    <a:pt x="3627324" y="166767"/>
                  </a:lnTo>
                  <a:cubicBezTo>
                    <a:pt x="3627324" y="171994"/>
                    <a:pt x="3623088" y="176230"/>
                    <a:pt x="3617862" y="176230"/>
                  </a:cubicBezTo>
                  <a:lnTo>
                    <a:pt x="3600952" y="176230"/>
                  </a:lnTo>
                  <a:cubicBezTo>
                    <a:pt x="3595726" y="176230"/>
                    <a:pt x="3591489" y="171994"/>
                    <a:pt x="3591489" y="166767"/>
                  </a:cubicBezTo>
                  <a:lnTo>
                    <a:pt x="3591489" y="155552"/>
                  </a:lnTo>
                  <a:cubicBezTo>
                    <a:pt x="3591489" y="150326"/>
                    <a:pt x="3595726" y="146089"/>
                    <a:pt x="3600952" y="146089"/>
                  </a:cubicBezTo>
                  <a:close/>
                  <a:moveTo>
                    <a:pt x="3225114" y="146089"/>
                  </a:moveTo>
                  <a:lnTo>
                    <a:pt x="3242023" y="146089"/>
                  </a:lnTo>
                  <a:cubicBezTo>
                    <a:pt x="3247250" y="146089"/>
                    <a:pt x="3251486" y="150326"/>
                    <a:pt x="3251486" y="155552"/>
                  </a:cubicBezTo>
                  <a:lnTo>
                    <a:pt x="3251486" y="166767"/>
                  </a:lnTo>
                  <a:cubicBezTo>
                    <a:pt x="3251486" y="171994"/>
                    <a:pt x="3247250" y="176230"/>
                    <a:pt x="3242023" y="176230"/>
                  </a:cubicBezTo>
                  <a:lnTo>
                    <a:pt x="3225114" y="176230"/>
                  </a:lnTo>
                  <a:cubicBezTo>
                    <a:pt x="3219888" y="176230"/>
                    <a:pt x="3215651" y="171994"/>
                    <a:pt x="3215652" y="166767"/>
                  </a:cubicBezTo>
                  <a:lnTo>
                    <a:pt x="3215651" y="155552"/>
                  </a:lnTo>
                  <a:cubicBezTo>
                    <a:pt x="3215652" y="150326"/>
                    <a:pt x="3219888" y="146089"/>
                    <a:pt x="3225114" y="146089"/>
                  </a:cubicBezTo>
                  <a:close/>
                  <a:moveTo>
                    <a:pt x="2849276" y="146089"/>
                  </a:moveTo>
                  <a:lnTo>
                    <a:pt x="2866185" y="146089"/>
                  </a:lnTo>
                  <a:cubicBezTo>
                    <a:pt x="2871412" y="146089"/>
                    <a:pt x="2875648" y="150326"/>
                    <a:pt x="2875648" y="155552"/>
                  </a:cubicBezTo>
                  <a:lnTo>
                    <a:pt x="2875648" y="166767"/>
                  </a:lnTo>
                  <a:cubicBezTo>
                    <a:pt x="2875648" y="171994"/>
                    <a:pt x="2871412" y="176230"/>
                    <a:pt x="2866185" y="176230"/>
                  </a:cubicBezTo>
                  <a:lnTo>
                    <a:pt x="2849276" y="176230"/>
                  </a:lnTo>
                  <a:cubicBezTo>
                    <a:pt x="2844050" y="176230"/>
                    <a:pt x="2839812" y="171994"/>
                    <a:pt x="2839813" y="166767"/>
                  </a:cubicBezTo>
                  <a:lnTo>
                    <a:pt x="2839812" y="155552"/>
                  </a:lnTo>
                  <a:cubicBezTo>
                    <a:pt x="2839813" y="150326"/>
                    <a:pt x="2844050" y="146089"/>
                    <a:pt x="2849276" y="146089"/>
                  </a:cubicBezTo>
                  <a:close/>
                  <a:moveTo>
                    <a:pt x="2473438" y="146089"/>
                  </a:moveTo>
                  <a:lnTo>
                    <a:pt x="2490347" y="146089"/>
                  </a:lnTo>
                  <a:cubicBezTo>
                    <a:pt x="2495573" y="146089"/>
                    <a:pt x="2499810" y="150326"/>
                    <a:pt x="2499809" y="155552"/>
                  </a:cubicBezTo>
                  <a:lnTo>
                    <a:pt x="2499810" y="166767"/>
                  </a:lnTo>
                  <a:cubicBezTo>
                    <a:pt x="2499809" y="171994"/>
                    <a:pt x="2495573" y="176230"/>
                    <a:pt x="2490347" y="176230"/>
                  </a:cubicBezTo>
                  <a:lnTo>
                    <a:pt x="2473438" y="176230"/>
                  </a:lnTo>
                  <a:cubicBezTo>
                    <a:pt x="2468212" y="176230"/>
                    <a:pt x="2463975" y="171994"/>
                    <a:pt x="2463976" y="166767"/>
                  </a:cubicBezTo>
                  <a:lnTo>
                    <a:pt x="2463975" y="155552"/>
                  </a:lnTo>
                  <a:cubicBezTo>
                    <a:pt x="2463976" y="150326"/>
                    <a:pt x="2468212" y="146089"/>
                    <a:pt x="2473438" y="146089"/>
                  </a:cubicBezTo>
                  <a:close/>
                  <a:moveTo>
                    <a:pt x="2097600" y="146089"/>
                  </a:moveTo>
                  <a:lnTo>
                    <a:pt x="2114509" y="146089"/>
                  </a:lnTo>
                  <a:cubicBezTo>
                    <a:pt x="2119736" y="146089"/>
                    <a:pt x="2123972" y="150326"/>
                    <a:pt x="2123972" y="155552"/>
                  </a:cubicBezTo>
                  <a:lnTo>
                    <a:pt x="2123972" y="166767"/>
                  </a:lnTo>
                  <a:cubicBezTo>
                    <a:pt x="2123972" y="171994"/>
                    <a:pt x="2119736" y="176230"/>
                    <a:pt x="2114509" y="176230"/>
                  </a:cubicBezTo>
                  <a:lnTo>
                    <a:pt x="2097600" y="176230"/>
                  </a:lnTo>
                  <a:cubicBezTo>
                    <a:pt x="2092374" y="176230"/>
                    <a:pt x="2088136" y="171994"/>
                    <a:pt x="2088137" y="166767"/>
                  </a:cubicBezTo>
                  <a:lnTo>
                    <a:pt x="2088136" y="155552"/>
                  </a:lnTo>
                  <a:cubicBezTo>
                    <a:pt x="2088137" y="150326"/>
                    <a:pt x="2092374" y="146089"/>
                    <a:pt x="2097600" y="146089"/>
                  </a:cubicBezTo>
                  <a:close/>
                  <a:moveTo>
                    <a:pt x="1721762" y="146089"/>
                  </a:moveTo>
                  <a:lnTo>
                    <a:pt x="1738671" y="146089"/>
                  </a:lnTo>
                  <a:cubicBezTo>
                    <a:pt x="1743897" y="146089"/>
                    <a:pt x="1748134" y="150326"/>
                    <a:pt x="1748133" y="155552"/>
                  </a:cubicBezTo>
                  <a:lnTo>
                    <a:pt x="1748134" y="166767"/>
                  </a:lnTo>
                  <a:cubicBezTo>
                    <a:pt x="1748133" y="171994"/>
                    <a:pt x="1743897" y="176230"/>
                    <a:pt x="1738671" y="176230"/>
                  </a:cubicBezTo>
                  <a:lnTo>
                    <a:pt x="1721762" y="176230"/>
                  </a:lnTo>
                  <a:cubicBezTo>
                    <a:pt x="1716535" y="176230"/>
                    <a:pt x="1712299" y="171994"/>
                    <a:pt x="1712299" y="166767"/>
                  </a:cubicBezTo>
                  <a:lnTo>
                    <a:pt x="1712299" y="155552"/>
                  </a:lnTo>
                  <a:cubicBezTo>
                    <a:pt x="1712299" y="150326"/>
                    <a:pt x="1716535" y="146089"/>
                    <a:pt x="1721762" y="146089"/>
                  </a:cubicBezTo>
                  <a:close/>
                  <a:moveTo>
                    <a:pt x="1345923" y="146089"/>
                  </a:moveTo>
                  <a:lnTo>
                    <a:pt x="1362832" y="146089"/>
                  </a:lnTo>
                  <a:cubicBezTo>
                    <a:pt x="1368059" y="146089"/>
                    <a:pt x="1372295" y="150326"/>
                    <a:pt x="1372295" y="155552"/>
                  </a:cubicBezTo>
                  <a:lnTo>
                    <a:pt x="1372295" y="166767"/>
                  </a:lnTo>
                  <a:cubicBezTo>
                    <a:pt x="1372295" y="171994"/>
                    <a:pt x="1368059" y="176230"/>
                    <a:pt x="1362832" y="176230"/>
                  </a:cubicBezTo>
                  <a:lnTo>
                    <a:pt x="1345923" y="176230"/>
                  </a:lnTo>
                  <a:cubicBezTo>
                    <a:pt x="1340698" y="176230"/>
                    <a:pt x="1336461" y="171994"/>
                    <a:pt x="1336461" y="166767"/>
                  </a:cubicBezTo>
                  <a:lnTo>
                    <a:pt x="1336461" y="155552"/>
                  </a:lnTo>
                  <a:cubicBezTo>
                    <a:pt x="1336461" y="150326"/>
                    <a:pt x="1340698" y="146089"/>
                    <a:pt x="1345923" y="146089"/>
                  </a:cubicBezTo>
                  <a:close/>
                  <a:moveTo>
                    <a:pt x="970086" y="146089"/>
                  </a:moveTo>
                  <a:lnTo>
                    <a:pt x="986994" y="146089"/>
                  </a:lnTo>
                  <a:cubicBezTo>
                    <a:pt x="992221" y="146089"/>
                    <a:pt x="996458" y="150326"/>
                    <a:pt x="996457" y="155552"/>
                  </a:cubicBezTo>
                  <a:lnTo>
                    <a:pt x="996458" y="166767"/>
                  </a:lnTo>
                  <a:cubicBezTo>
                    <a:pt x="996457" y="171994"/>
                    <a:pt x="992221" y="176230"/>
                    <a:pt x="986994" y="176230"/>
                  </a:cubicBezTo>
                  <a:lnTo>
                    <a:pt x="970086" y="176230"/>
                  </a:lnTo>
                  <a:cubicBezTo>
                    <a:pt x="964859" y="176230"/>
                    <a:pt x="960622" y="171994"/>
                    <a:pt x="960623" y="166767"/>
                  </a:cubicBezTo>
                  <a:lnTo>
                    <a:pt x="960622" y="155552"/>
                  </a:lnTo>
                  <a:cubicBezTo>
                    <a:pt x="960623" y="150326"/>
                    <a:pt x="964859" y="146089"/>
                    <a:pt x="970086" y="146089"/>
                  </a:cubicBezTo>
                  <a:close/>
                  <a:moveTo>
                    <a:pt x="594247" y="146089"/>
                  </a:moveTo>
                  <a:lnTo>
                    <a:pt x="611156" y="146089"/>
                  </a:lnTo>
                  <a:cubicBezTo>
                    <a:pt x="616382" y="146089"/>
                    <a:pt x="620619" y="150326"/>
                    <a:pt x="620619" y="155552"/>
                  </a:cubicBezTo>
                  <a:lnTo>
                    <a:pt x="620619" y="166767"/>
                  </a:lnTo>
                  <a:cubicBezTo>
                    <a:pt x="620619" y="171994"/>
                    <a:pt x="616382" y="176230"/>
                    <a:pt x="611156" y="176230"/>
                  </a:cubicBezTo>
                  <a:lnTo>
                    <a:pt x="594247" y="176230"/>
                  </a:lnTo>
                  <a:cubicBezTo>
                    <a:pt x="589021" y="176230"/>
                    <a:pt x="584784" y="171994"/>
                    <a:pt x="584785" y="166767"/>
                  </a:cubicBezTo>
                  <a:lnTo>
                    <a:pt x="584784" y="155552"/>
                  </a:lnTo>
                  <a:cubicBezTo>
                    <a:pt x="584785" y="150326"/>
                    <a:pt x="589021" y="146089"/>
                    <a:pt x="594247" y="146089"/>
                  </a:cubicBezTo>
                  <a:close/>
                  <a:moveTo>
                    <a:pt x="3917801" y="122409"/>
                  </a:moveTo>
                  <a:lnTo>
                    <a:pt x="3934795" y="174072"/>
                  </a:lnTo>
                  <a:lnTo>
                    <a:pt x="3928729" y="174072"/>
                  </a:lnTo>
                  <a:cubicBezTo>
                    <a:pt x="3922694" y="174072"/>
                    <a:pt x="3917801" y="169180"/>
                    <a:pt x="3917801" y="163144"/>
                  </a:cubicBezTo>
                  <a:lnTo>
                    <a:pt x="3917801" y="143762"/>
                  </a:lnTo>
                  <a:lnTo>
                    <a:pt x="3917801" y="142894"/>
                  </a:lnTo>
                  <a:close/>
                  <a:moveTo>
                    <a:pt x="3699940" y="106412"/>
                  </a:moveTo>
                  <a:lnTo>
                    <a:pt x="3713150" y="111137"/>
                  </a:lnTo>
                  <a:cubicBezTo>
                    <a:pt x="3717470" y="112682"/>
                    <a:pt x="3719720" y="117437"/>
                    <a:pt x="3718175" y="121758"/>
                  </a:cubicBezTo>
                  <a:lnTo>
                    <a:pt x="3713937" y="133607"/>
                  </a:lnTo>
                  <a:cubicBezTo>
                    <a:pt x="3712392" y="137927"/>
                    <a:pt x="3707637" y="140177"/>
                    <a:pt x="3703317" y="138632"/>
                  </a:cubicBezTo>
                  <a:lnTo>
                    <a:pt x="3690106" y="133907"/>
                  </a:lnTo>
                  <a:cubicBezTo>
                    <a:pt x="3685785" y="132362"/>
                    <a:pt x="3683536" y="127608"/>
                    <a:pt x="3685081" y="123287"/>
                  </a:cubicBezTo>
                  <a:lnTo>
                    <a:pt x="3689318" y="111437"/>
                  </a:lnTo>
                  <a:cubicBezTo>
                    <a:pt x="3690864" y="107117"/>
                    <a:pt x="3695618" y="104868"/>
                    <a:pt x="3699940" y="106412"/>
                  </a:cubicBezTo>
                  <a:close/>
                  <a:moveTo>
                    <a:pt x="3324101" y="106412"/>
                  </a:moveTo>
                  <a:lnTo>
                    <a:pt x="3337312" y="111137"/>
                  </a:lnTo>
                  <a:cubicBezTo>
                    <a:pt x="3341632" y="112682"/>
                    <a:pt x="3343882" y="117437"/>
                    <a:pt x="3342337" y="121758"/>
                  </a:cubicBezTo>
                  <a:lnTo>
                    <a:pt x="3338099" y="133607"/>
                  </a:lnTo>
                  <a:cubicBezTo>
                    <a:pt x="3336554" y="137927"/>
                    <a:pt x="3331799" y="140177"/>
                    <a:pt x="3327478" y="138632"/>
                  </a:cubicBezTo>
                  <a:lnTo>
                    <a:pt x="3314268" y="133907"/>
                  </a:lnTo>
                  <a:cubicBezTo>
                    <a:pt x="3309948" y="132362"/>
                    <a:pt x="3307698" y="127608"/>
                    <a:pt x="3309242" y="123287"/>
                  </a:cubicBezTo>
                  <a:lnTo>
                    <a:pt x="3313480" y="111437"/>
                  </a:lnTo>
                  <a:cubicBezTo>
                    <a:pt x="3315026" y="107117"/>
                    <a:pt x="3319781" y="104868"/>
                    <a:pt x="3324101" y="106412"/>
                  </a:cubicBezTo>
                  <a:close/>
                  <a:moveTo>
                    <a:pt x="2948263" y="106412"/>
                  </a:moveTo>
                  <a:lnTo>
                    <a:pt x="2961474" y="111137"/>
                  </a:lnTo>
                  <a:cubicBezTo>
                    <a:pt x="2965795" y="112682"/>
                    <a:pt x="2968044" y="117437"/>
                    <a:pt x="2966499" y="121758"/>
                  </a:cubicBezTo>
                  <a:lnTo>
                    <a:pt x="2962261" y="133607"/>
                  </a:lnTo>
                  <a:cubicBezTo>
                    <a:pt x="2960716" y="137927"/>
                    <a:pt x="2955961" y="140177"/>
                    <a:pt x="2951640" y="138632"/>
                  </a:cubicBezTo>
                  <a:lnTo>
                    <a:pt x="2938430" y="133907"/>
                  </a:lnTo>
                  <a:cubicBezTo>
                    <a:pt x="2934110" y="132362"/>
                    <a:pt x="2931859" y="127608"/>
                    <a:pt x="2933405" y="123287"/>
                  </a:cubicBezTo>
                  <a:lnTo>
                    <a:pt x="2937643" y="111437"/>
                  </a:lnTo>
                  <a:cubicBezTo>
                    <a:pt x="2939188" y="107117"/>
                    <a:pt x="2943943" y="104868"/>
                    <a:pt x="2948263" y="106412"/>
                  </a:cubicBezTo>
                  <a:close/>
                  <a:moveTo>
                    <a:pt x="2572426" y="106412"/>
                  </a:moveTo>
                  <a:lnTo>
                    <a:pt x="2585636" y="111137"/>
                  </a:lnTo>
                  <a:cubicBezTo>
                    <a:pt x="2589956" y="112682"/>
                    <a:pt x="2592206" y="117437"/>
                    <a:pt x="2590661" y="121758"/>
                  </a:cubicBezTo>
                  <a:lnTo>
                    <a:pt x="2586423" y="133607"/>
                  </a:lnTo>
                  <a:cubicBezTo>
                    <a:pt x="2584878" y="137927"/>
                    <a:pt x="2580122" y="140177"/>
                    <a:pt x="2575802" y="138632"/>
                  </a:cubicBezTo>
                  <a:lnTo>
                    <a:pt x="2562592" y="133907"/>
                  </a:lnTo>
                  <a:cubicBezTo>
                    <a:pt x="2558272" y="132362"/>
                    <a:pt x="2556022" y="127608"/>
                    <a:pt x="2557567" y="123287"/>
                  </a:cubicBezTo>
                  <a:lnTo>
                    <a:pt x="2561804" y="111437"/>
                  </a:lnTo>
                  <a:cubicBezTo>
                    <a:pt x="2563350" y="107117"/>
                    <a:pt x="2568104" y="104868"/>
                    <a:pt x="2572426" y="106412"/>
                  </a:cubicBezTo>
                  <a:close/>
                  <a:moveTo>
                    <a:pt x="2196587" y="106412"/>
                  </a:moveTo>
                  <a:lnTo>
                    <a:pt x="2209798" y="111137"/>
                  </a:lnTo>
                  <a:cubicBezTo>
                    <a:pt x="2214118" y="112682"/>
                    <a:pt x="2216368" y="117437"/>
                    <a:pt x="2214823" y="121758"/>
                  </a:cubicBezTo>
                  <a:lnTo>
                    <a:pt x="2210585" y="133607"/>
                  </a:lnTo>
                  <a:cubicBezTo>
                    <a:pt x="2209040" y="137927"/>
                    <a:pt x="2204285" y="140177"/>
                    <a:pt x="2199964" y="138632"/>
                  </a:cubicBezTo>
                  <a:lnTo>
                    <a:pt x="2186754" y="133907"/>
                  </a:lnTo>
                  <a:cubicBezTo>
                    <a:pt x="2182434" y="132362"/>
                    <a:pt x="2180183" y="127608"/>
                    <a:pt x="2181729" y="123287"/>
                  </a:cubicBezTo>
                  <a:lnTo>
                    <a:pt x="2185966" y="111437"/>
                  </a:lnTo>
                  <a:cubicBezTo>
                    <a:pt x="2187512" y="107117"/>
                    <a:pt x="2192267" y="104868"/>
                    <a:pt x="2196587" y="106412"/>
                  </a:cubicBezTo>
                  <a:close/>
                  <a:moveTo>
                    <a:pt x="1820749" y="106412"/>
                  </a:moveTo>
                  <a:lnTo>
                    <a:pt x="1833960" y="111137"/>
                  </a:lnTo>
                  <a:cubicBezTo>
                    <a:pt x="1838280" y="112682"/>
                    <a:pt x="1840530" y="117437"/>
                    <a:pt x="1838984" y="121758"/>
                  </a:cubicBezTo>
                  <a:lnTo>
                    <a:pt x="1834747" y="133607"/>
                  </a:lnTo>
                  <a:cubicBezTo>
                    <a:pt x="1833202" y="137927"/>
                    <a:pt x="1828446" y="140177"/>
                    <a:pt x="1824126" y="138632"/>
                  </a:cubicBezTo>
                  <a:lnTo>
                    <a:pt x="1810916" y="133907"/>
                  </a:lnTo>
                  <a:cubicBezTo>
                    <a:pt x="1806595" y="132362"/>
                    <a:pt x="1804345" y="127608"/>
                    <a:pt x="1805891" y="123287"/>
                  </a:cubicBezTo>
                  <a:lnTo>
                    <a:pt x="1810128" y="111437"/>
                  </a:lnTo>
                  <a:cubicBezTo>
                    <a:pt x="1811674" y="107117"/>
                    <a:pt x="1816428" y="104868"/>
                    <a:pt x="1820749" y="106412"/>
                  </a:cubicBezTo>
                  <a:close/>
                  <a:moveTo>
                    <a:pt x="1444911" y="106412"/>
                  </a:moveTo>
                  <a:lnTo>
                    <a:pt x="1458122" y="111137"/>
                  </a:lnTo>
                  <a:cubicBezTo>
                    <a:pt x="1462442" y="112682"/>
                    <a:pt x="1464692" y="117437"/>
                    <a:pt x="1463146" y="121758"/>
                  </a:cubicBezTo>
                  <a:lnTo>
                    <a:pt x="1458908" y="133607"/>
                  </a:lnTo>
                  <a:cubicBezTo>
                    <a:pt x="1457363" y="137927"/>
                    <a:pt x="1452609" y="140177"/>
                    <a:pt x="1448288" y="138632"/>
                  </a:cubicBezTo>
                  <a:lnTo>
                    <a:pt x="1435077" y="133907"/>
                  </a:lnTo>
                  <a:cubicBezTo>
                    <a:pt x="1430757" y="132362"/>
                    <a:pt x="1428507" y="127608"/>
                    <a:pt x="1430052" y="123287"/>
                  </a:cubicBezTo>
                  <a:lnTo>
                    <a:pt x="1434290" y="111437"/>
                  </a:lnTo>
                  <a:cubicBezTo>
                    <a:pt x="1435835" y="107117"/>
                    <a:pt x="1440590" y="104868"/>
                    <a:pt x="1444911" y="106412"/>
                  </a:cubicBezTo>
                  <a:close/>
                  <a:moveTo>
                    <a:pt x="1069072" y="106412"/>
                  </a:moveTo>
                  <a:lnTo>
                    <a:pt x="1082283" y="111137"/>
                  </a:lnTo>
                  <a:cubicBezTo>
                    <a:pt x="1086604" y="112682"/>
                    <a:pt x="1088853" y="117437"/>
                    <a:pt x="1087308" y="121758"/>
                  </a:cubicBezTo>
                  <a:lnTo>
                    <a:pt x="1083070" y="133607"/>
                  </a:lnTo>
                  <a:cubicBezTo>
                    <a:pt x="1081525" y="137927"/>
                    <a:pt x="1076770" y="140177"/>
                    <a:pt x="1072450" y="138632"/>
                  </a:cubicBezTo>
                  <a:lnTo>
                    <a:pt x="1059239" y="133907"/>
                  </a:lnTo>
                  <a:cubicBezTo>
                    <a:pt x="1054919" y="132362"/>
                    <a:pt x="1052669" y="127608"/>
                    <a:pt x="1054214" y="123287"/>
                  </a:cubicBezTo>
                  <a:lnTo>
                    <a:pt x="1058451" y="111437"/>
                  </a:lnTo>
                  <a:cubicBezTo>
                    <a:pt x="1059998" y="107117"/>
                    <a:pt x="1064752" y="104868"/>
                    <a:pt x="1069072" y="106412"/>
                  </a:cubicBezTo>
                  <a:close/>
                  <a:moveTo>
                    <a:pt x="693235" y="106412"/>
                  </a:moveTo>
                  <a:lnTo>
                    <a:pt x="706445" y="111137"/>
                  </a:lnTo>
                  <a:cubicBezTo>
                    <a:pt x="710766" y="112682"/>
                    <a:pt x="713016" y="117437"/>
                    <a:pt x="711471" y="121758"/>
                  </a:cubicBezTo>
                  <a:lnTo>
                    <a:pt x="707233" y="133607"/>
                  </a:lnTo>
                  <a:cubicBezTo>
                    <a:pt x="705687" y="137927"/>
                    <a:pt x="700932" y="140177"/>
                    <a:pt x="696612" y="138632"/>
                  </a:cubicBezTo>
                  <a:lnTo>
                    <a:pt x="683401" y="133907"/>
                  </a:lnTo>
                  <a:cubicBezTo>
                    <a:pt x="679081" y="132362"/>
                    <a:pt x="676831" y="127608"/>
                    <a:pt x="678376" y="123287"/>
                  </a:cubicBezTo>
                  <a:lnTo>
                    <a:pt x="682614" y="111437"/>
                  </a:lnTo>
                  <a:cubicBezTo>
                    <a:pt x="684159" y="107117"/>
                    <a:pt x="688914" y="104868"/>
                    <a:pt x="693235" y="106412"/>
                  </a:cubicBezTo>
                  <a:close/>
                  <a:moveTo>
                    <a:pt x="317397" y="106412"/>
                  </a:moveTo>
                  <a:lnTo>
                    <a:pt x="330608" y="111137"/>
                  </a:lnTo>
                  <a:cubicBezTo>
                    <a:pt x="334928" y="112682"/>
                    <a:pt x="337178" y="117437"/>
                    <a:pt x="335632" y="121758"/>
                  </a:cubicBezTo>
                  <a:lnTo>
                    <a:pt x="331395" y="133607"/>
                  </a:lnTo>
                  <a:cubicBezTo>
                    <a:pt x="329850" y="137927"/>
                    <a:pt x="325094" y="140177"/>
                    <a:pt x="320774" y="138632"/>
                  </a:cubicBezTo>
                  <a:lnTo>
                    <a:pt x="307563" y="133907"/>
                  </a:lnTo>
                  <a:cubicBezTo>
                    <a:pt x="303243" y="132362"/>
                    <a:pt x="300993" y="127608"/>
                    <a:pt x="302539" y="123287"/>
                  </a:cubicBezTo>
                  <a:lnTo>
                    <a:pt x="306776" y="111437"/>
                  </a:lnTo>
                  <a:cubicBezTo>
                    <a:pt x="308322" y="107117"/>
                    <a:pt x="313076" y="104868"/>
                    <a:pt x="317397" y="106412"/>
                  </a:cubicBezTo>
                  <a:close/>
                  <a:moveTo>
                    <a:pt x="3552890" y="98057"/>
                  </a:moveTo>
                  <a:lnTo>
                    <a:pt x="3569443" y="98057"/>
                  </a:lnTo>
                  <a:cubicBezTo>
                    <a:pt x="3575478" y="98057"/>
                    <a:pt x="3580372" y="102950"/>
                    <a:pt x="3580372" y="108986"/>
                  </a:cubicBezTo>
                  <a:lnTo>
                    <a:pt x="3580372" y="142894"/>
                  </a:lnTo>
                  <a:lnTo>
                    <a:pt x="3580372" y="143762"/>
                  </a:lnTo>
                  <a:lnTo>
                    <a:pt x="3580372" y="163144"/>
                  </a:lnTo>
                  <a:cubicBezTo>
                    <a:pt x="3580372" y="169180"/>
                    <a:pt x="3575478" y="174072"/>
                    <a:pt x="3569443" y="174072"/>
                  </a:cubicBezTo>
                  <a:lnTo>
                    <a:pt x="3552890" y="174072"/>
                  </a:lnTo>
                  <a:cubicBezTo>
                    <a:pt x="3546855" y="174072"/>
                    <a:pt x="3541962" y="169180"/>
                    <a:pt x="3541962" y="163144"/>
                  </a:cubicBezTo>
                  <a:lnTo>
                    <a:pt x="3541962" y="143762"/>
                  </a:lnTo>
                  <a:lnTo>
                    <a:pt x="3541962" y="142894"/>
                  </a:lnTo>
                  <a:lnTo>
                    <a:pt x="3541962" y="108986"/>
                  </a:lnTo>
                  <a:cubicBezTo>
                    <a:pt x="3541962" y="102950"/>
                    <a:pt x="3546855" y="98057"/>
                    <a:pt x="3552890" y="98057"/>
                  </a:cubicBezTo>
                  <a:close/>
                  <a:moveTo>
                    <a:pt x="3177053" y="98057"/>
                  </a:moveTo>
                  <a:lnTo>
                    <a:pt x="3193605" y="98057"/>
                  </a:lnTo>
                  <a:cubicBezTo>
                    <a:pt x="3199640" y="98057"/>
                    <a:pt x="3204533" y="102950"/>
                    <a:pt x="3204533" y="108986"/>
                  </a:cubicBezTo>
                  <a:lnTo>
                    <a:pt x="3204533" y="142894"/>
                  </a:lnTo>
                  <a:lnTo>
                    <a:pt x="3204533" y="143762"/>
                  </a:lnTo>
                  <a:lnTo>
                    <a:pt x="3204533" y="163144"/>
                  </a:lnTo>
                  <a:cubicBezTo>
                    <a:pt x="3204533" y="169180"/>
                    <a:pt x="3199640" y="174072"/>
                    <a:pt x="3193605" y="174072"/>
                  </a:cubicBezTo>
                  <a:lnTo>
                    <a:pt x="3177053" y="174072"/>
                  </a:lnTo>
                  <a:cubicBezTo>
                    <a:pt x="3171018" y="174072"/>
                    <a:pt x="3166125" y="169180"/>
                    <a:pt x="3166125" y="163144"/>
                  </a:cubicBezTo>
                  <a:lnTo>
                    <a:pt x="3166125" y="143762"/>
                  </a:lnTo>
                  <a:lnTo>
                    <a:pt x="3166125" y="142894"/>
                  </a:lnTo>
                  <a:lnTo>
                    <a:pt x="3166125" y="108986"/>
                  </a:lnTo>
                  <a:cubicBezTo>
                    <a:pt x="3166125" y="102950"/>
                    <a:pt x="3171018" y="98057"/>
                    <a:pt x="3177053" y="98057"/>
                  </a:cubicBezTo>
                  <a:close/>
                  <a:moveTo>
                    <a:pt x="2801215" y="98057"/>
                  </a:moveTo>
                  <a:lnTo>
                    <a:pt x="2817767" y="98057"/>
                  </a:lnTo>
                  <a:cubicBezTo>
                    <a:pt x="2823803" y="98057"/>
                    <a:pt x="2828695" y="102950"/>
                    <a:pt x="2828695" y="108986"/>
                  </a:cubicBezTo>
                  <a:lnTo>
                    <a:pt x="2828695" y="143762"/>
                  </a:lnTo>
                  <a:lnTo>
                    <a:pt x="2828695" y="163144"/>
                  </a:lnTo>
                  <a:cubicBezTo>
                    <a:pt x="2828695" y="169180"/>
                    <a:pt x="2823802" y="174072"/>
                    <a:pt x="2817767" y="174072"/>
                  </a:cubicBezTo>
                  <a:lnTo>
                    <a:pt x="2801214" y="174072"/>
                  </a:lnTo>
                  <a:cubicBezTo>
                    <a:pt x="2795179" y="174072"/>
                    <a:pt x="2790286" y="169180"/>
                    <a:pt x="2790286" y="163144"/>
                  </a:cubicBezTo>
                  <a:lnTo>
                    <a:pt x="2790286" y="142894"/>
                  </a:lnTo>
                  <a:lnTo>
                    <a:pt x="2790286" y="108986"/>
                  </a:lnTo>
                  <a:cubicBezTo>
                    <a:pt x="2790286" y="102950"/>
                    <a:pt x="2795180" y="98057"/>
                    <a:pt x="2801215" y="98057"/>
                  </a:cubicBezTo>
                  <a:close/>
                  <a:moveTo>
                    <a:pt x="2425376" y="98057"/>
                  </a:moveTo>
                  <a:lnTo>
                    <a:pt x="2441929" y="98057"/>
                  </a:lnTo>
                  <a:cubicBezTo>
                    <a:pt x="2447964" y="98057"/>
                    <a:pt x="2452857" y="102950"/>
                    <a:pt x="2452857" y="108986"/>
                  </a:cubicBezTo>
                  <a:lnTo>
                    <a:pt x="2452857" y="143762"/>
                  </a:lnTo>
                  <a:lnTo>
                    <a:pt x="2452857" y="163144"/>
                  </a:lnTo>
                  <a:cubicBezTo>
                    <a:pt x="2452857" y="169180"/>
                    <a:pt x="2447964" y="174072"/>
                    <a:pt x="2441929" y="174072"/>
                  </a:cubicBezTo>
                  <a:lnTo>
                    <a:pt x="2425376" y="174072"/>
                  </a:lnTo>
                  <a:cubicBezTo>
                    <a:pt x="2419341" y="174072"/>
                    <a:pt x="2414449" y="169180"/>
                    <a:pt x="2414449" y="163144"/>
                  </a:cubicBezTo>
                  <a:lnTo>
                    <a:pt x="2414449" y="142894"/>
                  </a:lnTo>
                  <a:lnTo>
                    <a:pt x="2414449" y="108986"/>
                  </a:lnTo>
                  <a:cubicBezTo>
                    <a:pt x="2414449" y="102950"/>
                    <a:pt x="2419341" y="98057"/>
                    <a:pt x="2425376" y="98057"/>
                  </a:cubicBezTo>
                  <a:close/>
                  <a:moveTo>
                    <a:pt x="2049538" y="98057"/>
                  </a:moveTo>
                  <a:lnTo>
                    <a:pt x="2066090" y="98057"/>
                  </a:lnTo>
                  <a:cubicBezTo>
                    <a:pt x="2072126" y="98057"/>
                    <a:pt x="2077019" y="102950"/>
                    <a:pt x="2077019" y="108986"/>
                  </a:cubicBezTo>
                  <a:lnTo>
                    <a:pt x="2077019" y="142894"/>
                  </a:lnTo>
                  <a:lnTo>
                    <a:pt x="2077019" y="143762"/>
                  </a:lnTo>
                  <a:lnTo>
                    <a:pt x="2077019" y="163144"/>
                  </a:lnTo>
                  <a:cubicBezTo>
                    <a:pt x="2077019" y="169180"/>
                    <a:pt x="2072126" y="174072"/>
                    <a:pt x="2066090" y="174072"/>
                  </a:cubicBezTo>
                  <a:lnTo>
                    <a:pt x="2049538" y="174072"/>
                  </a:lnTo>
                  <a:cubicBezTo>
                    <a:pt x="2043503" y="174072"/>
                    <a:pt x="2038610" y="169180"/>
                    <a:pt x="2038610" y="163144"/>
                  </a:cubicBezTo>
                  <a:lnTo>
                    <a:pt x="2038610" y="143762"/>
                  </a:lnTo>
                  <a:lnTo>
                    <a:pt x="2038610" y="142894"/>
                  </a:lnTo>
                  <a:lnTo>
                    <a:pt x="2038610" y="108986"/>
                  </a:lnTo>
                  <a:cubicBezTo>
                    <a:pt x="2038610" y="102950"/>
                    <a:pt x="2043503" y="98057"/>
                    <a:pt x="2049538" y="98057"/>
                  </a:cubicBezTo>
                  <a:close/>
                  <a:moveTo>
                    <a:pt x="1673700" y="98057"/>
                  </a:moveTo>
                  <a:lnTo>
                    <a:pt x="1690253" y="98057"/>
                  </a:lnTo>
                  <a:cubicBezTo>
                    <a:pt x="1696288" y="98057"/>
                    <a:pt x="1701181" y="102950"/>
                    <a:pt x="1701181" y="108986"/>
                  </a:cubicBezTo>
                  <a:lnTo>
                    <a:pt x="1701181" y="142894"/>
                  </a:lnTo>
                  <a:lnTo>
                    <a:pt x="1701181" y="143762"/>
                  </a:lnTo>
                  <a:lnTo>
                    <a:pt x="1701181" y="163144"/>
                  </a:lnTo>
                  <a:cubicBezTo>
                    <a:pt x="1701181" y="169180"/>
                    <a:pt x="1696288" y="174072"/>
                    <a:pt x="1690253" y="174072"/>
                  </a:cubicBezTo>
                  <a:lnTo>
                    <a:pt x="1673700" y="174072"/>
                  </a:lnTo>
                  <a:cubicBezTo>
                    <a:pt x="1667665" y="174072"/>
                    <a:pt x="1662772" y="169180"/>
                    <a:pt x="1662772" y="163144"/>
                  </a:cubicBezTo>
                  <a:lnTo>
                    <a:pt x="1662772" y="143762"/>
                  </a:lnTo>
                  <a:lnTo>
                    <a:pt x="1662772" y="142894"/>
                  </a:lnTo>
                  <a:lnTo>
                    <a:pt x="1662772" y="108986"/>
                  </a:lnTo>
                  <a:cubicBezTo>
                    <a:pt x="1662772" y="102950"/>
                    <a:pt x="1667665" y="98057"/>
                    <a:pt x="1673700" y="98057"/>
                  </a:cubicBezTo>
                  <a:close/>
                  <a:moveTo>
                    <a:pt x="1297862" y="98057"/>
                  </a:moveTo>
                  <a:lnTo>
                    <a:pt x="1314414" y="98057"/>
                  </a:lnTo>
                  <a:cubicBezTo>
                    <a:pt x="1320450" y="98057"/>
                    <a:pt x="1325342" y="102950"/>
                    <a:pt x="1325342" y="108986"/>
                  </a:cubicBezTo>
                  <a:lnTo>
                    <a:pt x="1325342" y="142894"/>
                  </a:lnTo>
                  <a:lnTo>
                    <a:pt x="1325342" y="143762"/>
                  </a:lnTo>
                  <a:lnTo>
                    <a:pt x="1325342" y="163144"/>
                  </a:lnTo>
                  <a:cubicBezTo>
                    <a:pt x="1325342" y="169180"/>
                    <a:pt x="1320450" y="174072"/>
                    <a:pt x="1314414" y="174072"/>
                  </a:cubicBezTo>
                  <a:lnTo>
                    <a:pt x="1297862" y="174072"/>
                  </a:lnTo>
                  <a:cubicBezTo>
                    <a:pt x="1291827" y="174072"/>
                    <a:pt x="1286934" y="169180"/>
                    <a:pt x="1286934" y="163144"/>
                  </a:cubicBezTo>
                  <a:lnTo>
                    <a:pt x="1286934" y="143762"/>
                  </a:lnTo>
                  <a:lnTo>
                    <a:pt x="1286934" y="142894"/>
                  </a:lnTo>
                  <a:lnTo>
                    <a:pt x="1286934" y="108986"/>
                  </a:lnTo>
                  <a:cubicBezTo>
                    <a:pt x="1286934" y="102950"/>
                    <a:pt x="1291827" y="98057"/>
                    <a:pt x="1297862" y="98057"/>
                  </a:cubicBezTo>
                  <a:close/>
                  <a:moveTo>
                    <a:pt x="922024" y="98057"/>
                  </a:moveTo>
                  <a:lnTo>
                    <a:pt x="938576" y="98057"/>
                  </a:lnTo>
                  <a:cubicBezTo>
                    <a:pt x="944612" y="98057"/>
                    <a:pt x="949505" y="102950"/>
                    <a:pt x="949505" y="108986"/>
                  </a:cubicBezTo>
                  <a:lnTo>
                    <a:pt x="949505" y="142894"/>
                  </a:lnTo>
                  <a:lnTo>
                    <a:pt x="949505" y="143762"/>
                  </a:lnTo>
                  <a:lnTo>
                    <a:pt x="949505" y="163144"/>
                  </a:lnTo>
                  <a:cubicBezTo>
                    <a:pt x="949505" y="169180"/>
                    <a:pt x="944611" y="174072"/>
                    <a:pt x="938576" y="174072"/>
                  </a:cubicBezTo>
                  <a:lnTo>
                    <a:pt x="922024" y="174072"/>
                  </a:lnTo>
                  <a:cubicBezTo>
                    <a:pt x="915989" y="174072"/>
                    <a:pt x="911096" y="169180"/>
                    <a:pt x="911096" y="163144"/>
                  </a:cubicBezTo>
                  <a:lnTo>
                    <a:pt x="911096" y="143762"/>
                  </a:lnTo>
                  <a:lnTo>
                    <a:pt x="911096" y="142894"/>
                  </a:lnTo>
                  <a:lnTo>
                    <a:pt x="911096" y="108986"/>
                  </a:lnTo>
                  <a:cubicBezTo>
                    <a:pt x="911096" y="102950"/>
                    <a:pt x="915989" y="98057"/>
                    <a:pt x="922024" y="98057"/>
                  </a:cubicBezTo>
                  <a:close/>
                  <a:moveTo>
                    <a:pt x="546186" y="98057"/>
                  </a:moveTo>
                  <a:lnTo>
                    <a:pt x="562739" y="98057"/>
                  </a:lnTo>
                  <a:cubicBezTo>
                    <a:pt x="568774" y="98057"/>
                    <a:pt x="573667" y="102950"/>
                    <a:pt x="573667" y="108986"/>
                  </a:cubicBezTo>
                  <a:lnTo>
                    <a:pt x="573667" y="143762"/>
                  </a:lnTo>
                  <a:lnTo>
                    <a:pt x="573666" y="143762"/>
                  </a:lnTo>
                  <a:lnTo>
                    <a:pt x="573666" y="163144"/>
                  </a:lnTo>
                  <a:cubicBezTo>
                    <a:pt x="573666" y="169180"/>
                    <a:pt x="568774" y="174072"/>
                    <a:pt x="562738" y="174072"/>
                  </a:cubicBezTo>
                  <a:lnTo>
                    <a:pt x="546186" y="174072"/>
                  </a:lnTo>
                  <a:cubicBezTo>
                    <a:pt x="540150" y="174072"/>
                    <a:pt x="535258" y="169180"/>
                    <a:pt x="535258" y="163144"/>
                  </a:cubicBezTo>
                  <a:lnTo>
                    <a:pt x="535258" y="142894"/>
                  </a:lnTo>
                  <a:lnTo>
                    <a:pt x="535258" y="108986"/>
                  </a:lnTo>
                  <a:cubicBezTo>
                    <a:pt x="535258" y="102950"/>
                    <a:pt x="540151" y="98057"/>
                    <a:pt x="546186" y="98057"/>
                  </a:cubicBezTo>
                  <a:close/>
                  <a:moveTo>
                    <a:pt x="3906001" y="92841"/>
                  </a:moveTo>
                  <a:lnTo>
                    <a:pt x="3908788" y="95010"/>
                  </a:lnTo>
                  <a:lnTo>
                    <a:pt x="3911710" y="103891"/>
                  </a:lnTo>
                  <a:lnTo>
                    <a:pt x="3910654" y="107729"/>
                  </a:lnTo>
                  <a:lnTo>
                    <a:pt x="3904485" y="111236"/>
                  </a:lnTo>
                  <a:cubicBezTo>
                    <a:pt x="3902236" y="112514"/>
                    <a:pt x="3899376" y="111728"/>
                    <a:pt x="3898097" y="109478"/>
                  </a:cubicBezTo>
                  <a:lnTo>
                    <a:pt x="3894516" y="103180"/>
                  </a:lnTo>
                  <a:cubicBezTo>
                    <a:pt x="3893238" y="100931"/>
                    <a:pt x="3894025" y="98071"/>
                    <a:pt x="3896274" y="96792"/>
                  </a:cubicBezTo>
                  <a:lnTo>
                    <a:pt x="3902443" y="93285"/>
                  </a:lnTo>
                  <a:cubicBezTo>
                    <a:pt x="3903568" y="92646"/>
                    <a:pt x="3904845" y="92523"/>
                    <a:pt x="3906001" y="92841"/>
                  </a:cubicBezTo>
                  <a:close/>
                  <a:moveTo>
                    <a:pt x="3530162" y="92841"/>
                  </a:moveTo>
                  <a:cubicBezTo>
                    <a:pt x="3531319" y="93159"/>
                    <a:pt x="3532353" y="93918"/>
                    <a:pt x="3532992" y="95043"/>
                  </a:cubicBezTo>
                  <a:lnTo>
                    <a:pt x="3536573" y="101341"/>
                  </a:lnTo>
                  <a:cubicBezTo>
                    <a:pt x="3537852" y="103590"/>
                    <a:pt x="3537065" y="106450"/>
                    <a:pt x="3534816" y="107729"/>
                  </a:cubicBezTo>
                  <a:lnTo>
                    <a:pt x="3528647" y="111236"/>
                  </a:lnTo>
                  <a:cubicBezTo>
                    <a:pt x="3526398" y="112514"/>
                    <a:pt x="3523538" y="111728"/>
                    <a:pt x="3522260" y="109478"/>
                  </a:cubicBezTo>
                  <a:lnTo>
                    <a:pt x="3518679" y="103180"/>
                  </a:lnTo>
                  <a:cubicBezTo>
                    <a:pt x="3517400" y="100931"/>
                    <a:pt x="3518186" y="98071"/>
                    <a:pt x="3520436" y="96792"/>
                  </a:cubicBezTo>
                  <a:lnTo>
                    <a:pt x="3526605" y="93285"/>
                  </a:lnTo>
                  <a:cubicBezTo>
                    <a:pt x="3527729" y="92646"/>
                    <a:pt x="3529006" y="92523"/>
                    <a:pt x="3530162" y="92841"/>
                  </a:cubicBezTo>
                  <a:close/>
                  <a:moveTo>
                    <a:pt x="3154325" y="92841"/>
                  </a:moveTo>
                  <a:cubicBezTo>
                    <a:pt x="3155480" y="93159"/>
                    <a:pt x="3156516" y="93918"/>
                    <a:pt x="3157154" y="95043"/>
                  </a:cubicBezTo>
                  <a:lnTo>
                    <a:pt x="3160735" y="101341"/>
                  </a:lnTo>
                  <a:cubicBezTo>
                    <a:pt x="3162014" y="103590"/>
                    <a:pt x="3161228" y="106450"/>
                    <a:pt x="3158978" y="107729"/>
                  </a:cubicBezTo>
                  <a:lnTo>
                    <a:pt x="3152809" y="111236"/>
                  </a:lnTo>
                  <a:cubicBezTo>
                    <a:pt x="3150560" y="112514"/>
                    <a:pt x="3147700" y="111728"/>
                    <a:pt x="3146422" y="109478"/>
                  </a:cubicBezTo>
                  <a:lnTo>
                    <a:pt x="3142840" y="103180"/>
                  </a:lnTo>
                  <a:cubicBezTo>
                    <a:pt x="3141562" y="100931"/>
                    <a:pt x="3142349" y="98071"/>
                    <a:pt x="3144598" y="96792"/>
                  </a:cubicBezTo>
                  <a:lnTo>
                    <a:pt x="3150767" y="93285"/>
                  </a:lnTo>
                  <a:cubicBezTo>
                    <a:pt x="3151891" y="92646"/>
                    <a:pt x="3153168" y="92523"/>
                    <a:pt x="3154325" y="92841"/>
                  </a:cubicBezTo>
                  <a:close/>
                  <a:moveTo>
                    <a:pt x="2778487" y="92841"/>
                  </a:moveTo>
                  <a:cubicBezTo>
                    <a:pt x="2779642" y="93159"/>
                    <a:pt x="2780677" y="93918"/>
                    <a:pt x="2781317" y="95043"/>
                  </a:cubicBezTo>
                  <a:lnTo>
                    <a:pt x="2784897" y="101341"/>
                  </a:lnTo>
                  <a:cubicBezTo>
                    <a:pt x="2786176" y="103590"/>
                    <a:pt x="2785389" y="106450"/>
                    <a:pt x="2783140" y="107729"/>
                  </a:cubicBezTo>
                  <a:lnTo>
                    <a:pt x="2776971" y="111236"/>
                  </a:lnTo>
                  <a:cubicBezTo>
                    <a:pt x="2774722" y="112514"/>
                    <a:pt x="2771862" y="111728"/>
                    <a:pt x="2770584" y="109478"/>
                  </a:cubicBezTo>
                  <a:lnTo>
                    <a:pt x="2767002" y="103180"/>
                  </a:lnTo>
                  <a:cubicBezTo>
                    <a:pt x="2765724" y="100931"/>
                    <a:pt x="2766511" y="98071"/>
                    <a:pt x="2768760" y="96792"/>
                  </a:cubicBezTo>
                  <a:lnTo>
                    <a:pt x="2774929" y="93285"/>
                  </a:lnTo>
                  <a:cubicBezTo>
                    <a:pt x="2776053" y="92646"/>
                    <a:pt x="2777330" y="92523"/>
                    <a:pt x="2778487" y="92841"/>
                  </a:cubicBezTo>
                  <a:close/>
                  <a:moveTo>
                    <a:pt x="2402648" y="92841"/>
                  </a:moveTo>
                  <a:cubicBezTo>
                    <a:pt x="2403805" y="93159"/>
                    <a:pt x="2404839" y="93918"/>
                    <a:pt x="2405478" y="95043"/>
                  </a:cubicBezTo>
                  <a:lnTo>
                    <a:pt x="2409059" y="101341"/>
                  </a:lnTo>
                  <a:cubicBezTo>
                    <a:pt x="2410338" y="103590"/>
                    <a:pt x="2409551" y="106450"/>
                    <a:pt x="2407302" y="107729"/>
                  </a:cubicBezTo>
                  <a:lnTo>
                    <a:pt x="2401133" y="111236"/>
                  </a:lnTo>
                  <a:cubicBezTo>
                    <a:pt x="2398884" y="112514"/>
                    <a:pt x="2396024" y="111728"/>
                    <a:pt x="2394745" y="109478"/>
                  </a:cubicBezTo>
                  <a:lnTo>
                    <a:pt x="2391165" y="103180"/>
                  </a:lnTo>
                  <a:cubicBezTo>
                    <a:pt x="2389886" y="100931"/>
                    <a:pt x="2390672" y="98071"/>
                    <a:pt x="2392922" y="96792"/>
                  </a:cubicBezTo>
                  <a:lnTo>
                    <a:pt x="2399090" y="93285"/>
                  </a:lnTo>
                  <a:cubicBezTo>
                    <a:pt x="2400215" y="92646"/>
                    <a:pt x="2401492" y="92523"/>
                    <a:pt x="2402648" y="92841"/>
                  </a:cubicBezTo>
                  <a:close/>
                  <a:moveTo>
                    <a:pt x="2026810" y="92841"/>
                  </a:moveTo>
                  <a:cubicBezTo>
                    <a:pt x="2027966" y="93159"/>
                    <a:pt x="2029000" y="93918"/>
                    <a:pt x="2029640" y="95043"/>
                  </a:cubicBezTo>
                  <a:lnTo>
                    <a:pt x="2033221" y="101341"/>
                  </a:lnTo>
                  <a:cubicBezTo>
                    <a:pt x="2034499" y="103590"/>
                    <a:pt x="2033712" y="106450"/>
                    <a:pt x="2031464" y="107729"/>
                  </a:cubicBezTo>
                  <a:lnTo>
                    <a:pt x="2025295" y="111236"/>
                  </a:lnTo>
                  <a:cubicBezTo>
                    <a:pt x="2023046" y="112514"/>
                    <a:pt x="2020186" y="111728"/>
                    <a:pt x="2018907" y="109478"/>
                  </a:cubicBezTo>
                  <a:lnTo>
                    <a:pt x="2015326" y="103180"/>
                  </a:lnTo>
                  <a:cubicBezTo>
                    <a:pt x="2014048" y="100931"/>
                    <a:pt x="2014834" y="98071"/>
                    <a:pt x="2017084" y="96792"/>
                  </a:cubicBezTo>
                  <a:lnTo>
                    <a:pt x="2023253" y="93285"/>
                  </a:lnTo>
                  <a:cubicBezTo>
                    <a:pt x="2024377" y="92646"/>
                    <a:pt x="2025654" y="92523"/>
                    <a:pt x="2026810" y="92841"/>
                  </a:cubicBezTo>
                  <a:close/>
                  <a:moveTo>
                    <a:pt x="1650972" y="92841"/>
                  </a:moveTo>
                  <a:cubicBezTo>
                    <a:pt x="1652128" y="93159"/>
                    <a:pt x="1653163" y="93918"/>
                    <a:pt x="1653802" y="95043"/>
                  </a:cubicBezTo>
                  <a:lnTo>
                    <a:pt x="1657382" y="101341"/>
                  </a:lnTo>
                  <a:cubicBezTo>
                    <a:pt x="1658661" y="103590"/>
                    <a:pt x="1657875" y="106450"/>
                    <a:pt x="1655625" y="107729"/>
                  </a:cubicBezTo>
                  <a:lnTo>
                    <a:pt x="1649457" y="111236"/>
                  </a:lnTo>
                  <a:cubicBezTo>
                    <a:pt x="1647207" y="112514"/>
                    <a:pt x="1644347" y="111728"/>
                    <a:pt x="1643069" y="109478"/>
                  </a:cubicBezTo>
                  <a:lnTo>
                    <a:pt x="1639488" y="103180"/>
                  </a:lnTo>
                  <a:cubicBezTo>
                    <a:pt x="1638210" y="100931"/>
                    <a:pt x="1638996" y="98071"/>
                    <a:pt x="1641246" y="96792"/>
                  </a:cubicBezTo>
                  <a:lnTo>
                    <a:pt x="1647414" y="93285"/>
                  </a:lnTo>
                  <a:cubicBezTo>
                    <a:pt x="1648538" y="92646"/>
                    <a:pt x="1649816" y="92523"/>
                    <a:pt x="1650972" y="92841"/>
                  </a:cubicBezTo>
                  <a:close/>
                  <a:moveTo>
                    <a:pt x="1275134" y="92841"/>
                  </a:moveTo>
                  <a:cubicBezTo>
                    <a:pt x="1276290" y="93159"/>
                    <a:pt x="1277324" y="93918"/>
                    <a:pt x="1277964" y="95043"/>
                  </a:cubicBezTo>
                  <a:lnTo>
                    <a:pt x="1281545" y="101341"/>
                  </a:lnTo>
                  <a:cubicBezTo>
                    <a:pt x="1282824" y="103590"/>
                    <a:pt x="1282036" y="106450"/>
                    <a:pt x="1279788" y="107729"/>
                  </a:cubicBezTo>
                  <a:lnTo>
                    <a:pt x="1273618" y="111236"/>
                  </a:lnTo>
                  <a:cubicBezTo>
                    <a:pt x="1271370" y="112514"/>
                    <a:pt x="1268509" y="111728"/>
                    <a:pt x="1267230" y="109478"/>
                  </a:cubicBezTo>
                  <a:lnTo>
                    <a:pt x="1263650" y="103180"/>
                  </a:lnTo>
                  <a:cubicBezTo>
                    <a:pt x="1262371" y="100931"/>
                    <a:pt x="1263158" y="98071"/>
                    <a:pt x="1265407" y="96792"/>
                  </a:cubicBezTo>
                  <a:lnTo>
                    <a:pt x="1271576" y="93285"/>
                  </a:lnTo>
                  <a:cubicBezTo>
                    <a:pt x="1272701" y="92646"/>
                    <a:pt x="1273978" y="92523"/>
                    <a:pt x="1275134" y="92841"/>
                  </a:cubicBezTo>
                  <a:close/>
                  <a:moveTo>
                    <a:pt x="899296" y="92841"/>
                  </a:moveTo>
                  <a:cubicBezTo>
                    <a:pt x="900452" y="93159"/>
                    <a:pt x="901486" y="93918"/>
                    <a:pt x="902126" y="95043"/>
                  </a:cubicBezTo>
                  <a:lnTo>
                    <a:pt x="905706" y="101341"/>
                  </a:lnTo>
                  <a:cubicBezTo>
                    <a:pt x="906986" y="103590"/>
                    <a:pt x="906199" y="106450"/>
                    <a:pt x="903949" y="107729"/>
                  </a:cubicBezTo>
                  <a:lnTo>
                    <a:pt x="897780" y="111236"/>
                  </a:lnTo>
                  <a:cubicBezTo>
                    <a:pt x="895531" y="112514"/>
                    <a:pt x="892672" y="111728"/>
                    <a:pt x="891393" y="109478"/>
                  </a:cubicBezTo>
                  <a:lnTo>
                    <a:pt x="887812" y="103180"/>
                  </a:lnTo>
                  <a:cubicBezTo>
                    <a:pt x="886533" y="100931"/>
                    <a:pt x="887320" y="98071"/>
                    <a:pt x="889569" y="96792"/>
                  </a:cubicBezTo>
                  <a:lnTo>
                    <a:pt x="895738" y="93285"/>
                  </a:lnTo>
                  <a:cubicBezTo>
                    <a:pt x="896862" y="92646"/>
                    <a:pt x="898140" y="92523"/>
                    <a:pt x="899296" y="92841"/>
                  </a:cubicBezTo>
                  <a:close/>
                  <a:moveTo>
                    <a:pt x="523458" y="92841"/>
                  </a:moveTo>
                  <a:cubicBezTo>
                    <a:pt x="524614" y="93159"/>
                    <a:pt x="525649" y="93918"/>
                    <a:pt x="526288" y="95043"/>
                  </a:cubicBezTo>
                  <a:lnTo>
                    <a:pt x="529868" y="101341"/>
                  </a:lnTo>
                  <a:cubicBezTo>
                    <a:pt x="531147" y="103590"/>
                    <a:pt x="530361" y="106450"/>
                    <a:pt x="528111" y="107729"/>
                  </a:cubicBezTo>
                  <a:lnTo>
                    <a:pt x="521942" y="111236"/>
                  </a:lnTo>
                  <a:cubicBezTo>
                    <a:pt x="519693" y="112514"/>
                    <a:pt x="516833" y="111728"/>
                    <a:pt x="515555" y="109478"/>
                  </a:cubicBezTo>
                  <a:lnTo>
                    <a:pt x="511974" y="103180"/>
                  </a:lnTo>
                  <a:cubicBezTo>
                    <a:pt x="510696" y="100931"/>
                    <a:pt x="511482" y="98071"/>
                    <a:pt x="513731" y="96792"/>
                  </a:cubicBezTo>
                  <a:lnTo>
                    <a:pt x="519900" y="93285"/>
                  </a:lnTo>
                  <a:cubicBezTo>
                    <a:pt x="521024" y="92646"/>
                    <a:pt x="522302" y="92523"/>
                    <a:pt x="523458" y="92841"/>
                  </a:cubicBezTo>
                  <a:close/>
                  <a:moveTo>
                    <a:pt x="3690730" y="86777"/>
                  </a:moveTo>
                  <a:cubicBezTo>
                    <a:pt x="3691827" y="86825"/>
                    <a:pt x="3692906" y="87292"/>
                    <a:pt x="3693705" y="88166"/>
                  </a:cubicBezTo>
                  <a:lnTo>
                    <a:pt x="3697138" y="91918"/>
                  </a:lnTo>
                  <a:cubicBezTo>
                    <a:pt x="3698738" y="93667"/>
                    <a:pt x="3698618" y="96380"/>
                    <a:pt x="3696870" y="97980"/>
                  </a:cubicBezTo>
                  <a:lnTo>
                    <a:pt x="3693117" y="101413"/>
                  </a:lnTo>
                  <a:cubicBezTo>
                    <a:pt x="3691370" y="103013"/>
                    <a:pt x="3688656" y="102892"/>
                    <a:pt x="3687056" y="101144"/>
                  </a:cubicBezTo>
                  <a:lnTo>
                    <a:pt x="3683622" y="97392"/>
                  </a:lnTo>
                  <a:cubicBezTo>
                    <a:pt x="3682023" y="95644"/>
                    <a:pt x="3682144" y="92930"/>
                    <a:pt x="3683892" y="91330"/>
                  </a:cubicBezTo>
                  <a:lnTo>
                    <a:pt x="3687644" y="87897"/>
                  </a:lnTo>
                  <a:cubicBezTo>
                    <a:pt x="3688518" y="87098"/>
                    <a:pt x="3689634" y="86728"/>
                    <a:pt x="3690730" y="86777"/>
                  </a:cubicBezTo>
                  <a:close/>
                  <a:moveTo>
                    <a:pt x="3314892" y="86777"/>
                  </a:moveTo>
                  <a:cubicBezTo>
                    <a:pt x="3315989" y="86825"/>
                    <a:pt x="3317067" y="87292"/>
                    <a:pt x="3317867" y="88166"/>
                  </a:cubicBezTo>
                  <a:lnTo>
                    <a:pt x="3321300" y="91918"/>
                  </a:lnTo>
                  <a:cubicBezTo>
                    <a:pt x="3322900" y="93667"/>
                    <a:pt x="3322780" y="96380"/>
                    <a:pt x="3321031" y="97980"/>
                  </a:cubicBezTo>
                  <a:lnTo>
                    <a:pt x="3317280" y="101413"/>
                  </a:lnTo>
                  <a:cubicBezTo>
                    <a:pt x="3315531" y="103013"/>
                    <a:pt x="3312817" y="102892"/>
                    <a:pt x="3311218" y="101144"/>
                  </a:cubicBezTo>
                  <a:lnTo>
                    <a:pt x="3307785" y="97392"/>
                  </a:lnTo>
                  <a:cubicBezTo>
                    <a:pt x="3306185" y="95644"/>
                    <a:pt x="3306305" y="92930"/>
                    <a:pt x="3308054" y="91330"/>
                  </a:cubicBezTo>
                  <a:lnTo>
                    <a:pt x="3311805" y="87897"/>
                  </a:lnTo>
                  <a:cubicBezTo>
                    <a:pt x="3312680" y="87098"/>
                    <a:pt x="3313795" y="86728"/>
                    <a:pt x="3314892" y="86777"/>
                  </a:cubicBezTo>
                  <a:close/>
                  <a:moveTo>
                    <a:pt x="2939054" y="86777"/>
                  </a:moveTo>
                  <a:cubicBezTo>
                    <a:pt x="2940151" y="86825"/>
                    <a:pt x="2941230" y="87292"/>
                    <a:pt x="2942029" y="88166"/>
                  </a:cubicBezTo>
                  <a:lnTo>
                    <a:pt x="2945463" y="91918"/>
                  </a:lnTo>
                  <a:cubicBezTo>
                    <a:pt x="2947062" y="93667"/>
                    <a:pt x="2946942" y="96380"/>
                    <a:pt x="2945193" y="97980"/>
                  </a:cubicBezTo>
                  <a:lnTo>
                    <a:pt x="2941441" y="101413"/>
                  </a:lnTo>
                  <a:cubicBezTo>
                    <a:pt x="2939693" y="103013"/>
                    <a:pt x="2936979" y="102892"/>
                    <a:pt x="2935380" y="101144"/>
                  </a:cubicBezTo>
                  <a:lnTo>
                    <a:pt x="2931947" y="97392"/>
                  </a:lnTo>
                  <a:cubicBezTo>
                    <a:pt x="2930347" y="95644"/>
                    <a:pt x="2930468" y="92930"/>
                    <a:pt x="2932216" y="91330"/>
                  </a:cubicBezTo>
                  <a:lnTo>
                    <a:pt x="2935968" y="87897"/>
                  </a:lnTo>
                  <a:cubicBezTo>
                    <a:pt x="2936842" y="87098"/>
                    <a:pt x="2937957" y="86728"/>
                    <a:pt x="2939054" y="86777"/>
                  </a:cubicBezTo>
                  <a:close/>
                  <a:moveTo>
                    <a:pt x="2563216" y="86777"/>
                  </a:moveTo>
                  <a:cubicBezTo>
                    <a:pt x="2564313" y="86825"/>
                    <a:pt x="2565392" y="87292"/>
                    <a:pt x="2566191" y="88166"/>
                  </a:cubicBezTo>
                  <a:lnTo>
                    <a:pt x="2569624" y="91918"/>
                  </a:lnTo>
                  <a:cubicBezTo>
                    <a:pt x="2571224" y="93667"/>
                    <a:pt x="2571104" y="96380"/>
                    <a:pt x="2569356" y="97980"/>
                  </a:cubicBezTo>
                  <a:lnTo>
                    <a:pt x="2565603" y="101413"/>
                  </a:lnTo>
                  <a:cubicBezTo>
                    <a:pt x="2563856" y="103013"/>
                    <a:pt x="2561141" y="102892"/>
                    <a:pt x="2559542" y="101144"/>
                  </a:cubicBezTo>
                  <a:lnTo>
                    <a:pt x="2556108" y="97392"/>
                  </a:lnTo>
                  <a:cubicBezTo>
                    <a:pt x="2554509" y="95644"/>
                    <a:pt x="2554629" y="92930"/>
                    <a:pt x="2556378" y="91330"/>
                  </a:cubicBezTo>
                  <a:lnTo>
                    <a:pt x="2560129" y="87897"/>
                  </a:lnTo>
                  <a:cubicBezTo>
                    <a:pt x="2561004" y="87098"/>
                    <a:pt x="2562120" y="86728"/>
                    <a:pt x="2563216" y="86777"/>
                  </a:cubicBezTo>
                  <a:close/>
                  <a:moveTo>
                    <a:pt x="2187378" y="86777"/>
                  </a:moveTo>
                  <a:cubicBezTo>
                    <a:pt x="2188475" y="86825"/>
                    <a:pt x="2189553" y="87292"/>
                    <a:pt x="2190353" y="88166"/>
                  </a:cubicBezTo>
                  <a:lnTo>
                    <a:pt x="2193786" y="91918"/>
                  </a:lnTo>
                  <a:cubicBezTo>
                    <a:pt x="2195386" y="93667"/>
                    <a:pt x="2195266" y="96380"/>
                    <a:pt x="2193517" y="97980"/>
                  </a:cubicBezTo>
                  <a:lnTo>
                    <a:pt x="2189765" y="101413"/>
                  </a:lnTo>
                  <a:cubicBezTo>
                    <a:pt x="2188017" y="103013"/>
                    <a:pt x="2185303" y="102892"/>
                    <a:pt x="2183704" y="101144"/>
                  </a:cubicBezTo>
                  <a:lnTo>
                    <a:pt x="2180271" y="97392"/>
                  </a:lnTo>
                  <a:cubicBezTo>
                    <a:pt x="2178671" y="95644"/>
                    <a:pt x="2178791" y="92930"/>
                    <a:pt x="2180539" y="91330"/>
                  </a:cubicBezTo>
                  <a:lnTo>
                    <a:pt x="2184291" y="87897"/>
                  </a:lnTo>
                  <a:cubicBezTo>
                    <a:pt x="2185166" y="87098"/>
                    <a:pt x="2186281" y="86728"/>
                    <a:pt x="2187378" y="86777"/>
                  </a:cubicBezTo>
                  <a:close/>
                  <a:moveTo>
                    <a:pt x="1811539" y="86777"/>
                  </a:moveTo>
                  <a:cubicBezTo>
                    <a:pt x="1812636" y="86825"/>
                    <a:pt x="1813716" y="87292"/>
                    <a:pt x="1814515" y="88166"/>
                  </a:cubicBezTo>
                  <a:lnTo>
                    <a:pt x="1817948" y="91918"/>
                  </a:lnTo>
                  <a:cubicBezTo>
                    <a:pt x="1819548" y="93667"/>
                    <a:pt x="1819427" y="96380"/>
                    <a:pt x="1817679" y="97980"/>
                  </a:cubicBezTo>
                  <a:lnTo>
                    <a:pt x="1813926" y="101413"/>
                  </a:lnTo>
                  <a:cubicBezTo>
                    <a:pt x="1812179" y="103013"/>
                    <a:pt x="1809465" y="102892"/>
                    <a:pt x="1807866" y="101144"/>
                  </a:cubicBezTo>
                  <a:lnTo>
                    <a:pt x="1804432" y="97392"/>
                  </a:lnTo>
                  <a:cubicBezTo>
                    <a:pt x="1802833" y="95644"/>
                    <a:pt x="1802953" y="92930"/>
                    <a:pt x="1804701" y="91330"/>
                  </a:cubicBezTo>
                  <a:lnTo>
                    <a:pt x="1808453" y="87897"/>
                  </a:lnTo>
                  <a:cubicBezTo>
                    <a:pt x="1809327" y="87098"/>
                    <a:pt x="1810443" y="86728"/>
                    <a:pt x="1811539" y="86777"/>
                  </a:cubicBezTo>
                  <a:close/>
                  <a:moveTo>
                    <a:pt x="1435702" y="86777"/>
                  </a:moveTo>
                  <a:cubicBezTo>
                    <a:pt x="1436799" y="86825"/>
                    <a:pt x="1437877" y="87292"/>
                    <a:pt x="1438677" y="88166"/>
                  </a:cubicBezTo>
                  <a:lnTo>
                    <a:pt x="1442110" y="91918"/>
                  </a:lnTo>
                  <a:cubicBezTo>
                    <a:pt x="1443709" y="93667"/>
                    <a:pt x="1443589" y="96380"/>
                    <a:pt x="1441841" y="97980"/>
                  </a:cubicBezTo>
                  <a:lnTo>
                    <a:pt x="1438089" y="101413"/>
                  </a:lnTo>
                  <a:cubicBezTo>
                    <a:pt x="1436341" y="103013"/>
                    <a:pt x="1433626" y="102892"/>
                    <a:pt x="1432028" y="101144"/>
                  </a:cubicBezTo>
                  <a:lnTo>
                    <a:pt x="1428594" y="97392"/>
                  </a:lnTo>
                  <a:cubicBezTo>
                    <a:pt x="1426994" y="95644"/>
                    <a:pt x="1427115" y="92930"/>
                    <a:pt x="1428863" y="91330"/>
                  </a:cubicBezTo>
                  <a:lnTo>
                    <a:pt x="1432614" y="87897"/>
                  </a:lnTo>
                  <a:cubicBezTo>
                    <a:pt x="1433489" y="87098"/>
                    <a:pt x="1434605" y="86728"/>
                    <a:pt x="1435702" y="86777"/>
                  </a:cubicBezTo>
                  <a:close/>
                  <a:moveTo>
                    <a:pt x="1059864" y="86777"/>
                  </a:moveTo>
                  <a:cubicBezTo>
                    <a:pt x="1060960" y="86825"/>
                    <a:pt x="1062039" y="87292"/>
                    <a:pt x="1062838" y="88166"/>
                  </a:cubicBezTo>
                  <a:lnTo>
                    <a:pt x="1066271" y="91918"/>
                  </a:lnTo>
                  <a:cubicBezTo>
                    <a:pt x="1067871" y="93667"/>
                    <a:pt x="1067751" y="96380"/>
                    <a:pt x="1066002" y="97980"/>
                  </a:cubicBezTo>
                  <a:lnTo>
                    <a:pt x="1062251" y="101413"/>
                  </a:lnTo>
                  <a:cubicBezTo>
                    <a:pt x="1060503" y="103013"/>
                    <a:pt x="1057789" y="102892"/>
                    <a:pt x="1056189" y="101144"/>
                  </a:cubicBezTo>
                  <a:lnTo>
                    <a:pt x="1052756" y="97392"/>
                  </a:lnTo>
                  <a:cubicBezTo>
                    <a:pt x="1051156" y="95644"/>
                    <a:pt x="1051277" y="92930"/>
                    <a:pt x="1053025" y="91330"/>
                  </a:cubicBezTo>
                  <a:lnTo>
                    <a:pt x="1056777" y="87897"/>
                  </a:lnTo>
                  <a:cubicBezTo>
                    <a:pt x="1057651" y="87098"/>
                    <a:pt x="1058766" y="86728"/>
                    <a:pt x="1059864" y="86777"/>
                  </a:cubicBezTo>
                  <a:close/>
                  <a:moveTo>
                    <a:pt x="684025" y="86777"/>
                  </a:moveTo>
                  <a:cubicBezTo>
                    <a:pt x="685122" y="86825"/>
                    <a:pt x="686201" y="87292"/>
                    <a:pt x="687001" y="88166"/>
                  </a:cubicBezTo>
                  <a:lnTo>
                    <a:pt x="690434" y="91918"/>
                  </a:lnTo>
                  <a:cubicBezTo>
                    <a:pt x="692034" y="93667"/>
                    <a:pt x="691913" y="96380"/>
                    <a:pt x="690165" y="97980"/>
                  </a:cubicBezTo>
                  <a:lnTo>
                    <a:pt x="686413" y="101413"/>
                  </a:lnTo>
                  <a:cubicBezTo>
                    <a:pt x="684665" y="103013"/>
                    <a:pt x="681951" y="102892"/>
                    <a:pt x="680352" y="101144"/>
                  </a:cubicBezTo>
                  <a:lnTo>
                    <a:pt x="676918" y="97392"/>
                  </a:lnTo>
                  <a:cubicBezTo>
                    <a:pt x="675319" y="95644"/>
                    <a:pt x="675439" y="92930"/>
                    <a:pt x="677187" y="91330"/>
                  </a:cubicBezTo>
                  <a:lnTo>
                    <a:pt x="680939" y="87897"/>
                  </a:lnTo>
                  <a:cubicBezTo>
                    <a:pt x="681813" y="87098"/>
                    <a:pt x="682929" y="86728"/>
                    <a:pt x="684025" y="86777"/>
                  </a:cubicBezTo>
                  <a:close/>
                  <a:moveTo>
                    <a:pt x="308188" y="86777"/>
                  </a:moveTo>
                  <a:cubicBezTo>
                    <a:pt x="309285" y="86825"/>
                    <a:pt x="310363" y="87292"/>
                    <a:pt x="311163" y="88166"/>
                  </a:cubicBezTo>
                  <a:lnTo>
                    <a:pt x="314596" y="91918"/>
                  </a:lnTo>
                  <a:cubicBezTo>
                    <a:pt x="316195" y="93667"/>
                    <a:pt x="316076" y="96380"/>
                    <a:pt x="314327" y="97980"/>
                  </a:cubicBezTo>
                  <a:lnTo>
                    <a:pt x="310575" y="101413"/>
                  </a:lnTo>
                  <a:cubicBezTo>
                    <a:pt x="308827" y="103013"/>
                    <a:pt x="306113" y="102892"/>
                    <a:pt x="304513" y="101144"/>
                  </a:cubicBezTo>
                  <a:lnTo>
                    <a:pt x="301080" y="97392"/>
                  </a:lnTo>
                  <a:cubicBezTo>
                    <a:pt x="299480" y="95644"/>
                    <a:pt x="299601" y="92930"/>
                    <a:pt x="301349" y="91330"/>
                  </a:cubicBezTo>
                  <a:lnTo>
                    <a:pt x="305101" y="87897"/>
                  </a:lnTo>
                  <a:cubicBezTo>
                    <a:pt x="305975" y="87098"/>
                    <a:pt x="307091" y="86728"/>
                    <a:pt x="308188" y="86777"/>
                  </a:cubicBezTo>
                  <a:close/>
                  <a:moveTo>
                    <a:pt x="3546846" y="79548"/>
                  </a:moveTo>
                  <a:cubicBezTo>
                    <a:pt x="3547806" y="79811"/>
                    <a:pt x="3548665" y="80441"/>
                    <a:pt x="3549195" y="81375"/>
                  </a:cubicBezTo>
                  <a:lnTo>
                    <a:pt x="3552106" y="86495"/>
                  </a:lnTo>
                  <a:cubicBezTo>
                    <a:pt x="3553168" y="88362"/>
                    <a:pt x="3552515" y="90736"/>
                    <a:pt x="3550648" y="91797"/>
                  </a:cubicBezTo>
                  <a:lnTo>
                    <a:pt x="3545527" y="94708"/>
                  </a:lnTo>
                  <a:cubicBezTo>
                    <a:pt x="3543660" y="95770"/>
                    <a:pt x="3541286" y="95116"/>
                    <a:pt x="3540225" y="93250"/>
                  </a:cubicBezTo>
                  <a:lnTo>
                    <a:pt x="3537314" y="88129"/>
                  </a:lnTo>
                  <a:cubicBezTo>
                    <a:pt x="3536253" y="86262"/>
                    <a:pt x="3536906" y="83888"/>
                    <a:pt x="3538773" y="82827"/>
                  </a:cubicBezTo>
                  <a:lnTo>
                    <a:pt x="3543893" y="79917"/>
                  </a:lnTo>
                  <a:cubicBezTo>
                    <a:pt x="3544827" y="79386"/>
                    <a:pt x="3545887" y="79283"/>
                    <a:pt x="3546846" y="79548"/>
                  </a:cubicBezTo>
                  <a:close/>
                  <a:moveTo>
                    <a:pt x="3171008" y="79548"/>
                  </a:moveTo>
                  <a:cubicBezTo>
                    <a:pt x="3171968" y="79811"/>
                    <a:pt x="3172826" y="80441"/>
                    <a:pt x="3173357" y="81375"/>
                  </a:cubicBezTo>
                  <a:lnTo>
                    <a:pt x="3176268" y="86495"/>
                  </a:lnTo>
                  <a:cubicBezTo>
                    <a:pt x="3177329" y="88362"/>
                    <a:pt x="3176676" y="90736"/>
                    <a:pt x="3174810" y="91797"/>
                  </a:cubicBezTo>
                  <a:lnTo>
                    <a:pt x="3169689" y="94708"/>
                  </a:lnTo>
                  <a:cubicBezTo>
                    <a:pt x="3167822" y="95770"/>
                    <a:pt x="3165448" y="95116"/>
                    <a:pt x="3164387" y="93250"/>
                  </a:cubicBezTo>
                  <a:lnTo>
                    <a:pt x="3161476" y="88129"/>
                  </a:lnTo>
                  <a:cubicBezTo>
                    <a:pt x="3160415" y="86262"/>
                    <a:pt x="3161068" y="83888"/>
                    <a:pt x="3162935" y="82827"/>
                  </a:cubicBezTo>
                  <a:lnTo>
                    <a:pt x="3168055" y="79917"/>
                  </a:lnTo>
                  <a:cubicBezTo>
                    <a:pt x="3168989" y="79386"/>
                    <a:pt x="3170050" y="79283"/>
                    <a:pt x="3171008" y="79548"/>
                  </a:cubicBezTo>
                  <a:close/>
                  <a:moveTo>
                    <a:pt x="2795170" y="79548"/>
                  </a:moveTo>
                  <a:cubicBezTo>
                    <a:pt x="2796130" y="79811"/>
                    <a:pt x="2796989" y="80441"/>
                    <a:pt x="2797519" y="81375"/>
                  </a:cubicBezTo>
                  <a:lnTo>
                    <a:pt x="2800430" y="86495"/>
                  </a:lnTo>
                  <a:cubicBezTo>
                    <a:pt x="2801492" y="88362"/>
                    <a:pt x="2800838" y="90736"/>
                    <a:pt x="2798972" y="91797"/>
                  </a:cubicBezTo>
                  <a:lnTo>
                    <a:pt x="2793851" y="94708"/>
                  </a:lnTo>
                  <a:cubicBezTo>
                    <a:pt x="2791984" y="95770"/>
                    <a:pt x="2789611" y="95116"/>
                    <a:pt x="2788549" y="93250"/>
                  </a:cubicBezTo>
                  <a:lnTo>
                    <a:pt x="2785638" y="88129"/>
                  </a:lnTo>
                  <a:cubicBezTo>
                    <a:pt x="2784577" y="86262"/>
                    <a:pt x="2785230" y="83888"/>
                    <a:pt x="2787096" y="82827"/>
                  </a:cubicBezTo>
                  <a:lnTo>
                    <a:pt x="2792217" y="79917"/>
                  </a:lnTo>
                  <a:cubicBezTo>
                    <a:pt x="2793151" y="79386"/>
                    <a:pt x="2794211" y="79283"/>
                    <a:pt x="2795170" y="79548"/>
                  </a:cubicBezTo>
                  <a:close/>
                  <a:moveTo>
                    <a:pt x="2419332" y="79548"/>
                  </a:moveTo>
                  <a:cubicBezTo>
                    <a:pt x="2420292" y="79811"/>
                    <a:pt x="2421151" y="80441"/>
                    <a:pt x="2421681" y="81375"/>
                  </a:cubicBezTo>
                  <a:lnTo>
                    <a:pt x="2424592" y="86495"/>
                  </a:lnTo>
                  <a:cubicBezTo>
                    <a:pt x="2425654" y="88362"/>
                    <a:pt x="2425000" y="90736"/>
                    <a:pt x="2423134" y="91797"/>
                  </a:cubicBezTo>
                  <a:lnTo>
                    <a:pt x="2418013" y="94708"/>
                  </a:lnTo>
                  <a:cubicBezTo>
                    <a:pt x="2416146" y="95770"/>
                    <a:pt x="2413772" y="95116"/>
                    <a:pt x="2412711" y="93250"/>
                  </a:cubicBezTo>
                  <a:lnTo>
                    <a:pt x="2409800" y="88129"/>
                  </a:lnTo>
                  <a:cubicBezTo>
                    <a:pt x="2408738" y="86262"/>
                    <a:pt x="2409392" y="83888"/>
                    <a:pt x="2411259" y="82827"/>
                  </a:cubicBezTo>
                  <a:lnTo>
                    <a:pt x="2416379" y="79917"/>
                  </a:lnTo>
                  <a:cubicBezTo>
                    <a:pt x="2417313" y="79386"/>
                    <a:pt x="2418373" y="79283"/>
                    <a:pt x="2419332" y="79548"/>
                  </a:cubicBezTo>
                  <a:close/>
                  <a:moveTo>
                    <a:pt x="2043494" y="79548"/>
                  </a:moveTo>
                  <a:cubicBezTo>
                    <a:pt x="2044453" y="79811"/>
                    <a:pt x="2045312" y="80441"/>
                    <a:pt x="2045843" y="81375"/>
                  </a:cubicBezTo>
                  <a:lnTo>
                    <a:pt x="2048754" y="86495"/>
                  </a:lnTo>
                  <a:cubicBezTo>
                    <a:pt x="2049815" y="88362"/>
                    <a:pt x="2049162" y="90736"/>
                    <a:pt x="2047295" y="91797"/>
                  </a:cubicBezTo>
                  <a:lnTo>
                    <a:pt x="2042175" y="94708"/>
                  </a:lnTo>
                  <a:cubicBezTo>
                    <a:pt x="2040308" y="95770"/>
                    <a:pt x="2037934" y="95116"/>
                    <a:pt x="2036873" y="93250"/>
                  </a:cubicBezTo>
                  <a:lnTo>
                    <a:pt x="2033962" y="88129"/>
                  </a:lnTo>
                  <a:cubicBezTo>
                    <a:pt x="2032900" y="86262"/>
                    <a:pt x="2033554" y="83888"/>
                    <a:pt x="2035420" y="82827"/>
                  </a:cubicBezTo>
                  <a:lnTo>
                    <a:pt x="2040541" y="79917"/>
                  </a:lnTo>
                  <a:cubicBezTo>
                    <a:pt x="2041474" y="79386"/>
                    <a:pt x="2042535" y="79283"/>
                    <a:pt x="2043494" y="79548"/>
                  </a:cubicBezTo>
                  <a:close/>
                  <a:moveTo>
                    <a:pt x="1667656" y="79548"/>
                  </a:moveTo>
                  <a:cubicBezTo>
                    <a:pt x="1668615" y="79811"/>
                    <a:pt x="1669474" y="80441"/>
                    <a:pt x="1670005" y="81375"/>
                  </a:cubicBezTo>
                  <a:lnTo>
                    <a:pt x="1672915" y="86495"/>
                  </a:lnTo>
                  <a:cubicBezTo>
                    <a:pt x="1673977" y="88362"/>
                    <a:pt x="1673324" y="90736"/>
                    <a:pt x="1671457" y="91797"/>
                  </a:cubicBezTo>
                  <a:lnTo>
                    <a:pt x="1666336" y="94708"/>
                  </a:lnTo>
                  <a:cubicBezTo>
                    <a:pt x="1664470" y="95770"/>
                    <a:pt x="1662096" y="95116"/>
                    <a:pt x="1661035" y="93250"/>
                  </a:cubicBezTo>
                  <a:lnTo>
                    <a:pt x="1658124" y="88129"/>
                  </a:lnTo>
                  <a:cubicBezTo>
                    <a:pt x="1657062" y="86262"/>
                    <a:pt x="1657716" y="83888"/>
                    <a:pt x="1659583" y="82827"/>
                  </a:cubicBezTo>
                  <a:lnTo>
                    <a:pt x="1664703" y="79917"/>
                  </a:lnTo>
                  <a:cubicBezTo>
                    <a:pt x="1665637" y="79386"/>
                    <a:pt x="1666696" y="79283"/>
                    <a:pt x="1667656" y="79548"/>
                  </a:cubicBezTo>
                  <a:close/>
                  <a:moveTo>
                    <a:pt x="1291817" y="79548"/>
                  </a:moveTo>
                  <a:cubicBezTo>
                    <a:pt x="1292777" y="79811"/>
                    <a:pt x="1293636" y="80441"/>
                    <a:pt x="1294167" y="81375"/>
                  </a:cubicBezTo>
                  <a:lnTo>
                    <a:pt x="1297078" y="86495"/>
                  </a:lnTo>
                  <a:cubicBezTo>
                    <a:pt x="1298139" y="88362"/>
                    <a:pt x="1297486" y="90736"/>
                    <a:pt x="1295619" y="91797"/>
                  </a:cubicBezTo>
                  <a:lnTo>
                    <a:pt x="1290499" y="94708"/>
                  </a:lnTo>
                  <a:cubicBezTo>
                    <a:pt x="1288632" y="95770"/>
                    <a:pt x="1286258" y="95116"/>
                    <a:pt x="1285196" y="93250"/>
                  </a:cubicBezTo>
                  <a:lnTo>
                    <a:pt x="1282286" y="88129"/>
                  </a:lnTo>
                  <a:cubicBezTo>
                    <a:pt x="1281224" y="86262"/>
                    <a:pt x="1281877" y="83888"/>
                    <a:pt x="1283744" y="82827"/>
                  </a:cubicBezTo>
                  <a:lnTo>
                    <a:pt x="1288865" y="79917"/>
                  </a:lnTo>
                  <a:cubicBezTo>
                    <a:pt x="1289798" y="79386"/>
                    <a:pt x="1290858" y="79283"/>
                    <a:pt x="1291817" y="79548"/>
                  </a:cubicBezTo>
                  <a:close/>
                  <a:moveTo>
                    <a:pt x="915980" y="79548"/>
                  </a:moveTo>
                  <a:cubicBezTo>
                    <a:pt x="916939" y="79811"/>
                    <a:pt x="917798" y="80441"/>
                    <a:pt x="918328" y="81375"/>
                  </a:cubicBezTo>
                  <a:lnTo>
                    <a:pt x="921239" y="86495"/>
                  </a:lnTo>
                  <a:cubicBezTo>
                    <a:pt x="922301" y="88362"/>
                    <a:pt x="921648" y="90736"/>
                    <a:pt x="919781" y="91797"/>
                  </a:cubicBezTo>
                  <a:lnTo>
                    <a:pt x="914660" y="94708"/>
                  </a:lnTo>
                  <a:cubicBezTo>
                    <a:pt x="912793" y="95770"/>
                    <a:pt x="910420" y="95116"/>
                    <a:pt x="909358" y="93250"/>
                  </a:cubicBezTo>
                  <a:lnTo>
                    <a:pt x="906448" y="88129"/>
                  </a:lnTo>
                  <a:cubicBezTo>
                    <a:pt x="905386" y="86262"/>
                    <a:pt x="906039" y="83888"/>
                    <a:pt x="907906" y="82827"/>
                  </a:cubicBezTo>
                  <a:lnTo>
                    <a:pt x="913026" y="79917"/>
                  </a:lnTo>
                  <a:cubicBezTo>
                    <a:pt x="913960" y="79386"/>
                    <a:pt x="915020" y="79283"/>
                    <a:pt x="915980" y="79548"/>
                  </a:cubicBezTo>
                  <a:close/>
                  <a:moveTo>
                    <a:pt x="540142" y="79548"/>
                  </a:moveTo>
                  <a:cubicBezTo>
                    <a:pt x="541101" y="79811"/>
                    <a:pt x="541960" y="80441"/>
                    <a:pt x="542490" y="81375"/>
                  </a:cubicBezTo>
                  <a:lnTo>
                    <a:pt x="545401" y="86495"/>
                  </a:lnTo>
                  <a:cubicBezTo>
                    <a:pt x="546463" y="88362"/>
                    <a:pt x="545810" y="90736"/>
                    <a:pt x="543943" y="91797"/>
                  </a:cubicBezTo>
                  <a:lnTo>
                    <a:pt x="538822" y="94708"/>
                  </a:lnTo>
                  <a:cubicBezTo>
                    <a:pt x="536956" y="95770"/>
                    <a:pt x="534582" y="95116"/>
                    <a:pt x="533521" y="93250"/>
                  </a:cubicBezTo>
                  <a:lnTo>
                    <a:pt x="530610" y="88129"/>
                  </a:lnTo>
                  <a:cubicBezTo>
                    <a:pt x="529548" y="86262"/>
                    <a:pt x="530201" y="83888"/>
                    <a:pt x="532068" y="82827"/>
                  </a:cubicBezTo>
                  <a:lnTo>
                    <a:pt x="537189" y="79917"/>
                  </a:lnTo>
                  <a:cubicBezTo>
                    <a:pt x="538122" y="79386"/>
                    <a:pt x="539182" y="79283"/>
                    <a:pt x="540142" y="79548"/>
                  </a:cubicBezTo>
                  <a:close/>
                  <a:moveTo>
                    <a:pt x="284466" y="74627"/>
                  </a:moveTo>
                  <a:lnTo>
                    <a:pt x="289085" y="76540"/>
                  </a:lnTo>
                  <a:cubicBezTo>
                    <a:pt x="292531" y="79985"/>
                    <a:pt x="294662" y="84745"/>
                    <a:pt x="294662" y="90003"/>
                  </a:cubicBezTo>
                  <a:lnTo>
                    <a:pt x="294662" y="118842"/>
                  </a:lnTo>
                  <a:cubicBezTo>
                    <a:pt x="294662" y="129356"/>
                    <a:pt x="286137" y="137881"/>
                    <a:pt x="275622" y="137881"/>
                  </a:cubicBezTo>
                  <a:lnTo>
                    <a:pt x="263659" y="137881"/>
                  </a:lnTo>
                  <a:close/>
                  <a:moveTo>
                    <a:pt x="3604490" y="70964"/>
                  </a:moveTo>
                  <a:lnTo>
                    <a:pt x="3631327" y="70964"/>
                  </a:lnTo>
                  <a:lnTo>
                    <a:pt x="3658165" y="70964"/>
                  </a:lnTo>
                  <a:cubicBezTo>
                    <a:pt x="3668680" y="70964"/>
                    <a:pt x="3677204" y="79487"/>
                    <a:pt x="3677204" y="90003"/>
                  </a:cubicBezTo>
                  <a:lnTo>
                    <a:pt x="3677204" y="118842"/>
                  </a:lnTo>
                  <a:cubicBezTo>
                    <a:pt x="3677204" y="129356"/>
                    <a:pt x="3668680" y="137881"/>
                    <a:pt x="3658165" y="137881"/>
                  </a:cubicBezTo>
                  <a:lnTo>
                    <a:pt x="3631327" y="137881"/>
                  </a:lnTo>
                  <a:lnTo>
                    <a:pt x="3604490" y="137881"/>
                  </a:lnTo>
                  <a:cubicBezTo>
                    <a:pt x="3593975" y="137881"/>
                    <a:pt x="3585450" y="129356"/>
                    <a:pt x="3585450" y="118842"/>
                  </a:cubicBezTo>
                  <a:lnTo>
                    <a:pt x="3585450" y="90003"/>
                  </a:lnTo>
                  <a:cubicBezTo>
                    <a:pt x="3585451" y="79487"/>
                    <a:pt x="3593975" y="70964"/>
                    <a:pt x="3604490" y="70964"/>
                  </a:cubicBezTo>
                  <a:close/>
                  <a:moveTo>
                    <a:pt x="3228652" y="70964"/>
                  </a:moveTo>
                  <a:lnTo>
                    <a:pt x="3255488" y="70964"/>
                  </a:lnTo>
                  <a:lnTo>
                    <a:pt x="3282326" y="70964"/>
                  </a:lnTo>
                  <a:cubicBezTo>
                    <a:pt x="3292842" y="70964"/>
                    <a:pt x="3301366" y="79487"/>
                    <a:pt x="3301366" y="90003"/>
                  </a:cubicBezTo>
                  <a:lnTo>
                    <a:pt x="3301366" y="118842"/>
                  </a:lnTo>
                  <a:cubicBezTo>
                    <a:pt x="3301366" y="129356"/>
                    <a:pt x="3292842" y="137881"/>
                    <a:pt x="3282326" y="137881"/>
                  </a:cubicBezTo>
                  <a:lnTo>
                    <a:pt x="3255488" y="137881"/>
                  </a:lnTo>
                  <a:lnTo>
                    <a:pt x="3228652" y="137881"/>
                  </a:lnTo>
                  <a:cubicBezTo>
                    <a:pt x="3218137" y="137881"/>
                    <a:pt x="3209613" y="129356"/>
                    <a:pt x="3209613" y="118842"/>
                  </a:cubicBezTo>
                  <a:lnTo>
                    <a:pt x="3209613" y="90003"/>
                  </a:lnTo>
                  <a:cubicBezTo>
                    <a:pt x="3209613" y="79487"/>
                    <a:pt x="3218137" y="70964"/>
                    <a:pt x="3228652" y="70964"/>
                  </a:cubicBezTo>
                  <a:close/>
                  <a:moveTo>
                    <a:pt x="2852814" y="70964"/>
                  </a:moveTo>
                  <a:lnTo>
                    <a:pt x="2879651" y="70964"/>
                  </a:lnTo>
                  <a:lnTo>
                    <a:pt x="2906488" y="70964"/>
                  </a:lnTo>
                  <a:cubicBezTo>
                    <a:pt x="2917004" y="70964"/>
                    <a:pt x="2925528" y="79487"/>
                    <a:pt x="2925528" y="90003"/>
                  </a:cubicBezTo>
                  <a:lnTo>
                    <a:pt x="2925528" y="118842"/>
                  </a:lnTo>
                  <a:cubicBezTo>
                    <a:pt x="2925528" y="129356"/>
                    <a:pt x="2917004" y="137881"/>
                    <a:pt x="2906488" y="137881"/>
                  </a:cubicBezTo>
                  <a:lnTo>
                    <a:pt x="2879651" y="137881"/>
                  </a:lnTo>
                  <a:lnTo>
                    <a:pt x="2852814" y="137881"/>
                  </a:lnTo>
                  <a:cubicBezTo>
                    <a:pt x="2842299" y="137881"/>
                    <a:pt x="2833774" y="129356"/>
                    <a:pt x="2833774" y="118842"/>
                  </a:cubicBezTo>
                  <a:lnTo>
                    <a:pt x="2833774" y="90003"/>
                  </a:lnTo>
                  <a:cubicBezTo>
                    <a:pt x="2833775" y="79487"/>
                    <a:pt x="2842299" y="70964"/>
                    <a:pt x="2852814" y="70964"/>
                  </a:cubicBezTo>
                  <a:close/>
                  <a:moveTo>
                    <a:pt x="2476976" y="70964"/>
                  </a:moveTo>
                  <a:lnTo>
                    <a:pt x="2503813" y="70964"/>
                  </a:lnTo>
                  <a:lnTo>
                    <a:pt x="2530651" y="70964"/>
                  </a:lnTo>
                  <a:cubicBezTo>
                    <a:pt x="2541166" y="70964"/>
                    <a:pt x="2549690" y="79487"/>
                    <a:pt x="2549690" y="90003"/>
                  </a:cubicBezTo>
                  <a:lnTo>
                    <a:pt x="2549690" y="118842"/>
                  </a:lnTo>
                  <a:cubicBezTo>
                    <a:pt x="2549690" y="129356"/>
                    <a:pt x="2541166" y="137881"/>
                    <a:pt x="2530651" y="137881"/>
                  </a:cubicBezTo>
                  <a:lnTo>
                    <a:pt x="2503813" y="137881"/>
                  </a:lnTo>
                  <a:lnTo>
                    <a:pt x="2476976" y="137881"/>
                  </a:lnTo>
                  <a:cubicBezTo>
                    <a:pt x="2466461" y="137881"/>
                    <a:pt x="2457936" y="129356"/>
                    <a:pt x="2457936" y="118842"/>
                  </a:cubicBezTo>
                  <a:lnTo>
                    <a:pt x="2457936" y="90003"/>
                  </a:lnTo>
                  <a:cubicBezTo>
                    <a:pt x="2457936" y="79487"/>
                    <a:pt x="2466461" y="70964"/>
                    <a:pt x="2476976" y="70964"/>
                  </a:cubicBezTo>
                  <a:close/>
                  <a:moveTo>
                    <a:pt x="2101138" y="70964"/>
                  </a:moveTo>
                  <a:lnTo>
                    <a:pt x="2127974" y="70964"/>
                  </a:lnTo>
                  <a:lnTo>
                    <a:pt x="2154812" y="70964"/>
                  </a:lnTo>
                  <a:cubicBezTo>
                    <a:pt x="2165328" y="70964"/>
                    <a:pt x="2173852" y="79487"/>
                    <a:pt x="2173852" y="90003"/>
                  </a:cubicBezTo>
                  <a:lnTo>
                    <a:pt x="2173852" y="118842"/>
                  </a:lnTo>
                  <a:cubicBezTo>
                    <a:pt x="2173852" y="129356"/>
                    <a:pt x="2165328" y="137881"/>
                    <a:pt x="2154812" y="137881"/>
                  </a:cubicBezTo>
                  <a:lnTo>
                    <a:pt x="2127974" y="137881"/>
                  </a:lnTo>
                  <a:lnTo>
                    <a:pt x="2101137" y="137881"/>
                  </a:lnTo>
                  <a:cubicBezTo>
                    <a:pt x="2090622" y="137881"/>
                    <a:pt x="2082098" y="129356"/>
                    <a:pt x="2082098" y="118842"/>
                  </a:cubicBezTo>
                  <a:lnTo>
                    <a:pt x="2082098" y="90003"/>
                  </a:lnTo>
                  <a:cubicBezTo>
                    <a:pt x="2082099" y="79487"/>
                    <a:pt x="2090622" y="70964"/>
                    <a:pt x="2101138" y="70964"/>
                  </a:cubicBezTo>
                  <a:close/>
                  <a:moveTo>
                    <a:pt x="1725299" y="70964"/>
                  </a:moveTo>
                  <a:lnTo>
                    <a:pt x="1752136" y="70964"/>
                  </a:lnTo>
                  <a:lnTo>
                    <a:pt x="1778974" y="70964"/>
                  </a:lnTo>
                  <a:cubicBezTo>
                    <a:pt x="1789489" y="70964"/>
                    <a:pt x="1798013" y="79487"/>
                    <a:pt x="1798013" y="90003"/>
                  </a:cubicBezTo>
                  <a:lnTo>
                    <a:pt x="1798013" y="118842"/>
                  </a:lnTo>
                  <a:cubicBezTo>
                    <a:pt x="1798013" y="129356"/>
                    <a:pt x="1789489" y="137881"/>
                    <a:pt x="1778974" y="137881"/>
                  </a:cubicBezTo>
                  <a:lnTo>
                    <a:pt x="1752136" y="137881"/>
                  </a:lnTo>
                  <a:lnTo>
                    <a:pt x="1725299" y="137881"/>
                  </a:lnTo>
                  <a:cubicBezTo>
                    <a:pt x="1714784" y="137881"/>
                    <a:pt x="1706260" y="129356"/>
                    <a:pt x="1706260" y="118842"/>
                  </a:cubicBezTo>
                  <a:lnTo>
                    <a:pt x="1706260" y="90003"/>
                  </a:lnTo>
                  <a:cubicBezTo>
                    <a:pt x="1706260" y="79487"/>
                    <a:pt x="1714784" y="70964"/>
                    <a:pt x="1725299" y="70964"/>
                  </a:cubicBezTo>
                  <a:close/>
                  <a:moveTo>
                    <a:pt x="1349461" y="70964"/>
                  </a:moveTo>
                  <a:lnTo>
                    <a:pt x="1376298" y="70964"/>
                  </a:lnTo>
                  <a:lnTo>
                    <a:pt x="1403136" y="70964"/>
                  </a:lnTo>
                  <a:cubicBezTo>
                    <a:pt x="1413651" y="70964"/>
                    <a:pt x="1422175" y="79487"/>
                    <a:pt x="1422175" y="90003"/>
                  </a:cubicBezTo>
                  <a:lnTo>
                    <a:pt x="1422175" y="118842"/>
                  </a:lnTo>
                  <a:cubicBezTo>
                    <a:pt x="1422175" y="129356"/>
                    <a:pt x="1413651" y="137881"/>
                    <a:pt x="1403136" y="137881"/>
                  </a:cubicBezTo>
                  <a:lnTo>
                    <a:pt x="1376298" y="137881"/>
                  </a:lnTo>
                  <a:lnTo>
                    <a:pt x="1349461" y="137881"/>
                  </a:lnTo>
                  <a:cubicBezTo>
                    <a:pt x="1338946" y="137881"/>
                    <a:pt x="1330422" y="129356"/>
                    <a:pt x="1330422" y="118842"/>
                  </a:cubicBezTo>
                  <a:lnTo>
                    <a:pt x="1330422" y="90003"/>
                  </a:lnTo>
                  <a:cubicBezTo>
                    <a:pt x="1330422" y="79487"/>
                    <a:pt x="1338946" y="70964"/>
                    <a:pt x="1349461" y="70964"/>
                  </a:cubicBezTo>
                  <a:close/>
                  <a:moveTo>
                    <a:pt x="973623" y="70964"/>
                  </a:moveTo>
                  <a:lnTo>
                    <a:pt x="1000460" y="70964"/>
                  </a:lnTo>
                  <a:lnTo>
                    <a:pt x="1027298" y="70964"/>
                  </a:lnTo>
                  <a:cubicBezTo>
                    <a:pt x="1037812" y="70964"/>
                    <a:pt x="1046337" y="79487"/>
                    <a:pt x="1046337" y="90003"/>
                  </a:cubicBezTo>
                  <a:lnTo>
                    <a:pt x="1046337" y="118842"/>
                  </a:lnTo>
                  <a:cubicBezTo>
                    <a:pt x="1046337" y="129356"/>
                    <a:pt x="1037812" y="137881"/>
                    <a:pt x="1027298" y="137881"/>
                  </a:cubicBezTo>
                  <a:lnTo>
                    <a:pt x="1000460" y="137881"/>
                  </a:lnTo>
                  <a:lnTo>
                    <a:pt x="973623" y="137881"/>
                  </a:lnTo>
                  <a:cubicBezTo>
                    <a:pt x="963108" y="137881"/>
                    <a:pt x="954584" y="129356"/>
                    <a:pt x="954584" y="118842"/>
                  </a:cubicBezTo>
                  <a:lnTo>
                    <a:pt x="954584" y="90003"/>
                  </a:lnTo>
                  <a:cubicBezTo>
                    <a:pt x="954584" y="79487"/>
                    <a:pt x="963108" y="70964"/>
                    <a:pt x="973623" y="70964"/>
                  </a:cubicBezTo>
                  <a:close/>
                  <a:moveTo>
                    <a:pt x="597785" y="70964"/>
                  </a:moveTo>
                  <a:lnTo>
                    <a:pt x="624622" y="70964"/>
                  </a:lnTo>
                  <a:lnTo>
                    <a:pt x="651460" y="70964"/>
                  </a:lnTo>
                  <a:cubicBezTo>
                    <a:pt x="661975" y="70964"/>
                    <a:pt x="670499" y="79487"/>
                    <a:pt x="670499" y="90003"/>
                  </a:cubicBezTo>
                  <a:lnTo>
                    <a:pt x="670499" y="118842"/>
                  </a:lnTo>
                  <a:cubicBezTo>
                    <a:pt x="670499" y="129356"/>
                    <a:pt x="661975" y="137881"/>
                    <a:pt x="651460" y="137881"/>
                  </a:cubicBezTo>
                  <a:lnTo>
                    <a:pt x="624622" y="137881"/>
                  </a:lnTo>
                  <a:lnTo>
                    <a:pt x="597785" y="137881"/>
                  </a:lnTo>
                  <a:cubicBezTo>
                    <a:pt x="587270" y="137881"/>
                    <a:pt x="578746" y="129356"/>
                    <a:pt x="578746" y="118842"/>
                  </a:cubicBezTo>
                  <a:lnTo>
                    <a:pt x="578746" y="90003"/>
                  </a:lnTo>
                  <a:cubicBezTo>
                    <a:pt x="578746" y="79487"/>
                    <a:pt x="587270" y="70964"/>
                    <a:pt x="597785" y="70964"/>
                  </a:cubicBezTo>
                  <a:close/>
                  <a:moveTo>
                    <a:pt x="3568502" y="56044"/>
                  </a:moveTo>
                  <a:cubicBezTo>
                    <a:pt x="3570306" y="55775"/>
                    <a:pt x="3572212" y="56194"/>
                    <a:pt x="3573792" y="57364"/>
                  </a:cubicBezTo>
                  <a:lnTo>
                    <a:pt x="3582465" y="63785"/>
                  </a:lnTo>
                  <a:cubicBezTo>
                    <a:pt x="3585628" y="66126"/>
                    <a:pt x="3586294" y="70587"/>
                    <a:pt x="3583952" y="73750"/>
                  </a:cubicBezTo>
                  <a:lnTo>
                    <a:pt x="3574268" y="86830"/>
                  </a:lnTo>
                  <a:cubicBezTo>
                    <a:pt x="3571926" y="89993"/>
                    <a:pt x="3567466" y="90659"/>
                    <a:pt x="3564304" y="88317"/>
                  </a:cubicBezTo>
                  <a:lnTo>
                    <a:pt x="3555631" y="81896"/>
                  </a:lnTo>
                  <a:cubicBezTo>
                    <a:pt x="3552468" y="79555"/>
                    <a:pt x="3551803" y="75094"/>
                    <a:pt x="3554144" y="71932"/>
                  </a:cubicBezTo>
                  <a:lnTo>
                    <a:pt x="3563828" y="58851"/>
                  </a:lnTo>
                  <a:cubicBezTo>
                    <a:pt x="3564999" y="57270"/>
                    <a:pt x="3566700" y="56313"/>
                    <a:pt x="3568502" y="56044"/>
                  </a:cubicBezTo>
                  <a:close/>
                  <a:moveTo>
                    <a:pt x="3192664" y="56044"/>
                  </a:moveTo>
                  <a:cubicBezTo>
                    <a:pt x="3194468" y="55775"/>
                    <a:pt x="3196374" y="56194"/>
                    <a:pt x="3197955" y="57364"/>
                  </a:cubicBezTo>
                  <a:lnTo>
                    <a:pt x="3206628" y="63785"/>
                  </a:lnTo>
                  <a:cubicBezTo>
                    <a:pt x="3209790" y="66126"/>
                    <a:pt x="3210455" y="70587"/>
                    <a:pt x="3208114" y="73750"/>
                  </a:cubicBezTo>
                  <a:lnTo>
                    <a:pt x="3198430" y="86830"/>
                  </a:lnTo>
                  <a:cubicBezTo>
                    <a:pt x="3196089" y="89993"/>
                    <a:pt x="3191628" y="90659"/>
                    <a:pt x="3188465" y="88317"/>
                  </a:cubicBezTo>
                  <a:lnTo>
                    <a:pt x="3179792" y="81896"/>
                  </a:lnTo>
                  <a:cubicBezTo>
                    <a:pt x="3176631" y="79555"/>
                    <a:pt x="3175965" y="75094"/>
                    <a:pt x="3178306" y="71932"/>
                  </a:cubicBezTo>
                  <a:lnTo>
                    <a:pt x="3187991" y="58851"/>
                  </a:lnTo>
                  <a:cubicBezTo>
                    <a:pt x="3189162" y="57270"/>
                    <a:pt x="3190862" y="56313"/>
                    <a:pt x="3192664" y="56044"/>
                  </a:cubicBezTo>
                  <a:close/>
                  <a:moveTo>
                    <a:pt x="2816827" y="56044"/>
                  </a:moveTo>
                  <a:cubicBezTo>
                    <a:pt x="2818630" y="55775"/>
                    <a:pt x="2820536" y="56194"/>
                    <a:pt x="2822117" y="57364"/>
                  </a:cubicBezTo>
                  <a:lnTo>
                    <a:pt x="2830790" y="63785"/>
                  </a:lnTo>
                  <a:cubicBezTo>
                    <a:pt x="2833952" y="66126"/>
                    <a:pt x="2834617" y="70587"/>
                    <a:pt x="2832276" y="73750"/>
                  </a:cubicBezTo>
                  <a:lnTo>
                    <a:pt x="2822592" y="86830"/>
                  </a:lnTo>
                  <a:cubicBezTo>
                    <a:pt x="2820251" y="89993"/>
                    <a:pt x="2815790" y="90659"/>
                    <a:pt x="2812628" y="88317"/>
                  </a:cubicBezTo>
                  <a:lnTo>
                    <a:pt x="2803955" y="81896"/>
                  </a:lnTo>
                  <a:cubicBezTo>
                    <a:pt x="2800793" y="79555"/>
                    <a:pt x="2800127" y="75094"/>
                    <a:pt x="2802468" y="71932"/>
                  </a:cubicBezTo>
                  <a:lnTo>
                    <a:pt x="2812152" y="58851"/>
                  </a:lnTo>
                  <a:cubicBezTo>
                    <a:pt x="2813323" y="57270"/>
                    <a:pt x="2815024" y="56313"/>
                    <a:pt x="2816827" y="56044"/>
                  </a:cubicBezTo>
                  <a:close/>
                  <a:moveTo>
                    <a:pt x="2440988" y="56044"/>
                  </a:moveTo>
                  <a:cubicBezTo>
                    <a:pt x="2442792" y="55775"/>
                    <a:pt x="2444698" y="56194"/>
                    <a:pt x="2446278" y="57364"/>
                  </a:cubicBezTo>
                  <a:lnTo>
                    <a:pt x="2454951" y="63785"/>
                  </a:lnTo>
                  <a:cubicBezTo>
                    <a:pt x="2458114" y="66126"/>
                    <a:pt x="2458779" y="70587"/>
                    <a:pt x="2456438" y="73750"/>
                  </a:cubicBezTo>
                  <a:lnTo>
                    <a:pt x="2446754" y="86830"/>
                  </a:lnTo>
                  <a:cubicBezTo>
                    <a:pt x="2444413" y="89993"/>
                    <a:pt x="2439952" y="90659"/>
                    <a:pt x="2436789" y="88317"/>
                  </a:cubicBezTo>
                  <a:lnTo>
                    <a:pt x="2428117" y="81896"/>
                  </a:lnTo>
                  <a:cubicBezTo>
                    <a:pt x="2424954" y="79555"/>
                    <a:pt x="2424289" y="75094"/>
                    <a:pt x="2426630" y="71932"/>
                  </a:cubicBezTo>
                  <a:lnTo>
                    <a:pt x="2436314" y="58851"/>
                  </a:lnTo>
                  <a:cubicBezTo>
                    <a:pt x="2437485" y="57270"/>
                    <a:pt x="2439186" y="56313"/>
                    <a:pt x="2440988" y="56044"/>
                  </a:cubicBezTo>
                  <a:close/>
                  <a:moveTo>
                    <a:pt x="2065150" y="56044"/>
                  </a:moveTo>
                  <a:cubicBezTo>
                    <a:pt x="2066954" y="55775"/>
                    <a:pt x="2068860" y="56194"/>
                    <a:pt x="2070440" y="57364"/>
                  </a:cubicBezTo>
                  <a:lnTo>
                    <a:pt x="2079113" y="63785"/>
                  </a:lnTo>
                  <a:cubicBezTo>
                    <a:pt x="2082275" y="66126"/>
                    <a:pt x="2082941" y="70587"/>
                    <a:pt x="2080600" y="73750"/>
                  </a:cubicBezTo>
                  <a:lnTo>
                    <a:pt x="2070916" y="86830"/>
                  </a:lnTo>
                  <a:cubicBezTo>
                    <a:pt x="2068575" y="89993"/>
                    <a:pt x="2064113" y="90659"/>
                    <a:pt x="2060951" y="88317"/>
                  </a:cubicBezTo>
                  <a:lnTo>
                    <a:pt x="2052278" y="81896"/>
                  </a:lnTo>
                  <a:cubicBezTo>
                    <a:pt x="2049116" y="79555"/>
                    <a:pt x="2048451" y="75094"/>
                    <a:pt x="2050792" y="71932"/>
                  </a:cubicBezTo>
                  <a:lnTo>
                    <a:pt x="2060476" y="58851"/>
                  </a:lnTo>
                  <a:cubicBezTo>
                    <a:pt x="2061646" y="57270"/>
                    <a:pt x="2063347" y="56313"/>
                    <a:pt x="2065150" y="56044"/>
                  </a:cubicBezTo>
                  <a:close/>
                  <a:moveTo>
                    <a:pt x="1689312" y="56044"/>
                  </a:moveTo>
                  <a:cubicBezTo>
                    <a:pt x="1691116" y="55775"/>
                    <a:pt x="1693021" y="56194"/>
                    <a:pt x="1694602" y="57364"/>
                  </a:cubicBezTo>
                  <a:lnTo>
                    <a:pt x="1703275" y="63785"/>
                  </a:lnTo>
                  <a:cubicBezTo>
                    <a:pt x="1706438" y="66126"/>
                    <a:pt x="1707103" y="70587"/>
                    <a:pt x="1704762" y="73750"/>
                  </a:cubicBezTo>
                  <a:lnTo>
                    <a:pt x="1695078" y="86830"/>
                  </a:lnTo>
                  <a:cubicBezTo>
                    <a:pt x="1692736" y="89993"/>
                    <a:pt x="1688275" y="90659"/>
                    <a:pt x="1685113" y="88317"/>
                  </a:cubicBezTo>
                  <a:lnTo>
                    <a:pt x="1676440" y="81896"/>
                  </a:lnTo>
                  <a:cubicBezTo>
                    <a:pt x="1673278" y="79555"/>
                    <a:pt x="1672613" y="75094"/>
                    <a:pt x="1674954" y="71932"/>
                  </a:cubicBezTo>
                  <a:lnTo>
                    <a:pt x="1684638" y="58851"/>
                  </a:lnTo>
                  <a:cubicBezTo>
                    <a:pt x="1685808" y="57270"/>
                    <a:pt x="1687509" y="56313"/>
                    <a:pt x="1689312" y="56044"/>
                  </a:cubicBezTo>
                  <a:close/>
                  <a:moveTo>
                    <a:pt x="1313474" y="56044"/>
                  </a:moveTo>
                  <a:cubicBezTo>
                    <a:pt x="1315277" y="55775"/>
                    <a:pt x="1317183" y="56194"/>
                    <a:pt x="1318764" y="57364"/>
                  </a:cubicBezTo>
                  <a:lnTo>
                    <a:pt x="1327437" y="63785"/>
                  </a:lnTo>
                  <a:cubicBezTo>
                    <a:pt x="1330599" y="66126"/>
                    <a:pt x="1331265" y="70587"/>
                    <a:pt x="1328924" y="73750"/>
                  </a:cubicBezTo>
                  <a:lnTo>
                    <a:pt x="1319239" y="86830"/>
                  </a:lnTo>
                  <a:cubicBezTo>
                    <a:pt x="1316898" y="89993"/>
                    <a:pt x="1312437" y="90659"/>
                    <a:pt x="1309275" y="88317"/>
                  </a:cubicBezTo>
                  <a:lnTo>
                    <a:pt x="1300602" y="81896"/>
                  </a:lnTo>
                  <a:cubicBezTo>
                    <a:pt x="1297440" y="79555"/>
                    <a:pt x="1296774" y="75094"/>
                    <a:pt x="1299116" y="71932"/>
                  </a:cubicBezTo>
                  <a:lnTo>
                    <a:pt x="1308800" y="58851"/>
                  </a:lnTo>
                  <a:cubicBezTo>
                    <a:pt x="1309970" y="57270"/>
                    <a:pt x="1311671" y="56313"/>
                    <a:pt x="1313474" y="56044"/>
                  </a:cubicBezTo>
                  <a:close/>
                  <a:moveTo>
                    <a:pt x="937636" y="56044"/>
                  </a:moveTo>
                  <a:cubicBezTo>
                    <a:pt x="939439" y="55775"/>
                    <a:pt x="941345" y="56194"/>
                    <a:pt x="942926" y="57364"/>
                  </a:cubicBezTo>
                  <a:lnTo>
                    <a:pt x="951599" y="63785"/>
                  </a:lnTo>
                  <a:cubicBezTo>
                    <a:pt x="954761" y="66126"/>
                    <a:pt x="955426" y="70587"/>
                    <a:pt x="953086" y="73750"/>
                  </a:cubicBezTo>
                  <a:lnTo>
                    <a:pt x="943401" y="86830"/>
                  </a:lnTo>
                  <a:cubicBezTo>
                    <a:pt x="941060" y="89993"/>
                    <a:pt x="936599" y="90659"/>
                    <a:pt x="933437" y="88317"/>
                  </a:cubicBezTo>
                  <a:lnTo>
                    <a:pt x="924764" y="81896"/>
                  </a:lnTo>
                  <a:cubicBezTo>
                    <a:pt x="921602" y="79555"/>
                    <a:pt x="920936" y="75094"/>
                    <a:pt x="923278" y="71932"/>
                  </a:cubicBezTo>
                  <a:lnTo>
                    <a:pt x="932962" y="58851"/>
                  </a:lnTo>
                  <a:cubicBezTo>
                    <a:pt x="934132" y="57270"/>
                    <a:pt x="935833" y="56313"/>
                    <a:pt x="937636" y="56044"/>
                  </a:cubicBezTo>
                  <a:close/>
                  <a:moveTo>
                    <a:pt x="561798" y="56044"/>
                  </a:moveTo>
                  <a:cubicBezTo>
                    <a:pt x="563602" y="55775"/>
                    <a:pt x="565507" y="56194"/>
                    <a:pt x="567088" y="57364"/>
                  </a:cubicBezTo>
                  <a:lnTo>
                    <a:pt x="575761" y="63785"/>
                  </a:lnTo>
                  <a:cubicBezTo>
                    <a:pt x="578924" y="66126"/>
                    <a:pt x="579589" y="70587"/>
                    <a:pt x="577248" y="73750"/>
                  </a:cubicBezTo>
                  <a:lnTo>
                    <a:pt x="567564" y="86830"/>
                  </a:lnTo>
                  <a:cubicBezTo>
                    <a:pt x="565223" y="89993"/>
                    <a:pt x="560761" y="90659"/>
                    <a:pt x="557599" y="88317"/>
                  </a:cubicBezTo>
                  <a:lnTo>
                    <a:pt x="548926" y="81896"/>
                  </a:lnTo>
                  <a:cubicBezTo>
                    <a:pt x="545764" y="79555"/>
                    <a:pt x="545099" y="75094"/>
                    <a:pt x="547440" y="71932"/>
                  </a:cubicBezTo>
                  <a:lnTo>
                    <a:pt x="557124" y="58851"/>
                  </a:lnTo>
                  <a:cubicBezTo>
                    <a:pt x="558295" y="57270"/>
                    <a:pt x="559995" y="56313"/>
                    <a:pt x="561798" y="56044"/>
                  </a:cubicBezTo>
                  <a:close/>
                  <a:moveTo>
                    <a:pt x="3819246" y="55176"/>
                  </a:moveTo>
                  <a:cubicBezTo>
                    <a:pt x="3830193" y="55175"/>
                    <a:pt x="3841140" y="59352"/>
                    <a:pt x="3849492" y="67704"/>
                  </a:cubicBezTo>
                  <a:lnTo>
                    <a:pt x="3895304" y="113516"/>
                  </a:lnTo>
                  <a:cubicBezTo>
                    <a:pt x="3899480" y="117692"/>
                    <a:pt x="3902612" y="122516"/>
                    <a:pt x="3904700" y="127666"/>
                  </a:cubicBezTo>
                  <a:lnTo>
                    <a:pt x="3907663" y="142894"/>
                  </a:lnTo>
                  <a:lnTo>
                    <a:pt x="3907777" y="142894"/>
                  </a:lnTo>
                  <a:lnTo>
                    <a:pt x="3907832" y="143178"/>
                  </a:lnTo>
                  <a:lnTo>
                    <a:pt x="3907775" y="143470"/>
                  </a:lnTo>
                  <a:lnTo>
                    <a:pt x="3907832" y="143762"/>
                  </a:lnTo>
                  <a:lnTo>
                    <a:pt x="3907718" y="143762"/>
                  </a:lnTo>
                  <a:lnTo>
                    <a:pt x="3904700" y="159273"/>
                  </a:lnTo>
                  <a:cubicBezTo>
                    <a:pt x="3902612" y="164423"/>
                    <a:pt x="3899480" y="169247"/>
                    <a:pt x="3895304" y="173423"/>
                  </a:cubicBezTo>
                  <a:lnTo>
                    <a:pt x="3849492" y="219235"/>
                  </a:lnTo>
                  <a:cubicBezTo>
                    <a:pt x="3832788" y="235940"/>
                    <a:pt x="3805704" y="235940"/>
                    <a:pt x="3789001" y="219235"/>
                  </a:cubicBezTo>
                  <a:lnTo>
                    <a:pt x="3743189" y="173423"/>
                  </a:lnTo>
                  <a:cubicBezTo>
                    <a:pt x="3739012" y="169247"/>
                    <a:pt x="3735880" y="164423"/>
                    <a:pt x="3733792" y="159273"/>
                  </a:cubicBezTo>
                  <a:lnTo>
                    <a:pt x="3730774" y="143762"/>
                  </a:lnTo>
                  <a:lnTo>
                    <a:pt x="3730660" y="143762"/>
                  </a:lnTo>
                  <a:lnTo>
                    <a:pt x="3730717" y="143470"/>
                  </a:lnTo>
                  <a:lnTo>
                    <a:pt x="3730660" y="143178"/>
                  </a:lnTo>
                  <a:lnTo>
                    <a:pt x="3730716" y="142894"/>
                  </a:lnTo>
                  <a:lnTo>
                    <a:pt x="3730829" y="142894"/>
                  </a:lnTo>
                  <a:lnTo>
                    <a:pt x="3733792" y="127666"/>
                  </a:lnTo>
                  <a:cubicBezTo>
                    <a:pt x="3735880" y="122516"/>
                    <a:pt x="3739012" y="117692"/>
                    <a:pt x="3743189" y="113516"/>
                  </a:cubicBezTo>
                  <a:lnTo>
                    <a:pt x="3789001" y="67704"/>
                  </a:lnTo>
                  <a:cubicBezTo>
                    <a:pt x="3797353" y="59352"/>
                    <a:pt x="3808299" y="55175"/>
                    <a:pt x="3819246" y="55176"/>
                  </a:cubicBezTo>
                  <a:close/>
                  <a:moveTo>
                    <a:pt x="3443408" y="55176"/>
                  </a:moveTo>
                  <a:cubicBezTo>
                    <a:pt x="3454355" y="55175"/>
                    <a:pt x="3465302" y="59352"/>
                    <a:pt x="3473654" y="67704"/>
                  </a:cubicBezTo>
                  <a:lnTo>
                    <a:pt x="3519466" y="113516"/>
                  </a:lnTo>
                  <a:cubicBezTo>
                    <a:pt x="3523642" y="117692"/>
                    <a:pt x="3526774" y="122516"/>
                    <a:pt x="3528862" y="127666"/>
                  </a:cubicBezTo>
                  <a:lnTo>
                    <a:pt x="3531825" y="142894"/>
                  </a:lnTo>
                  <a:lnTo>
                    <a:pt x="3531938" y="142894"/>
                  </a:lnTo>
                  <a:lnTo>
                    <a:pt x="3531994" y="143178"/>
                  </a:lnTo>
                  <a:lnTo>
                    <a:pt x="3531937" y="143470"/>
                  </a:lnTo>
                  <a:lnTo>
                    <a:pt x="3531994" y="143762"/>
                  </a:lnTo>
                  <a:lnTo>
                    <a:pt x="3531880" y="143762"/>
                  </a:lnTo>
                  <a:lnTo>
                    <a:pt x="3528862" y="159273"/>
                  </a:lnTo>
                  <a:cubicBezTo>
                    <a:pt x="3526774" y="164423"/>
                    <a:pt x="3523642" y="169247"/>
                    <a:pt x="3519466" y="173423"/>
                  </a:cubicBezTo>
                  <a:lnTo>
                    <a:pt x="3473654" y="219235"/>
                  </a:lnTo>
                  <a:cubicBezTo>
                    <a:pt x="3456949" y="235940"/>
                    <a:pt x="3429867" y="235940"/>
                    <a:pt x="3413163" y="219235"/>
                  </a:cubicBezTo>
                  <a:lnTo>
                    <a:pt x="3367350" y="173423"/>
                  </a:lnTo>
                  <a:cubicBezTo>
                    <a:pt x="3363174" y="169247"/>
                    <a:pt x="3360042" y="164423"/>
                    <a:pt x="3357954" y="159273"/>
                  </a:cubicBezTo>
                  <a:lnTo>
                    <a:pt x="3354936" y="143762"/>
                  </a:lnTo>
                  <a:lnTo>
                    <a:pt x="3354822" y="143762"/>
                  </a:lnTo>
                  <a:lnTo>
                    <a:pt x="3354879" y="143470"/>
                  </a:lnTo>
                  <a:lnTo>
                    <a:pt x="3354822" y="143178"/>
                  </a:lnTo>
                  <a:lnTo>
                    <a:pt x="3354878" y="142894"/>
                  </a:lnTo>
                  <a:lnTo>
                    <a:pt x="3354991" y="142894"/>
                  </a:lnTo>
                  <a:lnTo>
                    <a:pt x="3357954" y="127666"/>
                  </a:lnTo>
                  <a:cubicBezTo>
                    <a:pt x="3360042" y="122516"/>
                    <a:pt x="3363174" y="117692"/>
                    <a:pt x="3367350" y="113516"/>
                  </a:cubicBezTo>
                  <a:lnTo>
                    <a:pt x="3413163" y="67704"/>
                  </a:lnTo>
                  <a:cubicBezTo>
                    <a:pt x="3421515" y="59352"/>
                    <a:pt x="3432462" y="55175"/>
                    <a:pt x="3443408" y="55176"/>
                  </a:cubicBezTo>
                  <a:close/>
                  <a:moveTo>
                    <a:pt x="3067570" y="55176"/>
                  </a:moveTo>
                  <a:cubicBezTo>
                    <a:pt x="3078517" y="55175"/>
                    <a:pt x="3089464" y="59352"/>
                    <a:pt x="3097816" y="67704"/>
                  </a:cubicBezTo>
                  <a:lnTo>
                    <a:pt x="3143628" y="113516"/>
                  </a:lnTo>
                  <a:cubicBezTo>
                    <a:pt x="3147804" y="117692"/>
                    <a:pt x="3150936" y="122516"/>
                    <a:pt x="3153024" y="127666"/>
                  </a:cubicBezTo>
                  <a:lnTo>
                    <a:pt x="3155986" y="142894"/>
                  </a:lnTo>
                  <a:lnTo>
                    <a:pt x="3156100" y="142894"/>
                  </a:lnTo>
                  <a:lnTo>
                    <a:pt x="3156156" y="143178"/>
                  </a:lnTo>
                  <a:lnTo>
                    <a:pt x="3156099" y="143469"/>
                  </a:lnTo>
                  <a:lnTo>
                    <a:pt x="3156156" y="143762"/>
                  </a:lnTo>
                  <a:lnTo>
                    <a:pt x="3156042" y="143762"/>
                  </a:lnTo>
                  <a:lnTo>
                    <a:pt x="3153024" y="159273"/>
                  </a:lnTo>
                  <a:cubicBezTo>
                    <a:pt x="3150936" y="164423"/>
                    <a:pt x="3147804" y="169247"/>
                    <a:pt x="3143628" y="173423"/>
                  </a:cubicBezTo>
                  <a:lnTo>
                    <a:pt x="3097816" y="219235"/>
                  </a:lnTo>
                  <a:cubicBezTo>
                    <a:pt x="3081111" y="235940"/>
                    <a:pt x="3054028" y="235940"/>
                    <a:pt x="3037325" y="219235"/>
                  </a:cubicBezTo>
                  <a:lnTo>
                    <a:pt x="2991513" y="173423"/>
                  </a:lnTo>
                  <a:cubicBezTo>
                    <a:pt x="2987337" y="169247"/>
                    <a:pt x="2984204" y="164423"/>
                    <a:pt x="2982116" y="159273"/>
                  </a:cubicBezTo>
                  <a:lnTo>
                    <a:pt x="2979098" y="143762"/>
                  </a:lnTo>
                  <a:lnTo>
                    <a:pt x="2978984" y="143762"/>
                  </a:lnTo>
                  <a:lnTo>
                    <a:pt x="2979041" y="143470"/>
                  </a:lnTo>
                  <a:lnTo>
                    <a:pt x="2978984" y="143178"/>
                  </a:lnTo>
                  <a:lnTo>
                    <a:pt x="2979040" y="142894"/>
                  </a:lnTo>
                  <a:lnTo>
                    <a:pt x="2979153" y="142894"/>
                  </a:lnTo>
                  <a:lnTo>
                    <a:pt x="2982116" y="127666"/>
                  </a:lnTo>
                  <a:cubicBezTo>
                    <a:pt x="2984204" y="122516"/>
                    <a:pt x="2987337" y="117692"/>
                    <a:pt x="2991513" y="113516"/>
                  </a:cubicBezTo>
                  <a:lnTo>
                    <a:pt x="3037325" y="67704"/>
                  </a:lnTo>
                  <a:cubicBezTo>
                    <a:pt x="3045676" y="59352"/>
                    <a:pt x="3056624" y="55175"/>
                    <a:pt x="3067570" y="55176"/>
                  </a:cubicBezTo>
                  <a:close/>
                  <a:moveTo>
                    <a:pt x="2691732" y="55176"/>
                  </a:moveTo>
                  <a:cubicBezTo>
                    <a:pt x="2702679" y="55175"/>
                    <a:pt x="2713626" y="59352"/>
                    <a:pt x="2721977" y="67704"/>
                  </a:cubicBezTo>
                  <a:lnTo>
                    <a:pt x="2767790" y="113516"/>
                  </a:lnTo>
                  <a:cubicBezTo>
                    <a:pt x="2771966" y="117692"/>
                    <a:pt x="2775098" y="122516"/>
                    <a:pt x="2777186" y="127666"/>
                  </a:cubicBezTo>
                  <a:lnTo>
                    <a:pt x="2780149" y="142894"/>
                  </a:lnTo>
                  <a:lnTo>
                    <a:pt x="2780262" y="142894"/>
                  </a:lnTo>
                  <a:lnTo>
                    <a:pt x="2780318" y="143178"/>
                  </a:lnTo>
                  <a:lnTo>
                    <a:pt x="2780261" y="143469"/>
                  </a:lnTo>
                  <a:lnTo>
                    <a:pt x="2780318" y="143762"/>
                  </a:lnTo>
                  <a:lnTo>
                    <a:pt x="2780204" y="143762"/>
                  </a:lnTo>
                  <a:lnTo>
                    <a:pt x="2777186" y="159273"/>
                  </a:lnTo>
                  <a:cubicBezTo>
                    <a:pt x="2775098" y="164423"/>
                    <a:pt x="2771966" y="169247"/>
                    <a:pt x="2767790" y="173423"/>
                  </a:cubicBezTo>
                  <a:lnTo>
                    <a:pt x="2721977" y="219235"/>
                  </a:lnTo>
                  <a:cubicBezTo>
                    <a:pt x="2705273" y="235940"/>
                    <a:pt x="2678191" y="235940"/>
                    <a:pt x="2661487" y="219235"/>
                  </a:cubicBezTo>
                  <a:lnTo>
                    <a:pt x="2615674" y="173423"/>
                  </a:lnTo>
                  <a:cubicBezTo>
                    <a:pt x="2611498" y="169247"/>
                    <a:pt x="2608366" y="164423"/>
                    <a:pt x="2606278" y="159273"/>
                  </a:cubicBezTo>
                  <a:lnTo>
                    <a:pt x="2603260" y="143762"/>
                  </a:lnTo>
                  <a:lnTo>
                    <a:pt x="2603146" y="143762"/>
                  </a:lnTo>
                  <a:lnTo>
                    <a:pt x="2603203" y="143470"/>
                  </a:lnTo>
                  <a:lnTo>
                    <a:pt x="2603146" y="143178"/>
                  </a:lnTo>
                  <a:lnTo>
                    <a:pt x="2603202" y="142894"/>
                  </a:lnTo>
                  <a:lnTo>
                    <a:pt x="2603315" y="142894"/>
                  </a:lnTo>
                  <a:lnTo>
                    <a:pt x="2606278" y="127666"/>
                  </a:lnTo>
                  <a:cubicBezTo>
                    <a:pt x="2608366" y="122516"/>
                    <a:pt x="2611499" y="117692"/>
                    <a:pt x="2615675" y="113516"/>
                  </a:cubicBezTo>
                  <a:lnTo>
                    <a:pt x="2661487" y="67704"/>
                  </a:lnTo>
                  <a:cubicBezTo>
                    <a:pt x="2669839" y="59352"/>
                    <a:pt x="2680786" y="55175"/>
                    <a:pt x="2691732" y="55176"/>
                  </a:cubicBezTo>
                  <a:close/>
                  <a:moveTo>
                    <a:pt x="2315894" y="55176"/>
                  </a:moveTo>
                  <a:cubicBezTo>
                    <a:pt x="2326841" y="55175"/>
                    <a:pt x="2337788" y="59352"/>
                    <a:pt x="2346140" y="67704"/>
                  </a:cubicBezTo>
                  <a:lnTo>
                    <a:pt x="2391952" y="113516"/>
                  </a:lnTo>
                  <a:cubicBezTo>
                    <a:pt x="2396128" y="117692"/>
                    <a:pt x="2399260" y="122516"/>
                    <a:pt x="2401348" y="127666"/>
                  </a:cubicBezTo>
                  <a:lnTo>
                    <a:pt x="2404311" y="142894"/>
                  </a:lnTo>
                  <a:lnTo>
                    <a:pt x="2404424" y="142894"/>
                  </a:lnTo>
                  <a:lnTo>
                    <a:pt x="2404479" y="143178"/>
                  </a:lnTo>
                  <a:lnTo>
                    <a:pt x="2404423" y="143469"/>
                  </a:lnTo>
                  <a:lnTo>
                    <a:pt x="2404480" y="143762"/>
                  </a:lnTo>
                  <a:lnTo>
                    <a:pt x="2404366" y="143762"/>
                  </a:lnTo>
                  <a:lnTo>
                    <a:pt x="2401347" y="159273"/>
                  </a:lnTo>
                  <a:cubicBezTo>
                    <a:pt x="2399260" y="164423"/>
                    <a:pt x="2396128" y="169247"/>
                    <a:pt x="2391952" y="173423"/>
                  </a:cubicBezTo>
                  <a:lnTo>
                    <a:pt x="2346140" y="219235"/>
                  </a:lnTo>
                  <a:cubicBezTo>
                    <a:pt x="2329435" y="235940"/>
                    <a:pt x="2302352" y="235940"/>
                    <a:pt x="2285649" y="219235"/>
                  </a:cubicBezTo>
                  <a:lnTo>
                    <a:pt x="2239836" y="173423"/>
                  </a:lnTo>
                  <a:cubicBezTo>
                    <a:pt x="2235660" y="169247"/>
                    <a:pt x="2232528" y="164423"/>
                    <a:pt x="2230440" y="159273"/>
                  </a:cubicBezTo>
                  <a:lnTo>
                    <a:pt x="2227422" y="143762"/>
                  </a:lnTo>
                  <a:lnTo>
                    <a:pt x="2227308" y="143762"/>
                  </a:lnTo>
                  <a:lnTo>
                    <a:pt x="2227365" y="143470"/>
                  </a:lnTo>
                  <a:lnTo>
                    <a:pt x="2227308" y="143178"/>
                  </a:lnTo>
                  <a:lnTo>
                    <a:pt x="2227364" y="142894"/>
                  </a:lnTo>
                  <a:lnTo>
                    <a:pt x="2227477" y="142894"/>
                  </a:lnTo>
                  <a:lnTo>
                    <a:pt x="2230440" y="127666"/>
                  </a:lnTo>
                  <a:cubicBezTo>
                    <a:pt x="2232528" y="122516"/>
                    <a:pt x="2235660" y="117692"/>
                    <a:pt x="2239836" y="113516"/>
                  </a:cubicBezTo>
                  <a:lnTo>
                    <a:pt x="2285649" y="67704"/>
                  </a:lnTo>
                  <a:cubicBezTo>
                    <a:pt x="2294001" y="59352"/>
                    <a:pt x="2304948" y="55175"/>
                    <a:pt x="2315894" y="55176"/>
                  </a:cubicBezTo>
                  <a:close/>
                  <a:moveTo>
                    <a:pt x="1940056" y="55176"/>
                  </a:moveTo>
                  <a:cubicBezTo>
                    <a:pt x="1951002" y="55175"/>
                    <a:pt x="1961949" y="59352"/>
                    <a:pt x="1970301" y="67704"/>
                  </a:cubicBezTo>
                  <a:lnTo>
                    <a:pt x="2016114" y="113516"/>
                  </a:lnTo>
                  <a:cubicBezTo>
                    <a:pt x="2020290" y="117692"/>
                    <a:pt x="2023422" y="122516"/>
                    <a:pt x="2025510" y="127666"/>
                  </a:cubicBezTo>
                  <a:lnTo>
                    <a:pt x="2028472" y="142894"/>
                  </a:lnTo>
                  <a:lnTo>
                    <a:pt x="2028586" y="142894"/>
                  </a:lnTo>
                  <a:lnTo>
                    <a:pt x="2028642" y="143178"/>
                  </a:lnTo>
                  <a:lnTo>
                    <a:pt x="2028585" y="143470"/>
                  </a:lnTo>
                  <a:lnTo>
                    <a:pt x="2028642" y="143762"/>
                  </a:lnTo>
                  <a:lnTo>
                    <a:pt x="2028528" y="143762"/>
                  </a:lnTo>
                  <a:lnTo>
                    <a:pt x="2025510" y="159273"/>
                  </a:lnTo>
                  <a:cubicBezTo>
                    <a:pt x="2023422" y="164423"/>
                    <a:pt x="2020290" y="169247"/>
                    <a:pt x="2016114" y="173423"/>
                  </a:cubicBezTo>
                  <a:lnTo>
                    <a:pt x="1970301" y="219235"/>
                  </a:lnTo>
                  <a:cubicBezTo>
                    <a:pt x="1953597" y="235940"/>
                    <a:pt x="1926514" y="235940"/>
                    <a:pt x="1909811" y="219235"/>
                  </a:cubicBezTo>
                  <a:lnTo>
                    <a:pt x="1863998" y="173423"/>
                  </a:lnTo>
                  <a:cubicBezTo>
                    <a:pt x="1859822" y="169247"/>
                    <a:pt x="1856690" y="164423"/>
                    <a:pt x="1854602" y="159273"/>
                  </a:cubicBezTo>
                  <a:lnTo>
                    <a:pt x="1851584" y="143762"/>
                  </a:lnTo>
                  <a:lnTo>
                    <a:pt x="1851470" y="143762"/>
                  </a:lnTo>
                  <a:lnTo>
                    <a:pt x="1851527" y="143470"/>
                  </a:lnTo>
                  <a:lnTo>
                    <a:pt x="1851470" y="143178"/>
                  </a:lnTo>
                  <a:lnTo>
                    <a:pt x="1851526" y="142894"/>
                  </a:lnTo>
                  <a:lnTo>
                    <a:pt x="1851639" y="142894"/>
                  </a:lnTo>
                  <a:lnTo>
                    <a:pt x="1854602" y="127666"/>
                  </a:lnTo>
                  <a:cubicBezTo>
                    <a:pt x="1856690" y="122516"/>
                    <a:pt x="1859822" y="117692"/>
                    <a:pt x="1863998" y="113516"/>
                  </a:cubicBezTo>
                  <a:lnTo>
                    <a:pt x="1909811" y="67704"/>
                  </a:lnTo>
                  <a:cubicBezTo>
                    <a:pt x="1918163" y="59352"/>
                    <a:pt x="1929109" y="55175"/>
                    <a:pt x="1940056" y="55176"/>
                  </a:cubicBezTo>
                  <a:close/>
                  <a:moveTo>
                    <a:pt x="1564218" y="55176"/>
                  </a:moveTo>
                  <a:cubicBezTo>
                    <a:pt x="1575164" y="55175"/>
                    <a:pt x="1586111" y="59352"/>
                    <a:pt x="1594463" y="67704"/>
                  </a:cubicBezTo>
                  <a:lnTo>
                    <a:pt x="1640275" y="113516"/>
                  </a:lnTo>
                  <a:cubicBezTo>
                    <a:pt x="1644451" y="117692"/>
                    <a:pt x="1647583" y="122516"/>
                    <a:pt x="1649671" y="127666"/>
                  </a:cubicBezTo>
                  <a:lnTo>
                    <a:pt x="1652634" y="142894"/>
                  </a:lnTo>
                  <a:lnTo>
                    <a:pt x="1652748" y="142894"/>
                  </a:lnTo>
                  <a:lnTo>
                    <a:pt x="1652803" y="143178"/>
                  </a:lnTo>
                  <a:lnTo>
                    <a:pt x="1652746" y="143470"/>
                  </a:lnTo>
                  <a:lnTo>
                    <a:pt x="1652803" y="143762"/>
                  </a:lnTo>
                  <a:lnTo>
                    <a:pt x="1652690" y="143762"/>
                  </a:lnTo>
                  <a:lnTo>
                    <a:pt x="1649671" y="159273"/>
                  </a:lnTo>
                  <a:cubicBezTo>
                    <a:pt x="1647583" y="164423"/>
                    <a:pt x="1644451" y="169247"/>
                    <a:pt x="1640275" y="173423"/>
                  </a:cubicBezTo>
                  <a:lnTo>
                    <a:pt x="1594463" y="219235"/>
                  </a:lnTo>
                  <a:cubicBezTo>
                    <a:pt x="1577759" y="235940"/>
                    <a:pt x="1550676" y="235940"/>
                    <a:pt x="1533972" y="219235"/>
                  </a:cubicBezTo>
                  <a:lnTo>
                    <a:pt x="1488160" y="173423"/>
                  </a:lnTo>
                  <a:cubicBezTo>
                    <a:pt x="1483984" y="169247"/>
                    <a:pt x="1480852" y="164423"/>
                    <a:pt x="1478764" y="159273"/>
                  </a:cubicBezTo>
                  <a:lnTo>
                    <a:pt x="1475745" y="143762"/>
                  </a:lnTo>
                  <a:lnTo>
                    <a:pt x="1475632" y="143762"/>
                  </a:lnTo>
                  <a:lnTo>
                    <a:pt x="1475689" y="143470"/>
                  </a:lnTo>
                  <a:lnTo>
                    <a:pt x="1475632" y="143178"/>
                  </a:lnTo>
                  <a:lnTo>
                    <a:pt x="1475687" y="142894"/>
                  </a:lnTo>
                  <a:lnTo>
                    <a:pt x="1475801" y="142894"/>
                  </a:lnTo>
                  <a:lnTo>
                    <a:pt x="1478764" y="127666"/>
                  </a:lnTo>
                  <a:cubicBezTo>
                    <a:pt x="1480852" y="122516"/>
                    <a:pt x="1483984" y="117692"/>
                    <a:pt x="1488160" y="113516"/>
                  </a:cubicBezTo>
                  <a:lnTo>
                    <a:pt x="1533972" y="67704"/>
                  </a:lnTo>
                  <a:cubicBezTo>
                    <a:pt x="1542324" y="59352"/>
                    <a:pt x="1553271" y="55175"/>
                    <a:pt x="1564218" y="55176"/>
                  </a:cubicBezTo>
                  <a:close/>
                  <a:moveTo>
                    <a:pt x="1188379" y="55176"/>
                  </a:moveTo>
                  <a:cubicBezTo>
                    <a:pt x="1199326" y="55175"/>
                    <a:pt x="1210273" y="59352"/>
                    <a:pt x="1218625" y="67704"/>
                  </a:cubicBezTo>
                  <a:lnTo>
                    <a:pt x="1264437" y="113516"/>
                  </a:lnTo>
                  <a:cubicBezTo>
                    <a:pt x="1268614" y="117692"/>
                    <a:pt x="1271745" y="122516"/>
                    <a:pt x="1273833" y="127666"/>
                  </a:cubicBezTo>
                  <a:lnTo>
                    <a:pt x="1276796" y="142894"/>
                  </a:lnTo>
                  <a:lnTo>
                    <a:pt x="1276910" y="142894"/>
                  </a:lnTo>
                  <a:lnTo>
                    <a:pt x="1276965" y="143178"/>
                  </a:lnTo>
                  <a:lnTo>
                    <a:pt x="1276908" y="143470"/>
                  </a:lnTo>
                  <a:lnTo>
                    <a:pt x="1276965" y="143762"/>
                  </a:lnTo>
                  <a:lnTo>
                    <a:pt x="1276852" y="143762"/>
                  </a:lnTo>
                  <a:lnTo>
                    <a:pt x="1273833" y="159273"/>
                  </a:lnTo>
                  <a:cubicBezTo>
                    <a:pt x="1271745" y="164423"/>
                    <a:pt x="1268614" y="169247"/>
                    <a:pt x="1264437" y="173423"/>
                  </a:cubicBezTo>
                  <a:lnTo>
                    <a:pt x="1218625" y="219235"/>
                  </a:lnTo>
                  <a:cubicBezTo>
                    <a:pt x="1201921" y="235940"/>
                    <a:pt x="1174838" y="235940"/>
                    <a:pt x="1158134" y="219235"/>
                  </a:cubicBezTo>
                  <a:lnTo>
                    <a:pt x="1112322" y="173423"/>
                  </a:lnTo>
                  <a:cubicBezTo>
                    <a:pt x="1108146" y="169247"/>
                    <a:pt x="1105014" y="164423"/>
                    <a:pt x="1102926" y="159273"/>
                  </a:cubicBezTo>
                  <a:lnTo>
                    <a:pt x="1099908" y="143762"/>
                  </a:lnTo>
                  <a:lnTo>
                    <a:pt x="1099794" y="143762"/>
                  </a:lnTo>
                  <a:lnTo>
                    <a:pt x="1099850" y="143470"/>
                  </a:lnTo>
                  <a:lnTo>
                    <a:pt x="1099794" y="143178"/>
                  </a:lnTo>
                  <a:lnTo>
                    <a:pt x="1099850" y="142894"/>
                  </a:lnTo>
                  <a:lnTo>
                    <a:pt x="1099962" y="142894"/>
                  </a:lnTo>
                  <a:lnTo>
                    <a:pt x="1102926" y="127666"/>
                  </a:lnTo>
                  <a:cubicBezTo>
                    <a:pt x="1105014" y="122516"/>
                    <a:pt x="1108146" y="117692"/>
                    <a:pt x="1112322" y="113516"/>
                  </a:cubicBezTo>
                  <a:lnTo>
                    <a:pt x="1158134" y="67704"/>
                  </a:lnTo>
                  <a:cubicBezTo>
                    <a:pt x="1166486" y="59352"/>
                    <a:pt x="1177432" y="55175"/>
                    <a:pt x="1188379" y="55176"/>
                  </a:cubicBezTo>
                  <a:close/>
                  <a:moveTo>
                    <a:pt x="812542" y="55176"/>
                  </a:moveTo>
                  <a:cubicBezTo>
                    <a:pt x="823489" y="55175"/>
                    <a:pt x="834435" y="59352"/>
                    <a:pt x="842787" y="67704"/>
                  </a:cubicBezTo>
                  <a:lnTo>
                    <a:pt x="888599" y="113516"/>
                  </a:lnTo>
                  <a:cubicBezTo>
                    <a:pt x="892776" y="117692"/>
                    <a:pt x="895907" y="122516"/>
                    <a:pt x="897995" y="127666"/>
                  </a:cubicBezTo>
                  <a:lnTo>
                    <a:pt x="900958" y="142894"/>
                  </a:lnTo>
                  <a:lnTo>
                    <a:pt x="901072" y="142894"/>
                  </a:lnTo>
                  <a:lnTo>
                    <a:pt x="901127" y="143178"/>
                  </a:lnTo>
                  <a:lnTo>
                    <a:pt x="901070" y="143469"/>
                  </a:lnTo>
                  <a:lnTo>
                    <a:pt x="901127" y="143762"/>
                  </a:lnTo>
                  <a:lnTo>
                    <a:pt x="901014" y="143762"/>
                  </a:lnTo>
                  <a:lnTo>
                    <a:pt x="897995" y="159273"/>
                  </a:lnTo>
                  <a:cubicBezTo>
                    <a:pt x="895907" y="164423"/>
                    <a:pt x="892775" y="169247"/>
                    <a:pt x="888599" y="173423"/>
                  </a:cubicBezTo>
                  <a:lnTo>
                    <a:pt x="842787" y="219235"/>
                  </a:lnTo>
                  <a:cubicBezTo>
                    <a:pt x="826083" y="235940"/>
                    <a:pt x="799000" y="235940"/>
                    <a:pt x="782296" y="219235"/>
                  </a:cubicBezTo>
                  <a:lnTo>
                    <a:pt x="736484" y="173423"/>
                  </a:lnTo>
                  <a:cubicBezTo>
                    <a:pt x="732308" y="169247"/>
                    <a:pt x="729176" y="164423"/>
                    <a:pt x="727088" y="159273"/>
                  </a:cubicBezTo>
                  <a:lnTo>
                    <a:pt x="724069" y="143762"/>
                  </a:lnTo>
                  <a:lnTo>
                    <a:pt x="723956" y="143762"/>
                  </a:lnTo>
                  <a:lnTo>
                    <a:pt x="724012" y="143470"/>
                  </a:lnTo>
                  <a:lnTo>
                    <a:pt x="723956" y="143178"/>
                  </a:lnTo>
                  <a:lnTo>
                    <a:pt x="724011" y="142894"/>
                  </a:lnTo>
                  <a:lnTo>
                    <a:pt x="724125" y="142894"/>
                  </a:lnTo>
                  <a:lnTo>
                    <a:pt x="727088" y="127666"/>
                  </a:lnTo>
                  <a:cubicBezTo>
                    <a:pt x="729176" y="122516"/>
                    <a:pt x="732308" y="117692"/>
                    <a:pt x="736484" y="113516"/>
                  </a:cubicBezTo>
                  <a:lnTo>
                    <a:pt x="782297" y="67704"/>
                  </a:lnTo>
                  <a:cubicBezTo>
                    <a:pt x="790648" y="59352"/>
                    <a:pt x="801595" y="55175"/>
                    <a:pt x="812542" y="55176"/>
                  </a:cubicBezTo>
                  <a:close/>
                  <a:moveTo>
                    <a:pt x="436704" y="55176"/>
                  </a:moveTo>
                  <a:cubicBezTo>
                    <a:pt x="447650" y="55175"/>
                    <a:pt x="458597" y="59352"/>
                    <a:pt x="466949" y="67704"/>
                  </a:cubicBezTo>
                  <a:lnTo>
                    <a:pt x="512761" y="113516"/>
                  </a:lnTo>
                  <a:cubicBezTo>
                    <a:pt x="516937" y="117692"/>
                    <a:pt x="520069" y="122516"/>
                    <a:pt x="522157" y="127666"/>
                  </a:cubicBezTo>
                  <a:lnTo>
                    <a:pt x="525120" y="142894"/>
                  </a:lnTo>
                  <a:lnTo>
                    <a:pt x="525234" y="142894"/>
                  </a:lnTo>
                  <a:lnTo>
                    <a:pt x="525289" y="143178"/>
                  </a:lnTo>
                  <a:lnTo>
                    <a:pt x="525232" y="143469"/>
                  </a:lnTo>
                  <a:lnTo>
                    <a:pt x="525289" y="143762"/>
                  </a:lnTo>
                  <a:lnTo>
                    <a:pt x="525175" y="143762"/>
                  </a:lnTo>
                  <a:lnTo>
                    <a:pt x="522157" y="159273"/>
                  </a:lnTo>
                  <a:cubicBezTo>
                    <a:pt x="520069" y="164423"/>
                    <a:pt x="516937" y="169247"/>
                    <a:pt x="512761" y="173423"/>
                  </a:cubicBezTo>
                  <a:lnTo>
                    <a:pt x="466949" y="219235"/>
                  </a:lnTo>
                  <a:cubicBezTo>
                    <a:pt x="450244" y="235940"/>
                    <a:pt x="423162" y="235940"/>
                    <a:pt x="406458" y="219235"/>
                  </a:cubicBezTo>
                  <a:lnTo>
                    <a:pt x="360646" y="173423"/>
                  </a:lnTo>
                  <a:cubicBezTo>
                    <a:pt x="356470" y="169247"/>
                    <a:pt x="353338" y="164423"/>
                    <a:pt x="351250" y="159273"/>
                  </a:cubicBezTo>
                  <a:lnTo>
                    <a:pt x="348232" y="143762"/>
                  </a:lnTo>
                  <a:lnTo>
                    <a:pt x="348118" y="143762"/>
                  </a:lnTo>
                  <a:lnTo>
                    <a:pt x="348175" y="143470"/>
                  </a:lnTo>
                  <a:lnTo>
                    <a:pt x="348118" y="143178"/>
                  </a:lnTo>
                  <a:lnTo>
                    <a:pt x="348173" y="142894"/>
                  </a:lnTo>
                  <a:lnTo>
                    <a:pt x="348287" y="142894"/>
                  </a:lnTo>
                  <a:lnTo>
                    <a:pt x="351250" y="127666"/>
                  </a:lnTo>
                  <a:cubicBezTo>
                    <a:pt x="353338" y="122516"/>
                    <a:pt x="356470" y="117692"/>
                    <a:pt x="360646" y="113516"/>
                  </a:cubicBezTo>
                  <a:lnTo>
                    <a:pt x="406459" y="67704"/>
                  </a:lnTo>
                  <a:cubicBezTo>
                    <a:pt x="414810" y="59352"/>
                    <a:pt x="425757" y="55175"/>
                    <a:pt x="436704" y="55176"/>
                  </a:cubicBezTo>
                  <a:close/>
                  <a:moveTo>
                    <a:pt x="3610296" y="51898"/>
                  </a:moveTo>
                  <a:cubicBezTo>
                    <a:pt x="3611393" y="51946"/>
                    <a:pt x="3612471" y="52413"/>
                    <a:pt x="3613271" y="53287"/>
                  </a:cubicBezTo>
                  <a:lnTo>
                    <a:pt x="3616704" y="57039"/>
                  </a:lnTo>
                  <a:cubicBezTo>
                    <a:pt x="3618303" y="58787"/>
                    <a:pt x="3618183" y="61502"/>
                    <a:pt x="3616435" y="63102"/>
                  </a:cubicBezTo>
                  <a:lnTo>
                    <a:pt x="3612683" y="66535"/>
                  </a:lnTo>
                  <a:cubicBezTo>
                    <a:pt x="3610935" y="68133"/>
                    <a:pt x="3608220" y="68013"/>
                    <a:pt x="3606621" y="66265"/>
                  </a:cubicBezTo>
                  <a:lnTo>
                    <a:pt x="3603188" y="62514"/>
                  </a:lnTo>
                  <a:cubicBezTo>
                    <a:pt x="3601588" y="60765"/>
                    <a:pt x="3601709" y="58051"/>
                    <a:pt x="3603457" y="56451"/>
                  </a:cubicBezTo>
                  <a:lnTo>
                    <a:pt x="3607209" y="53018"/>
                  </a:lnTo>
                  <a:cubicBezTo>
                    <a:pt x="3608083" y="52219"/>
                    <a:pt x="3609198" y="51849"/>
                    <a:pt x="3610296" y="51898"/>
                  </a:cubicBezTo>
                  <a:close/>
                  <a:moveTo>
                    <a:pt x="3234457" y="51898"/>
                  </a:moveTo>
                  <a:cubicBezTo>
                    <a:pt x="3235555" y="51946"/>
                    <a:pt x="3236633" y="52413"/>
                    <a:pt x="3237433" y="53287"/>
                  </a:cubicBezTo>
                  <a:lnTo>
                    <a:pt x="3240866" y="57039"/>
                  </a:lnTo>
                  <a:cubicBezTo>
                    <a:pt x="3242466" y="58787"/>
                    <a:pt x="3242345" y="61502"/>
                    <a:pt x="3240597" y="63102"/>
                  </a:cubicBezTo>
                  <a:lnTo>
                    <a:pt x="3236845" y="66535"/>
                  </a:lnTo>
                  <a:cubicBezTo>
                    <a:pt x="3235097" y="68133"/>
                    <a:pt x="3232383" y="68013"/>
                    <a:pt x="3230783" y="66265"/>
                  </a:cubicBezTo>
                  <a:lnTo>
                    <a:pt x="3227350" y="62514"/>
                  </a:lnTo>
                  <a:cubicBezTo>
                    <a:pt x="3225751" y="60765"/>
                    <a:pt x="3225870" y="58051"/>
                    <a:pt x="3227620" y="56451"/>
                  </a:cubicBezTo>
                  <a:lnTo>
                    <a:pt x="3231371" y="53018"/>
                  </a:lnTo>
                  <a:cubicBezTo>
                    <a:pt x="3232245" y="52219"/>
                    <a:pt x="3233361" y="51849"/>
                    <a:pt x="3234457" y="51898"/>
                  </a:cubicBezTo>
                  <a:close/>
                  <a:moveTo>
                    <a:pt x="2858620" y="51898"/>
                  </a:moveTo>
                  <a:cubicBezTo>
                    <a:pt x="2859717" y="51946"/>
                    <a:pt x="2860795" y="52413"/>
                    <a:pt x="2861595" y="53287"/>
                  </a:cubicBezTo>
                  <a:lnTo>
                    <a:pt x="2865028" y="57039"/>
                  </a:lnTo>
                  <a:cubicBezTo>
                    <a:pt x="2866628" y="58787"/>
                    <a:pt x="2866507" y="61502"/>
                    <a:pt x="2864759" y="63102"/>
                  </a:cubicBezTo>
                  <a:lnTo>
                    <a:pt x="2861008" y="66535"/>
                  </a:lnTo>
                  <a:cubicBezTo>
                    <a:pt x="2859259" y="68133"/>
                    <a:pt x="2856544" y="68013"/>
                    <a:pt x="2854945" y="66265"/>
                  </a:cubicBezTo>
                  <a:lnTo>
                    <a:pt x="2851512" y="62514"/>
                  </a:lnTo>
                  <a:cubicBezTo>
                    <a:pt x="2849913" y="60765"/>
                    <a:pt x="2850033" y="58051"/>
                    <a:pt x="2851782" y="56451"/>
                  </a:cubicBezTo>
                  <a:lnTo>
                    <a:pt x="2855533" y="53018"/>
                  </a:lnTo>
                  <a:cubicBezTo>
                    <a:pt x="2856406" y="52219"/>
                    <a:pt x="2857522" y="51849"/>
                    <a:pt x="2858620" y="51898"/>
                  </a:cubicBezTo>
                  <a:close/>
                  <a:moveTo>
                    <a:pt x="2482782" y="51898"/>
                  </a:moveTo>
                  <a:cubicBezTo>
                    <a:pt x="2483879" y="51946"/>
                    <a:pt x="2484957" y="52413"/>
                    <a:pt x="2485757" y="53287"/>
                  </a:cubicBezTo>
                  <a:lnTo>
                    <a:pt x="2489190" y="57039"/>
                  </a:lnTo>
                  <a:cubicBezTo>
                    <a:pt x="2490789" y="58787"/>
                    <a:pt x="2490669" y="61502"/>
                    <a:pt x="2488921" y="63102"/>
                  </a:cubicBezTo>
                  <a:lnTo>
                    <a:pt x="2485169" y="66535"/>
                  </a:lnTo>
                  <a:cubicBezTo>
                    <a:pt x="2483421" y="68133"/>
                    <a:pt x="2480707" y="68013"/>
                    <a:pt x="2479107" y="66265"/>
                  </a:cubicBezTo>
                  <a:lnTo>
                    <a:pt x="2475674" y="62514"/>
                  </a:lnTo>
                  <a:cubicBezTo>
                    <a:pt x="2474074" y="60765"/>
                    <a:pt x="2474195" y="58051"/>
                    <a:pt x="2475943" y="56451"/>
                  </a:cubicBezTo>
                  <a:lnTo>
                    <a:pt x="2479695" y="53018"/>
                  </a:lnTo>
                  <a:cubicBezTo>
                    <a:pt x="2480569" y="52219"/>
                    <a:pt x="2481684" y="51849"/>
                    <a:pt x="2482782" y="51898"/>
                  </a:cubicBezTo>
                  <a:close/>
                  <a:moveTo>
                    <a:pt x="2106944" y="51898"/>
                  </a:moveTo>
                  <a:cubicBezTo>
                    <a:pt x="2108040" y="51946"/>
                    <a:pt x="2109118" y="52413"/>
                    <a:pt x="2109919" y="53287"/>
                  </a:cubicBezTo>
                  <a:lnTo>
                    <a:pt x="2113351" y="57039"/>
                  </a:lnTo>
                  <a:cubicBezTo>
                    <a:pt x="2114951" y="58787"/>
                    <a:pt x="2114830" y="61502"/>
                    <a:pt x="2113083" y="63102"/>
                  </a:cubicBezTo>
                  <a:lnTo>
                    <a:pt x="2109331" y="66535"/>
                  </a:lnTo>
                  <a:cubicBezTo>
                    <a:pt x="2107583" y="68133"/>
                    <a:pt x="2104868" y="68013"/>
                    <a:pt x="2103268" y="66265"/>
                  </a:cubicBezTo>
                  <a:lnTo>
                    <a:pt x="2099836" y="62514"/>
                  </a:lnTo>
                  <a:cubicBezTo>
                    <a:pt x="2098236" y="60765"/>
                    <a:pt x="2098356" y="58051"/>
                    <a:pt x="2100106" y="56451"/>
                  </a:cubicBezTo>
                  <a:lnTo>
                    <a:pt x="2103856" y="53018"/>
                  </a:lnTo>
                  <a:cubicBezTo>
                    <a:pt x="2104730" y="52219"/>
                    <a:pt x="2105846" y="51849"/>
                    <a:pt x="2106944" y="51898"/>
                  </a:cubicBezTo>
                  <a:close/>
                  <a:moveTo>
                    <a:pt x="1731105" y="51898"/>
                  </a:moveTo>
                  <a:cubicBezTo>
                    <a:pt x="1732202" y="51946"/>
                    <a:pt x="1733281" y="52413"/>
                    <a:pt x="1734080" y="53287"/>
                  </a:cubicBezTo>
                  <a:lnTo>
                    <a:pt x="1737513" y="57039"/>
                  </a:lnTo>
                  <a:cubicBezTo>
                    <a:pt x="1739113" y="58787"/>
                    <a:pt x="1738993" y="61502"/>
                    <a:pt x="1737244" y="63102"/>
                  </a:cubicBezTo>
                  <a:lnTo>
                    <a:pt x="1733493" y="66535"/>
                  </a:lnTo>
                  <a:cubicBezTo>
                    <a:pt x="1731744" y="68133"/>
                    <a:pt x="1729030" y="68013"/>
                    <a:pt x="1727431" y="66265"/>
                  </a:cubicBezTo>
                  <a:lnTo>
                    <a:pt x="1723998" y="62514"/>
                  </a:lnTo>
                  <a:cubicBezTo>
                    <a:pt x="1722398" y="60765"/>
                    <a:pt x="1722518" y="58051"/>
                    <a:pt x="1724267" y="56451"/>
                  </a:cubicBezTo>
                  <a:lnTo>
                    <a:pt x="1728019" y="53018"/>
                  </a:lnTo>
                  <a:cubicBezTo>
                    <a:pt x="1728892" y="52219"/>
                    <a:pt x="1730008" y="51849"/>
                    <a:pt x="1731105" y="51898"/>
                  </a:cubicBezTo>
                  <a:close/>
                  <a:moveTo>
                    <a:pt x="1355267" y="51898"/>
                  </a:moveTo>
                  <a:cubicBezTo>
                    <a:pt x="1356364" y="51946"/>
                    <a:pt x="1357442" y="52413"/>
                    <a:pt x="1358242" y="53287"/>
                  </a:cubicBezTo>
                  <a:lnTo>
                    <a:pt x="1361675" y="57039"/>
                  </a:lnTo>
                  <a:cubicBezTo>
                    <a:pt x="1363275" y="58787"/>
                    <a:pt x="1363154" y="61502"/>
                    <a:pt x="1361406" y="63102"/>
                  </a:cubicBezTo>
                  <a:lnTo>
                    <a:pt x="1357654" y="66535"/>
                  </a:lnTo>
                  <a:cubicBezTo>
                    <a:pt x="1355907" y="68133"/>
                    <a:pt x="1353192" y="68013"/>
                    <a:pt x="1351592" y="66265"/>
                  </a:cubicBezTo>
                  <a:lnTo>
                    <a:pt x="1348159" y="62514"/>
                  </a:lnTo>
                  <a:cubicBezTo>
                    <a:pt x="1346560" y="60765"/>
                    <a:pt x="1346680" y="58051"/>
                    <a:pt x="1348429" y="56451"/>
                  </a:cubicBezTo>
                  <a:lnTo>
                    <a:pt x="1352180" y="53018"/>
                  </a:lnTo>
                  <a:cubicBezTo>
                    <a:pt x="1353054" y="52219"/>
                    <a:pt x="1354170" y="51849"/>
                    <a:pt x="1355267" y="51898"/>
                  </a:cubicBezTo>
                  <a:close/>
                  <a:moveTo>
                    <a:pt x="979429" y="51898"/>
                  </a:moveTo>
                  <a:cubicBezTo>
                    <a:pt x="980526" y="51946"/>
                    <a:pt x="981604" y="52413"/>
                    <a:pt x="982404" y="53287"/>
                  </a:cubicBezTo>
                  <a:lnTo>
                    <a:pt x="985837" y="57039"/>
                  </a:lnTo>
                  <a:cubicBezTo>
                    <a:pt x="987437" y="58787"/>
                    <a:pt x="987317" y="61502"/>
                    <a:pt x="985568" y="63102"/>
                  </a:cubicBezTo>
                  <a:lnTo>
                    <a:pt x="981816" y="66535"/>
                  </a:lnTo>
                  <a:cubicBezTo>
                    <a:pt x="980068" y="68133"/>
                    <a:pt x="977354" y="68013"/>
                    <a:pt x="975754" y="66265"/>
                  </a:cubicBezTo>
                  <a:lnTo>
                    <a:pt x="972322" y="62514"/>
                  </a:lnTo>
                  <a:cubicBezTo>
                    <a:pt x="970722" y="60765"/>
                    <a:pt x="970842" y="58051"/>
                    <a:pt x="972591" y="56451"/>
                  </a:cubicBezTo>
                  <a:lnTo>
                    <a:pt x="976342" y="53018"/>
                  </a:lnTo>
                  <a:cubicBezTo>
                    <a:pt x="977216" y="52219"/>
                    <a:pt x="978332" y="51849"/>
                    <a:pt x="979429" y="51898"/>
                  </a:cubicBezTo>
                  <a:close/>
                  <a:moveTo>
                    <a:pt x="603591" y="51898"/>
                  </a:moveTo>
                  <a:cubicBezTo>
                    <a:pt x="604688" y="51946"/>
                    <a:pt x="605767" y="52413"/>
                    <a:pt x="606566" y="53287"/>
                  </a:cubicBezTo>
                  <a:lnTo>
                    <a:pt x="609999" y="57039"/>
                  </a:lnTo>
                  <a:cubicBezTo>
                    <a:pt x="611599" y="58787"/>
                    <a:pt x="611479" y="61502"/>
                    <a:pt x="609730" y="63102"/>
                  </a:cubicBezTo>
                  <a:lnTo>
                    <a:pt x="605979" y="66535"/>
                  </a:lnTo>
                  <a:cubicBezTo>
                    <a:pt x="604231" y="68133"/>
                    <a:pt x="601516" y="68013"/>
                    <a:pt x="599917" y="66265"/>
                  </a:cubicBezTo>
                  <a:lnTo>
                    <a:pt x="596484" y="62514"/>
                  </a:lnTo>
                  <a:cubicBezTo>
                    <a:pt x="594884" y="60765"/>
                    <a:pt x="595004" y="58051"/>
                    <a:pt x="596753" y="56451"/>
                  </a:cubicBezTo>
                  <a:lnTo>
                    <a:pt x="600505" y="53018"/>
                  </a:lnTo>
                  <a:cubicBezTo>
                    <a:pt x="601378" y="52219"/>
                    <a:pt x="602494" y="51849"/>
                    <a:pt x="603591" y="51898"/>
                  </a:cubicBezTo>
                  <a:close/>
                  <a:moveTo>
                    <a:pt x="3656562" y="51897"/>
                  </a:moveTo>
                  <a:cubicBezTo>
                    <a:pt x="3657660" y="51946"/>
                    <a:pt x="3658738" y="52413"/>
                    <a:pt x="3659538" y="53287"/>
                  </a:cubicBezTo>
                  <a:lnTo>
                    <a:pt x="3662971" y="57039"/>
                  </a:lnTo>
                  <a:cubicBezTo>
                    <a:pt x="3664571" y="58787"/>
                    <a:pt x="3664450" y="61501"/>
                    <a:pt x="3662702" y="63101"/>
                  </a:cubicBezTo>
                  <a:lnTo>
                    <a:pt x="3658950" y="66534"/>
                  </a:lnTo>
                  <a:cubicBezTo>
                    <a:pt x="3657202" y="68133"/>
                    <a:pt x="3654488" y="68012"/>
                    <a:pt x="3652889" y="66265"/>
                  </a:cubicBezTo>
                  <a:lnTo>
                    <a:pt x="3649455" y="62512"/>
                  </a:lnTo>
                  <a:cubicBezTo>
                    <a:pt x="3647856" y="60764"/>
                    <a:pt x="3647976" y="58051"/>
                    <a:pt x="3649724" y="56451"/>
                  </a:cubicBezTo>
                  <a:lnTo>
                    <a:pt x="3653476" y="53018"/>
                  </a:lnTo>
                  <a:cubicBezTo>
                    <a:pt x="3654350" y="52218"/>
                    <a:pt x="3655466" y="51848"/>
                    <a:pt x="3656562" y="51897"/>
                  </a:cubicBezTo>
                  <a:close/>
                  <a:moveTo>
                    <a:pt x="3280725" y="51897"/>
                  </a:moveTo>
                  <a:cubicBezTo>
                    <a:pt x="3281821" y="51946"/>
                    <a:pt x="3282900" y="52413"/>
                    <a:pt x="3283700" y="53287"/>
                  </a:cubicBezTo>
                  <a:lnTo>
                    <a:pt x="3287133" y="57039"/>
                  </a:lnTo>
                  <a:cubicBezTo>
                    <a:pt x="3288733" y="58787"/>
                    <a:pt x="3288612" y="61501"/>
                    <a:pt x="3286864" y="63101"/>
                  </a:cubicBezTo>
                  <a:lnTo>
                    <a:pt x="3283112" y="66534"/>
                  </a:lnTo>
                  <a:cubicBezTo>
                    <a:pt x="3281364" y="68133"/>
                    <a:pt x="3278650" y="68012"/>
                    <a:pt x="3277050" y="66265"/>
                  </a:cubicBezTo>
                  <a:lnTo>
                    <a:pt x="3273617" y="62512"/>
                  </a:lnTo>
                  <a:cubicBezTo>
                    <a:pt x="3272018" y="60764"/>
                    <a:pt x="3272138" y="58051"/>
                    <a:pt x="3273886" y="56451"/>
                  </a:cubicBezTo>
                  <a:lnTo>
                    <a:pt x="3277638" y="53018"/>
                  </a:lnTo>
                  <a:cubicBezTo>
                    <a:pt x="3278512" y="52218"/>
                    <a:pt x="3279628" y="51848"/>
                    <a:pt x="3280725" y="51897"/>
                  </a:cubicBezTo>
                  <a:close/>
                  <a:moveTo>
                    <a:pt x="2904887" y="51897"/>
                  </a:moveTo>
                  <a:cubicBezTo>
                    <a:pt x="2905984" y="51946"/>
                    <a:pt x="2907062" y="52413"/>
                    <a:pt x="2907862" y="53287"/>
                  </a:cubicBezTo>
                  <a:lnTo>
                    <a:pt x="2911295" y="57039"/>
                  </a:lnTo>
                  <a:cubicBezTo>
                    <a:pt x="2912895" y="58787"/>
                    <a:pt x="2912774" y="61501"/>
                    <a:pt x="2911026" y="63101"/>
                  </a:cubicBezTo>
                  <a:lnTo>
                    <a:pt x="2907274" y="66534"/>
                  </a:lnTo>
                  <a:cubicBezTo>
                    <a:pt x="2905526" y="68133"/>
                    <a:pt x="2902812" y="68012"/>
                    <a:pt x="2901212" y="66265"/>
                  </a:cubicBezTo>
                  <a:lnTo>
                    <a:pt x="2897779" y="62512"/>
                  </a:lnTo>
                  <a:cubicBezTo>
                    <a:pt x="2896180" y="60764"/>
                    <a:pt x="2896300" y="58051"/>
                    <a:pt x="2898048" y="56451"/>
                  </a:cubicBezTo>
                  <a:lnTo>
                    <a:pt x="2901800" y="53018"/>
                  </a:lnTo>
                  <a:cubicBezTo>
                    <a:pt x="2902674" y="52218"/>
                    <a:pt x="2903790" y="51848"/>
                    <a:pt x="2904887" y="51897"/>
                  </a:cubicBezTo>
                  <a:close/>
                  <a:moveTo>
                    <a:pt x="2529048" y="51897"/>
                  </a:moveTo>
                  <a:cubicBezTo>
                    <a:pt x="2530146" y="51946"/>
                    <a:pt x="2531224" y="52413"/>
                    <a:pt x="2532024" y="53287"/>
                  </a:cubicBezTo>
                  <a:lnTo>
                    <a:pt x="2535457" y="57039"/>
                  </a:lnTo>
                  <a:cubicBezTo>
                    <a:pt x="2537057" y="58787"/>
                    <a:pt x="2536936" y="61501"/>
                    <a:pt x="2535188" y="63101"/>
                  </a:cubicBezTo>
                  <a:lnTo>
                    <a:pt x="2531436" y="66534"/>
                  </a:lnTo>
                  <a:cubicBezTo>
                    <a:pt x="2529688" y="68133"/>
                    <a:pt x="2526974" y="68012"/>
                    <a:pt x="2525375" y="66265"/>
                  </a:cubicBezTo>
                  <a:lnTo>
                    <a:pt x="2521941" y="62512"/>
                  </a:lnTo>
                  <a:cubicBezTo>
                    <a:pt x="2520341" y="60764"/>
                    <a:pt x="2520462" y="58051"/>
                    <a:pt x="2522210" y="56451"/>
                  </a:cubicBezTo>
                  <a:lnTo>
                    <a:pt x="2525962" y="53018"/>
                  </a:lnTo>
                  <a:cubicBezTo>
                    <a:pt x="2526836" y="52218"/>
                    <a:pt x="2527952" y="51848"/>
                    <a:pt x="2529048" y="51897"/>
                  </a:cubicBezTo>
                  <a:close/>
                  <a:moveTo>
                    <a:pt x="2153210" y="51897"/>
                  </a:moveTo>
                  <a:cubicBezTo>
                    <a:pt x="2154307" y="51946"/>
                    <a:pt x="2155386" y="52413"/>
                    <a:pt x="2156186" y="53287"/>
                  </a:cubicBezTo>
                  <a:lnTo>
                    <a:pt x="2159619" y="57039"/>
                  </a:lnTo>
                  <a:cubicBezTo>
                    <a:pt x="2161219" y="58787"/>
                    <a:pt x="2161098" y="61501"/>
                    <a:pt x="2159350" y="63101"/>
                  </a:cubicBezTo>
                  <a:lnTo>
                    <a:pt x="2155598" y="66534"/>
                  </a:lnTo>
                  <a:cubicBezTo>
                    <a:pt x="2153850" y="68133"/>
                    <a:pt x="2151136" y="68012"/>
                    <a:pt x="2149536" y="66265"/>
                  </a:cubicBezTo>
                  <a:lnTo>
                    <a:pt x="2146103" y="62512"/>
                  </a:lnTo>
                  <a:cubicBezTo>
                    <a:pt x="2144504" y="60764"/>
                    <a:pt x="2144624" y="58051"/>
                    <a:pt x="2146372" y="56451"/>
                  </a:cubicBezTo>
                  <a:lnTo>
                    <a:pt x="2150124" y="53018"/>
                  </a:lnTo>
                  <a:cubicBezTo>
                    <a:pt x="2150998" y="52218"/>
                    <a:pt x="2152114" y="51848"/>
                    <a:pt x="2153210" y="51897"/>
                  </a:cubicBezTo>
                  <a:close/>
                  <a:moveTo>
                    <a:pt x="1777372" y="51897"/>
                  </a:moveTo>
                  <a:cubicBezTo>
                    <a:pt x="1778470" y="51946"/>
                    <a:pt x="1779548" y="52413"/>
                    <a:pt x="1780348" y="53287"/>
                  </a:cubicBezTo>
                  <a:lnTo>
                    <a:pt x="1783781" y="57039"/>
                  </a:lnTo>
                  <a:cubicBezTo>
                    <a:pt x="1785381" y="58787"/>
                    <a:pt x="1785260" y="61501"/>
                    <a:pt x="1783511" y="63101"/>
                  </a:cubicBezTo>
                  <a:lnTo>
                    <a:pt x="1779760" y="66534"/>
                  </a:lnTo>
                  <a:cubicBezTo>
                    <a:pt x="1778011" y="68133"/>
                    <a:pt x="1775297" y="68012"/>
                    <a:pt x="1773698" y="66265"/>
                  </a:cubicBezTo>
                  <a:lnTo>
                    <a:pt x="1770265" y="62512"/>
                  </a:lnTo>
                  <a:cubicBezTo>
                    <a:pt x="1768665" y="60764"/>
                    <a:pt x="1768786" y="58051"/>
                    <a:pt x="1770534" y="56451"/>
                  </a:cubicBezTo>
                  <a:lnTo>
                    <a:pt x="1774286" y="53018"/>
                  </a:lnTo>
                  <a:cubicBezTo>
                    <a:pt x="1775160" y="52218"/>
                    <a:pt x="1776275" y="51848"/>
                    <a:pt x="1777372" y="51897"/>
                  </a:cubicBezTo>
                  <a:close/>
                  <a:moveTo>
                    <a:pt x="1401534" y="51897"/>
                  </a:moveTo>
                  <a:cubicBezTo>
                    <a:pt x="1402631" y="51946"/>
                    <a:pt x="1403709" y="52413"/>
                    <a:pt x="1404509" y="53287"/>
                  </a:cubicBezTo>
                  <a:lnTo>
                    <a:pt x="1407942" y="57039"/>
                  </a:lnTo>
                  <a:cubicBezTo>
                    <a:pt x="1409542" y="58787"/>
                    <a:pt x="1409422" y="61501"/>
                    <a:pt x="1407673" y="63101"/>
                  </a:cubicBezTo>
                  <a:lnTo>
                    <a:pt x="1403922" y="66534"/>
                  </a:lnTo>
                  <a:cubicBezTo>
                    <a:pt x="1402174" y="68133"/>
                    <a:pt x="1399460" y="68012"/>
                    <a:pt x="1397860" y="66265"/>
                  </a:cubicBezTo>
                  <a:lnTo>
                    <a:pt x="1394427" y="62512"/>
                  </a:lnTo>
                  <a:cubicBezTo>
                    <a:pt x="1392827" y="60764"/>
                    <a:pt x="1392948" y="58051"/>
                    <a:pt x="1394696" y="56451"/>
                  </a:cubicBezTo>
                  <a:lnTo>
                    <a:pt x="1398448" y="53018"/>
                  </a:lnTo>
                  <a:cubicBezTo>
                    <a:pt x="1399322" y="52218"/>
                    <a:pt x="1400437" y="51848"/>
                    <a:pt x="1401534" y="51897"/>
                  </a:cubicBezTo>
                  <a:close/>
                  <a:moveTo>
                    <a:pt x="1025696" y="51897"/>
                  </a:moveTo>
                  <a:cubicBezTo>
                    <a:pt x="1026793" y="51946"/>
                    <a:pt x="1027871" y="52413"/>
                    <a:pt x="1028671" y="53287"/>
                  </a:cubicBezTo>
                  <a:lnTo>
                    <a:pt x="1032104" y="57039"/>
                  </a:lnTo>
                  <a:cubicBezTo>
                    <a:pt x="1033704" y="58787"/>
                    <a:pt x="1033583" y="61501"/>
                    <a:pt x="1031835" y="63101"/>
                  </a:cubicBezTo>
                  <a:lnTo>
                    <a:pt x="1028084" y="66534"/>
                  </a:lnTo>
                  <a:cubicBezTo>
                    <a:pt x="1026335" y="68133"/>
                    <a:pt x="1023622" y="68012"/>
                    <a:pt x="1022022" y="66265"/>
                  </a:cubicBezTo>
                  <a:lnTo>
                    <a:pt x="1018588" y="62512"/>
                  </a:lnTo>
                  <a:cubicBezTo>
                    <a:pt x="1016989" y="60764"/>
                    <a:pt x="1017109" y="58051"/>
                    <a:pt x="1018857" y="56451"/>
                  </a:cubicBezTo>
                  <a:lnTo>
                    <a:pt x="1022610" y="53018"/>
                  </a:lnTo>
                  <a:cubicBezTo>
                    <a:pt x="1023484" y="52218"/>
                    <a:pt x="1024599" y="51848"/>
                    <a:pt x="1025696" y="51897"/>
                  </a:cubicBezTo>
                  <a:close/>
                  <a:moveTo>
                    <a:pt x="649858" y="51897"/>
                  </a:moveTo>
                  <a:cubicBezTo>
                    <a:pt x="650955" y="51946"/>
                    <a:pt x="652034" y="52413"/>
                    <a:pt x="652833" y="53287"/>
                  </a:cubicBezTo>
                  <a:lnTo>
                    <a:pt x="656266" y="57039"/>
                  </a:lnTo>
                  <a:cubicBezTo>
                    <a:pt x="657866" y="58787"/>
                    <a:pt x="657746" y="61501"/>
                    <a:pt x="655997" y="63101"/>
                  </a:cubicBezTo>
                  <a:lnTo>
                    <a:pt x="652246" y="66534"/>
                  </a:lnTo>
                  <a:cubicBezTo>
                    <a:pt x="650497" y="68133"/>
                    <a:pt x="647783" y="68012"/>
                    <a:pt x="646184" y="66265"/>
                  </a:cubicBezTo>
                  <a:lnTo>
                    <a:pt x="642750" y="62512"/>
                  </a:lnTo>
                  <a:cubicBezTo>
                    <a:pt x="641151" y="60764"/>
                    <a:pt x="641272" y="58051"/>
                    <a:pt x="643019" y="56451"/>
                  </a:cubicBezTo>
                  <a:lnTo>
                    <a:pt x="646772" y="53018"/>
                  </a:lnTo>
                  <a:cubicBezTo>
                    <a:pt x="647646" y="52218"/>
                    <a:pt x="648761" y="51848"/>
                    <a:pt x="649858" y="51897"/>
                  </a:cubicBezTo>
                  <a:close/>
                  <a:moveTo>
                    <a:pt x="3631327" y="42874"/>
                  </a:moveTo>
                  <a:lnTo>
                    <a:pt x="3635536" y="42875"/>
                  </a:lnTo>
                  <a:cubicBezTo>
                    <a:pt x="3639144" y="42875"/>
                    <a:pt x="3642070" y="45801"/>
                    <a:pt x="3642070" y="49409"/>
                  </a:cubicBezTo>
                  <a:lnTo>
                    <a:pt x="3642071" y="57568"/>
                  </a:lnTo>
                  <a:cubicBezTo>
                    <a:pt x="3642070" y="61177"/>
                    <a:pt x="3639144" y="64102"/>
                    <a:pt x="3635536" y="64102"/>
                  </a:cubicBezTo>
                  <a:lnTo>
                    <a:pt x="3631327" y="64102"/>
                  </a:lnTo>
                  <a:lnTo>
                    <a:pt x="3629238" y="64102"/>
                  </a:lnTo>
                  <a:cubicBezTo>
                    <a:pt x="3625629" y="64102"/>
                    <a:pt x="3622703" y="61177"/>
                    <a:pt x="3622703" y="57568"/>
                  </a:cubicBezTo>
                  <a:lnTo>
                    <a:pt x="3622703" y="49409"/>
                  </a:lnTo>
                  <a:cubicBezTo>
                    <a:pt x="3622703" y="45800"/>
                    <a:pt x="3625629" y="42875"/>
                    <a:pt x="3629238" y="42875"/>
                  </a:cubicBezTo>
                  <a:lnTo>
                    <a:pt x="3631327" y="42875"/>
                  </a:lnTo>
                  <a:close/>
                  <a:moveTo>
                    <a:pt x="3255488" y="42874"/>
                  </a:moveTo>
                  <a:lnTo>
                    <a:pt x="3259698" y="42875"/>
                  </a:lnTo>
                  <a:cubicBezTo>
                    <a:pt x="3263307" y="42875"/>
                    <a:pt x="3266232" y="45801"/>
                    <a:pt x="3266232" y="49409"/>
                  </a:cubicBezTo>
                  <a:lnTo>
                    <a:pt x="3266232" y="57568"/>
                  </a:lnTo>
                  <a:cubicBezTo>
                    <a:pt x="3266232" y="61177"/>
                    <a:pt x="3263307" y="64102"/>
                    <a:pt x="3259698" y="64102"/>
                  </a:cubicBezTo>
                  <a:lnTo>
                    <a:pt x="3255488" y="64102"/>
                  </a:lnTo>
                  <a:lnTo>
                    <a:pt x="3253400" y="64102"/>
                  </a:lnTo>
                  <a:cubicBezTo>
                    <a:pt x="3249792" y="64102"/>
                    <a:pt x="3246865" y="61177"/>
                    <a:pt x="3246865" y="57568"/>
                  </a:cubicBezTo>
                  <a:lnTo>
                    <a:pt x="3246865" y="49409"/>
                  </a:lnTo>
                  <a:cubicBezTo>
                    <a:pt x="3246865" y="45800"/>
                    <a:pt x="3249791" y="42875"/>
                    <a:pt x="3253400" y="42875"/>
                  </a:cubicBezTo>
                  <a:lnTo>
                    <a:pt x="3255488" y="42875"/>
                  </a:lnTo>
                  <a:close/>
                  <a:moveTo>
                    <a:pt x="2879651" y="42874"/>
                  </a:moveTo>
                  <a:lnTo>
                    <a:pt x="2883860" y="42875"/>
                  </a:lnTo>
                  <a:cubicBezTo>
                    <a:pt x="2887469" y="42875"/>
                    <a:pt x="2890394" y="45801"/>
                    <a:pt x="2890394" y="49409"/>
                  </a:cubicBezTo>
                  <a:lnTo>
                    <a:pt x="2890394" y="57568"/>
                  </a:lnTo>
                  <a:cubicBezTo>
                    <a:pt x="2890394" y="61177"/>
                    <a:pt x="2887469" y="64102"/>
                    <a:pt x="2883860" y="64102"/>
                  </a:cubicBezTo>
                  <a:lnTo>
                    <a:pt x="2879651" y="64102"/>
                  </a:lnTo>
                  <a:lnTo>
                    <a:pt x="2877562" y="64102"/>
                  </a:lnTo>
                  <a:cubicBezTo>
                    <a:pt x="2873953" y="64102"/>
                    <a:pt x="2871028" y="61177"/>
                    <a:pt x="2871028" y="57568"/>
                  </a:cubicBezTo>
                  <a:lnTo>
                    <a:pt x="2871028" y="49409"/>
                  </a:lnTo>
                  <a:cubicBezTo>
                    <a:pt x="2871028" y="45800"/>
                    <a:pt x="2873953" y="42875"/>
                    <a:pt x="2877562" y="42875"/>
                  </a:cubicBezTo>
                  <a:lnTo>
                    <a:pt x="2879651" y="42875"/>
                  </a:lnTo>
                  <a:close/>
                  <a:moveTo>
                    <a:pt x="2503813" y="42874"/>
                  </a:moveTo>
                  <a:lnTo>
                    <a:pt x="2508022" y="42875"/>
                  </a:lnTo>
                  <a:cubicBezTo>
                    <a:pt x="2511630" y="42875"/>
                    <a:pt x="2514556" y="45801"/>
                    <a:pt x="2514556" y="49409"/>
                  </a:cubicBezTo>
                  <a:lnTo>
                    <a:pt x="2514557" y="57568"/>
                  </a:lnTo>
                  <a:cubicBezTo>
                    <a:pt x="2514556" y="61177"/>
                    <a:pt x="2511630" y="64102"/>
                    <a:pt x="2508022" y="64102"/>
                  </a:cubicBezTo>
                  <a:lnTo>
                    <a:pt x="2503813" y="64102"/>
                  </a:lnTo>
                  <a:lnTo>
                    <a:pt x="2501724" y="64102"/>
                  </a:lnTo>
                  <a:cubicBezTo>
                    <a:pt x="2498116" y="64102"/>
                    <a:pt x="2495189" y="61177"/>
                    <a:pt x="2495189" y="57568"/>
                  </a:cubicBezTo>
                  <a:lnTo>
                    <a:pt x="2495189" y="49409"/>
                  </a:lnTo>
                  <a:cubicBezTo>
                    <a:pt x="2495189" y="45800"/>
                    <a:pt x="2498115" y="42875"/>
                    <a:pt x="2501724" y="42875"/>
                  </a:cubicBezTo>
                  <a:lnTo>
                    <a:pt x="2503813" y="42875"/>
                  </a:lnTo>
                  <a:close/>
                  <a:moveTo>
                    <a:pt x="2127974" y="42874"/>
                  </a:moveTo>
                  <a:lnTo>
                    <a:pt x="2132184" y="42875"/>
                  </a:lnTo>
                  <a:cubicBezTo>
                    <a:pt x="2135793" y="42875"/>
                    <a:pt x="2138718" y="45801"/>
                    <a:pt x="2138718" y="49409"/>
                  </a:cubicBezTo>
                  <a:lnTo>
                    <a:pt x="2138718" y="57568"/>
                  </a:lnTo>
                  <a:cubicBezTo>
                    <a:pt x="2138718" y="61177"/>
                    <a:pt x="2135793" y="64102"/>
                    <a:pt x="2132184" y="64102"/>
                  </a:cubicBezTo>
                  <a:lnTo>
                    <a:pt x="2127974" y="64102"/>
                  </a:lnTo>
                  <a:lnTo>
                    <a:pt x="2125886" y="64102"/>
                  </a:lnTo>
                  <a:cubicBezTo>
                    <a:pt x="2122277" y="64102"/>
                    <a:pt x="2119352" y="61177"/>
                    <a:pt x="2119352" y="57568"/>
                  </a:cubicBezTo>
                  <a:lnTo>
                    <a:pt x="2119352" y="49409"/>
                  </a:lnTo>
                  <a:cubicBezTo>
                    <a:pt x="2119352" y="45800"/>
                    <a:pt x="2122276" y="42875"/>
                    <a:pt x="2125886" y="42875"/>
                  </a:cubicBezTo>
                  <a:lnTo>
                    <a:pt x="2127974" y="42875"/>
                  </a:lnTo>
                  <a:close/>
                  <a:moveTo>
                    <a:pt x="1752136" y="42874"/>
                  </a:moveTo>
                  <a:lnTo>
                    <a:pt x="1756345" y="42875"/>
                  </a:lnTo>
                  <a:cubicBezTo>
                    <a:pt x="1759954" y="42875"/>
                    <a:pt x="1762880" y="45801"/>
                    <a:pt x="1762880" y="49409"/>
                  </a:cubicBezTo>
                  <a:lnTo>
                    <a:pt x="1762880" y="57568"/>
                  </a:lnTo>
                  <a:cubicBezTo>
                    <a:pt x="1762880" y="61177"/>
                    <a:pt x="1759954" y="64102"/>
                    <a:pt x="1756345" y="64102"/>
                  </a:cubicBezTo>
                  <a:lnTo>
                    <a:pt x="1752136" y="64102"/>
                  </a:lnTo>
                  <a:lnTo>
                    <a:pt x="1750048" y="64102"/>
                  </a:lnTo>
                  <a:cubicBezTo>
                    <a:pt x="1746439" y="64102"/>
                    <a:pt x="1743513" y="61177"/>
                    <a:pt x="1743513" y="57568"/>
                  </a:cubicBezTo>
                  <a:lnTo>
                    <a:pt x="1743513" y="49409"/>
                  </a:lnTo>
                  <a:cubicBezTo>
                    <a:pt x="1743513" y="45800"/>
                    <a:pt x="1746439" y="42875"/>
                    <a:pt x="1750048" y="42875"/>
                  </a:cubicBezTo>
                  <a:lnTo>
                    <a:pt x="1752136" y="42875"/>
                  </a:lnTo>
                  <a:close/>
                  <a:moveTo>
                    <a:pt x="1376298" y="42874"/>
                  </a:moveTo>
                  <a:lnTo>
                    <a:pt x="1380507" y="42875"/>
                  </a:lnTo>
                  <a:cubicBezTo>
                    <a:pt x="1384116" y="42875"/>
                    <a:pt x="1387042" y="45801"/>
                    <a:pt x="1387042" y="49409"/>
                  </a:cubicBezTo>
                  <a:lnTo>
                    <a:pt x="1387042" y="57568"/>
                  </a:lnTo>
                  <a:cubicBezTo>
                    <a:pt x="1387042" y="61177"/>
                    <a:pt x="1384116" y="64102"/>
                    <a:pt x="1380508" y="64102"/>
                  </a:cubicBezTo>
                  <a:lnTo>
                    <a:pt x="1376298" y="64102"/>
                  </a:lnTo>
                  <a:lnTo>
                    <a:pt x="1374210" y="64102"/>
                  </a:lnTo>
                  <a:cubicBezTo>
                    <a:pt x="1370601" y="64102"/>
                    <a:pt x="1367675" y="61177"/>
                    <a:pt x="1367675" y="57568"/>
                  </a:cubicBezTo>
                  <a:lnTo>
                    <a:pt x="1367675" y="49409"/>
                  </a:lnTo>
                  <a:cubicBezTo>
                    <a:pt x="1367675" y="45800"/>
                    <a:pt x="1370600" y="42875"/>
                    <a:pt x="1374209" y="42875"/>
                  </a:cubicBezTo>
                  <a:lnTo>
                    <a:pt x="1376298" y="42875"/>
                  </a:lnTo>
                  <a:close/>
                  <a:moveTo>
                    <a:pt x="1000460" y="42874"/>
                  </a:moveTo>
                  <a:lnTo>
                    <a:pt x="1004669" y="42875"/>
                  </a:lnTo>
                  <a:cubicBezTo>
                    <a:pt x="1008278" y="42875"/>
                    <a:pt x="1011204" y="45801"/>
                    <a:pt x="1011204" y="49409"/>
                  </a:cubicBezTo>
                  <a:lnTo>
                    <a:pt x="1011204" y="57568"/>
                  </a:lnTo>
                  <a:cubicBezTo>
                    <a:pt x="1011204" y="61177"/>
                    <a:pt x="1008278" y="64102"/>
                    <a:pt x="1004669" y="64102"/>
                  </a:cubicBezTo>
                  <a:lnTo>
                    <a:pt x="1000460" y="64102"/>
                  </a:lnTo>
                  <a:lnTo>
                    <a:pt x="998371" y="64102"/>
                  </a:lnTo>
                  <a:cubicBezTo>
                    <a:pt x="994763" y="64102"/>
                    <a:pt x="991837" y="61177"/>
                    <a:pt x="991837" y="57568"/>
                  </a:cubicBezTo>
                  <a:lnTo>
                    <a:pt x="991837" y="49409"/>
                  </a:lnTo>
                  <a:cubicBezTo>
                    <a:pt x="991837" y="45800"/>
                    <a:pt x="994762" y="42875"/>
                    <a:pt x="998371" y="42875"/>
                  </a:cubicBezTo>
                  <a:lnTo>
                    <a:pt x="1000460" y="42875"/>
                  </a:lnTo>
                  <a:close/>
                  <a:moveTo>
                    <a:pt x="624622" y="42874"/>
                  </a:moveTo>
                  <a:lnTo>
                    <a:pt x="628831" y="42875"/>
                  </a:lnTo>
                  <a:cubicBezTo>
                    <a:pt x="632440" y="42875"/>
                    <a:pt x="635365" y="45801"/>
                    <a:pt x="635365" y="49409"/>
                  </a:cubicBezTo>
                  <a:lnTo>
                    <a:pt x="635366" y="57568"/>
                  </a:lnTo>
                  <a:cubicBezTo>
                    <a:pt x="635365" y="61177"/>
                    <a:pt x="632440" y="64102"/>
                    <a:pt x="628831" y="64102"/>
                  </a:cubicBezTo>
                  <a:lnTo>
                    <a:pt x="624622" y="64102"/>
                  </a:lnTo>
                  <a:lnTo>
                    <a:pt x="622534" y="64102"/>
                  </a:lnTo>
                  <a:cubicBezTo>
                    <a:pt x="618925" y="64102"/>
                    <a:pt x="615999" y="61177"/>
                    <a:pt x="615999" y="57568"/>
                  </a:cubicBezTo>
                  <a:lnTo>
                    <a:pt x="615999" y="49409"/>
                  </a:lnTo>
                  <a:cubicBezTo>
                    <a:pt x="615999" y="45800"/>
                    <a:pt x="618925" y="42875"/>
                    <a:pt x="622534" y="42875"/>
                  </a:cubicBezTo>
                  <a:lnTo>
                    <a:pt x="624622" y="42875"/>
                  </a:lnTo>
                  <a:close/>
                  <a:moveTo>
                    <a:pt x="3828822" y="34814"/>
                  </a:moveTo>
                  <a:cubicBezTo>
                    <a:pt x="3829920" y="34863"/>
                    <a:pt x="3830998" y="35330"/>
                    <a:pt x="3831798" y="36204"/>
                  </a:cubicBezTo>
                  <a:lnTo>
                    <a:pt x="3835231" y="39956"/>
                  </a:lnTo>
                  <a:cubicBezTo>
                    <a:pt x="3836831" y="41704"/>
                    <a:pt x="3836710" y="44417"/>
                    <a:pt x="3834962" y="46017"/>
                  </a:cubicBezTo>
                  <a:lnTo>
                    <a:pt x="3831210" y="49450"/>
                  </a:lnTo>
                  <a:cubicBezTo>
                    <a:pt x="3829462" y="51050"/>
                    <a:pt x="3826748" y="50930"/>
                    <a:pt x="3825149" y="49181"/>
                  </a:cubicBezTo>
                  <a:lnTo>
                    <a:pt x="3821715" y="45430"/>
                  </a:lnTo>
                  <a:cubicBezTo>
                    <a:pt x="3820115" y="43682"/>
                    <a:pt x="3820236" y="40968"/>
                    <a:pt x="3821984" y="39368"/>
                  </a:cubicBezTo>
                  <a:lnTo>
                    <a:pt x="3825736" y="35935"/>
                  </a:lnTo>
                  <a:cubicBezTo>
                    <a:pt x="3826610" y="35135"/>
                    <a:pt x="3827726" y="34765"/>
                    <a:pt x="3828822" y="34814"/>
                  </a:cubicBezTo>
                  <a:close/>
                  <a:moveTo>
                    <a:pt x="3452984" y="34814"/>
                  </a:moveTo>
                  <a:cubicBezTo>
                    <a:pt x="3454081" y="34863"/>
                    <a:pt x="3455160" y="35330"/>
                    <a:pt x="3455960" y="36204"/>
                  </a:cubicBezTo>
                  <a:lnTo>
                    <a:pt x="3459393" y="39956"/>
                  </a:lnTo>
                  <a:cubicBezTo>
                    <a:pt x="3460992" y="41704"/>
                    <a:pt x="3460872" y="44417"/>
                    <a:pt x="3459124" y="46017"/>
                  </a:cubicBezTo>
                  <a:lnTo>
                    <a:pt x="3455372" y="49450"/>
                  </a:lnTo>
                  <a:cubicBezTo>
                    <a:pt x="3453624" y="51050"/>
                    <a:pt x="3450910" y="50930"/>
                    <a:pt x="3449310" y="49181"/>
                  </a:cubicBezTo>
                  <a:lnTo>
                    <a:pt x="3445877" y="45430"/>
                  </a:lnTo>
                  <a:cubicBezTo>
                    <a:pt x="3444278" y="43682"/>
                    <a:pt x="3444398" y="40968"/>
                    <a:pt x="3446146" y="39368"/>
                  </a:cubicBezTo>
                  <a:lnTo>
                    <a:pt x="3449898" y="35935"/>
                  </a:lnTo>
                  <a:cubicBezTo>
                    <a:pt x="3450772" y="35135"/>
                    <a:pt x="3451888" y="34765"/>
                    <a:pt x="3452984" y="34814"/>
                  </a:cubicBezTo>
                  <a:close/>
                  <a:moveTo>
                    <a:pt x="3077146" y="34814"/>
                  </a:moveTo>
                  <a:cubicBezTo>
                    <a:pt x="3078244" y="34863"/>
                    <a:pt x="3079322" y="35330"/>
                    <a:pt x="3080122" y="36204"/>
                  </a:cubicBezTo>
                  <a:lnTo>
                    <a:pt x="3083555" y="39956"/>
                  </a:lnTo>
                  <a:cubicBezTo>
                    <a:pt x="3085154" y="41704"/>
                    <a:pt x="3085034" y="44417"/>
                    <a:pt x="3083286" y="46017"/>
                  </a:cubicBezTo>
                  <a:lnTo>
                    <a:pt x="3079534" y="49450"/>
                  </a:lnTo>
                  <a:cubicBezTo>
                    <a:pt x="3077786" y="51050"/>
                    <a:pt x="3075071" y="50930"/>
                    <a:pt x="3073472" y="49181"/>
                  </a:cubicBezTo>
                  <a:lnTo>
                    <a:pt x="3070040" y="45430"/>
                  </a:lnTo>
                  <a:cubicBezTo>
                    <a:pt x="3068440" y="43682"/>
                    <a:pt x="3068560" y="40968"/>
                    <a:pt x="3070308" y="39368"/>
                  </a:cubicBezTo>
                  <a:lnTo>
                    <a:pt x="3074060" y="35935"/>
                  </a:lnTo>
                  <a:cubicBezTo>
                    <a:pt x="3074934" y="35135"/>
                    <a:pt x="3076050" y="34765"/>
                    <a:pt x="3077146" y="34814"/>
                  </a:cubicBezTo>
                  <a:close/>
                  <a:moveTo>
                    <a:pt x="2701308" y="34814"/>
                  </a:moveTo>
                  <a:cubicBezTo>
                    <a:pt x="2702406" y="34863"/>
                    <a:pt x="2703484" y="35330"/>
                    <a:pt x="2704283" y="36204"/>
                  </a:cubicBezTo>
                  <a:lnTo>
                    <a:pt x="2707717" y="39956"/>
                  </a:lnTo>
                  <a:cubicBezTo>
                    <a:pt x="2709316" y="41704"/>
                    <a:pt x="2709196" y="44417"/>
                    <a:pt x="2707448" y="46017"/>
                  </a:cubicBezTo>
                  <a:lnTo>
                    <a:pt x="2703696" y="49450"/>
                  </a:lnTo>
                  <a:cubicBezTo>
                    <a:pt x="2701948" y="51050"/>
                    <a:pt x="2699234" y="50930"/>
                    <a:pt x="2697634" y="49181"/>
                  </a:cubicBezTo>
                  <a:lnTo>
                    <a:pt x="2694201" y="45430"/>
                  </a:lnTo>
                  <a:cubicBezTo>
                    <a:pt x="2692601" y="43682"/>
                    <a:pt x="2692722" y="40968"/>
                    <a:pt x="2694470" y="39368"/>
                  </a:cubicBezTo>
                  <a:lnTo>
                    <a:pt x="2698222" y="35935"/>
                  </a:lnTo>
                  <a:cubicBezTo>
                    <a:pt x="2699096" y="35135"/>
                    <a:pt x="2700212" y="34765"/>
                    <a:pt x="2701308" y="34814"/>
                  </a:cubicBezTo>
                  <a:close/>
                  <a:moveTo>
                    <a:pt x="2325470" y="34814"/>
                  </a:moveTo>
                  <a:cubicBezTo>
                    <a:pt x="2326567" y="34863"/>
                    <a:pt x="2327646" y="35330"/>
                    <a:pt x="2328446" y="36204"/>
                  </a:cubicBezTo>
                  <a:lnTo>
                    <a:pt x="2331878" y="39956"/>
                  </a:lnTo>
                  <a:cubicBezTo>
                    <a:pt x="2333478" y="41704"/>
                    <a:pt x="2333358" y="44417"/>
                    <a:pt x="2331610" y="46017"/>
                  </a:cubicBezTo>
                  <a:lnTo>
                    <a:pt x="2327858" y="49450"/>
                  </a:lnTo>
                  <a:cubicBezTo>
                    <a:pt x="2326110" y="51050"/>
                    <a:pt x="2323396" y="50930"/>
                    <a:pt x="2321796" y="49181"/>
                  </a:cubicBezTo>
                  <a:lnTo>
                    <a:pt x="2318363" y="45430"/>
                  </a:lnTo>
                  <a:cubicBezTo>
                    <a:pt x="2316764" y="43682"/>
                    <a:pt x="2316884" y="40968"/>
                    <a:pt x="2318632" y="39368"/>
                  </a:cubicBezTo>
                  <a:lnTo>
                    <a:pt x="2322384" y="35935"/>
                  </a:lnTo>
                  <a:cubicBezTo>
                    <a:pt x="2323258" y="35135"/>
                    <a:pt x="2324374" y="34765"/>
                    <a:pt x="2325470" y="34814"/>
                  </a:cubicBezTo>
                  <a:close/>
                  <a:moveTo>
                    <a:pt x="1949632" y="34814"/>
                  </a:moveTo>
                  <a:cubicBezTo>
                    <a:pt x="1950729" y="34863"/>
                    <a:pt x="1951808" y="35330"/>
                    <a:pt x="1952607" y="36204"/>
                  </a:cubicBezTo>
                  <a:lnTo>
                    <a:pt x="1956041" y="39956"/>
                  </a:lnTo>
                  <a:cubicBezTo>
                    <a:pt x="1957640" y="41704"/>
                    <a:pt x="1957520" y="44417"/>
                    <a:pt x="1955771" y="46017"/>
                  </a:cubicBezTo>
                  <a:lnTo>
                    <a:pt x="1952019" y="49450"/>
                  </a:lnTo>
                  <a:cubicBezTo>
                    <a:pt x="1950271" y="51050"/>
                    <a:pt x="1947557" y="50930"/>
                    <a:pt x="1945958" y="49181"/>
                  </a:cubicBezTo>
                  <a:lnTo>
                    <a:pt x="1942525" y="45430"/>
                  </a:lnTo>
                  <a:cubicBezTo>
                    <a:pt x="1940925" y="43682"/>
                    <a:pt x="1941046" y="40968"/>
                    <a:pt x="1942794" y="39368"/>
                  </a:cubicBezTo>
                  <a:lnTo>
                    <a:pt x="1946546" y="35935"/>
                  </a:lnTo>
                  <a:cubicBezTo>
                    <a:pt x="1947420" y="35135"/>
                    <a:pt x="1948535" y="34765"/>
                    <a:pt x="1949632" y="34814"/>
                  </a:cubicBezTo>
                  <a:close/>
                  <a:moveTo>
                    <a:pt x="1573794" y="34814"/>
                  </a:moveTo>
                  <a:cubicBezTo>
                    <a:pt x="1574891" y="34863"/>
                    <a:pt x="1575970" y="35330"/>
                    <a:pt x="1576769" y="36204"/>
                  </a:cubicBezTo>
                  <a:lnTo>
                    <a:pt x="1580202" y="39956"/>
                  </a:lnTo>
                  <a:cubicBezTo>
                    <a:pt x="1581802" y="41704"/>
                    <a:pt x="1581681" y="44417"/>
                    <a:pt x="1579933" y="46017"/>
                  </a:cubicBezTo>
                  <a:lnTo>
                    <a:pt x="1576181" y="49450"/>
                  </a:lnTo>
                  <a:cubicBezTo>
                    <a:pt x="1574434" y="51050"/>
                    <a:pt x="1571719" y="50930"/>
                    <a:pt x="1570120" y="49181"/>
                  </a:cubicBezTo>
                  <a:lnTo>
                    <a:pt x="1566687" y="45430"/>
                  </a:lnTo>
                  <a:cubicBezTo>
                    <a:pt x="1565087" y="43682"/>
                    <a:pt x="1565208" y="40968"/>
                    <a:pt x="1566956" y="39368"/>
                  </a:cubicBezTo>
                  <a:lnTo>
                    <a:pt x="1570708" y="35935"/>
                  </a:lnTo>
                  <a:cubicBezTo>
                    <a:pt x="1571582" y="35135"/>
                    <a:pt x="1572697" y="34765"/>
                    <a:pt x="1573794" y="34814"/>
                  </a:cubicBezTo>
                  <a:close/>
                  <a:moveTo>
                    <a:pt x="1197956" y="34814"/>
                  </a:moveTo>
                  <a:cubicBezTo>
                    <a:pt x="1199053" y="34863"/>
                    <a:pt x="1200131" y="35330"/>
                    <a:pt x="1200931" y="36204"/>
                  </a:cubicBezTo>
                  <a:lnTo>
                    <a:pt x="1204364" y="39956"/>
                  </a:lnTo>
                  <a:cubicBezTo>
                    <a:pt x="1205964" y="41704"/>
                    <a:pt x="1205843" y="44417"/>
                    <a:pt x="1204095" y="46017"/>
                  </a:cubicBezTo>
                  <a:lnTo>
                    <a:pt x="1200343" y="49450"/>
                  </a:lnTo>
                  <a:cubicBezTo>
                    <a:pt x="1198595" y="51050"/>
                    <a:pt x="1195881" y="50930"/>
                    <a:pt x="1194282" y="49181"/>
                  </a:cubicBezTo>
                  <a:lnTo>
                    <a:pt x="1190849" y="45430"/>
                  </a:lnTo>
                  <a:cubicBezTo>
                    <a:pt x="1189249" y="43682"/>
                    <a:pt x="1189369" y="40968"/>
                    <a:pt x="1191117" y="39368"/>
                  </a:cubicBezTo>
                  <a:lnTo>
                    <a:pt x="1194869" y="35935"/>
                  </a:lnTo>
                  <a:cubicBezTo>
                    <a:pt x="1195743" y="35135"/>
                    <a:pt x="1196859" y="34765"/>
                    <a:pt x="1197956" y="34814"/>
                  </a:cubicBezTo>
                  <a:close/>
                  <a:moveTo>
                    <a:pt x="822118" y="34814"/>
                  </a:moveTo>
                  <a:cubicBezTo>
                    <a:pt x="823215" y="34863"/>
                    <a:pt x="824294" y="35330"/>
                    <a:pt x="825093" y="36204"/>
                  </a:cubicBezTo>
                  <a:lnTo>
                    <a:pt x="828526" y="39956"/>
                  </a:lnTo>
                  <a:cubicBezTo>
                    <a:pt x="830126" y="41704"/>
                    <a:pt x="830006" y="44417"/>
                    <a:pt x="828257" y="46017"/>
                  </a:cubicBezTo>
                  <a:lnTo>
                    <a:pt x="824505" y="49450"/>
                  </a:lnTo>
                  <a:cubicBezTo>
                    <a:pt x="822757" y="51050"/>
                    <a:pt x="820043" y="50930"/>
                    <a:pt x="818443" y="49181"/>
                  </a:cubicBezTo>
                  <a:lnTo>
                    <a:pt x="815011" y="45430"/>
                  </a:lnTo>
                  <a:cubicBezTo>
                    <a:pt x="813411" y="43682"/>
                    <a:pt x="813532" y="40968"/>
                    <a:pt x="815279" y="39368"/>
                  </a:cubicBezTo>
                  <a:lnTo>
                    <a:pt x="819032" y="35935"/>
                  </a:lnTo>
                  <a:cubicBezTo>
                    <a:pt x="819905" y="35135"/>
                    <a:pt x="821021" y="34765"/>
                    <a:pt x="822118" y="34814"/>
                  </a:cubicBezTo>
                  <a:close/>
                  <a:moveTo>
                    <a:pt x="446280" y="34814"/>
                  </a:moveTo>
                  <a:cubicBezTo>
                    <a:pt x="447377" y="34863"/>
                    <a:pt x="448456" y="35330"/>
                    <a:pt x="449255" y="36204"/>
                  </a:cubicBezTo>
                  <a:lnTo>
                    <a:pt x="452688" y="39956"/>
                  </a:lnTo>
                  <a:cubicBezTo>
                    <a:pt x="454288" y="41704"/>
                    <a:pt x="454167" y="44417"/>
                    <a:pt x="452419" y="46017"/>
                  </a:cubicBezTo>
                  <a:lnTo>
                    <a:pt x="448667" y="49450"/>
                  </a:lnTo>
                  <a:cubicBezTo>
                    <a:pt x="446920" y="51050"/>
                    <a:pt x="444205" y="50930"/>
                    <a:pt x="442606" y="49181"/>
                  </a:cubicBezTo>
                  <a:lnTo>
                    <a:pt x="439173" y="45430"/>
                  </a:lnTo>
                  <a:cubicBezTo>
                    <a:pt x="437573" y="43682"/>
                    <a:pt x="437694" y="40968"/>
                    <a:pt x="439442" y="39368"/>
                  </a:cubicBezTo>
                  <a:lnTo>
                    <a:pt x="443193" y="35935"/>
                  </a:lnTo>
                  <a:cubicBezTo>
                    <a:pt x="444068" y="35135"/>
                    <a:pt x="445183" y="34765"/>
                    <a:pt x="446280" y="34814"/>
                  </a:cubicBezTo>
                  <a:close/>
                  <a:moveTo>
                    <a:pt x="3875445" y="6139"/>
                  </a:moveTo>
                  <a:lnTo>
                    <a:pt x="3880117" y="7845"/>
                  </a:lnTo>
                  <a:lnTo>
                    <a:pt x="3904283" y="81312"/>
                  </a:lnTo>
                  <a:lnTo>
                    <a:pt x="3901473" y="83356"/>
                  </a:lnTo>
                  <a:cubicBezTo>
                    <a:pt x="3897335" y="84351"/>
                    <a:pt x="3892819" y="83767"/>
                    <a:pt x="3888903" y="81369"/>
                  </a:cubicBezTo>
                  <a:lnTo>
                    <a:pt x="3851132" y="58242"/>
                  </a:lnTo>
                  <a:cubicBezTo>
                    <a:pt x="3843300" y="53447"/>
                    <a:pt x="3840840" y="43212"/>
                    <a:pt x="3845634" y="35381"/>
                  </a:cubicBezTo>
                  <a:lnTo>
                    <a:pt x="3858785" y="13902"/>
                  </a:lnTo>
                  <a:cubicBezTo>
                    <a:pt x="3862382" y="8029"/>
                    <a:pt x="3869038" y="5175"/>
                    <a:pt x="3875445" y="6139"/>
                  </a:cubicBezTo>
                  <a:close/>
                  <a:moveTo>
                    <a:pt x="3499608" y="6139"/>
                  </a:moveTo>
                  <a:cubicBezTo>
                    <a:pt x="3501744" y="6460"/>
                    <a:pt x="3503851" y="7206"/>
                    <a:pt x="3505810" y="8404"/>
                  </a:cubicBezTo>
                  <a:lnTo>
                    <a:pt x="3543580" y="31531"/>
                  </a:lnTo>
                  <a:cubicBezTo>
                    <a:pt x="3551412" y="36326"/>
                    <a:pt x="3553873" y="46562"/>
                    <a:pt x="3549078" y="54393"/>
                  </a:cubicBezTo>
                  <a:lnTo>
                    <a:pt x="3535927" y="75872"/>
                  </a:lnTo>
                  <a:cubicBezTo>
                    <a:pt x="3531132" y="83703"/>
                    <a:pt x="3520896" y="86165"/>
                    <a:pt x="3513065" y="81369"/>
                  </a:cubicBezTo>
                  <a:lnTo>
                    <a:pt x="3475294" y="58242"/>
                  </a:lnTo>
                  <a:cubicBezTo>
                    <a:pt x="3467462" y="53447"/>
                    <a:pt x="3465001" y="43212"/>
                    <a:pt x="3469796" y="35381"/>
                  </a:cubicBezTo>
                  <a:lnTo>
                    <a:pt x="3482947" y="13902"/>
                  </a:lnTo>
                  <a:cubicBezTo>
                    <a:pt x="3486544" y="8029"/>
                    <a:pt x="3493200" y="5175"/>
                    <a:pt x="3499608" y="6139"/>
                  </a:cubicBezTo>
                  <a:close/>
                  <a:moveTo>
                    <a:pt x="3123770" y="6139"/>
                  </a:moveTo>
                  <a:cubicBezTo>
                    <a:pt x="3125906" y="6460"/>
                    <a:pt x="3128014" y="7206"/>
                    <a:pt x="3129971" y="8404"/>
                  </a:cubicBezTo>
                  <a:lnTo>
                    <a:pt x="3167743" y="31531"/>
                  </a:lnTo>
                  <a:cubicBezTo>
                    <a:pt x="3175574" y="36326"/>
                    <a:pt x="3178035" y="46562"/>
                    <a:pt x="3173240" y="54393"/>
                  </a:cubicBezTo>
                  <a:lnTo>
                    <a:pt x="3160090" y="75872"/>
                  </a:lnTo>
                  <a:cubicBezTo>
                    <a:pt x="3155294" y="83703"/>
                    <a:pt x="3145058" y="86165"/>
                    <a:pt x="3137227" y="81369"/>
                  </a:cubicBezTo>
                  <a:lnTo>
                    <a:pt x="3099456" y="58242"/>
                  </a:lnTo>
                  <a:cubicBezTo>
                    <a:pt x="3091625" y="53447"/>
                    <a:pt x="3089163" y="43212"/>
                    <a:pt x="3093958" y="35381"/>
                  </a:cubicBezTo>
                  <a:lnTo>
                    <a:pt x="3107109" y="13902"/>
                  </a:lnTo>
                  <a:cubicBezTo>
                    <a:pt x="3110706" y="8029"/>
                    <a:pt x="3117362" y="5175"/>
                    <a:pt x="3123770" y="6139"/>
                  </a:cubicBezTo>
                  <a:close/>
                  <a:moveTo>
                    <a:pt x="2747931" y="6139"/>
                  </a:moveTo>
                  <a:cubicBezTo>
                    <a:pt x="2750067" y="6460"/>
                    <a:pt x="2752176" y="7206"/>
                    <a:pt x="2754133" y="8404"/>
                  </a:cubicBezTo>
                  <a:lnTo>
                    <a:pt x="2791904" y="31531"/>
                  </a:lnTo>
                  <a:cubicBezTo>
                    <a:pt x="2799736" y="36326"/>
                    <a:pt x="2802197" y="46562"/>
                    <a:pt x="2797402" y="54393"/>
                  </a:cubicBezTo>
                  <a:lnTo>
                    <a:pt x="2784252" y="75872"/>
                  </a:lnTo>
                  <a:cubicBezTo>
                    <a:pt x="2779456" y="83703"/>
                    <a:pt x="2769220" y="86165"/>
                    <a:pt x="2761389" y="81369"/>
                  </a:cubicBezTo>
                  <a:lnTo>
                    <a:pt x="2723618" y="58242"/>
                  </a:lnTo>
                  <a:cubicBezTo>
                    <a:pt x="2715786" y="53447"/>
                    <a:pt x="2713326" y="43212"/>
                    <a:pt x="2718120" y="35381"/>
                  </a:cubicBezTo>
                  <a:lnTo>
                    <a:pt x="2731272" y="13902"/>
                  </a:lnTo>
                  <a:cubicBezTo>
                    <a:pt x="2734868" y="8029"/>
                    <a:pt x="2741524" y="5175"/>
                    <a:pt x="2747931" y="6139"/>
                  </a:cubicBezTo>
                  <a:close/>
                  <a:moveTo>
                    <a:pt x="2372094" y="6139"/>
                  </a:moveTo>
                  <a:cubicBezTo>
                    <a:pt x="2374230" y="6460"/>
                    <a:pt x="2376337" y="7206"/>
                    <a:pt x="2378295" y="8404"/>
                  </a:cubicBezTo>
                  <a:lnTo>
                    <a:pt x="2416067" y="31531"/>
                  </a:lnTo>
                  <a:cubicBezTo>
                    <a:pt x="2423898" y="36326"/>
                    <a:pt x="2426359" y="46562"/>
                    <a:pt x="2421564" y="54393"/>
                  </a:cubicBezTo>
                  <a:lnTo>
                    <a:pt x="2408413" y="75872"/>
                  </a:lnTo>
                  <a:cubicBezTo>
                    <a:pt x="2403618" y="83703"/>
                    <a:pt x="2393382" y="86165"/>
                    <a:pt x="2385551" y="81369"/>
                  </a:cubicBezTo>
                  <a:lnTo>
                    <a:pt x="2347780" y="58242"/>
                  </a:lnTo>
                  <a:cubicBezTo>
                    <a:pt x="2339948" y="53447"/>
                    <a:pt x="2337487" y="43212"/>
                    <a:pt x="2342282" y="35381"/>
                  </a:cubicBezTo>
                  <a:lnTo>
                    <a:pt x="2355433" y="13902"/>
                  </a:lnTo>
                  <a:cubicBezTo>
                    <a:pt x="2359030" y="8029"/>
                    <a:pt x="2365686" y="5175"/>
                    <a:pt x="2372094" y="6139"/>
                  </a:cubicBezTo>
                  <a:close/>
                  <a:moveTo>
                    <a:pt x="1996255" y="6139"/>
                  </a:moveTo>
                  <a:cubicBezTo>
                    <a:pt x="1998391" y="6460"/>
                    <a:pt x="2000499" y="7206"/>
                    <a:pt x="2002456" y="8404"/>
                  </a:cubicBezTo>
                  <a:lnTo>
                    <a:pt x="2040228" y="31531"/>
                  </a:lnTo>
                  <a:cubicBezTo>
                    <a:pt x="2048060" y="36326"/>
                    <a:pt x="2050521" y="46562"/>
                    <a:pt x="2045726" y="54393"/>
                  </a:cubicBezTo>
                  <a:lnTo>
                    <a:pt x="2032575" y="75872"/>
                  </a:lnTo>
                  <a:cubicBezTo>
                    <a:pt x="2027779" y="83703"/>
                    <a:pt x="2017544" y="86165"/>
                    <a:pt x="2009713" y="81369"/>
                  </a:cubicBezTo>
                  <a:lnTo>
                    <a:pt x="1971942" y="58242"/>
                  </a:lnTo>
                  <a:cubicBezTo>
                    <a:pt x="1964110" y="53447"/>
                    <a:pt x="1961649" y="43212"/>
                    <a:pt x="1966444" y="35381"/>
                  </a:cubicBezTo>
                  <a:lnTo>
                    <a:pt x="1979595" y="13902"/>
                  </a:lnTo>
                  <a:cubicBezTo>
                    <a:pt x="1983191" y="8029"/>
                    <a:pt x="1989848" y="5175"/>
                    <a:pt x="1996255" y="6139"/>
                  </a:cubicBezTo>
                  <a:close/>
                  <a:moveTo>
                    <a:pt x="1620417" y="6139"/>
                  </a:moveTo>
                  <a:cubicBezTo>
                    <a:pt x="1622553" y="6460"/>
                    <a:pt x="1624661" y="7206"/>
                    <a:pt x="1626619" y="8404"/>
                  </a:cubicBezTo>
                  <a:lnTo>
                    <a:pt x="1664390" y="31531"/>
                  </a:lnTo>
                  <a:cubicBezTo>
                    <a:pt x="1672222" y="36326"/>
                    <a:pt x="1674682" y="46562"/>
                    <a:pt x="1669888" y="54393"/>
                  </a:cubicBezTo>
                  <a:lnTo>
                    <a:pt x="1656737" y="75872"/>
                  </a:lnTo>
                  <a:cubicBezTo>
                    <a:pt x="1651942" y="83703"/>
                    <a:pt x="1641706" y="86165"/>
                    <a:pt x="1633875" y="81369"/>
                  </a:cubicBezTo>
                  <a:lnTo>
                    <a:pt x="1596104" y="58242"/>
                  </a:lnTo>
                  <a:cubicBezTo>
                    <a:pt x="1588272" y="53447"/>
                    <a:pt x="1585811" y="43212"/>
                    <a:pt x="1590606" y="35381"/>
                  </a:cubicBezTo>
                  <a:lnTo>
                    <a:pt x="1603757" y="13902"/>
                  </a:lnTo>
                  <a:cubicBezTo>
                    <a:pt x="1607353" y="8029"/>
                    <a:pt x="1614010" y="5175"/>
                    <a:pt x="1620417" y="6139"/>
                  </a:cubicBezTo>
                  <a:close/>
                  <a:moveTo>
                    <a:pt x="1244579" y="6139"/>
                  </a:moveTo>
                  <a:cubicBezTo>
                    <a:pt x="1246715" y="6460"/>
                    <a:pt x="1248823" y="7206"/>
                    <a:pt x="1250781" y="8404"/>
                  </a:cubicBezTo>
                  <a:lnTo>
                    <a:pt x="1288552" y="31531"/>
                  </a:lnTo>
                  <a:cubicBezTo>
                    <a:pt x="1296383" y="36326"/>
                    <a:pt x="1298845" y="46562"/>
                    <a:pt x="1294050" y="54393"/>
                  </a:cubicBezTo>
                  <a:lnTo>
                    <a:pt x="1280899" y="75872"/>
                  </a:lnTo>
                  <a:cubicBezTo>
                    <a:pt x="1276104" y="83703"/>
                    <a:pt x="1265868" y="86165"/>
                    <a:pt x="1258036" y="81369"/>
                  </a:cubicBezTo>
                  <a:lnTo>
                    <a:pt x="1220265" y="58242"/>
                  </a:lnTo>
                  <a:cubicBezTo>
                    <a:pt x="1212434" y="53447"/>
                    <a:pt x="1209973" y="43212"/>
                    <a:pt x="1214768" y="35381"/>
                  </a:cubicBezTo>
                  <a:lnTo>
                    <a:pt x="1227918" y="13902"/>
                  </a:lnTo>
                  <a:cubicBezTo>
                    <a:pt x="1231515" y="8029"/>
                    <a:pt x="1238172" y="5175"/>
                    <a:pt x="1244579" y="6139"/>
                  </a:cubicBezTo>
                  <a:close/>
                  <a:moveTo>
                    <a:pt x="868741" y="6139"/>
                  </a:moveTo>
                  <a:cubicBezTo>
                    <a:pt x="870877" y="6460"/>
                    <a:pt x="872985" y="7206"/>
                    <a:pt x="874943" y="8404"/>
                  </a:cubicBezTo>
                  <a:lnTo>
                    <a:pt x="912714" y="31531"/>
                  </a:lnTo>
                  <a:cubicBezTo>
                    <a:pt x="920545" y="36326"/>
                    <a:pt x="923006" y="46562"/>
                    <a:pt x="918212" y="54393"/>
                  </a:cubicBezTo>
                  <a:lnTo>
                    <a:pt x="905061" y="75872"/>
                  </a:lnTo>
                  <a:cubicBezTo>
                    <a:pt x="900265" y="83703"/>
                    <a:pt x="890030" y="86165"/>
                    <a:pt x="882198" y="81369"/>
                  </a:cubicBezTo>
                  <a:lnTo>
                    <a:pt x="844427" y="58242"/>
                  </a:lnTo>
                  <a:cubicBezTo>
                    <a:pt x="836596" y="53447"/>
                    <a:pt x="834135" y="43212"/>
                    <a:pt x="838930" y="35381"/>
                  </a:cubicBezTo>
                  <a:lnTo>
                    <a:pt x="852081" y="13902"/>
                  </a:lnTo>
                  <a:cubicBezTo>
                    <a:pt x="855677" y="8029"/>
                    <a:pt x="862334" y="5175"/>
                    <a:pt x="868741" y="6139"/>
                  </a:cubicBezTo>
                  <a:close/>
                  <a:moveTo>
                    <a:pt x="492903" y="6139"/>
                  </a:moveTo>
                  <a:cubicBezTo>
                    <a:pt x="495039" y="6460"/>
                    <a:pt x="497147" y="7206"/>
                    <a:pt x="499105" y="8404"/>
                  </a:cubicBezTo>
                  <a:lnTo>
                    <a:pt x="536876" y="31531"/>
                  </a:lnTo>
                  <a:cubicBezTo>
                    <a:pt x="544708" y="36326"/>
                    <a:pt x="547168" y="46562"/>
                    <a:pt x="542374" y="54393"/>
                  </a:cubicBezTo>
                  <a:lnTo>
                    <a:pt x="529223" y="75872"/>
                  </a:lnTo>
                  <a:cubicBezTo>
                    <a:pt x="524428" y="83703"/>
                    <a:pt x="514192" y="86165"/>
                    <a:pt x="506361" y="81369"/>
                  </a:cubicBezTo>
                  <a:lnTo>
                    <a:pt x="468590" y="58242"/>
                  </a:lnTo>
                  <a:cubicBezTo>
                    <a:pt x="460758" y="53447"/>
                    <a:pt x="458296" y="43212"/>
                    <a:pt x="463092" y="35381"/>
                  </a:cubicBezTo>
                  <a:lnTo>
                    <a:pt x="476243" y="13902"/>
                  </a:lnTo>
                  <a:cubicBezTo>
                    <a:pt x="479839" y="8029"/>
                    <a:pt x="486496" y="5175"/>
                    <a:pt x="492903" y="6139"/>
                  </a:cubicBezTo>
                  <a:close/>
                  <a:moveTo>
                    <a:pt x="3840421" y="1197"/>
                  </a:moveTo>
                  <a:cubicBezTo>
                    <a:pt x="3842081" y="1400"/>
                    <a:pt x="3843664" y="2235"/>
                    <a:pt x="3844776" y="3657"/>
                  </a:cubicBezTo>
                  <a:lnTo>
                    <a:pt x="3849547" y="9757"/>
                  </a:lnTo>
                  <a:cubicBezTo>
                    <a:pt x="3851771" y="12599"/>
                    <a:pt x="3851270" y="16706"/>
                    <a:pt x="3848426" y="18930"/>
                  </a:cubicBezTo>
                  <a:lnTo>
                    <a:pt x="3842000" y="23957"/>
                  </a:lnTo>
                  <a:cubicBezTo>
                    <a:pt x="3839158" y="26180"/>
                    <a:pt x="3835051" y="25678"/>
                    <a:pt x="3832827" y="22836"/>
                  </a:cubicBezTo>
                  <a:lnTo>
                    <a:pt x="3828056" y="16736"/>
                  </a:lnTo>
                  <a:cubicBezTo>
                    <a:pt x="3825832" y="13893"/>
                    <a:pt x="3826334" y="9787"/>
                    <a:pt x="3829176" y="7563"/>
                  </a:cubicBezTo>
                  <a:lnTo>
                    <a:pt x="3835602" y="2536"/>
                  </a:lnTo>
                  <a:cubicBezTo>
                    <a:pt x="3837024" y="1425"/>
                    <a:pt x="3838762" y="994"/>
                    <a:pt x="3840421" y="1197"/>
                  </a:cubicBezTo>
                  <a:close/>
                  <a:moveTo>
                    <a:pt x="3464583" y="1197"/>
                  </a:moveTo>
                  <a:cubicBezTo>
                    <a:pt x="3466243" y="1400"/>
                    <a:pt x="3467826" y="2235"/>
                    <a:pt x="3468937" y="3657"/>
                  </a:cubicBezTo>
                  <a:lnTo>
                    <a:pt x="3473709" y="9757"/>
                  </a:lnTo>
                  <a:cubicBezTo>
                    <a:pt x="3475933" y="12599"/>
                    <a:pt x="3475431" y="16706"/>
                    <a:pt x="3472588" y="18930"/>
                  </a:cubicBezTo>
                  <a:lnTo>
                    <a:pt x="3466162" y="23957"/>
                  </a:lnTo>
                  <a:cubicBezTo>
                    <a:pt x="3463319" y="26180"/>
                    <a:pt x="3459212" y="25678"/>
                    <a:pt x="3456989" y="22836"/>
                  </a:cubicBezTo>
                  <a:lnTo>
                    <a:pt x="3452217" y="16736"/>
                  </a:lnTo>
                  <a:cubicBezTo>
                    <a:pt x="3449994" y="13893"/>
                    <a:pt x="3450496" y="9787"/>
                    <a:pt x="3453338" y="7563"/>
                  </a:cubicBezTo>
                  <a:lnTo>
                    <a:pt x="3459764" y="2536"/>
                  </a:lnTo>
                  <a:cubicBezTo>
                    <a:pt x="3461186" y="1425"/>
                    <a:pt x="3462923" y="994"/>
                    <a:pt x="3464583" y="1197"/>
                  </a:cubicBezTo>
                  <a:close/>
                  <a:moveTo>
                    <a:pt x="3088745" y="1197"/>
                  </a:moveTo>
                  <a:cubicBezTo>
                    <a:pt x="3090405" y="1400"/>
                    <a:pt x="3091988" y="2235"/>
                    <a:pt x="3093100" y="3657"/>
                  </a:cubicBezTo>
                  <a:lnTo>
                    <a:pt x="3097871" y="9757"/>
                  </a:lnTo>
                  <a:cubicBezTo>
                    <a:pt x="3100095" y="12599"/>
                    <a:pt x="3099593" y="16706"/>
                    <a:pt x="3096750" y="18930"/>
                  </a:cubicBezTo>
                  <a:lnTo>
                    <a:pt x="3090324" y="23957"/>
                  </a:lnTo>
                  <a:cubicBezTo>
                    <a:pt x="3087482" y="26180"/>
                    <a:pt x="3083374" y="25678"/>
                    <a:pt x="3081151" y="22836"/>
                  </a:cubicBezTo>
                  <a:lnTo>
                    <a:pt x="3076380" y="16736"/>
                  </a:lnTo>
                  <a:cubicBezTo>
                    <a:pt x="3074156" y="13893"/>
                    <a:pt x="3074658" y="9787"/>
                    <a:pt x="3077500" y="7563"/>
                  </a:cubicBezTo>
                  <a:lnTo>
                    <a:pt x="3083926" y="2536"/>
                  </a:lnTo>
                  <a:cubicBezTo>
                    <a:pt x="3085348" y="1425"/>
                    <a:pt x="3087085" y="994"/>
                    <a:pt x="3088745" y="1197"/>
                  </a:cubicBezTo>
                  <a:close/>
                  <a:moveTo>
                    <a:pt x="2712907" y="1197"/>
                  </a:moveTo>
                  <a:cubicBezTo>
                    <a:pt x="2714567" y="1400"/>
                    <a:pt x="2716150" y="2235"/>
                    <a:pt x="2717262" y="3657"/>
                  </a:cubicBezTo>
                  <a:lnTo>
                    <a:pt x="2722033" y="9757"/>
                  </a:lnTo>
                  <a:cubicBezTo>
                    <a:pt x="2724257" y="12599"/>
                    <a:pt x="2723755" y="16706"/>
                    <a:pt x="2720912" y="18930"/>
                  </a:cubicBezTo>
                  <a:lnTo>
                    <a:pt x="2714486" y="23957"/>
                  </a:lnTo>
                  <a:cubicBezTo>
                    <a:pt x="2711643" y="26180"/>
                    <a:pt x="2707537" y="25678"/>
                    <a:pt x="2705313" y="22836"/>
                  </a:cubicBezTo>
                  <a:lnTo>
                    <a:pt x="2700542" y="16736"/>
                  </a:lnTo>
                  <a:cubicBezTo>
                    <a:pt x="2698318" y="13893"/>
                    <a:pt x="2698820" y="9787"/>
                    <a:pt x="2701662" y="7563"/>
                  </a:cubicBezTo>
                  <a:lnTo>
                    <a:pt x="2708088" y="2536"/>
                  </a:lnTo>
                  <a:cubicBezTo>
                    <a:pt x="2709510" y="1425"/>
                    <a:pt x="2711247" y="994"/>
                    <a:pt x="2712907" y="1197"/>
                  </a:cubicBezTo>
                  <a:close/>
                  <a:moveTo>
                    <a:pt x="2337069" y="1197"/>
                  </a:moveTo>
                  <a:cubicBezTo>
                    <a:pt x="2338729" y="1400"/>
                    <a:pt x="2340312" y="2235"/>
                    <a:pt x="2341424" y="3657"/>
                  </a:cubicBezTo>
                  <a:lnTo>
                    <a:pt x="2346195" y="9757"/>
                  </a:lnTo>
                  <a:cubicBezTo>
                    <a:pt x="2348418" y="12599"/>
                    <a:pt x="2347917" y="16706"/>
                    <a:pt x="2345074" y="18930"/>
                  </a:cubicBezTo>
                  <a:lnTo>
                    <a:pt x="2338648" y="23957"/>
                  </a:lnTo>
                  <a:cubicBezTo>
                    <a:pt x="2335806" y="26180"/>
                    <a:pt x="2331698" y="25678"/>
                    <a:pt x="2329475" y="22836"/>
                  </a:cubicBezTo>
                  <a:lnTo>
                    <a:pt x="2324703" y="16736"/>
                  </a:lnTo>
                  <a:cubicBezTo>
                    <a:pt x="2322480" y="13893"/>
                    <a:pt x="2322981" y="9787"/>
                    <a:pt x="2325824" y="7563"/>
                  </a:cubicBezTo>
                  <a:lnTo>
                    <a:pt x="2332250" y="2536"/>
                  </a:lnTo>
                  <a:cubicBezTo>
                    <a:pt x="2333672" y="1425"/>
                    <a:pt x="2335409" y="994"/>
                    <a:pt x="2337069" y="1197"/>
                  </a:cubicBezTo>
                  <a:close/>
                  <a:moveTo>
                    <a:pt x="1961231" y="1197"/>
                  </a:moveTo>
                  <a:cubicBezTo>
                    <a:pt x="1962891" y="1400"/>
                    <a:pt x="1964473" y="2235"/>
                    <a:pt x="1965585" y="3657"/>
                  </a:cubicBezTo>
                  <a:lnTo>
                    <a:pt x="1970356" y="9757"/>
                  </a:lnTo>
                  <a:cubicBezTo>
                    <a:pt x="1972581" y="12599"/>
                    <a:pt x="1972079" y="16706"/>
                    <a:pt x="1969236" y="18930"/>
                  </a:cubicBezTo>
                  <a:lnTo>
                    <a:pt x="1962810" y="23957"/>
                  </a:lnTo>
                  <a:cubicBezTo>
                    <a:pt x="1959967" y="26180"/>
                    <a:pt x="1955860" y="25678"/>
                    <a:pt x="1953636" y="22836"/>
                  </a:cubicBezTo>
                  <a:lnTo>
                    <a:pt x="1948865" y="16736"/>
                  </a:lnTo>
                  <a:cubicBezTo>
                    <a:pt x="1946641" y="13893"/>
                    <a:pt x="1947143" y="9787"/>
                    <a:pt x="1949986" y="7563"/>
                  </a:cubicBezTo>
                  <a:lnTo>
                    <a:pt x="1956412" y="2536"/>
                  </a:lnTo>
                  <a:cubicBezTo>
                    <a:pt x="1957834" y="1425"/>
                    <a:pt x="1959571" y="994"/>
                    <a:pt x="1961231" y="1197"/>
                  </a:cubicBezTo>
                  <a:close/>
                  <a:moveTo>
                    <a:pt x="1585392" y="1197"/>
                  </a:moveTo>
                  <a:cubicBezTo>
                    <a:pt x="1587052" y="1400"/>
                    <a:pt x="1588636" y="2235"/>
                    <a:pt x="1589747" y="3657"/>
                  </a:cubicBezTo>
                  <a:lnTo>
                    <a:pt x="1594519" y="9757"/>
                  </a:lnTo>
                  <a:cubicBezTo>
                    <a:pt x="1596742" y="12599"/>
                    <a:pt x="1596240" y="16706"/>
                    <a:pt x="1593398" y="18930"/>
                  </a:cubicBezTo>
                  <a:lnTo>
                    <a:pt x="1586971" y="23957"/>
                  </a:lnTo>
                  <a:cubicBezTo>
                    <a:pt x="1584129" y="26180"/>
                    <a:pt x="1580022" y="25678"/>
                    <a:pt x="1577799" y="22836"/>
                  </a:cubicBezTo>
                  <a:lnTo>
                    <a:pt x="1573027" y="16736"/>
                  </a:lnTo>
                  <a:cubicBezTo>
                    <a:pt x="1570804" y="13893"/>
                    <a:pt x="1571305" y="9787"/>
                    <a:pt x="1574148" y="7563"/>
                  </a:cubicBezTo>
                  <a:lnTo>
                    <a:pt x="1580574" y="2536"/>
                  </a:lnTo>
                  <a:cubicBezTo>
                    <a:pt x="1581995" y="1425"/>
                    <a:pt x="1583732" y="994"/>
                    <a:pt x="1585392" y="1197"/>
                  </a:cubicBezTo>
                  <a:close/>
                  <a:moveTo>
                    <a:pt x="1209554" y="1197"/>
                  </a:moveTo>
                  <a:cubicBezTo>
                    <a:pt x="1211214" y="1400"/>
                    <a:pt x="1212797" y="2235"/>
                    <a:pt x="1213909" y="3657"/>
                  </a:cubicBezTo>
                  <a:lnTo>
                    <a:pt x="1218680" y="9757"/>
                  </a:lnTo>
                  <a:cubicBezTo>
                    <a:pt x="1220904" y="12599"/>
                    <a:pt x="1220402" y="16706"/>
                    <a:pt x="1217559" y="18930"/>
                  </a:cubicBezTo>
                  <a:lnTo>
                    <a:pt x="1211134" y="23957"/>
                  </a:lnTo>
                  <a:cubicBezTo>
                    <a:pt x="1208291" y="26180"/>
                    <a:pt x="1204184" y="25678"/>
                    <a:pt x="1201960" y="22836"/>
                  </a:cubicBezTo>
                  <a:lnTo>
                    <a:pt x="1197189" y="16736"/>
                  </a:lnTo>
                  <a:cubicBezTo>
                    <a:pt x="1194966" y="13893"/>
                    <a:pt x="1195467" y="9787"/>
                    <a:pt x="1198309" y="7563"/>
                  </a:cubicBezTo>
                  <a:lnTo>
                    <a:pt x="1204736" y="2536"/>
                  </a:lnTo>
                  <a:cubicBezTo>
                    <a:pt x="1206157" y="1425"/>
                    <a:pt x="1207894" y="994"/>
                    <a:pt x="1209554" y="1197"/>
                  </a:cubicBezTo>
                  <a:close/>
                  <a:moveTo>
                    <a:pt x="833717" y="1197"/>
                  </a:moveTo>
                  <a:cubicBezTo>
                    <a:pt x="835376" y="1400"/>
                    <a:pt x="836959" y="2235"/>
                    <a:pt x="838071" y="3657"/>
                  </a:cubicBezTo>
                  <a:lnTo>
                    <a:pt x="842843" y="9757"/>
                  </a:lnTo>
                  <a:cubicBezTo>
                    <a:pt x="845066" y="12599"/>
                    <a:pt x="844565" y="16706"/>
                    <a:pt x="841722" y="18930"/>
                  </a:cubicBezTo>
                  <a:lnTo>
                    <a:pt x="835296" y="23957"/>
                  </a:lnTo>
                  <a:cubicBezTo>
                    <a:pt x="832453" y="26180"/>
                    <a:pt x="828346" y="25678"/>
                    <a:pt x="826122" y="22836"/>
                  </a:cubicBezTo>
                  <a:lnTo>
                    <a:pt x="821351" y="16736"/>
                  </a:lnTo>
                  <a:cubicBezTo>
                    <a:pt x="819127" y="13893"/>
                    <a:pt x="819629" y="9787"/>
                    <a:pt x="822472" y="7563"/>
                  </a:cubicBezTo>
                  <a:lnTo>
                    <a:pt x="828898" y="2536"/>
                  </a:lnTo>
                  <a:cubicBezTo>
                    <a:pt x="830320" y="1425"/>
                    <a:pt x="832057" y="994"/>
                    <a:pt x="833717" y="1197"/>
                  </a:cubicBezTo>
                  <a:close/>
                  <a:moveTo>
                    <a:pt x="457878" y="1197"/>
                  </a:moveTo>
                  <a:cubicBezTo>
                    <a:pt x="459539" y="1400"/>
                    <a:pt x="461122" y="2235"/>
                    <a:pt x="462233" y="3657"/>
                  </a:cubicBezTo>
                  <a:lnTo>
                    <a:pt x="467005" y="9757"/>
                  </a:lnTo>
                  <a:cubicBezTo>
                    <a:pt x="469228" y="12599"/>
                    <a:pt x="468726" y="16706"/>
                    <a:pt x="465883" y="18930"/>
                  </a:cubicBezTo>
                  <a:lnTo>
                    <a:pt x="459457" y="23957"/>
                  </a:lnTo>
                  <a:cubicBezTo>
                    <a:pt x="456615" y="26180"/>
                    <a:pt x="452508" y="25678"/>
                    <a:pt x="450285" y="22836"/>
                  </a:cubicBezTo>
                  <a:lnTo>
                    <a:pt x="445513" y="16736"/>
                  </a:lnTo>
                  <a:cubicBezTo>
                    <a:pt x="443290" y="13893"/>
                    <a:pt x="443790" y="9787"/>
                    <a:pt x="446633" y="7563"/>
                  </a:cubicBezTo>
                  <a:lnTo>
                    <a:pt x="453060" y="2536"/>
                  </a:lnTo>
                  <a:cubicBezTo>
                    <a:pt x="454481" y="1425"/>
                    <a:pt x="456218" y="994"/>
                    <a:pt x="457878" y="1197"/>
                  </a:cubicBezTo>
                  <a:close/>
                  <a:moveTo>
                    <a:pt x="3799998" y="1169"/>
                  </a:moveTo>
                  <a:cubicBezTo>
                    <a:pt x="3803289" y="1571"/>
                    <a:pt x="3806427" y="3229"/>
                    <a:pt x="3808632" y="6047"/>
                  </a:cubicBezTo>
                  <a:lnTo>
                    <a:pt x="3818093" y="18142"/>
                  </a:lnTo>
                  <a:cubicBezTo>
                    <a:pt x="3822501" y="23778"/>
                    <a:pt x="3821507" y="31921"/>
                    <a:pt x="3815871" y="36330"/>
                  </a:cubicBezTo>
                  <a:lnTo>
                    <a:pt x="3795569" y="52211"/>
                  </a:lnTo>
                  <a:cubicBezTo>
                    <a:pt x="3789932" y="56620"/>
                    <a:pt x="3781790" y="55625"/>
                    <a:pt x="3777381" y="49989"/>
                  </a:cubicBezTo>
                  <a:lnTo>
                    <a:pt x="3767920" y="37894"/>
                  </a:lnTo>
                  <a:cubicBezTo>
                    <a:pt x="3763511" y="32258"/>
                    <a:pt x="3764506" y="24115"/>
                    <a:pt x="3770142" y="19706"/>
                  </a:cubicBezTo>
                  <a:lnTo>
                    <a:pt x="3790444" y="3825"/>
                  </a:lnTo>
                  <a:cubicBezTo>
                    <a:pt x="3793262" y="1621"/>
                    <a:pt x="3796707" y="767"/>
                    <a:pt x="3799998" y="1169"/>
                  </a:cubicBezTo>
                  <a:close/>
                  <a:moveTo>
                    <a:pt x="3424160" y="1169"/>
                  </a:moveTo>
                  <a:cubicBezTo>
                    <a:pt x="3427451" y="1571"/>
                    <a:pt x="3430589" y="3229"/>
                    <a:pt x="3432794" y="6047"/>
                  </a:cubicBezTo>
                  <a:lnTo>
                    <a:pt x="3442255" y="18142"/>
                  </a:lnTo>
                  <a:cubicBezTo>
                    <a:pt x="3446664" y="23778"/>
                    <a:pt x="3445669" y="31921"/>
                    <a:pt x="3440032" y="36330"/>
                  </a:cubicBezTo>
                  <a:lnTo>
                    <a:pt x="3419730" y="52211"/>
                  </a:lnTo>
                  <a:cubicBezTo>
                    <a:pt x="3414095" y="56620"/>
                    <a:pt x="3405952" y="55625"/>
                    <a:pt x="3401543" y="49989"/>
                  </a:cubicBezTo>
                  <a:lnTo>
                    <a:pt x="3392082" y="37894"/>
                  </a:lnTo>
                  <a:cubicBezTo>
                    <a:pt x="3387673" y="32258"/>
                    <a:pt x="3388668" y="24115"/>
                    <a:pt x="3394304" y="19706"/>
                  </a:cubicBezTo>
                  <a:lnTo>
                    <a:pt x="3414606" y="3825"/>
                  </a:lnTo>
                  <a:cubicBezTo>
                    <a:pt x="3417424" y="1621"/>
                    <a:pt x="3420869" y="767"/>
                    <a:pt x="3424160" y="1169"/>
                  </a:cubicBezTo>
                  <a:close/>
                  <a:moveTo>
                    <a:pt x="3048322" y="1169"/>
                  </a:moveTo>
                  <a:cubicBezTo>
                    <a:pt x="3051613" y="1571"/>
                    <a:pt x="3054752" y="3229"/>
                    <a:pt x="3056956" y="6047"/>
                  </a:cubicBezTo>
                  <a:lnTo>
                    <a:pt x="3066417" y="18142"/>
                  </a:lnTo>
                  <a:cubicBezTo>
                    <a:pt x="3070826" y="23778"/>
                    <a:pt x="3069831" y="31921"/>
                    <a:pt x="3064195" y="36330"/>
                  </a:cubicBezTo>
                  <a:lnTo>
                    <a:pt x="3043892" y="52211"/>
                  </a:lnTo>
                  <a:cubicBezTo>
                    <a:pt x="3038257" y="56620"/>
                    <a:pt x="3030113" y="55625"/>
                    <a:pt x="3025705" y="49989"/>
                  </a:cubicBezTo>
                  <a:lnTo>
                    <a:pt x="3016244" y="37894"/>
                  </a:lnTo>
                  <a:cubicBezTo>
                    <a:pt x="3011835" y="32258"/>
                    <a:pt x="3012830" y="24115"/>
                    <a:pt x="3018466" y="19706"/>
                  </a:cubicBezTo>
                  <a:lnTo>
                    <a:pt x="3038768" y="3825"/>
                  </a:lnTo>
                  <a:cubicBezTo>
                    <a:pt x="3041586" y="1621"/>
                    <a:pt x="3045031" y="767"/>
                    <a:pt x="3048322" y="1169"/>
                  </a:cubicBezTo>
                  <a:close/>
                  <a:moveTo>
                    <a:pt x="2672484" y="1169"/>
                  </a:moveTo>
                  <a:cubicBezTo>
                    <a:pt x="2675775" y="1571"/>
                    <a:pt x="2678913" y="3229"/>
                    <a:pt x="2681118" y="6047"/>
                  </a:cubicBezTo>
                  <a:lnTo>
                    <a:pt x="2690579" y="18142"/>
                  </a:lnTo>
                  <a:cubicBezTo>
                    <a:pt x="2694987" y="23778"/>
                    <a:pt x="2693992" y="31921"/>
                    <a:pt x="2688357" y="36330"/>
                  </a:cubicBezTo>
                  <a:lnTo>
                    <a:pt x="2668055" y="52211"/>
                  </a:lnTo>
                  <a:cubicBezTo>
                    <a:pt x="2662419" y="56620"/>
                    <a:pt x="2654276" y="55625"/>
                    <a:pt x="2649867" y="49989"/>
                  </a:cubicBezTo>
                  <a:lnTo>
                    <a:pt x="2640406" y="37894"/>
                  </a:lnTo>
                  <a:cubicBezTo>
                    <a:pt x="2635997" y="32258"/>
                    <a:pt x="2636992" y="24115"/>
                    <a:pt x="2642628" y="19706"/>
                  </a:cubicBezTo>
                  <a:lnTo>
                    <a:pt x="2662930" y="3825"/>
                  </a:lnTo>
                  <a:cubicBezTo>
                    <a:pt x="2665748" y="1621"/>
                    <a:pt x="2669193" y="767"/>
                    <a:pt x="2672484" y="1169"/>
                  </a:cubicBezTo>
                  <a:close/>
                  <a:moveTo>
                    <a:pt x="2296646" y="1169"/>
                  </a:moveTo>
                  <a:cubicBezTo>
                    <a:pt x="2299937" y="1571"/>
                    <a:pt x="2303075" y="3229"/>
                    <a:pt x="2305280" y="6047"/>
                  </a:cubicBezTo>
                  <a:lnTo>
                    <a:pt x="2314741" y="18142"/>
                  </a:lnTo>
                  <a:cubicBezTo>
                    <a:pt x="2319150" y="23778"/>
                    <a:pt x="2318155" y="31921"/>
                    <a:pt x="2312518" y="36330"/>
                  </a:cubicBezTo>
                  <a:lnTo>
                    <a:pt x="2292216" y="52211"/>
                  </a:lnTo>
                  <a:cubicBezTo>
                    <a:pt x="2286580" y="56620"/>
                    <a:pt x="2278438" y="55625"/>
                    <a:pt x="2274028" y="49989"/>
                  </a:cubicBezTo>
                  <a:lnTo>
                    <a:pt x="2264568" y="37894"/>
                  </a:lnTo>
                  <a:cubicBezTo>
                    <a:pt x="2260159" y="32258"/>
                    <a:pt x="2261154" y="24115"/>
                    <a:pt x="2266790" y="19706"/>
                  </a:cubicBezTo>
                  <a:lnTo>
                    <a:pt x="2287092" y="3825"/>
                  </a:lnTo>
                  <a:cubicBezTo>
                    <a:pt x="2289910" y="1621"/>
                    <a:pt x="2293355" y="767"/>
                    <a:pt x="2296646" y="1169"/>
                  </a:cubicBezTo>
                  <a:close/>
                  <a:moveTo>
                    <a:pt x="1920808" y="1169"/>
                  </a:moveTo>
                  <a:cubicBezTo>
                    <a:pt x="1924099" y="1571"/>
                    <a:pt x="1927237" y="3229"/>
                    <a:pt x="1929441" y="6047"/>
                  </a:cubicBezTo>
                  <a:lnTo>
                    <a:pt x="1938903" y="18142"/>
                  </a:lnTo>
                  <a:cubicBezTo>
                    <a:pt x="1943311" y="23778"/>
                    <a:pt x="1942316" y="31921"/>
                    <a:pt x="1936680" y="36330"/>
                  </a:cubicBezTo>
                  <a:lnTo>
                    <a:pt x="1916378" y="52211"/>
                  </a:lnTo>
                  <a:cubicBezTo>
                    <a:pt x="1910742" y="56620"/>
                    <a:pt x="1902599" y="55625"/>
                    <a:pt x="1898191" y="49989"/>
                  </a:cubicBezTo>
                  <a:lnTo>
                    <a:pt x="1888729" y="37894"/>
                  </a:lnTo>
                  <a:cubicBezTo>
                    <a:pt x="1884321" y="32258"/>
                    <a:pt x="1885316" y="24115"/>
                    <a:pt x="1890951" y="19706"/>
                  </a:cubicBezTo>
                  <a:lnTo>
                    <a:pt x="1911253" y="3825"/>
                  </a:lnTo>
                  <a:cubicBezTo>
                    <a:pt x="1914072" y="1621"/>
                    <a:pt x="1917517" y="767"/>
                    <a:pt x="1920808" y="1169"/>
                  </a:cubicBezTo>
                  <a:close/>
                  <a:moveTo>
                    <a:pt x="1544969" y="1169"/>
                  </a:moveTo>
                  <a:cubicBezTo>
                    <a:pt x="1548261" y="1571"/>
                    <a:pt x="1551399" y="3229"/>
                    <a:pt x="1553603" y="6047"/>
                  </a:cubicBezTo>
                  <a:lnTo>
                    <a:pt x="1563064" y="18142"/>
                  </a:lnTo>
                  <a:cubicBezTo>
                    <a:pt x="1567473" y="23778"/>
                    <a:pt x="1566478" y="31921"/>
                    <a:pt x="1560842" y="36330"/>
                  </a:cubicBezTo>
                  <a:lnTo>
                    <a:pt x="1540540" y="52211"/>
                  </a:lnTo>
                  <a:cubicBezTo>
                    <a:pt x="1534904" y="56620"/>
                    <a:pt x="1526762" y="55625"/>
                    <a:pt x="1522352" y="49989"/>
                  </a:cubicBezTo>
                  <a:lnTo>
                    <a:pt x="1512892" y="37894"/>
                  </a:lnTo>
                  <a:cubicBezTo>
                    <a:pt x="1508482" y="32258"/>
                    <a:pt x="1509477" y="24115"/>
                    <a:pt x="1515113" y="19706"/>
                  </a:cubicBezTo>
                  <a:lnTo>
                    <a:pt x="1535415" y="3825"/>
                  </a:lnTo>
                  <a:cubicBezTo>
                    <a:pt x="1538234" y="1621"/>
                    <a:pt x="1541678" y="767"/>
                    <a:pt x="1544969" y="1169"/>
                  </a:cubicBezTo>
                  <a:close/>
                  <a:moveTo>
                    <a:pt x="1169132" y="1169"/>
                  </a:moveTo>
                  <a:cubicBezTo>
                    <a:pt x="1172422" y="1571"/>
                    <a:pt x="1175561" y="3229"/>
                    <a:pt x="1177765" y="6047"/>
                  </a:cubicBezTo>
                  <a:lnTo>
                    <a:pt x="1187226" y="18142"/>
                  </a:lnTo>
                  <a:cubicBezTo>
                    <a:pt x="1191634" y="23778"/>
                    <a:pt x="1190640" y="31921"/>
                    <a:pt x="1185004" y="36330"/>
                  </a:cubicBezTo>
                  <a:lnTo>
                    <a:pt x="1164702" y="52211"/>
                  </a:lnTo>
                  <a:cubicBezTo>
                    <a:pt x="1159066" y="56620"/>
                    <a:pt x="1150923" y="55625"/>
                    <a:pt x="1146514" y="49989"/>
                  </a:cubicBezTo>
                  <a:lnTo>
                    <a:pt x="1137053" y="37894"/>
                  </a:lnTo>
                  <a:cubicBezTo>
                    <a:pt x="1132645" y="32258"/>
                    <a:pt x="1133639" y="24115"/>
                    <a:pt x="1139275" y="19706"/>
                  </a:cubicBezTo>
                  <a:lnTo>
                    <a:pt x="1159577" y="3825"/>
                  </a:lnTo>
                  <a:cubicBezTo>
                    <a:pt x="1162395" y="1621"/>
                    <a:pt x="1165840" y="767"/>
                    <a:pt x="1169132" y="1169"/>
                  </a:cubicBezTo>
                  <a:close/>
                  <a:moveTo>
                    <a:pt x="793294" y="1169"/>
                  </a:moveTo>
                  <a:cubicBezTo>
                    <a:pt x="796585" y="1571"/>
                    <a:pt x="799723" y="3229"/>
                    <a:pt x="801927" y="6047"/>
                  </a:cubicBezTo>
                  <a:lnTo>
                    <a:pt x="811389" y="18142"/>
                  </a:lnTo>
                  <a:cubicBezTo>
                    <a:pt x="815797" y="23778"/>
                    <a:pt x="814802" y="31921"/>
                    <a:pt x="809166" y="36330"/>
                  </a:cubicBezTo>
                  <a:lnTo>
                    <a:pt x="788864" y="52211"/>
                  </a:lnTo>
                  <a:cubicBezTo>
                    <a:pt x="783228" y="56620"/>
                    <a:pt x="775085" y="55625"/>
                    <a:pt x="770676" y="49989"/>
                  </a:cubicBezTo>
                  <a:lnTo>
                    <a:pt x="761215" y="37894"/>
                  </a:lnTo>
                  <a:cubicBezTo>
                    <a:pt x="756807" y="32258"/>
                    <a:pt x="757801" y="24115"/>
                    <a:pt x="763437" y="19706"/>
                  </a:cubicBezTo>
                  <a:lnTo>
                    <a:pt x="783739" y="3825"/>
                  </a:lnTo>
                  <a:cubicBezTo>
                    <a:pt x="786557" y="1621"/>
                    <a:pt x="790002" y="767"/>
                    <a:pt x="793294" y="1169"/>
                  </a:cubicBezTo>
                  <a:close/>
                  <a:moveTo>
                    <a:pt x="417456" y="1169"/>
                  </a:moveTo>
                  <a:cubicBezTo>
                    <a:pt x="420747" y="1571"/>
                    <a:pt x="423885" y="3229"/>
                    <a:pt x="426089" y="6047"/>
                  </a:cubicBezTo>
                  <a:lnTo>
                    <a:pt x="435550" y="18142"/>
                  </a:lnTo>
                  <a:cubicBezTo>
                    <a:pt x="439959" y="23778"/>
                    <a:pt x="438964" y="31921"/>
                    <a:pt x="433328" y="36330"/>
                  </a:cubicBezTo>
                  <a:lnTo>
                    <a:pt x="413026" y="52211"/>
                  </a:lnTo>
                  <a:cubicBezTo>
                    <a:pt x="407390" y="56620"/>
                    <a:pt x="399247" y="55625"/>
                    <a:pt x="394839" y="49989"/>
                  </a:cubicBezTo>
                  <a:lnTo>
                    <a:pt x="385377" y="37894"/>
                  </a:lnTo>
                  <a:cubicBezTo>
                    <a:pt x="380969" y="32258"/>
                    <a:pt x="381964" y="24115"/>
                    <a:pt x="387600" y="19706"/>
                  </a:cubicBezTo>
                  <a:lnTo>
                    <a:pt x="407901" y="3825"/>
                  </a:lnTo>
                  <a:cubicBezTo>
                    <a:pt x="410720" y="1621"/>
                    <a:pt x="414165" y="767"/>
                    <a:pt x="417456" y="1169"/>
                  </a:cubicBezTo>
                  <a:close/>
                  <a:moveTo>
                    <a:pt x="3732289" y="0"/>
                  </a:moveTo>
                  <a:lnTo>
                    <a:pt x="3777224" y="0"/>
                  </a:lnTo>
                  <a:lnTo>
                    <a:pt x="3760381" y="16843"/>
                  </a:lnTo>
                  <a:cubicBezTo>
                    <a:pt x="3757274" y="19949"/>
                    <a:pt x="3752238" y="19950"/>
                    <a:pt x="3749131" y="16843"/>
                  </a:cubicBezTo>
                  <a:close/>
                  <a:moveTo>
                    <a:pt x="3674011" y="0"/>
                  </a:moveTo>
                  <a:lnTo>
                    <a:pt x="3717341" y="0"/>
                  </a:lnTo>
                  <a:lnTo>
                    <a:pt x="3773214" y="55873"/>
                  </a:lnTo>
                  <a:cubicBezTo>
                    <a:pt x="3777959" y="60618"/>
                    <a:pt x="3777959" y="68310"/>
                    <a:pt x="3773214" y="73055"/>
                  </a:cubicBezTo>
                  <a:lnTo>
                    <a:pt x="3738790" y="107480"/>
                  </a:lnTo>
                  <a:cubicBezTo>
                    <a:pt x="3734045" y="112225"/>
                    <a:pt x="3726352" y="112225"/>
                    <a:pt x="3721608" y="107480"/>
                  </a:cubicBezTo>
                  <a:lnTo>
                    <a:pt x="3652661" y="38532"/>
                  </a:lnTo>
                  <a:cubicBezTo>
                    <a:pt x="3647916" y="33788"/>
                    <a:pt x="3647916" y="26095"/>
                    <a:pt x="3652661" y="21350"/>
                  </a:cubicBezTo>
                  <a:close/>
                  <a:moveTo>
                    <a:pt x="3604020" y="0"/>
                  </a:moveTo>
                  <a:lnTo>
                    <a:pt x="3658502" y="0"/>
                  </a:lnTo>
                  <a:lnTo>
                    <a:pt x="3651218" y="7284"/>
                  </a:lnTo>
                  <a:cubicBezTo>
                    <a:pt x="3645725" y="12776"/>
                    <a:pt x="3638526" y="15523"/>
                    <a:pt x="3631327" y="15523"/>
                  </a:cubicBezTo>
                  <a:lnTo>
                    <a:pt x="3631327" y="15523"/>
                  </a:lnTo>
                  <a:lnTo>
                    <a:pt x="3631327" y="15497"/>
                  </a:lnTo>
                  <a:lnTo>
                    <a:pt x="3631194" y="15523"/>
                  </a:lnTo>
                  <a:cubicBezTo>
                    <a:pt x="3623995" y="15523"/>
                    <a:pt x="3616796" y="12777"/>
                    <a:pt x="3611304" y="7284"/>
                  </a:cubicBezTo>
                  <a:close/>
                  <a:moveTo>
                    <a:pt x="3554866" y="0"/>
                  </a:moveTo>
                  <a:lnTo>
                    <a:pt x="3596689" y="0"/>
                  </a:lnTo>
                  <a:lnTo>
                    <a:pt x="3614450" y="16444"/>
                  </a:lnTo>
                  <a:cubicBezTo>
                    <a:pt x="3620310" y="21870"/>
                    <a:pt x="3620663" y="31018"/>
                    <a:pt x="3615238" y="36879"/>
                  </a:cubicBezTo>
                  <a:lnTo>
                    <a:pt x="3600358" y="52951"/>
                  </a:lnTo>
                  <a:cubicBezTo>
                    <a:pt x="3594932" y="58811"/>
                    <a:pt x="3585783" y="59164"/>
                    <a:pt x="3579922" y="53739"/>
                  </a:cubicBezTo>
                  <a:lnTo>
                    <a:pt x="3550252" y="26269"/>
                  </a:lnTo>
                  <a:cubicBezTo>
                    <a:pt x="3544392" y="20844"/>
                    <a:pt x="3544040" y="11694"/>
                    <a:pt x="3549465" y="5834"/>
                  </a:cubicBezTo>
                  <a:close/>
                  <a:moveTo>
                    <a:pt x="3524311" y="0"/>
                  </a:moveTo>
                  <a:lnTo>
                    <a:pt x="3539076" y="0"/>
                  </a:lnTo>
                  <a:lnTo>
                    <a:pt x="3540844" y="3111"/>
                  </a:lnTo>
                  <a:cubicBezTo>
                    <a:pt x="3542123" y="5360"/>
                    <a:pt x="3541336" y="8220"/>
                    <a:pt x="3539087" y="9498"/>
                  </a:cubicBezTo>
                  <a:lnTo>
                    <a:pt x="3532918" y="13006"/>
                  </a:lnTo>
                  <a:cubicBezTo>
                    <a:pt x="3530669" y="14284"/>
                    <a:pt x="3527808" y="13497"/>
                    <a:pt x="3526530" y="11248"/>
                  </a:cubicBezTo>
                  <a:lnTo>
                    <a:pt x="3522949" y="4950"/>
                  </a:lnTo>
                  <a:close/>
                  <a:moveTo>
                    <a:pt x="3356450" y="0"/>
                  </a:moveTo>
                  <a:lnTo>
                    <a:pt x="3401386" y="0"/>
                  </a:lnTo>
                  <a:lnTo>
                    <a:pt x="3384543" y="16843"/>
                  </a:lnTo>
                  <a:cubicBezTo>
                    <a:pt x="3381437" y="19949"/>
                    <a:pt x="3376400" y="19950"/>
                    <a:pt x="3373293" y="16843"/>
                  </a:cubicBezTo>
                  <a:close/>
                  <a:moveTo>
                    <a:pt x="3298172" y="0"/>
                  </a:moveTo>
                  <a:lnTo>
                    <a:pt x="3341503" y="0"/>
                  </a:lnTo>
                  <a:lnTo>
                    <a:pt x="3397376" y="55873"/>
                  </a:lnTo>
                  <a:cubicBezTo>
                    <a:pt x="3402121" y="60618"/>
                    <a:pt x="3402121" y="68310"/>
                    <a:pt x="3397376" y="73055"/>
                  </a:cubicBezTo>
                  <a:lnTo>
                    <a:pt x="3362952" y="107480"/>
                  </a:lnTo>
                  <a:cubicBezTo>
                    <a:pt x="3358206" y="112225"/>
                    <a:pt x="3350514" y="112225"/>
                    <a:pt x="3345770" y="107480"/>
                  </a:cubicBezTo>
                  <a:lnTo>
                    <a:pt x="3276822" y="38532"/>
                  </a:lnTo>
                  <a:cubicBezTo>
                    <a:pt x="3272078" y="33788"/>
                    <a:pt x="3272078" y="26095"/>
                    <a:pt x="3276822" y="21350"/>
                  </a:cubicBezTo>
                  <a:close/>
                  <a:moveTo>
                    <a:pt x="3228181" y="0"/>
                  </a:moveTo>
                  <a:lnTo>
                    <a:pt x="3282664" y="0"/>
                  </a:lnTo>
                  <a:lnTo>
                    <a:pt x="3275380" y="7284"/>
                  </a:lnTo>
                  <a:cubicBezTo>
                    <a:pt x="3269887" y="12776"/>
                    <a:pt x="3262688" y="15523"/>
                    <a:pt x="3255489" y="15523"/>
                  </a:cubicBezTo>
                  <a:lnTo>
                    <a:pt x="3255488" y="15523"/>
                  </a:lnTo>
                  <a:lnTo>
                    <a:pt x="3255488" y="15497"/>
                  </a:lnTo>
                  <a:lnTo>
                    <a:pt x="3255356" y="15523"/>
                  </a:lnTo>
                  <a:cubicBezTo>
                    <a:pt x="3248157" y="15523"/>
                    <a:pt x="3240958" y="12777"/>
                    <a:pt x="3235465" y="7284"/>
                  </a:cubicBezTo>
                  <a:close/>
                  <a:moveTo>
                    <a:pt x="3179028" y="0"/>
                  </a:moveTo>
                  <a:lnTo>
                    <a:pt x="3220852" y="0"/>
                  </a:lnTo>
                  <a:lnTo>
                    <a:pt x="3238612" y="16444"/>
                  </a:lnTo>
                  <a:cubicBezTo>
                    <a:pt x="3244473" y="21870"/>
                    <a:pt x="3244825" y="31018"/>
                    <a:pt x="3239400" y="36879"/>
                  </a:cubicBezTo>
                  <a:lnTo>
                    <a:pt x="3224519" y="52951"/>
                  </a:lnTo>
                  <a:cubicBezTo>
                    <a:pt x="3219094" y="58811"/>
                    <a:pt x="3209945" y="59164"/>
                    <a:pt x="3204084" y="53739"/>
                  </a:cubicBezTo>
                  <a:lnTo>
                    <a:pt x="3174414" y="26269"/>
                  </a:lnTo>
                  <a:cubicBezTo>
                    <a:pt x="3168555" y="20844"/>
                    <a:pt x="3168202" y="11694"/>
                    <a:pt x="3173627" y="5834"/>
                  </a:cubicBezTo>
                  <a:close/>
                  <a:moveTo>
                    <a:pt x="3148473" y="0"/>
                  </a:moveTo>
                  <a:lnTo>
                    <a:pt x="3163238" y="0"/>
                  </a:lnTo>
                  <a:lnTo>
                    <a:pt x="3165006" y="3111"/>
                  </a:lnTo>
                  <a:cubicBezTo>
                    <a:pt x="3166285" y="5360"/>
                    <a:pt x="3165498" y="8220"/>
                    <a:pt x="3163249" y="9498"/>
                  </a:cubicBezTo>
                  <a:lnTo>
                    <a:pt x="3157080" y="13006"/>
                  </a:lnTo>
                  <a:cubicBezTo>
                    <a:pt x="3154831" y="14284"/>
                    <a:pt x="3151971" y="13497"/>
                    <a:pt x="3150692" y="11248"/>
                  </a:cubicBezTo>
                  <a:lnTo>
                    <a:pt x="3147112" y="4950"/>
                  </a:lnTo>
                  <a:close/>
                  <a:moveTo>
                    <a:pt x="2980612" y="0"/>
                  </a:moveTo>
                  <a:lnTo>
                    <a:pt x="3025548" y="0"/>
                  </a:lnTo>
                  <a:lnTo>
                    <a:pt x="3008705" y="16843"/>
                  </a:lnTo>
                  <a:cubicBezTo>
                    <a:pt x="3005599" y="19949"/>
                    <a:pt x="3000562" y="19950"/>
                    <a:pt x="2997455" y="16843"/>
                  </a:cubicBezTo>
                  <a:close/>
                  <a:moveTo>
                    <a:pt x="2922334" y="0"/>
                  </a:moveTo>
                  <a:lnTo>
                    <a:pt x="2965665" y="0"/>
                  </a:lnTo>
                  <a:lnTo>
                    <a:pt x="3021538" y="55873"/>
                  </a:lnTo>
                  <a:cubicBezTo>
                    <a:pt x="3026283" y="60618"/>
                    <a:pt x="3026283" y="68310"/>
                    <a:pt x="3021538" y="73055"/>
                  </a:cubicBezTo>
                  <a:lnTo>
                    <a:pt x="2987114" y="107480"/>
                  </a:lnTo>
                  <a:cubicBezTo>
                    <a:pt x="2982369" y="112225"/>
                    <a:pt x="2974676" y="112225"/>
                    <a:pt x="2969932" y="107480"/>
                  </a:cubicBezTo>
                  <a:lnTo>
                    <a:pt x="2900984" y="38532"/>
                  </a:lnTo>
                  <a:cubicBezTo>
                    <a:pt x="2896240" y="33788"/>
                    <a:pt x="2896240" y="26095"/>
                    <a:pt x="2900984" y="21350"/>
                  </a:cubicBezTo>
                  <a:close/>
                  <a:moveTo>
                    <a:pt x="2852343" y="0"/>
                  </a:moveTo>
                  <a:lnTo>
                    <a:pt x="2906825" y="0"/>
                  </a:lnTo>
                  <a:lnTo>
                    <a:pt x="2899541" y="7284"/>
                  </a:lnTo>
                  <a:cubicBezTo>
                    <a:pt x="2894049" y="12776"/>
                    <a:pt x="2886850" y="15523"/>
                    <a:pt x="2879651" y="15523"/>
                  </a:cubicBezTo>
                  <a:lnTo>
                    <a:pt x="2879651" y="15523"/>
                  </a:lnTo>
                  <a:lnTo>
                    <a:pt x="2879651" y="15497"/>
                  </a:lnTo>
                  <a:lnTo>
                    <a:pt x="2879518" y="15523"/>
                  </a:lnTo>
                  <a:cubicBezTo>
                    <a:pt x="2872320" y="15523"/>
                    <a:pt x="2865120" y="12777"/>
                    <a:pt x="2859627" y="7284"/>
                  </a:cubicBezTo>
                  <a:close/>
                  <a:moveTo>
                    <a:pt x="2803191" y="0"/>
                  </a:moveTo>
                  <a:lnTo>
                    <a:pt x="2845013" y="0"/>
                  </a:lnTo>
                  <a:lnTo>
                    <a:pt x="2862774" y="16444"/>
                  </a:lnTo>
                  <a:cubicBezTo>
                    <a:pt x="2868634" y="21870"/>
                    <a:pt x="2868987" y="31018"/>
                    <a:pt x="2863562" y="36879"/>
                  </a:cubicBezTo>
                  <a:lnTo>
                    <a:pt x="2848681" y="52951"/>
                  </a:lnTo>
                  <a:cubicBezTo>
                    <a:pt x="2843256" y="58811"/>
                    <a:pt x="2834107" y="59164"/>
                    <a:pt x="2828246" y="53739"/>
                  </a:cubicBezTo>
                  <a:lnTo>
                    <a:pt x="2798576" y="26269"/>
                  </a:lnTo>
                  <a:cubicBezTo>
                    <a:pt x="2792716" y="20844"/>
                    <a:pt x="2792364" y="11694"/>
                    <a:pt x="2797790" y="5834"/>
                  </a:cubicBezTo>
                  <a:close/>
                  <a:moveTo>
                    <a:pt x="2772635" y="0"/>
                  </a:moveTo>
                  <a:lnTo>
                    <a:pt x="2787400" y="0"/>
                  </a:lnTo>
                  <a:lnTo>
                    <a:pt x="2789168" y="3111"/>
                  </a:lnTo>
                  <a:cubicBezTo>
                    <a:pt x="2790447" y="5360"/>
                    <a:pt x="2789660" y="8220"/>
                    <a:pt x="2787410" y="9498"/>
                  </a:cubicBezTo>
                  <a:lnTo>
                    <a:pt x="2781242" y="13006"/>
                  </a:lnTo>
                  <a:cubicBezTo>
                    <a:pt x="2778993" y="14284"/>
                    <a:pt x="2776133" y="13497"/>
                    <a:pt x="2774854" y="11248"/>
                  </a:cubicBezTo>
                  <a:lnTo>
                    <a:pt x="2771274" y="4950"/>
                  </a:lnTo>
                  <a:close/>
                  <a:moveTo>
                    <a:pt x="2604774" y="0"/>
                  </a:moveTo>
                  <a:lnTo>
                    <a:pt x="2649710" y="0"/>
                  </a:lnTo>
                  <a:lnTo>
                    <a:pt x="2632867" y="16843"/>
                  </a:lnTo>
                  <a:cubicBezTo>
                    <a:pt x="2629760" y="19949"/>
                    <a:pt x="2624724" y="19950"/>
                    <a:pt x="2621617" y="16843"/>
                  </a:cubicBezTo>
                  <a:close/>
                  <a:moveTo>
                    <a:pt x="2546496" y="0"/>
                  </a:moveTo>
                  <a:lnTo>
                    <a:pt x="2589827" y="0"/>
                  </a:lnTo>
                  <a:lnTo>
                    <a:pt x="2645700" y="55873"/>
                  </a:lnTo>
                  <a:cubicBezTo>
                    <a:pt x="2650445" y="60618"/>
                    <a:pt x="2650445" y="68310"/>
                    <a:pt x="2645700" y="73055"/>
                  </a:cubicBezTo>
                  <a:lnTo>
                    <a:pt x="2611276" y="107480"/>
                  </a:lnTo>
                  <a:cubicBezTo>
                    <a:pt x="2606531" y="112225"/>
                    <a:pt x="2598838" y="112225"/>
                    <a:pt x="2594094" y="107480"/>
                  </a:cubicBezTo>
                  <a:lnTo>
                    <a:pt x="2525146" y="38532"/>
                  </a:lnTo>
                  <a:cubicBezTo>
                    <a:pt x="2520402" y="33788"/>
                    <a:pt x="2520402" y="26095"/>
                    <a:pt x="2525146" y="21350"/>
                  </a:cubicBezTo>
                  <a:close/>
                  <a:moveTo>
                    <a:pt x="2476506" y="0"/>
                  </a:moveTo>
                  <a:lnTo>
                    <a:pt x="2530988" y="0"/>
                  </a:lnTo>
                  <a:lnTo>
                    <a:pt x="2523704" y="7284"/>
                  </a:lnTo>
                  <a:cubicBezTo>
                    <a:pt x="2518211" y="12776"/>
                    <a:pt x="2511012" y="15523"/>
                    <a:pt x="2503813" y="15523"/>
                  </a:cubicBezTo>
                  <a:lnTo>
                    <a:pt x="2503813" y="15523"/>
                  </a:lnTo>
                  <a:lnTo>
                    <a:pt x="2503813" y="15497"/>
                  </a:lnTo>
                  <a:lnTo>
                    <a:pt x="2503680" y="15523"/>
                  </a:lnTo>
                  <a:cubicBezTo>
                    <a:pt x="2496481" y="15523"/>
                    <a:pt x="2489282" y="12777"/>
                    <a:pt x="2483790" y="7284"/>
                  </a:cubicBezTo>
                  <a:close/>
                  <a:moveTo>
                    <a:pt x="2427352" y="0"/>
                  </a:moveTo>
                  <a:lnTo>
                    <a:pt x="2469176" y="0"/>
                  </a:lnTo>
                  <a:lnTo>
                    <a:pt x="2486936" y="16444"/>
                  </a:lnTo>
                  <a:cubicBezTo>
                    <a:pt x="2492797" y="21870"/>
                    <a:pt x="2493149" y="31018"/>
                    <a:pt x="2487724" y="36879"/>
                  </a:cubicBezTo>
                  <a:lnTo>
                    <a:pt x="2472844" y="52951"/>
                  </a:lnTo>
                  <a:cubicBezTo>
                    <a:pt x="2467418" y="58811"/>
                    <a:pt x="2458269" y="59164"/>
                    <a:pt x="2452408" y="53739"/>
                  </a:cubicBezTo>
                  <a:lnTo>
                    <a:pt x="2422738" y="26269"/>
                  </a:lnTo>
                  <a:cubicBezTo>
                    <a:pt x="2416878" y="20844"/>
                    <a:pt x="2416526" y="11694"/>
                    <a:pt x="2421951" y="5834"/>
                  </a:cubicBezTo>
                  <a:close/>
                  <a:moveTo>
                    <a:pt x="2396797" y="0"/>
                  </a:moveTo>
                  <a:lnTo>
                    <a:pt x="2411562" y="0"/>
                  </a:lnTo>
                  <a:lnTo>
                    <a:pt x="2413330" y="3111"/>
                  </a:lnTo>
                  <a:cubicBezTo>
                    <a:pt x="2414609" y="5360"/>
                    <a:pt x="2413822" y="8220"/>
                    <a:pt x="2411573" y="9498"/>
                  </a:cubicBezTo>
                  <a:lnTo>
                    <a:pt x="2405404" y="13006"/>
                  </a:lnTo>
                  <a:cubicBezTo>
                    <a:pt x="2403155" y="14284"/>
                    <a:pt x="2400294" y="13497"/>
                    <a:pt x="2399016" y="11248"/>
                  </a:cubicBezTo>
                  <a:lnTo>
                    <a:pt x="2395435" y="4950"/>
                  </a:lnTo>
                  <a:close/>
                  <a:moveTo>
                    <a:pt x="2228936" y="0"/>
                  </a:moveTo>
                  <a:lnTo>
                    <a:pt x="2273872" y="0"/>
                  </a:lnTo>
                  <a:lnTo>
                    <a:pt x="2257029" y="16843"/>
                  </a:lnTo>
                  <a:cubicBezTo>
                    <a:pt x="2253923" y="19949"/>
                    <a:pt x="2248886" y="19950"/>
                    <a:pt x="2245779" y="16843"/>
                  </a:cubicBezTo>
                  <a:close/>
                  <a:moveTo>
                    <a:pt x="2170658" y="0"/>
                  </a:moveTo>
                  <a:lnTo>
                    <a:pt x="2213989" y="0"/>
                  </a:lnTo>
                  <a:lnTo>
                    <a:pt x="2269862" y="55873"/>
                  </a:lnTo>
                  <a:cubicBezTo>
                    <a:pt x="2274606" y="60618"/>
                    <a:pt x="2274606" y="68310"/>
                    <a:pt x="2269862" y="73055"/>
                  </a:cubicBezTo>
                  <a:lnTo>
                    <a:pt x="2235437" y="107480"/>
                  </a:lnTo>
                  <a:cubicBezTo>
                    <a:pt x="2230692" y="112225"/>
                    <a:pt x="2223000" y="112225"/>
                    <a:pt x="2218256" y="107480"/>
                  </a:cubicBezTo>
                  <a:lnTo>
                    <a:pt x="2149308" y="38532"/>
                  </a:lnTo>
                  <a:cubicBezTo>
                    <a:pt x="2144564" y="33788"/>
                    <a:pt x="2144564" y="26095"/>
                    <a:pt x="2149308" y="21350"/>
                  </a:cubicBezTo>
                  <a:close/>
                  <a:moveTo>
                    <a:pt x="2100667" y="0"/>
                  </a:moveTo>
                  <a:lnTo>
                    <a:pt x="2155149" y="0"/>
                  </a:lnTo>
                  <a:lnTo>
                    <a:pt x="2147865" y="7284"/>
                  </a:lnTo>
                  <a:cubicBezTo>
                    <a:pt x="2142373" y="12776"/>
                    <a:pt x="2135174" y="15523"/>
                    <a:pt x="2127975" y="15523"/>
                  </a:cubicBezTo>
                  <a:lnTo>
                    <a:pt x="2127974" y="15523"/>
                  </a:lnTo>
                  <a:lnTo>
                    <a:pt x="2127974" y="15497"/>
                  </a:lnTo>
                  <a:lnTo>
                    <a:pt x="2127842" y="15523"/>
                  </a:lnTo>
                  <a:cubicBezTo>
                    <a:pt x="2120643" y="15523"/>
                    <a:pt x="2113444" y="12777"/>
                    <a:pt x="2107951" y="7284"/>
                  </a:cubicBezTo>
                  <a:close/>
                  <a:moveTo>
                    <a:pt x="2051514" y="0"/>
                  </a:moveTo>
                  <a:lnTo>
                    <a:pt x="2093337" y="0"/>
                  </a:lnTo>
                  <a:lnTo>
                    <a:pt x="2111098" y="16444"/>
                  </a:lnTo>
                  <a:cubicBezTo>
                    <a:pt x="2116958" y="21870"/>
                    <a:pt x="2117311" y="31018"/>
                    <a:pt x="2111885" y="36879"/>
                  </a:cubicBezTo>
                  <a:lnTo>
                    <a:pt x="2097005" y="52951"/>
                  </a:lnTo>
                  <a:cubicBezTo>
                    <a:pt x="2091580" y="58811"/>
                    <a:pt x="2082431" y="59164"/>
                    <a:pt x="2076570" y="53739"/>
                  </a:cubicBezTo>
                  <a:lnTo>
                    <a:pt x="2046900" y="26269"/>
                  </a:lnTo>
                  <a:cubicBezTo>
                    <a:pt x="2041040" y="20844"/>
                    <a:pt x="2040687" y="11694"/>
                    <a:pt x="2046113" y="5834"/>
                  </a:cubicBezTo>
                  <a:close/>
                  <a:moveTo>
                    <a:pt x="2020959" y="0"/>
                  </a:moveTo>
                  <a:lnTo>
                    <a:pt x="2035724" y="0"/>
                  </a:lnTo>
                  <a:lnTo>
                    <a:pt x="2037492" y="3111"/>
                  </a:lnTo>
                  <a:cubicBezTo>
                    <a:pt x="2038770" y="5360"/>
                    <a:pt x="2037984" y="8220"/>
                    <a:pt x="2035734" y="9498"/>
                  </a:cubicBezTo>
                  <a:lnTo>
                    <a:pt x="2029566" y="13006"/>
                  </a:lnTo>
                  <a:cubicBezTo>
                    <a:pt x="2027316" y="14284"/>
                    <a:pt x="2024456" y="13497"/>
                    <a:pt x="2023178" y="11248"/>
                  </a:cubicBezTo>
                  <a:lnTo>
                    <a:pt x="2019597" y="4950"/>
                  </a:lnTo>
                  <a:close/>
                  <a:moveTo>
                    <a:pt x="1853098" y="0"/>
                  </a:moveTo>
                  <a:lnTo>
                    <a:pt x="1898033" y="0"/>
                  </a:lnTo>
                  <a:lnTo>
                    <a:pt x="1881190" y="16843"/>
                  </a:lnTo>
                  <a:cubicBezTo>
                    <a:pt x="1878084" y="19949"/>
                    <a:pt x="1873047" y="19950"/>
                    <a:pt x="1869940" y="16843"/>
                  </a:cubicBezTo>
                  <a:close/>
                  <a:moveTo>
                    <a:pt x="1794820" y="0"/>
                  </a:moveTo>
                  <a:lnTo>
                    <a:pt x="1838151" y="0"/>
                  </a:lnTo>
                  <a:lnTo>
                    <a:pt x="1894024" y="55873"/>
                  </a:lnTo>
                  <a:cubicBezTo>
                    <a:pt x="1898769" y="60618"/>
                    <a:pt x="1898769" y="68310"/>
                    <a:pt x="1894024" y="73055"/>
                  </a:cubicBezTo>
                  <a:lnTo>
                    <a:pt x="1859599" y="107480"/>
                  </a:lnTo>
                  <a:cubicBezTo>
                    <a:pt x="1854854" y="112225"/>
                    <a:pt x="1847162" y="112225"/>
                    <a:pt x="1842418" y="107480"/>
                  </a:cubicBezTo>
                  <a:lnTo>
                    <a:pt x="1773470" y="38532"/>
                  </a:lnTo>
                  <a:cubicBezTo>
                    <a:pt x="1768725" y="33788"/>
                    <a:pt x="1768725" y="26095"/>
                    <a:pt x="1773470" y="21350"/>
                  </a:cubicBezTo>
                  <a:close/>
                  <a:moveTo>
                    <a:pt x="1724829" y="0"/>
                  </a:moveTo>
                  <a:lnTo>
                    <a:pt x="1779311" y="0"/>
                  </a:lnTo>
                  <a:lnTo>
                    <a:pt x="1772027" y="7284"/>
                  </a:lnTo>
                  <a:cubicBezTo>
                    <a:pt x="1766534" y="12776"/>
                    <a:pt x="1759336" y="15523"/>
                    <a:pt x="1752137" y="15523"/>
                  </a:cubicBezTo>
                  <a:lnTo>
                    <a:pt x="1752136" y="15523"/>
                  </a:lnTo>
                  <a:lnTo>
                    <a:pt x="1752136" y="15497"/>
                  </a:lnTo>
                  <a:lnTo>
                    <a:pt x="1752003" y="15523"/>
                  </a:lnTo>
                  <a:cubicBezTo>
                    <a:pt x="1744805" y="15523"/>
                    <a:pt x="1737606" y="12777"/>
                    <a:pt x="1732113" y="7284"/>
                  </a:cubicBezTo>
                  <a:close/>
                  <a:moveTo>
                    <a:pt x="1675676" y="0"/>
                  </a:moveTo>
                  <a:lnTo>
                    <a:pt x="1717499" y="0"/>
                  </a:lnTo>
                  <a:lnTo>
                    <a:pt x="1735259" y="16444"/>
                  </a:lnTo>
                  <a:cubicBezTo>
                    <a:pt x="1741120" y="21870"/>
                    <a:pt x="1741472" y="31018"/>
                    <a:pt x="1736047" y="36879"/>
                  </a:cubicBezTo>
                  <a:lnTo>
                    <a:pt x="1721167" y="52951"/>
                  </a:lnTo>
                  <a:cubicBezTo>
                    <a:pt x="1715741" y="58811"/>
                    <a:pt x="1706592" y="59164"/>
                    <a:pt x="1700732" y="53739"/>
                  </a:cubicBezTo>
                  <a:lnTo>
                    <a:pt x="1671062" y="26269"/>
                  </a:lnTo>
                  <a:cubicBezTo>
                    <a:pt x="1665202" y="20844"/>
                    <a:pt x="1664849" y="11694"/>
                    <a:pt x="1670275" y="5834"/>
                  </a:cubicBezTo>
                  <a:close/>
                  <a:moveTo>
                    <a:pt x="1645120" y="0"/>
                  </a:moveTo>
                  <a:lnTo>
                    <a:pt x="1659886" y="0"/>
                  </a:lnTo>
                  <a:lnTo>
                    <a:pt x="1661654" y="3111"/>
                  </a:lnTo>
                  <a:cubicBezTo>
                    <a:pt x="1662933" y="5360"/>
                    <a:pt x="1662146" y="8220"/>
                    <a:pt x="1659896" y="9498"/>
                  </a:cubicBezTo>
                  <a:lnTo>
                    <a:pt x="1653727" y="13006"/>
                  </a:lnTo>
                  <a:cubicBezTo>
                    <a:pt x="1651479" y="14284"/>
                    <a:pt x="1648618" y="13497"/>
                    <a:pt x="1647340" y="11248"/>
                  </a:cubicBezTo>
                  <a:lnTo>
                    <a:pt x="1643759" y="4950"/>
                  </a:lnTo>
                  <a:close/>
                  <a:moveTo>
                    <a:pt x="1477260" y="0"/>
                  </a:moveTo>
                  <a:lnTo>
                    <a:pt x="1522195" y="0"/>
                  </a:lnTo>
                  <a:lnTo>
                    <a:pt x="1505352" y="16843"/>
                  </a:lnTo>
                  <a:cubicBezTo>
                    <a:pt x="1502246" y="19949"/>
                    <a:pt x="1497209" y="19950"/>
                    <a:pt x="1494102" y="16843"/>
                  </a:cubicBezTo>
                  <a:close/>
                  <a:moveTo>
                    <a:pt x="1418982" y="0"/>
                  </a:moveTo>
                  <a:lnTo>
                    <a:pt x="1462313" y="0"/>
                  </a:lnTo>
                  <a:lnTo>
                    <a:pt x="1518186" y="55873"/>
                  </a:lnTo>
                  <a:cubicBezTo>
                    <a:pt x="1522930" y="60618"/>
                    <a:pt x="1522930" y="68310"/>
                    <a:pt x="1518186" y="73055"/>
                  </a:cubicBezTo>
                  <a:lnTo>
                    <a:pt x="1483761" y="107480"/>
                  </a:lnTo>
                  <a:cubicBezTo>
                    <a:pt x="1479016" y="112225"/>
                    <a:pt x="1471324" y="112225"/>
                    <a:pt x="1466579" y="107480"/>
                  </a:cubicBezTo>
                  <a:lnTo>
                    <a:pt x="1397632" y="38532"/>
                  </a:lnTo>
                  <a:cubicBezTo>
                    <a:pt x="1392887" y="33788"/>
                    <a:pt x="1392887" y="26095"/>
                    <a:pt x="1397632" y="21350"/>
                  </a:cubicBezTo>
                  <a:close/>
                  <a:moveTo>
                    <a:pt x="1348991" y="0"/>
                  </a:moveTo>
                  <a:lnTo>
                    <a:pt x="1403473" y="0"/>
                  </a:lnTo>
                  <a:lnTo>
                    <a:pt x="1396189" y="7284"/>
                  </a:lnTo>
                  <a:cubicBezTo>
                    <a:pt x="1390697" y="12776"/>
                    <a:pt x="1383498" y="15523"/>
                    <a:pt x="1376298" y="15523"/>
                  </a:cubicBezTo>
                  <a:lnTo>
                    <a:pt x="1376298" y="15523"/>
                  </a:lnTo>
                  <a:lnTo>
                    <a:pt x="1376298" y="15497"/>
                  </a:lnTo>
                  <a:lnTo>
                    <a:pt x="1376166" y="15523"/>
                  </a:lnTo>
                  <a:cubicBezTo>
                    <a:pt x="1368966" y="15523"/>
                    <a:pt x="1361768" y="12777"/>
                    <a:pt x="1356275" y="7284"/>
                  </a:cubicBezTo>
                  <a:close/>
                  <a:moveTo>
                    <a:pt x="1299838" y="0"/>
                  </a:moveTo>
                  <a:lnTo>
                    <a:pt x="1341661" y="0"/>
                  </a:lnTo>
                  <a:lnTo>
                    <a:pt x="1359422" y="16444"/>
                  </a:lnTo>
                  <a:cubicBezTo>
                    <a:pt x="1365282" y="21870"/>
                    <a:pt x="1365635" y="31018"/>
                    <a:pt x="1360209" y="36879"/>
                  </a:cubicBezTo>
                  <a:lnTo>
                    <a:pt x="1345329" y="52951"/>
                  </a:lnTo>
                  <a:cubicBezTo>
                    <a:pt x="1339903" y="58811"/>
                    <a:pt x="1330755" y="59164"/>
                    <a:pt x="1324893" y="53739"/>
                  </a:cubicBezTo>
                  <a:lnTo>
                    <a:pt x="1295224" y="26269"/>
                  </a:lnTo>
                  <a:cubicBezTo>
                    <a:pt x="1289364" y="20844"/>
                    <a:pt x="1289011" y="11694"/>
                    <a:pt x="1294437" y="5834"/>
                  </a:cubicBezTo>
                  <a:close/>
                  <a:moveTo>
                    <a:pt x="1269282" y="0"/>
                  </a:moveTo>
                  <a:lnTo>
                    <a:pt x="1284047" y="0"/>
                  </a:lnTo>
                  <a:lnTo>
                    <a:pt x="1285815" y="3111"/>
                  </a:lnTo>
                  <a:cubicBezTo>
                    <a:pt x="1287094" y="5360"/>
                    <a:pt x="1286308" y="8220"/>
                    <a:pt x="1284058" y="9498"/>
                  </a:cubicBezTo>
                  <a:lnTo>
                    <a:pt x="1277890" y="13006"/>
                  </a:lnTo>
                  <a:cubicBezTo>
                    <a:pt x="1275640" y="14284"/>
                    <a:pt x="1272780" y="13497"/>
                    <a:pt x="1271502" y="11248"/>
                  </a:cubicBezTo>
                  <a:lnTo>
                    <a:pt x="1267921" y="4950"/>
                  </a:lnTo>
                  <a:close/>
                  <a:moveTo>
                    <a:pt x="1101421" y="0"/>
                  </a:moveTo>
                  <a:lnTo>
                    <a:pt x="1146357" y="0"/>
                  </a:lnTo>
                  <a:lnTo>
                    <a:pt x="1129514" y="16843"/>
                  </a:lnTo>
                  <a:cubicBezTo>
                    <a:pt x="1126408" y="19949"/>
                    <a:pt x="1121371" y="19950"/>
                    <a:pt x="1118264" y="16843"/>
                  </a:cubicBezTo>
                  <a:close/>
                  <a:moveTo>
                    <a:pt x="1043144" y="0"/>
                  </a:moveTo>
                  <a:lnTo>
                    <a:pt x="1086474" y="0"/>
                  </a:lnTo>
                  <a:lnTo>
                    <a:pt x="1142347" y="55873"/>
                  </a:lnTo>
                  <a:cubicBezTo>
                    <a:pt x="1147092" y="60618"/>
                    <a:pt x="1147092" y="68310"/>
                    <a:pt x="1142348" y="73055"/>
                  </a:cubicBezTo>
                  <a:lnTo>
                    <a:pt x="1107923" y="107480"/>
                  </a:lnTo>
                  <a:cubicBezTo>
                    <a:pt x="1103178" y="112225"/>
                    <a:pt x="1095486" y="112225"/>
                    <a:pt x="1090741" y="107480"/>
                  </a:cubicBezTo>
                  <a:lnTo>
                    <a:pt x="1021794" y="38532"/>
                  </a:lnTo>
                  <a:cubicBezTo>
                    <a:pt x="1017049" y="33788"/>
                    <a:pt x="1017049" y="26095"/>
                    <a:pt x="1021794" y="21350"/>
                  </a:cubicBezTo>
                  <a:close/>
                  <a:moveTo>
                    <a:pt x="973153" y="0"/>
                  </a:moveTo>
                  <a:lnTo>
                    <a:pt x="1027635" y="0"/>
                  </a:lnTo>
                  <a:lnTo>
                    <a:pt x="1020351" y="7284"/>
                  </a:lnTo>
                  <a:cubicBezTo>
                    <a:pt x="1014858" y="12776"/>
                    <a:pt x="1007660" y="15523"/>
                    <a:pt x="1000460" y="15523"/>
                  </a:cubicBezTo>
                  <a:lnTo>
                    <a:pt x="1000460" y="15523"/>
                  </a:lnTo>
                  <a:lnTo>
                    <a:pt x="1000460" y="15497"/>
                  </a:lnTo>
                  <a:lnTo>
                    <a:pt x="1000328" y="15523"/>
                  </a:lnTo>
                  <a:cubicBezTo>
                    <a:pt x="993128" y="15523"/>
                    <a:pt x="985930" y="12777"/>
                    <a:pt x="980437" y="7284"/>
                  </a:cubicBezTo>
                  <a:close/>
                  <a:moveTo>
                    <a:pt x="924000" y="0"/>
                  </a:moveTo>
                  <a:lnTo>
                    <a:pt x="965823" y="0"/>
                  </a:lnTo>
                  <a:lnTo>
                    <a:pt x="983584" y="16444"/>
                  </a:lnTo>
                  <a:cubicBezTo>
                    <a:pt x="989444" y="21870"/>
                    <a:pt x="989796" y="31018"/>
                    <a:pt x="984371" y="36879"/>
                  </a:cubicBezTo>
                  <a:lnTo>
                    <a:pt x="969490" y="52951"/>
                  </a:lnTo>
                  <a:cubicBezTo>
                    <a:pt x="964065" y="58811"/>
                    <a:pt x="954917" y="59164"/>
                    <a:pt x="949056" y="53739"/>
                  </a:cubicBezTo>
                  <a:lnTo>
                    <a:pt x="919386" y="26269"/>
                  </a:lnTo>
                  <a:cubicBezTo>
                    <a:pt x="913526" y="20844"/>
                    <a:pt x="913173" y="11694"/>
                    <a:pt x="918599" y="5834"/>
                  </a:cubicBezTo>
                  <a:close/>
                  <a:moveTo>
                    <a:pt x="893444" y="0"/>
                  </a:moveTo>
                  <a:lnTo>
                    <a:pt x="908210" y="0"/>
                  </a:lnTo>
                  <a:lnTo>
                    <a:pt x="909978" y="3111"/>
                  </a:lnTo>
                  <a:cubicBezTo>
                    <a:pt x="911256" y="5360"/>
                    <a:pt x="910470" y="8220"/>
                    <a:pt x="908220" y="9498"/>
                  </a:cubicBezTo>
                  <a:lnTo>
                    <a:pt x="902052" y="13006"/>
                  </a:lnTo>
                  <a:cubicBezTo>
                    <a:pt x="899802" y="14284"/>
                    <a:pt x="896942" y="13497"/>
                    <a:pt x="895663" y="11248"/>
                  </a:cubicBezTo>
                  <a:lnTo>
                    <a:pt x="892083" y="4950"/>
                  </a:lnTo>
                  <a:close/>
                  <a:moveTo>
                    <a:pt x="725584" y="0"/>
                  </a:moveTo>
                  <a:lnTo>
                    <a:pt x="770519" y="0"/>
                  </a:lnTo>
                  <a:lnTo>
                    <a:pt x="753677" y="16843"/>
                  </a:lnTo>
                  <a:cubicBezTo>
                    <a:pt x="750570" y="19949"/>
                    <a:pt x="745533" y="19950"/>
                    <a:pt x="742427" y="16843"/>
                  </a:cubicBezTo>
                  <a:close/>
                  <a:moveTo>
                    <a:pt x="667306" y="0"/>
                  </a:moveTo>
                  <a:lnTo>
                    <a:pt x="710637" y="0"/>
                  </a:lnTo>
                  <a:lnTo>
                    <a:pt x="766510" y="55873"/>
                  </a:lnTo>
                  <a:cubicBezTo>
                    <a:pt x="771254" y="60618"/>
                    <a:pt x="771254" y="68310"/>
                    <a:pt x="766510" y="73055"/>
                  </a:cubicBezTo>
                  <a:lnTo>
                    <a:pt x="732085" y="107480"/>
                  </a:lnTo>
                  <a:cubicBezTo>
                    <a:pt x="727340" y="112225"/>
                    <a:pt x="719648" y="112225"/>
                    <a:pt x="714904" y="107480"/>
                  </a:cubicBezTo>
                  <a:lnTo>
                    <a:pt x="645956" y="38532"/>
                  </a:lnTo>
                  <a:cubicBezTo>
                    <a:pt x="641211" y="33788"/>
                    <a:pt x="641211" y="26095"/>
                    <a:pt x="645956" y="21350"/>
                  </a:cubicBezTo>
                  <a:close/>
                  <a:moveTo>
                    <a:pt x="597315" y="0"/>
                  </a:moveTo>
                  <a:lnTo>
                    <a:pt x="651797" y="0"/>
                  </a:lnTo>
                  <a:lnTo>
                    <a:pt x="644513" y="7284"/>
                  </a:lnTo>
                  <a:cubicBezTo>
                    <a:pt x="639020" y="12776"/>
                    <a:pt x="631821" y="15523"/>
                    <a:pt x="624623" y="15523"/>
                  </a:cubicBezTo>
                  <a:lnTo>
                    <a:pt x="624622" y="15523"/>
                  </a:lnTo>
                  <a:lnTo>
                    <a:pt x="624622" y="15497"/>
                  </a:lnTo>
                  <a:lnTo>
                    <a:pt x="624490" y="15523"/>
                  </a:lnTo>
                  <a:cubicBezTo>
                    <a:pt x="617290" y="15523"/>
                    <a:pt x="610092" y="12777"/>
                    <a:pt x="604599" y="7284"/>
                  </a:cubicBezTo>
                  <a:close/>
                  <a:moveTo>
                    <a:pt x="548162" y="0"/>
                  </a:moveTo>
                  <a:lnTo>
                    <a:pt x="589985" y="0"/>
                  </a:lnTo>
                  <a:lnTo>
                    <a:pt x="607745" y="16444"/>
                  </a:lnTo>
                  <a:cubicBezTo>
                    <a:pt x="613606" y="21870"/>
                    <a:pt x="613958" y="31018"/>
                    <a:pt x="608533" y="36879"/>
                  </a:cubicBezTo>
                  <a:lnTo>
                    <a:pt x="593653" y="52951"/>
                  </a:lnTo>
                  <a:cubicBezTo>
                    <a:pt x="588227" y="58811"/>
                    <a:pt x="579078" y="59164"/>
                    <a:pt x="573218" y="53739"/>
                  </a:cubicBezTo>
                  <a:lnTo>
                    <a:pt x="543548" y="26269"/>
                  </a:lnTo>
                  <a:cubicBezTo>
                    <a:pt x="537688" y="20844"/>
                    <a:pt x="537335" y="11694"/>
                    <a:pt x="542761" y="5834"/>
                  </a:cubicBezTo>
                  <a:close/>
                  <a:moveTo>
                    <a:pt x="517606" y="0"/>
                  </a:moveTo>
                  <a:lnTo>
                    <a:pt x="532372" y="0"/>
                  </a:lnTo>
                  <a:lnTo>
                    <a:pt x="534140" y="3111"/>
                  </a:lnTo>
                  <a:cubicBezTo>
                    <a:pt x="535418" y="5360"/>
                    <a:pt x="534632" y="8220"/>
                    <a:pt x="532382" y="9498"/>
                  </a:cubicBezTo>
                  <a:lnTo>
                    <a:pt x="526213" y="13006"/>
                  </a:lnTo>
                  <a:cubicBezTo>
                    <a:pt x="523965" y="14284"/>
                    <a:pt x="521104" y="13497"/>
                    <a:pt x="519826" y="11248"/>
                  </a:cubicBezTo>
                  <a:lnTo>
                    <a:pt x="516245" y="4950"/>
                  </a:lnTo>
                  <a:close/>
                  <a:moveTo>
                    <a:pt x="349746" y="0"/>
                  </a:moveTo>
                  <a:lnTo>
                    <a:pt x="394681" y="0"/>
                  </a:lnTo>
                  <a:lnTo>
                    <a:pt x="377838" y="16843"/>
                  </a:lnTo>
                  <a:cubicBezTo>
                    <a:pt x="374732" y="19949"/>
                    <a:pt x="369695" y="19950"/>
                    <a:pt x="366588" y="16843"/>
                  </a:cubicBezTo>
                  <a:close/>
                  <a:moveTo>
                    <a:pt x="309013" y="0"/>
                  </a:moveTo>
                  <a:lnTo>
                    <a:pt x="334799" y="0"/>
                  </a:lnTo>
                  <a:lnTo>
                    <a:pt x="390672" y="55873"/>
                  </a:lnTo>
                  <a:cubicBezTo>
                    <a:pt x="395417" y="60618"/>
                    <a:pt x="395417" y="68310"/>
                    <a:pt x="390672" y="73055"/>
                  </a:cubicBezTo>
                  <a:lnTo>
                    <a:pt x="356247" y="107480"/>
                  </a:lnTo>
                  <a:cubicBezTo>
                    <a:pt x="351503" y="112225"/>
                    <a:pt x="343810" y="112225"/>
                    <a:pt x="339065" y="107480"/>
                  </a:cubicBezTo>
                  <a:lnTo>
                    <a:pt x="289848" y="58263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65000"/>
                </a:sysClr>
              </a:fgClr>
              <a:bgClr>
                <a:srgbClr val="ED7D31">
                  <a:lumMod val="40000"/>
                  <a:lumOff val="6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6BBBCD16-BC2B-4C29-B42D-271E658FB073}"/>
                </a:ext>
              </a:extLst>
            </p:cNvPr>
            <p:cNvSpPr/>
            <p:nvPr/>
          </p:nvSpPr>
          <p:spPr>
            <a:xfrm>
              <a:off x="1952686" y="5707380"/>
              <a:ext cx="1566862" cy="533400"/>
            </a:xfrm>
            <a:custGeom>
              <a:avLst/>
              <a:gdLst>
                <a:gd name="connsiteX0" fmla="*/ 1466165 w 1566862"/>
                <a:gd name="connsiteY0" fmla="*/ 529592 h 533400"/>
                <a:gd name="connsiteX1" fmla="*/ 1493002 w 1566862"/>
                <a:gd name="connsiteY1" fmla="*/ 529592 h 533400"/>
                <a:gd name="connsiteX2" fmla="*/ 1519840 w 1566862"/>
                <a:gd name="connsiteY2" fmla="*/ 529592 h 533400"/>
                <a:gd name="connsiteX3" fmla="*/ 1529035 w 1566862"/>
                <a:gd name="connsiteY3" fmla="*/ 533400 h 533400"/>
                <a:gd name="connsiteX4" fmla="*/ 1456970 w 1566862"/>
                <a:gd name="connsiteY4" fmla="*/ 533400 h 533400"/>
                <a:gd name="connsiteX5" fmla="*/ 1090327 w 1566862"/>
                <a:gd name="connsiteY5" fmla="*/ 529592 h 533400"/>
                <a:gd name="connsiteX6" fmla="*/ 1117163 w 1566862"/>
                <a:gd name="connsiteY6" fmla="*/ 529592 h 533400"/>
                <a:gd name="connsiteX7" fmla="*/ 1144001 w 1566862"/>
                <a:gd name="connsiteY7" fmla="*/ 529592 h 533400"/>
                <a:gd name="connsiteX8" fmla="*/ 1153196 w 1566862"/>
                <a:gd name="connsiteY8" fmla="*/ 533400 h 533400"/>
                <a:gd name="connsiteX9" fmla="*/ 1081132 w 1566862"/>
                <a:gd name="connsiteY9" fmla="*/ 533400 h 533400"/>
                <a:gd name="connsiteX10" fmla="*/ 714489 w 1566862"/>
                <a:gd name="connsiteY10" fmla="*/ 529592 h 533400"/>
                <a:gd name="connsiteX11" fmla="*/ 741326 w 1566862"/>
                <a:gd name="connsiteY11" fmla="*/ 529592 h 533400"/>
                <a:gd name="connsiteX12" fmla="*/ 768164 w 1566862"/>
                <a:gd name="connsiteY12" fmla="*/ 529592 h 533400"/>
                <a:gd name="connsiteX13" fmla="*/ 777358 w 1566862"/>
                <a:gd name="connsiteY13" fmla="*/ 533400 h 533400"/>
                <a:gd name="connsiteX14" fmla="*/ 705294 w 1566862"/>
                <a:gd name="connsiteY14" fmla="*/ 533400 h 533400"/>
                <a:gd name="connsiteX15" fmla="*/ 338651 w 1566862"/>
                <a:gd name="connsiteY15" fmla="*/ 529592 h 533400"/>
                <a:gd name="connsiteX16" fmla="*/ 365488 w 1566862"/>
                <a:gd name="connsiteY16" fmla="*/ 529592 h 533400"/>
                <a:gd name="connsiteX17" fmla="*/ 392326 w 1566862"/>
                <a:gd name="connsiteY17" fmla="*/ 529592 h 533400"/>
                <a:gd name="connsiteX18" fmla="*/ 401521 w 1566862"/>
                <a:gd name="connsiteY18" fmla="*/ 533400 h 533400"/>
                <a:gd name="connsiteX19" fmla="*/ 329456 w 1566862"/>
                <a:gd name="connsiteY19" fmla="*/ 533400 h 533400"/>
                <a:gd name="connsiteX20" fmla="*/ 1253 w 1566862"/>
                <a:gd name="connsiteY20" fmla="*/ 529592 h 533400"/>
                <a:gd name="connsiteX21" fmla="*/ 16488 w 1566862"/>
                <a:gd name="connsiteY21" fmla="*/ 529592 h 533400"/>
                <a:gd name="connsiteX22" fmla="*/ 25682 w 1566862"/>
                <a:gd name="connsiteY22" fmla="*/ 533400 h 533400"/>
                <a:gd name="connsiteX23" fmla="*/ 0 w 1566862"/>
                <a:gd name="connsiteY23" fmla="*/ 533400 h 533400"/>
                <a:gd name="connsiteX24" fmla="*/ 1430177 w 1566862"/>
                <a:gd name="connsiteY24" fmla="*/ 514672 h 533400"/>
                <a:gd name="connsiteX25" fmla="*/ 1435468 w 1566862"/>
                <a:gd name="connsiteY25" fmla="*/ 515992 h 533400"/>
                <a:gd name="connsiteX26" fmla="*/ 1444140 w 1566862"/>
                <a:gd name="connsiteY26" fmla="*/ 522413 h 533400"/>
                <a:gd name="connsiteX27" fmla="*/ 1445627 w 1566862"/>
                <a:gd name="connsiteY27" fmla="*/ 532378 h 533400"/>
                <a:gd name="connsiteX28" fmla="*/ 1444870 w 1566862"/>
                <a:gd name="connsiteY28" fmla="*/ 533400 h 533400"/>
                <a:gd name="connsiteX29" fmla="*/ 1416243 w 1566862"/>
                <a:gd name="connsiteY29" fmla="*/ 533400 h 533400"/>
                <a:gd name="connsiteX30" fmla="*/ 1415819 w 1566862"/>
                <a:gd name="connsiteY30" fmla="*/ 530560 h 533400"/>
                <a:gd name="connsiteX31" fmla="*/ 1425504 w 1566862"/>
                <a:gd name="connsiteY31" fmla="*/ 517479 h 533400"/>
                <a:gd name="connsiteX32" fmla="*/ 1430177 w 1566862"/>
                <a:gd name="connsiteY32" fmla="*/ 514672 h 533400"/>
                <a:gd name="connsiteX33" fmla="*/ 1054339 w 1566862"/>
                <a:gd name="connsiteY33" fmla="*/ 514672 h 533400"/>
                <a:gd name="connsiteX34" fmla="*/ 1059630 w 1566862"/>
                <a:gd name="connsiteY34" fmla="*/ 515992 h 533400"/>
                <a:gd name="connsiteX35" fmla="*/ 1068302 w 1566862"/>
                <a:gd name="connsiteY35" fmla="*/ 522413 h 533400"/>
                <a:gd name="connsiteX36" fmla="*/ 1069789 w 1566862"/>
                <a:gd name="connsiteY36" fmla="*/ 532378 h 533400"/>
                <a:gd name="connsiteX37" fmla="*/ 1069032 w 1566862"/>
                <a:gd name="connsiteY37" fmla="*/ 533400 h 533400"/>
                <a:gd name="connsiteX38" fmla="*/ 1040405 w 1566862"/>
                <a:gd name="connsiteY38" fmla="*/ 533400 h 533400"/>
                <a:gd name="connsiteX39" fmla="*/ 1039981 w 1566862"/>
                <a:gd name="connsiteY39" fmla="*/ 530560 h 533400"/>
                <a:gd name="connsiteX40" fmla="*/ 1049666 w 1566862"/>
                <a:gd name="connsiteY40" fmla="*/ 517479 h 533400"/>
                <a:gd name="connsiteX41" fmla="*/ 1054339 w 1566862"/>
                <a:gd name="connsiteY41" fmla="*/ 514672 h 533400"/>
                <a:gd name="connsiteX42" fmla="*/ 678502 w 1566862"/>
                <a:gd name="connsiteY42" fmla="*/ 514672 h 533400"/>
                <a:gd name="connsiteX43" fmla="*/ 683792 w 1566862"/>
                <a:gd name="connsiteY43" fmla="*/ 515992 h 533400"/>
                <a:gd name="connsiteX44" fmla="*/ 692465 w 1566862"/>
                <a:gd name="connsiteY44" fmla="*/ 522413 h 533400"/>
                <a:gd name="connsiteX45" fmla="*/ 693951 w 1566862"/>
                <a:gd name="connsiteY45" fmla="*/ 532378 h 533400"/>
                <a:gd name="connsiteX46" fmla="*/ 693194 w 1566862"/>
                <a:gd name="connsiteY46" fmla="*/ 533400 h 533400"/>
                <a:gd name="connsiteX47" fmla="*/ 664567 w 1566862"/>
                <a:gd name="connsiteY47" fmla="*/ 533400 h 533400"/>
                <a:gd name="connsiteX48" fmla="*/ 664143 w 1566862"/>
                <a:gd name="connsiteY48" fmla="*/ 530560 h 533400"/>
                <a:gd name="connsiteX49" fmla="*/ 673827 w 1566862"/>
                <a:gd name="connsiteY49" fmla="*/ 517479 h 533400"/>
                <a:gd name="connsiteX50" fmla="*/ 678502 w 1566862"/>
                <a:gd name="connsiteY50" fmla="*/ 514672 h 533400"/>
                <a:gd name="connsiteX51" fmla="*/ 302664 w 1566862"/>
                <a:gd name="connsiteY51" fmla="*/ 514672 h 533400"/>
                <a:gd name="connsiteX52" fmla="*/ 307954 w 1566862"/>
                <a:gd name="connsiteY52" fmla="*/ 515992 h 533400"/>
                <a:gd name="connsiteX53" fmla="*/ 316626 w 1566862"/>
                <a:gd name="connsiteY53" fmla="*/ 522413 h 533400"/>
                <a:gd name="connsiteX54" fmla="*/ 318113 w 1566862"/>
                <a:gd name="connsiteY54" fmla="*/ 532378 h 533400"/>
                <a:gd name="connsiteX55" fmla="*/ 317356 w 1566862"/>
                <a:gd name="connsiteY55" fmla="*/ 533400 h 533400"/>
                <a:gd name="connsiteX56" fmla="*/ 288729 w 1566862"/>
                <a:gd name="connsiteY56" fmla="*/ 533400 h 533400"/>
                <a:gd name="connsiteX57" fmla="*/ 288305 w 1566862"/>
                <a:gd name="connsiteY57" fmla="*/ 530560 h 533400"/>
                <a:gd name="connsiteX58" fmla="*/ 297990 w 1566862"/>
                <a:gd name="connsiteY58" fmla="*/ 517479 h 533400"/>
                <a:gd name="connsiteX59" fmla="*/ 302664 w 1566862"/>
                <a:gd name="connsiteY59" fmla="*/ 514672 h 533400"/>
                <a:gd name="connsiteX60" fmla="*/ 1305083 w 1566862"/>
                <a:gd name="connsiteY60" fmla="*/ 513804 h 533400"/>
                <a:gd name="connsiteX61" fmla="*/ 1335329 w 1566862"/>
                <a:gd name="connsiteY61" fmla="*/ 526332 h 533400"/>
                <a:gd name="connsiteX62" fmla="*/ 1342397 w 1566862"/>
                <a:gd name="connsiteY62" fmla="*/ 533400 h 533400"/>
                <a:gd name="connsiteX63" fmla="*/ 1267769 w 1566862"/>
                <a:gd name="connsiteY63" fmla="*/ 533400 h 533400"/>
                <a:gd name="connsiteX64" fmla="*/ 1274838 w 1566862"/>
                <a:gd name="connsiteY64" fmla="*/ 526332 h 533400"/>
                <a:gd name="connsiteX65" fmla="*/ 1305083 w 1566862"/>
                <a:gd name="connsiteY65" fmla="*/ 513804 h 533400"/>
                <a:gd name="connsiteX66" fmla="*/ 929245 w 1566862"/>
                <a:gd name="connsiteY66" fmla="*/ 513804 h 533400"/>
                <a:gd name="connsiteX67" fmla="*/ 959491 w 1566862"/>
                <a:gd name="connsiteY67" fmla="*/ 526332 h 533400"/>
                <a:gd name="connsiteX68" fmla="*/ 966559 w 1566862"/>
                <a:gd name="connsiteY68" fmla="*/ 533400 h 533400"/>
                <a:gd name="connsiteX69" fmla="*/ 891932 w 1566862"/>
                <a:gd name="connsiteY69" fmla="*/ 533400 h 533400"/>
                <a:gd name="connsiteX70" fmla="*/ 899000 w 1566862"/>
                <a:gd name="connsiteY70" fmla="*/ 526332 h 533400"/>
                <a:gd name="connsiteX71" fmla="*/ 929245 w 1566862"/>
                <a:gd name="connsiteY71" fmla="*/ 513804 h 533400"/>
                <a:gd name="connsiteX72" fmla="*/ 553407 w 1566862"/>
                <a:gd name="connsiteY72" fmla="*/ 513804 h 533400"/>
                <a:gd name="connsiteX73" fmla="*/ 583652 w 1566862"/>
                <a:gd name="connsiteY73" fmla="*/ 526332 h 533400"/>
                <a:gd name="connsiteX74" fmla="*/ 590721 w 1566862"/>
                <a:gd name="connsiteY74" fmla="*/ 533400 h 533400"/>
                <a:gd name="connsiteX75" fmla="*/ 516093 w 1566862"/>
                <a:gd name="connsiteY75" fmla="*/ 533400 h 533400"/>
                <a:gd name="connsiteX76" fmla="*/ 523162 w 1566862"/>
                <a:gd name="connsiteY76" fmla="*/ 526332 h 533400"/>
                <a:gd name="connsiteX77" fmla="*/ 553407 w 1566862"/>
                <a:gd name="connsiteY77" fmla="*/ 513804 h 533400"/>
                <a:gd name="connsiteX78" fmla="*/ 177569 w 1566862"/>
                <a:gd name="connsiteY78" fmla="*/ 513804 h 533400"/>
                <a:gd name="connsiteX79" fmla="*/ 207815 w 1566862"/>
                <a:gd name="connsiteY79" fmla="*/ 526332 h 533400"/>
                <a:gd name="connsiteX80" fmla="*/ 214883 w 1566862"/>
                <a:gd name="connsiteY80" fmla="*/ 533400 h 533400"/>
                <a:gd name="connsiteX81" fmla="*/ 140255 w 1566862"/>
                <a:gd name="connsiteY81" fmla="*/ 533400 h 533400"/>
                <a:gd name="connsiteX82" fmla="*/ 147324 w 1566862"/>
                <a:gd name="connsiteY82" fmla="*/ 526332 h 533400"/>
                <a:gd name="connsiteX83" fmla="*/ 177569 w 1566862"/>
                <a:gd name="connsiteY83" fmla="*/ 513804 h 533400"/>
                <a:gd name="connsiteX84" fmla="*/ 1471971 w 1566862"/>
                <a:gd name="connsiteY84" fmla="*/ 510526 h 533400"/>
                <a:gd name="connsiteX85" fmla="*/ 1474946 w 1566862"/>
                <a:gd name="connsiteY85" fmla="*/ 511915 h 533400"/>
                <a:gd name="connsiteX86" fmla="*/ 1478379 w 1566862"/>
                <a:gd name="connsiteY86" fmla="*/ 515667 h 533400"/>
                <a:gd name="connsiteX87" fmla="*/ 1478110 w 1566862"/>
                <a:gd name="connsiteY87" fmla="*/ 521730 h 533400"/>
                <a:gd name="connsiteX88" fmla="*/ 1474358 w 1566862"/>
                <a:gd name="connsiteY88" fmla="*/ 525163 h 533400"/>
                <a:gd name="connsiteX89" fmla="*/ 1468296 w 1566862"/>
                <a:gd name="connsiteY89" fmla="*/ 524893 h 533400"/>
                <a:gd name="connsiteX90" fmla="*/ 1464863 w 1566862"/>
                <a:gd name="connsiteY90" fmla="*/ 521142 h 533400"/>
                <a:gd name="connsiteX91" fmla="*/ 1465132 w 1566862"/>
                <a:gd name="connsiteY91" fmla="*/ 515079 h 533400"/>
                <a:gd name="connsiteX92" fmla="*/ 1468884 w 1566862"/>
                <a:gd name="connsiteY92" fmla="*/ 511646 h 533400"/>
                <a:gd name="connsiteX93" fmla="*/ 1471971 w 1566862"/>
                <a:gd name="connsiteY93" fmla="*/ 510526 h 533400"/>
                <a:gd name="connsiteX94" fmla="*/ 1096132 w 1566862"/>
                <a:gd name="connsiteY94" fmla="*/ 510526 h 533400"/>
                <a:gd name="connsiteX95" fmla="*/ 1099108 w 1566862"/>
                <a:gd name="connsiteY95" fmla="*/ 511915 h 533400"/>
                <a:gd name="connsiteX96" fmla="*/ 1102541 w 1566862"/>
                <a:gd name="connsiteY96" fmla="*/ 515667 h 533400"/>
                <a:gd name="connsiteX97" fmla="*/ 1102272 w 1566862"/>
                <a:gd name="connsiteY97" fmla="*/ 521730 h 533400"/>
                <a:gd name="connsiteX98" fmla="*/ 1098520 w 1566862"/>
                <a:gd name="connsiteY98" fmla="*/ 525163 h 533400"/>
                <a:gd name="connsiteX99" fmla="*/ 1092458 w 1566862"/>
                <a:gd name="connsiteY99" fmla="*/ 524893 h 533400"/>
                <a:gd name="connsiteX100" fmla="*/ 1089025 w 1566862"/>
                <a:gd name="connsiteY100" fmla="*/ 521142 h 533400"/>
                <a:gd name="connsiteX101" fmla="*/ 1089294 w 1566862"/>
                <a:gd name="connsiteY101" fmla="*/ 515079 h 533400"/>
                <a:gd name="connsiteX102" fmla="*/ 1093046 w 1566862"/>
                <a:gd name="connsiteY102" fmla="*/ 511646 h 533400"/>
                <a:gd name="connsiteX103" fmla="*/ 1096132 w 1566862"/>
                <a:gd name="connsiteY103" fmla="*/ 510526 h 533400"/>
                <a:gd name="connsiteX104" fmla="*/ 720295 w 1566862"/>
                <a:gd name="connsiteY104" fmla="*/ 510526 h 533400"/>
                <a:gd name="connsiteX105" fmla="*/ 723270 w 1566862"/>
                <a:gd name="connsiteY105" fmla="*/ 511915 h 533400"/>
                <a:gd name="connsiteX106" fmla="*/ 726703 w 1566862"/>
                <a:gd name="connsiteY106" fmla="*/ 515667 h 533400"/>
                <a:gd name="connsiteX107" fmla="*/ 726434 w 1566862"/>
                <a:gd name="connsiteY107" fmla="*/ 521730 h 533400"/>
                <a:gd name="connsiteX108" fmla="*/ 722683 w 1566862"/>
                <a:gd name="connsiteY108" fmla="*/ 525163 h 533400"/>
                <a:gd name="connsiteX109" fmla="*/ 716620 w 1566862"/>
                <a:gd name="connsiteY109" fmla="*/ 524893 h 533400"/>
                <a:gd name="connsiteX110" fmla="*/ 713187 w 1566862"/>
                <a:gd name="connsiteY110" fmla="*/ 521142 h 533400"/>
                <a:gd name="connsiteX111" fmla="*/ 713457 w 1566862"/>
                <a:gd name="connsiteY111" fmla="*/ 515079 h 533400"/>
                <a:gd name="connsiteX112" fmla="*/ 717208 w 1566862"/>
                <a:gd name="connsiteY112" fmla="*/ 511646 h 533400"/>
                <a:gd name="connsiteX113" fmla="*/ 720295 w 1566862"/>
                <a:gd name="connsiteY113" fmla="*/ 510526 h 533400"/>
                <a:gd name="connsiteX114" fmla="*/ 344457 w 1566862"/>
                <a:gd name="connsiteY114" fmla="*/ 510526 h 533400"/>
                <a:gd name="connsiteX115" fmla="*/ 347432 w 1566862"/>
                <a:gd name="connsiteY115" fmla="*/ 511915 h 533400"/>
                <a:gd name="connsiteX116" fmla="*/ 350864 w 1566862"/>
                <a:gd name="connsiteY116" fmla="*/ 515667 h 533400"/>
                <a:gd name="connsiteX117" fmla="*/ 350596 w 1566862"/>
                <a:gd name="connsiteY117" fmla="*/ 521730 h 533400"/>
                <a:gd name="connsiteX118" fmla="*/ 346844 w 1566862"/>
                <a:gd name="connsiteY118" fmla="*/ 525163 h 533400"/>
                <a:gd name="connsiteX119" fmla="*/ 340782 w 1566862"/>
                <a:gd name="connsiteY119" fmla="*/ 524893 h 533400"/>
                <a:gd name="connsiteX120" fmla="*/ 337349 w 1566862"/>
                <a:gd name="connsiteY120" fmla="*/ 521142 h 533400"/>
                <a:gd name="connsiteX121" fmla="*/ 337618 w 1566862"/>
                <a:gd name="connsiteY121" fmla="*/ 515079 h 533400"/>
                <a:gd name="connsiteX122" fmla="*/ 341370 w 1566862"/>
                <a:gd name="connsiteY122" fmla="*/ 511646 h 533400"/>
                <a:gd name="connsiteX123" fmla="*/ 344457 w 1566862"/>
                <a:gd name="connsiteY123" fmla="*/ 510526 h 533400"/>
                <a:gd name="connsiteX124" fmla="*/ 1518238 w 1566862"/>
                <a:gd name="connsiteY124" fmla="*/ 510525 h 533400"/>
                <a:gd name="connsiteX125" fmla="*/ 1521213 w 1566862"/>
                <a:gd name="connsiteY125" fmla="*/ 511915 h 533400"/>
                <a:gd name="connsiteX126" fmla="*/ 1524646 w 1566862"/>
                <a:gd name="connsiteY126" fmla="*/ 515667 h 533400"/>
                <a:gd name="connsiteX127" fmla="*/ 1524377 w 1566862"/>
                <a:gd name="connsiteY127" fmla="*/ 521728 h 533400"/>
                <a:gd name="connsiteX128" fmla="*/ 1520625 w 1566862"/>
                <a:gd name="connsiteY128" fmla="*/ 525161 h 533400"/>
                <a:gd name="connsiteX129" fmla="*/ 1514564 w 1566862"/>
                <a:gd name="connsiteY129" fmla="*/ 524893 h 533400"/>
                <a:gd name="connsiteX130" fmla="*/ 1511130 w 1566862"/>
                <a:gd name="connsiteY130" fmla="*/ 521140 h 533400"/>
                <a:gd name="connsiteX131" fmla="*/ 1511399 w 1566862"/>
                <a:gd name="connsiteY131" fmla="*/ 515079 h 533400"/>
                <a:gd name="connsiteX132" fmla="*/ 1515151 w 1566862"/>
                <a:gd name="connsiteY132" fmla="*/ 511646 h 533400"/>
                <a:gd name="connsiteX133" fmla="*/ 1518238 w 1566862"/>
                <a:gd name="connsiteY133" fmla="*/ 510525 h 533400"/>
                <a:gd name="connsiteX134" fmla="*/ 1142400 w 1566862"/>
                <a:gd name="connsiteY134" fmla="*/ 510525 h 533400"/>
                <a:gd name="connsiteX135" fmla="*/ 1145374 w 1566862"/>
                <a:gd name="connsiteY135" fmla="*/ 511915 h 533400"/>
                <a:gd name="connsiteX136" fmla="*/ 1148808 w 1566862"/>
                <a:gd name="connsiteY136" fmla="*/ 515667 h 533400"/>
                <a:gd name="connsiteX137" fmla="*/ 1148539 w 1566862"/>
                <a:gd name="connsiteY137" fmla="*/ 521728 h 533400"/>
                <a:gd name="connsiteX138" fmla="*/ 1144787 w 1566862"/>
                <a:gd name="connsiteY138" fmla="*/ 525161 h 533400"/>
                <a:gd name="connsiteX139" fmla="*/ 1138725 w 1566862"/>
                <a:gd name="connsiteY139" fmla="*/ 524893 h 533400"/>
                <a:gd name="connsiteX140" fmla="*/ 1135292 w 1566862"/>
                <a:gd name="connsiteY140" fmla="*/ 521140 h 533400"/>
                <a:gd name="connsiteX141" fmla="*/ 1135561 w 1566862"/>
                <a:gd name="connsiteY141" fmla="*/ 515079 h 533400"/>
                <a:gd name="connsiteX142" fmla="*/ 1139313 w 1566862"/>
                <a:gd name="connsiteY142" fmla="*/ 511646 h 533400"/>
                <a:gd name="connsiteX143" fmla="*/ 1142400 w 1566862"/>
                <a:gd name="connsiteY143" fmla="*/ 510525 h 533400"/>
                <a:gd name="connsiteX144" fmla="*/ 766562 w 1566862"/>
                <a:gd name="connsiteY144" fmla="*/ 510525 h 533400"/>
                <a:gd name="connsiteX145" fmla="*/ 769537 w 1566862"/>
                <a:gd name="connsiteY145" fmla="*/ 511915 h 533400"/>
                <a:gd name="connsiteX146" fmla="*/ 772970 w 1566862"/>
                <a:gd name="connsiteY146" fmla="*/ 515667 h 533400"/>
                <a:gd name="connsiteX147" fmla="*/ 772701 w 1566862"/>
                <a:gd name="connsiteY147" fmla="*/ 521728 h 533400"/>
                <a:gd name="connsiteX148" fmla="*/ 768949 w 1566862"/>
                <a:gd name="connsiteY148" fmla="*/ 525161 h 533400"/>
                <a:gd name="connsiteX149" fmla="*/ 762888 w 1566862"/>
                <a:gd name="connsiteY149" fmla="*/ 524893 h 533400"/>
                <a:gd name="connsiteX150" fmla="*/ 759454 w 1566862"/>
                <a:gd name="connsiteY150" fmla="*/ 521140 h 533400"/>
                <a:gd name="connsiteX151" fmla="*/ 759723 w 1566862"/>
                <a:gd name="connsiteY151" fmla="*/ 515079 h 533400"/>
                <a:gd name="connsiteX152" fmla="*/ 763475 w 1566862"/>
                <a:gd name="connsiteY152" fmla="*/ 511646 h 533400"/>
                <a:gd name="connsiteX153" fmla="*/ 766562 w 1566862"/>
                <a:gd name="connsiteY153" fmla="*/ 510525 h 533400"/>
                <a:gd name="connsiteX154" fmla="*/ 390723 w 1566862"/>
                <a:gd name="connsiteY154" fmla="*/ 510525 h 533400"/>
                <a:gd name="connsiteX155" fmla="*/ 393699 w 1566862"/>
                <a:gd name="connsiteY155" fmla="*/ 511915 h 533400"/>
                <a:gd name="connsiteX156" fmla="*/ 397132 w 1566862"/>
                <a:gd name="connsiteY156" fmla="*/ 515667 h 533400"/>
                <a:gd name="connsiteX157" fmla="*/ 396863 w 1566862"/>
                <a:gd name="connsiteY157" fmla="*/ 521728 h 533400"/>
                <a:gd name="connsiteX158" fmla="*/ 393111 w 1566862"/>
                <a:gd name="connsiteY158" fmla="*/ 525161 h 533400"/>
                <a:gd name="connsiteX159" fmla="*/ 387050 w 1566862"/>
                <a:gd name="connsiteY159" fmla="*/ 524893 h 533400"/>
                <a:gd name="connsiteX160" fmla="*/ 383616 w 1566862"/>
                <a:gd name="connsiteY160" fmla="*/ 521140 h 533400"/>
                <a:gd name="connsiteX161" fmla="*/ 383885 w 1566862"/>
                <a:gd name="connsiteY161" fmla="*/ 515079 h 533400"/>
                <a:gd name="connsiteX162" fmla="*/ 387637 w 1566862"/>
                <a:gd name="connsiteY162" fmla="*/ 511646 h 533400"/>
                <a:gd name="connsiteX163" fmla="*/ 390723 w 1566862"/>
                <a:gd name="connsiteY163" fmla="*/ 510525 h 533400"/>
                <a:gd name="connsiteX164" fmla="*/ 14885 w 1566862"/>
                <a:gd name="connsiteY164" fmla="*/ 510525 h 533400"/>
                <a:gd name="connsiteX165" fmla="*/ 17861 w 1566862"/>
                <a:gd name="connsiteY165" fmla="*/ 511915 h 533400"/>
                <a:gd name="connsiteX166" fmla="*/ 21294 w 1566862"/>
                <a:gd name="connsiteY166" fmla="*/ 515667 h 533400"/>
                <a:gd name="connsiteX167" fmla="*/ 21025 w 1566862"/>
                <a:gd name="connsiteY167" fmla="*/ 521728 h 533400"/>
                <a:gd name="connsiteX168" fmla="*/ 17273 w 1566862"/>
                <a:gd name="connsiteY168" fmla="*/ 525161 h 533400"/>
                <a:gd name="connsiteX169" fmla="*/ 11211 w 1566862"/>
                <a:gd name="connsiteY169" fmla="*/ 524893 h 533400"/>
                <a:gd name="connsiteX170" fmla="*/ 7778 w 1566862"/>
                <a:gd name="connsiteY170" fmla="*/ 521140 h 533400"/>
                <a:gd name="connsiteX171" fmla="*/ 8047 w 1566862"/>
                <a:gd name="connsiteY171" fmla="*/ 515079 h 533400"/>
                <a:gd name="connsiteX172" fmla="*/ 11799 w 1566862"/>
                <a:gd name="connsiteY172" fmla="*/ 511646 h 533400"/>
                <a:gd name="connsiteX173" fmla="*/ 14885 w 1566862"/>
                <a:gd name="connsiteY173" fmla="*/ 510525 h 533400"/>
                <a:gd name="connsiteX174" fmla="*/ 1493002 w 1566862"/>
                <a:gd name="connsiteY174" fmla="*/ 501502 h 533400"/>
                <a:gd name="connsiteX175" fmla="*/ 1497211 w 1566862"/>
                <a:gd name="connsiteY175" fmla="*/ 501503 h 533400"/>
                <a:gd name="connsiteX176" fmla="*/ 1503745 w 1566862"/>
                <a:gd name="connsiteY176" fmla="*/ 508037 h 533400"/>
                <a:gd name="connsiteX177" fmla="*/ 1503746 w 1566862"/>
                <a:gd name="connsiteY177" fmla="*/ 516196 h 533400"/>
                <a:gd name="connsiteX178" fmla="*/ 1497211 w 1566862"/>
                <a:gd name="connsiteY178" fmla="*/ 522730 h 533400"/>
                <a:gd name="connsiteX179" fmla="*/ 1493002 w 1566862"/>
                <a:gd name="connsiteY179" fmla="*/ 522730 h 533400"/>
                <a:gd name="connsiteX180" fmla="*/ 1490913 w 1566862"/>
                <a:gd name="connsiteY180" fmla="*/ 522730 h 533400"/>
                <a:gd name="connsiteX181" fmla="*/ 1484378 w 1566862"/>
                <a:gd name="connsiteY181" fmla="*/ 516196 h 533400"/>
                <a:gd name="connsiteX182" fmla="*/ 1484378 w 1566862"/>
                <a:gd name="connsiteY182" fmla="*/ 508037 h 533400"/>
                <a:gd name="connsiteX183" fmla="*/ 1490913 w 1566862"/>
                <a:gd name="connsiteY183" fmla="*/ 501503 h 533400"/>
                <a:gd name="connsiteX184" fmla="*/ 1493002 w 1566862"/>
                <a:gd name="connsiteY184" fmla="*/ 501503 h 533400"/>
                <a:gd name="connsiteX185" fmla="*/ 1117163 w 1566862"/>
                <a:gd name="connsiteY185" fmla="*/ 501502 h 533400"/>
                <a:gd name="connsiteX186" fmla="*/ 1121373 w 1566862"/>
                <a:gd name="connsiteY186" fmla="*/ 501503 h 533400"/>
                <a:gd name="connsiteX187" fmla="*/ 1127907 w 1566862"/>
                <a:gd name="connsiteY187" fmla="*/ 508037 h 533400"/>
                <a:gd name="connsiteX188" fmla="*/ 1127907 w 1566862"/>
                <a:gd name="connsiteY188" fmla="*/ 516196 h 533400"/>
                <a:gd name="connsiteX189" fmla="*/ 1121373 w 1566862"/>
                <a:gd name="connsiteY189" fmla="*/ 522730 h 533400"/>
                <a:gd name="connsiteX190" fmla="*/ 1117163 w 1566862"/>
                <a:gd name="connsiteY190" fmla="*/ 522730 h 533400"/>
                <a:gd name="connsiteX191" fmla="*/ 1115075 w 1566862"/>
                <a:gd name="connsiteY191" fmla="*/ 522730 h 533400"/>
                <a:gd name="connsiteX192" fmla="*/ 1108540 w 1566862"/>
                <a:gd name="connsiteY192" fmla="*/ 516196 h 533400"/>
                <a:gd name="connsiteX193" fmla="*/ 1108540 w 1566862"/>
                <a:gd name="connsiteY193" fmla="*/ 508037 h 533400"/>
                <a:gd name="connsiteX194" fmla="*/ 1115075 w 1566862"/>
                <a:gd name="connsiteY194" fmla="*/ 501503 h 533400"/>
                <a:gd name="connsiteX195" fmla="*/ 1117163 w 1566862"/>
                <a:gd name="connsiteY195" fmla="*/ 501503 h 533400"/>
                <a:gd name="connsiteX196" fmla="*/ 741326 w 1566862"/>
                <a:gd name="connsiteY196" fmla="*/ 501502 h 533400"/>
                <a:gd name="connsiteX197" fmla="*/ 745535 w 1566862"/>
                <a:gd name="connsiteY197" fmla="*/ 501503 h 533400"/>
                <a:gd name="connsiteX198" fmla="*/ 752069 w 1566862"/>
                <a:gd name="connsiteY198" fmla="*/ 508037 h 533400"/>
                <a:gd name="connsiteX199" fmla="*/ 752069 w 1566862"/>
                <a:gd name="connsiteY199" fmla="*/ 516196 h 533400"/>
                <a:gd name="connsiteX200" fmla="*/ 745535 w 1566862"/>
                <a:gd name="connsiteY200" fmla="*/ 522730 h 533400"/>
                <a:gd name="connsiteX201" fmla="*/ 741326 w 1566862"/>
                <a:gd name="connsiteY201" fmla="*/ 522730 h 533400"/>
                <a:gd name="connsiteX202" fmla="*/ 739237 w 1566862"/>
                <a:gd name="connsiteY202" fmla="*/ 522730 h 533400"/>
                <a:gd name="connsiteX203" fmla="*/ 732703 w 1566862"/>
                <a:gd name="connsiteY203" fmla="*/ 516196 h 533400"/>
                <a:gd name="connsiteX204" fmla="*/ 732703 w 1566862"/>
                <a:gd name="connsiteY204" fmla="*/ 508037 h 533400"/>
                <a:gd name="connsiteX205" fmla="*/ 739237 w 1566862"/>
                <a:gd name="connsiteY205" fmla="*/ 501503 h 533400"/>
                <a:gd name="connsiteX206" fmla="*/ 741326 w 1566862"/>
                <a:gd name="connsiteY206" fmla="*/ 501503 h 533400"/>
                <a:gd name="connsiteX207" fmla="*/ 365488 w 1566862"/>
                <a:gd name="connsiteY207" fmla="*/ 501502 h 533400"/>
                <a:gd name="connsiteX208" fmla="*/ 369697 w 1566862"/>
                <a:gd name="connsiteY208" fmla="*/ 501503 h 533400"/>
                <a:gd name="connsiteX209" fmla="*/ 376231 w 1566862"/>
                <a:gd name="connsiteY209" fmla="*/ 508037 h 533400"/>
                <a:gd name="connsiteX210" fmla="*/ 376232 w 1566862"/>
                <a:gd name="connsiteY210" fmla="*/ 516196 h 533400"/>
                <a:gd name="connsiteX211" fmla="*/ 369697 w 1566862"/>
                <a:gd name="connsiteY211" fmla="*/ 522730 h 533400"/>
                <a:gd name="connsiteX212" fmla="*/ 365488 w 1566862"/>
                <a:gd name="connsiteY212" fmla="*/ 522730 h 533400"/>
                <a:gd name="connsiteX213" fmla="*/ 363399 w 1566862"/>
                <a:gd name="connsiteY213" fmla="*/ 522730 h 533400"/>
                <a:gd name="connsiteX214" fmla="*/ 356864 w 1566862"/>
                <a:gd name="connsiteY214" fmla="*/ 516196 h 533400"/>
                <a:gd name="connsiteX215" fmla="*/ 356864 w 1566862"/>
                <a:gd name="connsiteY215" fmla="*/ 508037 h 533400"/>
                <a:gd name="connsiteX216" fmla="*/ 363399 w 1566862"/>
                <a:gd name="connsiteY216" fmla="*/ 501503 h 533400"/>
                <a:gd name="connsiteX217" fmla="*/ 365488 w 1566862"/>
                <a:gd name="connsiteY217" fmla="*/ 501503 h 533400"/>
                <a:gd name="connsiteX218" fmla="*/ 1314659 w 1566862"/>
                <a:gd name="connsiteY218" fmla="*/ 493442 h 533400"/>
                <a:gd name="connsiteX219" fmla="*/ 1317635 w 1566862"/>
                <a:gd name="connsiteY219" fmla="*/ 494832 h 533400"/>
                <a:gd name="connsiteX220" fmla="*/ 1321068 w 1566862"/>
                <a:gd name="connsiteY220" fmla="*/ 498584 h 533400"/>
                <a:gd name="connsiteX221" fmla="*/ 1320799 w 1566862"/>
                <a:gd name="connsiteY221" fmla="*/ 504645 h 533400"/>
                <a:gd name="connsiteX222" fmla="*/ 1317047 w 1566862"/>
                <a:gd name="connsiteY222" fmla="*/ 508078 h 533400"/>
                <a:gd name="connsiteX223" fmla="*/ 1310985 w 1566862"/>
                <a:gd name="connsiteY223" fmla="*/ 507809 h 533400"/>
                <a:gd name="connsiteX224" fmla="*/ 1307552 w 1566862"/>
                <a:gd name="connsiteY224" fmla="*/ 504058 h 533400"/>
                <a:gd name="connsiteX225" fmla="*/ 1307820 w 1566862"/>
                <a:gd name="connsiteY225" fmla="*/ 497996 h 533400"/>
                <a:gd name="connsiteX226" fmla="*/ 1311573 w 1566862"/>
                <a:gd name="connsiteY226" fmla="*/ 494563 h 533400"/>
                <a:gd name="connsiteX227" fmla="*/ 1314659 w 1566862"/>
                <a:gd name="connsiteY227" fmla="*/ 493442 h 533400"/>
                <a:gd name="connsiteX228" fmla="*/ 938821 w 1566862"/>
                <a:gd name="connsiteY228" fmla="*/ 493442 h 533400"/>
                <a:gd name="connsiteX229" fmla="*/ 941797 w 1566862"/>
                <a:gd name="connsiteY229" fmla="*/ 494832 h 533400"/>
                <a:gd name="connsiteX230" fmla="*/ 945230 w 1566862"/>
                <a:gd name="connsiteY230" fmla="*/ 498584 h 533400"/>
                <a:gd name="connsiteX231" fmla="*/ 944961 w 1566862"/>
                <a:gd name="connsiteY231" fmla="*/ 504645 h 533400"/>
                <a:gd name="connsiteX232" fmla="*/ 941209 w 1566862"/>
                <a:gd name="connsiteY232" fmla="*/ 508078 h 533400"/>
                <a:gd name="connsiteX233" fmla="*/ 935147 w 1566862"/>
                <a:gd name="connsiteY233" fmla="*/ 507809 h 533400"/>
                <a:gd name="connsiteX234" fmla="*/ 931714 w 1566862"/>
                <a:gd name="connsiteY234" fmla="*/ 504058 h 533400"/>
                <a:gd name="connsiteX235" fmla="*/ 931983 w 1566862"/>
                <a:gd name="connsiteY235" fmla="*/ 497996 h 533400"/>
                <a:gd name="connsiteX236" fmla="*/ 935735 w 1566862"/>
                <a:gd name="connsiteY236" fmla="*/ 494563 h 533400"/>
                <a:gd name="connsiteX237" fmla="*/ 938821 w 1566862"/>
                <a:gd name="connsiteY237" fmla="*/ 493442 h 533400"/>
                <a:gd name="connsiteX238" fmla="*/ 562983 w 1566862"/>
                <a:gd name="connsiteY238" fmla="*/ 493442 h 533400"/>
                <a:gd name="connsiteX239" fmla="*/ 565958 w 1566862"/>
                <a:gd name="connsiteY239" fmla="*/ 494832 h 533400"/>
                <a:gd name="connsiteX240" fmla="*/ 569392 w 1566862"/>
                <a:gd name="connsiteY240" fmla="*/ 498584 h 533400"/>
                <a:gd name="connsiteX241" fmla="*/ 569123 w 1566862"/>
                <a:gd name="connsiteY241" fmla="*/ 504645 h 533400"/>
                <a:gd name="connsiteX242" fmla="*/ 565371 w 1566862"/>
                <a:gd name="connsiteY242" fmla="*/ 508078 h 533400"/>
                <a:gd name="connsiteX243" fmla="*/ 559309 w 1566862"/>
                <a:gd name="connsiteY243" fmla="*/ 507809 h 533400"/>
                <a:gd name="connsiteX244" fmla="*/ 555876 w 1566862"/>
                <a:gd name="connsiteY244" fmla="*/ 504058 h 533400"/>
                <a:gd name="connsiteX245" fmla="*/ 556145 w 1566862"/>
                <a:gd name="connsiteY245" fmla="*/ 497996 h 533400"/>
                <a:gd name="connsiteX246" fmla="*/ 559896 w 1566862"/>
                <a:gd name="connsiteY246" fmla="*/ 494563 h 533400"/>
                <a:gd name="connsiteX247" fmla="*/ 562983 w 1566862"/>
                <a:gd name="connsiteY247" fmla="*/ 493442 h 533400"/>
                <a:gd name="connsiteX248" fmla="*/ 187145 w 1566862"/>
                <a:gd name="connsiteY248" fmla="*/ 493442 h 533400"/>
                <a:gd name="connsiteX249" fmla="*/ 190121 w 1566862"/>
                <a:gd name="connsiteY249" fmla="*/ 494832 h 533400"/>
                <a:gd name="connsiteX250" fmla="*/ 193554 w 1566862"/>
                <a:gd name="connsiteY250" fmla="*/ 498584 h 533400"/>
                <a:gd name="connsiteX251" fmla="*/ 193284 w 1566862"/>
                <a:gd name="connsiteY251" fmla="*/ 504645 h 533400"/>
                <a:gd name="connsiteX252" fmla="*/ 189533 w 1566862"/>
                <a:gd name="connsiteY252" fmla="*/ 508078 h 533400"/>
                <a:gd name="connsiteX253" fmla="*/ 183471 w 1566862"/>
                <a:gd name="connsiteY253" fmla="*/ 507809 h 533400"/>
                <a:gd name="connsiteX254" fmla="*/ 180038 w 1566862"/>
                <a:gd name="connsiteY254" fmla="*/ 504058 h 533400"/>
                <a:gd name="connsiteX255" fmla="*/ 180307 w 1566862"/>
                <a:gd name="connsiteY255" fmla="*/ 497996 h 533400"/>
                <a:gd name="connsiteX256" fmla="*/ 184059 w 1566862"/>
                <a:gd name="connsiteY256" fmla="*/ 494563 h 533400"/>
                <a:gd name="connsiteX257" fmla="*/ 187145 w 1566862"/>
                <a:gd name="connsiteY257" fmla="*/ 493442 h 533400"/>
                <a:gd name="connsiteX258" fmla="*/ 1361283 w 1566862"/>
                <a:gd name="connsiteY258" fmla="*/ 464767 h 533400"/>
                <a:gd name="connsiteX259" fmla="*/ 1367484 w 1566862"/>
                <a:gd name="connsiteY259" fmla="*/ 467032 h 533400"/>
                <a:gd name="connsiteX260" fmla="*/ 1405255 w 1566862"/>
                <a:gd name="connsiteY260" fmla="*/ 490159 h 533400"/>
                <a:gd name="connsiteX261" fmla="*/ 1410753 w 1566862"/>
                <a:gd name="connsiteY261" fmla="*/ 513021 h 533400"/>
                <a:gd name="connsiteX262" fmla="*/ 1398275 w 1566862"/>
                <a:gd name="connsiteY262" fmla="*/ 533400 h 533400"/>
                <a:gd name="connsiteX263" fmla="*/ 1363966 w 1566862"/>
                <a:gd name="connsiteY263" fmla="*/ 533400 h 533400"/>
                <a:gd name="connsiteX264" fmla="*/ 1336969 w 1566862"/>
                <a:gd name="connsiteY264" fmla="*/ 516870 h 533400"/>
                <a:gd name="connsiteX265" fmla="*/ 1331471 w 1566862"/>
                <a:gd name="connsiteY265" fmla="*/ 494009 h 533400"/>
                <a:gd name="connsiteX266" fmla="*/ 1344622 w 1566862"/>
                <a:gd name="connsiteY266" fmla="*/ 472530 h 533400"/>
                <a:gd name="connsiteX267" fmla="*/ 1361283 w 1566862"/>
                <a:gd name="connsiteY267" fmla="*/ 464767 h 533400"/>
                <a:gd name="connsiteX268" fmla="*/ 985445 w 1566862"/>
                <a:gd name="connsiteY268" fmla="*/ 464767 h 533400"/>
                <a:gd name="connsiteX269" fmla="*/ 991646 w 1566862"/>
                <a:gd name="connsiteY269" fmla="*/ 467032 h 533400"/>
                <a:gd name="connsiteX270" fmla="*/ 1029418 w 1566862"/>
                <a:gd name="connsiteY270" fmla="*/ 490159 h 533400"/>
                <a:gd name="connsiteX271" fmla="*/ 1034915 w 1566862"/>
                <a:gd name="connsiteY271" fmla="*/ 513021 h 533400"/>
                <a:gd name="connsiteX272" fmla="*/ 1022437 w 1566862"/>
                <a:gd name="connsiteY272" fmla="*/ 533400 h 533400"/>
                <a:gd name="connsiteX273" fmla="*/ 988128 w 1566862"/>
                <a:gd name="connsiteY273" fmla="*/ 533400 h 533400"/>
                <a:gd name="connsiteX274" fmla="*/ 961131 w 1566862"/>
                <a:gd name="connsiteY274" fmla="*/ 516870 h 533400"/>
                <a:gd name="connsiteX275" fmla="*/ 955633 w 1566862"/>
                <a:gd name="connsiteY275" fmla="*/ 494009 h 533400"/>
                <a:gd name="connsiteX276" fmla="*/ 968784 w 1566862"/>
                <a:gd name="connsiteY276" fmla="*/ 472530 h 533400"/>
                <a:gd name="connsiteX277" fmla="*/ 985445 w 1566862"/>
                <a:gd name="connsiteY277" fmla="*/ 464767 h 533400"/>
                <a:gd name="connsiteX278" fmla="*/ 609606 w 1566862"/>
                <a:gd name="connsiteY278" fmla="*/ 464767 h 533400"/>
                <a:gd name="connsiteX279" fmla="*/ 615808 w 1566862"/>
                <a:gd name="connsiteY279" fmla="*/ 467032 h 533400"/>
                <a:gd name="connsiteX280" fmla="*/ 653580 w 1566862"/>
                <a:gd name="connsiteY280" fmla="*/ 490159 h 533400"/>
                <a:gd name="connsiteX281" fmla="*/ 659077 w 1566862"/>
                <a:gd name="connsiteY281" fmla="*/ 513021 h 533400"/>
                <a:gd name="connsiteX282" fmla="*/ 646600 w 1566862"/>
                <a:gd name="connsiteY282" fmla="*/ 533400 h 533400"/>
                <a:gd name="connsiteX283" fmla="*/ 612290 w 1566862"/>
                <a:gd name="connsiteY283" fmla="*/ 533400 h 533400"/>
                <a:gd name="connsiteX284" fmla="*/ 585293 w 1566862"/>
                <a:gd name="connsiteY284" fmla="*/ 516870 h 533400"/>
                <a:gd name="connsiteX285" fmla="*/ 579796 w 1566862"/>
                <a:gd name="connsiteY285" fmla="*/ 494009 h 533400"/>
                <a:gd name="connsiteX286" fmla="*/ 592947 w 1566862"/>
                <a:gd name="connsiteY286" fmla="*/ 472530 h 533400"/>
                <a:gd name="connsiteX287" fmla="*/ 609606 w 1566862"/>
                <a:gd name="connsiteY287" fmla="*/ 464767 h 533400"/>
                <a:gd name="connsiteX288" fmla="*/ 233769 w 1566862"/>
                <a:gd name="connsiteY288" fmla="*/ 464767 h 533400"/>
                <a:gd name="connsiteX289" fmla="*/ 239970 w 1566862"/>
                <a:gd name="connsiteY289" fmla="*/ 467032 h 533400"/>
                <a:gd name="connsiteX290" fmla="*/ 277742 w 1566862"/>
                <a:gd name="connsiteY290" fmla="*/ 490159 h 533400"/>
                <a:gd name="connsiteX291" fmla="*/ 283239 w 1566862"/>
                <a:gd name="connsiteY291" fmla="*/ 513021 h 533400"/>
                <a:gd name="connsiteX292" fmla="*/ 270761 w 1566862"/>
                <a:gd name="connsiteY292" fmla="*/ 533400 h 533400"/>
                <a:gd name="connsiteX293" fmla="*/ 236452 w 1566862"/>
                <a:gd name="connsiteY293" fmla="*/ 533400 h 533400"/>
                <a:gd name="connsiteX294" fmla="*/ 209455 w 1566862"/>
                <a:gd name="connsiteY294" fmla="*/ 516870 h 533400"/>
                <a:gd name="connsiteX295" fmla="*/ 203957 w 1566862"/>
                <a:gd name="connsiteY295" fmla="*/ 494009 h 533400"/>
                <a:gd name="connsiteX296" fmla="*/ 217108 w 1566862"/>
                <a:gd name="connsiteY296" fmla="*/ 472530 h 533400"/>
                <a:gd name="connsiteX297" fmla="*/ 233769 w 1566862"/>
                <a:gd name="connsiteY297" fmla="*/ 464767 h 533400"/>
                <a:gd name="connsiteX298" fmla="*/ 1326258 w 1566862"/>
                <a:gd name="connsiteY298" fmla="*/ 459825 h 533400"/>
                <a:gd name="connsiteX299" fmla="*/ 1330612 w 1566862"/>
                <a:gd name="connsiteY299" fmla="*/ 462285 h 533400"/>
                <a:gd name="connsiteX300" fmla="*/ 1335384 w 1566862"/>
                <a:gd name="connsiteY300" fmla="*/ 468385 h 533400"/>
                <a:gd name="connsiteX301" fmla="*/ 1334264 w 1566862"/>
                <a:gd name="connsiteY301" fmla="*/ 477558 h 533400"/>
                <a:gd name="connsiteX302" fmla="*/ 1327837 w 1566862"/>
                <a:gd name="connsiteY302" fmla="*/ 482585 h 533400"/>
                <a:gd name="connsiteX303" fmla="*/ 1318664 w 1566862"/>
                <a:gd name="connsiteY303" fmla="*/ 481464 h 533400"/>
                <a:gd name="connsiteX304" fmla="*/ 1313892 w 1566862"/>
                <a:gd name="connsiteY304" fmla="*/ 475364 h 533400"/>
                <a:gd name="connsiteX305" fmla="*/ 1315013 w 1566862"/>
                <a:gd name="connsiteY305" fmla="*/ 466191 h 533400"/>
                <a:gd name="connsiteX306" fmla="*/ 1321439 w 1566862"/>
                <a:gd name="connsiteY306" fmla="*/ 461164 h 533400"/>
                <a:gd name="connsiteX307" fmla="*/ 1326258 w 1566862"/>
                <a:gd name="connsiteY307" fmla="*/ 459825 h 533400"/>
                <a:gd name="connsiteX308" fmla="*/ 950420 w 1566862"/>
                <a:gd name="connsiteY308" fmla="*/ 459825 h 533400"/>
                <a:gd name="connsiteX309" fmla="*/ 954774 w 1566862"/>
                <a:gd name="connsiteY309" fmla="*/ 462285 h 533400"/>
                <a:gd name="connsiteX310" fmla="*/ 959546 w 1566862"/>
                <a:gd name="connsiteY310" fmla="*/ 468385 h 533400"/>
                <a:gd name="connsiteX311" fmla="*/ 958426 w 1566862"/>
                <a:gd name="connsiteY311" fmla="*/ 477558 h 533400"/>
                <a:gd name="connsiteX312" fmla="*/ 951999 w 1566862"/>
                <a:gd name="connsiteY312" fmla="*/ 482585 h 533400"/>
                <a:gd name="connsiteX313" fmla="*/ 942826 w 1566862"/>
                <a:gd name="connsiteY313" fmla="*/ 481464 h 533400"/>
                <a:gd name="connsiteX314" fmla="*/ 938055 w 1566862"/>
                <a:gd name="connsiteY314" fmla="*/ 475364 h 533400"/>
                <a:gd name="connsiteX315" fmla="*/ 939175 w 1566862"/>
                <a:gd name="connsiteY315" fmla="*/ 466191 h 533400"/>
                <a:gd name="connsiteX316" fmla="*/ 945602 w 1566862"/>
                <a:gd name="connsiteY316" fmla="*/ 461164 h 533400"/>
                <a:gd name="connsiteX317" fmla="*/ 950420 w 1566862"/>
                <a:gd name="connsiteY317" fmla="*/ 459825 h 533400"/>
                <a:gd name="connsiteX318" fmla="*/ 574582 w 1566862"/>
                <a:gd name="connsiteY318" fmla="*/ 459825 h 533400"/>
                <a:gd name="connsiteX319" fmla="*/ 578937 w 1566862"/>
                <a:gd name="connsiteY319" fmla="*/ 462285 h 533400"/>
                <a:gd name="connsiteX320" fmla="*/ 583708 w 1566862"/>
                <a:gd name="connsiteY320" fmla="*/ 468385 h 533400"/>
                <a:gd name="connsiteX321" fmla="*/ 582587 w 1566862"/>
                <a:gd name="connsiteY321" fmla="*/ 477558 h 533400"/>
                <a:gd name="connsiteX322" fmla="*/ 576161 w 1566862"/>
                <a:gd name="connsiteY322" fmla="*/ 482585 h 533400"/>
                <a:gd name="connsiteX323" fmla="*/ 566988 w 1566862"/>
                <a:gd name="connsiteY323" fmla="*/ 481464 h 533400"/>
                <a:gd name="connsiteX324" fmla="*/ 562217 w 1566862"/>
                <a:gd name="connsiteY324" fmla="*/ 475364 h 533400"/>
                <a:gd name="connsiteX325" fmla="*/ 563337 w 1566862"/>
                <a:gd name="connsiteY325" fmla="*/ 466191 h 533400"/>
                <a:gd name="connsiteX326" fmla="*/ 569763 w 1566862"/>
                <a:gd name="connsiteY326" fmla="*/ 461164 h 533400"/>
                <a:gd name="connsiteX327" fmla="*/ 574582 w 1566862"/>
                <a:gd name="connsiteY327" fmla="*/ 459825 h 533400"/>
                <a:gd name="connsiteX328" fmla="*/ 198744 w 1566862"/>
                <a:gd name="connsiteY328" fmla="*/ 459825 h 533400"/>
                <a:gd name="connsiteX329" fmla="*/ 203099 w 1566862"/>
                <a:gd name="connsiteY329" fmla="*/ 462285 h 533400"/>
                <a:gd name="connsiteX330" fmla="*/ 207870 w 1566862"/>
                <a:gd name="connsiteY330" fmla="*/ 468385 h 533400"/>
                <a:gd name="connsiteX331" fmla="*/ 206750 w 1566862"/>
                <a:gd name="connsiteY331" fmla="*/ 477558 h 533400"/>
                <a:gd name="connsiteX332" fmla="*/ 200323 w 1566862"/>
                <a:gd name="connsiteY332" fmla="*/ 482585 h 533400"/>
                <a:gd name="connsiteX333" fmla="*/ 191150 w 1566862"/>
                <a:gd name="connsiteY333" fmla="*/ 481464 h 533400"/>
                <a:gd name="connsiteX334" fmla="*/ 186378 w 1566862"/>
                <a:gd name="connsiteY334" fmla="*/ 475364 h 533400"/>
                <a:gd name="connsiteX335" fmla="*/ 187499 w 1566862"/>
                <a:gd name="connsiteY335" fmla="*/ 466191 h 533400"/>
                <a:gd name="connsiteX336" fmla="*/ 193925 w 1566862"/>
                <a:gd name="connsiteY336" fmla="*/ 461164 h 533400"/>
                <a:gd name="connsiteX337" fmla="*/ 198744 w 1566862"/>
                <a:gd name="connsiteY337" fmla="*/ 459825 h 533400"/>
                <a:gd name="connsiteX338" fmla="*/ 1285835 w 1566862"/>
                <a:gd name="connsiteY338" fmla="*/ 459797 h 533400"/>
                <a:gd name="connsiteX339" fmla="*/ 1294469 w 1566862"/>
                <a:gd name="connsiteY339" fmla="*/ 464675 h 533400"/>
                <a:gd name="connsiteX340" fmla="*/ 1303930 w 1566862"/>
                <a:gd name="connsiteY340" fmla="*/ 476770 h 533400"/>
                <a:gd name="connsiteX341" fmla="*/ 1301708 w 1566862"/>
                <a:gd name="connsiteY341" fmla="*/ 494958 h 533400"/>
                <a:gd name="connsiteX342" fmla="*/ 1281405 w 1566862"/>
                <a:gd name="connsiteY342" fmla="*/ 510839 h 533400"/>
                <a:gd name="connsiteX343" fmla="*/ 1263218 w 1566862"/>
                <a:gd name="connsiteY343" fmla="*/ 508617 h 533400"/>
                <a:gd name="connsiteX344" fmla="*/ 1253757 w 1566862"/>
                <a:gd name="connsiteY344" fmla="*/ 496522 h 533400"/>
                <a:gd name="connsiteX345" fmla="*/ 1255978 w 1566862"/>
                <a:gd name="connsiteY345" fmla="*/ 478334 h 533400"/>
                <a:gd name="connsiteX346" fmla="*/ 1276281 w 1566862"/>
                <a:gd name="connsiteY346" fmla="*/ 462453 h 533400"/>
                <a:gd name="connsiteX347" fmla="*/ 1285835 w 1566862"/>
                <a:gd name="connsiteY347" fmla="*/ 459797 h 533400"/>
                <a:gd name="connsiteX348" fmla="*/ 909997 w 1566862"/>
                <a:gd name="connsiteY348" fmla="*/ 459797 h 533400"/>
                <a:gd name="connsiteX349" fmla="*/ 918631 w 1566862"/>
                <a:gd name="connsiteY349" fmla="*/ 464675 h 533400"/>
                <a:gd name="connsiteX350" fmla="*/ 928092 w 1566862"/>
                <a:gd name="connsiteY350" fmla="*/ 476770 h 533400"/>
                <a:gd name="connsiteX351" fmla="*/ 925870 w 1566862"/>
                <a:gd name="connsiteY351" fmla="*/ 494958 h 533400"/>
                <a:gd name="connsiteX352" fmla="*/ 905568 w 1566862"/>
                <a:gd name="connsiteY352" fmla="*/ 510839 h 533400"/>
                <a:gd name="connsiteX353" fmla="*/ 887380 w 1566862"/>
                <a:gd name="connsiteY353" fmla="*/ 508617 h 533400"/>
                <a:gd name="connsiteX354" fmla="*/ 877919 w 1566862"/>
                <a:gd name="connsiteY354" fmla="*/ 496522 h 533400"/>
                <a:gd name="connsiteX355" fmla="*/ 880141 w 1566862"/>
                <a:gd name="connsiteY355" fmla="*/ 478334 h 533400"/>
                <a:gd name="connsiteX356" fmla="*/ 900443 w 1566862"/>
                <a:gd name="connsiteY356" fmla="*/ 462453 h 533400"/>
                <a:gd name="connsiteX357" fmla="*/ 909997 w 1566862"/>
                <a:gd name="connsiteY357" fmla="*/ 459797 h 533400"/>
                <a:gd name="connsiteX358" fmla="*/ 534159 w 1566862"/>
                <a:gd name="connsiteY358" fmla="*/ 459797 h 533400"/>
                <a:gd name="connsiteX359" fmla="*/ 542793 w 1566862"/>
                <a:gd name="connsiteY359" fmla="*/ 464675 h 533400"/>
                <a:gd name="connsiteX360" fmla="*/ 552254 w 1566862"/>
                <a:gd name="connsiteY360" fmla="*/ 476770 h 533400"/>
                <a:gd name="connsiteX361" fmla="*/ 550032 w 1566862"/>
                <a:gd name="connsiteY361" fmla="*/ 494958 h 533400"/>
                <a:gd name="connsiteX362" fmla="*/ 529730 w 1566862"/>
                <a:gd name="connsiteY362" fmla="*/ 510839 h 533400"/>
                <a:gd name="connsiteX363" fmla="*/ 511542 w 1566862"/>
                <a:gd name="connsiteY363" fmla="*/ 508617 h 533400"/>
                <a:gd name="connsiteX364" fmla="*/ 502081 w 1566862"/>
                <a:gd name="connsiteY364" fmla="*/ 496522 h 533400"/>
                <a:gd name="connsiteX365" fmla="*/ 504303 w 1566862"/>
                <a:gd name="connsiteY365" fmla="*/ 478334 h 533400"/>
                <a:gd name="connsiteX366" fmla="*/ 524604 w 1566862"/>
                <a:gd name="connsiteY366" fmla="*/ 462453 h 533400"/>
                <a:gd name="connsiteX367" fmla="*/ 534159 w 1566862"/>
                <a:gd name="connsiteY367" fmla="*/ 459797 h 533400"/>
                <a:gd name="connsiteX368" fmla="*/ 158321 w 1566862"/>
                <a:gd name="connsiteY368" fmla="*/ 459797 h 533400"/>
                <a:gd name="connsiteX369" fmla="*/ 166955 w 1566862"/>
                <a:gd name="connsiteY369" fmla="*/ 464675 h 533400"/>
                <a:gd name="connsiteX370" fmla="*/ 176416 w 1566862"/>
                <a:gd name="connsiteY370" fmla="*/ 476770 h 533400"/>
                <a:gd name="connsiteX371" fmla="*/ 174194 w 1566862"/>
                <a:gd name="connsiteY371" fmla="*/ 494958 h 533400"/>
                <a:gd name="connsiteX372" fmla="*/ 153891 w 1566862"/>
                <a:gd name="connsiteY372" fmla="*/ 510839 h 533400"/>
                <a:gd name="connsiteX373" fmla="*/ 135704 w 1566862"/>
                <a:gd name="connsiteY373" fmla="*/ 508617 h 533400"/>
                <a:gd name="connsiteX374" fmla="*/ 126243 w 1566862"/>
                <a:gd name="connsiteY374" fmla="*/ 496522 h 533400"/>
                <a:gd name="connsiteX375" fmla="*/ 128465 w 1566862"/>
                <a:gd name="connsiteY375" fmla="*/ 478334 h 533400"/>
                <a:gd name="connsiteX376" fmla="*/ 148767 w 1566862"/>
                <a:gd name="connsiteY376" fmla="*/ 462453 h 533400"/>
                <a:gd name="connsiteX377" fmla="*/ 158321 w 1566862"/>
                <a:gd name="connsiteY377" fmla="*/ 459797 h 533400"/>
                <a:gd name="connsiteX378" fmla="*/ 1540638 w 1566862"/>
                <a:gd name="connsiteY378" fmla="*/ 453676 h 533400"/>
                <a:gd name="connsiteX379" fmla="*/ 1566862 w 1566862"/>
                <a:gd name="connsiteY379" fmla="*/ 533400 h 533400"/>
                <a:gd name="connsiteX380" fmla="*/ 1550576 w 1566862"/>
                <a:gd name="connsiteY380" fmla="*/ 533400 h 533400"/>
                <a:gd name="connsiteX381" fmla="*/ 1514336 w 1566862"/>
                <a:gd name="connsiteY381" fmla="*/ 497160 h 533400"/>
                <a:gd name="connsiteX382" fmla="*/ 1514336 w 1566862"/>
                <a:gd name="connsiteY382" fmla="*/ 479978 h 533400"/>
                <a:gd name="connsiteX383" fmla="*/ 1396109 w 1566862"/>
                <a:gd name="connsiteY383" fmla="*/ 453239 h 533400"/>
                <a:gd name="connsiteX384" fmla="*/ 1398938 w 1566862"/>
                <a:gd name="connsiteY384" fmla="*/ 455440 h 533400"/>
                <a:gd name="connsiteX385" fmla="*/ 1402519 w 1566862"/>
                <a:gd name="connsiteY385" fmla="*/ 461738 h 533400"/>
                <a:gd name="connsiteX386" fmla="*/ 1400762 w 1566862"/>
                <a:gd name="connsiteY386" fmla="*/ 468126 h 533400"/>
                <a:gd name="connsiteX387" fmla="*/ 1394593 w 1566862"/>
                <a:gd name="connsiteY387" fmla="*/ 471634 h 533400"/>
                <a:gd name="connsiteX388" fmla="*/ 1388205 w 1566862"/>
                <a:gd name="connsiteY388" fmla="*/ 469876 h 533400"/>
                <a:gd name="connsiteX389" fmla="*/ 1384624 w 1566862"/>
                <a:gd name="connsiteY389" fmla="*/ 463578 h 533400"/>
                <a:gd name="connsiteX390" fmla="*/ 1386382 w 1566862"/>
                <a:gd name="connsiteY390" fmla="*/ 457190 h 533400"/>
                <a:gd name="connsiteX391" fmla="*/ 1392551 w 1566862"/>
                <a:gd name="connsiteY391" fmla="*/ 453682 h 533400"/>
                <a:gd name="connsiteX392" fmla="*/ 1396109 w 1566862"/>
                <a:gd name="connsiteY392" fmla="*/ 453239 h 533400"/>
                <a:gd name="connsiteX393" fmla="*/ 1020271 w 1566862"/>
                <a:gd name="connsiteY393" fmla="*/ 453239 h 533400"/>
                <a:gd name="connsiteX394" fmla="*/ 1023101 w 1566862"/>
                <a:gd name="connsiteY394" fmla="*/ 455440 h 533400"/>
                <a:gd name="connsiteX395" fmla="*/ 1026681 w 1566862"/>
                <a:gd name="connsiteY395" fmla="*/ 461738 h 533400"/>
                <a:gd name="connsiteX396" fmla="*/ 1024924 w 1566862"/>
                <a:gd name="connsiteY396" fmla="*/ 468126 h 533400"/>
                <a:gd name="connsiteX397" fmla="*/ 1018755 w 1566862"/>
                <a:gd name="connsiteY397" fmla="*/ 471634 h 533400"/>
                <a:gd name="connsiteX398" fmla="*/ 1012367 w 1566862"/>
                <a:gd name="connsiteY398" fmla="*/ 469876 h 533400"/>
                <a:gd name="connsiteX399" fmla="*/ 1008786 w 1566862"/>
                <a:gd name="connsiteY399" fmla="*/ 463578 h 533400"/>
                <a:gd name="connsiteX400" fmla="*/ 1010544 w 1566862"/>
                <a:gd name="connsiteY400" fmla="*/ 457190 h 533400"/>
                <a:gd name="connsiteX401" fmla="*/ 1016713 w 1566862"/>
                <a:gd name="connsiteY401" fmla="*/ 453682 h 533400"/>
                <a:gd name="connsiteX402" fmla="*/ 1020271 w 1566862"/>
                <a:gd name="connsiteY402" fmla="*/ 453239 h 533400"/>
                <a:gd name="connsiteX403" fmla="*/ 644432 w 1566862"/>
                <a:gd name="connsiteY403" fmla="*/ 453239 h 533400"/>
                <a:gd name="connsiteX404" fmla="*/ 647263 w 1566862"/>
                <a:gd name="connsiteY404" fmla="*/ 455440 h 533400"/>
                <a:gd name="connsiteX405" fmla="*/ 650843 w 1566862"/>
                <a:gd name="connsiteY405" fmla="*/ 461738 h 533400"/>
                <a:gd name="connsiteX406" fmla="*/ 649086 w 1566862"/>
                <a:gd name="connsiteY406" fmla="*/ 468126 h 533400"/>
                <a:gd name="connsiteX407" fmla="*/ 642917 w 1566862"/>
                <a:gd name="connsiteY407" fmla="*/ 471634 h 533400"/>
                <a:gd name="connsiteX408" fmla="*/ 636529 w 1566862"/>
                <a:gd name="connsiteY408" fmla="*/ 469876 h 533400"/>
                <a:gd name="connsiteX409" fmla="*/ 632949 w 1566862"/>
                <a:gd name="connsiteY409" fmla="*/ 463578 h 533400"/>
                <a:gd name="connsiteX410" fmla="*/ 634706 w 1566862"/>
                <a:gd name="connsiteY410" fmla="*/ 457190 h 533400"/>
                <a:gd name="connsiteX411" fmla="*/ 640875 w 1566862"/>
                <a:gd name="connsiteY411" fmla="*/ 453682 h 533400"/>
                <a:gd name="connsiteX412" fmla="*/ 644432 w 1566862"/>
                <a:gd name="connsiteY412" fmla="*/ 453239 h 533400"/>
                <a:gd name="connsiteX413" fmla="*/ 268595 w 1566862"/>
                <a:gd name="connsiteY413" fmla="*/ 453239 h 533400"/>
                <a:gd name="connsiteX414" fmla="*/ 271425 w 1566862"/>
                <a:gd name="connsiteY414" fmla="*/ 455440 h 533400"/>
                <a:gd name="connsiteX415" fmla="*/ 275005 w 1566862"/>
                <a:gd name="connsiteY415" fmla="*/ 461738 h 533400"/>
                <a:gd name="connsiteX416" fmla="*/ 273248 w 1566862"/>
                <a:gd name="connsiteY416" fmla="*/ 468126 h 533400"/>
                <a:gd name="connsiteX417" fmla="*/ 267079 w 1566862"/>
                <a:gd name="connsiteY417" fmla="*/ 471634 h 533400"/>
                <a:gd name="connsiteX418" fmla="*/ 260691 w 1566862"/>
                <a:gd name="connsiteY418" fmla="*/ 469876 h 533400"/>
                <a:gd name="connsiteX419" fmla="*/ 257110 w 1566862"/>
                <a:gd name="connsiteY419" fmla="*/ 463578 h 533400"/>
                <a:gd name="connsiteX420" fmla="*/ 258868 w 1566862"/>
                <a:gd name="connsiteY420" fmla="*/ 457190 h 533400"/>
                <a:gd name="connsiteX421" fmla="*/ 265037 w 1566862"/>
                <a:gd name="connsiteY421" fmla="*/ 453682 h 533400"/>
                <a:gd name="connsiteX422" fmla="*/ 268595 w 1566862"/>
                <a:gd name="connsiteY422" fmla="*/ 453239 h 533400"/>
                <a:gd name="connsiteX423" fmla="*/ 1436075 w 1566862"/>
                <a:gd name="connsiteY423" fmla="*/ 443765 h 533400"/>
                <a:gd name="connsiteX424" fmla="*/ 1446456 w 1566862"/>
                <a:gd name="connsiteY424" fmla="*/ 447603 h 533400"/>
                <a:gd name="connsiteX425" fmla="*/ 1476125 w 1566862"/>
                <a:gd name="connsiteY425" fmla="*/ 475072 h 533400"/>
                <a:gd name="connsiteX426" fmla="*/ 1476913 w 1566862"/>
                <a:gd name="connsiteY426" fmla="*/ 495507 h 533400"/>
                <a:gd name="connsiteX427" fmla="*/ 1462033 w 1566862"/>
                <a:gd name="connsiteY427" fmla="*/ 511579 h 533400"/>
                <a:gd name="connsiteX428" fmla="*/ 1441597 w 1566862"/>
                <a:gd name="connsiteY428" fmla="*/ 512367 h 533400"/>
                <a:gd name="connsiteX429" fmla="*/ 1411927 w 1566862"/>
                <a:gd name="connsiteY429" fmla="*/ 484897 h 533400"/>
                <a:gd name="connsiteX430" fmla="*/ 1411140 w 1566862"/>
                <a:gd name="connsiteY430" fmla="*/ 464462 h 533400"/>
                <a:gd name="connsiteX431" fmla="*/ 1426020 w 1566862"/>
                <a:gd name="connsiteY431" fmla="*/ 448390 h 533400"/>
                <a:gd name="connsiteX432" fmla="*/ 1436075 w 1566862"/>
                <a:gd name="connsiteY432" fmla="*/ 443765 h 533400"/>
                <a:gd name="connsiteX433" fmla="*/ 1060237 w 1566862"/>
                <a:gd name="connsiteY433" fmla="*/ 443765 h 533400"/>
                <a:gd name="connsiteX434" fmla="*/ 1070618 w 1566862"/>
                <a:gd name="connsiteY434" fmla="*/ 447603 h 533400"/>
                <a:gd name="connsiteX435" fmla="*/ 1100287 w 1566862"/>
                <a:gd name="connsiteY435" fmla="*/ 475072 h 533400"/>
                <a:gd name="connsiteX436" fmla="*/ 1101075 w 1566862"/>
                <a:gd name="connsiteY436" fmla="*/ 495507 h 533400"/>
                <a:gd name="connsiteX437" fmla="*/ 1086194 w 1566862"/>
                <a:gd name="connsiteY437" fmla="*/ 511579 h 533400"/>
                <a:gd name="connsiteX438" fmla="*/ 1065759 w 1566862"/>
                <a:gd name="connsiteY438" fmla="*/ 512367 h 533400"/>
                <a:gd name="connsiteX439" fmla="*/ 1036089 w 1566862"/>
                <a:gd name="connsiteY439" fmla="*/ 484897 h 533400"/>
                <a:gd name="connsiteX440" fmla="*/ 1035302 w 1566862"/>
                <a:gd name="connsiteY440" fmla="*/ 464462 h 533400"/>
                <a:gd name="connsiteX441" fmla="*/ 1050182 w 1566862"/>
                <a:gd name="connsiteY441" fmla="*/ 448390 h 533400"/>
                <a:gd name="connsiteX442" fmla="*/ 1060237 w 1566862"/>
                <a:gd name="connsiteY442" fmla="*/ 443765 h 533400"/>
                <a:gd name="connsiteX443" fmla="*/ 684399 w 1566862"/>
                <a:gd name="connsiteY443" fmla="*/ 443765 h 533400"/>
                <a:gd name="connsiteX444" fmla="*/ 694780 w 1566862"/>
                <a:gd name="connsiteY444" fmla="*/ 447603 h 533400"/>
                <a:gd name="connsiteX445" fmla="*/ 724449 w 1566862"/>
                <a:gd name="connsiteY445" fmla="*/ 475072 h 533400"/>
                <a:gd name="connsiteX446" fmla="*/ 725237 w 1566862"/>
                <a:gd name="connsiteY446" fmla="*/ 495507 h 533400"/>
                <a:gd name="connsiteX447" fmla="*/ 710356 w 1566862"/>
                <a:gd name="connsiteY447" fmla="*/ 511579 h 533400"/>
                <a:gd name="connsiteX448" fmla="*/ 689921 w 1566862"/>
                <a:gd name="connsiteY448" fmla="*/ 512367 h 533400"/>
                <a:gd name="connsiteX449" fmla="*/ 660251 w 1566862"/>
                <a:gd name="connsiteY449" fmla="*/ 484897 h 533400"/>
                <a:gd name="connsiteX450" fmla="*/ 659465 w 1566862"/>
                <a:gd name="connsiteY450" fmla="*/ 464462 h 533400"/>
                <a:gd name="connsiteX451" fmla="*/ 674345 w 1566862"/>
                <a:gd name="connsiteY451" fmla="*/ 448390 h 533400"/>
                <a:gd name="connsiteX452" fmla="*/ 684399 w 1566862"/>
                <a:gd name="connsiteY452" fmla="*/ 443765 h 533400"/>
                <a:gd name="connsiteX453" fmla="*/ 308561 w 1566862"/>
                <a:gd name="connsiteY453" fmla="*/ 443765 h 533400"/>
                <a:gd name="connsiteX454" fmla="*/ 318942 w 1566862"/>
                <a:gd name="connsiteY454" fmla="*/ 447603 h 533400"/>
                <a:gd name="connsiteX455" fmla="*/ 348611 w 1566862"/>
                <a:gd name="connsiteY455" fmla="*/ 475072 h 533400"/>
                <a:gd name="connsiteX456" fmla="*/ 349399 w 1566862"/>
                <a:gd name="connsiteY456" fmla="*/ 495507 h 533400"/>
                <a:gd name="connsiteX457" fmla="*/ 334519 w 1566862"/>
                <a:gd name="connsiteY457" fmla="*/ 511579 h 533400"/>
                <a:gd name="connsiteX458" fmla="*/ 314083 w 1566862"/>
                <a:gd name="connsiteY458" fmla="*/ 512367 h 533400"/>
                <a:gd name="connsiteX459" fmla="*/ 284414 w 1566862"/>
                <a:gd name="connsiteY459" fmla="*/ 484897 h 533400"/>
                <a:gd name="connsiteX460" fmla="*/ 283626 w 1566862"/>
                <a:gd name="connsiteY460" fmla="*/ 464462 h 533400"/>
                <a:gd name="connsiteX461" fmla="*/ 298506 w 1566862"/>
                <a:gd name="connsiteY461" fmla="*/ 448390 h 533400"/>
                <a:gd name="connsiteX462" fmla="*/ 308561 w 1566862"/>
                <a:gd name="connsiteY462" fmla="*/ 443765 h 533400"/>
                <a:gd name="connsiteX463" fmla="*/ 1181512 w 1566862"/>
                <a:gd name="connsiteY463" fmla="*/ 441995 h 533400"/>
                <a:gd name="connsiteX464" fmla="*/ 1190104 w 1566862"/>
                <a:gd name="connsiteY464" fmla="*/ 445554 h 533400"/>
                <a:gd name="connsiteX465" fmla="*/ 1259051 w 1566862"/>
                <a:gd name="connsiteY465" fmla="*/ 514501 h 533400"/>
                <a:gd name="connsiteX466" fmla="*/ 1259052 w 1566862"/>
                <a:gd name="connsiteY466" fmla="*/ 531683 h 533400"/>
                <a:gd name="connsiteX467" fmla="*/ 1257334 w 1566862"/>
                <a:gd name="connsiteY467" fmla="*/ 533400 h 533400"/>
                <a:gd name="connsiteX468" fmla="*/ 1174737 w 1566862"/>
                <a:gd name="connsiteY468" fmla="*/ 533400 h 533400"/>
                <a:gd name="connsiteX469" fmla="*/ 1138497 w 1566862"/>
                <a:gd name="connsiteY469" fmla="*/ 497160 h 533400"/>
                <a:gd name="connsiteX470" fmla="*/ 1138497 w 1566862"/>
                <a:gd name="connsiteY470" fmla="*/ 479978 h 533400"/>
                <a:gd name="connsiteX471" fmla="*/ 1172922 w 1566862"/>
                <a:gd name="connsiteY471" fmla="*/ 445554 h 533400"/>
                <a:gd name="connsiteX472" fmla="*/ 1181512 w 1566862"/>
                <a:gd name="connsiteY472" fmla="*/ 441995 h 533400"/>
                <a:gd name="connsiteX473" fmla="*/ 805674 w 1566862"/>
                <a:gd name="connsiteY473" fmla="*/ 441995 h 533400"/>
                <a:gd name="connsiteX474" fmla="*/ 814266 w 1566862"/>
                <a:gd name="connsiteY474" fmla="*/ 445554 h 533400"/>
                <a:gd name="connsiteX475" fmla="*/ 883213 w 1566862"/>
                <a:gd name="connsiteY475" fmla="*/ 514501 h 533400"/>
                <a:gd name="connsiteX476" fmla="*/ 883214 w 1566862"/>
                <a:gd name="connsiteY476" fmla="*/ 531683 h 533400"/>
                <a:gd name="connsiteX477" fmla="*/ 881496 w 1566862"/>
                <a:gd name="connsiteY477" fmla="*/ 533400 h 533400"/>
                <a:gd name="connsiteX478" fmla="*/ 798899 w 1566862"/>
                <a:gd name="connsiteY478" fmla="*/ 533400 h 533400"/>
                <a:gd name="connsiteX479" fmla="*/ 762659 w 1566862"/>
                <a:gd name="connsiteY479" fmla="*/ 497160 h 533400"/>
                <a:gd name="connsiteX480" fmla="*/ 762659 w 1566862"/>
                <a:gd name="connsiteY480" fmla="*/ 479978 h 533400"/>
                <a:gd name="connsiteX481" fmla="*/ 797084 w 1566862"/>
                <a:gd name="connsiteY481" fmla="*/ 445554 h 533400"/>
                <a:gd name="connsiteX482" fmla="*/ 805674 w 1566862"/>
                <a:gd name="connsiteY482" fmla="*/ 441995 h 533400"/>
                <a:gd name="connsiteX483" fmla="*/ 429837 w 1566862"/>
                <a:gd name="connsiteY483" fmla="*/ 441995 h 533400"/>
                <a:gd name="connsiteX484" fmla="*/ 438428 w 1566862"/>
                <a:gd name="connsiteY484" fmla="*/ 445554 h 533400"/>
                <a:gd name="connsiteX485" fmla="*/ 507375 w 1566862"/>
                <a:gd name="connsiteY485" fmla="*/ 514501 h 533400"/>
                <a:gd name="connsiteX486" fmla="*/ 507375 w 1566862"/>
                <a:gd name="connsiteY486" fmla="*/ 531683 h 533400"/>
                <a:gd name="connsiteX487" fmla="*/ 505658 w 1566862"/>
                <a:gd name="connsiteY487" fmla="*/ 533400 h 533400"/>
                <a:gd name="connsiteX488" fmla="*/ 423061 w 1566862"/>
                <a:gd name="connsiteY488" fmla="*/ 533400 h 533400"/>
                <a:gd name="connsiteX489" fmla="*/ 386821 w 1566862"/>
                <a:gd name="connsiteY489" fmla="*/ 497160 h 533400"/>
                <a:gd name="connsiteX490" fmla="*/ 386821 w 1566862"/>
                <a:gd name="connsiteY490" fmla="*/ 479978 h 533400"/>
                <a:gd name="connsiteX491" fmla="*/ 421246 w 1566862"/>
                <a:gd name="connsiteY491" fmla="*/ 445554 h 533400"/>
                <a:gd name="connsiteX492" fmla="*/ 429837 w 1566862"/>
                <a:gd name="connsiteY492" fmla="*/ 441995 h 533400"/>
                <a:gd name="connsiteX493" fmla="*/ 53999 w 1566862"/>
                <a:gd name="connsiteY493" fmla="*/ 441995 h 533400"/>
                <a:gd name="connsiteX494" fmla="*/ 62590 w 1566862"/>
                <a:gd name="connsiteY494" fmla="*/ 445554 h 533400"/>
                <a:gd name="connsiteX495" fmla="*/ 131537 w 1566862"/>
                <a:gd name="connsiteY495" fmla="*/ 514501 h 533400"/>
                <a:gd name="connsiteX496" fmla="*/ 131538 w 1566862"/>
                <a:gd name="connsiteY496" fmla="*/ 531683 h 533400"/>
                <a:gd name="connsiteX497" fmla="*/ 129820 w 1566862"/>
                <a:gd name="connsiteY497" fmla="*/ 533400 h 533400"/>
                <a:gd name="connsiteX498" fmla="*/ 47224 w 1566862"/>
                <a:gd name="connsiteY498" fmla="*/ 533400 h 533400"/>
                <a:gd name="connsiteX499" fmla="*/ 11689 w 1566862"/>
                <a:gd name="connsiteY499" fmla="*/ 497866 h 533400"/>
                <a:gd name="connsiteX500" fmla="*/ 20803 w 1566862"/>
                <a:gd name="connsiteY500" fmla="*/ 470159 h 533400"/>
                <a:gd name="connsiteX501" fmla="*/ 45408 w 1566862"/>
                <a:gd name="connsiteY501" fmla="*/ 445554 h 533400"/>
                <a:gd name="connsiteX502" fmla="*/ 53999 w 1566862"/>
                <a:gd name="connsiteY502" fmla="*/ 441995 h 533400"/>
                <a:gd name="connsiteX503" fmla="*/ 1291169 w 1566862"/>
                <a:gd name="connsiteY503" fmla="*/ 440056 h 533400"/>
                <a:gd name="connsiteX504" fmla="*/ 1294145 w 1566862"/>
                <a:gd name="connsiteY504" fmla="*/ 441446 h 533400"/>
                <a:gd name="connsiteX505" fmla="*/ 1297578 w 1566862"/>
                <a:gd name="connsiteY505" fmla="*/ 445198 h 533400"/>
                <a:gd name="connsiteX506" fmla="*/ 1297309 w 1566862"/>
                <a:gd name="connsiteY506" fmla="*/ 451259 h 533400"/>
                <a:gd name="connsiteX507" fmla="*/ 1293557 w 1566862"/>
                <a:gd name="connsiteY507" fmla="*/ 454692 h 533400"/>
                <a:gd name="connsiteX508" fmla="*/ 1287495 w 1566862"/>
                <a:gd name="connsiteY508" fmla="*/ 454424 h 533400"/>
                <a:gd name="connsiteX509" fmla="*/ 1284062 w 1566862"/>
                <a:gd name="connsiteY509" fmla="*/ 450671 h 533400"/>
                <a:gd name="connsiteX510" fmla="*/ 1284331 w 1566862"/>
                <a:gd name="connsiteY510" fmla="*/ 444610 h 533400"/>
                <a:gd name="connsiteX511" fmla="*/ 1288082 w 1566862"/>
                <a:gd name="connsiteY511" fmla="*/ 441177 h 533400"/>
                <a:gd name="connsiteX512" fmla="*/ 1291169 w 1566862"/>
                <a:gd name="connsiteY512" fmla="*/ 440056 h 533400"/>
                <a:gd name="connsiteX513" fmla="*/ 915332 w 1566862"/>
                <a:gd name="connsiteY513" fmla="*/ 440056 h 533400"/>
                <a:gd name="connsiteX514" fmla="*/ 918307 w 1566862"/>
                <a:gd name="connsiteY514" fmla="*/ 441446 h 533400"/>
                <a:gd name="connsiteX515" fmla="*/ 921740 w 1566862"/>
                <a:gd name="connsiteY515" fmla="*/ 445198 h 533400"/>
                <a:gd name="connsiteX516" fmla="*/ 921471 w 1566862"/>
                <a:gd name="connsiteY516" fmla="*/ 451259 h 533400"/>
                <a:gd name="connsiteX517" fmla="*/ 917719 w 1566862"/>
                <a:gd name="connsiteY517" fmla="*/ 454692 h 533400"/>
                <a:gd name="connsiteX518" fmla="*/ 911657 w 1566862"/>
                <a:gd name="connsiteY518" fmla="*/ 454424 h 533400"/>
                <a:gd name="connsiteX519" fmla="*/ 908224 w 1566862"/>
                <a:gd name="connsiteY519" fmla="*/ 450671 h 533400"/>
                <a:gd name="connsiteX520" fmla="*/ 908493 w 1566862"/>
                <a:gd name="connsiteY520" fmla="*/ 444610 h 533400"/>
                <a:gd name="connsiteX521" fmla="*/ 912245 w 1566862"/>
                <a:gd name="connsiteY521" fmla="*/ 441177 h 533400"/>
                <a:gd name="connsiteX522" fmla="*/ 915332 w 1566862"/>
                <a:gd name="connsiteY522" fmla="*/ 440056 h 533400"/>
                <a:gd name="connsiteX523" fmla="*/ 539493 w 1566862"/>
                <a:gd name="connsiteY523" fmla="*/ 440056 h 533400"/>
                <a:gd name="connsiteX524" fmla="*/ 542469 w 1566862"/>
                <a:gd name="connsiteY524" fmla="*/ 441446 h 533400"/>
                <a:gd name="connsiteX525" fmla="*/ 545902 w 1566862"/>
                <a:gd name="connsiteY525" fmla="*/ 445198 h 533400"/>
                <a:gd name="connsiteX526" fmla="*/ 545633 w 1566862"/>
                <a:gd name="connsiteY526" fmla="*/ 451259 h 533400"/>
                <a:gd name="connsiteX527" fmla="*/ 541881 w 1566862"/>
                <a:gd name="connsiteY527" fmla="*/ 454692 h 533400"/>
                <a:gd name="connsiteX528" fmla="*/ 535820 w 1566862"/>
                <a:gd name="connsiteY528" fmla="*/ 454424 h 533400"/>
                <a:gd name="connsiteX529" fmla="*/ 532386 w 1566862"/>
                <a:gd name="connsiteY529" fmla="*/ 450671 h 533400"/>
                <a:gd name="connsiteX530" fmla="*/ 532655 w 1566862"/>
                <a:gd name="connsiteY530" fmla="*/ 444610 h 533400"/>
                <a:gd name="connsiteX531" fmla="*/ 536407 w 1566862"/>
                <a:gd name="connsiteY531" fmla="*/ 441177 h 533400"/>
                <a:gd name="connsiteX532" fmla="*/ 539493 w 1566862"/>
                <a:gd name="connsiteY532" fmla="*/ 440056 h 533400"/>
                <a:gd name="connsiteX533" fmla="*/ 163656 w 1566862"/>
                <a:gd name="connsiteY533" fmla="*/ 440056 h 533400"/>
                <a:gd name="connsiteX534" fmla="*/ 166630 w 1566862"/>
                <a:gd name="connsiteY534" fmla="*/ 441446 h 533400"/>
                <a:gd name="connsiteX535" fmla="*/ 170064 w 1566862"/>
                <a:gd name="connsiteY535" fmla="*/ 445198 h 533400"/>
                <a:gd name="connsiteX536" fmla="*/ 169794 w 1566862"/>
                <a:gd name="connsiteY536" fmla="*/ 451259 h 533400"/>
                <a:gd name="connsiteX537" fmla="*/ 166043 w 1566862"/>
                <a:gd name="connsiteY537" fmla="*/ 454692 h 533400"/>
                <a:gd name="connsiteX538" fmla="*/ 159981 w 1566862"/>
                <a:gd name="connsiteY538" fmla="*/ 454424 h 533400"/>
                <a:gd name="connsiteX539" fmla="*/ 156548 w 1566862"/>
                <a:gd name="connsiteY539" fmla="*/ 450671 h 533400"/>
                <a:gd name="connsiteX540" fmla="*/ 156817 w 1566862"/>
                <a:gd name="connsiteY540" fmla="*/ 444610 h 533400"/>
                <a:gd name="connsiteX541" fmla="*/ 160569 w 1566862"/>
                <a:gd name="connsiteY541" fmla="*/ 441177 h 533400"/>
                <a:gd name="connsiteX542" fmla="*/ 163656 w 1566862"/>
                <a:gd name="connsiteY542" fmla="*/ 440056 h 533400"/>
                <a:gd name="connsiteX543" fmla="*/ 1374626 w 1566862"/>
                <a:gd name="connsiteY543" fmla="*/ 430372 h 533400"/>
                <a:gd name="connsiteX544" fmla="*/ 1378993 w 1566862"/>
                <a:gd name="connsiteY544" fmla="*/ 432530 h 533400"/>
                <a:gd name="connsiteX545" fmla="*/ 1385344 w 1566862"/>
                <a:gd name="connsiteY545" fmla="*/ 439786 h 533400"/>
                <a:gd name="connsiteX546" fmla="*/ 1384747 w 1566862"/>
                <a:gd name="connsiteY546" fmla="*/ 448769 h 533400"/>
                <a:gd name="connsiteX547" fmla="*/ 1375604 w 1566862"/>
                <a:gd name="connsiteY547" fmla="*/ 456772 h 533400"/>
                <a:gd name="connsiteX548" fmla="*/ 1366621 w 1566862"/>
                <a:gd name="connsiteY548" fmla="*/ 456175 h 533400"/>
                <a:gd name="connsiteX549" fmla="*/ 1360269 w 1566862"/>
                <a:gd name="connsiteY549" fmla="*/ 448919 h 533400"/>
                <a:gd name="connsiteX550" fmla="*/ 1360867 w 1566862"/>
                <a:gd name="connsiteY550" fmla="*/ 439936 h 533400"/>
                <a:gd name="connsiteX551" fmla="*/ 1370010 w 1566862"/>
                <a:gd name="connsiteY551" fmla="*/ 431933 h 533400"/>
                <a:gd name="connsiteX552" fmla="*/ 1374626 w 1566862"/>
                <a:gd name="connsiteY552" fmla="*/ 430372 h 533400"/>
                <a:gd name="connsiteX553" fmla="*/ 998787 w 1566862"/>
                <a:gd name="connsiteY553" fmla="*/ 430372 h 533400"/>
                <a:gd name="connsiteX554" fmla="*/ 1003155 w 1566862"/>
                <a:gd name="connsiteY554" fmla="*/ 432530 h 533400"/>
                <a:gd name="connsiteX555" fmla="*/ 1009506 w 1566862"/>
                <a:gd name="connsiteY555" fmla="*/ 439786 h 533400"/>
                <a:gd name="connsiteX556" fmla="*/ 1008909 w 1566862"/>
                <a:gd name="connsiteY556" fmla="*/ 448769 h 533400"/>
                <a:gd name="connsiteX557" fmla="*/ 999766 w 1566862"/>
                <a:gd name="connsiteY557" fmla="*/ 456772 h 533400"/>
                <a:gd name="connsiteX558" fmla="*/ 990783 w 1566862"/>
                <a:gd name="connsiteY558" fmla="*/ 456175 h 533400"/>
                <a:gd name="connsiteX559" fmla="*/ 984432 w 1566862"/>
                <a:gd name="connsiteY559" fmla="*/ 448919 h 533400"/>
                <a:gd name="connsiteX560" fmla="*/ 985029 w 1566862"/>
                <a:gd name="connsiteY560" fmla="*/ 439936 h 533400"/>
                <a:gd name="connsiteX561" fmla="*/ 994173 w 1566862"/>
                <a:gd name="connsiteY561" fmla="*/ 431933 h 533400"/>
                <a:gd name="connsiteX562" fmla="*/ 998787 w 1566862"/>
                <a:gd name="connsiteY562" fmla="*/ 430372 h 533400"/>
                <a:gd name="connsiteX563" fmla="*/ 622950 w 1566862"/>
                <a:gd name="connsiteY563" fmla="*/ 430372 h 533400"/>
                <a:gd name="connsiteX564" fmla="*/ 627317 w 1566862"/>
                <a:gd name="connsiteY564" fmla="*/ 432530 h 533400"/>
                <a:gd name="connsiteX565" fmla="*/ 633668 w 1566862"/>
                <a:gd name="connsiteY565" fmla="*/ 439786 h 533400"/>
                <a:gd name="connsiteX566" fmla="*/ 633071 w 1566862"/>
                <a:gd name="connsiteY566" fmla="*/ 448769 h 533400"/>
                <a:gd name="connsiteX567" fmla="*/ 623927 w 1566862"/>
                <a:gd name="connsiteY567" fmla="*/ 456772 h 533400"/>
                <a:gd name="connsiteX568" fmla="*/ 614945 w 1566862"/>
                <a:gd name="connsiteY568" fmla="*/ 456175 h 533400"/>
                <a:gd name="connsiteX569" fmla="*/ 608593 w 1566862"/>
                <a:gd name="connsiteY569" fmla="*/ 448919 h 533400"/>
                <a:gd name="connsiteX570" fmla="*/ 609191 w 1566862"/>
                <a:gd name="connsiteY570" fmla="*/ 439936 h 533400"/>
                <a:gd name="connsiteX571" fmla="*/ 618334 w 1566862"/>
                <a:gd name="connsiteY571" fmla="*/ 431933 h 533400"/>
                <a:gd name="connsiteX572" fmla="*/ 622950 w 1566862"/>
                <a:gd name="connsiteY572" fmla="*/ 430372 h 533400"/>
                <a:gd name="connsiteX573" fmla="*/ 247111 w 1566862"/>
                <a:gd name="connsiteY573" fmla="*/ 430372 h 533400"/>
                <a:gd name="connsiteX574" fmla="*/ 251479 w 1566862"/>
                <a:gd name="connsiteY574" fmla="*/ 432530 h 533400"/>
                <a:gd name="connsiteX575" fmla="*/ 257830 w 1566862"/>
                <a:gd name="connsiteY575" fmla="*/ 439786 h 533400"/>
                <a:gd name="connsiteX576" fmla="*/ 257233 w 1566862"/>
                <a:gd name="connsiteY576" fmla="*/ 448769 h 533400"/>
                <a:gd name="connsiteX577" fmla="*/ 248090 w 1566862"/>
                <a:gd name="connsiteY577" fmla="*/ 456772 h 533400"/>
                <a:gd name="connsiteX578" fmla="*/ 239107 w 1566862"/>
                <a:gd name="connsiteY578" fmla="*/ 456175 h 533400"/>
                <a:gd name="connsiteX579" fmla="*/ 232756 w 1566862"/>
                <a:gd name="connsiteY579" fmla="*/ 448919 h 533400"/>
                <a:gd name="connsiteX580" fmla="*/ 233353 w 1566862"/>
                <a:gd name="connsiteY580" fmla="*/ 439936 h 533400"/>
                <a:gd name="connsiteX581" fmla="*/ 242496 w 1566862"/>
                <a:gd name="connsiteY581" fmla="*/ 431933 h 533400"/>
                <a:gd name="connsiteX582" fmla="*/ 247111 w 1566862"/>
                <a:gd name="connsiteY582" fmla="*/ 430372 h 533400"/>
                <a:gd name="connsiteX583" fmla="*/ 1193860 w 1566862"/>
                <a:gd name="connsiteY583" fmla="*/ 413557 h 533400"/>
                <a:gd name="connsiteX584" fmla="*/ 1198215 w 1566862"/>
                <a:gd name="connsiteY584" fmla="*/ 416016 h 533400"/>
                <a:gd name="connsiteX585" fmla="*/ 1202987 w 1566862"/>
                <a:gd name="connsiteY585" fmla="*/ 422117 h 533400"/>
                <a:gd name="connsiteX586" fmla="*/ 1201865 w 1566862"/>
                <a:gd name="connsiteY586" fmla="*/ 431289 h 533400"/>
                <a:gd name="connsiteX587" fmla="*/ 1195439 w 1566862"/>
                <a:gd name="connsiteY587" fmla="*/ 436316 h 533400"/>
                <a:gd name="connsiteX588" fmla="*/ 1186267 w 1566862"/>
                <a:gd name="connsiteY588" fmla="*/ 435196 h 533400"/>
                <a:gd name="connsiteX589" fmla="*/ 1181495 w 1566862"/>
                <a:gd name="connsiteY589" fmla="*/ 429096 h 533400"/>
                <a:gd name="connsiteX590" fmla="*/ 1182616 w 1566862"/>
                <a:gd name="connsiteY590" fmla="*/ 419923 h 533400"/>
                <a:gd name="connsiteX591" fmla="*/ 1189042 w 1566862"/>
                <a:gd name="connsiteY591" fmla="*/ 414896 h 533400"/>
                <a:gd name="connsiteX592" fmla="*/ 1193860 w 1566862"/>
                <a:gd name="connsiteY592" fmla="*/ 413557 h 533400"/>
                <a:gd name="connsiteX593" fmla="*/ 818022 w 1566862"/>
                <a:gd name="connsiteY593" fmla="*/ 413557 h 533400"/>
                <a:gd name="connsiteX594" fmla="*/ 822377 w 1566862"/>
                <a:gd name="connsiteY594" fmla="*/ 416016 h 533400"/>
                <a:gd name="connsiteX595" fmla="*/ 827149 w 1566862"/>
                <a:gd name="connsiteY595" fmla="*/ 422117 h 533400"/>
                <a:gd name="connsiteX596" fmla="*/ 826028 w 1566862"/>
                <a:gd name="connsiteY596" fmla="*/ 431289 h 533400"/>
                <a:gd name="connsiteX597" fmla="*/ 819601 w 1566862"/>
                <a:gd name="connsiteY597" fmla="*/ 436316 h 533400"/>
                <a:gd name="connsiteX598" fmla="*/ 810428 w 1566862"/>
                <a:gd name="connsiteY598" fmla="*/ 435196 h 533400"/>
                <a:gd name="connsiteX599" fmla="*/ 805657 w 1566862"/>
                <a:gd name="connsiteY599" fmla="*/ 429096 h 533400"/>
                <a:gd name="connsiteX600" fmla="*/ 806778 w 1566862"/>
                <a:gd name="connsiteY600" fmla="*/ 419923 h 533400"/>
                <a:gd name="connsiteX601" fmla="*/ 813204 w 1566862"/>
                <a:gd name="connsiteY601" fmla="*/ 414896 h 533400"/>
                <a:gd name="connsiteX602" fmla="*/ 818022 w 1566862"/>
                <a:gd name="connsiteY602" fmla="*/ 413557 h 533400"/>
                <a:gd name="connsiteX603" fmla="*/ 442185 w 1566862"/>
                <a:gd name="connsiteY603" fmla="*/ 413557 h 533400"/>
                <a:gd name="connsiteX604" fmla="*/ 446539 w 1566862"/>
                <a:gd name="connsiteY604" fmla="*/ 416016 h 533400"/>
                <a:gd name="connsiteX605" fmla="*/ 451310 w 1566862"/>
                <a:gd name="connsiteY605" fmla="*/ 422117 h 533400"/>
                <a:gd name="connsiteX606" fmla="*/ 450190 w 1566862"/>
                <a:gd name="connsiteY606" fmla="*/ 431289 h 533400"/>
                <a:gd name="connsiteX607" fmla="*/ 443763 w 1566862"/>
                <a:gd name="connsiteY607" fmla="*/ 436316 h 533400"/>
                <a:gd name="connsiteX608" fmla="*/ 434590 w 1566862"/>
                <a:gd name="connsiteY608" fmla="*/ 435196 h 533400"/>
                <a:gd name="connsiteX609" fmla="*/ 429819 w 1566862"/>
                <a:gd name="connsiteY609" fmla="*/ 429096 h 533400"/>
                <a:gd name="connsiteX610" fmla="*/ 430939 w 1566862"/>
                <a:gd name="connsiteY610" fmla="*/ 419923 h 533400"/>
                <a:gd name="connsiteX611" fmla="*/ 437366 w 1566862"/>
                <a:gd name="connsiteY611" fmla="*/ 414896 h 533400"/>
                <a:gd name="connsiteX612" fmla="*/ 442185 w 1566862"/>
                <a:gd name="connsiteY612" fmla="*/ 413557 h 533400"/>
                <a:gd name="connsiteX613" fmla="*/ 66346 w 1566862"/>
                <a:gd name="connsiteY613" fmla="*/ 413557 h 533400"/>
                <a:gd name="connsiteX614" fmla="*/ 70701 w 1566862"/>
                <a:gd name="connsiteY614" fmla="*/ 416016 h 533400"/>
                <a:gd name="connsiteX615" fmla="*/ 75473 w 1566862"/>
                <a:gd name="connsiteY615" fmla="*/ 422117 h 533400"/>
                <a:gd name="connsiteX616" fmla="*/ 74352 w 1566862"/>
                <a:gd name="connsiteY616" fmla="*/ 431289 h 533400"/>
                <a:gd name="connsiteX617" fmla="*/ 67925 w 1566862"/>
                <a:gd name="connsiteY617" fmla="*/ 436316 h 533400"/>
                <a:gd name="connsiteX618" fmla="*/ 58752 w 1566862"/>
                <a:gd name="connsiteY618" fmla="*/ 435196 h 533400"/>
                <a:gd name="connsiteX619" fmla="*/ 53981 w 1566862"/>
                <a:gd name="connsiteY619" fmla="*/ 429096 h 533400"/>
                <a:gd name="connsiteX620" fmla="*/ 55102 w 1566862"/>
                <a:gd name="connsiteY620" fmla="*/ 419923 h 533400"/>
                <a:gd name="connsiteX621" fmla="*/ 61528 w 1566862"/>
                <a:gd name="connsiteY621" fmla="*/ 414896 h 533400"/>
                <a:gd name="connsiteX622" fmla="*/ 66346 w 1566862"/>
                <a:gd name="connsiteY622" fmla="*/ 413557 h 533400"/>
                <a:gd name="connsiteX623" fmla="*/ 1250936 w 1566862"/>
                <a:gd name="connsiteY623" fmla="*/ 406469 h 533400"/>
                <a:gd name="connsiteX624" fmla="*/ 1256561 w 1566862"/>
                <a:gd name="connsiteY624" fmla="*/ 408799 h 533400"/>
                <a:gd name="connsiteX625" fmla="*/ 1279101 w 1566862"/>
                <a:gd name="connsiteY625" fmla="*/ 431338 h 533400"/>
                <a:gd name="connsiteX626" fmla="*/ 1279101 w 1566862"/>
                <a:gd name="connsiteY626" fmla="*/ 442588 h 533400"/>
                <a:gd name="connsiteX627" fmla="*/ 1246218 w 1566862"/>
                <a:gd name="connsiteY627" fmla="*/ 475471 h 533400"/>
                <a:gd name="connsiteX628" fmla="*/ 1234968 w 1566862"/>
                <a:gd name="connsiteY628" fmla="*/ 475471 h 533400"/>
                <a:gd name="connsiteX629" fmla="*/ 1212428 w 1566862"/>
                <a:gd name="connsiteY629" fmla="*/ 452931 h 533400"/>
                <a:gd name="connsiteX630" fmla="*/ 1212428 w 1566862"/>
                <a:gd name="connsiteY630" fmla="*/ 441681 h 533400"/>
                <a:gd name="connsiteX631" fmla="*/ 1245311 w 1566862"/>
                <a:gd name="connsiteY631" fmla="*/ 408799 h 533400"/>
                <a:gd name="connsiteX632" fmla="*/ 1250936 w 1566862"/>
                <a:gd name="connsiteY632" fmla="*/ 406469 h 533400"/>
                <a:gd name="connsiteX633" fmla="*/ 875098 w 1566862"/>
                <a:gd name="connsiteY633" fmla="*/ 406469 h 533400"/>
                <a:gd name="connsiteX634" fmla="*/ 880723 w 1566862"/>
                <a:gd name="connsiteY634" fmla="*/ 408799 h 533400"/>
                <a:gd name="connsiteX635" fmla="*/ 903263 w 1566862"/>
                <a:gd name="connsiteY635" fmla="*/ 431338 h 533400"/>
                <a:gd name="connsiteX636" fmla="*/ 903263 w 1566862"/>
                <a:gd name="connsiteY636" fmla="*/ 442588 h 533400"/>
                <a:gd name="connsiteX637" fmla="*/ 870380 w 1566862"/>
                <a:gd name="connsiteY637" fmla="*/ 475471 h 533400"/>
                <a:gd name="connsiteX638" fmla="*/ 859130 w 1566862"/>
                <a:gd name="connsiteY638" fmla="*/ 475471 h 533400"/>
                <a:gd name="connsiteX639" fmla="*/ 836590 w 1566862"/>
                <a:gd name="connsiteY639" fmla="*/ 452931 h 533400"/>
                <a:gd name="connsiteX640" fmla="*/ 836590 w 1566862"/>
                <a:gd name="connsiteY640" fmla="*/ 441681 h 533400"/>
                <a:gd name="connsiteX641" fmla="*/ 869473 w 1566862"/>
                <a:gd name="connsiteY641" fmla="*/ 408799 h 533400"/>
                <a:gd name="connsiteX642" fmla="*/ 875098 w 1566862"/>
                <a:gd name="connsiteY642" fmla="*/ 406469 h 533400"/>
                <a:gd name="connsiteX643" fmla="*/ 499260 w 1566862"/>
                <a:gd name="connsiteY643" fmla="*/ 406469 h 533400"/>
                <a:gd name="connsiteX644" fmla="*/ 504885 w 1566862"/>
                <a:gd name="connsiteY644" fmla="*/ 408799 h 533400"/>
                <a:gd name="connsiteX645" fmla="*/ 527425 w 1566862"/>
                <a:gd name="connsiteY645" fmla="*/ 431338 h 533400"/>
                <a:gd name="connsiteX646" fmla="*/ 527425 w 1566862"/>
                <a:gd name="connsiteY646" fmla="*/ 442588 h 533400"/>
                <a:gd name="connsiteX647" fmla="*/ 494542 w 1566862"/>
                <a:gd name="connsiteY647" fmla="*/ 475471 h 533400"/>
                <a:gd name="connsiteX648" fmla="*/ 483292 w 1566862"/>
                <a:gd name="connsiteY648" fmla="*/ 475471 h 533400"/>
                <a:gd name="connsiteX649" fmla="*/ 460752 w 1566862"/>
                <a:gd name="connsiteY649" fmla="*/ 452931 h 533400"/>
                <a:gd name="connsiteX650" fmla="*/ 460752 w 1566862"/>
                <a:gd name="connsiteY650" fmla="*/ 441681 h 533400"/>
                <a:gd name="connsiteX651" fmla="*/ 493635 w 1566862"/>
                <a:gd name="connsiteY651" fmla="*/ 408799 h 533400"/>
                <a:gd name="connsiteX652" fmla="*/ 499260 w 1566862"/>
                <a:gd name="connsiteY652" fmla="*/ 406469 h 533400"/>
                <a:gd name="connsiteX653" fmla="*/ 123422 w 1566862"/>
                <a:gd name="connsiteY653" fmla="*/ 406469 h 533400"/>
                <a:gd name="connsiteX654" fmla="*/ 129047 w 1566862"/>
                <a:gd name="connsiteY654" fmla="*/ 408799 h 533400"/>
                <a:gd name="connsiteX655" fmla="*/ 151586 w 1566862"/>
                <a:gd name="connsiteY655" fmla="*/ 431338 h 533400"/>
                <a:gd name="connsiteX656" fmla="*/ 151586 w 1566862"/>
                <a:gd name="connsiteY656" fmla="*/ 442588 h 533400"/>
                <a:gd name="connsiteX657" fmla="*/ 118704 w 1566862"/>
                <a:gd name="connsiteY657" fmla="*/ 475471 h 533400"/>
                <a:gd name="connsiteX658" fmla="*/ 107454 w 1566862"/>
                <a:gd name="connsiteY658" fmla="*/ 475471 h 533400"/>
                <a:gd name="connsiteX659" fmla="*/ 84914 w 1566862"/>
                <a:gd name="connsiteY659" fmla="*/ 452931 h 533400"/>
                <a:gd name="connsiteX660" fmla="*/ 84914 w 1566862"/>
                <a:gd name="connsiteY660" fmla="*/ 441681 h 533400"/>
                <a:gd name="connsiteX661" fmla="*/ 117797 w 1566862"/>
                <a:gd name="connsiteY661" fmla="*/ 408799 h 533400"/>
                <a:gd name="connsiteX662" fmla="*/ 123422 w 1566862"/>
                <a:gd name="connsiteY662" fmla="*/ 406469 h 533400"/>
                <a:gd name="connsiteX663" fmla="*/ 42749 w 1566862"/>
                <a:gd name="connsiteY663" fmla="*/ 403441 h 533400"/>
                <a:gd name="connsiteX664" fmla="*/ 47907 w 1566862"/>
                <a:gd name="connsiteY664" fmla="*/ 415894 h 533400"/>
                <a:gd name="connsiteX665" fmla="*/ 39668 w 1566862"/>
                <a:gd name="connsiteY665" fmla="*/ 435784 h 533400"/>
                <a:gd name="connsiteX666" fmla="*/ 28405 w 1566862"/>
                <a:gd name="connsiteY666" fmla="*/ 447047 h 533400"/>
                <a:gd name="connsiteX667" fmla="*/ 1412363 w 1566862"/>
                <a:gd name="connsiteY667" fmla="*/ 402178 h 533400"/>
                <a:gd name="connsiteX668" fmla="*/ 1418964 w 1566862"/>
                <a:gd name="connsiteY668" fmla="*/ 407314 h 533400"/>
                <a:gd name="connsiteX669" fmla="*/ 1427317 w 1566862"/>
                <a:gd name="connsiteY669" fmla="*/ 422006 h 533400"/>
                <a:gd name="connsiteX670" fmla="*/ 1423217 w 1566862"/>
                <a:gd name="connsiteY670" fmla="*/ 436907 h 533400"/>
                <a:gd name="connsiteX671" fmla="*/ 1408828 w 1566862"/>
                <a:gd name="connsiteY671" fmla="*/ 445087 h 533400"/>
                <a:gd name="connsiteX672" fmla="*/ 1393927 w 1566862"/>
                <a:gd name="connsiteY672" fmla="*/ 440988 h 533400"/>
                <a:gd name="connsiteX673" fmla="*/ 1385574 w 1566862"/>
                <a:gd name="connsiteY673" fmla="*/ 426296 h 533400"/>
                <a:gd name="connsiteX674" fmla="*/ 1389674 w 1566862"/>
                <a:gd name="connsiteY674" fmla="*/ 411395 h 533400"/>
                <a:gd name="connsiteX675" fmla="*/ 1404063 w 1566862"/>
                <a:gd name="connsiteY675" fmla="*/ 403215 h 533400"/>
                <a:gd name="connsiteX676" fmla="*/ 1412363 w 1566862"/>
                <a:gd name="connsiteY676" fmla="*/ 402178 h 533400"/>
                <a:gd name="connsiteX677" fmla="*/ 1036525 w 1566862"/>
                <a:gd name="connsiteY677" fmla="*/ 402178 h 533400"/>
                <a:gd name="connsiteX678" fmla="*/ 1043127 w 1566862"/>
                <a:gd name="connsiteY678" fmla="*/ 407314 h 533400"/>
                <a:gd name="connsiteX679" fmla="*/ 1051479 w 1566862"/>
                <a:gd name="connsiteY679" fmla="*/ 422006 h 533400"/>
                <a:gd name="connsiteX680" fmla="*/ 1047380 w 1566862"/>
                <a:gd name="connsiteY680" fmla="*/ 436907 h 533400"/>
                <a:gd name="connsiteX681" fmla="*/ 1032990 w 1566862"/>
                <a:gd name="connsiteY681" fmla="*/ 445087 h 533400"/>
                <a:gd name="connsiteX682" fmla="*/ 1018089 w 1566862"/>
                <a:gd name="connsiteY682" fmla="*/ 440988 h 533400"/>
                <a:gd name="connsiteX683" fmla="*/ 1009736 w 1566862"/>
                <a:gd name="connsiteY683" fmla="*/ 426296 h 533400"/>
                <a:gd name="connsiteX684" fmla="*/ 1013836 w 1566862"/>
                <a:gd name="connsiteY684" fmla="*/ 411395 h 533400"/>
                <a:gd name="connsiteX685" fmla="*/ 1028225 w 1566862"/>
                <a:gd name="connsiteY685" fmla="*/ 403215 h 533400"/>
                <a:gd name="connsiteX686" fmla="*/ 1036525 w 1566862"/>
                <a:gd name="connsiteY686" fmla="*/ 402178 h 533400"/>
                <a:gd name="connsiteX687" fmla="*/ 660687 w 1566862"/>
                <a:gd name="connsiteY687" fmla="*/ 402178 h 533400"/>
                <a:gd name="connsiteX688" fmla="*/ 667289 w 1566862"/>
                <a:gd name="connsiteY688" fmla="*/ 407314 h 533400"/>
                <a:gd name="connsiteX689" fmla="*/ 675641 w 1566862"/>
                <a:gd name="connsiteY689" fmla="*/ 422006 h 533400"/>
                <a:gd name="connsiteX690" fmla="*/ 671541 w 1566862"/>
                <a:gd name="connsiteY690" fmla="*/ 436907 h 533400"/>
                <a:gd name="connsiteX691" fmla="*/ 657152 w 1566862"/>
                <a:gd name="connsiteY691" fmla="*/ 445087 h 533400"/>
                <a:gd name="connsiteX692" fmla="*/ 642251 w 1566862"/>
                <a:gd name="connsiteY692" fmla="*/ 440988 h 533400"/>
                <a:gd name="connsiteX693" fmla="*/ 633898 w 1566862"/>
                <a:gd name="connsiteY693" fmla="*/ 426296 h 533400"/>
                <a:gd name="connsiteX694" fmla="*/ 637998 w 1566862"/>
                <a:gd name="connsiteY694" fmla="*/ 411395 h 533400"/>
                <a:gd name="connsiteX695" fmla="*/ 652387 w 1566862"/>
                <a:gd name="connsiteY695" fmla="*/ 403215 h 533400"/>
                <a:gd name="connsiteX696" fmla="*/ 660687 w 1566862"/>
                <a:gd name="connsiteY696" fmla="*/ 402178 h 533400"/>
                <a:gd name="connsiteX697" fmla="*/ 284849 w 1566862"/>
                <a:gd name="connsiteY697" fmla="*/ 402178 h 533400"/>
                <a:gd name="connsiteX698" fmla="*/ 291450 w 1566862"/>
                <a:gd name="connsiteY698" fmla="*/ 407314 h 533400"/>
                <a:gd name="connsiteX699" fmla="*/ 299803 w 1566862"/>
                <a:gd name="connsiteY699" fmla="*/ 422006 h 533400"/>
                <a:gd name="connsiteX700" fmla="*/ 295703 w 1566862"/>
                <a:gd name="connsiteY700" fmla="*/ 436907 h 533400"/>
                <a:gd name="connsiteX701" fmla="*/ 281314 w 1566862"/>
                <a:gd name="connsiteY701" fmla="*/ 445087 h 533400"/>
                <a:gd name="connsiteX702" fmla="*/ 266413 w 1566862"/>
                <a:gd name="connsiteY702" fmla="*/ 440988 h 533400"/>
                <a:gd name="connsiteX703" fmla="*/ 258060 w 1566862"/>
                <a:gd name="connsiteY703" fmla="*/ 426296 h 533400"/>
                <a:gd name="connsiteX704" fmla="*/ 262160 w 1566862"/>
                <a:gd name="connsiteY704" fmla="*/ 411395 h 533400"/>
                <a:gd name="connsiteX705" fmla="*/ 276549 w 1566862"/>
                <a:gd name="connsiteY705" fmla="*/ 403215 h 533400"/>
                <a:gd name="connsiteX706" fmla="*/ 284849 w 1566862"/>
                <a:gd name="connsiteY706" fmla="*/ 402178 h 533400"/>
                <a:gd name="connsiteX707" fmla="*/ 1414314 w 1566862"/>
                <a:gd name="connsiteY707" fmla="*/ 380263 h 533400"/>
                <a:gd name="connsiteX708" fmla="*/ 1417289 w 1566862"/>
                <a:gd name="connsiteY708" fmla="*/ 381653 h 533400"/>
                <a:gd name="connsiteX709" fmla="*/ 1420722 w 1566862"/>
                <a:gd name="connsiteY709" fmla="*/ 385405 h 533400"/>
                <a:gd name="connsiteX710" fmla="*/ 1420453 w 1566862"/>
                <a:gd name="connsiteY710" fmla="*/ 391467 h 533400"/>
                <a:gd name="connsiteX711" fmla="*/ 1416701 w 1566862"/>
                <a:gd name="connsiteY711" fmla="*/ 394900 h 533400"/>
                <a:gd name="connsiteX712" fmla="*/ 1410639 w 1566862"/>
                <a:gd name="connsiteY712" fmla="*/ 394631 h 533400"/>
                <a:gd name="connsiteX713" fmla="*/ 1407206 w 1566862"/>
                <a:gd name="connsiteY713" fmla="*/ 390879 h 533400"/>
                <a:gd name="connsiteX714" fmla="*/ 1407475 w 1566862"/>
                <a:gd name="connsiteY714" fmla="*/ 384817 h 533400"/>
                <a:gd name="connsiteX715" fmla="*/ 1411227 w 1566862"/>
                <a:gd name="connsiteY715" fmla="*/ 381384 h 533400"/>
                <a:gd name="connsiteX716" fmla="*/ 1414314 w 1566862"/>
                <a:gd name="connsiteY716" fmla="*/ 380263 h 533400"/>
                <a:gd name="connsiteX717" fmla="*/ 1038476 w 1566862"/>
                <a:gd name="connsiteY717" fmla="*/ 380263 h 533400"/>
                <a:gd name="connsiteX718" fmla="*/ 1041450 w 1566862"/>
                <a:gd name="connsiteY718" fmla="*/ 381653 h 533400"/>
                <a:gd name="connsiteX719" fmla="*/ 1044884 w 1566862"/>
                <a:gd name="connsiteY719" fmla="*/ 385405 h 533400"/>
                <a:gd name="connsiteX720" fmla="*/ 1044615 w 1566862"/>
                <a:gd name="connsiteY720" fmla="*/ 391467 h 533400"/>
                <a:gd name="connsiteX721" fmla="*/ 1040863 w 1566862"/>
                <a:gd name="connsiteY721" fmla="*/ 394900 h 533400"/>
                <a:gd name="connsiteX722" fmla="*/ 1034801 w 1566862"/>
                <a:gd name="connsiteY722" fmla="*/ 394631 h 533400"/>
                <a:gd name="connsiteX723" fmla="*/ 1031368 w 1566862"/>
                <a:gd name="connsiteY723" fmla="*/ 390879 h 533400"/>
                <a:gd name="connsiteX724" fmla="*/ 1031637 w 1566862"/>
                <a:gd name="connsiteY724" fmla="*/ 384817 h 533400"/>
                <a:gd name="connsiteX725" fmla="*/ 1035389 w 1566862"/>
                <a:gd name="connsiteY725" fmla="*/ 381384 h 533400"/>
                <a:gd name="connsiteX726" fmla="*/ 1038476 w 1566862"/>
                <a:gd name="connsiteY726" fmla="*/ 380263 h 533400"/>
                <a:gd name="connsiteX727" fmla="*/ 662638 w 1566862"/>
                <a:gd name="connsiteY727" fmla="*/ 380263 h 533400"/>
                <a:gd name="connsiteX728" fmla="*/ 665613 w 1566862"/>
                <a:gd name="connsiteY728" fmla="*/ 381653 h 533400"/>
                <a:gd name="connsiteX729" fmla="*/ 669046 w 1566862"/>
                <a:gd name="connsiteY729" fmla="*/ 385405 h 533400"/>
                <a:gd name="connsiteX730" fmla="*/ 668777 w 1566862"/>
                <a:gd name="connsiteY730" fmla="*/ 391467 h 533400"/>
                <a:gd name="connsiteX731" fmla="*/ 665025 w 1566862"/>
                <a:gd name="connsiteY731" fmla="*/ 394900 h 533400"/>
                <a:gd name="connsiteX732" fmla="*/ 658963 w 1566862"/>
                <a:gd name="connsiteY732" fmla="*/ 394631 h 533400"/>
                <a:gd name="connsiteX733" fmla="*/ 655530 w 1566862"/>
                <a:gd name="connsiteY733" fmla="*/ 390879 h 533400"/>
                <a:gd name="connsiteX734" fmla="*/ 655799 w 1566862"/>
                <a:gd name="connsiteY734" fmla="*/ 384817 h 533400"/>
                <a:gd name="connsiteX735" fmla="*/ 659551 w 1566862"/>
                <a:gd name="connsiteY735" fmla="*/ 381384 h 533400"/>
                <a:gd name="connsiteX736" fmla="*/ 662638 w 1566862"/>
                <a:gd name="connsiteY736" fmla="*/ 380263 h 533400"/>
                <a:gd name="connsiteX737" fmla="*/ 286800 w 1566862"/>
                <a:gd name="connsiteY737" fmla="*/ 380263 h 533400"/>
                <a:gd name="connsiteX738" fmla="*/ 289774 w 1566862"/>
                <a:gd name="connsiteY738" fmla="*/ 381653 h 533400"/>
                <a:gd name="connsiteX739" fmla="*/ 293208 w 1566862"/>
                <a:gd name="connsiteY739" fmla="*/ 385405 h 533400"/>
                <a:gd name="connsiteX740" fmla="*/ 292939 w 1566862"/>
                <a:gd name="connsiteY740" fmla="*/ 391467 h 533400"/>
                <a:gd name="connsiteX741" fmla="*/ 289187 w 1566862"/>
                <a:gd name="connsiteY741" fmla="*/ 394900 h 533400"/>
                <a:gd name="connsiteX742" fmla="*/ 283125 w 1566862"/>
                <a:gd name="connsiteY742" fmla="*/ 394631 h 533400"/>
                <a:gd name="connsiteX743" fmla="*/ 279692 w 1566862"/>
                <a:gd name="connsiteY743" fmla="*/ 390879 h 533400"/>
                <a:gd name="connsiteX744" fmla="*/ 279961 w 1566862"/>
                <a:gd name="connsiteY744" fmla="*/ 384817 h 533400"/>
                <a:gd name="connsiteX745" fmla="*/ 283713 w 1566862"/>
                <a:gd name="connsiteY745" fmla="*/ 381384 h 533400"/>
                <a:gd name="connsiteX746" fmla="*/ 286800 w 1566862"/>
                <a:gd name="connsiteY746" fmla="*/ 380263 h 533400"/>
                <a:gd name="connsiteX747" fmla="*/ 1492869 w 1566862"/>
                <a:gd name="connsiteY747" fmla="*/ 357637 h 533400"/>
                <a:gd name="connsiteX748" fmla="*/ 1493002 w 1566862"/>
                <a:gd name="connsiteY748" fmla="*/ 357663 h 533400"/>
                <a:gd name="connsiteX749" fmla="*/ 1493002 w 1566862"/>
                <a:gd name="connsiteY749" fmla="*/ 357637 h 533400"/>
                <a:gd name="connsiteX750" fmla="*/ 1511577 w 1566862"/>
                <a:gd name="connsiteY750" fmla="*/ 365330 h 533400"/>
                <a:gd name="connsiteX751" fmla="*/ 1536799 w 1566862"/>
                <a:gd name="connsiteY751" fmla="*/ 442006 h 533400"/>
                <a:gd name="connsiteX752" fmla="*/ 1512893 w 1566862"/>
                <a:gd name="connsiteY752" fmla="*/ 465912 h 533400"/>
                <a:gd name="connsiteX753" fmla="*/ 1493002 w 1566862"/>
                <a:gd name="connsiteY753" fmla="*/ 474151 h 533400"/>
                <a:gd name="connsiteX754" fmla="*/ 1493002 w 1566862"/>
                <a:gd name="connsiteY754" fmla="*/ 474151 h 533400"/>
                <a:gd name="connsiteX755" fmla="*/ 1493002 w 1566862"/>
                <a:gd name="connsiteY755" fmla="*/ 474125 h 533400"/>
                <a:gd name="connsiteX756" fmla="*/ 1492869 w 1566862"/>
                <a:gd name="connsiteY756" fmla="*/ 474151 h 533400"/>
                <a:gd name="connsiteX757" fmla="*/ 1472979 w 1566862"/>
                <a:gd name="connsiteY757" fmla="*/ 465912 h 533400"/>
                <a:gd name="connsiteX758" fmla="*/ 1442851 w 1566862"/>
                <a:gd name="connsiteY758" fmla="*/ 435785 h 533400"/>
                <a:gd name="connsiteX759" fmla="*/ 1442851 w 1566862"/>
                <a:gd name="connsiteY759" fmla="*/ 396003 h 533400"/>
                <a:gd name="connsiteX760" fmla="*/ 1472979 w 1566862"/>
                <a:gd name="connsiteY760" fmla="*/ 365876 h 533400"/>
                <a:gd name="connsiteX761" fmla="*/ 1492869 w 1566862"/>
                <a:gd name="connsiteY761" fmla="*/ 357637 h 533400"/>
                <a:gd name="connsiteX762" fmla="*/ 1117031 w 1566862"/>
                <a:gd name="connsiteY762" fmla="*/ 357637 h 533400"/>
                <a:gd name="connsiteX763" fmla="*/ 1117163 w 1566862"/>
                <a:gd name="connsiteY763" fmla="*/ 357663 h 533400"/>
                <a:gd name="connsiteX764" fmla="*/ 1117163 w 1566862"/>
                <a:gd name="connsiteY764" fmla="*/ 357637 h 533400"/>
                <a:gd name="connsiteX765" fmla="*/ 1117164 w 1566862"/>
                <a:gd name="connsiteY765" fmla="*/ 357637 h 533400"/>
                <a:gd name="connsiteX766" fmla="*/ 1137055 w 1566862"/>
                <a:gd name="connsiteY766" fmla="*/ 365875 h 533400"/>
                <a:gd name="connsiteX767" fmla="*/ 1167182 w 1566862"/>
                <a:gd name="connsiteY767" fmla="*/ 396003 h 533400"/>
                <a:gd name="connsiteX768" fmla="*/ 1167182 w 1566862"/>
                <a:gd name="connsiteY768" fmla="*/ 435784 h 533400"/>
                <a:gd name="connsiteX769" fmla="*/ 1137055 w 1566862"/>
                <a:gd name="connsiteY769" fmla="*/ 465912 h 533400"/>
                <a:gd name="connsiteX770" fmla="*/ 1117164 w 1566862"/>
                <a:gd name="connsiteY770" fmla="*/ 474151 h 533400"/>
                <a:gd name="connsiteX771" fmla="*/ 1117163 w 1566862"/>
                <a:gd name="connsiteY771" fmla="*/ 474151 h 533400"/>
                <a:gd name="connsiteX772" fmla="*/ 1117163 w 1566862"/>
                <a:gd name="connsiteY772" fmla="*/ 474125 h 533400"/>
                <a:gd name="connsiteX773" fmla="*/ 1117031 w 1566862"/>
                <a:gd name="connsiteY773" fmla="*/ 474151 h 533400"/>
                <a:gd name="connsiteX774" fmla="*/ 1097140 w 1566862"/>
                <a:gd name="connsiteY774" fmla="*/ 465912 h 533400"/>
                <a:gd name="connsiteX775" fmla="*/ 1067013 w 1566862"/>
                <a:gd name="connsiteY775" fmla="*/ 435785 h 533400"/>
                <a:gd name="connsiteX776" fmla="*/ 1067013 w 1566862"/>
                <a:gd name="connsiteY776" fmla="*/ 396003 h 533400"/>
                <a:gd name="connsiteX777" fmla="*/ 1097141 w 1566862"/>
                <a:gd name="connsiteY777" fmla="*/ 365876 h 533400"/>
                <a:gd name="connsiteX778" fmla="*/ 1117031 w 1566862"/>
                <a:gd name="connsiteY778" fmla="*/ 357637 h 533400"/>
                <a:gd name="connsiteX779" fmla="*/ 741193 w 1566862"/>
                <a:gd name="connsiteY779" fmla="*/ 357637 h 533400"/>
                <a:gd name="connsiteX780" fmla="*/ 741326 w 1566862"/>
                <a:gd name="connsiteY780" fmla="*/ 357663 h 533400"/>
                <a:gd name="connsiteX781" fmla="*/ 741326 w 1566862"/>
                <a:gd name="connsiteY781" fmla="*/ 357637 h 533400"/>
                <a:gd name="connsiteX782" fmla="*/ 741326 w 1566862"/>
                <a:gd name="connsiteY782" fmla="*/ 357637 h 533400"/>
                <a:gd name="connsiteX783" fmla="*/ 761217 w 1566862"/>
                <a:gd name="connsiteY783" fmla="*/ 365875 h 533400"/>
                <a:gd name="connsiteX784" fmla="*/ 791345 w 1566862"/>
                <a:gd name="connsiteY784" fmla="*/ 396003 h 533400"/>
                <a:gd name="connsiteX785" fmla="*/ 791345 w 1566862"/>
                <a:gd name="connsiteY785" fmla="*/ 435784 h 533400"/>
                <a:gd name="connsiteX786" fmla="*/ 761216 w 1566862"/>
                <a:gd name="connsiteY786" fmla="*/ 465912 h 533400"/>
                <a:gd name="connsiteX787" fmla="*/ 741326 w 1566862"/>
                <a:gd name="connsiteY787" fmla="*/ 474151 h 533400"/>
                <a:gd name="connsiteX788" fmla="*/ 741326 w 1566862"/>
                <a:gd name="connsiteY788" fmla="*/ 474151 h 533400"/>
                <a:gd name="connsiteX789" fmla="*/ 741326 w 1566862"/>
                <a:gd name="connsiteY789" fmla="*/ 474125 h 533400"/>
                <a:gd name="connsiteX790" fmla="*/ 741193 w 1566862"/>
                <a:gd name="connsiteY790" fmla="*/ 474151 h 533400"/>
                <a:gd name="connsiteX791" fmla="*/ 721302 w 1566862"/>
                <a:gd name="connsiteY791" fmla="*/ 465912 h 533400"/>
                <a:gd name="connsiteX792" fmla="*/ 691175 w 1566862"/>
                <a:gd name="connsiteY792" fmla="*/ 435785 h 533400"/>
                <a:gd name="connsiteX793" fmla="*/ 691175 w 1566862"/>
                <a:gd name="connsiteY793" fmla="*/ 396003 h 533400"/>
                <a:gd name="connsiteX794" fmla="*/ 721303 w 1566862"/>
                <a:gd name="connsiteY794" fmla="*/ 365876 h 533400"/>
                <a:gd name="connsiteX795" fmla="*/ 741193 w 1566862"/>
                <a:gd name="connsiteY795" fmla="*/ 357637 h 533400"/>
                <a:gd name="connsiteX796" fmla="*/ 365355 w 1566862"/>
                <a:gd name="connsiteY796" fmla="*/ 357637 h 533400"/>
                <a:gd name="connsiteX797" fmla="*/ 365488 w 1566862"/>
                <a:gd name="connsiteY797" fmla="*/ 357663 h 533400"/>
                <a:gd name="connsiteX798" fmla="*/ 365488 w 1566862"/>
                <a:gd name="connsiteY798" fmla="*/ 357637 h 533400"/>
                <a:gd name="connsiteX799" fmla="*/ 385379 w 1566862"/>
                <a:gd name="connsiteY799" fmla="*/ 365875 h 533400"/>
                <a:gd name="connsiteX800" fmla="*/ 415506 w 1566862"/>
                <a:gd name="connsiteY800" fmla="*/ 396003 h 533400"/>
                <a:gd name="connsiteX801" fmla="*/ 415506 w 1566862"/>
                <a:gd name="connsiteY801" fmla="*/ 435784 h 533400"/>
                <a:gd name="connsiteX802" fmla="*/ 385379 w 1566862"/>
                <a:gd name="connsiteY802" fmla="*/ 465912 h 533400"/>
                <a:gd name="connsiteX803" fmla="*/ 365488 w 1566862"/>
                <a:gd name="connsiteY803" fmla="*/ 474151 h 533400"/>
                <a:gd name="connsiteX804" fmla="*/ 365488 w 1566862"/>
                <a:gd name="connsiteY804" fmla="*/ 474151 h 533400"/>
                <a:gd name="connsiteX805" fmla="*/ 365488 w 1566862"/>
                <a:gd name="connsiteY805" fmla="*/ 474125 h 533400"/>
                <a:gd name="connsiteX806" fmla="*/ 365355 w 1566862"/>
                <a:gd name="connsiteY806" fmla="*/ 474151 h 533400"/>
                <a:gd name="connsiteX807" fmla="*/ 345465 w 1566862"/>
                <a:gd name="connsiteY807" fmla="*/ 465912 h 533400"/>
                <a:gd name="connsiteX808" fmla="*/ 315337 w 1566862"/>
                <a:gd name="connsiteY808" fmla="*/ 435785 h 533400"/>
                <a:gd name="connsiteX809" fmla="*/ 315337 w 1566862"/>
                <a:gd name="connsiteY809" fmla="*/ 396003 h 533400"/>
                <a:gd name="connsiteX810" fmla="*/ 345465 w 1566862"/>
                <a:gd name="connsiteY810" fmla="*/ 365876 h 533400"/>
                <a:gd name="connsiteX811" fmla="*/ 365355 w 1566862"/>
                <a:gd name="connsiteY811" fmla="*/ 357637 h 533400"/>
                <a:gd name="connsiteX812" fmla="*/ 1213544 w 1566862"/>
                <a:gd name="connsiteY812" fmla="*/ 347786 h 533400"/>
                <a:gd name="connsiteX813" fmla="*/ 1224139 w 1566862"/>
                <a:gd name="connsiteY813" fmla="*/ 352176 h 533400"/>
                <a:gd name="connsiteX814" fmla="*/ 1246940 w 1566862"/>
                <a:gd name="connsiteY814" fmla="*/ 374977 h 533400"/>
                <a:gd name="connsiteX815" fmla="*/ 1246940 w 1566862"/>
                <a:gd name="connsiteY815" fmla="*/ 396167 h 533400"/>
                <a:gd name="connsiteX816" fmla="*/ 1226112 w 1566862"/>
                <a:gd name="connsiteY816" fmla="*/ 416996 h 533400"/>
                <a:gd name="connsiteX817" fmla="*/ 1204922 w 1566862"/>
                <a:gd name="connsiteY817" fmla="*/ 416996 h 533400"/>
                <a:gd name="connsiteX818" fmla="*/ 1182120 w 1566862"/>
                <a:gd name="connsiteY818" fmla="*/ 394194 h 533400"/>
                <a:gd name="connsiteX819" fmla="*/ 1182120 w 1566862"/>
                <a:gd name="connsiteY819" fmla="*/ 373004 h 533400"/>
                <a:gd name="connsiteX820" fmla="*/ 1202949 w 1566862"/>
                <a:gd name="connsiteY820" fmla="*/ 352175 h 533400"/>
                <a:gd name="connsiteX821" fmla="*/ 1213544 w 1566862"/>
                <a:gd name="connsiteY821" fmla="*/ 347786 h 533400"/>
                <a:gd name="connsiteX822" fmla="*/ 837706 w 1566862"/>
                <a:gd name="connsiteY822" fmla="*/ 347786 h 533400"/>
                <a:gd name="connsiteX823" fmla="*/ 848301 w 1566862"/>
                <a:gd name="connsiteY823" fmla="*/ 352176 h 533400"/>
                <a:gd name="connsiteX824" fmla="*/ 871102 w 1566862"/>
                <a:gd name="connsiteY824" fmla="*/ 374977 h 533400"/>
                <a:gd name="connsiteX825" fmla="*/ 871102 w 1566862"/>
                <a:gd name="connsiteY825" fmla="*/ 396167 h 533400"/>
                <a:gd name="connsiteX826" fmla="*/ 850274 w 1566862"/>
                <a:gd name="connsiteY826" fmla="*/ 416996 h 533400"/>
                <a:gd name="connsiteX827" fmla="*/ 829084 w 1566862"/>
                <a:gd name="connsiteY827" fmla="*/ 416996 h 533400"/>
                <a:gd name="connsiteX828" fmla="*/ 806282 w 1566862"/>
                <a:gd name="connsiteY828" fmla="*/ 394194 h 533400"/>
                <a:gd name="connsiteX829" fmla="*/ 806282 w 1566862"/>
                <a:gd name="connsiteY829" fmla="*/ 373004 h 533400"/>
                <a:gd name="connsiteX830" fmla="*/ 827111 w 1566862"/>
                <a:gd name="connsiteY830" fmla="*/ 352175 h 533400"/>
                <a:gd name="connsiteX831" fmla="*/ 837706 w 1566862"/>
                <a:gd name="connsiteY831" fmla="*/ 347786 h 533400"/>
                <a:gd name="connsiteX832" fmla="*/ 461868 w 1566862"/>
                <a:gd name="connsiteY832" fmla="*/ 347786 h 533400"/>
                <a:gd name="connsiteX833" fmla="*/ 472463 w 1566862"/>
                <a:gd name="connsiteY833" fmla="*/ 352176 h 533400"/>
                <a:gd name="connsiteX834" fmla="*/ 495264 w 1566862"/>
                <a:gd name="connsiteY834" fmla="*/ 374977 h 533400"/>
                <a:gd name="connsiteX835" fmla="*/ 495264 w 1566862"/>
                <a:gd name="connsiteY835" fmla="*/ 396167 h 533400"/>
                <a:gd name="connsiteX836" fmla="*/ 474436 w 1566862"/>
                <a:gd name="connsiteY836" fmla="*/ 416996 h 533400"/>
                <a:gd name="connsiteX837" fmla="*/ 453246 w 1566862"/>
                <a:gd name="connsiteY837" fmla="*/ 416996 h 533400"/>
                <a:gd name="connsiteX838" fmla="*/ 430444 w 1566862"/>
                <a:gd name="connsiteY838" fmla="*/ 394194 h 533400"/>
                <a:gd name="connsiteX839" fmla="*/ 430444 w 1566862"/>
                <a:gd name="connsiteY839" fmla="*/ 373004 h 533400"/>
                <a:gd name="connsiteX840" fmla="*/ 451273 w 1566862"/>
                <a:gd name="connsiteY840" fmla="*/ 352175 h 533400"/>
                <a:gd name="connsiteX841" fmla="*/ 461868 w 1566862"/>
                <a:gd name="connsiteY841" fmla="*/ 347786 h 533400"/>
                <a:gd name="connsiteX842" fmla="*/ 86030 w 1566862"/>
                <a:gd name="connsiteY842" fmla="*/ 347786 h 533400"/>
                <a:gd name="connsiteX843" fmla="*/ 96625 w 1566862"/>
                <a:gd name="connsiteY843" fmla="*/ 352176 h 533400"/>
                <a:gd name="connsiteX844" fmla="*/ 119427 w 1566862"/>
                <a:gd name="connsiteY844" fmla="*/ 374977 h 533400"/>
                <a:gd name="connsiteX845" fmla="*/ 119427 w 1566862"/>
                <a:gd name="connsiteY845" fmla="*/ 396167 h 533400"/>
                <a:gd name="connsiteX846" fmla="*/ 98598 w 1566862"/>
                <a:gd name="connsiteY846" fmla="*/ 416996 h 533400"/>
                <a:gd name="connsiteX847" fmla="*/ 77408 w 1566862"/>
                <a:gd name="connsiteY847" fmla="*/ 416996 h 533400"/>
                <a:gd name="connsiteX848" fmla="*/ 54606 w 1566862"/>
                <a:gd name="connsiteY848" fmla="*/ 394194 h 533400"/>
                <a:gd name="connsiteX849" fmla="*/ 54606 w 1566862"/>
                <a:gd name="connsiteY849" fmla="*/ 373004 h 533400"/>
                <a:gd name="connsiteX850" fmla="*/ 75435 w 1566862"/>
                <a:gd name="connsiteY850" fmla="*/ 352175 h 533400"/>
                <a:gd name="connsiteX851" fmla="*/ 86030 w 1566862"/>
                <a:gd name="connsiteY851" fmla="*/ 347786 h 533400"/>
                <a:gd name="connsiteX852" fmla="*/ 1159092 w 1566862"/>
                <a:gd name="connsiteY852" fmla="*/ 347360 h 533400"/>
                <a:gd name="connsiteX853" fmla="*/ 1164496 w 1566862"/>
                <a:gd name="connsiteY853" fmla="*/ 349353 h 533400"/>
                <a:gd name="connsiteX854" fmla="*/ 1174602 w 1566862"/>
                <a:gd name="connsiteY854" fmla="*/ 358694 h 533400"/>
                <a:gd name="connsiteX855" fmla="*/ 1175020 w 1566862"/>
                <a:gd name="connsiteY855" fmla="*/ 369329 h 533400"/>
                <a:gd name="connsiteX856" fmla="*/ 1168965 w 1566862"/>
                <a:gd name="connsiteY856" fmla="*/ 375879 h 533400"/>
                <a:gd name="connsiteX857" fmla="*/ 1158330 w 1566862"/>
                <a:gd name="connsiteY857" fmla="*/ 376297 h 533400"/>
                <a:gd name="connsiteX858" fmla="*/ 1148225 w 1566862"/>
                <a:gd name="connsiteY858" fmla="*/ 366956 h 533400"/>
                <a:gd name="connsiteX859" fmla="*/ 1147807 w 1566862"/>
                <a:gd name="connsiteY859" fmla="*/ 356321 h 533400"/>
                <a:gd name="connsiteX860" fmla="*/ 1153861 w 1566862"/>
                <a:gd name="connsiteY860" fmla="*/ 349771 h 533400"/>
                <a:gd name="connsiteX861" fmla="*/ 1159092 w 1566862"/>
                <a:gd name="connsiteY861" fmla="*/ 347360 h 533400"/>
                <a:gd name="connsiteX862" fmla="*/ 783254 w 1566862"/>
                <a:gd name="connsiteY862" fmla="*/ 347360 h 533400"/>
                <a:gd name="connsiteX863" fmla="*/ 788658 w 1566862"/>
                <a:gd name="connsiteY863" fmla="*/ 349353 h 533400"/>
                <a:gd name="connsiteX864" fmla="*/ 798764 w 1566862"/>
                <a:gd name="connsiteY864" fmla="*/ 358694 h 533400"/>
                <a:gd name="connsiteX865" fmla="*/ 799182 w 1566862"/>
                <a:gd name="connsiteY865" fmla="*/ 369329 h 533400"/>
                <a:gd name="connsiteX866" fmla="*/ 793127 w 1566862"/>
                <a:gd name="connsiteY866" fmla="*/ 375879 h 533400"/>
                <a:gd name="connsiteX867" fmla="*/ 782492 w 1566862"/>
                <a:gd name="connsiteY867" fmla="*/ 376297 h 533400"/>
                <a:gd name="connsiteX868" fmla="*/ 772386 w 1566862"/>
                <a:gd name="connsiteY868" fmla="*/ 366956 h 533400"/>
                <a:gd name="connsiteX869" fmla="*/ 771969 w 1566862"/>
                <a:gd name="connsiteY869" fmla="*/ 356321 h 533400"/>
                <a:gd name="connsiteX870" fmla="*/ 778023 w 1566862"/>
                <a:gd name="connsiteY870" fmla="*/ 349771 h 533400"/>
                <a:gd name="connsiteX871" fmla="*/ 783254 w 1566862"/>
                <a:gd name="connsiteY871" fmla="*/ 347360 h 533400"/>
                <a:gd name="connsiteX872" fmla="*/ 407416 w 1566862"/>
                <a:gd name="connsiteY872" fmla="*/ 347360 h 533400"/>
                <a:gd name="connsiteX873" fmla="*/ 412820 w 1566862"/>
                <a:gd name="connsiteY873" fmla="*/ 349353 h 533400"/>
                <a:gd name="connsiteX874" fmla="*/ 422926 w 1566862"/>
                <a:gd name="connsiteY874" fmla="*/ 358694 h 533400"/>
                <a:gd name="connsiteX875" fmla="*/ 423344 w 1566862"/>
                <a:gd name="connsiteY875" fmla="*/ 369329 h 533400"/>
                <a:gd name="connsiteX876" fmla="*/ 417289 w 1566862"/>
                <a:gd name="connsiteY876" fmla="*/ 375879 h 533400"/>
                <a:gd name="connsiteX877" fmla="*/ 406654 w 1566862"/>
                <a:gd name="connsiteY877" fmla="*/ 376297 h 533400"/>
                <a:gd name="connsiteX878" fmla="*/ 396549 w 1566862"/>
                <a:gd name="connsiteY878" fmla="*/ 366956 h 533400"/>
                <a:gd name="connsiteX879" fmla="*/ 396131 w 1566862"/>
                <a:gd name="connsiteY879" fmla="*/ 356321 h 533400"/>
                <a:gd name="connsiteX880" fmla="*/ 402185 w 1566862"/>
                <a:gd name="connsiteY880" fmla="*/ 349771 h 533400"/>
                <a:gd name="connsiteX881" fmla="*/ 407416 w 1566862"/>
                <a:gd name="connsiteY881" fmla="*/ 347360 h 533400"/>
                <a:gd name="connsiteX882" fmla="*/ 1141327 w 1566862"/>
                <a:gd name="connsiteY882" fmla="*/ 333252 h 533400"/>
                <a:gd name="connsiteX883" fmla="*/ 1144822 w 1566862"/>
                <a:gd name="connsiteY883" fmla="*/ 334541 h 533400"/>
                <a:gd name="connsiteX884" fmla="*/ 1149058 w 1566862"/>
                <a:gd name="connsiteY884" fmla="*/ 338457 h 533400"/>
                <a:gd name="connsiteX885" fmla="*/ 1149329 w 1566862"/>
                <a:gd name="connsiteY885" fmla="*/ 345335 h 533400"/>
                <a:gd name="connsiteX886" fmla="*/ 1144243 w 1566862"/>
                <a:gd name="connsiteY886" fmla="*/ 350836 h 533400"/>
                <a:gd name="connsiteX887" fmla="*/ 1137365 w 1566862"/>
                <a:gd name="connsiteY887" fmla="*/ 351107 h 533400"/>
                <a:gd name="connsiteX888" fmla="*/ 1133129 w 1566862"/>
                <a:gd name="connsiteY888" fmla="*/ 347191 h 533400"/>
                <a:gd name="connsiteX889" fmla="*/ 1132858 w 1566862"/>
                <a:gd name="connsiteY889" fmla="*/ 340313 h 533400"/>
                <a:gd name="connsiteX890" fmla="*/ 1137943 w 1566862"/>
                <a:gd name="connsiteY890" fmla="*/ 334811 h 533400"/>
                <a:gd name="connsiteX891" fmla="*/ 1141327 w 1566862"/>
                <a:gd name="connsiteY891" fmla="*/ 333252 h 533400"/>
                <a:gd name="connsiteX892" fmla="*/ 765489 w 1566862"/>
                <a:gd name="connsiteY892" fmla="*/ 333252 h 533400"/>
                <a:gd name="connsiteX893" fmla="*/ 768984 w 1566862"/>
                <a:gd name="connsiteY893" fmla="*/ 334541 h 533400"/>
                <a:gd name="connsiteX894" fmla="*/ 773220 w 1566862"/>
                <a:gd name="connsiteY894" fmla="*/ 338457 h 533400"/>
                <a:gd name="connsiteX895" fmla="*/ 773491 w 1566862"/>
                <a:gd name="connsiteY895" fmla="*/ 345335 h 533400"/>
                <a:gd name="connsiteX896" fmla="*/ 768405 w 1566862"/>
                <a:gd name="connsiteY896" fmla="*/ 350836 h 533400"/>
                <a:gd name="connsiteX897" fmla="*/ 761527 w 1566862"/>
                <a:gd name="connsiteY897" fmla="*/ 351107 h 533400"/>
                <a:gd name="connsiteX898" fmla="*/ 757291 w 1566862"/>
                <a:gd name="connsiteY898" fmla="*/ 347191 h 533400"/>
                <a:gd name="connsiteX899" fmla="*/ 757020 w 1566862"/>
                <a:gd name="connsiteY899" fmla="*/ 340313 h 533400"/>
                <a:gd name="connsiteX900" fmla="*/ 762106 w 1566862"/>
                <a:gd name="connsiteY900" fmla="*/ 334811 h 533400"/>
                <a:gd name="connsiteX901" fmla="*/ 765489 w 1566862"/>
                <a:gd name="connsiteY901" fmla="*/ 333252 h 533400"/>
                <a:gd name="connsiteX902" fmla="*/ 389651 w 1566862"/>
                <a:gd name="connsiteY902" fmla="*/ 333252 h 533400"/>
                <a:gd name="connsiteX903" fmla="*/ 393146 w 1566862"/>
                <a:gd name="connsiteY903" fmla="*/ 334541 h 533400"/>
                <a:gd name="connsiteX904" fmla="*/ 397382 w 1566862"/>
                <a:gd name="connsiteY904" fmla="*/ 338457 h 533400"/>
                <a:gd name="connsiteX905" fmla="*/ 397653 w 1566862"/>
                <a:gd name="connsiteY905" fmla="*/ 345335 h 533400"/>
                <a:gd name="connsiteX906" fmla="*/ 392567 w 1566862"/>
                <a:gd name="connsiteY906" fmla="*/ 350836 h 533400"/>
                <a:gd name="connsiteX907" fmla="*/ 385689 w 1566862"/>
                <a:gd name="connsiteY907" fmla="*/ 351107 h 533400"/>
                <a:gd name="connsiteX908" fmla="*/ 381453 w 1566862"/>
                <a:gd name="connsiteY908" fmla="*/ 347191 h 533400"/>
                <a:gd name="connsiteX909" fmla="*/ 381182 w 1566862"/>
                <a:gd name="connsiteY909" fmla="*/ 340313 h 533400"/>
                <a:gd name="connsiteX910" fmla="*/ 386268 w 1566862"/>
                <a:gd name="connsiteY910" fmla="*/ 334811 h 533400"/>
                <a:gd name="connsiteX911" fmla="*/ 389651 w 1566862"/>
                <a:gd name="connsiteY911" fmla="*/ 333252 h 533400"/>
                <a:gd name="connsiteX912" fmla="*/ 1444386 w 1566862"/>
                <a:gd name="connsiteY912" fmla="*/ 325274 h 533400"/>
                <a:gd name="connsiteX913" fmla="*/ 1452638 w 1566862"/>
                <a:gd name="connsiteY913" fmla="*/ 328693 h 533400"/>
                <a:gd name="connsiteX914" fmla="*/ 1465138 w 1566862"/>
                <a:gd name="connsiteY914" fmla="*/ 341193 h 533400"/>
                <a:gd name="connsiteX915" fmla="*/ 1465138 w 1566862"/>
                <a:gd name="connsiteY915" fmla="*/ 357698 h 533400"/>
                <a:gd name="connsiteX916" fmla="*/ 1443206 w 1566862"/>
                <a:gd name="connsiteY916" fmla="*/ 379630 h 533400"/>
                <a:gd name="connsiteX917" fmla="*/ 1426700 w 1566862"/>
                <a:gd name="connsiteY917" fmla="*/ 379631 h 533400"/>
                <a:gd name="connsiteX918" fmla="*/ 1414200 w 1566862"/>
                <a:gd name="connsiteY918" fmla="*/ 367131 h 533400"/>
                <a:gd name="connsiteX919" fmla="*/ 1414200 w 1566862"/>
                <a:gd name="connsiteY919" fmla="*/ 350625 h 533400"/>
                <a:gd name="connsiteX920" fmla="*/ 1436133 w 1566862"/>
                <a:gd name="connsiteY920" fmla="*/ 328693 h 533400"/>
                <a:gd name="connsiteX921" fmla="*/ 1444386 w 1566862"/>
                <a:gd name="connsiteY921" fmla="*/ 325274 h 533400"/>
                <a:gd name="connsiteX922" fmla="*/ 1068548 w 1566862"/>
                <a:gd name="connsiteY922" fmla="*/ 325274 h 533400"/>
                <a:gd name="connsiteX923" fmla="*/ 1076801 w 1566862"/>
                <a:gd name="connsiteY923" fmla="*/ 328693 h 533400"/>
                <a:gd name="connsiteX924" fmla="*/ 1089300 w 1566862"/>
                <a:gd name="connsiteY924" fmla="*/ 341193 h 533400"/>
                <a:gd name="connsiteX925" fmla="*/ 1089300 w 1566862"/>
                <a:gd name="connsiteY925" fmla="*/ 357698 h 533400"/>
                <a:gd name="connsiteX926" fmla="*/ 1067368 w 1566862"/>
                <a:gd name="connsiteY926" fmla="*/ 379630 h 533400"/>
                <a:gd name="connsiteX927" fmla="*/ 1050862 w 1566862"/>
                <a:gd name="connsiteY927" fmla="*/ 379631 h 533400"/>
                <a:gd name="connsiteX928" fmla="*/ 1038362 w 1566862"/>
                <a:gd name="connsiteY928" fmla="*/ 367131 h 533400"/>
                <a:gd name="connsiteX929" fmla="*/ 1038362 w 1566862"/>
                <a:gd name="connsiteY929" fmla="*/ 350625 h 533400"/>
                <a:gd name="connsiteX930" fmla="*/ 1060295 w 1566862"/>
                <a:gd name="connsiteY930" fmla="*/ 328693 h 533400"/>
                <a:gd name="connsiteX931" fmla="*/ 1068548 w 1566862"/>
                <a:gd name="connsiteY931" fmla="*/ 325274 h 533400"/>
                <a:gd name="connsiteX932" fmla="*/ 692710 w 1566862"/>
                <a:gd name="connsiteY932" fmla="*/ 325274 h 533400"/>
                <a:gd name="connsiteX933" fmla="*/ 700962 w 1566862"/>
                <a:gd name="connsiteY933" fmla="*/ 328693 h 533400"/>
                <a:gd name="connsiteX934" fmla="*/ 713463 w 1566862"/>
                <a:gd name="connsiteY934" fmla="*/ 341193 h 533400"/>
                <a:gd name="connsiteX935" fmla="*/ 713463 w 1566862"/>
                <a:gd name="connsiteY935" fmla="*/ 357698 h 533400"/>
                <a:gd name="connsiteX936" fmla="*/ 691529 w 1566862"/>
                <a:gd name="connsiteY936" fmla="*/ 379630 h 533400"/>
                <a:gd name="connsiteX937" fmla="*/ 675024 w 1566862"/>
                <a:gd name="connsiteY937" fmla="*/ 379631 h 533400"/>
                <a:gd name="connsiteX938" fmla="*/ 662524 w 1566862"/>
                <a:gd name="connsiteY938" fmla="*/ 367131 h 533400"/>
                <a:gd name="connsiteX939" fmla="*/ 662525 w 1566862"/>
                <a:gd name="connsiteY939" fmla="*/ 350625 h 533400"/>
                <a:gd name="connsiteX940" fmla="*/ 684457 w 1566862"/>
                <a:gd name="connsiteY940" fmla="*/ 328693 h 533400"/>
                <a:gd name="connsiteX941" fmla="*/ 692710 w 1566862"/>
                <a:gd name="connsiteY941" fmla="*/ 325274 h 533400"/>
                <a:gd name="connsiteX942" fmla="*/ 316872 w 1566862"/>
                <a:gd name="connsiteY942" fmla="*/ 325274 h 533400"/>
                <a:gd name="connsiteX943" fmla="*/ 325124 w 1566862"/>
                <a:gd name="connsiteY943" fmla="*/ 328693 h 533400"/>
                <a:gd name="connsiteX944" fmla="*/ 337624 w 1566862"/>
                <a:gd name="connsiteY944" fmla="*/ 341193 h 533400"/>
                <a:gd name="connsiteX945" fmla="*/ 337624 w 1566862"/>
                <a:gd name="connsiteY945" fmla="*/ 357698 h 533400"/>
                <a:gd name="connsiteX946" fmla="*/ 315692 w 1566862"/>
                <a:gd name="connsiteY946" fmla="*/ 379630 h 533400"/>
                <a:gd name="connsiteX947" fmla="*/ 299186 w 1566862"/>
                <a:gd name="connsiteY947" fmla="*/ 379631 h 533400"/>
                <a:gd name="connsiteX948" fmla="*/ 286686 w 1566862"/>
                <a:gd name="connsiteY948" fmla="*/ 367131 h 533400"/>
                <a:gd name="connsiteX949" fmla="*/ 286686 w 1566862"/>
                <a:gd name="connsiteY949" fmla="*/ 350625 h 533400"/>
                <a:gd name="connsiteX950" fmla="*/ 308619 w 1566862"/>
                <a:gd name="connsiteY950" fmla="*/ 328693 h 533400"/>
                <a:gd name="connsiteX951" fmla="*/ 316872 w 1566862"/>
                <a:gd name="connsiteY951" fmla="*/ 325274 h 533400"/>
                <a:gd name="connsiteX952" fmla="*/ 1309000 w 1566862"/>
                <a:gd name="connsiteY952" fmla="*/ 320212 h 533400"/>
                <a:gd name="connsiteX953" fmla="*/ 1315545 w 1566862"/>
                <a:gd name="connsiteY953" fmla="*/ 323458 h 533400"/>
                <a:gd name="connsiteX954" fmla="*/ 1317500 w 1566862"/>
                <a:gd name="connsiteY954" fmla="*/ 329260 h 533400"/>
                <a:gd name="connsiteX955" fmla="*/ 1314253 w 1566862"/>
                <a:gd name="connsiteY955" fmla="*/ 335806 h 533400"/>
                <a:gd name="connsiteX956" fmla="*/ 1308141 w 1566862"/>
                <a:gd name="connsiteY956" fmla="*/ 337865 h 533400"/>
                <a:gd name="connsiteX957" fmla="*/ 1301596 w 1566862"/>
                <a:gd name="connsiteY957" fmla="*/ 334619 h 533400"/>
                <a:gd name="connsiteX958" fmla="*/ 1299640 w 1566862"/>
                <a:gd name="connsiteY958" fmla="*/ 328816 h 533400"/>
                <a:gd name="connsiteX959" fmla="*/ 1302887 w 1566862"/>
                <a:gd name="connsiteY959" fmla="*/ 322271 h 533400"/>
                <a:gd name="connsiteX960" fmla="*/ 933162 w 1566862"/>
                <a:gd name="connsiteY960" fmla="*/ 320212 h 533400"/>
                <a:gd name="connsiteX961" fmla="*/ 939707 w 1566862"/>
                <a:gd name="connsiteY961" fmla="*/ 323458 h 533400"/>
                <a:gd name="connsiteX962" fmla="*/ 941662 w 1566862"/>
                <a:gd name="connsiteY962" fmla="*/ 329260 h 533400"/>
                <a:gd name="connsiteX963" fmla="*/ 938416 w 1566862"/>
                <a:gd name="connsiteY963" fmla="*/ 335806 h 533400"/>
                <a:gd name="connsiteX964" fmla="*/ 932303 w 1566862"/>
                <a:gd name="connsiteY964" fmla="*/ 337865 h 533400"/>
                <a:gd name="connsiteX965" fmla="*/ 925757 w 1566862"/>
                <a:gd name="connsiteY965" fmla="*/ 334619 h 533400"/>
                <a:gd name="connsiteX966" fmla="*/ 923803 w 1566862"/>
                <a:gd name="connsiteY966" fmla="*/ 328816 h 533400"/>
                <a:gd name="connsiteX967" fmla="*/ 927049 w 1566862"/>
                <a:gd name="connsiteY967" fmla="*/ 322271 h 533400"/>
                <a:gd name="connsiteX968" fmla="*/ 557324 w 1566862"/>
                <a:gd name="connsiteY968" fmla="*/ 320212 h 533400"/>
                <a:gd name="connsiteX969" fmla="*/ 563869 w 1566862"/>
                <a:gd name="connsiteY969" fmla="*/ 323458 h 533400"/>
                <a:gd name="connsiteX970" fmla="*/ 565825 w 1566862"/>
                <a:gd name="connsiteY970" fmla="*/ 329260 h 533400"/>
                <a:gd name="connsiteX971" fmla="*/ 562578 w 1566862"/>
                <a:gd name="connsiteY971" fmla="*/ 335806 h 533400"/>
                <a:gd name="connsiteX972" fmla="*/ 556465 w 1566862"/>
                <a:gd name="connsiteY972" fmla="*/ 337865 h 533400"/>
                <a:gd name="connsiteX973" fmla="*/ 549920 w 1566862"/>
                <a:gd name="connsiteY973" fmla="*/ 334619 h 533400"/>
                <a:gd name="connsiteX974" fmla="*/ 547965 w 1566862"/>
                <a:gd name="connsiteY974" fmla="*/ 328816 h 533400"/>
                <a:gd name="connsiteX975" fmla="*/ 551210 w 1566862"/>
                <a:gd name="connsiteY975" fmla="*/ 322271 h 533400"/>
                <a:gd name="connsiteX976" fmla="*/ 181486 w 1566862"/>
                <a:gd name="connsiteY976" fmla="*/ 320212 h 533400"/>
                <a:gd name="connsiteX977" fmla="*/ 188031 w 1566862"/>
                <a:gd name="connsiteY977" fmla="*/ 323458 h 533400"/>
                <a:gd name="connsiteX978" fmla="*/ 189986 w 1566862"/>
                <a:gd name="connsiteY978" fmla="*/ 329260 h 533400"/>
                <a:gd name="connsiteX979" fmla="*/ 186740 w 1566862"/>
                <a:gd name="connsiteY979" fmla="*/ 335806 h 533400"/>
                <a:gd name="connsiteX980" fmla="*/ 180627 w 1566862"/>
                <a:gd name="connsiteY980" fmla="*/ 337865 h 533400"/>
                <a:gd name="connsiteX981" fmla="*/ 174082 w 1566862"/>
                <a:gd name="connsiteY981" fmla="*/ 334619 h 533400"/>
                <a:gd name="connsiteX982" fmla="*/ 172127 w 1566862"/>
                <a:gd name="connsiteY982" fmla="*/ 328816 h 533400"/>
                <a:gd name="connsiteX983" fmla="*/ 175373 w 1566862"/>
                <a:gd name="connsiteY983" fmla="*/ 322271 h 533400"/>
                <a:gd name="connsiteX984" fmla="*/ 1349878 w 1566862"/>
                <a:gd name="connsiteY984" fmla="*/ 318642 h 533400"/>
                <a:gd name="connsiteX985" fmla="*/ 1368403 w 1566862"/>
                <a:gd name="connsiteY985" fmla="*/ 326315 h 533400"/>
                <a:gd name="connsiteX986" fmla="*/ 1396463 w 1566862"/>
                <a:gd name="connsiteY986" fmla="*/ 354375 h 533400"/>
                <a:gd name="connsiteX987" fmla="*/ 1396463 w 1566862"/>
                <a:gd name="connsiteY987" fmla="*/ 391425 h 533400"/>
                <a:gd name="connsiteX988" fmla="*/ 1342400 w 1566862"/>
                <a:gd name="connsiteY988" fmla="*/ 445488 h 533400"/>
                <a:gd name="connsiteX989" fmla="*/ 1305350 w 1566862"/>
                <a:gd name="connsiteY989" fmla="*/ 445488 h 533400"/>
                <a:gd name="connsiteX990" fmla="*/ 1277290 w 1566862"/>
                <a:gd name="connsiteY990" fmla="*/ 417428 h 533400"/>
                <a:gd name="connsiteX991" fmla="*/ 1277290 w 1566862"/>
                <a:gd name="connsiteY991" fmla="*/ 380378 h 533400"/>
                <a:gd name="connsiteX992" fmla="*/ 1331353 w 1566862"/>
                <a:gd name="connsiteY992" fmla="*/ 326315 h 533400"/>
                <a:gd name="connsiteX993" fmla="*/ 1349878 w 1566862"/>
                <a:gd name="connsiteY993" fmla="*/ 318642 h 533400"/>
                <a:gd name="connsiteX994" fmla="*/ 974040 w 1566862"/>
                <a:gd name="connsiteY994" fmla="*/ 318642 h 533400"/>
                <a:gd name="connsiteX995" fmla="*/ 992565 w 1566862"/>
                <a:gd name="connsiteY995" fmla="*/ 326315 h 533400"/>
                <a:gd name="connsiteX996" fmla="*/ 1020625 w 1566862"/>
                <a:gd name="connsiteY996" fmla="*/ 354375 h 533400"/>
                <a:gd name="connsiteX997" fmla="*/ 1020625 w 1566862"/>
                <a:gd name="connsiteY997" fmla="*/ 391425 h 533400"/>
                <a:gd name="connsiteX998" fmla="*/ 966563 w 1566862"/>
                <a:gd name="connsiteY998" fmla="*/ 445488 h 533400"/>
                <a:gd name="connsiteX999" fmla="*/ 929512 w 1566862"/>
                <a:gd name="connsiteY999" fmla="*/ 445488 h 533400"/>
                <a:gd name="connsiteX1000" fmla="*/ 901452 w 1566862"/>
                <a:gd name="connsiteY1000" fmla="*/ 417428 h 533400"/>
                <a:gd name="connsiteX1001" fmla="*/ 901452 w 1566862"/>
                <a:gd name="connsiteY1001" fmla="*/ 380378 h 533400"/>
                <a:gd name="connsiteX1002" fmla="*/ 955515 w 1566862"/>
                <a:gd name="connsiteY1002" fmla="*/ 326315 h 533400"/>
                <a:gd name="connsiteX1003" fmla="*/ 974040 w 1566862"/>
                <a:gd name="connsiteY1003" fmla="*/ 318642 h 533400"/>
                <a:gd name="connsiteX1004" fmla="*/ 598202 w 1566862"/>
                <a:gd name="connsiteY1004" fmla="*/ 318642 h 533400"/>
                <a:gd name="connsiteX1005" fmla="*/ 616727 w 1566862"/>
                <a:gd name="connsiteY1005" fmla="*/ 326315 h 533400"/>
                <a:gd name="connsiteX1006" fmla="*/ 644787 w 1566862"/>
                <a:gd name="connsiteY1006" fmla="*/ 354375 h 533400"/>
                <a:gd name="connsiteX1007" fmla="*/ 644787 w 1566862"/>
                <a:gd name="connsiteY1007" fmla="*/ 391425 h 533400"/>
                <a:gd name="connsiteX1008" fmla="*/ 590725 w 1566862"/>
                <a:gd name="connsiteY1008" fmla="*/ 445488 h 533400"/>
                <a:gd name="connsiteX1009" fmla="*/ 553674 w 1566862"/>
                <a:gd name="connsiteY1009" fmla="*/ 445488 h 533400"/>
                <a:gd name="connsiteX1010" fmla="*/ 525614 w 1566862"/>
                <a:gd name="connsiteY1010" fmla="*/ 417428 h 533400"/>
                <a:gd name="connsiteX1011" fmla="*/ 525614 w 1566862"/>
                <a:gd name="connsiteY1011" fmla="*/ 380378 h 533400"/>
                <a:gd name="connsiteX1012" fmla="*/ 579678 w 1566862"/>
                <a:gd name="connsiteY1012" fmla="*/ 326315 h 533400"/>
                <a:gd name="connsiteX1013" fmla="*/ 598202 w 1566862"/>
                <a:gd name="connsiteY1013" fmla="*/ 318642 h 533400"/>
                <a:gd name="connsiteX1014" fmla="*/ 222364 w 1566862"/>
                <a:gd name="connsiteY1014" fmla="*/ 318642 h 533400"/>
                <a:gd name="connsiteX1015" fmla="*/ 240889 w 1566862"/>
                <a:gd name="connsiteY1015" fmla="*/ 326315 h 533400"/>
                <a:gd name="connsiteX1016" fmla="*/ 268949 w 1566862"/>
                <a:gd name="connsiteY1016" fmla="*/ 354375 h 533400"/>
                <a:gd name="connsiteX1017" fmla="*/ 268949 w 1566862"/>
                <a:gd name="connsiteY1017" fmla="*/ 391425 h 533400"/>
                <a:gd name="connsiteX1018" fmla="*/ 214886 w 1566862"/>
                <a:gd name="connsiteY1018" fmla="*/ 445488 h 533400"/>
                <a:gd name="connsiteX1019" fmla="*/ 177836 w 1566862"/>
                <a:gd name="connsiteY1019" fmla="*/ 445488 h 533400"/>
                <a:gd name="connsiteX1020" fmla="*/ 149776 w 1566862"/>
                <a:gd name="connsiteY1020" fmla="*/ 417428 h 533400"/>
                <a:gd name="connsiteX1021" fmla="*/ 149776 w 1566862"/>
                <a:gd name="connsiteY1021" fmla="*/ 380378 h 533400"/>
                <a:gd name="connsiteX1022" fmla="*/ 203839 w 1566862"/>
                <a:gd name="connsiteY1022" fmla="*/ 326315 h 533400"/>
                <a:gd name="connsiteX1023" fmla="*/ 222364 w 1566862"/>
                <a:gd name="connsiteY1023" fmla="*/ 318642 h 533400"/>
                <a:gd name="connsiteX1024" fmla="*/ 1457023 w 1566862"/>
                <a:gd name="connsiteY1024" fmla="*/ 305523 h 533400"/>
                <a:gd name="connsiteX1025" fmla="*/ 1459998 w 1566862"/>
                <a:gd name="connsiteY1025" fmla="*/ 306912 h 533400"/>
                <a:gd name="connsiteX1026" fmla="*/ 1463431 w 1566862"/>
                <a:gd name="connsiteY1026" fmla="*/ 310665 h 533400"/>
                <a:gd name="connsiteX1027" fmla="*/ 1463162 w 1566862"/>
                <a:gd name="connsiteY1027" fmla="*/ 316726 h 533400"/>
                <a:gd name="connsiteX1028" fmla="*/ 1459410 w 1566862"/>
                <a:gd name="connsiteY1028" fmla="*/ 320160 h 533400"/>
                <a:gd name="connsiteX1029" fmla="*/ 1453349 w 1566862"/>
                <a:gd name="connsiteY1029" fmla="*/ 319890 h 533400"/>
                <a:gd name="connsiteX1030" fmla="*/ 1449915 w 1566862"/>
                <a:gd name="connsiteY1030" fmla="*/ 316138 h 533400"/>
                <a:gd name="connsiteX1031" fmla="*/ 1450185 w 1566862"/>
                <a:gd name="connsiteY1031" fmla="*/ 310077 h 533400"/>
                <a:gd name="connsiteX1032" fmla="*/ 1453936 w 1566862"/>
                <a:gd name="connsiteY1032" fmla="*/ 306644 h 533400"/>
                <a:gd name="connsiteX1033" fmla="*/ 1457023 w 1566862"/>
                <a:gd name="connsiteY1033" fmla="*/ 305523 h 533400"/>
                <a:gd name="connsiteX1034" fmla="*/ 1081185 w 1566862"/>
                <a:gd name="connsiteY1034" fmla="*/ 305523 h 533400"/>
                <a:gd name="connsiteX1035" fmla="*/ 1084160 w 1566862"/>
                <a:gd name="connsiteY1035" fmla="*/ 306912 h 533400"/>
                <a:gd name="connsiteX1036" fmla="*/ 1087593 w 1566862"/>
                <a:gd name="connsiteY1036" fmla="*/ 310665 h 533400"/>
                <a:gd name="connsiteX1037" fmla="*/ 1087324 w 1566862"/>
                <a:gd name="connsiteY1037" fmla="*/ 316726 h 533400"/>
                <a:gd name="connsiteX1038" fmla="*/ 1083572 w 1566862"/>
                <a:gd name="connsiteY1038" fmla="*/ 320160 h 533400"/>
                <a:gd name="connsiteX1039" fmla="*/ 1077511 w 1566862"/>
                <a:gd name="connsiteY1039" fmla="*/ 319890 h 533400"/>
                <a:gd name="connsiteX1040" fmla="*/ 1074078 w 1566862"/>
                <a:gd name="connsiteY1040" fmla="*/ 316138 h 533400"/>
                <a:gd name="connsiteX1041" fmla="*/ 1074346 w 1566862"/>
                <a:gd name="connsiteY1041" fmla="*/ 310077 h 533400"/>
                <a:gd name="connsiteX1042" fmla="*/ 1078098 w 1566862"/>
                <a:gd name="connsiteY1042" fmla="*/ 306644 h 533400"/>
                <a:gd name="connsiteX1043" fmla="*/ 1081185 w 1566862"/>
                <a:gd name="connsiteY1043" fmla="*/ 305523 h 533400"/>
                <a:gd name="connsiteX1044" fmla="*/ 705347 w 1566862"/>
                <a:gd name="connsiteY1044" fmla="*/ 305523 h 533400"/>
                <a:gd name="connsiteX1045" fmla="*/ 708322 w 1566862"/>
                <a:gd name="connsiteY1045" fmla="*/ 306912 h 533400"/>
                <a:gd name="connsiteX1046" fmla="*/ 711755 w 1566862"/>
                <a:gd name="connsiteY1046" fmla="*/ 310665 h 533400"/>
                <a:gd name="connsiteX1047" fmla="*/ 711486 w 1566862"/>
                <a:gd name="connsiteY1047" fmla="*/ 316726 h 533400"/>
                <a:gd name="connsiteX1048" fmla="*/ 707734 w 1566862"/>
                <a:gd name="connsiteY1048" fmla="*/ 320160 h 533400"/>
                <a:gd name="connsiteX1049" fmla="*/ 701672 w 1566862"/>
                <a:gd name="connsiteY1049" fmla="*/ 319890 h 533400"/>
                <a:gd name="connsiteX1050" fmla="*/ 698239 w 1566862"/>
                <a:gd name="connsiteY1050" fmla="*/ 316138 h 533400"/>
                <a:gd name="connsiteX1051" fmla="*/ 698508 w 1566862"/>
                <a:gd name="connsiteY1051" fmla="*/ 310077 h 533400"/>
                <a:gd name="connsiteX1052" fmla="*/ 702260 w 1566862"/>
                <a:gd name="connsiteY1052" fmla="*/ 306644 h 533400"/>
                <a:gd name="connsiteX1053" fmla="*/ 705347 w 1566862"/>
                <a:gd name="connsiteY1053" fmla="*/ 305523 h 533400"/>
                <a:gd name="connsiteX1054" fmla="*/ 329508 w 1566862"/>
                <a:gd name="connsiteY1054" fmla="*/ 305523 h 533400"/>
                <a:gd name="connsiteX1055" fmla="*/ 332484 w 1566862"/>
                <a:gd name="connsiteY1055" fmla="*/ 306912 h 533400"/>
                <a:gd name="connsiteX1056" fmla="*/ 335917 w 1566862"/>
                <a:gd name="connsiteY1056" fmla="*/ 310665 h 533400"/>
                <a:gd name="connsiteX1057" fmla="*/ 335648 w 1566862"/>
                <a:gd name="connsiteY1057" fmla="*/ 316726 h 533400"/>
                <a:gd name="connsiteX1058" fmla="*/ 331896 w 1566862"/>
                <a:gd name="connsiteY1058" fmla="*/ 320160 h 533400"/>
                <a:gd name="connsiteX1059" fmla="*/ 325834 w 1566862"/>
                <a:gd name="connsiteY1059" fmla="*/ 319890 h 533400"/>
                <a:gd name="connsiteX1060" fmla="*/ 322402 w 1566862"/>
                <a:gd name="connsiteY1060" fmla="*/ 316138 h 533400"/>
                <a:gd name="connsiteX1061" fmla="*/ 322670 w 1566862"/>
                <a:gd name="connsiteY1061" fmla="*/ 310077 h 533400"/>
                <a:gd name="connsiteX1062" fmla="*/ 326422 w 1566862"/>
                <a:gd name="connsiteY1062" fmla="*/ 306644 h 533400"/>
                <a:gd name="connsiteX1063" fmla="*/ 329508 w 1566862"/>
                <a:gd name="connsiteY1063" fmla="*/ 305523 h 533400"/>
                <a:gd name="connsiteX1064" fmla="*/ 1491565 w 1566862"/>
                <a:gd name="connsiteY1064" fmla="*/ 304493 h 533400"/>
                <a:gd name="connsiteX1065" fmla="*/ 1502436 w 1566862"/>
                <a:gd name="connsiteY1065" fmla="*/ 337541 h 533400"/>
                <a:gd name="connsiteX1066" fmla="*/ 1493002 w 1566862"/>
                <a:gd name="connsiteY1066" fmla="*/ 346975 h 533400"/>
                <a:gd name="connsiteX1067" fmla="*/ 1493002 w 1566862"/>
                <a:gd name="connsiteY1067" fmla="*/ 345696 h 533400"/>
                <a:gd name="connsiteX1068" fmla="*/ 1475561 w 1566862"/>
                <a:gd name="connsiteY1068" fmla="*/ 328254 h 533400"/>
                <a:gd name="connsiteX1069" fmla="*/ 1475561 w 1566862"/>
                <a:gd name="connsiteY1069" fmla="*/ 320496 h 533400"/>
                <a:gd name="connsiteX1070" fmla="*/ 1257675 w 1566862"/>
                <a:gd name="connsiteY1070" fmla="*/ 302810 h 533400"/>
                <a:gd name="connsiteX1071" fmla="*/ 1266829 w 1566862"/>
                <a:gd name="connsiteY1071" fmla="*/ 306602 h 533400"/>
                <a:gd name="connsiteX1072" fmla="*/ 1294078 w 1566862"/>
                <a:gd name="connsiteY1072" fmla="*/ 333851 h 533400"/>
                <a:gd name="connsiteX1073" fmla="*/ 1294078 w 1566862"/>
                <a:gd name="connsiteY1073" fmla="*/ 352157 h 533400"/>
                <a:gd name="connsiteX1074" fmla="*/ 1276082 w 1566862"/>
                <a:gd name="connsiteY1074" fmla="*/ 370153 h 533400"/>
                <a:gd name="connsiteX1075" fmla="*/ 1257775 w 1566862"/>
                <a:gd name="connsiteY1075" fmla="*/ 370153 h 533400"/>
                <a:gd name="connsiteX1076" fmla="*/ 1230527 w 1566862"/>
                <a:gd name="connsiteY1076" fmla="*/ 342904 h 533400"/>
                <a:gd name="connsiteX1077" fmla="*/ 1230527 w 1566862"/>
                <a:gd name="connsiteY1077" fmla="*/ 324597 h 533400"/>
                <a:gd name="connsiteX1078" fmla="*/ 1248522 w 1566862"/>
                <a:gd name="connsiteY1078" fmla="*/ 306602 h 533400"/>
                <a:gd name="connsiteX1079" fmla="*/ 1257675 w 1566862"/>
                <a:gd name="connsiteY1079" fmla="*/ 302810 h 533400"/>
                <a:gd name="connsiteX1080" fmla="*/ 881837 w 1566862"/>
                <a:gd name="connsiteY1080" fmla="*/ 302810 h 533400"/>
                <a:gd name="connsiteX1081" fmla="*/ 890991 w 1566862"/>
                <a:gd name="connsiteY1081" fmla="*/ 306602 h 533400"/>
                <a:gd name="connsiteX1082" fmla="*/ 918240 w 1566862"/>
                <a:gd name="connsiteY1082" fmla="*/ 333851 h 533400"/>
                <a:gd name="connsiteX1083" fmla="*/ 918240 w 1566862"/>
                <a:gd name="connsiteY1083" fmla="*/ 352157 h 533400"/>
                <a:gd name="connsiteX1084" fmla="*/ 900245 w 1566862"/>
                <a:gd name="connsiteY1084" fmla="*/ 370153 h 533400"/>
                <a:gd name="connsiteX1085" fmla="*/ 881937 w 1566862"/>
                <a:gd name="connsiteY1085" fmla="*/ 370153 h 533400"/>
                <a:gd name="connsiteX1086" fmla="*/ 854689 w 1566862"/>
                <a:gd name="connsiteY1086" fmla="*/ 342904 h 533400"/>
                <a:gd name="connsiteX1087" fmla="*/ 854689 w 1566862"/>
                <a:gd name="connsiteY1087" fmla="*/ 324597 h 533400"/>
                <a:gd name="connsiteX1088" fmla="*/ 872684 w 1566862"/>
                <a:gd name="connsiteY1088" fmla="*/ 306602 h 533400"/>
                <a:gd name="connsiteX1089" fmla="*/ 881837 w 1566862"/>
                <a:gd name="connsiteY1089" fmla="*/ 302810 h 533400"/>
                <a:gd name="connsiteX1090" fmla="*/ 506000 w 1566862"/>
                <a:gd name="connsiteY1090" fmla="*/ 302810 h 533400"/>
                <a:gd name="connsiteX1091" fmla="*/ 515154 w 1566862"/>
                <a:gd name="connsiteY1091" fmla="*/ 306602 h 533400"/>
                <a:gd name="connsiteX1092" fmla="*/ 542401 w 1566862"/>
                <a:gd name="connsiteY1092" fmla="*/ 333851 h 533400"/>
                <a:gd name="connsiteX1093" fmla="*/ 542401 w 1566862"/>
                <a:gd name="connsiteY1093" fmla="*/ 352157 h 533400"/>
                <a:gd name="connsiteX1094" fmla="*/ 524406 w 1566862"/>
                <a:gd name="connsiteY1094" fmla="*/ 370153 h 533400"/>
                <a:gd name="connsiteX1095" fmla="*/ 506100 w 1566862"/>
                <a:gd name="connsiteY1095" fmla="*/ 370153 h 533400"/>
                <a:gd name="connsiteX1096" fmla="*/ 478851 w 1566862"/>
                <a:gd name="connsiteY1096" fmla="*/ 342904 h 533400"/>
                <a:gd name="connsiteX1097" fmla="*/ 478851 w 1566862"/>
                <a:gd name="connsiteY1097" fmla="*/ 324597 h 533400"/>
                <a:gd name="connsiteX1098" fmla="*/ 496846 w 1566862"/>
                <a:gd name="connsiteY1098" fmla="*/ 306602 h 533400"/>
                <a:gd name="connsiteX1099" fmla="*/ 506000 w 1566862"/>
                <a:gd name="connsiteY1099" fmla="*/ 302810 h 533400"/>
                <a:gd name="connsiteX1100" fmla="*/ 130162 w 1566862"/>
                <a:gd name="connsiteY1100" fmla="*/ 302810 h 533400"/>
                <a:gd name="connsiteX1101" fmla="*/ 139315 w 1566862"/>
                <a:gd name="connsiteY1101" fmla="*/ 306602 h 533400"/>
                <a:gd name="connsiteX1102" fmla="*/ 166564 w 1566862"/>
                <a:gd name="connsiteY1102" fmla="*/ 333851 h 533400"/>
                <a:gd name="connsiteX1103" fmla="*/ 166564 w 1566862"/>
                <a:gd name="connsiteY1103" fmla="*/ 352157 h 533400"/>
                <a:gd name="connsiteX1104" fmla="*/ 148569 w 1566862"/>
                <a:gd name="connsiteY1104" fmla="*/ 370153 h 533400"/>
                <a:gd name="connsiteX1105" fmla="*/ 130262 w 1566862"/>
                <a:gd name="connsiteY1105" fmla="*/ 370153 h 533400"/>
                <a:gd name="connsiteX1106" fmla="*/ 103013 w 1566862"/>
                <a:gd name="connsiteY1106" fmla="*/ 342904 h 533400"/>
                <a:gd name="connsiteX1107" fmla="*/ 103013 w 1566862"/>
                <a:gd name="connsiteY1107" fmla="*/ 324597 h 533400"/>
                <a:gd name="connsiteX1108" fmla="*/ 121008 w 1566862"/>
                <a:gd name="connsiteY1108" fmla="*/ 306602 h 533400"/>
                <a:gd name="connsiteX1109" fmla="*/ 130162 w 1566862"/>
                <a:gd name="connsiteY1109" fmla="*/ 302810 h 533400"/>
                <a:gd name="connsiteX1110" fmla="*/ 1117163 w 1566862"/>
                <a:gd name="connsiteY1110" fmla="*/ 301776 h 533400"/>
                <a:gd name="connsiteX1111" fmla="*/ 1135884 w 1566862"/>
                <a:gd name="connsiteY1111" fmla="*/ 320496 h 533400"/>
                <a:gd name="connsiteX1112" fmla="*/ 1135884 w 1566862"/>
                <a:gd name="connsiteY1112" fmla="*/ 328254 h 533400"/>
                <a:gd name="connsiteX1113" fmla="*/ 1117163 w 1566862"/>
                <a:gd name="connsiteY1113" fmla="*/ 346975 h 533400"/>
                <a:gd name="connsiteX1114" fmla="*/ 1117163 w 1566862"/>
                <a:gd name="connsiteY1114" fmla="*/ 345696 h 533400"/>
                <a:gd name="connsiteX1115" fmla="*/ 1099723 w 1566862"/>
                <a:gd name="connsiteY1115" fmla="*/ 328254 h 533400"/>
                <a:gd name="connsiteX1116" fmla="*/ 1099723 w 1566862"/>
                <a:gd name="connsiteY1116" fmla="*/ 320496 h 533400"/>
                <a:gd name="connsiteX1117" fmla="*/ 1117163 w 1566862"/>
                <a:gd name="connsiteY1117" fmla="*/ 303056 h 533400"/>
                <a:gd name="connsiteX1118" fmla="*/ 741326 w 1566862"/>
                <a:gd name="connsiteY1118" fmla="*/ 301776 h 533400"/>
                <a:gd name="connsiteX1119" fmla="*/ 760046 w 1566862"/>
                <a:gd name="connsiteY1119" fmla="*/ 320496 h 533400"/>
                <a:gd name="connsiteX1120" fmla="*/ 760046 w 1566862"/>
                <a:gd name="connsiteY1120" fmla="*/ 328254 h 533400"/>
                <a:gd name="connsiteX1121" fmla="*/ 741326 w 1566862"/>
                <a:gd name="connsiteY1121" fmla="*/ 346975 h 533400"/>
                <a:gd name="connsiteX1122" fmla="*/ 741326 w 1566862"/>
                <a:gd name="connsiteY1122" fmla="*/ 345696 h 533400"/>
                <a:gd name="connsiteX1123" fmla="*/ 723885 w 1566862"/>
                <a:gd name="connsiteY1123" fmla="*/ 328254 h 533400"/>
                <a:gd name="connsiteX1124" fmla="*/ 723885 w 1566862"/>
                <a:gd name="connsiteY1124" fmla="*/ 320496 h 533400"/>
                <a:gd name="connsiteX1125" fmla="*/ 741326 w 1566862"/>
                <a:gd name="connsiteY1125" fmla="*/ 303056 h 533400"/>
                <a:gd name="connsiteX1126" fmla="*/ 365488 w 1566862"/>
                <a:gd name="connsiteY1126" fmla="*/ 301776 h 533400"/>
                <a:gd name="connsiteX1127" fmla="*/ 384208 w 1566862"/>
                <a:gd name="connsiteY1127" fmla="*/ 320496 h 533400"/>
                <a:gd name="connsiteX1128" fmla="*/ 384208 w 1566862"/>
                <a:gd name="connsiteY1128" fmla="*/ 328254 h 533400"/>
                <a:gd name="connsiteX1129" fmla="*/ 365488 w 1566862"/>
                <a:gd name="connsiteY1129" fmla="*/ 346975 h 533400"/>
                <a:gd name="connsiteX1130" fmla="*/ 365488 w 1566862"/>
                <a:gd name="connsiteY1130" fmla="*/ 345696 h 533400"/>
                <a:gd name="connsiteX1131" fmla="*/ 348047 w 1566862"/>
                <a:gd name="connsiteY1131" fmla="*/ 328254 h 533400"/>
                <a:gd name="connsiteX1132" fmla="*/ 348047 w 1566862"/>
                <a:gd name="connsiteY1132" fmla="*/ 320496 h 533400"/>
                <a:gd name="connsiteX1133" fmla="*/ 365488 w 1566862"/>
                <a:gd name="connsiteY1133" fmla="*/ 303056 h 533400"/>
                <a:gd name="connsiteX1134" fmla="*/ 1347403 w 1566862"/>
                <a:gd name="connsiteY1134" fmla="*/ 299828 h 533400"/>
                <a:gd name="connsiteX1135" fmla="*/ 1350378 w 1566862"/>
                <a:gd name="connsiteY1135" fmla="*/ 301218 h 533400"/>
                <a:gd name="connsiteX1136" fmla="*/ 1353811 w 1566862"/>
                <a:gd name="connsiteY1136" fmla="*/ 304970 h 533400"/>
                <a:gd name="connsiteX1137" fmla="*/ 1353542 w 1566862"/>
                <a:gd name="connsiteY1137" fmla="*/ 311032 h 533400"/>
                <a:gd name="connsiteX1138" fmla="*/ 1349791 w 1566862"/>
                <a:gd name="connsiteY1138" fmla="*/ 314465 h 533400"/>
                <a:gd name="connsiteX1139" fmla="*/ 1343729 w 1566862"/>
                <a:gd name="connsiteY1139" fmla="*/ 314196 h 533400"/>
                <a:gd name="connsiteX1140" fmla="*/ 1340296 w 1566862"/>
                <a:gd name="connsiteY1140" fmla="*/ 310444 h 533400"/>
                <a:gd name="connsiteX1141" fmla="*/ 1340565 w 1566862"/>
                <a:gd name="connsiteY1141" fmla="*/ 304382 h 533400"/>
                <a:gd name="connsiteX1142" fmla="*/ 1344316 w 1566862"/>
                <a:gd name="connsiteY1142" fmla="*/ 300949 h 533400"/>
                <a:gd name="connsiteX1143" fmla="*/ 1347403 w 1566862"/>
                <a:gd name="connsiteY1143" fmla="*/ 299828 h 533400"/>
                <a:gd name="connsiteX1144" fmla="*/ 971565 w 1566862"/>
                <a:gd name="connsiteY1144" fmla="*/ 299828 h 533400"/>
                <a:gd name="connsiteX1145" fmla="*/ 974540 w 1566862"/>
                <a:gd name="connsiteY1145" fmla="*/ 301218 h 533400"/>
                <a:gd name="connsiteX1146" fmla="*/ 977974 w 1566862"/>
                <a:gd name="connsiteY1146" fmla="*/ 304970 h 533400"/>
                <a:gd name="connsiteX1147" fmla="*/ 977704 w 1566862"/>
                <a:gd name="connsiteY1147" fmla="*/ 311032 h 533400"/>
                <a:gd name="connsiteX1148" fmla="*/ 973953 w 1566862"/>
                <a:gd name="connsiteY1148" fmla="*/ 314465 h 533400"/>
                <a:gd name="connsiteX1149" fmla="*/ 967891 w 1566862"/>
                <a:gd name="connsiteY1149" fmla="*/ 314196 h 533400"/>
                <a:gd name="connsiteX1150" fmla="*/ 964458 w 1566862"/>
                <a:gd name="connsiteY1150" fmla="*/ 310444 h 533400"/>
                <a:gd name="connsiteX1151" fmla="*/ 964727 w 1566862"/>
                <a:gd name="connsiteY1151" fmla="*/ 304382 h 533400"/>
                <a:gd name="connsiteX1152" fmla="*/ 968478 w 1566862"/>
                <a:gd name="connsiteY1152" fmla="*/ 300949 h 533400"/>
                <a:gd name="connsiteX1153" fmla="*/ 971565 w 1566862"/>
                <a:gd name="connsiteY1153" fmla="*/ 299828 h 533400"/>
                <a:gd name="connsiteX1154" fmla="*/ 595727 w 1566862"/>
                <a:gd name="connsiteY1154" fmla="*/ 299828 h 533400"/>
                <a:gd name="connsiteX1155" fmla="*/ 598702 w 1566862"/>
                <a:gd name="connsiteY1155" fmla="*/ 301218 h 533400"/>
                <a:gd name="connsiteX1156" fmla="*/ 602135 w 1566862"/>
                <a:gd name="connsiteY1156" fmla="*/ 304970 h 533400"/>
                <a:gd name="connsiteX1157" fmla="*/ 601867 w 1566862"/>
                <a:gd name="connsiteY1157" fmla="*/ 311032 h 533400"/>
                <a:gd name="connsiteX1158" fmla="*/ 598114 w 1566862"/>
                <a:gd name="connsiteY1158" fmla="*/ 314465 h 533400"/>
                <a:gd name="connsiteX1159" fmla="*/ 592053 w 1566862"/>
                <a:gd name="connsiteY1159" fmla="*/ 314196 h 533400"/>
                <a:gd name="connsiteX1160" fmla="*/ 588620 w 1566862"/>
                <a:gd name="connsiteY1160" fmla="*/ 310444 h 533400"/>
                <a:gd name="connsiteX1161" fmla="*/ 588889 w 1566862"/>
                <a:gd name="connsiteY1161" fmla="*/ 304382 h 533400"/>
                <a:gd name="connsiteX1162" fmla="*/ 592640 w 1566862"/>
                <a:gd name="connsiteY1162" fmla="*/ 300949 h 533400"/>
                <a:gd name="connsiteX1163" fmla="*/ 595727 w 1566862"/>
                <a:gd name="connsiteY1163" fmla="*/ 299828 h 533400"/>
                <a:gd name="connsiteX1164" fmla="*/ 219889 w 1566862"/>
                <a:gd name="connsiteY1164" fmla="*/ 299828 h 533400"/>
                <a:gd name="connsiteX1165" fmla="*/ 222864 w 1566862"/>
                <a:gd name="connsiteY1165" fmla="*/ 301218 h 533400"/>
                <a:gd name="connsiteX1166" fmla="*/ 226298 w 1566862"/>
                <a:gd name="connsiteY1166" fmla="*/ 304970 h 533400"/>
                <a:gd name="connsiteX1167" fmla="*/ 226028 w 1566862"/>
                <a:gd name="connsiteY1167" fmla="*/ 311032 h 533400"/>
                <a:gd name="connsiteX1168" fmla="*/ 222276 w 1566862"/>
                <a:gd name="connsiteY1168" fmla="*/ 314465 h 533400"/>
                <a:gd name="connsiteX1169" fmla="*/ 216215 w 1566862"/>
                <a:gd name="connsiteY1169" fmla="*/ 314196 h 533400"/>
                <a:gd name="connsiteX1170" fmla="*/ 212782 w 1566862"/>
                <a:gd name="connsiteY1170" fmla="*/ 310444 h 533400"/>
                <a:gd name="connsiteX1171" fmla="*/ 213051 w 1566862"/>
                <a:gd name="connsiteY1171" fmla="*/ 304382 h 533400"/>
                <a:gd name="connsiteX1172" fmla="*/ 216802 w 1566862"/>
                <a:gd name="connsiteY1172" fmla="*/ 300949 h 533400"/>
                <a:gd name="connsiteX1173" fmla="*/ 219889 w 1566862"/>
                <a:gd name="connsiteY1173" fmla="*/ 299828 h 533400"/>
                <a:gd name="connsiteX1174" fmla="*/ 1470355 w 1566862"/>
                <a:gd name="connsiteY1174" fmla="*/ 283026 h 533400"/>
                <a:gd name="connsiteX1175" fmla="*/ 1475134 w 1566862"/>
                <a:gd name="connsiteY1175" fmla="*/ 283026 h 533400"/>
                <a:gd name="connsiteX1176" fmla="*/ 1485727 w 1566862"/>
                <a:gd name="connsiteY1176" fmla="*/ 293619 h 533400"/>
                <a:gd name="connsiteX1177" fmla="*/ 1485727 w 1566862"/>
                <a:gd name="connsiteY1177" fmla="*/ 298397 h 533400"/>
                <a:gd name="connsiteX1178" fmla="*/ 1476304 w 1566862"/>
                <a:gd name="connsiteY1178" fmla="*/ 307820 h 533400"/>
                <a:gd name="connsiteX1179" fmla="*/ 1471525 w 1566862"/>
                <a:gd name="connsiteY1179" fmla="*/ 307820 h 533400"/>
                <a:gd name="connsiteX1180" fmla="*/ 1460932 w 1566862"/>
                <a:gd name="connsiteY1180" fmla="*/ 297227 h 533400"/>
                <a:gd name="connsiteX1181" fmla="*/ 1460932 w 1566862"/>
                <a:gd name="connsiteY1181" fmla="*/ 292449 h 533400"/>
                <a:gd name="connsiteX1182" fmla="*/ 1094517 w 1566862"/>
                <a:gd name="connsiteY1182" fmla="*/ 283026 h 533400"/>
                <a:gd name="connsiteX1183" fmla="*/ 1099295 w 1566862"/>
                <a:gd name="connsiteY1183" fmla="*/ 283026 h 533400"/>
                <a:gd name="connsiteX1184" fmla="*/ 1109889 w 1566862"/>
                <a:gd name="connsiteY1184" fmla="*/ 293619 h 533400"/>
                <a:gd name="connsiteX1185" fmla="*/ 1109889 w 1566862"/>
                <a:gd name="connsiteY1185" fmla="*/ 298397 h 533400"/>
                <a:gd name="connsiteX1186" fmla="*/ 1100466 w 1566862"/>
                <a:gd name="connsiteY1186" fmla="*/ 307820 h 533400"/>
                <a:gd name="connsiteX1187" fmla="*/ 1095687 w 1566862"/>
                <a:gd name="connsiteY1187" fmla="*/ 307820 h 533400"/>
                <a:gd name="connsiteX1188" fmla="*/ 1085094 w 1566862"/>
                <a:gd name="connsiteY1188" fmla="*/ 297227 h 533400"/>
                <a:gd name="connsiteX1189" fmla="*/ 1085094 w 1566862"/>
                <a:gd name="connsiteY1189" fmla="*/ 292449 h 533400"/>
                <a:gd name="connsiteX1190" fmla="*/ 718680 w 1566862"/>
                <a:gd name="connsiteY1190" fmla="*/ 283026 h 533400"/>
                <a:gd name="connsiteX1191" fmla="*/ 723458 w 1566862"/>
                <a:gd name="connsiteY1191" fmla="*/ 283026 h 533400"/>
                <a:gd name="connsiteX1192" fmla="*/ 734051 w 1566862"/>
                <a:gd name="connsiteY1192" fmla="*/ 293619 h 533400"/>
                <a:gd name="connsiteX1193" fmla="*/ 734051 w 1566862"/>
                <a:gd name="connsiteY1193" fmla="*/ 298397 h 533400"/>
                <a:gd name="connsiteX1194" fmla="*/ 724628 w 1566862"/>
                <a:gd name="connsiteY1194" fmla="*/ 307820 h 533400"/>
                <a:gd name="connsiteX1195" fmla="*/ 719850 w 1566862"/>
                <a:gd name="connsiteY1195" fmla="*/ 307820 h 533400"/>
                <a:gd name="connsiteX1196" fmla="*/ 709257 w 1566862"/>
                <a:gd name="connsiteY1196" fmla="*/ 297227 h 533400"/>
                <a:gd name="connsiteX1197" fmla="*/ 709257 w 1566862"/>
                <a:gd name="connsiteY1197" fmla="*/ 292449 h 533400"/>
                <a:gd name="connsiteX1198" fmla="*/ 342841 w 1566862"/>
                <a:gd name="connsiteY1198" fmla="*/ 283026 h 533400"/>
                <a:gd name="connsiteX1199" fmla="*/ 347620 w 1566862"/>
                <a:gd name="connsiteY1199" fmla="*/ 283026 h 533400"/>
                <a:gd name="connsiteX1200" fmla="*/ 358213 w 1566862"/>
                <a:gd name="connsiteY1200" fmla="*/ 293619 h 533400"/>
                <a:gd name="connsiteX1201" fmla="*/ 358213 w 1566862"/>
                <a:gd name="connsiteY1201" fmla="*/ 298397 h 533400"/>
                <a:gd name="connsiteX1202" fmla="*/ 348790 w 1566862"/>
                <a:gd name="connsiteY1202" fmla="*/ 307820 h 533400"/>
                <a:gd name="connsiteX1203" fmla="*/ 344011 w 1566862"/>
                <a:gd name="connsiteY1203" fmla="*/ 307820 h 533400"/>
                <a:gd name="connsiteX1204" fmla="*/ 333418 w 1566862"/>
                <a:gd name="connsiteY1204" fmla="*/ 297227 h 533400"/>
                <a:gd name="connsiteX1205" fmla="*/ 333418 w 1566862"/>
                <a:gd name="connsiteY1205" fmla="*/ 292449 h 533400"/>
                <a:gd name="connsiteX1206" fmla="*/ 1392858 w 1566862"/>
                <a:gd name="connsiteY1206" fmla="*/ 267433 h 533400"/>
                <a:gd name="connsiteX1207" fmla="*/ 1404236 w 1566862"/>
                <a:gd name="connsiteY1207" fmla="*/ 272027 h 533400"/>
                <a:gd name="connsiteX1208" fmla="*/ 1431192 w 1566862"/>
                <a:gd name="connsiteY1208" fmla="*/ 298506 h 533400"/>
                <a:gd name="connsiteX1209" fmla="*/ 1431395 w 1566862"/>
                <a:gd name="connsiteY1209" fmla="*/ 321177 h 533400"/>
                <a:gd name="connsiteX1210" fmla="*/ 1414378 w 1566862"/>
                <a:gd name="connsiteY1210" fmla="*/ 338500 h 533400"/>
                <a:gd name="connsiteX1211" fmla="*/ 1391707 w 1566862"/>
                <a:gd name="connsiteY1211" fmla="*/ 338703 h 533400"/>
                <a:gd name="connsiteX1212" fmla="*/ 1364751 w 1566862"/>
                <a:gd name="connsiteY1212" fmla="*/ 312224 h 533400"/>
                <a:gd name="connsiteX1213" fmla="*/ 1364548 w 1566862"/>
                <a:gd name="connsiteY1213" fmla="*/ 289552 h 533400"/>
                <a:gd name="connsiteX1214" fmla="*/ 1381564 w 1566862"/>
                <a:gd name="connsiteY1214" fmla="*/ 272229 h 533400"/>
                <a:gd name="connsiteX1215" fmla="*/ 1392858 w 1566862"/>
                <a:gd name="connsiteY1215" fmla="*/ 267433 h 533400"/>
                <a:gd name="connsiteX1216" fmla="*/ 1017020 w 1566862"/>
                <a:gd name="connsiteY1216" fmla="*/ 267433 h 533400"/>
                <a:gd name="connsiteX1217" fmla="*/ 1028397 w 1566862"/>
                <a:gd name="connsiteY1217" fmla="*/ 272027 h 533400"/>
                <a:gd name="connsiteX1218" fmla="*/ 1055354 w 1566862"/>
                <a:gd name="connsiteY1218" fmla="*/ 298506 h 533400"/>
                <a:gd name="connsiteX1219" fmla="*/ 1055557 w 1566862"/>
                <a:gd name="connsiteY1219" fmla="*/ 321177 h 533400"/>
                <a:gd name="connsiteX1220" fmla="*/ 1038540 w 1566862"/>
                <a:gd name="connsiteY1220" fmla="*/ 338500 h 533400"/>
                <a:gd name="connsiteX1221" fmla="*/ 1015869 w 1566862"/>
                <a:gd name="connsiteY1221" fmla="*/ 338703 h 533400"/>
                <a:gd name="connsiteX1222" fmla="*/ 988913 w 1566862"/>
                <a:gd name="connsiteY1222" fmla="*/ 312224 h 533400"/>
                <a:gd name="connsiteX1223" fmla="*/ 988710 w 1566862"/>
                <a:gd name="connsiteY1223" fmla="*/ 289552 h 533400"/>
                <a:gd name="connsiteX1224" fmla="*/ 1005726 w 1566862"/>
                <a:gd name="connsiteY1224" fmla="*/ 272229 h 533400"/>
                <a:gd name="connsiteX1225" fmla="*/ 1017020 w 1566862"/>
                <a:gd name="connsiteY1225" fmla="*/ 267433 h 533400"/>
                <a:gd name="connsiteX1226" fmla="*/ 641182 w 1566862"/>
                <a:gd name="connsiteY1226" fmla="*/ 267433 h 533400"/>
                <a:gd name="connsiteX1227" fmla="*/ 652560 w 1566862"/>
                <a:gd name="connsiteY1227" fmla="*/ 272027 h 533400"/>
                <a:gd name="connsiteX1228" fmla="*/ 679517 w 1566862"/>
                <a:gd name="connsiteY1228" fmla="*/ 298506 h 533400"/>
                <a:gd name="connsiteX1229" fmla="*/ 679719 w 1566862"/>
                <a:gd name="connsiteY1229" fmla="*/ 321177 h 533400"/>
                <a:gd name="connsiteX1230" fmla="*/ 662702 w 1566862"/>
                <a:gd name="connsiteY1230" fmla="*/ 338500 h 533400"/>
                <a:gd name="connsiteX1231" fmla="*/ 640031 w 1566862"/>
                <a:gd name="connsiteY1231" fmla="*/ 338703 h 533400"/>
                <a:gd name="connsiteX1232" fmla="*/ 613075 w 1566862"/>
                <a:gd name="connsiteY1232" fmla="*/ 312224 h 533400"/>
                <a:gd name="connsiteX1233" fmla="*/ 612872 w 1566862"/>
                <a:gd name="connsiteY1233" fmla="*/ 289552 h 533400"/>
                <a:gd name="connsiteX1234" fmla="*/ 629888 w 1566862"/>
                <a:gd name="connsiteY1234" fmla="*/ 272229 h 533400"/>
                <a:gd name="connsiteX1235" fmla="*/ 641182 w 1566862"/>
                <a:gd name="connsiteY1235" fmla="*/ 267433 h 533400"/>
                <a:gd name="connsiteX1236" fmla="*/ 265344 w 1566862"/>
                <a:gd name="connsiteY1236" fmla="*/ 267433 h 533400"/>
                <a:gd name="connsiteX1237" fmla="*/ 276722 w 1566862"/>
                <a:gd name="connsiteY1237" fmla="*/ 272027 h 533400"/>
                <a:gd name="connsiteX1238" fmla="*/ 303678 w 1566862"/>
                <a:gd name="connsiteY1238" fmla="*/ 298506 h 533400"/>
                <a:gd name="connsiteX1239" fmla="*/ 303881 w 1566862"/>
                <a:gd name="connsiteY1239" fmla="*/ 321177 h 533400"/>
                <a:gd name="connsiteX1240" fmla="*/ 286864 w 1566862"/>
                <a:gd name="connsiteY1240" fmla="*/ 338500 h 533400"/>
                <a:gd name="connsiteX1241" fmla="*/ 264193 w 1566862"/>
                <a:gd name="connsiteY1241" fmla="*/ 338703 h 533400"/>
                <a:gd name="connsiteX1242" fmla="*/ 237237 w 1566862"/>
                <a:gd name="connsiteY1242" fmla="*/ 312224 h 533400"/>
                <a:gd name="connsiteX1243" fmla="*/ 237034 w 1566862"/>
                <a:gd name="connsiteY1243" fmla="*/ 289552 h 533400"/>
                <a:gd name="connsiteX1244" fmla="*/ 254050 w 1566862"/>
                <a:gd name="connsiteY1244" fmla="*/ 272229 h 533400"/>
                <a:gd name="connsiteX1245" fmla="*/ 265344 w 1566862"/>
                <a:gd name="connsiteY1245" fmla="*/ 267433 h 533400"/>
                <a:gd name="connsiteX1246" fmla="*/ 1478633 w 1566862"/>
                <a:gd name="connsiteY1246" fmla="*/ 265178 h 533400"/>
                <a:gd name="connsiteX1247" fmla="*/ 1483131 w 1566862"/>
                <a:gd name="connsiteY1247" fmla="*/ 278852 h 533400"/>
                <a:gd name="connsiteX1248" fmla="*/ 1477549 w 1566862"/>
                <a:gd name="connsiteY1248" fmla="*/ 278605 h 533400"/>
                <a:gd name="connsiteX1249" fmla="*/ 1474117 w 1566862"/>
                <a:gd name="connsiteY1249" fmla="*/ 274853 h 533400"/>
                <a:gd name="connsiteX1250" fmla="*/ 1474386 w 1566862"/>
                <a:gd name="connsiteY1250" fmla="*/ 268791 h 533400"/>
                <a:gd name="connsiteX1251" fmla="*/ 1478138 w 1566862"/>
                <a:gd name="connsiteY1251" fmla="*/ 265358 h 533400"/>
                <a:gd name="connsiteX1252" fmla="*/ 1105386 w 1566862"/>
                <a:gd name="connsiteY1252" fmla="*/ 264238 h 533400"/>
                <a:gd name="connsiteX1253" fmla="*/ 1108361 w 1566862"/>
                <a:gd name="connsiteY1253" fmla="*/ 265627 h 533400"/>
                <a:gd name="connsiteX1254" fmla="*/ 1111795 w 1566862"/>
                <a:gd name="connsiteY1254" fmla="*/ 269379 h 533400"/>
                <a:gd name="connsiteX1255" fmla="*/ 1111526 w 1566862"/>
                <a:gd name="connsiteY1255" fmla="*/ 275441 h 533400"/>
                <a:gd name="connsiteX1256" fmla="*/ 1107774 w 1566862"/>
                <a:gd name="connsiteY1256" fmla="*/ 278874 h 533400"/>
                <a:gd name="connsiteX1257" fmla="*/ 1101712 w 1566862"/>
                <a:gd name="connsiteY1257" fmla="*/ 278605 h 533400"/>
                <a:gd name="connsiteX1258" fmla="*/ 1098279 w 1566862"/>
                <a:gd name="connsiteY1258" fmla="*/ 274853 h 533400"/>
                <a:gd name="connsiteX1259" fmla="*/ 1098547 w 1566862"/>
                <a:gd name="connsiteY1259" fmla="*/ 268791 h 533400"/>
                <a:gd name="connsiteX1260" fmla="*/ 1102300 w 1566862"/>
                <a:gd name="connsiteY1260" fmla="*/ 265358 h 533400"/>
                <a:gd name="connsiteX1261" fmla="*/ 1105386 w 1566862"/>
                <a:gd name="connsiteY1261" fmla="*/ 264238 h 533400"/>
                <a:gd name="connsiteX1262" fmla="*/ 729548 w 1566862"/>
                <a:gd name="connsiteY1262" fmla="*/ 264238 h 533400"/>
                <a:gd name="connsiteX1263" fmla="*/ 732523 w 1566862"/>
                <a:gd name="connsiteY1263" fmla="*/ 265627 h 533400"/>
                <a:gd name="connsiteX1264" fmla="*/ 735956 w 1566862"/>
                <a:gd name="connsiteY1264" fmla="*/ 269379 h 533400"/>
                <a:gd name="connsiteX1265" fmla="*/ 735688 w 1566862"/>
                <a:gd name="connsiteY1265" fmla="*/ 275441 h 533400"/>
                <a:gd name="connsiteX1266" fmla="*/ 731936 w 1566862"/>
                <a:gd name="connsiteY1266" fmla="*/ 278874 h 533400"/>
                <a:gd name="connsiteX1267" fmla="*/ 725873 w 1566862"/>
                <a:gd name="connsiteY1267" fmla="*/ 278605 h 533400"/>
                <a:gd name="connsiteX1268" fmla="*/ 722441 w 1566862"/>
                <a:gd name="connsiteY1268" fmla="*/ 274853 h 533400"/>
                <a:gd name="connsiteX1269" fmla="*/ 722709 w 1566862"/>
                <a:gd name="connsiteY1269" fmla="*/ 268791 h 533400"/>
                <a:gd name="connsiteX1270" fmla="*/ 726462 w 1566862"/>
                <a:gd name="connsiteY1270" fmla="*/ 265358 h 533400"/>
                <a:gd name="connsiteX1271" fmla="*/ 729548 w 1566862"/>
                <a:gd name="connsiteY1271" fmla="*/ 264238 h 533400"/>
                <a:gd name="connsiteX1272" fmla="*/ 353710 w 1566862"/>
                <a:gd name="connsiteY1272" fmla="*/ 264238 h 533400"/>
                <a:gd name="connsiteX1273" fmla="*/ 356685 w 1566862"/>
                <a:gd name="connsiteY1273" fmla="*/ 265627 h 533400"/>
                <a:gd name="connsiteX1274" fmla="*/ 360118 w 1566862"/>
                <a:gd name="connsiteY1274" fmla="*/ 269379 h 533400"/>
                <a:gd name="connsiteX1275" fmla="*/ 359850 w 1566862"/>
                <a:gd name="connsiteY1275" fmla="*/ 275441 h 533400"/>
                <a:gd name="connsiteX1276" fmla="*/ 356097 w 1566862"/>
                <a:gd name="connsiteY1276" fmla="*/ 278874 h 533400"/>
                <a:gd name="connsiteX1277" fmla="*/ 350036 w 1566862"/>
                <a:gd name="connsiteY1277" fmla="*/ 278605 h 533400"/>
                <a:gd name="connsiteX1278" fmla="*/ 346602 w 1566862"/>
                <a:gd name="connsiteY1278" fmla="*/ 274853 h 533400"/>
                <a:gd name="connsiteX1279" fmla="*/ 346872 w 1566862"/>
                <a:gd name="connsiteY1279" fmla="*/ 268791 h 533400"/>
                <a:gd name="connsiteX1280" fmla="*/ 350624 w 1566862"/>
                <a:gd name="connsiteY1280" fmla="*/ 265358 h 533400"/>
                <a:gd name="connsiteX1281" fmla="*/ 353710 w 1566862"/>
                <a:gd name="connsiteY1281" fmla="*/ 264238 h 533400"/>
                <a:gd name="connsiteX1282" fmla="*/ 88683 w 1566862"/>
                <a:gd name="connsiteY1282" fmla="*/ 263799 h 533400"/>
                <a:gd name="connsiteX1283" fmla="*/ 109651 w 1566862"/>
                <a:gd name="connsiteY1283" fmla="*/ 284766 h 533400"/>
                <a:gd name="connsiteX1284" fmla="*/ 109651 w 1566862"/>
                <a:gd name="connsiteY1284" fmla="*/ 305858 h 533400"/>
                <a:gd name="connsiteX1285" fmla="*/ 67391 w 1566862"/>
                <a:gd name="connsiteY1285" fmla="*/ 348117 h 533400"/>
                <a:gd name="connsiteX1286" fmla="*/ 59931 w 1566862"/>
                <a:gd name="connsiteY1286" fmla="*/ 351208 h 533400"/>
                <a:gd name="connsiteX1287" fmla="*/ 1418585 w 1566862"/>
                <a:gd name="connsiteY1287" fmla="*/ 259966 h 533400"/>
                <a:gd name="connsiteX1288" fmla="*/ 1421560 w 1566862"/>
                <a:gd name="connsiteY1288" fmla="*/ 261356 h 533400"/>
                <a:gd name="connsiteX1289" fmla="*/ 1424993 w 1566862"/>
                <a:gd name="connsiteY1289" fmla="*/ 265109 h 533400"/>
                <a:gd name="connsiteX1290" fmla="*/ 1424724 w 1566862"/>
                <a:gd name="connsiteY1290" fmla="*/ 271170 h 533400"/>
                <a:gd name="connsiteX1291" fmla="*/ 1420972 w 1566862"/>
                <a:gd name="connsiteY1291" fmla="*/ 274603 h 533400"/>
                <a:gd name="connsiteX1292" fmla="*/ 1414911 w 1566862"/>
                <a:gd name="connsiteY1292" fmla="*/ 274334 h 533400"/>
                <a:gd name="connsiteX1293" fmla="*/ 1411478 w 1566862"/>
                <a:gd name="connsiteY1293" fmla="*/ 270582 h 533400"/>
                <a:gd name="connsiteX1294" fmla="*/ 1411746 w 1566862"/>
                <a:gd name="connsiteY1294" fmla="*/ 264520 h 533400"/>
                <a:gd name="connsiteX1295" fmla="*/ 1415498 w 1566862"/>
                <a:gd name="connsiteY1295" fmla="*/ 261088 h 533400"/>
                <a:gd name="connsiteX1296" fmla="*/ 1418585 w 1566862"/>
                <a:gd name="connsiteY1296" fmla="*/ 259966 h 533400"/>
                <a:gd name="connsiteX1297" fmla="*/ 1042746 w 1566862"/>
                <a:gd name="connsiteY1297" fmla="*/ 259966 h 533400"/>
                <a:gd name="connsiteX1298" fmla="*/ 1045722 w 1566862"/>
                <a:gd name="connsiteY1298" fmla="*/ 261356 h 533400"/>
                <a:gd name="connsiteX1299" fmla="*/ 1049155 w 1566862"/>
                <a:gd name="connsiteY1299" fmla="*/ 265109 h 533400"/>
                <a:gd name="connsiteX1300" fmla="*/ 1048886 w 1566862"/>
                <a:gd name="connsiteY1300" fmla="*/ 271170 h 533400"/>
                <a:gd name="connsiteX1301" fmla="*/ 1045134 w 1566862"/>
                <a:gd name="connsiteY1301" fmla="*/ 274603 h 533400"/>
                <a:gd name="connsiteX1302" fmla="*/ 1039073 w 1566862"/>
                <a:gd name="connsiteY1302" fmla="*/ 274334 h 533400"/>
                <a:gd name="connsiteX1303" fmla="*/ 1035640 w 1566862"/>
                <a:gd name="connsiteY1303" fmla="*/ 270582 h 533400"/>
                <a:gd name="connsiteX1304" fmla="*/ 1035908 w 1566862"/>
                <a:gd name="connsiteY1304" fmla="*/ 264520 h 533400"/>
                <a:gd name="connsiteX1305" fmla="*/ 1039660 w 1566862"/>
                <a:gd name="connsiteY1305" fmla="*/ 261088 h 533400"/>
                <a:gd name="connsiteX1306" fmla="*/ 1042746 w 1566862"/>
                <a:gd name="connsiteY1306" fmla="*/ 259966 h 533400"/>
                <a:gd name="connsiteX1307" fmla="*/ 666909 w 1566862"/>
                <a:gd name="connsiteY1307" fmla="*/ 259966 h 533400"/>
                <a:gd name="connsiteX1308" fmla="*/ 669884 w 1566862"/>
                <a:gd name="connsiteY1308" fmla="*/ 261356 h 533400"/>
                <a:gd name="connsiteX1309" fmla="*/ 673317 w 1566862"/>
                <a:gd name="connsiteY1309" fmla="*/ 265109 h 533400"/>
                <a:gd name="connsiteX1310" fmla="*/ 673048 w 1566862"/>
                <a:gd name="connsiteY1310" fmla="*/ 271170 h 533400"/>
                <a:gd name="connsiteX1311" fmla="*/ 669296 w 1566862"/>
                <a:gd name="connsiteY1311" fmla="*/ 274603 h 533400"/>
                <a:gd name="connsiteX1312" fmla="*/ 663235 w 1566862"/>
                <a:gd name="connsiteY1312" fmla="*/ 274334 h 533400"/>
                <a:gd name="connsiteX1313" fmla="*/ 659802 w 1566862"/>
                <a:gd name="connsiteY1313" fmla="*/ 270582 h 533400"/>
                <a:gd name="connsiteX1314" fmla="*/ 660070 w 1566862"/>
                <a:gd name="connsiteY1314" fmla="*/ 264520 h 533400"/>
                <a:gd name="connsiteX1315" fmla="*/ 663822 w 1566862"/>
                <a:gd name="connsiteY1315" fmla="*/ 261088 h 533400"/>
                <a:gd name="connsiteX1316" fmla="*/ 666909 w 1566862"/>
                <a:gd name="connsiteY1316" fmla="*/ 259966 h 533400"/>
                <a:gd name="connsiteX1317" fmla="*/ 291071 w 1566862"/>
                <a:gd name="connsiteY1317" fmla="*/ 259966 h 533400"/>
                <a:gd name="connsiteX1318" fmla="*/ 294046 w 1566862"/>
                <a:gd name="connsiteY1318" fmla="*/ 261356 h 533400"/>
                <a:gd name="connsiteX1319" fmla="*/ 297479 w 1566862"/>
                <a:gd name="connsiteY1319" fmla="*/ 265109 h 533400"/>
                <a:gd name="connsiteX1320" fmla="*/ 297210 w 1566862"/>
                <a:gd name="connsiteY1320" fmla="*/ 271170 h 533400"/>
                <a:gd name="connsiteX1321" fmla="*/ 293458 w 1566862"/>
                <a:gd name="connsiteY1321" fmla="*/ 274603 h 533400"/>
                <a:gd name="connsiteX1322" fmla="*/ 287397 w 1566862"/>
                <a:gd name="connsiteY1322" fmla="*/ 274334 h 533400"/>
                <a:gd name="connsiteX1323" fmla="*/ 283964 w 1566862"/>
                <a:gd name="connsiteY1323" fmla="*/ 270582 h 533400"/>
                <a:gd name="connsiteX1324" fmla="*/ 284232 w 1566862"/>
                <a:gd name="connsiteY1324" fmla="*/ 264520 h 533400"/>
                <a:gd name="connsiteX1325" fmla="*/ 287984 w 1566862"/>
                <a:gd name="connsiteY1325" fmla="*/ 261088 h 533400"/>
                <a:gd name="connsiteX1326" fmla="*/ 291071 w 1566862"/>
                <a:gd name="connsiteY1326" fmla="*/ 259966 h 533400"/>
                <a:gd name="connsiteX1327" fmla="*/ 1446848 w 1566862"/>
                <a:gd name="connsiteY1327" fmla="*/ 259220 h 533400"/>
                <a:gd name="connsiteX1328" fmla="*/ 1449952 w 1566862"/>
                <a:gd name="connsiteY1328" fmla="*/ 260506 h 533400"/>
                <a:gd name="connsiteX1329" fmla="*/ 1462194 w 1566862"/>
                <a:gd name="connsiteY1329" fmla="*/ 272748 h 533400"/>
                <a:gd name="connsiteX1330" fmla="*/ 1462194 w 1566862"/>
                <a:gd name="connsiteY1330" fmla="*/ 278956 h 533400"/>
                <a:gd name="connsiteX1331" fmla="*/ 1444432 w 1566862"/>
                <a:gd name="connsiteY1331" fmla="*/ 296718 h 533400"/>
                <a:gd name="connsiteX1332" fmla="*/ 1438223 w 1566862"/>
                <a:gd name="connsiteY1332" fmla="*/ 296718 h 533400"/>
                <a:gd name="connsiteX1333" fmla="*/ 1425982 w 1566862"/>
                <a:gd name="connsiteY1333" fmla="*/ 284476 h 533400"/>
                <a:gd name="connsiteX1334" fmla="*/ 1425982 w 1566862"/>
                <a:gd name="connsiteY1334" fmla="*/ 278268 h 533400"/>
                <a:gd name="connsiteX1335" fmla="*/ 1443744 w 1566862"/>
                <a:gd name="connsiteY1335" fmla="*/ 260506 h 533400"/>
                <a:gd name="connsiteX1336" fmla="*/ 1446848 w 1566862"/>
                <a:gd name="connsiteY1336" fmla="*/ 259220 h 533400"/>
                <a:gd name="connsiteX1337" fmla="*/ 1071010 w 1566862"/>
                <a:gd name="connsiteY1337" fmla="*/ 259220 h 533400"/>
                <a:gd name="connsiteX1338" fmla="*/ 1074115 w 1566862"/>
                <a:gd name="connsiteY1338" fmla="*/ 260506 h 533400"/>
                <a:gd name="connsiteX1339" fmla="*/ 1086356 w 1566862"/>
                <a:gd name="connsiteY1339" fmla="*/ 272748 h 533400"/>
                <a:gd name="connsiteX1340" fmla="*/ 1086356 w 1566862"/>
                <a:gd name="connsiteY1340" fmla="*/ 278956 h 533400"/>
                <a:gd name="connsiteX1341" fmla="*/ 1068594 w 1566862"/>
                <a:gd name="connsiteY1341" fmla="*/ 296718 h 533400"/>
                <a:gd name="connsiteX1342" fmla="*/ 1062386 w 1566862"/>
                <a:gd name="connsiteY1342" fmla="*/ 296718 h 533400"/>
                <a:gd name="connsiteX1343" fmla="*/ 1050144 w 1566862"/>
                <a:gd name="connsiteY1343" fmla="*/ 284476 h 533400"/>
                <a:gd name="connsiteX1344" fmla="*/ 1050144 w 1566862"/>
                <a:gd name="connsiteY1344" fmla="*/ 278268 h 533400"/>
                <a:gd name="connsiteX1345" fmla="*/ 1067906 w 1566862"/>
                <a:gd name="connsiteY1345" fmla="*/ 260506 h 533400"/>
                <a:gd name="connsiteX1346" fmla="*/ 1071010 w 1566862"/>
                <a:gd name="connsiteY1346" fmla="*/ 259220 h 533400"/>
                <a:gd name="connsiteX1347" fmla="*/ 695172 w 1566862"/>
                <a:gd name="connsiteY1347" fmla="*/ 259220 h 533400"/>
                <a:gd name="connsiteX1348" fmla="*/ 698276 w 1566862"/>
                <a:gd name="connsiteY1348" fmla="*/ 260506 h 533400"/>
                <a:gd name="connsiteX1349" fmla="*/ 710518 w 1566862"/>
                <a:gd name="connsiteY1349" fmla="*/ 272748 h 533400"/>
                <a:gd name="connsiteX1350" fmla="*/ 710518 w 1566862"/>
                <a:gd name="connsiteY1350" fmla="*/ 278956 h 533400"/>
                <a:gd name="connsiteX1351" fmla="*/ 692756 w 1566862"/>
                <a:gd name="connsiteY1351" fmla="*/ 296718 h 533400"/>
                <a:gd name="connsiteX1352" fmla="*/ 686548 w 1566862"/>
                <a:gd name="connsiteY1352" fmla="*/ 296718 h 533400"/>
                <a:gd name="connsiteX1353" fmla="*/ 674306 w 1566862"/>
                <a:gd name="connsiteY1353" fmla="*/ 284476 h 533400"/>
                <a:gd name="connsiteX1354" fmla="*/ 674306 w 1566862"/>
                <a:gd name="connsiteY1354" fmla="*/ 278268 h 533400"/>
                <a:gd name="connsiteX1355" fmla="*/ 692068 w 1566862"/>
                <a:gd name="connsiteY1355" fmla="*/ 260506 h 533400"/>
                <a:gd name="connsiteX1356" fmla="*/ 695172 w 1566862"/>
                <a:gd name="connsiteY1356" fmla="*/ 259220 h 533400"/>
                <a:gd name="connsiteX1357" fmla="*/ 319334 w 1566862"/>
                <a:gd name="connsiteY1357" fmla="*/ 259220 h 533400"/>
                <a:gd name="connsiteX1358" fmla="*/ 322438 w 1566862"/>
                <a:gd name="connsiteY1358" fmla="*/ 260506 h 533400"/>
                <a:gd name="connsiteX1359" fmla="*/ 334680 w 1566862"/>
                <a:gd name="connsiteY1359" fmla="*/ 272748 h 533400"/>
                <a:gd name="connsiteX1360" fmla="*/ 334680 w 1566862"/>
                <a:gd name="connsiteY1360" fmla="*/ 278956 h 533400"/>
                <a:gd name="connsiteX1361" fmla="*/ 316918 w 1566862"/>
                <a:gd name="connsiteY1361" fmla="*/ 296718 h 533400"/>
                <a:gd name="connsiteX1362" fmla="*/ 310710 w 1566862"/>
                <a:gd name="connsiteY1362" fmla="*/ 296718 h 533400"/>
                <a:gd name="connsiteX1363" fmla="*/ 298468 w 1566862"/>
                <a:gd name="connsiteY1363" fmla="*/ 284476 h 533400"/>
                <a:gd name="connsiteX1364" fmla="*/ 298468 w 1566862"/>
                <a:gd name="connsiteY1364" fmla="*/ 278268 h 533400"/>
                <a:gd name="connsiteX1365" fmla="*/ 316230 w 1566862"/>
                <a:gd name="connsiteY1365" fmla="*/ 260506 h 533400"/>
                <a:gd name="connsiteX1366" fmla="*/ 319334 w 1566862"/>
                <a:gd name="connsiteY1366" fmla="*/ 259220 h 533400"/>
                <a:gd name="connsiteX1367" fmla="*/ 1128877 w 1566862"/>
                <a:gd name="connsiteY1367" fmla="*/ 254984 h 533400"/>
                <a:gd name="connsiteX1368" fmla="*/ 1131851 w 1566862"/>
                <a:gd name="connsiteY1368" fmla="*/ 256373 h 533400"/>
                <a:gd name="connsiteX1369" fmla="*/ 1135285 w 1566862"/>
                <a:gd name="connsiteY1369" fmla="*/ 260125 h 533400"/>
                <a:gd name="connsiteX1370" fmla="*/ 1135015 w 1566862"/>
                <a:gd name="connsiteY1370" fmla="*/ 266188 h 533400"/>
                <a:gd name="connsiteX1371" fmla="*/ 1131263 w 1566862"/>
                <a:gd name="connsiteY1371" fmla="*/ 269621 h 533400"/>
                <a:gd name="connsiteX1372" fmla="*/ 1125202 w 1566862"/>
                <a:gd name="connsiteY1372" fmla="*/ 269351 h 533400"/>
                <a:gd name="connsiteX1373" fmla="*/ 1121769 w 1566862"/>
                <a:gd name="connsiteY1373" fmla="*/ 265600 h 533400"/>
                <a:gd name="connsiteX1374" fmla="*/ 1122038 w 1566862"/>
                <a:gd name="connsiteY1374" fmla="*/ 259538 h 533400"/>
                <a:gd name="connsiteX1375" fmla="*/ 1125790 w 1566862"/>
                <a:gd name="connsiteY1375" fmla="*/ 256104 h 533400"/>
                <a:gd name="connsiteX1376" fmla="*/ 1128877 w 1566862"/>
                <a:gd name="connsiteY1376" fmla="*/ 254984 h 533400"/>
                <a:gd name="connsiteX1377" fmla="*/ 753038 w 1566862"/>
                <a:gd name="connsiteY1377" fmla="*/ 254984 h 533400"/>
                <a:gd name="connsiteX1378" fmla="*/ 756013 w 1566862"/>
                <a:gd name="connsiteY1378" fmla="*/ 256373 h 533400"/>
                <a:gd name="connsiteX1379" fmla="*/ 759447 w 1566862"/>
                <a:gd name="connsiteY1379" fmla="*/ 260125 h 533400"/>
                <a:gd name="connsiteX1380" fmla="*/ 759178 w 1566862"/>
                <a:gd name="connsiteY1380" fmla="*/ 266188 h 533400"/>
                <a:gd name="connsiteX1381" fmla="*/ 755425 w 1566862"/>
                <a:gd name="connsiteY1381" fmla="*/ 269621 h 533400"/>
                <a:gd name="connsiteX1382" fmla="*/ 749364 w 1566862"/>
                <a:gd name="connsiteY1382" fmla="*/ 269351 h 533400"/>
                <a:gd name="connsiteX1383" fmla="*/ 745931 w 1566862"/>
                <a:gd name="connsiteY1383" fmla="*/ 265600 h 533400"/>
                <a:gd name="connsiteX1384" fmla="*/ 746200 w 1566862"/>
                <a:gd name="connsiteY1384" fmla="*/ 259538 h 533400"/>
                <a:gd name="connsiteX1385" fmla="*/ 749951 w 1566862"/>
                <a:gd name="connsiteY1385" fmla="*/ 256104 h 533400"/>
                <a:gd name="connsiteX1386" fmla="*/ 753038 w 1566862"/>
                <a:gd name="connsiteY1386" fmla="*/ 254984 h 533400"/>
                <a:gd name="connsiteX1387" fmla="*/ 377200 w 1566862"/>
                <a:gd name="connsiteY1387" fmla="*/ 254984 h 533400"/>
                <a:gd name="connsiteX1388" fmla="*/ 380176 w 1566862"/>
                <a:gd name="connsiteY1388" fmla="*/ 256373 h 533400"/>
                <a:gd name="connsiteX1389" fmla="*/ 383609 w 1566862"/>
                <a:gd name="connsiteY1389" fmla="*/ 260125 h 533400"/>
                <a:gd name="connsiteX1390" fmla="*/ 383340 w 1566862"/>
                <a:gd name="connsiteY1390" fmla="*/ 266188 h 533400"/>
                <a:gd name="connsiteX1391" fmla="*/ 379588 w 1566862"/>
                <a:gd name="connsiteY1391" fmla="*/ 269621 h 533400"/>
                <a:gd name="connsiteX1392" fmla="*/ 373526 w 1566862"/>
                <a:gd name="connsiteY1392" fmla="*/ 269351 h 533400"/>
                <a:gd name="connsiteX1393" fmla="*/ 370093 w 1566862"/>
                <a:gd name="connsiteY1393" fmla="*/ 265600 h 533400"/>
                <a:gd name="connsiteX1394" fmla="*/ 370362 w 1566862"/>
                <a:gd name="connsiteY1394" fmla="*/ 259538 h 533400"/>
                <a:gd name="connsiteX1395" fmla="*/ 374113 w 1566862"/>
                <a:gd name="connsiteY1395" fmla="*/ 256104 h 533400"/>
                <a:gd name="connsiteX1396" fmla="*/ 377200 w 1566862"/>
                <a:gd name="connsiteY1396" fmla="*/ 254984 h 533400"/>
                <a:gd name="connsiteX1397" fmla="*/ 1180261 w 1566862"/>
                <a:gd name="connsiteY1397" fmla="*/ 234040 h 533400"/>
                <a:gd name="connsiteX1398" fmla="*/ 1190806 w 1566862"/>
                <a:gd name="connsiteY1398" fmla="*/ 238409 h 533400"/>
                <a:gd name="connsiteX1399" fmla="*/ 1237164 w 1566862"/>
                <a:gd name="connsiteY1399" fmla="*/ 284766 h 533400"/>
                <a:gd name="connsiteX1400" fmla="*/ 1237164 w 1566862"/>
                <a:gd name="connsiteY1400" fmla="*/ 305858 h 533400"/>
                <a:gd name="connsiteX1401" fmla="*/ 1194905 w 1566862"/>
                <a:gd name="connsiteY1401" fmla="*/ 348117 h 533400"/>
                <a:gd name="connsiteX1402" fmla="*/ 1173813 w 1566862"/>
                <a:gd name="connsiteY1402" fmla="*/ 348117 h 533400"/>
                <a:gd name="connsiteX1403" fmla="*/ 1127456 w 1566862"/>
                <a:gd name="connsiteY1403" fmla="*/ 301760 h 533400"/>
                <a:gd name="connsiteX1404" fmla="*/ 1127456 w 1566862"/>
                <a:gd name="connsiteY1404" fmla="*/ 280668 h 533400"/>
                <a:gd name="connsiteX1405" fmla="*/ 1169715 w 1566862"/>
                <a:gd name="connsiteY1405" fmla="*/ 238409 h 533400"/>
                <a:gd name="connsiteX1406" fmla="*/ 1180261 w 1566862"/>
                <a:gd name="connsiteY1406" fmla="*/ 234040 h 533400"/>
                <a:gd name="connsiteX1407" fmla="*/ 804423 w 1566862"/>
                <a:gd name="connsiteY1407" fmla="*/ 234040 h 533400"/>
                <a:gd name="connsiteX1408" fmla="*/ 814969 w 1566862"/>
                <a:gd name="connsiteY1408" fmla="*/ 238409 h 533400"/>
                <a:gd name="connsiteX1409" fmla="*/ 861327 w 1566862"/>
                <a:gd name="connsiteY1409" fmla="*/ 284766 h 533400"/>
                <a:gd name="connsiteX1410" fmla="*/ 861327 w 1566862"/>
                <a:gd name="connsiteY1410" fmla="*/ 305858 h 533400"/>
                <a:gd name="connsiteX1411" fmla="*/ 819068 w 1566862"/>
                <a:gd name="connsiteY1411" fmla="*/ 348117 h 533400"/>
                <a:gd name="connsiteX1412" fmla="*/ 797975 w 1566862"/>
                <a:gd name="connsiteY1412" fmla="*/ 348117 h 533400"/>
                <a:gd name="connsiteX1413" fmla="*/ 751618 w 1566862"/>
                <a:gd name="connsiteY1413" fmla="*/ 301760 h 533400"/>
                <a:gd name="connsiteX1414" fmla="*/ 751618 w 1566862"/>
                <a:gd name="connsiteY1414" fmla="*/ 280668 h 533400"/>
                <a:gd name="connsiteX1415" fmla="*/ 793877 w 1566862"/>
                <a:gd name="connsiteY1415" fmla="*/ 238409 h 533400"/>
                <a:gd name="connsiteX1416" fmla="*/ 804423 w 1566862"/>
                <a:gd name="connsiteY1416" fmla="*/ 234040 h 533400"/>
                <a:gd name="connsiteX1417" fmla="*/ 428585 w 1566862"/>
                <a:gd name="connsiteY1417" fmla="*/ 234040 h 533400"/>
                <a:gd name="connsiteX1418" fmla="*/ 439131 w 1566862"/>
                <a:gd name="connsiteY1418" fmla="*/ 238409 h 533400"/>
                <a:gd name="connsiteX1419" fmla="*/ 485488 w 1566862"/>
                <a:gd name="connsiteY1419" fmla="*/ 284766 h 533400"/>
                <a:gd name="connsiteX1420" fmla="*/ 485488 w 1566862"/>
                <a:gd name="connsiteY1420" fmla="*/ 305858 h 533400"/>
                <a:gd name="connsiteX1421" fmla="*/ 443229 w 1566862"/>
                <a:gd name="connsiteY1421" fmla="*/ 348117 h 533400"/>
                <a:gd name="connsiteX1422" fmla="*/ 422137 w 1566862"/>
                <a:gd name="connsiteY1422" fmla="*/ 348117 h 533400"/>
                <a:gd name="connsiteX1423" fmla="*/ 375780 w 1566862"/>
                <a:gd name="connsiteY1423" fmla="*/ 301760 h 533400"/>
                <a:gd name="connsiteX1424" fmla="*/ 375780 w 1566862"/>
                <a:gd name="connsiteY1424" fmla="*/ 280668 h 533400"/>
                <a:gd name="connsiteX1425" fmla="*/ 418039 w 1566862"/>
                <a:gd name="connsiteY1425" fmla="*/ 238409 h 533400"/>
                <a:gd name="connsiteX1426" fmla="*/ 428585 w 1566862"/>
                <a:gd name="connsiteY1426" fmla="*/ 234040 h 533400"/>
                <a:gd name="connsiteX1427" fmla="*/ 1150227 w 1566862"/>
                <a:gd name="connsiteY1427" fmla="*/ 229908 h 533400"/>
                <a:gd name="connsiteX1428" fmla="*/ 1154037 w 1566862"/>
                <a:gd name="connsiteY1428" fmla="*/ 231417 h 533400"/>
                <a:gd name="connsiteX1429" fmla="*/ 1158594 w 1566862"/>
                <a:gd name="connsiteY1429" fmla="*/ 235834 h 533400"/>
                <a:gd name="connsiteX1430" fmla="*/ 1158713 w 1566862"/>
                <a:gd name="connsiteY1430" fmla="*/ 243405 h 533400"/>
                <a:gd name="connsiteX1431" fmla="*/ 1146300 w 1566862"/>
                <a:gd name="connsiteY1431" fmla="*/ 256212 h 533400"/>
                <a:gd name="connsiteX1432" fmla="*/ 1138729 w 1566862"/>
                <a:gd name="connsiteY1432" fmla="*/ 256330 h 533400"/>
                <a:gd name="connsiteX1433" fmla="*/ 1134172 w 1566862"/>
                <a:gd name="connsiteY1433" fmla="*/ 251913 h 533400"/>
                <a:gd name="connsiteX1434" fmla="*/ 1134053 w 1566862"/>
                <a:gd name="connsiteY1434" fmla="*/ 244342 h 533400"/>
                <a:gd name="connsiteX1435" fmla="*/ 1146466 w 1566862"/>
                <a:gd name="connsiteY1435" fmla="*/ 231535 h 533400"/>
                <a:gd name="connsiteX1436" fmla="*/ 1150227 w 1566862"/>
                <a:gd name="connsiteY1436" fmla="*/ 229908 h 533400"/>
                <a:gd name="connsiteX1437" fmla="*/ 774389 w 1566862"/>
                <a:gd name="connsiteY1437" fmla="*/ 229908 h 533400"/>
                <a:gd name="connsiteX1438" fmla="*/ 778200 w 1566862"/>
                <a:gd name="connsiteY1438" fmla="*/ 231417 h 533400"/>
                <a:gd name="connsiteX1439" fmla="*/ 782756 w 1566862"/>
                <a:gd name="connsiteY1439" fmla="*/ 235834 h 533400"/>
                <a:gd name="connsiteX1440" fmla="*/ 782875 w 1566862"/>
                <a:gd name="connsiteY1440" fmla="*/ 243405 h 533400"/>
                <a:gd name="connsiteX1441" fmla="*/ 770463 w 1566862"/>
                <a:gd name="connsiteY1441" fmla="*/ 256212 h 533400"/>
                <a:gd name="connsiteX1442" fmla="*/ 762891 w 1566862"/>
                <a:gd name="connsiteY1442" fmla="*/ 256330 h 533400"/>
                <a:gd name="connsiteX1443" fmla="*/ 758334 w 1566862"/>
                <a:gd name="connsiteY1443" fmla="*/ 251913 h 533400"/>
                <a:gd name="connsiteX1444" fmla="*/ 758215 w 1566862"/>
                <a:gd name="connsiteY1444" fmla="*/ 244342 h 533400"/>
                <a:gd name="connsiteX1445" fmla="*/ 770628 w 1566862"/>
                <a:gd name="connsiteY1445" fmla="*/ 231535 h 533400"/>
                <a:gd name="connsiteX1446" fmla="*/ 774389 w 1566862"/>
                <a:gd name="connsiteY1446" fmla="*/ 229908 h 533400"/>
                <a:gd name="connsiteX1447" fmla="*/ 398551 w 1566862"/>
                <a:gd name="connsiteY1447" fmla="*/ 229908 h 533400"/>
                <a:gd name="connsiteX1448" fmla="*/ 402361 w 1566862"/>
                <a:gd name="connsiteY1448" fmla="*/ 231417 h 533400"/>
                <a:gd name="connsiteX1449" fmla="*/ 406918 w 1566862"/>
                <a:gd name="connsiteY1449" fmla="*/ 235834 h 533400"/>
                <a:gd name="connsiteX1450" fmla="*/ 407037 w 1566862"/>
                <a:gd name="connsiteY1450" fmla="*/ 243405 h 533400"/>
                <a:gd name="connsiteX1451" fmla="*/ 394625 w 1566862"/>
                <a:gd name="connsiteY1451" fmla="*/ 256212 h 533400"/>
                <a:gd name="connsiteX1452" fmla="*/ 387053 w 1566862"/>
                <a:gd name="connsiteY1452" fmla="*/ 256330 h 533400"/>
                <a:gd name="connsiteX1453" fmla="*/ 382496 w 1566862"/>
                <a:gd name="connsiteY1453" fmla="*/ 251913 h 533400"/>
                <a:gd name="connsiteX1454" fmla="*/ 382378 w 1566862"/>
                <a:gd name="connsiteY1454" fmla="*/ 244342 h 533400"/>
                <a:gd name="connsiteX1455" fmla="*/ 394790 w 1566862"/>
                <a:gd name="connsiteY1455" fmla="*/ 231535 h 533400"/>
                <a:gd name="connsiteX1456" fmla="*/ 398551 w 1566862"/>
                <a:gd name="connsiteY1456" fmla="*/ 229908 h 533400"/>
                <a:gd name="connsiteX1457" fmla="*/ 1462627 w 1566862"/>
                <a:gd name="connsiteY1457" fmla="*/ 229747 h 533400"/>
                <a:gd name="connsiteX1458" fmla="*/ 1466978 w 1566862"/>
                <a:gd name="connsiteY1458" fmla="*/ 229747 h 533400"/>
                <a:gd name="connsiteX1459" fmla="*/ 1476893 w 1566862"/>
                <a:gd name="connsiteY1459" fmla="*/ 259889 h 533400"/>
                <a:gd name="connsiteX1460" fmla="*/ 1462627 w 1566862"/>
                <a:gd name="connsiteY1460" fmla="*/ 259888 h 533400"/>
                <a:gd name="connsiteX1461" fmla="*/ 1453164 w 1566862"/>
                <a:gd name="connsiteY1461" fmla="*/ 250426 h 533400"/>
                <a:gd name="connsiteX1462" fmla="*/ 1453164 w 1566862"/>
                <a:gd name="connsiteY1462" fmla="*/ 239210 h 533400"/>
                <a:gd name="connsiteX1463" fmla="*/ 1462627 w 1566862"/>
                <a:gd name="connsiteY1463" fmla="*/ 229747 h 533400"/>
                <a:gd name="connsiteX1464" fmla="*/ 1086789 w 1566862"/>
                <a:gd name="connsiteY1464" fmla="*/ 229747 h 533400"/>
                <a:gd name="connsiteX1465" fmla="*/ 1103699 w 1566862"/>
                <a:gd name="connsiteY1465" fmla="*/ 229747 h 533400"/>
                <a:gd name="connsiteX1466" fmla="*/ 1113161 w 1566862"/>
                <a:gd name="connsiteY1466" fmla="*/ 239210 h 533400"/>
                <a:gd name="connsiteX1467" fmla="*/ 1113161 w 1566862"/>
                <a:gd name="connsiteY1467" fmla="*/ 250426 h 533400"/>
                <a:gd name="connsiteX1468" fmla="*/ 1103699 w 1566862"/>
                <a:gd name="connsiteY1468" fmla="*/ 259889 h 533400"/>
                <a:gd name="connsiteX1469" fmla="*/ 1086789 w 1566862"/>
                <a:gd name="connsiteY1469" fmla="*/ 259888 h 533400"/>
                <a:gd name="connsiteX1470" fmla="*/ 1077327 w 1566862"/>
                <a:gd name="connsiteY1470" fmla="*/ 250426 h 533400"/>
                <a:gd name="connsiteX1471" fmla="*/ 1077326 w 1566862"/>
                <a:gd name="connsiteY1471" fmla="*/ 239210 h 533400"/>
                <a:gd name="connsiteX1472" fmla="*/ 1086789 w 1566862"/>
                <a:gd name="connsiteY1472" fmla="*/ 229747 h 533400"/>
                <a:gd name="connsiteX1473" fmla="*/ 710951 w 1566862"/>
                <a:gd name="connsiteY1473" fmla="*/ 229747 h 533400"/>
                <a:gd name="connsiteX1474" fmla="*/ 727860 w 1566862"/>
                <a:gd name="connsiteY1474" fmla="*/ 229747 h 533400"/>
                <a:gd name="connsiteX1475" fmla="*/ 737323 w 1566862"/>
                <a:gd name="connsiteY1475" fmla="*/ 239210 h 533400"/>
                <a:gd name="connsiteX1476" fmla="*/ 737323 w 1566862"/>
                <a:gd name="connsiteY1476" fmla="*/ 250426 h 533400"/>
                <a:gd name="connsiteX1477" fmla="*/ 727860 w 1566862"/>
                <a:gd name="connsiteY1477" fmla="*/ 259889 h 533400"/>
                <a:gd name="connsiteX1478" fmla="*/ 710951 w 1566862"/>
                <a:gd name="connsiteY1478" fmla="*/ 259888 h 533400"/>
                <a:gd name="connsiteX1479" fmla="*/ 701488 w 1566862"/>
                <a:gd name="connsiteY1479" fmla="*/ 250426 h 533400"/>
                <a:gd name="connsiteX1480" fmla="*/ 701488 w 1566862"/>
                <a:gd name="connsiteY1480" fmla="*/ 239210 h 533400"/>
                <a:gd name="connsiteX1481" fmla="*/ 710951 w 1566862"/>
                <a:gd name="connsiteY1481" fmla="*/ 229747 h 533400"/>
                <a:gd name="connsiteX1482" fmla="*/ 335113 w 1566862"/>
                <a:gd name="connsiteY1482" fmla="*/ 229747 h 533400"/>
                <a:gd name="connsiteX1483" fmla="*/ 352022 w 1566862"/>
                <a:gd name="connsiteY1483" fmla="*/ 229747 h 533400"/>
                <a:gd name="connsiteX1484" fmla="*/ 361485 w 1566862"/>
                <a:gd name="connsiteY1484" fmla="*/ 239210 h 533400"/>
                <a:gd name="connsiteX1485" fmla="*/ 361485 w 1566862"/>
                <a:gd name="connsiteY1485" fmla="*/ 250426 h 533400"/>
                <a:gd name="connsiteX1486" fmla="*/ 352022 w 1566862"/>
                <a:gd name="connsiteY1486" fmla="*/ 259889 h 533400"/>
                <a:gd name="connsiteX1487" fmla="*/ 335113 w 1566862"/>
                <a:gd name="connsiteY1487" fmla="*/ 259888 h 533400"/>
                <a:gd name="connsiteX1488" fmla="*/ 325651 w 1566862"/>
                <a:gd name="connsiteY1488" fmla="*/ 250426 h 533400"/>
                <a:gd name="connsiteX1489" fmla="*/ 325650 w 1566862"/>
                <a:gd name="connsiteY1489" fmla="*/ 239210 h 533400"/>
                <a:gd name="connsiteX1490" fmla="*/ 335113 w 1566862"/>
                <a:gd name="connsiteY1490" fmla="*/ 229747 h 533400"/>
                <a:gd name="connsiteX1491" fmla="*/ 1185776 w 1566862"/>
                <a:gd name="connsiteY1491" fmla="*/ 189202 h 533400"/>
                <a:gd name="connsiteX1492" fmla="*/ 1198987 w 1566862"/>
                <a:gd name="connsiteY1492" fmla="*/ 193927 h 533400"/>
                <a:gd name="connsiteX1493" fmla="*/ 1204012 w 1566862"/>
                <a:gd name="connsiteY1493" fmla="*/ 204547 h 533400"/>
                <a:gd name="connsiteX1494" fmla="*/ 1199774 w 1566862"/>
                <a:gd name="connsiteY1494" fmla="*/ 216397 h 533400"/>
                <a:gd name="connsiteX1495" fmla="*/ 1189154 w 1566862"/>
                <a:gd name="connsiteY1495" fmla="*/ 221422 h 533400"/>
                <a:gd name="connsiteX1496" fmla="*/ 1175943 w 1566862"/>
                <a:gd name="connsiteY1496" fmla="*/ 216697 h 533400"/>
                <a:gd name="connsiteX1497" fmla="*/ 1170918 w 1566862"/>
                <a:gd name="connsiteY1497" fmla="*/ 206077 h 533400"/>
                <a:gd name="connsiteX1498" fmla="*/ 1175155 w 1566862"/>
                <a:gd name="connsiteY1498" fmla="*/ 194227 h 533400"/>
                <a:gd name="connsiteX1499" fmla="*/ 1185776 w 1566862"/>
                <a:gd name="connsiteY1499" fmla="*/ 189202 h 533400"/>
                <a:gd name="connsiteX1500" fmla="*/ 809938 w 1566862"/>
                <a:gd name="connsiteY1500" fmla="*/ 189202 h 533400"/>
                <a:gd name="connsiteX1501" fmla="*/ 823149 w 1566862"/>
                <a:gd name="connsiteY1501" fmla="*/ 193927 h 533400"/>
                <a:gd name="connsiteX1502" fmla="*/ 828173 w 1566862"/>
                <a:gd name="connsiteY1502" fmla="*/ 204547 h 533400"/>
                <a:gd name="connsiteX1503" fmla="*/ 823936 w 1566862"/>
                <a:gd name="connsiteY1503" fmla="*/ 216397 h 533400"/>
                <a:gd name="connsiteX1504" fmla="*/ 813315 w 1566862"/>
                <a:gd name="connsiteY1504" fmla="*/ 221422 h 533400"/>
                <a:gd name="connsiteX1505" fmla="*/ 800105 w 1566862"/>
                <a:gd name="connsiteY1505" fmla="*/ 216697 h 533400"/>
                <a:gd name="connsiteX1506" fmla="*/ 795080 w 1566862"/>
                <a:gd name="connsiteY1506" fmla="*/ 206077 h 533400"/>
                <a:gd name="connsiteX1507" fmla="*/ 799317 w 1566862"/>
                <a:gd name="connsiteY1507" fmla="*/ 194227 h 533400"/>
                <a:gd name="connsiteX1508" fmla="*/ 809938 w 1566862"/>
                <a:gd name="connsiteY1508" fmla="*/ 189202 h 533400"/>
                <a:gd name="connsiteX1509" fmla="*/ 434100 w 1566862"/>
                <a:gd name="connsiteY1509" fmla="*/ 189202 h 533400"/>
                <a:gd name="connsiteX1510" fmla="*/ 447311 w 1566862"/>
                <a:gd name="connsiteY1510" fmla="*/ 193927 h 533400"/>
                <a:gd name="connsiteX1511" fmla="*/ 452336 w 1566862"/>
                <a:gd name="connsiteY1511" fmla="*/ 204547 h 533400"/>
                <a:gd name="connsiteX1512" fmla="*/ 448098 w 1566862"/>
                <a:gd name="connsiteY1512" fmla="*/ 216397 h 533400"/>
                <a:gd name="connsiteX1513" fmla="*/ 437477 w 1566862"/>
                <a:gd name="connsiteY1513" fmla="*/ 221422 h 533400"/>
                <a:gd name="connsiteX1514" fmla="*/ 424267 w 1566862"/>
                <a:gd name="connsiteY1514" fmla="*/ 216697 h 533400"/>
                <a:gd name="connsiteX1515" fmla="*/ 419242 w 1566862"/>
                <a:gd name="connsiteY1515" fmla="*/ 206077 h 533400"/>
                <a:gd name="connsiteX1516" fmla="*/ 423479 w 1566862"/>
                <a:gd name="connsiteY1516" fmla="*/ 194227 h 533400"/>
                <a:gd name="connsiteX1517" fmla="*/ 434100 w 1566862"/>
                <a:gd name="connsiteY1517" fmla="*/ 189202 h 533400"/>
                <a:gd name="connsiteX1518" fmla="*/ 1431118 w 1566862"/>
                <a:gd name="connsiteY1518" fmla="*/ 180847 h 533400"/>
                <a:gd name="connsiteX1519" fmla="*/ 1442047 w 1566862"/>
                <a:gd name="connsiteY1519" fmla="*/ 191775 h 533400"/>
                <a:gd name="connsiteX1520" fmla="*/ 1442047 w 1566862"/>
                <a:gd name="connsiteY1520" fmla="*/ 226551 h 533400"/>
                <a:gd name="connsiteX1521" fmla="*/ 1442047 w 1566862"/>
                <a:gd name="connsiteY1521" fmla="*/ 246802 h 533400"/>
                <a:gd name="connsiteX1522" fmla="*/ 1431118 w 1566862"/>
                <a:gd name="connsiteY1522" fmla="*/ 257730 h 533400"/>
                <a:gd name="connsiteX1523" fmla="*/ 1414565 w 1566862"/>
                <a:gd name="connsiteY1523" fmla="*/ 257730 h 533400"/>
                <a:gd name="connsiteX1524" fmla="*/ 1403638 w 1566862"/>
                <a:gd name="connsiteY1524" fmla="*/ 246802 h 533400"/>
                <a:gd name="connsiteX1525" fmla="*/ 1403638 w 1566862"/>
                <a:gd name="connsiteY1525" fmla="*/ 226551 h 533400"/>
                <a:gd name="connsiteX1526" fmla="*/ 1403638 w 1566862"/>
                <a:gd name="connsiteY1526" fmla="*/ 191775 h 533400"/>
                <a:gd name="connsiteX1527" fmla="*/ 1414565 w 1566862"/>
                <a:gd name="connsiteY1527" fmla="*/ 180847 h 533400"/>
                <a:gd name="connsiteX1528" fmla="*/ 1055280 w 1566862"/>
                <a:gd name="connsiteY1528" fmla="*/ 180847 h 533400"/>
                <a:gd name="connsiteX1529" fmla="*/ 1066208 w 1566862"/>
                <a:gd name="connsiteY1529" fmla="*/ 191775 h 533400"/>
                <a:gd name="connsiteX1530" fmla="*/ 1066208 w 1566862"/>
                <a:gd name="connsiteY1530" fmla="*/ 226551 h 533400"/>
                <a:gd name="connsiteX1531" fmla="*/ 1066208 w 1566862"/>
                <a:gd name="connsiteY1531" fmla="*/ 246802 h 533400"/>
                <a:gd name="connsiteX1532" fmla="*/ 1055280 w 1566862"/>
                <a:gd name="connsiteY1532" fmla="*/ 257730 h 533400"/>
                <a:gd name="connsiteX1533" fmla="*/ 1038728 w 1566862"/>
                <a:gd name="connsiteY1533" fmla="*/ 257730 h 533400"/>
                <a:gd name="connsiteX1534" fmla="*/ 1027800 w 1566862"/>
                <a:gd name="connsiteY1534" fmla="*/ 246802 h 533400"/>
                <a:gd name="connsiteX1535" fmla="*/ 1027800 w 1566862"/>
                <a:gd name="connsiteY1535" fmla="*/ 226551 h 533400"/>
                <a:gd name="connsiteX1536" fmla="*/ 1027800 w 1566862"/>
                <a:gd name="connsiteY1536" fmla="*/ 191775 h 533400"/>
                <a:gd name="connsiteX1537" fmla="*/ 1038728 w 1566862"/>
                <a:gd name="connsiteY1537" fmla="*/ 180847 h 533400"/>
                <a:gd name="connsiteX1538" fmla="*/ 679442 w 1566862"/>
                <a:gd name="connsiteY1538" fmla="*/ 180847 h 533400"/>
                <a:gd name="connsiteX1539" fmla="*/ 690370 w 1566862"/>
                <a:gd name="connsiteY1539" fmla="*/ 191775 h 533400"/>
                <a:gd name="connsiteX1540" fmla="*/ 690370 w 1566862"/>
                <a:gd name="connsiteY1540" fmla="*/ 226551 h 533400"/>
                <a:gd name="connsiteX1541" fmla="*/ 690370 w 1566862"/>
                <a:gd name="connsiteY1541" fmla="*/ 226551 h 533400"/>
                <a:gd name="connsiteX1542" fmla="*/ 690370 w 1566862"/>
                <a:gd name="connsiteY1542" fmla="*/ 246802 h 533400"/>
                <a:gd name="connsiteX1543" fmla="*/ 679442 w 1566862"/>
                <a:gd name="connsiteY1543" fmla="*/ 257730 h 533400"/>
                <a:gd name="connsiteX1544" fmla="*/ 662890 w 1566862"/>
                <a:gd name="connsiteY1544" fmla="*/ 257730 h 533400"/>
                <a:gd name="connsiteX1545" fmla="*/ 651961 w 1566862"/>
                <a:gd name="connsiteY1545" fmla="*/ 246802 h 533400"/>
                <a:gd name="connsiteX1546" fmla="*/ 651961 w 1566862"/>
                <a:gd name="connsiteY1546" fmla="*/ 226551 h 533400"/>
                <a:gd name="connsiteX1547" fmla="*/ 651961 w 1566862"/>
                <a:gd name="connsiteY1547" fmla="*/ 191775 h 533400"/>
                <a:gd name="connsiteX1548" fmla="*/ 662889 w 1566862"/>
                <a:gd name="connsiteY1548" fmla="*/ 180847 h 533400"/>
                <a:gd name="connsiteX1549" fmla="*/ 303604 w 1566862"/>
                <a:gd name="connsiteY1549" fmla="*/ 180847 h 533400"/>
                <a:gd name="connsiteX1550" fmla="*/ 314532 w 1566862"/>
                <a:gd name="connsiteY1550" fmla="*/ 191775 h 533400"/>
                <a:gd name="connsiteX1551" fmla="*/ 314532 w 1566862"/>
                <a:gd name="connsiteY1551" fmla="*/ 226551 h 533400"/>
                <a:gd name="connsiteX1552" fmla="*/ 314532 w 1566862"/>
                <a:gd name="connsiteY1552" fmla="*/ 246802 h 533400"/>
                <a:gd name="connsiteX1553" fmla="*/ 303604 w 1566862"/>
                <a:gd name="connsiteY1553" fmla="*/ 257730 h 533400"/>
                <a:gd name="connsiteX1554" fmla="*/ 287052 w 1566862"/>
                <a:gd name="connsiteY1554" fmla="*/ 257730 h 533400"/>
                <a:gd name="connsiteX1555" fmla="*/ 276124 w 1566862"/>
                <a:gd name="connsiteY1555" fmla="*/ 246802 h 533400"/>
                <a:gd name="connsiteX1556" fmla="*/ 276124 w 1566862"/>
                <a:gd name="connsiteY1556" fmla="*/ 226551 h 533400"/>
                <a:gd name="connsiteX1557" fmla="*/ 276124 w 1566862"/>
                <a:gd name="connsiteY1557" fmla="*/ 191775 h 533400"/>
                <a:gd name="connsiteX1558" fmla="*/ 287052 w 1566862"/>
                <a:gd name="connsiteY1558" fmla="*/ 180847 h 533400"/>
                <a:gd name="connsiteX1559" fmla="*/ 1391838 w 1566862"/>
                <a:gd name="connsiteY1559" fmla="*/ 175631 h 533400"/>
                <a:gd name="connsiteX1560" fmla="*/ 1394667 w 1566862"/>
                <a:gd name="connsiteY1560" fmla="*/ 177832 h 533400"/>
                <a:gd name="connsiteX1561" fmla="*/ 1398248 w 1566862"/>
                <a:gd name="connsiteY1561" fmla="*/ 184131 h 533400"/>
                <a:gd name="connsiteX1562" fmla="*/ 1396491 w 1566862"/>
                <a:gd name="connsiteY1562" fmla="*/ 190519 h 533400"/>
                <a:gd name="connsiteX1563" fmla="*/ 1390322 w 1566862"/>
                <a:gd name="connsiteY1563" fmla="*/ 194026 h 533400"/>
                <a:gd name="connsiteX1564" fmla="*/ 1383934 w 1566862"/>
                <a:gd name="connsiteY1564" fmla="*/ 192268 h 533400"/>
                <a:gd name="connsiteX1565" fmla="*/ 1380354 w 1566862"/>
                <a:gd name="connsiteY1565" fmla="*/ 185970 h 533400"/>
                <a:gd name="connsiteX1566" fmla="*/ 1382111 w 1566862"/>
                <a:gd name="connsiteY1566" fmla="*/ 179582 h 533400"/>
                <a:gd name="connsiteX1567" fmla="*/ 1388280 w 1566862"/>
                <a:gd name="connsiteY1567" fmla="*/ 176075 h 533400"/>
                <a:gd name="connsiteX1568" fmla="*/ 1391838 w 1566862"/>
                <a:gd name="connsiteY1568" fmla="*/ 175631 h 533400"/>
                <a:gd name="connsiteX1569" fmla="*/ 1016000 w 1566862"/>
                <a:gd name="connsiteY1569" fmla="*/ 175631 h 533400"/>
                <a:gd name="connsiteX1570" fmla="*/ 1018830 w 1566862"/>
                <a:gd name="connsiteY1570" fmla="*/ 177832 h 533400"/>
                <a:gd name="connsiteX1571" fmla="*/ 1022410 w 1566862"/>
                <a:gd name="connsiteY1571" fmla="*/ 184131 h 533400"/>
                <a:gd name="connsiteX1572" fmla="*/ 1020653 w 1566862"/>
                <a:gd name="connsiteY1572" fmla="*/ 190519 h 533400"/>
                <a:gd name="connsiteX1573" fmla="*/ 1014484 w 1566862"/>
                <a:gd name="connsiteY1573" fmla="*/ 194026 h 533400"/>
                <a:gd name="connsiteX1574" fmla="*/ 1008096 w 1566862"/>
                <a:gd name="connsiteY1574" fmla="*/ 192268 h 533400"/>
                <a:gd name="connsiteX1575" fmla="*/ 1004515 w 1566862"/>
                <a:gd name="connsiteY1575" fmla="*/ 185970 h 533400"/>
                <a:gd name="connsiteX1576" fmla="*/ 1006273 w 1566862"/>
                <a:gd name="connsiteY1576" fmla="*/ 179582 h 533400"/>
                <a:gd name="connsiteX1577" fmla="*/ 1012442 w 1566862"/>
                <a:gd name="connsiteY1577" fmla="*/ 176075 h 533400"/>
                <a:gd name="connsiteX1578" fmla="*/ 1016000 w 1566862"/>
                <a:gd name="connsiteY1578" fmla="*/ 175631 h 533400"/>
                <a:gd name="connsiteX1579" fmla="*/ 640161 w 1566862"/>
                <a:gd name="connsiteY1579" fmla="*/ 175631 h 533400"/>
                <a:gd name="connsiteX1580" fmla="*/ 642991 w 1566862"/>
                <a:gd name="connsiteY1580" fmla="*/ 177832 h 533400"/>
                <a:gd name="connsiteX1581" fmla="*/ 646572 w 1566862"/>
                <a:gd name="connsiteY1581" fmla="*/ 184131 h 533400"/>
                <a:gd name="connsiteX1582" fmla="*/ 644815 w 1566862"/>
                <a:gd name="connsiteY1582" fmla="*/ 190519 h 533400"/>
                <a:gd name="connsiteX1583" fmla="*/ 638646 w 1566862"/>
                <a:gd name="connsiteY1583" fmla="*/ 194026 h 533400"/>
                <a:gd name="connsiteX1584" fmla="*/ 632258 w 1566862"/>
                <a:gd name="connsiteY1584" fmla="*/ 192268 h 533400"/>
                <a:gd name="connsiteX1585" fmla="*/ 628678 w 1566862"/>
                <a:gd name="connsiteY1585" fmla="*/ 185970 h 533400"/>
                <a:gd name="connsiteX1586" fmla="*/ 630434 w 1566862"/>
                <a:gd name="connsiteY1586" fmla="*/ 179582 h 533400"/>
                <a:gd name="connsiteX1587" fmla="*/ 636604 w 1566862"/>
                <a:gd name="connsiteY1587" fmla="*/ 176075 h 533400"/>
                <a:gd name="connsiteX1588" fmla="*/ 640161 w 1566862"/>
                <a:gd name="connsiteY1588" fmla="*/ 175631 h 533400"/>
                <a:gd name="connsiteX1589" fmla="*/ 264323 w 1566862"/>
                <a:gd name="connsiteY1589" fmla="*/ 175631 h 533400"/>
                <a:gd name="connsiteX1590" fmla="*/ 267153 w 1566862"/>
                <a:gd name="connsiteY1590" fmla="*/ 177832 h 533400"/>
                <a:gd name="connsiteX1591" fmla="*/ 270734 w 1566862"/>
                <a:gd name="connsiteY1591" fmla="*/ 184131 h 533400"/>
                <a:gd name="connsiteX1592" fmla="*/ 268977 w 1566862"/>
                <a:gd name="connsiteY1592" fmla="*/ 190519 h 533400"/>
                <a:gd name="connsiteX1593" fmla="*/ 262808 w 1566862"/>
                <a:gd name="connsiteY1593" fmla="*/ 194026 h 533400"/>
                <a:gd name="connsiteX1594" fmla="*/ 256420 w 1566862"/>
                <a:gd name="connsiteY1594" fmla="*/ 192268 h 533400"/>
                <a:gd name="connsiteX1595" fmla="*/ 252840 w 1566862"/>
                <a:gd name="connsiteY1595" fmla="*/ 185970 h 533400"/>
                <a:gd name="connsiteX1596" fmla="*/ 254597 w 1566862"/>
                <a:gd name="connsiteY1596" fmla="*/ 179582 h 533400"/>
                <a:gd name="connsiteX1597" fmla="*/ 260766 w 1566862"/>
                <a:gd name="connsiteY1597" fmla="*/ 176075 h 533400"/>
                <a:gd name="connsiteX1598" fmla="*/ 264323 w 1566862"/>
                <a:gd name="connsiteY1598" fmla="*/ 175631 h 533400"/>
                <a:gd name="connsiteX1599" fmla="*/ 1447749 w 1566862"/>
                <a:gd name="connsiteY1599" fmla="*/ 171289 h 533400"/>
                <a:gd name="connsiteX1600" fmla="*/ 1463650 w 1566862"/>
                <a:gd name="connsiteY1600" fmla="*/ 219629 h 533400"/>
                <a:gd name="connsiteX1601" fmla="*/ 1452702 w 1566862"/>
                <a:gd name="connsiteY1601" fmla="*/ 215094 h 533400"/>
                <a:gd name="connsiteX1602" fmla="*/ 1447126 w 1566862"/>
                <a:gd name="connsiteY1602" fmla="*/ 201632 h 533400"/>
                <a:gd name="connsiteX1603" fmla="*/ 1447126 w 1566862"/>
                <a:gd name="connsiteY1603" fmla="*/ 172793 h 533400"/>
                <a:gd name="connsiteX1604" fmla="*/ 1176567 w 1566862"/>
                <a:gd name="connsiteY1604" fmla="*/ 169566 h 533400"/>
                <a:gd name="connsiteX1605" fmla="*/ 1179542 w 1566862"/>
                <a:gd name="connsiteY1605" fmla="*/ 170956 h 533400"/>
                <a:gd name="connsiteX1606" fmla="*/ 1182975 w 1566862"/>
                <a:gd name="connsiteY1606" fmla="*/ 174708 h 533400"/>
                <a:gd name="connsiteX1607" fmla="*/ 1182706 w 1566862"/>
                <a:gd name="connsiteY1607" fmla="*/ 180770 h 533400"/>
                <a:gd name="connsiteX1608" fmla="*/ 1178955 w 1566862"/>
                <a:gd name="connsiteY1608" fmla="*/ 184203 h 533400"/>
                <a:gd name="connsiteX1609" fmla="*/ 1172893 w 1566862"/>
                <a:gd name="connsiteY1609" fmla="*/ 183934 h 533400"/>
                <a:gd name="connsiteX1610" fmla="*/ 1169460 w 1566862"/>
                <a:gd name="connsiteY1610" fmla="*/ 180182 h 533400"/>
                <a:gd name="connsiteX1611" fmla="*/ 1169729 w 1566862"/>
                <a:gd name="connsiteY1611" fmla="*/ 174120 h 533400"/>
                <a:gd name="connsiteX1612" fmla="*/ 1173480 w 1566862"/>
                <a:gd name="connsiteY1612" fmla="*/ 170687 h 533400"/>
                <a:gd name="connsiteX1613" fmla="*/ 1176567 w 1566862"/>
                <a:gd name="connsiteY1613" fmla="*/ 169566 h 533400"/>
                <a:gd name="connsiteX1614" fmla="*/ 800729 w 1566862"/>
                <a:gd name="connsiteY1614" fmla="*/ 169566 h 533400"/>
                <a:gd name="connsiteX1615" fmla="*/ 803704 w 1566862"/>
                <a:gd name="connsiteY1615" fmla="*/ 170956 h 533400"/>
                <a:gd name="connsiteX1616" fmla="*/ 807137 w 1566862"/>
                <a:gd name="connsiteY1616" fmla="*/ 174708 h 533400"/>
                <a:gd name="connsiteX1617" fmla="*/ 806868 w 1566862"/>
                <a:gd name="connsiteY1617" fmla="*/ 180770 h 533400"/>
                <a:gd name="connsiteX1618" fmla="*/ 803116 w 1566862"/>
                <a:gd name="connsiteY1618" fmla="*/ 184203 h 533400"/>
                <a:gd name="connsiteX1619" fmla="*/ 797055 w 1566862"/>
                <a:gd name="connsiteY1619" fmla="*/ 183934 h 533400"/>
                <a:gd name="connsiteX1620" fmla="*/ 793622 w 1566862"/>
                <a:gd name="connsiteY1620" fmla="*/ 180182 h 533400"/>
                <a:gd name="connsiteX1621" fmla="*/ 793890 w 1566862"/>
                <a:gd name="connsiteY1621" fmla="*/ 174120 h 533400"/>
                <a:gd name="connsiteX1622" fmla="*/ 797642 w 1566862"/>
                <a:gd name="connsiteY1622" fmla="*/ 170687 h 533400"/>
                <a:gd name="connsiteX1623" fmla="*/ 800729 w 1566862"/>
                <a:gd name="connsiteY1623" fmla="*/ 169566 h 533400"/>
                <a:gd name="connsiteX1624" fmla="*/ 424890 w 1566862"/>
                <a:gd name="connsiteY1624" fmla="*/ 169566 h 533400"/>
                <a:gd name="connsiteX1625" fmla="*/ 427866 w 1566862"/>
                <a:gd name="connsiteY1625" fmla="*/ 170956 h 533400"/>
                <a:gd name="connsiteX1626" fmla="*/ 431299 w 1566862"/>
                <a:gd name="connsiteY1626" fmla="*/ 174708 h 533400"/>
                <a:gd name="connsiteX1627" fmla="*/ 431030 w 1566862"/>
                <a:gd name="connsiteY1627" fmla="*/ 180770 h 533400"/>
                <a:gd name="connsiteX1628" fmla="*/ 427278 w 1566862"/>
                <a:gd name="connsiteY1628" fmla="*/ 184203 h 533400"/>
                <a:gd name="connsiteX1629" fmla="*/ 421217 w 1566862"/>
                <a:gd name="connsiteY1629" fmla="*/ 183934 h 533400"/>
                <a:gd name="connsiteX1630" fmla="*/ 417784 w 1566862"/>
                <a:gd name="connsiteY1630" fmla="*/ 180182 h 533400"/>
                <a:gd name="connsiteX1631" fmla="*/ 418052 w 1566862"/>
                <a:gd name="connsiteY1631" fmla="*/ 174120 h 533400"/>
                <a:gd name="connsiteX1632" fmla="*/ 421804 w 1566862"/>
                <a:gd name="connsiteY1632" fmla="*/ 170687 h 533400"/>
                <a:gd name="connsiteX1633" fmla="*/ 424890 w 1566862"/>
                <a:gd name="connsiteY1633" fmla="*/ 169566 h 533400"/>
                <a:gd name="connsiteX1634" fmla="*/ 1408522 w 1566862"/>
                <a:gd name="connsiteY1634" fmla="*/ 162337 h 533400"/>
                <a:gd name="connsiteX1635" fmla="*/ 1410870 w 1566862"/>
                <a:gd name="connsiteY1635" fmla="*/ 164165 h 533400"/>
                <a:gd name="connsiteX1636" fmla="*/ 1413781 w 1566862"/>
                <a:gd name="connsiteY1636" fmla="*/ 169285 h 533400"/>
                <a:gd name="connsiteX1637" fmla="*/ 1412323 w 1566862"/>
                <a:gd name="connsiteY1637" fmla="*/ 174587 h 533400"/>
                <a:gd name="connsiteX1638" fmla="*/ 1407202 w 1566862"/>
                <a:gd name="connsiteY1638" fmla="*/ 177498 h 533400"/>
                <a:gd name="connsiteX1639" fmla="*/ 1401900 w 1566862"/>
                <a:gd name="connsiteY1639" fmla="*/ 176040 h 533400"/>
                <a:gd name="connsiteX1640" fmla="*/ 1398989 w 1566862"/>
                <a:gd name="connsiteY1640" fmla="*/ 170919 h 533400"/>
                <a:gd name="connsiteX1641" fmla="*/ 1400448 w 1566862"/>
                <a:gd name="connsiteY1641" fmla="*/ 165617 h 533400"/>
                <a:gd name="connsiteX1642" fmla="*/ 1405568 w 1566862"/>
                <a:gd name="connsiteY1642" fmla="*/ 162706 h 533400"/>
                <a:gd name="connsiteX1643" fmla="*/ 1408522 w 1566862"/>
                <a:gd name="connsiteY1643" fmla="*/ 162337 h 533400"/>
                <a:gd name="connsiteX1644" fmla="*/ 1032683 w 1566862"/>
                <a:gd name="connsiteY1644" fmla="*/ 162337 h 533400"/>
                <a:gd name="connsiteX1645" fmla="*/ 1035032 w 1566862"/>
                <a:gd name="connsiteY1645" fmla="*/ 164165 h 533400"/>
                <a:gd name="connsiteX1646" fmla="*/ 1037943 w 1566862"/>
                <a:gd name="connsiteY1646" fmla="*/ 169285 h 533400"/>
                <a:gd name="connsiteX1647" fmla="*/ 1036484 w 1566862"/>
                <a:gd name="connsiteY1647" fmla="*/ 174587 h 533400"/>
                <a:gd name="connsiteX1648" fmla="*/ 1031364 w 1566862"/>
                <a:gd name="connsiteY1648" fmla="*/ 177498 h 533400"/>
                <a:gd name="connsiteX1649" fmla="*/ 1026062 w 1566862"/>
                <a:gd name="connsiteY1649" fmla="*/ 176040 h 533400"/>
                <a:gd name="connsiteX1650" fmla="*/ 1023151 w 1566862"/>
                <a:gd name="connsiteY1650" fmla="*/ 170919 h 533400"/>
                <a:gd name="connsiteX1651" fmla="*/ 1024610 w 1566862"/>
                <a:gd name="connsiteY1651" fmla="*/ 165617 h 533400"/>
                <a:gd name="connsiteX1652" fmla="*/ 1029730 w 1566862"/>
                <a:gd name="connsiteY1652" fmla="*/ 162706 h 533400"/>
                <a:gd name="connsiteX1653" fmla="*/ 1032683 w 1566862"/>
                <a:gd name="connsiteY1653" fmla="*/ 162337 h 533400"/>
                <a:gd name="connsiteX1654" fmla="*/ 656845 w 1566862"/>
                <a:gd name="connsiteY1654" fmla="*/ 162337 h 533400"/>
                <a:gd name="connsiteX1655" fmla="*/ 659194 w 1566862"/>
                <a:gd name="connsiteY1655" fmla="*/ 164165 h 533400"/>
                <a:gd name="connsiteX1656" fmla="*/ 662105 w 1566862"/>
                <a:gd name="connsiteY1656" fmla="*/ 169285 h 533400"/>
                <a:gd name="connsiteX1657" fmla="*/ 660647 w 1566862"/>
                <a:gd name="connsiteY1657" fmla="*/ 174587 h 533400"/>
                <a:gd name="connsiteX1658" fmla="*/ 655526 w 1566862"/>
                <a:gd name="connsiteY1658" fmla="*/ 177498 h 533400"/>
                <a:gd name="connsiteX1659" fmla="*/ 650223 w 1566862"/>
                <a:gd name="connsiteY1659" fmla="*/ 176040 h 533400"/>
                <a:gd name="connsiteX1660" fmla="*/ 647313 w 1566862"/>
                <a:gd name="connsiteY1660" fmla="*/ 170919 h 533400"/>
                <a:gd name="connsiteX1661" fmla="*/ 648772 w 1566862"/>
                <a:gd name="connsiteY1661" fmla="*/ 165617 h 533400"/>
                <a:gd name="connsiteX1662" fmla="*/ 653892 w 1566862"/>
                <a:gd name="connsiteY1662" fmla="*/ 162706 h 533400"/>
                <a:gd name="connsiteX1663" fmla="*/ 656845 w 1566862"/>
                <a:gd name="connsiteY1663" fmla="*/ 162337 h 533400"/>
                <a:gd name="connsiteX1664" fmla="*/ 281007 w 1566862"/>
                <a:gd name="connsiteY1664" fmla="*/ 162337 h 533400"/>
                <a:gd name="connsiteX1665" fmla="*/ 283356 w 1566862"/>
                <a:gd name="connsiteY1665" fmla="*/ 164165 h 533400"/>
                <a:gd name="connsiteX1666" fmla="*/ 286267 w 1566862"/>
                <a:gd name="connsiteY1666" fmla="*/ 169285 h 533400"/>
                <a:gd name="connsiteX1667" fmla="*/ 284809 w 1566862"/>
                <a:gd name="connsiteY1667" fmla="*/ 174587 h 533400"/>
                <a:gd name="connsiteX1668" fmla="*/ 279688 w 1566862"/>
                <a:gd name="connsiteY1668" fmla="*/ 177498 h 533400"/>
                <a:gd name="connsiteX1669" fmla="*/ 274386 w 1566862"/>
                <a:gd name="connsiteY1669" fmla="*/ 176040 h 533400"/>
                <a:gd name="connsiteX1670" fmla="*/ 271476 w 1566862"/>
                <a:gd name="connsiteY1670" fmla="*/ 170919 h 533400"/>
                <a:gd name="connsiteX1671" fmla="*/ 272934 w 1566862"/>
                <a:gd name="connsiteY1671" fmla="*/ 165617 h 533400"/>
                <a:gd name="connsiteX1672" fmla="*/ 278054 w 1566862"/>
                <a:gd name="connsiteY1672" fmla="*/ 162706 h 533400"/>
                <a:gd name="connsiteX1673" fmla="*/ 281007 w 1566862"/>
                <a:gd name="connsiteY1673" fmla="*/ 162337 h 533400"/>
                <a:gd name="connsiteX1674" fmla="*/ 1090327 w 1566862"/>
                <a:gd name="connsiteY1674" fmla="*/ 153753 h 533400"/>
                <a:gd name="connsiteX1675" fmla="*/ 1117163 w 1566862"/>
                <a:gd name="connsiteY1675" fmla="*/ 153753 h 533400"/>
                <a:gd name="connsiteX1676" fmla="*/ 1144001 w 1566862"/>
                <a:gd name="connsiteY1676" fmla="*/ 153753 h 533400"/>
                <a:gd name="connsiteX1677" fmla="*/ 1163040 w 1566862"/>
                <a:gd name="connsiteY1677" fmla="*/ 172793 h 533400"/>
                <a:gd name="connsiteX1678" fmla="*/ 1163040 w 1566862"/>
                <a:gd name="connsiteY1678" fmla="*/ 201632 h 533400"/>
                <a:gd name="connsiteX1679" fmla="*/ 1144001 w 1566862"/>
                <a:gd name="connsiteY1679" fmla="*/ 220671 h 533400"/>
                <a:gd name="connsiteX1680" fmla="*/ 1117163 w 1566862"/>
                <a:gd name="connsiteY1680" fmla="*/ 220671 h 533400"/>
                <a:gd name="connsiteX1681" fmla="*/ 1090327 w 1566862"/>
                <a:gd name="connsiteY1681" fmla="*/ 220671 h 533400"/>
                <a:gd name="connsiteX1682" fmla="*/ 1071288 w 1566862"/>
                <a:gd name="connsiteY1682" fmla="*/ 201632 h 533400"/>
                <a:gd name="connsiteX1683" fmla="*/ 1071288 w 1566862"/>
                <a:gd name="connsiteY1683" fmla="*/ 172793 h 533400"/>
                <a:gd name="connsiteX1684" fmla="*/ 1090327 w 1566862"/>
                <a:gd name="connsiteY1684" fmla="*/ 153753 h 533400"/>
                <a:gd name="connsiteX1685" fmla="*/ 714489 w 1566862"/>
                <a:gd name="connsiteY1685" fmla="*/ 153753 h 533400"/>
                <a:gd name="connsiteX1686" fmla="*/ 741326 w 1566862"/>
                <a:gd name="connsiteY1686" fmla="*/ 153753 h 533400"/>
                <a:gd name="connsiteX1687" fmla="*/ 768164 w 1566862"/>
                <a:gd name="connsiteY1687" fmla="*/ 153753 h 533400"/>
                <a:gd name="connsiteX1688" fmla="*/ 787203 w 1566862"/>
                <a:gd name="connsiteY1688" fmla="*/ 172793 h 533400"/>
                <a:gd name="connsiteX1689" fmla="*/ 787203 w 1566862"/>
                <a:gd name="connsiteY1689" fmla="*/ 201632 h 533400"/>
                <a:gd name="connsiteX1690" fmla="*/ 768164 w 1566862"/>
                <a:gd name="connsiteY1690" fmla="*/ 220671 h 533400"/>
                <a:gd name="connsiteX1691" fmla="*/ 741326 w 1566862"/>
                <a:gd name="connsiteY1691" fmla="*/ 220671 h 533400"/>
                <a:gd name="connsiteX1692" fmla="*/ 714488 w 1566862"/>
                <a:gd name="connsiteY1692" fmla="*/ 220671 h 533400"/>
                <a:gd name="connsiteX1693" fmla="*/ 695449 w 1566862"/>
                <a:gd name="connsiteY1693" fmla="*/ 201632 h 533400"/>
                <a:gd name="connsiteX1694" fmla="*/ 695449 w 1566862"/>
                <a:gd name="connsiteY1694" fmla="*/ 172793 h 533400"/>
                <a:gd name="connsiteX1695" fmla="*/ 714489 w 1566862"/>
                <a:gd name="connsiteY1695" fmla="*/ 153753 h 533400"/>
                <a:gd name="connsiteX1696" fmla="*/ 338651 w 1566862"/>
                <a:gd name="connsiteY1696" fmla="*/ 153753 h 533400"/>
                <a:gd name="connsiteX1697" fmla="*/ 365487 w 1566862"/>
                <a:gd name="connsiteY1697" fmla="*/ 153753 h 533400"/>
                <a:gd name="connsiteX1698" fmla="*/ 365488 w 1566862"/>
                <a:gd name="connsiteY1698" fmla="*/ 153753 h 533400"/>
                <a:gd name="connsiteX1699" fmla="*/ 392325 w 1566862"/>
                <a:gd name="connsiteY1699" fmla="*/ 153753 h 533400"/>
                <a:gd name="connsiteX1700" fmla="*/ 411364 w 1566862"/>
                <a:gd name="connsiteY1700" fmla="*/ 172793 h 533400"/>
                <a:gd name="connsiteX1701" fmla="*/ 411364 w 1566862"/>
                <a:gd name="connsiteY1701" fmla="*/ 201632 h 533400"/>
                <a:gd name="connsiteX1702" fmla="*/ 392325 w 1566862"/>
                <a:gd name="connsiteY1702" fmla="*/ 220671 h 533400"/>
                <a:gd name="connsiteX1703" fmla="*/ 365488 w 1566862"/>
                <a:gd name="connsiteY1703" fmla="*/ 220671 h 533400"/>
                <a:gd name="connsiteX1704" fmla="*/ 365487 w 1566862"/>
                <a:gd name="connsiteY1704" fmla="*/ 220671 h 533400"/>
                <a:gd name="connsiteX1705" fmla="*/ 338651 w 1566862"/>
                <a:gd name="connsiteY1705" fmla="*/ 220671 h 533400"/>
                <a:gd name="connsiteX1706" fmla="*/ 319612 w 1566862"/>
                <a:gd name="connsiteY1706" fmla="*/ 201632 h 533400"/>
                <a:gd name="connsiteX1707" fmla="*/ 319612 w 1566862"/>
                <a:gd name="connsiteY1707" fmla="*/ 172793 h 533400"/>
                <a:gd name="connsiteX1708" fmla="*/ 338651 w 1566862"/>
                <a:gd name="connsiteY1708" fmla="*/ 153753 h 533400"/>
                <a:gd name="connsiteX1709" fmla="*/ 1430177 w 1566862"/>
                <a:gd name="connsiteY1709" fmla="*/ 138834 h 533400"/>
                <a:gd name="connsiteX1710" fmla="*/ 1435468 w 1566862"/>
                <a:gd name="connsiteY1710" fmla="*/ 140154 h 533400"/>
                <a:gd name="connsiteX1711" fmla="*/ 1438164 w 1566862"/>
                <a:gd name="connsiteY1711" fmla="*/ 142151 h 533400"/>
                <a:gd name="connsiteX1712" fmla="*/ 1443737 w 1566862"/>
                <a:gd name="connsiteY1712" fmla="*/ 159093 h 533400"/>
                <a:gd name="connsiteX1713" fmla="*/ 1435943 w 1566862"/>
                <a:gd name="connsiteY1713" fmla="*/ 169621 h 533400"/>
                <a:gd name="connsiteX1714" fmla="*/ 1425979 w 1566862"/>
                <a:gd name="connsiteY1714" fmla="*/ 171107 h 533400"/>
                <a:gd name="connsiteX1715" fmla="*/ 1417306 w 1566862"/>
                <a:gd name="connsiteY1715" fmla="*/ 164687 h 533400"/>
                <a:gd name="connsiteX1716" fmla="*/ 1415819 w 1566862"/>
                <a:gd name="connsiteY1716" fmla="*/ 154722 h 533400"/>
                <a:gd name="connsiteX1717" fmla="*/ 1425504 w 1566862"/>
                <a:gd name="connsiteY1717" fmla="*/ 141641 h 533400"/>
                <a:gd name="connsiteX1718" fmla="*/ 1430177 w 1566862"/>
                <a:gd name="connsiteY1718" fmla="*/ 138834 h 533400"/>
                <a:gd name="connsiteX1719" fmla="*/ 1054339 w 1566862"/>
                <a:gd name="connsiteY1719" fmla="*/ 138834 h 533400"/>
                <a:gd name="connsiteX1720" fmla="*/ 1059630 w 1566862"/>
                <a:gd name="connsiteY1720" fmla="*/ 140154 h 533400"/>
                <a:gd name="connsiteX1721" fmla="*/ 1068302 w 1566862"/>
                <a:gd name="connsiteY1721" fmla="*/ 146575 h 533400"/>
                <a:gd name="connsiteX1722" fmla="*/ 1069789 w 1566862"/>
                <a:gd name="connsiteY1722" fmla="*/ 156540 h 533400"/>
                <a:gd name="connsiteX1723" fmla="*/ 1060105 w 1566862"/>
                <a:gd name="connsiteY1723" fmla="*/ 169621 h 533400"/>
                <a:gd name="connsiteX1724" fmla="*/ 1050140 w 1566862"/>
                <a:gd name="connsiteY1724" fmla="*/ 171107 h 533400"/>
                <a:gd name="connsiteX1725" fmla="*/ 1041468 w 1566862"/>
                <a:gd name="connsiteY1725" fmla="*/ 164687 h 533400"/>
                <a:gd name="connsiteX1726" fmla="*/ 1039981 w 1566862"/>
                <a:gd name="connsiteY1726" fmla="*/ 154722 h 533400"/>
                <a:gd name="connsiteX1727" fmla="*/ 1049665 w 1566862"/>
                <a:gd name="connsiteY1727" fmla="*/ 141641 h 533400"/>
                <a:gd name="connsiteX1728" fmla="*/ 1054339 w 1566862"/>
                <a:gd name="connsiteY1728" fmla="*/ 138834 h 533400"/>
                <a:gd name="connsiteX1729" fmla="*/ 678501 w 1566862"/>
                <a:gd name="connsiteY1729" fmla="*/ 138834 h 533400"/>
                <a:gd name="connsiteX1730" fmla="*/ 683791 w 1566862"/>
                <a:gd name="connsiteY1730" fmla="*/ 140154 h 533400"/>
                <a:gd name="connsiteX1731" fmla="*/ 692464 w 1566862"/>
                <a:gd name="connsiteY1731" fmla="*/ 146575 h 533400"/>
                <a:gd name="connsiteX1732" fmla="*/ 693951 w 1566862"/>
                <a:gd name="connsiteY1732" fmla="*/ 156540 h 533400"/>
                <a:gd name="connsiteX1733" fmla="*/ 684266 w 1566862"/>
                <a:gd name="connsiteY1733" fmla="*/ 169621 h 533400"/>
                <a:gd name="connsiteX1734" fmla="*/ 674302 w 1566862"/>
                <a:gd name="connsiteY1734" fmla="*/ 171107 h 533400"/>
                <a:gd name="connsiteX1735" fmla="*/ 665630 w 1566862"/>
                <a:gd name="connsiteY1735" fmla="*/ 164687 h 533400"/>
                <a:gd name="connsiteX1736" fmla="*/ 664143 w 1566862"/>
                <a:gd name="connsiteY1736" fmla="*/ 154722 h 533400"/>
                <a:gd name="connsiteX1737" fmla="*/ 673827 w 1566862"/>
                <a:gd name="connsiteY1737" fmla="*/ 141641 h 533400"/>
                <a:gd name="connsiteX1738" fmla="*/ 678501 w 1566862"/>
                <a:gd name="connsiteY1738" fmla="*/ 138834 h 533400"/>
                <a:gd name="connsiteX1739" fmla="*/ 302664 w 1566862"/>
                <a:gd name="connsiteY1739" fmla="*/ 138834 h 533400"/>
                <a:gd name="connsiteX1740" fmla="*/ 307954 w 1566862"/>
                <a:gd name="connsiteY1740" fmla="*/ 140154 h 533400"/>
                <a:gd name="connsiteX1741" fmla="*/ 316626 w 1566862"/>
                <a:gd name="connsiteY1741" fmla="*/ 146575 h 533400"/>
                <a:gd name="connsiteX1742" fmla="*/ 318113 w 1566862"/>
                <a:gd name="connsiteY1742" fmla="*/ 156540 h 533400"/>
                <a:gd name="connsiteX1743" fmla="*/ 308429 w 1566862"/>
                <a:gd name="connsiteY1743" fmla="*/ 169621 h 533400"/>
                <a:gd name="connsiteX1744" fmla="*/ 298464 w 1566862"/>
                <a:gd name="connsiteY1744" fmla="*/ 171107 h 533400"/>
                <a:gd name="connsiteX1745" fmla="*/ 289792 w 1566862"/>
                <a:gd name="connsiteY1745" fmla="*/ 164687 h 533400"/>
                <a:gd name="connsiteX1746" fmla="*/ 288305 w 1566862"/>
                <a:gd name="connsiteY1746" fmla="*/ 154722 h 533400"/>
                <a:gd name="connsiteX1747" fmla="*/ 297990 w 1566862"/>
                <a:gd name="connsiteY1747" fmla="*/ 141641 h 533400"/>
                <a:gd name="connsiteX1748" fmla="*/ 302664 w 1566862"/>
                <a:gd name="connsiteY1748" fmla="*/ 138834 h 533400"/>
                <a:gd name="connsiteX1749" fmla="*/ 1305083 w 1566862"/>
                <a:gd name="connsiteY1749" fmla="*/ 137966 h 533400"/>
                <a:gd name="connsiteX1750" fmla="*/ 1335329 w 1566862"/>
                <a:gd name="connsiteY1750" fmla="*/ 150494 h 533400"/>
                <a:gd name="connsiteX1751" fmla="*/ 1381141 w 1566862"/>
                <a:gd name="connsiteY1751" fmla="*/ 196306 h 533400"/>
                <a:gd name="connsiteX1752" fmla="*/ 1393669 w 1566862"/>
                <a:gd name="connsiteY1752" fmla="*/ 226551 h 533400"/>
                <a:gd name="connsiteX1753" fmla="*/ 1393613 w 1566862"/>
                <a:gd name="connsiteY1753" fmla="*/ 226551 h 533400"/>
                <a:gd name="connsiteX1754" fmla="*/ 1393669 w 1566862"/>
                <a:gd name="connsiteY1754" fmla="*/ 226836 h 533400"/>
                <a:gd name="connsiteX1755" fmla="*/ 1381141 w 1566862"/>
                <a:gd name="connsiteY1755" fmla="*/ 257081 h 533400"/>
                <a:gd name="connsiteX1756" fmla="*/ 1335329 w 1566862"/>
                <a:gd name="connsiteY1756" fmla="*/ 302894 h 533400"/>
                <a:gd name="connsiteX1757" fmla="*/ 1274838 w 1566862"/>
                <a:gd name="connsiteY1757" fmla="*/ 302894 h 533400"/>
                <a:gd name="connsiteX1758" fmla="*/ 1229025 w 1566862"/>
                <a:gd name="connsiteY1758" fmla="*/ 257081 h 533400"/>
                <a:gd name="connsiteX1759" fmla="*/ 1216497 w 1566862"/>
                <a:gd name="connsiteY1759" fmla="*/ 226836 h 533400"/>
                <a:gd name="connsiteX1760" fmla="*/ 1216553 w 1566862"/>
                <a:gd name="connsiteY1760" fmla="*/ 226551 h 533400"/>
                <a:gd name="connsiteX1761" fmla="*/ 1216497 w 1566862"/>
                <a:gd name="connsiteY1761" fmla="*/ 226551 h 533400"/>
                <a:gd name="connsiteX1762" fmla="*/ 1229025 w 1566862"/>
                <a:gd name="connsiteY1762" fmla="*/ 196306 h 533400"/>
                <a:gd name="connsiteX1763" fmla="*/ 1274838 w 1566862"/>
                <a:gd name="connsiteY1763" fmla="*/ 150494 h 533400"/>
                <a:gd name="connsiteX1764" fmla="*/ 1305083 w 1566862"/>
                <a:gd name="connsiteY1764" fmla="*/ 137966 h 533400"/>
                <a:gd name="connsiteX1765" fmla="*/ 929245 w 1566862"/>
                <a:gd name="connsiteY1765" fmla="*/ 137966 h 533400"/>
                <a:gd name="connsiteX1766" fmla="*/ 959491 w 1566862"/>
                <a:gd name="connsiteY1766" fmla="*/ 150494 h 533400"/>
                <a:gd name="connsiteX1767" fmla="*/ 1005303 w 1566862"/>
                <a:gd name="connsiteY1767" fmla="*/ 196306 h 533400"/>
                <a:gd name="connsiteX1768" fmla="*/ 1017831 w 1566862"/>
                <a:gd name="connsiteY1768" fmla="*/ 226551 h 533400"/>
                <a:gd name="connsiteX1769" fmla="*/ 1017775 w 1566862"/>
                <a:gd name="connsiteY1769" fmla="*/ 226551 h 533400"/>
                <a:gd name="connsiteX1770" fmla="*/ 1017831 w 1566862"/>
                <a:gd name="connsiteY1770" fmla="*/ 226836 h 533400"/>
                <a:gd name="connsiteX1771" fmla="*/ 1005303 w 1566862"/>
                <a:gd name="connsiteY1771" fmla="*/ 257081 h 533400"/>
                <a:gd name="connsiteX1772" fmla="*/ 959491 w 1566862"/>
                <a:gd name="connsiteY1772" fmla="*/ 302894 h 533400"/>
                <a:gd name="connsiteX1773" fmla="*/ 899000 w 1566862"/>
                <a:gd name="connsiteY1773" fmla="*/ 302894 h 533400"/>
                <a:gd name="connsiteX1774" fmla="*/ 853188 w 1566862"/>
                <a:gd name="connsiteY1774" fmla="*/ 257081 h 533400"/>
                <a:gd name="connsiteX1775" fmla="*/ 840659 w 1566862"/>
                <a:gd name="connsiteY1775" fmla="*/ 226836 h 533400"/>
                <a:gd name="connsiteX1776" fmla="*/ 840715 w 1566862"/>
                <a:gd name="connsiteY1776" fmla="*/ 226551 h 533400"/>
                <a:gd name="connsiteX1777" fmla="*/ 840659 w 1566862"/>
                <a:gd name="connsiteY1777" fmla="*/ 226551 h 533400"/>
                <a:gd name="connsiteX1778" fmla="*/ 853188 w 1566862"/>
                <a:gd name="connsiteY1778" fmla="*/ 196306 h 533400"/>
                <a:gd name="connsiteX1779" fmla="*/ 899000 w 1566862"/>
                <a:gd name="connsiteY1779" fmla="*/ 150494 h 533400"/>
                <a:gd name="connsiteX1780" fmla="*/ 929245 w 1566862"/>
                <a:gd name="connsiteY1780" fmla="*/ 137966 h 533400"/>
                <a:gd name="connsiteX1781" fmla="*/ 553407 w 1566862"/>
                <a:gd name="connsiteY1781" fmla="*/ 137966 h 533400"/>
                <a:gd name="connsiteX1782" fmla="*/ 583652 w 1566862"/>
                <a:gd name="connsiteY1782" fmla="*/ 150494 h 533400"/>
                <a:gd name="connsiteX1783" fmla="*/ 629465 w 1566862"/>
                <a:gd name="connsiteY1783" fmla="*/ 196306 h 533400"/>
                <a:gd name="connsiteX1784" fmla="*/ 641993 w 1566862"/>
                <a:gd name="connsiteY1784" fmla="*/ 226551 h 533400"/>
                <a:gd name="connsiteX1785" fmla="*/ 641938 w 1566862"/>
                <a:gd name="connsiteY1785" fmla="*/ 226551 h 533400"/>
                <a:gd name="connsiteX1786" fmla="*/ 641993 w 1566862"/>
                <a:gd name="connsiteY1786" fmla="*/ 226836 h 533400"/>
                <a:gd name="connsiteX1787" fmla="*/ 629465 w 1566862"/>
                <a:gd name="connsiteY1787" fmla="*/ 257081 h 533400"/>
                <a:gd name="connsiteX1788" fmla="*/ 583652 w 1566862"/>
                <a:gd name="connsiteY1788" fmla="*/ 302894 h 533400"/>
                <a:gd name="connsiteX1789" fmla="*/ 523162 w 1566862"/>
                <a:gd name="connsiteY1789" fmla="*/ 302894 h 533400"/>
                <a:gd name="connsiteX1790" fmla="*/ 477350 w 1566862"/>
                <a:gd name="connsiteY1790" fmla="*/ 257081 h 533400"/>
                <a:gd name="connsiteX1791" fmla="*/ 464822 w 1566862"/>
                <a:gd name="connsiteY1791" fmla="*/ 226836 h 533400"/>
                <a:gd name="connsiteX1792" fmla="*/ 464877 w 1566862"/>
                <a:gd name="connsiteY1792" fmla="*/ 226551 h 533400"/>
                <a:gd name="connsiteX1793" fmla="*/ 464821 w 1566862"/>
                <a:gd name="connsiteY1793" fmla="*/ 226551 h 533400"/>
                <a:gd name="connsiteX1794" fmla="*/ 477349 w 1566862"/>
                <a:gd name="connsiteY1794" fmla="*/ 196306 h 533400"/>
                <a:gd name="connsiteX1795" fmla="*/ 523162 w 1566862"/>
                <a:gd name="connsiteY1795" fmla="*/ 150494 h 533400"/>
                <a:gd name="connsiteX1796" fmla="*/ 553407 w 1566862"/>
                <a:gd name="connsiteY1796" fmla="*/ 137966 h 533400"/>
                <a:gd name="connsiteX1797" fmla="*/ 177569 w 1566862"/>
                <a:gd name="connsiteY1797" fmla="*/ 137966 h 533400"/>
                <a:gd name="connsiteX1798" fmla="*/ 207815 w 1566862"/>
                <a:gd name="connsiteY1798" fmla="*/ 150494 h 533400"/>
                <a:gd name="connsiteX1799" fmla="*/ 253627 w 1566862"/>
                <a:gd name="connsiteY1799" fmla="*/ 196306 h 533400"/>
                <a:gd name="connsiteX1800" fmla="*/ 266154 w 1566862"/>
                <a:gd name="connsiteY1800" fmla="*/ 226551 h 533400"/>
                <a:gd name="connsiteX1801" fmla="*/ 266100 w 1566862"/>
                <a:gd name="connsiteY1801" fmla="*/ 226551 h 533400"/>
                <a:gd name="connsiteX1802" fmla="*/ 266155 w 1566862"/>
                <a:gd name="connsiteY1802" fmla="*/ 226836 h 533400"/>
                <a:gd name="connsiteX1803" fmla="*/ 253627 w 1566862"/>
                <a:gd name="connsiteY1803" fmla="*/ 257081 h 533400"/>
                <a:gd name="connsiteX1804" fmla="*/ 207815 w 1566862"/>
                <a:gd name="connsiteY1804" fmla="*/ 302894 h 533400"/>
                <a:gd name="connsiteX1805" fmla="*/ 147324 w 1566862"/>
                <a:gd name="connsiteY1805" fmla="*/ 302894 h 533400"/>
                <a:gd name="connsiteX1806" fmla="*/ 101512 w 1566862"/>
                <a:gd name="connsiteY1806" fmla="*/ 257081 h 533400"/>
                <a:gd name="connsiteX1807" fmla="*/ 95593 w 1566862"/>
                <a:gd name="connsiteY1807" fmla="*/ 242793 h 533400"/>
                <a:gd name="connsiteX1808" fmla="*/ 115478 w 1566862"/>
                <a:gd name="connsiteY1808" fmla="*/ 182340 h 533400"/>
                <a:gd name="connsiteX1809" fmla="*/ 147324 w 1566862"/>
                <a:gd name="connsiteY1809" fmla="*/ 150494 h 533400"/>
                <a:gd name="connsiteX1810" fmla="*/ 177569 w 1566862"/>
                <a:gd name="connsiteY1810" fmla="*/ 137966 h 533400"/>
                <a:gd name="connsiteX1811" fmla="*/ 130264 w 1566862"/>
                <a:gd name="connsiteY1811" fmla="*/ 137390 h 533400"/>
                <a:gd name="connsiteX1812" fmla="*/ 131537 w 1566862"/>
                <a:gd name="connsiteY1812" fmla="*/ 138663 h 533400"/>
                <a:gd name="connsiteX1813" fmla="*/ 131537 w 1566862"/>
                <a:gd name="connsiteY1813" fmla="*/ 155845 h 533400"/>
                <a:gd name="connsiteX1814" fmla="*/ 120594 w 1566862"/>
                <a:gd name="connsiteY1814" fmla="*/ 166788 h 533400"/>
                <a:gd name="connsiteX1815" fmla="*/ 1096132 w 1566862"/>
                <a:gd name="connsiteY1815" fmla="*/ 134688 h 533400"/>
                <a:gd name="connsiteX1816" fmla="*/ 1099108 w 1566862"/>
                <a:gd name="connsiteY1816" fmla="*/ 136078 h 533400"/>
                <a:gd name="connsiteX1817" fmla="*/ 1102541 w 1566862"/>
                <a:gd name="connsiteY1817" fmla="*/ 139829 h 533400"/>
                <a:gd name="connsiteX1818" fmla="*/ 1102272 w 1566862"/>
                <a:gd name="connsiteY1818" fmla="*/ 145891 h 533400"/>
                <a:gd name="connsiteX1819" fmla="*/ 1098520 w 1566862"/>
                <a:gd name="connsiteY1819" fmla="*/ 149324 h 533400"/>
                <a:gd name="connsiteX1820" fmla="*/ 1092458 w 1566862"/>
                <a:gd name="connsiteY1820" fmla="*/ 149055 h 533400"/>
                <a:gd name="connsiteX1821" fmla="*/ 1089025 w 1566862"/>
                <a:gd name="connsiteY1821" fmla="*/ 145303 h 533400"/>
                <a:gd name="connsiteX1822" fmla="*/ 1089294 w 1566862"/>
                <a:gd name="connsiteY1822" fmla="*/ 139241 h 533400"/>
                <a:gd name="connsiteX1823" fmla="*/ 1093046 w 1566862"/>
                <a:gd name="connsiteY1823" fmla="*/ 135809 h 533400"/>
                <a:gd name="connsiteX1824" fmla="*/ 1096132 w 1566862"/>
                <a:gd name="connsiteY1824" fmla="*/ 134688 h 533400"/>
                <a:gd name="connsiteX1825" fmla="*/ 720295 w 1566862"/>
                <a:gd name="connsiteY1825" fmla="*/ 134688 h 533400"/>
                <a:gd name="connsiteX1826" fmla="*/ 723270 w 1566862"/>
                <a:gd name="connsiteY1826" fmla="*/ 136078 h 533400"/>
                <a:gd name="connsiteX1827" fmla="*/ 726702 w 1566862"/>
                <a:gd name="connsiteY1827" fmla="*/ 139829 h 533400"/>
                <a:gd name="connsiteX1828" fmla="*/ 726434 w 1566862"/>
                <a:gd name="connsiteY1828" fmla="*/ 145891 h 533400"/>
                <a:gd name="connsiteX1829" fmla="*/ 722682 w 1566862"/>
                <a:gd name="connsiteY1829" fmla="*/ 149324 h 533400"/>
                <a:gd name="connsiteX1830" fmla="*/ 716619 w 1566862"/>
                <a:gd name="connsiteY1830" fmla="*/ 149055 h 533400"/>
                <a:gd name="connsiteX1831" fmla="*/ 713187 w 1566862"/>
                <a:gd name="connsiteY1831" fmla="*/ 145303 h 533400"/>
                <a:gd name="connsiteX1832" fmla="*/ 713456 w 1566862"/>
                <a:gd name="connsiteY1832" fmla="*/ 139241 h 533400"/>
                <a:gd name="connsiteX1833" fmla="*/ 717208 w 1566862"/>
                <a:gd name="connsiteY1833" fmla="*/ 135809 h 533400"/>
                <a:gd name="connsiteX1834" fmla="*/ 720295 w 1566862"/>
                <a:gd name="connsiteY1834" fmla="*/ 134688 h 533400"/>
                <a:gd name="connsiteX1835" fmla="*/ 344457 w 1566862"/>
                <a:gd name="connsiteY1835" fmla="*/ 134688 h 533400"/>
                <a:gd name="connsiteX1836" fmla="*/ 347432 w 1566862"/>
                <a:gd name="connsiteY1836" fmla="*/ 136078 h 533400"/>
                <a:gd name="connsiteX1837" fmla="*/ 350864 w 1566862"/>
                <a:gd name="connsiteY1837" fmla="*/ 139829 h 533400"/>
                <a:gd name="connsiteX1838" fmla="*/ 350596 w 1566862"/>
                <a:gd name="connsiteY1838" fmla="*/ 145891 h 533400"/>
                <a:gd name="connsiteX1839" fmla="*/ 346844 w 1566862"/>
                <a:gd name="connsiteY1839" fmla="*/ 149324 h 533400"/>
                <a:gd name="connsiteX1840" fmla="*/ 340782 w 1566862"/>
                <a:gd name="connsiteY1840" fmla="*/ 149055 h 533400"/>
                <a:gd name="connsiteX1841" fmla="*/ 337349 w 1566862"/>
                <a:gd name="connsiteY1841" fmla="*/ 145303 h 533400"/>
                <a:gd name="connsiteX1842" fmla="*/ 337618 w 1566862"/>
                <a:gd name="connsiteY1842" fmla="*/ 139241 h 533400"/>
                <a:gd name="connsiteX1843" fmla="*/ 341370 w 1566862"/>
                <a:gd name="connsiteY1843" fmla="*/ 135809 h 533400"/>
                <a:gd name="connsiteX1844" fmla="*/ 344457 w 1566862"/>
                <a:gd name="connsiteY1844" fmla="*/ 134688 h 533400"/>
                <a:gd name="connsiteX1845" fmla="*/ 1142400 w 1566862"/>
                <a:gd name="connsiteY1845" fmla="*/ 134687 h 533400"/>
                <a:gd name="connsiteX1846" fmla="*/ 1145374 w 1566862"/>
                <a:gd name="connsiteY1846" fmla="*/ 136077 h 533400"/>
                <a:gd name="connsiteX1847" fmla="*/ 1148808 w 1566862"/>
                <a:gd name="connsiteY1847" fmla="*/ 139829 h 533400"/>
                <a:gd name="connsiteX1848" fmla="*/ 1148539 w 1566862"/>
                <a:gd name="connsiteY1848" fmla="*/ 145890 h 533400"/>
                <a:gd name="connsiteX1849" fmla="*/ 1144787 w 1566862"/>
                <a:gd name="connsiteY1849" fmla="*/ 149323 h 533400"/>
                <a:gd name="connsiteX1850" fmla="*/ 1138725 w 1566862"/>
                <a:gd name="connsiteY1850" fmla="*/ 149055 h 533400"/>
                <a:gd name="connsiteX1851" fmla="*/ 1135292 w 1566862"/>
                <a:gd name="connsiteY1851" fmla="*/ 145303 h 533400"/>
                <a:gd name="connsiteX1852" fmla="*/ 1135561 w 1566862"/>
                <a:gd name="connsiteY1852" fmla="*/ 139241 h 533400"/>
                <a:gd name="connsiteX1853" fmla="*/ 1139313 w 1566862"/>
                <a:gd name="connsiteY1853" fmla="*/ 135807 h 533400"/>
                <a:gd name="connsiteX1854" fmla="*/ 1142400 w 1566862"/>
                <a:gd name="connsiteY1854" fmla="*/ 134687 h 533400"/>
                <a:gd name="connsiteX1855" fmla="*/ 766561 w 1566862"/>
                <a:gd name="connsiteY1855" fmla="*/ 134687 h 533400"/>
                <a:gd name="connsiteX1856" fmla="*/ 769537 w 1566862"/>
                <a:gd name="connsiteY1856" fmla="*/ 136077 h 533400"/>
                <a:gd name="connsiteX1857" fmla="*/ 772970 w 1566862"/>
                <a:gd name="connsiteY1857" fmla="*/ 139829 h 533400"/>
                <a:gd name="connsiteX1858" fmla="*/ 772701 w 1566862"/>
                <a:gd name="connsiteY1858" fmla="*/ 145890 h 533400"/>
                <a:gd name="connsiteX1859" fmla="*/ 768949 w 1566862"/>
                <a:gd name="connsiteY1859" fmla="*/ 149323 h 533400"/>
                <a:gd name="connsiteX1860" fmla="*/ 762888 w 1566862"/>
                <a:gd name="connsiteY1860" fmla="*/ 149055 h 533400"/>
                <a:gd name="connsiteX1861" fmla="*/ 759454 w 1566862"/>
                <a:gd name="connsiteY1861" fmla="*/ 145303 h 533400"/>
                <a:gd name="connsiteX1862" fmla="*/ 759723 w 1566862"/>
                <a:gd name="connsiteY1862" fmla="*/ 139241 h 533400"/>
                <a:gd name="connsiteX1863" fmla="*/ 763475 w 1566862"/>
                <a:gd name="connsiteY1863" fmla="*/ 135807 h 533400"/>
                <a:gd name="connsiteX1864" fmla="*/ 766561 w 1566862"/>
                <a:gd name="connsiteY1864" fmla="*/ 134687 h 533400"/>
                <a:gd name="connsiteX1865" fmla="*/ 390723 w 1566862"/>
                <a:gd name="connsiteY1865" fmla="*/ 134687 h 533400"/>
                <a:gd name="connsiteX1866" fmla="*/ 393698 w 1566862"/>
                <a:gd name="connsiteY1866" fmla="*/ 136077 h 533400"/>
                <a:gd name="connsiteX1867" fmla="*/ 397132 w 1566862"/>
                <a:gd name="connsiteY1867" fmla="*/ 139829 h 533400"/>
                <a:gd name="connsiteX1868" fmla="*/ 396863 w 1566862"/>
                <a:gd name="connsiteY1868" fmla="*/ 145890 h 533400"/>
                <a:gd name="connsiteX1869" fmla="*/ 393111 w 1566862"/>
                <a:gd name="connsiteY1869" fmla="*/ 149323 h 533400"/>
                <a:gd name="connsiteX1870" fmla="*/ 387049 w 1566862"/>
                <a:gd name="connsiteY1870" fmla="*/ 149055 h 533400"/>
                <a:gd name="connsiteX1871" fmla="*/ 383616 w 1566862"/>
                <a:gd name="connsiteY1871" fmla="*/ 145303 h 533400"/>
                <a:gd name="connsiteX1872" fmla="*/ 383885 w 1566862"/>
                <a:gd name="connsiteY1872" fmla="*/ 139241 h 533400"/>
                <a:gd name="connsiteX1873" fmla="*/ 387637 w 1566862"/>
                <a:gd name="connsiteY1873" fmla="*/ 135807 h 533400"/>
                <a:gd name="connsiteX1874" fmla="*/ 390723 w 1566862"/>
                <a:gd name="connsiteY1874" fmla="*/ 134687 h 533400"/>
                <a:gd name="connsiteX1875" fmla="*/ 1115075 w 1566862"/>
                <a:gd name="connsiteY1875" fmla="*/ 125665 h 533400"/>
                <a:gd name="connsiteX1876" fmla="*/ 1117163 w 1566862"/>
                <a:gd name="connsiteY1876" fmla="*/ 125665 h 533400"/>
                <a:gd name="connsiteX1877" fmla="*/ 1121373 w 1566862"/>
                <a:gd name="connsiteY1877" fmla="*/ 125665 h 533400"/>
                <a:gd name="connsiteX1878" fmla="*/ 1127907 w 1566862"/>
                <a:gd name="connsiteY1878" fmla="*/ 132199 h 533400"/>
                <a:gd name="connsiteX1879" fmla="*/ 1127907 w 1566862"/>
                <a:gd name="connsiteY1879" fmla="*/ 140358 h 533400"/>
                <a:gd name="connsiteX1880" fmla="*/ 1121373 w 1566862"/>
                <a:gd name="connsiteY1880" fmla="*/ 146893 h 533400"/>
                <a:gd name="connsiteX1881" fmla="*/ 1117163 w 1566862"/>
                <a:gd name="connsiteY1881" fmla="*/ 146893 h 533400"/>
                <a:gd name="connsiteX1882" fmla="*/ 1117163 w 1566862"/>
                <a:gd name="connsiteY1882" fmla="*/ 146892 h 533400"/>
                <a:gd name="connsiteX1883" fmla="*/ 1115075 w 1566862"/>
                <a:gd name="connsiteY1883" fmla="*/ 146893 h 533400"/>
                <a:gd name="connsiteX1884" fmla="*/ 1108540 w 1566862"/>
                <a:gd name="connsiteY1884" fmla="*/ 140358 h 533400"/>
                <a:gd name="connsiteX1885" fmla="*/ 1108540 w 1566862"/>
                <a:gd name="connsiteY1885" fmla="*/ 132199 h 533400"/>
                <a:gd name="connsiteX1886" fmla="*/ 1115075 w 1566862"/>
                <a:gd name="connsiteY1886" fmla="*/ 125665 h 533400"/>
                <a:gd name="connsiteX1887" fmla="*/ 739236 w 1566862"/>
                <a:gd name="connsiteY1887" fmla="*/ 125665 h 533400"/>
                <a:gd name="connsiteX1888" fmla="*/ 741326 w 1566862"/>
                <a:gd name="connsiteY1888" fmla="*/ 125665 h 533400"/>
                <a:gd name="connsiteX1889" fmla="*/ 745534 w 1566862"/>
                <a:gd name="connsiteY1889" fmla="*/ 125665 h 533400"/>
                <a:gd name="connsiteX1890" fmla="*/ 752069 w 1566862"/>
                <a:gd name="connsiteY1890" fmla="*/ 132199 h 533400"/>
                <a:gd name="connsiteX1891" fmla="*/ 752069 w 1566862"/>
                <a:gd name="connsiteY1891" fmla="*/ 140358 h 533400"/>
                <a:gd name="connsiteX1892" fmla="*/ 745535 w 1566862"/>
                <a:gd name="connsiteY1892" fmla="*/ 146893 h 533400"/>
                <a:gd name="connsiteX1893" fmla="*/ 741326 w 1566862"/>
                <a:gd name="connsiteY1893" fmla="*/ 146893 h 533400"/>
                <a:gd name="connsiteX1894" fmla="*/ 741326 w 1566862"/>
                <a:gd name="connsiteY1894" fmla="*/ 146892 h 533400"/>
                <a:gd name="connsiteX1895" fmla="*/ 739237 w 1566862"/>
                <a:gd name="connsiteY1895" fmla="*/ 146893 h 533400"/>
                <a:gd name="connsiteX1896" fmla="*/ 732702 w 1566862"/>
                <a:gd name="connsiteY1896" fmla="*/ 140358 h 533400"/>
                <a:gd name="connsiteX1897" fmla="*/ 732702 w 1566862"/>
                <a:gd name="connsiteY1897" fmla="*/ 132199 h 533400"/>
                <a:gd name="connsiteX1898" fmla="*/ 739236 w 1566862"/>
                <a:gd name="connsiteY1898" fmla="*/ 125665 h 533400"/>
                <a:gd name="connsiteX1899" fmla="*/ 363399 w 1566862"/>
                <a:gd name="connsiteY1899" fmla="*/ 125665 h 533400"/>
                <a:gd name="connsiteX1900" fmla="*/ 365487 w 1566862"/>
                <a:gd name="connsiteY1900" fmla="*/ 125665 h 533400"/>
                <a:gd name="connsiteX1901" fmla="*/ 369697 w 1566862"/>
                <a:gd name="connsiteY1901" fmla="*/ 125665 h 533400"/>
                <a:gd name="connsiteX1902" fmla="*/ 376231 w 1566862"/>
                <a:gd name="connsiteY1902" fmla="*/ 132199 h 533400"/>
                <a:gd name="connsiteX1903" fmla="*/ 376231 w 1566862"/>
                <a:gd name="connsiteY1903" fmla="*/ 140358 h 533400"/>
                <a:gd name="connsiteX1904" fmla="*/ 369697 w 1566862"/>
                <a:gd name="connsiteY1904" fmla="*/ 146893 h 533400"/>
                <a:gd name="connsiteX1905" fmla="*/ 365487 w 1566862"/>
                <a:gd name="connsiteY1905" fmla="*/ 146893 h 533400"/>
                <a:gd name="connsiteX1906" fmla="*/ 365487 w 1566862"/>
                <a:gd name="connsiteY1906" fmla="*/ 146892 h 533400"/>
                <a:gd name="connsiteX1907" fmla="*/ 363399 w 1566862"/>
                <a:gd name="connsiteY1907" fmla="*/ 146893 h 533400"/>
                <a:gd name="connsiteX1908" fmla="*/ 356864 w 1566862"/>
                <a:gd name="connsiteY1908" fmla="*/ 140358 h 533400"/>
                <a:gd name="connsiteX1909" fmla="*/ 356864 w 1566862"/>
                <a:gd name="connsiteY1909" fmla="*/ 132199 h 533400"/>
                <a:gd name="connsiteX1910" fmla="*/ 363399 w 1566862"/>
                <a:gd name="connsiteY1910" fmla="*/ 125665 h 533400"/>
                <a:gd name="connsiteX1911" fmla="*/ 1314659 w 1566862"/>
                <a:gd name="connsiteY1911" fmla="*/ 117604 h 533400"/>
                <a:gd name="connsiteX1912" fmla="*/ 1317635 w 1566862"/>
                <a:gd name="connsiteY1912" fmla="*/ 118994 h 533400"/>
                <a:gd name="connsiteX1913" fmla="*/ 1321068 w 1566862"/>
                <a:gd name="connsiteY1913" fmla="*/ 122745 h 533400"/>
                <a:gd name="connsiteX1914" fmla="*/ 1320799 w 1566862"/>
                <a:gd name="connsiteY1914" fmla="*/ 128808 h 533400"/>
                <a:gd name="connsiteX1915" fmla="*/ 1317047 w 1566862"/>
                <a:gd name="connsiteY1915" fmla="*/ 132241 h 533400"/>
                <a:gd name="connsiteX1916" fmla="*/ 1310985 w 1566862"/>
                <a:gd name="connsiteY1916" fmla="*/ 131972 h 533400"/>
                <a:gd name="connsiteX1917" fmla="*/ 1307552 w 1566862"/>
                <a:gd name="connsiteY1917" fmla="*/ 128220 h 533400"/>
                <a:gd name="connsiteX1918" fmla="*/ 1307820 w 1566862"/>
                <a:gd name="connsiteY1918" fmla="*/ 122158 h 533400"/>
                <a:gd name="connsiteX1919" fmla="*/ 1311573 w 1566862"/>
                <a:gd name="connsiteY1919" fmla="*/ 118725 h 533400"/>
                <a:gd name="connsiteX1920" fmla="*/ 1314659 w 1566862"/>
                <a:gd name="connsiteY1920" fmla="*/ 117604 h 533400"/>
                <a:gd name="connsiteX1921" fmla="*/ 938821 w 1566862"/>
                <a:gd name="connsiteY1921" fmla="*/ 117604 h 533400"/>
                <a:gd name="connsiteX1922" fmla="*/ 941797 w 1566862"/>
                <a:gd name="connsiteY1922" fmla="*/ 118994 h 533400"/>
                <a:gd name="connsiteX1923" fmla="*/ 945230 w 1566862"/>
                <a:gd name="connsiteY1923" fmla="*/ 122745 h 533400"/>
                <a:gd name="connsiteX1924" fmla="*/ 944961 w 1566862"/>
                <a:gd name="connsiteY1924" fmla="*/ 128808 h 533400"/>
                <a:gd name="connsiteX1925" fmla="*/ 941209 w 1566862"/>
                <a:gd name="connsiteY1925" fmla="*/ 132241 h 533400"/>
                <a:gd name="connsiteX1926" fmla="*/ 935147 w 1566862"/>
                <a:gd name="connsiteY1926" fmla="*/ 131972 h 533400"/>
                <a:gd name="connsiteX1927" fmla="*/ 931714 w 1566862"/>
                <a:gd name="connsiteY1927" fmla="*/ 128220 h 533400"/>
                <a:gd name="connsiteX1928" fmla="*/ 931983 w 1566862"/>
                <a:gd name="connsiteY1928" fmla="*/ 122158 h 533400"/>
                <a:gd name="connsiteX1929" fmla="*/ 935735 w 1566862"/>
                <a:gd name="connsiteY1929" fmla="*/ 118725 h 533400"/>
                <a:gd name="connsiteX1930" fmla="*/ 938821 w 1566862"/>
                <a:gd name="connsiteY1930" fmla="*/ 117604 h 533400"/>
                <a:gd name="connsiteX1931" fmla="*/ 562983 w 1566862"/>
                <a:gd name="connsiteY1931" fmla="*/ 117604 h 533400"/>
                <a:gd name="connsiteX1932" fmla="*/ 565958 w 1566862"/>
                <a:gd name="connsiteY1932" fmla="*/ 118994 h 533400"/>
                <a:gd name="connsiteX1933" fmla="*/ 569391 w 1566862"/>
                <a:gd name="connsiteY1933" fmla="*/ 122745 h 533400"/>
                <a:gd name="connsiteX1934" fmla="*/ 569123 w 1566862"/>
                <a:gd name="connsiteY1934" fmla="*/ 128808 h 533400"/>
                <a:gd name="connsiteX1935" fmla="*/ 565370 w 1566862"/>
                <a:gd name="connsiteY1935" fmla="*/ 132241 h 533400"/>
                <a:gd name="connsiteX1936" fmla="*/ 559309 w 1566862"/>
                <a:gd name="connsiteY1936" fmla="*/ 131972 h 533400"/>
                <a:gd name="connsiteX1937" fmla="*/ 555876 w 1566862"/>
                <a:gd name="connsiteY1937" fmla="*/ 128220 h 533400"/>
                <a:gd name="connsiteX1938" fmla="*/ 556145 w 1566862"/>
                <a:gd name="connsiteY1938" fmla="*/ 122158 h 533400"/>
                <a:gd name="connsiteX1939" fmla="*/ 559896 w 1566862"/>
                <a:gd name="connsiteY1939" fmla="*/ 118725 h 533400"/>
                <a:gd name="connsiteX1940" fmla="*/ 562983 w 1566862"/>
                <a:gd name="connsiteY1940" fmla="*/ 117604 h 533400"/>
                <a:gd name="connsiteX1941" fmla="*/ 187145 w 1566862"/>
                <a:gd name="connsiteY1941" fmla="*/ 117604 h 533400"/>
                <a:gd name="connsiteX1942" fmla="*/ 190121 w 1566862"/>
                <a:gd name="connsiteY1942" fmla="*/ 118994 h 533400"/>
                <a:gd name="connsiteX1943" fmla="*/ 193554 w 1566862"/>
                <a:gd name="connsiteY1943" fmla="*/ 122745 h 533400"/>
                <a:gd name="connsiteX1944" fmla="*/ 193284 w 1566862"/>
                <a:gd name="connsiteY1944" fmla="*/ 128808 h 533400"/>
                <a:gd name="connsiteX1945" fmla="*/ 189533 w 1566862"/>
                <a:gd name="connsiteY1945" fmla="*/ 132241 h 533400"/>
                <a:gd name="connsiteX1946" fmla="*/ 183471 w 1566862"/>
                <a:gd name="connsiteY1946" fmla="*/ 131972 h 533400"/>
                <a:gd name="connsiteX1947" fmla="*/ 180038 w 1566862"/>
                <a:gd name="connsiteY1947" fmla="*/ 128220 h 533400"/>
                <a:gd name="connsiteX1948" fmla="*/ 180307 w 1566862"/>
                <a:gd name="connsiteY1948" fmla="*/ 122158 h 533400"/>
                <a:gd name="connsiteX1949" fmla="*/ 184059 w 1566862"/>
                <a:gd name="connsiteY1949" fmla="*/ 118725 h 533400"/>
                <a:gd name="connsiteX1950" fmla="*/ 187145 w 1566862"/>
                <a:gd name="connsiteY1950" fmla="*/ 117604 h 533400"/>
                <a:gd name="connsiteX1951" fmla="*/ 1361283 w 1566862"/>
                <a:gd name="connsiteY1951" fmla="*/ 88929 h 533400"/>
                <a:gd name="connsiteX1952" fmla="*/ 1367484 w 1566862"/>
                <a:gd name="connsiteY1952" fmla="*/ 91194 h 533400"/>
                <a:gd name="connsiteX1953" fmla="*/ 1405255 w 1566862"/>
                <a:gd name="connsiteY1953" fmla="*/ 114321 h 533400"/>
                <a:gd name="connsiteX1954" fmla="*/ 1410753 w 1566862"/>
                <a:gd name="connsiteY1954" fmla="*/ 137183 h 533400"/>
                <a:gd name="connsiteX1955" fmla="*/ 1397602 w 1566862"/>
                <a:gd name="connsiteY1955" fmla="*/ 158662 h 533400"/>
                <a:gd name="connsiteX1956" fmla="*/ 1374740 w 1566862"/>
                <a:gd name="connsiteY1956" fmla="*/ 164159 h 533400"/>
                <a:gd name="connsiteX1957" fmla="*/ 1336969 w 1566862"/>
                <a:gd name="connsiteY1957" fmla="*/ 141033 h 533400"/>
                <a:gd name="connsiteX1958" fmla="*/ 1331471 w 1566862"/>
                <a:gd name="connsiteY1958" fmla="*/ 118170 h 533400"/>
                <a:gd name="connsiteX1959" fmla="*/ 1344622 w 1566862"/>
                <a:gd name="connsiteY1959" fmla="*/ 96692 h 533400"/>
                <a:gd name="connsiteX1960" fmla="*/ 1361283 w 1566862"/>
                <a:gd name="connsiteY1960" fmla="*/ 88929 h 533400"/>
                <a:gd name="connsiteX1961" fmla="*/ 985444 w 1566862"/>
                <a:gd name="connsiteY1961" fmla="*/ 88929 h 533400"/>
                <a:gd name="connsiteX1962" fmla="*/ 991646 w 1566862"/>
                <a:gd name="connsiteY1962" fmla="*/ 91194 h 533400"/>
                <a:gd name="connsiteX1963" fmla="*/ 1029417 w 1566862"/>
                <a:gd name="connsiteY1963" fmla="*/ 114321 h 533400"/>
                <a:gd name="connsiteX1964" fmla="*/ 1034915 w 1566862"/>
                <a:gd name="connsiteY1964" fmla="*/ 137183 h 533400"/>
                <a:gd name="connsiteX1965" fmla="*/ 1021765 w 1566862"/>
                <a:gd name="connsiteY1965" fmla="*/ 158662 h 533400"/>
                <a:gd name="connsiteX1966" fmla="*/ 998902 w 1566862"/>
                <a:gd name="connsiteY1966" fmla="*/ 164159 h 533400"/>
                <a:gd name="connsiteX1967" fmla="*/ 961131 w 1566862"/>
                <a:gd name="connsiteY1967" fmla="*/ 141033 h 533400"/>
                <a:gd name="connsiteX1968" fmla="*/ 955633 w 1566862"/>
                <a:gd name="connsiteY1968" fmla="*/ 118170 h 533400"/>
                <a:gd name="connsiteX1969" fmla="*/ 968784 w 1566862"/>
                <a:gd name="connsiteY1969" fmla="*/ 96692 h 533400"/>
                <a:gd name="connsiteX1970" fmla="*/ 985444 w 1566862"/>
                <a:gd name="connsiteY1970" fmla="*/ 88929 h 533400"/>
                <a:gd name="connsiteX1971" fmla="*/ 609606 w 1566862"/>
                <a:gd name="connsiteY1971" fmla="*/ 88929 h 533400"/>
                <a:gd name="connsiteX1972" fmla="*/ 615808 w 1566862"/>
                <a:gd name="connsiteY1972" fmla="*/ 91194 h 533400"/>
                <a:gd name="connsiteX1973" fmla="*/ 653580 w 1566862"/>
                <a:gd name="connsiteY1973" fmla="*/ 114321 h 533400"/>
                <a:gd name="connsiteX1974" fmla="*/ 659077 w 1566862"/>
                <a:gd name="connsiteY1974" fmla="*/ 137183 h 533400"/>
                <a:gd name="connsiteX1975" fmla="*/ 645926 w 1566862"/>
                <a:gd name="connsiteY1975" fmla="*/ 158662 h 533400"/>
                <a:gd name="connsiteX1976" fmla="*/ 623063 w 1566862"/>
                <a:gd name="connsiteY1976" fmla="*/ 164159 h 533400"/>
                <a:gd name="connsiteX1977" fmla="*/ 585293 w 1566862"/>
                <a:gd name="connsiteY1977" fmla="*/ 141033 h 533400"/>
                <a:gd name="connsiteX1978" fmla="*/ 579795 w 1566862"/>
                <a:gd name="connsiteY1978" fmla="*/ 118170 h 533400"/>
                <a:gd name="connsiteX1979" fmla="*/ 592946 w 1566862"/>
                <a:gd name="connsiteY1979" fmla="*/ 96692 h 533400"/>
                <a:gd name="connsiteX1980" fmla="*/ 609606 w 1566862"/>
                <a:gd name="connsiteY1980" fmla="*/ 88929 h 533400"/>
                <a:gd name="connsiteX1981" fmla="*/ 233769 w 1566862"/>
                <a:gd name="connsiteY1981" fmla="*/ 88929 h 533400"/>
                <a:gd name="connsiteX1982" fmla="*/ 239970 w 1566862"/>
                <a:gd name="connsiteY1982" fmla="*/ 91194 h 533400"/>
                <a:gd name="connsiteX1983" fmla="*/ 277742 w 1566862"/>
                <a:gd name="connsiteY1983" fmla="*/ 114321 h 533400"/>
                <a:gd name="connsiteX1984" fmla="*/ 283239 w 1566862"/>
                <a:gd name="connsiteY1984" fmla="*/ 137183 h 533400"/>
                <a:gd name="connsiteX1985" fmla="*/ 270088 w 1566862"/>
                <a:gd name="connsiteY1985" fmla="*/ 158662 h 533400"/>
                <a:gd name="connsiteX1986" fmla="*/ 247226 w 1566862"/>
                <a:gd name="connsiteY1986" fmla="*/ 164159 h 533400"/>
                <a:gd name="connsiteX1987" fmla="*/ 209455 w 1566862"/>
                <a:gd name="connsiteY1987" fmla="*/ 141033 h 533400"/>
                <a:gd name="connsiteX1988" fmla="*/ 203957 w 1566862"/>
                <a:gd name="connsiteY1988" fmla="*/ 118170 h 533400"/>
                <a:gd name="connsiteX1989" fmla="*/ 217108 w 1566862"/>
                <a:gd name="connsiteY1989" fmla="*/ 96692 h 533400"/>
                <a:gd name="connsiteX1990" fmla="*/ 233769 w 1566862"/>
                <a:gd name="connsiteY1990" fmla="*/ 88929 h 533400"/>
                <a:gd name="connsiteX1991" fmla="*/ 1326258 w 1566862"/>
                <a:gd name="connsiteY1991" fmla="*/ 83986 h 533400"/>
                <a:gd name="connsiteX1992" fmla="*/ 1330612 w 1566862"/>
                <a:gd name="connsiteY1992" fmla="*/ 86447 h 533400"/>
                <a:gd name="connsiteX1993" fmla="*/ 1335384 w 1566862"/>
                <a:gd name="connsiteY1993" fmla="*/ 92546 h 533400"/>
                <a:gd name="connsiteX1994" fmla="*/ 1334264 w 1566862"/>
                <a:gd name="connsiteY1994" fmla="*/ 101720 h 533400"/>
                <a:gd name="connsiteX1995" fmla="*/ 1327837 w 1566862"/>
                <a:gd name="connsiteY1995" fmla="*/ 106747 h 533400"/>
                <a:gd name="connsiteX1996" fmla="*/ 1318664 w 1566862"/>
                <a:gd name="connsiteY1996" fmla="*/ 105626 h 533400"/>
                <a:gd name="connsiteX1997" fmla="*/ 1313892 w 1566862"/>
                <a:gd name="connsiteY1997" fmla="*/ 99526 h 533400"/>
                <a:gd name="connsiteX1998" fmla="*/ 1315013 w 1566862"/>
                <a:gd name="connsiteY1998" fmla="*/ 90353 h 533400"/>
                <a:gd name="connsiteX1999" fmla="*/ 1321439 w 1566862"/>
                <a:gd name="connsiteY1999" fmla="*/ 85326 h 533400"/>
                <a:gd name="connsiteX2000" fmla="*/ 1326258 w 1566862"/>
                <a:gd name="connsiteY2000" fmla="*/ 83986 h 533400"/>
                <a:gd name="connsiteX2001" fmla="*/ 950420 w 1566862"/>
                <a:gd name="connsiteY2001" fmla="*/ 83986 h 533400"/>
                <a:gd name="connsiteX2002" fmla="*/ 954774 w 1566862"/>
                <a:gd name="connsiteY2002" fmla="*/ 86447 h 533400"/>
                <a:gd name="connsiteX2003" fmla="*/ 959546 w 1566862"/>
                <a:gd name="connsiteY2003" fmla="*/ 92546 h 533400"/>
                <a:gd name="connsiteX2004" fmla="*/ 958425 w 1566862"/>
                <a:gd name="connsiteY2004" fmla="*/ 101720 h 533400"/>
                <a:gd name="connsiteX2005" fmla="*/ 951999 w 1566862"/>
                <a:gd name="connsiteY2005" fmla="*/ 106747 h 533400"/>
                <a:gd name="connsiteX2006" fmla="*/ 942826 w 1566862"/>
                <a:gd name="connsiteY2006" fmla="*/ 105626 h 533400"/>
                <a:gd name="connsiteX2007" fmla="*/ 938055 w 1566862"/>
                <a:gd name="connsiteY2007" fmla="*/ 99526 h 533400"/>
                <a:gd name="connsiteX2008" fmla="*/ 939175 w 1566862"/>
                <a:gd name="connsiteY2008" fmla="*/ 90353 h 533400"/>
                <a:gd name="connsiteX2009" fmla="*/ 945602 w 1566862"/>
                <a:gd name="connsiteY2009" fmla="*/ 85326 h 533400"/>
                <a:gd name="connsiteX2010" fmla="*/ 950420 w 1566862"/>
                <a:gd name="connsiteY2010" fmla="*/ 83986 h 533400"/>
                <a:gd name="connsiteX2011" fmla="*/ 574582 w 1566862"/>
                <a:gd name="connsiteY2011" fmla="*/ 83986 h 533400"/>
                <a:gd name="connsiteX2012" fmla="*/ 578936 w 1566862"/>
                <a:gd name="connsiteY2012" fmla="*/ 86447 h 533400"/>
                <a:gd name="connsiteX2013" fmla="*/ 583708 w 1566862"/>
                <a:gd name="connsiteY2013" fmla="*/ 92546 h 533400"/>
                <a:gd name="connsiteX2014" fmla="*/ 582587 w 1566862"/>
                <a:gd name="connsiteY2014" fmla="*/ 101720 h 533400"/>
                <a:gd name="connsiteX2015" fmla="*/ 576161 w 1566862"/>
                <a:gd name="connsiteY2015" fmla="*/ 106747 h 533400"/>
                <a:gd name="connsiteX2016" fmla="*/ 566988 w 1566862"/>
                <a:gd name="connsiteY2016" fmla="*/ 105626 h 533400"/>
                <a:gd name="connsiteX2017" fmla="*/ 562216 w 1566862"/>
                <a:gd name="connsiteY2017" fmla="*/ 99526 h 533400"/>
                <a:gd name="connsiteX2018" fmla="*/ 563337 w 1566862"/>
                <a:gd name="connsiteY2018" fmla="*/ 90353 h 533400"/>
                <a:gd name="connsiteX2019" fmla="*/ 569763 w 1566862"/>
                <a:gd name="connsiteY2019" fmla="*/ 85326 h 533400"/>
                <a:gd name="connsiteX2020" fmla="*/ 574582 w 1566862"/>
                <a:gd name="connsiteY2020" fmla="*/ 83986 h 533400"/>
                <a:gd name="connsiteX2021" fmla="*/ 198744 w 1566862"/>
                <a:gd name="connsiteY2021" fmla="*/ 83986 h 533400"/>
                <a:gd name="connsiteX2022" fmla="*/ 203098 w 1566862"/>
                <a:gd name="connsiteY2022" fmla="*/ 86447 h 533400"/>
                <a:gd name="connsiteX2023" fmla="*/ 207870 w 1566862"/>
                <a:gd name="connsiteY2023" fmla="*/ 92546 h 533400"/>
                <a:gd name="connsiteX2024" fmla="*/ 206750 w 1566862"/>
                <a:gd name="connsiteY2024" fmla="*/ 101720 h 533400"/>
                <a:gd name="connsiteX2025" fmla="*/ 200323 w 1566862"/>
                <a:gd name="connsiteY2025" fmla="*/ 106747 h 533400"/>
                <a:gd name="connsiteX2026" fmla="*/ 191150 w 1566862"/>
                <a:gd name="connsiteY2026" fmla="*/ 105626 h 533400"/>
                <a:gd name="connsiteX2027" fmla="*/ 186378 w 1566862"/>
                <a:gd name="connsiteY2027" fmla="*/ 99526 h 533400"/>
                <a:gd name="connsiteX2028" fmla="*/ 187499 w 1566862"/>
                <a:gd name="connsiteY2028" fmla="*/ 90353 h 533400"/>
                <a:gd name="connsiteX2029" fmla="*/ 193925 w 1566862"/>
                <a:gd name="connsiteY2029" fmla="*/ 85326 h 533400"/>
                <a:gd name="connsiteX2030" fmla="*/ 198744 w 1566862"/>
                <a:gd name="connsiteY2030" fmla="*/ 83986 h 533400"/>
                <a:gd name="connsiteX2031" fmla="*/ 1285835 w 1566862"/>
                <a:gd name="connsiteY2031" fmla="*/ 83960 h 533400"/>
                <a:gd name="connsiteX2032" fmla="*/ 1294469 w 1566862"/>
                <a:gd name="connsiteY2032" fmla="*/ 88837 h 533400"/>
                <a:gd name="connsiteX2033" fmla="*/ 1303930 w 1566862"/>
                <a:gd name="connsiteY2033" fmla="*/ 100932 h 533400"/>
                <a:gd name="connsiteX2034" fmla="*/ 1301708 w 1566862"/>
                <a:gd name="connsiteY2034" fmla="*/ 119120 h 533400"/>
                <a:gd name="connsiteX2035" fmla="*/ 1281405 w 1566862"/>
                <a:gd name="connsiteY2035" fmla="*/ 135001 h 533400"/>
                <a:gd name="connsiteX2036" fmla="*/ 1263218 w 1566862"/>
                <a:gd name="connsiteY2036" fmla="*/ 132779 h 533400"/>
                <a:gd name="connsiteX2037" fmla="*/ 1253757 w 1566862"/>
                <a:gd name="connsiteY2037" fmla="*/ 120684 h 533400"/>
                <a:gd name="connsiteX2038" fmla="*/ 1255978 w 1566862"/>
                <a:gd name="connsiteY2038" fmla="*/ 102496 h 533400"/>
                <a:gd name="connsiteX2039" fmla="*/ 1276281 w 1566862"/>
                <a:gd name="connsiteY2039" fmla="*/ 86615 h 533400"/>
                <a:gd name="connsiteX2040" fmla="*/ 1285835 w 1566862"/>
                <a:gd name="connsiteY2040" fmla="*/ 83960 h 533400"/>
                <a:gd name="connsiteX2041" fmla="*/ 909996 w 1566862"/>
                <a:gd name="connsiteY2041" fmla="*/ 83960 h 533400"/>
                <a:gd name="connsiteX2042" fmla="*/ 918630 w 1566862"/>
                <a:gd name="connsiteY2042" fmla="*/ 88837 h 533400"/>
                <a:gd name="connsiteX2043" fmla="*/ 928092 w 1566862"/>
                <a:gd name="connsiteY2043" fmla="*/ 100932 h 533400"/>
                <a:gd name="connsiteX2044" fmla="*/ 925870 w 1566862"/>
                <a:gd name="connsiteY2044" fmla="*/ 119120 h 533400"/>
                <a:gd name="connsiteX2045" fmla="*/ 905568 w 1566862"/>
                <a:gd name="connsiteY2045" fmla="*/ 135001 h 533400"/>
                <a:gd name="connsiteX2046" fmla="*/ 887379 w 1566862"/>
                <a:gd name="connsiteY2046" fmla="*/ 132779 h 533400"/>
                <a:gd name="connsiteX2047" fmla="*/ 877919 w 1566862"/>
                <a:gd name="connsiteY2047" fmla="*/ 120684 h 533400"/>
                <a:gd name="connsiteX2048" fmla="*/ 880141 w 1566862"/>
                <a:gd name="connsiteY2048" fmla="*/ 102496 h 533400"/>
                <a:gd name="connsiteX2049" fmla="*/ 900443 w 1566862"/>
                <a:gd name="connsiteY2049" fmla="*/ 86615 h 533400"/>
                <a:gd name="connsiteX2050" fmla="*/ 909996 w 1566862"/>
                <a:gd name="connsiteY2050" fmla="*/ 83960 h 533400"/>
                <a:gd name="connsiteX2051" fmla="*/ 534159 w 1566862"/>
                <a:gd name="connsiteY2051" fmla="*/ 83960 h 533400"/>
                <a:gd name="connsiteX2052" fmla="*/ 542793 w 1566862"/>
                <a:gd name="connsiteY2052" fmla="*/ 88837 h 533400"/>
                <a:gd name="connsiteX2053" fmla="*/ 552254 w 1566862"/>
                <a:gd name="connsiteY2053" fmla="*/ 100932 h 533400"/>
                <a:gd name="connsiteX2054" fmla="*/ 550031 w 1566862"/>
                <a:gd name="connsiteY2054" fmla="*/ 119120 h 533400"/>
                <a:gd name="connsiteX2055" fmla="*/ 529729 w 1566862"/>
                <a:gd name="connsiteY2055" fmla="*/ 135001 h 533400"/>
                <a:gd name="connsiteX2056" fmla="*/ 511541 w 1566862"/>
                <a:gd name="connsiteY2056" fmla="*/ 132779 h 533400"/>
                <a:gd name="connsiteX2057" fmla="*/ 502080 w 1566862"/>
                <a:gd name="connsiteY2057" fmla="*/ 120684 h 533400"/>
                <a:gd name="connsiteX2058" fmla="*/ 504302 w 1566862"/>
                <a:gd name="connsiteY2058" fmla="*/ 102496 h 533400"/>
                <a:gd name="connsiteX2059" fmla="*/ 524604 w 1566862"/>
                <a:gd name="connsiteY2059" fmla="*/ 86615 h 533400"/>
                <a:gd name="connsiteX2060" fmla="*/ 534159 w 1566862"/>
                <a:gd name="connsiteY2060" fmla="*/ 83960 h 533400"/>
                <a:gd name="connsiteX2061" fmla="*/ 158321 w 1566862"/>
                <a:gd name="connsiteY2061" fmla="*/ 83960 h 533400"/>
                <a:gd name="connsiteX2062" fmla="*/ 166954 w 1566862"/>
                <a:gd name="connsiteY2062" fmla="*/ 88837 h 533400"/>
                <a:gd name="connsiteX2063" fmla="*/ 176416 w 1566862"/>
                <a:gd name="connsiteY2063" fmla="*/ 100932 h 533400"/>
                <a:gd name="connsiteX2064" fmla="*/ 174193 w 1566862"/>
                <a:gd name="connsiteY2064" fmla="*/ 119120 h 533400"/>
                <a:gd name="connsiteX2065" fmla="*/ 153891 w 1566862"/>
                <a:gd name="connsiteY2065" fmla="*/ 135001 h 533400"/>
                <a:gd name="connsiteX2066" fmla="*/ 135704 w 1566862"/>
                <a:gd name="connsiteY2066" fmla="*/ 132779 h 533400"/>
                <a:gd name="connsiteX2067" fmla="*/ 132942 w 1566862"/>
                <a:gd name="connsiteY2067" fmla="*/ 129249 h 533400"/>
                <a:gd name="connsiteX2068" fmla="*/ 146342 w 1566862"/>
                <a:gd name="connsiteY2068" fmla="*/ 88512 h 533400"/>
                <a:gd name="connsiteX2069" fmla="*/ 148766 w 1566862"/>
                <a:gd name="connsiteY2069" fmla="*/ 86615 h 533400"/>
                <a:gd name="connsiteX2070" fmla="*/ 158321 w 1566862"/>
                <a:gd name="connsiteY2070" fmla="*/ 83960 h 533400"/>
                <a:gd name="connsiteX2071" fmla="*/ 1418088 w 1566862"/>
                <a:gd name="connsiteY2071" fmla="*/ 81120 h 533400"/>
                <a:gd name="connsiteX2072" fmla="*/ 1434001 w 1566862"/>
                <a:gd name="connsiteY2072" fmla="*/ 129496 h 533400"/>
                <a:gd name="connsiteX2073" fmla="*/ 1411927 w 1566862"/>
                <a:gd name="connsiteY2073" fmla="*/ 109059 h 533400"/>
                <a:gd name="connsiteX2074" fmla="*/ 1411140 w 1566862"/>
                <a:gd name="connsiteY2074" fmla="*/ 88625 h 533400"/>
                <a:gd name="connsiteX2075" fmla="*/ 1396109 w 1566862"/>
                <a:gd name="connsiteY2075" fmla="*/ 77401 h 533400"/>
                <a:gd name="connsiteX2076" fmla="*/ 1398938 w 1566862"/>
                <a:gd name="connsiteY2076" fmla="*/ 79602 h 533400"/>
                <a:gd name="connsiteX2077" fmla="*/ 1402519 w 1566862"/>
                <a:gd name="connsiteY2077" fmla="*/ 85901 h 533400"/>
                <a:gd name="connsiteX2078" fmla="*/ 1400762 w 1566862"/>
                <a:gd name="connsiteY2078" fmla="*/ 92289 h 533400"/>
                <a:gd name="connsiteX2079" fmla="*/ 1394593 w 1566862"/>
                <a:gd name="connsiteY2079" fmla="*/ 95796 h 533400"/>
                <a:gd name="connsiteX2080" fmla="*/ 1388205 w 1566862"/>
                <a:gd name="connsiteY2080" fmla="*/ 94038 h 533400"/>
                <a:gd name="connsiteX2081" fmla="*/ 1384624 w 1566862"/>
                <a:gd name="connsiteY2081" fmla="*/ 87740 h 533400"/>
                <a:gd name="connsiteX2082" fmla="*/ 1386382 w 1566862"/>
                <a:gd name="connsiteY2082" fmla="*/ 81352 h 533400"/>
                <a:gd name="connsiteX2083" fmla="*/ 1392551 w 1566862"/>
                <a:gd name="connsiteY2083" fmla="*/ 77845 h 533400"/>
                <a:gd name="connsiteX2084" fmla="*/ 1396109 w 1566862"/>
                <a:gd name="connsiteY2084" fmla="*/ 77401 h 533400"/>
                <a:gd name="connsiteX2085" fmla="*/ 1020270 w 1566862"/>
                <a:gd name="connsiteY2085" fmla="*/ 77401 h 533400"/>
                <a:gd name="connsiteX2086" fmla="*/ 1023101 w 1566862"/>
                <a:gd name="connsiteY2086" fmla="*/ 79602 h 533400"/>
                <a:gd name="connsiteX2087" fmla="*/ 1026681 w 1566862"/>
                <a:gd name="connsiteY2087" fmla="*/ 85901 h 533400"/>
                <a:gd name="connsiteX2088" fmla="*/ 1024924 w 1566862"/>
                <a:gd name="connsiteY2088" fmla="*/ 92289 h 533400"/>
                <a:gd name="connsiteX2089" fmla="*/ 1018755 w 1566862"/>
                <a:gd name="connsiteY2089" fmla="*/ 95796 h 533400"/>
                <a:gd name="connsiteX2090" fmla="*/ 1012367 w 1566862"/>
                <a:gd name="connsiteY2090" fmla="*/ 94038 h 533400"/>
                <a:gd name="connsiteX2091" fmla="*/ 1008786 w 1566862"/>
                <a:gd name="connsiteY2091" fmla="*/ 87740 h 533400"/>
                <a:gd name="connsiteX2092" fmla="*/ 1010544 w 1566862"/>
                <a:gd name="connsiteY2092" fmla="*/ 81352 h 533400"/>
                <a:gd name="connsiteX2093" fmla="*/ 1016712 w 1566862"/>
                <a:gd name="connsiteY2093" fmla="*/ 77845 h 533400"/>
                <a:gd name="connsiteX2094" fmla="*/ 1020270 w 1566862"/>
                <a:gd name="connsiteY2094" fmla="*/ 77401 h 533400"/>
                <a:gd name="connsiteX2095" fmla="*/ 644432 w 1566862"/>
                <a:gd name="connsiteY2095" fmla="*/ 77401 h 533400"/>
                <a:gd name="connsiteX2096" fmla="*/ 647262 w 1566862"/>
                <a:gd name="connsiteY2096" fmla="*/ 79602 h 533400"/>
                <a:gd name="connsiteX2097" fmla="*/ 650843 w 1566862"/>
                <a:gd name="connsiteY2097" fmla="*/ 85901 h 533400"/>
                <a:gd name="connsiteX2098" fmla="*/ 649086 w 1566862"/>
                <a:gd name="connsiteY2098" fmla="*/ 92289 h 533400"/>
                <a:gd name="connsiteX2099" fmla="*/ 642917 w 1566862"/>
                <a:gd name="connsiteY2099" fmla="*/ 95796 h 533400"/>
                <a:gd name="connsiteX2100" fmla="*/ 636529 w 1566862"/>
                <a:gd name="connsiteY2100" fmla="*/ 94038 h 533400"/>
                <a:gd name="connsiteX2101" fmla="*/ 632948 w 1566862"/>
                <a:gd name="connsiteY2101" fmla="*/ 87740 h 533400"/>
                <a:gd name="connsiteX2102" fmla="*/ 634706 w 1566862"/>
                <a:gd name="connsiteY2102" fmla="*/ 81352 h 533400"/>
                <a:gd name="connsiteX2103" fmla="*/ 640875 w 1566862"/>
                <a:gd name="connsiteY2103" fmla="*/ 77845 h 533400"/>
                <a:gd name="connsiteX2104" fmla="*/ 644432 w 1566862"/>
                <a:gd name="connsiteY2104" fmla="*/ 77401 h 533400"/>
                <a:gd name="connsiteX2105" fmla="*/ 268595 w 1566862"/>
                <a:gd name="connsiteY2105" fmla="*/ 77401 h 533400"/>
                <a:gd name="connsiteX2106" fmla="*/ 271424 w 1566862"/>
                <a:gd name="connsiteY2106" fmla="*/ 79602 h 533400"/>
                <a:gd name="connsiteX2107" fmla="*/ 275005 w 1566862"/>
                <a:gd name="connsiteY2107" fmla="*/ 85901 h 533400"/>
                <a:gd name="connsiteX2108" fmla="*/ 273248 w 1566862"/>
                <a:gd name="connsiteY2108" fmla="*/ 92289 h 533400"/>
                <a:gd name="connsiteX2109" fmla="*/ 267079 w 1566862"/>
                <a:gd name="connsiteY2109" fmla="*/ 95796 h 533400"/>
                <a:gd name="connsiteX2110" fmla="*/ 260691 w 1566862"/>
                <a:gd name="connsiteY2110" fmla="*/ 94038 h 533400"/>
                <a:gd name="connsiteX2111" fmla="*/ 257110 w 1566862"/>
                <a:gd name="connsiteY2111" fmla="*/ 87740 h 533400"/>
                <a:gd name="connsiteX2112" fmla="*/ 258868 w 1566862"/>
                <a:gd name="connsiteY2112" fmla="*/ 81352 h 533400"/>
                <a:gd name="connsiteX2113" fmla="*/ 265036 w 1566862"/>
                <a:gd name="connsiteY2113" fmla="*/ 77845 h 533400"/>
                <a:gd name="connsiteX2114" fmla="*/ 268595 w 1566862"/>
                <a:gd name="connsiteY2114" fmla="*/ 77401 h 533400"/>
                <a:gd name="connsiteX2115" fmla="*/ 1060237 w 1566862"/>
                <a:gd name="connsiteY2115" fmla="*/ 67926 h 533400"/>
                <a:gd name="connsiteX2116" fmla="*/ 1070617 w 1566862"/>
                <a:gd name="connsiteY2116" fmla="*/ 71765 h 533400"/>
                <a:gd name="connsiteX2117" fmla="*/ 1100287 w 1566862"/>
                <a:gd name="connsiteY2117" fmla="*/ 99233 h 533400"/>
                <a:gd name="connsiteX2118" fmla="*/ 1101075 w 1566862"/>
                <a:gd name="connsiteY2118" fmla="*/ 119669 h 533400"/>
                <a:gd name="connsiteX2119" fmla="*/ 1086194 w 1566862"/>
                <a:gd name="connsiteY2119" fmla="*/ 135741 h 533400"/>
                <a:gd name="connsiteX2120" fmla="*/ 1065759 w 1566862"/>
                <a:gd name="connsiteY2120" fmla="*/ 136528 h 533400"/>
                <a:gd name="connsiteX2121" fmla="*/ 1036089 w 1566862"/>
                <a:gd name="connsiteY2121" fmla="*/ 109059 h 533400"/>
                <a:gd name="connsiteX2122" fmla="*/ 1035302 w 1566862"/>
                <a:gd name="connsiteY2122" fmla="*/ 88625 h 533400"/>
                <a:gd name="connsiteX2123" fmla="*/ 1050182 w 1566862"/>
                <a:gd name="connsiteY2123" fmla="*/ 72552 h 533400"/>
                <a:gd name="connsiteX2124" fmla="*/ 1060237 w 1566862"/>
                <a:gd name="connsiteY2124" fmla="*/ 67926 h 533400"/>
                <a:gd name="connsiteX2125" fmla="*/ 684399 w 1566862"/>
                <a:gd name="connsiteY2125" fmla="*/ 67926 h 533400"/>
                <a:gd name="connsiteX2126" fmla="*/ 694780 w 1566862"/>
                <a:gd name="connsiteY2126" fmla="*/ 71765 h 533400"/>
                <a:gd name="connsiteX2127" fmla="*/ 724449 w 1566862"/>
                <a:gd name="connsiteY2127" fmla="*/ 99233 h 533400"/>
                <a:gd name="connsiteX2128" fmla="*/ 725236 w 1566862"/>
                <a:gd name="connsiteY2128" fmla="*/ 119669 h 533400"/>
                <a:gd name="connsiteX2129" fmla="*/ 710356 w 1566862"/>
                <a:gd name="connsiteY2129" fmla="*/ 135741 h 533400"/>
                <a:gd name="connsiteX2130" fmla="*/ 689921 w 1566862"/>
                <a:gd name="connsiteY2130" fmla="*/ 136528 h 533400"/>
                <a:gd name="connsiteX2131" fmla="*/ 660251 w 1566862"/>
                <a:gd name="connsiteY2131" fmla="*/ 109059 h 533400"/>
                <a:gd name="connsiteX2132" fmla="*/ 659464 w 1566862"/>
                <a:gd name="connsiteY2132" fmla="*/ 88625 h 533400"/>
                <a:gd name="connsiteX2133" fmla="*/ 674344 w 1566862"/>
                <a:gd name="connsiteY2133" fmla="*/ 72552 h 533400"/>
                <a:gd name="connsiteX2134" fmla="*/ 684399 w 1566862"/>
                <a:gd name="connsiteY2134" fmla="*/ 67926 h 533400"/>
                <a:gd name="connsiteX2135" fmla="*/ 308561 w 1566862"/>
                <a:gd name="connsiteY2135" fmla="*/ 67926 h 533400"/>
                <a:gd name="connsiteX2136" fmla="*/ 318942 w 1566862"/>
                <a:gd name="connsiteY2136" fmla="*/ 71765 h 533400"/>
                <a:gd name="connsiteX2137" fmla="*/ 348611 w 1566862"/>
                <a:gd name="connsiteY2137" fmla="*/ 99233 h 533400"/>
                <a:gd name="connsiteX2138" fmla="*/ 349399 w 1566862"/>
                <a:gd name="connsiteY2138" fmla="*/ 119669 h 533400"/>
                <a:gd name="connsiteX2139" fmla="*/ 334518 w 1566862"/>
                <a:gd name="connsiteY2139" fmla="*/ 135741 h 533400"/>
                <a:gd name="connsiteX2140" fmla="*/ 314083 w 1566862"/>
                <a:gd name="connsiteY2140" fmla="*/ 136528 h 533400"/>
                <a:gd name="connsiteX2141" fmla="*/ 284414 w 1566862"/>
                <a:gd name="connsiteY2141" fmla="*/ 109059 h 533400"/>
                <a:gd name="connsiteX2142" fmla="*/ 283626 w 1566862"/>
                <a:gd name="connsiteY2142" fmla="*/ 88625 h 533400"/>
                <a:gd name="connsiteX2143" fmla="*/ 298506 w 1566862"/>
                <a:gd name="connsiteY2143" fmla="*/ 72552 h 533400"/>
                <a:gd name="connsiteX2144" fmla="*/ 308561 w 1566862"/>
                <a:gd name="connsiteY2144" fmla="*/ 67926 h 533400"/>
                <a:gd name="connsiteX2145" fmla="*/ 1181512 w 1566862"/>
                <a:gd name="connsiteY2145" fmla="*/ 66157 h 533400"/>
                <a:gd name="connsiteX2146" fmla="*/ 1190104 w 1566862"/>
                <a:gd name="connsiteY2146" fmla="*/ 69716 h 533400"/>
                <a:gd name="connsiteX2147" fmla="*/ 1259051 w 1566862"/>
                <a:gd name="connsiteY2147" fmla="*/ 138663 h 533400"/>
                <a:gd name="connsiteX2148" fmla="*/ 1259052 w 1566862"/>
                <a:gd name="connsiteY2148" fmla="*/ 155845 h 533400"/>
                <a:gd name="connsiteX2149" fmla="*/ 1224627 w 1566862"/>
                <a:gd name="connsiteY2149" fmla="*/ 190270 h 533400"/>
                <a:gd name="connsiteX2150" fmla="*/ 1207445 w 1566862"/>
                <a:gd name="connsiteY2150" fmla="*/ 190270 h 533400"/>
                <a:gd name="connsiteX2151" fmla="*/ 1138497 w 1566862"/>
                <a:gd name="connsiteY2151" fmla="*/ 121322 h 533400"/>
                <a:gd name="connsiteX2152" fmla="*/ 1138497 w 1566862"/>
                <a:gd name="connsiteY2152" fmla="*/ 104140 h 533400"/>
                <a:gd name="connsiteX2153" fmla="*/ 1172922 w 1566862"/>
                <a:gd name="connsiteY2153" fmla="*/ 69716 h 533400"/>
                <a:gd name="connsiteX2154" fmla="*/ 1181512 w 1566862"/>
                <a:gd name="connsiteY2154" fmla="*/ 66157 h 533400"/>
                <a:gd name="connsiteX2155" fmla="*/ 805674 w 1566862"/>
                <a:gd name="connsiteY2155" fmla="*/ 66157 h 533400"/>
                <a:gd name="connsiteX2156" fmla="*/ 814266 w 1566862"/>
                <a:gd name="connsiteY2156" fmla="*/ 69716 h 533400"/>
                <a:gd name="connsiteX2157" fmla="*/ 883213 w 1566862"/>
                <a:gd name="connsiteY2157" fmla="*/ 138663 h 533400"/>
                <a:gd name="connsiteX2158" fmla="*/ 883213 w 1566862"/>
                <a:gd name="connsiteY2158" fmla="*/ 155845 h 533400"/>
                <a:gd name="connsiteX2159" fmla="*/ 848789 w 1566862"/>
                <a:gd name="connsiteY2159" fmla="*/ 190270 h 533400"/>
                <a:gd name="connsiteX2160" fmla="*/ 831607 w 1566862"/>
                <a:gd name="connsiteY2160" fmla="*/ 190270 h 533400"/>
                <a:gd name="connsiteX2161" fmla="*/ 762659 w 1566862"/>
                <a:gd name="connsiteY2161" fmla="*/ 121322 h 533400"/>
                <a:gd name="connsiteX2162" fmla="*/ 762659 w 1566862"/>
                <a:gd name="connsiteY2162" fmla="*/ 104140 h 533400"/>
                <a:gd name="connsiteX2163" fmla="*/ 797084 w 1566862"/>
                <a:gd name="connsiteY2163" fmla="*/ 69716 h 533400"/>
                <a:gd name="connsiteX2164" fmla="*/ 805674 w 1566862"/>
                <a:gd name="connsiteY2164" fmla="*/ 66157 h 533400"/>
                <a:gd name="connsiteX2165" fmla="*/ 429836 w 1566862"/>
                <a:gd name="connsiteY2165" fmla="*/ 66157 h 533400"/>
                <a:gd name="connsiteX2166" fmla="*/ 438428 w 1566862"/>
                <a:gd name="connsiteY2166" fmla="*/ 69716 h 533400"/>
                <a:gd name="connsiteX2167" fmla="*/ 507375 w 1566862"/>
                <a:gd name="connsiteY2167" fmla="*/ 138663 h 533400"/>
                <a:gd name="connsiteX2168" fmla="*/ 507375 w 1566862"/>
                <a:gd name="connsiteY2168" fmla="*/ 155845 h 533400"/>
                <a:gd name="connsiteX2169" fmla="*/ 472951 w 1566862"/>
                <a:gd name="connsiteY2169" fmla="*/ 190270 h 533400"/>
                <a:gd name="connsiteX2170" fmla="*/ 455769 w 1566862"/>
                <a:gd name="connsiteY2170" fmla="*/ 190270 h 533400"/>
                <a:gd name="connsiteX2171" fmla="*/ 386821 w 1566862"/>
                <a:gd name="connsiteY2171" fmla="*/ 121322 h 533400"/>
                <a:gd name="connsiteX2172" fmla="*/ 386821 w 1566862"/>
                <a:gd name="connsiteY2172" fmla="*/ 104140 h 533400"/>
                <a:gd name="connsiteX2173" fmla="*/ 421246 w 1566862"/>
                <a:gd name="connsiteY2173" fmla="*/ 69716 h 533400"/>
                <a:gd name="connsiteX2174" fmla="*/ 429836 w 1566862"/>
                <a:gd name="connsiteY2174" fmla="*/ 66157 h 533400"/>
                <a:gd name="connsiteX2175" fmla="*/ 1291169 w 1566862"/>
                <a:gd name="connsiteY2175" fmla="*/ 64218 h 533400"/>
                <a:gd name="connsiteX2176" fmla="*/ 1294145 w 1566862"/>
                <a:gd name="connsiteY2176" fmla="*/ 65607 h 533400"/>
                <a:gd name="connsiteX2177" fmla="*/ 1297578 w 1566862"/>
                <a:gd name="connsiteY2177" fmla="*/ 69359 h 533400"/>
                <a:gd name="connsiteX2178" fmla="*/ 1297309 w 1566862"/>
                <a:gd name="connsiteY2178" fmla="*/ 75421 h 533400"/>
                <a:gd name="connsiteX2179" fmla="*/ 1293557 w 1566862"/>
                <a:gd name="connsiteY2179" fmla="*/ 78854 h 533400"/>
                <a:gd name="connsiteX2180" fmla="*/ 1287495 w 1566862"/>
                <a:gd name="connsiteY2180" fmla="*/ 78585 h 533400"/>
                <a:gd name="connsiteX2181" fmla="*/ 1284062 w 1566862"/>
                <a:gd name="connsiteY2181" fmla="*/ 74834 h 533400"/>
                <a:gd name="connsiteX2182" fmla="*/ 1284331 w 1566862"/>
                <a:gd name="connsiteY2182" fmla="*/ 68772 h 533400"/>
                <a:gd name="connsiteX2183" fmla="*/ 1288082 w 1566862"/>
                <a:gd name="connsiteY2183" fmla="*/ 65339 h 533400"/>
                <a:gd name="connsiteX2184" fmla="*/ 1291169 w 1566862"/>
                <a:gd name="connsiteY2184" fmla="*/ 64218 h 533400"/>
                <a:gd name="connsiteX2185" fmla="*/ 915331 w 1566862"/>
                <a:gd name="connsiteY2185" fmla="*/ 64218 h 533400"/>
                <a:gd name="connsiteX2186" fmla="*/ 918307 w 1566862"/>
                <a:gd name="connsiteY2186" fmla="*/ 65607 h 533400"/>
                <a:gd name="connsiteX2187" fmla="*/ 921739 w 1566862"/>
                <a:gd name="connsiteY2187" fmla="*/ 69359 h 533400"/>
                <a:gd name="connsiteX2188" fmla="*/ 921471 w 1566862"/>
                <a:gd name="connsiteY2188" fmla="*/ 75421 h 533400"/>
                <a:gd name="connsiteX2189" fmla="*/ 917719 w 1566862"/>
                <a:gd name="connsiteY2189" fmla="*/ 78854 h 533400"/>
                <a:gd name="connsiteX2190" fmla="*/ 911657 w 1566862"/>
                <a:gd name="connsiteY2190" fmla="*/ 78585 h 533400"/>
                <a:gd name="connsiteX2191" fmla="*/ 908224 w 1566862"/>
                <a:gd name="connsiteY2191" fmla="*/ 74834 h 533400"/>
                <a:gd name="connsiteX2192" fmla="*/ 908492 w 1566862"/>
                <a:gd name="connsiteY2192" fmla="*/ 68772 h 533400"/>
                <a:gd name="connsiteX2193" fmla="*/ 912245 w 1566862"/>
                <a:gd name="connsiteY2193" fmla="*/ 65339 h 533400"/>
                <a:gd name="connsiteX2194" fmla="*/ 915331 w 1566862"/>
                <a:gd name="connsiteY2194" fmla="*/ 64218 h 533400"/>
                <a:gd name="connsiteX2195" fmla="*/ 539493 w 1566862"/>
                <a:gd name="connsiteY2195" fmla="*/ 64218 h 533400"/>
                <a:gd name="connsiteX2196" fmla="*/ 542468 w 1566862"/>
                <a:gd name="connsiteY2196" fmla="*/ 65607 h 533400"/>
                <a:gd name="connsiteX2197" fmla="*/ 545902 w 1566862"/>
                <a:gd name="connsiteY2197" fmla="*/ 69359 h 533400"/>
                <a:gd name="connsiteX2198" fmla="*/ 545632 w 1566862"/>
                <a:gd name="connsiteY2198" fmla="*/ 75421 h 533400"/>
                <a:gd name="connsiteX2199" fmla="*/ 541880 w 1566862"/>
                <a:gd name="connsiteY2199" fmla="*/ 78854 h 533400"/>
                <a:gd name="connsiteX2200" fmla="*/ 535819 w 1566862"/>
                <a:gd name="connsiteY2200" fmla="*/ 78585 h 533400"/>
                <a:gd name="connsiteX2201" fmla="*/ 532386 w 1566862"/>
                <a:gd name="connsiteY2201" fmla="*/ 74834 h 533400"/>
                <a:gd name="connsiteX2202" fmla="*/ 532655 w 1566862"/>
                <a:gd name="connsiteY2202" fmla="*/ 68772 h 533400"/>
                <a:gd name="connsiteX2203" fmla="*/ 536406 w 1566862"/>
                <a:gd name="connsiteY2203" fmla="*/ 65339 h 533400"/>
                <a:gd name="connsiteX2204" fmla="*/ 539493 w 1566862"/>
                <a:gd name="connsiteY2204" fmla="*/ 64218 h 533400"/>
                <a:gd name="connsiteX2205" fmla="*/ 163655 w 1566862"/>
                <a:gd name="connsiteY2205" fmla="*/ 64218 h 533400"/>
                <a:gd name="connsiteX2206" fmla="*/ 166630 w 1566862"/>
                <a:gd name="connsiteY2206" fmla="*/ 65607 h 533400"/>
                <a:gd name="connsiteX2207" fmla="*/ 170063 w 1566862"/>
                <a:gd name="connsiteY2207" fmla="*/ 69359 h 533400"/>
                <a:gd name="connsiteX2208" fmla="*/ 169794 w 1566862"/>
                <a:gd name="connsiteY2208" fmla="*/ 75421 h 533400"/>
                <a:gd name="connsiteX2209" fmla="*/ 166042 w 1566862"/>
                <a:gd name="connsiteY2209" fmla="*/ 78854 h 533400"/>
                <a:gd name="connsiteX2210" fmla="*/ 159981 w 1566862"/>
                <a:gd name="connsiteY2210" fmla="*/ 78585 h 533400"/>
                <a:gd name="connsiteX2211" fmla="*/ 156548 w 1566862"/>
                <a:gd name="connsiteY2211" fmla="*/ 74834 h 533400"/>
                <a:gd name="connsiteX2212" fmla="*/ 156817 w 1566862"/>
                <a:gd name="connsiteY2212" fmla="*/ 68772 h 533400"/>
                <a:gd name="connsiteX2213" fmla="*/ 160568 w 1566862"/>
                <a:gd name="connsiteY2213" fmla="*/ 65339 h 533400"/>
                <a:gd name="connsiteX2214" fmla="*/ 163655 w 1566862"/>
                <a:gd name="connsiteY2214" fmla="*/ 64218 h 533400"/>
                <a:gd name="connsiteX2215" fmla="*/ 1374626 w 1566862"/>
                <a:gd name="connsiteY2215" fmla="*/ 54534 h 533400"/>
                <a:gd name="connsiteX2216" fmla="*/ 1378993 w 1566862"/>
                <a:gd name="connsiteY2216" fmla="*/ 56692 h 533400"/>
                <a:gd name="connsiteX2217" fmla="*/ 1385344 w 1566862"/>
                <a:gd name="connsiteY2217" fmla="*/ 63948 h 533400"/>
                <a:gd name="connsiteX2218" fmla="*/ 1384747 w 1566862"/>
                <a:gd name="connsiteY2218" fmla="*/ 72931 h 533400"/>
                <a:gd name="connsiteX2219" fmla="*/ 1375604 w 1566862"/>
                <a:gd name="connsiteY2219" fmla="*/ 80935 h 533400"/>
                <a:gd name="connsiteX2220" fmla="*/ 1366621 w 1566862"/>
                <a:gd name="connsiteY2220" fmla="*/ 80337 h 533400"/>
                <a:gd name="connsiteX2221" fmla="*/ 1360269 w 1566862"/>
                <a:gd name="connsiteY2221" fmla="*/ 73081 h 533400"/>
                <a:gd name="connsiteX2222" fmla="*/ 1360867 w 1566862"/>
                <a:gd name="connsiteY2222" fmla="*/ 64099 h 533400"/>
                <a:gd name="connsiteX2223" fmla="*/ 1370010 w 1566862"/>
                <a:gd name="connsiteY2223" fmla="*/ 56095 h 533400"/>
                <a:gd name="connsiteX2224" fmla="*/ 1374626 w 1566862"/>
                <a:gd name="connsiteY2224" fmla="*/ 54534 h 533400"/>
                <a:gd name="connsiteX2225" fmla="*/ 998787 w 1566862"/>
                <a:gd name="connsiteY2225" fmla="*/ 54534 h 533400"/>
                <a:gd name="connsiteX2226" fmla="*/ 1003155 w 1566862"/>
                <a:gd name="connsiteY2226" fmla="*/ 56692 h 533400"/>
                <a:gd name="connsiteX2227" fmla="*/ 1009506 w 1566862"/>
                <a:gd name="connsiteY2227" fmla="*/ 63948 h 533400"/>
                <a:gd name="connsiteX2228" fmla="*/ 1008909 w 1566862"/>
                <a:gd name="connsiteY2228" fmla="*/ 72931 h 533400"/>
                <a:gd name="connsiteX2229" fmla="*/ 999765 w 1566862"/>
                <a:gd name="connsiteY2229" fmla="*/ 80935 h 533400"/>
                <a:gd name="connsiteX2230" fmla="*/ 990783 w 1566862"/>
                <a:gd name="connsiteY2230" fmla="*/ 80337 h 533400"/>
                <a:gd name="connsiteX2231" fmla="*/ 984432 w 1566862"/>
                <a:gd name="connsiteY2231" fmla="*/ 73081 h 533400"/>
                <a:gd name="connsiteX2232" fmla="*/ 985029 w 1566862"/>
                <a:gd name="connsiteY2232" fmla="*/ 64099 h 533400"/>
                <a:gd name="connsiteX2233" fmla="*/ 994172 w 1566862"/>
                <a:gd name="connsiteY2233" fmla="*/ 56095 h 533400"/>
                <a:gd name="connsiteX2234" fmla="*/ 998787 w 1566862"/>
                <a:gd name="connsiteY2234" fmla="*/ 54534 h 533400"/>
                <a:gd name="connsiteX2235" fmla="*/ 622949 w 1566862"/>
                <a:gd name="connsiteY2235" fmla="*/ 54534 h 533400"/>
                <a:gd name="connsiteX2236" fmla="*/ 627317 w 1566862"/>
                <a:gd name="connsiteY2236" fmla="*/ 56692 h 533400"/>
                <a:gd name="connsiteX2237" fmla="*/ 633668 w 1566862"/>
                <a:gd name="connsiteY2237" fmla="*/ 63948 h 533400"/>
                <a:gd name="connsiteX2238" fmla="*/ 633071 w 1566862"/>
                <a:gd name="connsiteY2238" fmla="*/ 72931 h 533400"/>
                <a:gd name="connsiteX2239" fmla="*/ 623927 w 1566862"/>
                <a:gd name="connsiteY2239" fmla="*/ 80935 h 533400"/>
                <a:gd name="connsiteX2240" fmla="*/ 614944 w 1566862"/>
                <a:gd name="connsiteY2240" fmla="*/ 80337 h 533400"/>
                <a:gd name="connsiteX2241" fmla="*/ 608593 w 1566862"/>
                <a:gd name="connsiteY2241" fmla="*/ 73081 h 533400"/>
                <a:gd name="connsiteX2242" fmla="*/ 609191 w 1566862"/>
                <a:gd name="connsiteY2242" fmla="*/ 64099 h 533400"/>
                <a:gd name="connsiteX2243" fmla="*/ 618334 w 1566862"/>
                <a:gd name="connsiteY2243" fmla="*/ 56095 h 533400"/>
                <a:gd name="connsiteX2244" fmla="*/ 622949 w 1566862"/>
                <a:gd name="connsiteY2244" fmla="*/ 54534 h 533400"/>
                <a:gd name="connsiteX2245" fmla="*/ 247111 w 1566862"/>
                <a:gd name="connsiteY2245" fmla="*/ 54534 h 533400"/>
                <a:gd name="connsiteX2246" fmla="*/ 251479 w 1566862"/>
                <a:gd name="connsiteY2246" fmla="*/ 56692 h 533400"/>
                <a:gd name="connsiteX2247" fmla="*/ 257830 w 1566862"/>
                <a:gd name="connsiteY2247" fmla="*/ 63948 h 533400"/>
                <a:gd name="connsiteX2248" fmla="*/ 257233 w 1566862"/>
                <a:gd name="connsiteY2248" fmla="*/ 72931 h 533400"/>
                <a:gd name="connsiteX2249" fmla="*/ 248090 w 1566862"/>
                <a:gd name="connsiteY2249" fmla="*/ 80935 h 533400"/>
                <a:gd name="connsiteX2250" fmla="*/ 239107 w 1566862"/>
                <a:gd name="connsiteY2250" fmla="*/ 80337 h 533400"/>
                <a:gd name="connsiteX2251" fmla="*/ 232756 w 1566862"/>
                <a:gd name="connsiteY2251" fmla="*/ 73081 h 533400"/>
                <a:gd name="connsiteX2252" fmla="*/ 233353 w 1566862"/>
                <a:gd name="connsiteY2252" fmla="*/ 64099 h 533400"/>
                <a:gd name="connsiteX2253" fmla="*/ 242496 w 1566862"/>
                <a:gd name="connsiteY2253" fmla="*/ 56095 h 533400"/>
                <a:gd name="connsiteX2254" fmla="*/ 247111 w 1566862"/>
                <a:gd name="connsiteY2254" fmla="*/ 54534 h 533400"/>
                <a:gd name="connsiteX2255" fmla="*/ 1193860 w 1566862"/>
                <a:gd name="connsiteY2255" fmla="*/ 37718 h 533400"/>
                <a:gd name="connsiteX2256" fmla="*/ 1198215 w 1566862"/>
                <a:gd name="connsiteY2256" fmla="*/ 40179 h 533400"/>
                <a:gd name="connsiteX2257" fmla="*/ 1202987 w 1566862"/>
                <a:gd name="connsiteY2257" fmla="*/ 46279 h 533400"/>
                <a:gd name="connsiteX2258" fmla="*/ 1201865 w 1566862"/>
                <a:gd name="connsiteY2258" fmla="*/ 55452 h 533400"/>
                <a:gd name="connsiteX2259" fmla="*/ 1195439 w 1566862"/>
                <a:gd name="connsiteY2259" fmla="*/ 60479 h 533400"/>
                <a:gd name="connsiteX2260" fmla="*/ 1186267 w 1566862"/>
                <a:gd name="connsiteY2260" fmla="*/ 59358 h 533400"/>
                <a:gd name="connsiteX2261" fmla="*/ 1181495 w 1566862"/>
                <a:gd name="connsiteY2261" fmla="*/ 53258 h 533400"/>
                <a:gd name="connsiteX2262" fmla="*/ 1182616 w 1566862"/>
                <a:gd name="connsiteY2262" fmla="*/ 44085 h 533400"/>
                <a:gd name="connsiteX2263" fmla="*/ 1189042 w 1566862"/>
                <a:gd name="connsiteY2263" fmla="*/ 39058 h 533400"/>
                <a:gd name="connsiteX2264" fmla="*/ 1193860 w 1566862"/>
                <a:gd name="connsiteY2264" fmla="*/ 37718 h 533400"/>
                <a:gd name="connsiteX2265" fmla="*/ 818022 w 1566862"/>
                <a:gd name="connsiteY2265" fmla="*/ 37718 h 533400"/>
                <a:gd name="connsiteX2266" fmla="*/ 822377 w 1566862"/>
                <a:gd name="connsiteY2266" fmla="*/ 40179 h 533400"/>
                <a:gd name="connsiteX2267" fmla="*/ 827148 w 1566862"/>
                <a:gd name="connsiteY2267" fmla="*/ 46279 h 533400"/>
                <a:gd name="connsiteX2268" fmla="*/ 826028 w 1566862"/>
                <a:gd name="connsiteY2268" fmla="*/ 55452 h 533400"/>
                <a:gd name="connsiteX2269" fmla="*/ 819601 w 1566862"/>
                <a:gd name="connsiteY2269" fmla="*/ 60479 h 533400"/>
                <a:gd name="connsiteX2270" fmla="*/ 810428 w 1566862"/>
                <a:gd name="connsiteY2270" fmla="*/ 59358 h 533400"/>
                <a:gd name="connsiteX2271" fmla="*/ 805656 w 1566862"/>
                <a:gd name="connsiteY2271" fmla="*/ 53258 h 533400"/>
                <a:gd name="connsiteX2272" fmla="*/ 806777 w 1566862"/>
                <a:gd name="connsiteY2272" fmla="*/ 44085 h 533400"/>
                <a:gd name="connsiteX2273" fmla="*/ 813203 w 1566862"/>
                <a:gd name="connsiteY2273" fmla="*/ 39058 h 533400"/>
                <a:gd name="connsiteX2274" fmla="*/ 818022 w 1566862"/>
                <a:gd name="connsiteY2274" fmla="*/ 37718 h 533400"/>
                <a:gd name="connsiteX2275" fmla="*/ 442184 w 1566862"/>
                <a:gd name="connsiteY2275" fmla="*/ 37718 h 533400"/>
                <a:gd name="connsiteX2276" fmla="*/ 446539 w 1566862"/>
                <a:gd name="connsiteY2276" fmla="*/ 40179 h 533400"/>
                <a:gd name="connsiteX2277" fmla="*/ 451310 w 1566862"/>
                <a:gd name="connsiteY2277" fmla="*/ 46279 h 533400"/>
                <a:gd name="connsiteX2278" fmla="*/ 450189 w 1566862"/>
                <a:gd name="connsiteY2278" fmla="*/ 55452 h 533400"/>
                <a:gd name="connsiteX2279" fmla="*/ 443763 w 1566862"/>
                <a:gd name="connsiteY2279" fmla="*/ 60479 h 533400"/>
                <a:gd name="connsiteX2280" fmla="*/ 434590 w 1566862"/>
                <a:gd name="connsiteY2280" fmla="*/ 59358 h 533400"/>
                <a:gd name="connsiteX2281" fmla="*/ 429819 w 1566862"/>
                <a:gd name="connsiteY2281" fmla="*/ 53258 h 533400"/>
                <a:gd name="connsiteX2282" fmla="*/ 430939 w 1566862"/>
                <a:gd name="connsiteY2282" fmla="*/ 44085 h 533400"/>
                <a:gd name="connsiteX2283" fmla="*/ 437366 w 1566862"/>
                <a:gd name="connsiteY2283" fmla="*/ 39058 h 533400"/>
                <a:gd name="connsiteX2284" fmla="*/ 442184 w 1566862"/>
                <a:gd name="connsiteY2284" fmla="*/ 37718 h 533400"/>
                <a:gd name="connsiteX2285" fmla="*/ 1250936 w 1566862"/>
                <a:gd name="connsiteY2285" fmla="*/ 30630 h 533400"/>
                <a:gd name="connsiteX2286" fmla="*/ 1256561 w 1566862"/>
                <a:gd name="connsiteY2286" fmla="*/ 32960 h 533400"/>
                <a:gd name="connsiteX2287" fmla="*/ 1279101 w 1566862"/>
                <a:gd name="connsiteY2287" fmla="*/ 55500 h 533400"/>
                <a:gd name="connsiteX2288" fmla="*/ 1279101 w 1566862"/>
                <a:gd name="connsiteY2288" fmla="*/ 66750 h 533400"/>
                <a:gd name="connsiteX2289" fmla="*/ 1246218 w 1566862"/>
                <a:gd name="connsiteY2289" fmla="*/ 99633 h 533400"/>
                <a:gd name="connsiteX2290" fmla="*/ 1234968 w 1566862"/>
                <a:gd name="connsiteY2290" fmla="*/ 99633 h 533400"/>
                <a:gd name="connsiteX2291" fmla="*/ 1212428 w 1566862"/>
                <a:gd name="connsiteY2291" fmla="*/ 77094 h 533400"/>
                <a:gd name="connsiteX2292" fmla="*/ 1212428 w 1566862"/>
                <a:gd name="connsiteY2292" fmla="*/ 65843 h 533400"/>
                <a:gd name="connsiteX2293" fmla="*/ 1245311 w 1566862"/>
                <a:gd name="connsiteY2293" fmla="*/ 32960 h 533400"/>
                <a:gd name="connsiteX2294" fmla="*/ 1250936 w 1566862"/>
                <a:gd name="connsiteY2294" fmla="*/ 30630 h 533400"/>
                <a:gd name="connsiteX2295" fmla="*/ 875098 w 1566862"/>
                <a:gd name="connsiteY2295" fmla="*/ 30630 h 533400"/>
                <a:gd name="connsiteX2296" fmla="*/ 880723 w 1566862"/>
                <a:gd name="connsiteY2296" fmla="*/ 32960 h 533400"/>
                <a:gd name="connsiteX2297" fmla="*/ 903263 w 1566862"/>
                <a:gd name="connsiteY2297" fmla="*/ 55500 h 533400"/>
                <a:gd name="connsiteX2298" fmla="*/ 903263 w 1566862"/>
                <a:gd name="connsiteY2298" fmla="*/ 66750 h 533400"/>
                <a:gd name="connsiteX2299" fmla="*/ 870379 w 1566862"/>
                <a:gd name="connsiteY2299" fmla="*/ 99633 h 533400"/>
                <a:gd name="connsiteX2300" fmla="*/ 859129 w 1566862"/>
                <a:gd name="connsiteY2300" fmla="*/ 99633 h 533400"/>
                <a:gd name="connsiteX2301" fmla="*/ 836590 w 1566862"/>
                <a:gd name="connsiteY2301" fmla="*/ 77094 h 533400"/>
                <a:gd name="connsiteX2302" fmla="*/ 836590 w 1566862"/>
                <a:gd name="connsiteY2302" fmla="*/ 65843 h 533400"/>
                <a:gd name="connsiteX2303" fmla="*/ 869473 w 1566862"/>
                <a:gd name="connsiteY2303" fmla="*/ 32960 h 533400"/>
                <a:gd name="connsiteX2304" fmla="*/ 875098 w 1566862"/>
                <a:gd name="connsiteY2304" fmla="*/ 30630 h 533400"/>
                <a:gd name="connsiteX2305" fmla="*/ 499260 w 1566862"/>
                <a:gd name="connsiteY2305" fmla="*/ 30630 h 533400"/>
                <a:gd name="connsiteX2306" fmla="*/ 504884 w 1566862"/>
                <a:gd name="connsiteY2306" fmla="*/ 32960 h 533400"/>
                <a:gd name="connsiteX2307" fmla="*/ 527424 w 1566862"/>
                <a:gd name="connsiteY2307" fmla="*/ 55500 h 533400"/>
                <a:gd name="connsiteX2308" fmla="*/ 527424 w 1566862"/>
                <a:gd name="connsiteY2308" fmla="*/ 66750 h 533400"/>
                <a:gd name="connsiteX2309" fmla="*/ 494542 w 1566862"/>
                <a:gd name="connsiteY2309" fmla="*/ 99633 h 533400"/>
                <a:gd name="connsiteX2310" fmla="*/ 483292 w 1566862"/>
                <a:gd name="connsiteY2310" fmla="*/ 99633 h 533400"/>
                <a:gd name="connsiteX2311" fmla="*/ 460752 w 1566862"/>
                <a:gd name="connsiteY2311" fmla="*/ 77094 h 533400"/>
                <a:gd name="connsiteX2312" fmla="*/ 460752 w 1566862"/>
                <a:gd name="connsiteY2312" fmla="*/ 65843 h 533400"/>
                <a:gd name="connsiteX2313" fmla="*/ 493635 w 1566862"/>
                <a:gd name="connsiteY2313" fmla="*/ 32960 h 533400"/>
                <a:gd name="connsiteX2314" fmla="*/ 499260 w 1566862"/>
                <a:gd name="connsiteY2314" fmla="*/ 30630 h 533400"/>
                <a:gd name="connsiteX2315" fmla="*/ 1400986 w 1566862"/>
                <a:gd name="connsiteY2315" fmla="*/ 29126 h 533400"/>
                <a:gd name="connsiteX2316" fmla="*/ 1413340 w 1566862"/>
                <a:gd name="connsiteY2316" fmla="*/ 66684 h 533400"/>
                <a:gd name="connsiteX2317" fmla="*/ 1408828 w 1566862"/>
                <a:gd name="connsiteY2317" fmla="*/ 69250 h 533400"/>
                <a:gd name="connsiteX2318" fmla="*/ 1393927 w 1566862"/>
                <a:gd name="connsiteY2318" fmla="*/ 65150 h 533400"/>
                <a:gd name="connsiteX2319" fmla="*/ 1385574 w 1566862"/>
                <a:gd name="connsiteY2319" fmla="*/ 50458 h 533400"/>
                <a:gd name="connsiteX2320" fmla="*/ 1389674 w 1566862"/>
                <a:gd name="connsiteY2320" fmla="*/ 35557 h 533400"/>
                <a:gd name="connsiteX2321" fmla="*/ 1036524 w 1566862"/>
                <a:gd name="connsiteY2321" fmla="*/ 26340 h 533400"/>
                <a:gd name="connsiteX2322" fmla="*/ 1043127 w 1566862"/>
                <a:gd name="connsiteY2322" fmla="*/ 31476 h 533400"/>
                <a:gd name="connsiteX2323" fmla="*/ 1051479 w 1566862"/>
                <a:gd name="connsiteY2323" fmla="*/ 46168 h 533400"/>
                <a:gd name="connsiteX2324" fmla="*/ 1047379 w 1566862"/>
                <a:gd name="connsiteY2324" fmla="*/ 61068 h 533400"/>
                <a:gd name="connsiteX2325" fmla="*/ 1032990 w 1566862"/>
                <a:gd name="connsiteY2325" fmla="*/ 69250 h 533400"/>
                <a:gd name="connsiteX2326" fmla="*/ 1018089 w 1566862"/>
                <a:gd name="connsiteY2326" fmla="*/ 65150 h 533400"/>
                <a:gd name="connsiteX2327" fmla="*/ 1009736 w 1566862"/>
                <a:gd name="connsiteY2327" fmla="*/ 50458 h 533400"/>
                <a:gd name="connsiteX2328" fmla="*/ 1013836 w 1566862"/>
                <a:gd name="connsiteY2328" fmla="*/ 35557 h 533400"/>
                <a:gd name="connsiteX2329" fmla="*/ 1028225 w 1566862"/>
                <a:gd name="connsiteY2329" fmla="*/ 27376 h 533400"/>
                <a:gd name="connsiteX2330" fmla="*/ 1036524 w 1566862"/>
                <a:gd name="connsiteY2330" fmla="*/ 26340 h 533400"/>
                <a:gd name="connsiteX2331" fmla="*/ 660687 w 1566862"/>
                <a:gd name="connsiteY2331" fmla="*/ 26340 h 533400"/>
                <a:gd name="connsiteX2332" fmla="*/ 667288 w 1566862"/>
                <a:gd name="connsiteY2332" fmla="*/ 31476 h 533400"/>
                <a:gd name="connsiteX2333" fmla="*/ 675641 w 1566862"/>
                <a:gd name="connsiteY2333" fmla="*/ 46168 h 533400"/>
                <a:gd name="connsiteX2334" fmla="*/ 671541 w 1566862"/>
                <a:gd name="connsiteY2334" fmla="*/ 61068 h 533400"/>
                <a:gd name="connsiteX2335" fmla="*/ 657152 w 1566862"/>
                <a:gd name="connsiteY2335" fmla="*/ 69250 h 533400"/>
                <a:gd name="connsiteX2336" fmla="*/ 642250 w 1566862"/>
                <a:gd name="connsiteY2336" fmla="*/ 65150 h 533400"/>
                <a:gd name="connsiteX2337" fmla="*/ 633898 w 1566862"/>
                <a:gd name="connsiteY2337" fmla="*/ 50458 h 533400"/>
                <a:gd name="connsiteX2338" fmla="*/ 637998 w 1566862"/>
                <a:gd name="connsiteY2338" fmla="*/ 35557 h 533400"/>
                <a:gd name="connsiteX2339" fmla="*/ 652387 w 1566862"/>
                <a:gd name="connsiteY2339" fmla="*/ 27376 h 533400"/>
                <a:gd name="connsiteX2340" fmla="*/ 660687 w 1566862"/>
                <a:gd name="connsiteY2340" fmla="*/ 26340 h 533400"/>
                <a:gd name="connsiteX2341" fmla="*/ 284849 w 1566862"/>
                <a:gd name="connsiteY2341" fmla="*/ 26340 h 533400"/>
                <a:gd name="connsiteX2342" fmla="*/ 291450 w 1566862"/>
                <a:gd name="connsiteY2342" fmla="*/ 31476 h 533400"/>
                <a:gd name="connsiteX2343" fmla="*/ 299803 w 1566862"/>
                <a:gd name="connsiteY2343" fmla="*/ 46168 h 533400"/>
                <a:gd name="connsiteX2344" fmla="*/ 295703 w 1566862"/>
                <a:gd name="connsiteY2344" fmla="*/ 61068 h 533400"/>
                <a:gd name="connsiteX2345" fmla="*/ 281314 w 1566862"/>
                <a:gd name="connsiteY2345" fmla="*/ 69250 h 533400"/>
                <a:gd name="connsiteX2346" fmla="*/ 266413 w 1566862"/>
                <a:gd name="connsiteY2346" fmla="*/ 65150 h 533400"/>
                <a:gd name="connsiteX2347" fmla="*/ 258060 w 1566862"/>
                <a:gd name="connsiteY2347" fmla="*/ 50458 h 533400"/>
                <a:gd name="connsiteX2348" fmla="*/ 262160 w 1566862"/>
                <a:gd name="connsiteY2348" fmla="*/ 35557 h 533400"/>
                <a:gd name="connsiteX2349" fmla="*/ 276549 w 1566862"/>
                <a:gd name="connsiteY2349" fmla="*/ 27376 h 533400"/>
                <a:gd name="connsiteX2350" fmla="*/ 284849 w 1566862"/>
                <a:gd name="connsiteY2350" fmla="*/ 26340 h 533400"/>
                <a:gd name="connsiteX2351" fmla="*/ 1038475 w 1566862"/>
                <a:gd name="connsiteY2351" fmla="*/ 4425 h 533400"/>
                <a:gd name="connsiteX2352" fmla="*/ 1041450 w 1566862"/>
                <a:gd name="connsiteY2352" fmla="*/ 5815 h 533400"/>
                <a:gd name="connsiteX2353" fmla="*/ 1044884 w 1566862"/>
                <a:gd name="connsiteY2353" fmla="*/ 9567 h 533400"/>
                <a:gd name="connsiteX2354" fmla="*/ 1044615 w 1566862"/>
                <a:gd name="connsiteY2354" fmla="*/ 15629 h 533400"/>
                <a:gd name="connsiteX2355" fmla="*/ 1040863 w 1566862"/>
                <a:gd name="connsiteY2355" fmla="*/ 19062 h 533400"/>
                <a:gd name="connsiteX2356" fmla="*/ 1034801 w 1566862"/>
                <a:gd name="connsiteY2356" fmla="*/ 18793 h 533400"/>
                <a:gd name="connsiteX2357" fmla="*/ 1031368 w 1566862"/>
                <a:gd name="connsiteY2357" fmla="*/ 15041 h 533400"/>
                <a:gd name="connsiteX2358" fmla="*/ 1031637 w 1566862"/>
                <a:gd name="connsiteY2358" fmla="*/ 8980 h 533400"/>
                <a:gd name="connsiteX2359" fmla="*/ 1035389 w 1566862"/>
                <a:gd name="connsiteY2359" fmla="*/ 5547 h 533400"/>
                <a:gd name="connsiteX2360" fmla="*/ 1038475 w 1566862"/>
                <a:gd name="connsiteY2360" fmla="*/ 4425 h 533400"/>
                <a:gd name="connsiteX2361" fmla="*/ 662638 w 1566862"/>
                <a:gd name="connsiteY2361" fmla="*/ 4425 h 533400"/>
                <a:gd name="connsiteX2362" fmla="*/ 665612 w 1566862"/>
                <a:gd name="connsiteY2362" fmla="*/ 5815 h 533400"/>
                <a:gd name="connsiteX2363" fmla="*/ 669046 w 1566862"/>
                <a:gd name="connsiteY2363" fmla="*/ 9567 h 533400"/>
                <a:gd name="connsiteX2364" fmla="*/ 668777 w 1566862"/>
                <a:gd name="connsiteY2364" fmla="*/ 15629 h 533400"/>
                <a:gd name="connsiteX2365" fmla="*/ 665025 w 1566862"/>
                <a:gd name="connsiteY2365" fmla="*/ 19062 h 533400"/>
                <a:gd name="connsiteX2366" fmla="*/ 658963 w 1566862"/>
                <a:gd name="connsiteY2366" fmla="*/ 18793 h 533400"/>
                <a:gd name="connsiteX2367" fmla="*/ 655530 w 1566862"/>
                <a:gd name="connsiteY2367" fmla="*/ 15041 h 533400"/>
                <a:gd name="connsiteX2368" fmla="*/ 655799 w 1566862"/>
                <a:gd name="connsiteY2368" fmla="*/ 8980 h 533400"/>
                <a:gd name="connsiteX2369" fmla="*/ 659551 w 1566862"/>
                <a:gd name="connsiteY2369" fmla="*/ 5547 h 533400"/>
                <a:gd name="connsiteX2370" fmla="*/ 662638 w 1566862"/>
                <a:gd name="connsiteY2370" fmla="*/ 4425 h 533400"/>
                <a:gd name="connsiteX2371" fmla="*/ 286800 w 1566862"/>
                <a:gd name="connsiteY2371" fmla="*/ 4425 h 533400"/>
                <a:gd name="connsiteX2372" fmla="*/ 289774 w 1566862"/>
                <a:gd name="connsiteY2372" fmla="*/ 5815 h 533400"/>
                <a:gd name="connsiteX2373" fmla="*/ 293208 w 1566862"/>
                <a:gd name="connsiteY2373" fmla="*/ 9567 h 533400"/>
                <a:gd name="connsiteX2374" fmla="*/ 292939 w 1566862"/>
                <a:gd name="connsiteY2374" fmla="*/ 15629 h 533400"/>
                <a:gd name="connsiteX2375" fmla="*/ 289187 w 1566862"/>
                <a:gd name="connsiteY2375" fmla="*/ 19062 h 533400"/>
                <a:gd name="connsiteX2376" fmla="*/ 283125 w 1566862"/>
                <a:gd name="connsiteY2376" fmla="*/ 18793 h 533400"/>
                <a:gd name="connsiteX2377" fmla="*/ 279692 w 1566862"/>
                <a:gd name="connsiteY2377" fmla="*/ 15041 h 533400"/>
                <a:gd name="connsiteX2378" fmla="*/ 279961 w 1566862"/>
                <a:gd name="connsiteY2378" fmla="*/ 8980 h 533400"/>
                <a:gd name="connsiteX2379" fmla="*/ 283713 w 1566862"/>
                <a:gd name="connsiteY2379" fmla="*/ 5547 h 533400"/>
                <a:gd name="connsiteX2380" fmla="*/ 286800 w 1566862"/>
                <a:gd name="connsiteY2380" fmla="*/ 4425 h 533400"/>
                <a:gd name="connsiteX2381" fmla="*/ 1281829 w 1566862"/>
                <a:gd name="connsiteY2381" fmla="*/ 0 h 533400"/>
                <a:gd name="connsiteX2382" fmla="*/ 1391405 w 1566862"/>
                <a:gd name="connsiteY2382" fmla="*/ 0 h 533400"/>
                <a:gd name="connsiteX2383" fmla="*/ 1396501 w 1566862"/>
                <a:gd name="connsiteY2383" fmla="*/ 15494 h 533400"/>
                <a:gd name="connsiteX2384" fmla="*/ 1396463 w 1566862"/>
                <a:gd name="connsiteY2384" fmla="*/ 15587 h 533400"/>
                <a:gd name="connsiteX2385" fmla="*/ 1342400 w 1566862"/>
                <a:gd name="connsiteY2385" fmla="*/ 69649 h 533400"/>
                <a:gd name="connsiteX2386" fmla="*/ 1305350 w 1566862"/>
                <a:gd name="connsiteY2386" fmla="*/ 69649 h 533400"/>
                <a:gd name="connsiteX2387" fmla="*/ 1277290 w 1566862"/>
                <a:gd name="connsiteY2387" fmla="*/ 41589 h 533400"/>
                <a:gd name="connsiteX2388" fmla="*/ 1277290 w 1566862"/>
                <a:gd name="connsiteY2388" fmla="*/ 4539 h 533400"/>
                <a:gd name="connsiteX2389" fmla="*/ 1182120 w 1566862"/>
                <a:gd name="connsiteY2389" fmla="*/ 0 h 533400"/>
                <a:gd name="connsiteX2390" fmla="*/ 1246940 w 1566862"/>
                <a:gd name="connsiteY2390" fmla="*/ 0 h 533400"/>
                <a:gd name="connsiteX2391" fmla="*/ 1246940 w 1566862"/>
                <a:gd name="connsiteY2391" fmla="*/ 20328 h 533400"/>
                <a:gd name="connsiteX2392" fmla="*/ 1226112 w 1566862"/>
                <a:gd name="connsiteY2392" fmla="*/ 41157 h 533400"/>
                <a:gd name="connsiteX2393" fmla="*/ 1204922 w 1566862"/>
                <a:gd name="connsiteY2393" fmla="*/ 41157 h 533400"/>
                <a:gd name="connsiteX2394" fmla="*/ 1182120 w 1566862"/>
                <a:gd name="connsiteY2394" fmla="*/ 18356 h 533400"/>
                <a:gd name="connsiteX2395" fmla="*/ 1157834 w 1566862"/>
                <a:gd name="connsiteY2395" fmla="*/ 0 h 533400"/>
                <a:gd name="connsiteX2396" fmla="*/ 1169003 w 1566862"/>
                <a:gd name="connsiteY2396" fmla="*/ 0 h 533400"/>
                <a:gd name="connsiteX2397" fmla="*/ 1168965 w 1566862"/>
                <a:gd name="connsiteY2397" fmla="*/ 41 h 533400"/>
                <a:gd name="connsiteX2398" fmla="*/ 1158330 w 1566862"/>
                <a:gd name="connsiteY2398" fmla="*/ 459 h 533400"/>
                <a:gd name="connsiteX2399" fmla="*/ 1087178 w 1566862"/>
                <a:gd name="connsiteY2399" fmla="*/ 0 h 533400"/>
                <a:gd name="connsiteX2400" fmla="*/ 1147017 w 1566862"/>
                <a:gd name="connsiteY2400" fmla="*/ 0 h 533400"/>
                <a:gd name="connsiteX2401" fmla="*/ 1167182 w 1566862"/>
                <a:gd name="connsiteY2401" fmla="*/ 20165 h 533400"/>
                <a:gd name="connsiteX2402" fmla="*/ 1167182 w 1566862"/>
                <a:gd name="connsiteY2402" fmla="*/ 59947 h 533400"/>
                <a:gd name="connsiteX2403" fmla="*/ 1137055 w 1566862"/>
                <a:gd name="connsiteY2403" fmla="*/ 90074 h 533400"/>
                <a:gd name="connsiteX2404" fmla="*/ 1117164 w 1566862"/>
                <a:gd name="connsiteY2404" fmla="*/ 98313 h 533400"/>
                <a:gd name="connsiteX2405" fmla="*/ 1117163 w 1566862"/>
                <a:gd name="connsiteY2405" fmla="*/ 98312 h 533400"/>
                <a:gd name="connsiteX2406" fmla="*/ 1117163 w 1566862"/>
                <a:gd name="connsiteY2406" fmla="*/ 98288 h 533400"/>
                <a:gd name="connsiteX2407" fmla="*/ 1117031 w 1566862"/>
                <a:gd name="connsiteY2407" fmla="*/ 98313 h 533400"/>
                <a:gd name="connsiteX2408" fmla="*/ 1097140 w 1566862"/>
                <a:gd name="connsiteY2408" fmla="*/ 90074 h 533400"/>
                <a:gd name="connsiteX2409" fmla="*/ 1067013 w 1566862"/>
                <a:gd name="connsiteY2409" fmla="*/ 59947 h 533400"/>
                <a:gd name="connsiteX2410" fmla="*/ 1067013 w 1566862"/>
                <a:gd name="connsiteY2410" fmla="*/ 20165 h 533400"/>
                <a:gd name="connsiteX2411" fmla="*/ 1047070 w 1566862"/>
                <a:gd name="connsiteY2411" fmla="*/ 0 h 533400"/>
                <a:gd name="connsiteX2412" fmla="*/ 1071159 w 1566862"/>
                <a:gd name="connsiteY2412" fmla="*/ 0 h 533400"/>
                <a:gd name="connsiteX2413" fmla="*/ 1067367 w 1566862"/>
                <a:gd name="connsiteY2413" fmla="*/ 3792 h 533400"/>
                <a:gd name="connsiteX2414" fmla="*/ 1050862 w 1566862"/>
                <a:gd name="connsiteY2414" fmla="*/ 3792 h 533400"/>
                <a:gd name="connsiteX2415" fmla="*/ 905992 w 1566862"/>
                <a:gd name="connsiteY2415" fmla="*/ 0 h 533400"/>
                <a:gd name="connsiteX2416" fmla="*/ 1027081 w 1566862"/>
                <a:gd name="connsiteY2416" fmla="*/ 0 h 533400"/>
                <a:gd name="connsiteX2417" fmla="*/ 1020625 w 1566862"/>
                <a:gd name="connsiteY2417" fmla="*/ 15587 h 533400"/>
                <a:gd name="connsiteX2418" fmla="*/ 966563 w 1566862"/>
                <a:gd name="connsiteY2418" fmla="*/ 69649 h 533400"/>
                <a:gd name="connsiteX2419" fmla="*/ 929512 w 1566862"/>
                <a:gd name="connsiteY2419" fmla="*/ 69649 h 533400"/>
                <a:gd name="connsiteX2420" fmla="*/ 901452 w 1566862"/>
                <a:gd name="connsiteY2420" fmla="*/ 41589 h 533400"/>
                <a:gd name="connsiteX2421" fmla="*/ 901452 w 1566862"/>
                <a:gd name="connsiteY2421" fmla="*/ 4539 h 533400"/>
                <a:gd name="connsiteX2422" fmla="*/ 806282 w 1566862"/>
                <a:gd name="connsiteY2422" fmla="*/ 0 h 533400"/>
                <a:gd name="connsiteX2423" fmla="*/ 871102 w 1566862"/>
                <a:gd name="connsiteY2423" fmla="*/ 0 h 533400"/>
                <a:gd name="connsiteX2424" fmla="*/ 871102 w 1566862"/>
                <a:gd name="connsiteY2424" fmla="*/ 20328 h 533400"/>
                <a:gd name="connsiteX2425" fmla="*/ 850274 w 1566862"/>
                <a:gd name="connsiteY2425" fmla="*/ 41157 h 533400"/>
                <a:gd name="connsiteX2426" fmla="*/ 829084 w 1566862"/>
                <a:gd name="connsiteY2426" fmla="*/ 41157 h 533400"/>
                <a:gd name="connsiteX2427" fmla="*/ 806282 w 1566862"/>
                <a:gd name="connsiteY2427" fmla="*/ 18356 h 533400"/>
                <a:gd name="connsiteX2428" fmla="*/ 781996 w 1566862"/>
                <a:gd name="connsiteY2428" fmla="*/ 0 h 533400"/>
                <a:gd name="connsiteX2429" fmla="*/ 793164 w 1566862"/>
                <a:gd name="connsiteY2429" fmla="*/ 0 h 533400"/>
                <a:gd name="connsiteX2430" fmla="*/ 793127 w 1566862"/>
                <a:gd name="connsiteY2430" fmla="*/ 41 h 533400"/>
                <a:gd name="connsiteX2431" fmla="*/ 782492 w 1566862"/>
                <a:gd name="connsiteY2431" fmla="*/ 459 h 533400"/>
                <a:gd name="connsiteX2432" fmla="*/ 711340 w 1566862"/>
                <a:gd name="connsiteY2432" fmla="*/ 0 h 533400"/>
                <a:gd name="connsiteX2433" fmla="*/ 771179 w 1566862"/>
                <a:gd name="connsiteY2433" fmla="*/ 0 h 533400"/>
                <a:gd name="connsiteX2434" fmla="*/ 791344 w 1566862"/>
                <a:gd name="connsiteY2434" fmla="*/ 20165 h 533400"/>
                <a:gd name="connsiteX2435" fmla="*/ 791344 w 1566862"/>
                <a:gd name="connsiteY2435" fmla="*/ 59947 h 533400"/>
                <a:gd name="connsiteX2436" fmla="*/ 761216 w 1566862"/>
                <a:gd name="connsiteY2436" fmla="*/ 90074 h 533400"/>
                <a:gd name="connsiteX2437" fmla="*/ 741326 w 1566862"/>
                <a:gd name="connsiteY2437" fmla="*/ 98313 h 533400"/>
                <a:gd name="connsiteX2438" fmla="*/ 741326 w 1566862"/>
                <a:gd name="connsiteY2438" fmla="*/ 98312 h 533400"/>
                <a:gd name="connsiteX2439" fmla="*/ 741326 w 1566862"/>
                <a:gd name="connsiteY2439" fmla="*/ 98288 h 533400"/>
                <a:gd name="connsiteX2440" fmla="*/ 741193 w 1566862"/>
                <a:gd name="connsiteY2440" fmla="*/ 98313 h 533400"/>
                <a:gd name="connsiteX2441" fmla="*/ 721302 w 1566862"/>
                <a:gd name="connsiteY2441" fmla="*/ 90074 h 533400"/>
                <a:gd name="connsiteX2442" fmla="*/ 691175 w 1566862"/>
                <a:gd name="connsiteY2442" fmla="*/ 59947 h 533400"/>
                <a:gd name="connsiteX2443" fmla="*/ 691175 w 1566862"/>
                <a:gd name="connsiteY2443" fmla="*/ 20165 h 533400"/>
                <a:gd name="connsiteX2444" fmla="*/ 671232 w 1566862"/>
                <a:gd name="connsiteY2444" fmla="*/ 0 h 533400"/>
                <a:gd name="connsiteX2445" fmla="*/ 695321 w 1566862"/>
                <a:gd name="connsiteY2445" fmla="*/ 0 h 533400"/>
                <a:gd name="connsiteX2446" fmla="*/ 691529 w 1566862"/>
                <a:gd name="connsiteY2446" fmla="*/ 3792 h 533400"/>
                <a:gd name="connsiteX2447" fmla="*/ 675024 w 1566862"/>
                <a:gd name="connsiteY2447" fmla="*/ 3792 h 533400"/>
                <a:gd name="connsiteX2448" fmla="*/ 530153 w 1566862"/>
                <a:gd name="connsiteY2448" fmla="*/ 0 h 533400"/>
                <a:gd name="connsiteX2449" fmla="*/ 651243 w 1566862"/>
                <a:gd name="connsiteY2449" fmla="*/ 0 h 533400"/>
                <a:gd name="connsiteX2450" fmla="*/ 644787 w 1566862"/>
                <a:gd name="connsiteY2450" fmla="*/ 15587 h 533400"/>
                <a:gd name="connsiteX2451" fmla="*/ 590724 w 1566862"/>
                <a:gd name="connsiteY2451" fmla="*/ 69649 h 533400"/>
                <a:gd name="connsiteX2452" fmla="*/ 553674 w 1566862"/>
                <a:gd name="connsiteY2452" fmla="*/ 69649 h 533400"/>
                <a:gd name="connsiteX2453" fmla="*/ 525614 w 1566862"/>
                <a:gd name="connsiteY2453" fmla="*/ 41589 h 533400"/>
                <a:gd name="connsiteX2454" fmla="*/ 525614 w 1566862"/>
                <a:gd name="connsiteY2454" fmla="*/ 4539 h 533400"/>
                <a:gd name="connsiteX2455" fmla="*/ 430444 w 1566862"/>
                <a:gd name="connsiteY2455" fmla="*/ 0 h 533400"/>
                <a:gd name="connsiteX2456" fmla="*/ 495264 w 1566862"/>
                <a:gd name="connsiteY2456" fmla="*/ 0 h 533400"/>
                <a:gd name="connsiteX2457" fmla="*/ 495264 w 1566862"/>
                <a:gd name="connsiteY2457" fmla="*/ 20328 h 533400"/>
                <a:gd name="connsiteX2458" fmla="*/ 474435 w 1566862"/>
                <a:gd name="connsiteY2458" fmla="*/ 41157 h 533400"/>
                <a:gd name="connsiteX2459" fmla="*/ 453245 w 1566862"/>
                <a:gd name="connsiteY2459" fmla="*/ 41157 h 533400"/>
                <a:gd name="connsiteX2460" fmla="*/ 430444 w 1566862"/>
                <a:gd name="connsiteY2460" fmla="*/ 18356 h 533400"/>
                <a:gd name="connsiteX2461" fmla="*/ 406158 w 1566862"/>
                <a:gd name="connsiteY2461" fmla="*/ 0 h 533400"/>
                <a:gd name="connsiteX2462" fmla="*/ 417326 w 1566862"/>
                <a:gd name="connsiteY2462" fmla="*/ 0 h 533400"/>
                <a:gd name="connsiteX2463" fmla="*/ 417289 w 1566862"/>
                <a:gd name="connsiteY2463" fmla="*/ 41 h 533400"/>
                <a:gd name="connsiteX2464" fmla="*/ 406654 w 1566862"/>
                <a:gd name="connsiteY2464" fmla="*/ 459 h 533400"/>
                <a:gd name="connsiteX2465" fmla="*/ 335502 w 1566862"/>
                <a:gd name="connsiteY2465" fmla="*/ 0 h 533400"/>
                <a:gd name="connsiteX2466" fmla="*/ 395341 w 1566862"/>
                <a:gd name="connsiteY2466" fmla="*/ 0 h 533400"/>
                <a:gd name="connsiteX2467" fmla="*/ 415506 w 1566862"/>
                <a:gd name="connsiteY2467" fmla="*/ 20165 h 533400"/>
                <a:gd name="connsiteX2468" fmla="*/ 415506 w 1566862"/>
                <a:gd name="connsiteY2468" fmla="*/ 59947 h 533400"/>
                <a:gd name="connsiteX2469" fmla="*/ 385378 w 1566862"/>
                <a:gd name="connsiteY2469" fmla="*/ 90074 h 533400"/>
                <a:gd name="connsiteX2470" fmla="*/ 365488 w 1566862"/>
                <a:gd name="connsiteY2470" fmla="*/ 98313 h 533400"/>
                <a:gd name="connsiteX2471" fmla="*/ 365487 w 1566862"/>
                <a:gd name="connsiteY2471" fmla="*/ 98312 h 533400"/>
                <a:gd name="connsiteX2472" fmla="*/ 365487 w 1566862"/>
                <a:gd name="connsiteY2472" fmla="*/ 98288 h 533400"/>
                <a:gd name="connsiteX2473" fmla="*/ 365355 w 1566862"/>
                <a:gd name="connsiteY2473" fmla="*/ 98313 h 533400"/>
                <a:gd name="connsiteX2474" fmla="*/ 345465 w 1566862"/>
                <a:gd name="connsiteY2474" fmla="*/ 90074 h 533400"/>
                <a:gd name="connsiteX2475" fmla="*/ 315337 w 1566862"/>
                <a:gd name="connsiteY2475" fmla="*/ 59947 h 533400"/>
                <a:gd name="connsiteX2476" fmla="*/ 315337 w 1566862"/>
                <a:gd name="connsiteY2476" fmla="*/ 20165 h 533400"/>
                <a:gd name="connsiteX2477" fmla="*/ 295394 w 1566862"/>
                <a:gd name="connsiteY2477" fmla="*/ 0 h 533400"/>
                <a:gd name="connsiteX2478" fmla="*/ 319483 w 1566862"/>
                <a:gd name="connsiteY2478" fmla="*/ 0 h 533400"/>
                <a:gd name="connsiteX2479" fmla="*/ 315691 w 1566862"/>
                <a:gd name="connsiteY2479" fmla="*/ 3792 h 533400"/>
                <a:gd name="connsiteX2480" fmla="*/ 299186 w 1566862"/>
                <a:gd name="connsiteY2480" fmla="*/ 3792 h 533400"/>
                <a:gd name="connsiteX2481" fmla="*/ 175457 w 1566862"/>
                <a:gd name="connsiteY2481" fmla="*/ 0 h 533400"/>
                <a:gd name="connsiteX2482" fmla="*/ 275405 w 1566862"/>
                <a:gd name="connsiteY2482" fmla="*/ 0 h 533400"/>
                <a:gd name="connsiteX2483" fmla="*/ 268949 w 1566862"/>
                <a:gd name="connsiteY2483" fmla="*/ 15587 h 533400"/>
                <a:gd name="connsiteX2484" fmla="*/ 214886 w 1566862"/>
                <a:gd name="connsiteY2484" fmla="*/ 69649 h 533400"/>
                <a:gd name="connsiteX2485" fmla="*/ 177836 w 1566862"/>
                <a:gd name="connsiteY2485" fmla="*/ 69649 h 533400"/>
                <a:gd name="connsiteX2486" fmla="*/ 158806 w 1566862"/>
                <a:gd name="connsiteY2486" fmla="*/ 5062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</a:cxnLst>
              <a:rect l="l" t="t" r="r" b="b"/>
              <a:pathLst>
                <a:path w="1566862" h="533400">
                  <a:moveTo>
                    <a:pt x="1466165" y="529592"/>
                  </a:moveTo>
                  <a:lnTo>
                    <a:pt x="1493002" y="529592"/>
                  </a:lnTo>
                  <a:lnTo>
                    <a:pt x="1519840" y="529592"/>
                  </a:lnTo>
                  <a:lnTo>
                    <a:pt x="1529035" y="533400"/>
                  </a:lnTo>
                  <a:lnTo>
                    <a:pt x="1456970" y="533400"/>
                  </a:lnTo>
                  <a:close/>
                  <a:moveTo>
                    <a:pt x="1090327" y="529592"/>
                  </a:moveTo>
                  <a:lnTo>
                    <a:pt x="1117163" y="529592"/>
                  </a:lnTo>
                  <a:lnTo>
                    <a:pt x="1144001" y="529592"/>
                  </a:lnTo>
                  <a:lnTo>
                    <a:pt x="1153196" y="533400"/>
                  </a:lnTo>
                  <a:lnTo>
                    <a:pt x="1081132" y="533400"/>
                  </a:lnTo>
                  <a:close/>
                  <a:moveTo>
                    <a:pt x="714489" y="529592"/>
                  </a:moveTo>
                  <a:lnTo>
                    <a:pt x="741326" y="529592"/>
                  </a:lnTo>
                  <a:lnTo>
                    <a:pt x="768164" y="529592"/>
                  </a:lnTo>
                  <a:lnTo>
                    <a:pt x="777358" y="533400"/>
                  </a:lnTo>
                  <a:lnTo>
                    <a:pt x="705294" y="533400"/>
                  </a:lnTo>
                  <a:close/>
                  <a:moveTo>
                    <a:pt x="338651" y="529592"/>
                  </a:moveTo>
                  <a:lnTo>
                    <a:pt x="365488" y="529592"/>
                  </a:lnTo>
                  <a:lnTo>
                    <a:pt x="392326" y="529592"/>
                  </a:lnTo>
                  <a:lnTo>
                    <a:pt x="401521" y="533400"/>
                  </a:lnTo>
                  <a:lnTo>
                    <a:pt x="329456" y="533400"/>
                  </a:lnTo>
                  <a:close/>
                  <a:moveTo>
                    <a:pt x="1253" y="529592"/>
                  </a:moveTo>
                  <a:lnTo>
                    <a:pt x="16488" y="529592"/>
                  </a:lnTo>
                  <a:lnTo>
                    <a:pt x="25682" y="533400"/>
                  </a:lnTo>
                  <a:lnTo>
                    <a:pt x="0" y="533400"/>
                  </a:lnTo>
                  <a:close/>
                  <a:moveTo>
                    <a:pt x="1430177" y="514672"/>
                  </a:moveTo>
                  <a:cubicBezTo>
                    <a:pt x="1431981" y="514403"/>
                    <a:pt x="1433887" y="514822"/>
                    <a:pt x="1435468" y="515992"/>
                  </a:cubicBezTo>
                  <a:lnTo>
                    <a:pt x="1444140" y="522413"/>
                  </a:lnTo>
                  <a:cubicBezTo>
                    <a:pt x="1447302" y="524754"/>
                    <a:pt x="1447968" y="529215"/>
                    <a:pt x="1445627" y="532378"/>
                  </a:cubicBezTo>
                  <a:lnTo>
                    <a:pt x="1444870" y="533400"/>
                  </a:lnTo>
                  <a:lnTo>
                    <a:pt x="1416243" y="533400"/>
                  </a:lnTo>
                  <a:lnTo>
                    <a:pt x="1415819" y="530560"/>
                  </a:lnTo>
                  <a:lnTo>
                    <a:pt x="1425504" y="517479"/>
                  </a:lnTo>
                  <a:cubicBezTo>
                    <a:pt x="1426674" y="515898"/>
                    <a:pt x="1428375" y="514941"/>
                    <a:pt x="1430177" y="514672"/>
                  </a:cubicBezTo>
                  <a:close/>
                  <a:moveTo>
                    <a:pt x="1054339" y="514672"/>
                  </a:moveTo>
                  <a:cubicBezTo>
                    <a:pt x="1056143" y="514403"/>
                    <a:pt x="1058048" y="514822"/>
                    <a:pt x="1059630" y="515992"/>
                  </a:cubicBezTo>
                  <a:lnTo>
                    <a:pt x="1068302" y="522413"/>
                  </a:lnTo>
                  <a:cubicBezTo>
                    <a:pt x="1071465" y="524754"/>
                    <a:pt x="1072130" y="529215"/>
                    <a:pt x="1069789" y="532378"/>
                  </a:cubicBezTo>
                  <a:lnTo>
                    <a:pt x="1069032" y="533400"/>
                  </a:lnTo>
                  <a:lnTo>
                    <a:pt x="1040405" y="533400"/>
                  </a:lnTo>
                  <a:lnTo>
                    <a:pt x="1039981" y="530560"/>
                  </a:lnTo>
                  <a:lnTo>
                    <a:pt x="1049666" y="517479"/>
                  </a:lnTo>
                  <a:cubicBezTo>
                    <a:pt x="1050836" y="515898"/>
                    <a:pt x="1052537" y="514941"/>
                    <a:pt x="1054339" y="514672"/>
                  </a:cubicBezTo>
                  <a:close/>
                  <a:moveTo>
                    <a:pt x="678502" y="514672"/>
                  </a:moveTo>
                  <a:cubicBezTo>
                    <a:pt x="680305" y="514403"/>
                    <a:pt x="682211" y="514822"/>
                    <a:pt x="683792" y="515992"/>
                  </a:cubicBezTo>
                  <a:lnTo>
                    <a:pt x="692465" y="522413"/>
                  </a:lnTo>
                  <a:cubicBezTo>
                    <a:pt x="695627" y="524754"/>
                    <a:pt x="696292" y="529215"/>
                    <a:pt x="693951" y="532378"/>
                  </a:cubicBezTo>
                  <a:lnTo>
                    <a:pt x="693194" y="533400"/>
                  </a:lnTo>
                  <a:lnTo>
                    <a:pt x="664567" y="533400"/>
                  </a:lnTo>
                  <a:lnTo>
                    <a:pt x="664143" y="530560"/>
                  </a:lnTo>
                  <a:lnTo>
                    <a:pt x="673827" y="517479"/>
                  </a:lnTo>
                  <a:cubicBezTo>
                    <a:pt x="674998" y="515898"/>
                    <a:pt x="676699" y="514941"/>
                    <a:pt x="678502" y="514672"/>
                  </a:cubicBezTo>
                  <a:close/>
                  <a:moveTo>
                    <a:pt x="302664" y="514672"/>
                  </a:moveTo>
                  <a:cubicBezTo>
                    <a:pt x="304467" y="514403"/>
                    <a:pt x="306373" y="514822"/>
                    <a:pt x="307954" y="515992"/>
                  </a:cubicBezTo>
                  <a:lnTo>
                    <a:pt x="316626" y="522413"/>
                  </a:lnTo>
                  <a:cubicBezTo>
                    <a:pt x="319789" y="524754"/>
                    <a:pt x="320454" y="529215"/>
                    <a:pt x="318113" y="532378"/>
                  </a:cubicBezTo>
                  <a:lnTo>
                    <a:pt x="317356" y="533400"/>
                  </a:lnTo>
                  <a:lnTo>
                    <a:pt x="288729" y="533400"/>
                  </a:lnTo>
                  <a:lnTo>
                    <a:pt x="288305" y="530560"/>
                  </a:lnTo>
                  <a:lnTo>
                    <a:pt x="297990" y="517479"/>
                  </a:lnTo>
                  <a:cubicBezTo>
                    <a:pt x="299160" y="515898"/>
                    <a:pt x="300861" y="514941"/>
                    <a:pt x="302664" y="514672"/>
                  </a:cubicBezTo>
                  <a:close/>
                  <a:moveTo>
                    <a:pt x="1305083" y="513804"/>
                  </a:moveTo>
                  <a:cubicBezTo>
                    <a:pt x="1316030" y="513803"/>
                    <a:pt x="1326976" y="517980"/>
                    <a:pt x="1335329" y="526332"/>
                  </a:cubicBezTo>
                  <a:lnTo>
                    <a:pt x="1342397" y="533400"/>
                  </a:lnTo>
                  <a:lnTo>
                    <a:pt x="1267769" y="533400"/>
                  </a:lnTo>
                  <a:lnTo>
                    <a:pt x="1274838" y="526332"/>
                  </a:lnTo>
                  <a:cubicBezTo>
                    <a:pt x="1283190" y="517980"/>
                    <a:pt x="1294137" y="513803"/>
                    <a:pt x="1305083" y="513804"/>
                  </a:cubicBezTo>
                  <a:close/>
                  <a:moveTo>
                    <a:pt x="929245" y="513804"/>
                  </a:moveTo>
                  <a:cubicBezTo>
                    <a:pt x="940192" y="513803"/>
                    <a:pt x="951139" y="517980"/>
                    <a:pt x="959491" y="526332"/>
                  </a:cubicBezTo>
                  <a:lnTo>
                    <a:pt x="966559" y="533400"/>
                  </a:lnTo>
                  <a:lnTo>
                    <a:pt x="891932" y="533400"/>
                  </a:lnTo>
                  <a:lnTo>
                    <a:pt x="899000" y="526332"/>
                  </a:lnTo>
                  <a:cubicBezTo>
                    <a:pt x="907351" y="517980"/>
                    <a:pt x="918299" y="513803"/>
                    <a:pt x="929245" y="513804"/>
                  </a:cubicBezTo>
                  <a:close/>
                  <a:moveTo>
                    <a:pt x="553407" y="513804"/>
                  </a:moveTo>
                  <a:cubicBezTo>
                    <a:pt x="564354" y="513803"/>
                    <a:pt x="575301" y="517980"/>
                    <a:pt x="583652" y="526332"/>
                  </a:cubicBezTo>
                  <a:lnTo>
                    <a:pt x="590721" y="533400"/>
                  </a:lnTo>
                  <a:lnTo>
                    <a:pt x="516093" y="533400"/>
                  </a:lnTo>
                  <a:lnTo>
                    <a:pt x="523162" y="526332"/>
                  </a:lnTo>
                  <a:cubicBezTo>
                    <a:pt x="531514" y="517980"/>
                    <a:pt x="542461" y="513803"/>
                    <a:pt x="553407" y="513804"/>
                  </a:cubicBezTo>
                  <a:close/>
                  <a:moveTo>
                    <a:pt x="177569" y="513804"/>
                  </a:moveTo>
                  <a:cubicBezTo>
                    <a:pt x="188516" y="513803"/>
                    <a:pt x="199463" y="517980"/>
                    <a:pt x="207815" y="526332"/>
                  </a:cubicBezTo>
                  <a:lnTo>
                    <a:pt x="214883" y="533400"/>
                  </a:lnTo>
                  <a:lnTo>
                    <a:pt x="140255" y="533400"/>
                  </a:lnTo>
                  <a:lnTo>
                    <a:pt x="147324" y="526332"/>
                  </a:lnTo>
                  <a:cubicBezTo>
                    <a:pt x="155676" y="517980"/>
                    <a:pt x="166623" y="513803"/>
                    <a:pt x="177569" y="513804"/>
                  </a:cubicBezTo>
                  <a:close/>
                  <a:moveTo>
                    <a:pt x="1471971" y="510526"/>
                  </a:moveTo>
                  <a:cubicBezTo>
                    <a:pt x="1473068" y="510574"/>
                    <a:pt x="1474146" y="511041"/>
                    <a:pt x="1474946" y="511915"/>
                  </a:cubicBezTo>
                  <a:lnTo>
                    <a:pt x="1478379" y="515667"/>
                  </a:lnTo>
                  <a:cubicBezTo>
                    <a:pt x="1479978" y="517415"/>
                    <a:pt x="1479858" y="520130"/>
                    <a:pt x="1478110" y="521730"/>
                  </a:cubicBezTo>
                  <a:lnTo>
                    <a:pt x="1474358" y="525163"/>
                  </a:lnTo>
                  <a:cubicBezTo>
                    <a:pt x="1472610" y="526761"/>
                    <a:pt x="1469896" y="526641"/>
                    <a:pt x="1468296" y="524893"/>
                  </a:cubicBezTo>
                  <a:lnTo>
                    <a:pt x="1464863" y="521142"/>
                  </a:lnTo>
                  <a:cubicBezTo>
                    <a:pt x="1463264" y="519393"/>
                    <a:pt x="1463384" y="516679"/>
                    <a:pt x="1465132" y="515079"/>
                  </a:cubicBezTo>
                  <a:lnTo>
                    <a:pt x="1468884" y="511646"/>
                  </a:lnTo>
                  <a:cubicBezTo>
                    <a:pt x="1469758" y="510847"/>
                    <a:pt x="1470874" y="510477"/>
                    <a:pt x="1471971" y="510526"/>
                  </a:cubicBezTo>
                  <a:close/>
                  <a:moveTo>
                    <a:pt x="1096132" y="510526"/>
                  </a:moveTo>
                  <a:cubicBezTo>
                    <a:pt x="1097230" y="510574"/>
                    <a:pt x="1098308" y="511041"/>
                    <a:pt x="1099108" y="511915"/>
                  </a:cubicBezTo>
                  <a:lnTo>
                    <a:pt x="1102541" y="515667"/>
                  </a:lnTo>
                  <a:cubicBezTo>
                    <a:pt x="1104140" y="517415"/>
                    <a:pt x="1104020" y="520130"/>
                    <a:pt x="1102272" y="521730"/>
                  </a:cubicBezTo>
                  <a:lnTo>
                    <a:pt x="1098520" y="525163"/>
                  </a:lnTo>
                  <a:cubicBezTo>
                    <a:pt x="1096772" y="526761"/>
                    <a:pt x="1094058" y="526641"/>
                    <a:pt x="1092458" y="524893"/>
                  </a:cubicBezTo>
                  <a:lnTo>
                    <a:pt x="1089025" y="521142"/>
                  </a:lnTo>
                  <a:cubicBezTo>
                    <a:pt x="1087426" y="519393"/>
                    <a:pt x="1087546" y="516679"/>
                    <a:pt x="1089294" y="515079"/>
                  </a:cubicBezTo>
                  <a:lnTo>
                    <a:pt x="1093046" y="511646"/>
                  </a:lnTo>
                  <a:cubicBezTo>
                    <a:pt x="1093920" y="510847"/>
                    <a:pt x="1095036" y="510477"/>
                    <a:pt x="1096132" y="510526"/>
                  </a:cubicBezTo>
                  <a:close/>
                  <a:moveTo>
                    <a:pt x="720295" y="510526"/>
                  </a:moveTo>
                  <a:cubicBezTo>
                    <a:pt x="721392" y="510574"/>
                    <a:pt x="722470" y="511041"/>
                    <a:pt x="723270" y="511915"/>
                  </a:cubicBezTo>
                  <a:lnTo>
                    <a:pt x="726703" y="515667"/>
                  </a:lnTo>
                  <a:cubicBezTo>
                    <a:pt x="728303" y="517415"/>
                    <a:pt x="728182" y="520130"/>
                    <a:pt x="726434" y="521730"/>
                  </a:cubicBezTo>
                  <a:lnTo>
                    <a:pt x="722683" y="525163"/>
                  </a:lnTo>
                  <a:cubicBezTo>
                    <a:pt x="720934" y="526761"/>
                    <a:pt x="718220" y="526641"/>
                    <a:pt x="716620" y="524893"/>
                  </a:cubicBezTo>
                  <a:lnTo>
                    <a:pt x="713187" y="521142"/>
                  </a:lnTo>
                  <a:cubicBezTo>
                    <a:pt x="711588" y="519393"/>
                    <a:pt x="711708" y="516679"/>
                    <a:pt x="713457" y="515079"/>
                  </a:cubicBezTo>
                  <a:lnTo>
                    <a:pt x="717208" y="511646"/>
                  </a:lnTo>
                  <a:cubicBezTo>
                    <a:pt x="718082" y="510847"/>
                    <a:pt x="719197" y="510477"/>
                    <a:pt x="720295" y="510526"/>
                  </a:cubicBezTo>
                  <a:close/>
                  <a:moveTo>
                    <a:pt x="344457" y="510526"/>
                  </a:moveTo>
                  <a:cubicBezTo>
                    <a:pt x="345554" y="510574"/>
                    <a:pt x="346632" y="511041"/>
                    <a:pt x="347432" y="511915"/>
                  </a:cubicBezTo>
                  <a:lnTo>
                    <a:pt x="350864" y="515667"/>
                  </a:lnTo>
                  <a:cubicBezTo>
                    <a:pt x="352464" y="517415"/>
                    <a:pt x="352344" y="520130"/>
                    <a:pt x="350596" y="521730"/>
                  </a:cubicBezTo>
                  <a:lnTo>
                    <a:pt x="346844" y="525163"/>
                  </a:lnTo>
                  <a:cubicBezTo>
                    <a:pt x="345096" y="526761"/>
                    <a:pt x="342382" y="526641"/>
                    <a:pt x="340782" y="524893"/>
                  </a:cubicBezTo>
                  <a:lnTo>
                    <a:pt x="337349" y="521142"/>
                  </a:lnTo>
                  <a:cubicBezTo>
                    <a:pt x="335750" y="519393"/>
                    <a:pt x="335870" y="516679"/>
                    <a:pt x="337618" y="515079"/>
                  </a:cubicBezTo>
                  <a:lnTo>
                    <a:pt x="341370" y="511646"/>
                  </a:lnTo>
                  <a:cubicBezTo>
                    <a:pt x="342244" y="510847"/>
                    <a:pt x="343359" y="510477"/>
                    <a:pt x="344457" y="510526"/>
                  </a:cubicBezTo>
                  <a:close/>
                  <a:moveTo>
                    <a:pt x="1518238" y="510525"/>
                  </a:moveTo>
                  <a:cubicBezTo>
                    <a:pt x="1519335" y="510574"/>
                    <a:pt x="1520413" y="511041"/>
                    <a:pt x="1521213" y="511915"/>
                  </a:cubicBezTo>
                  <a:lnTo>
                    <a:pt x="1524646" y="515667"/>
                  </a:lnTo>
                  <a:cubicBezTo>
                    <a:pt x="1526246" y="517415"/>
                    <a:pt x="1526125" y="520129"/>
                    <a:pt x="1524377" y="521728"/>
                  </a:cubicBezTo>
                  <a:lnTo>
                    <a:pt x="1520625" y="525161"/>
                  </a:lnTo>
                  <a:cubicBezTo>
                    <a:pt x="1518877" y="526761"/>
                    <a:pt x="1516163" y="526640"/>
                    <a:pt x="1514564" y="524893"/>
                  </a:cubicBezTo>
                  <a:lnTo>
                    <a:pt x="1511130" y="521140"/>
                  </a:lnTo>
                  <a:cubicBezTo>
                    <a:pt x="1509531" y="519392"/>
                    <a:pt x="1509651" y="516679"/>
                    <a:pt x="1511399" y="515079"/>
                  </a:cubicBezTo>
                  <a:lnTo>
                    <a:pt x="1515151" y="511646"/>
                  </a:lnTo>
                  <a:cubicBezTo>
                    <a:pt x="1516025" y="510846"/>
                    <a:pt x="1517141" y="510476"/>
                    <a:pt x="1518238" y="510525"/>
                  </a:cubicBezTo>
                  <a:close/>
                  <a:moveTo>
                    <a:pt x="1142400" y="510525"/>
                  </a:moveTo>
                  <a:cubicBezTo>
                    <a:pt x="1143496" y="510574"/>
                    <a:pt x="1144575" y="511041"/>
                    <a:pt x="1145374" y="511915"/>
                  </a:cubicBezTo>
                  <a:lnTo>
                    <a:pt x="1148808" y="515667"/>
                  </a:lnTo>
                  <a:cubicBezTo>
                    <a:pt x="1150408" y="517415"/>
                    <a:pt x="1150287" y="520129"/>
                    <a:pt x="1148539" y="521728"/>
                  </a:cubicBezTo>
                  <a:lnTo>
                    <a:pt x="1144787" y="525161"/>
                  </a:lnTo>
                  <a:cubicBezTo>
                    <a:pt x="1143039" y="526761"/>
                    <a:pt x="1140325" y="526640"/>
                    <a:pt x="1138725" y="524893"/>
                  </a:cubicBezTo>
                  <a:lnTo>
                    <a:pt x="1135292" y="521140"/>
                  </a:lnTo>
                  <a:cubicBezTo>
                    <a:pt x="1133693" y="519392"/>
                    <a:pt x="1133813" y="516679"/>
                    <a:pt x="1135561" y="515079"/>
                  </a:cubicBezTo>
                  <a:lnTo>
                    <a:pt x="1139313" y="511646"/>
                  </a:lnTo>
                  <a:cubicBezTo>
                    <a:pt x="1140187" y="510846"/>
                    <a:pt x="1141302" y="510476"/>
                    <a:pt x="1142400" y="510525"/>
                  </a:cubicBezTo>
                  <a:close/>
                  <a:moveTo>
                    <a:pt x="766562" y="510525"/>
                  </a:moveTo>
                  <a:cubicBezTo>
                    <a:pt x="767659" y="510574"/>
                    <a:pt x="768737" y="511041"/>
                    <a:pt x="769537" y="511915"/>
                  </a:cubicBezTo>
                  <a:lnTo>
                    <a:pt x="772970" y="515667"/>
                  </a:lnTo>
                  <a:cubicBezTo>
                    <a:pt x="774570" y="517415"/>
                    <a:pt x="774449" y="520129"/>
                    <a:pt x="772701" y="521728"/>
                  </a:cubicBezTo>
                  <a:lnTo>
                    <a:pt x="768949" y="525161"/>
                  </a:lnTo>
                  <a:cubicBezTo>
                    <a:pt x="767201" y="526761"/>
                    <a:pt x="764488" y="526640"/>
                    <a:pt x="762888" y="524893"/>
                  </a:cubicBezTo>
                  <a:lnTo>
                    <a:pt x="759454" y="521140"/>
                  </a:lnTo>
                  <a:cubicBezTo>
                    <a:pt x="757855" y="519392"/>
                    <a:pt x="757975" y="516679"/>
                    <a:pt x="759723" y="515079"/>
                  </a:cubicBezTo>
                  <a:lnTo>
                    <a:pt x="763475" y="511646"/>
                  </a:lnTo>
                  <a:cubicBezTo>
                    <a:pt x="764349" y="510846"/>
                    <a:pt x="765465" y="510476"/>
                    <a:pt x="766562" y="510525"/>
                  </a:cubicBezTo>
                  <a:close/>
                  <a:moveTo>
                    <a:pt x="390723" y="510525"/>
                  </a:moveTo>
                  <a:cubicBezTo>
                    <a:pt x="391821" y="510574"/>
                    <a:pt x="392899" y="511041"/>
                    <a:pt x="393699" y="511915"/>
                  </a:cubicBezTo>
                  <a:lnTo>
                    <a:pt x="397132" y="515667"/>
                  </a:lnTo>
                  <a:cubicBezTo>
                    <a:pt x="398732" y="517415"/>
                    <a:pt x="398611" y="520129"/>
                    <a:pt x="396863" y="521728"/>
                  </a:cubicBezTo>
                  <a:lnTo>
                    <a:pt x="393111" y="525161"/>
                  </a:lnTo>
                  <a:cubicBezTo>
                    <a:pt x="391363" y="526761"/>
                    <a:pt x="388649" y="526640"/>
                    <a:pt x="387050" y="524893"/>
                  </a:cubicBezTo>
                  <a:lnTo>
                    <a:pt x="383616" y="521140"/>
                  </a:lnTo>
                  <a:cubicBezTo>
                    <a:pt x="382016" y="519392"/>
                    <a:pt x="382137" y="516679"/>
                    <a:pt x="383885" y="515079"/>
                  </a:cubicBezTo>
                  <a:lnTo>
                    <a:pt x="387637" y="511646"/>
                  </a:lnTo>
                  <a:cubicBezTo>
                    <a:pt x="388511" y="510846"/>
                    <a:pt x="389627" y="510476"/>
                    <a:pt x="390723" y="510525"/>
                  </a:cubicBezTo>
                  <a:close/>
                  <a:moveTo>
                    <a:pt x="14885" y="510525"/>
                  </a:moveTo>
                  <a:cubicBezTo>
                    <a:pt x="15982" y="510574"/>
                    <a:pt x="17061" y="511041"/>
                    <a:pt x="17861" y="511915"/>
                  </a:cubicBezTo>
                  <a:lnTo>
                    <a:pt x="21294" y="515667"/>
                  </a:lnTo>
                  <a:cubicBezTo>
                    <a:pt x="22894" y="517415"/>
                    <a:pt x="22773" y="520129"/>
                    <a:pt x="21025" y="521728"/>
                  </a:cubicBezTo>
                  <a:lnTo>
                    <a:pt x="17273" y="525161"/>
                  </a:lnTo>
                  <a:cubicBezTo>
                    <a:pt x="15525" y="526761"/>
                    <a:pt x="12811" y="526640"/>
                    <a:pt x="11211" y="524893"/>
                  </a:cubicBezTo>
                  <a:lnTo>
                    <a:pt x="7778" y="521140"/>
                  </a:lnTo>
                  <a:cubicBezTo>
                    <a:pt x="6179" y="519392"/>
                    <a:pt x="6299" y="516679"/>
                    <a:pt x="8047" y="515079"/>
                  </a:cubicBezTo>
                  <a:lnTo>
                    <a:pt x="11799" y="511646"/>
                  </a:lnTo>
                  <a:cubicBezTo>
                    <a:pt x="12673" y="510846"/>
                    <a:pt x="13789" y="510476"/>
                    <a:pt x="14885" y="510525"/>
                  </a:cubicBezTo>
                  <a:close/>
                  <a:moveTo>
                    <a:pt x="1493002" y="501502"/>
                  </a:moveTo>
                  <a:lnTo>
                    <a:pt x="1497211" y="501503"/>
                  </a:lnTo>
                  <a:cubicBezTo>
                    <a:pt x="1500820" y="501503"/>
                    <a:pt x="1503745" y="504428"/>
                    <a:pt x="1503745" y="508037"/>
                  </a:cubicBezTo>
                  <a:lnTo>
                    <a:pt x="1503746" y="516196"/>
                  </a:lnTo>
                  <a:cubicBezTo>
                    <a:pt x="1503745" y="519805"/>
                    <a:pt x="1500820" y="522730"/>
                    <a:pt x="1497211" y="522730"/>
                  </a:cubicBezTo>
                  <a:lnTo>
                    <a:pt x="1493002" y="522730"/>
                  </a:lnTo>
                  <a:lnTo>
                    <a:pt x="1490913" y="522730"/>
                  </a:lnTo>
                  <a:cubicBezTo>
                    <a:pt x="1487304" y="522730"/>
                    <a:pt x="1484378" y="519805"/>
                    <a:pt x="1484378" y="516196"/>
                  </a:cubicBezTo>
                  <a:lnTo>
                    <a:pt x="1484378" y="508037"/>
                  </a:lnTo>
                  <a:cubicBezTo>
                    <a:pt x="1484378" y="504428"/>
                    <a:pt x="1487304" y="501503"/>
                    <a:pt x="1490913" y="501503"/>
                  </a:cubicBezTo>
                  <a:lnTo>
                    <a:pt x="1493002" y="501503"/>
                  </a:lnTo>
                  <a:close/>
                  <a:moveTo>
                    <a:pt x="1117163" y="501502"/>
                  </a:moveTo>
                  <a:lnTo>
                    <a:pt x="1121373" y="501503"/>
                  </a:lnTo>
                  <a:cubicBezTo>
                    <a:pt x="1124982" y="501503"/>
                    <a:pt x="1127907" y="504428"/>
                    <a:pt x="1127907" y="508037"/>
                  </a:cubicBezTo>
                  <a:lnTo>
                    <a:pt x="1127907" y="516196"/>
                  </a:lnTo>
                  <a:cubicBezTo>
                    <a:pt x="1127907" y="519805"/>
                    <a:pt x="1124982" y="522730"/>
                    <a:pt x="1121373" y="522730"/>
                  </a:cubicBezTo>
                  <a:lnTo>
                    <a:pt x="1117163" y="522730"/>
                  </a:lnTo>
                  <a:lnTo>
                    <a:pt x="1115075" y="522730"/>
                  </a:lnTo>
                  <a:cubicBezTo>
                    <a:pt x="1111467" y="522730"/>
                    <a:pt x="1108540" y="519805"/>
                    <a:pt x="1108540" y="516196"/>
                  </a:cubicBezTo>
                  <a:lnTo>
                    <a:pt x="1108540" y="508037"/>
                  </a:lnTo>
                  <a:cubicBezTo>
                    <a:pt x="1108540" y="504428"/>
                    <a:pt x="1111466" y="501503"/>
                    <a:pt x="1115075" y="501503"/>
                  </a:cubicBezTo>
                  <a:lnTo>
                    <a:pt x="1117163" y="501503"/>
                  </a:lnTo>
                  <a:close/>
                  <a:moveTo>
                    <a:pt x="741326" y="501502"/>
                  </a:moveTo>
                  <a:lnTo>
                    <a:pt x="745535" y="501503"/>
                  </a:lnTo>
                  <a:cubicBezTo>
                    <a:pt x="749144" y="501503"/>
                    <a:pt x="752069" y="504428"/>
                    <a:pt x="752069" y="508037"/>
                  </a:cubicBezTo>
                  <a:lnTo>
                    <a:pt x="752069" y="516196"/>
                  </a:lnTo>
                  <a:cubicBezTo>
                    <a:pt x="752069" y="519805"/>
                    <a:pt x="749144" y="522730"/>
                    <a:pt x="745535" y="522730"/>
                  </a:cubicBezTo>
                  <a:lnTo>
                    <a:pt x="741326" y="522730"/>
                  </a:lnTo>
                  <a:lnTo>
                    <a:pt x="739237" y="522730"/>
                  </a:lnTo>
                  <a:cubicBezTo>
                    <a:pt x="735628" y="522730"/>
                    <a:pt x="732703" y="519805"/>
                    <a:pt x="732703" y="516196"/>
                  </a:cubicBezTo>
                  <a:lnTo>
                    <a:pt x="732703" y="508037"/>
                  </a:lnTo>
                  <a:cubicBezTo>
                    <a:pt x="732703" y="504428"/>
                    <a:pt x="735628" y="501503"/>
                    <a:pt x="739237" y="501503"/>
                  </a:cubicBezTo>
                  <a:lnTo>
                    <a:pt x="741326" y="501503"/>
                  </a:lnTo>
                  <a:close/>
                  <a:moveTo>
                    <a:pt x="365488" y="501502"/>
                  </a:moveTo>
                  <a:lnTo>
                    <a:pt x="369697" y="501503"/>
                  </a:lnTo>
                  <a:cubicBezTo>
                    <a:pt x="373306" y="501503"/>
                    <a:pt x="376231" y="504428"/>
                    <a:pt x="376231" y="508037"/>
                  </a:cubicBezTo>
                  <a:lnTo>
                    <a:pt x="376232" y="516196"/>
                  </a:lnTo>
                  <a:cubicBezTo>
                    <a:pt x="376231" y="519805"/>
                    <a:pt x="373306" y="522730"/>
                    <a:pt x="369697" y="522730"/>
                  </a:cubicBezTo>
                  <a:lnTo>
                    <a:pt x="365488" y="522730"/>
                  </a:lnTo>
                  <a:lnTo>
                    <a:pt x="363399" y="522730"/>
                  </a:lnTo>
                  <a:cubicBezTo>
                    <a:pt x="359791" y="522730"/>
                    <a:pt x="356864" y="519805"/>
                    <a:pt x="356864" y="516196"/>
                  </a:cubicBezTo>
                  <a:lnTo>
                    <a:pt x="356864" y="508037"/>
                  </a:lnTo>
                  <a:cubicBezTo>
                    <a:pt x="356864" y="504428"/>
                    <a:pt x="359790" y="501503"/>
                    <a:pt x="363399" y="501503"/>
                  </a:cubicBezTo>
                  <a:lnTo>
                    <a:pt x="365488" y="501503"/>
                  </a:lnTo>
                  <a:close/>
                  <a:moveTo>
                    <a:pt x="1314659" y="493442"/>
                  </a:moveTo>
                  <a:cubicBezTo>
                    <a:pt x="1315756" y="493491"/>
                    <a:pt x="1316835" y="493958"/>
                    <a:pt x="1317635" y="494832"/>
                  </a:cubicBezTo>
                  <a:lnTo>
                    <a:pt x="1321068" y="498584"/>
                  </a:lnTo>
                  <a:cubicBezTo>
                    <a:pt x="1322667" y="500332"/>
                    <a:pt x="1322547" y="503045"/>
                    <a:pt x="1320799" y="504645"/>
                  </a:cubicBezTo>
                  <a:lnTo>
                    <a:pt x="1317047" y="508078"/>
                  </a:lnTo>
                  <a:cubicBezTo>
                    <a:pt x="1315299" y="509678"/>
                    <a:pt x="1312585" y="509558"/>
                    <a:pt x="1310985" y="507809"/>
                  </a:cubicBezTo>
                  <a:lnTo>
                    <a:pt x="1307552" y="504058"/>
                  </a:lnTo>
                  <a:cubicBezTo>
                    <a:pt x="1305953" y="502310"/>
                    <a:pt x="1306073" y="499596"/>
                    <a:pt x="1307820" y="497996"/>
                  </a:cubicBezTo>
                  <a:lnTo>
                    <a:pt x="1311573" y="494563"/>
                  </a:lnTo>
                  <a:cubicBezTo>
                    <a:pt x="1312447" y="493763"/>
                    <a:pt x="1313562" y="493393"/>
                    <a:pt x="1314659" y="493442"/>
                  </a:cubicBezTo>
                  <a:close/>
                  <a:moveTo>
                    <a:pt x="938821" y="493442"/>
                  </a:moveTo>
                  <a:cubicBezTo>
                    <a:pt x="939919" y="493491"/>
                    <a:pt x="940997" y="493958"/>
                    <a:pt x="941797" y="494832"/>
                  </a:cubicBezTo>
                  <a:lnTo>
                    <a:pt x="945230" y="498584"/>
                  </a:lnTo>
                  <a:cubicBezTo>
                    <a:pt x="946829" y="500332"/>
                    <a:pt x="946709" y="503045"/>
                    <a:pt x="944961" y="504645"/>
                  </a:cubicBezTo>
                  <a:lnTo>
                    <a:pt x="941209" y="508078"/>
                  </a:lnTo>
                  <a:cubicBezTo>
                    <a:pt x="939461" y="509678"/>
                    <a:pt x="936746" y="509558"/>
                    <a:pt x="935147" y="507809"/>
                  </a:cubicBezTo>
                  <a:lnTo>
                    <a:pt x="931714" y="504058"/>
                  </a:lnTo>
                  <a:cubicBezTo>
                    <a:pt x="930115" y="502310"/>
                    <a:pt x="930235" y="499596"/>
                    <a:pt x="931983" y="497996"/>
                  </a:cubicBezTo>
                  <a:lnTo>
                    <a:pt x="935735" y="494563"/>
                  </a:lnTo>
                  <a:cubicBezTo>
                    <a:pt x="936609" y="493763"/>
                    <a:pt x="937725" y="493393"/>
                    <a:pt x="938821" y="493442"/>
                  </a:cubicBezTo>
                  <a:close/>
                  <a:moveTo>
                    <a:pt x="562983" y="493442"/>
                  </a:moveTo>
                  <a:cubicBezTo>
                    <a:pt x="564081" y="493491"/>
                    <a:pt x="565159" y="493958"/>
                    <a:pt x="565958" y="494832"/>
                  </a:cubicBezTo>
                  <a:lnTo>
                    <a:pt x="569392" y="498584"/>
                  </a:lnTo>
                  <a:cubicBezTo>
                    <a:pt x="570991" y="500332"/>
                    <a:pt x="570871" y="503045"/>
                    <a:pt x="569123" y="504645"/>
                  </a:cubicBezTo>
                  <a:lnTo>
                    <a:pt x="565371" y="508078"/>
                  </a:lnTo>
                  <a:cubicBezTo>
                    <a:pt x="563623" y="509678"/>
                    <a:pt x="560909" y="509558"/>
                    <a:pt x="559309" y="507809"/>
                  </a:cubicBezTo>
                  <a:lnTo>
                    <a:pt x="555876" y="504058"/>
                  </a:lnTo>
                  <a:cubicBezTo>
                    <a:pt x="554276" y="502310"/>
                    <a:pt x="554397" y="499596"/>
                    <a:pt x="556145" y="497996"/>
                  </a:cubicBezTo>
                  <a:lnTo>
                    <a:pt x="559896" y="494563"/>
                  </a:lnTo>
                  <a:cubicBezTo>
                    <a:pt x="560771" y="493763"/>
                    <a:pt x="561887" y="493393"/>
                    <a:pt x="562983" y="493442"/>
                  </a:cubicBezTo>
                  <a:close/>
                  <a:moveTo>
                    <a:pt x="187145" y="493442"/>
                  </a:moveTo>
                  <a:cubicBezTo>
                    <a:pt x="188242" y="493491"/>
                    <a:pt x="189321" y="493958"/>
                    <a:pt x="190121" y="494832"/>
                  </a:cubicBezTo>
                  <a:lnTo>
                    <a:pt x="193554" y="498584"/>
                  </a:lnTo>
                  <a:cubicBezTo>
                    <a:pt x="195153" y="500332"/>
                    <a:pt x="195033" y="503045"/>
                    <a:pt x="193284" y="504645"/>
                  </a:cubicBezTo>
                  <a:lnTo>
                    <a:pt x="189533" y="508078"/>
                  </a:lnTo>
                  <a:cubicBezTo>
                    <a:pt x="187785" y="509678"/>
                    <a:pt x="185071" y="509558"/>
                    <a:pt x="183471" y="507809"/>
                  </a:cubicBezTo>
                  <a:lnTo>
                    <a:pt x="180038" y="504058"/>
                  </a:lnTo>
                  <a:cubicBezTo>
                    <a:pt x="178439" y="502310"/>
                    <a:pt x="178559" y="499596"/>
                    <a:pt x="180307" y="497996"/>
                  </a:cubicBezTo>
                  <a:lnTo>
                    <a:pt x="184059" y="494563"/>
                  </a:lnTo>
                  <a:cubicBezTo>
                    <a:pt x="184933" y="493763"/>
                    <a:pt x="186049" y="493393"/>
                    <a:pt x="187145" y="493442"/>
                  </a:cubicBezTo>
                  <a:close/>
                  <a:moveTo>
                    <a:pt x="1361283" y="464767"/>
                  </a:moveTo>
                  <a:cubicBezTo>
                    <a:pt x="1363419" y="465088"/>
                    <a:pt x="1365526" y="465834"/>
                    <a:pt x="1367484" y="467032"/>
                  </a:cubicBezTo>
                  <a:lnTo>
                    <a:pt x="1405255" y="490159"/>
                  </a:lnTo>
                  <a:cubicBezTo>
                    <a:pt x="1413087" y="494954"/>
                    <a:pt x="1415548" y="505190"/>
                    <a:pt x="1410753" y="513021"/>
                  </a:cubicBezTo>
                  <a:lnTo>
                    <a:pt x="1398275" y="533400"/>
                  </a:lnTo>
                  <a:lnTo>
                    <a:pt x="1363966" y="533400"/>
                  </a:lnTo>
                  <a:lnTo>
                    <a:pt x="1336969" y="516870"/>
                  </a:lnTo>
                  <a:cubicBezTo>
                    <a:pt x="1329138" y="512075"/>
                    <a:pt x="1326676" y="501840"/>
                    <a:pt x="1331471" y="494009"/>
                  </a:cubicBezTo>
                  <a:lnTo>
                    <a:pt x="1344622" y="472530"/>
                  </a:lnTo>
                  <a:cubicBezTo>
                    <a:pt x="1348219" y="466657"/>
                    <a:pt x="1354876" y="463803"/>
                    <a:pt x="1361283" y="464767"/>
                  </a:cubicBezTo>
                  <a:close/>
                  <a:moveTo>
                    <a:pt x="985445" y="464767"/>
                  </a:moveTo>
                  <a:cubicBezTo>
                    <a:pt x="987581" y="465088"/>
                    <a:pt x="989689" y="465834"/>
                    <a:pt x="991646" y="467032"/>
                  </a:cubicBezTo>
                  <a:lnTo>
                    <a:pt x="1029418" y="490159"/>
                  </a:lnTo>
                  <a:cubicBezTo>
                    <a:pt x="1037250" y="494954"/>
                    <a:pt x="1039710" y="505190"/>
                    <a:pt x="1034915" y="513021"/>
                  </a:cubicBezTo>
                  <a:lnTo>
                    <a:pt x="1022437" y="533400"/>
                  </a:lnTo>
                  <a:lnTo>
                    <a:pt x="988128" y="533400"/>
                  </a:lnTo>
                  <a:lnTo>
                    <a:pt x="961131" y="516870"/>
                  </a:lnTo>
                  <a:cubicBezTo>
                    <a:pt x="953300" y="512075"/>
                    <a:pt x="950838" y="501840"/>
                    <a:pt x="955633" y="494009"/>
                  </a:cubicBezTo>
                  <a:lnTo>
                    <a:pt x="968784" y="472530"/>
                  </a:lnTo>
                  <a:cubicBezTo>
                    <a:pt x="972381" y="466657"/>
                    <a:pt x="979037" y="463803"/>
                    <a:pt x="985445" y="464767"/>
                  </a:cubicBezTo>
                  <a:close/>
                  <a:moveTo>
                    <a:pt x="609606" y="464767"/>
                  </a:moveTo>
                  <a:cubicBezTo>
                    <a:pt x="611742" y="465088"/>
                    <a:pt x="613851" y="465834"/>
                    <a:pt x="615808" y="467032"/>
                  </a:cubicBezTo>
                  <a:lnTo>
                    <a:pt x="653580" y="490159"/>
                  </a:lnTo>
                  <a:cubicBezTo>
                    <a:pt x="661411" y="494954"/>
                    <a:pt x="663872" y="505190"/>
                    <a:pt x="659077" y="513021"/>
                  </a:cubicBezTo>
                  <a:lnTo>
                    <a:pt x="646600" y="533400"/>
                  </a:lnTo>
                  <a:lnTo>
                    <a:pt x="612290" y="533400"/>
                  </a:lnTo>
                  <a:lnTo>
                    <a:pt x="585293" y="516870"/>
                  </a:lnTo>
                  <a:cubicBezTo>
                    <a:pt x="577461" y="512075"/>
                    <a:pt x="575001" y="501840"/>
                    <a:pt x="579796" y="494009"/>
                  </a:cubicBezTo>
                  <a:lnTo>
                    <a:pt x="592947" y="472530"/>
                  </a:lnTo>
                  <a:cubicBezTo>
                    <a:pt x="596542" y="466657"/>
                    <a:pt x="603199" y="463803"/>
                    <a:pt x="609606" y="464767"/>
                  </a:cubicBezTo>
                  <a:close/>
                  <a:moveTo>
                    <a:pt x="233769" y="464767"/>
                  </a:moveTo>
                  <a:cubicBezTo>
                    <a:pt x="235905" y="465088"/>
                    <a:pt x="238012" y="465834"/>
                    <a:pt x="239970" y="467032"/>
                  </a:cubicBezTo>
                  <a:lnTo>
                    <a:pt x="277742" y="490159"/>
                  </a:lnTo>
                  <a:cubicBezTo>
                    <a:pt x="285573" y="494954"/>
                    <a:pt x="288034" y="505190"/>
                    <a:pt x="283239" y="513021"/>
                  </a:cubicBezTo>
                  <a:lnTo>
                    <a:pt x="270761" y="533400"/>
                  </a:lnTo>
                  <a:lnTo>
                    <a:pt x="236452" y="533400"/>
                  </a:lnTo>
                  <a:lnTo>
                    <a:pt x="209455" y="516870"/>
                  </a:lnTo>
                  <a:cubicBezTo>
                    <a:pt x="201624" y="512075"/>
                    <a:pt x="199162" y="501840"/>
                    <a:pt x="203957" y="494009"/>
                  </a:cubicBezTo>
                  <a:lnTo>
                    <a:pt x="217108" y="472530"/>
                  </a:lnTo>
                  <a:cubicBezTo>
                    <a:pt x="220705" y="466657"/>
                    <a:pt x="227362" y="463803"/>
                    <a:pt x="233769" y="464767"/>
                  </a:cubicBezTo>
                  <a:close/>
                  <a:moveTo>
                    <a:pt x="1326258" y="459825"/>
                  </a:moveTo>
                  <a:cubicBezTo>
                    <a:pt x="1327918" y="460028"/>
                    <a:pt x="1329501" y="460863"/>
                    <a:pt x="1330612" y="462285"/>
                  </a:cubicBezTo>
                  <a:lnTo>
                    <a:pt x="1335384" y="468385"/>
                  </a:lnTo>
                  <a:cubicBezTo>
                    <a:pt x="1337608" y="471227"/>
                    <a:pt x="1337106" y="475334"/>
                    <a:pt x="1334264" y="477558"/>
                  </a:cubicBezTo>
                  <a:lnTo>
                    <a:pt x="1327837" y="482585"/>
                  </a:lnTo>
                  <a:cubicBezTo>
                    <a:pt x="1324994" y="484808"/>
                    <a:pt x="1320888" y="484306"/>
                    <a:pt x="1318664" y="481464"/>
                  </a:cubicBezTo>
                  <a:lnTo>
                    <a:pt x="1313892" y="475364"/>
                  </a:lnTo>
                  <a:cubicBezTo>
                    <a:pt x="1311669" y="472521"/>
                    <a:pt x="1312171" y="468415"/>
                    <a:pt x="1315013" y="466191"/>
                  </a:cubicBezTo>
                  <a:lnTo>
                    <a:pt x="1321439" y="461164"/>
                  </a:lnTo>
                  <a:cubicBezTo>
                    <a:pt x="1322861" y="460053"/>
                    <a:pt x="1324598" y="459622"/>
                    <a:pt x="1326258" y="459825"/>
                  </a:cubicBezTo>
                  <a:close/>
                  <a:moveTo>
                    <a:pt x="950420" y="459825"/>
                  </a:moveTo>
                  <a:cubicBezTo>
                    <a:pt x="952080" y="460028"/>
                    <a:pt x="953663" y="460863"/>
                    <a:pt x="954774" y="462285"/>
                  </a:cubicBezTo>
                  <a:lnTo>
                    <a:pt x="959546" y="468385"/>
                  </a:lnTo>
                  <a:cubicBezTo>
                    <a:pt x="961770" y="471227"/>
                    <a:pt x="961268" y="475334"/>
                    <a:pt x="958426" y="477558"/>
                  </a:cubicBezTo>
                  <a:lnTo>
                    <a:pt x="951999" y="482585"/>
                  </a:lnTo>
                  <a:cubicBezTo>
                    <a:pt x="949156" y="484808"/>
                    <a:pt x="945050" y="484306"/>
                    <a:pt x="942826" y="481464"/>
                  </a:cubicBezTo>
                  <a:lnTo>
                    <a:pt x="938055" y="475364"/>
                  </a:lnTo>
                  <a:cubicBezTo>
                    <a:pt x="935832" y="472521"/>
                    <a:pt x="936333" y="468415"/>
                    <a:pt x="939175" y="466191"/>
                  </a:cubicBezTo>
                  <a:lnTo>
                    <a:pt x="945602" y="461164"/>
                  </a:lnTo>
                  <a:cubicBezTo>
                    <a:pt x="947023" y="460053"/>
                    <a:pt x="948760" y="459622"/>
                    <a:pt x="950420" y="459825"/>
                  </a:cubicBezTo>
                  <a:close/>
                  <a:moveTo>
                    <a:pt x="574582" y="459825"/>
                  </a:moveTo>
                  <a:cubicBezTo>
                    <a:pt x="576242" y="460028"/>
                    <a:pt x="577825" y="460863"/>
                    <a:pt x="578937" y="462285"/>
                  </a:cubicBezTo>
                  <a:lnTo>
                    <a:pt x="583708" y="468385"/>
                  </a:lnTo>
                  <a:cubicBezTo>
                    <a:pt x="585932" y="471227"/>
                    <a:pt x="585430" y="475334"/>
                    <a:pt x="582587" y="477558"/>
                  </a:cubicBezTo>
                  <a:lnTo>
                    <a:pt x="576161" y="482585"/>
                  </a:lnTo>
                  <a:cubicBezTo>
                    <a:pt x="573318" y="484808"/>
                    <a:pt x="569212" y="484306"/>
                    <a:pt x="566988" y="481464"/>
                  </a:cubicBezTo>
                  <a:lnTo>
                    <a:pt x="562217" y="475364"/>
                  </a:lnTo>
                  <a:cubicBezTo>
                    <a:pt x="559993" y="472521"/>
                    <a:pt x="560494" y="468415"/>
                    <a:pt x="563337" y="466191"/>
                  </a:cubicBezTo>
                  <a:lnTo>
                    <a:pt x="569763" y="461164"/>
                  </a:lnTo>
                  <a:cubicBezTo>
                    <a:pt x="571185" y="460053"/>
                    <a:pt x="572922" y="459622"/>
                    <a:pt x="574582" y="459825"/>
                  </a:cubicBezTo>
                  <a:close/>
                  <a:moveTo>
                    <a:pt x="198744" y="459825"/>
                  </a:moveTo>
                  <a:cubicBezTo>
                    <a:pt x="200404" y="460028"/>
                    <a:pt x="201987" y="460863"/>
                    <a:pt x="203099" y="462285"/>
                  </a:cubicBezTo>
                  <a:lnTo>
                    <a:pt x="207870" y="468385"/>
                  </a:lnTo>
                  <a:cubicBezTo>
                    <a:pt x="210093" y="471227"/>
                    <a:pt x="209592" y="475334"/>
                    <a:pt x="206750" y="477558"/>
                  </a:cubicBezTo>
                  <a:lnTo>
                    <a:pt x="200323" y="482585"/>
                  </a:lnTo>
                  <a:cubicBezTo>
                    <a:pt x="197481" y="484808"/>
                    <a:pt x="193374" y="484306"/>
                    <a:pt x="191150" y="481464"/>
                  </a:cubicBezTo>
                  <a:lnTo>
                    <a:pt x="186378" y="475364"/>
                  </a:lnTo>
                  <a:cubicBezTo>
                    <a:pt x="184155" y="472521"/>
                    <a:pt x="184656" y="468415"/>
                    <a:pt x="187499" y="466191"/>
                  </a:cubicBezTo>
                  <a:lnTo>
                    <a:pt x="193925" y="461164"/>
                  </a:lnTo>
                  <a:cubicBezTo>
                    <a:pt x="195347" y="460053"/>
                    <a:pt x="197084" y="459622"/>
                    <a:pt x="198744" y="459825"/>
                  </a:cubicBezTo>
                  <a:close/>
                  <a:moveTo>
                    <a:pt x="1285835" y="459797"/>
                  </a:moveTo>
                  <a:cubicBezTo>
                    <a:pt x="1289126" y="460199"/>
                    <a:pt x="1292264" y="461857"/>
                    <a:pt x="1294469" y="464675"/>
                  </a:cubicBezTo>
                  <a:lnTo>
                    <a:pt x="1303930" y="476770"/>
                  </a:lnTo>
                  <a:cubicBezTo>
                    <a:pt x="1308339" y="482406"/>
                    <a:pt x="1307344" y="490549"/>
                    <a:pt x="1301708" y="494958"/>
                  </a:cubicBezTo>
                  <a:lnTo>
                    <a:pt x="1281405" y="510839"/>
                  </a:lnTo>
                  <a:cubicBezTo>
                    <a:pt x="1275770" y="515248"/>
                    <a:pt x="1267627" y="514253"/>
                    <a:pt x="1263218" y="508617"/>
                  </a:cubicBezTo>
                  <a:lnTo>
                    <a:pt x="1253757" y="496522"/>
                  </a:lnTo>
                  <a:cubicBezTo>
                    <a:pt x="1249348" y="490886"/>
                    <a:pt x="1250343" y="482743"/>
                    <a:pt x="1255978" y="478334"/>
                  </a:cubicBezTo>
                  <a:lnTo>
                    <a:pt x="1276281" y="462453"/>
                  </a:lnTo>
                  <a:cubicBezTo>
                    <a:pt x="1279099" y="460249"/>
                    <a:pt x="1282544" y="459395"/>
                    <a:pt x="1285835" y="459797"/>
                  </a:cubicBezTo>
                  <a:close/>
                  <a:moveTo>
                    <a:pt x="909997" y="459797"/>
                  </a:moveTo>
                  <a:cubicBezTo>
                    <a:pt x="913288" y="460199"/>
                    <a:pt x="916427" y="461857"/>
                    <a:pt x="918631" y="464675"/>
                  </a:cubicBezTo>
                  <a:lnTo>
                    <a:pt x="928092" y="476770"/>
                  </a:lnTo>
                  <a:cubicBezTo>
                    <a:pt x="932501" y="482406"/>
                    <a:pt x="931506" y="490549"/>
                    <a:pt x="925870" y="494958"/>
                  </a:cubicBezTo>
                  <a:lnTo>
                    <a:pt x="905568" y="510839"/>
                  </a:lnTo>
                  <a:cubicBezTo>
                    <a:pt x="899932" y="515248"/>
                    <a:pt x="891788" y="514253"/>
                    <a:pt x="887380" y="508617"/>
                  </a:cubicBezTo>
                  <a:lnTo>
                    <a:pt x="877919" y="496522"/>
                  </a:lnTo>
                  <a:cubicBezTo>
                    <a:pt x="873510" y="490886"/>
                    <a:pt x="874505" y="482743"/>
                    <a:pt x="880141" y="478334"/>
                  </a:cubicBezTo>
                  <a:lnTo>
                    <a:pt x="900443" y="462453"/>
                  </a:lnTo>
                  <a:cubicBezTo>
                    <a:pt x="903261" y="460249"/>
                    <a:pt x="906706" y="459395"/>
                    <a:pt x="909997" y="459797"/>
                  </a:cubicBezTo>
                  <a:close/>
                  <a:moveTo>
                    <a:pt x="534159" y="459797"/>
                  </a:moveTo>
                  <a:cubicBezTo>
                    <a:pt x="537450" y="460199"/>
                    <a:pt x="540588" y="461857"/>
                    <a:pt x="542793" y="464675"/>
                  </a:cubicBezTo>
                  <a:lnTo>
                    <a:pt x="552254" y="476770"/>
                  </a:lnTo>
                  <a:cubicBezTo>
                    <a:pt x="556662" y="482406"/>
                    <a:pt x="555668" y="490549"/>
                    <a:pt x="550032" y="494958"/>
                  </a:cubicBezTo>
                  <a:lnTo>
                    <a:pt x="529730" y="510839"/>
                  </a:lnTo>
                  <a:cubicBezTo>
                    <a:pt x="524094" y="515248"/>
                    <a:pt x="515950" y="514253"/>
                    <a:pt x="511542" y="508617"/>
                  </a:cubicBezTo>
                  <a:lnTo>
                    <a:pt x="502081" y="496522"/>
                  </a:lnTo>
                  <a:cubicBezTo>
                    <a:pt x="497672" y="490886"/>
                    <a:pt x="498667" y="482743"/>
                    <a:pt x="504303" y="478334"/>
                  </a:cubicBezTo>
                  <a:lnTo>
                    <a:pt x="524604" y="462453"/>
                  </a:lnTo>
                  <a:cubicBezTo>
                    <a:pt x="527423" y="460249"/>
                    <a:pt x="530868" y="459395"/>
                    <a:pt x="534159" y="459797"/>
                  </a:cubicBezTo>
                  <a:close/>
                  <a:moveTo>
                    <a:pt x="158321" y="459797"/>
                  </a:moveTo>
                  <a:cubicBezTo>
                    <a:pt x="161612" y="460199"/>
                    <a:pt x="164750" y="461857"/>
                    <a:pt x="166955" y="464675"/>
                  </a:cubicBezTo>
                  <a:lnTo>
                    <a:pt x="176416" y="476770"/>
                  </a:lnTo>
                  <a:cubicBezTo>
                    <a:pt x="180825" y="482406"/>
                    <a:pt x="179830" y="490549"/>
                    <a:pt x="174194" y="494958"/>
                  </a:cubicBezTo>
                  <a:lnTo>
                    <a:pt x="153891" y="510839"/>
                  </a:lnTo>
                  <a:cubicBezTo>
                    <a:pt x="148255" y="515248"/>
                    <a:pt x="140113" y="514253"/>
                    <a:pt x="135704" y="508617"/>
                  </a:cubicBezTo>
                  <a:lnTo>
                    <a:pt x="126243" y="496522"/>
                  </a:lnTo>
                  <a:cubicBezTo>
                    <a:pt x="121834" y="490886"/>
                    <a:pt x="122829" y="482743"/>
                    <a:pt x="128465" y="478334"/>
                  </a:cubicBezTo>
                  <a:lnTo>
                    <a:pt x="148767" y="462453"/>
                  </a:lnTo>
                  <a:cubicBezTo>
                    <a:pt x="151585" y="460249"/>
                    <a:pt x="155030" y="459395"/>
                    <a:pt x="158321" y="459797"/>
                  </a:cubicBezTo>
                  <a:close/>
                  <a:moveTo>
                    <a:pt x="1540638" y="453676"/>
                  </a:moveTo>
                  <a:lnTo>
                    <a:pt x="1566862" y="533400"/>
                  </a:lnTo>
                  <a:lnTo>
                    <a:pt x="1550576" y="533400"/>
                  </a:lnTo>
                  <a:lnTo>
                    <a:pt x="1514336" y="497160"/>
                  </a:lnTo>
                  <a:cubicBezTo>
                    <a:pt x="1509591" y="492416"/>
                    <a:pt x="1509591" y="484723"/>
                    <a:pt x="1514336" y="479978"/>
                  </a:cubicBezTo>
                  <a:close/>
                  <a:moveTo>
                    <a:pt x="1396109" y="453239"/>
                  </a:moveTo>
                  <a:cubicBezTo>
                    <a:pt x="1397264" y="453557"/>
                    <a:pt x="1398299" y="454316"/>
                    <a:pt x="1398938" y="455440"/>
                  </a:cubicBezTo>
                  <a:lnTo>
                    <a:pt x="1402519" y="461738"/>
                  </a:lnTo>
                  <a:cubicBezTo>
                    <a:pt x="1403798" y="463988"/>
                    <a:pt x="1403011" y="466848"/>
                    <a:pt x="1400762" y="468126"/>
                  </a:cubicBezTo>
                  <a:lnTo>
                    <a:pt x="1394593" y="471634"/>
                  </a:lnTo>
                  <a:cubicBezTo>
                    <a:pt x="1392344" y="472912"/>
                    <a:pt x="1389484" y="472125"/>
                    <a:pt x="1388205" y="469876"/>
                  </a:cubicBezTo>
                  <a:lnTo>
                    <a:pt x="1384624" y="463578"/>
                  </a:lnTo>
                  <a:cubicBezTo>
                    <a:pt x="1383346" y="461329"/>
                    <a:pt x="1384133" y="458469"/>
                    <a:pt x="1386382" y="457190"/>
                  </a:cubicBezTo>
                  <a:lnTo>
                    <a:pt x="1392551" y="453682"/>
                  </a:lnTo>
                  <a:cubicBezTo>
                    <a:pt x="1393675" y="453043"/>
                    <a:pt x="1394952" y="452921"/>
                    <a:pt x="1396109" y="453239"/>
                  </a:cubicBezTo>
                  <a:close/>
                  <a:moveTo>
                    <a:pt x="1020271" y="453239"/>
                  </a:moveTo>
                  <a:cubicBezTo>
                    <a:pt x="1021426" y="453557"/>
                    <a:pt x="1022461" y="454316"/>
                    <a:pt x="1023101" y="455440"/>
                  </a:cubicBezTo>
                  <a:lnTo>
                    <a:pt x="1026681" y="461738"/>
                  </a:lnTo>
                  <a:cubicBezTo>
                    <a:pt x="1027960" y="463988"/>
                    <a:pt x="1027173" y="466848"/>
                    <a:pt x="1024924" y="468126"/>
                  </a:cubicBezTo>
                  <a:lnTo>
                    <a:pt x="1018755" y="471634"/>
                  </a:lnTo>
                  <a:cubicBezTo>
                    <a:pt x="1016506" y="472912"/>
                    <a:pt x="1013646" y="472125"/>
                    <a:pt x="1012367" y="469876"/>
                  </a:cubicBezTo>
                  <a:lnTo>
                    <a:pt x="1008786" y="463578"/>
                  </a:lnTo>
                  <a:cubicBezTo>
                    <a:pt x="1007508" y="461329"/>
                    <a:pt x="1008295" y="458469"/>
                    <a:pt x="1010544" y="457190"/>
                  </a:cubicBezTo>
                  <a:lnTo>
                    <a:pt x="1016713" y="453682"/>
                  </a:lnTo>
                  <a:cubicBezTo>
                    <a:pt x="1017837" y="453043"/>
                    <a:pt x="1019114" y="452921"/>
                    <a:pt x="1020271" y="453239"/>
                  </a:cubicBezTo>
                  <a:close/>
                  <a:moveTo>
                    <a:pt x="644432" y="453239"/>
                  </a:moveTo>
                  <a:cubicBezTo>
                    <a:pt x="645589" y="453557"/>
                    <a:pt x="646624" y="454316"/>
                    <a:pt x="647263" y="455440"/>
                  </a:cubicBezTo>
                  <a:lnTo>
                    <a:pt x="650843" y="461738"/>
                  </a:lnTo>
                  <a:cubicBezTo>
                    <a:pt x="652122" y="463988"/>
                    <a:pt x="651336" y="466848"/>
                    <a:pt x="649086" y="468126"/>
                  </a:cubicBezTo>
                  <a:lnTo>
                    <a:pt x="642917" y="471634"/>
                  </a:lnTo>
                  <a:cubicBezTo>
                    <a:pt x="640668" y="472912"/>
                    <a:pt x="637808" y="472125"/>
                    <a:pt x="636529" y="469876"/>
                  </a:cubicBezTo>
                  <a:lnTo>
                    <a:pt x="632949" y="463578"/>
                  </a:lnTo>
                  <a:cubicBezTo>
                    <a:pt x="631670" y="461329"/>
                    <a:pt x="632457" y="458469"/>
                    <a:pt x="634706" y="457190"/>
                  </a:cubicBezTo>
                  <a:lnTo>
                    <a:pt x="640875" y="453682"/>
                  </a:lnTo>
                  <a:cubicBezTo>
                    <a:pt x="641999" y="453043"/>
                    <a:pt x="643276" y="452921"/>
                    <a:pt x="644432" y="453239"/>
                  </a:cubicBezTo>
                  <a:close/>
                  <a:moveTo>
                    <a:pt x="268595" y="453239"/>
                  </a:moveTo>
                  <a:cubicBezTo>
                    <a:pt x="269751" y="453557"/>
                    <a:pt x="270785" y="454316"/>
                    <a:pt x="271425" y="455440"/>
                  </a:cubicBezTo>
                  <a:lnTo>
                    <a:pt x="275005" y="461738"/>
                  </a:lnTo>
                  <a:cubicBezTo>
                    <a:pt x="276284" y="463988"/>
                    <a:pt x="275497" y="466848"/>
                    <a:pt x="273248" y="468126"/>
                  </a:cubicBezTo>
                  <a:lnTo>
                    <a:pt x="267079" y="471634"/>
                  </a:lnTo>
                  <a:cubicBezTo>
                    <a:pt x="264830" y="472912"/>
                    <a:pt x="261970" y="472125"/>
                    <a:pt x="260691" y="469876"/>
                  </a:cubicBezTo>
                  <a:lnTo>
                    <a:pt x="257110" y="463578"/>
                  </a:lnTo>
                  <a:cubicBezTo>
                    <a:pt x="255832" y="461329"/>
                    <a:pt x="256619" y="458469"/>
                    <a:pt x="258868" y="457190"/>
                  </a:cubicBezTo>
                  <a:lnTo>
                    <a:pt x="265037" y="453682"/>
                  </a:lnTo>
                  <a:cubicBezTo>
                    <a:pt x="266161" y="453043"/>
                    <a:pt x="267439" y="452921"/>
                    <a:pt x="268595" y="453239"/>
                  </a:cubicBezTo>
                  <a:close/>
                  <a:moveTo>
                    <a:pt x="1436075" y="443765"/>
                  </a:moveTo>
                  <a:cubicBezTo>
                    <a:pt x="1439773" y="443622"/>
                    <a:pt x="1443525" y="444890"/>
                    <a:pt x="1446456" y="447603"/>
                  </a:cubicBezTo>
                  <a:lnTo>
                    <a:pt x="1476125" y="475072"/>
                  </a:lnTo>
                  <a:cubicBezTo>
                    <a:pt x="1481985" y="480497"/>
                    <a:pt x="1482338" y="489646"/>
                    <a:pt x="1476913" y="495507"/>
                  </a:cubicBezTo>
                  <a:lnTo>
                    <a:pt x="1462033" y="511579"/>
                  </a:lnTo>
                  <a:cubicBezTo>
                    <a:pt x="1456607" y="517439"/>
                    <a:pt x="1447458" y="517792"/>
                    <a:pt x="1441597" y="512367"/>
                  </a:cubicBezTo>
                  <a:lnTo>
                    <a:pt x="1411927" y="484897"/>
                  </a:lnTo>
                  <a:cubicBezTo>
                    <a:pt x="1406068" y="479472"/>
                    <a:pt x="1405715" y="470322"/>
                    <a:pt x="1411140" y="464462"/>
                  </a:cubicBezTo>
                  <a:lnTo>
                    <a:pt x="1426020" y="448390"/>
                  </a:lnTo>
                  <a:cubicBezTo>
                    <a:pt x="1428733" y="445460"/>
                    <a:pt x="1432377" y="443907"/>
                    <a:pt x="1436075" y="443765"/>
                  </a:cubicBezTo>
                  <a:close/>
                  <a:moveTo>
                    <a:pt x="1060237" y="443765"/>
                  </a:moveTo>
                  <a:cubicBezTo>
                    <a:pt x="1063935" y="443622"/>
                    <a:pt x="1067687" y="444890"/>
                    <a:pt x="1070618" y="447603"/>
                  </a:cubicBezTo>
                  <a:lnTo>
                    <a:pt x="1100287" y="475072"/>
                  </a:lnTo>
                  <a:cubicBezTo>
                    <a:pt x="1106148" y="480497"/>
                    <a:pt x="1106500" y="489646"/>
                    <a:pt x="1101075" y="495507"/>
                  </a:cubicBezTo>
                  <a:lnTo>
                    <a:pt x="1086194" y="511579"/>
                  </a:lnTo>
                  <a:cubicBezTo>
                    <a:pt x="1080769" y="517439"/>
                    <a:pt x="1071620" y="517792"/>
                    <a:pt x="1065759" y="512367"/>
                  </a:cubicBezTo>
                  <a:lnTo>
                    <a:pt x="1036089" y="484897"/>
                  </a:lnTo>
                  <a:cubicBezTo>
                    <a:pt x="1030230" y="479472"/>
                    <a:pt x="1029877" y="470322"/>
                    <a:pt x="1035302" y="464462"/>
                  </a:cubicBezTo>
                  <a:lnTo>
                    <a:pt x="1050182" y="448390"/>
                  </a:lnTo>
                  <a:cubicBezTo>
                    <a:pt x="1052895" y="445460"/>
                    <a:pt x="1056539" y="443907"/>
                    <a:pt x="1060237" y="443765"/>
                  </a:cubicBezTo>
                  <a:close/>
                  <a:moveTo>
                    <a:pt x="684399" y="443765"/>
                  </a:moveTo>
                  <a:cubicBezTo>
                    <a:pt x="688097" y="443622"/>
                    <a:pt x="691849" y="444890"/>
                    <a:pt x="694780" y="447603"/>
                  </a:cubicBezTo>
                  <a:lnTo>
                    <a:pt x="724449" y="475072"/>
                  </a:lnTo>
                  <a:cubicBezTo>
                    <a:pt x="730310" y="480497"/>
                    <a:pt x="730662" y="489646"/>
                    <a:pt x="725237" y="495507"/>
                  </a:cubicBezTo>
                  <a:lnTo>
                    <a:pt x="710356" y="511579"/>
                  </a:lnTo>
                  <a:cubicBezTo>
                    <a:pt x="704931" y="517439"/>
                    <a:pt x="695782" y="517792"/>
                    <a:pt x="689921" y="512367"/>
                  </a:cubicBezTo>
                  <a:lnTo>
                    <a:pt x="660251" y="484897"/>
                  </a:lnTo>
                  <a:cubicBezTo>
                    <a:pt x="654391" y="479472"/>
                    <a:pt x="654039" y="470322"/>
                    <a:pt x="659465" y="464462"/>
                  </a:cubicBezTo>
                  <a:lnTo>
                    <a:pt x="674345" y="448390"/>
                  </a:lnTo>
                  <a:cubicBezTo>
                    <a:pt x="677057" y="445460"/>
                    <a:pt x="680701" y="443907"/>
                    <a:pt x="684399" y="443765"/>
                  </a:cubicBezTo>
                  <a:close/>
                  <a:moveTo>
                    <a:pt x="308561" y="443765"/>
                  </a:moveTo>
                  <a:cubicBezTo>
                    <a:pt x="312259" y="443622"/>
                    <a:pt x="316011" y="444890"/>
                    <a:pt x="318942" y="447603"/>
                  </a:cubicBezTo>
                  <a:lnTo>
                    <a:pt x="348611" y="475072"/>
                  </a:lnTo>
                  <a:cubicBezTo>
                    <a:pt x="354472" y="480497"/>
                    <a:pt x="354824" y="489646"/>
                    <a:pt x="349399" y="495507"/>
                  </a:cubicBezTo>
                  <a:lnTo>
                    <a:pt x="334519" y="511579"/>
                  </a:lnTo>
                  <a:cubicBezTo>
                    <a:pt x="329093" y="517439"/>
                    <a:pt x="319944" y="517792"/>
                    <a:pt x="314083" y="512367"/>
                  </a:cubicBezTo>
                  <a:lnTo>
                    <a:pt x="284414" y="484897"/>
                  </a:lnTo>
                  <a:cubicBezTo>
                    <a:pt x="278554" y="479472"/>
                    <a:pt x="278201" y="470322"/>
                    <a:pt x="283626" y="464462"/>
                  </a:cubicBezTo>
                  <a:lnTo>
                    <a:pt x="298506" y="448390"/>
                  </a:lnTo>
                  <a:cubicBezTo>
                    <a:pt x="301219" y="445460"/>
                    <a:pt x="304863" y="443907"/>
                    <a:pt x="308561" y="443765"/>
                  </a:cubicBezTo>
                  <a:close/>
                  <a:moveTo>
                    <a:pt x="1181512" y="441995"/>
                  </a:moveTo>
                  <a:cubicBezTo>
                    <a:pt x="1184622" y="441995"/>
                    <a:pt x="1187731" y="443181"/>
                    <a:pt x="1190104" y="445554"/>
                  </a:cubicBezTo>
                  <a:lnTo>
                    <a:pt x="1259051" y="514501"/>
                  </a:lnTo>
                  <a:cubicBezTo>
                    <a:pt x="1263796" y="519246"/>
                    <a:pt x="1263796" y="526938"/>
                    <a:pt x="1259052" y="531683"/>
                  </a:cubicBezTo>
                  <a:lnTo>
                    <a:pt x="1257334" y="533400"/>
                  </a:lnTo>
                  <a:lnTo>
                    <a:pt x="1174737" y="533400"/>
                  </a:lnTo>
                  <a:lnTo>
                    <a:pt x="1138497" y="497160"/>
                  </a:lnTo>
                  <a:cubicBezTo>
                    <a:pt x="1133753" y="492416"/>
                    <a:pt x="1133753" y="484723"/>
                    <a:pt x="1138497" y="479978"/>
                  </a:cubicBezTo>
                  <a:lnTo>
                    <a:pt x="1172922" y="445554"/>
                  </a:lnTo>
                  <a:cubicBezTo>
                    <a:pt x="1175294" y="443182"/>
                    <a:pt x="1178404" y="441995"/>
                    <a:pt x="1181512" y="441995"/>
                  </a:cubicBezTo>
                  <a:close/>
                  <a:moveTo>
                    <a:pt x="805674" y="441995"/>
                  </a:moveTo>
                  <a:cubicBezTo>
                    <a:pt x="808784" y="441995"/>
                    <a:pt x="811894" y="443181"/>
                    <a:pt x="814266" y="445554"/>
                  </a:cubicBezTo>
                  <a:lnTo>
                    <a:pt x="883213" y="514501"/>
                  </a:lnTo>
                  <a:cubicBezTo>
                    <a:pt x="887958" y="519246"/>
                    <a:pt x="887958" y="526938"/>
                    <a:pt x="883214" y="531683"/>
                  </a:cubicBezTo>
                  <a:lnTo>
                    <a:pt x="881496" y="533400"/>
                  </a:lnTo>
                  <a:lnTo>
                    <a:pt x="798899" y="533400"/>
                  </a:lnTo>
                  <a:lnTo>
                    <a:pt x="762659" y="497160"/>
                  </a:lnTo>
                  <a:cubicBezTo>
                    <a:pt x="757915" y="492416"/>
                    <a:pt x="757915" y="484723"/>
                    <a:pt x="762659" y="479978"/>
                  </a:cubicBezTo>
                  <a:lnTo>
                    <a:pt x="797084" y="445554"/>
                  </a:lnTo>
                  <a:cubicBezTo>
                    <a:pt x="799456" y="443182"/>
                    <a:pt x="802566" y="441995"/>
                    <a:pt x="805674" y="441995"/>
                  </a:cubicBezTo>
                  <a:close/>
                  <a:moveTo>
                    <a:pt x="429837" y="441995"/>
                  </a:moveTo>
                  <a:cubicBezTo>
                    <a:pt x="432946" y="441995"/>
                    <a:pt x="436056" y="443181"/>
                    <a:pt x="438428" y="445554"/>
                  </a:cubicBezTo>
                  <a:lnTo>
                    <a:pt x="507375" y="514501"/>
                  </a:lnTo>
                  <a:cubicBezTo>
                    <a:pt x="512120" y="519246"/>
                    <a:pt x="512120" y="526938"/>
                    <a:pt x="507375" y="531683"/>
                  </a:cubicBezTo>
                  <a:lnTo>
                    <a:pt x="505658" y="533400"/>
                  </a:lnTo>
                  <a:lnTo>
                    <a:pt x="423061" y="533400"/>
                  </a:lnTo>
                  <a:lnTo>
                    <a:pt x="386821" y="497160"/>
                  </a:lnTo>
                  <a:cubicBezTo>
                    <a:pt x="382077" y="492416"/>
                    <a:pt x="382077" y="484723"/>
                    <a:pt x="386821" y="479978"/>
                  </a:cubicBezTo>
                  <a:lnTo>
                    <a:pt x="421246" y="445554"/>
                  </a:lnTo>
                  <a:cubicBezTo>
                    <a:pt x="423618" y="443182"/>
                    <a:pt x="426728" y="441995"/>
                    <a:pt x="429837" y="441995"/>
                  </a:cubicBezTo>
                  <a:close/>
                  <a:moveTo>
                    <a:pt x="53999" y="441995"/>
                  </a:moveTo>
                  <a:cubicBezTo>
                    <a:pt x="57108" y="441995"/>
                    <a:pt x="60217" y="443181"/>
                    <a:pt x="62590" y="445554"/>
                  </a:cubicBezTo>
                  <a:lnTo>
                    <a:pt x="131537" y="514501"/>
                  </a:lnTo>
                  <a:cubicBezTo>
                    <a:pt x="136282" y="519246"/>
                    <a:pt x="136282" y="526938"/>
                    <a:pt x="131538" y="531683"/>
                  </a:cubicBezTo>
                  <a:lnTo>
                    <a:pt x="129820" y="533400"/>
                  </a:lnTo>
                  <a:lnTo>
                    <a:pt x="47224" y="533400"/>
                  </a:lnTo>
                  <a:lnTo>
                    <a:pt x="11689" y="497866"/>
                  </a:lnTo>
                  <a:lnTo>
                    <a:pt x="20803" y="470159"/>
                  </a:lnTo>
                  <a:lnTo>
                    <a:pt x="45408" y="445554"/>
                  </a:lnTo>
                  <a:cubicBezTo>
                    <a:pt x="47780" y="443182"/>
                    <a:pt x="50889" y="441995"/>
                    <a:pt x="53999" y="441995"/>
                  </a:cubicBezTo>
                  <a:close/>
                  <a:moveTo>
                    <a:pt x="1291169" y="440056"/>
                  </a:moveTo>
                  <a:cubicBezTo>
                    <a:pt x="1292266" y="440105"/>
                    <a:pt x="1293345" y="440572"/>
                    <a:pt x="1294145" y="441446"/>
                  </a:cubicBezTo>
                  <a:lnTo>
                    <a:pt x="1297578" y="445198"/>
                  </a:lnTo>
                  <a:cubicBezTo>
                    <a:pt x="1299178" y="446946"/>
                    <a:pt x="1299057" y="449660"/>
                    <a:pt x="1297309" y="451259"/>
                  </a:cubicBezTo>
                  <a:lnTo>
                    <a:pt x="1293557" y="454692"/>
                  </a:lnTo>
                  <a:cubicBezTo>
                    <a:pt x="1291809" y="456292"/>
                    <a:pt x="1289095" y="456171"/>
                    <a:pt x="1287495" y="454424"/>
                  </a:cubicBezTo>
                  <a:lnTo>
                    <a:pt x="1284062" y="450671"/>
                  </a:lnTo>
                  <a:cubicBezTo>
                    <a:pt x="1282462" y="448924"/>
                    <a:pt x="1282582" y="446210"/>
                    <a:pt x="1284331" y="444610"/>
                  </a:cubicBezTo>
                  <a:lnTo>
                    <a:pt x="1288082" y="441177"/>
                  </a:lnTo>
                  <a:cubicBezTo>
                    <a:pt x="1288957" y="440377"/>
                    <a:pt x="1290072" y="440007"/>
                    <a:pt x="1291169" y="440056"/>
                  </a:cubicBezTo>
                  <a:close/>
                  <a:moveTo>
                    <a:pt x="915332" y="440056"/>
                  </a:moveTo>
                  <a:cubicBezTo>
                    <a:pt x="916428" y="440105"/>
                    <a:pt x="917507" y="440572"/>
                    <a:pt x="918307" y="441446"/>
                  </a:cubicBezTo>
                  <a:lnTo>
                    <a:pt x="921740" y="445198"/>
                  </a:lnTo>
                  <a:cubicBezTo>
                    <a:pt x="923340" y="446946"/>
                    <a:pt x="923219" y="449660"/>
                    <a:pt x="921471" y="451259"/>
                  </a:cubicBezTo>
                  <a:lnTo>
                    <a:pt x="917719" y="454692"/>
                  </a:lnTo>
                  <a:cubicBezTo>
                    <a:pt x="915971" y="456292"/>
                    <a:pt x="913257" y="456171"/>
                    <a:pt x="911657" y="454424"/>
                  </a:cubicBezTo>
                  <a:lnTo>
                    <a:pt x="908224" y="450671"/>
                  </a:lnTo>
                  <a:cubicBezTo>
                    <a:pt x="906625" y="448924"/>
                    <a:pt x="906745" y="446210"/>
                    <a:pt x="908493" y="444610"/>
                  </a:cubicBezTo>
                  <a:lnTo>
                    <a:pt x="912245" y="441177"/>
                  </a:lnTo>
                  <a:cubicBezTo>
                    <a:pt x="913119" y="440377"/>
                    <a:pt x="914234" y="440007"/>
                    <a:pt x="915332" y="440056"/>
                  </a:cubicBezTo>
                  <a:close/>
                  <a:moveTo>
                    <a:pt x="539493" y="440056"/>
                  </a:moveTo>
                  <a:cubicBezTo>
                    <a:pt x="540590" y="440105"/>
                    <a:pt x="541669" y="440572"/>
                    <a:pt x="542469" y="441446"/>
                  </a:cubicBezTo>
                  <a:lnTo>
                    <a:pt x="545902" y="445198"/>
                  </a:lnTo>
                  <a:cubicBezTo>
                    <a:pt x="547502" y="446946"/>
                    <a:pt x="547380" y="449660"/>
                    <a:pt x="545633" y="451259"/>
                  </a:cubicBezTo>
                  <a:lnTo>
                    <a:pt x="541881" y="454692"/>
                  </a:lnTo>
                  <a:cubicBezTo>
                    <a:pt x="540133" y="456292"/>
                    <a:pt x="537419" y="456171"/>
                    <a:pt x="535820" y="454424"/>
                  </a:cubicBezTo>
                  <a:lnTo>
                    <a:pt x="532386" y="450671"/>
                  </a:lnTo>
                  <a:cubicBezTo>
                    <a:pt x="530786" y="448924"/>
                    <a:pt x="530907" y="446210"/>
                    <a:pt x="532655" y="444610"/>
                  </a:cubicBezTo>
                  <a:lnTo>
                    <a:pt x="536407" y="441177"/>
                  </a:lnTo>
                  <a:cubicBezTo>
                    <a:pt x="537281" y="440377"/>
                    <a:pt x="538397" y="440007"/>
                    <a:pt x="539493" y="440056"/>
                  </a:cubicBezTo>
                  <a:close/>
                  <a:moveTo>
                    <a:pt x="163656" y="440056"/>
                  </a:moveTo>
                  <a:cubicBezTo>
                    <a:pt x="164752" y="440105"/>
                    <a:pt x="165831" y="440572"/>
                    <a:pt x="166630" y="441446"/>
                  </a:cubicBezTo>
                  <a:lnTo>
                    <a:pt x="170064" y="445198"/>
                  </a:lnTo>
                  <a:cubicBezTo>
                    <a:pt x="171664" y="446946"/>
                    <a:pt x="171543" y="449660"/>
                    <a:pt x="169794" y="451259"/>
                  </a:cubicBezTo>
                  <a:lnTo>
                    <a:pt x="166043" y="454692"/>
                  </a:lnTo>
                  <a:cubicBezTo>
                    <a:pt x="164295" y="456292"/>
                    <a:pt x="161581" y="456171"/>
                    <a:pt x="159981" y="454424"/>
                  </a:cubicBezTo>
                  <a:lnTo>
                    <a:pt x="156548" y="450671"/>
                  </a:lnTo>
                  <a:cubicBezTo>
                    <a:pt x="154948" y="448924"/>
                    <a:pt x="155069" y="446210"/>
                    <a:pt x="156817" y="444610"/>
                  </a:cubicBezTo>
                  <a:lnTo>
                    <a:pt x="160569" y="441177"/>
                  </a:lnTo>
                  <a:cubicBezTo>
                    <a:pt x="161443" y="440377"/>
                    <a:pt x="162558" y="440007"/>
                    <a:pt x="163656" y="440056"/>
                  </a:cubicBezTo>
                  <a:close/>
                  <a:moveTo>
                    <a:pt x="1374626" y="430372"/>
                  </a:moveTo>
                  <a:cubicBezTo>
                    <a:pt x="1376251" y="430480"/>
                    <a:pt x="1377835" y="431207"/>
                    <a:pt x="1378993" y="432530"/>
                  </a:cubicBezTo>
                  <a:lnTo>
                    <a:pt x="1385344" y="439786"/>
                  </a:lnTo>
                  <a:cubicBezTo>
                    <a:pt x="1387660" y="442431"/>
                    <a:pt x="1387392" y="446453"/>
                    <a:pt x="1384747" y="448769"/>
                  </a:cubicBezTo>
                  <a:lnTo>
                    <a:pt x="1375604" y="456772"/>
                  </a:lnTo>
                  <a:cubicBezTo>
                    <a:pt x="1372959" y="459088"/>
                    <a:pt x="1368936" y="458820"/>
                    <a:pt x="1366621" y="456175"/>
                  </a:cubicBezTo>
                  <a:lnTo>
                    <a:pt x="1360269" y="448919"/>
                  </a:lnTo>
                  <a:cubicBezTo>
                    <a:pt x="1357954" y="446274"/>
                    <a:pt x="1358221" y="442252"/>
                    <a:pt x="1360867" y="439936"/>
                  </a:cubicBezTo>
                  <a:lnTo>
                    <a:pt x="1370010" y="431933"/>
                  </a:lnTo>
                  <a:cubicBezTo>
                    <a:pt x="1371333" y="430775"/>
                    <a:pt x="1373000" y="430263"/>
                    <a:pt x="1374626" y="430372"/>
                  </a:cubicBezTo>
                  <a:close/>
                  <a:moveTo>
                    <a:pt x="998787" y="430372"/>
                  </a:moveTo>
                  <a:cubicBezTo>
                    <a:pt x="1000413" y="430480"/>
                    <a:pt x="1001998" y="431207"/>
                    <a:pt x="1003155" y="432530"/>
                  </a:cubicBezTo>
                  <a:lnTo>
                    <a:pt x="1009506" y="439786"/>
                  </a:lnTo>
                  <a:cubicBezTo>
                    <a:pt x="1011822" y="442431"/>
                    <a:pt x="1011554" y="446453"/>
                    <a:pt x="1008909" y="448769"/>
                  </a:cubicBezTo>
                  <a:lnTo>
                    <a:pt x="999766" y="456772"/>
                  </a:lnTo>
                  <a:cubicBezTo>
                    <a:pt x="997121" y="459088"/>
                    <a:pt x="993098" y="458820"/>
                    <a:pt x="990783" y="456175"/>
                  </a:cubicBezTo>
                  <a:lnTo>
                    <a:pt x="984432" y="448919"/>
                  </a:lnTo>
                  <a:cubicBezTo>
                    <a:pt x="982116" y="446274"/>
                    <a:pt x="982383" y="442252"/>
                    <a:pt x="985029" y="439936"/>
                  </a:cubicBezTo>
                  <a:lnTo>
                    <a:pt x="994173" y="431933"/>
                  </a:lnTo>
                  <a:cubicBezTo>
                    <a:pt x="995495" y="430775"/>
                    <a:pt x="997162" y="430263"/>
                    <a:pt x="998787" y="430372"/>
                  </a:cubicBezTo>
                  <a:close/>
                  <a:moveTo>
                    <a:pt x="622950" y="430372"/>
                  </a:moveTo>
                  <a:cubicBezTo>
                    <a:pt x="624575" y="430480"/>
                    <a:pt x="626159" y="431207"/>
                    <a:pt x="627317" y="432530"/>
                  </a:cubicBezTo>
                  <a:lnTo>
                    <a:pt x="633668" y="439786"/>
                  </a:lnTo>
                  <a:cubicBezTo>
                    <a:pt x="635984" y="442431"/>
                    <a:pt x="635717" y="446453"/>
                    <a:pt x="633071" y="448769"/>
                  </a:cubicBezTo>
                  <a:lnTo>
                    <a:pt x="623927" y="456772"/>
                  </a:lnTo>
                  <a:cubicBezTo>
                    <a:pt x="621282" y="459088"/>
                    <a:pt x="617260" y="458820"/>
                    <a:pt x="614945" y="456175"/>
                  </a:cubicBezTo>
                  <a:lnTo>
                    <a:pt x="608593" y="448919"/>
                  </a:lnTo>
                  <a:cubicBezTo>
                    <a:pt x="606278" y="446274"/>
                    <a:pt x="606546" y="442252"/>
                    <a:pt x="609191" y="439936"/>
                  </a:cubicBezTo>
                  <a:lnTo>
                    <a:pt x="618334" y="431933"/>
                  </a:lnTo>
                  <a:cubicBezTo>
                    <a:pt x="619657" y="430775"/>
                    <a:pt x="621324" y="430263"/>
                    <a:pt x="622950" y="430372"/>
                  </a:cubicBezTo>
                  <a:close/>
                  <a:moveTo>
                    <a:pt x="247111" y="430372"/>
                  </a:moveTo>
                  <a:cubicBezTo>
                    <a:pt x="248737" y="430480"/>
                    <a:pt x="250322" y="431207"/>
                    <a:pt x="251479" y="432530"/>
                  </a:cubicBezTo>
                  <a:lnTo>
                    <a:pt x="257830" y="439786"/>
                  </a:lnTo>
                  <a:cubicBezTo>
                    <a:pt x="260146" y="442431"/>
                    <a:pt x="259878" y="446453"/>
                    <a:pt x="257233" y="448769"/>
                  </a:cubicBezTo>
                  <a:lnTo>
                    <a:pt x="248090" y="456772"/>
                  </a:lnTo>
                  <a:cubicBezTo>
                    <a:pt x="245444" y="459088"/>
                    <a:pt x="241422" y="458820"/>
                    <a:pt x="239107" y="456175"/>
                  </a:cubicBezTo>
                  <a:lnTo>
                    <a:pt x="232756" y="448919"/>
                  </a:lnTo>
                  <a:cubicBezTo>
                    <a:pt x="230440" y="446274"/>
                    <a:pt x="230707" y="442252"/>
                    <a:pt x="233353" y="439936"/>
                  </a:cubicBezTo>
                  <a:lnTo>
                    <a:pt x="242496" y="431933"/>
                  </a:lnTo>
                  <a:cubicBezTo>
                    <a:pt x="243819" y="430775"/>
                    <a:pt x="245486" y="430263"/>
                    <a:pt x="247111" y="430372"/>
                  </a:cubicBezTo>
                  <a:close/>
                  <a:moveTo>
                    <a:pt x="1193860" y="413557"/>
                  </a:moveTo>
                  <a:cubicBezTo>
                    <a:pt x="1195521" y="413760"/>
                    <a:pt x="1197103" y="414595"/>
                    <a:pt x="1198215" y="416016"/>
                  </a:cubicBezTo>
                  <a:lnTo>
                    <a:pt x="1202987" y="422117"/>
                  </a:lnTo>
                  <a:cubicBezTo>
                    <a:pt x="1205210" y="424959"/>
                    <a:pt x="1204708" y="429066"/>
                    <a:pt x="1201865" y="431289"/>
                  </a:cubicBezTo>
                  <a:lnTo>
                    <a:pt x="1195439" y="436316"/>
                  </a:lnTo>
                  <a:cubicBezTo>
                    <a:pt x="1192597" y="438540"/>
                    <a:pt x="1188490" y="438038"/>
                    <a:pt x="1186267" y="435196"/>
                  </a:cubicBezTo>
                  <a:lnTo>
                    <a:pt x="1181495" y="429096"/>
                  </a:lnTo>
                  <a:cubicBezTo>
                    <a:pt x="1179271" y="426253"/>
                    <a:pt x="1179773" y="422147"/>
                    <a:pt x="1182616" y="419923"/>
                  </a:cubicBezTo>
                  <a:lnTo>
                    <a:pt x="1189042" y="414896"/>
                  </a:lnTo>
                  <a:cubicBezTo>
                    <a:pt x="1190463" y="413784"/>
                    <a:pt x="1192201" y="413354"/>
                    <a:pt x="1193860" y="413557"/>
                  </a:cubicBezTo>
                  <a:close/>
                  <a:moveTo>
                    <a:pt x="818022" y="413557"/>
                  </a:moveTo>
                  <a:cubicBezTo>
                    <a:pt x="819683" y="413760"/>
                    <a:pt x="821265" y="414595"/>
                    <a:pt x="822377" y="416016"/>
                  </a:cubicBezTo>
                  <a:lnTo>
                    <a:pt x="827149" y="422117"/>
                  </a:lnTo>
                  <a:cubicBezTo>
                    <a:pt x="829372" y="424959"/>
                    <a:pt x="828870" y="429066"/>
                    <a:pt x="826028" y="431289"/>
                  </a:cubicBezTo>
                  <a:lnTo>
                    <a:pt x="819601" y="436316"/>
                  </a:lnTo>
                  <a:cubicBezTo>
                    <a:pt x="816759" y="438540"/>
                    <a:pt x="812652" y="438038"/>
                    <a:pt x="810428" y="435196"/>
                  </a:cubicBezTo>
                  <a:lnTo>
                    <a:pt x="805657" y="429096"/>
                  </a:lnTo>
                  <a:cubicBezTo>
                    <a:pt x="803434" y="426253"/>
                    <a:pt x="803935" y="422147"/>
                    <a:pt x="806778" y="419923"/>
                  </a:cubicBezTo>
                  <a:lnTo>
                    <a:pt x="813204" y="414896"/>
                  </a:lnTo>
                  <a:cubicBezTo>
                    <a:pt x="814625" y="413784"/>
                    <a:pt x="816362" y="413354"/>
                    <a:pt x="818022" y="413557"/>
                  </a:cubicBezTo>
                  <a:close/>
                  <a:moveTo>
                    <a:pt x="442185" y="413557"/>
                  </a:moveTo>
                  <a:cubicBezTo>
                    <a:pt x="443845" y="413760"/>
                    <a:pt x="445427" y="414595"/>
                    <a:pt x="446539" y="416016"/>
                  </a:cubicBezTo>
                  <a:lnTo>
                    <a:pt x="451310" y="422117"/>
                  </a:lnTo>
                  <a:cubicBezTo>
                    <a:pt x="453534" y="424959"/>
                    <a:pt x="453032" y="429066"/>
                    <a:pt x="450190" y="431289"/>
                  </a:cubicBezTo>
                  <a:lnTo>
                    <a:pt x="443763" y="436316"/>
                  </a:lnTo>
                  <a:cubicBezTo>
                    <a:pt x="440921" y="438540"/>
                    <a:pt x="436814" y="438038"/>
                    <a:pt x="434590" y="435196"/>
                  </a:cubicBezTo>
                  <a:lnTo>
                    <a:pt x="429819" y="429096"/>
                  </a:lnTo>
                  <a:cubicBezTo>
                    <a:pt x="427595" y="426253"/>
                    <a:pt x="428097" y="422147"/>
                    <a:pt x="430939" y="419923"/>
                  </a:cubicBezTo>
                  <a:lnTo>
                    <a:pt x="437366" y="414896"/>
                  </a:lnTo>
                  <a:cubicBezTo>
                    <a:pt x="438787" y="413784"/>
                    <a:pt x="440525" y="413354"/>
                    <a:pt x="442185" y="413557"/>
                  </a:cubicBezTo>
                  <a:close/>
                  <a:moveTo>
                    <a:pt x="66346" y="413557"/>
                  </a:moveTo>
                  <a:cubicBezTo>
                    <a:pt x="68006" y="413760"/>
                    <a:pt x="69589" y="414595"/>
                    <a:pt x="70701" y="416016"/>
                  </a:cubicBezTo>
                  <a:lnTo>
                    <a:pt x="75473" y="422117"/>
                  </a:lnTo>
                  <a:cubicBezTo>
                    <a:pt x="77696" y="424959"/>
                    <a:pt x="77194" y="429066"/>
                    <a:pt x="74352" y="431289"/>
                  </a:cubicBezTo>
                  <a:lnTo>
                    <a:pt x="67925" y="436316"/>
                  </a:lnTo>
                  <a:cubicBezTo>
                    <a:pt x="65083" y="438540"/>
                    <a:pt x="60976" y="438038"/>
                    <a:pt x="58752" y="435196"/>
                  </a:cubicBezTo>
                  <a:lnTo>
                    <a:pt x="53981" y="429096"/>
                  </a:lnTo>
                  <a:cubicBezTo>
                    <a:pt x="51757" y="426253"/>
                    <a:pt x="52259" y="422147"/>
                    <a:pt x="55102" y="419923"/>
                  </a:cubicBezTo>
                  <a:lnTo>
                    <a:pt x="61528" y="414896"/>
                  </a:lnTo>
                  <a:cubicBezTo>
                    <a:pt x="62949" y="413784"/>
                    <a:pt x="64686" y="413354"/>
                    <a:pt x="66346" y="413557"/>
                  </a:cubicBezTo>
                  <a:close/>
                  <a:moveTo>
                    <a:pt x="1250936" y="406469"/>
                  </a:moveTo>
                  <a:cubicBezTo>
                    <a:pt x="1252972" y="406469"/>
                    <a:pt x="1255008" y="407245"/>
                    <a:pt x="1256561" y="408799"/>
                  </a:cubicBezTo>
                  <a:lnTo>
                    <a:pt x="1279101" y="431338"/>
                  </a:lnTo>
                  <a:cubicBezTo>
                    <a:pt x="1282207" y="434445"/>
                    <a:pt x="1282207" y="439482"/>
                    <a:pt x="1279101" y="442588"/>
                  </a:cubicBezTo>
                  <a:lnTo>
                    <a:pt x="1246218" y="475471"/>
                  </a:lnTo>
                  <a:cubicBezTo>
                    <a:pt x="1243112" y="478577"/>
                    <a:pt x="1238075" y="478578"/>
                    <a:pt x="1234968" y="475471"/>
                  </a:cubicBezTo>
                  <a:lnTo>
                    <a:pt x="1212428" y="452931"/>
                  </a:lnTo>
                  <a:cubicBezTo>
                    <a:pt x="1209322" y="449824"/>
                    <a:pt x="1209322" y="444788"/>
                    <a:pt x="1212428" y="441681"/>
                  </a:cubicBezTo>
                  <a:lnTo>
                    <a:pt x="1245311" y="408799"/>
                  </a:lnTo>
                  <a:cubicBezTo>
                    <a:pt x="1246864" y="407245"/>
                    <a:pt x="1248900" y="406469"/>
                    <a:pt x="1250936" y="406469"/>
                  </a:cubicBezTo>
                  <a:close/>
                  <a:moveTo>
                    <a:pt x="875098" y="406469"/>
                  </a:moveTo>
                  <a:cubicBezTo>
                    <a:pt x="877135" y="406469"/>
                    <a:pt x="879170" y="407245"/>
                    <a:pt x="880723" y="408799"/>
                  </a:cubicBezTo>
                  <a:lnTo>
                    <a:pt x="903263" y="431338"/>
                  </a:lnTo>
                  <a:cubicBezTo>
                    <a:pt x="906369" y="434445"/>
                    <a:pt x="906369" y="439482"/>
                    <a:pt x="903263" y="442588"/>
                  </a:cubicBezTo>
                  <a:lnTo>
                    <a:pt x="870380" y="475471"/>
                  </a:lnTo>
                  <a:cubicBezTo>
                    <a:pt x="867274" y="478577"/>
                    <a:pt x="862237" y="478578"/>
                    <a:pt x="859130" y="475471"/>
                  </a:cubicBezTo>
                  <a:lnTo>
                    <a:pt x="836590" y="452931"/>
                  </a:lnTo>
                  <a:cubicBezTo>
                    <a:pt x="833484" y="449824"/>
                    <a:pt x="833484" y="444788"/>
                    <a:pt x="836590" y="441681"/>
                  </a:cubicBezTo>
                  <a:lnTo>
                    <a:pt x="869473" y="408799"/>
                  </a:lnTo>
                  <a:cubicBezTo>
                    <a:pt x="871027" y="407245"/>
                    <a:pt x="873063" y="406469"/>
                    <a:pt x="875098" y="406469"/>
                  </a:cubicBezTo>
                  <a:close/>
                  <a:moveTo>
                    <a:pt x="499260" y="406469"/>
                  </a:moveTo>
                  <a:cubicBezTo>
                    <a:pt x="501296" y="406469"/>
                    <a:pt x="503332" y="407245"/>
                    <a:pt x="504885" y="408799"/>
                  </a:cubicBezTo>
                  <a:lnTo>
                    <a:pt x="527425" y="431338"/>
                  </a:lnTo>
                  <a:cubicBezTo>
                    <a:pt x="530532" y="434445"/>
                    <a:pt x="530531" y="439482"/>
                    <a:pt x="527425" y="442588"/>
                  </a:cubicBezTo>
                  <a:lnTo>
                    <a:pt x="494542" y="475471"/>
                  </a:lnTo>
                  <a:cubicBezTo>
                    <a:pt x="491436" y="478577"/>
                    <a:pt x="486399" y="478578"/>
                    <a:pt x="483292" y="475471"/>
                  </a:cubicBezTo>
                  <a:lnTo>
                    <a:pt x="460752" y="452931"/>
                  </a:lnTo>
                  <a:cubicBezTo>
                    <a:pt x="457646" y="449824"/>
                    <a:pt x="457646" y="444788"/>
                    <a:pt x="460752" y="441681"/>
                  </a:cubicBezTo>
                  <a:lnTo>
                    <a:pt x="493635" y="408799"/>
                  </a:lnTo>
                  <a:cubicBezTo>
                    <a:pt x="495189" y="407245"/>
                    <a:pt x="497224" y="406469"/>
                    <a:pt x="499260" y="406469"/>
                  </a:cubicBezTo>
                  <a:close/>
                  <a:moveTo>
                    <a:pt x="123422" y="406469"/>
                  </a:moveTo>
                  <a:cubicBezTo>
                    <a:pt x="125458" y="406469"/>
                    <a:pt x="127494" y="407245"/>
                    <a:pt x="129047" y="408799"/>
                  </a:cubicBezTo>
                  <a:lnTo>
                    <a:pt x="151586" y="431338"/>
                  </a:lnTo>
                  <a:cubicBezTo>
                    <a:pt x="154693" y="434445"/>
                    <a:pt x="154693" y="439482"/>
                    <a:pt x="151586" y="442588"/>
                  </a:cubicBezTo>
                  <a:lnTo>
                    <a:pt x="118704" y="475471"/>
                  </a:lnTo>
                  <a:cubicBezTo>
                    <a:pt x="115598" y="478577"/>
                    <a:pt x="110561" y="478578"/>
                    <a:pt x="107454" y="475471"/>
                  </a:cubicBezTo>
                  <a:lnTo>
                    <a:pt x="84914" y="452931"/>
                  </a:lnTo>
                  <a:cubicBezTo>
                    <a:pt x="81808" y="449824"/>
                    <a:pt x="81808" y="444788"/>
                    <a:pt x="84914" y="441681"/>
                  </a:cubicBezTo>
                  <a:lnTo>
                    <a:pt x="117797" y="408799"/>
                  </a:lnTo>
                  <a:cubicBezTo>
                    <a:pt x="119351" y="407245"/>
                    <a:pt x="121386" y="406469"/>
                    <a:pt x="123422" y="406469"/>
                  </a:cubicBezTo>
                  <a:close/>
                  <a:moveTo>
                    <a:pt x="42749" y="403441"/>
                  </a:moveTo>
                  <a:lnTo>
                    <a:pt x="47907" y="415894"/>
                  </a:lnTo>
                  <a:cubicBezTo>
                    <a:pt x="47907" y="423093"/>
                    <a:pt x="45160" y="430292"/>
                    <a:pt x="39668" y="435784"/>
                  </a:cubicBezTo>
                  <a:lnTo>
                    <a:pt x="28405" y="447047"/>
                  </a:lnTo>
                  <a:close/>
                  <a:moveTo>
                    <a:pt x="1412363" y="402178"/>
                  </a:moveTo>
                  <a:cubicBezTo>
                    <a:pt x="1415060" y="402920"/>
                    <a:pt x="1417473" y="404690"/>
                    <a:pt x="1418964" y="407314"/>
                  </a:cubicBezTo>
                  <a:lnTo>
                    <a:pt x="1427317" y="422006"/>
                  </a:lnTo>
                  <a:cubicBezTo>
                    <a:pt x="1430300" y="427252"/>
                    <a:pt x="1428464" y="433924"/>
                    <a:pt x="1423217" y="436907"/>
                  </a:cubicBezTo>
                  <a:lnTo>
                    <a:pt x="1408828" y="445087"/>
                  </a:lnTo>
                  <a:cubicBezTo>
                    <a:pt x="1403581" y="448070"/>
                    <a:pt x="1396910" y="446235"/>
                    <a:pt x="1393927" y="440988"/>
                  </a:cubicBezTo>
                  <a:lnTo>
                    <a:pt x="1385574" y="426296"/>
                  </a:lnTo>
                  <a:cubicBezTo>
                    <a:pt x="1382591" y="421049"/>
                    <a:pt x="1384427" y="414378"/>
                    <a:pt x="1389674" y="411395"/>
                  </a:cubicBezTo>
                  <a:lnTo>
                    <a:pt x="1404063" y="403215"/>
                  </a:lnTo>
                  <a:cubicBezTo>
                    <a:pt x="1406686" y="401723"/>
                    <a:pt x="1409667" y="401436"/>
                    <a:pt x="1412363" y="402178"/>
                  </a:cubicBezTo>
                  <a:close/>
                  <a:moveTo>
                    <a:pt x="1036525" y="402178"/>
                  </a:moveTo>
                  <a:cubicBezTo>
                    <a:pt x="1039222" y="402920"/>
                    <a:pt x="1041635" y="404690"/>
                    <a:pt x="1043127" y="407314"/>
                  </a:cubicBezTo>
                  <a:lnTo>
                    <a:pt x="1051479" y="422006"/>
                  </a:lnTo>
                  <a:cubicBezTo>
                    <a:pt x="1054462" y="427252"/>
                    <a:pt x="1052626" y="433924"/>
                    <a:pt x="1047380" y="436907"/>
                  </a:cubicBezTo>
                  <a:lnTo>
                    <a:pt x="1032990" y="445087"/>
                  </a:lnTo>
                  <a:cubicBezTo>
                    <a:pt x="1027742" y="448070"/>
                    <a:pt x="1021072" y="446235"/>
                    <a:pt x="1018089" y="440988"/>
                  </a:cubicBezTo>
                  <a:lnTo>
                    <a:pt x="1009736" y="426296"/>
                  </a:lnTo>
                  <a:cubicBezTo>
                    <a:pt x="1006754" y="421049"/>
                    <a:pt x="1008589" y="414378"/>
                    <a:pt x="1013836" y="411395"/>
                  </a:cubicBezTo>
                  <a:lnTo>
                    <a:pt x="1028225" y="403215"/>
                  </a:lnTo>
                  <a:cubicBezTo>
                    <a:pt x="1030849" y="401723"/>
                    <a:pt x="1033828" y="401436"/>
                    <a:pt x="1036525" y="402178"/>
                  </a:cubicBezTo>
                  <a:close/>
                  <a:moveTo>
                    <a:pt x="660687" y="402178"/>
                  </a:moveTo>
                  <a:cubicBezTo>
                    <a:pt x="663383" y="402920"/>
                    <a:pt x="665797" y="404690"/>
                    <a:pt x="667289" y="407314"/>
                  </a:cubicBezTo>
                  <a:lnTo>
                    <a:pt x="675641" y="422006"/>
                  </a:lnTo>
                  <a:cubicBezTo>
                    <a:pt x="678624" y="427252"/>
                    <a:pt x="676788" y="433924"/>
                    <a:pt x="671541" y="436907"/>
                  </a:cubicBezTo>
                  <a:lnTo>
                    <a:pt x="657152" y="445087"/>
                  </a:lnTo>
                  <a:cubicBezTo>
                    <a:pt x="651905" y="448070"/>
                    <a:pt x="645234" y="446235"/>
                    <a:pt x="642251" y="440988"/>
                  </a:cubicBezTo>
                  <a:lnTo>
                    <a:pt x="633898" y="426296"/>
                  </a:lnTo>
                  <a:cubicBezTo>
                    <a:pt x="630916" y="421049"/>
                    <a:pt x="632751" y="414378"/>
                    <a:pt x="637998" y="411395"/>
                  </a:cubicBezTo>
                  <a:lnTo>
                    <a:pt x="652387" y="403215"/>
                  </a:lnTo>
                  <a:cubicBezTo>
                    <a:pt x="655011" y="401723"/>
                    <a:pt x="657990" y="401436"/>
                    <a:pt x="660687" y="402178"/>
                  </a:cubicBezTo>
                  <a:close/>
                  <a:moveTo>
                    <a:pt x="284849" y="402178"/>
                  </a:moveTo>
                  <a:cubicBezTo>
                    <a:pt x="287546" y="402920"/>
                    <a:pt x="289959" y="404690"/>
                    <a:pt x="291450" y="407314"/>
                  </a:cubicBezTo>
                  <a:lnTo>
                    <a:pt x="299803" y="422006"/>
                  </a:lnTo>
                  <a:cubicBezTo>
                    <a:pt x="302786" y="427252"/>
                    <a:pt x="300950" y="433924"/>
                    <a:pt x="295703" y="436907"/>
                  </a:cubicBezTo>
                  <a:lnTo>
                    <a:pt x="281314" y="445087"/>
                  </a:lnTo>
                  <a:cubicBezTo>
                    <a:pt x="276067" y="448070"/>
                    <a:pt x="269396" y="446235"/>
                    <a:pt x="266413" y="440988"/>
                  </a:cubicBezTo>
                  <a:lnTo>
                    <a:pt x="258060" y="426296"/>
                  </a:lnTo>
                  <a:cubicBezTo>
                    <a:pt x="255077" y="421049"/>
                    <a:pt x="256913" y="414378"/>
                    <a:pt x="262160" y="411395"/>
                  </a:cubicBezTo>
                  <a:lnTo>
                    <a:pt x="276549" y="403215"/>
                  </a:lnTo>
                  <a:cubicBezTo>
                    <a:pt x="279173" y="401723"/>
                    <a:pt x="282153" y="401436"/>
                    <a:pt x="284849" y="402178"/>
                  </a:cubicBezTo>
                  <a:close/>
                  <a:moveTo>
                    <a:pt x="1414314" y="380263"/>
                  </a:moveTo>
                  <a:cubicBezTo>
                    <a:pt x="1415410" y="380312"/>
                    <a:pt x="1416489" y="380779"/>
                    <a:pt x="1417289" y="381653"/>
                  </a:cubicBezTo>
                  <a:lnTo>
                    <a:pt x="1420722" y="385405"/>
                  </a:lnTo>
                  <a:cubicBezTo>
                    <a:pt x="1422321" y="387153"/>
                    <a:pt x="1422201" y="389867"/>
                    <a:pt x="1420453" y="391467"/>
                  </a:cubicBezTo>
                  <a:lnTo>
                    <a:pt x="1416701" y="394900"/>
                  </a:lnTo>
                  <a:cubicBezTo>
                    <a:pt x="1414953" y="396499"/>
                    <a:pt x="1412239" y="396379"/>
                    <a:pt x="1410639" y="394631"/>
                  </a:cubicBezTo>
                  <a:lnTo>
                    <a:pt x="1407206" y="390879"/>
                  </a:lnTo>
                  <a:cubicBezTo>
                    <a:pt x="1405606" y="389131"/>
                    <a:pt x="1405727" y="386417"/>
                    <a:pt x="1407475" y="384817"/>
                  </a:cubicBezTo>
                  <a:lnTo>
                    <a:pt x="1411227" y="381384"/>
                  </a:lnTo>
                  <a:cubicBezTo>
                    <a:pt x="1412101" y="380584"/>
                    <a:pt x="1413217" y="380215"/>
                    <a:pt x="1414314" y="380263"/>
                  </a:cubicBezTo>
                  <a:close/>
                  <a:moveTo>
                    <a:pt x="1038476" y="380263"/>
                  </a:moveTo>
                  <a:cubicBezTo>
                    <a:pt x="1039573" y="380312"/>
                    <a:pt x="1040651" y="380779"/>
                    <a:pt x="1041450" y="381653"/>
                  </a:cubicBezTo>
                  <a:lnTo>
                    <a:pt x="1044884" y="385405"/>
                  </a:lnTo>
                  <a:cubicBezTo>
                    <a:pt x="1046483" y="387153"/>
                    <a:pt x="1046364" y="389867"/>
                    <a:pt x="1044615" y="391467"/>
                  </a:cubicBezTo>
                  <a:lnTo>
                    <a:pt x="1040863" y="394900"/>
                  </a:lnTo>
                  <a:cubicBezTo>
                    <a:pt x="1039115" y="396499"/>
                    <a:pt x="1036401" y="396379"/>
                    <a:pt x="1034801" y="394631"/>
                  </a:cubicBezTo>
                  <a:lnTo>
                    <a:pt x="1031368" y="390879"/>
                  </a:lnTo>
                  <a:cubicBezTo>
                    <a:pt x="1029769" y="389131"/>
                    <a:pt x="1029889" y="386417"/>
                    <a:pt x="1031637" y="384817"/>
                  </a:cubicBezTo>
                  <a:lnTo>
                    <a:pt x="1035389" y="381384"/>
                  </a:lnTo>
                  <a:cubicBezTo>
                    <a:pt x="1036263" y="380584"/>
                    <a:pt x="1037379" y="380215"/>
                    <a:pt x="1038476" y="380263"/>
                  </a:cubicBezTo>
                  <a:close/>
                  <a:moveTo>
                    <a:pt x="662638" y="380263"/>
                  </a:moveTo>
                  <a:cubicBezTo>
                    <a:pt x="663734" y="380312"/>
                    <a:pt x="664813" y="380779"/>
                    <a:pt x="665613" y="381653"/>
                  </a:cubicBezTo>
                  <a:lnTo>
                    <a:pt x="669046" y="385405"/>
                  </a:lnTo>
                  <a:cubicBezTo>
                    <a:pt x="670646" y="387153"/>
                    <a:pt x="670525" y="389867"/>
                    <a:pt x="668777" y="391467"/>
                  </a:cubicBezTo>
                  <a:lnTo>
                    <a:pt x="665025" y="394900"/>
                  </a:lnTo>
                  <a:cubicBezTo>
                    <a:pt x="663276" y="396499"/>
                    <a:pt x="660563" y="396379"/>
                    <a:pt x="658963" y="394631"/>
                  </a:cubicBezTo>
                  <a:lnTo>
                    <a:pt x="655530" y="390879"/>
                  </a:lnTo>
                  <a:cubicBezTo>
                    <a:pt x="653930" y="389131"/>
                    <a:pt x="654051" y="386417"/>
                    <a:pt x="655799" y="384817"/>
                  </a:cubicBezTo>
                  <a:lnTo>
                    <a:pt x="659551" y="381384"/>
                  </a:lnTo>
                  <a:cubicBezTo>
                    <a:pt x="660425" y="380584"/>
                    <a:pt x="661540" y="380215"/>
                    <a:pt x="662638" y="380263"/>
                  </a:cubicBezTo>
                  <a:close/>
                  <a:moveTo>
                    <a:pt x="286800" y="380263"/>
                  </a:moveTo>
                  <a:cubicBezTo>
                    <a:pt x="287896" y="380312"/>
                    <a:pt x="288975" y="380779"/>
                    <a:pt x="289774" y="381653"/>
                  </a:cubicBezTo>
                  <a:lnTo>
                    <a:pt x="293208" y="385405"/>
                  </a:lnTo>
                  <a:cubicBezTo>
                    <a:pt x="294807" y="387153"/>
                    <a:pt x="294687" y="389867"/>
                    <a:pt x="292939" y="391467"/>
                  </a:cubicBezTo>
                  <a:lnTo>
                    <a:pt x="289187" y="394900"/>
                  </a:lnTo>
                  <a:cubicBezTo>
                    <a:pt x="287439" y="396499"/>
                    <a:pt x="284725" y="396379"/>
                    <a:pt x="283125" y="394631"/>
                  </a:cubicBezTo>
                  <a:lnTo>
                    <a:pt x="279692" y="390879"/>
                  </a:lnTo>
                  <a:cubicBezTo>
                    <a:pt x="278092" y="389131"/>
                    <a:pt x="278213" y="386417"/>
                    <a:pt x="279961" y="384817"/>
                  </a:cubicBezTo>
                  <a:lnTo>
                    <a:pt x="283713" y="381384"/>
                  </a:lnTo>
                  <a:cubicBezTo>
                    <a:pt x="284587" y="380584"/>
                    <a:pt x="285703" y="380215"/>
                    <a:pt x="286800" y="380263"/>
                  </a:cubicBezTo>
                  <a:close/>
                  <a:moveTo>
                    <a:pt x="1492869" y="357637"/>
                  </a:moveTo>
                  <a:lnTo>
                    <a:pt x="1493002" y="357663"/>
                  </a:lnTo>
                  <a:lnTo>
                    <a:pt x="1493002" y="357637"/>
                  </a:lnTo>
                  <a:lnTo>
                    <a:pt x="1511577" y="365330"/>
                  </a:lnTo>
                  <a:lnTo>
                    <a:pt x="1536799" y="442006"/>
                  </a:lnTo>
                  <a:lnTo>
                    <a:pt x="1512893" y="465912"/>
                  </a:lnTo>
                  <a:cubicBezTo>
                    <a:pt x="1507400" y="471404"/>
                    <a:pt x="1500201" y="474151"/>
                    <a:pt x="1493002" y="474151"/>
                  </a:cubicBezTo>
                  <a:lnTo>
                    <a:pt x="1493002" y="474151"/>
                  </a:lnTo>
                  <a:lnTo>
                    <a:pt x="1493002" y="474125"/>
                  </a:lnTo>
                  <a:lnTo>
                    <a:pt x="1492869" y="474151"/>
                  </a:lnTo>
                  <a:cubicBezTo>
                    <a:pt x="1485670" y="474151"/>
                    <a:pt x="1478472" y="471405"/>
                    <a:pt x="1472979" y="465912"/>
                  </a:cubicBezTo>
                  <a:lnTo>
                    <a:pt x="1442851" y="435785"/>
                  </a:lnTo>
                  <a:cubicBezTo>
                    <a:pt x="1431865" y="424799"/>
                    <a:pt x="1431865" y="406989"/>
                    <a:pt x="1442851" y="396003"/>
                  </a:cubicBezTo>
                  <a:lnTo>
                    <a:pt x="1472979" y="365876"/>
                  </a:lnTo>
                  <a:cubicBezTo>
                    <a:pt x="1478472" y="360384"/>
                    <a:pt x="1485670" y="357637"/>
                    <a:pt x="1492869" y="357637"/>
                  </a:cubicBezTo>
                  <a:close/>
                  <a:moveTo>
                    <a:pt x="1117031" y="357637"/>
                  </a:moveTo>
                  <a:lnTo>
                    <a:pt x="1117163" y="357663"/>
                  </a:lnTo>
                  <a:lnTo>
                    <a:pt x="1117163" y="357637"/>
                  </a:lnTo>
                  <a:lnTo>
                    <a:pt x="1117164" y="357637"/>
                  </a:lnTo>
                  <a:cubicBezTo>
                    <a:pt x="1124363" y="357637"/>
                    <a:pt x="1131562" y="360383"/>
                    <a:pt x="1137055" y="365875"/>
                  </a:cubicBezTo>
                  <a:lnTo>
                    <a:pt x="1167182" y="396003"/>
                  </a:lnTo>
                  <a:cubicBezTo>
                    <a:pt x="1178168" y="406988"/>
                    <a:pt x="1178168" y="424799"/>
                    <a:pt x="1167182" y="435784"/>
                  </a:cubicBezTo>
                  <a:lnTo>
                    <a:pt x="1137055" y="465912"/>
                  </a:lnTo>
                  <a:cubicBezTo>
                    <a:pt x="1131562" y="471404"/>
                    <a:pt x="1124363" y="474151"/>
                    <a:pt x="1117164" y="474151"/>
                  </a:cubicBezTo>
                  <a:lnTo>
                    <a:pt x="1117163" y="474151"/>
                  </a:lnTo>
                  <a:lnTo>
                    <a:pt x="1117163" y="474125"/>
                  </a:lnTo>
                  <a:lnTo>
                    <a:pt x="1117031" y="474151"/>
                  </a:lnTo>
                  <a:cubicBezTo>
                    <a:pt x="1109832" y="474151"/>
                    <a:pt x="1102633" y="471405"/>
                    <a:pt x="1097140" y="465912"/>
                  </a:cubicBezTo>
                  <a:lnTo>
                    <a:pt x="1067013" y="435785"/>
                  </a:lnTo>
                  <a:cubicBezTo>
                    <a:pt x="1056028" y="424799"/>
                    <a:pt x="1056028" y="406989"/>
                    <a:pt x="1067013" y="396003"/>
                  </a:cubicBezTo>
                  <a:lnTo>
                    <a:pt x="1097141" y="365876"/>
                  </a:lnTo>
                  <a:cubicBezTo>
                    <a:pt x="1102633" y="360384"/>
                    <a:pt x="1109833" y="357637"/>
                    <a:pt x="1117031" y="357637"/>
                  </a:cubicBezTo>
                  <a:close/>
                  <a:moveTo>
                    <a:pt x="741193" y="357637"/>
                  </a:moveTo>
                  <a:lnTo>
                    <a:pt x="741326" y="357663"/>
                  </a:lnTo>
                  <a:lnTo>
                    <a:pt x="741326" y="357637"/>
                  </a:lnTo>
                  <a:lnTo>
                    <a:pt x="741326" y="357637"/>
                  </a:lnTo>
                  <a:cubicBezTo>
                    <a:pt x="748526" y="357637"/>
                    <a:pt x="755724" y="360383"/>
                    <a:pt x="761217" y="365875"/>
                  </a:cubicBezTo>
                  <a:lnTo>
                    <a:pt x="791345" y="396003"/>
                  </a:lnTo>
                  <a:cubicBezTo>
                    <a:pt x="802329" y="406988"/>
                    <a:pt x="802329" y="424799"/>
                    <a:pt x="791345" y="435784"/>
                  </a:cubicBezTo>
                  <a:lnTo>
                    <a:pt x="761216" y="465912"/>
                  </a:lnTo>
                  <a:cubicBezTo>
                    <a:pt x="755724" y="471404"/>
                    <a:pt x="748526" y="474151"/>
                    <a:pt x="741326" y="474151"/>
                  </a:cubicBezTo>
                  <a:lnTo>
                    <a:pt x="741326" y="474151"/>
                  </a:lnTo>
                  <a:lnTo>
                    <a:pt x="741326" y="474125"/>
                  </a:lnTo>
                  <a:lnTo>
                    <a:pt x="741193" y="474151"/>
                  </a:lnTo>
                  <a:cubicBezTo>
                    <a:pt x="733994" y="474151"/>
                    <a:pt x="726795" y="471405"/>
                    <a:pt x="721302" y="465912"/>
                  </a:cubicBezTo>
                  <a:lnTo>
                    <a:pt x="691175" y="435785"/>
                  </a:lnTo>
                  <a:cubicBezTo>
                    <a:pt x="680190" y="424799"/>
                    <a:pt x="680190" y="406989"/>
                    <a:pt x="691175" y="396003"/>
                  </a:cubicBezTo>
                  <a:lnTo>
                    <a:pt x="721303" y="365876"/>
                  </a:lnTo>
                  <a:cubicBezTo>
                    <a:pt x="726795" y="360384"/>
                    <a:pt x="733994" y="357637"/>
                    <a:pt x="741193" y="357637"/>
                  </a:cubicBezTo>
                  <a:close/>
                  <a:moveTo>
                    <a:pt x="365355" y="357637"/>
                  </a:moveTo>
                  <a:lnTo>
                    <a:pt x="365488" y="357663"/>
                  </a:lnTo>
                  <a:lnTo>
                    <a:pt x="365488" y="357637"/>
                  </a:lnTo>
                  <a:cubicBezTo>
                    <a:pt x="372687" y="357637"/>
                    <a:pt x="379886" y="360383"/>
                    <a:pt x="385379" y="365875"/>
                  </a:cubicBezTo>
                  <a:lnTo>
                    <a:pt x="415506" y="396003"/>
                  </a:lnTo>
                  <a:cubicBezTo>
                    <a:pt x="426492" y="406988"/>
                    <a:pt x="426492" y="424799"/>
                    <a:pt x="415506" y="435784"/>
                  </a:cubicBezTo>
                  <a:lnTo>
                    <a:pt x="385379" y="465912"/>
                  </a:lnTo>
                  <a:cubicBezTo>
                    <a:pt x="379886" y="471404"/>
                    <a:pt x="372687" y="474151"/>
                    <a:pt x="365488" y="474151"/>
                  </a:cubicBezTo>
                  <a:lnTo>
                    <a:pt x="365488" y="474151"/>
                  </a:lnTo>
                  <a:lnTo>
                    <a:pt x="365488" y="474125"/>
                  </a:lnTo>
                  <a:lnTo>
                    <a:pt x="365355" y="474151"/>
                  </a:lnTo>
                  <a:cubicBezTo>
                    <a:pt x="358156" y="474151"/>
                    <a:pt x="350958" y="471405"/>
                    <a:pt x="345465" y="465912"/>
                  </a:cubicBezTo>
                  <a:lnTo>
                    <a:pt x="315337" y="435785"/>
                  </a:lnTo>
                  <a:cubicBezTo>
                    <a:pt x="304352" y="424799"/>
                    <a:pt x="304352" y="406989"/>
                    <a:pt x="315337" y="396003"/>
                  </a:cubicBezTo>
                  <a:lnTo>
                    <a:pt x="345465" y="365876"/>
                  </a:lnTo>
                  <a:cubicBezTo>
                    <a:pt x="350958" y="360384"/>
                    <a:pt x="358157" y="357637"/>
                    <a:pt x="365355" y="357637"/>
                  </a:cubicBezTo>
                  <a:close/>
                  <a:moveTo>
                    <a:pt x="1213544" y="347786"/>
                  </a:moveTo>
                  <a:cubicBezTo>
                    <a:pt x="1217378" y="347786"/>
                    <a:pt x="1221214" y="349249"/>
                    <a:pt x="1224139" y="352176"/>
                  </a:cubicBezTo>
                  <a:lnTo>
                    <a:pt x="1246940" y="374977"/>
                  </a:lnTo>
                  <a:cubicBezTo>
                    <a:pt x="1252791" y="380828"/>
                    <a:pt x="1252791" y="390315"/>
                    <a:pt x="1246940" y="396167"/>
                  </a:cubicBezTo>
                  <a:lnTo>
                    <a:pt x="1226112" y="416996"/>
                  </a:lnTo>
                  <a:cubicBezTo>
                    <a:pt x="1220260" y="422847"/>
                    <a:pt x="1210773" y="422847"/>
                    <a:pt x="1204922" y="416996"/>
                  </a:cubicBezTo>
                  <a:lnTo>
                    <a:pt x="1182120" y="394194"/>
                  </a:lnTo>
                  <a:cubicBezTo>
                    <a:pt x="1176269" y="388343"/>
                    <a:pt x="1176269" y="378856"/>
                    <a:pt x="1182120" y="373004"/>
                  </a:cubicBezTo>
                  <a:lnTo>
                    <a:pt x="1202949" y="352175"/>
                  </a:lnTo>
                  <a:cubicBezTo>
                    <a:pt x="1205875" y="349249"/>
                    <a:pt x="1209709" y="347786"/>
                    <a:pt x="1213544" y="347786"/>
                  </a:cubicBezTo>
                  <a:close/>
                  <a:moveTo>
                    <a:pt x="837706" y="347786"/>
                  </a:moveTo>
                  <a:cubicBezTo>
                    <a:pt x="841541" y="347786"/>
                    <a:pt x="845376" y="349249"/>
                    <a:pt x="848301" y="352176"/>
                  </a:cubicBezTo>
                  <a:lnTo>
                    <a:pt x="871102" y="374977"/>
                  </a:lnTo>
                  <a:cubicBezTo>
                    <a:pt x="876954" y="380828"/>
                    <a:pt x="876954" y="390315"/>
                    <a:pt x="871102" y="396167"/>
                  </a:cubicBezTo>
                  <a:lnTo>
                    <a:pt x="850274" y="416996"/>
                  </a:lnTo>
                  <a:cubicBezTo>
                    <a:pt x="844423" y="422847"/>
                    <a:pt x="834936" y="422847"/>
                    <a:pt x="829084" y="416996"/>
                  </a:cubicBezTo>
                  <a:lnTo>
                    <a:pt x="806282" y="394194"/>
                  </a:lnTo>
                  <a:cubicBezTo>
                    <a:pt x="800431" y="388343"/>
                    <a:pt x="800431" y="378856"/>
                    <a:pt x="806282" y="373004"/>
                  </a:cubicBezTo>
                  <a:lnTo>
                    <a:pt x="827111" y="352175"/>
                  </a:lnTo>
                  <a:cubicBezTo>
                    <a:pt x="830037" y="349249"/>
                    <a:pt x="833872" y="347786"/>
                    <a:pt x="837706" y="347786"/>
                  </a:cubicBezTo>
                  <a:close/>
                  <a:moveTo>
                    <a:pt x="461868" y="347786"/>
                  </a:moveTo>
                  <a:cubicBezTo>
                    <a:pt x="465702" y="347786"/>
                    <a:pt x="469538" y="349249"/>
                    <a:pt x="472463" y="352176"/>
                  </a:cubicBezTo>
                  <a:lnTo>
                    <a:pt x="495264" y="374977"/>
                  </a:lnTo>
                  <a:cubicBezTo>
                    <a:pt x="501116" y="380828"/>
                    <a:pt x="501116" y="390315"/>
                    <a:pt x="495264" y="396167"/>
                  </a:cubicBezTo>
                  <a:lnTo>
                    <a:pt x="474436" y="416996"/>
                  </a:lnTo>
                  <a:cubicBezTo>
                    <a:pt x="468584" y="422847"/>
                    <a:pt x="459097" y="422847"/>
                    <a:pt x="453246" y="416996"/>
                  </a:cubicBezTo>
                  <a:lnTo>
                    <a:pt x="430444" y="394194"/>
                  </a:lnTo>
                  <a:cubicBezTo>
                    <a:pt x="424593" y="388343"/>
                    <a:pt x="424593" y="378856"/>
                    <a:pt x="430444" y="373004"/>
                  </a:cubicBezTo>
                  <a:lnTo>
                    <a:pt x="451273" y="352175"/>
                  </a:lnTo>
                  <a:cubicBezTo>
                    <a:pt x="454198" y="349249"/>
                    <a:pt x="458033" y="347786"/>
                    <a:pt x="461868" y="347786"/>
                  </a:cubicBezTo>
                  <a:close/>
                  <a:moveTo>
                    <a:pt x="86030" y="347786"/>
                  </a:moveTo>
                  <a:cubicBezTo>
                    <a:pt x="89865" y="347786"/>
                    <a:pt x="93699" y="349249"/>
                    <a:pt x="96625" y="352176"/>
                  </a:cubicBezTo>
                  <a:lnTo>
                    <a:pt x="119427" y="374977"/>
                  </a:lnTo>
                  <a:cubicBezTo>
                    <a:pt x="125278" y="380828"/>
                    <a:pt x="125278" y="390315"/>
                    <a:pt x="119427" y="396167"/>
                  </a:cubicBezTo>
                  <a:lnTo>
                    <a:pt x="98598" y="416996"/>
                  </a:lnTo>
                  <a:cubicBezTo>
                    <a:pt x="92746" y="422847"/>
                    <a:pt x="83259" y="422847"/>
                    <a:pt x="77408" y="416996"/>
                  </a:cubicBezTo>
                  <a:lnTo>
                    <a:pt x="54606" y="394194"/>
                  </a:lnTo>
                  <a:cubicBezTo>
                    <a:pt x="48755" y="388343"/>
                    <a:pt x="48755" y="378856"/>
                    <a:pt x="54606" y="373004"/>
                  </a:cubicBezTo>
                  <a:lnTo>
                    <a:pt x="75435" y="352175"/>
                  </a:lnTo>
                  <a:cubicBezTo>
                    <a:pt x="78361" y="349249"/>
                    <a:pt x="82195" y="347786"/>
                    <a:pt x="86030" y="347786"/>
                  </a:cubicBezTo>
                  <a:close/>
                  <a:moveTo>
                    <a:pt x="1159092" y="347360"/>
                  </a:moveTo>
                  <a:cubicBezTo>
                    <a:pt x="1161016" y="347284"/>
                    <a:pt x="1162970" y="347942"/>
                    <a:pt x="1164496" y="349353"/>
                  </a:cubicBezTo>
                  <a:lnTo>
                    <a:pt x="1174602" y="358694"/>
                  </a:lnTo>
                  <a:cubicBezTo>
                    <a:pt x="1177654" y="361515"/>
                    <a:pt x="1177841" y="366277"/>
                    <a:pt x="1175020" y="369329"/>
                  </a:cubicBezTo>
                  <a:lnTo>
                    <a:pt x="1168965" y="375879"/>
                  </a:lnTo>
                  <a:cubicBezTo>
                    <a:pt x="1166144" y="378932"/>
                    <a:pt x="1161382" y="379119"/>
                    <a:pt x="1158330" y="376297"/>
                  </a:cubicBezTo>
                  <a:lnTo>
                    <a:pt x="1148225" y="366956"/>
                  </a:lnTo>
                  <a:cubicBezTo>
                    <a:pt x="1145172" y="364135"/>
                    <a:pt x="1144985" y="359373"/>
                    <a:pt x="1147807" y="356321"/>
                  </a:cubicBezTo>
                  <a:lnTo>
                    <a:pt x="1153861" y="349771"/>
                  </a:lnTo>
                  <a:cubicBezTo>
                    <a:pt x="1155272" y="348245"/>
                    <a:pt x="1157168" y="347435"/>
                    <a:pt x="1159092" y="347360"/>
                  </a:cubicBezTo>
                  <a:close/>
                  <a:moveTo>
                    <a:pt x="783254" y="347360"/>
                  </a:moveTo>
                  <a:cubicBezTo>
                    <a:pt x="785178" y="347284"/>
                    <a:pt x="787132" y="347942"/>
                    <a:pt x="788658" y="349353"/>
                  </a:cubicBezTo>
                  <a:lnTo>
                    <a:pt x="798764" y="358694"/>
                  </a:lnTo>
                  <a:cubicBezTo>
                    <a:pt x="801816" y="361515"/>
                    <a:pt x="802003" y="366277"/>
                    <a:pt x="799182" y="369329"/>
                  </a:cubicBezTo>
                  <a:lnTo>
                    <a:pt x="793127" y="375879"/>
                  </a:lnTo>
                  <a:cubicBezTo>
                    <a:pt x="790306" y="378932"/>
                    <a:pt x="785544" y="379119"/>
                    <a:pt x="782492" y="376297"/>
                  </a:cubicBezTo>
                  <a:lnTo>
                    <a:pt x="772386" y="366956"/>
                  </a:lnTo>
                  <a:cubicBezTo>
                    <a:pt x="769334" y="364135"/>
                    <a:pt x="769147" y="359373"/>
                    <a:pt x="771969" y="356321"/>
                  </a:cubicBezTo>
                  <a:lnTo>
                    <a:pt x="778023" y="349771"/>
                  </a:lnTo>
                  <a:cubicBezTo>
                    <a:pt x="779434" y="348245"/>
                    <a:pt x="781330" y="347435"/>
                    <a:pt x="783254" y="347360"/>
                  </a:cubicBezTo>
                  <a:close/>
                  <a:moveTo>
                    <a:pt x="407416" y="347360"/>
                  </a:moveTo>
                  <a:cubicBezTo>
                    <a:pt x="409341" y="347284"/>
                    <a:pt x="411294" y="347942"/>
                    <a:pt x="412820" y="349353"/>
                  </a:cubicBezTo>
                  <a:lnTo>
                    <a:pt x="422926" y="358694"/>
                  </a:lnTo>
                  <a:cubicBezTo>
                    <a:pt x="425978" y="361515"/>
                    <a:pt x="426165" y="366277"/>
                    <a:pt x="423344" y="369329"/>
                  </a:cubicBezTo>
                  <a:lnTo>
                    <a:pt x="417289" y="375879"/>
                  </a:lnTo>
                  <a:cubicBezTo>
                    <a:pt x="414468" y="378932"/>
                    <a:pt x="409707" y="379119"/>
                    <a:pt x="406654" y="376297"/>
                  </a:cubicBezTo>
                  <a:lnTo>
                    <a:pt x="396549" y="366956"/>
                  </a:lnTo>
                  <a:cubicBezTo>
                    <a:pt x="393496" y="364135"/>
                    <a:pt x="393310" y="359373"/>
                    <a:pt x="396131" y="356321"/>
                  </a:cubicBezTo>
                  <a:lnTo>
                    <a:pt x="402185" y="349771"/>
                  </a:lnTo>
                  <a:cubicBezTo>
                    <a:pt x="403596" y="348245"/>
                    <a:pt x="405491" y="347435"/>
                    <a:pt x="407416" y="347360"/>
                  </a:cubicBezTo>
                  <a:close/>
                  <a:moveTo>
                    <a:pt x="1141327" y="333252"/>
                  </a:moveTo>
                  <a:cubicBezTo>
                    <a:pt x="1142572" y="333203"/>
                    <a:pt x="1143835" y="333629"/>
                    <a:pt x="1144822" y="334541"/>
                  </a:cubicBezTo>
                  <a:lnTo>
                    <a:pt x="1149058" y="338457"/>
                  </a:lnTo>
                  <a:cubicBezTo>
                    <a:pt x="1151031" y="340281"/>
                    <a:pt x="1151153" y="343361"/>
                    <a:pt x="1149329" y="345335"/>
                  </a:cubicBezTo>
                  <a:lnTo>
                    <a:pt x="1144243" y="350836"/>
                  </a:lnTo>
                  <a:cubicBezTo>
                    <a:pt x="1142418" y="352810"/>
                    <a:pt x="1139339" y="352931"/>
                    <a:pt x="1137365" y="351107"/>
                  </a:cubicBezTo>
                  <a:lnTo>
                    <a:pt x="1133129" y="347191"/>
                  </a:lnTo>
                  <a:cubicBezTo>
                    <a:pt x="1131155" y="345366"/>
                    <a:pt x="1131034" y="342287"/>
                    <a:pt x="1132858" y="340313"/>
                  </a:cubicBezTo>
                  <a:lnTo>
                    <a:pt x="1137943" y="334811"/>
                  </a:lnTo>
                  <a:cubicBezTo>
                    <a:pt x="1138856" y="333825"/>
                    <a:pt x="1140082" y="333301"/>
                    <a:pt x="1141327" y="333252"/>
                  </a:cubicBezTo>
                  <a:close/>
                  <a:moveTo>
                    <a:pt x="765489" y="333252"/>
                  </a:moveTo>
                  <a:cubicBezTo>
                    <a:pt x="766734" y="333203"/>
                    <a:pt x="767997" y="333629"/>
                    <a:pt x="768984" y="334541"/>
                  </a:cubicBezTo>
                  <a:lnTo>
                    <a:pt x="773220" y="338457"/>
                  </a:lnTo>
                  <a:cubicBezTo>
                    <a:pt x="775194" y="340281"/>
                    <a:pt x="775316" y="343361"/>
                    <a:pt x="773491" y="345335"/>
                  </a:cubicBezTo>
                  <a:lnTo>
                    <a:pt x="768405" y="350836"/>
                  </a:lnTo>
                  <a:cubicBezTo>
                    <a:pt x="766580" y="352810"/>
                    <a:pt x="763501" y="352931"/>
                    <a:pt x="761527" y="351107"/>
                  </a:cubicBezTo>
                  <a:lnTo>
                    <a:pt x="757291" y="347191"/>
                  </a:lnTo>
                  <a:cubicBezTo>
                    <a:pt x="755317" y="345366"/>
                    <a:pt x="755195" y="342287"/>
                    <a:pt x="757020" y="340313"/>
                  </a:cubicBezTo>
                  <a:lnTo>
                    <a:pt x="762106" y="334811"/>
                  </a:lnTo>
                  <a:cubicBezTo>
                    <a:pt x="763018" y="333825"/>
                    <a:pt x="764244" y="333301"/>
                    <a:pt x="765489" y="333252"/>
                  </a:cubicBezTo>
                  <a:close/>
                  <a:moveTo>
                    <a:pt x="389651" y="333252"/>
                  </a:moveTo>
                  <a:cubicBezTo>
                    <a:pt x="390896" y="333203"/>
                    <a:pt x="392159" y="333629"/>
                    <a:pt x="393146" y="334541"/>
                  </a:cubicBezTo>
                  <a:lnTo>
                    <a:pt x="397382" y="338457"/>
                  </a:lnTo>
                  <a:cubicBezTo>
                    <a:pt x="399356" y="340281"/>
                    <a:pt x="399477" y="343361"/>
                    <a:pt x="397653" y="345335"/>
                  </a:cubicBezTo>
                  <a:lnTo>
                    <a:pt x="392567" y="350836"/>
                  </a:lnTo>
                  <a:cubicBezTo>
                    <a:pt x="390742" y="352810"/>
                    <a:pt x="387663" y="352931"/>
                    <a:pt x="385689" y="351107"/>
                  </a:cubicBezTo>
                  <a:lnTo>
                    <a:pt x="381453" y="347191"/>
                  </a:lnTo>
                  <a:cubicBezTo>
                    <a:pt x="379479" y="345366"/>
                    <a:pt x="379358" y="342287"/>
                    <a:pt x="381182" y="340313"/>
                  </a:cubicBezTo>
                  <a:lnTo>
                    <a:pt x="386268" y="334811"/>
                  </a:lnTo>
                  <a:cubicBezTo>
                    <a:pt x="387180" y="333825"/>
                    <a:pt x="388406" y="333301"/>
                    <a:pt x="389651" y="333252"/>
                  </a:cubicBezTo>
                  <a:close/>
                  <a:moveTo>
                    <a:pt x="1444386" y="325274"/>
                  </a:moveTo>
                  <a:cubicBezTo>
                    <a:pt x="1447373" y="325274"/>
                    <a:pt x="1450360" y="326414"/>
                    <a:pt x="1452638" y="328693"/>
                  </a:cubicBezTo>
                  <a:lnTo>
                    <a:pt x="1465138" y="341193"/>
                  </a:lnTo>
                  <a:cubicBezTo>
                    <a:pt x="1469696" y="345750"/>
                    <a:pt x="1469696" y="353140"/>
                    <a:pt x="1465138" y="357698"/>
                  </a:cubicBezTo>
                  <a:lnTo>
                    <a:pt x="1443206" y="379630"/>
                  </a:lnTo>
                  <a:cubicBezTo>
                    <a:pt x="1438647" y="384188"/>
                    <a:pt x="1431258" y="384188"/>
                    <a:pt x="1426700" y="379631"/>
                  </a:cubicBezTo>
                  <a:lnTo>
                    <a:pt x="1414200" y="367131"/>
                  </a:lnTo>
                  <a:cubicBezTo>
                    <a:pt x="1409643" y="362573"/>
                    <a:pt x="1409643" y="355184"/>
                    <a:pt x="1414200" y="350625"/>
                  </a:cubicBezTo>
                  <a:lnTo>
                    <a:pt x="1436133" y="328693"/>
                  </a:lnTo>
                  <a:cubicBezTo>
                    <a:pt x="1438412" y="326414"/>
                    <a:pt x="1441399" y="325274"/>
                    <a:pt x="1444386" y="325274"/>
                  </a:cubicBezTo>
                  <a:close/>
                  <a:moveTo>
                    <a:pt x="1068548" y="325274"/>
                  </a:moveTo>
                  <a:cubicBezTo>
                    <a:pt x="1071535" y="325274"/>
                    <a:pt x="1074521" y="326414"/>
                    <a:pt x="1076801" y="328693"/>
                  </a:cubicBezTo>
                  <a:lnTo>
                    <a:pt x="1089300" y="341193"/>
                  </a:lnTo>
                  <a:cubicBezTo>
                    <a:pt x="1093859" y="345750"/>
                    <a:pt x="1093859" y="353140"/>
                    <a:pt x="1089300" y="357698"/>
                  </a:cubicBezTo>
                  <a:lnTo>
                    <a:pt x="1067368" y="379630"/>
                  </a:lnTo>
                  <a:cubicBezTo>
                    <a:pt x="1062809" y="384188"/>
                    <a:pt x="1055420" y="384188"/>
                    <a:pt x="1050862" y="379631"/>
                  </a:cubicBezTo>
                  <a:lnTo>
                    <a:pt x="1038362" y="367131"/>
                  </a:lnTo>
                  <a:cubicBezTo>
                    <a:pt x="1033804" y="362573"/>
                    <a:pt x="1033804" y="355184"/>
                    <a:pt x="1038362" y="350625"/>
                  </a:cubicBezTo>
                  <a:lnTo>
                    <a:pt x="1060295" y="328693"/>
                  </a:lnTo>
                  <a:cubicBezTo>
                    <a:pt x="1062574" y="326414"/>
                    <a:pt x="1065561" y="325274"/>
                    <a:pt x="1068548" y="325274"/>
                  </a:cubicBezTo>
                  <a:close/>
                  <a:moveTo>
                    <a:pt x="692710" y="325274"/>
                  </a:moveTo>
                  <a:cubicBezTo>
                    <a:pt x="695697" y="325274"/>
                    <a:pt x="698684" y="326414"/>
                    <a:pt x="700962" y="328693"/>
                  </a:cubicBezTo>
                  <a:lnTo>
                    <a:pt x="713463" y="341193"/>
                  </a:lnTo>
                  <a:cubicBezTo>
                    <a:pt x="718020" y="345750"/>
                    <a:pt x="718020" y="353140"/>
                    <a:pt x="713463" y="357698"/>
                  </a:cubicBezTo>
                  <a:lnTo>
                    <a:pt x="691529" y="379630"/>
                  </a:lnTo>
                  <a:cubicBezTo>
                    <a:pt x="686972" y="384188"/>
                    <a:pt x="679582" y="384188"/>
                    <a:pt x="675024" y="379631"/>
                  </a:cubicBezTo>
                  <a:lnTo>
                    <a:pt x="662524" y="367131"/>
                  </a:lnTo>
                  <a:cubicBezTo>
                    <a:pt x="657967" y="362573"/>
                    <a:pt x="657967" y="355184"/>
                    <a:pt x="662525" y="350625"/>
                  </a:cubicBezTo>
                  <a:lnTo>
                    <a:pt x="684457" y="328693"/>
                  </a:lnTo>
                  <a:cubicBezTo>
                    <a:pt x="686736" y="326414"/>
                    <a:pt x="689723" y="325274"/>
                    <a:pt x="692710" y="325274"/>
                  </a:cubicBezTo>
                  <a:close/>
                  <a:moveTo>
                    <a:pt x="316872" y="325274"/>
                  </a:moveTo>
                  <a:cubicBezTo>
                    <a:pt x="319859" y="325274"/>
                    <a:pt x="322846" y="326414"/>
                    <a:pt x="325124" y="328693"/>
                  </a:cubicBezTo>
                  <a:lnTo>
                    <a:pt x="337624" y="341193"/>
                  </a:lnTo>
                  <a:cubicBezTo>
                    <a:pt x="342182" y="345750"/>
                    <a:pt x="342182" y="353140"/>
                    <a:pt x="337624" y="357698"/>
                  </a:cubicBezTo>
                  <a:lnTo>
                    <a:pt x="315692" y="379630"/>
                  </a:lnTo>
                  <a:cubicBezTo>
                    <a:pt x="311134" y="384188"/>
                    <a:pt x="303744" y="384188"/>
                    <a:pt x="299186" y="379631"/>
                  </a:cubicBezTo>
                  <a:lnTo>
                    <a:pt x="286686" y="367131"/>
                  </a:lnTo>
                  <a:cubicBezTo>
                    <a:pt x="282129" y="362573"/>
                    <a:pt x="282129" y="355184"/>
                    <a:pt x="286686" y="350625"/>
                  </a:cubicBezTo>
                  <a:lnTo>
                    <a:pt x="308619" y="328693"/>
                  </a:lnTo>
                  <a:cubicBezTo>
                    <a:pt x="310898" y="326414"/>
                    <a:pt x="313885" y="325274"/>
                    <a:pt x="316872" y="325274"/>
                  </a:cubicBezTo>
                  <a:close/>
                  <a:moveTo>
                    <a:pt x="1309000" y="320212"/>
                  </a:moveTo>
                  <a:cubicBezTo>
                    <a:pt x="1311704" y="319301"/>
                    <a:pt x="1314634" y="320754"/>
                    <a:pt x="1315545" y="323458"/>
                  </a:cubicBezTo>
                  <a:lnTo>
                    <a:pt x="1317500" y="329260"/>
                  </a:lnTo>
                  <a:cubicBezTo>
                    <a:pt x="1318411" y="331965"/>
                    <a:pt x="1316957" y="334894"/>
                    <a:pt x="1314253" y="335806"/>
                  </a:cubicBezTo>
                  <a:lnTo>
                    <a:pt x="1308141" y="337865"/>
                  </a:lnTo>
                  <a:cubicBezTo>
                    <a:pt x="1305437" y="338776"/>
                    <a:pt x="1302507" y="337322"/>
                    <a:pt x="1301596" y="334619"/>
                  </a:cubicBezTo>
                  <a:lnTo>
                    <a:pt x="1299640" y="328816"/>
                  </a:lnTo>
                  <a:cubicBezTo>
                    <a:pt x="1298729" y="326112"/>
                    <a:pt x="1300183" y="323182"/>
                    <a:pt x="1302887" y="322271"/>
                  </a:cubicBezTo>
                  <a:close/>
                  <a:moveTo>
                    <a:pt x="933162" y="320212"/>
                  </a:moveTo>
                  <a:cubicBezTo>
                    <a:pt x="935866" y="319301"/>
                    <a:pt x="938796" y="320754"/>
                    <a:pt x="939707" y="323458"/>
                  </a:cubicBezTo>
                  <a:lnTo>
                    <a:pt x="941662" y="329260"/>
                  </a:lnTo>
                  <a:cubicBezTo>
                    <a:pt x="942574" y="331965"/>
                    <a:pt x="941120" y="334894"/>
                    <a:pt x="938416" y="335806"/>
                  </a:cubicBezTo>
                  <a:lnTo>
                    <a:pt x="932303" y="337865"/>
                  </a:lnTo>
                  <a:cubicBezTo>
                    <a:pt x="929599" y="338776"/>
                    <a:pt x="926669" y="337322"/>
                    <a:pt x="925757" y="334619"/>
                  </a:cubicBezTo>
                  <a:lnTo>
                    <a:pt x="923803" y="328816"/>
                  </a:lnTo>
                  <a:cubicBezTo>
                    <a:pt x="922892" y="326112"/>
                    <a:pt x="924345" y="323182"/>
                    <a:pt x="927049" y="322271"/>
                  </a:cubicBezTo>
                  <a:close/>
                  <a:moveTo>
                    <a:pt x="557324" y="320212"/>
                  </a:moveTo>
                  <a:cubicBezTo>
                    <a:pt x="560028" y="319301"/>
                    <a:pt x="562958" y="320754"/>
                    <a:pt x="563869" y="323458"/>
                  </a:cubicBezTo>
                  <a:lnTo>
                    <a:pt x="565825" y="329260"/>
                  </a:lnTo>
                  <a:cubicBezTo>
                    <a:pt x="566735" y="331965"/>
                    <a:pt x="565282" y="334894"/>
                    <a:pt x="562578" y="335806"/>
                  </a:cubicBezTo>
                  <a:lnTo>
                    <a:pt x="556465" y="337865"/>
                  </a:lnTo>
                  <a:cubicBezTo>
                    <a:pt x="553761" y="338776"/>
                    <a:pt x="550831" y="337322"/>
                    <a:pt x="549920" y="334619"/>
                  </a:cubicBezTo>
                  <a:lnTo>
                    <a:pt x="547965" y="328816"/>
                  </a:lnTo>
                  <a:cubicBezTo>
                    <a:pt x="547053" y="326112"/>
                    <a:pt x="548507" y="323182"/>
                    <a:pt x="551210" y="322271"/>
                  </a:cubicBezTo>
                  <a:close/>
                  <a:moveTo>
                    <a:pt x="181486" y="320212"/>
                  </a:moveTo>
                  <a:cubicBezTo>
                    <a:pt x="184190" y="319301"/>
                    <a:pt x="187120" y="320754"/>
                    <a:pt x="188031" y="323458"/>
                  </a:cubicBezTo>
                  <a:lnTo>
                    <a:pt x="189986" y="329260"/>
                  </a:lnTo>
                  <a:cubicBezTo>
                    <a:pt x="190897" y="331965"/>
                    <a:pt x="189444" y="334894"/>
                    <a:pt x="186740" y="335806"/>
                  </a:cubicBezTo>
                  <a:lnTo>
                    <a:pt x="180627" y="337865"/>
                  </a:lnTo>
                  <a:cubicBezTo>
                    <a:pt x="177923" y="338776"/>
                    <a:pt x="174993" y="337322"/>
                    <a:pt x="174082" y="334619"/>
                  </a:cubicBezTo>
                  <a:lnTo>
                    <a:pt x="172127" y="328816"/>
                  </a:lnTo>
                  <a:cubicBezTo>
                    <a:pt x="171215" y="326112"/>
                    <a:pt x="172669" y="323182"/>
                    <a:pt x="175373" y="322271"/>
                  </a:cubicBezTo>
                  <a:close/>
                  <a:moveTo>
                    <a:pt x="1349878" y="318642"/>
                  </a:moveTo>
                  <a:cubicBezTo>
                    <a:pt x="1356583" y="318642"/>
                    <a:pt x="1363288" y="321200"/>
                    <a:pt x="1368403" y="326315"/>
                  </a:cubicBezTo>
                  <a:lnTo>
                    <a:pt x="1396463" y="354375"/>
                  </a:lnTo>
                  <a:cubicBezTo>
                    <a:pt x="1406694" y="364606"/>
                    <a:pt x="1406694" y="381194"/>
                    <a:pt x="1396463" y="391425"/>
                  </a:cubicBezTo>
                  <a:lnTo>
                    <a:pt x="1342400" y="445488"/>
                  </a:lnTo>
                  <a:cubicBezTo>
                    <a:pt x="1332169" y="455718"/>
                    <a:pt x="1315581" y="455718"/>
                    <a:pt x="1305350" y="445488"/>
                  </a:cubicBezTo>
                  <a:lnTo>
                    <a:pt x="1277290" y="417428"/>
                  </a:lnTo>
                  <a:cubicBezTo>
                    <a:pt x="1267059" y="407196"/>
                    <a:pt x="1267059" y="390608"/>
                    <a:pt x="1277290" y="380378"/>
                  </a:cubicBezTo>
                  <a:lnTo>
                    <a:pt x="1331353" y="326315"/>
                  </a:lnTo>
                  <a:cubicBezTo>
                    <a:pt x="1336469" y="321199"/>
                    <a:pt x="1343174" y="318642"/>
                    <a:pt x="1349878" y="318642"/>
                  </a:cubicBezTo>
                  <a:close/>
                  <a:moveTo>
                    <a:pt x="974040" y="318642"/>
                  </a:moveTo>
                  <a:cubicBezTo>
                    <a:pt x="980745" y="318642"/>
                    <a:pt x="987450" y="321200"/>
                    <a:pt x="992565" y="326315"/>
                  </a:cubicBezTo>
                  <a:lnTo>
                    <a:pt x="1020625" y="354375"/>
                  </a:lnTo>
                  <a:cubicBezTo>
                    <a:pt x="1030856" y="364606"/>
                    <a:pt x="1030856" y="381194"/>
                    <a:pt x="1020625" y="391425"/>
                  </a:cubicBezTo>
                  <a:lnTo>
                    <a:pt x="966563" y="445488"/>
                  </a:lnTo>
                  <a:cubicBezTo>
                    <a:pt x="956331" y="455718"/>
                    <a:pt x="939743" y="455718"/>
                    <a:pt x="929512" y="445488"/>
                  </a:cubicBezTo>
                  <a:lnTo>
                    <a:pt x="901452" y="417428"/>
                  </a:lnTo>
                  <a:cubicBezTo>
                    <a:pt x="891221" y="407196"/>
                    <a:pt x="891221" y="390608"/>
                    <a:pt x="901452" y="380378"/>
                  </a:cubicBezTo>
                  <a:lnTo>
                    <a:pt x="955515" y="326315"/>
                  </a:lnTo>
                  <a:cubicBezTo>
                    <a:pt x="960631" y="321199"/>
                    <a:pt x="967336" y="318642"/>
                    <a:pt x="974040" y="318642"/>
                  </a:cubicBezTo>
                  <a:close/>
                  <a:moveTo>
                    <a:pt x="598202" y="318642"/>
                  </a:moveTo>
                  <a:cubicBezTo>
                    <a:pt x="604907" y="318642"/>
                    <a:pt x="611611" y="321200"/>
                    <a:pt x="616727" y="326315"/>
                  </a:cubicBezTo>
                  <a:lnTo>
                    <a:pt x="644787" y="354375"/>
                  </a:lnTo>
                  <a:cubicBezTo>
                    <a:pt x="655018" y="364606"/>
                    <a:pt x="655018" y="381194"/>
                    <a:pt x="644787" y="391425"/>
                  </a:cubicBezTo>
                  <a:lnTo>
                    <a:pt x="590725" y="445488"/>
                  </a:lnTo>
                  <a:cubicBezTo>
                    <a:pt x="580494" y="455718"/>
                    <a:pt x="563905" y="455718"/>
                    <a:pt x="553674" y="445488"/>
                  </a:cubicBezTo>
                  <a:lnTo>
                    <a:pt x="525614" y="417428"/>
                  </a:lnTo>
                  <a:cubicBezTo>
                    <a:pt x="515384" y="407196"/>
                    <a:pt x="515384" y="390608"/>
                    <a:pt x="525614" y="380378"/>
                  </a:cubicBezTo>
                  <a:lnTo>
                    <a:pt x="579678" y="326315"/>
                  </a:lnTo>
                  <a:cubicBezTo>
                    <a:pt x="584793" y="321199"/>
                    <a:pt x="591497" y="318642"/>
                    <a:pt x="598202" y="318642"/>
                  </a:cubicBezTo>
                  <a:close/>
                  <a:moveTo>
                    <a:pt x="222364" y="318642"/>
                  </a:moveTo>
                  <a:cubicBezTo>
                    <a:pt x="229069" y="318642"/>
                    <a:pt x="235774" y="321200"/>
                    <a:pt x="240889" y="326315"/>
                  </a:cubicBezTo>
                  <a:lnTo>
                    <a:pt x="268949" y="354375"/>
                  </a:lnTo>
                  <a:cubicBezTo>
                    <a:pt x="279180" y="364606"/>
                    <a:pt x="279180" y="381194"/>
                    <a:pt x="268949" y="391425"/>
                  </a:cubicBezTo>
                  <a:lnTo>
                    <a:pt x="214886" y="445488"/>
                  </a:lnTo>
                  <a:cubicBezTo>
                    <a:pt x="204655" y="455718"/>
                    <a:pt x="188067" y="455718"/>
                    <a:pt x="177836" y="445488"/>
                  </a:cubicBezTo>
                  <a:lnTo>
                    <a:pt x="149776" y="417428"/>
                  </a:lnTo>
                  <a:cubicBezTo>
                    <a:pt x="139545" y="407196"/>
                    <a:pt x="139545" y="390608"/>
                    <a:pt x="149776" y="380378"/>
                  </a:cubicBezTo>
                  <a:lnTo>
                    <a:pt x="203839" y="326315"/>
                  </a:lnTo>
                  <a:cubicBezTo>
                    <a:pt x="208955" y="321199"/>
                    <a:pt x="215659" y="318642"/>
                    <a:pt x="222364" y="318642"/>
                  </a:cubicBezTo>
                  <a:close/>
                  <a:moveTo>
                    <a:pt x="1457023" y="305523"/>
                  </a:moveTo>
                  <a:cubicBezTo>
                    <a:pt x="1458119" y="305571"/>
                    <a:pt x="1459198" y="306039"/>
                    <a:pt x="1459998" y="306912"/>
                  </a:cubicBezTo>
                  <a:lnTo>
                    <a:pt x="1463431" y="310665"/>
                  </a:lnTo>
                  <a:cubicBezTo>
                    <a:pt x="1465031" y="312413"/>
                    <a:pt x="1464910" y="315127"/>
                    <a:pt x="1463162" y="316726"/>
                  </a:cubicBezTo>
                  <a:lnTo>
                    <a:pt x="1459410" y="320160"/>
                  </a:lnTo>
                  <a:cubicBezTo>
                    <a:pt x="1457662" y="321759"/>
                    <a:pt x="1454948" y="321639"/>
                    <a:pt x="1453349" y="319890"/>
                  </a:cubicBezTo>
                  <a:lnTo>
                    <a:pt x="1449915" y="316138"/>
                  </a:lnTo>
                  <a:cubicBezTo>
                    <a:pt x="1448316" y="314390"/>
                    <a:pt x="1448436" y="311676"/>
                    <a:pt x="1450185" y="310077"/>
                  </a:cubicBezTo>
                  <a:lnTo>
                    <a:pt x="1453936" y="306644"/>
                  </a:lnTo>
                  <a:cubicBezTo>
                    <a:pt x="1454811" y="305844"/>
                    <a:pt x="1455926" y="305474"/>
                    <a:pt x="1457023" y="305523"/>
                  </a:cubicBezTo>
                  <a:close/>
                  <a:moveTo>
                    <a:pt x="1081185" y="305523"/>
                  </a:moveTo>
                  <a:cubicBezTo>
                    <a:pt x="1082282" y="305571"/>
                    <a:pt x="1083360" y="306039"/>
                    <a:pt x="1084160" y="306912"/>
                  </a:cubicBezTo>
                  <a:lnTo>
                    <a:pt x="1087593" y="310665"/>
                  </a:lnTo>
                  <a:cubicBezTo>
                    <a:pt x="1089193" y="312413"/>
                    <a:pt x="1089072" y="315127"/>
                    <a:pt x="1087324" y="316726"/>
                  </a:cubicBezTo>
                  <a:lnTo>
                    <a:pt x="1083572" y="320160"/>
                  </a:lnTo>
                  <a:cubicBezTo>
                    <a:pt x="1081824" y="321759"/>
                    <a:pt x="1079110" y="321639"/>
                    <a:pt x="1077511" y="319890"/>
                  </a:cubicBezTo>
                  <a:lnTo>
                    <a:pt x="1074078" y="316138"/>
                  </a:lnTo>
                  <a:cubicBezTo>
                    <a:pt x="1072477" y="314390"/>
                    <a:pt x="1072598" y="311676"/>
                    <a:pt x="1074346" y="310077"/>
                  </a:cubicBezTo>
                  <a:lnTo>
                    <a:pt x="1078098" y="306644"/>
                  </a:lnTo>
                  <a:cubicBezTo>
                    <a:pt x="1078972" y="305844"/>
                    <a:pt x="1080088" y="305474"/>
                    <a:pt x="1081185" y="305523"/>
                  </a:cubicBezTo>
                  <a:close/>
                  <a:moveTo>
                    <a:pt x="705347" y="305523"/>
                  </a:moveTo>
                  <a:cubicBezTo>
                    <a:pt x="706444" y="305571"/>
                    <a:pt x="707523" y="306039"/>
                    <a:pt x="708322" y="306912"/>
                  </a:cubicBezTo>
                  <a:lnTo>
                    <a:pt x="711755" y="310665"/>
                  </a:lnTo>
                  <a:cubicBezTo>
                    <a:pt x="713354" y="312413"/>
                    <a:pt x="713234" y="315127"/>
                    <a:pt x="711486" y="316726"/>
                  </a:cubicBezTo>
                  <a:lnTo>
                    <a:pt x="707734" y="320160"/>
                  </a:lnTo>
                  <a:cubicBezTo>
                    <a:pt x="705986" y="321759"/>
                    <a:pt x="703272" y="321639"/>
                    <a:pt x="701672" y="319890"/>
                  </a:cubicBezTo>
                  <a:lnTo>
                    <a:pt x="698239" y="316138"/>
                  </a:lnTo>
                  <a:cubicBezTo>
                    <a:pt x="696639" y="314390"/>
                    <a:pt x="696760" y="311676"/>
                    <a:pt x="698508" y="310077"/>
                  </a:cubicBezTo>
                  <a:lnTo>
                    <a:pt x="702260" y="306644"/>
                  </a:lnTo>
                  <a:cubicBezTo>
                    <a:pt x="703134" y="305844"/>
                    <a:pt x="704250" y="305474"/>
                    <a:pt x="705347" y="305523"/>
                  </a:cubicBezTo>
                  <a:close/>
                  <a:moveTo>
                    <a:pt x="329508" y="305523"/>
                  </a:moveTo>
                  <a:cubicBezTo>
                    <a:pt x="330606" y="305571"/>
                    <a:pt x="331684" y="306039"/>
                    <a:pt x="332484" y="306912"/>
                  </a:cubicBezTo>
                  <a:lnTo>
                    <a:pt x="335917" y="310665"/>
                  </a:lnTo>
                  <a:cubicBezTo>
                    <a:pt x="337517" y="312413"/>
                    <a:pt x="337396" y="315127"/>
                    <a:pt x="335648" y="316726"/>
                  </a:cubicBezTo>
                  <a:lnTo>
                    <a:pt x="331896" y="320160"/>
                  </a:lnTo>
                  <a:cubicBezTo>
                    <a:pt x="330148" y="321759"/>
                    <a:pt x="327434" y="321639"/>
                    <a:pt x="325834" y="319890"/>
                  </a:cubicBezTo>
                  <a:lnTo>
                    <a:pt x="322402" y="316138"/>
                  </a:lnTo>
                  <a:cubicBezTo>
                    <a:pt x="320802" y="314390"/>
                    <a:pt x="320922" y="311676"/>
                    <a:pt x="322670" y="310077"/>
                  </a:cubicBezTo>
                  <a:lnTo>
                    <a:pt x="326422" y="306644"/>
                  </a:lnTo>
                  <a:cubicBezTo>
                    <a:pt x="327297" y="305844"/>
                    <a:pt x="328412" y="305474"/>
                    <a:pt x="329508" y="305523"/>
                  </a:cubicBezTo>
                  <a:close/>
                  <a:moveTo>
                    <a:pt x="1491565" y="304493"/>
                  </a:moveTo>
                  <a:lnTo>
                    <a:pt x="1502436" y="337541"/>
                  </a:lnTo>
                  <a:lnTo>
                    <a:pt x="1493002" y="346975"/>
                  </a:lnTo>
                  <a:lnTo>
                    <a:pt x="1493002" y="345696"/>
                  </a:lnTo>
                  <a:lnTo>
                    <a:pt x="1475561" y="328254"/>
                  </a:lnTo>
                  <a:cubicBezTo>
                    <a:pt x="1473419" y="326112"/>
                    <a:pt x="1473419" y="322639"/>
                    <a:pt x="1475561" y="320496"/>
                  </a:cubicBezTo>
                  <a:close/>
                  <a:moveTo>
                    <a:pt x="1257675" y="302810"/>
                  </a:moveTo>
                  <a:cubicBezTo>
                    <a:pt x="1260988" y="302810"/>
                    <a:pt x="1264302" y="304074"/>
                    <a:pt x="1266829" y="306602"/>
                  </a:cubicBezTo>
                  <a:lnTo>
                    <a:pt x="1294078" y="333851"/>
                  </a:lnTo>
                  <a:cubicBezTo>
                    <a:pt x="1299133" y="338906"/>
                    <a:pt x="1299133" y="347102"/>
                    <a:pt x="1294078" y="352157"/>
                  </a:cubicBezTo>
                  <a:lnTo>
                    <a:pt x="1276082" y="370153"/>
                  </a:lnTo>
                  <a:cubicBezTo>
                    <a:pt x="1271028" y="375208"/>
                    <a:pt x="1262831" y="375208"/>
                    <a:pt x="1257775" y="370153"/>
                  </a:cubicBezTo>
                  <a:lnTo>
                    <a:pt x="1230527" y="342904"/>
                  </a:lnTo>
                  <a:cubicBezTo>
                    <a:pt x="1225472" y="337849"/>
                    <a:pt x="1225472" y="329653"/>
                    <a:pt x="1230527" y="324597"/>
                  </a:cubicBezTo>
                  <a:lnTo>
                    <a:pt x="1248522" y="306602"/>
                  </a:lnTo>
                  <a:cubicBezTo>
                    <a:pt x="1251050" y="304074"/>
                    <a:pt x="1254363" y="302811"/>
                    <a:pt x="1257675" y="302810"/>
                  </a:cubicBezTo>
                  <a:close/>
                  <a:moveTo>
                    <a:pt x="881837" y="302810"/>
                  </a:moveTo>
                  <a:cubicBezTo>
                    <a:pt x="885151" y="302810"/>
                    <a:pt x="888463" y="304074"/>
                    <a:pt x="890991" y="306602"/>
                  </a:cubicBezTo>
                  <a:lnTo>
                    <a:pt x="918240" y="333851"/>
                  </a:lnTo>
                  <a:cubicBezTo>
                    <a:pt x="923295" y="338906"/>
                    <a:pt x="923295" y="347102"/>
                    <a:pt x="918240" y="352157"/>
                  </a:cubicBezTo>
                  <a:lnTo>
                    <a:pt x="900245" y="370153"/>
                  </a:lnTo>
                  <a:cubicBezTo>
                    <a:pt x="895190" y="375208"/>
                    <a:pt x="886993" y="375208"/>
                    <a:pt x="881937" y="370153"/>
                  </a:cubicBezTo>
                  <a:lnTo>
                    <a:pt x="854689" y="342904"/>
                  </a:lnTo>
                  <a:cubicBezTo>
                    <a:pt x="849633" y="337849"/>
                    <a:pt x="849633" y="329653"/>
                    <a:pt x="854689" y="324597"/>
                  </a:cubicBezTo>
                  <a:lnTo>
                    <a:pt x="872684" y="306602"/>
                  </a:lnTo>
                  <a:cubicBezTo>
                    <a:pt x="875212" y="304074"/>
                    <a:pt x="878525" y="302811"/>
                    <a:pt x="881837" y="302810"/>
                  </a:cubicBezTo>
                  <a:close/>
                  <a:moveTo>
                    <a:pt x="506000" y="302810"/>
                  </a:moveTo>
                  <a:cubicBezTo>
                    <a:pt x="509313" y="302810"/>
                    <a:pt x="512626" y="304074"/>
                    <a:pt x="515154" y="306602"/>
                  </a:cubicBezTo>
                  <a:lnTo>
                    <a:pt x="542401" y="333851"/>
                  </a:lnTo>
                  <a:cubicBezTo>
                    <a:pt x="547457" y="338906"/>
                    <a:pt x="547457" y="347102"/>
                    <a:pt x="542401" y="352157"/>
                  </a:cubicBezTo>
                  <a:lnTo>
                    <a:pt x="524406" y="370153"/>
                  </a:lnTo>
                  <a:cubicBezTo>
                    <a:pt x="519351" y="375208"/>
                    <a:pt x="511155" y="375208"/>
                    <a:pt x="506100" y="370153"/>
                  </a:cubicBezTo>
                  <a:lnTo>
                    <a:pt x="478851" y="342904"/>
                  </a:lnTo>
                  <a:cubicBezTo>
                    <a:pt x="473795" y="337849"/>
                    <a:pt x="473795" y="329653"/>
                    <a:pt x="478851" y="324597"/>
                  </a:cubicBezTo>
                  <a:lnTo>
                    <a:pt x="496846" y="306602"/>
                  </a:lnTo>
                  <a:cubicBezTo>
                    <a:pt x="499374" y="304074"/>
                    <a:pt x="502687" y="302811"/>
                    <a:pt x="506000" y="302810"/>
                  </a:cubicBezTo>
                  <a:close/>
                  <a:moveTo>
                    <a:pt x="130162" y="302810"/>
                  </a:moveTo>
                  <a:cubicBezTo>
                    <a:pt x="133475" y="302810"/>
                    <a:pt x="136788" y="304074"/>
                    <a:pt x="139315" y="306602"/>
                  </a:cubicBezTo>
                  <a:lnTo>
                    <a:pt x="166564" y="333851"/>
                  </a:lnTo>
                  <a:cubicBezTo>
                    <a:pt x="171619" y="338906"/>
                    <a:pt x="171619" y="347102"/>
                    <a:pt x="166564" y="352157"/>
                  </a:cubicBezTo>
                  <a:lnTo>
                    <a:pt x="148569" y="370153"/>
                  </a:lnTo>
                  <a:cubicBezTo>
                    <a:pt x="143514" y="375208"/>
                    <a:pt x="135317" y="375208"/>
                    <a:pt x="130262" y="370153"/>
                  </a:cubicBezTo>
                  <a:lnTo>
                    <a:pt x="103013" y="342904"/>
                  </a:lnTo>
                  <a:cubicBezTo>
                    <a:pt x="97958" y="337849"/>
                    <a:pt x="97958" y="329653"/>
                    <a:pt x="103013" y="324597"/>
                  </a:cubicBezTo>
                  <a:lnTo>
                    <a:pt x="121008" y="306602"/>
                  </a:lnTo>
                  <a:cubicBezTo>
                    <a:pt x="123536" y="304074"/>
                    <a:pt x="126849" y="302811"/>
                    <a:pt x="130162" y="302810"/>
                  </a:cubicBezTo>
                  <a:close/>
                  <a:moveTo>
                    <a:pt x="1117163" y="301776"/>
                  </a:moveTo>
                  <a:lnTo>
                    <a:pt x="1135884" y="320496"/>
                  </a:lnTo>
                  <a:cubicBezTo>
                    <a:pt x="1138027" y="322639"/>
                    <a:pt x="1138027" y="326112"/>
                    <a:pt x="1135884" y="328254"/>
                  </a:cubicBezTo>
                  <a:lnTo>
                    <a:pt x="1117163" y="346975"/>
                  </a:lnTo>
                  <a:lnTo>
                    <a:pt x="1117163" y="345696"/>
                  </a:lnTo>
                  <a:lnTo>
                    <a:pt x="1099723" y="328254"/>
                  </a:lnTo>
                  <a:cubicBezTo>
                    <a:pt x="1097581" y="326112"/>
                    <a:pt x="1097581" y="322639"/>
                    <a:pt x="1099723" y="320496"/>
                  </a:cubicBezTo>
                  <a:lnTo>
                    <a:pt x="1117163" y="303056"/>
                  </a:lnTo>
                  <a:close/>
                  <a:moveTo>
                    <a:pt x="741326" y="301776"/>
                  </a:moveTo>
                  <a:lnTo>
                    <a:pt x="760046" y="320496"/>
                  </a:lnTo>
                  <a:cubicBezTo>
                    <a:pt x="762189" y="322639"/>
                    <a:pt x="762189" y="326112"/>
                    <a:pt x="760046" y="328254"/>
                  </a:cubicBezTo>
                  <a:lnTo>
                    <a:pt x="741326" y="346975"/>
                  </a:lnTo>
                  <a:lnTo>
                    <a:pt x="741326" y="345696"/>
                  </a:lnTo>
                  <a:lnTo>
                    <a:pt x="723885" y="328254"/>
                  </a:lnTo>
                  <a:cubicBezTo>
                    <a:pt x="721743" y="326112"/>
                    <a:pt x="721743" y="322639"/>
                    <a:pt x="723885" y="320496"/>
                  </a:cubicBezTo>
                  <a:lnTo>
                    <a:pt x="741326" y="303056"/>
                  </a:lnTo>
                  <a:close/>
                  <a:moveTo>
                    <a:pt x="365488" y="301776"/>
                  </a:moveTo>
                  <a:lnTo>
                    <a:pt x="384208" y="320496"/>
                  </a:lnTo>
                  <a:cubicBezTo>
                    <a:pt x="386351" y="322639"/>
                    <a:pt x="386351" y="326112"/>
                    <a:pt x="384208" y="328254"/>
                  </a:cubicBezTo>
                  <a:lnTo>
                    <a:pt x="365488" y="346975"/>
                  </a:lnTo>
                  <a:lnTo>
                    <a:pt x="365488" y="345696"/>
                  </a:lnTo>
                  <a:lnTo>
                    <a:pt x="348047" y="328254"/>
                  </a:lnTo>
                  <a:cubicBezTo>
                    <a:pt x="345904" y="326112"/>
                    <a:pt x="345904" y="322639"/>
                    <a:pt x="348047" y="320496"/>
                  </a:cubicBezTo>
                  <a:lnTo>
                    <a:pt x="365488" y="303056"/>
                  </a:lnTo>
                  <a:close/>
                  <a:moveTo>
                    <a:pt x="1347403" y="299828"/>
                  </a:moveTo>
                  <a:cubicBezTo>
                    <a:pt x="1348500" y="299876"/>
                    <a:pt x="1349578" y="300344"/>
                    <a:pt x="1350378" y="301218"/>
                  </a:cubicBezTo>
                  <a:lnTo>
                    <a:pt x="1353811" y="304970"/>
                  </a:lnTo>
                  <a:cubicBezTo>
                    <a:pt x="1355411" y="306718"/>
                    <a:pt x="1355291" y="309432"/>
                    <a:pt x="1353542" y="311032"/>
                  </a:cubicBezTo>
                  <a:lnTo>
                    <a:pt x="1349791" y="314465"/>
                  </a:lnTo>
                  <a:cubicBezTo>
                    <a:pt x="1348042" y="316065"/>
                    <a:pt x="1345328" y="315944"/>
                    <a:pt x="1343729" y="314196"/>
                  </a:cubicBezTo>
                  <a:lnTo>
                    <a:pt x="1340296" y="310444"/>
                  </a:lnTo>
                  <a:cubicBezTo>
                    <a:pt x="1338696" y="308696"/>
                    <a:pt x="1338817" y="305982"/>
                    <a:pt x="1340565" y="304382"/>
                  </a:cubicBezTo>
                  <a:lnTo>
                    <a:pt x="1344316" y="300949"/>
                  </a:lnTo>
                  <a:cubicBezTo>
                    <a:pt x="1345191" y="300149"/>
                    <a:pt x="1346306" y="299779"/>
                    <a:pt x="1347403" y="299828"/>
                  </a:cubicBezTo>
                  <a:close/>
                  <a:moveTo>
                    <a:pt x="971565" y="299828"/>
                  </a:moveTo>
                  <a:cubicBezTo>
                    <a:pt x="972662" y="299876"/>
                    <a:pt x="973740" y="300344"/>
                    <a:pt x="974540" y="301218"/>
                  </a:cubicBezTo>
                  <a:lnTo>
                    <a:pt x="977974" y="304970"/>
                  </a:lnTo>
                  <a:cubicBezTo>
                    <a:pt x="979573" y="306718"/>
                    <a:pt x="979453" y="309432"/>
                    <a:pt x="977704" y="311032"/>
                  </a:cubicBezTo>
                  <a:lnTo>
                    <a:pt x="973953" y="314465"/>
                  </a:lnTo>
                  <a:cubicBezTo>
                    <a:pt x="972204" y="316065"/>
                    <a:pt x="969490" y="315944"/>
                    <a:pt x="967891" y="314196"/>
                  </a:cubicBezTo>
                  <a:lnTo>
                    <a:pt x="964458" y="310444"/>
                  </a:lnTo>
                  <a:cubicBezTo>
                    <a:pt x="962858" y="308696"/>
                    <a:pt x="962978" y="305982"/>
                    <a:pt x="964727" y="304382"/>
                  </a:cubicBezTo>
                  <a:lnTo>
                    <a:pt x="968478" y="300949"/>
                  </a:lnTo>
                  <a:cubicBezTo>
                    <a:pt x="969353" y="300149"/>
                    <a:pt x="970468" y="299779"/>
                    <a:pt x="971565" y="299828"/>
                  </a:cubicBezTo>
                  <a:close/>
                  <a:moveTo>
                    <a:pt x="595727" y="299828"/>
                  </a:moveTo>
                  <a:cubicBezTo>
                    <a:pt x="596824" y="299876"/>
                    <a:pt x="597903" y="300344"/>
                    <a:pt x="598702" y="301218"/>
                  </a:cubicBezTo>
                  <a:lnTo>
                    <a:pt x="602135" y="304970"/>
                  </a:lnTo>
                  <a:cubicBezTo>
                    <a:pt x="603735" y="306718"/>
                    <a:pt x="603614" y="309432"/>
                    <a:pt x="601867" y="311032"/>
                  </a:cubicBezTo>
                  <a:lnTo>
                    <a:pt x="598114" y="314465"/>
                  </a:lnTo>
                  <a:cubicBezTo>
                    <a:pt x="596367" y="316065"/>
                    <a:pt x="593653" y="315944"/>
                    <a:pt x="592053" y="314196"/>
                  </a:cubicBezTo>
                  <a:lnTo>
                    <a:pt x="588620" y="310444"/>
                  </a:lnTo>
                  <a:cubicBezTo>
                    <a:pt x="587020" y="308696"/>
                    <a:pt x="587141" y="305982"/>
                    <a:pt x="588889" y="304382"/>
                  </a:cubicBezTo>
                  <a:lnTo>
                    <a:pt x="592640" y="300949"/>
                  </a:lnTo>
                  <a:cubicBezTo>
                    <a:pt x="593514" y="300149"/>
                    <a:pt x="594630" y="299779"/>
                    <a:pt x="595727" y="299828"/>
                  </a:cubicBezTo>
                  <a:close/>
                  <a:moveTo>
                    <a:pt x="219889" y="299828"/>
                  </a:moveTo>
                  <a:cubicBezTo>
                    <a:pt x="220986" y="299876"/>
                    <a:pt x="222064" y="300344"/>
                    <a:pt x="222864" y="301218"/>
                  </a:cubicBezTo>
                  <a:lnTo>
                    <a:pt x="226298" y="304970"/>
                  </a:lnTo>
                  <a:cubicBezTo>
                    <a:pt x="227897" y="306718"/>
                    <a:pt x="227777" y="309432"/>
                    <a:pt x="226028" y="311032"/>
                  </a:cubicBezTo>
                  <a:lnTo>
                    <a:pt x="222276" y="314465"/>
                  </a:lnTo>
                  <a:cubicBezTo>
                    <a:pt x="220528" y="316065"/>
                    <a:pt x="217814" y="315944"/>
                    <a:pt x="216215" y="314196"/>
                  </a:cubicBezTo>
                  <a:lnTo>
                    <a:pt x="212782" y="310444"/>
                  </a:lnTo>
                  <a:cubicBezTo>
                    <a:pt x="211182" y="308696"/>
                    <a:pt x="211303" y="305982"/>
                    <a:pt x="213051" y="304382"/>
                  </a:cubicBezTo>
                  <a:lnTo>
                    <a:pt x="216802" y="300949"/>
                  </a:lnTo>
                  <a:cubicBezTo>
                    <a:pt x="217677" y="300149"/>
                    <a:pt x="218792" y="299779"/>
                    <a:pt x="219889" y="299828"/>
                  </a:cubicBezTo>
                  <a:close/>
                  <a:moveTo>
                    <a:pt x="1470355" y="283026"/>
                  </a:moveTo>
                  <a:cubicBezTo>
                    <a:pt x="1471675" y="281706"/>
                    <a:pt x="1473814" y="281706"/>
                    <a:pt x="1475134" y="283026"/>
                  </a:cubicBezTo>
                  <a:lnTo>
                    <a:pt x="1485727" y="293619"/>
                  </a:lnTo>
                  <a:cubicBezTo>
                    <a:pt x="1487046" y="294938"/>
                    <a:pt x="1487046" y="297078"/>
                    <a:pt x="1485727" y="298397"/>
                  </a:cubicBezTo>
                  <a:lnTo>
                    <a:pt x="1476304" y="307820"/>
                  </a:lnTo>
                  <a:cubicBezTo>
                    <a:pt x="1474985" y="309139"/>
                    <a:pt x="1472845" y="309139"/>
                    <a:pt x="1471525" y="307820"/>
                  </a:cubicBezTo>
                  <a:lnTo>
                    <a:pt x="1460932" y="297227"/>
                  </a:lnTo>
                  <a:cubicBezTo>
                    <a:pt x="1459613" y="295907"/>
                    <a:pt x="1459613" y="293767"/>
                    <a:pt x="1460932" y="292449"/>
                  </a:cubicBezTo>
                  <a:close/>
                  <a:moveTo>
                    <a:pt x="1094517" y="283026"/>
                  </a:moveTo>
                  <a:cubicBezTo>
                    <a:pt x="1095836" y="281706"/>
                    <a:pt x="1097976" y="281706"/>
                    <a:pt x="1099295" y="283026"/>
                  </a:cubicBezTo>
                  <a:lnTo>
                    <a:pt x="1109889" y="293619"/>
                  </a:lnTo>
                  <a:cubicBezTo>
                    <a:pt x="1111208" y="294938"/>
                    <a:pt x="1111208" y="297078"/>
                    <a:pt x="1109889" y="298397"/>
                  </a:cubicBezTo>
                  <a:lnTo>
                    <a:pt x="1100466" y="307820"/>
                  </a:lnTo>
                  <a:cubicBezTo>
                    <a:pt x="1099147" y="309139"/>
                    <a:pt x="1097007" y="309139"/>
                    <a:pt x="1095687" y="307820"/>
                  </a:cubicBezTo>
                  <a:lnTo>
                    <a:pt x="1085094" y="297227"/>
                  </a:lnTo>
                  <a:cubicBezTo>
                    <a:pt x="1083775" y="295907"/>
                    <a:pt x="1083775" y="293767"/>
                    <a:pt x="1085094" y="292449"/>
                  </a:cubicBezTo>
                  <a:close/>
                  <a:moveTo>
                    <a:pt x="718680" y="283026"/>
                  </a:moveTo>
                  <a:cubicBezTo>
                    <a:pt x="719999" y="281706"/>
                    <a:pt x="722138" y="281706"/>
                    <a:pt x="723458" y="283026"/>
                  </a:cubicBezTo>
                  <a:lnTo>
                    <a:pt x="734051" y="293619"/>
                  </a:lnTo>
                  <a:cubicBezTo>
                    <a:pt x="735371" y="294938"/>
                    <a:pt x="735371" y="297078"/>
                    <a:pt x="734051" y="298397"/>
                  </a:cubicBezTo>
                  <a:lnTo>
                    <a:pt x="724628" y="307820"/>
                  </a:lnTo>
                  <a:cubicBezTo>
                    <a:pt x="723309" y="309139"/>
                    <a:pt x="721169" y="309139"/>
                    <a:pt x="719850" y="307820"/>
                  </a:cubicBezTo>
                  <a:lnTo>
                    <a:pt x="709257" y="297227"/>
                  </a:lnTo>
                  <a:cubicBezTo>
                    <a:pt x="707938" y="295907"/>
                    <a:pt x="707938" y="293767"/>
                    <a:pt x="709257" y="292449"/>
                  </a:cubicBezTo>
                  <a:close/>
                  <a:moveTo>
                    <a:pt x="342841" y="283026"/>
                  </a:moveTo>
                  <a:cubicBezTo>
                    <a:pt x="344161" y="281706"/>
                    <a:pt x="346300" y="281706"/>
                    <a:pt x="347620" y="283026"/>
                  </a:cubicBezTo>
                  <a:lnTo>
                    <a:pt x="358213" y="293619"/>
                  </a:lnTo>
                  <a:cubicBezTo>
                    <a:pt x="359532" y="294938"/>
                    <a:pt x="359532" y="297078"/>
                    <a:pt x="358213" y="298397"/>
                  </a:cubicBezTo>
                  <a:lnTo>
                    <a:pt x="348790" y="307820"/>
                  </a:lnTo>
                  <a:cubicBezTo>
                    <a:pt x="347471" y="309139"/>
                    <a:pt x="345331" y="309139"/>
                    <a:pt x="344011" y="307820"/>
                  </a:cubicBezTo>
                  <a:lnTo>
                    <a:pt x="333418" y="297227"/>
                  </a:lnTo>
                  <a:cubicBezTo>
                    <a:pt x="332099" y="295907"/>
                    <a:pt x="332099" y="293767"/>
                    <a:pt x="333418" y="292449"/>
                  </a:cubicBezTo>
                  <a:close/>
                  <a:moveTo>
                    <a:pt x="1392858" y="267433"/>
                  </a:moveTo>
                  <a:cubicBezTo>
                    <a:pt x="1396961" y="267396"/>
                    <a:pt x="1401077" y="268924"/>
                    <a:pt x="1404236" y="272027"/>
                  </a:cubicBezTo>
                  <a:lnTo>
                    <a:pt x="1431192" y="298506"/>
                  </a:lnTo>
                  <a:cubicBezTo>
                    <a:pt x="1437509" y="304711"/>
                    <a:pt x="1437599" y="314861"/>
                    <a:pt x="1431395" y="321177"/>
                  </a:cubicBezTo>
                  <a:lnTo>
                    <a:pt x="1414378" y="338500"/>
                  </a:lnTo>
                  <a:cubicBezTo>
                    <a:pt x="1408174" y="344817"/>
                    <a:pt x="1398024" y="344907"/>
                    <a:pt x="1391707" y="338703"/>
                  </a:cubicBezTo>
                  <a:lnTo>
                    <a:pt x="1364751" y="312224"/>
                  </a:lnTo>
                  <a:cubicBezTo>
                    <a:pt x="1358434" y="306019"/>
                    <a:pt x="1358344" y="295869"/>
                    <a:pt x="1364548" y="289552"/>
                  </a:cubicBezTo>
                  <a:lnTo>
                    <a:pt x="1381564" y="272229"/>
                  </a:lnTo>
                  <a:cubicBezTo>
                    <a:pt x="1384666" y="269071"/>
                    <a:pt x="1388755" y="267469"/>
                    <a:pt x="1392858" y="267433"/>
                  </a:cubicBezTo>
                  <a:close/>
                  <a:moveTo>
                    <a:pt x="1017020" y="267433"/>
                  </a:moveTo>
                  <a:cubicBezTo>
                    <a:pt x="1021123" y="267396"/>
                    <a:pt x="1025239" y="268924"/>
                    <a:pt x="1028397" y="272027"/>
                  </a:cubicBezTo>
                  <a:lnTo>
                    <a:pt x="1055354" y="298506"/>
                  </a:lnTo>
                  <a:cubicBezTo>
                    <a:pt x="1061671" y="304711"/>
                    <a:pt x="1061761" y="314861"/>
                    <a:pt x="1055557" y="321177"/>
                  </a:cubicBezTo>
                  <a:lnTo>
                    <a:pt x="1038540" y="338500"/>
                  </a:lnTo>
                  <a:cubicBezTo>
                    <a:pt x="1032336" y="344817"/>
                    <a:pt x="1022186" y="344907"/>
                    <a:pt x="1015869" y="338703"/>
                  </a:cubicBezTo>
                  <a:lnTo>
                    <a:pt x="988913" y="312224"/>
                  </a:lnTo>
                  <a:cubicBezTo>
                    <a:pt x="982596" y="306019"/>
                    <a:pt x="982506" y="295869"/>
                    <a:pt x="988710" y="289552"/>
                  </a:cubicBezTo>
                  <a:lnTo>
                    <a:pt x="1005726" y="272229"/>
                  </a:lnTo>
                  <a:cubicBezTo>
                    <a:pt x="1008828" y="269071"/>
                    <a:pt x="1012918" y="267469"/>
                    <a:pt x="1017020" y="267433"/>
                  </a:cubicBezTo>
                  <a:close/>
                  <a:moveTo>
                    <a:pt x="641182" y="267433"/>
                  </a:moveTo>
                  <a:cubicBezTo>
                    <a:pt x="645285" y="267396"/>
                    <a:pt x="649401" y="268924"/>
                    <a:pt x="652560" y="272027"/>
                  </a:cubicBezTo>
                  <a:lnTo>
                    <a:pt x="679517" y="298506"/>
                  </a:lnTo>
                  <a:cubicBezTo>
                    <a:pt x="685833" y="304711"/>
                    <a:pt x="685924" y="314861"/>
                    <a:pt x="679719" y="321177"/>
                  </a:cubicBezTo>
                  <a:lnTo>
                    <a:pt x="662702" y="338500"/>
                  </a:lnTo>
                  <a:cubicBezTo>
                    <a:pt x="656498" y="344817"/>
                    <a:pt x="646348" y="344907"/>
                    <a:pt x="640031" y="338703"/>
                  </a:cubicBezTo>
                  <a:lnTo>
                    <a:pt x="613075" y="312224"/>
                  </a:lnTo>
                  <a:cubicBezTo>
                    <a:pt x="606758" y="306019"/>
                    <a:pt x="606667" y="295869"/>
                    <a:pt x="612872" y="289552"/>
                  </a:cubicBezTo>
                  <a:lnTo>
                    <a:pt x="629888" y="272229"/>
                  </a:lnTo>
                  <a:cubicBezTo>
                    <a:pt x="632991" y="269071"/>
                    <a:pt x="637080" y="267469"/>
                    <a:pt x="641182" y="267433"/>
                  </a:cubicBezTo>
                  <a:close/>
                  <a:moveTo>
                    <a:pt x="265344" y="267433"/>
                  </a:moveTo>
                  <a:cubicBezTo>
                    <a:pt x="269447" y="267396"/>
                    <a:pt x="273563" y="268924"/>
                    <a:pt x="276722" y="272027"/>
                  </a:cubicBezTo>
                  <a:lnTo>
                    <a:pt x="303678" y="298506"/>
                  </a:lnTo>
                  <a:cubicBezTo>
                    <a:pt x="309995" y="304711"/>
                    <a:pt x="310085" y="314861"/>
                    <a:pt x="303881" y="321177"/>
                  </a:cubicBezTo>
                  <a:lnTo>
                    <a:pt x="286864" y="338500"/>
                  </a:lnTo>
                  <a:cubicBezTo>
                    <a:pt x="280660" y="344817"/>
                    <a:pt x="270510" y="344907"/>
                    <a:pt x="264193" y="338703"/>
                  </a:cubicBezTo>
                  <a:lnTo>
                    <a:pt x="237237" y="312224"/>
                  </a:lnTo>
                  <a:cubicBezTo>
                    <a:pt x="230920" y="306019"/>
                    <a:pt x="230830" y="295869"/>
                    <a:pt x="237034" y="289552"/>
                  </a:cubicBezTo>
                  <a:lnTo>
                    <a:pt x="254050" y="272229"/>
                  </a:lnTo>
                  <a:cubicBezTo>
                    <a:pt x="257153" y="269071"/>
                    <a:pt x="261241" y="267469"/>
                    <a:pt x="265344" y="267433"/>
                  </a:cubicBezTo>
                  <a:close/>
                  <a:moveTo>
                    <a:pt x="1478633" y="265178"/>
                  </a:moveTo>
                  <a:lnTo>
                    <a:pt x="1483131" y="278852"/>
                  </a:lnTo>
                  <a:lnTo>
                    <a:pt x="1477549" y="278605"/>
                  </a:lnTo>
                  <a:lnTo>
                    <a:pt x="1474117" y="274853"/>
                  </a:lnTo>
                  <a:cubicBezTo>
                    <a:pt x="1472517" y="273105"/>
                    <a:pt x="1472637" y="270391"/>
                    <a:pt x="1474386" y="268791"/>
                  </a:cubicBezTo>
                  <a:lnTo>
                    <a:pt x="1478138" y="265358"/>
                  </a:lnTo>
                  <a:close/>
                  <a:moveTo>
                    <a:pt x="1105386" y="264238"/>
                  </a:moveTo>
                  <a:cubicBezTo>
                    <a:pt x="1106483" y="264286"/>
                    <a:pt x="1107561" y="264753"/>
                    <a:pt x="1108361" y="265627"/>
                  </a:cubicBezTo>
                  <a:lnTo>
                    <a:pt x="1111795" y="269379"/>
                  </a:lnTo>
                  <a:cubicBezTo>
                    <a:pt x="1113394" y="271127"/>
                    <a:pt x="1113273" y="273841"/>
                    <a:pt x="1111526" y="275441"/>
                  </a:cubicBezTo>
                  <a:lnTo>
                    <a:pt x="1107774" y="278874"/>
                  </a:lnTo>
                  <a:cubicBezTo>
                    <a:pt x="1106026" y="280473"/>
                    <a:pt x="1103312" y="280353"/>
                    <a:pt x="1101712" y="278605"/>
                  </a:cubicBezTo>
                  <a:lnTo>
                    <a:pt x="1098279" y="274853"/>
                  </a:lnTo>
                  <a:cubicBezTo>
                    <a:pt x="1096680" y="273105"/>
                    <a:pt x="1096799" y="270391"/>
                    <a:pt x="1098547" y="268791"/>
                  </a:cubicBezTo>
                  <a:lnTo>
                    <a:pt x="1102300" y="265358"/>
                  </a:lnTo>
                  <a:cubicBezTo>
                    <a:pt x="1103174" y="264558"/>
                    <a:pt x="1104289" y="264188"/>
                    <a:pt x="1105386" y="264238"/>
                  </a:cubicBezTo>
                  <a:close/>
                  <a:moveTo>
                    <a:pt x="729548" y="264238"/>
                  </a:moveTo>
                  <a:cubicBezTo>
                    <a:pt x="730645" y="264286"/>
                    <a:pt x="731723" y="264753"/>
                    <a:pt x="732523" y="265627"/>
                  </a:cubicBezTo>
                  <a:lnTo>
                    <a:pt x="735956" y="269379"/>
                  </a:lnTo>
                  <a:cubicBezTo>
                    <a:pt x="737556" y="271127"/>
                    <a:pt x="737436" y="273841"/>
                    <a:pt x="735688" y="275441"/>
                  </a:cubicBezTo>
                  <a:lnTo>
                    <a:pt x="731936" y="278874"/>
                  </a:lnTo>
                  <a:cubicBezTo>
                    <a:pt x="730187" y="280473"/>
                    <a:pt x="727473" y="280353"/>
                    <a:pt x="725873" y="278605"/>
                  </a:cubicBezTo>
                  <a:lnTo>
                    <a:pt x="722441" y="274853"/>
                  </a:lnTo>
                  <a:cubicBezTo>
                    <a:pt x="720841" y="273105"/>
                    <a:pt x="720961" y="270391"/>
                    <a:pt x="722709" y="268791"/>
                  </a:cubicBezTo>
                  <a:lnTo>
                    <a:pt x="726462" y="265358"/>
                  </a:lnTo>
                  <a:cubicBezTo>
                    <a:pt x="727335" y="264558"/>
                    <a:pt x="728451" y="264188"/>
                    <a:pt x="729548" y="264238"/>
                  </a:cubicBezTo>
                  <a:close/>
                  <a:moveTo>
                    <a:pt x="353710" y="264238"/>
                  </a:moveTo>
                  <a:cubicBezTo>
                    <a:pt x="354807" y="264286"/>
                    <a:pt x="355885" y="264753"/>
                    <a:pt x="356685" y="265627"/>
                  </a:cubicBezTo>
                  <a:lnTo>
                    <a:pt x="360118" y="269379"/>
                  </a:lnTo>
                  <a:cubicBezTo>
                    <a:pt x="361718" y="271127"/>
                    <a:pt x="361597" y="273841"/>
                    <a:pt x="359850" y="275441"/>
                  </a:cubicBezTo>
                  <a:lnTo>
                    <a:pt x="356097" y="278874"/>
                  </a:lnTo>
                  <a:cubicBezTo>
                    <a:pt x="354350" y="280473"/>
                    <a:pt x="351636" y="280353"/>
                    <a:pt x="350036" y="278605"/>
                  </a:cubicBezTo>
                  <a:lnTo>
                    <a:pt x="346602" y="274853"/>
                  </a:lnTo>
                  <a:cubicBezTo>
                    <a:pt x="345003" y="273105"/>
                    <a:pt x="345123" y="270391"/>
                    <a:pt x="346872" y="268791"/>
                  </a:cubicBezTo>
                  <a:lnTo>
                    <a:pt x="350624" y="265358"/>
                  </a:lnTo>
                  <a:cubicBezTo>
                    <a:pt x="351498" y="264558"/>
                    <a:pt x="352613" y="264188"/>
                    <a:pt x="353710" y="264238"/>
                  </a:cubicBezTo>
                  <a:close/>
                  <a:moveTo>
                    <a:pt x="88683" y="263799"/>
                  </a:moveTo>
                  <a:lnTo>
                    <a:pt x="109651" y="284766"/>
                  </a:lnTo>
                  <a:cubicBezTo>
                    <a:pt x="115475" y="290591"/>
                    <a:pt x="115475" y="300034"/>
                    <a:pt x="109651" y="305858"/>
                  </a:cubicBezTo>
                  <a:lnTo>
                    <a:pt x="67391" y="348117"/>
                  </a:lnTo>
                  <a:lnTo>
                    <a:pt x="59931" y="351208"/>
                  </a:lnTo>
                  <a:close/>
                  <a:moveTo>
                    <a:pt x="1418585" y="259966"/>
                  </a:moveTo>
                  <a:cubicBezTo>
                    <a:pt x="1419682" y="260015"/>
                    <a:pt x="1420761" y="260482"/>
                    <a:pt x="1421560" y="261356"/>
                  </a:cubicBezTo>
                  <a:lnTo>
                    <a:pt x="1424993" y="265109"/>
                  </a:lnTo>
                  <a:cubicBezTo>
                    <a:pt x="1426593" y="266856"/>
                    <a:pt x="1426473" y="269570"/>
                    <a:pt x="1424724" y="271170"/>
                  </a:cubicBezTo>
                  <a:lnTo>
                    <a:pt x="1420972" y="274603"/>
                  </a:lnTo>
                  <a:cubicBezTo>
                    <a:pt x="1419224" y="276203"/>
                    <a:pt x="1416510" y="276083"/>
                    <a:pt x="1414911" y="274334"/>
                  </a:cubicBezTo>
                  <a:lnTo>
                    <a:pt x="1411478" y="270582"/>
                  </a:lnTo>
                  <a:cubicBezTo>
                    <a:pt x="1409878" y="268834"/>
                    <a:pt x="1409998" y="266120"/>
                    <a:pt x="1411746" y="264520"/>
                  </a:cubicBezTo>
                  <a:lnTo>
                    <a:pt x="1415498" y="261088"/>
                  </a:lnTo>
                  <a:cubicBezTo>
                    <a:pt x="1416372" y="260288"/>
                    <a:pt x="1417488" y="259918"/>
                    <a:pt x="1418585" y="259966"/>
                  </a:cubicBezTo>
                  <a:close/>
                  <a:moveTo>
                    <a:pt x="1042746" y="259966"/>
                  </a:moveTo>
                  <a:cubicBezTo>
                    <a:pt x="1043844" y="260015"/>
                    <a:pt x="1044922" y="260482"/>
                    <a:pt x="1045722" y="261356"/>
                  </a:cubicBezTo>
                  <a:lnTo>
                    <a:pt x="1049155" y="265109"/>
                  </a:lnTo>
                  <a:cubicBezTo>
                    <a:pt x="1050755" y="266856"/>
                    <a:pt x="1050634" y="269570"/>
                    <a:pt x="1048886" y="271170"/>
                  </a:cubicBezTo>
                  <a:lnTo>
                    <a:pt x="1045134" y="274603"/>
                  </a:lnTo>
                  <a:cubicBezTo>
                    <a:pt x="1043386" y="276203"/>
                    <a:pt x="1040672" y="276083"/>
                    <a:pt x="1039073" y="274334"/>
                  </a:cubicBezTo>
                  <a:lnTo>
                    <a:pt x="1035640" y="270582"/>
                  </a:lnTo>
                  <a:cubicBezTo>
                    <a:pt x="1034040" y="268834"/>
                    <a:pt x="1034160" y="266120"/>
                    <a:pt x="1035908" y="264520"/>
                  </a:cubicBezTo>
                  <a:lnTo>
                    <a:pt x="1039660" y="261088"/>
                  </a:lnTo>
                  <a:cubicBezTo>
                    <a:pt x="1040534" y="260288"/>
                    <a:pt x="1041650" y="259918"/>
                    <a:pt x="1042746" y="259966"/>
                  </a:cubicBezTo>
                  <a:close/>
                  <a:moveTo>
                    <a:pt x="666909" y="259966"/>
                  </a:moveTo>
                  <a:cubicBezTo>
                    <a:pt x="668006" y="260015"/>
                    <a:pt x="669084" y="260482"/>
                    <a:pt x="669884" y="261356"/>
                  </a:cubicBezTo>
                  <a:lnTo>
                    <a:pt x="673317" y="265109"/>
                  </a:lnTo>
                  <a:cubicBezTo>
                    <a:pt x="674917" y="266856"/>
                    <a:pt x="674796" y="269570"/>
                    <a:pt x="673048" y="271170"/>
                  </a:cubicBezTo>
                  <a:lnTo>
                    <a:pt x="669296" y="274603"/>
                  </a:lnTo>
                  <a:cubicBezTo>
                    <a:pt x="667548" y="276203"/>
                    <a:pt x="664834" y="276083"/>
                    <a:pt x="663235" y="274334"/>
                  </a:cubicBezTo>
                  <a:lnTo>
                    <a:pt x="659802" y="270582"/>
                  </a:lnTo>
                  <a:cubicBezTo>
                    <a:pt x="658202" y="268834"/>
                    <a:pt x="658322" y="266120"/>
                    <a:pt x="660070" y="264520"/>
                  </a:cubicBezTo>
                  <a:lnTo>
                    <a:pt x="663822" y="261088"/>
                  </a:lnTo>
                  <a:cubicBezTo>
                    <a:pt x="664697" y="260288"/>
                    <a:pt x="665812" y="259918"/>
                    <a:pt x="666909" y="259966"/>
                  </a:cubicBezTo>
                  <a:close/>
                  <a:moveTo>
                    <a:pt x="291071" y="259966"/>
                  </a:moveTo>
                  <a:cubicBezTo>
                    <a:pt x="292168" y="260015"/>
                    <a:pt x="293247" y="260482"/>
                    <a:pt x="294046" y="261356"/>
                  </a:cubicBezTo>
                  <a:lnTo>
                    <a:pt x="297479" y="265109"/>
                  </a:lnTo>
                  <a:cubicBezTo>
                    <a:pt x="299079" y="266856"/>
                    <a:pt x="298959" y="269570"/>
                    <a:pt x="297210" y="271170"/>
                  </a:cubicBezTo>
                  <a:lnTo>
                    <a:pt x="293458" y="274603"/>
                  </a:lnTo>
                  <a:cubicBezTo>
                    <a:pt x="291710" y="276203"/>
                    <a:pt x="288996" y="276083"/>
                    <a:pt x="287397" y="274334"/>
                  </a:cubicBezTo>
                  <a:lnTo>
                    <a:pt x="283964" y="270582"/>
                  </a:lnTo>
                  <a:cubicBezTo>
                    <a:pt x="282364" y="268834"/>
                    <a:pt x="282485" y="266120"/>
                    <a:pt x="284232" y="264520"/>
                  </a:cubicBezTo>
                  <a:lnTo>
                    <a:pt x="287984" y="261088"/>
                  </a:lnTo>
                  <a:cubicBezTo>
                    <a:pt x="288859" y="260288"/>
                    <a:pt x="289974" y="259918"/>
                    <a:pt x="291071" y="259966"/>
                  </a:cubicBezTo>
                  <a:close/>
                  <a:moveTo>
                    <a:pt x="1446848" y="259220"/>
                  </a:moveTo>
                  <a:cubicBezTo>
                    <a:pt x="1447971" y="259220"/>
                    <a:pt x="1449095" y="259649"/>
                    <a:pt x="1449952" y="260506"/>
                  </a:cubicBezTo>
                  <a:lnTo>
                    <a:pt x="1462194" y="272748"/>
                  </a:lnTo>
                  <a:cubicBezTo>
                    <a:pt x="1463908" y="274462"/>
                    <a:pt x="1463908" y="277242"/>
                    <a:pt x="1462194" y="278956"/>
                  </a:cubicBezTo>
                  <a:lnTo>
                    <a:pt x="1444432" y="296718"/>
                  </a:lnTo>
                  <a:cubicBezTo>
                    <a:pt x="1442717" y="298432"/>
                    <a:pt x="1439938" y="298432"/>
                    <a:pt x="1438223" y="296718"/>
                  </a:cubicBezTo>
                  <a:lnTo>
                    <a:pt x="1425982" y="284476"/>
                  </a:lnTo>
                  <a:cubicBezTo>
                    <a:pt x="1424268" y="282762"/>
                    <a:pt x="1424268" y="279983"/>
                    <a:pt x="1425982" y="278268"/>
                  </a:cubicBezTo>
                  <a:lnTo>
                    <a:pt x="1443744" y="260506"/>
                  </a:lnTo>
                  <a:cubicBezTo>
                    <a:pt x="1444601" y="259649"/>
                    <a:pt x="1445724" y="259220"/>
                    <a:pt x="1446848" y="259220"/>
                  </a:cubicBezTo>
                  <a:close/>
                  <a:moveTo>
                    <a:pt x="1071010" y="259220"/>
                  </a:moveTo>
                  <a:cubicBezTo>
                    <a:pt x="1072134" y="259220"/>
                    <a:pt x="1073257" y="259649"/>
                    <a:pt x="1074115" y="260506"/>
                  </a:cubicBezTo>
                  <a:lnTo>
                    <a:pt x="1086356" y="272748"/>
                  </a:lnTo>
                  <a:cubicBezTo>
                    <a:pt x="1088071" y="274462"/>
                    <a:pt x="1088071" y="277242"/>
                    <a:pt x="1086356" y="278956"/>
                  </a:cubicBezTo>
                  <a:lnTo>
                    <a:pt x="1068594" y="296718"/>
                  </a:lnTo>
                  <a:cubicBezTo>
                    <a:pt x="1066880" y="298432"/>
                    <a:pt x="1064100" y="298432"/>
                    <a:pt x="1062386" y="296718"/>
                  </a:cubicBezTo>
                  <a:lnTo>
                    <a:pt x="1050144" y="284476"/>
                  </a:lnTo>
                  <a:cubicBezTo>
                    <a:pt x="1048430" y="282762"/>
                    <a:pt x="1048430" y="279983"/>
                    <a:pt x="1050144" y="278268"/>
                  </a:cubicBezTo>
                  <a:lnTo>
                    <a:pt x="1067906" y="260506"/>
                  </a:lnTo>
                  <a:cubicBezTo>
                    <a:pt x="1068763" y="259649"/>
                    <a:pt x="1069887" y="259220"/>
                    <a:pt x="1071010" y="259220"/>
                  </a:cubicBezTo>
                  <a:close/>
                  <a:moveTo>
                    <a:pt x="695172" y="259220"/>
                  </a:moveTo>
                  <a:cubicBezTo>
                    <a:pt x="696296" y="259220"/>
                    <a:pt x="697419" y="259649"/>
                    <a:pt x="698276" y="260506"/>
                  </a:cubicBezTo>
                  <a:lnTo>
                    <a:pt x="710518" y="272748"/>
                  </a:lnTo>
                  <a:cubicBezTo>
                    <a:pt x="712232" y="274462"/>
                    <a:pt x="712232" y="277242"/>
                    <a:pt x="710518" y="278956"/>
                  </a:cubicBezTo>
                  <a:lnTo>
                    <a:pt x="692756" y="296718"/>
                  </a:lnTo>
                  <a:cubicBezTo>
                    <a:pt x="691042" y="298432"/>
                    <a:pt x="688263" y="298432"/>
                    <a:pt x="686548" y="296718"/>
                  </a:cubicBezTo>
                  <a:lnTo>
                    <a:pt x="674306" y="284476"/>
                  </a:lnTo>
                  <a:cubicBezTo>
                    <a:pt x="672592" y="282762"/>
                    <a:pt x="672592" y="279983"/>
                    <a:pt x="674306" y="278268"/>
                  </a:cubicBezTo>
                  <a:lnTo>
                    <a:pt x="692068" y="260506"/>
                  </a:lnTo>
                  <a:cubicBezTo>
                    <a:pt x="692925" y="259649"/>
                    <a:pt x="694049" y="259220"/>
                    <a:pt x="695172" y="259220"/>
                  </a:cubicBezTo>
                  <a:close/>
                  <a:moveTo>
                    <a:pt x="319334" y="259220"/>
                  </a:moveTo>
                  <a:cubicBezTo>
                    <a:pt x="320457" y="259220"/>
                    <a:pt x="321581" y="259649"/>
                    <a:pt x="322438" y="260506"/>
                  </a:cubicBezTo>
                  <a:lnTo>
                    <a:pt x="334680" y="272748"/>
                  </a:lnTo>
                  <a:cubicBezTo>
                    <a:pt x="336394" y="274462"/>
                    <a:pt x="336394" y="277242"/>
                    <a:pt x="334680" y="278956"/>
                  </a:cubicBezTo>
                  <a:lnTo>
                    <a:pt x="316918" y="296718"/>
                  </a:lnTo>
                  <a:cubicBezTo>
                    <a:pt x="315204" y="298432"/>
                    <a:pt x="312424" y="298432"/>
                    <a:pt x="310710" y="296718"/>
                  </a:cubicBezTo>
                  <a:lnTo>
                    <a:pt x="298468" y="284476"/>
                  </a:lnTo>
                  <a:cubicBezTo>
                    <a:pt x="296754" y="282762"/>
                    <a:pt x="296754" y="279983"/>
                    <a:pt x="298468" y="278268"/>
                  </a:cubicBezTo>
                  <a:lnTo>
                    <a:pt x="316230" y="260506"/>
                  </a:lnTo>
                  <a:cubicBezTo>
                    <a:pt x="317087" y="259649"/>
                    <a:pt x="318211" y="259220"/>
                    <a:pt x="319334" y="259220"/>
                  </a:cubicBezTo>
                  <a:close/>
                  <a:moveTo>
                    <a:pt x="1128877" y="254984"/>
                  </a:moveTo>
                  <a:cubicBezTo>
                    <a:pt x="1129973" y="255032"/>
                    <a:pt x="1131051" y="255499"/>
                    <a:pt x="1131851" y="256373"/>
                  </a:cubicBezTo>
                  <a:lnTo>
                    <a:pt x="1135285" y="260125"/>
                  </a:lnTo>
                  <a:cubicBezTo>
                    <a:pt x="1136884" y="261874"/>
                    <a:pt x="1136764" y="264588"/>
                    <a:pt x="1135015" y="266188"/>
                  </a:cubicBezTo>
                  <a:lnTo>
                    <a:pt x="1131263" y="269621"/>
                  </a:lnTo>
                  <a:cubicBezTo>
                    <a:pt x="1129515" y="271220"/>
                    <a:pt x="1126801" y="271099"/>
                    <a:pt x="1125202" y="269351"/>
                  </a:cubicBezTo>
                  <a:lnTo>
                    <a:pt x="1121769" y="265600"/>
                  </a:lnTo>
                  <a:cubicBezTo>
                    <a:pt x="1120169" y="263851"/>
                    <a:pt x="1120290" y="261137"/>
                    <a:pt x="1122038" y="259538"/>
                  </a:cubicBezTo>
                  <a:lnTo>
                    <a:pt x="1125790" y="256104"/>
                  </a:lnTo>
                  <a:cubicBezTo>
                    <a:pt x="1126664" y="255305"/>
                    <a:pt x="1127779" y="254935"/>
                    <a:pt x="1128877" y="254984"/>
                  </a:cubicBezTo>
                  <a:close/>
                  <a:moveTo>
                    <a:pt x="753038" y="254984"/>
                  </a:moveTo>
                  <a:cubicBezTo>
                    <a:pt x="754135" y="255032"/>
                    <a:pt x="755214" y="255499"/>
                    <a:pt x="756013" y="256373"/>
                  </a:cubicBezTo>
                  <a:lnTo>
                    <a:pt x="759447" y="260125"/>
                  </a:lnTo>
                  <a:cubicBezTo>
                    <a:pt x="761046" y="261874"/>
                    <a:pt x="760926" y="264588"/>
                    <a:pt x="759178" y="266188"/>
                  </a:cubicBezTo>
                  <a:lnTo>
                    <a:pt x="755425" y="269621"/>
                  </a:lnTo>
                  <a:cubicBezTo>
                    <a:pt x="753678" y="271220"/>
                    <a:pt x="750964" y="271099"/>
                    <a:pt x="749364" y="269351"/>
                  </a:cubicBezTo>
                  <a:lnTo>
                    <a:pt x="745931" y="265600"/>
                  </a:lnTo>
                  <a:cubicBezTo>
                    <a:pt x="744331" y="263851"/>
                    <a:pt x="744452" y="261137"/>
                    <a:pt x="746200" y="259538"/>
                  </a:cubicBezTo>
                  <a:lnTo>
                    <a:pt x="749951" y="256104"/>
                  </a:lnTo>
                  <a:cubicBezTo>
                    <a:pt x="750826" y="255305"/>
                    <a:pt x="751942" y="254935"/>
                    <a:pt x="753038" y="254984"/>
                  </a:cubicBezTo>
                  <a:close/>
                  <a:moveTo>
                    <a:pt x="377200" y="254984"/>
                  </a:moveTo>
                  <a:cubicBezTo>
                    <a:pt x="378298" y="255032"/>
                    <a:pt x="379376" y="255499"/>
                    <a:pt x="380176" y="256373"/>
                  </a:cubicBezTo>
                  <a:lnTo>
                    <a:pt x="383609" y="260125"/>
                  </a:lnTo>
                  <a:cubicBezTo>
                    <a:pt x="385208" y="261874"/>
                    <a:pt x="385088" y="264588"/>
                    <a:pt x="383340" y="266188"/>
                  </a:cubicBezTo>
                  <a:lnTo>
                    <a:pt x="379588" y="269621"/>
                  </a:lnTo>
                  <a:cubicBezTo>
                    <a:pt x="377840" y="271220"/>
                    <a:pt x="375125" y="271099"/>
                    <a:pt x="373526" y="269351"/>
                  </a:cubicBezTo>
                  <a:lnTo>
                    <a:pt x="370093" y="265600"/>
                  </a:lnTo>
                  <a:cubicBezTo>
                    <a:pt x="368493" y="263851"/>
                    <a:pt x="368614" y="261137"/>
                    <a:pt x="370362" y="259538"/>
                  </a:cubicBezTo>
                  <a:lnTo>
                    <a:pt x="374113" y="256104"/>
                  </a:lnTo>
                  <a:cubicBezTo>
                    <a:pt x="374988" y="255305"/>
                    <a:pt x="376103" y="254935"/>
                    <a:pt x="377200" y="254984"/>
                  </a:cubicBezTo>
                  <a:close/>
                  <a:moveTo>
                    <a:pt x="1180261" y="234040"/>
                  </a:moveTo>
                  <a:cubicBezTo>
                    <a:pt x="1184078" y="234040"/>
                    <a:pt x="1187895" y="235496"/>
                    <a:pt x="1190806" y="238409"/>
                  </a:cubicBezTo>
                  <a:lnTo>
                    <a:pt x="1237164" y="284766"/>
                  </a:lnTo>
                  <a:cubicBezTo>
                    <a:pt x="1242989" y="290591"/>
                    <a:pt x="1242989" y="300034"/>
                    <a:pt x="1237164" y="305858"/>
                  </a:cubicBezTo>
                  <a:lnTo>
                    <a:pt x="1194905" y="348117"/>
                  </a:lnTo>
                  <a:cubicBezTo>
                    <a:pt x="1189081" y="353942"/>
                    <a:pt x="1179638" y="353942"/>
                    <a:pt x="1173813" y="348117"/>
                  </a:cubicBezTo>
                  <a:lnTo>
                    <a:pt x="1127456" y="301760"/>
                  </a:lnTo>
                  <a:cubicBezTo>
                    <a:pt x="1121631" y="295935"/>
                    <a:pt x="1121631" y="286492"/>
                    <a:pt x="1127456" y="280668"/>
                  </a:cubicBezTo>
                  <a:lnTo>
                    <a:pt x="1169715" y="238409"/>
                  </a:lnTo>
                  <a:cubicBezTo>
                    <a:pt x="1172627" y="235496"/>
                    <a:pt x="1176444" y="234040"/>
                    <a:pt x="1180261" y="234040"/>
                  </a:cubicBezTo>
                  <a:close/>
                  <a:moveTo>
                    <a:pt x="804423" y="234040"/>
                  </a:moveTo>
                  <a:cubicBezTo>
                    <a:pt x="808240" y="234040"/>
                    <a:pt x="812056" y="235496"/>
                    <a:pt x="814969" y="238409"/>
                  </a:cubicBezTo>
                  <a:lnTo>
                    <a:pt x="861327" y="284766"/>
                  </a:lnTo>
                  <a:cubicBezTo>
                    <a:pt x="867151" y="290591"/>
                    <a:pt x="867151" y="300034"/>
                    <a:pt x="861327" y="305858"/>
                  </a:cubicBezTo>
                  <a:lnTo>
                    <a:pt x="819068" y="348117"/>
                  </a:lnTo>
                  <a:cubicBezTo>
                    <a:pt x="813243" y="353942"/>
                    <a:pt x="803800" y="353942"/>
                    <a:pt x="797975" y="348117"/>
                  </a:cubicBezTo>
                  <a:lnTo>
                    <a:pt x="751618" y="301760"/>
                  </a:lnTo>
                  <a:cubicBezTo>
                    <a:pt x="745793" y="295935"/>
                    <a:pt x="745793" y="286492"/>
                    <a:pt x="751618" y="280668"/>
                  </a:cubicBezTo>
                  <a:lnTo>
                    <a:pt x="793877" y="238409"/>
                  </a:lnTo>
                  <a:cubicBezTo>
                    <a:pt x="796789" y="235496"/>
                    <a:pt x="800606" y="234040"/>
                    <a:pt x="804423" y="234040"/>
                  </a:cubicBezTo>
                  <a:close/>
                  <a:moveTo>
                    <a:pt x="428585" y="234040"/>
                  </a:moveTo>
                  <a:cubicBezTo>
                    <a:pt x="432402" y="234040"/>
                    <a:pt x="436219" y="235496"/>
                    <a:pt x="439131" y="238409"/>
                  </a:cubicBezTo>
                  <a:lnTo>
                    <a:pt x="485488" y="284766"/>
                  </a:lnTo>
                  <a:cubicBezTo>
                    <a:pt x="491313" y="290591"/>
                    <a:pt x="491313" y="300034"/>
                    <a:pt x="485488" y="305858"/>
                  </a:cubicBezTo>
                  <a:lnTo>
                    <a:pt x="443229" y="348117"/>
                  </a:lnTo>
                  <a:cubicBezTo>
                    <a:pt x="437405" y="353942"/>
                    <a:pt x="427962" y="353942"/>
                    <a:pt x="422137" y="348117"/>
                  </a:cubicBezTo>
                  <a:lnTo>
                    <a:pt x="375780" y="301760"/>
                  </a:lnTo>
                  <a:cubicBezTo>
                    <a:pt x="369955" y="295935"/>
                    <a:pt x="369955" y="286492"/>
                    <a:pt x="375780" y="280668"/>
                  </a:cubicBezTo>
                  <a:lnTo>
                    <a:pt x="418039" y="238409"/>
                  </a:lnTo>
                  <a:cubicBezTo>
                    <a:pt x="420951" y="235496"/>
                    <a:pt x="424768" y="234040"/>
                    <a:pt x="428585" y="234040"/>
                  </a:cubicBezTo>
                  <a:close/>
                  <a:moveTo>
                    <a:pt x="1150227" y="229908"/>
                  </a:moveTo>
                  <a:cubicBezTo>
                    <a:pt x="1151597" y="229887"/>
                    <a:pt x="1152975" y="230388"/>
                    <a:pt x="1154037" y="231417"/>
                  </a:cubicBezTo>
                  <a:lnTo>
                    <a:pt x="1158594" y="235834"/>
                  </a:lnTo>
                  <a:cubicBezTo>
                    <a:pt x="1160717" y="237892"/>
                    <a:pt x="1160771" y="241282"/>
                    <a:pt x="1158713" y="243405"/>
                  </a:cubicBezTo>
                  <a:lnTo>
                    <a:pt x="1146300" y="256212"/>
                  </a:lnTo>
                  <a:cubicBezTo>
                    <a:pt x="1144242" y="258335"/>
                    <a:pt x="1140853" y="258388"/>
                    <a:pt x="1138729" y="256330"/>
                  </a:cubicBezTo>
                  <a:lnTo>
                    <a:pt x="1134172" y="251913"/>
                  </a:lnTo>
                  <a:cubicBezTo>
                    <a:pt x="1132048" y="249855"/>
                    <a:pt x="1131996" y="246465"/>
                    <a:pt x="1134053" y="244342"/>
                  </a:cubicBezTo>
                  <a:lnTo>
                    <a:pt x="1146466" y="231535"/>
                  </a:lnTo>
                  <a:cubicBezTo>
                    <a:pt x="1147494" y="230473"/>
                    <a:pt x="1148857" y="229929"/>
                    <a:pt x="1150227" y="229908"/>
                  </a:cubicBezTo>
                  <a:close/>
                  <a:moveTo>
                    <a:pt x="774389" y="229908"/>
                  </a:moveTo>
                  <a:cubicBezTo>
                    <a:pt x="775759" y="229887"/>
                    <a:pt x="777138" y="230388"/>
                    <a:pt x="778200" y="231417"/>
                  </a:cubicBezTo>
                  <a:lnTo>
                    <a:pt x="782756" y="235834"/>
                  </a:lnTo>
                  <a:cubicBezTo>
                    <a:pt x="784880" y="237892"/>
                    <a:pt x="784933" y="241282"/>
                    <a:pt x="782875" y="243405"/>
                  </a:cubicBezTo>
                  <a:lnTo>
                    <a:pt x="770463" y="256212"/>
                  </a:lnTo>
                  <a:cubicBezTo>
                    <a:pt x="768405" y="258335"/>
                    <a:pt x="765015" y="258388"/>
                    <a:pt x="762891" y="256330"/>
                  </a:cubicBezTo>
                  <a:lnTo>
                    <a:pt x="758334" y="251913"/>
                  </a:lnTo>
                  <a:cubicBezTo>
                    <a:pt x="756210" y="249855"/>
                    <a:pt x="756158" y="246465"/>
                    <a:pt x="758215" y="244342"/>
                  </a:cubicBezTo>
                  <a:lnTo>
                    <a:pt x="770628" y="231535"/>
                  </a:lnTo>
                  <a:cubicBezTo>
                    <a:pt x="771657" y="230473"/>
                    <a:pt x="773019" y="229929"/>
                    <a:pt x="774389" y="229908"/>
                  </a:cubicBezTo>
                  <a:close/>
                  <a:moveTo>
                    <a:pt x="398551" y="229908"/>
                  </a:moveTo>
                  <a:cubicBezTo>
                    <a:pt x="399921" y="229887"/>
                    <a:pt x="401300" y="230388"/>
                    <a:pt x="402361" y="231417"/>
                  </a:cubicBezTo>
                  <a:lnTo>
                    <a:pt x="406918" y="235834"/>
                  </a:lnTo>
                  <a:cubicBezTo>
                    <a:pt x="409042" y="237892"/>
                    <a:pt x="409095" y="241282"/>
                    <a:pt x="407037" y="243405"/>
                  </a:cubicBezTo>
                  <a:lnTo>
                    <a:pt x="394625" y="256212"/>
                  </a:lnTo>
                  <a:cubicBezTo>
                    <a:pt x="392567" y="258335"/>
                    <a:pt x="389176" y="258388"/>
                    <a:pt x="387053" y="256330"/>
                  </a:cubicBezTo>
                  <a:lnTo>
                    <a:pt x="382496" y="251913"/>
                  </a:lnTo>
                  <a:cubicBezTo>
                    <a:pt x="380373" y="249855"/>
                    <a:pt x="380319" y="246465"/>
                    <a:pt x="382378" y="244342"/>
                  </a:cubicBezTo>
                  <a:lnTo>
                    <a:pt x="394790" y="231535"/>
                  </a:lnTo>
                  <a:cubicBezTo>
                    <a:pt x="395819" y="230473"/>
                    <a:pt x="397181" y="229929"/>
                    <a:pt x="398551" y="229908"/>
                  </a:cubicBezTo>
                  <a:close/>
                  <a:moveTo>
                    <a:pt x="1462627" y="229747"/>
                  </a:moveTo>
                  <a:lnTo>
                    <a:pt x="1466978" y="229747"/>
                  </a:lnTo>
                  <a:lnTo>
                    <a:pt x="1476893" y="259889"/>
                  </a:lnTo>
                  <a:lnTo>
                    <a:pt x="1462627" y="259888"/>
                  </a:lnTo>
                  <a:cubicBezTo>
                    <a:pt x="1457401" y="259889"/>
                    <a:pt x="1453164" y="255652"/>
                    <a:pt x="1453164" y="250426"/>
                  </a:cubicBezTo>
                  <a:lnTo>
                    <a:pt x="1453164" y="239210"/>
                  </a:lnTo>
                  <a:cubicBezTo>
                    <a:pt x="1453164" y="233984"/>
                    <a:pt x="1457401" y="229747"/>
                    <a:pt x="1462627" y="229747"/>
                  </a:cubicBezTo>
                  <a:close/>
                  <a:moveTo>
                    <a:pt x="1086789" y="229747"/>
                  </a:moveTo>
                  <a:lnTo>
                    <a:pt x="1103699" y="229747"/>
                  </a:lnTo>
                  <a:cubicBezTo>
                    <a:pt x="1108925" y="229747"/>
                    <a:pt x="1113161" y="233984"/>
                    <a:pt x="1113161" y="239210"/>
                  </a:cubicBezTo>
                  <a:lnTo>
                    <a:pt x="1113161" y="250426"/>
                  </a:lnTo>
                  <a:cubicBezTo>
                    <a:pt x="1113161" y="255652"/>
                    <a:pt x="1108925" y="259888"/>
                    <a:pt x="1103699" y="259889"/>
                  </a:cubicBezTo>
                  <a:lnTo>
                    <a:pt x="1086789" y="259888"/>
                  </a:lnTo>
                  <a:cubicBezTo>
                    <a:pt x="1081563" y="259889"/>
                    <a:pt x="1077326" y="255652"/>
                    <a:pt x="1077327" y="250426"/>
                  </a:cubicBezTo>
                  <a:lnTo>
                    <a:pt x="1077326" y="239210"/>
                  </a:lnTo>
                  <a:cubicBezTo>
                    <a:pt x="1077327" y="233984"/>
                    <a:pt x="1081563" y="229747"/>
                    <a:pt x="1086789" y="229747"/>
                  </a:cubicBezTo>
                  <a:close/>
                  <a:moveTo>
                    <a:pt x="710951" y="229747"/>
                  </a:moveTo>
                  <a:lnTo>
                    <a:pt x="727860" y="229747"/>
                  </a:lnTo>
                  <a:cubicBezTo>
                    <a:pt x="733086" y="229747"/>
                    <a:pt x="737323" y="233984"/>
                    <a:pt x="737323" y="239210"/>
                  </a:cubicBezTo>
                  <a:lnTo>
                    <a:pt x="737323" y="250426"/>
                  </a:lnTo>
                  <a:cubicBezTo>
                    <a:pt x="737323" y="255652"/>
                    <a:pt x="733086" y="259888"/>
                    <a:pt x="727860" y="259889"/>
                  </a:cubicBezTo>
                  <a:lnTo>
                    <a:pt x="710951" y="259888"/>
                  </a:lnTo>
                  <a:cubicBezTo>
                    <a:pt x="705725" y="259889"/>
                    <a:pt x="701488" y="255652"/>
                    <a:pt x="701488" y="250426"/>
                  </a:cubicBezTo>
                  <a:lnTo>
                    <a:pt x="701488" y="239210"/>
                  </a:lnTo>
                  <a:cubicBezTo>
                    <a:pt x="701488" y="233984"/>
                    <a:pt x="705725" y="229747"/>
                    <a:pt x="710951" y="229747"/>
                  </a:cubicBezTo>
                  <a:close/>
                  <a:moveTo>
                    <a:pt x="335113" y="229747"/>
                  </a:moveTo>
                  <a:lnTo>
                    <a:pt x="352022" y="229747"/>
                  </a:lnTo>
                  <a:cubicBezTo>
                    <a:pt x="357248" y="229747"/>
                    <a:pt x="361485" y="233984"/>
                    <a:pt x="361485" y="239210"/>
                  </a:cubicBezTo>
                  <a:lnTo>
                    <a:pt x="361485" y="250426"/>
                  </a:lnTo>
                  <a:cubicBezTo>
                    <a:pt x="361485" y="255652"/>
                    <a:pt x="357248" y="259888"/>
                    <a:pt x="352022" y="259889"/>
                  </a:cubicBezTo>
                  <a:lnTo>
                    <a:pt x="335113" y="259888"/>
                  </a:lnTo>
                  <a:cubicBezTo>
                    <a:pt x="329887" y="259889"/>
                    <a:pt x="325650" y="255652"/>
                    <a:pt x="325651" y="250426"/>
                  </a:cubicBezTo>
                  <a:lnTo>
                    <a:pt x="325650" y="239210"/>
                  </a:lnTo>
                  <a:cubicBezTo>
                    <a:pt x="325651" y="233984"/>
                    <a:pt x="329887" y="229747"/>
                    <a:pt x="335113" y="229747"/>
                  </a:cubicBezTo>
                  <a:close/>
                  <a:moveTo>
                    <a:pt x="1185776" y="189202"/>
                  </a:moveTo>
                  <a:lnTo>
                    <a:pt x="1198987" y="193927"/>
                  </a:lnTo>
                  <a:cubicBezTo>
                    <a:pt x="1203308" y="195472"/>
                    <a:pt x="1205557" y="200227"/>
                    <a:pt x="1204012" y="204547"/>
                  </a:cubicBezTo>
                  <a:lnTo>
                    <a:pt x="1199774" y="216397"/>
                  </a:lnTo>
                  <a:cubicBezTo>
                    <a:pt x="1198229" y="220718"/>
                    <a:pt x="1193474" y="222967"/>
                    <a:pt x="1189154" y="221422"/>
                  </a:cubicBezTo>
                  <a:lnTo>
                    <a:pt x="1175943" y="216697"/>
                  </a:lnTo>
                  <a:cubicBezTo>
                    <a:pt x="1171623" y="215152"/>
                    <a:pt x="1169373" y="210398"/>
                    <a:pt x="1170918" y="206077"/>
                  </a:cubicBezTo>
                  <a:lnTo>
                    <a:pt x="1175155" y="194227"/>
                  </a:lnTo>
                  <a:cubicBezTo>
                    <a:pt x="1176701" y="189907"/>
                    <a:pt x="1181456" y="187657"/>
                    <a:pt x="1185776" y="189202"/>
                  </a:cubicBezTo>
                  <a:close/>
                  <a:moveTo>
                    <a:pt x="809938" y="189202"/>
                  </a:moveTo>
                  <a:lnTo>
                    <a:pt x="823149" y="193927"/>
                  </a:lnTo>
                  <a:cubicBezTo>
                    <a:pt x="827469" y="195472"/>
                    <a:pt x="829719" y="200227"/>
                    <a:pt x="828173" y="204547"/>
                  </a:cubicBezTo>
                  <a:lnTo>
                    <a:pt x="823936" y="216397"/>
                  </a:lnTo>
                  <a:cubicBezTo>
                    <a:pt x="822391" y="220718"/>
                    <a:pt x="817636" y="222967"/>
                    <a:pt x="813315" y="221422"/>
                  </a:cubicBezTo>
                  <a:lnTo>
                    <a:pt x="800105" y="216697"/>
                  </a:lnTo>
                  <a:cubicBezTo>
                    <a:pt x="795784" y="215152"/>
                    <a:pt x="793534" y="210398"/>
                    <a:pt x="795080" y="206077"/>
                  </a:cubicBezTo>
                  <a:lnTo>
                    <a:pt x="799317" y="194227"/>
                  </a:lnTo>
                  <a:cubicBezTo>
                    <a:pt x="800863" y="189907"/>
                    <a:pt x="805617" y="187657"/>
                    <a:pt x="809938" y="189202"/>
                  </a:cubicBezTo>
                  <a:close/>
                  <a:moveTo>
                    <a:pt x="434100" y="189202"/>
                  </a:moveTo>
                  <a:lnTo>
                    <a:pt x="447311" y="193927"/>
                  </a:lnTo>
                  <a:cubicBezTo>
                    <a:pt x="451631" y="195472"/>
                    <a:pt x="453881" y="200227"/>
                    <a:pt x="452336" y="204547"/>
                  </a:cubicBezTo>
                  <a:lnTo>
                    <a:pt x="448098" y="216397"/>
                  </a:lnTo>
                  <a:cubicBezTo>
                    <a:pt x="446553" y="220718"/>
                    <a:pt x="441798" y="222967"/>
                    <a:pt x="437477" y="221422"/>
                  </a:cubicBezTo>
                  <a:lnTo>
                    <a:pt x="424267" y="216697"/>
                  </a:lnTo>
                  <a:cubicBezTo>
                    <a:pt x="419947" y="215152"/>
                    <a:pt x="417696" y="210398"/>
                    <a:pt x="419242" y="206077"/>
                  </a:cubicBezTo>
                  <a:lnTo>
                    <a:pt x="423479" y="194227"/>
                  </a:lnTo>
                  <a:cubicBezTo>
                    <a:pt x="425025" y="189907"/>
                    <a:pt x="429780" y="187657"/>
                    <a:pt x="434100" y="189202"/>
                  </a:cubicBezTo>
                  <a:close/>
                  <a:moveTo>
                    <a:pt x="1431118" y="180847"/>
                  </a:moveTo>
                  <a:cubicBezTo>
                    <a:pt x="1437153" y="180847"/>
                    <a:pt x="1442047" y="185740"/>
                    <a:pt x="1442047" y="191775"/>
                  </a:cubicBezTo>
                  <a:lnTo>
                    <a:pt x="1442047" y="226551"/>
                  </a:lnTo>
                  <a:lnTo>
                    <a:pt x="1442047" y="246802"/>
                  </a:lnTo>
                  <a:cubicBezTo>
                    <a:pt x="1442047" y="252837"/>
                    <a:pt x="1437153" y="257730"/>
                    <a:pt x="1431118" y="257730"/>
                  </a:cubicBezTo>
                  <a:lnTo>
                    <a:pt x="1414565" y="257730"/>
                  </a:lnTo>
                  <a:cubicBezTo>
                    <a:pt x="1408530" y="257730"/>
                    <a:pt x="1403638" y="252837"/>
                    <a:pt x="1403638" y="246802"/>
                  </a:cubicBezTo>
                  <a:lnTo>
                    <a:pt x="1403638" y="226551"/>
                  </a:lnTo>
                  <a:lnTo>
                    <a:pt x="1403638" y="191775"/>
                  </a:lnTo>
                  <a:cubicBezTo>
                    <a:pt x="1403638" y="185740"/>
                    <a:pt x="1408530" y="180847"/>
                    <a:pt x="1414565" y="180847"/>
                  </a:cubicBezTo>
                  <a:close/>
                  <a:moveTo>
                    <a:pt x="1055280" y="180847"/>
                  </a:moveTo>
                  <a:cubicBezTo>
                    <a:pt x="1061316" y="180847"/>
                    <a:pt x="1066208" y="185740"/>
                    <a:pt x="1066208" y="191775"/>
                  </a:cubicBezTo>
                  <a:lnTo>
                    <a:pt x="1066208" y="226551"/>
                  </a:lnTo>
                  <a:lnTo>
                    <a:pt x="1066208" y="246802"/>
                  </a:lnTo>
                  <a:cubicBezTo>
                    <a:pt x="1066208" y="252837"/>
                    <a:pt x="1061316" y="257730"/>
                    <a:pt x="1055280" y="257730"/>
                  </a:cubicBezTo>
                  <a:lnTo>
                    <a:pt x="1038728" y="257730"/>
                  </a:lnTo>
                  <a:cubicBezTo>
                    <a:pt x="1032693" y="257730"/>
                    <a:pt x="1027800" y="252837"/>
                    <a:pt x="1027800" y="246802"/>
                  </a:cubicBezTo>
                  <a:lnTo>
                    <a:pt x="1027800" y="226551"/>
                  </a:lnTo>
                  <a:lnTo>
                    <a:pt x="1027800" y="191775"/>
                  </a:lnTo>
                  <a:cubicBezTo>
                    <a:pt x="1027800" y="185740"/>
                    <a:pt x="1032693" y="180847"/>
                    <a:pt x="1038728" y="180847"/>
                  </a:cubicBezTo>
                  <a:close/>
                  <a:moveTo>
                    <a:pt x="679442" y="180847"/>
                  </a:moveTo>
                  <a:cubicBezTo>
                    <a:pt x="685477" y="180847"/>
                    <a:pt x="690370" y="185740"/>
                    <a:pt x="690370" y="191775"/>
                  </a:cubicBezTo>
                  <a:lnTo>
                    <a:pt x="690370" y="226551"/>
                  </a:lnTo>
                  <a:lnTo>
                    <a:pt x="690370" y="226551"/>
                  </a:lnTo>
                  <a:lnTo>
                    <a:pt x="690370" y="246802"/>
                  </a:lnTo>
                  <a:cubicBezTo>
                    <a:pt x="690370" y="252837"/>
                    <a:pt x="685478" y="257730"/>
                    <a:pt x="679442" y="257730"/>
                  </a:cubicBezTo>
                  <a:lnTo>
                    <a:pt x="662890" y="257730"/>
                  </a:lnTo>
                  <a:cubicBezTo>
                    <a:pt x="656854" y="257730"/>
                    <a:pt x="651961" y="252837"/>
                    <a:pt x="651961" y="246802"/>
                  </a:cubicBezTo>
                  <a:lnTo>
                    <a:pt x="651961" y="226551"/>
                  </a:lnTo>
                  <a:lnTo>
                    <a:pt x="651961" y="191775"/>
                  </a:lnTo>
                  <a:cubicBezTo>
                    <a:pt x="651961" y="185740"/>
                    <a:pt x="656854" y="180847"/>
                    <a:pt x="662889" y="180847"/>
                  </a:cubicBezTo>
                  <a:close/>
                  <a:moveTo>
                    <a:pt x="303604" y="180847"/>
                  </a:moveTo>
                  <a:cubicBezTo>
                    <a:pt x="309639" y="180847"/>
                    <a:pt x="314532" y="185740"/>
                    <a:pt x="314532" y="191775"/>
                  </a:cubicBezTo>
                  <a:lnTo>
                    <a:pt x="314532" y="226551"/>
                  </a:lnTo>
                  <a:lnTo>
                    <a:pt x="314532" y="246802"/>
                  </a:lnTo>
                  <a:cubicBezTo>
                    <a:pt x="314532" y="252837"/>
                    <a:pt x="309639" y="257730"/>
                    <a:pt x="303604" y="257730"/>
                  </a:cubicBezTo>
                  <a:lnTo>
                    <a:pt x="287052" y="257730"/>
                  </a:lnTo>
                  <a:cubicBezTo>
                    <a:pt x="281016" y="257730"/>
                    <a:pt x="276124" y="252837"/>
                    <a:pt x="276124" y="246802"/>
                  </a:cubicBezTo>
                  <a:lnTo>
                    <a:pt x="276124" y="226551"/>
                  </a:lnTo>
                  <a:lnTo>
                    <a:pt x="276124" y="191775"/>
                  </a:lnTo>
                  <a:cubicBezTo>
                    <a:pt x="276124" y="185740"/>
                    <a:pt x="281016" y="180847"/>
                    <a:pt x="287052" y="180847"/>
                  </a:cubicBezTo>
                  <a:close/>
                  <a:moveTo>
                    <a:pt x="1391838" y="175631"/>
                  </a:moveTo>
                  <a:cubicBezTo>
                    <a:pt x="1392994" y="175949"/>
                    <a:pt x="1394028" y="176708"/>
                    <a:pt x="1394667" y="177832"/>
                  </a:cubicBezTo>
                  <a:lnTo>
                    <a:pt x="1398248" y="184131"/>
                  </a:lnTo>
                  <a:cubicBezTo>
                    <a:pt x="1399527" y="186380"/>
                    <a:pt x="1398740" y="189240"/>
                    <a:pt x="1396491" y="190519"/>
                  </a:cubicBezTo>
                  <a:lnTo>
                    <a:pt x="1390322" y="194026"/>
                  </a:lnTo>
                  <a:cubicBezTo>
                    <a:pt x="1388073" y="195304"/>
                    <a:pt x="1385213" y="194517"/>
                    <a:pt x="1383934" y="192268"/>
                  </a:cubicBezTo>
                  <a:lnTo>
                    <a:pt x="1380354" y="185970"/>
                  </a:lnTo>
                  <a:cubicBezTo>
                    <a:pt x="1379075" y="183721"/>
                    <a:pt x="1379862" y="180861"/>
                    <a:pt x="1382111" y="179582"/>
                  </a:cubicBezTo>
                  <a:lnTo>
                    <a:pt x="1388280" y="176075"/>
                  </a:lnTo>
                  <a:cubicBezTo>
                    <a:pt x="1389404" y="175436"/>
                    <a:pt x="1390681" y="175313"/>
                    <a:pt x="1391838" y="175631"/>
                  </a:cubicBezTo>
                  <a:close/>
                  <a:moveTo>
                    <a:pt x="1016000" y="175631"/>
                  </a:moveTo>
                  <a:cubicBezTo>
                    <a:pt x="1017155" y="175949"/>
                    <a:pt x="1018190" y="176708"/>
                    <a:pt x="1018830" y="177832"/>
                  </a:cubicBezTo>
                  <a:lnTo>
                    <a:pt x="1022410" y="184131"/>
                  </a:lnTo>
                  <a:cubicBezTo>
                    <a:pt x="1023689" y="186380"/>
                    <a:pt x="1022902" y="189240"/>
                    <a:pt x="1020653" y="190519"/>
                  </a:cubicBezTo>
                  <a:lnTo>
                    <a:pt x="1014484" y="194026"/>
                  </a:lnTo>
                  <a:cubicBezTo>
                    <a:pt x="1012235" y="195304"/>
                    <a:pt x="1009375" y="194517"/>
                    <a:pt x="1008096" y="192268"/>
                  </a:cubicBezTo>
                  <a:lnTo>
                    <a:pt x="1004515" y="185970"/>
                  </a:lnTo>
                  <a:cubicBezTo>
                    <a:pt x="1003237" y="183721"/>
                    <a:pt x="1004024" y="180861"/>
                    <a:pt x="1006273" y="179582"/>
                  </a:cubicBezTo>
                  <a:lnTo>
                    <a:pt x="1012442" y="176075"/>
                  </a:lnTo>
                  <a:cubicBezTo>
                    <a:pt x="1013566" y="175436"/>
                    <a:pt x="1014844" y="175313"/>
                    <a:pt x="1016000" y="175631"/>
                  </a:cubicBezTo>
                  <a:close/>
                  <a:moveTo>
                    <a:pt x="640161" y="175631"/>
                  </a:moveTo>
                  <a:cubicBezTo>
                    <a:pt x="641318" y="175949"/>
                    <a:pt x="642351" y="176708"/>
                    <a:pt x="642991" y="177832"/>
                  </a:cubicBezTo>
                  <a:lnTo>
                    <a:pt x="646572" y="184131"/>
                  </a:lnTo>
                  <a:cubicBezTo>
                    <a:pt x="647850" y="186380"/>
                    <a:pt x="647064" y="189240"/>
                    <a:pt x="644815" y="190519"/>
                  </a:cubicBezTo>
                  <a:lnTo>
                    <a:pt x="638646" y="194026"/>
                  </a:lnTo>
                  <a:cubicBezTo>
                    <a:pt x="636397" y="195304"/>
                    <a:pt x="633537" y="194517"/>
                    <a:pt x="632258" y="192268"/>
                  </a:cubicBezTo>
                  <a:lnTo>
                    <a:pt x="628678" y="185970"/>
                  </a:lnTo>
                  <a:cubicBezTo>
                    <a:pt x="627398" y="183721"/>
                    <a:pt x="628185" y="180861"/>
                    <a:pt x="630434" y="179582"/>
                  </a:cubicBezTo>
                  <a:lnTo>
                    <a:pt x="636604" y="176075"/>
                  </a:lnTo>
                  <a:cubicBezTo>
                    <a:pt x="637728" y="175436"/>
                    <a:pt x="639005" y="175313"/>
                    <a:pt x="640161" y="175631"/>
                  </a:cubicBezTo>
                  <a:close/>
                  <a:moveTo>
                    <a:pt x="264323" y="175631"/>
                  </a:moveTo>
                  <a:cubicBezTo>
                    <a:pt x="265480" y="175949"/>
                    <a:pt x="266514" y="176708"/>
                    <a:pt x="267153" y="177832"/>
                  </a:cubicBezTo>
                  <a:lnTo>
                    <a:pt x="270734" y="184131"/>
                  </a:lnTo>
                  <a:cubicBezTo>
                    <a:pt x="272013" y="186380"/>
                    <a:pt x="271226" y="189240"/>
                    <a:pt x="268977" y="190519"/>
                  </a:cubicBezTo>
                  <a:lnTo>
                    <a:pt x="262808" y="194026"/>
                  </a:lnTo>
                  <a:cubicBezTo>
                    <a:pt x="260559" y="195304"/>
                    <a:pt x="257699" y="194517"/>
                    <a:pt x="256420" y="192268"/>
                  </a:cubicBezTo>
                  <a:lnTo>
                    <a:pt x="252840" y="185970"/>
                  </a:lnTo>
                  <a:cubicBezTo>
                    <a:pt x="251561" y="183721"/>
                    <a:pt x="252348" y="180861"/>
                    <a:pt x="254597" y="179582"/>
                  </a:cubicBezTo>
                  <a:lnTo>
                    <a:pt x="260766" y="176075"/>
                  </a:lnTo>
                  <a:cubicBezTo>
                    <a:pt x="261890" y="175436"/>
                    <a:pt x="263167" y="175313"/>
                    <a:pt x="264323" y="175631"/>
                  </a:cubicBezTo>
                  <a:close/>
                  <a:moveTo>
                    <a:pt x="1447749" y="171289"/>
                  </a:moveTo>
                  <a:lnTo>
                    <a:pt x="1463650" y="219629"/>
                  </a:lnTo>
                  <a:lnTo>
                    <a:pt x="1452702" y="215094"/>
                  </a:lnTo>
                  <a:cubicBezTo>
                    <a:pt x="1449257" y="211649"/>
                    <a:pt x="1447126" y="206889"/>
                    <a:pt x="1447126" y="201632"/>
                  </a:cubicBezTo>
                  <a:lnTo>
                    <a:pt x="1447126" y="172793"/>
                  </a:lnTo>
                  <a:close/>
                  <a:moveTo>
                    <a:pt x="1176567" y="169566"/>
                  </a:moveTo>
                  <a:cubicBezTo>
                    <a:pt x="1177664" y="169615"/>
                    <a:pt x="1178742" y="170082"/>
                    <a:pt x="1179542" y="170956"/>
                  </a:cubicBezTo>
                  <a:lnTo>
                    <a:pt x="1182975" y="174708"/>
                  </a:lnTo>
                  <a:cubicBezTo>
                    <a:pt x="1184575" y="176456"/>
                    <a:pt x="1184455" y="179170"/>
                    <a:pt x="1182706" y="180770"/>
                  </a:cubicBezTo>
                  <a:lnTo>
                    <a:pt x="1178955" y="184203"/>
                  </a:lnTo>
                  <a:cubicBezTo>
                    <a:pt x="1177206" y="185802"/>
                    <a:pt x="1174492" y="185682"/>
                    <a:pt x="1172893" y="183934"/>
                  </a:cubicBezTo>
                  <a:lnTo>
                    <a:pt x="1169460" y="180182"/>
                  </a:lnTo>
                  <a:cubicBezTo>
                    <a:pt x="1167860" y="178434"/>
                    <a:pt x="1167980" y="175720"/>
                    <a:pt x="1169729" y="174120"/>
                  </a:cubicBezTo>
                  <a:lnTo>
                    <a:pt x="1173480" y="170687"/>
                  </a:lnTo>
                  <a:cubicBezTo>
                    <a:pt x="1174355" y="169887"/>
                    <a:pt x="1175470" y="169518"/>
                    <a:pt x="1176567" y="169566"/>
                  </a:cubicBezTo>
                  <a:close/>
                  <a:moveTo>
                    <a:pt x="800729" y="169566"/>
                  </a:moveTo>
                  <a:cubicBezTo>
                    <a:pt x="801826" y="169615"/>
                    <a:pt x="802905" y="170082"/>
                    <a:pt x="803704" y="170956"/>
                  </a:cubicBezTo>
                  <a:lnTo>
                    <a:pt x="807137" y="174708"/>
                  </a:lnTo>
                  <a:cubicBezTo>
                    <a:pt x="808737" y="176456"/>
                    <a:pt x="808617" y="179170"/>
                    <a:pt x="806868" y="180770"/>
                  </a:cubicBezTo>
                  <a:lnTo>
                    <a:pt x="803116" y="184203"/>
                  </a:lnTo>
                  <a:cubicBezTo>
                    <a:pt x="801368" y="185802"/>
                    <a:pt x="798654" y="185682"/>
                    <a:pt x="797055" y="183934"/>
                  </a:cubicBezTo>
                  <a:lnTo>
                    <a:pt x="793622" y="180182"/>
                  </a:lnTo>
                  <a:cubicBezTo>
                    <a:pt x="792022" y="178434"/>
                    <a:pt x="792142" y="175720"/>
                    <a:pt x="793890" y="174120"/>
                  </a:cubicBezTo>
                  <a:lnTo>
                    <a:pt x="797642" y="170687"/>
                  </a:lnTo>
                  <a:cubicBezTo>
                    <a:pt x="798516" y="169887"/>
                    <a:pt x="799632" y="169518"/>
                    <a:pt x="800729" y="169566"/>
                  </a:cubicBezTo>
                  <a:close/>
                  <a:moveTo>
                    <a:pt x="424890" y="169566"/>
                  </a:moveTo>
                  <a:cubicBezTo>
                    <a:pt x="425988" y="169615"/>
                    <a:pt x="427066" y="170082"/>
                    <a:pt x="427866" y="170956"/>
                  </a:cubicBezTo>
                  <a:lnTo>
                    <a:pt x="431299" y="174708"/>
                  </a:lnTo>
                  <a:cubicBezTo>
                    <a:pt x="432899" y="176456"/>
                    <a:pt x="432778" y="179170"/>
                    <a:pt x="431030" y="180770"/>
                  </a:cubicBezTo>
                  <a:lnTo>
                    <a:pt x="427278" y="184203"/>
                  </a:lnTo>
                  <a:cubicBezTo>
                    <a:pt x="425530" y="185802"/>
                    <a:pt x="422816" y="185682"/>
                    <a:pt x="421217" y="183934"/>
                  </a:cubicBezTo>
                  <a:lnTo>
                    <a:pt x="417784" y="180182"/>
                  </a:lnTo>
                  <a:cubicBezTo>
                    <a:pt x="416184" y="178434"/>
                    <a:pt x="416304" y="175720"/>
                    <a:pt x="418052" y="174120"/>
                  </a:cubicBezTo>
                  <a:lnTo>
                    <a:pt x="421804" y="170687"/>
                  </a:lnTo>
                  <a:cubicBezTo>
                    <a:pt x="422679" y="169887"/>
                    <a:pt x="423794" y="169518"/>
                    <a:pt x="424890" y="169566"/>
                  </a:cubicBezTo>
                  <a:close/>
                  <a:moveTo>
                    <a:pt x="1408522" y="162337"/>
                  </a:moveTo>
                  <a:cubicBezTo>
                    <a:pt x="1409481" y="162602"/>
                    <a:pt x="1410340" y="163231"/>
                    <a:pt x="1410870" y="164165"/>
                  </a:cubicBezTo>
                  <a:lnTo>
                    <a:pt x="1413781" y="169285"/>
                  </a:lnTo>
                  <a:cubicBezTo>
                    <a:pt x="1414843" y="171152"/>
                    <a:pt x="1414190" y="173525"/>
                    <a:pt x="1412323" y="174587"/>
                  </a:cubicBezTo>
                  <a:lnTo>
                    <a:pt x="1407202" y="177498"/>
                  </a:lnTo>
                  <a:cubicBezTo>
                    <a:pt x="1405335" y="178559"/>
                    <a:pt x="1402961" y="177907"/>
                    <a:pt x="1401900" y="176040"/>
                  </a:cubicBezTo>
                  <a:lnTo>
                    <a:pt x="1398989" y="170919"/>
                  </a:lnTo>
                  <a:cubicBezTo>
                    <a:pt x="1397928" y="169052"/>
                    <a:pt x="1398581" y="166679"/>
                    <a:pt x="1400448" y="165617"/>
                  </a:cubicBezTo>
                  <a:lnTo>
                    <a:pt x="1405568" y="162706"/>
                  </a:lnTo>
                  <a:cubicBezTo>
                    <a:pt x="1406502" y="162175"/>
                    <a:pt x="1407562" y="162074"/>
                    <a:pt x="1408522" y="162337"/>
                  </a:cubicBezTo>
                  <a:close/>
                  <a:moveTo>
                    <a:pt x="1032683" y="162337"/>
                  </a:moveTo>
                  <a:cubicBezTo>
                    <a:pt x="1033643" y="162602"/>
                    <a:pt x="1034501" y="163231"/>
                    <a:pt x="1035032" y="164165"/>
                  </a:cubicBezTo>
                  <a:lnTo>
                    <a:pt x="1037943" y="169285"/>
                  </a:lnTo>
                  <a:cubicBezTo>
                    <a:pt x="1039004" y="171152"/>
                    <a:pt x="1038351" y="173525"/>
                    <a:pt x="1036484" y="174587"/>
                  </a:cubicBezTo>
                  <a:lnTo>
                    <a:pt x="1031364" y="177498"/>
                  </a:lnTo>
                  <a:cubicBezTo>
                    <a:pt x="1029497" y="178559"/>
                    <a:pt x="1027124" y="177907"/>
                    <a:pt x="1026062" y="176040"/>
                  </a:cubicBezTo>
                  <a:lnTo>
                    <a:pt x="1023151" y="170919"/>
                  </a:lnTo>
                  <a:cubicBezTo>
                    <a:pt x="1022090" y="169052"/>
                    <a:pt x="1022742" y="166679"/>
                    <a:pt x="1024610" y="165617"/>
                  </a:cubicBezTo>
                  <a:lnTo>
                    <a:pt x="1029730" y="162706"/>
                  </a:lnTo>
                  <a:cubicBezTo>
                    <a:pt x="1030664" y="162175"/>
                    <a:pt x="1031724" y="162074"/>
                    <a:pt x="1032683" y="162337"/>
                  </a:cubicBezTo>
                  <a:close/>
                  <a:moveTo>
                    <a:pt x="656845" y="162337"/>
                  </a:moveTo>
                  <a:cubicBezTo>
                    <a:pt x="657804" y="162602"/>
                    <a:pt x="658664" y="163231"/>
                    <a:pt x="659194" y="164165"/>
                  </a:cubicBezTo>
                  <a:lnTo>
                    <a:pt x="662105" y="169285"/>
                  </a:lnTo>
                  <a:cubicBezTo>
                    <a:pt x="663167" y="171152"/>
                    <a:pt x="662513" y="173525"/>
                    <a:pt x="660647" y="174587"/>
                  </a:cubicBezTo>
                  <a:lnTo>
                    <a:pt x="655526" y="177498"/>
                  </a:lnTo>
                  <a:cubicBezTo>
                    <a:pt x="653659" y="178559"/>
                    <a:pt x="651285" y="177907"/>
                    <a:pt x="650223" y="176040"/>
                  </a:cubicBezTo>
                  <a:lnTo>
                    <a:pt x="647313" y="170919"/>
                  </a:lnTo>
                  <a:cubicBezTo>
                    <a:pt x="646251" y="169052"/>
                    <a:pt x="646905" y="166679"/>
                    <a:pt x="648772" y="165617"/>
                  </a:cubicBezTo>
                  <a:lnTo>
                    <a:pt x="653892" y="162706"/>
                  </a:lnTo>
                  <a:cubicBezTo>
                    <a:pt x="654826" y="162175"/>
                    <a:pt x="655886" y="162074"/>
                    <a:pt x="656845" y="162337"/>
                  </a:cubicBezTo>
                  <a:close/>
                  <a:moveTo>
                    <a:pt x="281007" y="162337"/>
                  </a:moveTo>
                  <a:cubicBezTo>
                    <a:pt x="281967" y="162602"/>
                    <a:pt x="282826" y="163231"/>
                    <a:pt x="283356" y="164165"/>
                  </a:cubicBezTo>
                  <a:lnTo>
                    <a:pt x="286267" y="169285"/>
                  </a:lnTo>
                  <a:cubicBezTo>
                    <a:pt x="287329" y="171152"/>
                    <a:pt x="286675" y="173525"/>
                    <a:pt x="284809" y="174587"/>
                  </a:cubicBezTo>
                  <a:lnTo>
                    <a:pt x="279688" y="177498"/>
                  </a:lnTo>
                  <a:cubicBezTo>
                    <a:pt x="277821" y="178559"/>
                    <a:pt x="275447" y="177907"/>
                    <a:pt x="274386" y="176040"/>
                  </a:cubicBezTo>
                  <a:lnTo>
                    <a:pt x="271476" y="170919"/>
                  </a:lnTo>
                  <a:cubicBezTo>
                    <a:pt x="270413" y="169052"/>
                    <a:pt x="271067" y="166679"/>
                    <a:pt x="272934" y="165617"/>
                  </a:cubicBezTo>
                  <a:lnTo>
                    <a:pt x="278054" y="162706"/>
                  </a:lnTo>
                  <a:cubicBezTo>
                    <a:pt x="278988" y="162175"/>
                    <a:pt x="280048" y="162074"/>
                    <a:pt x="281007" y="162337"/>
                  </a:cubicBezTo>
                  <a:close/>
                  <a:moveTo>
                    <a:pt x="1090327" y="153753"/>
                  </a:moveTo>
                  <a:lnTo>
                    <a:pt x="1117163" y="153753"/>
                  </a:lnTo>
                  <a:lnTo>
                    <a:pt x="1144001" y="153753"/>
                  </a:lnTo>
                  <a:cubicBezTo>
                    <a:pt x="1154517" y="153754"/>
                    <a:pt x="1163040" y="162278"/>
                    <a:pt x="1163040" y="172793"/>
                  </a:cubicBezTo>
                  <a:lnTo>
                    <a:pt x="1163040" y="201632"/>
                  </a:lnTo>
                  <a:cubicBezTo>
                    <a:pt x="1163040" y="212146"/>
                    <a:pt x="1154517" y="220671"/>
                    <a:pt x="1144001" y="220671"/>
                  </a:cubicBezTo>
                  <a:lnTo>
                    <a:pt x="1117163" y="220671"/>
                  </a:lnTo>
                  <a:lnTo>
                    <a:pt x="1090327" y="220671"/>
                  </a:lnTo>
                  <a:cubicBezTo>
                    <a:pt x="1079811" y="220671"/>
                    <a:pt x="1071288" y="212146"/>
                    <a:pt x="1071288" y="201632"/>
                  </a:cubicBezTo>
                  <a:lnTo>
                    <a:pt x="1071288" y="172793"/>
                  </a:lnTo>
                  <a:cubicBezTo>
                    <a:pt x="1071288" y="162278"/>
                    <a:pt x="1079811" y="153754"/>
                    <a:pt x="1090327" y="153753"/>
                  </a:cubicBezTo>
                  <a:close/>
                  <a:moveTo>
                    <a:pt x="714489" y="153753"/>
                  </a:moveTo>
                  <a:lnTo>
                    <a:pt x="741326" y="153753"/>
                  </a:lnTo>
                  <a:lnTo>
                    <a:pt x="768164" y="153753"/>
                  </a:lnTo>
                  <a:cubicBezTo>
                    <a:pt x="778678" y="153754"/>
                    <a:pt x="787203" y="162278"/>
                    <a:pt x="787203" y="172793"/>
                  </a:cubicBezTo>
                  <a:lnTo>
                    <a:pt x="787203" y="201632"/>
                  </a:lnTo>
                  <a:cubicBezTo>
                    <a:pt x="787203" y="212146"/>
                    <a:pt x="778678" y="220671"/>
                    <a:pt x="768164" y="220671"/>
                  </a:cubicBezTo>
                  <a:lnTo>
                    <a:pt x="741326" y="220671"/>
                  </a:lnTo>
                  <a:lnTo>
                    <a:pt x="714488" y="220671"/>
                  </a:lnTo>
                  <a:cubicBezTo>
                    <a:pt x="703974" y="220671"/>
                    <a:pt x="695449" y="212146"/>
                    <a:pt x="695449" y="201632"/>
                  </a:cubicBezTo>
                  <a:lnTo>
                    <a:pt x="695449" y="172793"/>
                  </a:lnTo>
                  <a:cubicBezTo>
                    <a:pt x="695449" y="162278"/>
                    <a:pt x="703974" y="153754"/>
                    <a:pt x="714489" y="153753"/>
                  </a:cubicBezTo>
                  <a:close/>
                  <a:moveTo>
                    <a:pt x="338651" y="153753"/>
                  </a:moveTo>
                  <a:lnTo>
                    <a:pt x="365487" y="153753"/>
                  </a:lnTo>
                  <a:lnTo>
                    <a:pt x="365488" y="153753"/>
                  </a:lnTo>
                  <a:lnTo>
                    <a:pt x="392325" y="153753"/>
                  </a:lnTo>
                  <a:cubicBezTo>
                    <a:pt x="402841" y="153754"/>
                    <a:pt x="411364" y="162278"/>
                    <a:pt x="411364" y="172793"/>
                  </a:cubicBezTo>
                  <a:lnTo>
                    <a:pt x="411364" y="201632"/>
                  </a:lnTo>
                  <a:cubicBezTo>
                    <a:pt x="411364" y="212146"/>
                    <a:pt x="402841" y="220671"/>
                    <a:pt x="392325" y="220671"/>
                  </a:cubicBezTo>
                  <a:lnTo>
                    <a:pt x="365488" y="220671"/>
                  </a:lnTo>
                  <a:lnTo>
                    <a:pt x="365487" y="220671"/>
                  </a:lnTo>
                  <a:lnTo>
                    <a:pt x="338651" y="220671"/>
                  </a:lnTo>
                  <a:cubicBezTo>
                    <a:pt x="328136" y="220671"/>
                    <a:pt x="319612" y="212146"/>
                    <a:pt x="319612" y="201632"/>
                  </a:cubicBezTo>
                  <a:lnTo>
                    <a:pt x="319612" y="172793"/>
                  </a:lnTo>
                  <a:cubicBezTo>
                    <a:pt x="319612" y="162278"/>
                    <a:pt x="328136" y="153754"/>
                    <a:pt x="338651" y="153753"/>
                  </a:cubicBezTo>
                  <a:close/>
                  <a:moveTo>
                    <a:pt x="1430177" y="138834"/>
                  </a:moveTo>
                  <a:cubicBezTo>
                    <a:pt x="1431981" y="138565"/>
                    <a:pt x="1433887" y="138984"/>
                    <a:pt x="1435468" y="140154"/>
                  </a:cubicBezTo>
                  <a:lnTo>
                    <a:pt x="1438164" y="142151"/>
                  </a:lnTo>
                  <a:lnTo>
                    <a:pt x="1443737" y="159093"/>
                  </a:lnTo>
                  <a:lnTo>
                    <a:pt x="1435943" y="169621"/>
                  </a:lnTo>
                  <a:cubicBezTo>
                    <a:pt x="1433602" y="172782"/>
                    <a:pt x="1429141" y="173448"/>
                    <a:pt x="1425979" y="171107"/>
                  </a:cubicBezTo>
                  <a:lnTo>
                    <a:pt x="1417306" y="164687"/>
                  </a:lnTo>
                  <a:cubicBezTo>
                    <a:pt x="1414144" y="162345"/>
                    <a:pt x="1413478" y="157884"/>
                    <a:pt x="1415819" y="154722"/>
                  </a:cubicBezTo>
                  <a:lnTo>
                    <a:pt x="1425504" y="141641"/>
                  </a:lnTo>
                  <a:cubicBezTo>
                    <a:pt x="1426674" y="140060"/>
                    <a:pt x="1428375" y="139103"/>
                    <a:pt x="1430177" y="138834"/>
                  </a:cubicBezTo>
                  <a:close/>
                  <a:moveTo>
                    <a:pt x="1054339" y="138834"/>
                  </a:moveTo>
                  <a:cubicBezTo>
                    <a:pt x="1056143" y="138565"/>
                    <a:pt x="1058048" y="138984"/>
                    <a:pt x="1059630" y="140154"/>
                  </a:cubicBezTo>
                  <a:lnTo>
                    <a:pt x="1068302" y="146575"/>
                  </a:lnTo>
                  <a:cubicBezTo>
                    <a:pt x="1071465" y="148916"/>
                    <a:pt x="1072130" y="153378"/>
                    <a:pt x="1069789" y="156540"/>
                  </a:cubicBezTo>
                  <a:lnTo>
                    <a:pt x="1060105" y="169621"/>
                  </a:lnTo>
                  <a:cubicBezTo>
                    <a:pt x="1057764" y="172782"/>
                    <a:pt x="1053303" y="173448"/>
                    <a:pt x="1050140" y="171107"/>
                  </a:cubicBezTo>
                  <a:lnTo>
                    <a:pt x="1041468" y="164687"/>
                  </a:lnTo>
                  <a:cubicBezTo>
                    <a:pt x="1038306" y="162345"/>
                    <a:pt x="1037640" y="157884"/>
                    <a:pt x="1039981" y="154722"/>
                  </a:cubicBezTo>
                  <a:lnTo>
                    <a:pt x="1049665" y="141641"/>
                  </a:lnTo>
                  <a:cubicBezTo>
                    <a:pt x="1050836" y="140060"/>
                    <a:pt x="1052536" y="139103"/>
                    <a:pt x="1054339" y="138834"/>
                  </a:cubicBezTo>
                  <a:close/>
                  <a:moveTo>
                    <a:pt x="678501" y="138834"/>
                  </a:moveTo>
                  <a:cubicBezTo>
                    <a:pt x="680305" y="138565"/>
                    <a:pt x="682211" y="138984"/>
                    <a:pt x="683791" y="140154"/>
                  </a:cubicBezTo>
                  <a:lnTo>
                    <a:pt x="692464" y="146575"/>
                  </a:lnTo>
                  <a:cubicBezTo>
                    <a:pt x="695627" y="148916"/>
                    <a:pt x="696292" y="153378"/>
                    <a:pt x="693951" y="156540"/>
                  </a:cubicBezTo>
                  <a:lnTo>
                    <a:pt x="684266" y="169621"/>
                  </a:lnTo>
                  <a:cubicBezTo>
                    <a:pt x="681926" y="172782"/>
                    <a:pt x="677464" y="173448"/>
                    <a:pt x="674302" y="171107"/>
                  </a:cubicBezTo>
                  <a:lnTo>
                    <a:pt x="665630" y="164687"/>
                  </a:lnTo>
                  <a:cubicBezTo>
                    <a:pt x="662467" y="162345"/>
                    <a:pt x="661802" y="157884"/>
                    <a:pt x="664143" y="154722"/>
                  </a:cubicBezTo>
                  <a:lnTo>
                    <a:pt x="673827" y="141641"/>
                  </a:lnTo>
                  <a:cubicBezTo>
                    <a:pt x="674998" y="140060"/>
                    <a:pt x="676699" y="139103"/>
                    <a:pt x="678501" y="138834"/>
                  </a:cubicBezTo>
                  <a:close/>
                  <a:moveTo>
                    <a:pt x="302664" y="138834"/>
                  </a:moveTo>
                  <a:cubicBezTo>
                    <a:pt x="304467" y="138565"/>
                    <a:pt x="306372" y="138984"/>
                    <a:pt x="307954" y="140154"/>
                  </a:cubicBezTo>
                  <a:lnTo>
                    <a:pt x="316626" y="146575"/>
                  </a:lnTo>
                  <a:cubicBezTo>
                    <a:pt x="319789" y="148916"/>
                    <a:pt x="320454" y="153378"/>
                    <a:pt x="318113" y="156540"/>
                  </a:cubicBezTo>
                  <a:lnTo>
                    <a:pt x="308429" y="169621"/>
                  </a:lnTo>
                  <a:cubicBezTo>
                    <a:pt x="306088" y="172782"/>
                    <a:pt x="301627" y="173448"/>
                    <a:pt x="298464" y="171107"/>
                  </a:cubicBezTo>
                  <a:lnTo>
                    <a:pt x="289792" y="164687"/>
                  </a:lnTo>
                  <a:cubicBezTo>
                    <a:pt x="286630" y="162345"/>
                    <a:pt x="285964" y="157884"/>
                    <a:pt x="288305" y="154722"/>
                  </a:cubicBezTo>
                  <a:lnTo>
                    <a:pt x="297990" y="141641"/>
                  </a:lnTo>
                  <a:cubicBezTo>
                    <a:pt x="299160" y="140060"/>
                    <a:pt x="300861" y="139103"/>
                    <a:pt x="302664" y="138834"/>
                  </a:cubicBezTo>
                  <a:close/>
                  <a:moveTo>
                    <a:pt x="1305083" y="137966"/>
                  </a:moveTo>
                  <a:cubicBezTo>
                    <a:pt x="1316030" y="137966"/>
                    <a:pt x="1326976" y="142142"/>
                    <a:pt x="1335329" y="150494"/>
                  </a:cubicBezTo>
                  <a:lnTo>
                    <a:pt x="1381141" y="196306"/>
                  </a:lnTo>
                  <a:cubicBezTo>
                    <a:pt x="1389493" y="204658"/>
                    <a:pt x="1393669" y="215605"/>
                    <a:pt x="1393669" y="226551"/>
                  </a:cubicBezTo>
                  <a:lnTo>
                    <a:pt x="1393613" y="226551"/>
                  </a:lnTo>
                  <a:lnTo>
                    <a:pt x="1393669" y="226836"/>
                  </a:lnTo>
                  <a:cubicBezTo>
                    <a:pt x="1393669" y="237783"/>
                    <a:pt x="1389493" y="248729"/>
                    <a:pt x="1381141" y="257081"/>
                  </a:cubicBezTo>
                  <a:lnTo>
                    <a:pt x="1335329" y="302894"/>
                  </a:lnTo>
                  <a:cubicBezTo>
                    <a:pt x="1318624" y="319597"/>
                    <a:pt x="1291542" y="319597"/>
                    <a:pt x="1274838" y="302894"/>
                  </a:cubicBezTo>
                  <a:lnTo>
                    <a:pt x="1229025" y="257081"/>
                  </a:lnTo>
                  <a:cubicBezTo>
                    <a:pt x="1220673" y="248729"/>
                    <a:pt x="1216497" y="237783"/>
                    <a:pt x="1216497" y="226836"/>
                  </a:cubicBezTo>
                  <a:lnTo>
                    <a:pt x="1216553" y="226551"/>
                  </a:lnTo>
                  <a:lnTo>
                    <a:pt x="1216497" y="226551"/>
                  </a:lnTo>
                  <a:cubicBezTo>
                    <a:pt x="1216497" y="215605"/>
                    <a:pt x="1220673" y="204658"/>
                    <a:pt x="1229025" y="196306"/>
                  </a:cubicBezTo>
                  <a:lnTo>
                    <a:pt x="1274838" y="150494"/>
                  </a:lnTo>
                  <a:cubicBezTo>
                    <a:pt x="1283190" y="142142"/>
                    <a:pt x="1294137" y="137966"/>
                    <a:pt x="1305083" y="137966"/>
                  </a:cubicBezTo>
                  <a:close/>
                  <a:moveTo>
                    <a:pt x="929245" y="137966"/>
                  </a:moveTo>
                  <a:cubicBezTo>
                    <a:pt x="940192" y="137966"/>
                    <a:pt x="951139" y="142142"/>
                    <a:pt x="959491" y="150494"/>
                  </a:cubicBezTo>
                  <a:lnTo>
                    <a:pt x="1005303" y="196306"/>
                  </a:lnTo>
                  <a:cubicBezTo>
                    <a:pt x="1013654" y="204658"/>
                    <a:pt x="1017831" y="215605"/>
                    <a:pt x="1017831" y="226551"/>
                  </a:cubicBezTo>
                  <a:lnTo>
                    <a:pt x="1017775" y="226551"/>
                  </a:lnTo>
                  <a:lnTo>
                    <a:pt x="1017831" y="226836"/>
                  </a:lnTo>
                  <a:cubicBezTo>
                    <a:pt x="1017831" y="237783"/>
                    <a:pt x="1013655" y="248729"/>
                    <a:pt x="1005303" y="257081"/>
                  </a:cubicBezTo>
                  <a:lnTo>
                    <a:pt x="959491" y="302894"/>
                  </a:lnTo>
                  <a:cubicBezTo>
                    <a:pt x="942786" y="319597"/>
                    <a:pt x="915704" y="319597"/>
                    <a:pt x="899000" y="302894"/>
                  </a:cubicBezTo>
                  <a:lnTo>
                    <a:pt x="853188" y="257081"/>
                  </a:lnTo>
                  <a:cubicBezTo>
                    <a:pt x="844836" y="248729"/>
                    <a:pt x="840659" y="237783"/>
                    <a:pt x="840659" y="226836"/>
                  </a:cubicBezTo>
                  <a:lnTo>
                    <a:pt x="840715" y="226551"/>
                  </a:lnTo>
                  <a:lnTo>
                    <a:pt x="840659" y="226551"/>
                  </a:lnTo>
                  <a:cubicBezTo>
                    <a:pt x="840659" y="215605"/>
                    <a:pt x="844835" y="204658"/>
                    <a:pt x="853188" y="196306"/>
                  </a:cubicBezTo>
                  <a:lnTo>
                    <a:pt x="899000" y="150494"/>
                  </a:lnTo>
                  <a:cubicBezTo>
                    <a:pt x="907351" y="142142"/>
                    <a:pt x="918298" y="137966"/>
                    <a:pt x="929245" y="137966"/>
                  </a:cubicBezTo>
                  <a:close/>
                  <a:moveTo>
                    <a:pt x="553407" y="137966"/>
                  </a:moveTo>
                  <a:cubicBezTo>
                    <a:pt x="564354" y="137966"/>
                    <a:pt x="575300" y="142142"/>
                    <a:pt x="583652" y="150494"/>
                  </a:cubicBezTo>
                  <a:lnTo>
                    <a:pt x="629465" y="196306"/>
                  </a:lnTo>
                  <a:cubicBezTo>
                    <a:pt x="637817" y="204658"/>
                    <a:pt x="641993" y="215605"/>
                    <a:pt x="641993" y="226551"/>
                  </a:cubicBezTo>
                  <a:lnTo>
                    <a:pt x="641938" y="226551"/>
                  </a:lnTo>
                  <a:lnTo>
                    <a:pt x="641993" y="226836"/>
                  </a:lnTo>
                  <a:cubicBezTo>
                    <a:pt x="641993" y="237783"/>
                    <a:pt x="637817" y="248729"/>
                    <a:pt x="629465" y="257081"/>
                  </a:cubicBezTo>
                  <a:lnTo>
                    <a:pt x="583652" y="302894"/>
                  </a:lnTo>
                  <a:cubicBezTo>
                    <a:pt x="566949" y="319597"/>
                    <a:pt x="539866" y="319597"/>
                    <a:pt x="523162" y="302894"/>
                  </a:cubicBezTo>
                  <a:lnTo>
                    <a:pt x="477350" y="257081"/>
                  </a:lnTo>
                  <a:cubicBezTo>
                    <a:pt x="468997" y="248729"/>
                    <a:pt x="464822" y="237783"/>
                    <a:pt x="464822" y="226836"/>
                  </a:cubicBezTo>
                  <a:lnTo>
                    <a:pt x="464877" y="226551"/>
                  </a:lnTo>
                  <a:lnTo>
                    <a:pt x="464821" y="226551"/>
                  </a:lnTo>
                  <a:cubicBezTo>
                    <a:pt x="464821" y="215605"/>
                    <a:pt x="468997" y="204658"/>
                    <a:pt x="477349" y="196306"/>
                  </a:cubicBezTo>
                  <a:lnTo>
                    <a:pt x="523162" y="150494"/>
                  </a:lnTo>
                  <a:cubicBezTo>
                    <a:pt x="531514" y="142142"/>
                    <a:pt x="542461" y="137966"/>
                    <a:pt x="553407" y="137966"/>
                  </a:cubicBezTo>
                  <a:close/>
                  <a:moveTo>
                    <a:pt x="177569" y="137966"/>
                  </a:moveTo>
                  <a:cubicBezTo>
                    <a:pt x="188515" y="137966"/>
                    <a:pt x="199463" y="142142"/>
                    <a:pt x="207815" y="150494"/>
                  </a:cubicBezTo>
                  <a:lnTo>
                    <a:pt x="253627" y="196306"/>
                  </a:lnTo>
                  <a:cubicBezTo>
                    <a:pt x="261979" y="204658"/>
                    <a:pt x="266154" y="215605"/>
                    <a:pt x="266154" y="226551"/>
                  </a:cubicBezTo>
                  <a:lnTo>
                    <a:pt x="266100" y="226551"/>
                  </a:lnTo>
                  <a:lnTo>
                    <a:pt x="266155" y="226836"/>
                  </a:lnTo>
                  <a:cubicBezTo>
                    <a:pt x="266155" y="237783"/>
                    <a:pt x="261979" y="248729"/>
                    <a:pt x="253627" y="257081"/>
                  </a:cubicBezTo>
                  <a:lnTo>
                    <a:pt x="207815" y="302894"/>
                  </a:lnTo>
                  <a:cubicBezTo>
                    <a:pt x="191110" y="319597"/>
                    <a:pt x="164028" y="319597"/>
                    <a:pt x="147324" y="302894"/>
                  </a:cubicBezTo>
                  <a:lnTo>
                    <a:pt x="101512" y="257081"/>
                  </a:lnTo>
                  <a:lnTo>
                    <a:pt x="95593" y="242793"/>
                  </a:lnTo>
                  <a:lnTo>
                    <a:pt x="115478" y="182340"/>
                  </a:lnTo>
                  <a:lnTo>
                    <a:pt x="147324" y="150494"/>
                  </a:lnTo>
                  <a:cubicBezTo>
                    <a:pt x="155676" y="142142"/>
                    <a:pt x="166623" y="137966"/>
                    <a:pt x="177569" y="137966"/>
                  </a:cubicBezTo>
                  <a:close/>
                  <a:moveTo>
                    <a:pt x="130264" y="137390"/>
                  </a:moveTo>
                  <a:lnTo>
                    <a:pt x="131537" y="138663"/>
                  </a:lnTo>
                  <a:cubicBezTo>
                    <a:pt x="136282" y="143408"/>
                    <a:pt x="136282" y="151101"/>
                    <a:pt x="131537" y="155845"/>
                  </a:cubicBezTo>
                  <a:lnTo>
                    <a:pt x="120594" y="166788"/>
                  </a:lnTo>
                  <a:close/>
                  <a:moveTo>
                    <a:pt x="1096132" y="134688"/>
                  </a:moveTo>
                  <a:cubicBezTo>
                    <a:pt x="1097230" y="134736"/>
                    <a:pt x="1098308" y="135204"/>
                    <a:pt x="1099108" y="136078"/>
                  </a:cubicBezTo>
                  <a:lnTo>
                    <a:pt x="1102541" y="139829"/>
                  </a:lnTo>
                  <a:cubicBezTo>
                    <a:pt x="1104140" y="141577"/>
                    <a:pt x="1104020" y="144291"/>
                    <a:pt x="1102272" y="145891"/>
                  </a:cubicBezTo>
                  <a:lnTo>
                    <a:pt x="1098520" y="149324"/>
                  </a:lnTo>
                  <a:cubicBezTo>
                    <a:pt x="1096772" y="150924"/>
                    <a:pt x="1094057" y="150803"/>
                    <a:pt x="1092458" y="149055"/>
                  </a:cubicBezTo>
                  <a:lnTo>
                    <a:pt x="1089025" y="145303"/>
                  </a:lnTo>
                  <a:cubicBezTo>
                    <a:pt x="1087426" y="143556"/>
                    <a:pt x="1087546" y="140841"/>
                    <a:pt x="1089294" y="139241"/>
                  </a:cubicBezTo>
                  <a:lnTo>
                    <a:pt x="1093046" y="135809"/>
                  </a:lnTo>
                  <a:cubicBezTo>
                    <a:pt x="1093920" y="135009"/>
                    <a:pt x="1095035" y="134639"/>
                    <a:pt x="1096132" y="134688"/>
                  </a:cubicBezTo>
                  <a:close/>
                  <a:moveTo>
                    <a:pt x="720295" y="134688"/>
                  </a:moveTo>
                  <a:cubicBezTo>
                    <a:pt x="721392" y="134736"/>
                    <a:pt x="722469" y="135204"/>
                    <a:pt x="723270" y="136078"/>
                  </a:cubicBezTo>
                  <a:lnTo>
                    <a:pt x="726702" y="139829"/>
                  </a:lnTo>
                  <a:cubicBezTo>
                    <a:pt x="728302" y="141577"/>
                    <a:pt x="728182" y="144291"/>
                    <a:pt x="726434" y="145891"/>
                  </a:cubicBezTo>
                  <a:lnTo>
                    <a:pt x="722682" y="149324"/>
                  </a:lnTo>
                  <a:cubicBezTo>
                    <a:pt x="720934" y="150924"/>
                    <a:pt x="718220" y="150803"/>
                    <a:pt x="716619" y="149055"/>
                  </a:cubicBezTo>
                  <a:lnTo>
                    <a:pt x="713187" y="145303"/>
                  </a:lnTo>
                  <a:cubicBezTo>
                    <a:pt x="711587" y="143556"/>
                    <a:pt x="711708" y="140841"/>
                    <a:pt x="713456" y="139241"/>
                  </a:cubicBezTo>
                  <a:lnTo>
                    <a:pt x="717208" y="135809"/>
                  </a:lnTo>
                  <a:cubicBezTo>
                    <a:pt x="718082" y="135009"/>
                    <a:pt x="719197" y="134639"/>
                    <a:pt x="720295" y="134688"/>
                  </a:cubicBezTo>
                  <a:close/>
                  <a:moveTo>
                    <a:pt x="344457" y="134688"/>
                  </a:moveTo>
                  <a:cubicBezTo>
                    <a:pt x="345554" y="134736"/>
                    <a:pt x="346632" y="135204"/>
                    <a:pt x="347432" y="136078"/>
                  </a:cubicBezTo>
                  <a:lnTo>
                    <a:pt x="350864" y="139829"/>
                  </a:lnTo>
                  <a:cubicBezTo>
                    <a:pt x="352464" y="141577"/>
                    <a:pt x="352344" y="144291"/>
                    <a:pt x="350596" y="145891"/>
                  </a:cubicBezTo>
                  <a:lnTo>
                    <a:pt x="346844" y="149324"/>
                  </a:lnTo>
                  <a:cubicBezTo>
                    <a:pt x="345096" y="150924"/>
                    <a:pt x="342382" y="150803"/>
                    <a:pt x="340782" y="149055"/>
                  </a:cubicBezTo>
                  <a:lnTo>
                    <a:pt x="337349" y="145303"/>
                  </a:lnTo>
                  <a:cubicBezTo>
                    <a:pt x="335750" y="143556"/>
                    <a:pt x="335870" y="140841"/>
                    <a:pt x="337618" y="139241"/>
                  </a:cubicBezTo>
                  <a:lnTo>
                    <a:pt x="341370" y="135809"/>
                  </a:lnTo>
                  <a:cubicBezTo>
                    <a:pt x="342244" y="135009"/>
                    <a:pt x="343359" y="134639"/>
                    <a:pt x="344457" y="134688"/>
                  </a:cubicBezTo>
                  <a:close/>
                  <a:moveTo>
                    <a:pt x="1142400" y="134687"/>
                  </a:moveTo>
                  <a:cubicBezTo>
                    <a:pt x="1143496" y="134735"/>
                    <a:pt x="1144575" y="135202"/>
                    <a:pt x="1145374" y="136077"/>
                  </a:cubicBezTo>
                  <a:lnTo>
                    <a:pt x="1148808" y="139829"/>
                  </a:lnTo>
                  <a:cubicBezTo>
                    <a:pt x="1150408" y="141577"/>
                    <a:pt x="1150287" y="144291"/>
                    <a:pt x="1148539" y="145890"/>
                  </a:cubicBezTo>
                  <a:lnTo>
                    <a:pt x="1144787" y="149323"/>
                  </a:lnTo>
                  <a:cubicBezTo>
                    <a:pt x="1143039" y="150923"/>
                    <a:pt x="1140325" y="150803"/>
                    <a:pt x="1138725" y="149055"/>
                  </a:cubicBezTo>
                  <a:lnTo>
                    <a:pt x="1135292" y="145303"/>
                  </a:lnTo>
                  <a:cubicBezTo>
                    <a:pt x="1133693" y="143554"/>
                    <a:pt x="1133813" y="140840"/>
                    <a:pt x="1135561" y="139241"/>
                  </a:cubicBezTo>
                  <a:lnTo>
                    <a:pt x="1139313" y="135807"/>
                  </a:lnTo>
                  <a:cubicBezTo>
                    <a:pt x="1140187" y="135008"/>
                    <a:pt x="1141302" y="134638"/>
                    <a:pt x="1142400" y="134687"/>
                  </a:cubicBezTo>
                  <a:close/>
                  <a:moveTo>
                    <a:pt x="766561" y="134687"/>
                  </a:moveTo>
                  <a:cubicBezTo>
                    <a:pt x="767659" y="134735"/>
                    <a:pt x="768736" y="135202"/>
                    <a:pt x="769537" y="136077"/>
                  </a:cubicBezTo>
                  <a:lnTo>
                    <a:pt x="772970" y="139829"/>
                  </a:lnTo>
                  <a:cubicBezTo>
                    <a:pt x="774569" y="141577"/>
                    <a:pt x="774449" y="144291"/>
                    <a:pt x="772701" y="145890"/>
                  </a:cubicBezTo>
                  <a:lnTo>
                    <a:pt x="768949" y="149323"/>
                  </a:lnTo>
                  <a:cubicBezTo>
                    <a:pt x="767200" y="150923"/>
                    <a:pt x="764487" y="150803"/>
                    <a:pt x="762888" y="149055"/>
                  </a:cubicBezTo>
                  <a:lnTo>
                    <a:pt x="759454" y="145303"/>
                  </a:lnTo>
                  <a:cubicBezTo>
                    <a:pt x="757854" y="143554"/>
                    <a:pt x="757975" y="140840"/>
                    <a:pt x="759723" y="139241"/>
                  </a:cubicBezTo>
                  <a:lnTo>
                    <a:pt x="763475" y="135807"/>
                  </a:lnTo>
                  <a:cubicBezTo>
                    <a:pt x="764349" y="135008"/>
                    <a:pt x="765465" y="134638"/>
                    <a:pt x="766561" y="134687"/>
                  </a:cubicBezTo>
                  <a:close/>
                  <a:moveTo>
                    <a:pt x="390723" y="134687"/>
                  </a:moveTo>
                  <a:cubicBezTo>
                    <a:pt x="391820" y="134735"/>
                    <a:pt x="392899" y="135202"/>
                    <a:pt x="393698" y="136077"/>
                  </a:cubicBezTo>
                  <a:lnTo>
                    <a:pt x="397132" y="139829"/>
                  </a:lnTo>
                  <a:cubicBezTo>
                    <a:pt x="398732" y="141577"/>
                    <a:pt x="398611" y="144291"/>
                    <a:pt x="396863" y="145890"/>
                  </a:cubicBezTo>
                  <a:lnTo>
                    <a:pt x="393111" y="149323"/>
                  </a:lnTo>
                  <a:cubicBezTo>
                    <a:pt x="391363" y="150923"/>
                    <a:pt x="388649" y="150803"/>
                    <a:pt x="387049" y="149055"/>
                  </a:cubicBezTo>
                  <a:lnTo>
                    <a:pt x="383616" y="145303"/>
                  </a:lnTo>
                  <a:cubicBezTo>
                    <a:pt x="382016" y="143554"/>
                    <a:pt x="382137" y="140840"/>
                    <a:pt x="383885" y="139241"/>
                  </a:cubicBezTo>
                  <a:lnTo>
                    <a:pt x="387637" y="135807"/>
                  </a:lnTo>
                  <a:cubicBezTo>
                    <a:pt x="388511" y="135008"/>
                    <a:pt x="389627" y="134638"/>
                    <a:pt x="390723" y="134687"/>
                  </a:cubicBezTo>
                  <a:close/>
                  <a:moveTo>
                    <a:pt x="1115075" y="125665"/>
                  </a:moveTo>
                  <a:lnTo>
                    <a:pt x="1117163" y="125665"/>
                  </a:lnTo>
                  <a:lnTo>
                    <a:pt x="1121373" y="125665"/>
                  </a:lnTo>
                  <a:cubicBezTo>
                    <a:pt x="1124982" y="125665"/>
                    <a:pt x="1127907" y="128590"/>
                    <a:pt x="1127907" y="132199"/>
                  </a:cubicBezTo>
                  <a:lnTo>
                    <a:pt x="1127907" y="140358"/>
                  </a:lnTo>
                  <a:cubicBezTo>
                    <a:pt x="1127907" y="143966"/>
                    <a:pt x="1124982" y="146892"/>
                    <a:pt x="1121373" y="146893"/>
                  </a:cubicBezTo>
                  <a:lnTo>
                    <a:pt x="1117163" y="146893"/>
                  </a:lnTo>
                  <a:lnTo>
                    <a:pt x="1117163" y="146892"/>
                  </a:lnTo>
                  <a:lnTo>
                    <a:pt x="1115075" y="146893"/>
                  </a:lnTo>
                  <a:cubicBezTo>
                    <a:pt x="1111466" y="146893"/>
                    <a:pt x="1108540" y="143966"/>
                    <a:pt x="1108540" y="140358"/>
                  </a:cubicBezTo>
                  <a:lnTo>
                    <a:pt x="1108540" y="132199"/>
                  </a:lnTo>
                  <a:cubicBezTo>
                    <a:pt x="1108540" y="128590"/>
                    <a:pt x="1111466" y="125665"/>
                    <a:pt x="1115075" y="125665"/>
                  </a:cubicBezTo>
                  <a:close/>
                  <a:moveTo>
                    <a:pt x="739236" y="125665"/>
                  </a:moveTo>
                  <a:lnTo>
                    <a:pt x="741326" y="125665"/>
                  </a:lnTo>
                  <a:lnTo>
                    <a:pt x="745534" y="125665"/>
                  </a:lnTo>
                  <a:cubicBezTo>
                    <a:pt x="749143" y="125665"/>
                    <a:pt x="752069" y="128590"/>
                    <a:pt x="752069" y="132199"/>
                  </a:cubicBezTo>
                  <a:lnTo>
                    <a:pt x="752069" y="140358"/>
                  </a:lnTo>
                  <a:cubicBezTo>
                    <a:pt x="752069" y="143966"/>
                    <a:pt x="749143" y="146892"/>
                    <a:pt x="745535" y="146893"/>
                  </a:cubicBezTo>
                  <a:lnTo>
                    <a:pt x="741326" y="146893"/>
                  </a:lnTo>
                  <a:lnTo>
                    <a:pt x="741326" y="146892"/>
                  </a:lnTo>
                  <a:lnTo>
                    <a:pt x="739237" y="146893"/>
                  </a:lnTo>
                  <a:cubicBezTo>
                    <a:pt x="735628" y="146893"/>
                    <a:pt x="732702" y="143966"/>
                    <a:pt x="732702" y="140358"/>
                  </a:cubicBezTo>
                  <a:lnTo>
                    <a:pt x="732702" y="132199"/>
                  </a:lnTo>
                  <a:cubicBezTo>
                    <a:pt x="732702" y="128590"/>
                    <a:pt x="735628" y="125665"/>
                    <a:pt x="739236" y="125665"/>
                  </a:cubicBezTo>
                  <a:close/>
                  <a:moveTo>
                    <a:pt x="363399" y="125665"/>
                  </a:moveTo>
                  <a:lnTo>
                    <a:pt x="365487" y="125665"/>
                  </a:lnTo>
                  <a:lnTo>
                    <a:pt x="369697" y="125665"/>
                  </a:lnTo>
                  <a:cubicBezTo>
                    <a:pt x="373306" y="125665"/>
                    <a:pt x="376231" y="128590"/>
                    <a:pt x="376231" y="132199"/>
                  </a:cubicBezTo>
                  <a:lnTo>
                    <a:pt x="376231" y="140358"/>
                  </a:lnTo>
                  <a:cubicBezTo>
                    <a:pt x="376231" y="143966"/>
                    <a:pt x="373306" y="146892"/>
                    <a:pt x="369697" y="146893"/>
                  </a:cubicBezTo>
                  <a:lnTo>
                    <a:pt x="365487" y="146893"/>
                  </a:lnTo>
                  <a:lnTo>
                    <a:pt x="365487" y="146892"/>
                  </a:lnTo>
                  <a:lnTo>
                    <a:pt x="363399" y="146893"/>
                  </a:lnTo>
                  <a:cubicBezTo>
                    <a:pt x="359791" y="146893"/>
                    <a:pt x="356864" y="143966"/>
                    <a:pt x="356864" y="140358"/>
                  </a:cubicBezTo>
                  <a:lnTo>
                    <a:pt x="356864" y="132199"/>
                  </a:lnTo>
                  <a:cubicBezTo>
                    <a:pt x="356864" y="128590"/>
                    <a:pt x="359790" y="125665"/>
                    <a:pt x="363399" y="125665"/>
                  </a:cubicBezTo>
                  <a:close/>
                  <a:moveTo>
                    <a:pt x="1314659" y="117604"/>
                  </a:moveTo>
                  <a:cubicBezTo>
                    <a:pt x="1315756" y="117653"/>
                    <a:pt x="1316835" y="118119"/>
                    <a:pt x="1317635" y="118994"/>
                  </a:cubicBezTo>
                  <a:lnTo>
                    <a:pt x="1321068" y="122745"/>
                  </a:lnTo>
                  <a:cubicBezTo>
                    <a:pt x="1322667" y="124494"/>
                    <a:pt x="1322547" y="127208"/>
                    <a:pt x="1320799" y="128808"/>
                  </a:cubicBezTo>
                  <a:lnTo>
                    <a:pt x="1317047" y="132241"/>
                  </a:lnTo>
                  <a:cubicBezTo>
                    <a:pt x="1315299" y="133841"/>
                    <a:pt x="1312585" y="133720"/>
                    <a:pt x="1310985" y="131972"/>
                  </a:cubicBezTo>
                  <a:lnTo>
                    <a:pt x="1307552" y="128220"/>
                  </a:lnTo>
                  <a:cubicBezTo>
                    <a:pt x="1305953" y="126472"/>
                    <a:pt x="1306073" y="123758"/>
                    <a:pt x="1307820" y="122158"/>
                  </a:cubicBezTo>
                  <a:lnTo>
                    <a:pt x="1311573" y="118725"/>
                  </a:lnTo>
                  <a:cubicBezTo>
                    <a:pt x="1312447" y="117925"/>
                    <a:pt x="1313562" y="117555"/>
                    <a:pt x="1314659" y="117604"/>
                  </a:cubicBezTo>
                  <a:close/>
                  <a:moveTo>
                    <a:pt x="938821" y="117604"/>
                  </a:moveTo>
                  <a:cubicBezTo>
                    <a:pt x="939919" y="117653"/>
                    <a:pt x="940997" y="118119"/>
                    <a:pt x="941797" y="118994"/>
                  </a:cubicBezTo>
                  <a:lnTo>
                    <a:pt x="945230" y="122745"/>
                  </a:lnTo>
                  <a:cubicBezTo>
                    <a:pt x="946829" y="124494"/>
                    <a:pt x="946709" y="127208"/>
                    <a:pt x="944961" y="128808"/>
                  </a:cubicBezTo>
                  <a:lnTo>
                    <a:pt x="941209" y="132241"/>
                  </a:lnTo>
                  <a:cubicBezTo>
                    <a:pt x="939461" y="133841"/>
                    <a:pt x="936746" y="133720"/>
                    <a:pt x="935147" y="131972"/>
                  </a:cubicBezTo>
                  <a:lnTo>
                    <a:pt x="931714" y="128220"/>
                  </a:lnTo>
                  <a:cubicBezTo>
                    <a:pt x="930114" y="126472"/>
                    <a:pt x="930235" y="123758"/>
                    <a:pt x="931983" y="122158"/>
                  </a:cubicBezTo>
                  <a:lnTo>
                    <a:pt x="935735" y="118725"/>
                  </a:lnTo>
                  <a:cubicBezTo>
                    <a:pt x="936609" y="117925"/>
                    <a:pt x="937725" y="117555"/>
                    <a:pt x="938821" y="117604"/>
                  </a:cubicBezTo>
                  <a:close/>
                  <a:moveTo>
                    <a:pt x="562983" y="117604"/>
                  </a:moveTo>
                  <a:cubicBezTo>
                    <a:pt x="564080" y="117653"/>
                    <a:pt x="565159" y="118119"/>
                    <a:pt x="565958" y="118994"/>
                  </a:cubicBezTo>
                  <a:lnTo>
                    <a:pt x="569391" y="122745"/>
                  </a:lnTo>
                  <a:cubicBezTo>
                    <a:pt x="570991" y="124494"/>
                    <a:pt x="570871" y="127208"/>
                    <a:pt x="569123" y="128808"/>
                  </a:cubicBezTo>
                  <a:lnTo>
                    <a:pt x="565370" y="132241"/>
                  </a:lnTo>
                  <a:cubicBezTo>
                    <a:pt x="563623" y="133841"/>
                    <a:pt x="560909" y="133720"/>
                    <a:pt x="559309" y="131972"/>
                  </a:cubicBezTo>
                  <a:lnTo>
                    <a:pt x="555876" y="128220"/>
                  </a:lnTo>
                  <a:cubicBezTo>
                    <a:pt x="554276" y="126472"/>
                    <a:pt x="554397" y="123758"/>
                    <a:pt x="556145" y="122158"/>
                  </a:cubicBezTo>
                  <a:lnTo>
                    <a:pt x="559896" y="118725"/>
                  </a:lnTo>
                  <a:cubicBezTo>
                    <a:pt x="560771" y="117925"/>
                    <a:pt x="561887" y="117555"/>
                    <a:pt x="562983" y="117604"/>
                  </a:cubicBezTo>
                  <a:close/>
                  <a:moveTo>
                    <a:pt x="187145" y="117604"/>
                  </a:moveTo>
                  <a:cubicBezTo>
                    <a:pt x="188242" y="117653"/>
                    <a:pt x="189321" y="118119"/>
                    <a:pt x="190121" y="118994"/>
                  </a:cubicBezTo>
                  <a:lnTo>
                    <a:pt x="193554" y="122745"/>
                  </a:lnTo>
                  <a:cubicBezTo>
                    <a:pt x="195153" y="124494"/>
                    <a:pt x="195032" y="127208"/>
                    <a:pt x="193284" y="128808"/>
                  </a:cubicBezTo>
                  <a:lnTo>
                    <a:pt x="189533" y="132241"/>
                  </a:lnTo>
                  <a:cubicBezTo>
                    <a:pt x="187785" y="133841"/>
                    <a:pt x="185070" y="133720"/>
                    <a:pt x="183471" y="131972"/>
                  </a:cubicBezTo>
                  <a:lnTo>
                    <a:pt x="180038" y="128220"/>
                  </a:lnTo>
                  <a:cubicBezTo>
                    <a:pt x="178439" y="126472"/>
                    <a:pt x="178559" y="123758"/>
                    <a:pt x="180307" y="122158"/>
                  </a:cubicBezTo>
                  <a:lnTo>
                    <a:pt x="184059" y="118725"/>
                  </a:lnTo>
                  <a:cubicBezTo>
                    <a:pt x="184933" y="117925"/>
                    <a:pt x="186049" y="117555"/>
                    <a:pt x="187145" y="117604"/>
                  </a:cubicBezTo>
                  <a:close/>
                  <a:moveTo>
                    <a:pt x="1361283" y="88929"/>
                  </a:moveTo>
                  <a:cubicBezTo>
                    <a:pt x="1363419" y="89250"/>
                    <a:pt x="1365526" y="89995"/>
                    <a:pt x="1367484" y="91194"/>
                  </a:cubicBezTo>
                  <a:lnTo>
                    <a:pt x="1405255" y="114321"/>
                  </a:lnTo>
                  <a:cubicBezTo>
                    <a:pt x="1413087" y="119116"/>
                    <a:pt x="1415548" y="129352"/>
                    <a:pt x="1410753" y="137183"/>
                  </a:cubicBezTo>
                  <a:lnTo>
                    <a:pt x="1397602" y="158662"/>
                  </a:lnTo>
                  <a:cubicBezTo>
                    <a:pt x="1392807" y="166493"/>
                    <a:pt x="1382571" y="168954"/>
                    <a:pt x="1374740" y="164159"/>
                  </a:cubicBezTo>
                  <a:lnTo>
                    <a:pt x="1336969" y="141033"/>
                  </a:lnTo>
                  <a:cubicBezTo>
                    <a:pt x="1329138" y="136237"/>
                    <a:pt x="1326676" y="126002"/>
                    <a:pt x="1331471" y="118170"/>
                  </a:cubicBezTo>
                  <a:lnTo>
                    <a:pt x="1344622" y="96692"/>
                  </a:lnTo>
                  <a:cubicBezTo>
                    <a:pt x="1348219" y="90818"/>
                    <a:pt x="1354876" y="87965"/>
                    <a:pt x="1361283" y="88929"/>
                  </a:cubicBezTo>
                  <a:close/>
                  <a:moveTo>
                    <a:pt x="985444" y="88929"/>
                  </a:moveTo>
                  <a:cubicBezTo>
                    <a:pt x="987580" y="89250"/>
                    <a:pt x="989689" y="89995"/>
                    <a:pt x="991646" y="91194"/>
                  </a:cubicBezTo>
                  <a:lnTo>
                    <a:pt x="1029417" y="114321"/>
                  </a:lnTo>
                  <a:cubicBezTo>
                    <a:pt x="1037249" y="119116"/>
                    <a:pt x="1039710" y="129352"/>
                    <a:pt x="1034915" y="137183"/>
                  </a:cubicBezTo>
                  <a:lnTo>
                    <a:pt x="1021765" y="158662"/>
                  </a:lnTo>
                  <a:cubicBezTo>
                    <a:pt x="1016969" y="166493"/>
                    <a:pt x="1006733" y="168954"/>
                    <a:pt x="998902" y="164159"/>
                  </a:cubicBezTo>
                  <a:lnTo>
                    <a:pt x="961131" y="141033"/>
                  </a:lnTo>
                  <a:cubicBezTo>
                    <a:pt x="953299" y="136237"/>
                    <a:pt x="950838" y="126002"/>
                    <a:pt x="955633" y="118170"/>
                  </a:cubicBezTo>
                  <a:lnTo>
                    <a:pt x="968784" y="96692"/>
                  </a:lnTo>
                  <a:cubicBezTo>
                    <a:pt x="972380" y="90818"/>
                    <a:pt x="979037" y="87965"/>
                    <a:pt x="985444" y="88929"/>
                  </a:cubicBezTo>
                  <a:close/>
                  <a:moveTo>
                    <a:pt x="609606" y="88929"/>
                  </a:moveTo>
                  <a:cubicBezTo>
                    <a:pt x="611742" y="89250"/>
                    <a:pt x="613850" y="89995"/>
                    <a:pt x="615808" y="91194"/>
                  </a:cubicBezTo>
                  <a:lnTo>
                    <a:pt x="653580" y="114321"/>
                  </a:lnTo>
                  <a:cubicBezTo>
                    <a:pt x="661411" y="119116"/>
                    <a:pt x="663872" y="129352"/>
                    <a:pt x="659077" y="137183"/>
                  </a:cubicBezTo>
                  <a:lnTo>
                    <a:pt x="645926" y="158662"/>
                  </a:lnTo>
                  <a:cubicBezTo>
                    <a:pt x="641131" y="166493"/>
                    <a:pt x="630895" y="168954"/>
                    <a:pt x="623063" y="164159"/>
                  </a:cubicBezTo>
                  <a:lnTo>
                    <a:pt x="585293" y="141033"/>
                  </a:lnTo>
                  <a:cubicBezTo>
                    <a:pt x="577461" y="136237"/>
                    <a:pt x="575000" y="126002"/>
                    <a:pt x="579795" y="118170"/>
                  </a:cubicBezTo>
                  <a:lnTo>
                    <a:pt x="592946" y="96692"/>
                  </a:lnTo>
                  <a:cubicBezTo>
                    <a:pt x="596542" y="90818"/>
                    <a:pt x="603199" y="87965"/>
                    <a:pt x="609606" y="88929"/>
                  </a:cubicBezTo>
                  <a:close/>
                  <a:moveTo>
                    <a:pt x="233769" y="88929"/>
                  </a:moveTo>
                  <a:cubicBezTo>
                    <a:pt x="235905" y="89250"/>
                    <a:pt x="238012" y="89995"/>
                    <a:pt x="239970" y="91194"/>
                  </a:cubicBezTo>
                  <a:lnTo>
                    <a:pt x="277742" y="114321"/>
                  </a:lnTo>
                  <a:cubicBezTo>
                    <a:pt x="285573" y="119116"/>
                    <a:pt x="288034" y="129352"/>
                    <a:pt x="283239" y="137183"/>
                  </a:cubicBezTo>
                  <a:lnTo>
                    <a:pt x="270088" y="158662"/>
                  </a:lnTo>
                  <a:cubicBezTo>
                    <a:pt x="265293" y="166493"/>
                    <a:pt x="255058" y="168954"/>
                    <a:pt x="247226" y="164159"/>
                  </a:cubicBezTo>
                  <a:lnTo>
                    <a:pt x="209455" y="141033"/>
                  </a:lnTo>
                  <a:cubicBezTo>
                    <a:pt x="201623" y="136237"/>
                    <a:pt x="199162" y="126002"/>
                    <a:pt x="203957" y="118170"/>
                  </a:cubicBezTo>
                  <a:lnTo>
                    <a:pt x="217108" y="96692"/>
                  </a:lnTo>
                  <a:cubicBezTo>
                    <a:pt x="220705" y="90818"/>
                    <a:pt x="227361" y="87965"/>
                    <a:pt x="233769" y="88929"/>
                  </a:cubicBezTo>
                  <a:close/>
                  <a:moveTo>
                    <a:pt x="1326258" y="83986"/>
                  </a:moveTo>
                  <a:cubicBezTo>
                    <a:pt x="1327918" y="84190"/>
                    <a:pt x="1329501" y="85025"/>
                    <a:pt x="1330612" y="86447"/>
                  </a:cubicBezTo>
                  <a:lnTo>
                    <a:pt x="1335384" y="92546"/>
                  </a:lnTo>
                  <a:cubicBezTo>
                    <a:pt x="1337608" y="95389"/>
                    <a:pt x="1337106" y="99497"/>
                    <a:pt x="1334264" y="101720"/>
                  </a:cubicBezTo>
                  <a:lnTo>
                    <a:pt x="1327837" y="106747"/>
                  </a:lnTo>
                  <a:cubicBezTo>
                    <a:pt x="1324994" y="108970"/>
                    <a:pt x="1320888" y="108468"/>
                    <a:pt x="1318664" y="105626"/>
                  </a:cubicBezTo>
                  <a:lnTo>
                    <a:pt x="1313892" y="99526"/>
                  </a:lnTo>
                  <a:cubicBezTo>
                    <a:pt x="1311669" y="96683"/>
                    <a:pt x="1312171" y="92577"/>
                    <a:pt x="1315013" y="90353"/>
                  </a:cubicBezTo>
                  <a:lnTo>
                    <a:pt x="1321439" y="85326"/>
                  </a:lnTo>
                  <a:cubicBezTo>
                    <a:pt x="1322861" y="84214"/>
                    <a:pt x="1324598" y="83784"/>
                    <a:pt x="1326258" y="83986"/>
                  </a:cubicBezTo>
                  <a:close/>
                  <a:moveTo>
                    <a:pt x="950420" y="83986"/>
                  </a:moveTo>
                  <a:cubicBezTo>
                    <a:pt x="952080" y="84190"/>
                    <a:pt x="953663" y="85025"/>
                    <a:pt x="954774" y="86447"/>
                  </a:cubicBezTo>
                  <a:lnTo>
                    <a:pt x="959546" y="92546"/>
                  </a:lnTo>
                  <a:cubicBezTo>
                    <a:pt x="961770" y="95389"/>
                    <a:pt x="961268" y="99497"/>
                    <a:pt x="958425" y="101720"/>
                  </a:cubicBezTo>
                  <a:lnTo>
                    <a:pt x="951999" y="106747"/>
                  </a:lnTo>
                  <a:cubicBezTo>
                    <a:pt x="949156" y="108970"/>
                    <a:pt x="945050" y="108468"/>
                    <a:pt x="942826" y="105626"/>
                  </a:cubicBezTo>
                  <a:lnTo>
                    <a:pt x="938055" y="99526"/>
                  </a:lnTo>
                  <a:cubicBezTo>
                    <a:pt x="935831" y="96683"/>
                    <a:pt x="936333" y="92577"/>
                    <a:pt x="939175" y="90353"/>
                  </a:cubicBezTo>
                  <a:lnTo>
                    <a:pt x="945602" y="85326"/>
                  </a:lnTo>
                  <a:cubicBezTo>
                    <a:pt x="947023" y="84214"/>
                    <a:pt x="948760" y="83784"/>
                    <a:pt x="950420" y="83986"/>
                  </a:cubicBezTo>
                  <a:close/>
                  <a:moveTo>
                    <a:pt x="574582" y="83986"/>
                  </a:moveTo>
                  <a:cubicBezTo>
                    <a:pt x="576242" y="84190"/>
                    <a:pt x="577825" y="85025"/>
                    <a:pt x="578936" y="86447"/>
                  </a:cubicBezTo>
                  <a:lnTo>
                    <a:pt x="583708" y="92546"/>
                  </a:lnTo>
                  <a:cubicBezTo>
                    <a:pt x="585931" y="95389"/>
                    <a:pt x="585430" y="99497"/>
                    <a:pt x="582587" y="101720"/>
                  </a:cubicBezTo>
                  <a:lnTo>
                    <a:pt x="576161" y="106747"/>
                  </a:lnTo>
                  <a:cubicBezTo>
                    <a:pt x="573318" y="108970"/>
                    <a:pt x="569211" y="108468"/>
                    <a:pt x="566988" y="105626"/>
                  </a:cubicBezTo>
                  <a:lnTo>
                    <a:pt x="562216" y="99526"/>
                  </a:lnTo>
                  <a:cubicBezTo>
                    <a:pt x="559993" y="96683"/>
                    <a:pt x="560494" y="92577"/>
                    <a:pt x="563337" y="90353"/>
                  </a:cubicBezTo>
                  <a:lnTo>
                    <a:pt x="569763" y="85326"/>
                  </a:lnTo>
                  <a:cubicBezTo>
                    <a:pt x="571185" y="84214"/>
                    <a:pt x="572922" y="83784"/>
                    <a:pt x="574582" y="83986"/>
                  </a:cubicBezTo>
                  <a:close/>
                  <a:moveTo>
                    <a:pt x="198744" y="83986"/>
                  </a:moveTo>
                  <a:cubicBezTo>
                    <a:pt x="200404" y="84190"/>
                    <a:pt x="201987" y="85025"/>
                    <a:pt x="203098" y="86447"/>
                  </a:cubicBezTo>
                  <a:lnTo>
                    <a:pt x="207870" y="92546"/>
                  </a:lnTo>
                  <a:cubicBezTo>
                    <a:pt x="210093" y="95389"/>
                    <a:pt x="209592" y="99497"/>
                    <a:pt x="206750" y="101720"/>
                  </a:cubicBezTo>
                  <a:lnTo>
                    <a:pt x="200323" y="106747"/>
                  </a:lnTo>
                  <a:cubicBezTo>
                    <a:pt x="197480" y="108970"/>
                    <a:pt x="193374" y="108468"/>
                    <a:pt x="191150" y="105626"/>
                  </a:cubicBezTo>
                  <a:lnTo>
                    <a:pt x="186378" y="99526"/>
                  </a:lnTo>
                  <a:cubicBezTo>
                    <a:pt x="184155" y="96683"/>
                    <a:pt x="184656" y="92577"/>
                    <a:pt x="187499" y="90353"/>
                  </a:cubicBezTo>
                  <a:lnTo>
                    <a:pt x="193925" y="85326"/>
                  </a:lnTo>
                  <a:cubicBezTo>
                    <a:pt x="195346" y="84214"/>
                    <a:pt x="197084" y="83784"/>
                    <a:pt x="198744" y="83986"/>
                  </a:cubicBezTo>
                  <a:close/>
                  <a:moveTo>
                    <a:pt x="1285835" y="83960"/>
                  </a:moveTo>
                  <a:cubicBezTo>
                    <a:pt x="1289126" y="84362"/>
                    <a:pt x="1292264" y="86019"/>
                    <a:pt x="1294469" y="88837"/>
                  </a:cubicBezTo>
                  <a:lnTo>
                    <a:pt x="1303930" y="100932"/>
                  </a:lnTo>
                  <a:cubicBezTo>
                    <a:pt x="1308339" y="106568"/>
                    <a:pt x="1307344" y="114711"/>
                    <a:pt x="1301708" y="119120"/>
                  </a:cubicBezTo>
                  <a:lnTo>
                    <a:pt x="1281405" y="135001"/>
                  </a:lnTo>
                  <a:cubicBezTo>
                    <a:pt x="1275770" y="139409"/>
                    <a:pt x="1267627" y="138415"/>
                    <a:pt x="1263218" y="132779"/>
                  </a:cubicBezTo>
                  <a:lnTo>
                    <a:pt x="1253757" y="120684"/>
                  </a:lnTo>
                  <a:cubicBezTo>
                    <a:pt x="1249348" y="115048"/>
                    <a:pt x="1250343" y="106905"/>
                    <a:pt x="1255978" y="102496"/>
                  </a:cubicBezTo>
                  <a:lnTo>
                    <a:pt x="1276281" y="86615"/>
                  </a:lnTo>
                  <a:cubicBezTo>
                    <a:pt x="1279099" y="84411"/>
                    <a:pt x="1282544" y="83557"/>
                    <a:pt x="1285835" y="83960"/>
                  </a:cubicBezTo>
                  <a:close/>
                  <a:moveTo>
                    <a:pt x="909996" y="83960"/>
                  </a:moveTo>
                  <a:cubicBezTo>
                    <a:pt x="913288" y="84362"/>
                    <a:pt x="916426" y="86019"/>
                    <a:pt x="918630" y="88837"/>
                  </a:cubicBezTo>
                  <a:lnTo>
                    <a:pt x="928092" y="100932"/>
                  </a:lnTo>
                  <a:cubicBezTo>
                    <a:pt x="932500" y="106568"/>
                    <a:pt x="931506" y="114711"/>
                    <a:pt x="925870" y="119120"/>
                  </a:cubicBezTo>
                  <a:lnTo>
                    <a:pt x="905568" y="135001"/>
                  </a:lnTo>
                  <a:cubicBezTo>
                    <a:pt x="899932" y="139409"/>
                    <a:pt x="891788" y="138415"/>
                    <a:pt x="887379" y="132779"/>
                  </a:cubicBezTo>
                  <a:lnTo>
                    <a:pt x="877919" y="120684"/>
                  </a:lnTo>
                  <a:cubicBezTo>
                    <a:pt x="873510" y="115048"/>
                    <a:pt x="874505" y="106905"/>
                    <a:pt x="880141" y="102496"/>
                  </a:cubicBezTo>
                  <a:lnTo>
                    <a:pt x="900443" y="86615"/>
                  </a:lnTo>
                  <a:cubicBezTo>
                    <a:pt x="903261" y="84411"/>
                    <a:pt x="906706" y="83557"/>
                    <a:pt x="909996" y="83960"/>
                  </a:cubicBezTo>
                  <a:close/>
                  <a:moveTo>
                    <a:pt x="534159" y="83960"/>
                  </a:moveTo>
                  <a:cubicBezTo>
                    <a:pt x="537450" y="84362"/>
                    <a:pt x="540588" y="86019"/>
                    <a:pt x="542793" y="88837"/>
                  </a:cubicBezTo>
                  <a:lnTo>
                    <a:pt x="552254" y="100932"/>
                  </a:lnTo>
                  <a:cubicBezTo>
                    <a:pt x="556662" y="106568"/>
                    <a:pt x="555668" y="114711"/>
                    <a:pt x="550031" y="119120"/>
                  </a:cubicBezTo>
                  <a:lnTo>
                    <a:pt x="529729" y="135001"/>
                  </a:lnTo>
                  <a:cubicBezTo>
                    <a:pt x="524094" y="139409"/>
                    <a:pt x="515950" y="138415"/>
                    <a:pt x="511541" y="132779"/>
                  </a:cubicBezTo>
                  <a:lnTo>
                    <a:pt x="502080" y="120684"/>
                  </a:lnTo>
                  <a:cubicBezTo>
                    <a:pt x="497672" y="115048"/>
                    <a:pt x="498667" y="106905"/>
                    <a:pt x="504302" y="102496"/>
                  </a:cubicBezTo>
                  <a:lnTo>
                    <a:pt x="524604" y="86615"/>
                  </a:lnTo>
                  <a:cubicBezTo>
                    <a:pt x="527423" y="84411"/>
                    <a:pt x="530868" y="83557"/>
                    <a:pt x="534159" y="83960"/>
                  </a:cubicBezTo>
                  <a:close/>
                  <a:moveTo>
                    <a:pt x="158321" y="83960"/>
                  </a:moveTo>
                  <a:cubicBezTo>
                    <a:pt x="161612" y="84362"/>
                    <a:pt x="164750" y="86019"/>
                    <a:pt x="166954" y="88837"/>
                  </a:cubicBezTo>
                  <a:lnTo>
                    <a:pt x="176416" y="100932"/>
                  </a:lnTo>
                  <a:cubicBezTo>
                    <a:pt x="180825" y="106568"/>
                    <a:pt x="179830" y="114711"/>
                    <a:pt x="174193" y="119120"/>
                  </a:cubicBezTo>
                  <a:lnTo>
                    <a:pt x="153891" y="135001"/>
                  </a:lnTo>
                  <a:cubicBezTo>
                    <a:pt x="148255" y="139409"/>
                    <a:pt x="140112" y="138415"/>
                    <a:pt x="135704" y="132779"/>
                  </a:cubicBezTo>
                  <a:lnTo>
                    <a:pt x="132942" y="129249"/>
                  </a:lnTo>
                  <a:lnTo>
                    <a:pt x="146342" y="88512"/>
                  </a:lnTo>
                  <a:lnTo>
                    <a:pt x="148766" y="86615"/>
                  </a:lnTo>
                  <a:cubicBezTo>
                    <a:pt x="151585" y="84411"/>
                    <a:pt x="155030" y="83557"/>
                    <a:pt x="158321" y="83960"/>
                  </a:cubicBezTo>
                  <a:close/>
                  <a:moveTo>
                    <a:pt x="1418088" y="81120"/>
                  </a:moveTo>
                  <a:lnTo>
                    <a:pt x="1434001" y="129496"/>
                  </a:lnTo>
                  <a:lnTo>
                    <a:pt x="1411927" y="109059"/>
                  </a:lnTo>
                  <a:cubicBezTo>
                    <a:pt x="1406068" y="103633"/>
                    <a:pt x="1405715" y="94485"/>
                    <a:pt x="1411140" y="88625"/>
                  </a:cubicBezTo>
                  <a:close/>
                  <a:moveTo>
                    <a:pt x="1396109" y="77401"/>
                  </a:moveTo>
                  <a:cubicBezTo>
                    <a:pt x="1397264" y="77718"/>
                    <a:pt x="1398299" y="78478"/>
                    <a:pt x="1398938" y="79602"/>
                  </a:cubicBezTo>
                  <a:lnTo>
                    <a:pt x="1402519" y="85901"/>
                  </a:lnTo>
                  <a:cubicBezTo>
                    <a:pt x="1403798" y="88150"/>
                    <a:pt x="1403011" y="91010"/>
                    <a:pt x="1400762" y="92289"/>
                  </a:cubicBezTo>
                  <a:lnTo>
                    <a:pt x="1394593" y="95796"/>
                  </a:lnTo>
                  <a:cubicBezTo>
                    <a:pt x="1392344" y="97074"/>
                    <a:pt x="1389484" y="96287"/>
                    <a:pt x="1388205" y="94038"/>
                  </a:cubicBezTo>
                  <a:lnTo>
                    <a:pt x="1384624" y="87740"/>
                  </a:lnTo>
                  <a:cubicBezTo>
                    <a:pt x="1383346" y="85491"/>
                    <a:pt x="1384133" y="82630"/>
                    <a:pt x="1386382" y="81352"/>
                  </a:cubicBezTo>
                  <a:lnTo>
                    <a:pt x="1392551" y="77845"/>
                  </a:lnTo>
                  <a:cubicBezTo>
                    <a:pt x="1393675" y="77206"/>
                    <a:pt x="1394952" y="77082"/>
                    <a:pt x="1396109" y="77401"/>
                  </a:cubicBezTo>
                  <a:close/>
                  <a:moveTo>
                    <a:pt x="1020270" y="77401"/>
                  </a:moveTo>
                  <a:cubicBezTo>
                    <a:pt x="1021426" y="77718"/>
                    <a:pt x="1022461" y="78478"/>
                    <a:pt x="1023101" y="79602"/>
                  </a:cubicBezTo>
                  <a:lnTo>
                    <a:pt x="1026681" y="85901"/>
                  </a:lnTo>
                  <a:cubicBezTo>
                    <a:pt x="1027960" y="88150"/>
                    <a:pt x="1027173" y="91010"/>
                    <a:pt x="1024924" y="92289"/>
                  </a:cubicBezTo>
                  <a:lnTo>
                    <a:pt x="1018755" y="95796"/>
                  </a:lnTo>
                  <a:cubicBezTo>
                    <a:pt x="1016506" y="97074"/>
                    <a:pt x="1013646" y="96287"/>
                    <a:pt x="1012367" y="94038"/>
                  </a:cubicBezTo>
                  <a:lnTo>
                    <a:pt x="1008786" y="87740"/>
                  </a:lnTo>
                  <a:cubicBezTo>
                    <a:pt x="1007508" y="85491"/>
                    <a:pt x="1008295" y="82630"/>
                    <a:pt x="1010544" y="81352"/>
                  </a:cubicBezTo>
                  <a:lnTo>
                    <a:pt x="1016712" y="77845"/>
                  </a:lnTo>
                  <a:cubicBezTo>
                    <a:pt x="1017837" y="77206"/>
                    <a:pt x="1019114" y="77082"/>
                    <a:pt x="1020270" y="77401"/>
                  </a:cubicBezTo>
                  <a:close/>
                  <a:moveTo>
                    <a:pt x="644432" y="77401"/>
                  </a:moveTo>
                  <a:cubicBezTo>
                    <a:pt x="645588" y="77718"/>
                    <a:pt x="646623" y="78478"/>
                    <a:pt x="647262" y="79602"/>
                  </a:cubicBezTo>
                  <a:lnTo>
                    <a:pt x="650843" y="85901"/>
                  </a:lnTo>
                  <a:cubicBezTo>
                    <a:pt x="652121" y="88150"/>
                    <a:pt x="651335" y="91010"/>
                    <a:pt x="649086" y="92289"/>
                  </a:cubicBezTo>
                  <a:lnTo>
                    <a:pt x="642917" y="95796"/>
                  </a:lnTo>
                  <a:cubicBezTo>
                    <a:pt x="640668" y="97074"/>
                    <a:pt x="637807" y="96287"/>
                    <a:pt x="636529" y="94038"/>
                  </a:cubicBezTo>
                  <a:lnTo>
                    <a:pt x="632948" y="87740"/>
                  </a:lnTo>
                  <a:cubicBezTo>
                    <a:pt x="631670" y="85491"/>
                    <a:pt x="632456" y="82630"/>
                    <a:pt x="634706" y="81352"/>
                  </a:cubicBezTo>
                  <a:lnTo>
                    <a:pt x="640875" y="77845"/>
                  </a:lnTo>
                  <a:cubicBezTo>
                    <a:pt x="641999" y="77206"/>
                    <a:pt x="643276" y="77082"/>
                    <a:pt x="644432" y="77401"/>
                  </a:cubicBezTo>
                  <a:close/>
                  <a:moveTo>
                    <a:pt x="268595" y="77401"/>
                  </a:moveTo>
                  <a:cubicBezTo>
                    <a:pt x="269751" y="77718"/>
                    <a:pt x="270785" y="78478"/>
                    <a:pt x="271424" y="79602"/>
                  </a:cubicBezTo>
                  <a:lnTo>
                    <a:pt x="275005" y="85901"/>
                  </a:lnTo>
                  <a:cubicBezTo>
                    <a:pt x="276284" y="88150"/>
                    <a:pt x="275497" y="91010"/>
                    <a:pt x="273248" y="92289"/>
                  </a:cubicBezTo>
                  <a:lnTo>
                    <a:pt x="267079" y="95796"/>
                  </a:lnTo>
                  <a:cubicBezTo>
                    <a:pt x="264830" y="97074"/>
                    <a:pt x="261970" y="96287"/>
                    <a:pt x="260691" y="94038"/>
                  </a:cubicBezTo>
                  <a:lnTo>
                    <a:pt x="257110" y="87740"/>
                  </a:lnTo>
                  <a:cubicBezTo>
                    <a:pt x="255832" y="85491"/>
                    <a:pt x="256619" y="82630"/>
                    <a:pt x="258868" y="81352"/>
                  </a:cubicBezTo>
                  <a:lnTo>
                    <a:pt x="265036" y="77845"/>
                  </a:lnTo>
                  <a:cubicBezTo>
                    <a:pt x="266161" y="77206"/>
                    <a:pt x="267438" y="77082"/>
                    <a:pt x="268595" y="77401"/>
                  </a:cubicBezTo>
                  <a:close/>
                  <a:moveTo>
                    <a:pt x="1060237" y="67926"/>
                  </a:moveTo>
                  <a:cubicBezTo>
                    <a:pt x="1063935" y="67784"/>
                    <a:pt x="1067687" y="69052"/>
                    <a:pt x="1070617" y="71765"/>
                  </a:cubicBezTo>
                  <a:lnTo>
                    <a:pt x="1100287" y="99233"/>
                  </a:lnTo>
                  <a:cubicBezTo>
                    <a:pt x="1106147" y="104659"/>
                    <a:pt x="1106500" y="113808"/>
                    <a:pt x="1101075" y="119669"/>
                  </a:cubicBezTo>
                  <a:lnTo>
                    <a:pt x="1086194" y="135741"/>
                  </a:lnTo>
                  <a:cubicBezTo>
                    <a:pt x="1080768" y="141601"/>
                    <a:pt x="1071620" y="141954"/>
                    <a:pt x="1065759" y="136528"/>
                  </a:cubicBezTo>
                  <a:lnTo>
                    <a:pt x="1036089" y="109059"/>
                  </a:lnTo>
                  <a:cubicBezTo>
                    <a:pt x="1030229" y="103633"/>
                    <a:pt x="1029877" y="94485"/>
                    <a:pt x="1035302" y="88625"/>
                  </a:cubicBezTo>
                  <a:lnTo>
                    <a:pt x="1050182" y="72552"/>
                  </a:lnTo>
                  <a:cubicBezTo>
                    <a:pt x="1052895" y="69622"/>
                    <a:pt x="1056539" y="68069"/>
                    <a:pt x="1060237" y="67926"/>
                  </a:cubicBezTo>
                  <a:close/>
                  <a:moveTo>
                    <a:pt x="684399" y="67926"/>
                  </a:moveTo>
                  <a:cubicBezTo>
                    <a:pt x="688097" y="67784"/>
                    <a:pt x="691849" y="69052"/>
                    <a:pt x="694780" y="71765"/>
                  </a:cubicBezTo>
                  <a:lnTo>
                    <a:pt x="724449" y="99233"/>
                  </a:lnTo>
                  <a:cubicBezTo>
                    <a:pt x="730310" y="104659"/>
                    <a:pt x="730662" y="113808"/>
                    <a:pt x="725236" y="119669"/>
                  </a:cubicBezTo>
                  <a:lnTo>
                    <a:pt x="710356" y="135741"/>
                  </a:lnTo>
                  <a:cubicBezTo>
                    <a:pt x="704931" y="141601"/>
                    <a:pt x="695782" y="141954"/>
                    <a:pt x="689921" y="136528"/>
                  </a:cubicBezTo>
                  <a:lnTo>
                    <a:pt x="660251" y="109059"/>
                  </a:lnTo>
                  <a:cubicBezTo>
                    <a:pt x="654391" y="103633"/>
                    <a:pt x="654038" y="94485"/>
                    <a:pt x="659464" y="88625"/>
                  </a:cubicBezTo>
                  <a:lnTo>
                    <a:pt x="674344" y="72552"/>
                  </a:lnTo>
                  <a:cubicBezTo>
                    <a:pt x="677057" y="69622"/>
                    <a:pt x="680700" y="68069"/>
                    <a:pt x="684399" y="67926"/>
                  </a:cubicBezTo>
                  <a:close/>
                  <a:moveTo>
                    <a:pt x="308561" y="67926"/>
                  </a:moveTo>
                  <a:cubicBezTo>
                    <a:pt x="312259" y="67784"/>
                    <a:pt x="316011" y="69052"/>
                    <a:pt x="318942" y="71765"/>
                  </a:cubicBezTo>
                  <a:lnTo>
                    <a:pt x="348611" y="99233"/>
                  </a:lnTo>
                  <a:cubicBezTo>
                    <a:pt x="354472" y="104659"/>
                    <a:pt x="354824" y="113808"/>
                    <a:pt x="349399" y="119669"/>
                  </a:cubicBezTo>
                  <a:lnTo>
                    <a:pt x="334518" y="135741"/>
                  </a:lnTo>
                  <a:cubicBezTo>
                    <a:pt x="329093" y="141601"/>
                    <a:pt x="319944" y="141954"/>
                    <a:pt x="314083" y="136528"/>
                  </a:cubicBezTo>
                  <a:lnTo>
                    <a:pt x="284414" y="109059"/>
                  </a:lnTo>
                  <a:cubicBezTo>
                    <a:pt x="278554" y="103633"/>
                    <a:pt x="278201" y="94485"/>
                    <a:pt x="283626" y="88625"/>
                  </a:cubicBezTo>
                  <a:lnTo>
                    <a:pt x="298506" y="72552"/>
                  </a:lnTo>
                  <a:cubicBezTo>
                    <a:pt x="301219" y="69622"/>
                    <a:pt x="304863" y="68069"/>
                    <a:pt x="308561" y="67926"/>
                  </a:cubicBezTo>
                  <a:close/>
                  <a:moveTo>
                    <a:pt x="1181512" y="66157"/>
                  </a:moveTo>
                  <a:cubicBezTo>
                    <a:pt x="1184622" y="66157"/>
                    <a:pt x="1187731" y="67343"/>
                    <a:pt x="1190104" y="69716"/>
                  </a:cubicBezTo>
                  <a:lnTo>
                    <a:pt x="1259051" y="138663"/>
                  </a:lnTo>
                  <a:cubicBezTo>
                    <a:pt x="1263796" y="143408"/>
                    <a:pt x="1263796" y="151101"/>
                    <a:pt x="1259052" y="155845"/>
                  </a:cubicBezTo>
                  <a:lnTo>
                    <a:pt x="1224627" y="190270"/>
                  </a:lnTo>
                  <a:cubicBezTo>
                    <a:pt x="1219881" y="195015"/>
                    <a:pt x="1212189" y="195015"/>
                    <a:pt x="1207445" y="190270"/>
                  </a:cubicBezTo>
                  <a:lnTo>
                    <a:pt x="1138497" y="121322"/>
                  </a:lnTo>
                  <a:cubicBezTo>
                    <a:pt x="1133753" y="116578"/>
                    <a:pt x="1133753" y="108885"/>
                    <a:pt x="1138497" y="104140"/>
                  </a:cubicBezTo>
                  <a:lnTo>
                    <a:pt x="1172922" y="69716"/>
                  </a:lnTo>
                  <a:cubicBezTo>
                    <a:pt x="1175294" y="67343"/>
                    <a:pt x="1178404" y="66157"/>
                    <a:pt x="1181512" y="66157"/>
                  </a:cubicBezTo>
                  <a:close/>
                  <a:moveTo>
                    <a:pt x="805674" y="66157"/>
                  </a:moveTo>
                  <a:cubicBezTo>
                    <a:pt x="808784" y="66157"/>
                    <a:pt x="811894" y="67343"/>
                    <a:pt x="814266" y="69716"/>
                  </a:cubicBezTo>
                  <a:lnTo>
                    <a:pt x="883213" y="138663"/>
                  </a:lnTo>
                  <a:cubicBezTo>
                    <a:pt x="887958" y="143408"/>
                    <a:pt x="887958" y="151101"/>
                    <a:pt x="883213" y="155845"/>
                  </a:cubicBezTo>
                  <a:lnTo>
                    <a:pt x="848789" y="190270"/>
                  </a:lnTo>
                  <a:cubicBezTo>
                    <a:pt x="844044" y="195015"/>
                    <a:pt x="836351" y="195015"/>
                    <a:pt x="831607" y="190270"/>
                  </a:cubicBezTo>
                  <a:lnTo>
                    <a:pt x="762659" y="121322"/>
                  </a:lnTo>
                  <a:cubicBezTo>
                    <a:pt x="757914" y="116578"/>
                    <a:pt x="757914" y="108885"/>
                    <a:pt x="762659" y="104140"/>
                  </a:cubicBezTo>
                  <a:lnTo>
                    <a:pt x="797084" y="69716"/>
                  </a:lnTo>
                  <a:cubicBezTo>
                    <a:pt x="799456" y="67343"/>
                    <a:pt x="802566" y="66157"/>
                    <a:pt x="805674" y="66157"/>
                  </a:cubicBezTo>
                  <a:close/>
                  <a:moveTo>
                    <a:pt x="429836" y="66157"/>
                  </a:moveTo>
                  <a:cubicBezTo>
                    <a:pt x="432946" y="66157"/>
                    <a:pt x="436055" y="67343"/>
                    <a:pt x="438428" y="69716"/>
                  </a:cubicBezTo>
                  <a:lnTo>
                    <a:pt x="507375" y="138663"/>
                  </a:lnTo>
                  <a:cubicBezTo>
                    <a:pt x="512119" y="143408"/>
                    <a:pt x="512119" y="151101"/>
                    <a:pt x="507375" y="155845"/>
                  </a:cubicBezTo>
                  <a:lnTo>
                    <a:pt x="472951" y="190270"/>
                  </a:lnTo>
                  <a:cubicBezTo>
                    <a:pt x="468205" y="195015"/>
                    <a:pt x="460513" y="195015"/>
                    <a:pt x="455769" y="190270"/>
                  </a:cubicBezTo>
                  <a:lnTo>
                    <a:pt x="386821" y="121322"/>
                  </a:lnTo>
                  <a:cubicBezTo>
                    <a:pt x="382077" y="116578"/>
                    <a:pt x="382077" y="108885"/>
                    <a:pt x="386821" y="104140"/>
                  </a:cubicBezTo>
                  <a:lnTo>
                    <a:pt x="421246" y="69716"/>
                  </a:lnTo>
                  <a:cubicBezTo>
                    <a:pt x="423618" y="67343"/>
                    <a:pt x="426727" y="66157"/>
                    <a:pt x="429836" y="66157"/>
                  </a:cubicBezTo>
                  <a:close/>
                  <a:moveTo>
                    <a:pt x="1291169" y="64218"/>
                  </a:moveTo>
                  <a:cubicBezTo>
                    <a:pt x="1292266" y="64266"/>
                    <a:pt x="1293345" y="64733"/>
                    <a:pt x="1294145" y="65607"/>
                  </a:cubicBezTo>
                  <a:lnTo>
                    <a:pt x="1297578" y="69359"/>
                  </a:lnTo>
                  <a:cubicBezTo>
                    <a:pt x="1299178" y="71108"/>
                    <a:pt x="1299057" y="73821"/>
                    <a:pt x="1297309" y="75421"/>
                  </a:cubicBezTo>
                  <a:lnTo>
                    <a:pt x="1293557" y="78854"/>
                  </a:lnTo>
                  <a:cubicBezTo>
                    <a:pt x="1291809" y="80454"/>
                    <a:pt x="1289095" y="80334"/>
                    <a:pt x="1287495" y="78585"/>
                  </a:cubicBezTo>
                  <a:lnTo>
                    <a:pt x="1284062" y="74834"/>
                  </a:lnTo>
                  <a:cubicBezTo>
                    <a:pt x="1282462" y="73085"/>
                    <a:pt x="1282582" y="70371"/>
                    <a:pt x="1284331" y="68772"/>
                  </a:cubicBezTo>
                  <a:lnTo>
                    <a:pt x="1288082" y="65339"/>
                  </a:lnTo>
                  <a:cubicBezTo>
                    <a:pt x="1288957" y="64539"/>
                    <a:pt x="1290072" y="64169"/>
                    <a:pt x="1291169" y="64218"/>
                  </a:cubicBezTo>
                  <a:close/>
                  <a:moveTo>
                    <a:pt x="915331" y="64218"/>
                  </a:moveTo>
                  <a:cubicBezTo>
                    <a:pt x="916428" y="64266"/>
                    <a:pt x="917507" y="64733"/>
                    <a:pt x="918307" y="65607"/>
                  </a:cubicBezTo>
                  <a:lnTo>
                    <a:pt x="921739" y="69359"/>
                  </a:lnTo>
                  <a:cubicBezTo>
                    <a:pt x="923339" y="71108"/>
                    <a:pt x="923219" y="73821"/>
                    <a:pt x="921471" y="75421"/>
                  </a:cubicBezTo>
                  <a:lnTo>
                    <a:pt x="917719" y="78854"/>
                  </a:lnTo>
                  <a:cubicBezTo>
                    <a:pt x="915971" y="80454"/>
                    <a:pt x="913257" y="80334"/>
                    <a:pt x="911657" y="78585"/>
                  </a:cubicBezTo>
                  <a:lnTo>
                    <a:pt x="908224" y="74834"/>
                  </a:lnTo>
                  <a:cubicBezTo>
                    <a:pt x="906625" y="73085"/>
                    <a:pt x="906745" y="70371"/>
                    <a:pt x="908492" y="68772"/>
                  </a:cubicBezTo>
                  <a:lnTo>
                    <a:pt x="912245" y="65339"/>
                  </a:lnTo>
                  <a:cubicBezTo>
                    <a:pt x="913118" y="64539"/>
                    <a:pt x="914234" y="64169"/>
                    <a:pt x="915331" y="64218"/>
                  </a:cubicBezTo>
                  <a:close/>
                  <a:moveTo>
                    <a:pt x="539493" y="64218"/>
                  </a:moveTo>
                  <a:cubicBezTo>
                    <a:pt x="540590" y="64266"/>
                    <a:pt x="541668" y="64733"/>
                    <a:pt x="542468" y="65607"/>
                  </a:cubicBezTo>
                  <a:lnTo>
                    <a:pt x="545902" y="69359"/>
                  </a:lnTo>
                  <a:cubicBezTo>
                    <a:pt x="547502" y="71108"/>
                    <a:pt x="547380" y="73821"/>
                    <a:pt x="545632" y="75421"/>
                  </a:cubicBezTo>
                  <a:lnTo>
                    <a:pt x="541880" y="78854"/>
                  </a:lnTo>
                  <a:cubicBezTo>
                    <a:pt x="540132" y="80454"/>
                    <a:pt x="537419" y="80334"/>
                    <a:pt x="535819" y="78585"/>
                  </a:cubicBezTo>
                  <a:lnTo>
                    <a:pt x="532386" y="74834"/>
                  </a:lnTo>
                  <a:cubicBezTo>
                    <a:pt x="530786" y="73085"/>
                    <a:pt x="530907" y="70371"/>
                    <a:pt x="532655" y="68772"/>
                  </a:cubicBezTo>
                  <a:lnTo>
                    <a:pt x="536406" y="65339"/>
                  </a:lnTo>
                  <a:cubicBezTo>
                    <a:pt x="537281" y="64539"/>
                    <a:pt x="538396" y="64169"/>
                    <a:pt x="539493" y="64218"/>
                  </a:cubicBezTo>
                  <a:close/>
                  <a:moveTo>
                    <a:pt x="163655" y="64218"/>
                  </a:moveTo>
                  <a:cubicBezTo>
                    <a:pt x="164752" y="64266"/>
                    <a:pt x="165831" y="64733"/>
                    <a:pt x="166630" y="65607"/>
                  </a:cubicBezTo>
                  <a:lnTo>
                    <a:pt x="170063" y="69359"/>
                  </a:lnTo>
                  <a:cubicBezTo>
                    <a:pt x="171663" y="71108"/>
                    <a:pt x="171542" y="73821"/>
                    <a:pt x="169794" y="75421"/>
                  </a:cubicBezTo>
                  <a:lnTo>
                    <a:pt x="166042" y="78854"/>
                  </a:lnTo>
                  <a:cubicBezTo>
                    <a:pt x="164295" y="80454"/>
                    <a:pt x="161580" y="80334"/>
                    <a:pt x="159981" y="78585"/>
                  </a:cubicBezTo>
                  <a:lnTo>
                    <a:pt x="156548" y="74834"/>
                  </a:lnTo>
                  <a:cubicBezTo>
                    <a:pt x="154948" y="73085"/>
                    <a:pt x="155068" y="70371"/>
                    <a:pt x="156817" y="68772"/>
                  </a:cubicBezTo>
                  <a:lnTo>
                    <a:pt x="160568" y="65339"/>
                  </a:lnTo>
                  <a:cubicBezTo>
                    <a:pt x="161443" y="64539"/>
                    <a:pt x="162558" y="64169"/>
                    <a:pt x="163655" y="64218"/>
                  </a:cubicBezTo>
                  <a:close/>
                  <a:moveTo>
                    <a:pt x="1374626" y="54534"/>
                  </a:moveTo>
                  <a:cubicBezTo>
                    <a:pt x="1376251" y="54641"/>
                    <a:pt x="1377835" y="55370"/>
                    <a:pt x="1378993" y="56692"/>
                  </a:cubicBezTo>
                  <a:lnTo>
                    <a:pt x="1385344" y="63948"/>
                  </a:lnTo>
                  <a:cubicBezTo>
                    <a:pt x="1387660" y="66593"/>
                    <a:pt x="1387392" y="70616"/>
                    <a:pt x="1384747" y="72931"/>
                  </a:cubicBezTo>
                  <a:lnTo>
                    <a:pt x="1375604" y="80935"/>
                  </a:lnTo>
                  <a:cubicBezTo>
                    <a:pt x="1372959" y="83250"/>
                    <a:pt x="1368936" y="82982"/>
                    <a:pt x="1366621" y="80337"/>
                  </a:cubicBezTo>
                  <a:lnTo>
                    <a:pt x="1360269" y="73081"/>
                  </a:lnTo>
                  <a:cubicBezTo>
                    <a:pt x="1357954" y="70436"/>
                    <a:pt x="1358221" y="66414"/>
                    <a:pt x="1360867" y="64099"/>
                  </a:cubicBezTo>
                  <a:lnTo>
                    <a:pt x="1370010" y="56095"/>
                  </a:lnTo>
                  <a:cubicBezTo>
                    <a:pt x="1371333" y="54937"/>
                    <a:pt x="1373000" y="54425"/>
                    <a:pt x="1374626" y="54534"/>
                  </a:cubicBezTo>
                  <a:close/>
                  <a:moveTo>
                    <a:pt x="998787" y="54534"/>
                  </a:moveTo>
                  <a:cubicBezTo>
                    <a:pt x="1000413" y="54641"/>
                    <a:pt x="1001997" y="55370"/>
                    <a:pt x="1003155" y="56692"/>
                  </a:cubicBezTo>
                  <a:lnTo>
                    <a:pt x="1009506" y="63948"/>
                  </a:lnTo>
                  <a:cubicBezTo>
                    <a:pt x="1011822" y="66593"/>
                    <a:pt x="1011554" y="70616"/>
                    <a:pt x="1008909" y="72931"/>
                  </a:cubicBezTo>
                  <a:lnTo>
                    <a:pt x="999765" y="80935"/>
                  </a:lnTo>
                  <a:cubicBezTo>
                    <a:pt x="997120" y="83250"/>
                    <a:pt x="993098" y="82982"/>
                    <a:pt x="990783" y="80337"/>
                  </a:cubicBezTo>
                  <a:lnTo>
                    <a:pt x="984432" y="73081"/>
                  </a:lnTo>
                  <a:cubicBezTo>
                    <a:pt x="982116" y="70436"/>
                    <a:pt x="982383" y="66414"/>
                    <a:pt x="985029" y="64099"/>
                  </a:cubicBezTo>
                  <a:lnTo>
                    <a:pt x="994172" y="56095"/>
                  </a:lnTo>
                  <a:cubicBezTo>
                    <a:pt x="995495" y="54937"/>
                    <a:pt x="997162" y="54425"/>
                    <a:pt x="998787" y="54534"/>
                  </a:cubicBezTo>
                  <a:close/>
                  <a:moveTo>
                    <a:pt x="622949" y="54534"/>
                  </a:moveTo>
                  <a:cubicBezTo>
                    <a:pt x="624575" y="54641"/>
                    <a:pt x="626159" y="55370"/>
                    <a:pt x="627317" y="56692"/>
                  </a:cubicBezTo>
                  <a:lnTo>
                    <a:pt x="633668" y="63948"/>
                  </a:lnTo>
                  <a:cubicBezTo>
                    <a:pt x="635984" y="66593"/>
                    <a:pt x="635716" y="70616"/>
                    <a:pt x="633071" y="72931"/>
                  </a:cubicBezTo>
                  <a:lnTo>
                    <a:pt x="623927" y="80935"/>
                  </a:lnTo>
                  <a:cubicBezTo>
                    <a:pt x="621282" y="83250"/>
                    <a:pt x="617260" y="82982"/>
                    <a:pt x="614944" y="80337"/>
                  </a:cubicBezTo>
                  <a:lnTo>
                    <a:pt x="608593" y="73081"/>
                  </a:lnTo>
                  <a:cubicBezTo>
                    <a:pt x="606278" y="70436"/>
                    <a:pt x="606545" y="66414"/>
                    <a:pt x="609191" y="64099"/>
                  </a:cubicBezTo>
                  <a:lnTo>
                    <a:pt x="618334" y="56095"/>
                  </a:lnTo>
                  <a:cubicBezTo>
                    <a:pt x="619657" y="54937"/>
                    <a:pt x="621324" y="54425"/>
                    <a:pt x="622949" y="54534"/>
                  </a:cubicBezTo>
                  <a:close/>
                  <a:moveTo>
                    <a:pt x="247111" y="54534"/>
                  </a:moveTo>
                  <a:cubicBezTo>
                    <a:pt x="248736" y="54641"/>
                    <a:pt x="250322" y="55370"/>
                    <a:pt x="251479" y="56692"/>
                  </a:cubicBezTo>
                  <a:lnTo>
                    <a:pt x="257830" y="63948"/>
                  </a:lnTo>
                  <a:cubicBezTo>
                    <a:pt x="260146" y="66593"/>
                    <a:pt x="259878" y="70616"/>
                    <a:pt x="257233" y="72931"/>
                  </a:cubicBezTo>
                  <a:lnTo>
                    <a:pt x="248090" y="80935"/>
                  </a:lnTo>
                  <a:cubicBezTo>
                    <a:pt x="245444" y="83250"/>
                    <a:pt x="241422" y="82982"/>
                    <a:pt x="239107" y="80337"/>
                  </a:cubicBezTo>
                  <a:lnTo>
                    <a:pt x="232756" y="73081"/>
                  </a:lnTo>
                  <a:cubicBezTo>
                    <a:pt x="230440" y="70436"/>
                    <a:pt x="230707" y="66414"/>
                    <a:pt x="233353" y="64099"/>
                  </a:cubicBezTo>
                  <a:lnTo>
                    <a:pt x="242496" y="56095"/>
                  </a:lnTo>
                  <a:cubicBezTo>
                    <a:pt x="243819" y="54937"/>
                    <a:pt x="245486" y="54425"/>
                    <a:pt x="247111" y="54534"/>
                  </a:cubicBezTo>
                  <a:close/>
                  <a:moveTo>
                    <a:pt x="1193860" y="37718"/>
                  </a:moveTo>
                  <a:cubicBezTo>
                    <a:pt x="1195521" y="37921"/>
                    <a:pt x="1197103" y="38758"/>
                    <a:pt x="1198215" y="40179"/>
                  </a:cubicBezTo>
                  <a:lnTo>
                    <a:pt x="1202987" y="46279"/>
                  </a:lnTo>
                  <a:cubicBezTo>
                    <a:pt x="1205210" y="49121"/>
                    <a:pt x="1204708" y="53228"/>
                    <a:pt x="1201865" y="55452"/>
                  </a:cubicBezTo>
                  <a:lnTo>
                    <a:pt x="1195439" y="60479"/>
                  </a:lnTo>
                  <a:cubicBezTo>
                    <a:pt x="1192597" y="62702"/>
                    <a:pt x="1188490" y="62201"/>
                    <a:pt x="1186267" y="59358"/>
                  </a:cubicBezTo>
                  <a:lnTo>
                    <a:pt x="1181495" y="53258"/>
                  </a:lnTo>
                  <a:cubicBezTo>
                    <a:pt x="1179271" y="50415"/>
                    <a:pt x="1179773" y="46309"/>
                    <a:pt x="1182616" y="44085"/>
                  </a:cubicBezTo>
                  <a:lnTo>
                    <a:pt x="1189042" y="39058"/>
                  </a:lnTo>
                  <a:cubicBezTo>
                    <a:pt x="1190463" y="37946"/>
                    <a:pt x="1192201" y="37516"/>
                    <a:pt x="1193860" y="37718"/>
                  </a:cubicBezTo>
                  <a:close/>
                  <a:moveTo>
                    <a:pt x="818022" y="37718"/>
                  </a:moveTo>
                  <a:cubicBezTo>
                    <a:pt x="819683" y="37921"/>
                    <a:pt x="821265" y="38758"/>
                    <a:pt x="822377" y="40179"/>
                  </a:cubicBezTo>
                  <a:lnTo>
                    <a:pt x="827148" y="46279"/>
                  </a:lnTo>
                  <a:cubicBezTo>
                    <a:pt x="829372" y="49121"/>
                    <a:pt x="828870" y="53228"/>
                    <a:pt x="826028" y="55452"/>
                  </a:cubicBezTo>
                  <a:lnTo>
                    <a:pt x="819601" y="60479"/>
                  </a:lnTo>
                  <a:cubicBezTo>
                    <a:pt x="816758" y="62702"/>
                    <a:pt x="812652" y="62201"/>
                    <a:pt x="810428" y="59358"/>
                  </a:cubicBezTo>
                  <a:lnTo>
                    <a:pt x="805656" y="53258"/>
                  </a:lnTo>
                  <a:cubicBezTo>
                    <a:pt x="803434" y="50415"/>
                    <a:pt x="803935" y="46309"/>
                    <a:pt x="806777" y="44085"/>
                  </a:cubicBezTo>
                  <a:lnTo>
                    <a:pt x="813203" y="39058"/>
                  </a:lnTo>
                  <a:cubicBezTo>
                    <a:pt x="814625" y="37946"/>
                    <a:pt x="816362" y="37516"/>
                    <a:pt x="818022" y="37718"/>
                  </a:cubicBezTo>
                  <a:close/>
                  <a:moveTo>
                    <a:pt x="442184" y="37718"/>
                  </a:moveTo>
                  <a:cubicBezTo>
                    <a:pt x="443844" y="37921"/>
                    <a:pt x="445427" y="38758"/>
                    <a:pt x="446539" y="40179"/>
                  </a:cubicBezTo>
                  <a:lnTo>
                    <a:pt x="451310" y="46279"/>
                  </a:lnTo>
                  <a:cubicBezTo>
                    <a:pt x="453533" y="49121"/>
                    <a:pt x="453032" y="53228"/>
                    <a:pt x="450189" y="55452"/>
                  </a:cubicBezTo>
                  <a:lnTo>
                    <a:pt x="443763" y="60479"/>
                  </a:lnTo>
                  <a:cubicBezTo>
                    <a:pt x="440921" y="62702"/>
                    <a:pt x="436814" y="62201"/>
                    <a:pt x="434590" y="59358"/>
                  </a:cubicBezTo>
                  <a:lnTo>
                    <a:pt x="429819" y="53258"/>
                  </a:lnTo>
                  <a:cubicBezTo>
                    <a:pt x="427595" y="50415"/>
                    <a:pt x="428097" y="46309"/>
                    <a:pt x="430939" y="44085"/>
                  </a:cubicBezTo>
                  <a:lnTo>
                    <a:pt x="437366" y="39058"/>
                  </a:lnTo>
                  <a:cubicBezTo>
                    <a:pt x="438787" y="37946"/>
                    <a:pt x="440524" y="37516"/>
                    <a:pt x="442184" y="37718"/>
                  </a:cubicBezTo>
                  <a:close/>
                  <a:moveTo>
                    <a:pt x="1250936" y="30630"/>
                  </a:moveTo>
                  <a:cubicBezTo>
                    <a:pt x="1252972" y="30630"/>
                    <a:pt x="1255008" y="31407"/>
                    <a:pt x="1256561" y="32960"/>
                  </a:cubicBezTo>
                  <a:lnTo>
                    <a:pt x="1279101" y="55500"/>
                  </a:lnTo>
                  <a:cubicBezTo>
                    <a:pt x="1282207" y="58607"/>
                    <a:pt x="1282207" y="63644"/>
                    <a:pt x="1279101" y="66750"/>
                  </a:cubicBezTo>
                  <a:lnTo>
                    <a:pt x="1246218" y="99633"/>
                  </a:lnTo>
                  <a:cubicBezTo>
                    <a:pt x="1243112" y="102740"/>
                    <a:pt x="1238075" y="102740"/>
                    <a:pt x="1234968" y="99633"/>
                  </a:cubicBezTo>
                  <a:lnTo>
                    <a:pt x="1212428" y="77094"/>
                  </a:lnTo>
                  <a:cubicBezTo>
                    <a:pt x="1209322" y="73987"/>
                    <a:pt x="1209322" y="68950"/>
                    <a:pt x="1212428" y="65843"/>
                  </a:cubicBezTo>
                  <a:lnTo>
                    <a:pt x="1245311" y="32960"/>
                  </a:lnTo>
                  <a:cubicBezTo>
                    <a:pt x="1246864" y="31407"/>
                    <a:pt x="1248900" y="30630"/>
                    <a:pt x="1250936" y="30630"/>
                  </a:cubicBezTo>
                  <a:close/>
                  <a:moveTo>
                    <a:pt x="875098" y="30630"/>
                  </a:moveTo>
                  <a:cubicBezTo>
                    <a:pt x="877134" y="30630"/>
                    <a:pt x="879170" y="31407"/>
                    <a:pt x="880723" y="32960"/>
                  </a:cubicBezTo>
                  <a:lnTo>
                    <a:pt x="903263" y="55500"/>
                  </a:lnTo>
                  <a:cubicBezTo>
                    <a:pt x="906369" y="58607"/>
                    <a:pt x="906369" y="63644"/>
                    <a:pt x="903263" y="66750"/>
                  </a:cubicBezTo>
                  <a:lnTo>
                    <a:pt x="870379" y="99633"/>
                  </a:lnTo>
                  <a:cubicBezTo>
                    <a:pt x="867273" y="102740"/>
                    <a:pt x="862236" y="102740"/>
                    <a:pt x="859129" y="99633"/>
                  </a:cubicBezTo>
                  <a:lnTo>
                    <a:pt x="836590" y="77094"/>
                  </a:lnTo>
                  <a:cubicBezTo>
                    <a:pt x="833483" y="73987"/>
                    <a:pt x="833484" y="68950"/>
                    <a:pt x="836590" y="65843"/>
                  </a:cubicBezTo>
                  <a:lnTo>
                    <a:pt x="869473" y="32960"/>
                  </a:lnTo>
                  <a:cubicBezTo>
                    <a:pt x="871027" y="31407"/>
                    <a:pt x="873062" y="30630"/>
                    <a:pt x="875098" y="30630"/>
                  </a:cubicBezTo>
                  <a:close/>
                  <a:moveTo>
                    <a:pt x="499260" y="30630"/>
                  </a:moveTo>
                  <a:cubicBezTo>
                    <a:pt x="501296" y="30630"/>
                    <a:pt x="503332" y="31407"/>
                    <a:pt x="504884" y="32960"/>
                  </a:cubicBezTo>
                  <a:lnTo>
                    <a:pt x="527424" y="55500"/>
                  </a:lnTo>
                  <a:cubicBezTo>
                    <a:pt x="530531" y="58607"/>
                    <a:pt x="530531" y="63644"/>
                    <a:pt x="527424" y="66750"/>
                  </a:cubicBezTo>
                  <a:lnTo>
                    <a:pt x="494542" y="99633"/>
                  </a:lnTo>
                  <a:cubicBezTo>
                    <a:pt x="491436" y="102740"/>
                    <a:pt x="486399" y="102740"/>
                    <a:pt x="483292" y="99633"/>
                  </a:cubicBezTo>
                  <a:lnTo>
                    <a:pt x="460752" y="77094"/>
                  </a:lnTo>
                  <a:cubicBezTo>
                    <a:pt x="457646" y="73987"/>
                    <a:pt x="457646" y="68950"/>
                    <a:pt x="460752" y="65843"/>
                  </a:cubicBezTo>
                  <a:lnTo>
                    <a:pt x="493635" y="32960"/>
                  </a:lnTo>
                  <a:cubicBezTo>
                    <a:pt x="495188" y="31407"/>
                    <a:pt x="497224" y="30630"/>
                    <a:pt x="499260" y="30630"/>
                  </a:cubicBezTo>
                  <a:close/>
                  <a:moveTo>
                    <a:pt x="1400986" y="29126"/>
                  </a:moveTo>
                  <a:lnTo>
                    <a:pt x="1413340" y="66684"/>
                  </a:lnTo>
                  <a:lnTo>
                    <a:pt x="1408828" y="69250"/>
                  </a:lnTo>
                  <a:cubicBezTo>
                    <a:pt x="1403581" y="72232"/>
                    <a:pt x="1396910" y="70396"/>
                    <a:pt x="1393927" y="65150"/>
                  </a:cubicBezTo>
                  <a:lnTo>
                    <a:pt x="1385574" y="50458"/>
                  </a:lnTo>
                  <a:cubicBezTo>
                    <a:pt x="1382591" y="45211"/>
                    <a:pt x="1384427" y="38540"/>
                    <a:pt x="1389674" y="35557"/>
                  </a:cubicBezTo>
                  <a:close/>
                  <a:moveTo>
                    <a:pt x="1036524" y="26340"/>
                  </a:moveTo>
                  <a:cubicBezTo>
                    <a:pt x="1039221" y="27082"/>
                    <a:pt x="1041635" y="28853"/>
                    <a:pt x="1043127" y="31476"/>
                  </a:cubicBezTo>
                  <a:lnTo>
                    <a:pt x="1051479" y="46168"/>
                  </a:lnTo>
                  <a:cubicBezTo>
                    <a:pt x="1054462" y="51414"/>
                    <a:pt x="1052626" y="58086"/>
                    <a:pt x="1047379" y="61068"/>
                  </a:cubicBezTo>
                  <a:lnTo>
                    <a:pt x="1032990" y="69250"/>
                  </a:lnTo>
                  <a:cubicBezTo>
                    <a:pt x="1027742" y="72232"/>
                    <a:pt x="1021071" y="70396"/>
                    <a:pt x="1018089" y="65150"/>
                  </a:cubicBezTo>
                  <a:lnTo>
                    <a:pt x="1009736" y="50458"/>
                  </a:lnTo>
                  <a:cubicBezTo>
                    <a:pt x="1006754" y="45211"/>
                    <a:pt x="1008589" y="38540"/>
                    <a:pt x="1013836" y="35557"/>
                  </a:cubicBezTo>
                  <a:lnTo>
                    <a:pt x="1028225" y="27376"/>
                  </a:lnTo>
                  <a:cubicBezTo>
                    <a:pt x="1030849" y="25885"/>
                    <a:pt x="1033828" y="25598"/>
                    <a:pt x="1036524" y="26340"/>
                  </a:cubicBezTo>
                  <a:close/>
                  <a:moveTo>
                    <a:pt x="660687" y="26340"/>
                  </a:moveTo>
                  <a:cubicBezTo>
                    <a:pt x="663383" y="27082"/>
                    <a:pt x="665797" y="28853"/>
                    <a:pt x="667288" y="31476"/>
                  </a:cubicBezTo>
                  <a:lnTo>
                    <a:pt x="675641" y="46168"/>
                  </a:lnTo>
                  <a:cubicBezTo>
                    <a:pt x="678623" y="51414"/>
                    <a:pt x="676788" y="58086"/>
                    <a:pt x="671541" y="61068"/>
                  </a:cubicBezTo>
                  <a:lnTo>
                    <a:pt x="657152" y="69250"/>
                  </a:lnTo>
                  <a:cubicBezTo>
                    <a:pt x="651905" y="72232"/>
                    <a:pt x="645234" y="70396"/>
                    <a:pt x="642250" y="65150"/>
                  </a:cubicBezTo>
                  <a:lnTo>
                    <a:pt x="633898" y="50458"/>
                  </a:lnTo>
                  <a:cubicBezTo>
                    <a:pt x="630915" y="45211"/>
                    <a:pt x="632751" y="38540"/>
                    <a:pt x="637998" y="35557"/>
                  </a:cubicBezTo>
                  <a:lnTo>
                    <a:pt x="652387" y="27376"/>
                  </a:lnTo>
                  <a:cubicBezTo>
                    <a:pt x="655010" y="25885"/>
                    <a:pt x="657990" y="25598"/>
                    <a:pt x="660687" y="26340"/>
                  </a:cubicBezTo>
                  <a:close/>
                  <a:moveTo>
                    <a:pt x="284849" y="26340"/>
                  </a:moveTo>
                  <a:cubicBezTo>
                    <a:pt x="287546" y="27082"/>
                    <a:pt x="289959" y="28853"/>
                    <a:pt x="291450" y="31476"/>
                  </a:cubicBezTo>
                  <a:lnTo>
                    <a:pt x="299803" y="46168"/>
                  </a:lnTo>
                  <a:cubicBezTo>
                    <a:pt x="302786" y="51414"/>
                    <a:pt x="300950" y="58086"/>
                    <a:pt x="295703" y="61068"/>
                  </a:cubicBezTo>
                  <a:lnTo>
                    <a:pt x="281314" y="69250"/>
                  </a:lnTo>
                  <a:cubicBezTo>
                    <a:pt x="276067" y="72232"/>
                    <a:pt x="269396" y="70396"/>
                    <a:pt x="266413" y="65150"/>
                  </a:cubicBezTo>
                  <a:lnTo>
                    <a:pt x="258060" y="50458"/>
                  </a:lnTo>
                  <a:cubicBezTo>
                    <a:pt x="255077" y="45211"/>
                    <a:pt x="256913" y="38540"/>
                    <a:pt x="262160" y="35557"/>
                  </a:cubicBezTo>
                  <a:lnTo>
                    <a:pt x="276549" y="27376"/>
                  </a:lnTo>
                  <a:cubicBezTo>
                    <a:pt x="279173" y="25885"/>
                    <a:pt x="282153" y="25598"/>
                    <a:pt x="284849" y="26340"/>
                  </a:cubicBezTo>
                  <a:close/>
                  <a:moveTo>
                    <a:pt x="1038475" y="4425"/>
                  </a:moveTo>
                  <a:cubicBezTo>
                    <a:pt x="1039572" y="4474"/>
                    <a:pt x="1040651" y="4941"/>
                    <a:pt x="1041450" y="5815"/>
                  </a:cubicBezTo>
                  <a:lnTo>
                    <a:pt x="1044884" y="9567"/>
                  </a:lnTo>
                  <a:cubicBezTo>
                    <a:pt x="1046483" y="11315"/>
                    <a:pt x="1046363" y="14029"/>
                    <a:pt x="1044615" y="15629"/>
                  </a:cubicBezTo>
                  <a:lnTo>
                    <a:pt x="1040863" y="19062"/>
                  </a:lnTo>
                  <a:cubicBezTo>
                    <a:pt x="1039115" y="20662"/>
                    <a:pt x="1036401" y="20541"/>
                    <a:pt x="1034801" y="18793"/>
                  </a:cubicBezTo>
                  <a:lnTo>
                    <a:pt x="1031368" y="15041"/>
                  </a:lnTo>
                  <a:cubicBezTo>
                    <a:pt x="1029769" y="13293"/>
                    <a:pt x="1029889" y="10579"/>
                    <a:pt x="1031637" y="8980"/>
                  </a:cubicBezTo>
                  <a:lnTo>
                    <a:pt x="1035389" y="5547"/>
                  </a:lnTo>
                  <a:cubicBezTo>
                    <a:pt x="1036263" y="4746"/>
                    <a:pt x="1037378" y="4377"/>
                    <a:pt x="1038475" y="4425"/>
                  </a:cubicBezTo>
                  <a:close/>
                  <a:moveTo>
                    <a:pt x="662638" y="4425"/>
                  </a:moveTo>
                  <a:cubicBezTo>
                    <a:pt x="663734" y="4474"/>
                    <a:pt x="664813" y="4941"/>
                    <a:pt x="665612" y="5815"/>
                  </a:cubicBezTo>
                  <a:lnTo>
                    <a:pt x="669046" y="9567"/>
                  </a:lnTo>
                  <a:cubicBezTo>
                    <a:pt x="670645" y="11315"/>
                    <a:pt x="670525" y="14029"/>
                    <a:pt x="668777" y="15629"/>
                  </a:cubicBezTo>
                  <a:lnTo>
                    <a:pt x="665025" y="19062"/>
                  </a:lnTo>
                  <a:cubicBezTo>
                    <a:pt x="663276" y="20662"/>
                    <a:pt x="660563" y="20541"/>
                    <a:pt x="658963" y="18793"/>
                  </a:cubicBezTo>
                  <a:lnTo>
                    <a:pt x="655530" y="15041"/>
                  </a:lnTo>
                  <a:cubicBezTo>
                    <a:pt x="653930" y="13293"/>
                    <a:pt x="654050" y="10579"/>
                    <a:pt x="655799" y="8980"/>
                  </a:cubicBezTo>
                  <a:lnTo>
                    <a:pt x="659551" y="5547"/>
                  </a:lnTo>
                  <a:cubicBezTo>
                    <a:pt x="660425" y="4746"/>
                    <a:pt x="661540" y="4377"/>
                    <a:pt x="662638" y="4425"/>
                  </a:cubicBezTo>
                  <a:close/>
                  <a:moveTo>
                    <a:pt x="286800" y="4425"/>
                  </a:moveTo>
                  <a:cubicBezTo>
                    <a:pt x="287896" y="4474"/>
                    <a:pt x="288974" y="4941"/>
                    <a:pt x="289774" y="5815"/>
                  </a:cubicBezTo>
                  <a:lnTo>
                    <a:pt x="293208" y="9567"/>
                  </a:lnTo>
                  <a:cubicBezTo>
                    <a:pt x="294807" y="11315"/>
                    <a:pt x="294687" y="14029"/>
                    <a:pt x="292939" y="15629"/>
                  </a:cubicBezTo>
                  <a:lnTo>
                    <a:pt x="289187" y="19062"/>
                  </a:lnTo>
                  <a:cubicBezTo>
                    <a:pt x="287438" y="20662"/>
                    <a:pt x="284725" y="20541"/>
                    <a:pt x="283125" y="18793"/>
                  </a:cubicBezTo>
                  <a:lnTo>
                    <a:pt x="279692" y="15041"/>
                  </a:lnTo>
                  <a:cubicBezTo>
                    <a:pt x="278092" y="13293"/>
                    <a:pt x="278213" y="10579"/>
                    <a:pt x="279961" y="8980"/>
                  </a:cubicBezTo>
                  <a:lnTo>
                    <a:pt x="283713" y="5547"/>
                  </a:lnTo>
                  <a:cubicBezTo>
                    <a:pt x="284587" y="4746"/>
                    <a:pt x="285703" y="4377"/>
                    <a:pt x="286800" y="4425"/>
                  </a:cubicBezTo>
                  <a:close/>
                  <a:moveTo>
                    <a:pt x="1281829" y="0"/>
                  </a:moveTo>
                  <a:lnTo>
                    <a:pt x="1391405" y="0"/>
                  </a:lnTo>
                  <a:lnTo>
                    <a:pt x="1396501" y="15494"/>
                  </a:lnTo>
                  <a:lnTo>
                    <a:pt x="1396463" y="15587"/>
                  </a:lnTo>
                  <a:lnTo>
                    <a:pt x="1342400" y="69649"/>
                  </a:lnTo>
                  <a:cubicBezTo>
                    <a:pt x="1332169" y="79881"/>
                    <a:pt x="1315581" y="79881"/>
                    <a:pt x="1305350" y="69649"/>
                  </a:cubicBezTo>
                  <a:lnTo>
                    <a:pt x="1277290" y="41589"/>
                  </a:lnTo>
                  <a:cubicBezTo>
                    <a:pt x="1267059" y="31359"/>
                    <a:pt x="1267059" y="14771"/>
                    <a:pt x="1277290" y="4539"/>
                  </a:cubicBezTo>
                  <a:close/>
                  <a:moveTo>
                    <a:pt x="1182120" y="0"/>
                  </a:moveTo>
                  <a:lnTo>
                    <a:pt x="1246940" y="0"/>
                  </a:lnTo>
                  <a:lnTo>
                    <a:pt x="1246940" y="20328"/>
                  </a:lnTo>
                  <a:lnTo>
                    <a:pt x="1226112" y="41157"/>
                  </a:lnTo>
                  <a:cubicBezTo>
                    <a:pt x="1220260" y="47008"/>
                    <a:pt x="1210773" y="47008"/>
                    <a:pt x="1204922" y="41157"/>
                  </a:cubicBezTo>
                  <a:lnTo>
                    <a:pt x="1182120" y="18356"/>
                  </a:lnTo>
                  <a:close/>
                  <a:moveTo>
                    <a:pt x="1157834" y="0"/>
                  </a:moveTo>
                  <a:lnTo>
                    <a:pt x="1169003" y="0"/>
                  </a:lnTo>
                  <a:lnTo>
                    <a:pt x="1168965" y="41"/>
                  </a:lnTo>
                  <a:cubicBezTo>
                    <a:pt x="1166144" y="3093"/>
                    <a:pt x="1161382" y="3280"/>
                    <a:pt x="1158330" y="459"/>
                  </a:cubicBezTo>
                  <a:close/>
                  <a:moveTo>
                    <a:pt x="1087178" y="0"/>
                  </a:moveTo>
                  <a:lnTo>
                    <a:pt x="1147017" y="0"/>
                  </a:lnTo>
                  <a:lnTo>
                    <a:pt x="1167182" y="20165"/>
                  </a:lnTo>
                  <a:cubicBezTo>
                    <a:pt x="1178168" y="31151"/>
                    <a:pt x="1178168" y="48961"/>
                    <a:pt x="1167182" y="59947"/>
                  </a:cubicBezTo>
                  <a:lnTo>
                    <a:pt x="1137055" y="90074"/>
                  </a:lnTo>
                  <a:cubicBezTo>
                    <a:pt x="1131562" y="95567"/>
                    <a:pt x="1124363" y="98313"/>
                    <a:pt x="1117164" y="98313"/>
                  </a:cubicBezTo>
                  <a:lnTo>
                    <a:pt x="1117163" y="98312"/>
                  </a:lnTo>
                  <a:lnTo>
                    <a:pt x="1117163" y="98288"/>
                  </a:lnTo>
                  <a:lnTo>
                    <a:pt x="1117031" y="98313"/>
                  </a:lnTo>
                  <a:cubicBezTo>
                    <a:pt x="1109832" y="98313"/>
                    <a:pt x="1102633" y="95567"/>
                    <a:pt x="1097140" y="90074"/>
                  </a:cubicBezTo>
                  <a:lnTo>
                    <a:pt x="1067013" y="59947"/>
                  </a:lnTo>
                  <a:cubicBezTo>
                    <a:pt x="1056028" y="48961"/>
                    <a:pt x="1056028" y="31151"/>
                    <a:pt x="1067013" y="20165"/>
                  </a:cubicBezTo>
                  <a:close/>
                  <a:moveTo>
                    <a:pt x="1047070" y="0"/>
                  </a:moveTo>
                  <a:lnTo>
                    <a:pt x="1071159" y="0"/>
                  </a:lnTo>
                  <a:lnTo>
                    <a:pt x="1067367" y="3792"/>
                  </a:lnTo>
                  <a:cubicBezTo>
                    <a:pt x="1062809" y="8350"/>
                    <a:pt x="1055420" y="8350"/>
                    <a:pt x="1050862" y="3792"/>
                  </a:cubicBezTo>
                  <a:close/>
                  <a:moveTo>
                    <a:pt x="905992" y="0"/>
                  </a:moveTo>
                  <a:lnTo>
                    <a:pt x="1027081" y="0"/>
                  </a:lnTo>
                  <a:lnTo>
                    <a:pt x="1020625" y="15587"/>
                  </a:lnTo>
                  <a:lnTo>
                    <a:pt x="966563" y="69649"/>
                  </a:lnTo>
                  <a:cubicBezTo>
                    <a:pt x="956331" y="79881"/>
                    <a:pt x="939743" y="79881"/>
                    <a:pt x="929512" y="69649"/>
                  </a:cubicBezTo>
                  <a:lnTo>
                    <a:pt x="901452" y="41589"/>
                  </a:lnTo>
                  <a:cubicBezTo>
                    <a:pt x="891221" y="31359"/>
                    <a:pt x="891221" y="14771"/>
                    <a:pt x="901452" y="4539"/>
                  </a:cubicBezTo>
                  <a:close/>
                  <a:moveTo>
                    <a:pt x="806282" y="0"/>
                  </a:moveTo>
                  <a:lnTo>
                    <a:pt x="871102" y="0"/>
                  </a:lnTo>
                  <a:lnTo>
                    <a:pt x="871102" y="20328"/>
                  </a:lnTo>
                  <a:lnTo>
                    <a:pt x="850274" y="41157"/>
                  </a:lnTo>
                  <a:cubicBezTo>
                    <a:pt x="844422" y="47008"/>
                    <a:pt x="834935" y="47008"/>
                    <a:pt x="829084" y="41157"/>
                  </a:cubicBezTo>
                  <a:lnTo>
                    <a:pt x="806282" y="18356"/>
                  </a:lnTo>
                  <a:close/>
                  <a:moveTo>
                    <a:pt x="781996" y="0"/>
                  </a:moveTo>
                  <a:lnTo>
                    <a:pt x="793164" y="0"/>
                  </a:lnTo>
                  <a:lnTo>
                    <a:pt x="793127" y="41"/>
                  </a:lnTo>
                  <a:cubicBezTo>
                    <a:pt x="790305" y="3093"/>
                    <a:pt x="785544" y="3280"/>
                    <a:pt x="782492" y="459"/>
                  </a:cubicBezTo>
                  <a:close/>
                  <a:moveTo>
                    <a:pt x="711340" y="0"/>
                  </a:moveTo>
                  <a:lnTo>
                    <a:pt x="771179" y="0"/>
                  </a:lnTo>
                  <a:lnTo>
                    <a:pt x="791344" y="20165"/>
                  </a:lnTo>
                  <a:cubicBezTo>
                    <a:pt x="802329" y="31151"/>
                    <a:pt x="802329" y="48961"/>
                    <a:pt x="791344" y="59947"/>
                  </a:cubicBezTo>
                  <a:lnTo>
                    <a:pt x="761216" y="90074"/>
                  </a:lnTo>
                  <a:cubicBezTo>
                    <a:pt x="755724" y="95567"/>
                    <a:pt x="748525" y="98313"/>
                    <a:pt x="741326" y="98313"/>
                  </a:cubicBezTo>
                  <a:lnTo>
                    <a:pt x="741326" y="98312"/>
                  </a:lnTo>
                  <a:lnTo>
                    <a:pt x="741326" y="98288"/>
                  </a:lnTo>
                  <a:lnTo>
                    <a:pt x="741193" y="98313"/>
                  </a:lnTo>
                  <a:cubicBezTo>
                    <a:pt x="733994" y="98313"/>
                    <a:pt x="726795" y="95567"/>
                    <a:pt x="721302" y="90074"/>
                  </a:cubicBezTo>
                  <a:lnTo>
                    <a:pt x="691175" y="59947"/>
                  </a:lnTo>
                  <a:cubicBezTo>
                    <a:pt x="680189" y="48961"/>
                    <a:pt x="680189" y="31151"/>
                    <a:pt x="691175" y="20165"/>
                  </a:cubicBezTo>
                  <a:close/>
                  <a:moveTo>
                    <a:pt x="671232" y="0"/>
                  </a:moveTo>
                  <a:lnTo>
                    <a:pt x="695321" y="0"/>
                  </a:lnTo>
                  <a:lnTo>
                    <a:pt x="691529" y="3792"/>
                  </a:lnTo>
                  <a:cubicBezTo>
                    <a:pt x="686971" y="8350"/>
                    <a:pt x="679582" y="8350"/>
                    <a:pt x="675024" y="3792"/>
                  </a:cubicBezTo>
                  <a:close/>
                  <a:moveTo>
                    <a:pt x="530153" y="0"/>
                  </a:moveTo>
                  <a:lnTo>
                    <a:pt x="651243" y="0"/>
                  </a:lnTo>
                  <a:lnTo>
                    <a:pt x="644787" y="15587"/>
                  </a:lnTo>
                  <a:lnTo>
                    <a:pt x="590724" y="69649"/>
                  </a:lnTo>
                  <a:cubicBezTo>
                    <a:pt x="580493" y="79881"/>
                    <a:pt x="563905" y="79881"/>
                    <a:pt x="553674" y="69649"/>
                  </a:cubicBezTo>
                  <a:lnTo>
                    <a:pt x="525614" y="41589"/>
                  </a:lnTo>
                  <a:cubicBezTo>
                    <a:pt x="515383" y="31359"/>
                    <a:pt x="515383" y="14771"/>
                    <a:pt x="525614" y="4539"/>
                  </a:cubicBezTo>
                  <a:close/>
                  <a:moveTo>
                    <a:pt x="430444" y="0"/>
                  </a:moveTo>
                  <a:lnTo>
                    <a:pt x="495264" y="0"/>
                  </a:lnTo>
                  <a:lnTo>
                    <a:pt x="495264" y="20328"/>
                  </a:lnTo>
                  <a:lnTo>
                    <a:pt x="474435" y="41157"/>
                  </a:lnTo>
                  <a:cubicBezTo>
                    <a:pt x="468584" y="47008"/>
                    <a:pt x="459097" y="47008"/>
                    <a:pt x="453245" y="41157"/>
                  </a:cubicBezTo>
                  <a:lnTo>
                    <a:pt x="430444" y="18356"/>
                  </a:lnTo>
                  <a:close/>
                  <a:moveTo>
                    <a:pt x="406158" y="0"/>
                  </a:moveTo>
                  <a:lnTo>
                    <a:pt x="417326" y="0"/>
                  </a:lnTo>
                  <a:lnTo>
                    <a:pt x="417289" y="41"/>
                  </a:lnTo>
                  <a:cubicBezTo>
                    <a:pt x="414468" y="3093"/>
                    <a:pt x="409706" y="3280"/>
                    <a:pt x="406654" y="459"/>
                  </a:cubicBezTo>
                  <a:close/>
                  <a:moveTo>
                    <a:pt x="335502" y="0"/>
                  </a:moveTo>
                  <a:lnTo>
                    <a:pt x="395341" y="0"/>
                  </a:lnTo>
                  <a:lnTo>
                    <a:pt x="415506" y="20165"/>
                  </a:lnTo>
                  <a:cubicBezTo>
                    <a:pt x="426491" y="31151"/>
                    <a:pt x="426491" y="48961"/>
                    <a:pt x="415506" y="59947"/>
                  </a:cubicBezTo>
                  <a:lnTo>
                    <a:pt x="385378" y="90074"/>
                  </a:lnTo>
                  <a:cubicBezTo>
                    <a:pt x="379886" y="95567"/>
                    <a:pt x="372687" y="98313"/>
                    <a:pt x="365488" y="98313"/>
                  </a:cubicBezTo>
                  <a:lnTo>
                    <a:pt x="365487" y="98312"/>
                  </a:lnTo>
                  <a:lnTo>
                    <a:pt x="365487" y="98288"/>
                  </a:lnTo>
                  <a:lnTo>
                    <a:pt x="365355" y="98313"/>
                  </a:lnTo>
                  <a:cubicBezTo>
                    <a:pt x="358156" y="98313"/>
                    <a:pt x="350958" y="95567"/>
                    <a:pt x="345465" y="90074"/>
                  </a:cubicBezTo>
                  <a:lnTo>
                    <a:pt x="315337" y="59947"/>
                  </a:lnTo>
                  <a:cubicBezTo>
                    <a:pt x="304352" y="48961"/>
                    <a:pt x="304352" y="31151"/>
                    <a:pt x="315337" y="20165"/>
                  </a:cubicBezTo>
                  <a:close/>
                  <a:moveTo>
                    <a:pt x="295394" y="0"/>
                  </a:moveTo>
                  <a:lnTo>
                    <a:pt x="319483" y="0"/>
                  </a:lnTo>
                  <a:lnTo>
                    <a:pt x="315691" y="3792"/>
                  </a:lnTo>
                  <a:cubicBezTo>
                    <a:pt x="311133" y="8350"/>
                    <a:pt x="303744" y="8350"/>
                    <a:pt x="299186" y="3792"/>
                  </a:cubicBezTo>
                  <a:close/>
                  <a:moveTo>
                    <a:pt x="175457" y="0"/>
                  </a:moveTo>
                  <a:lnTo>
                    <a:pt x="275405" y="0"/>
                  </a:lnTo>
                  <a:lnTo>
                    <a:pt x="268949" y="15587"/>
                  </a:lnTo>
                  <a:lnTo>
                    <a:pt x="214886" y="69649"/>
                  </a:lnTo>
                  <a:cubicBezTo>
                    <a:pt x="204655" y="79881"/>
                    <a:pt x="188067" y="79881"/>
                    <a:pt x="177836" y="69649"/>
                  </a:cubicBezTo>
                  <a:lnTo>
                    <a:pt x="158806" y="50620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65000"/>
                </a:sysClr>
              </a:fgClr>
              <a:bgClr>
                <a:srgbClr val="ED7D31">
                  <a:lumMod val="40000"/>
                  <a:lumOff val="6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8E6484B3-947B-4ED6-A2FC-01AEB20A2767}"/>
                </a:ext>
              </a:extLst>
            </p:cNvPr>
            <p:cNvGrpSpPr/>
            <p:nvPr/>
          </p:nvGrpSpPr>
          <p:grpSpPr>
            <a:xfrm>
              <a:off x="1776046" y="5862313"/>
              <a:ext cx="1913304" cy="513006"/>
              <a:chOff x="1776046" y="5862313"/>
              <a:chExt cx="1913304" cy="513006"/>
            </a:xfrm>
          </p:grpSpPr>
          <p:sp>
            <p:nvSpPr>
              <p:cNvPr id="399" name="正方形/長方形 398">
                <a:extLst>
                  <a:ext uri="{FF2B5EF4-FFF2-40B4-BE49-F238E27FC236}">
                    <a16:creationId xmlns:a16="http://schemas.microsoft.com/office/drawing/2014/main" id="{8366EAB7-0D31-4AC9-A839-16D4BF055DB0}"/>
                  </a:ext>
                </a:extLst>
              </p:cNvPr>
              <p:cNvSpPr/>
              <p:nvPr/>
            </p:nvSpPr>
            <p:spPr>
              <a:xfrm>
                <a:off x="1776046" y="5994319"/>
                <a:ext cx="1838871" cy="381000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2147CD59-0468-4296-B529-3EE114732A6C}"/>
                  </a:ext>
                </a:extLst>
              </p:cNvPr>
              <p:cNvSpPr/>
              <p:nvPr/>
            </p:nvSpPr>
            <p:spPr>
              <a:xfrm>
                <a:off x="1776047" y="5964413"/>
                <a:ext cx="1838871" cy="110628"/>
              </a:xfrm>
              <a:custGeom>
                <a:avLst/>
                <a:gdLst>
                  <a:gd name="connsiteX0" fmla="*/ 0 w 1838871"/>
                  <a:gd name="connsiteY0" fmla="*/ 0 h 110628"/>
                  <a:gd name="connsiteX1" fmla="*/ 1786959 w 1838871"/>
                  <a:gd name="connsiteY1" fmla="*/ 0 h 110628"/>
                  <a:gd name="connsiteX2" fmla="*/ 1838871 w 1838871"/>
                  <a:gd name="connsiteY2" fmla="*/ 68348 h 110628"/>
                  <a:gd name="connsiteX3" fmla="*/ 1838871 w 1838871"/>
                  <a:gd name="connsiteY3" fmla="*/ 110628 h 110628"/>
                  <a:gd name="connsiteX4" fmla="*/ 0 w 1838871"/>
                  <a:gd name="connsiteY4" fmla="*/ 110628 h 11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871" h="110628">
                    <a:moveTo>
                      <a:pt x="0" y="0"/>
                    </a:moveTo>
                    <a:lnTo>
                      <a:pt x="1786959" y="0"/>
                    </a:lnTo>
                    <a:lnTo>
                      <a:pt x="1838871" y="68348"/>
                    </a:lnTo>
                    <a:lnTo>
                      <a:pt x="1838871" y="110628"/>
                    </a:lnTo>
                    <a:lnTo>
                      <a:pt x="0" y="110628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7DC1B3AC-F21A-414A-A41C-284900FD0FAC}"/>
                  </a:ext>
                </a:extLst>
              </p:cNvPr>
              <p:cNvSpPr/>
              <p:nvPr/>
            </p:nvSpPr>
            <p:spPr>
              <a:xfrm>
                <a:off x="1776046" y="5862313"/>
                <a:ext cx="1913304" cy="184594"/>
              </a:xfrm>
              <a:custGeom>
                <a:avLst/>
                <a:gdLst>
                  <a:gd name="connsiteX0" fmla="*/ 0 w 1913304"/>
                  <a:gd name="connsiteY0" fmla="*/ 0 h 184594"/>
                  <a:gd name="connsiteX1" fmla="*/ 1770709 w 1913304"/>
                  <a:gd name="connsiteY1" fmla="*/ 0 h 184594"/>
                  <a:gd name="connsiteX2" fmla="*/ 1913304 w 1913304"/>
                  <a:gd name="connsiteY2" fmla="*/ 184594 h 184594"/>
                  <a:gd name="connsiteX3" fmla="*/ 0 w 1913304"/>
                  <a:gd name="connsiteY3" fmla="*/ 184594 h 18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13304" h="184594">
                    <a:moveTo>
                      <a:pt x="0" y="0"/>
                    </a:moveTo>
                    <a:lnTo>
                      <a:pt x="1770709" y="0"/>
                    </a:lnTo>
                    <a:lnTo>
                      <a:pt x="1913304" y="184594"/>
                    </a:lnTo>
                    <a:lnTo>
                      <a:pt x="0" y="184594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テキスト ボックス 686">
            <a:extLst>
              <a:ext uri="{FF2B5EF4-FFF2-40B4-BE49-F238E27FC236}">
                <a16:creationId xmlns:a16="http://schemas.microsoft.com/office/drawing/2014/main" id="{D0D15E14-2B13-4F88-BEC3-E55D14CA0906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トウガラシ</a:t>
            </a:r>
          </a:p>
        </p:txBody>
      </p:sp>
      <p:sp>
        <p:nvSpPr>
          <p:cNvPr id="688" name="テキスト ボックス 687">
            <a:extLst>
              <a:ext uri="{FF2B5EF4-FFF2-40B4-BE49-F238E27FC236}">
                <a16:creationId xmlns:a16="http://schemas.microsoft.com/office/drawing/2014/main" id="{A99E2D37-378A-481E-BAFE-1F7796C53257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松葉ガニ</a:t>
            </a:r>
          </a:p>
        </p:txBody>
      </p:sp>
      <p:sp>
        <p:nvSpPr>
          <p:cNvPr id="689" name="テキスト ボックス 688">
            <a:extLst>
              <a:ext uri="{FF2B5EF4-FFF2-40B4-BE49-F238E27FC236}">
                <a16:creationId xmlns:a16="http://schemas.microsoft.com/office/drawing/2014/main" id="{C0CC8384-9ED5-4E1B-BF67-10927FED7B49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タマネギ</a:t>
            </a:r>
          </a:p>
        </p:txBody>
      </p:sp>
      <p:sp>
        <p:nvSpPr>
          <p:cNvPr id="690" name="テキスト ボックス 689">
            <a:extLst>
              <a:ext uri="{FF2B5EF4-FFF2-40B4-BE49-F238E27FC236}">
                <a16:creationId xmlns:a16="http://schemas.microsoft.com/office/drawing/2014/main" id="{80A13B8E-3B3F-4068-88FC-9E643C528EF9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ホタルイカ</a:t>
            </a:r>
          </a:p>
        </p:txBody>
      </p:sp>
      <p:sp>
        <p:nvSpPr>
          <p:cNvPr id="691" name="テキスト ボックス 690">
            <a:extLst>
              <a:ext uri="{FF2B5EF4-FFF2-40B4-BE49-F238E27FC236}">
                <a16:creationId xmlns:a16="http://schemas.microsoft.com/office/drawing/2014/main" id="{377E472E-7EFB-4631-9368-6C574BD6CEA1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明石タコ</a:t>
            </a:r>
          </a:p>
        </p:txBody>
      </p:sp>
      <p:sp>
        <p:nvSpPr>
          <p:cNvPr id="692" name="テキスト ボックス 691">
            <a:extLst>
              <a:ext uri="{FF2B5EF4-FFF2-40B4-BE49-F238E27FC236}">
                <a16:creationId xmlns:a16="http://schemas.microsoft.com/office/drawing/2014/main" id="{307965D5-2C4A-44C5-ADCC-2289FD588360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たこめし</a:t>
            </a:r>
          </a:p>
        </p:txBody>
      </p:sp>
      <p:sp>
        <p:nvSpPr>
          <p:cNvPr id="693" name="テキスト ボックス 692">
            <a:extLst>
              <a:ext uri="{FF2B5EF4-FFF2-40B4-BE49-F238E27FC236}">
                <a16:creationId xmlns:a16="http://schemas.microsoft.com/office/drawing/2014/main" id="{665ACCA6-4A2F-461F-A516-1ABF77D99DF6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兵庫県と言えば・・・</a:t>
            </a:r>
          </a:p>
        </p:txBody>
      </p:sp>
      <p:grpSp>
        <p:nvGrpSpPr>
          <p:cNvPr id="694" name="グループ化 693">
            <a:extLst>
              <a:ext uri="{FF2B5EF4-FFF2-40B4-BE49-F238E27FC236}">
                <a16:creationId xmlns:a16="http://schemas.microsoft.com/office/drawing/2014/main" id="{81826F6B-5271-485E-B833-043CF215881C}"/>
              </a:ext>
            </a:extLst>
          </p:cNvPr>
          <p:cNvGrpSpPr/>
          <p:nvPr/>
        </p:nvGrpSpPr>
        <p:grpSpPr>
          <a:xfrm>
            <a:off x="3695293" y="1355575"/>
            <a:ext cx="2562286" cy="1710278"/>
            <a:chOff x="4885999" y="2887965"/>
            <a:chExt cx="2562286" cy="1710278"/>
          </a:xfrm>
        </p:grpSpPr>
        <p:grpSp>
          <p:nvGrpSpPr>
            <p:cNvPr id="695" name="グループ化 694">
              <a:extLst>
                <a:ext uri="{FF2B5EF4-FFF2-40B4-BE49-F238E27FC236}">
                  <a16:creationId xmlns:a16="http://schemas.microsoft.com/office/drawing/2014/main" id="{D613F296-7B76-4ECA-8D5F-30F61409FA7C}"/>
                </a:ext>
              </a:extLst>
            </p:cNvPr>
            <p:cNvGrpSpPr/>
            <p:nvPr/>
          </p:nvGrpSpPr>
          <p:grpSpPr>
            <a:xfrm>
              <a:off x="4885999" y="3061544"/>
              <a:ext cx="2562286" cy="1536699"/>
              <a:chOff x="746064" y="1894185"/>
              <a:chExt cx="2562286" cy="1536699"/>
            </a:xfrm>
          </p:grpSpPr>
          <p:grpSp>
            <p:nvGrpSpPr>
              <p:cNvPr id="726" name="グループ化 725">
                <a:extLst>
                  <a:ext uri="{FF2B5EF4-FFF2-40B4-BE49-F238E27FC236}">
                    <a16:creationId xmlns:a16="http://schemas.microsoft.com/office/drawing/2014/main" id="{BBB28C14-81BC-4C74-B434-23BBDF79F27B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BCBECC80-71A4-4437-A0E0-0C4A77935AAE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0" name="楕円 729">
                  <a:extLst>
                    <a:ext uri="{FF2B5EF4-FFF2-40B4-BE49-F238E27FC236}">
                      <a16:creationId xmlns:a16="http://schemas.microsoft.com/office/drawing/2014/main" id="{C10C8F9C-7C78-4C20-BFB3-20E9F3237B65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27" name="楕円 726">
                <a:extLst>
                  <a:ext uri="{FF2B5EF4-FFF2-40B4-BE49-F238E27FC236}">
                    <a16:creationId xmlns:a16="http://schemas.microsoft.com/office/drawing/2014/main" id="{67DEF371-FF0B-4528-9116-A5873B9DCBC6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8" name="フリーフォーム: 図形 727">
                <a:extLst>
                  <a:ext uri="{FF2B5EF4-FFF2-40B4-BE49-F238E27FC236}">
                    <a16:creationId xmlns:a16="http://schemas.microsoft.com/office/drawing/2014/main" id="{3BE7ABBF-A96F-4705-8882-87DC777D384F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6" name="グループ化 695">
              <a:extLst>
                <a:ext uri="{FF2B5EF4-FFF2-40B4-BE49-F238E27FC236}">
                  <a16:creationId xmlns:a16="http://schemas.microsoft.com/office/drawing/2014/main" id="{AD25F4EB-6589-4A11-9232-BD4456CDE0DA}"/>
                </a:ext>
              </a:extLst>
            </p:cNvPr>
            <p:cNvGrpSpPr/>
            <p:nvPr/>
          </p:nvGrpSpPr>
          <p:grpSpPr>
            <a:xfrm rot="800713">
              <a:off x="6207631" y="2887965"/>
              <a:ext cx="843250" cy="843755"/>
              <a:chOff x="852762" y="2376956"/>
              <a:chExt cx="843250" cy="843755"/>
            </a:xfrm>
          </p:grpSpPr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12ECF908-6FDA-49B0-94CF-DD6C62320BBF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722" name="グループ化 721">
                <a:extLst>
                  <a:ext uri="{FF2B5EF4-FFF2-40B4-BE49-F238E27FC236}">
                    <a16:creationId xmlns:a16="http://schemas.microsoft.com/office/drawing/2014/main" id="{2E0C23DD-DC38-467D-BDCF-7AE0BD3CA6BB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D407095B-908E-4D68-909A-E869B6075E02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EA6368BB-80FB-4176-AE58-A10CAFAE2055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90540827-6FCE-4665-A503-683E5D9AB047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97" name="グループ化 696">
              <a:extLst>
                <a:ext uri="{FF2B5EF4-FFF2-40B4-BE49-F238E27FC236}">
                  <a16:creationId xmlns:a16="http://schemas.microsoft.com/office/drawing/2014/main" id="{C27375B4-62D4-4078-A7A0-CAD1C1872297}"/>
                </a:ext>
              </a:extLst>
            </p:cNvPr>
            <p:cNvGrpSpPr/>
            <p:nvPr/>
          </p:nvGrpSpPr>
          <p:grpSpPr>
            <a:xfrm rot="21380907">
              <a:off x="5389540" y="2895428"/>
              <a:ext cx="843250" cy="843755"/>
              <a:chOff x="852762" y="2376956"/>
              <a:chExt cx="843250" cy="843755"/>
            </a:xfrm>
          </p:grpSpPr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68CBF8D2-2560-4541-8404-47E6DE8A7221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717" name="グループ化 716">
                <a:extLst>
                  <a:ext uri="{FF2B5EF4-FFF2-40B4-BE49-F238E27FC236}">
                    <a16:creationId xmlns:a16="http://schemas.microsoft.com/office/drawing/2014/main" id="{57BEEB44-2202-4F03-AA7E-CD3342E66F50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885DF824-EA70-4495-9CC4-2CB7422FC8E3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83D2B756-6E17-49A1-B816-7F6C4C0A605B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BF90D810-FC59-4BC0-A3AE-96339980A174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98" name="グループ化 697">
              <a:extLst>
                <a:ext uri="{FF2B5EF4-FFF2-40B4-BE49-F238E27FC236}">
                  <a16:creationId xmlns:a16="http://schemas.microsoft.com/office/drawing/2014/main" id="{F6C05E32-F61E-412E-97C0-48DBF6F46BFD}"/>
                </a:ext>
              </a:extLst>
            </p:cNvPr>
            <p:cNvGrpSpPr/>
            <p:nvPr/>
          </p:nvGrpSpPr>
          <p:grpSpPr>
            <a:xfrm rot="20700065">
              <a:off x="5013928" y="3267631"/>
              <a:ext cx="843250" cy="843755"/>
              <a:chOff x="852762" y="2376956"/>
              <a:chExt cx="843250" cy="843755"/>
            </a:xfrm>
          </p:grpSpPr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B68AAD74-4F09-48FA-8BAA-A743EB74AE41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712" name="グループ化 711">
                <a:extLst>
                  <a:ext uri="{FF2B5EF4-FFF2-40B4-BE49-F238E27FC236}">
                    <a16:creationId xmlns:a16="http://schemas.microsoft.com/office/drawing/2014/main" id="{C45141D8-908D-4098-9C7D-F9867CE51E49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9C696A07-B278-43CC-87DF-B1ED09990C38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CC9C871A-39FE-42FD-A16D-C07C86C5BCC1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33D3C342-090A-45EC-92A6-839D9A13BB7F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99" name="グループ化 698">
              <a:extLst>
                <a:ext uri="{FF2B5EF4-FFF2-40B4-BE49-F238E27FC236}">
                  <a16:creationId xmlns:a16="http://schemas.microsoft.com/office/drawing/2014/main" id="{A65F09C0-B762-4EB0-B989-8EEEEFCFBB4A}"/>
                </a:ext>
              </a:extLst>
            </p:cNvPr>
            <p:cNvGrpSpPr/>
            <p:nvPr/>
          </p:nvGrpSpPr>
          <p:grpSpPr>
            <a:xfrm rot="614603">
              <a:off x="6403657" y="3285950"/>
              <a:ext cx="843250" cy="843755"/>
              <a:chOff x="852762" y="2376956"/>
              <a:chExt cx="843250" cy="843755"/>
            </a:xfrm>
          </p:grpSpPr>
          <p:sp>
            <p:nvSpPr>
              <p:cNvPr id="706" name="フリーフォーム: 図形 705">
                <a:extLst>
                  <a:ext uri="{FF2B5EF4-FFF2-40B4-BE49-F238E27FC236}">
                    <a16:creationId xmlns:a16="http://schemas.microsoft.com/office/drawing/2014/main" id="{4785DB95-B85F-42B4-9A12-663E39F5E8C9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8EEEC14F-7669-4DAC-98FE-2AB319577E4C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67E88C8D-1DAA-4F50-AAAB-911EC506660C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09" name="フリーフォーム: 図形 708">
                  <a:extLst>
                    <a:ext uri="{FF2B5EF4-FFF2-40B4-BE49-F238E27FC236}">
                      <a16:creationId xmlns:a16="http://schemas.microsoft.com/office/drawing/2014/main" id="{28113041-C814-40C1-BE0B-4664A7CC611D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C39032CB-5F4E-490F-8973-84E117D94D3B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700" name="グループ化 699">
              <a:extLst>
                <a:ext uri="{FF2B5EF4-FFF2-40B4-BE49-F238E27FC236}">
                  <a16:creationId xmlns:a16="http://schemas.microsoft.com/office/drawing/2014/main" id="{BDA108D2-2856-4966-BB70-E8D5833E9D2C}"/>
                </a:ext>
              </a:extLst>
            </p:cNvPr>
            <p:cNvGrpSpPr/>
            <p:nvPr/>
          </p:nvGrpSpPr>
          <p:grpSpPr>
            <a:xfrm rot="21281158">
              <a:off x="5755339" y="3478179"/>
              <a:ext cx="843250" cy="843755"/>
              <a:chOff x="852762" y="2376956"/>
              <a:chExt cx="843250" cy="843755"/>
            </a:xfrm>
          </p:grpSpPr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BE3C19E4-59C2-4F6B-ABF9-727060CE10D4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702" name="グループ化 701">
                <a:extLst>
                  <a:ext uri="{FF2B5EF4-FFF2-40B4-BE49-F238E27FC236}">
                    <a16:creationId xmlns:a16="http://schemas.microsoft.com/office/drawing/2014/main" id="{7C35AE9B-8E71-489D-B5C2-0EF3B987CBF9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5C9A3A60-7754-41E3-B3AD-4B2B9A46D3A0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924E9B42-509F-4C1A-9021-A096C2B637F1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75463AF6-BFF2-4F0E-BFFE-6E67D2ECB1F6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731" name="グループ化 730">
            <a:extLst>
              <a:ext uri="{FF2B5EF4-FFF2-40B4-BE49-F238E27FC236}">
                <a16:creationId xmlns:a16="http://schemas.microsoft.com/office/drawing/2014/main" id="{630E6FBB-4DC3-46C4-AA77-D05CF89A52B2}"/>
              </a:ext>
            </a:extLst>
          </p:cNvPr>
          <p:cNvGrpSpPr/>
          <p:nvPr/>
        </p:nvGrpSpPr>
        <p:grpSpPr>
          <a:xfrm>
            <a:off x="738157" y="1412902"/>
            <a:ext cx="2562286" cy="1536699"/>
            <a:chOff x="2019035" y="5392113"/>
            <a:chExt cx="2562286" cy="1536699"/>
          </a:xfrm>
        </p:grpSpPr>
        <p:grpSp>
          <p:nvGrpSpPr>
            <p:cNvPr id="732" name="グループ化 731">
              <a:extLst>
                <a:ext uri="{FF2B5EF4-FFF2-40B4-BE49-F238E27FC236}">
                  <a16:creationId xmlns:a16="http://schemas.microsoft.com/office/drawing/2014/main" id="{95D23883-DAE5-413E-BCA8-FBF1319D9B35}"/>
                </a:ext>
              </a:extLst>
            </p:cNvPr>
            <p:cNvGrpSpPr/>
            <p:nvPr/>
          </p:nvGrpSpPr>
          <p:grpSpPr>
            <a:xfrm>
              <a:off x="2019035" y="5392113"/>
              <a:ext cx="2562286" cy="1536699"/>
              <a:chOff x="746064" y="1894185"/>
              <a:chExt cx="2562286" cy="1536699"/>
            </a:xfrm>
          </p:grpSpPr>
          <p:grpSp>
            <p:nvGrpSpPr>
              <p:cNvPr id="768" name="グループ化 767">
                <a:extLst>
                  <a:ext uri="{FF2B5EF4-FFF2-40B4-BE49-F238E27FC236}">
                    <a16:creationId xmlns:a16="http://schemas.microsoft.com/office/drawing/2014/main" id="{317EC8EF-D9AE-474D-860E-EFF2E3498819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DD84A064-3B8A-449F-AF99-B56678D89BE5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2" name="楕円 771">
                  <a:extLst>
                    <a:ext uri="{FF2B5EF4-FFF2-40B4-BE49-F238E27FC236}">
                      <a16:creationId xmlns:a16="http://schemas.microsoft.com/office/drawing/2014/main" id="{AEAE3A9B-ED93-437F-93E2-29340A958E8B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69" name="楕円 768">
                <a:extLst>
                  <a:ext uri="{FF2B5EF4-FFF2-40B4-BE49-F238E27FC236}">
                    <a16:creationId xmlns:a16="http://schemas.microsoft.com/office/drawing/2014/main" id="{C7AADFD0-D71A-4B2C-ACE9-71DB6CB87949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5C68951B-2714-4FA8-B850-142BC6ADBEAB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33" name="グループ化 732">
              <a:extLst>
                <a:ext uri="{FF2B5EF4-FFF2-40B4-BE49-F238E27FC236}">
                  <a16:creationId xmlns:a16="http://schemas.microsoft.com/office/drawing/2014/main" id="{2D43C3B2-76A1-43C2-86CF-B55D7D4E3B8F}"/>
                </a:ext>
              </a:extLst>
            </p:cNvPr>
            <p:cNvGrpSpPr/>
            <p:nvPr/>
          </p:nvGrpSpPr>
          <p:grpSpPr>
            <a:xfrm>
              <a:off x="2319458" y="5437777"/>
              <a:ext cx="1961440" cy="1216772"/>
              <a:chOff x="7895304" y="5135165"/>
              <a:chExt cx="1621261" cy="1005745"/>
            </a:xfrm>
          </p:grpSpPr>
          <p:grpSp>
            <p:nvGrpSpPr>
              <p:cNvPr id="734" name="グループ化 733">
                <a:extLst>
                  <a:ext uri="{FF2B5EF4-FFF2-40B4-BE49-F238E27FC236}">
                    <a16:creationId xmlns:a16="http://schemas.microsoft.com/office/drawing/2014/main" id="{B5A86A60-ED50-478A-8F5F-B411F2E2DD67}"/>
                  </a:ext>
                </a:extLst>
              </p:cNvPr>
              <p:cNvGrpSpPr/>
              <p:nvPr/>
            </p:nvGrpSpPr>
            <p:grpSpPr>
              <a:xfrm flipH="1">
                <a:off x="7895304" y="5263056"/>
                <a:ext cx="1182632" cy="630295"/>
                <a:chOff x="8066707" y="5135165"/>
                <a:chExt cx="1182632" cy="630295"/>
              </a:xfrm>
            </p:grpSpPr>
            <p:grpSp>
              <p:nvGrpSpPr>
                <p:cNvPr id="758" name="グループ化 757">
                  <a:extLst>
                    <a:ext uri="{FF2B5EF4-FFF2-40B4-BE49-F238E27FC236}">
                      <a16:creationId xmlns:a16="http://schemas.microsoft.com/office/drawing/2014/main" id="{8CD75B96-5A42-4CC3-9B69-D1057914550D}"/>
                    </a:ext>
                  </a:extLst>
                </p:cNvPr>
                <p:cNvGrpSpPr/>
                <p:nvPr/>
              </p:nvGrpSpPr>
              <p:grpSpPr>
                <a:xfrm>
                  <a:off x="8331627" y="5135165"/>
                  <a:ext cx="917712" cy="416650"/>
                  <a:chOff x="7957635" y="3161894"/>
                  <a:chExt cx="1557569" cy="707151"/>
                </a:xfrm>
              </p:grpSpPr>
              <p:sp>
                <p:nvSpPr>
                  <p:cNvPr id="764" name="台形 763">
                    <a:extLst>
                      <a:ext uri="{FF2B5EF4-FFF2-40B4-BE49-F238E27FC236}">
                        <a16:creationId xmlns:a16="http://schemas.microsoft.com/office/drawing/2014/main" id="{03DED23F-078B-4558-8EA8-2C341E673772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9085453" y="3144016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65" name="楕円 413">
                    <a:extLst>
                      <a:ext uri="{FF2B5EF4-FFF2-40B4-BE49-F238E27FC236}">
                        <a16:creationId xmlns:a16="http://schemas.microsoft.com/office/drawing/2014/main" id="{E90E2257-46CB-4200-B939-515437705FF6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8410954" y="2911277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66" name="台形 765">
                    <a:extLst>
                      <a:ext uri="{FF2B5EF4-FFF2-40B4-BE49-F238E27FC236}">
                        <a16:creationId xmlns:a16="http://schemas.microsoft.com/office/drawing/2014/main" id="{B923D0FD-9B60-402C-8530-B53D29E8B9CD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9399713" y="3491220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67" name="楕円 413">
                    <a:extLst>
                      <a:ext uri="{FF2B5EF4-FFF2-40B4-BE49-F238E27FC236}">
                        <a16:creationId xmlns:a16="http://schemas.microsoft.com/office/drawing/2014/main" id="{6C8700C2-263B-4194-8A6D-9460EFA16E2A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8657584" y="3086193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759" name="グループ化 758">
                  <a:extLst>
                    <a:ext uri="{FF2B5EF4-FFF2-40B4-BE49-F238E27FC236}">
                      <a16:creationId xmlns:a16="http://schemas.microsoft.com/office/drawing/2014/main" id="{E182A4D5-B339-4312-AB4A-88137368E461}"/>
                    </a:ext>
                  </a:extLst>
                </p:cNvPr>
                <p:cNvGrpSpPr/>
                <p:nvPr/>
              </p:nvGrpSpPr>
              <p:grpSpPr>
                <a:xfrm>
                  <a:off x="8066707" y="5348810"/>
                  <a:ext cx="917712" cy="416650"/>
                  <a:chOff x="7957635" y="3161894"/>
                  <a:chExt cx="1557569" cy="707151"/>
                </a:xfrm>
              </p:grpSpPr>
              <p:sp>
                <p:nvSpPr>
                  <p:cNvPr id="760" name="台形 759">
                    <a:extLst>
                      <a:ext uri="{FF2B5EF4-FFF2-40B4-BE49-F238E27FC236}">
                        <a16:creationId xmlns:a16="http://schemas.microsoft.com/office/drawing/2014/main" id="{48C19331-5A77-44CA-9266-56201BC357C5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9085453" y="3144016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61" name="楕円 413">
                    <a:extLst>
                      <a:ext uri="{FF2B5EF4-FFF2-40B4-BE49-F238E27FC236}">
                        <a16:creationId xmlns:a16="http://schemas.microsoft.com/office/drawing/2014/main" id="{4025775E-F5B2-4B4F-BB08-456EB2C3D59C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8410954" y="2911277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62" name="台形 761">
                    <a:extLst>
                      <a:ext uri="{FF2B5EF4-FFF2-40B4-BE49-F238E27FC236}">
                        <a16:creationId xmlns:a16="http://schemas.microsoft.com/office/drawing/2014/main" id="{7155F3A8-9B42-4A93-95AE-0D382041F660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9399713" y="3491220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63" name="楕円 413">
                    <a:extLst>
                      <a:ext uri="{FF2B5EF4-FFF2-40B4-BE49-F238E27FC236}">
                        <a16:creationId xmlns:a16="http://schemas.microsoft.com/office/drawing/2014/main" id="{EF2D3500-521A-47F0-9927-74DB2B4C5ACB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8657584" y="3086193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735" name="グループ化 734">
                <a:extLst>
                  <a:ext uri="{FF2B5EF4-FFF2-40B4-BE49-F238E27FC236}">
                    <a16:creationId xmlns:a16="http://schemas.microsoft.com/office/drawing/2014/main" id="{E4BAFA7A-5D6C-4005-9205-87D6081F2CB4}"/>
                  </a:ext>
                </a:extLst>
              </p:cNvPr>
              <p:cNvGrpSpPr/>
              <p:nvPr/>
            </p:nvGrpSpPr>
            <p:grpSpPr>
              <a:xfrm>
                <a:off x="8066707" y="5135165"/>
                <a:ext cx="1449858" cy="1005745"/>
                <a:chOff x="8066707" y="5135165"/>
                <a:chExt cx="1449858" cy="1005745"/>
              </a:xfrm>
            </p:grpSpPr>
            <p:grpSp>
              <p:nvGrpSpPr>
                <p:cNvPr id="736" name="グループ化 735">
                  <a:extLst>
                    <a:ext uri="{FF2B5EF4-FFF2-40B4-BE49-F238E27FC236}">
                      <a16:creationId xmlns:a16="http://schemas.microsoft.com/office/drawing/2014/main" id="{827731AC-E174-4B0E-88AE-EF74FA24B5E3}"/>
                    </a:ext>
                  </a:extLst>
                </p:cNvPr>
                <p:cNvGrpSpPr/>
                <p:nvPr/>
              </p:nvGrpSpPr>
              <p:grpSpPr>
                <a:xfrm>
                  <a:off x="8066707" y="5135165"/>
                  <a:ext cx="1182632" cy="630295"/>
                  <a:chOff x="8066707" y="5135165"/>
                  <a:chExt cx="1182632" cy="630295"/>
                </a:xfrm>
              </p:grpSpPr>
              <p:grpSp>
                <p:nvGrpSpPr>
                  <p:cNvPr id="748" name="グループ化 747">
                    <a:extLst>
                      <a:ext uri="{FF2B5EF4-FFF2-40B4-BE49-F238E27FC236}">
                        <a16:creationId xmlns:a16="http://schemas.microsoft.com/office/drawing/2014/main" id="{2CD7B509-53A3-4F28-9FC4-7B6F69091C34}"/>
                      </a:ext>
                    </a:extLst>
                  </p:cNvPr>
                  <p:cNvGrpSpPr/>
                  <p:nvPr/>
                </p:nvGrpSpPr>
                <p:grpSpPr>
                  <a:xfrm>
                    <a:off x="8331627" y="5135165"/>
                    <a:ext cx="917712" cy="416650"/>
                    <a:chOff x="7957635" y="3161894"/>
                    <a:chExt cx="1557569" cy="707151"/>
                  </a:xfrm>
                </p:grpSpPr>
                <p:sp>
                  <p:nvSpPr>
                    <p:cNvPr id="754" name="台形 753">
                      <a:extLst>
                        <a:ext uri="{FF2B5EF4-FFF2-40B4-BE49-F238E27FC236}">
                          <a16:creationId xmlns:a16="http://schemas.microsoft.com/office/drawing/2014/main" id="{69599EC3-6F3A-4945-BAFE-73FFD11F0DF7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9085453" y="3144016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55" name="楕円 413">
                      <a:extLst>
                        <a:ext uri="{FF2B5EF4-FFF2-40B4-BE49-F238E27FC236}">
                          <a16:creationId xmlns:a16="http://schemas.microsoft.com/office/drawing/2014/main" id="{34A6B39B-56B0-4398-A46D-B194C04600B4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8410954" y="2911277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56" name="台形 755">
                      <a:extLst>
                        <a:ext uri="{FF2B5EF4-FFF2-40B4-BE49-F238E27FC236}">
                          <a16:creationId xmlns:a16="http://schemas.microsoft.com/office/drawing/2014/main" id="{C33AD9EA-3100-40C9-8F15-B619238E502A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9399713" y="3491220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57" name="楕円 413">
                      <a:extLst>
                        <a:ext uri="{FF2B5EF4-FFF2-40B4-BE49-F238E27FC236}">
                          <a16:creationId xmlns:a16="http://schemas.microsoft.com/office/drawing/2014/main" id="{2D70D39D-ED5E-4E0C-8D81-15C5D4EDAC6D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8657584" y="3086193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749" name="グループ化 748">
                    <a:extLst>
                      <a:ext uri="{FF2B5EF4-FFF2-40B4-BE49-F238E27FC236}">
                        <a16:creationId xmlns:a16="http://schemas.microsoft.com/office/drawing/2014/main" id="{64E85523-E158-4E63-8200-D830E3F47806}"/>
                      </a:ext>
                    </a:extLst>
                  </p:cNvPr>
                  <p:cNvGrpSpPr/>
                  <p:nvPr/>
                </p:nvGrpSpPr>
                <p:grpSpPr>
                  <a:xfrm>
                    <a:off x="8066707" y="5348810"/>
                    <a:ext cx="917712" cy="416650"/>
                    <a:chOff x="7957635" y="3161894"/>
                    <a:chExt cx="1557569" cy="707151"/>
                  </a:xfrm>
                </p:grpSpPr>
                <p:sp>
                  <p:nvSpPr>
                    <p:cNvPr id="750" name="台形 749">
                      <a:extLst>
                        <a:ext uri="{FF2B5EF4-FFF2-40B4-BE49-F238E27FC236}">
                          <a16:creationId xmlns:a16="http://schemas.microsoft.com/office/drawing/2014/main" id="{9F421C3E-1065-4721-820E-B46E4765F4A0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9085453" y="3144016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51" name="楕円 413">
                      <a:extLst>
                        <a:ext uri="{FF2B5EF4-FFF2-40B4-BE49-F238E27FC236}">
                          <a16:creationId xmlns:a16="http://schemas.microsoft.com/office/drawing/2014/main" id="{9D1078E4-1F7D-42BC-B5B3-1DCB19F022A0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8410954" y="2911277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52" name="台形 751">
                      <a:extLst>
                        <a:ext uri="{FF2B5EF4-FFF2-40B4-BE49-F238E27FC236}">
                          <a16:creationId xmlns:a16="http://schemas.microsoft.com/office/drawing/2014/main" id="{6ECB11DC-4D2F-4C35-ADF6-23061505F021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9399713" y="3491220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53" name="楕円 413">
                      <a:extLst>
                        <a:ext uri="{FF2B5EF4-FFF2-40B4-BE49-F238E27FC236}">
                          <a16:creationId xmlns:a16="http://schemas.microsoft.com/office/drawing/2014/main" id="{7AC49DE9-B87C-4D41-8EAE-2BBF8B95FBD8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8657584" y="3086193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737" name="グループ化 736">
                  <a:extLst>
                    <a:ext uri="{FF2B5EF4-FFF2-40B4-BE49-F238E27FC236}">
                      <a16:creationId xmlns:a16="http://schemas.microsoft.com/office/drawing/2014/main" id="{006C1E8E-6216-482A-8B26-7C692C542F33}"/>
                    </a:ext>
                  </a:extLst>
                </p:cNvPr>
                <p:cNvGrpSpPr/>
                <p:nvPr/>
              </p:nvGrpSpPr>
              <p:grpSpPr>
                <a:xfrm>
                  <a:off x="8333933" y="5510615"/>
                  <a:ext cx="1182632" cy="630295"/>
                  <a:chOff x="8066707" y="5135165"/>
                  <a:chExt cx="1182632" cy="630295"/>
                </a:xfrm>
              </p:grpSpPr>
              <p:grpSp>
                <p:nvGrpSpPr>
                  <p:cNvPr id="738" name="グループ化 737">
                    <a:extLst>
                      <a:ext uri="{FF2B5EF4-FFF2-40B4-BE49-F238E27FC236}">
                        <a16:creationId xmlns:a16="http://schemas.microsoft.com/office/drawing/2014/main" id="{9A3C044C-3DB8-4F9F-B1E2-A165BCF8F086}"/>
                      </a:ext>
                    </a:extLst>
                  </p:cNvPr>
                  <p:cNvGrpSpPr/>
                  <p:nvPr/>
                </p:nvGrpSpPr>
                <p:grpSpPr>
                  <a:xfrm>
                    <a:off x="8331627" y="5135165"/>
                    <a:ext cx="917712" cy="416650"/>
                    <a:chOff x="7957635" y="3161894"/>
                    <a:chExt cx="1557569" cy="707151"/>
                  </a:xfrm>
                </p:grpSpPr>
                <p:sp>
                  <p:nvSpPr>
                    <p:cNvPr id="744" name="台形 743">
                      <a:extLst>
                        <a:ext uri="{FF2B5EF4-FFF2-40B4-BE49-F238E27FC236}">
                          <a16:creationId xmlns:a16="http://schemas.microsoft.com/office/drawing/2014/main" id="{1302AF3C-0EDB-4550-BDAD-40CCE2851F49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9085453" y="3144016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45" name="楕円 413">
                      <a:extLst>
                        <a:ext uri="{FF2B5EF4-FFF2-40B4-BE49-F238E27FC236}">
                          <a16:creationId xmlns:a16="http://schemas.microsoft.com/office/drawing/2014/main" id="{E23801B4-DF55-4A2A-B230-2887998640A8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8410954" y="2911277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46" name="台形 745">
                      <a:extLst>
                        <a:ext uri="{FF2B5EF4-FFF2-40B4-BE49-F238E27FC236}">
                          <a16:creationId xmlns:a16="http://schemas.microsoft.com/office/drawing/2014/main" id="{794E3F47-38B1-45E4-8C8B-B289AA08F0B6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9399713" y="3491220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47" name="楕円 413">
                      <a:extLst>
                        <a:ext uri="{FF2B5EF4-FFF2-40B4-BE49-F238E27FC236}">
                          <a16:creationId xmlns:a16="http://schemas.microsoft.com/office/drawing/2014/main" id="{A4A80690-326C-44AA-97A0-B99563F6B624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8657584" y="3086193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739" name="グループ化 738">
                    <a:extLst>
                      <a:ext uri="{FF2B5EF4-FFF2-40B4-BE49-F238E27FC236}">
                        <a16:creationId xmlns:a16="http://schemas.microsoft.com/office/drawing/2014/main" id="{C81C0029-4103-4E07-AF6C-CF25A86766D1}"/>
                      </a:ext>
                    </a:extLst>
                  </p:cNvPr>
                  <p:cNvGrpSpPr/>
                  <p:nvPr/>
                </p:nvGrpSpPr>
                <p:grpSpPr>
                  <a:xfrm>
                    <a:off x="8066707" y="5348810"/>
                    <a:ext cx="917712" cy="416650"/>
                    <a:chOff x="7957635" y="3161894"/>
                    <a:chExt cx="1557569" cy="707151"/>
                  </a:xfrm>
                </p:grpSpPr>
                <p:sp>
                  <p:nvSpPr>
                    <p:cNvPr id="740" name="台形 739">
                      <a:extLst>
                        <a:ext uri="{FF2B5EF4-FFF2-40B4-BE49-F238E27FC236}">
                          <a16:creationId xmlns:a16="http://schemas.microsoft.com/office/drawing/2014/main" id="{461E1F0A-CB2F-4CF0-A7A5-51EBA934EB57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9085453" y="3144016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41" name="楕円 413">
                      <a:extLst>
                        <a:ext uri="{FF2B5EF4-FFF2-40B4-BE49-F238E27FC236}">
                          <a16:creationId xmlns:a16="http://schemas.microsoft.com/office/drawing/2014/main" id="{18097B15-72EA-48F9-84BE-89373D5B4762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8410954" y="2911277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42" name="台形 741">
                      <a:extLst>
                        <a:ext uri="{FF2B5EF4-FFF2-40B4-BE49-F238E27FC236}">
                          <a16:creationId xmlns:a16="http://schemas.microsoft.com/office/drawing/2014/main" id="{695786EE-4A07-4691-8C46-9499F9137EEA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9399713" y="3491220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43" name="楕円 413">
                      <a:extLst>
                        <a:ext uri="{FF2B5EF4-FFF2-40B4-BE49-F238E27FC236}">
                          <a16:creationId xmlns:a16="http://schemas.microsoft.com/office/drawing/2014/main" id="{641C1D6B-7477-4326-958E-DD37FCFF78D5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8657584" y="3086193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773" name="グループ化 772">
            <a:extLst>
              <a:ext uri="{FF2B5EF4-FFF2-40B4-BE49-F238E27FC236}">
                <a16:creationId xmlns:a16="http://schemas.microsoft.com/office/drawing/2014/main" id="{7223AD39-394D-4922-B207-79064D05D052}"/>
              </a:ext>
            </a:extLst>
          </p:cNvPr>
          <p:cNvGrpSpPr/>
          <p:nvPr/>
        </p:nvGrpSpPr>
        <p:grpSpPr>
          <a:xfrm>
            <a:off x="813272" y="4347344"/>
            <a:ext cx="2387534" cy="1538310"/>
            <a:chOff x="1186906" y="4056827"/>
            <a:chExt cx="2669102" cy="1719726"/>
          </a:xfrm>
        </p:grpSpPr>
        <p:grpSp>
          <p:nvGrpSpPr>
            <p:cNvPr id="774" name="グループ化 773">
              <a:extLst>
                <a:ext uri="{FF2B5EF4-FFF2-40B4-BE49-F238E27FC236}">
                  <a16:creationId xmlns:a16="http://schemas.microsoft.com/office/drawing/2014/main" id="{3958B8A9-3C40-4F90-B205-93B1744F1236}"/>
                </a:ext>
              </a:extLst>
            </p:cNvPr>
            <p:cNvGrpSpPr/>
            <p:nvPr/>
          </p:nvGrpSpPr>
          <p:grpSpPr>
            <a:xfrm>
              <a:off x="1233747" y="4056827"/>
              <a:ext cx="2562286" cy="1719726"/>
              <a:chOff x="1612263" y="3629372"/>
              <a:chExt cx="2562286" cy="1719726"/>
            </a:xfrm>
          </p:grpSpPr>
          <p:grpSp>
            <p:nvGrpSpPr>
              <p:cNvPr id="810" name="グループ化 809">
                <a:extLst>
                  <a:ext uri="{FF2B5EF4-FFF2-40B4-BE49-F238E27FC236}">
                    <a16:creationId xmlns:a16="http://schemas.microsoft.com/office/drawing/2014/main" id="{F624E0D1-88CD-4412-B860-1A960E1D8399}"/>
                  </a:ext>
                </a:extLst>
              </p:cNvPr>
              <p:cNvGrpSpPr/>
              <p:nvPr/>
            </p:nvGrpSpPr>
            <p:grpSpPr>
              <a:xfrm>
                <a:off x="1612263" y="3812399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817" name="グループ化 816">
                  <a:extLst>
                    <a:ext uri="{FF2B5EF4-FFF2-40B4-BE49-F238E27FC236}">
                      <a16:creationId xmlns:a16="http://schemas.microsoft.com/office/drawing/2014/main" id="{2B155FDF-C5F5-4058-93A8-835323CCDDDF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820" name="フリーフォーム: 図形 819">
                    <a:extLst>
                      <a:ext uri="{FF2B5EF4-FFF2-40B4-BE49-F238E27FC236}">
                        <a16:creationId xmlns:a16="http://schemas.microsoft.com/office/drawing/2014/main" id="{AB359C4A-37A3-4E67-AC36-0619D851357B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1" name="楕円 820">
                    <a:extLst>
                      <a:ext uri="{FF2B5EF4-FFF2-40B4-BE49-F238E27FC236}">
                        <a16:creationId xmlns:a16="http://schemas.microsoft.com/office/drawing/2014/main" id="{3BF441D6-FF70-4837-AD07-775E47009C04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18" name="楕円 817">
                  <a:extLst>
                    <a:ext uri="{FF2B5EF4-FFF2-40B4-BE49-F238E27FC236}">
                      <a16:creationId xmlns:a16="http://schemas.microsoft.com/office/drawing/2014/main" id="{1D29D333-8461-4916-A897-E40C649237B1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9" name="フリーフォーム: 図形 818">
                  <a:extLst>
                    <a:ext uri="{FF2B5EF4-FFF2-40B4-BE49-F238E27FC236}">
                      <a16:creationId xmlns:a16="http://schemas.microsoft.com/office/drawing/2014/main" id="{FA79DD39-FAF3-4C3D-8C15-822B8C6F5DE1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7EA65972-871B-454E-9A13-5C333DA9C320}"/>
                  </a:ext>
                </a:extLst>
              </p:cNvPr>
              <p:cNvSpPr/>
              <p:nvPr/>
            </p:nvSpPr>
            <p:spPr>
              <a:xfrm rot="21387295">
                <a:off x="3138999" y="362937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8B5E7377-15F6-4208-9FA6-39CD6E52CFFF}"/>
                  </a:ext>
                </a:extLst>
              </p:cNvPr>
              <p:cNvSpPr/>
              <p:nvPr/>
            </p:nvSpPr>
            <p:spPr>
              <a:xfrm rot="1018088">
                <a:off x="3212959" y="386484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4B1125EC-F4A8-4B4D-8362-4013E4FB22A7}"/>
                  </a:ext>
                </a:extLst>
              </p:cNvPr>
              <p:cNvSpPr/>
              <p:nvPr/>
            </p:nvSpPr>
            <p:spPr>
              <a:xfrm rot="212705" flipH="1">
                <a:off x="1800872" y="368954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3F3CF10F-F7C5-4310-B48A-56CE4DC7E3B9}"/>
                  </a:ext>
                </a:extLst>
              </p:cNvPr>
              <p:cNvSpPr/>
              <p:nvPr/>
            </p:nvSpPr>
            <p:spPr>
              <a:xfrm rot="20581912" flipH="1">
                <a:off x="1647286" y="388733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3B8EB1EA-98BB-4141-96D0-9F2CD19CFF82}"/>
                  </a:ext>
                </a:extLst>
              </p:cNvPr>
              <p:cNvSpPr/>
              <p:nvPr/>
            </p:nvSpPr>
            <p:spPr>
              <a:xfrm rot="1018088">
                <a:off x="3189693" y="437928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E8C6205C-0074-4A3A-AF08-154927410E4C}"/>
                  </a:ext>
                </a:extLst>
              </p:cNvPr>
              <p:cNvSpPr/>
              <p:nvPr/>
            </p:nvSpPr>
            <p:spPr>
              <a:xfrm rot="20581912" flipH="1">
                <a:off x="1666336" y="429690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75" name="グループ化 774">
              <a:extLst>
                <a:ext uri="{FF2B5EF4-FFF2-40B4-BE49-F238E27FC236}">
                  <a16:creationId xmlns:a16="http://schemas.microsoft.com/office/drawing/2014/main" id="{5C4FBB3F-0C8D-4045-A4F1-42C2990C09D3}"/>
                </a:ext>
              </a:extLst>
            </p:cNvPr>
            <p:cNvGrpSpPr/>
            <p:nvPr/>
          </p:nvGrpSpPr>
          <p:grpSpPr>
            <a:xfrm>
              <a:off x="1186906" y="4209835"/>
              <a:ext cx="2669102" cy="1087606"/>
              <a:chOff x="1043912" y="3820969"/>
              <a:chExt cx="2879348" cy="1173279"/>
            </a:xfrm>
          </p:grpSpPr>
          <p:grpSp>
            <p:nvGrpSpPr>
              <p:cNvPr id="776" name="グループ化 775">
                <a:extLst>
                  <a:ext uri="{FF2B5EF4-FFF2-40B4-BE49-F238E27FC236}">
                    <a16:creationId xmlns:a16="http://schemas.microsoft.com/office/drawing/2014/main" id="{E0484747-9747-432C-A4D1-34818F368F99}"/>
                  </a:ext>
                </a:extLst>
              </p:cNvPr>
              <p:cNvGrpSpPr/>
              <p:nvPr/>
            </p:nvGrpSpPr>
            <p:grpSpPr>
              <a:xfrm>
                <a:off x="1043912" y="3820969"/>
                <a:ext cx="1157879" cy="1161806"/>
                <a:chOff x="1043912" y="3820969"/>
                <a:chExt cx="1157879" cy="1161806"/>
              </a:xfrm>
            </p:grpSpPr>
            <p:sp>
              <p:nvSpPr>
                <p:cNvPr id="797" name="星: 16 pt 796">
                  <a:extLst>
                    <a:ext uri="{FF2B5EF4-FFF2-40B4-BE49-F238E27FC236}">
                      <a16:creationId xmlns:a16="http://schemas.microsoft.com/office/drawing/2014/main" id="{0B3F5D35-A5B1-4993-BFF4-1648F8EAE5BE}"/>
                    </a:ext>
                  </a:extLst>
                </p:cNvPr>
                <p:cNvSpPr/>
                <p:nvPr/>
              </p:nvSpPr>
              <p:spPr>
                <a:xfrm rot="19800000">
                  <a:off x="1341275" y="4028002"/>
                  <a:ext cx="283065" cy="18248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98" name="グループ化 797">
                  <a:extLst>
                    <a:ext uri="{FF2B5EF4-FFF2-40B4-BE49-F238E27FC236}">
                      <a16:creationId xmlns:a16="http://schemas.microsoft.com/office/drawing/2014/main" id="{14D408AF-700D-4FB1-AE3D-2B871A36F8E6}"/>
                    </a:ext>
                  </a:extLst>
                </p:cNvPr>
                <p:cNvGrpSpPr/>
                <p:nvPr/>
              </p:nvGrpSpPr>
              <p:grpSpPr>
                <a:xfrm>
                  <a:off x="1043912" y="47465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808" name="星: 16 pt 807">
                    <a:extLst>
                      <a:ext uri="{FF2B5EF4-FFF2-40B4-BE49-F238E27FC236}">
                        <a16:creationId xmlns:a16="http://schemas.microsoft.com/office/drawing/2014/main" id="{3C479AF1-3A1E-445B-B20D-5B8FEC4C97B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9" name="星: 16 pt 808">
                    <a:extLst>
                      <a:ext uri="{FF2B5EF4-FFF2-40B4-BE49-F238E27FC236}">
                        <a16:creationId xmlns:a16="http://schemas.microsoft.com/office/drawing/2014/main" id="{86FBBE0C-AD86-4554-B217-88DBD0D7C0F5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99" name="グループ化 798">
                  <a:extLst>
                    <a:ext uri="{FF2B5EF4-FFF2-40B4-BE49-F238E27FC236}">
                      <a16:creationId xmlns:a16="http://schemas.microsoft.com/office/drawing/2014/main" id="{0DE7B8F4-C0C3-4744-AA29-6A16CD186F7C}"/>
                    </a:ext>
                  </a:extLst>
                </p:cNvPr>
                <p:cNvGrpSpPr/>
                <p:nvPr/>
              </p:nvGrpSpPr>
              <p:grpSpPr>
                <a:xfrm>
                  <a:off x="1043912" y="45560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806" name="星: 16 pt 805">
                    <a:extLst>
                      <a:ext uri="{FF2B5EF4-FFF2-40B4-BE49-F238E27FC236}">
                        <a16:creationId xmlns:a16="http://schemas.microsoft.com/office/drawing/2014/main" id="{63449CE5-99E3-44CC-9D50-99A2A1E2EFA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7" name="星: 16 pt 806">
                    <a:extLst>
                      <a:ext uri="{FF2B5EF4-FFF2-40B4-BE49-F238E27FC236}">
                        <a16:creationId xmlns:a16="http://schemas.microsoft.com/office/drawing/2014/main" id="{320D3DEB-8FB0-416A-B8DC-7F902CA34A7B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00" name="グループ化 799">
                  <a:extLst>
                    <a:ext uri="{FF2B5EF4-FFF2-40B4-BE49-F238E27FC236}">
                      <a16:creationId xmlns:a16="http://schemas.microsoft.com/office/drawing/2014/main" id="{73EEFBBB-344F-494F-906E-1549214EADBB}"/>
                    </a:ext>
                  </a:extLst>
                </p:cNvPr>
                <p:cNvGrpSpPr/>
                <p:nvPr/>
              </p:nvGrpSpPr>
              <p:grpSpPr>
                <a:xfrm>
                  <a:off x="1043912" y="437186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804" name="星: 16 pt 803">
                    <a:extLst>
                      <a:ext uri="{FF2B5EF4-FFF2-40B4-BE49-F238E27FC236}">
                        <a16:creationId xmlns:a16="http://schemas.microsoft.com/office/drawing/2014/main" id="{719E2596-D571-4C8A-BD79-38F3060508F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5" name="星: 16 pt 804">
                    <a:extLst>
                      <a:ext uri="{FF2B5EF4-FFF2-40B4-BE49-F238E27FC236}">
                        <a16:creationId xmlns:a16="http://schemas.microsoft.com/office/drawing/2014/main" id="{00DB7321-C164-42E0-A04E-79C2F3ED5D7B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01" name="星: 16 pt 800">
                  <a:extLst>
                    <a:ext uri="{FF2B5EF4-FFF2-40B4-BE49-F238E27FC236}">
                      <a16:creationId xmlns:a16="http://schemas.microsoft.com/office/drawing/2014/main" id="{35B333F9-48DD-4213-A4E1-857B25C66069}"/>
                    </a:ext>
                  </a:extLst>
                </p:cNvPr>
                <p:cNvSpPr/>
                <p:nvPr/>
              </p:nvSpPr>
              <p:spPr>
                <a:xfrm rot="900000">
                  <a:off x="1358899" y="4184648"/>
                  <a:ext cx="842891" cy="20122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51E2CAEC-51C3-4B82-9790-70A57010A8F2}"/>
                    </a:ext>
                  </a:extLst>
                </p:cNvPr>
                <p:cNvSpPr/>
                <p:nvPr/>
              </p:nvSpPr>
              <p:spPr>
                <a:xfrm rot="15023578">
                  <a:off x="1846604" y="3807444"/>
                  <a:ext cx="84678" cy="294214"/>
                </a:xfrm>
                <a:custGeom>
                  <a:avLst/>
                  <a:gdLst>
                    <a:gd name="connsiteX0" fmla="*/ 135118 w 222433"/>
                    <a:gd name="connsiteY0" fmla="*/ 0 h 585418"/>
                    <a:gd name="connsiteX1" fmla="*/ 209567 w 222433"/>
                    <a:gd name="connsiteY1" fmla="*/ 25066 h 585418"/>
                    <a:gd name="connsiteX2" fmla="*/ 222433 w 222433"/>
                    <a:gd name="connsiteY2" fmla="*/ 39532 h 585418"/>
                    <a:gd name="connsiteX3" fmla="*/ 205157 w 222433"/>
                    <a:gd name="connsiteY3" fmla="*/ 55689 h 585418"/>
                    <a:gd name="connsiteX4" fmla="*/ 184045 w 222433"/>
                    <a:gd name="connsiteY4" fmla="*/ 128479 h 585418"/>
                    <a:gd name="connsiteX5" fmla="*/ 154675 w 222433"/>
                    <a:gd name="connsiteY5" fmla="*/ 191361 h 585418"/>
                    <a:gd name="connsiteX6" fmla="*/ 150682 w 222433"/>
                    <a:gd name="connsiteY6" fmla="*/ 273116 h 585418"/>
                    <a:gd name="connsiteX7" fmla="*/ 136949 w 222433"/>
                    <a:gd name="connsiteY7" fmla="*/ 351392 h 585418"/>
                    <a:gd name="connsiteX8" fmla="*/ 150682 w 222433"/>
                    <a:gd name="connsiteY8" fmla="*/ 429669 h 585418"/>
                    <a:gd name="connsiteX9" fmla="*/ 154676 w 222433"/>
                    <a:gd name="connsiteY9" fmla="*/ 511424 h 585418"/>
                    <a:gd name="connsiteX10" fmla="*/ 184046 w 222433"/>
                    <a:gd name="connsiteY10" fmla="*/ 574306 h 585418"/>
                    <a:gd name="connsiteX11" fmla="*/ 187268 w 222433"/>
                    <a:gd name="connsiteY11" fmla="*/ 585418 h 585418"/>
                    <a:gd name="connsiteX12" fmla="*/ 143761 w 222433"/>
                    <a:gd name="connsiteY12" fmla="*/ 579856 h 585418"/>
                    <a:gd name="connsiteX13" fmla="*/ 108744 w 222433"/>
                    <a:gd name="connsiteY13" fmla="*/ 537057 h 585418"/>
                    <a:gd name="connsiteX14" fmla="*/ 68208 w 222433"/>
                    <a:gd name="connsiteY14" fmla="*/ 506293 h 585418"/>
                    <a:gd name="connsiteX15" fmla="*/ 47097 w 222433"/>
                    <a:gd name="connsiteY15" fmla="*/ 447224 h 585418"/>
                    <a:gd name="connsiteX16" fmla="*/ 17727 w 222433"/>
                    <a:gd name="connsiteY16" fmla="*/ 396196 h 585418"/>
                    <a:gd name="connsiteX17" fmla="*/ 13733 w 222433"/>
                    <a:gd name="connsiteY17" fmla="*/ 329851 h 585418"/>
                    <a:gd name="connsiteX18" fmla="*/ 0 w 222433"/>
                    <a:gd name="connsiteY18" fmla="*/ 266330 h 585418"/>
                    <a:gd name="connsiteX19" fmla="*/ 13733 w 222433"/>
                    <a:gd name="connsiteY19" fmla="*/ 202809 h 585418"/>
                    <a:gd name="connsiteX20" fmla="*/ 17727 w 222433"/>
                    <a:gd name="connsiteY20" fmla="*/ 136464 h 585418"/>
                    <a:gd name="connsiteX21" fmla="*/ 47097 w 222433"/>
                    <a:gd name="connsiteY21" fmla="*/ 85436 h 585418"/>
                    <a:gd name="connsiteX22" fmla="*/ 68208 w 222433"/>
                    <a:gd name="connsiteY22" fmla="*/ 26367 h 585418"/>
                    <a:gd name="connsiteX23" fmla="*/ 77299 w 222433"/>
                    <a:gd name="connsiteY23" fmla="*/ 19467 h 585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22433" h="585418">
                      <a:moveTo>
                        <a:pt x="135118" y="0"/>
                      </a:moveTo>
                      <a:cubicBezTo>
                        <a:pt x="161526" y="0"/>
                        <a:pt x="186685" y="8926"/>
                        <a:pt x="209567" y="25066"/>
                      </a:cubicBezTo>
                      <a:lnTo>
                        <a:pt x="222433" y="39532"/>
                      </a:lnTo>
                      <a:lnTo>
                        <a:pt x="205157" y="55689"/>
                      </a:lnTo>
                      <a:lnTo>
                        <a:pt x="184045" y="128479"/>
                      </a:lnTo>
                      <a:lnTo>
                        <a:pt x="154675" y="191361"/>
                      </a:lnTo>
                      <a:lnTo>
                        <a:pt x="150682" y="273116"/>
                      </a:lnTo>
                      <a:lnTo>
                        <a:pt x="136949" y="351392"/>
                      </a:lnTo>
                      <a:lnTo>
                        <a:pt x="150682" y="429669"/>
                      </a:lnTo>
                      <a:lnTo>
                        <a:pt x="154676" y="511424"/>
                      </a:lnTo>
                      <a:lnTo>
                        <a:pt x="184046" y="574306"/>
                      </a:lnTo>
                      <a:lnTo>
                        <a:pt x="187268" y="585418"/>
                      </a:lnTo>
                      <a:lnTo>
                        <a:pt x="143761" y="579856"/>
                      </a:lnTo>
                      <a:lnTo>
                        <a:pt x="108744" y="537057"/>
                      </a:lnTo>
                      <a:lnTo>
                        <a:pt x="68208" y="506293"/>
                      </a:lnTo>
                      <a:lnTo>
                        <a:pt x="47097" y="447224"/>
                      </a:lnTo>
                      <a:lnTo>
                        <a:pt x="17727" y="396196"/>
                      </a:lnTo>
                      <a:lnTo>
                        <a:pt x="13733" y="329851"/>
                      </a:lnTo>
                      <a:lnTo>
                        <a:pt x="0" y="266330"/>
                      </a:lnTo>
                      <a:lnTo>
                        <a:pt x="13733" y="202809"/>
                      </a:lnTo>
                      <a:lnTo>
                        <a:pt x="17727" y="136464"/>
                      </a:lnTo>
                      <a:lnTo>
                        <a:pt x="47097" y="85436"/>
                      </a:lnTo>
                      <a:lnTo>
                        <a:pt x="68208" y="26367"/>
                      </a:lnTo>
                      <a:lnTo>
                        <a:pt x="77299" y="19467"/>
                      </a:ln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20000"/>
                      <a:lumOff val="80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D259CB58-90F7-4F37-8F54-271DAA09E57E}"/>
                    </a:ext>
                  </a:extLst>
                </p:cNvPr>
                <p:cNvSpPr/>
                <p:nvPr/>
              </p:nvSpPr>
              <p:spPr>
                <a:xfrm rot="19800000">
                  <a:off x="1465838" y="3820969"/>
                  <a:ext cx="617458" cy="220262"/>
                </a:xfrm>
                <a:custGeom>
                  <a:avLst/>
                  <a:gdLst>
                    <a:gd name="connsiteX0" fmla="*/ 524301 w 617458"/>
                    <a:gd name="connsiteY0" fmla="*/ 79227 h 220262"/>
                    <a:gd name="connsiteX1" fmla="*/ 550930 w 617458"/>
                    <a:gd name="connsiteY1" fmla="*/ 101880 h 220262"/>
                    <a:gd name="connsiteX2" fmla="*/ 583457 w 617458"/>
                    <a:gd name="connsiteY2" fmla="*/ 121749 h 220262"/>
                    <a:gd name="connsiteX3" fmla="*/ 596495 w 617458"/>
                    <a:gd name="connsiteY3" fmla="*/ 146660 h 220262"/>
                    <a:gd name="connsiteX4" fmla="*/ 617458 w 617458"/>
                    <a:gd name="connsiteY4" fmla="*/ 170779 h 220262"/>
                    <a:gd name="connsiteX5" fmla="*/ 615036 w 617458"/>
                    <a:gd name="connsiteY5" fmla="*/ 193117 h 220262"/>
                    <a:gd name="connsiteX6" fmla="*/ 608818 w 617458"/>
                    <a:gd name="connsiteY6" fmla="*/ 189748 h 220262"/>
                    <a:gd name="connsiteX7" fmla="*/ 575103 w 617458"/>
                    <a:gd name="connsiteY7" fmla="*/ 165197 h 220262"/>
                    <a:gd name="connsiteX8" fmla="*/ 526752 w 617458"/>
                    <a:gd name="connsiteY8" fmla="*/ 150131 h 220262"/>
                    <a:gd name="connsiteX9" fmla="*/ 481767 w 617458"/>
                    <a:gd name="connsiteY9" fmla="*/ 130821 h 220262"/>
                    <a:gd name="connsiteX10" fmla="*/ 433155 w 617458"/>
                    <a:gd name="connsiteY10" fmla="*/ 125051 h 220262"/>
                    <a:gd name="connsiteX11" fmla="*/ 394733 w 617458"/>
                    <a:gd name="connsiteY11" fmla="*/ 116397 h 220262"/>
                    <a:gd name="connsiteX12" fmla="*/ 386615 w 617458"/>
                    <a:gd name="connsiteY12" fmla="*/ 130754 h 220262"/>
                    <a:gd name="connsiteX13" fmla="*/ 383118 w 617458"/>
                    <a:gd name="connsiteY13" fmla="*/ 152276 h 220262"/>
                    <a:gd name="connsiteX14" fmla="*/ 358072 w 617458"/>
                    <a:gd name="connsiteY14" fmla="*/ 168862 h 220262"/>
                    <a:gd name="connsiteX15" fmla="*/ 339950 w 617458"/>
                    <a:gd name="connsiteY15" fmla="*/ 188006 h 220262"/>
                    <a:gd name="connsiteX16" fmla="*/ 305334 w 617458"/>
                    <a:gd name="connsiteY16" fmla="*/ 198028 h 220262"/>
                    <a:gd name="connsiteX17" fmla="*/ 275344 w 617458"/>
                    <a:gd name="connsiteY17" fmla="*/ 211879 h 220262"/>
                    <a:gd name="connsiteX18" fmla="*/ 236429 w 617458"/>
                    <a:gd name="connsiteY18" fmla="*/ 213813 h 220262"/>
                    <a:gd name="connsiteX19" fmla="*/ 199138 w 617458"/>
                    <a:gd name="connsiteY19" fmla="*/ 220262 h 220262"/>
                    <a:gd name="connsiteX20" fmla="*/ 161847 w 617458"/>
                    <a:gd name="connsiteY20" fmla="*/ 213813 h 220262"/>
                    <a:gd name="connsiteX21" fmla="*/ 122932 w 617458"/>
                    <a:gd name="connsiteY21" fmla="*/ 211879 h 220262"/>
                    <a:gd name="connsiteX22" fmla="*/ 92942 w 617458"/>
                    <a:gd name="connsiteY22" fmla="*/ 198028 h 220262"/>
                    <a:gd name="connsiteX23" fmla="*/ 58326 w 617458"/>
                    <a:gd name="connsiteY23" fmla="*/ 188006 h 220262"/>
                    <a:gd name="connsiteX24" fmla="*/ 40204 w 617458"/>
                    <a:gd name="connsiteY24" fmla="*/ 168862 h 220262"/>
                    <a:gd name="connsiteX25" fmla="*/ 15158 w 617458"/>
                    <a:gd name="connsiteY25" fmla="*/ 152276 h 220262"/>
                    <a:gd name="connsiteX26" fmla="*/ 11661 w 617458"/>
                    <a:gd name="connsiteY26" fmla="*/ 130754 h 220262"/>
                    <a:gd name="connsiteX27" fmla="*/ 0 w 617458"/>
                    <a:gd name="connsiteY27" fmla="*/ 110131 h 220262"/>
                    <a:gd name="connsiteX28" fmla="*/ 11661 w 617458"/>
                    <a:gd name="connsiteY28" fmla="*/ 89508 h 220262"/>
                    <a:gd name="connsiteX29" fmla="*/ 15158 w 617458"/>
                    <a:gd name="connsiteY29" fmla="*/ 67986 h 220262"/>
                    <a:gd name="connsiteX30" fmla="*/ 40204 w 617458"/>
                    <a:gd name="connsiteY30" fmla="*/ 51400 h 220262"/>
                    <a:gd name="connsiteX31" fmla="*/ 58326 w 617458"/>
                    <a:gd name="connsiteY31" fmla="*/ 32256 h 220262"/>
                    <a:gd name="connsiteX32" fmla="*/ 92942 w 617458"/>
                    <a:gd name="connsiteY32" fmla="*/ 22234 h 220262"/>
                    <a:gd name="connsiteX33" fmla="*/ 122932 w 617458"/>
                    <a:gd name="connsiteY33" fmla="*/ 8383 h 220262"/>
                    <a:gd name="connsiteX34" fmla="*/ 161847 w 617458"/>
                    <a:gd name="connsiteY34" fmla="*/ 6449 h 220262"/>
                    <a:gd name="connsiteX35" fmla="*/ 199138 w 617458"/>
                    <a:gd name="connsiteY35" fmla="*/ 0 h 220262"/>
                    <a:gd name="connsiteX36" fmla="*/ 236429 w 617458"/>
                    <a:gd name="connsiteY36" fmla="*/ 6449 h 220262"/>
                    <a:gd name="connsiteX37" fmla="*/ 275344 w 617458"/>
                    <a:gd name="connsiteY37" fmla="*/ 8383 h 220262"/>
                    <a:gd name="connsiteX38" fmla="*/ 305334 w 617458"/>
                    <a:gd name="connsiteY38" fmla="*/ 22234 h 220262"/>
                    <a:gd name="connsiteX39" fmla="*/ 339950 w 617458"/>
                    <a:gd name="connsiteY39" fmla="*/ 32256 h 220262"/>
                    <a:gd name="connsiteX40" fmla="*/ 348574 w 617458"/>
                    <a:gd name="connsiteY40" fmla="*/ 41366 h 220262"/>
                    <a:gd name="connsiteX41" fmla="*/ 369017 w 617458"/>
                    <a:gd name="connsiteY41" fmla="*/ 37618 h 220262"/>
                    <a:gd name="connsiteX42" fmla="*/ 409210 w 617458"/>
                    <a:gd name="connsiteY42" fmla="*/ 46278 h 220262"/>
                    <a:gd name="connsiteX43" fmla="*/ 449001 w 617458"/>
                    <a:gd name="connsiteY43" fmla="*/ 49684 h 220262"/>
                    <a:gd name="connsiteX44" fmla="*/ 485164 w 617458"/>
                    <a:gd name="connsiteY44" fmla="*/ 66630 h 22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617458" h="220262">
                      <a:moveTo>
                        <a:pt x="524301" y="79227"/>
                      </a:moveTo>
                      <a:lnTo>
                        <a:pt x="550930" y="101880"/>
                      </a:lnTo>
                      <a:lnTo>
                        <a:pt x="583457" y="121749"/>
                      </a:lnTo>
                      <a:lnTo>
                        <a:pt x="596495" y="146660"/>
                      </a:lnTo>
                      <a:lnTo>
                        <a:pt x="617458" y="170779"/>
                      </a:lnTo>
                      <a:lnTo>
                        <a:pt x="615036" y="193117"/>
                      </a:lnTo>
                      <a:lnTo>
                        <a:pt x="608818" y="189748"/>
                      </a:lnTo>
                      <a:lnTo>
                        <a:pt x="575103" y="165197"/>
                      </a:lnTo>
                      <a:lnTo>
                        <a:pt x="526752" y="150131"/>
                      </a:lnTo>
                      <a:lnTo>
                        <a:pt x="481767" y="130821"/>
                      </a:lnTo>
                      <a:lnTo>
                        <a:pt x="433155" y="125051"/>
                      </a:lnTo>
                      <a:lnTo>
                        <a:pt x="394733" y="116397"/>
                      </a:lnTo>
                      <a:lnTo>
                        <a:pt x="386615" y="130754"/>
                      </a:lnTo>
                      <a:lnTo>
                        <a:pt x="383118" y="152276"/>
                      </a:lnTo>
                      <a:lnTo>
                        <a:pt x="358072" y="168862"/>
                      </a:lnTo>
                      <a:lnTo>
                        <a:pt x="339950" y="188006"/>
                      </a:lnTo>
                      <a:lnTo>
                        <a:pt x="305334" y="198028"/>
                      </a:lnTo>
                      <a:lnTo>
                        <a:pt x="275344" y="211879"/>
                      </a:lnTo>
                      <a:lnTo>
                        <a:pt x="236429" y="213813"/>
                      </a:lnTo>
                      <a:lnTo>
                        <a:pt x="199138" y="220262"/>
                      </a:lnTo>
                      <a:lnTo>
                        <a:pt x="161847" y="213813"/>
                      </a:lnTo>
                      <a:lnTo>
                        <a:pt x="122932" y="211879"/>
                      </a:lnTo>
                      <a:lnTo>
                        <a:pt x="92942" y="198028"/>
                      </a:lnTo>
                      <a:lnTo>
                        <a:pt x="58326" y="188006"/>
                      </a:lnTo>
                      <a:lnTo>
                        <a:pt x="40204" y="168862"/>
                      </a:lnTo>
                      <a:lnTo>
                        <a:pt x="15158" y="152276"/>
                      </a:lnTo>
                      <a:lnTo>
                        <a:pt x="11661" y="130754"/>
                      </a:lnTo>
                      <a:lnTo>
                        <a:pt x="0" y="110131"/>
                      </a:lnTo>
                      <a:lnTo>
                        <a:pt x="11661" y="89508"/>
                      </a:lnTo>
                      <a:lnTo>
                        <a:pt x="15158" y="67986"/>
                      </a:lnTo>
                      <a:lnTo>
                        <a:pt x="40204" y="51400"/>
                      </a:lnTo>
                      <a:lnTo>
                        <a:pt x="58326" y="32256"/>
                      </a:lnTo>
                      <a:lnTo>
                        <a:pt x="92942" y="22234"/>
                      </a:lnTo>
                      <a:lnTo>
                        <a:pt x="122932" y="8383"/>
                      </a:lnTo>
                      <a:lnTo>
                        <a:pt x="161847" y="6449"/>
                      </a:lnTo>
                      <a:lnTo>
                        <a:pt x="199138" y="0"/>
                      </a:lnTo>
                      <a:lnTo>
                        <a:pt x="236429" y="6449"/>
                      </a:lnTo>
                      <a:lnTo>
                        <a:pt x="275344" y="8383"/>
                      </a:lnTo>
                      <a:lnTo>
                        <a:pt x="305334" y="22234"/>
                      </a:lnTo>
                      <a:lnTo>
                        <a:pt x="339950" y="32256"/>
                      </a:lnTo>
                      <a:lnTo>
                        <a:pt x="348574" y="41366"/>
                      </a:lnTo>
                      <a:lnTo>
                        <a:pt x="369017" y="37618"/>
                      </a:lnTo>
                      <a:lnTo>
                        <a:pt x="409210" y="46278"/>
                      </a:lnTo>
                      <a:lnTo>
                        <a:pt x="449001" y="49684"/>
                      </a:lnTo>
                      <a:lnTo>
                        <a:pt x="485164" y="6663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77" name="グループ化 776">
                <a:extLst>
                  <a:ext uri="{FF2B5EF4-FFF2-40B4-BE49-F238E27FC236}">
                    <a16:creationId xmlns:a16="http://schemas.microsoft.com/office/drawing/2014/main" id="{CB0672FB-20DE-4B0F-AE7C-BC43203E6990}"/>
                  </a:ext>
                </a:extLst>
              </p:cNvPr>
              <p:cNvGrpSpPr/>
              <p:nvPr/>
            </p:nvGrpSpPr>
            <p:grpSpPr>
              <a:xfrm flipH="1">
                <a:off x="2765381" y="3820969"/>
                <a:ext cx="1157879" cy="1161806"/>
                <a:chOff x="1043912" y="3820969"/>
                <a:chExt cx="1157879" cy="1161806"/>
              </a:xfrm>
            </p:grpSpPr>
            <p:sp>
              <p:nvSpPr>
                <p:cNvPr id="784" name="星: 16 pt 783">
                  <a:extLst>
                    <a:ext uri="{FF2B5EF4-FFF2-40B4-BE49-F238E27FC236}">
                      <a16:creationId xmlns:a16="http://schemas.microsoft.com/office/drawing/2014/main" id="{F294F95A-AD34-420C-9A84-2D689B094D86}"/>
                    </a:ext>
                  </a:extLst>
                </p:cNvPr>
                <p:cNvSpPr/>
                <p:nvPr/>
              </p:nvSpPr>
              <p:spPr>
                <a:xfrm rot="19800000">
                  <a:off x="1341275" y="4028002"/>
                  <a:ext cx="283065" cy="18248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85" name="グループ化 784">
                  <a:extLst>
                    <a:ext uri="{FF2B5EF4-FFF2-40B4-BE49-F238E27FC236}">
                      <a16:creationId xmlns:a16="http://schemas.microsoft.com/office/drawing/2014/main" id="{6BAE311A-7857-4F45-BB18-117B2D8CF60F}"/>
                    </a:ext>
                  </a:extLst>
                </p:cNvPr>
                <p:cNvGrpSpPr/>
                <p:nvPr/>
              </p:nvGrpSpPr>
              <p:grpSpPr>
                <a:xfrm>
                  <a:off x="1043912" y="47465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795" name="星: 16 pt 794">
                    <a:extLst>
                      <a:ext uri="{FF2B5EF4-FFF2-40B4-BE49-F238E27FC236}">
                        <a16:creationId xmlns:a16="http://schemas.microsoft.com/office/drawing/2014/main" id="{3B4D5765-AE41-439E-98C4-DD3A9FBF0E0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6" name="星: 16 pt 795">
                    <a:extLst>
                      <a:ext uri="{FF2B5EF4-FFF2-40B4-BE49-F238E27FC236}">
                        <a16:creationId xmlns:a16="http://schemas.microsoft.com/office/drawing/2014/main" id="{6242EAC3-882A-461D-8B4D-BFAA65F855ED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86" name="グループ化 785">
                  <a:extLst>
                    <a:ext uri="{FF2B5EF4-FFF2-40B4-BE49-F238E27FC236}">
                      <a16:creationId xmlns:a16="http://schemas.microsoft.com/office/drawing/2014/main" id="{676FCEB5-E035-412D-8C6F-BC09CAB3EAA7}"/>
                    </a:ext>
                  </a:extLst>
                </p:cNvPr>
                <p:cNvGrpSpPr/>
                <p:nvPr/>
              </p:nvGrpSpPr>
              <p:grpSpPr>
                <a:xfrm>
                  <a:off x="1043912" y="45560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793" name="星: 16 pt 792">
                    <a:extLst>
                      <a:ext uri="{FF2B5EF4-FFF2-40B4-BE49-F238E27FC236}">
                        <a16:creationId xmlns:a16="http://schemas.microsoft.com/office/drawing/2014/main" id="{830F4F80-111D-4FCE-AD02-5CFEBC5A543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4" name="星: 16 pt 793">
                    <a:extLst>
                      <a:ext uri="{FF2B5EF4-FFF2-40B4-BE49-F238E27FC236}">
                        <a16:creationId xmlns:a16="http://schemas.microsoft.com/office/drawing/2014/main" id="{A140B566-479A-4E6B-8E52-385DD01C1927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87" name="グループ化 786">
                  <a:extLst>
                    <a:ext uri="{FF2B5EF4-FFF2-40B4-BE49-F238E27FC236}">
                      <a16:creationId xmlns:a16="http://schemas.microsoft.com/office/drawing/2014/main" id="{D5B3A938-8751-49A4-BFB7-ECCB42A48F9A}"/>
                    </a:ext>
                  </a:extLst>
                </p:cNvPr>
                <p:cNvGrpSpPr/>
                <p:nvPr/>
              </p:nvGrpSpPr>
              <p:grpSpPr>
                <a:xfrm>
                  <a:off x="1043912" y="437186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791" name="星: 16 pt 790">
                    <a:extLst>
                      <a:ext uri="{FF2B5EF4-FFF2-40B4-BE49-F238E27FC236}">
                        <a16:creationId xmlns:a16="http://schemas.microsoft.com/office/drawing/2014/main" id="{A02B45E7-D979-4715-93AE-04488111F87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2" name="星: 16 pt 791">
                    <a:extLst>
                      <a:ext uri="{FF2B5EF4-FFF2-40B4-BE49-F238E27FC236}">
                        <a16:creationId xmlns:a16="http://schemas.microsoft.com/office/drawing/2014/main" id="{26864953-2897-4A46-931E-BFCED429D0FD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88" name="星: 16 pt 787">
                  <a:extLst>
                    <a:ext uri="{FF2B5EF4-FFF2-40B4-BE49-F238E27FC236}">
                      <a16:creationId xmlns:a16="http://schemas.microsoft.com/office/drawing/2014/main" id="{D2B867B8-2891-474C-9B67-8C5387FA8C21}"/>
                    </a:ext>
                  </a:extLst>
                </p:cNvPr>
                <p:cNvSpPr/>
                <p:nvPr/>
              </p:nvSpPr>
              <p:spPr>
                <a:xfrm rot="900000">
                  <a:off x="1358899" y="4184648"/>
                  <a:ext cx="842891" cy="20122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A2B740B5-DF22-4C9C-86FD-B30C98F978BA}"/>
                    </a:ext>
                  </a:extLst>
                </p:cNvPr>
                <p:cNvSpPr/>
                <p:nvPr/>
              </p:nvSpPr>
              <p:spPr>
                <a:xfrm rot="15023578">
                  <a:off x="1846604" y="3807444"/>
                  <a:ext cx="84678" cy="294214"/>
                </a:xfrm>
                <a:custGeom>
                  <a:avLst/>
                  <a:gdLst>
                    <a:gd name="connsiteX0" fmla="*/ 135118 w 222433"/>
                    <a:gd name="connsiteY0" fmla="*/ 0 h 585418"/>
                    <a:gd name="connsiteX1" fmla="*/ 209567 w 222433"/>
                    <a:gd name="connsiteY1" fmla="*/ 25066 h 585418"/>
                    <a:gd name="connsiteX2" fmla="*/ 222433 w 222433"/>
                    <a:gd name="connsiteY2" fmla="*/ 39532 h 585418"/>
                    <a:gd name="connsiteX3" fmla="*/ 205157 w 222433"/>
                    <a:gd name="connsiteY3" fmla="*/ 55689 h 585418"/>
                    <a:gd name="connsiteX4" fmla="*/ 184045 w 222433"/>
                    <a:gd name="connsiteY4" fmla="*/ 128479 h 585418"/>
                    <a:gd name="connsiteX5" fmla="*/ 154675 w 222433"/>
                    <a:gd name="connsiteY5" fmla="*/ 191361 h 585418"/>
                    <a:gd name="connsiteX6" fmla="*/ 150682 w 222433"/>
                    <a:gd name="connsiteY6" fmla="*/ 273116 h 585418"/>
                    <a:gd name="connsiteX7" fmla="*/ 136949 w 222433"/>
                    <a:gd name="connsiteY7" fmla="*/ 351392 h 585418"/>
                    <a:gd name="connsiteX8" fmla="*/ 150682 w 222433"/>
                    <a:gd name="connsiteY8" fmla="*/ 429669 h 585418"/>
                    <a:gd name="connsiteX9" fmla="*/ 154676 w 222433"/>
                    <a:gd name="connsiteY9" fmla="*/ 511424 h 585418"/>
                    <a:gd name="connsiteX10" fmla="*/ 184046 w 222433"/>
                    <a:gd name="connsiteY10" fmla="*/ 574306 h 585418"/>
                    <a:gd name="connsiteX11" fmla="*/ 187268 w 222433"/>
                    <a:gd name="connsiteY11" fmla="*/ 585418 h 585418"/>
                    <a:gd name="connsiteX12" fmla="*/ 143761 w 222433"/>
                    <a:gd name="connsiteY12" fmla="*/ 579856 h 585418"/>
                    <a:gd name="connsiteX13" fmla="*/ 108744 w 222433"/>
                    <a:gd name="connsiteY13" fmla="*/ 537057 h 585418"/>
                    <a:gd name="connsiteX14" fmla="*/ 68208 w 222433"/>
                    <a:gd name="connsiteY14" fmla="*/ 506293 h 585418"/>
                    <a:gd name="connsiteX15" fmla="*/ 47097 w 222433"/>
                    <a:gd name="connsiteY15" fmla="*/ 447224 h 585418"/>
                    <a:gd name="connsiteX16" fmla="*/ 17727 w 222433"/>
                    <a:gd name="connsiteY16" fmla="*/ 396196 h 585418"/>
                    <a:gd name="connsiteX17" fmla="*/ 13733 w 222433"/>
                    <a:gd name="connsiteY17" fmla="*/ 329851 h 585418"/>
                    <a:gd name="connsiteX18" fmla="*/ 0 w 222433"/>
                    <a:gd name="connsiteY18" fmla="*/ 266330 h 585418"/>
                    <a:gd name="connsiteX19" fmla="*/ 13733 w 222433"/>
                    <a:gd name="connsiteY19" fmla="*/ 202809 h 585418"/>
                    <a:gd name="connsiteX20" fmla="*/ 17727 w 222433"/>
                    <a:gd name="connsiteY20" fmla="*/ 136464 h 585418"/>
                    <a:gd name="connsiteX21" fmla="*/ 47097 w 222433"/>
                    <a:gd name="connsiteY21" fmla="*/ 85436 h 585418"/>
                    <a:gd name="connsiteX22" fmla="*/ 68208 w 222433"/>
                    <a:gd name="connsiteY22" fmla="*/ 26367 h 585418"/>
                    <a:gd name="connsiteX23" fmla="*/ 77299 w 222433"/>
                    <a:gd name="connsiteY23" fmla="*/ 19467 h 585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22433" h="585418">
                      <a:moveTo>
                        <a:pt x="135118" y="0"/>
                      </a:moveTo>
                      <a:cubicBezTo>
                        <a:pt x="161526" y="0"/>
                        <a:pt x="186685" y="8926"/>
                        <a:pt x="209567" y="25066"/>
                      </a:cubicBezTo>
                      <a:lnTo>
                        <a:pt x="222433" y="39532"/>
                      </a:lnTo>
                      <a:lnTo>
                        <a:pt x="205157" y="55689"/>
                      </a:lnTo>
                      <a:lnTo>
                        <a:pt x="184045" y="128479"/>
                      </a:lnTo>
                      <a:lnTo>
                        <a:pt x="154675" y="191361"/>
                      </a:lnTo>
                      <a:lnTo>
                        <a:pt x="150682" y="273116"/>
                      </a:lnTo>
                      <a:lnTo>
                        <a:pt x="136949" y="351392"/>
                      </a:lnTo>
                      <a:lnTo>
                        <a:pt x="150682" y="429669"/>
                      </a:lnTo>
                      <a:lnTo>
                        <a:pt x="154676" y="511424"/>
                      </a:lnTo>
                      <a:lnTo>
                        <a:pt x="184046" y="574306"/>
                      </a:lnTo>
                      <a:lnTo>
                        <a:pt x="187268" y="585418"/>
                      </a:lnTo>
                      <a:lnTo>
                        <a:pt x="143761" y="579856"/>
                      </a:lnTo>
                      <a:lnTo>
                        <a:pt x="108744" y="537057"/>
                      </a:lnTo>
                      <a:lnTo>
                        <a:pt x="68208" y="506293"/>
                      </a:lnTo>
                      <a:lnTo>
                        <a:pt x="47097" y="447224"/>
                      </a:lnTo>
                      <a:lnTo>
                        <a:pt x="17727" y="396196"/>
                      </a:lnTo>
                      <a:lnTo>
                        <a:pt x="13733" y="329851"/>
                      </a:lnTo>
                      <a:lnTo>
                        <a:pt x="0" y="266330"/>
                      </a:lnTo>
                      <a:lnTo>
                        <a:pt x="13733" y="202809"/>
                      </a:lnTo>
                      <a:lnTo>
                        <a:pt x="17727" y="136464"/>
                      </a:lnTo>
                      <a:lnTo>
                        <a:pt x="47097" y="85436"/>
                      </a:lnTo>
                      <a:lnTo>
                        <a:pt x="68208" y="26367"/>
                      </a:lnTo>
                      <a:lnTo>
                        <a:pt x="77299" y="19467"/>
                      </a:ln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20000"/>
                      <a:lumOff val="80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EB67E92D-0198-47B4-8608-BCCE931EFF49}"/>
                    </a:ext>
                  </a:extLst>
                </p:cNvPr>
                <p:cNvSpPr/>
                <p:nvPr/>
              </p:nvSpPr>
              <p:spPr>
                <a:xfrm rot="19800000">
                  <a:off x="1465838" y="3820969"/>
                  <a:ext cx="617458" cy="220262"/>
                </a:xfrm>
                <a:custGeom>
                  <a:avLst/>
                  <a:gdLst>
                    <a:gd name="connsiteX0" fmla="*/ 524301 w 617458"/>
                    <a:gd name="connsiteY0" fmla="*/ 79227 h 220262"/>
                    <a:gd name="connsiteX1" fmla="*/ 550930 w 617458"/>
                    <a:gd name="connsiteY1" fmla="*/ 101880 h 220262"/>
                    <a:gd name="connsiteX2" fmla="*/ 583457 w 617458"/>
                    <a:gd name="connsiteY2" fmla="*/ 121749 h 220262"/>
                    <a:gd name="connsiteX3" fmla="*/ 596495 w 617458"/>
                    <a:gd name="connsiteY3" fmla="*/ 146660 h 220262"/>
                    <a:gd name="connsiteX4" fmla="*/ 617458 w 617458"/>
                    <a:gd name="connsiteY4" fmla="*/ 170779 h 220262"/>
                    <a:gd name="connsiteX5" fmla="*/ 615036 w 617458"/>
                    <a:gd name="connsiteY5" fmla="*/ 193117 h 220262"/>
                    <a:gd name="connsiteX6" fmla="*/ 608818 w 617458"/>
                    <a:gd name="connsiteY6" fmla="*/ 189748 h 220262"/>
                    <a:gd name="connsiteX7" fmla="*/ 575103 w 617458"/>
                    <a:gd name="connsiteY7" fmla="*/ 165197 h 220262"/>
                    <a:gd name="connsiteX8" fmla="*/ 526752 w 617458"/>
                    <a:gd name="connsiteY8" fmla="*/ 150131 h 220262"/>
                    <a:gd name="connsiteX9" fmla="*/ 481767 w 617458"/>
                    <a:gd name="connsiteY9" fmla="*/ 130821 h 220262"/>
                    <a:gd name="connsiteX10" fmla="*/ 433155 w 617458"/>
                    <a:gd name="connsiteY10" fmla="*/ 125051 h 220262"/>
                    <a:gd name="connsiteX11" fmla="*/ 394733 w 617458"/>
                    <a:gd name="connsiteY11" fmla="*/ 116397 h 220262"/>
                    <a:gd name="connsiteX12" fmla="*/ 386615 w 617458"/>
                    <a:gd name="connsiteY12" fmla="*/ 130754 h 220262"/>
                    <a:gd name="connsiteX13" fmla="*/ 383118 w 617458"/>
                    <a:gd name="connsiteY13" fmla="*/ 152276 h 220262"/>
                    <a:gd name="connsiteX14" fmla="*/ 358072 w 617458"/>
                    <a:gd name="connsiteY14" fmla="*/ 168862 h 220262"/>
                    <a:gd name="connsiteX15" fmla="*/ 339950 w 617458"/>
                    <a:gd name="connsiteY15" fmla="*/ 188006 h 220262"/>
                    <a:gd name="connsiteX16" fmla="*/ 305334 w 617458"/>
                    <a:gd name="connsiteY16" fmla="*/ 198028 h 220262"/>
                    <a:gd name="connsiteX17" fmla="*/ 275344 w 617458"/>
                    <a:gd name="connsiteY17" fmla="*/ 211879 h 220262"/>
                    <a:gd name="connsiteX18" fmla="*/ 236429 w 617458"/>
                    <a:gd name="connsiteY18" fmla="*/ 213813 h 220262"/>
                    <a:gd name="connsiteX19" fmla="*/ 199138 w 617458"/>
                    <a:gd name="connsiteY19" fmla="*/ 220262 h 220262"/>
                    <a:gd name="connsiteX20" fmla="*/ 161847 w 617458"/>
                    <a:gd name="connsiteY20" fmla="*/ 213813 h 220262"/>
                    <a:gd name="connsiteX21" fmla="*/ 122932 w 617458"/>
                    <a:gd name="connsiteY21" fmla="*/ 211879 h 220262"/>
                    <a:gd name="connsiteX22" fmla="*/ 92942 w 617458"/>
                    <a:gd name="connsiteY22" fmla="*/ 198028 h 220262"/>
                    <a:gd name="connsiteX23" fmla="*/ 58326 w 617458"/>
                    <a:gd name="connsiteY23" fmla="*/ 188006 h 220262"/>
                    <a:gd name="connsiteX24" fmla="*/ 40204 w 617458"/>
                    <a:gd name="connsiteY24" fmla="*/ 168862 h 220262"/>
                    <a:gd name="connsiteX25" fmla="*/ 15158 w 617458"/>
                    <a:gd name="connsiteY25" fmla="*/ 152276 h 220262"/>
                    <a:gd name="connsiteX26" fmla="*/ 11661 w 617458"/>
                    <a:gd name="connsiteY26" fmla="*/ 130754 h 220262"/>
                    <a:gd name="connsiteX27" fmla="*/ 0 w 617458"/>
                    <a:gd name="connsiteY27" fmla="*/ 110131 h 220262"/>
                    <a:gd name="connsiteX28" fmla="*/ 11661 w 617458"/>
                    <a:gd name="connsiteY28" fmla="*/ 89508 h 220262"/>
                    <a:gd name="connsiteX29" fmla="*/ 15158 w 617458"/>
                    <a:gd name="connsiteY29" fmla="*/ 67986 h 220262"/>
                    <a:gd name="connsiteX30" fmla="*/ 40204 w 617458"/>
                    <a:gd name="connsiteY30" fmla="*/ 51400 h 220262"/>
                    <a:gd name="connsiteX31" fmla="*/ 58326 w 617458"/>
                    <a:gd name="connsiteY31" fmla="*/ 32256 h 220262"/>
                    <a:gd name="connsiteX32" fmla="*/ 92942 w 617458"/>
                    <a:gd name="connsiteY32" fmla="*/ 22234 h 220262"/>
                    <a:gd name="connsiteX33" fmla="*/ 122932 w 617458"/>
                    <a:gd name="connsiteY33" fmla="*/ 8383 h 220262"/>
                    <a:gd name="connsiteX34" fmla="*/ 161847 w 617458"/>
                    <a:gd name="connsiteY34" fmla="*/ 6449 h 220262"/>
                    <a:gd name="connsiteX35" fmla="*/ 199138 w 617458"/>
                    <a:gd name="connsiteY35" fmla="*/ 0 h 220262"/>
                    <a:gd name="connsiteX36" fmla="*/ 236429 w 617458"/>
                    <a:gd name="connsiteY36" fmla="*/ 6449 h 220262"/>
                    <a:gd name="connsiteX37" fmla="*/ 275344 w 617458"/>
                    <a:gd name="connsiteY37" fmla="*/ 8383 h 220262"/>
                    <a:gd name="connsiteX38" fmla="*/ 305334 w 617458"/>
                    <a:gd name="connsiteY38" fmla="*/ 22234 h 220262"/>
                    <a:gd name="connsiteX39" fmla="*/ 339950 w 617458"/>
                    <a:gd name="connsiteY39" fmla="*/ 32256 h 220262"/>
                    <a:gd name="connsiteX40" fmla="*/ 348574 w 617458"/>
                    <a:gd name="connsiteY40" fmla="*/ 41366 h 220262"/>
                    <a:gd name="connsiteX41" fmla="*/ 369017 w 617458"/>
                    <a:gd name="connsiteY41" fmla="*/ 37618 h 220262"/>
                    <a:gd name="connsiteX42" fmla="*/ 409210 w 617458"/>
                    <a:gd name="connsiteY42" fmla="*/ 46278 h 220262"/>
                    <a:gd name="connsiteX43" fmla="*/ 449001 w 617458"/>
                    <a:gd name="connsiteY43" fmla="*/ 49684 h 220262"/>
                    <a:gd name="connsiteX44" fmla="*/ 485164 w 617458"/>
                    <a:gd name="connsiteY44" fmla="*/ 66630 h 22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617458" h="220262">
                      <a:moveTo>
                        <a:pt x="524301" y="79227"/>
                      </a:moveTo>
                      <a:lnTo>
                        <a:pt x="550930" y="101880"/>
                      </a:lnTo>
                      <a:lnTo>
                        <a:pt x="583457" y="121749"/>
                      </a:lnTo>
                      <a:lnTo>
                        <a:pt x="596495" y="146660"/>
                      </a:lnTo>
                      <a:lnTo>
                        <a:pt x="617458" y="170779"/>
                      </a:lnTo>
                      <a:lnTo>
                        <a:pt x="615036" y="193117"/>
                      </a:lnTo>
                      <a:lnTo>
                        <a:pt x="608818" y="189748"/>
                      </a:lnTo>
                      <a:lnTo>
                        <a:pt x="575103" y="165197"/>
                      </a:lnTo>
                      <a:lnTo>
                        <a:pt x="526752" y="150131"/>
                      </a:lnTo>
                      <a:lnTo>
                        <a:pt x="481767" y="130821"/>
                      </a:lnTo>
                      <a:lnTo>
                        <a:pt x="433155" y="125051"/>
                      </a:lnTo>
                      <a:lnTo>
                        <a:pt x="394733" y="116397"/>
                      </a:lnTo>
                      <a:lnTo>
                        <a:pt x="386615" y="130754"/>
                      </a:lnTo>
                      <a:lnTo>
                        <a:pt x="383118" y="152276"/>
                      </a:lnTo>
                      <a:lnTo>
                        <a:pt x="358072" y="168862"/>
                      </a:lnTo>
                      <a:lnTo>
                        <a:pt x="339950" y="188006"/>
                      </a:lnTo>
                      <a:lnTo>
                        <a:pt x="305334" y="198028"/>
                      </a:lnTo>
                      <a:lnTo>
                        <a:pt x="275344" y="211879"/>
                      </a:lnTo>
                      <a:lnTo>
                        <a:pt x="236429" y="213813"/>
                      </a:lnTo>
                      <a:lnTo>
                        <a:pt x="199138" y="220262"/>
                      </a:lnTo>
                      <a:lnTo>
                        <a:pt x="161847" y="213813"/>
                      </a:lnTo>
                      <a:lnTo>
                        <a:pt x="122932" y="211879"/>
                      </a:lnTo>
                      <a:lnTo>
                        <a:pt x="92942" y="198028"/>
                      </a:lnTo>
                      <a:lnTo>
                        <a:pt x="58326" y="188006"/>
                      </a:lnTo>
                      <a:lnTo>
                        <a:pt x="40204" y="168862"/>
                      </a:lnTo>
                      <a:lnTo>
                        <a:pt x="15158" y="152276"/>
                      </a:lnTo>
                      <a:lnTo>
                        <a:pt x="11661" y="130754"/>
                      </a:lnTo>
                      <a:lnTo>
                        <a:pt x="0" y="110131"/>
                      </a:lnTo>
                      <a:lnTo>
                        <a:pt x="11661" y="89508"/>
                      </a:lnTo>
                      <a:lnTo>
                        <a:pt x="15158" y="67986"/>
                      </a:lnTo>
                      <a:lnTo>
                        <a:pt x="40204" y="51400"/>
                      </a:lnTo>
                      <a:lnTo>
                        <a:pt x="58326" y="32256"/>
                      </a:lnTo>
                      <a:lnTo>
                        <a:pt x="92942" y="22234"/>
                      </a:lnTo>
                      <a:lnTo>
                        <a:pt x="122932" y="8383"/>
                      </a:lnTo>
                      <a:lnTo>
                        <a:pt x="161847" y="6449"/>
                      </a:lnTo>
                      <a:lnTo>
                        <a:pt x="199138" y="0"/>
                      </a:lnTo>
                      <a:lnTo>
                        <a:pt x="236429" y="6449"/>
                      </a:lnTo>
                      <a:lnTo>
                        <a:pt x="275344" y="8383"/>
                      </a:lnTo>
                      <a:lnTo>
                        <a:pt x="305334" y="22234"/>
                      </a:lnTo>
                      <a:lnTo>
                        <a:pt x="339950" y="32256"/>
                      </a:lnTo>
                      <a:lnTo>
                        <a:pt x="348574" y="41366"/>
                      </a:lnTo>
                      <a:lnTo>
                        <a:pt x="369017" y="37618"/>
                      </a:lnTo>
                      <a:lnTo>
                        <a:pt x="409210" y="46278"/>
                      </a:lnTo>
                      <a:lnTo>
                        <a:pt x="449001" y="49684"/>
                      </a:lnTo>
                      <a:lnTo>
                        <a:pt x="485164" y="6663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78" name="グループ化 777">
                <a:extLst>
                  <a:ext uri="{FF2B5EF4-FFF2-40B4-BE49-F238E27FC236}">
                    <a16:creationId xmlns:a16="http://schemas.microsoft.com/office/drawing/2014/main" id="{4841F397-C91E-4479-A483-C4F4699CBA6E}"/>
                  </a:ext>
                </a:extLst>
              </p:cNvPr>
              <p:cNvGrpSpPr/>
              <p:nvPr/>
            </p:nvGrpSpPr>
            <p:grpSpPr>
              <a:xfrm>
                <a:off x="1949997" y="4092106"/>
                <a:ext cx="1103063" cy="902142"/>
                <a:chOff x="1949997" y="4092106"/>
                <a:chExt cx="1103063" cy="902142"/>
              </a:xfrm>
            </p:grpSpPr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B7B0E0DF-FAB5-4C7C-A093-39427016E786}"/>
                    </a:ext>
                  </a:extLst>
                </p:cNvPr>
                <p:cNvSpPr/>
                <p:nvPr/>
              </p:nvSpPr>
              <p:spPr>
                <a:xfrm>
                  <a:off x="1949997" y="4096973"/>
                  <a:ext cx="1103063" cy="897275"/>
                </a:xfrm>
                <a:custGeom>
                  <a:avLst/>
                  <a:gdLst>
                    <a:gd name="connsiteX0" fmla="*/ 742051 w 1500277"/>
                    <a:gd name="connsiteY0" fmla="*/ 0 h 1220386"/>
                    <a:gd name="connsiteX1" fmla="*/ 836201 w 1500277"/>
                    <a:gd name="connsiteY1" fmla="*/ 41645 h 1220386"/>
                    <a:gd name="connsiteX2" fmla="*/ 936452 w 1500277"/>
                    <a:gd name="connsiteY2" fmla="*/ 46448 h 1220386"/>
                    <a:gd name="connsiteX3" fmla="*/ 1010169 w 1500277"/>
                    <a:gd name="connsiteY3" fmla="*/ 128204 h 1220386"/>
                    <a:gd name="connsiteX4" fmla="*/ 1101263 w 1500277"/>
                    <a:gd name="connsiteY4" fmla="*/ 178719 h 1220386"/>
                    <a:gd name="connsiteX5" fmla="*/ 1125046 w 1500277"/>
                    <a:gd name="connsiteY5" fmla="*/ 240597 h 1220386"/>
                    <a:gd name="connsiteX6" fmla="*/ 1186678 w 1500277"/>
                    <a:gd name="connsiteY6" fmla="*/ 243055 h 1220386"/>
                    <a:gd name="connsiteX7" fmla="*/ 1260395 w 1500277"/>
                    <a:gd name="connsiteY7" fmla="*/ 311119 h 1220386"/>
                    <a:gd name="connsiteX8" fmla="*/ 1351489 w 1500277"/>
                    <a:gd name="connsiteY8" fmla="*/ 353174 h 1220386"/>
                    <a:gd name="connsiteX9" fmla="*/ 1393544 w 1500277"/>
                    <a:gd name="connsiteY9" fmla="*/ 444268 h 1220386"/>
                    <a:gd name="connsiteX10" fmla="*/ 1461608 w 1500277"/>
                    <a:gd name="connsiteY10" fmla="*/ 517985 h 1220386"/>
                    <a:gd name="connsiteX11" fmla="*/ 1465606 w 1500277"/>
                    <a:gd name="connsiteY11" fmla="*/ 618236 h 1220386"/>
                    <a:gd name="connsiteX12" fmla="*/ 1500277 w 1500277"/>
                    <a:gd name="connsiteY12" fmla="*/ 712386 h 1220386"/>
                    <a:gd name="connsiteX13" fmla="*/ 1465606 w 1500277"/>
                    <a:gd name="connsiteY13" fmla="*/ 806536 h 1220386"/>
                    <a:gd name="connsiteX14" fmla="*/ 1461608 w 1500277"/>
                    <a:gd name="connsiteY14" fmla="*/ 906787 h 1220386"/>
                    <a:gd name="connsiteX15" fmla="*/ 1393544 w 1500277"/>
                    <a:gd name="connsiteY15" fmla="*/ 980504 h 1220386"/>
                    <a:gd name="connsiteX16" fmla="*/ 1351489 w 1500277"/>
                    <a:gd name="connsiteY16" fmla="*/ 1071598 h 1220386"/>
                    <a:gd name="connsiteX17" fmla="*/ 1260395 w 1500277"/>
                    <a:gd name="connsiteY17" fmla="*/ 1113653 h 1220386"/>
                    <a:gd name="connsiteX18" fmla="*/ 1186678 w 1500277"/>
                    <a:gd name="connsiteY18" fmla="*/ 1181717 h 1220386"/>
                    <a:gd name="connsiteX19" fmla="*/ 1086427 w 1500277"/>
                    <a:gd name="connsiteY19" fmla="*/ 1185715 h 1220386"/>
                    <a:gd name="connsiteX20" fmla="*/ 992277 w 1500277"/>
                    <a:gd name="connsiteY20" fmla="*/ 1220386 h 1220386"/>
                    <a:gd name="connsiteX21" fmla="*/ 898127 w 1500277"/>
                    <a:gd name="connsiteY21" fmla="*/ 1185715 h 1220386"/>
                    <a:gd name="connsiteX22" fmla="*/ 826860 w 1500277"/>
                    <a:gd name="connsiteY22" fmla="*/ 1182873 h 1220386"/>
                    <a:gd name="connsiteX23" fmla="*/ 742051 w 1500277"/>
                    <a:gd name="connsiteY23" fmla="*/ 1220386 h 1220386"/>
                    <a:gd name="connsiteX24" fmla="*/ 658580 w 1500277"/>
                    <a:gd name="connsiteY24" fmla="*/ 1183465 h 1220386"/>
                    <a:gd name="connsiteX25" fmla="*/ 602150 w 1500277"/>
                    <a:gd name="connsiteY25" fmla="*/ 1185715 h 1220386"/>
                    <a:gd name="connsiteX26" fmla="*/ 508000 w 1500277"/>
                    <a:gd name="connsiteY26" fmla="*/ 1220386 h 1220386"/>
                    <a:gd name="connsiteX27" fmla="*/ 413850 w 1500277"/>
                    <a:gd name="connsiteY27" fmla="*/ 1185715 h 1220386"/>
                    <a:gd name="connsiteX28" fmla="*/ 313599 w 1500277"/>
                    <a:gd name="connsiteY28" fmla="*/ 1181717 h 1220386"/>
                    <a:gd name="connsiteX29" fmla="*/ 239882 w 1500277"/>
                    <a:gd name="connsiteY29" fmla="*/ 1113653 h 1220386"/>
                    <a:gd name="connsiteX30" fmla="*/ 148788 w 1500277"/>
                    <a:gd name="connsiteY30" fmla="*/ 1071598 h 1220386"/>
                    <a:gd name="connsiteX31" fmla="*/ 106733 w 1500277"/>
                    <a:gd name="connsiteY31" fmla="*/ 980504 h 1220386"/>
                    <a:gd name="connsiteX32" fmla="*/ 38669 w 1500277"/>
                    <a:gd name="connsiteY32" fmla="*/ 906787 h 1220386"/>
                    <a:gd name="connsiteX33" fmla="*/ 34671 w 1500277"/>
                    <a:gd name="connsiteY33" fmla="*/ 806536 h 1220386"/>
                    <a:gd name="connsiteX34" fmla="*/ 0 w 1500277"/>
                    <a:gd name="connsiteY34" fmla="*/ 712386 h 1220386"/>
                    <a:gd name="connsiteX35" fmla="*/ 34671 w 1500277"/>
                    <a:gd name="connsiteY35" fmla="*/ 618236 h 1220386"/>
                    <a:gd name="connsiteX36" fmla="*/ 38669 w 1500277"/>
                    <a:gd name="connsiteY36" fmla="*/ 517985 h 1220386"/>
                    <a:gd name="connsiteX37" fmla="*/ 106733 w 1500277"/>
                    <a:gd name="connsiteY37" fmla="*/ 444268 h 1220386"/>
                    <a:gd name="connsiteX38" fmla="*/ 148788 w 1500277"/>
                    <a:gd name="connsiteY38" fmla="*/ 353174 h 1220386"/>
                    <a:gd name="connsiteX39" fmla="*/ 239882 w 1500277"/>
                    <a:gd name="connsiteY39" fmla="*/ 311119 h 1220386"/>
                    <a:gd name="connsiteX40" fmla="*/ 313599 w 1500277"/>
                    <a:gd name="connsiteY40" fmla="*/ 243055 h 1220386"/>
                    <a:gd name="connsiteX41" fmla="*/ 358805 w 1500277"/>
                    <a:gd name="connsiteY41" fmla="*/ 241252 h 1220386"/>
                    <a:gd name="connsiteX42" fmla="*/ 382839 w 1500277"/>
                    <a:gd name="connsiteY42" fmla="*/ 178719 h 1220386"/>
                    <a:gd name="connsiteX43" fmla="*/ 473933 w 1500277"/>
                    <a:gd name="connsiteY43" fmla="*/ 128204 h 1220386"/>
                    <a:gd name="connsiteX44" fmla="*/ 547650 w 1500277"/>
                    <a:gd name="connsiteY44" fmla="*/ 46448 h 1220386"/>
                    <a:gd name="connsiteX45" fmla="*/ 647901 w 1500277"/>
                    <a:gd name="connsiteY45" fmla="*/ 41645 h 1220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500277" h="1220386">
                      <a:moveTo>
                        <a:pt x="742051" y="0"/>
                      </a:moveTo>
                      <a:lnTo>
                        <a:pt x="836201" y="41645"/>
                      </a:lnTo>
                      <a:lnTo>
                        <a:pt x="936452" y="46448"/>
                      </a:lnTo>
                      <a:lnTo>
                        <a:pt x="1010169" y="128204"/>
                      </a:lnTo>
                      <a:lnTo>
                        <a:pt x="1101263" y="178719"/>
                      </a:lnTo>
                      <a:lnTo>
                        <a:pt x="1125046" y="240597"/>
                      </a:lnTo>
                      <a:lnTo>
                        <a:pt x="1186678" y="243055"/>
                      </a:lnTo>
                      <a:lnTo>
                        <a:pt x="1260395" y="311119"/>
                      </a:lnTo>
                      <a:lnTo>
                        <a:pt x="1351489" y="353174"/>
                      </a:lnTo>
                      <a:lnTo>
                        <a:pt x="1393544" y="444268"/>
                      </a:lnTo>
                      <a:lnTo>
                        <a:pt x="1461608" y="517985"/>
                      </a:lnTo>
                      <a:lnTo>
                        <a:pt x="1465606" y="618236"/>
                      </a:lnTo>
                      <a:lnTo>
                        <a:pt x="1500277" y="712386"/>
                      </a:lnTo>
                      <a:lnTo>
                        <a:pt x="1465606" y="806536"/>
                      </a:lnTo>
                      <a:lnTo>
                        <a:pt x="1461608" y="906787"/>
                      </a:lnTo>
                      <a:lnTo>
                        <a:pt x="1393544" y="980504"/>
                      </a:lnTo>
                      <a:lnTo>
                        <a:pt x="1351489" y="1071598"/>
                      </a:lnTo>
                      <a:lnTo>
                        <a:pt x="1260395" y="1113653"/>
                      </a:lnTo>
                      <a:lnTo>
                        <a:pt x="1186678" y="1181717"/>
                      </a:lnTo>
                      <a:lnTo>
                        <a:pt x="1086427" y="1185715"/>
                      </a:lnTo>
                      <a:lnTo>
                        <a:pt x="992277" y="1220386"/>
                      </a:lnTo>
                      <a:lnTo>
                        <a:pt x="898127" y="1185715"/>
                      </a:lnTo>
                      <a:lnTo>
                        <a:pt x="826860" y="1182873"/>
                      </a:lnTo>
                      <a:lnTo>
                        <a:pt x="742051" y="1220386"/>
                      </a:lnTo>
                      <a:lnTo>
                        <a:pt x="658580" y="1183465"/>
                      </a:lnTo>
                      <a:lnTo>
                        <a:pt x="602150" y="1185715"/>
                      </a:lnTo>
                      <a:lnTo>
                        <a:pt x="508000" y="1220386"/>
                      </a:lnTo>
                      <a:lnTo>
                        <a:pt x="413850" y="1185715"/>
                      </a:lnTo>
                      <a:lnTo>
                        <a:pt x="313599" y="1181717"/>
                      </a:lnTo>
                      <a:lnTo>
                        <a:pt x="239882" y="1113653"/>
                      </a:lnTo>
                      <a:lnTo>
                        <a:pt x="148788" y="1071598"/>
                      </a:lnTo>
                      <a:lnTo>
                        <a:pt x="106733" y="980504"/>
                      </a:lnTo>
                      <a:lnTo>
                        <a:pt x="38669" y="906787"/>
                      </a:lnTo>
                      <a:lnTo>
                        <a:pt x="34671" y="806536"/>
                      </a:lnTo>
                      <a:lnTo>
                        <a:pt x="0" y="712386"/>
                      </a:lnTo>
                      <a:lnTo>
                        <a:pt x="34671" y="618236"/>
                      </a:lnTo>
                      <a:lnTo>
                        <a:pt x="38669" y="517985"/>
                      </a:lnTo>
                      <a:lnTo>
                        <a:pt x="106733" y="444268"/>
                      </a:lnTo>
                      <a:lnTo>
                        <a:pt x="148788" y="353174"/>
                      </a:lnTo>
                      <a:lnTo>
                        <a:pt x="239882" y="311119"/>
                      </a:lnTo>
                      <a:lnTo>
                        <a:pt x="313599" y="243055"/>
                      </a:lnTo>
                      <a:lnTo>
                        <a:pt x="358805" y="241252"/>
                      </a:lnTo>
                      <a:lnTo>
                        <a:pt x="382839" y="178719"/>
                      </a:lnTo>
                      <a:lnTo>
                        <a:pt x="473933" y="128204"/>
                      </a:lnTo>
                      <a:lnTo>
                        <a:pt x="547650" y="46448"/>
                      </a:lnTo>
                      <a:lnTo>
                        <a:pt x="647901" y="41645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2" name="楕円 781">
                  <a:extLst>
                    <a:ext uri="{FF2B5EF4-FFF2-40B4-BE49-F238E27FC236}">
                      <a16:creationId xmlns:a16="http://schemas.microsoft.com/office/drawing/2014/main" id="{E7C24BC5-86C9-450C-9690-2F4FD40A6E14}"/>
                    </a:ext>
                  </a:extLst>
                </p:cNvPr>
                <p:cNvSpPr/>
                <p:nvPr/>
              </p:nvSpPr>
              <p:spPr>
                <a:xfrm>
                  <a:off x="2383884" y="4092106"/>
                  <a:ext cx="60363" cy="6036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3" name="楕円 782">
                  <a:extLst>
                    <a:ext uri="{FF2B5EF4-FFF2-40B4-BE49-F238E27FC236}">
                      <a16:creationId xmlns:a16="http://schemas.microsoft.com/office/drawing/2014/main" id="{273E42CA-6B1E-4F23-8B61-44AA541497BA}"/>
                    </a:ext>
                  </a:extLst>
                </p:cNvPr>
                <p:cNvSpPr/>
                <p:nvPr/>
              </p:nvSpPr>
              <p:spPr>
                <a:xfrm>
                  <a:off x="2538722" y="4092106"/>
                  <a:ext cx="60363" cy="6036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79" name="月 778">
                <a:extLst>
                  <a:ext uri="{FF2B5EF4-FFF2-40B4-BE49-F238E27FC236}">
                    <a16:creationId xmlns:a16="http://schemas.microsoft.com/office/drawing/2014/main" id="{BC446F11-B823-4424-8EA2-0369B4FB8B10}"/>
                  </a:ext>
                </a:extLst>
              </p:cNvPr>
              <p:cNvSpPr/>
              <p:nvPr/>
            </p:nvSpPr>
            <p:spPr>
              <a:xfrm rot="7200000">
                <a:off x="2255597" y="4322901"/>
                <a:ext cx="78852" cy="325356"/>
              </a:xfrm>
              <a:prstGeom prst="moon">
                <a:avLst>
                  <a:gd name="adj" fmla="val 42488"/>
                </a:avLst>
              </a:pr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0" name="月 779">
                <a:extLst>
                  <a:ext uri="{FF2B5EF4-FFF2-40B4-BE49-F238E27FC236}">
                    <a16:creationId xmlns:a16="http://schemas.microsoft.com/office/drawing/2014/main" id="{E2E6EC69-5FDF-47F9-A743-095B595ECBAA}"/>
                  </a:ext>
                </a:extLst>
              </p:cNvPr>
              <p:cNvSpPr/>
              <p:nvPr/>
            </p:nvSpPr>
            <p:spPr>
              <a:xfrm rot="14400000" flipH="1">
                <a:off x="2686884" y="4322901"/>
                <a:ext cx="78852" cy="325356"/>
              </a:xfrm>
              <a:prstGeom prst="moon">
                <a:avLst>
                  <a:gd name="adj" fmla="val 42488"/>
                </a:avLst>
              </a:pr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822" name="グループ化 821">
            <a:extLst>
              <a:ext uri="{FF2B5EF4-FFF2-40B4-BE49-F238E27FC236}">
                <a16:creationId xmlns:a16="http://schemas.microsoft.com/office/drawing/2014/main" id="{8F74D959-5A6E-4240-9401-EA9791534C79}"/>
              </a:ext>
            </a:extLst>
          </p:cNvPr>
          <p:cNvGrpSpPr/>
          <p:nvPr/>
        </p:nvGrpSpPr>
        <p:grpSpPr>
          <a:xfrm>
            <a:off x="3705666" y="4181628"/>
            <a:ext cx="2551972" cy="1924852"/>
            <a:chOff x="1419078" y="1552755"/>
            <a:chExt cx="2551972" cy="1924852"/>
          </a:xfrm>
        </p:grpSpPr>
        <p:grpSp>
          <p:nvGrpSpPr>
            <p:cNvPr id="823" name="グループ化 822">
              <a:extLst>
                <a:ext uri="{FF2B5EF4-FFF2-40B4-BE49-F238E27FC236}">
                  <a16:creationId xmlns:a16="http://schemas.microsoft.com/office/drawing/2014/main" id="{17B28471-BB6E-4613-88E6-9F97E447D07E}"/>
                </a:ext>
              </a:extLst>
            </p:cNvPr>
            <p:cNvGrpSpPr/>
            <p:nvPr/>
          </p:nvGrpSpPr>
          <p:grpSpPr>
            <a:xfrm>
              <a:off x="1419078" y="1552755"/>
              <a:ext cx="2551972" cy="1924852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913" name="楕円 1020">
                <a:extLst>
                  <a:ext uri="{FF2B5EF4-FFF2-40B4-BE49-F238E27FC236}">
                    <a16:creationId xmlns:a16="http://schemas.microsoft.com/office/drawing/2014/main" id="{B34FD5FE-56DA-4149-8366-1CD8FB8DF73F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4" name="楕円 913">
                <a:extLst>
                  <a:ext uri="{FF2B5EF4-FFF2-40B4-BE49-F238E27FC236}">
                    <a16:creationId xmlns:a16="http://schemas.microsoft.com/office/drawing/2014/main" id="{204DE49F-F438-43B5-9CC4-D0B66D354EB1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24" name="グループ化 823">
              <a:extLst>
                <a:ext uri="{FF2B5EF4-FFF2-40B4-BE49-F238E27FC236}">
                  <a16:creationId xmlns:a16="http://schemas.microsoft.com/office/drawing/2014/main" id="{FF6D7355-D582-40D4-A0C7-B839150F3BE7}"/>
                </a:ext>
              </a:extLst>
            </p:cNvPr>
            <p:cNvGrpSpPr/>
            <p:nvPr/>
          </p:nvGrpSpPr>
          <p:grpSpPr>
            <a:xfrm>
              <a:off x="2231701" y="1664504"/>
              <a:ext cx="950303" cy="683869"/>
              <a:chOff x="2422951" y="2185817"/>
              <a:chExt cx="3101067" cy="2231629"/>
            </a:xfrm>
          </p:grpSpPr>
          <p:sp>
            <p:nvSpPr>
              <p:cNvPr id="903" name="楕円 902">
                <a:extLst>
                  <a:ext uri="{FF2B5EF4-FFF2-40B4-BE49-F238E27FC236}">
                    <a16:creationId xmlns:a16="http://schemas.microsoft.com/office/drawing/2014/main" id="{99627F2C-2F73-46D2-B170-CA655C6463E0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4" name="楕円 903">
                <a:extLst>
                  <a:ext uri="{FF2B5EF4-FFF2-40B4-BE49-F238E27FC236}">
                    <a16:creationId xmlns:a16="http://schemas.microsoft.com/office/drawing/2014/main" id="{68D90F59-4381-40D6-A492-9B838EC4C70C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5" name="月 904">
                <a:extLst>
                  <a:ext uri="{FF2B5EF4-FFF2-40B4-BE49-F238E27FC236}">
                    <a16:creationId xmlns:a16="http://schemas.microsoft.com/office/drawing/2014/main" id="{C094C2DA-537B-4AD5-A8F4-E6C960C0F028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6" name="月 905">
                <a:extLst>
                  <a:ext uri="{FF2B5EF4-FFF2-40B4-BE49-F238E27FC236}">
                    <a16:creationId xmlns:a16="http://schemas.microsoft.com/office/drawing/2014/main" id="{5DBE7E48-FC29-4D29-959F-C46572C3CB35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7" name="月 906">
                <a:extLst>
                  <a:ext uri="{FF2B5EF4-FFF2-40B4-BE49-F238E27FC236}">
                    <a16:creationId xmlns:a16="http://schemas.microsoft.com/office/drawing/2014/main" id="{CA416BA4-4BBC-4A10-A6B0-AB4E13100E97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8" name="楕円 88">
                <a:extLst>
                  <a:ext uri="{FF2B5EF4-FFF2-40B4-BE49-F238E27FC236}">
                    <a16:creationId xmlns:a16="http://schemas.microsoft.com/office/drawing/2014/main" id="{56F65B5C-FDB2-4E21-8379-8D65AD9339C5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6F7EE878-5BA5-4560-952E-14D67078EED3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5273AD49-B682-44D5-ACA4-F18B28A708A2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1" name="楕円 910">
                <a:extLst>
                  <a:ext uri="{FF2B5EF4-FFF2-40B4-BE49-F238E27FC236}">
                    <a16:creationId xmlns:a16="http://schemas.microsoft.com/office/drawing/2014/main" id="{869BBBF5-1E67-43A6-834E-CF4E1567E2F3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4B9C3EC7-7EBF-493D-9F22-AA79D82F3E0F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25" name="グループ化 824">
              <a:extLst>
                <a:ext uri="{FF2B5EF4-FFF2-40B4-BE49-F238E27FC236}">
                  <a16:creationId xmlns:a16="http://schemas.microsoft.com/office/drawing/2014/main" id="{EC96F918-1275-4FF4-AFE2-D89161ED2F92}"/>
                </a:ext>
              </a:extLst>
            </p:cNvPr>
            <p:cNvGrpSpPr/>
            <p:nvPr/>
          </p:nvGrpSpPr>
          <p:grpSpPr>
            <a:xfrm>
              <a:off x="2390615" y="1872348"/>
              <a:ext cx="950303" cy="683869"/>
              <a:chOff x="2422951" y="2185817"/>
              <a:chExt cx="3101067" cy="2231629"/>
            </a:xfrm>
          </p:grpSpPr>
          <p:sp>
            <p:nvSpPr>
              <p:cNvPr id="893" name="楕円 892">
                <a:extLst>
                  <a:ext uri="{FF2B5EF4-FFF2-40B4-BE49-F238E27FC236}">
                    <a16:creationId xmlns:a16="http://schemas.microsoft.com/office/drawing/2014/main" id="{CEBAB033-E1EE-4B2F-982E-4B087937EACC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4" name="楕円 893">
                <a:extLst>
                  <a:ext uri="{FF2B5EF4-FFF2-40B4-BE49-F238E27FC236}">
                    <a16:creationId xmlns:a16="http://schemas.microsoft.com/office/drawing/2014/main" id="{8C9D6A07-A543-48B8-AF7D-BC8B2982A6F0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5" name="月 894">
                <a:extLst>
                  <a:ext uri="{FF2B5EF4-FFF2-40B4-BE49-F238E27FC236}">
                    <a16:creationId xmlns:a16="http://schemas.microsoft.com/office/drawing/2014/main" id="{CF8ED1EB-F68C-4907-9CE5-E602B614A5AA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6" name="月 895">
                <a:extLst>
                  <a:ext uri="{FF2B5EF4-FFF2-40B4-BE49-F238E27FC236}">
                    <a16:creationId xmlns:a16="http://schemas.microsoft.com/office/drawing/2014/main" id="{C677A714-FEC4-431F-B48D-6B134DAEDEDC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7" name="月 896">
                <a:extLst>
                  <a:ext uri="{FF2B5EF4-FFF2-40B4-BE49-F238E27FC236}">
                    <a16:creationId xmlns:a16="http://schemas.microsoft.com/office/drawing/2014/main" id="{63BE8C81-01FA-451C-80D2-79C386A530AA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8" name="楕円 88">
                <a:extLst>
                  <a:ext uri="{FF2B5EF4-FFF2-40B4-BE49-F238E27FC236}">
                    <a16:creationId xmlns:a16="http://schemas.microsoft.com/office/drawing/2014/main" id="{17333832-DF69-4CD8-B58A-8A89271B1237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34C678BF-2F50-49E8-A7D3-9A0F7BE19A01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2154EBC2-873E-40B2-8791-D21217982ECB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1" name="楕円 900">
                <a:extLst>
                  <a:ext uri="{FF2B5EF4-FFF2-40B4-BE49-F238E27FC236}">
                    <a16:creationId xmlns:a16="http://schemas.microsoft.com/office/drawing/2014/main" id="{87CD4B0D-0D02-41E8-AC15-DD80B27F764C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B0AA1928-EDD8-486F-9013-43547BDA9FB6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26" name="グループ化 825">
              <a:extLst>
                <a:ext uri="{FF2B5EF4-FFF2-40B4-BE49-F238E27FC236}">
                  <a16:creationId xmlns:a16="http://schemas.microsoft.com/office/drawing/2014/main" id="{210231A7-52CD-4330-9F30-9D62DAB91699}"/>
                </a:ext>
              </a:extLst>
            </p:cNvPr>
            <p:cNvGrpSpPr/>
            <p:nvPr/>
          </p:nvGrpSpPr>
          <p:grpSpPr>
            <a:xfrm>
              <a:off x="2571770" y="2113888"/>
              <a:ext cx="950303" cy="683869"/>
              <a:chOff x="2422951" y="2185817"/>
              <a:chExt cx="3101067" cy="2231629"/>
            </a:xfrm>
          </p:grpSpPr>
          <p:sp>
            <p:nvSpPr>
              <p:cNvPr id="883" name="楕円 882">
                <a:extLst>
                  <a:ext uri="{FF2B5EF4-FFF2-40B4-BE49-F238E27FC236}">
                    <a16:creationId xmlns:a16="http://schemas.microsoft.com/office/drawing/2014/main" id="{A9B69E84-DCE9-4D67-953B-4FFBB452DB8F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4" name="楕円 883">
                <a:extLst>
                  <a:ext uri="{FF2B5EF4-FFF2-40B4-BE49-F238E27FC236}">
                    <a16:creationId xmlns:a16="http://schemas.microsoft.com/office/drawing/2014/main" id="{0EA22D68-5297-4DD2-9DF5-97A9A8AD274D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5" name="月 884">
                <a:extLst>
                  <a:ext uri="{FF2B5EF4-FFF2-40B4-BE49-F238E27FC236}">
                    <a16:creationId xmlns:a16="http://schemas.microsoft.com/office/drawing/2014/main" id="{9B8F29B7-740E-47F2-9E6F-EA6E41E6281B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6" name="月 885">
                <a:extLst>
                  <a:ext uri="{FF2B5EF4-FFF2-40B4-BE49-F238E27FC236}">
                    <a16:creationId xmlns:a16="http://schemas.microsoft.com/office/drawing/2014/main" id="{5A000996-58ED-497E-9ED2-5DD6471147AC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7" name="月 886">
                <a:extLst>
                  <a:ext uri="{FF2B5EF4-FFF2-40B4-BE49-F238E27FC236}">
                    <a16:creationId xmlns:a16="http://schemas.microsoft.com/office/drawing/2014/main" id="{C5C2F6EB-4C60-4306-A3C6-665120E70140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8" name="楕円 88">
                <a:extLst>
                  <a:ext uri="{FF2B5EF4-FFF2-40B4-BE49-F238E27FC236}">
                    <a16:creationId xmlns:a16="http://schemas.microsoft.com/office/drawing/2014/main" id="{050137AB-A2B3-4BE0-960C-7DE6B0D5D0B8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35B7470A-D62D-423E-BE29-8D096DAF0CDD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C8FE2F10-A65D-4987-A0F6-7EAF1A741978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1" name="楕円 890">
                <a:extLst>
                  <a:ext uri="{FF2B5EF4-FFF2-40B4-BE49-F238E27FC236}">
                    <a16:creationId xmlns:a16="http://schemas.microsoft.com/office/drawing/2014/main" id="{9A1FE357-67AA-400D-8381-A291EA32845F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FC0ABD21-DF30-4F17-B257-015043D4A994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27" name="グループ化 826">
              <a:extLst>
                <a:ext uri="{FF2B5EF4-FFF2-40B4-BE49-F238E27FC236}">
                  <a16:creationId xmlns:a16="http://schemas.microsoft.com/office/drawing/2014/main" id="{6A6F9444-13C0-4627-B524-8A6D000D8236}"/>
                </a:ext>
              </a:extLst>
            </p:cNvPr>
            <p:cNvGrpSpPr/>
            <p:nvPr/>
          </p:nvGrpSpPr>
          <p:grpSpPr>
            <a:xfrm>
              <a:off x="2752924" y="2312296"/>
              <a:ext cx="950303" cy="683869"/>
              <a:chOff x="2422951" y="2185817"/>
              <a:chExt cx="3101067" cy="2231629"/>
            </a:xfrm>
          </p:grpSpPr>
          <p:sp>
            <p:nvSpPr>
              <p:cNvPr id="873" name="楕円 872">
                <a:extLst>
                  <a:ext uri="{FF2B5EF4-FFF2-40B4-BE49-F238E27FC236}">
                    <a16:creationId xmlns:a16="http://schemas.microsoft.com/office/drawing/2014/main" id="{8FA52CB3-D77B-4815-89AF-A552E1484376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4" name="楕円 873">
                <a:extLst>
                  <a:ext uri="{FF2B5EF4-FFF2-40B4-BE49-F238E27FC236}">
                    <a16:creationId xmlns:a16="http://schemas.microsoft.com/office/drawing/2014/main" id="{424F1346-322A-4D9E-9749-2FBC0F8FED77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5" name="月 874">
                <a:extLst>
                  <a:ext uri="{FF2B5EF4-FFF2-40B4-BE49-F238E27FC236}">
                    <a16:creationId xmlns:a16="http://schemas.microsoft.com/office/drawing/2014/main" id="{6BE0B9E5-A1E8-42FC-A4EE-6ACDF391C599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6" name="月 875">
                <a:extLst>
                  <a:ext uri="{FF2B5EF4-FFF2-40B4-BE49-F238E27FC236}">
                    <a16:creationId xmlns:a16="http://schemas.microsoft.com/office/drawing/2014/main" id="{6BC79693-03D0-4271-B55D-D9F228CF6D0E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7" name="月 876">
                <a:extLst>
                  <a:ext uri="{FF2B5EF4-FFF2-40B4-BE49-F238E27FC236}">
                    <a16:creationId xmlns:a16="http://schemas.microsoft.com/office/drawing/2014/main" id="{B3F2BE56-237E-4B40-98AD-F498836DD92D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8" name="楕円 88">
                <a:extLst>
                  <a:ext uri="{FF2B5EF4-FFF2-40B4-BE49-F238E27FC236}">
                    <a16:creationId xmlns:a16="http://schemas.microsoft.com/office/drawing/2014/main" id="{FAD55561-72BE-4F3F-AF50-2BB26522470B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731BEBB2-40DB-471F-B316-9A4D65AB31E5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C89392AA-D915-456E-B983-FFE62409325B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1" name="楕円 880">
                <a:extLst>
                  <a:ext uri="{FF2B5EF4-FFF2-40B4-BE49-F238E27FC236}">
                    <a16:creationId xmlns:a16="http://schemas.microsoft.com/office/drawing/2014/main" id="{443141DE-FBEF-479C-8898-2DF3230DEF2C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25485259-56AB-434B-9D36-8AA3C71A876E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28" name="グループ化 827">
              <a:extLst>
                <a:ext uri="{FF2B5EF4-FFF2-40B4-BE49-F238E27FC236}">
                  <a16:creationId xmlns:a16="http://schemas.microsoft.com/office/drawing/2014/main" id="{61520460-BB61-431E-8E47-91243FE3510D}"/>
                </a:ext>
              </a:extLst>
            </p:cNvPr>
            <p:cNvGrpSpPr/>
            <p:nvPr/>
          </p:nvGrpSpPr>
          <p:grpSpPr>
            <a:xfrm>
              <a:off x="1541588" y="1854285"/>
              <a:ext cx="950303" cy="683869"/>
              <a:chOff x="2422951" y="2185817"/>
              <a:chExt cx="3101067" cy="2231629"/>
            </a:xfrm>
          </p:grpSpPr>
          <p:sp>
            <p:nvSpPr>
              <p:cNvPr id="863" name="楕円 862">
                <a:extLst>
                  <a:ext uri="{FF2B5EF4-FFF2-40B4-BE49-F238E27FC236}">
                    <a16:creationId xmlns:a16="http://schemas.microsoft.com/office/drawing/2014/main" id="{03FBC522-036A-43A3-8E8E-3C58A73CBEEE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4" name="楕円 863">
                <a:extLst>
                  <a:ext uri="{FF2B5EF4-FFF2-40B4-BE49-F238E27FC236}">
                    <a16:creationId xmlns:a16="http://schemas.microsoft.com/office/drawing/2014/main" id="{1CAED5D0-A814-494C-95C5-F63D96FA2A90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5" name="月 864">
                <a:extLst>
                  <a:ext uri="{FF2B5EF4-FFF2-40B4-BE49-F238E27FC236}">
                    <a16:creationId xmlns:a16="http://schemas.microsoft.com/office/drawing/2014/main" id="{DC7E6A7A-539C-40C5-BB30-8CF4CAEE2743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6" name="月 865">
                <a:extLst>
                  <a:ext uri="{FF2B5EF4-FFF2-40B4-BE49-F238E27FC236}">
                    <a16:creationId xmlns:a16="http://schemas.microsoft.com/office/drawing/2014/main" id="{38342163-DA75-425D-9FE0-4DE814D053EE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7" name="月 866">
                <a:extLst>
                  <a:ext uri="{FF2B5EF4-FFF2-40B4-BE49-F238E27FC236}">
                    <a16:creationId xmlns:a16="http://schemas.microsoft.com/office/drawing/2014/main" id="{46ACA5F2-3885-48ED-A312-813EFA8E160E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8" name="楕円 88">
                <a:extLst>
                  <a:ext uri="{FF2B5EF4-FFF2-40B4-BE49-F238E27FC236}">
                    <a16:creationId xmlns:a16="http://schemas.microsoft.com/office/drawing/2014/main" id="{114A36FE-3036-4977-8F8E-04A84A8AA063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D741DC05-92C3-4A89-8669-BB6E3AD7492A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3893DCA9-DB16-449A-A76E-CEF57DBF4860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1" name="楕円 870">
                <a:extLst>
                  <a:ext uri="{FF2B5EF4-FFF2-40B4-BE49-F238E27FC236}">
                    <a16:creationId xmlns:a16="http://schemas.microsoft.com/office/drawing/2014/main" id="{41C60A7D-564A-4908-8236-FEB2092A768D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52730317-152C-4379-A924-A18DE050D11B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29" name="グループ化 828">
              <a:extLst>
                <a:ext uri="{FF2B5EF4-FFF2-40B4-BE49-F238E27FC236}">
                  <a16:creationId xmlns:a16="http://schemas.microsoft.com/office/drawing/2014/main" id="{A8BC5C50-89E1-472D-9319-448AF90829C7}"/>
                </a:ext>
              </a:extLst>
            </p:cNvPr>
            <p:cNvGrpSpPr/>
            <p:nvPr/>
          </p:nvGrpSpPr>
          <p:grpSpPr>
            <a:xfrm>
              <a:off x="1700502" y="2062129"/>
              <a:ext cx="950303" cy="683869"/>
              <a:chOff x="2422951" y="2185817"/>
              <a:chExt cx="3101067" cy="2231629"/>
            </a:xfrm>
          </p:grpSpPr>
          <p:sp>
            <p:nvSpPr>
              <p:cNvPr id="853" name="楕円 852">
                <a:extLst>
                  <a:ext uri="{FF2B5EF4-FFF2-40B4-BE49-F238E27FC236}">
                    <a16:creationId xmlns:a16="http://schemas.microsoft.com/office/drawing/2014/main" id="{088B1F27-C3FA-4EEA-80D6-4587E690E35A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4" name="楕円 853">
                <a:extLst>
                  <a:ext uri="{FF2B5EF4-FFF2-40B4-BE49-F238E27FC236}">
                    <a16:creationId xmlns:a16="http://schemas.microsoft.com/office/drawing/2014/main" id="{E8DF2DDA-CE91-4700-8E36-83B815703F2C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5" name="月 854">
                <a:extLst>
                  <a:ext uri="{FF2B5EF4-FFF2-40B4-BE49-F238E27FC236}">
                    <a16:creationId xmlns:a16="http://schemas.microsoft.com/office/drawing/2014/main" id="{21D5B28C-E668-49A3-991F-2F1D14625902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6" name="月 855">
                <a:extLst>
                  <a:ext uri="{FF2B5EF4-FFF2-40B4-BE49-F238E27FC236}">
                    <a16:creationId xmlns:a16="http://schemas.microsoft.com/office/drawing/2014/main" id="{02C6B308-3048-4EE0-A90E-03E46D55D9DD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7" name="月 856">
                <a:extLst>
                  <a:ext uri="{FF2B5EF4-FFF2-40B4-BE49-F238E27FC236}">
                    <a16:creationId xmlns:a16="http://schemas.microsoft.com/office/drawing/2014/main" id="{6A7C4C10-0B79-44C4-B120-12E9EA5B0560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8" name="楕円 88">
                <a:extLst>
                  <a:ext uri="{FF2B5EF4-FFF2-40B4-BE49-F238E27FC236}">
                    <a16:creationId xmlns:a16="http://schemas.microsoft.com/office/drawing/2014/main" id="{2B1E95EA-0FE5-4BAA-A41B-43F590926EE9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4C550F58-54CB-4C9A-B963-8458E5C8C0DB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A7C0C2AB-513E-41EC-B64C-09ED6C9CD560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1" name="楕円 860">
                <a:extLst>
                  <a:ext uri="{FF2B5EF4-FFF2-40B4-BE49-F238E27FC236}">
                    <a16:creationId xmlns:a16="http://schemas.microsoft.com/office/drawing/2014/main" id="{3A9ECD13-5AC4-4443-86E2-538C6FBD24C4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A63D6C75-8520-4DA4-976E-B07FB02E6C83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30" name="グループ化 829">
              <a:extLst>
                <a:ext uri="{FF2B5EF4-FFF2-40B4-BE49-F238E27FC236}">
                  <a16:creationId xmlns:a16="http://schemas.microsoft.com/office/drawing/2014/main" id="{B7D86891-BDA0-45C3-8DB2-E5317CEE20F6}"/>
                </a:ext>
              </a:extLst>
            </p:cNvPr>
            <p:cNvGrpSpPr/>
            <p:nvPr/>
          </p:nvGrpSpPr>
          <p:grpSpPr>
            <a:xfrm>
              <a:off x="1881657" y="2303669"/>
              <a:ext cx="950303" cy="683869"/>
              <a:chOff x="2422951" y="2185817"/>
              <a:chExt cx="3101067" cy="2231629"/>
            </a:xfrm>
          </p:grpSpPr>
          <p:sp>
            <p:nvSpPr>
              <p:cNvPr id="843" name="楕円 842">
                <a:extLst>
                  <a:ext uri="{FF2B5EF4-FFF2-40B4-BE49-F238E27FC236}">
                    <a16:creationId xmlns:a16="http://schemas.microsoft.com/office/drawing/2014/main" id="{93675E51-848D-40CC-B09C-51C376A1056A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4" name="楕円 843">
                <a:extLst>
                  <a:ext uri="{FF2B5EF4-FFF2-40B4-BE49-F238E27FC236}">
                    <a16:creationId xmlns:a16="http://schemas.microsoft.com/office/drawing/2014/main" id="{1076165C-81D3-4E90-AE70-063A3CFE2D21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5" name="月 844">
                <a:extLst>
                  <a:ext uri="{FF2B5EF4-FFF2-40B4-BE49-F238E27FC236}">
                    <a16:creationId xmlns:a16="http://schemas.microsoft.com/office/drawing/2014/main" id="{9D501C50-127E-4300-9558-5F34726CEBA1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6" name="月 845">
                <a:extLst>
                  <a:ext uri="{FF2B5EF4-FFF2-40B4-BE49-F238E27FC236}">
                    <a16:creationId xmlns:a16="http://schemas.microsoft.com/office/drawing/2014/main" id="{526CC29D-48AB-4AAE-9B45-DD2D7796EB1B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7" name="月 846">
                <a:extLst>
                  <a:ext uri="{FF2B5EF4-FFF2-40B4-BE49-F238E27FC236}">
                    <a16:creationId xmlns:a16="http://schemas.microsoft.com/office/drawing/2014/main" id="{A80F888D-90DB-4AAE-925D-FAAB7CAF108C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8" name="楕円 88">
                <a:extLst>
                  <a:ext uri="{FF2B5EF4-FFF2-40B4-BE49-F238E27FC236}">
                    <a16:creationId xmlns:a16="http://schemas.microsoft.com/office/drawing/2014/main" id="{74304C74-E17D-4570-A2E2-4A3CE5D60DD8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B651B6B1-75A8-4386-8055-35A19BE5A1DC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CC2267DC-7344-4B93-965E-DEDF8F7D290E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1" name="楕円 850">
                <a:extLst>
                  <a:ext uri="{FF2B5EF4-FFF2-40B4-BE49-F238E27FC236}">
                    <a16:creationId xmlns:a16="http://schemas.microsoft.com/office/drawing/2014/main" id="{0C2C3A2E-DE2B-4643-8354-966EE385BC3C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B0406F23-7BDE-4611-88FA-A6EB654B792B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31" name="グループ化 830">
              <a:extLst>
                <a:ext uri="{FF2B5EF4-FFF2-40B4-BE49-F238E27FC236}">
                  <a16:creationId xmlns:a16="http://schemas.microsoft.com/office/drawing/2014/main" id="{28CD08D5-1EA3-49C5-8277-5A85FCE9661D}"/>
                </a:ext>
              </a:extLst>
            </p:cNvPr>
            <p:cNvGrpSpPr/>
            <p:nvPr/>
          </p:nvGrpSpPr>
          <p:grpSpPr>
            <a:xfrm>
              <a:off x="2062811" y="2502077"/>
              <a:ext cx="950303" cy="683869"/>
              <a:chOff x="2422951" y="2185817"/>
              <a:chExt cx="3101067" cy="2231629"/>
            </a:xfrm>
          </p:grpSpPr>
          <p:sp>
            <p:nvSpPr>
              <p:cNvPr id="833" name="楕円 832">
                <a:extLst>
                  <a:ext uri="{FF2B5EF4-FFF2-40B4-BE49-F238E27FC236}">
                    <a16:creationId xmlns:a16="http://schemas.microsoft.com/office/drawing/2014/main" id="{A2FEC549-4ED5-4247-B4DC-7C50B0067797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4" name="楕円 833">
                <a:extLst>
                  <a:ext uri="{FF2B5EF4-FFF2-40B4-BE49-F238E27FC236}">
                    <a16:creationId xmlns:a16="http://schemas.microsoft.com/office/drawing/2014/main" id="{EBFA8FEF-990C-4DAA-BF7D-8D34C885394F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5" name="月 834">
                <a:extLst>
                  <a:ext uri="{FF2B5EF4-FFF2-40B4-BE49-F238E27FC236}">
                    <a16:creationId xmlns:a16="http://schemas.microsoft.com/office/drawing/2014/main" id="{9B1AE092-8533-4202-B2B7-21CE14486E8E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6" name="月 835">
                <a:extLst>
                  <a:ext uri="{FF2B5EF4-FFF2-40B4-BE49-F238E27FC236}">
                    <a16:creationId xmlns:a16="http://schemas.microsoft.com/office/drawing/2014/main" id="{6D2C85E0-F364-4B92-B5D8-7BA4A8FF25AA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7" name="月 836">
                <a:extLst>
                  <a:ext uri="{FF2B5EF4-FFF2-40B4-BE49-F238E27FC236}">
                    <a16:creationId xmlns:a16="http://schemas.microsoft.com/office/drawing/2014/main" id="{71F59A5C-5B0D-4E5E-AE28-63C0CC59BCF9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8" name="楕円 88">
                <a:extLst>
                  <a:ext uri="{FF2B5EF4-FFF2-40B4-BE49-F238E27FC236}">
                    <a16:creationId xmlns:a16="http://schemas.microsoft.com/office/drawing/2014/main" id="{0F08F065-445B-4C0E-9054-CE546E3C611D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AAA6A929-5A10-4011-93BF-047F245FAB3C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8E3402DC-EEBC-4F6E-9DC9-2BBFD0B0A9D3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1" name="楕円 840">
                <a:extLst>
                  <a:ext uri="{FF2B5EF4-FFF2-40B4-BE49-F238E27FC236}">
                    <a16:creationId xmlns:a16="http://schemas.microsoft.com/office/drawing/2014/main" id="{984E7A1B-1CC3-4D05-9543-B3028BA13F4D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2CD5E8E2-39A6-4F84-A127-D2F0F4A64AA2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32" name="楕円 117">
              <a:extLst>
                <a:ext uri="{FF2B5EF4-FFF2-40B4-BE49-F238E27FC236}">
                  <a16:creationId xmlns:a16="http://schemas.microsoft.com/office/drawing/2014/main" id="{089EEC02-CA66-4D16-A7E2-D60B9429A87D}"/>
                </a:ext>
              </a:extLst>
            </p:cNvPr>
            <p:cNvSpPr/>
            <p:nvPr/>
          </p:nvSpPr>
          <p:spPr>
            <a:xfrm>
              <a:off x="2715372" y="2963039"/>
              <a:ext cx="481978" cy="316757"/>
            </a:xfrm>
            <a:custGeom>
              <a:avLst/>
              <a:gdLst>
                <a:gd name="connsiteX0" fmla="*/ 0 w 481662"/>
                <a:gd name="connsiteY0" fmla="*/ 144091 h 288182"/>
                <a:gd name="connsiteX1" fmla="*/ 240831 w 481662"/>
                <a:gd name="connsiteY1" fmla="*/ 0 h 288182"/>
                <a:gd name="connsiteX2" fmla="*/ 481662 w 481662"/>
                <a:gd name="connsiteY2" fmla="*/ 144091 h 288182"/>
                <a:gd name="connsiteX3" fmla="*/ 240831 w 481662"/>
                <a:gd name="connsiteY3" fmla="*/ 288182 h 288182"/>
                <a:gd name="connsiteX4" fmla="*/ 0 w 481662"/>
                <a:gd name="connsiteY4" fmla="*/ 144091 h 288182"/>
                <a:gd name="connsiteX0" fmla="*/ 316 w 481978"/>
                <a:gd name="connsiteY0" fmla="*/ 172666 h 316757"/>
                <a:gd name="connsiteX1" fmla="*/ 284010 w 481978"/>
                <a:gd name="connsiteY1" fmla="*/ 0 h 316757"/>
                <a:gd name="connsiteX2" fmla="*/ 481978 w 481978"/>
                <a:gd name="connsiteY2" fmla="*/ 172666 h 316757"/>
                <a:gd name="connsiteX3" fmla="*/ 241147 w 481978"/>
                <a:gd name="connsiteY3" fmla="*/ 316757 h 316757"/>
                <a:gd name="connsiteX4" fmla="*/ 316 w 481978"/>
                <a:gd name="connsiteY4" fmla="*/ 172666 h 31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978" h="316757">
                  <a:moveTo>
                    <a:pt x="316" y="172666"/>
                  </a:moveTo>
                  <a:cubicBezTo>
                    <a:pt x="7460" y="119873"/>
                    <a:pt x="151003" y="0"/>
                    <a:pt x="284010" y="0"/>
                  </a:cubicBezTo>
                  <a:cubicBezTo>
                    <a:pt x="417017" y="0"/>
                    <a:pt x="481978" y="93087"/>
                    <a:pt x="481978" y="172666"/>
                  </a:cubicBezTo>
                  <a:cubicBezTo>
                    <a:pt x="481978" y="252245"/>
                    <a:pt x="374154" y="316757"/>
                    <a:pt x="241147" y="316757"/>
                  </a:cubicBezTo>
                  <a:cubicBezTo>
                    <a:pt x="108140" y="316757"/>
                    <a:pt x="-6828" y="225459"/>
                    <a:pt x="316" y="172666"/>
                  </a:cubicBezTo>
                  <a:close/>
                </a:path>
              </a:pathLst>
            </a:cu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915" name="グループ化 914">
            <a:extLst>
              <a:ext uri="{FF2B5EF4-FFF2-40B4-BE49-F238E27FC236}">
                <a16:creationId xmlns:a16="http://schemas.microsoft.com/office/drawing/2014/main" id="{A6C1FA1C-01EA-4816-86C6-2B7357F52AC7}"/>
              </a:ext>
            </a:extLst>
          </p:cNvPr>
          <p:cNvGrpSpPr/>
          <p:nvPr/>
        </p:nvGrpSpPr>
        <p:grpSpPr>
          <a:xfrm>
            <a:off x="6645707" y="1245300"/>
            <a:ext cx="2562286" cy="1899555"/>
            <a:chOff x="6496529" y="4424220"/>
            <a:chExt cx="2562286" cy="1899555"/>
          </a:xfrm>
        </p:grpSpPr>
        <p:grpSp>
          <p:nvGrpSpPr>
            <p:cNvPr id="916" name="グループ化 915">
              <a:extLst>
                <a:ext uri="{FF2B5EF4-FFF2-40B4-BE49-F238E27FC236}">
                  <a16:creationId xmlns:a16="http://schemas.microsoft.com/office/drawing/2014/main" id="{9BE80313-7FCD-4920-94B9-A669F126A3CE}"/>
                </a:ext>
              </a:extLst>
            </p:cNvPr>
            <p:cNvGrpSpPr/>
            <p:nvPr/>
          </p:nvGrpSpPr>
          <p:grpSpPr>
            <a:xfrm>
              <a:off x="6496529" y="4604049"/>
              <a:ext cx="2562286" cy="1719726"/>
              <a:chOff x="1612263" y="3629372"/>
              <a:chExt cx="2562286" cy="1719726"/>
            </a:xfrm>
          </p:grpSpPr>
          <p:grpSp>
            <p:nvGrpSpPr>
              <p:cNvPr id="1230" name="グループ化 1229">
                <a:extLst>
                  <a:ext uri="{FF2B5EF4-FFF2-40B4-BE49-F238E27FC236}">
                    <a16:creationId xmlns:a16="http://schemas.microsoft.com/office/drawing/2014/main" id="{C1C3205B-8B17-427B-93DB-B35062C8FDFD}"/>
                  </a:ext>
                </a:extLst>
              </p:cNvPr>
              <p:cNvGrpSpPr/>
              <p:nvPr/>
            </p:nvGrpSpPr>
            <p:grpSpPr>
              <a:xfrm>
                <a:off x="1612263" y="3812399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1237" name="グループ化 1236">
                  <a:extLst>
                    <a:ext uri="{FF2B5EF4-FFF2-40B4-BE49-F238E27FC236}">
                      <a16:creationId xmlns:a16="http://schemas.microsoft.com/office/drawing/2014/main" id="{15754ECD-D988-419C-8E42-F7F37D852326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1240" name="フリーフォーム: 図形 1239">
                    <a:extLst>
                      <a:ext uri="{FF2B5EF4-FFF2-40B4-BE49-F238E27FC236}">
                        <a16:creationId xmlns:a16="http://schemas.microsoft.com/office/drawing/2014/main" id="{7F8523A5-7013-44A5-BB94-9C0273C10473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41" name="楕円 1240">
                    <a:extLst>
                      <a:ext uri="{FF2B5EF4-FFF2-40B4-BE49-F238E27FC236}">
                        <a16:creationId xmlns:a16="http://schemas.microsoft.com/office/drawing/2014/main" id="{092D0E7C-B5B6-4525-B298-B4948F1CD5A7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38" name="楕円 1237">
                  <a:extLst>
                    <a:ext uri="{FF2B5EF4-FFF2-40B4-BE49-F238E27FC236}">
                      <a16:creationId xmlns:a16="http://schemas.microsoft.com/office/drawing/2014/main" id="{6C6903E9-BC9A-4324-84F0-51C59DBF9379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9" name="フリーフォーム: 図形 1238">
                  <a:extLst>
                    <a:ext uri="{FF2B5EF4-FFF2-40B4-BE49-F238E27FC236}">
                      <a16:creationId xmlns:a16="http://schemas.microsoft.com/office/drawing/2014/main" id="{3F242A24-0712-4F31-AF30-C6A270423B63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31" name="フリーフォーム: 図形 1230">
                <a:extLst>
                  <a:ext uri="{FF2B5EF4-FFF2-40B4-BE49-F238E27FC236}">
                    <a16:creationId xmlns:a16="http://schemas.microsoft.com/office/drawing/2014/main" id="{EFF06547-EE93-41EE-BCC5-4219B3676E38}"/>
                  </a:ext>
                </a:extLst>
              </p:cNvPr>
              <p:cNvSpPr/>
              <p:nvPr/>
            </p:nvSpPr>
            <p:spPr>
              <a:xfrm rot="21387295">
                <a:off x="3138999" y="362937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2" name="フリーフォーム: 図形 1231">
                <a:extLst>
                  <a:ext uri="{FF2B5EF4-FFF2-40B4-BE49-F238E27FC236}">
                    <a16:creationId xmlns:a16="http://schemas.microsoft.com/office/drawing/2014/main" id="{C2950788-74A3-41A3-8967-74ACCF3BB250}"/>
                  </a:ext>
                </a:extLst>
              </p:cNvPr>
              <p:cNvSpPr/>
              <p:nvPr/>
            </p:nvSpPr>
            <p:spPr>
              <a:xfrm rot="1018088">
                <a:off x="3212959" y="386484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3" name="フリーフォーム: 図形 1232">
                <a:extLst>
                  <a:ext uri="{FF2B5EF4-FFF2-40B4-BE49-F238E27FC236}">
                    <a16:creationId xmlns:a16="http://schemas.microsoft.com/office/drawing/2014/main" id="{D1B330AF-579A-4647-AE9A-516ABED384B4}"/>
                  </a:ext>
                </a:extLst>
              </p:cNvPr>
              <p:cNvSpPr/>
              <p:nvPr/>
            </p:nvSpPr>
            <p:spPr>
              <a:xfrm rot="212705" flipH="1">
                <a:off x="1800872" y="368954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4" name="フリーフォーム: 図形 1233">
                <a:extLst>
                  <a:ext uri="{FF2B5EF4-FFF2-40B4-BE49-F238E27FC236}">
                    <a16:creationId xmlns:a16="http://schemas.microsoft.com/office/drawing/2014/main" id="{70B4A185-3A41-4E76-9FB5-57ADF01BF5F1}"/>
                  </a:ext>
                </a:extLst>
              </p:cNvPr>
              <p:cNvSpPr/>
              <p:nvPr/>
            </p:nvSpPr>
            <p:spPr>
              <a:xfrm rot="20581912" flipH="1">
                <a:off x="1647286" y="388733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5" name="フリーフォーム: 図形 1234">
                <a:extLst>
                  <a:ext uri="{FF2B5EF4-FFF2-40B4-BE49-F238E27FC236}">
                    <a16:creationId xmlns:a16="http://schemas.microsoft.com/office/drawing/2014/main" id="{A40A42B6-8C0B-43D6-B0B3-8D0DA1962E73}"/>
                  </a:ext>
                </a:extLst>
              </p:cNvPr>
              <p:cNvSpPr/>
              <p:nvPr/>
            </p:nvSpPr>
            <p:spPr>
              <a:xfrm rot="1018088">
                <a:off x="3189693" y="437928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6" name="フリーフォーム: 図形 1235">
                <a:extLst>
                  <a:ext uri="{FF2B5EF4-FFF2-40B4-BE49-F238E27FC236}">
                    <a16:creationId xmlns:a16="http://schemas.microsoft.com/office/drawing/2014/main" id="{6D4A0487-948E-4474-9942-C86126EB2DD6}"/>
                  </a:ext>
                </a:extLst>
              </p:cNvPr>
              <p:cNvSpPr/>
              <p:nvPr/>
            </p:nvSpPr>
            <p:spPr>
              <a:xfrm rot="20581912" flipH="1">
                <a:off x="1666336" y="429690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17" name="グループ化 916">
              <a:extLst>
                <a:ext uri="{FF2B5EF4-FFF2-40B4-BE49-F238E27FC236}">
                  <a16:creationId xmlns:a16="http://schemas.microsoft.com/office/drawing/2014/main" id="{A75064CC-8F73-43A7-A85B-1AB70DCF6F05}"/>
                </a:ext>
              </a:extLst>
            </p:cNvPr>
            <p:cNvGrpSpPr/>
            <p:nvPr/>
          </p:nvGrpSpPr>
          <p:grpSpPr>
            <a:xfrm>
              <a:off x="6705512" y="4424220"/>
              <a:ext cx="2068014" cy="1640610"/>
              <a:chOff x="1957138" y="3461752"/>
              <a:chExt cx="1841097" cy="1460593"/>
            </a:xfrm>
          </p:grpSpPr>
          <p:sp>
            <p:nvSpPr>
              <p:cNvPr id="918" name="フリーフォーム: 図形 917">
                <a:extLst>
                  <a:ext uri="{FF2B5EF4-FFF2-40B4-BE49-F238E27FC236}">
                    <a16:creationId xmlns:a16="http://schemas.microsoft.com/office/drawing/2014/main" id="{124F1BB4-797B-436B-98CD-5A2D1677DEEB}"/>
                  </a:ext>
                </a:extLst>
              </p:cNvPr>
              <p:cNvSpPr/>
              <p:nvPr/>
            </p:nvSpPr>
            <p:spPr>
              <a:xfrm rot="5518118" flipH="1">
                <a:off x="2208930" y="4273108"/>
                <a:ext cx="121693" cy="87169"/>
              </a:xfrm>
              <a:custGeom>
                <a:avLst/>
                <a:gdLst>
                  <a:gd name="connsiteX0" fmla="*/ 183356 w 185817"/>
                  <a:gd name="connsiteY0" fmla="*/ 763 h 220449"/>
                  <a:gd name="connsiteX1" fmla="*/ 91678 w 185817"/>
                  <a:gd name="connsiteY1" fmla="*/ 160612 h 220449"/>
                  <a:gd name="connsiteX2" fmla="*/ 97887 w 185817"/>
                  <a:gd name="connsiteY2" fmla="*/ 206815 h 220449"/>
                  <a:gd name="connsiteX3" fmla="*/ 103570 w 185817"/>
                  <a:gd name="connsiteY3" fmla="*/ 220449 h 220449"/>
                  <a:gd name="connsiteX4" fmla="*/ 13560 w 185817"/>
                  <a:gd name="connsiteY4" fmla="*/ 220449 h 220449"/>
                  <a:gd name="connsiteX5" fmla="*/ 3725 w 185817"/>
                  <a:gd name="connsiteY5" fmla="*/ 192827 h 220449"/>
                  <a:gd name="connsiteX6" fmla="*/ 0 w 185817"/>
                  <a:gd name="connsiteY6" fmla="*/ 160612 h 220449"/>
                  <a:gd name="connsiteX7" fmla="*/ 183356 w 185817"/>
                  <a:gd name="connsiteY7" fmla="*/ 763 h 220449"/>
                  <a:gd name="connsiteX0" fmla="*/ 183356 w 185817"/>
                  <a:gd name="connsiteY0" fmla="*/ 763 h 356870"/>
                  <a:gd name="connsiteX1" fmla="*/ 91678 w 185817"/>
                  <a:gd name="connsiteY1" fmla="*/ 160612 h 356870"/>
                  <a:gd name="connsiteX2" fmla="*/ 97887 w 185817"/>
                  <a:gd name="connsiteY2" fmla="*/ 206815 h 356870"/>
                  <a:gd name="connsiteX3" fmla="*/ 103570 w 185817"/>
                  <a:gd name="connsiteY3" fmla="*/ 220449 h 356870"/>
                  <a:gd name="connsiteX4" fmla="*/ 102565 w 185817"/>
                  <a:gd name="connsiteY4" fmla="*/ 356870 h 356870"/>
                  <a:gd name="connsiteX5" fmla="*/ 13560 w 185817"/>
                  <a:gd name="connsiteY5" fmla="*/ 220449 h 356870"/>
                  <a:gd name="connsiteX6" fmla="*/ 3725 w 185817"/>
                  <a:gd name="connsiteY6" fmla="*/ 192827 h 356870"/>
                  <a:gd name="connsiteX7" fmla="*/ 0 w 185817"/>
                  <a:gd name="connsiteY7" fmla="*/ 160612 h 356870"/>
                  <a:gd name="connsiteX8" fmla="*/ 183356 w 185817"/>
                  <a:gd name="connsiteY8" fmla="*/ 763 h 356870"/>
                  <a:gd name="connsiteX0" fmla="*/ 102565 w 222437"/>
                  <a:gd name="connsiteY0" fmla="*/ 356870 h 505143"/>
                  <a:gd name="connsiteX1" fmla="*/ 13560 w 222437"/>
                  <a:gd name="connsiteY1" fmla="*/ 220449 h 505143"/>
                  <a:gd name="connsiteX2" fmla="*/ 3725 w 222437"/>
                  <a:gd name="connsiteY2" fmla="*/ 192827 h 505143"/>
                  <a:gd name="connsiteX3" fmla="*/ 0 w 222437"/>
                  <a:gd name="connsiteY3" fmla="*/ 160612 h 505143"/>
                  <a:gd name="connsiteX4" fmla="*/ 183356 w 222437"/>
                  <a:gd name="connsiteY4" fmla="*/ 763 h 505143"/>
                  <a:gd name="connsiteX5" fmla="*/ 91678 w 222437"/>
                  <a:gd name="connsiteY5" fmla="*/ 160612 h 505143"/>
                  <a:gd name="connsiteX6" fmla="*/ 97887 w 222437"/>
                  <a:gd name="connsiteY6" fmla="*/ 206815 h 505143"/>
                  <a:gd name="connsiteX7" fmla="*/ 103570 w 222437"/>
                  <a:gd name="connsiteY7" fmla="*/ 220449 h 505143"/>
                  <a:gd name="connsiteX8" fmla="*/ 222437 w 222437"/>
                  <a:gd name="connsiteY8" fmla="*/ 505143 h 505143"/>
                  <a:gd name="connsiteX0" fmla="*/ 102565 w 185817"/>
                  <a:gd name="connsiteY0" fmla="*/ 356870 h 356870"/>
                  <a:gd name="connsiteX1" fmla="*/ 13560 w 185817"/>
                  <a:gd name="connsiteY1" fmla="*/ 220449 h 356870"/>
                  <a:gd name="connsiteX2" fmla="*/ 3725 w 185817"/>
                  <a:gd name="connsiteY2" fmla="*/ 192827 h 356870"/>
                  <a:gd name="connsiteX3" fmla="*/ 0 w 185817"/>
                  <a:gd name="connsiteY3" fmla="*/ 160612 h 356870"/>
                  <a:gd name="connsiteX4" fmla="*/ 183356 w 185817"/>
                  <a:gd name="connsiteY4" fmla="*/ 763 h 356870"/>
                  <a:gd name="connsiteX5" fmla="*/ 91678 w 185817"/>
                  <a:gd name="connsiteY5" fmla="*/ 160612 h 356870"/>
                  <a:gd name="connsiteX6" fmla="*/ 97887 w 185817"/>
                  <a:gd name="connsiteY6" fmla="*/ 206815 h 356870"/>
                  <a:gd name="connsiteX7" fmla="*/ 103570 w 185817"/>
                  <a:gd name="connsiteY7" fmla="*/ 220449 h 356870"/>
                  <a:gd name="connsiteX0" fmla="*/ 13560 w 185817"/>
                  <a:gd name="connsiteY0" fmla="*/ 220449 h 220449"/>
                  <a:gd name="connsiteX1" fmla="*/ 3725 w 185817"/>
                  <a:gd name="connsiteY1" fmla="*/ 192827 h 220449"/>
                  <a:gd name="connsiteX2" fmla="*/ 0 w 185817"/>
                  <a:gd name="connsiteY2" fmla="*/ 160612 h 220449"/>
                  <a:gd name="connsiteX3" fmla="*/ 183356 w 185817"/>
                  <a:gd name="connsiteY3" fmla="*/ 763 h 220449"/>
                  <a:gd name="connsiteX4" fmla="*/ 91678 w 185817"/>
                  <a:gd name="connsiteY4" fmla="*/ 160612 h 220449"/>
                  <a:gd name="connsiteX5" fmla="*/ 97887 w 185817"/>
                  <a:gd name="connsiteY5" fmla="*/ 206815 h 220449"/>
                  <a:gd name="connsiteX6" fmla="*/ 103570 w 185817"/>
                  <a:gd name="connsiteY6" fmla="*/ 220449 h 220449"/>
                  <a:gd name="connsiteX0" fmla="*/ 13560 w 202971"/>
                  <a:gd name="connsiteY0" fmla="*/ 124650 h 124650"/>
                  <a:gd name="connsiteX1" fmla="*/ 3725 w 202971"/>
                  <a:gd name="connsiteY1" fmla="*/ 97028 h 124650"/>
                  <a:gd name="connsiteX2" fmla="*/ 0 w 202971"/>
                  <a:gd name="connsiteY2" fmla="*/ 64813 h 124650"/>
                  <a:gd name="connsiteX3" fmla="*/ 200521 w 202971"/>
                  <a:gd name="connsiteY3" fmla="*/ 10412 h 124650"/>
                  <a:gd name="connsiteX4" fmla="*/ 91678 w 202971"/>
                  <a:gd name="connsiteY4" fmla="*/ 64813 h 124650"/>
                  <a:gd name="connsiteX5" fmla="*/ 97887 w 202971"/>
                  <a:gd name="connsiteY5" fmla="*/ 111016 h 124650"/>
                  <a:gd name="connsiteX6" fmla="*/ 103570 w 202971"/>
                  <a:gd name="connsiteY6" fmla="*/ 124650 h 124650"/>
                  <a:gd name="connsiteX0" fmla="*/ 13560 w 200521"/>
                  <a:gd name="connsiteY0" fmla="*/ 139793 h 139793"/>
                  <a:gd name="connsiteX1" fmla="*/ 3725 w 200521"/>
                  <a:gd name="connsiteY1" fmla="*/ 112171 h 139793"/>
                  <a:gd name="connsiteX2" fmla="*/ 0 w 200521"/>
                  <a:gd name="connsiteY2" fmla="*/ 79956 h 139793"/>
                  <a:gd name="connsiteX3" fmla="*/ 200521 w 200521"/>
                  <a:gd name="connsiteY3" fmla="*/ 25555 h 139793"/>
                  <a:gd name="connsiteX4" fmla="*/ 91678 w 200521"/>
                  <a:gd name="connsiteY4" fmla="*/ 79956 h 139793"/>
                  <a:gd name="connsiteX5" fmla="*/ 97887 w 200521"/>
                  <a:gd name="connsiteY5" fmla="*/ 126159 h 139793"/>
                  <a:gd name="connsiteX6" fmla="*/ 103570 w 200521"/>
                  <a:gd name="connsiteY6" fmla="*/ 139793 h 139793"/>
                  <a:gd name="connsiteX0" fmla="*/ 13560 w 200521"/>
                  <a:gd name="connsiteY0" fmla="*/ 177660 h 177660"/>
                  <a:gd name="connsiteX1" fmla="*/ 3725 w 200521"/>
                  <a:gd name="connsiteY1" fmla="*/ 150038 h 177660"/>
                  <a:gd name="connsiteX2" fmla="*/ 0 w 200521"/>
                  <a:gd name="connsiteY2" fmla="*/ 117823 h 177660"/>
                  <a:gd name="connsiteX3" fmla="*/ 200521 w 200521"/>
                  <a:gd name="connsiteY3" fmla="*/ 63422 h 177660"/>
                  <a:gd name="connsiteX4" fmla="*/ 91678 w 200521"/>
                  <a:gd name="connsiteY4" fmla="*/ 117823 h 177660"/>
                  <a:gd name="connsiteX5" fmla="*/ 97887 w 200521"/>
                  <a:gd name="connsiteY5" fmla="*/ 164026 h 177660"/>
                  <a:gd name="connsiteX6" fmla="*/ 103570 w 200521"/>
                  <a:gd name="connsiteY6" fmla="*/ 177660 h 177660"/>
                  <a:gd name="connsiteX0" fmla="*/ 13560 w 200521"/>
                  <a:gd name="connsiteY0" fmla="*/ 177662 h 177662"/>
                  <a:gd name="connsiteX1" fmla="*/ 3725 w 200521"/>
                  <a:gd name="connsiteY1" fmla="*/ 150040 h 177662"/>
                  <a:gd name="connsiteX2" fmla="*/ 0 w 200521"/>
                  <a:gd name="connsiteY2" fmla="*/ 117825 h 177662"/>
                  <a:gd name="connsiteX3" fmla="*/ 200521 w 200521"/>
                  <a:gd name="connsiteY3" fmla="*/ 63424 h 177662"/>
                  <a:gd name="connsiteX4" fmla="*/ 91678 w 200521"/>
                  <a:gd name="connsiteY4" fmla="*/ 117825 h 177662"/>
                  <a:gd name="connsiteX5" fmla="*/ 97887 w 200521"/>
                  <a:gd name="connsiteY5" fmla="*/ 164028 h 177662"/>
                  <a:gd name="connsiteX6" fmla="*/ 103570 w 200521"/>
                  <a:gd name="connsiteY6" fmla="*/ 177662 h 17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521" h="177662">
                    <a:moveTo>
                      <a:pt x="13560" y="177662"/>
                    </a:moveTo>
                    <a:lnTo>
                      <a:pt x="3725" y="150040"/>
                    </a:lnTo>
                    <a:cubicBezTo>
                      <a:pt x="1283" y="139635"/>
                      <a:pt x="0" y="128861"/>
                      <a:pt x="0" y="117825"/>
                    </a:cubicBezTo>
                    <a:cubicBezTo>
                      <a:pt x="11580" y="-77689"/>
                      <a:pt x="200840" y="19072"/>
                      <a:pt x="200521" y="63424"/>
                    </a:cubicBezTo>
                    <a:cubicBezTo>
                      <a:pt x="200202" y="107776"/>
                      <a:pt x="109958" y="46472"/>
                      <a:pt x="91678" y="117825"/>
                    </a:cubicBezTo>
                    <a:cubicBezTo>
                      <a:pt x="85733" y="141029"/>
                      <a:pt x="93801" y="149042"/>
                      <a:pt x="97887" y="164028"/>
                    </a:cubicBezTo>
                    <a:lnTo>
                      <a:pt x="103570" y="177662"/>
                    </a:lnTo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9" name="フリーフォーム: 図形 918">
                <a:extLst>
                  <a:ext uri="{FF2B5EF4-FFF2-40B4-BE49-F238E27FC236}">
                    <a16:creationId xmlns:a16="http://schemas.microsoft.com/office/drawing/2014/main" id="{D33C0965-231A-4207-BDB7-402D88B4E1C9}"/>
                  </a:ext>
                </a:extLst>
              </p:cNvPr>
              <p:cNvSpPr/>
              <p:nvPr/>
            </p:nvSpPr>
            <p:spPr>
              <a:xfrm rot="16081882">
                <a:off x="3438320" y="4273108"/>
                <a:ext cx="121693" cy="87169"/>
              </a:xfrm>
              <a:custGeom>
                <a:avLst/>
                <a:gdLst>
                  <a:gd name="connsiteX0" fmla="*/ 183356 w 185817"/>
                  <a:gd name="connsiteY0" fmla="*/ 763 h 220449"/>
                  <a:gd name="connsiteX1" fmla="*/ 91678 w 185817"/>
                  <a:gd name="connsiteY1" fmla="*/ 160612 h 220449"/>
                  <a:gd name="connsiteX2" fmla="*/ 97887 w 185817"/>
                  <a:gd name="connsiteY2" fmla="*/ 206815 h 220449"/>
                  <a:gd name="connsiteX3" fmla="*/ 103570 w 185817"/>
                  <a:gd name="connsiteY3" fmla="*/ 220449 h 220449"/>
                  <a:gd name="connsiteX4" fmla="*/ 13560 w 185817"/>
                  <a:gd name="connsiteY4" fmla="*/ 220449 h 220449"/>
                  <a:gd name="connsiteX5" fmla="*/ 3725 w 185817"/>
                  <a:gd name="connsiteY5" fmla="*/ 192827 h 220449"/>
                  <a:gd name="connsiteX6" fmla="*/ 0 w 185817"/>
                  <a:gd name="connsiteY6" fmla="*/ 160612 h 220449"/>
                  <a:gd name="connsiteX7" fmla="*/ 183356 w 185817"/>
                  <a:gd name="connsiteY7" fmla="*/ 763 h 220449"/>
                  <a:gd name="connsiteX0" fmla="*/ 183356 w 185817"/>
                  <a:gd name="connsiteY0" fmla="*/ 763 h 356870"/>
                  <a:gd name="connsiteX1" fmla="*/ 91678 w 185817"/>
                  <a:gd name="connsiteY1" fmla="*/ 160612 h 356870"/>
                  <a:gd name="connsiteX2" fmla="*/ 97887 w 185817"/>
                  <a:gd name="connsiteY2" fmla="*/ 206815 h 356870"/>
                  <a:gd name="connsiteX3" fmla="*/ 103570 w 185817"/>
                  <a:gd name="connsiteY3" fmla="*/ 220449 h 356870"/>
                  <a:gd name="connsiteX4" fmla="*/ 102565 w 185817"/>
                  <a:gd name="connsiteY4" fmla="*/ 356870 h 356870"/>
                  <a:gd name="connsiteX5" fmla="*/ 13560 w 185817"/>
                  <a:gd name="connsiteY5" fmla="*/ 220449 h 356870"/>
                  <a:gd name="connsiteX6" fmla="*/ 3725 w 185817"/>
                  <a:gd name="connsiteY6" fmla="*/ 192827 h 356870"/>
                  <a:gd name="connsiteX7" fmla="*/ 0 w 185817"/>
                  <a:gd name="connsiteY7" fmla="*/ 160612 h 356870"/>
                  <a:gd name="connsiteX8" fmla="*/ 183356 w 185817"/>
                  <a:gd name="connsiteY8" fmla="*/ 763 h 356870"/>
                  <a:gd name="connsiteX0" fmla="*/ 102565 w 222437"/>
                  <a:gd name="connsiteY0" fmla="*/ 356870 h 505143"/>
                  <a:gd name="connsiteX1" fmla="*/ 13560 w 222437"/>
                  <a:gd name="connsiteY1" fmla="*/ 220449 h 505143"/>
                  <a:gd name="connsiteX2" fmla="*/ 3725 w 222437"/>
                  <a:gd name="connsiteY2" fmla="*/ 192827 h 505143"/>
                  <a:gd name="connsiteX3" fmla="*/ 0 w 222437"/>
                  <a:gd name="connsiteY3" fmla="*/ 160612 h 505143"/>
                  <a:gd name="connsiteX4" fmla="*/ 183356 w 222437"/>
                  <a:gd name="connsiteY4" fmla="*/ 763 h 505143"/>
                  <a:gd name="connsiteX5" fmla="*/ 91678 w 222437"/>
                  <a:gd name="connsiteY5" fmla="*/ 160612 h 505143"/>
                  <a:gd name="connsiteX6" fmla="*/ 97887 w 222437"/>
                  <a:gd name="connsiteY6" fmla="*/ 206815 h 505143"/>
                  <a:gd name="connsiteX7" fmla="*/ 103570 w 222437"/>
                  <a:gd name="connsiteY7" fmla="*/ 220449 h 505143"/>
                  <a:gd name="connsiteX8" fmla="*/ 222437 w 222437"/>
                  <a:gd name="connsiteY8" fmla="*/ 505143 h 505143"/>
                  <a:gd name="connsiteX0" fmla="*/ 102565 w 185817"/>
                  <a:gd name="connsiteY0" fmla="*/ 356870 h 356870"/>
                  <a:gd name="connsiteX1" fmla="*/ 13560 w 185817"/>
                  <a:gd name="connsiteY1" fmla="*/ 220449 h 356870"/>
                  <a:gd name="connsiteX2" fmla="*/ 3725 w 185817"/>
                  <a:gd name="connsiteY2" fmla="*/ 192827 h 356870"/>
                  <a:gd name="connsiteX3" fmla="*/ 0 w 185817"/>
                  <a:gd name="connsiteY3" fmla="*/ 160612 h 356870"/>
                  <a:gd name="connsiteX4" fmla="*/ 183356 w 185817"/>
                  <a:gd name="connsiteY4" fmla="*/ 763 h 356870"/>
                  <a:gd name="connsiteX5" fmla="*/ 91678 w 185817"/>
                  <a:gd name="connsiteY5" fmla="*/ 160612 h 356870"/>
                  <a:gd name="connsiteX6" fmla="*/ 97887 w 185817"/>
                  <a:gd name="connsiteY6" fmla="*/ 206815 h 356870"/>
                  <a:gd name="connsiteX7" fmla="*/ 103570 w 185817"/>
                  <a:gd name="connsiteY7" fmla="*/ 220449 h 356870"/>
                  <a:gd name="connsiteX0" fmla="*/ 13560 w 185817"/>
                  <a:gd name="connsiteY0" fmla="*/ 220449 h 220449"/>
                  <a:gd name="connsiteX1" fmla="*/ 3725 w 185817"/>
                  <a:gd name="connsiteY1" fmla="*/ 192827 h 220449"/>
                  <a:gd name="connsiteX2" fmla="*/ 0 w 185817"/>
                  <a:gd name="connsiteY2" fmla="*/ 160612 h 220449"/>
                  <a:gd name="connsiteX3" fmla="*/ 183356 w 185817"/>
                  <a:gd name="connsiteY3" fmla="*/ 763 h 220449"/>
                  <a:gd name="connsiteX4" fmla="*/ 91678 w 185817"/>
                  <a:gd name="connsiteY4" fmla="*/ 160612 h 220449"/>
                  <a:gd name="connsiteX5" fmla="*/ 97887 w 185817"/>
                  <a:gd name="connsiteY5" fmla="*/ 206815 h 220449"/>
                  <a:gd name="connsiteX6" fmla="*/ 103570 w 185817"/>
                  <a:gd name="connsiteY6" fmla="*/ 220449 h 220449"/>
                  <a:gd name="connsiteX0" fmla="*/ 13560 w 202971"/>
                  <a:gd name="connsiteY0" fmla="*/ 124650 h 124650"/>
                  <a:gd name="connsiteX1" fmla="*/ 3725 w 202971"/>
                  <a:gd name="connsiteY1" fmla="*/ 97028 h 124650"/>
                  <a:gd name="connsiteX2" fmla="*/ 0 w 202971"/>
                  <a:gd name="connsiteY2" fmla="*/ 64813 h 124650"/>
                  <a:gd name="connsiteX3" fmla="*/ 200521 w 202971"/>
                  <a:gd name="connsiteY3" fmla="*/ 10412 h 124650"/>
                  <a:gd name="connsiteX4" fmla="*/ 91678 w 202971"/>
                  <a:gd name="connsiteY4" fmla="*/ 64813 h 124650"/>
                  <a:gd name="connsiteX5" fmla="*/ 97887 w 202971"/>
                  <a:gd name="connsiteY5" fmla="*/ 111016 h 124650"/>
                  <a:gd name="connsiteX6" fmla="*/ 103570 w 202971"/>
                  <a:gd name="connsiteY6" fmla="*/ 124650 h 124650"/>
                  <a:gd name="connsiteX0" fmla="*/ 13560 w 200521"/>
                  <a:gd name="connsiteY0" fmla="*/ 139793 h 139793"/>
                  <a:gd name="connsiteX1" fmla="*/ 3725 w 200521"/>
                  <a:gd name="connsiteY1" fmla="*/ 112171 h 139793"/>
                  <a:gd name="connsiteX2" fmla="*/ 0 w 200521"/>
                  <a:gd name="connsiteY2" fmla="*/ 79956 h 139793"/>
                  <a:gd name="connsiteX3" fmla="*/ 200521 w 200521"/>
                  <a:gd name="connsiteY3" fmla="*/ 25555 h 139793"/>
                  <a:gd name="connsiteX4" fmla="*/ 91678 w 200521"/>
                  <a:gd name="connsiteY4" fmla="*/ 79956 h 139793"/>
                  <a:gd name="connsiteX5" fmla="*/ 97887 w 200521"/>
                  <a:gd name="connsiteY5" fmla="*/ 126159 h 139793"/>
                  <a:gd name="connsiteX6" fmla="*/ 103570 w 200521"/>
                  <a:gd name="connsiteY6" fmla="*/ 139793 h 139793"/>
                  <a:gd name="connsiteX0" fmla="*/ 13560 w 200521"/>
                  <a:gd name="connsiteY0" fmla="*/ 177660 h 177660"/>
                  <a:gd name="connsiteX1" fmla="*/ 3725 w 200521"/>
                  <a:gd name="connsiteY1" fmla="*/ 150038 h 177660"/>
                  <a:gd name="connsiteX2" fmla="*/ 0 w 200521"/>
                  <a:gd name="connsiteY2" fmla="*/ 117823 h 177660"/>
                  <a:gd name="connsiteX3" fmla="*/ 200521 w 200521"/>
                  <a:gd name="connsiteY3" fmla="*/ 63422 h 177660"/>
                  <a:gd name="connsiteX4" fmla="*/ 91678 w 200521"/>
                  <a:gd name="connsiteY4" fmla="*/ 117823 h 177660"/>
                  <a:gd name="connsiteX5" fmla="*/ 97887 w 200521"/>
                  <a:gd name="connsiteY5" fmla="*/ 164026 h 177660"/>
                  <a:gd name="connsiteX6" fmla="*/ 103570 w 200521"/>
                  <a:gd name="connsiteY6" fmla="*/ 177660 h 177660"/>
                  <a:gd name="connsiteX0" fmla="*/ 13560 w 200521"/>
                  <a:gd name="connsiteY0" fmla="*/ 177662 h 177662"/>
                  <a:gd name="connsiteX1" fmla="*/ 3725 w 200521"/>
                  <a:gd name="connsiteY1" fmla="*/ 150040 h 177662"/>
                  <a:gd name="connsiteX2" fmla="*/ 0 w 200521"/>
                  <a:gd name="connsiteY2" fmla="*/ 117825 h 177662"/>
                  <a:gd name="connsiteX3" fmla="*/ 200521 w 200521"/>
                  <a:gd name="connsiteY3" fmla="*/ 63424 h 177662"/>
                  <a:gd name="connsiteX4" fmla="*/ 91678 w 200521"/>
                  <a:gd name="connsiteY4" fmla="*/ 117825 h 177662"/>
                  <a:gd name="connsiteX5" fmla="*/ 97887 w 200521"/>
                  <a:gd name="connsiteY5" fmla="*/ 164028 h 177662"/>
                  <a:gd name="connsiteX6" fmla="*/ 103570 w 200521"/>
                  <a:gd name="connsiteY6" fmla="*/ 177662 h 17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521" h="177662">
                    <a:moveTo>
                      <a:pt x="13560" y="177662"/>
                    </a:moveTo>
                    <a:lnTo>
                      <a:pt x="3725" y="150040"/>
                    </a:lnTo>
                    <a:cubicBezTo>
                      <a:pt x="1283" y="139635"/>
                      <a:pt x="0" y="128861"/>
                      <a:pt x="0" y="117825"/>
                    </a:cubicBezTo>
                    <a:cubicBezTo>
                      <a:pt x="11580" y="-77689"/>
                      <a:pt x="200840" y="19072"/>
                      <a:pt x="200521" y="63424"/>
                    </a:cubicBezTo>
                    <a:cubicBezTo>
                      <a:pt x="200202" y="107776"/>
                      <a:pt x="109958" y="46472"/>
                      <a:pt x="91678" y="117825"/>
                    </a:cubicBezTo>
                    <a:cubicBezTo>
                      <a:pt x="85733" y="141029"/>
                      <a:pt x="93801" y="149042"/>
                      <a:pt x="97887" y="164028"/>
                    </a:cubicBezTo>
                    <a:lnTo>
                      <a:pt x="103570" y="177662"/>
                    </a:lnTo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0" name="フリーフォーム: 図形 919">
                <a:extLst>
                  <a:ext uri="{FF2B5EF4-FFF2-40B4-BE49-F238E27FC236}">
                    <a16:creationId xmlns:a16="http://schemas.microsoft.com/office/drawing/2014/main" id="{B4BFAB5D-CA7B-4E34-A11A-A196F8BFB35E}"/>
                  </a:ext>
                </a:extLst>
              </p:cNvPr>
              <p:cNvSpPr/>
              <p:nvPr/>
            </p:nvSpPr>
            <p:spPr>
              <a:xfrm rot="4832632" flipH="1">
                <a:off x="2251322" y="3393656"/>
                <a:ext cx="1234505" cy="1822873"/>
              </a:xfrm>
              <a:custGeom>
                <a:avLst/>
                <a:gdLst>
                  <a:gd name="connsiteX0" fmla="*/ 596884 w 1234505"/>
                  <a:gd name="connsiteY0" fmla="*/ 142314 h 1822873"/>
                  <a:gd name="connsiteX1" fmla="*/ 568077 w 1234505"/>
                  <a:gd name="connsiteY1" fmla="*/ 347506 h 1822873"/>
                  <a:gd name="connsiteX2" fmla="*/ 544894 w 1234505"/>
                  <a:gd name="connsiteY2" fmla="*/ 426370 h 1822873"/>
                  <a:gd name="connsiteX3" fmla="*/ 543078 w 1234505"/>
                  <a:gd name="connsiteY3" fmla="*/ 419592 h 1822873"/>
                  <a:gd name="connsiteX4" fmla="*/ 511411 w 1234505"/>
                  <a:gd name="connsiteY4" fmla="*/ 339628 h 1822873"/>
                  <a:gd name="connsiteX5" fmla="*/ 475940 w 1234505"/>
                  <a:gd name="connsiteY5" fmla="*/ 273151 h 1822873"/>
                  <a:gd name="connsiteX6" fmla="*/ 495347 w 1234505"/>
                  <a:gd name="connsiteY6" fmla="*/ 250659 h 1822873"/>
                  <a:gd name="connsiteX7" fmla="*/ 596884 w 1234505"/>
                  <a:gd name="connsiteY7" fmla="*/ 142314 h 1822873"/>
                  <a:gd name="connsiteX8" fmla="*/ 842047 w 1234505"/>
                  <a:gd name="connsiteY8" fmla="*/ 1614278 h 1822873"/>
                  <a:gd name="connsiteX9" fmla="*/ 710876 w 1234505"/>
                  <a:gd name="connsiteY9" fmla="*/ 1544692 h 1822873"/>
                  <a:gd name="connsiteX10" fmla="*/ 684755 w 1234505"/>
                  <a:gd name="connsiteY10" fmla="*/ 1532629 h 1822873"/>
                  <a:gd name="connsiteX11" fmla="*/ 697236 w 1234505"/>
                  <a:gd name="connsiteY11" fmla="*/ 1455322 h 1822873"/>
                  <a:gd name="connsiteX12" fmla="*/ 701276 w 1234505"/>
                  <a:gd name="connsiteY12" fmla="*/ 1369410 h 1822873"/>
                  <a:gd name="connsiteX13" fmla="*/ 700796 w 1234505"/>
                  <a:gd name="connsiteY13" fmla="*/ 1362409 h 1822873"/>
                  <a:gd name="connsiteX14" fmla="*/ 748289 w 1234505"/>
                  <a:gd name="connsiteY14" fmla="*/ 1429500 h 1822873"/>
                  <a:gd name="connsiteX15" fmla="*/ 842047 w 1234505"/>
                  <a:gd name="connsiteY15" fmla="*/ 1614278 h 1822873"/>
                  <a:gd name="connsiteX16" fmla="*/ 894233 w 1234505"/>
                  <a:gd name="connsiteY16" fmla="*/ 263097 h 1822873"/>
                  <a:gd name="connsiteX17" fmla="*/ 792530 w 1234505"/>
                  <a:gd name="connsiteY17" fmla="*/ 438852 h 1822873"/>
                  <a:gd name="connsiteX18" fmla="*/ 789574 w 1234505"/>
                  <a:gd name="connsiteY18" fmla="*/ 442552 h 1822873"/>
                  <a:gd name="connsiteX19" fmla="*/ 791599 w 1234505"/>
                  <a:gd name="connsiteY19" fmla="*/ 381124 h 1822873"/>
                  <a:gd name="connsiteX20" fmla="*/ 785653 w 1234505"/>
                  <a:gd name="connsiteY20" fmla="*/ 307089 h 1822873"/>
                  <a:gd name="connsiteX21" fmla="*/ 823822 w 1234505"/>
                  <a:gd name="connsiteY21" fmla="*/ 282988 h 1822873"/>
                  <a:gd name="connsiteX22" fmla="*/ 894233 w 1234505"/>
                  <a:gd name="connsiteY22" fmla="*/ 263097 h 1822873"/>
                  <a:gd name="connsiteX23" fmla="*/ 1084197 w 1234505"/>
                  <a:gd name="connsiteY23" fmla="*/ 1403639 h 1822873"/>
                  <a:gd name="connsiteX24" fmla="*/ 1011139 w 1234505"/>
                  <a:gd name="connsiteY24" fmla="*/ 1407643 h 1822873"/>
                  <a:gd name="connsiteX25" fmla="*/ 967220 w 1234505"/>
                  <a:gd name="connsiteY25" fmla="*/ 1397214 h 1822873"/>
                  <a:gd name="connsiteX26" fmla="*/ 948848 w 1234505"/>
                  <a:gd name="connsiteY26" fmla="*/ 1325249 h 1822873"/>
                  <a:gd name="connsiteX27" fmla="*/ 927023 w 1234505"/>
                  <a:gd name="connsiteY27" fmla="*/ 1267793 h 1822873"/>
                  <a:gd name="connsiteX28" fmla="*/ 931019 w 1234505"/>
                  <a:gd name="connsiteY28" fmla="*/ 1270336 h 1822873"/>
                  <a:gd name="connsiteX29" fmla="*/ 1084197 w 1234505"/>
                  <a:gd name="connsiteY29" fmla="*/ 1403639 h 1822873"/>
                  <a:gd name="connsiteX30" fmla="*/ 1231824 w 1234505"/>
                  <a:gd name="connsiteY30" fmla="*/ 1376115 h 1822873"/>
                  <a:gd name="connsiteX31" fmla="*/ 1211710 w 1234505"/>
                  <a:gd name="connsiteY31" fmla="*/ 1314030 h 1822873"/>
                  <a:gd name="connsiteX32" fmla="*/ 1075613 w 1234505"/>
                  <a:gd name="connsiteY32" fmla="*/ 1097016 h 1822873"/>
                  <a:gd name="connsiteX33" fmla="*/ 812743 w 1234505"/>
                  <a:gd name="connsiteY33" fmla="*/ 897196 h 1822873"/>
                  <a:gd name="connsiteX34" fmla="*/ 785478 w 1234505"/>
                  <a:gd name="connsiteY34" fmla="*/ 892090 h 1822873"/>
                  <a:gd name="connsiteX35" fmla="*/ 792303 w 1234505"/>
                  <a:gd name="connsiteY35" fmla="*/ 876372 h 1822873"/>
                  <a:gd name="connsiteX36" fmla="*/ 793746 w 1234505"/>
                  <a:gd name="connsiteY36" fmla="*/ 859279 h 1822873"/>
                  <a:gd name="connsiteX37" fmla="*/ 787447 w 1234505"/>
                  <a:gd name="connsiteY37" fmla="*/ 843477 h 1822873"/>
                  <a:gd name="connsiteX38" fmla="*/ 784456 w 1234505"/>
                  <a:gd name="connsiteY38" fmla="*/ 839880 h 1822873"/>
                  <a:gd name="connsiteX39" fmla="*/ 801582 w 1234505"/>
                  <a:gd name="connsiteY39" fmla="*/ 830184 h 1822873"/>
                  <a:gd name="connsiteX40" fmla="*/ 985495 w 1234505"/>
                  <a:gd name="connsiteY40" fmla="*/ 555949 h 1822873"/>
                  <a:gd name="connsiteX41" fmla="*/ 1043906 w 1234505"/>
                  <a:gd name="connsiteY41" fmla="*/ 306539 h 1822873"/>
                  <a:gd name="connsiteX42" fmla="*/ 1042812 w 1234505"/>
                  <a:gd name="connsiteY42" fmla="*/ 241286 h 1822873"/>
                  <a:gd name="connsiteX43" fmla="*/ 1033126 w 1234505"/>
                  <a:gd name="connsiteY43" fmla="*/ 206014 h 1822873"/>
                  <a:gd name="connsiteX44" fmla="*/ 1019522 w 1234505"/>
                  <a:gd name="connsiteY44" fmla="*/ 180452 h 1822873"/>
                  <a:gd name="connsiteX45" fmla="*/ 978406 w 1234505"/>
                  <a:gd name="connsiteY45" fmla="*/ 146963 h 1822873"/>
                  <a:gd name="connsiteX46" fmla="*/ 780210 w 1234505"/>
                  <a:gd name="connsiteY46" fmla="*/ 224311 h 1822873"/>
                  <a:gd name="connsiteX47" fmla="*/ 777693 w 1234505"/>
                  <a:gd name="connsiteY47" fmla="*/ 227009 h 1822873"/>
                  <a:gd name="connsiteX48" fmla="*/ 752499 w 1234505"/>
                  <a:gd name="connsiteY48" fmla="*/ 123911 h 1822873"/>
                  <a:gd name="connsiteX49" fmla="*/ 704788 w 1234505"/>
                  <a:gd name="connsiteY49" fmla="*/ 33813 h 1822873"/>
                  <a:gd name="connsiteX50" fmla="*/ 682543 w 1234505"/>
                  <a:gd name="connsiteY50" fmla="*/ 15197 h 1822873"/>
                  <a:gd name="connsiteX51" fmla="*/ 631716 w 1234505"/>
                  <a:gd name="connsiteY51" fmla="*/ 19 h 1822873"/>
                  <a:gd name="connsiteX52" fmla="*/ 455717 w 1234505"/>
                  <a:gd name="connsiteY52" fmla="*/ 205277 h 1822873"/>
                  <a:gd name="connsiteX53" fmla="*/ 450772 w 1234505"/>
                  <a:gd name="connsiteY53" fmla="*/ 225983 h 1822873"/>
                  <a:gd name="connsiteX54" fmla="*/ 443027 w 1234505"/>
                  <a:gd name="connsiteY54" fmla="*/ 211468 h 1822873"/>
                  <a:gd name="connsiteX55" fmla="*/ 373021 w 1234505"/>
                  <a:gd name="connsiteY55" fmla="*/ 119320 h 1822873"/>
                  <a:gd name="connsiteX56" fmla="*/ 293349 w 1234505"/>
                  <a:gd name="connsiteY56" fmla="*/ 55709 h 1822873"/>
                  <a:gd name="connsiteX57" fmla="*/ 265527 w 1234505"/>
                  <a:gd name="connsiteY57" fmla="*/ 47503 h 1822873"/>
                  <a:gd name="connsiteX58" fmla="*/ 212863 w 1234505"/>
                  <a:gd name="connsiteY58" fmla="*/ 53843 h 1822873"/>
                  <a:gd name="connsiteX59" fmla="*/ 166344 w 1234505"/>
                  <a:gd name="connsiteY59" fmla="*/ 388874 h 1822873"/>
                  <a:gd name="connsiteX60" fmla="*/ 237639 w 1234505"/>
                  <a:gd name="connsiteY60" fmla="*/ 198230 h 1822873"/>
                  <a:gd name="connsiteX61" fmla="*/ 293014 w 1234505"/>
                  <a:gd name="connsiteY61" fmla="*/ 397898 h 1822873"/>
                  <a:gd name="connsiteX62" fmla="*/ 309871 w 1234505"/>
                  <a:gd name="connsiteY62" fmla="*/ 533028 h 1822873"/>
                  <a:gd name="connsiteX63" fmla="*/ 220220 w 1234505"/>
                  <a:gd name="connsiteY63" fmla="*/ 491017 h 1822873"/>
                  <a:gd name="connsiteX64" fmla="*/ 135644 w 1234505"/>
                  <a:gd name="connsiteY64" fmla="*/ 466748 h 1822873"/>
                  <a:gd name="connsiteX65" fmla="*/ 58385 w 1234505"/>
                  <a:gd name="connsiteY65" fmla="*/ 464261 h 1822873"/>
                  <a:gd name="connsiteX66" fmla="*/ 37853 w 1234505"/>
                  <a:gd name="connsiteY66" fmla="*/ 471925 h 1822873"/>
                  <a:gd name="connsiteX67" fmla="*/ 9058 w 1234505"/>
                  <a:gd name="connsiteY67" fmla="*/ 499755 h 1822873"/>
                  <a:gd name="connsiteX68" fmla="*/ 106498 w 1234505"/>
                  <a:gd name="connsiteY68" fmla="*/ 717983 h 1822873"/>
                  <a:gd name="connsiteX69" fmla="*/ 109561 w 1234505"/>
                  <a:gd name="connsiteY69" fmla="*/ 719785 h 1822873"/>
                  <a:gd name="connsiteX70" fmla="*/ 109019 w 1234505"/>
                  <a:gd name="connsiteY70" fmla="*/ 721131 h 1822873"/>
                  <a:gd name="connsiteX71" fmla="*/ 116805 w 1234505"/>
                  <a:gd name="connsiteY71" fmla="*/ 729180 h 1822873"/>
                  <a:gd name="connsiteX72" fmla="*/ 127226 w 1234505"/>
                  <a:gd name="connsiteY72" fmla="*/ 735238 h 1822873"/>
                  <a:gd name="connsiteX73" fmla="*/ 180629 w 1234505"/>
                  <a:gd name="connsiteY73" fmla="*/ 656584 h 1822873"/>
                  <a:gd name="connsiteX74" fmla="*/ 143099 w 1234505"/>
                  <a:gd name="connsiteY74" fmla="*/ 695836 h 1822873"/>
                  <a:gd name="connsiteX75" fmla="*/ 128301 w 1234505"/>
                  <a:gd name="connsiteY75" fmla="*/ 686774 h 1822873"/>
                  <a:gd name="connsiteX76" fmla="*/ 124602 w 1234505"/>
                  <a:gd name="connsiteY76" fmla="*/ 682445 h 1822873"/>
                  <a:gd name="connsiteX77" fmla="*/ 124257 w 1234505"/>
                  <a:gd name="connsiteY77" fmla="*/ 683302 h 1822873"/>
                  <a:gd name="connsiteX78" fmla="*/ 99821 w 1234505"/>
                  <a:gd name="connsiteY78" fmla="*/ 632322 h 1822873"/>
                  <a:gd name="connsiteX79" fmla="*/ 90443 w 1234505"/>
                  <a:gd name="connsiteY79" fmla="*/ 576425 h 1822873"/>
                  <a:gd name="connsiteX80" fmla="*/ 215702 w 1234505"/>
                  <a:gd name="connsiteY80" fmla="*/ 672843 h 1822873"/>
                  <a:gd name="connsiteX81" fmla="*/ 291176 w 1234505"/>
                  <a:gd name="connsiteY81" fmla="*/ 750697 h 1822873"/>
                  <a:gd name="connsiteX82" fmla="*/ 292116 w 1234505"/>
                  <a:gd name="connsiteY82" fmla="*/ 762085 h 1822873"/>
                  <a:gd name="connsiteX83" fmla="*/ 366232 w 1234505"/>
                  <a:gd name="connsiteY83" fmla="*/ 973937 h 1822873"/>
                  <a:gd name="connsiteX84" fmla="*/ 367709 w 1234505"/>
                  <a:gd name="connsiteY84" fmla="*/ 1044281 h 1822873"/>
                  <a:gd name="connsiteX85" fmla="*/ 363968 w 1234505"/>
                  <a:gd name="connsiteY85" fmla="*/ 1110503 h 1822873"/>
                  <a:gd name="connsiteX86" fmla="*/ 356268 w 1234505"/>
                  <a:gd name="connsiteY86" fmla="*/ 1131417 h 1822873"/>
                  <a:gd name="connsiteX87" fmla="*/ 221616 w 1234505"/>
                  <a:gd name="connsiteY87" fmla="*/ 1363979 h 1822873"/>
                  <a:gd name="connsiteX88" fmla="*/ 212370 w 1234505"/>
                  <a:gd name="connsiteY88" fmla="*/ 1308060 h 1822873"/>
                  <a:gd name="connsiteX89" fmla="*/ 218963 w 1234505"/>
                  <a:gd name="connsiteY89" fmla="*/ 1251912 h 1822873"/>
                  <a:gd name="connsiteX90" fmla="*/ 219567 w 1234505"/>
                  <a:gd name="connsiteY90" fmla="*/ 1252610 h 1822873"/>
                  <a:gd name="connsiteX91" fmla="*/ 221664 w 1234505"/>
                  <a:gd name="connsiteY91" fmla="*/ 1247316 h 1822873"/>
                  <a:gd name="connsiteX92" fmla="*/ 232725 w 1234505"/>
                  <a:gd name="connsiteY92" fmla="*/ 1233948 h 1822873"/>
                  <a:gd name="connsiteX93" fmla="*/ 280952 w 1234505"/>
                  <a:gd name="connsiteY93" fmla="*/ 1258915 h 1822873"/>
                  <a:gd name="connsiteX94" fmla="*/ 204938 w 1234505"/>
                  <a:gd name="connsiteY94" fmla="*/ 1201817 h 1822873"/>
                  <a:gd name="connsiteX95" fmla="*/ 197043 w 1234505"/>
                  <a:gd name="connsiteY95" fmla="*/ 1210926 h 1822873"/>
                  <a:gd name="connsiteX96" fmla="*/ 192286 w 1234505"/>
                  <a:gd name="connsiteY96" fmla="*/ 1221065 h 1822873"/>
                  <a:gd name="connsiteX97" fmla="*/ 193236 w 1234505"/>
                  <a:gd name="connsiteY97" fmla="*/ 1222163 h 1822873"/>
                  <a:gd name="connsiteX98" fmla="*/ 190923 w 1234505"/>
                  <a:gd name="connsiteY98" fmla="*/ 1224860 h 1822873"/>
                  <a:gd name="connsiteX99" fmla="*/ 169475 w 1234505"/>
                  <a:gd name="connsiteY99" fmla="*/ 1462889 h 1822873"/>
                  <a:gd name="connsiteX100" fmla="*/ 205736 w 1234505"/>
                  <a:gd name="connsiteY100" fmla="*/ 1479883 h 1822873"/>
                  <a:gd name="connsiteX101" fmla="*/ 227643 w 1234505"/>
                  <a:gd name="connsiteY101" fmla="*/ 1480478 h 1822873"/>
                  <a:gd name="connsiteX102" fmla="*/ 299925 w 1234505"/>
                  <a:gd name="connsiteY102" fmla="*/ 1453084 h 1822873"/>
                  <a:gd name="connsiteX103" fmla="*/ 372069 w 1234505"/>
                  <a:gd name="connsiteY103" fmla="*/ 1402713 h 1822873"/>
                  <a:gd name="connsiteX104" fmla="*/ 443131 w 1234505"/>
                  <a:gd name="connsiteY104" fmla="*/ 1334042 h 1822873"/>
                  <a:gd name="connsiteX105" fmla="*/ 471744 w 1234505"/>
                  <a:gd name="connsiteY105" fmla="*/ 1470984 h 1822873"/>
                  <a:gd name="connsiteX106" fmla="*/ 484074 w 1234505"/>
                  <a:gd name="connsiteY106" fmla="*/ 1677821 h 1822873"/>
                  <a:gd name="connsiteX107" fmla="*/ 429882 w 1234505"/>
                  <a:gd name="connsiteY107" fmla="*/ 1626819 h 1822873"/>
                  <a:gd name="connsiteX108" fmla="*/ 393151 w 1234505"/>
                  <a:gd name="connsiteY108" fmla="*/ 1564496 h 1822873"/>
                  <a:gd name="connsiteX109" fmla="*/ 394451 w 1234505"/>
                  <a:gd name="connsiteY109" fmla="*/ 1564773 h 1822873"/>
                  <a:gd name="connsiteX110" fmla="*/ 392476 w 1234505"/>
                  <a:gd name="connsiteY110" fmla="*/ 1557511 h 1822873"/>
                  <a:gd name="connsiteX111" fmla="*/ 393531 w 1234505"/>
                  <a:gd name="connsiteY111" fmla="*/ 1534554 h 1822873"/>
                  <a:gd name="connsiteX112" fmla="*/ 463706 w 1234505"/>
                  <a:gd name="connsiteY112" fmla="*/ 1522263 h 1822873"/>
                  <a:gd name="connsiteX113" fmla="*/ 339123 w 1234505"/>
                  <a:gd name="connsiteY113" fmla="*/ 1522923 h 1822873"/>
                  <a:gd name="connsiteX114" fmla="*/ 338029 w 1234505"/>
                  <a:gd name="connsiteY114" fmla="*/ 1538852 h 1822873"/>
                  <a:gd name="connsiteX115" fmla="*/ 341031 w 1234505"/>
                  <a:gd name="connsiteY115" fmla="*/ 1553353 h 1822873"/>
                  <a:gd name="connsiteX116" fmla="*/ 341344 w 1234505"/>
                  <a:gd name="connsiteY116" fmla="*/ 1553420 h 1822873"/>
                  <a:gd name="connsiteX117" fmla="*/ 341106 w 1234505"/>
                  <a:gd name="connsiteY117" fmla="*/ 1557043 h 1822873"/>
                  <a:gd name="connsiteX118" fmla="*/ 507433 w 1234505"/>
                  <a:gd name="connsiteY118" fmla="*/ 1822443 h 1822873"/>
                  <a:gd name="connsiteX119" fmla="*/ 559310 w 1234505"/>
                  <a:gd name="connsiteY119" fmla="*/ 1811373 h 1822873"/>
                  <a:gd name="connsiteX120" fmla="*/ 582970 w 1234505"/>
                  <a:gd name="connsiteY120" fmla="*/ 1794592 h 1822873"/>
                  <a:gd name="connsiteX121" fmla="*/ 637723 w 1234505"/>
                  <a:gd name="connsiteY121" fmla="*/ 1708592 h 1822873"/>
                  <a:gd name="connsiteX122" fmla="*/ 674083 w 1234505"/>
                  <a:gd name="connsiteY122" fmla="*/ 1598727 h 1822873"/>
                  <a:gd name="connsiteX123" fmla="*/ 676705 w 1234505"/>
                  <a:gd name="connsiteY123" fmla="*/ 1582484 h 1822873"/>
                  <a:gd name="connsiteX124" fmla="*/ 688094 w 1234505"/>
                  <a:gd name="connsiteY124" fmla="*/ 1600469 h 1822873"/>
                  <a:gd name="connsiteX125" fmla="*/ 921121 w 1234505"/>
                  <a:gd name="connsiteY125" fmla="*/ 1737602 h 1822873"/>
                  <a:gd name="connsiteX126" fmla="*/ 964284 w 1234505"/>
                  <a:gd name="connsiteY126" fmla="*/ 1706769 h 1822873"/>
                  <a:gd name="connsiteX127" fmla="*/ 979294 w 1234505"/>
                  <a:gd name="connsiteY127" fmla="*/ 1681948 h 1822873"/>
                  <a:gd name="connsiteX128" fmla="*/ 995228 w 1234505"/>
                  <a:gd name="connsiteY128" fmla="*/ 1581250 h 1822873"/>
                  <a:gd name="connsiteX129" fmla="*/ 985645 w 1234505"/>
                  <a:gd name="connsiteY129" fmla="*/ 1475551 h 1822873"/>
                  <a:gd name="connsiteX130" fmla="*/ 988900 w 1234505"/>
                  <a:gd name="connsiteY130" fmla="*/ 1477288 h 1822873"/>
                  <a:gd name="connsiteX131" fmla="*/ 1201467 w 1234505"/>
                  <a:gd name="connsiteY131" fmla="*/ 1486222 h 1822873"/>
                  <a:gd name="connsiteX132" fmla="*/ 1229509 w 1234505"/>
                  <a:gd name="connsiteY132" fmla="*/ 1441214 h 1822873"/>
                  <a:gd name="connsiteX133" fmla="*/ 1234093 w 1234505"/>
                  <a:gd name="connsiteY133" fmla="*/ 1412622 h 1822873"/>
                  <a:gd name="connsiteX134" fmla="*/ 1231824 w 1234505"/>
                  <a:gd name="connsiteY134" fmla="*/ 1376115 h 1822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</a:cxnLst>
                <a:rect l="l" t="t" r="r" b="b"/>
                <a:pathLst>
                  <a:path w="1234505" h="1822873">
                    <a:moveTo>
                      <a:pt x="596884" y="142314"/>
                    </a:moveTo>
                    <a:cubicBezTo>
                      <a:pt x="603250" y="168692"/>
                      <a:pt x="590923" y="254037"/>
                      <a:pt x="568077" y="347506"/>
                    </a:cubicBezTo>
                    <a:lnTo>
                      <a:pt x="544894" y="426370"/>
                    </a:lnTo>
                    <a:lnTo>
                      <a:pt x="543078" y="419592"/>
                    </a:lnTo>
                    <a:cubicBezTo>
                      <a:pt x="533721" y="390986"/>
                      <a:pt x="523028" y="363775"/>
                      <a:pt x="511411" y="339628"/>
                    </a:cubicBezTo>
                    <a:lnTo>
                      <a:pt x="475940" y="273151"/>
                    </a:lnTo>
                    <a:lnTo>
                      <a:pt x="495347" y="250659"/>
                    </a:lnTo>
                    <a:cubicBezTo>
                      <a:pt x="538641" y="194520"/>
                      <a:pt x="587334" y="102747"/>
                      <a:pt x="596884" y="142314"/>
                    </a:cubicBezTo>
                    <a:close/>
                    <a:moveTo>
                      <a:pt x="842047" y="1614278"/>
                    </a:moveTo>
                    <a:cubicBezTo>
                      <a:pt x="845837" y="1654804"/>
                      <a:pt x="770028" y="1583768"/>
                      <a:pt x="710876" y="1544692"/>
                    </a:cubicBezTo>
                    <a:lnTo>
                      <a:pt x="684755" y="1532629"/>
                    </a:lnTo>
                    <a:lnTo>
                      <a:pt x="697236" y="1455322"/>
                    </a:lnTo>
                    <a:cubicBezTo>
                      <a:pt x="700400" y="1428713"/>
                      <a:pt x="701695" y="1399506"/>
                      <a:pt x="701276" y="1369410"/>
                    </a:cubicBezTo>
                    <a:lnTo>
                      <a:pt x="700796" y="1362409"/>
                    </a:lnTo>
                    <a:lnTo>
                      <a:pt x="748289" y="1429500"/>
                    </a:lnTo>
                    <a:cubicBezTo>
                      <a:pt x="800197" y="1510519"/>
                      <a:pt x="839520" y="1587261"/>
                      <a:pt x="842047" y="1614278"/>
                    </a:cubicBezTo>
                    <a:close/>
                    <a:moveTo>
                      <a:pt x="894233" y="263097"/>
                    </a:moveTo>
                    <a:cubicBezTo>
                      <a:pt x="890407" y="289586"/>
                      <a:pt x="847790" y="362553"/>
                      <a:pt x="792530" y="438852"/>
                    </a:cubicBezTo>
                    <a:lnTo>
                      <a:pt x="789574" y="442552"/>
                    </a:lnTo>
                    <a:lnTo>
                      <a:pt x="791599" y="381124"/>
                    </a:lnTo>
                    <a:lnTo>
                      <a:pt x="785653" y="307089"/>
                    </a:lnTo>
                    <a:lnTo>
                      <a:pt x="823822" y="282988"/>
                    </a:lnTo>
                    <a:cubicBezTo>
                      <a:pt x="864500" y="256557"/>
                      <a:pt x="898059" y="236608"/>
                      <a:pt x="894233" y="263097"/>
                    </a:cubicBezTo>
                    <a:close/>
                    <a:moveTo>
                      <a:pt x="1084197" y="1403639"/>
                    </a:moveTo>
                    <a:cubicBezTo>
                      <a:pt x="1096402" y="1427458"/>
                      <a:pt x="1058189" y="1419463"/>
                      <a:pt x="1011139" y="1407643"/>
                    </a:cubicBezTo>
                    <a:lnTo>
                      <a:pt x="967220" y="1397214"/>
                    </a:lnTo>
                    <a:lnTo>
                      <a:pt x="948848" y="1325249"/>
                    </a:lnTo>
                    <a:lnTo>
                      <a:pt x="927023" y="1267793"/>
                    </a:lnTo>
                    <a:lnTo>
                      <a:pt x="931019" y="1270336"/>
                    </a:lnTo>
                    <a:cubicBezTo>
                      <a:pt x="1008025" y="1324605"/>
                      <a:pt x="1071992" y="1379820"/>
                      <a:pt x="1084197" y="1403639"/>
                    </a:cubicBezTo>
                    <a:close/>
                    <a:moveTo>
                      <a:pt x="1231824" y="1376115"/>
                    </a:moveTo>
                    <a:cubicBezTo>
                      <a:pt x="1228826" y="1363265"/>
                      <a:pt x="1222854" y="1346152"/>
                      <a:pt x="1211710" y="1314030"/>
                    </a:cubicBezTo>
                    <a:cubicBezTo>
                      <a:pt x="1189422" y="1249786"/>
                      <a:pt x="1141329" y="1179310"/>
                      <a:pt x="1075613" y="1097016"/>
                    </a:cubicBezTo>
                    <a:cubicBezTo>
                      <a:pt x="1009897" y="1014721"/>
                      <a:pt x="894475" y="925405"/>
                      <a:pt x="812743" y="897196"/>
                    </a:cubicBezTo>
                    <a:lnTo>
                      <a:pt x="785478" y="892090"/>
                    </a:lnTo>
                    <a:lnTo>
                      <a:pt x="792303" y="876372"/>
                    </a:lnTo>
                    <a:cubicBezTo>
                      <a:pt x="794029" y="870188"/>
                      <a:pt x="794559" y="864462"/>
                      <a:pt x="793746" y="859279"/>
                    </a:cubicBezTo>
                    <a:cubicBezTo>
                      <a:pt x="792933" y="854095"/>
                      <a:pt x="790784" y="848816"/>
                      <a:pt x="787447" y="843477"/>
                    </a:cubicBezTo>
                    <a:lnTo>
                      <a:pt x="784456" y="839880"/>
                    </a:lnTo>
                    <a:lnTo>
                      <a:pt x="801582" y="830184"/>
                    </a:lnTo>
                    <a:cubicBezTo>
                      <a:pt x="869758" y="777006"/>
                      <a:pt x="950000" y="655101"/>
                      <a:pt x="985495" y="555949"/>
                    </a:cubicBezTo>
                    <a:cubicBezTo>
                      <a:pt x="1020990" y="456798"/>
                      <a:pt x="1043645" y="374538"/>
                      <a:pt x="1043906" y="306539"/>
                    </a:cubicBezTo>
                    <a:cubicBezTo>
                      <a:pt x="1044037" y="272539"/>
                      <a:pt x="1044140" y="254414"/>
                      <a:pt x="1042812" y="241286"/>
                    </a:cubicBezTo>
                    <a:cubicBezTo>
                      <a:pt x="1041483" y="228158"/>
                      <a:pt x="1038722" y="220027"/>
                      <a:pt x="1033126" y="206014"/>
                    </a:cubicBezTo>
                    <a:lnTo>
                      <a:pt x="1019522" y="180452"/>
                    </a:lnTo>
                    <a:cubicBezTo>
                      <a:pt x="1008867" y="165158"/>
                      <a:pt x="995079" y="153572"/>
                      <a:pt x="978406" y="146963"/>
                    </a:cubicBezTo>
                    <a:cubicBezTo>
                      <a:pt x="917279" y="120786"/>
                      <a:pt x="838021" y="169206"/>
                      <a:pt x="780210" y="224311"/>
                    </a:cubicBezTo>
                    <a:lnTo>
                      <a:pt x="777693" y="227009"/>
                    </a:lnTo>
                    <a:lnTo>
                      <a:pt x="752499" y="123911"/>
                    </a:lnTo>
                    <a:cubicBezTo>
                      <a:pt x="727258" y="59977"/>
                      <a:pt x="725711" y="55693"/>
                      <a:pt x="704788" y="33813"/>
                    </a:cubicBezTo>
                    <a:lnTo>
                      <a:pt x="682543" y="15197"/>
                    </a:lnTo>
                    <a:cubicBezTo>
                      <a:pt x="666893" y="5054"/>
                      <a:pt x="649715" y="-370"/>
                      <a:pt x="631716" y="19"/>
                    </a:cubicBezTo>
                    <a:cubicBezTo>
                      <a:pt x="548323" y="-483"/>
                      <a:pt x="482241" y="119626"/>
                      <a:pt x="455717" y="205277"/>
                    </a:cubicBezTo>
                    <a:lnTo>
                      <a:pt x="450772" y="225983"/>
                    </a:lnTo>
                    <a:lnTo>
                      <a:pt x="443027" y="211468"/>
                    </a:lnTo>
                    <a:cubicBezTo>
                      <a:pt x="420318" y="174536"/>
                      <a:pt x="397338" y="143606"/>
                      <a:pt x="373021" y="119320"/>
                    </a:cubicBezTo>
                    <a:cubicBezTo>
                      <a:pt x="324386" y="70747"/>
                      <a:pt x="321260" y="67435"/>
                      <a:pt x="293349" y="55709"/>
                    </a:cubicBezTo>
                    <a:lnTo>
                      <a:pt x="265527" y="47503"/>
                    </a:lnTo>
                    <a:cubicBezTo>
                      <a:pt x="247130" y="44440"/>
                      <a:pt x="229214" y="46312"/>
                      <a:pt x="212863" y="53843"/>
                    </a:cubicBezTo>
                    <a:cubicBezTo>
                      <a:pt x="90172" y="106296"/>
                      <a:pt x="131208" y="424254"/>
                      <a:pt x="166344" y="388874"/>
                    </a:cubicBezTo>
                    <a:cubicBezTo>
                      <a:pt x="201480" y="353494"/>
                      <a:pt x="204933" y="154923"/>
                      <a:pt x="237639" y="198230"/>
                    </a:cubicBezTo>
                    <a:cubicBezTo>
                      <a:pt x="253993" y="219884"/>
                      <a:pt x="276708" y="303068"/>
                      <a:pt x="293014" y="397898"/>
                    </a:cubicBezTo>
                    <a:lnTo>
                      <a:pt x="309871" y="533028"/>
                    </a:lnTo>
                    <a:lnTo>
                      <a:pt x="220220" y="491017"/>
                    </a:lnTo>
                    <a:cubicBezTo>
                      <a:pt x="189543" y="478857"/>
                      <a:pt x="161468" y="470475"/>
                      <a:pt x="135644" y="466748"/>
                    </a:cubicBezTo>
                    <a:cubicBezTo>
                      <a:pt x="83998" y="459297"/>
                      <a:pt x="80591" y="458702"/>
                      <a:pt x="58385" y="464261"/>
                    </a:cubicBezTo>
                    <a:lnTo>
                      <a:pt x="37853" y="471925"/>
                    </a:lnTo>
                    <a:cubicBezTo>
                      <a:pt x="25365" y="478431"/>
                      <a:pt x="15438" y="487725"/>
                      <a:pt x="9058" y="499755"/>
                    </a:cubicBezTo>
                    <a:cubicBezTo>
                      <a:pt x="-28245" y="565593"/>
                      <a:pt x="58659" y="680488"/>
                      <a:pt x="106498" y="717983"/>
                    </a:cubicBezTo>
                    <a:lnTo>
                      <a:pt x="109561" y="719785"/>
                    </a:lnTo>
                    <a:lnTo>
                      <a:pt x="109019" y="721131"/>
                    </a:lnTo>
                    <a:lnTo>
                      <a:pt x="116805" y="729180"/>
                    </a:lnTo>
                    <a:cubicBezTo>
                      <a:pt x="119957" y="731669"/>
                      <a:pt x="123435" y="733711"/>
                      <a:pt x="127226" y="735238"/>
                    </a:cubicBezTo>
                    <a:cubicBezTo>
                      <a:pt x="196394" y="757316"/>
                      <a:pt x="195921" y="662585"/>
                      <a:pt x="180629" y="656584"/>
                    </a:cubicBezTo>
                    <a:cubicBezTo>
                      <a:pt x="165339" y="650584"/>
                      <a:pt x="170774" y="697854"/>
                      <a:pt x="143099" y="695836"/>
                    </a:cubicBezTo>
                    <a:cubicBezTo>
                      <a:pt x="134098" y="695181"/>
                      <a:pt x="132742" y="690604"/>
                      <a:pt x="128301" y="686774"/>
                    </a:cubicBezTo>
                    <a:lnTo>
                      <a:pt x="124602" y="682445"/>
                    </a:lnTo>
                    <a:lnTo>
                      <a:pt x="124257" y="683302"/>
                    </a:lnTo>
                    <a:lnTo>
                      <a:pt x="99821" y="632322"/>
                    </a:lnTo>
                    <a:cubicBezTo>
                      <a:pt x="83053" y="598435"/>
                      <a:pt x="70628" y="570678"/>
                      <a:pt x="90443" y="576425"/>
                    </a:cubicBezTo>
                    <a:cubicBezTo>
                      <a:pt x="110259" y="582172"/>
                      <a:pt x="162230" y="622502"/>
                      <a:pt x="215702" y="672843"/>
                    </a:cubicBezTo>
                    <a:lnTo>
                      <a:pt x="291176" y="750697"/>
                    </a:lnTo>
                    <a:lnTo>
                      <a:pt x="292116" y="762085"/>
                    </a:lnTo>
                    <a:cubicBezTo>
                      <a:pt x="305897" y="828805"/>
                      <a:pt x="358102" y="922102"/>
                      <a:pt x="366232" y="973937"/>
                    </a:cubicBezTo>
                    <a:cubicBezTo>
                      <a:pt x="369485" y="994671"/>
                      <a:pt x="369060" y="1019299"/>
                      <a:pt x="367709" y="1044281"/>
                    </a:cubicBezTo>
                    <a:lnTo>
                      <a:pt x="363968" y="1110503"/>
                    </a:lnTo>
                    <a:lnTo>
                      <a:pt x="356268" y="1131417"/>
                    </a:lnTo>
                    <a:cubicBezTo>
                      <a:pt x="315488" y="1231339"/>
                      <a:pt x="246941" y="1346190"/>
                      <a:pt x="221616" y="1363979"/>
                    </a:cubicBezTo>
                    <a:cubicBezTo>
                      <a:pt x="204733" y="1375838"/>
                      <a:pt x="207490" y="1345552"/>
                      <a:pt x="212370" y="1308060"/>
                    </a:cubicBezTo>
                    <a:lnTo>
                      <a:pt x="218963" y="1251912"/>
                    </a:lnTo>
                    <a:lnTo>
                      <a:pt x="219567" y="1252610"/>
                    </a:lnTo>
                    <a:lnTo>
                      <a:pt x="221664" y="1247316"/>
                    </a:lnTo>
                    <a:cubicBezTo>
                      <a:pt x="224623" y="1242254"/>
                      <a:pt x="224423" y="1237485"/>
                      <a:pt x="232725" y="1233948"/>
                    </a:cubicBezTo>
                    <a:cubicBezTo>
                      <a:pt x="258253" y="1223069"/>
                      <a:pt x="268432" y="1269548"/>
                      <a:pt x="280952" y="1258915"/>
                    </a:cubicBezTo>
                    <a:cubicBezTo>
                      <a:pt x="293473" y="1248282"/>
                      <a:pt x="263217" y="1158512"/>
                      <a:pt x="204938" y="1201817"/>
                    </a:cubicBezTo>
                    <a:cubicBezTo>
                      <a:pt x="201848" y="1204490"/>
                      <a:pt x="199217" y="1207550"/>
                      <a:pt x="197043" y="1210926"/>
                    </a:cubicBezTo>
                    <a:lnTo>
                      <a:pt x="192286" y="1221065"/>
                    </a:lnTo>
                    <a:lnTo>
                      <a:pt x="193236" y="1222163"/>
                    </a:lnTo>
                    <a:lnTo>
                      <a:pt x="190923" y="1224860"/>
                    </a:lnTo>
                    <a:cubicBezTo>
                      <a:pt x="157818" y="1275836"/>
                      <a:pt x="112846" y="1412695"/>
                      <a:pt x="169475" y="1462889"/>
                    </a:cubicBezTo>
                    <a:cubicBezTo>
                      <a:pt x="179410" y="1472200"/>
                      <a:pt x="191812" y="1477775"/>
                      <a:pt x="205736" y="1479883"/>
                    </a:cubicBezTo>
                    <a:lnTo>
                      <a:pt x="227643" y="1480478"/>
                    </a:lnTo>
                    <a:cubicBezTo>
                      <a:pt x="250451" y="1478540"/>
                      <a:pt x="253482" y="1476873"/>
                      <a:pt x="299925" y="1453084"/>
                    </a:cubicBezTo>
                    <a:cubicBezTo>
                      <a:pt x="323147" y="1441189"/>
                      <a:pt x="346990" y="1424160"/>
                      <a:pt x="372069" y="1402713"/>
                    </a:cubicBezTo>
                    <a:lnTo>
                      <a:pt x="443131" y="1334042"/>
                    </a:lnTo>
                    <a:lnTo>
                      <a:pt x="471744" y="1470984"/>
                    </a:lnTo>
                    <a:cubicBezTo>
                      <a:pt x="487054" y="1565980"/>
                      <a:pt x="492525" y="1652036"/>
                      <a:pt x="484074" y="1677821"/>
                    </a:cubicBezTo>
                    <a:cubicBezTo>
                      <a:pt x="475621" y="1703606"/>
                      <a:pt x="454489" y="1669816"/>
                      <a:pt x="429882" y="1626819"/>
                    </a:cubicBezTo>
                    <a:lnTo>
                      <a:pt x="393151" y="1564496"/>
                    </a:lnTo>
                    <a:lnTo>
                      <a:pt x="394451" y="1564773"/>
                    </a:lnTo>
                    <a:lnTo>
                      <a:pt x="392476" y="1557511"/>
                    </a:lnTo>
                    <a:cubicBezTo>
                      <a:pt x="391588" y="1549803"/>
                      <a:pt x="387622" y="1544933"/>
                      <a:pt x="393531" y="1534554"/>
                    </a:cubicBezTo>
                    <a:cubicBezTo>
                      <a:pt x="411699" y="1502638"/>
                      <a:pt x="458967" y="1543502"/>
                      <a:pt x="463706" y="1522263"/>
                    </a:cubicBezTo>
                    <a:cubicBezTo>
                      <a:pt x="468446" y="1501023"/>
                      <a:pt x="366050" y="1430583"/>
                      <a:pt x="339123" y="1522923"/>
                    </a:cubicBezTo>
                    <a:cubicBezTo>
                      <a:pt x="337990" y="1528218"/>
                      <a:pt x="337646" y="1533550"/>
                      <a:pt x="338029" y="1538852"/>
                    </a:cubicBezTo>
                    <a:lnTo>
                      <a:pt x="341031" y="1553353"/>
                    </a:lnTo>
                    <a:lnTo>
                      <a:pt x="341344" y="1553420"/>
                    </a:lnTo>
                    <a:lnTo>
                      <a:pt x="341106" y="1557043"/>
                    </a:lnTo>
                    <a:cubicBezTo>
                      <a:pt x="346549" y="1636528"/>
                      <a:pt x="407632" y="1815054"/>
                      <a:pt x="507433" y="1822443"/>
                    </a:cubicBezTo>
                    <a:cubicBezTo>
                      <a:pt x="525342" y="1824269"/>
                      <a:pt x="542899" y="1820233"/>
                      <a:pt x="559310" y="1811373"/>
                    </a:cubicBezTo>
                    <a:lnTo>
                      <a:pt x="582970" y="1794592"/>
                    </a:lnTo>
                    <a:cubicBezTo>
                      <a:pt x="605574" y="1774453"/>
                      <a:pt x="607458" y="1770306"/>
                      <a:pt x="637723" y="1708592"/>
                    </a:cubicBezTo>
                    <a:cubicBezTo>
                      <a:pt x="652856" y="1677735"/>
                      <a:pt x="664570" y="1641026"/>
                      <a:pt x="674083" y="1598727"/>
                    </a:cubicBezTo>
                    <a:lnTo>
                      <a:pt x="676705" y="1582484"/>
                    </a:lnTo>
                    <a:lnTo>
                      <a:pt x="688094" y="1600469"/>
                    </a:lnTo>
                    <a:cubicBezTo>
                      <a:pt x="740947" y="1672899"/>
                      <a:pt x="842392" y="1765106"/>
                      <a:pt x="921121" y="1737602"/>
                    </a:cubicBezTo>
                    <a:cubicBezTo>
                      <a:pt x="938274" y="1732136"/>
                      <a:pt x="952766" y="1721437"/>
                      <a:pt x="964284" y="1706769"/>
                    </a:cubicBezTo>
                    <a:lnTo>
                      <a:pt x="979294" y="1681948"/>
                    </a:lnTo>
                    <a:cubicBezTo>
                      <a:pt x="991996" y="1654467"/>
                      <a:pt x="992071" y="1649913"/>
                      <a:pt x="995228" y="1581250"/>
                    </a:cubicBezTo>
                    <a:lnTo>
                      <a:pt x="985645" y="1475551"/>
                    </a:lnTo>
                    <a:lnTo>
                      <a:pt x="988900" y="1477288"/>
                    </a:lnTo>
                    <a:cubicBezTo>
                      <a:pt x="1061451" y="1510680"/>
                      <a:pt x="1152124" y="1530798"/>
                      <a:pt x="1201467" y="1486222"/>
                    </a:cubicBezTo>
                    <a:cubicBezTo>
                      <a:pt x="1215098" y="1474565"/>
                      <a:pt x="1224386" y="1459135"/>
                      <a:pt x="1229509" y="1441214"/>
                    </a:cubicBezTo>
                    <a:lnTo>
                      <a:pt x="1234093" y="1412622"/>
                    </a:lnTo>
                    <a:cubicBezTo>
                      <a:pt x="1234846" y="1397552"/>
                      <a:pt x="1234822" y="1388965"/>
                      <a:pt x="1231824" y="1376115"/>
                    </a:cubicBezTo>
                    <a:close/>
                  </a:path>
                </a:pathLst>
              </a:custGeom>
              <a:gradFill>
                <a:gsLst>
                  <a:gs pos="0">
                    <a:srgbClr val="C00000"/>
                  </a:gs>
                  <a:gs pos="83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1" name="楕円 920">
                <a:extLst>
                  <a:ext uri="{FF2B5EF4-FFF2-40B4-BE49-F238E27FC236}">
                    <a16:creationId xmlns:a16="http://schemas.microsoft.com/office/drawing/2014/main" id="{0299D70D-0EAA-4A54-A312-701C0D093383}"/>
                  </a:ext>
                </a:extLst>
              </p:cNvPr>
              <p:cNvSpPr/>
              <p:nvPr/>
            </p:nvSpPr>
            <p:spPr>
              <a:xfrm rot="18315310">
                <a:off x="2505201" y="3829068"/>
                <a:ext cx="69251" cy="79487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2" name="楕円 921">
                <a:extLst>
                  <a:ext uri="{FF2B5EF4-FFF2-40B4-BE49-F238E27FC236}">
                    <a16:creationId xmlns:a16="http://schemas.microsoft.com/office/drawing/2014/main" id="{A50FB004-DC02-4838-83AF-05936B0EECC9}"/>
                  </a:ext>
                </a:extLst>
              </p:cNvPr>
              <p:cNvSpPr/>
              <p:nvPr/>
            </p:nvSpPr>
            <p:spPr>
              <a:xfrm rot="18315310">
                <a:off x="2517667" y="3832618"/>
                <a:ext cx="51089" cy="6454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3" name="楕円 922">
                <a:extLst>
                  <a:ext uri="{FF2B5EF4-FFF2-40B4-BE49-F238E27FC236}">
                    <a16:creationId xmlns:a16="http://schemas.microsoft.com/office/drawing/2014/main" id="{530E2D70-EF2D-418E-AFA8-5ACB6272F3D0}"/>
                  </a:ext>
                </a:extLst>
              </p:cNvPr>
              <p:cNvSpPr/>
              <p:nvPr/>
            </p:nvSpPr>
            <p:spPr>
              <a:xfrm rot="18315310">
                <a:off x="2594764" y="3884588"/>
                <a:ext cx="77843" cy="864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4" name="楕円 923">
                <a:extLst>
                  <a:ext uri="{FF2B5EF4-FFF2-40B4-BE49-F238E27FC236}">
                    <a16:creationId xmlns:a16="http://schemas.microsoft.com/office/drawing/2014/main" id="{A7643D2B-48E6-4878-A53F-0E49B1428BF7}"/>
                  </a:ext>
                </a:extLst>
              </p:cNvPr>
              <p:cNvSpPr/>
              <p:nvPr/>
            </p:nvSpPr>
            <p:spPr>
              <a:xfrm rot="18315310">
                <a:off x="2608808" y="3888395"/>
                <a:ext cx="57427" cy="701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5" name="楕円 924">
                <a:extLst>
                  <a:ext uri="{FF2B5EF4-FFF2-40B4-BE49-F238E27FC236}">
                    <a16:creationId xmlns:a16="http://schemas.microsoft.com/office/drawing/2014/main" id="{864F4F11-D0FD-4BAB-B4BD-F40FECE51E5E}"/>
                  </a:ext>
                </a:extLst>
              </p:cNvPr>
              <p:cNvSpPr/>
              <p:nvPr/>
            </p:nvSpPr>
            <p:spPr>
              <a:xfrm rot="18732730">
                <a:off x="2689415" y="3954142"/>
                <a:ext cx="77843" cy="864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6" name="楕円 925">
                <a:extLst>
                  <a:ext uri="{FF2B5EF4-FFF2-40B4-BE49-F238E27FC236}">
                    <a16:creationId xmlns:a16="http://schemas.microsoft.com/office/drawing/2014/main" id="{64CD1990-45C1-49F1-8ED4-0AB8B26BE722}"/>
                  </a:ext>
                </a:extLst>
              </p:cNvPr>
              <p:cNvSpPr/>
              <p:nvPr/>
            </p:nvSpPr>
            <p:spPr>
              <a:xfrm rot="18732730">
                <a:off x="2703953" y="3958445"/>
                <a:ext cx="57427" cy="701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7" name="楕円 926">
                <a:extLst>
                  <a:ext uri="{FF2B5EF4-FFF2-40B4-BE49-F238E27FC236}">
                    <a16:creationId xmlns:a16="http://schemas.microsoft.com/office/drawing/2014/main" id="{529D947A-B250-47C4-817A-8BCA9CDA13A6}"/>
                  </a:ext>
                </a:extLst>
              </p:cNvPr>
              <p:cNvSpPr/>
              <p:nvPr/>
            </p:nvSpPr>
            <p:spPr>
              <a:xfrm rot="18315310">
                <a:off x="2421466" y="3798425"/>
                <a:ext cx="61448" cy="7053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8" name="楕円 927">
                <a:extLst>
                  <a:ext uri="{FF2B5EF4-FFF2-40B4-BE49-F238E27FC236}">
                    <a16:creationId xmlns:a16="http://schemas.microsoft.com/office/drawing/2014/main" id="{BAEAC660-58EB-4726-B86F-FAFA77430614}"/>
                  </a:ext>
                </a:extLst>
              </p:cNvPr>
              <p:cNvSpPr/>
              <p:nvPr/>
            </p:nvSpPr>
            <p:spPr>
              <a:xfrm rot="18315310">
                <a:off x="2432528" y="3801574"/>
                <a:ext cx="45332" cy="572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9" name="楕円 928">
                <a:extLst>
                  <a:ext uri="{FF2B5EF4-FFF2-40B4-BE49-F238E27FC236}">
                    <a16:creationId xmlns:a16="http://schemas.microsoft.com/office/drawing/2014/main" id="{3621C85C-E5D9-4861-8CDD-8BDE910CA251}"/>
                  </a:ext>
                </a:extLst>
              </p:cNvPr>
              <p:cNvSpPr/>
              <p:nvPr/>
            </p:nvSpPr>
            <p:spPr>
              <a:xfrm rot="17359284">
                <a:off x="2348062" y="3766092"/>
                <a:ext cx="54130" cy="62131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0" name="楕円 929">
                <a:extLst>
                  <a:ext uri="{FF2B5EF4-FFF2-40B4-BE49-F238E27FC236}">
                    <a16:creationId xmlns:a16="http://schemas.microsoft.com/office/drawing/2014/main" id="{5EF5CB2A-1EBF-4F5C-8242-8E4C4136CEFB}"/>
                  </a:ext>
                </a:extLst>
              </p:cNvPr>
              <p:cNvSpPr/>
              <p:nvPr/>
            </p:nvSpPr>
            <p:spPr>
              <a:xfrm rot="17359284">
                <a:off x="2356863" y="3768258"/>
                <a:ext cx="39934" cy="5045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1" name="楕円 930">
                <a:extLst>
                  <a:ext uri="{FF2B5EF4-FFF2-40B4-BE49-F238E27FC236}">
                    <a16:creationId xmlns:a16="http://schemas.microsoft.com/office/drawing/2014/main" id="{39DF0E06-2808-4B4A-A271-F74D0CE9E14E}"/>
                  </a:ext>
                </a:extLst>
              </p:cNvPr>
              <p:cNvSpPr/>
              <p:nvPr/>
            </p:nvSpPr>
            <p:spPr>
              <a:xfrm rot="16539847">
                <a:off x="2277378" y="3753813"/>
                <a:ext cx="38470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2" name="楕円 931">
                <a:extLst>
                  <a:ext uri="{FF2B5EF4-FFF2-40B4-BE49-F238E27FC236}">
                    <a16:creationId xmlns:a16="http://schemas.microsoft.com/office/drawing/2014/main" id="{C651B980-EDC9-4BAE-8593-D20A26496279}"/>
                  </a:ext>
                </a:extLst>
              </p:cNvPr>
              <p:cNvSpPr/>
              <p:nvPr/>
            </p:nvSpPr>
            <p:spPr>
              <a:xfrm rot="16539847">
                <a:off x="2282784" y="3755727"/>
                <a:ext cx="28380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3" name="楕円 932">
                <a:extLst>
                  <a:ext uri="{FF2B5EF4-FFF2-40B4-BE49-F238E27FC236}">
                    <a16:creationId xmlns:a16="http://schemas.microsoft.com/office/drawing/2014/main" id="{4DDC8E23-7F6A-4805-BCA7-0CD76099F7DC}"/>
                  </a:ext>
                </a:extLst>
              </p:cNvPr>
              <p:cNvSpPr/>
              <p:nvPr/>
            </p:nvSpPr>
            <p:spPr>
              <a:xfrm rot="14298153">
                <a:off x="2203327" y="3781869"/>
                <a:ext cx="41477" cy="5070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4" name="楕円 933">
                <a:extLst>
                  <a:ext uri="{FF2B5EF4-FFF2-40B4-BE49-F238E27FC236}">
                    <a16:creationId xmlns:a16="http://schemas.microsoft.com/office/drawing/2014/main" id="{AFF27267-80D0-49DA-A415-7E2A99A148C8}"/>
                  </a:ext>
                </a:extLst>
              </p:cNvPr>
              <p:cNvSpPr/>
              <p:nvPr/>
            </p:nvSpPr>
            <p:spPr>
              <a:xfrm rot="14298153">
                <a:off x="2207793" y="3782957"/>
                <a:ext cx="28518" cy="4117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5" name="楕円 934">
                <a:extLst>
                  <a:ext uri="{FF2B5EF4-FFF2-40B4-BE49-F238E27FC236}">
                    <a16:creationId xmlns:a16="http://schemas.microsoft.com/office/drawing/2014/main" id="{C50C8038-98C2-440F-9701-7B4D8B1AC2C4}"/>
                  </a:ext>
                </a:extLst>
              </p:cNvPr>
              <p:cNvSpPr/>
              <p:nvPr/>
            </p:nvSpPr>
            <p:spPr>
              <a:xfrm rot="11450001">
                <a:off x="2179370" y="3848315"/>
                <a:ext cx="31823" cy="4948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6" name="楕円 935">
                <a:extLst>
                  <a:ext uri="{FF2B5EF4-FFF2-40B4-BE49-F238E27FC236}">
                    <a16:creationId xmlns:a16="http://schemas.microsoft.com/office/drawing/2014/main" id="{BF9EEA19-336C-4CC7-AA91-EE12BDF2826C}"/>
                  </a:ext>
                </a:extLst>
              </p:cNvPr>
              <p:cNvSpPr/>
              <p:nvPr/>
            </p:nvSpPr>
            <p:spPr>
              <a:xfrm rot="11450001">
                <a:off x="2180952" y="3852585"/>
                <a:ext cx="23477" cy="4018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7" name="楕円 936">
                <a:extLst>
                  <a:ext uri="{FF2B5EF4-FFF2-40B4-BE49-F238E27FC236}">
                    <a16:creationId xmlns:a16="http://schemas.microsoft.com/office/drawing/2014/main" id="{E5366F52-9B3C-4D18-98B6-F5E8D23D5049}"/>
                  </a:ext>
                </a:extLst>
              </p:cNvPr>
              <p:cNvSpPr/>
              <p:nvPr/>
            </p:nvSpPr>
            <p:spPr>
              <a:xfrm rot="8929101">
                <a:off x="2190430" y="3920511"/>
                <a:ext cx="36446" cy="445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8" name="楕円 937">
                <a:extLst>
                  <a:ext uri="{FF2B5EF4-FFF2-40B4-BE49-F238E27FC236}">
                    <a16:creationId xmlns:a16="http://schemas.microsoft.com/office/drawing/2014/main" id="{6831642B-904A-40CA-BC21-4C5752ADC9A1}"/>
                  </a:ext>
                </a:extLst>
              </p:cNvPr>
              <p:cNvSpPr/>
              <p:nvPr/>
            </p:nvSpPr>
            <p:spPr>
              <a:xfrm rot="8929101">
                <a:off x="2192744" y="3925965"/>
                <a:ext cx="26887" cy="3618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9" name="楕円 938">
                <a:extLst>
                  <a:ext uri="{FF2B5EF4-FFF2-40B4-BE49-F238E27FC236}">
                    <a16:creationId xmlns:a16="http://schemas.microsoft.com/office/drawing/2014/main" id="{D8C57F36-84CF-41C0-B732-4A857E04600B}"/>
                  </a:ext>
                </a:extLst>
              </p:cNvPr>
              <p:cNvSpPr/>
              <p:nvPr/>
            </p:nvSpPr>
            <p:spPr>
              <a:xfrm rot="8929101">
                <a:off x="2216577" y="3983723"/>
                <a:ext cx="34332" cy="4197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0" name="楕円 939">
                <a:extLst>
                  <a:ext uri="{FF2B5EF4-FFF2-40B4-BE49-F238E27FC236}">
                    <a16:creationId xmlns:a16="http://schemas.microsoft.com/office/drawing/2014/main" id="{4C02F994-9227-42A6-8542-C8CB7BACA65C}"/>
                  </a:ext>
                </a:extLst>
              </p:cNvPr>
              <p:cNvSpPr/>
              <p:nvPr/>
            </p:nvSpPr>
            <p:spPr>
              <a:xfrm rot="8929101">
                <a:off x="2218758" y="3988861"/>
                <a:ext cx="25327" cy="3408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1" name="楕円 940">
                <a:extLst>
                  <a:ext uri="{FF2B5EF4-FFF2-40B4-BE49-F238E27FC236}">
                    <a16:creationId xmlns:a16="http://schemas.microsoft.com/office/drawing/2014/main" id="{27D3C7CA-7EAD-4F6C-966A-CCF8516CFD23}"/>
                  </a:ext>
                </a:extLst>
              </p:cNvPr>
              <p:cNvSpPr/>
              <p:nvPr/>
            </p:nvSpPr>
            <p:spPr>
              <a:xfrm rot="8929101">
                <a:off x="2253120" y="4036614"/>
                <a:ext cx="27105" cy="3722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2" name="楕円 941">
                <a:extLst>
                  <a:ext uri="{FF2B5EF4-FFF2-40B4-BE49-F238E27FC236}">
                    <a16:creationId xmlns:a16="http://schemas.microsoft.com/office/drawing/2014/main" id="{347539ED-16AB-4D33-BCC0-06C4A22E2BFF}"/>
                  </a:ext>
                </a:extLst>
              </p:cNvPr>
              <p:cNvSpPr/>
              <p:nvPr/>
            </p:nvSpPr>
            <p:spPr>
              <a:xfrm rot="8929101">
                <a:off x="2254831" y="4041187"/>
                <a:ext cx="19996" cy="3022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3" name="楕円 942">
                <a:extLst>
                  <a:ext uri="{FF2B5EF4-FFF2-40B4-BE49-F238E27FC236}">
                    <a16:creationId xmlns:a16="http://schemas.microsoft.com/office/drawing/2014/main" id="{9F980D74-42FA-4884-B9BB-E7EFB0B2FCAB}"/>
                  </a:ext>
                </a:extLst>
              </p:cNvPr>
              <p:cNvSpPr/>
              <p:nvPr/>
            </p:nvSpPr>
            <p:spPr>
              <a:xfrm rot="19152627">
                <a:off x="2675099" y="4069174"/>
                <a:ext cx="69251" cy="79487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4" name="楕円 943">
                <a:extLst>
                  <a:ext uri="{FF2B5EF4-FFF2-40B4-BE49-F238E27FC236}">
                    <a16:creationId xmlns:a16="http://schemas.microsoft.com/office/drawing/2014/main" id="{D43AF3A5-4704-42F4-9E79-8A2712284B5A}"/>
                  </a:ext>
                </a:extLst>
              </p:cNvPr>
              <p:cNvSpPr/>
              <p:nvPr/>
            </p:nvSpPr>
            <p:spPr>
              <a:xfrm rot="19152627">
                <a:off x="2688410" y="4073656"/>
                <a:ext cx="51089" cy="6454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5" name="楕円 944">
                <a:extLst>
                  <a:ext uri="{FF2B5EF4-FFF2-40B4-BE49-F238E27FC236}">
                    <a16:creationId xmlns:a16="http://schemas.microsoft.com/office/drawing/2014/main" id="{EFF9E3DF-72C8-46BA-8F24-B490538B42FF}"/>
                  </a:ext>
                </a:extLst>
              </p:cNvPr>
              <p:cNvSpPr/>
              <p:nvPr/>
            </p:nvSpPr>
            <p:spPr>
              <a:xfrm rot="18732730">
                <a:off x="2595171" y="4000671"/>
                <a:ext cx="77843" cy="864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6" name="楕円 945">
                <a:extLst>
                  <a:ext uri="{FF2B5EF4-FFF2-40B4-BE49-F238E27FC236}">
                    <a16:creationId xmlns:a16="http://schemas.microsoft.com/office/drawing/2014/main" id="{8AAE7A7A-565D-4999-AA8B-84A951A2AC1F}"/>
                  </a:ext>
                </a:extLst>
              </p:cNvPr>
              <p:cNvSpPr/>
              <p:nvPr/>
            </p:nvSpPr>
            <p:spPr>
              <a:xfrm rot="18732730">
                <a:off x="2609709" y="4004974"/>
                <a:ext cx="57427" cy="701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7" name="楕円 946">
                <a:extLst>
                  <a:ext uri="{FF2B5EF4-FFF2-40B4-BE49-F238E27FC236}">
                    <a16:creationId xmlns:a16="http://schemas.microsoft.com/office/drawing/2014/main" id="{9AC11ED7-959A-489D-BF85-6B13485B1B65}"/>
                  </a:ext>
                </a:extLst>
              </p:cNvPr>
              <p:cNvSpPr/>
              <p:nvPr/>
            </p:nvSpPr>
            <p:spPr>
              <a:xfrm rot="18315310">
                <a:off x="2504002" y="3946818"/>
                <a:ext cx="77843" cy="864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8" name="楕円 947">
                <a:extLst>
                  <a:ext uri="{FF2B5EF4-FFF2-40B4-BE49-F238E27FC236}">
                    <a16:creationId xmlns:a16="http://schemas.microsoft.com/office/drawing/2014/main" id="{20F1956A-FAE3-4BD5-B70F-7D8D721BB6DB}"/>
                  </a:ext>
                </a:extLst>
              </p:cNvPr>
              <p:cNvSpPr/>
              <p:nvPr/>
            </p:nvSpPr>
            <p:spPr>
              <a:xfrm rot="18315310">
                <a:off x="2518046" y="3950625"/>
                <a:ext cx="57427" cy="701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9" name="楕円 948">
                <a:extLst>
                  <a:ext uri="{FF2B5EF4-FFF2-40B4-BE49-F238E27FC236}">
                    <a16:creationId xmlns:a16="http://schemas.microsoft.com/office/drawing/2014/main" id="{99E45098-F5D6-4E1D-950A-713165AF9051}"/>
                  </a:ext>
                </a:extLst>
              </p:cNvPr>
              <p:cNvSpPr/>
              <p:nvPr/>
            </p:nvSpPr>
            <p:spPr>
              <a:xfrm rot="18315310">
                <a:off x="2416110" y="3882878"/>
                <a:ext cx="69251" cy="79487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0" name="楕円 949">
                <a:extLst>
                  <a:ext uri="{FF2B5EF4-FFF2-40B4-BE49-F238E27FC236}">
                    <a16:creationId xmlns:a16="http://schemas.microsoft.com/office/drawing/2014/main" id="{926F0C5A-D2F8-4EB1-A908-BB052C2360E2}"/>
                  </a:ext>
                </a:extLst>
              </p:cNvPr>
              <p:cNvSpPr/>
              <p:nvPr/>
            </p:nvSpPr>
            <p:spPr>
              <a:xfrm rot="18315310">
                <a:off x="2428576" y="3886428"/>
                <a:ext cx="51089" cy="6454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1" name="楕円 950">
                <a:extLst>
                  <a:ext uri="{FF2B5EF4-FFF2-40B4-BE49-F238E27FC236}">
                    <a16:creationId xmlns:a16="http://schemas.microsoft.com/office/drawing/2014/main" id="{01CD1AD4-AD40-4E61-B361-EF6FAB2FF071}"/>
                  </a:ext>
                </a:extLst>
              </p:cNvPr>
              <p:cNvSpPr/>
              <p:nvPr/>
            </p:nvSpPr>
            <p:spPr>
              <a:xfrm rot="18315310">
                <a:off x="2342194" y="3830968"/>
                <a:ext cx="61448" cy="7053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2" name="楕円 951">
                <a:extLst>
                  <a:ext uri="{FF2B5EF4-FFF2-40B4-BE49-F238E27FC236}">
                    <a16:creationId xmlns:a16="http://schemas.microsoft.com/office/drawing/2014/main" id="{743650D0-87C0-40C9-80CB-24B33B5059D1}"/>
                  </a:ext>
                </a:extLst>
              </p:cNvPr>
              <p:cNvSpPr/>
              <p:nvPr/>
            </p:nvSpPr>
            <p:spPr>
              <a:xfrm rot="18315310">
                <a:off x="2353255" y="3834117"/>
                <a:ext cx="45332" cy="572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3" name="楕円 952">
                <a:extLst>
                  <a:ext uri="{FF2B5EF4-FFF2-40B4-BE49-F238E27FC236}">
                    <a16:creationId xmlns:a16="http://schemas.microsoft.com/office/drawing/2014/main" id="{8743C0DF-6BF0-43ED-8243-2EF3757B29B2}"/>
                  </a:ext>
                </a:extLst>
              </p:cNvPr>
              <p:cNvSpPr/>
              <p:nvPr/>
            </p:nvSpPr>
            <p:spPr>
              <a:xfrm rot="16539847">
                <a:off x="2283912" y="3815009"/>
                <a:ext cx="38470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4" name="楕円 953">
                <a:extLst>
                  <a:ext uri="{FF2B5EF4-FFF2-40B4-BE49-F238E27FC236}">
                    <a16:creationId xmlns:a16="http://schemas.microsoft.com/office/drawing/2014/main" id="{B8C47C96-CAD9-427E-BE92-1F5FE438CB46}"/>
                  </a:ext>
                </a:extLst>
              </p:cNvPr>
              <p:cNvSpPr/>
              <p:nvPr/>
            </p:nvSpPr>
            <p:spPr>
              <a:xfrm rot="16539847">
                <a:off x="2289318" y="3816923"/>
                <a:ext cx="28380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5" name="楕円 954">
                <a:extLst>
                  <a:ext uri="{FF2B5EF4-FFF2-40B4-BE49-F238E27FC236}">
                    <a16:creationId xmlns:a16="http://schemas.microsoft.com/office/drawing/2014/main" id="{9AECAB9E-AD44-413C-94D6-9A409FB3BF1B}"/>
                  </a:ext>
                </a:extLst>
              </p:cNvPr>
              <p:cNvSpPr/>
              <p:nvPr/>
            </p:nvSpPr>
            <p:spPr>
              <a:xfrm rot="12375320">
                <a:off x="2229585" y="3843381"/>
                <a:ext cx="36365" cy="46921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6" name="楕円 955">
                <a:extLst>
                  <a:ext uri="{FF2B5EF4-FFF2-40B4-BE49-F238E27FC236}">
                    <a16:creationId xmlns:a16="http://schemas.microsoft.com/office/drawing/2014/main" id="{B7BA1D5A-EE72-4D2E-BD26-F2B8E9F1AC20}"/>
                  </a:ext>
                </a:extLst>
              </p:cNvPr>
              <p:cNvSpPr/>
              <p:nvPr/>
            </p:nvSpPr>
            <p:spPr>
              <a:xfrm rot="12375320">
                <a:off x="2231894" y="3846436"/>
                <a:ext cx="26828" cy="381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7" name="楕円 956">
                <a:extLst>
                  <a:ext uri="{FF2B5EF4-FFF2-40B4-BE49-F238E27FC236}">
                    <a16:creationId xmlns:a16="http://schemas.microsoft.com/office/drawing/2014/main" id="{D0AE9FE3-2110-4703-BAC8-08F9EB5A9FE2}"/>
                  </a:ext>
                </a:extLst>
              </p:cNvPr>
              <p:cNvSpPr/>
              <p:nvPr/>
            </p:nvSpPr>
            <p:spPr>
              <a:xfrm rot="16971943">
                <a:off x="2300318" y="4016487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8" name="楕円 957">
                <a:extLst>
                  <a:ext uri="{FF2B5EF4-FFF2-40B4-BE49-F238E27FC236}">
                    <a16:creationId xmlns:a16="http://schemas.microsoft.com/office/drawing/2014/main" id="{33818C03-EE1C-431A-91AA-01E380C6E4CD}"/>
                  </a:ext>
                </a:extLst>
              </p:cNvPr>
              <p:cNvSpPr/>
              <p:nvPr/>
            </p:nvSpPr>
            <p:spPr>
              <a:xfrm rot="16971943">
                <a:off x="2310998" y="4019151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9" name="楕円 958">
                <a:extLst>
                  <a:ext uri="{FF2B5EF4-FFF2-40B4-BE49-F238E27FC236}">
                    <a16:creationId xmlns:a16="http://schemas.microsoft.com/office/drawing/2014/main" id="{6A7CBC2B-B186-48EC-AB92-C5A934BD0051}"/>
                  </a:ext>
                </a:extLst>
              </p:cNvPr>
              <p:cNvSpPr/>
              <p:nvPr/>
            </p:nvSpPr>
            <p:spPr>
              <a:xfrm rot="16971943">
                <a:off x="2406241" y="4033137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0" name="楕円 959">
                <a:extLst>
                  <a:ext uri="{FF2B5EF4-FFF2-40B4-BE49-F238E27FC236}">
                    <a16:creationId xmlns:a16="http://schemas.microsoft.com/office/drawing/2014/main" id="{7B4C2CF0-B06D-438A-9E8E-CF7F0EC0436B}"/>
                  </a:ext>
                </a:extLst>
              </p:cNvPr>
              <p:cNvSpPr/>
              <p:nvPr/>
            </p:nvSpPr>
            <p:spPr>
              <a:xfrm rot="16971943">
                <a:off x="2418310" y="4035925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1" name="楕円 960">
                <a:extLst>
                  <a:ext uri="{FF2B5EF4-FFF2-40B4-BE49-F238E27FC236}">
                    <a16:creationId xmlns:a16="http://schemas.microsoft.com/office/drawing/2014/main" id="{E90FAB44-19CA-439B-A49D-467F4D452362}"/>
                  </a:ext>
                </a:extLst>
              </p:cNvPr>
              <p:cNvSpPr/>
              <p:nvPr/>
            </p:nvSpPr>
            <p:spPr>
              <a:xfrm rot="17389363">
                <a:off x="2521346" y="4062991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2" name="楕円 961">
                <a:extLst>
                  <a:ext uri="{FF2B5EF4-FFF2-40B4-BE49-F238E27FC236}">
                    <a16:creationId xmlns:a16="http://schemas.microsoft.com/office/drawing/2014/main" id="{BDD988FE-760F-4F06-8602-6C50C04B967B}"/>
                  </a:ext>
                </a:extLst>
              </p:cNvPr>
              <p:cNvSpPr/>
              <p:nvPr/>
            </p:nvSpPr>
            <p:spPr>
              <a:xfrm rot="17389363">
                <a:off x="2534068" y="4066060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3" name="楕円 962">
                <a:extLst>
                  <a:ext uri="{FF2B5EF4-FFF2-40B4-BE49-F238E27FC236}">
                    <a16:creationId xmlns:a16="http://schemas.microsoft.com/office/drawing/2014/main" id="{49174B9A-6936-4427-A5DF-51D2AF7B870B}"/>
                  </a:ext>
                </a:extLst>
              </p:cNvPr>
              <p:cNvSpPr/>
              <p:nvPr/>
            </p:nvSpPr>
            <p:spPr>
              <a:xfrm rot="16971943">
                <a:off x="2209155" y="4021014"/>
                <a:ext cx="61448" cy="7208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4" name="楕円 963">
                <a:extLst>
                  <a:ext uri="{FF2B5EF4-FFF2-40B4-BE49-F238E27FC236}">
                    <a16:creationId xmlns:a16="http://schemas.microsoft.com/office/drawing/2014/main" id="{5592BB89-C7F2-4580-912F-633A0873E63E}"/>
                  </a:ext>
                </a:extLst>
              </p:cNvPr>
              <p:cNvSpPr/>
              <p:nvPr/>
            </p:nvSpPr>
            <p:spPr>
              <a:xfrm rot="16971943">
                <a:off x="2218631" y="4023377"/>
                <a:ext cx="45332" cy="585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5" name="楕円 964">
                <a:extLst>
                  <a:ext uri="{FF2B5EF4-FFF2-40B4-BE49-F238E27FC236}">
                    <a16:creationId xmlns:a16="http://schemas.microsoft.com/office/drawing/2014/main" id="{E58CD20C-E78E-43E6-9595-6B16009587FA}"/>
                  </a:ext>
                </a:extLst>
              </p:cNvPr>
              <p:cNvSpPr/>
              <p:nvPr/>
            </p:nvSpPr>
            <p:spPr>
              <a:xfrm rot="16015917">
                <a:off x="2126402" y="4020624"/>
                <a:ext cx="55323" cy="62131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6" name="楕円 965">
                <a:extLst>
                  <a:ext uri="{FF2B5EF4-FFF2-40B4-BE49-F238E27FC236}">
                    <a16:creationId xmlns:a16="http://schemas.microsoft.com/office/drawing/2014/main" id="{D05F8490-1CAB-4F45-A97D-CB3CD4475169}"/>
                  </a:ext>
                </a:extLst>
              </p:cNvPr>
              <p:cNvSpPr/>
              <p:nvPr/>
            </p:nvSpPr>
            <p:spPr>
              <a:xfrm rot="16015917">
                <a:off x="2133792" y="4022359"/>
                <a:ext cx="40813" cy="5045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7" name="楕円 966">
                <a:extLst>
                  <a:ext uri="{FF2B5EF4-FFF2-40B4-BE49-F238E27FC236}">
                    <a16:creationId xmlns:a16="http://schemas.microsoft.com/office/drawing/2014/main" id="{55E0D53C-C20A-48F9-BCED-2EA187D54898}"/>
                  </a:ext>
                </a:extLst>
              </p:cNvPr>
              <p:cNvSpPr/>
              <p:nvPr/>
            </p:nvSpPr>
            <p:spPr>
              <a:xfrm rot="15196480">
                <a:off x="2054837" y="4038944"/>
                <a:ext cx="39317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8" name="楕円 967">
                <a:extLst>
                  <a:ext uri="{FF2B5EF4-FFF2-40B4-BE49-F238E27FC236}">
                    <a16:creationId xmlns:a16="http://schemas.microsoft.com/office/drawing/2014/main" id="{84A713E6-0C15-40A7-A7D7-3E9637960DBB}"/>
                  </a:ext>
                </a:extLst>
              </p:cNvPr>
              <p:cNvSpPr/>
              <p:nvPr/>
            </p:nvSpPr>
            <p:spPr>
              <a:xfrm rot="15196480">
                <a:off x="2059149" y="4040894"/>
                <a:ext cx="29006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9" name="楕円 968">
                <a:extLst>
                  <a:ext uri="{FF2B5EF4-FFF2-40B4-BE49-F238E27FC236}">
                    <a16:creationId xmlns:a16="http://schemas.microsoft.com/office/drawing/2014/main" id="{4FAE2CD0-6DC9-4967-AEC4-09176A0DC9F6}"/>
                  </a:ext>
                </a:extLst>
              </p:cNvPr>
              <p:cNvSpPr/>
              <p:nvPr/>
            </p:nvSpPr>
            <p:spPr>
              <a:xfrm rot="12954786">
                <a:off x="1996756" y="4092785"/>
                <a:ext cx="42391" cy="5070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0" name="楕円 969">
                <a:extLst>
                  <a:ext uri="{FF2B5EF4-FFF2-40B4-BE49-F238E27FC236}">
                    <a16:creationId xmlns:a16="http://schemas.microsoft.com/office/drawing/2014/main" id="{7C94FC10-FF8A-42D4-803B-A77B1F6818C3}"/>
                  </a:ext>
                </a:extLst>
              </p:cNvPr>
              <p:cNvSpPr/>
              <p:nvPr/>
            </p:nvSpPr>
            <p:spPr>
              <a:xfrm rot="12954786">
                <a:off x="2000065" y="4094845"/>
                <a:ext cx="29146" cy="4117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1" name="楕円 970">
                <a:extLst>
                  <a:ext uri="{FF2B5EF4-FFF2-40B4-BE49-F238E27FC236}">
                    <a16:creationId xmlns:a16="http://schemas.microsoft.com/office/drawing/2014/main" id="{C281994A-9880-4B28-93AC-69B254229A49}"/>
                  </a:ext>
                </a:extLst>
              </p:cNvPr>
              <p:cNvSpPr/>
              <p:nvPr/>
            </p:nvSpPr>
            <p:spPr>
              <a:xfrm rot="10106634">
                <a:off x="2001230" y="4165748"/>
                <a:ext cx="31823" cy="5057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2" name="楕円 971">
                <a:extLst>
                  <a:ext uri="{FF2B5EF4-FFF2-40B4-BE49-F238E27FC236}">
                    <a16:creationId xmlns:a16="http://schemas.microsoft.com/office/drawing/2014/main" id="{389E5FC6-92B7-448F-9649-8CEF80F0CE4B}"/>
                  </a:ext>
                </a:extLst>
              </p:cNvPr>
              <p:cNvSpPr/>
              <p:nvPr/>
            </p:nvSpPr>
            <p:spPr>
              <a:xfrm rot="10106634">
                <a:off x="2002852" y="4171119"/>
                <a:ext cx="23477" cy="410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3" name="楕円 972">
                <a:extLst>
                  <a:ext uri="{FF2B5EF4-FFF2-40B4-BE49-F238E27FC236}">
                    <a16:creationId xmlns:a16="http://schemas.microsoft.com/office/drawing/2014/main" id="{F37001D8-1E87-4D70-8D63-2102D1D0451B}"/>
                  </a:ext>
                </a:extLst>
              </p:cNvPr>
              <p:cNvSpPr/>
              <p:nvPr/>
            </p:nvSpPr>
            <p:spPr>
              <a:xfrm rot="7585734">
                <a:off x="2038727" y="4228937"/>
                <a:ext cx="36446" cy="4553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4" name="楕円 973">
                <a:extLst>
                  <a:ext uri="{FF2B5EF4-FFF2-40B4-BE49-F238E27FC236}">
                    <a16:creationId xmlns:a16="http://schemas.microsoft.com/office/drawing/2014/main" id="{4F1E51C9-C3A2-4384-AA8A-C838B45B5D31}"/>
                  </a:ext>
                </a:extLst>
              </p:cNvPr>
              <p:cNvSpPr/>
              <p:nvPr/>
            </p:nvSpPr>
            <p:spPr>
              <a:xfrm rot="7585734">
                <a:off x="2041720" y="4235340"/>
                <a:ext cx="26887" cy="3697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5" name="楕円 974">
                <a:extLst>
                  <a:ext uri="{FF2B5EF4-FFF2-40B4-BE49-F238E27FC236}">
                    <a16:creationId xmlns:a16="http://schemas.microsoft.com/office/drawing/2014/main" id="{F69C94B1-C733-4A47-B6D8-96BA9A38EF0B}"/>
                  </a:ext>
                </a:extLst>
              </p:cNvPr>
              <p:cNvSpPr/>
              <p:nvPr/>
            </p:nvSpPr>
            <p:spPr>
              <a:xfrm rot="7585734">
                <a:off x="2087389" y="4279148"/>
                <a:ext cx="34332" cy="4289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6" name="楕円 975">
                <a:extLst>
                  <a:ext uri="{FF2B5EF4-FFF2-40B4-BE49-F238E27FC236}">
                    <a16:creationId xmlns:a16="http://schemas.microsoft.com/office/drawing/2014/main" id="{FF3B6889-ABAA-450F-A31D-A751380737B4}"/>
                  </a:ext>
                </a:extLst>
              </p:cNvPr>
              <p:cNvSpPr/>
              <p:nvPr/>
            </p:nvSpPr>
            <p:spPr>
              <a:xfrm rot="7585734">
                <a:off x="2090208" y="4285179"/>
                <a:ext cx="25327" cy="3483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7" name="楕円 976">
                <a:extLst>
                  <a:ext uri="{FF2B5EF4-FFF2-40B4-BE49-F238E27FC236}">
                    <a16:creationId xmlns:a16="http://schemas.microsoft.com/office/drawing/2014/main" id="{FA585682-0C17-4E5C-B438-1255B02F390E}"/>
                  </a:ext>
                </a:extLst>
              </p:cNvPr>
              <p:cNvSpPr/>
              <p:nvPr/>
            </p:nvSpPr>
            <p:spPr>
              <a:xfrm rot="7585734">
                <a:off x="2141394" y="4316763"/>
                <a:ext cx="27105" cy="3804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8" name="楕円 977">
                <a:extLst>
                  <a:ext uri="{FF2B5EF4-FFF2-40B4-BE49-F238E27FC236}">
                    <a16:creationId xmlns:a16="http://schemas.microsoft.com/office/drawing/2014/main" id="{677E93BD-2C93-42D7-A7A8-E2C77191154A}"/>
                  </a:ext>
                </a:extLst>
              </p:cNvPr>
              <p:cNvSpPr/>
              <p:nvPr/>
            </p:nvSpPr>
            <p:spPr>
              <a:xfrm rot="7585734">
                <a:off x="2143662" y="4322047"/>
                <a:ext cx="19996" cy="308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9" name="楕円 978">
                <a:extLst>
                  <a:ext uri="{FF2B5EF4-FFF2-40B4-BE49-F238E27FC236}">
                    <a16:creationId xmlns:a16="http://schemas.microsoft.com/office/drawing/2014/main" id="{C5905873-3D1B-403E-A526-8601BD3D4278}"/>
                  </a:ext>
                </a:extLst>
              </p:cNvPr>
              <p:cNvSpPr/>
              <p:nvPr/>
            </p:nvSpPr>
            <p:spPr>
              <a:xfrm rot="17809260">
                <a:off x="2627921" y="4115108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0" name="楕円 979">
                <a:extLst>
                  <a:ext uri="{FF2B5EF4-FFF2-40B4-BE49-F238E27FC236}">
                    <a16:creationId xmlns:a16="http://schemas.microsoft.com/office/drawing/2014/main" id="{D0123406-D3A4-483F-97F3-D3C3CCAE05B2}"/>
                  </a:ext>
                </a:extLst>
              </p:cNvPr>
              <p:cNvSpPr/>
              <p:nvPr/>
            </p:nvSpPr>
            <p:spPr>
              <a:xfrm rot="17809260">
                <a:off x="2639750" y="4118331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1" name="楕円 980">
                <a:extLst>
                  <a:ext uri="{FF2B5EF4-FFF2-40B4-BE49-F238E27FC236}">
                    <a16:creationId xmlns:a16="http://schemas.microsoft.com/office/drawing/2014/main" id="{9FAFF73D-0388-4D4D-859D-876274489F2F}"/>
                  </a:ext>
                </a:extLst>
              </p:cNvPr>
              <p:cNvSpPr/>
              <p:nvPr/>
            </p:nvSpPr>
            <p:spPr>
              <a:xfrm rot="18814550">
                <a:off x="2716576" y="4180947"/>
                <a:ext cx="52476" cy="6155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2" name="楕円 981">
                <a:extLst>
                  <a:ext uri="{FF2B5EF4-FFF2-40B4-BE49-F238E27FC236}">
                    <a16:creationId xmlns:a16="http://schemas.microsoft.com/office/drawing/2014/main" id="{3D31AB02-7D84-4D4A-AA26-575C1D23DCD1}"/>
                  </a:ext>
                </a:extLst>
              </p:cNvPr>
              <p:cNvSpPr/>
              <p:nvPr/>
            </p:nvSpPr>
            <p:spPr>
              <a:xfrm rot="18814550">
                <a:off x="2726419" y="4184156"/>
                <a:ext cx="38713" cy="499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3" name="楕円 982">
                <a:extLst>
                  <a:ext uri="{FF2B5EF4-FFF2-40B4-BE49-F238E27FC236}">
                    <a16:creationId xmlns:a16="http://schemas.microsoft.com/office/drawing/2014/main" id="{6B4C8BA0-90D0-4A24-9640-5136098A0F1E}"/>
                  </a:ext>
                </a:extLst>
              </p:cNvPr>
              <p:cNvSpPr/>
              <p:nvPr/>
            </p:nvSpPr>
            <p:spPr>
              <a:xfrm rot="18814550">
                <a:off x="2651784" y="4221079"/>
                <a:ext cx="52476" cy="6155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4" name="楕円 983">
                <a:extLst>
                  <a:ext uri="{FF2B5EF4-FFF2-40B4-BE49-F238E27FC236}">
                    <a16:creationId xmlns:a16="http://schemas.microsoft.com/office/drawing/2014/main" id="{1585E014-53C6-4DE0-8FD1-9260F7F156BE}"/>
                  </a:ext>
                </a:extLst>
              </p:cNvPr>
              <p:cNvSpPr/>
              <p:nvPr/>
            </p:nvSpPr>
            <p:spPr>
              <a:xfrm rot="18814550">
                <a:off x="2661627" y="4224288"/>
                <a:ext cx="38713" cy="499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5" name="楕円 984">
                <a:extLst>
                  <a:ext uri="{FF2B5EF4-FFF2-40B4-BE49-F238E27FC236}">
                    <a16:creationId xmlns:a16="http://schemas.microsoft.com/office/drawing/2014/main" id="{6E73EFB0-31F4-4375-950C-059F7A2A8698}"/>
                  </a:ext>
                </a:extLst>
              </p:cNvPr>
              <p:cNvSpPr/>
              <p:nvPr/>
            </p:nvSpPr>
            <p:spPr>
              <a:xfrm rot="17809260">
                <a:off x="2552237" y="4178690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6" name="楕円 985">
                <a:extLst>
                  <a:ext uri="{FF2B5EF4-FFF2-40B4-BE49-F238E27FC236}">
                    <a16:creationId xmlns:a16="http://schemas.microsoft.com/office/drawing/2014/main" id="{3CF06FBB-ADD1-487C-94A5-6B7C022630D7}"/>
                  </a:ext>
                </a:extLst>
              </p:cNvPr>
              <p:cNvSpPr/>
              <p:nvPr/>
            </p:nvSpPr>
            <p:spPr>
              <a:xfrm rot="17809260">
                <a:off x="2564066" y="4181914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7" name="楕円 986">
                <a:extLst>
                  <a:ext uri="{FF2B5EF4-FFF2-40B4-BE49-F238E27FC236}">
                    <a16:creationId xmlns:a16="http://schemas.microsoft.com/office/drawing/2014/main" id="{4598B192-579C-405F-A5A3-D37FA2D885E2}"/>
                  </a:ext>
                </a:extLst>
              </p:cNvPr>
              <p:cNvSpPr/>
              <p:nvPr/>
            </p:nvSpPr>
            <p:spPr>
              <a:xfrm rot="17389363">
                <a:off x="2452250" y="4142378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8" name="楕円 987">
                <a:extLst>
                  <a:ext uri="{FF2B5EF4-FFF2-40B4-BE49-F238E27FC236}">
                    <a16:creationId xmlns:a16="http://schemas.microsoft.com/office/drawing/2014/main" id="{137346D7-E84B-4408-BC07-E60491982629}"/>
                  </a:ext>
                </a:extLst>
              </p:cNvPr>
              <p:cNvSpPr/>
              <p:nvPr/>
            </p:nvSpPr>
            <p:spPr>
              <a:xfrm rot="17389363">
                <a:off x="2464972" y="4145447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9" name="楕円 988">
                <a:extLst>
                  <a:ext uri="{FF2B5EF4-FFF2-40B4-BE49-F238E27FC236}">
                    <a16:creationId xmlns:a16="http://schemas.microsoft.com/office/drawing/2014/main" id="{1C4CC6E1-C70E-4481-8388-418263C11ACC}"/>
                  </a:ext>
                </a:extLst>
              </p:cNvPr>
              <p:cNvSpPr/>
              <p:nvPr/>
            </p:nvSpPr>
            <p:spPr>
              <a:xfrm rot="16971943">
                <a:off x="2346547" y="4126008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0" name="楕円 989">
                <a:extLst>
                  <a:ext uri="{FF2B5EF4-FFF2-40B4-BE49-F238E27FC236}">
                    <a16:creationId xmlns:a16="http://schemas.microsoft.com/office/drawing/2014/main" id="{29DB1A35-412A-4A7E-A8A4-EF0390BD613B}"/>
                  </a:ext>
                </a:extLst>
              </p:cNvPr>
              <p:cNvSpPr/>
              <p:nvPr/>
            </p:nvSpPr>
            <p:spPr>
              <a:xfrm rot="16971943">
                <a:off x="2358616" y="4128796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1" name="楕円 990">
                <a:extLst>
                  <a:ext uri="{FF2B5EF4-FFF2-40B4-BE49-F238E27FC236}">
                    <a16:creationId xmlns:a16="http://schemas.microsoft.com/office/drawing/2014/main" id="{6AE79BD6-2854-448D-A68A-C8732DC33E88}"/>
                  </a:ext>
                </a:extLst>
              </p:cNvPr>
              <p:cNvSpPr/>
              <p:nvPr/>
            </p:nvSpPr>
            <p:spPr>
              <a:xfrm rot="16971943">
                <a:off x="2238863" y="4100793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2" name="楕円 991">
                <a:extLst>
                  <a:ext uri="{FF2B5EF4-FFF2-40B4-BE49-F238E27FC236}">
                    <a16:creationId xmlns:a16="http://schemas.microsoft.com/office/drawing/2014/main" id="{1DFA3459-F0C7-4D3A-99FB-F1099CCC523F}"/>
                  </a:ext>
                </a:extLst>
              </p:cNvPr>
              <p:cNvSpPr/>
              <p:nvPr/>
            </p:nvSpPr>
            <p:spPr>
              <a:xfrm rot="16971943">
                <a:off x="2249542" y="4103457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3" name="楕円 992">
                <a:extLst>
                  <a:ext uri="{FF2B5EF4-FFF2-40B4-BE49-F238E27FC236}">
                    <a16:creationId xmlns:a16="http://schemas.microsoft.com/office/drawing/2014/main" id="{A54402D7-FAE0-49D6-B7CB-5E779244B4F2}"/>
                  </a:ext>
                </a:extLst>
              </p:cNvPr>
              <p:cNvSpPr/>
              <p:nvPr/>
            </p:nvSpPr>
            <p:spPr>
              <a:xfrm rot="16971943">
                <a:off x="2148444" y="4081575"/>
                <a:ext cx="61448" cy="7208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4" name="楕円 993">
                <a:extLst>
                  <a:ext uri="{FF2B5EF4-FFF2-40B4-BE49-F238E27FC236}">
                    <a16:creationId xmlns:a16="http://schemas.microsoft.com/office/drawing/2014/main" id="{61A28AA6-701D-441B-A16C-40AA7BEC0BAF}"/>
                  </a:ext>
                </a:extLst>
              </p:cNvPr>
              <p:cNvSpPr/>
              <p:nvPr/>
            </p:nvSpPr>
            <p:spPr>
              <a:xfrm rot="16971943">
                <a:off x="2157920" y="4083939"/>
                <a:ext cx="45332" cy="585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5" name="楕円 994">
                <a:extLst>
                  <a:ext uri="{FF2B5EF4-FFF2-40B4-BE49-F238E27FC236}">
                    <a16:creationId xmlns:a16="http://schemas.microsoft.com/office/drawing/2014/main" id="{5724A843-F4DF-4C5E-B4FC-BA54E3203E19}"/>
                  </a:ext>
                </a:extLst>
              </p:cNvPr>
              <p:cNvSpPr/>
              <p:nvPr/>
            </p:nvSpPr>
            <p:spPr>
              <a:xfrm rot="15196480">
                <a:off x="2084951" y="4094150"/>
                <a:ext cx="39317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6" name="楕円 995">
                <a:extLst>
                  <a:ext uri="{FF2B5EF4-FFF2-40B4-BE49-F238E27FC236}">
                    <a16:creationId xmlns:a16="http://schemas.microsoft.com/office/drawing/2014/main" id="{90D700A4-2F2D-494A-BDA5-B055DCEAA798}"/>
                  </a:ext>
                </a:extLst>
              </p:cNvPr>
              <p:cNvSpPr/>
              <p:nvPr/>
            </p:nvSpPr>
            <p:spPr>
              <a:xfrm rot="15196480">
                <a:off x="2089263" y="4096100"/>
                <a:ext cx="29006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7" name="楕円 996">
                <a:extLst>
                  <a:ext uri="{FF2B5EF4-FFF2-40B4-BE49-F238E27FC236}">
                    <a16:creationId xmlns:a16="http://schemas.microsoft.com/office/drawing/2014/main" id="{C43DC15D-782F-40BA-9D9D-EEF546C41127}"/>
                  </a:ext>
                </a:extLst>
              </p:cNvPr>
              <p:cNvSpPr/>
              <p:nvPr/>
            </p:nvSpPr>
            <p:spPr>
              <a:xfrm rot="11031953">
                <a:off x="2045182" y="4141407"/>
                <a:ext cx="36365" cy="479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8" name="楕円 997">
                <a:extLst>
                  <a:ext uri="{FF2B5EF4-FFF2-40B4-BE49-F238E27FC236}">
                    <a16:creationId xmlns:a16="http://schemas.microsoft.com/office/drawing/2014/main" id="{3EFD40B1-52E0-493A-B8E8-0FB9876EB281}"/>
                  </a:ext>
                </a:extLst>
              </p:cNvPr>
              <p:cNvSpPr/>
              <p:nvPr/>
            </p:nvSpPr>
            <p:spPr>
              <a:xfrm rot="11031953">
                <a:off x="2047137" y="4145565"/>
                <a:ext cx="26828" cy="3894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9" name="楕円 998">
                <a:extLst>
                  <a:ext uri="{FF2B5EF4-FFF2-40B4-BE49-F238E27FC236}">
                    <a16:creationId xmlns:a16="http://schemas.microsoft.com/office/drawing/2014/main" id="{B881EA7A-4757-4200-AF4F-96661E813E02}"/>
                  </a:ext>
                </a:extLst>
              </p:cNvPr>
              <p:cNvSpPr/>
              <p:nvPr/>
            </p:nvSpPr>
            <p:spPr>
              <a:xfrm rot="15562415">
                <a:off x="2223666" y="4313417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0" name="楕円 999">
                <a:extLst>
                  <a:ext uri="{FF2B5EF4-FFF2-40B4-BE49-F238E27FC236}">
                    <a16:creationId xmlns:a16="http://schemas.microsoft.com/office/drawing/2014/main" id="{247651D1-03EE-4F97-8298-B440396A76D0}"/>
                  </a:ext>
                </a:extLst>
              </p:cNvPr>
              <p:cNvSpPr/>
              <p:nvPr/>
            </p:nvSpPr>
            <p:spPr>
              <a:xfrm rot="15562415">
                <a:off x="2232232" y="4315856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1" name="楕円 1000">
                <a:extLst>
                  <a:ext uri="{FF2B5EF4-FFF2-40B4-BE49-F238E27FC236}">
                    <a16:creationId xmlns:a16="http://schemas.microsoft.com/office/drawing/2014/main" id="{36D8A8E2-637A-46F8-BFDC-8230B1EBB832}"/>
                  </a:ext>
                </a:extLst>
              </p:cNvPr>
              <p:cNvSpPr/>
              <p:nvPr/>
            </p:nvSpPr>
            <p:spPr>
              <a:xfrm rot="15562415">
                <a:off x="2328506" y="4284457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2" name="楕円 1001">
                <a:extLst>
                  <a:ext uri="{FF2B5EF4-FFF2-40B4-BE49-F238E27FC236}">
                    <a16:creationId xmlns:a16="http://schemas.microsoft.com/office/drawing/2014/main" id="{C73D0AA2-7FC6-49C3-B867-398BB8A6FF89}"/>
                  </a:ext>
                </a:extLst>
              </p:cNvPr>
              <p:cNvSpPr/>
              <p:nvPr/>
            </p:nvSpPr>
            <p:spPr>
              <a:xfrm rot="15562415">
                <a:off x="2338223" y="4286960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3" name="楕円 1002">
                <a:extLst>
                  <a:ext uri="{FF2B5EF4-FFF2-40B4-BE49-F238E27FC236}">
                    <a16:creationId xmlns:a16="http://schemas.microsoft.com/office/drawing/2014/main" id="{81738FF5-CC1B-4D14-831B-77C8D523CC1B}"/>
                  </a:ext>
                </a:extLst>
              </p:cNvPr>
              <p:cNvSpPr/>
              <p:nvPr/>
            </p:nvSpPr>
            <p:spPr>
              <a:xfrm rot="15979835">
                <a:off x="2445971" y="4265953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4" name="楕円 1003">
                <a:extLst>
                  <a:ext uri="{FF2B5EF4-FFF2-40B4-BE49-F238E27FC236}">
                    <a16:creationId xmlns:a16="http://schemas.microsoft.com/office/drawing/2014/main" id="{F2B761BC-9E25-4FB4-B0AB-91CFD1B93D79}"/>
                  </a:ext>
                </a:extLst>
              </p:cNvPr>
              <p:cNvSpPr/>
              <p:nvPr/>
            </p:nvSpPr>
            <p:spPr>
              <a:xfrm rot="15979835">
                <a:off x="2456399" y="4268453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5" name="楕円 1004">
                <a:extLst>
                  <a:ext uri="{FF2B5EF4-FFF2-40B4-BE49-F238E27FC236}">
                    <a16:creationId xmlns:a16="http://schemas.microsoft.com/office/drawing/2014/main" id="{53577590-3C57-434D-B3D4-13E246256B2E}"/>
                  </a:ext>
                </a:extLst>
              </p:cNvPr>
              <p:cNvSpPr/>
              <p:nvPr/>
            </p:nvSpPr>
            <p:spPr>
              <a:xfrm rot="15562415">
                <a:off x="2140362" y="4355842"/>
                <a:ext cx="61448" cy="7208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6" name="楕円 1005">
                <a:extLst>
                  <a:ext uri="{FF2B5EF4-FFF2-40B4-BE49-F238E27FC236}">
                    <a16:creationId xmlns:a16="http://schemas.microsoft.com/office/drawing/2014/main" id="{07F61FFC-ED9A-46C6-9343-E5132E83C896}"/>
                  </a:ext>
                </a:extLst>
              </p:cNvPr>
              <p:cNvSpPr/>
              <p:nvPr/>
            </p:nvSpPr>
            <p:spPr>
              <a:xfrm rot="15562415">
                <a:off x="2147963" y="4358007"/>
                <a:ext cx="45332" cy="585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7" name="楕円 1006">
                <a:extLst>
                  <a:ext uri="{FF2B5EF4-FFF2-40B4-BE49-F238E27FC236}">
                    <a16:creationId xmlns:a16="http://schemas.microsoft.com/office/drawing/2014/main" id="{4AD59343-7AD2-4250-B4E5-65DBF5E81C8A}"/>
                  </a:ext>
                </a:extLst>
              </p:cNvPr>
              <p:cNvSpPr/>
              <p:nvPr/>
            </p:nvSpPr>
            <p:spPr>
              <a:xfrm rot="14606389">
                <a:off x="2062583" y="4390106"/>
                <a:ext cx="55323" cy="62131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8" name="楕円 1007">
                <a:extLst>
                  <a:ext uri="{FF2B5EF4-FFF2-40B4-BE49-F238E27FC236}">
                    <a16:creationId xmlns:a16="http://schemas.microsoft.com/office/drawing/2014/main" id="{D2988375-37B7-4371-AA65-E0C1C5CDB392}"/>
                  </a:ext>
                </a:extLst>
              </p:cNvPr>
              <p:cNvSpPr/>
              <p:nvPr/>
            </p:nvSpPr>
            <p:spPr>
              <a:xfrm rot="14606389">
                <a:off x="2068327" y="4392127"/>
                <a:ext cx="40813" cy="5045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9" name="楕円 1008">
                <a:extLst>
                  <a:ext uri="{FF2B5EF4-FFF2-40B4-BE49-F238E27FC236}">
                    <a16:creationId xmlns:a16="http://schemas.microsoft.com/office/drawing/2014/main" id="{9F7EE792-00C7-46C5-B5FE-54E74E23A141}"/>
                  </a:ext>
                </a:extLst>
              </p:cNvPr>
              <p:cNvSpPr/>
              <p:nvPr/>
            </p:nvSpPr>
            <p:spPr>
              <a:xfrm rot="13786952">
                <a:off x="2002947" y="4439034"/>
                <a:ext cx="39317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0" name="楕円 1009">
                <a:extLst>
                  <a:ext uri="{FF2B5EF4-FFF2-40B4-BE49-F238E27FC236}">
                    <a16:creationId xmlns:a16="http://schemas.microsoft.com/office/drawing/2014/main" id="{D123CE6E-6FDA-435C-8195-91602DA60802}"/>
                  </a:ext>
                </a:extLst>
              </p:cNvPr>
              <p:cNvSpPr/>
              <p:nvPr/>
            </p:nvSpPr>
            <p:spPr>
              <a:xfrm rot="13786952">
                <a:off x="2006149" y="4441566"/>
                <a:ext cx="29006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1" name="楕円 1010">
                <a:extLst>
                  <a:ext uri="{FF2B5EF4-FFF2-40B4-BE49-F238E27FC236}">
                    <a16:creationId xmlns:a16="http://schemas.microsoft.com/office/drawing/2014/main" id="{A0350C0C-7C5E-4813-80FB-B2AF6629AD6B}"/>
                  </a:ext>
                </a:extLst>
              </p:cNvPr>
              <p:cNvSpPr/>
              <p:nvPr/>
            </p:nvSpPr>
            <p:spPr>
              <a:xfrm rot="11545258">
                <a:off x="1970707" y="4511017"/>
                <a:ext cx="42391" cy="5070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2" name="楕円 1011">
                <a:extLst>
                  <a:ext uri="{FF2B5EF4-FFF2-40B4-BE49-F238E27FC236}">
                    <a16:creationId xmlns:a16="http://schemas.microsoft.com/office/drawing/2014/main" id="{7F6EC554-E20B-4934-9353-0507972A385B}"/>
                  </a:ext>
                </a:extLst>
              </p:cNvPr>
              <p:cNvSpPr/>
              <p:nvPr/>
            </p:nvSpPr>
            <p:spPr>
              <a:xfrm rot="11545258">
                <a:off x="1973212" y="4514621"/>
                <a:ext cx="29146" cy="4117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3" name="楕円 1012">
                <a:extLst>
                  <a:ext uri="{FF2B5EF4-FFF2-40B4-BE49-F238E27FC236}">
                    <a16:creationId xmlns:a16="http://schemas.microsoft.com/office/drawing/2014/main" id="{5ECE7E6C-CF62-4924-B15E-4B944D885202}"/>
                  </a:ext>
                </a:extLst>
              </p:cNvPr>
              <p:cNvSpPr/>
              <p:nvPr/>
            </p:nvSpPr>
            <p:spPr>
              <a:xfrm rot="8697106">
                <a:off x="2004306" y="4578260"/>
                <a:ext cx="31823" cy="5057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4" name="楕円 1013">
                <a:extLst>
                  <a:ext uri="{FF2B5EF4-FFF2-40B4-BE49-F238E27FC236}">
                    <a16:creationId xmlns:a16="http://schemas.microsoft.com/office/drawing/2014/main" id="{4E77583B-6064-4094-B828-0E3B4DCC9AAC}"/>
                  </a:ext>
                </a:extLst>
              </p:cNvPr>
              <p:cNvSpPr/>
              <p:nvPr/>
            </p:nvSpPr>
            <p:spPr>
              <a:xfrm rot="8697106">
                <a:off x="2006386" y="4584597"/>
                <a:ext cx="23477" cy="410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5" name="楕円 1014">
                <a:extLst>
                  <a:ext uri="{FF2B5EF4-FFF2-40B4-BE49-F238E27FC236}">
                    <a16:creationId xmlns:a16="http://schemas.microsoft.com/office/drawing/2014/main" id="{7F7B36D0-11E0-4FC9-9377-A42D95EAB286}"/>
                  </a:ext>
                </a:extLst>
              </p:cNvPr>
              <p:cNvSpPr/>
              <p:nvPr/>
            </p:nvSpPr>
            <p:spPr>
              <a:xfrm rot="6176206">
                <a:off x="2062688" y="4620552"/>
                <a:ext cx="36446" cy="4553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6" name="楕円 1015">
                <a:extLst>
                  <a:ext uri="{FF2B5EF4-FFF2-40B4-BE49-F238E27FC236}">
                    <a16:creationId xmlns:a16="http://schemas.microsoft.com/office/drawing/2014/main" id="{1FF07C96-CA19-49B0-95F9-03A8C2C13101}"/>
                  </a:ext>
                </a:extLst>
              </p:cNvPr>
              <p:cNvSpPr/>
              <p:nvPr/>
            </p:nvSpPr>
            <p:spPr>
              <a:xfrm rot="6176206">
                <a:off x="2066676" y="4627491"/>
                <a:ext cx="26887" cy="3697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7" name="楕円 1016">
                <a:extLst>
                  <a:ext uri="{FF2B5EF4-FFF2-40B4-BE49-F238E27FC236}">
                    <a16:creationId xmlns:a16="http://schemas.microsoft.com/office/drawing/2014/main" id="{62DC02BD-1FE8-4691-BCF2-453437B661AE}"/>
                  </a:ext>
                </a:extLst>
              </p:cNvPr>
              <p:cNvSpPr/>
              <p:nvPr/>
            </p:nvSpPr>
            <p:spPr>
              <a:xfrm rot="6176206">
                <a:off x="2126894" y="4647734"/>
                <a:ext cx="34332" cy="4289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8" name="楕円 1017">
                <a:extLst>
                  <a:ext uri="{FF2B5EF4-FFF2-40B4-BE49-F238E27FC236}">
                    <a16:creationId xmlns:a16="http://schemas.microsoft.com/office/drawing/2014/main" id="{A07EF703-5933-4372-812C-5F329558D357}"/>
                  </a:ext>
                </a:extLst>
              </p:cNvPr>
              <p:cNvSpPr/>
              <p:nvPr/>
            </p:nvSpPr>
            <p:spPr>
              <a:xfrm rot="6176206">
                <a:off x="2130650" y="4654271"/>
                <a:ext cx="25327" cy="3483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9" name="楕円 1018">
                <a:extLst>
                  <a:ext uri="{FF2B5EF4-FFF2-40B4-BE49-F238E27FC236}">
                    <a16:creationId xmlns:a16="http://schemas.microsoft.com/office/drawing/2014/main" id="{F287695C-E7AF-430B-B23C-5377D1E51C06}"/>
                  </a:ext>
                </a:extLst>
              </p:cNvPr>
              <p:cNvSpPr/>
              <p:nvPr/>
            </p:nvSpPr>
            <p:spPr>
              <a:xfrm rot="6176206">
                <a:off x="2190748" y="4662346"/>
                <a:ext cx="27105" cy="3804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0" name="楕円 1019">
                <a:extLst>
                  <a:ext uri="{FF2B5EF4-FFF2-40B4-BE49-F238E27FC236}">
                    <a16:creationId xmlns:a16="http://schemas.microsoft.com/office/drawing/2014/main" id="{A8306CCF-A9B6-4028-984C-7F66251E7334}"/>
                  </a:ext>
                </a:extLst>
              </p:cNvPr>
              <p:cNvSpPr/>
              <p:nvPr/>
            </p:nvSpPr>
            <p:spPr>
              <a:xfrm rot="6176206">
                <a:off x="2193804" y="4668000"/>
                <a:ext cx="19996" cy="308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1" name="楕円 1020">
                <a:extLst>
                  <a:ext uri="{FF2B5EF4-FFF2-40B4-BE49-F238E27FC236}">
                    <a16:creationId xmlns:a16="http://schemas.microsoft.com/office/drawing/2014/main" id="{A92908C4-C02A-452E-A085-0D1016166143}"/>
                  </a:ext>
                </a:extLst>
              </p:cNvPr>
              <p:cNvSpPr/>
              <p:nvPr/>
            </p:nvSpPr>
            <p:spPr>
              <a:xfrm rot="16399732">
                <a:off x="2563428" y="4273273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2" name="楕円 1021">
                <a:extLst>
                  <a:ext uri="{FF2B5EF4-FFF2-40B4-BE49-F238E27FC236}">
                    <a16:creationId xmlns:a16="http://schemas.microsoft.com/office/drawing/2014/main" id="{C9EFB742-68DE-4C1F-B107-71E6DC250669}"/>
                  </a:ext>
                </a:extLst>
              </p:cNvPr>
              <p:cNvSpPr/>
              <p:nvPr/>
            </p:nvSpPr>
            <p:spPr>
              <a:xfrm rot="16399732">
                <a:off x="2573271" y="4275767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3" name="楕円 1022">
                <a:extLst>
                  <a:ext uri="{FF2B5EF4-FFF2-40B4-BE49-F238E27FC236}">
                    <a16:creationId xmlns:a16="http://schemas.microsoft.com/office/drawing/2014/main" id="{E6DA61FA-BE25-4DED-9A96-A3AF1B433BA9}"/>
                  </a:ext>
                </a:extLst>
              </p:cNvPr>
              <p:cNvSpPr/>
              <p:nvPr/>
            </p:nvSpPr>
            <p:spPr>
              <a:xfrm rot="17405022">
                <a:off x="2624328" y="4365108"/>
                <a:ext cx="52476" cy="6155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4" name="楕円 1023">
                <a:extLst>
                  <a:ext uri="{FF2B5EF4-FFF2-40B4-BE49-F238E27FC236}">
                    <a16:creationId xmlns:a16="http://schemas.microsoft.com/office/drawing/2014/main" id="{311332FD-216E-41B0-8A54-7203F0168C90}"/>
                  </a:ext>
                </a:extLst>
              </p:cNvPr>
              <p:cNvSpPr/>
              <p:nvPr/>
            </p:nvSpPr>
            <p:spPr>
              <a:xfrm rot="17405022">
                <a:off x="2632899" y="4367349"/>
                <a:ext cx="38713" cy="499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5" name="楕円 1024">
                <a:extLst>
                  <a:ext uri="{FF2B5EF4-FFF2-40B4-BE49-F238E27FC236}">
                    <a16:creationId xmlns:a16="http://schemas.microsoft.com/office/drawing/2014/main" id="{E78FC611-5EF7-4AFF-81AD-C04D42B93906}"/>
                  </a:ext>
                </a:extLst>
              </p:cNvPr>
              <p:cNvSpPr/>
              <p:nvPr/>
            </p:nvSpPr>
            <p:spPr>
              <a:xfrm rot="16399732">
                <a:off x="2519362" y="4361755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6" name="楕円 1025">
                <a:extLst>
                  <a:ext uri="{FF2B5EF4-FFF2-40B4-BE49-F238E27FC236}">
                    <a16:creationId xmlns:a16="http://schemas.microsoft.com/office/drawing/2014/main" id="{17BA9ADE-D8D2-49FA-B975-50906ED1A783}"/>
                  </a:ext>
                </a:extLst>
              </p:cNvPr>
              <p:cNvSpPr/>
              <p:nvPr/>
            </p:nvSpPr>
            <p:spPr>
              <a:xfrm rot="16399732">
                <a:off x="2529205" y="4364249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7" name="楕円 1026">
                <a:extLst>
                  <a:ext uri="{FF2B5EF4-FFF2-40B4-BE49-F238E27FC236}">
                    <a16:creationId xmlns:a16="http://schemas.microsoft.com/office/drawing/2014/main" id="{2649CF26-22F4-4309-9712-D8653C4B55B4}"/>
                  </a:ext>
                </a:extLst>
              </p:cNvPr>
              <p:cNvSpPr/>
              <p:nvPr/>
            </p:nvSpPr>
            <p:spPr>
              <a:xfrm rot="15979835">
                <a:off x="2414248" y="4366302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8" name="楕円 1027">
                <a:extLst>
                  <a:ext uri="{FF2B5EF4-FFF2-40B4-BE49-F238E27FC236}">
                    <a16:creationId xmlns:a16="http://schemas.microsoft.com/office/drawing/2014/main" id="{456B0F6B-67F5-43CB-B8DC-5E46D6F25B62}"/>
                  </a:ext>
                </a:extLst>
              </p:cNvPr>
              <p:cNvSpPr/>
              <p:nvPr/>
            </p:nvSpPr>
            <p:spPr>
              <a:xfrm rot="15979835">
                <a:off x="2424675" y="4368803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9" name="楕円 1028">
                <a:extLst>
                  <a:ext uri="{FF2B5EF4-FFF2-40B4-BE49-F238E27FC236}">
                    <a16:creationId xmlns:a16="http://schemas.microsoft.com/office/drawing/2014/main" id="{99663705-5BB9-44CD-B4DB-08A81A0859C5}"/>
                  </a:ext>
                </a:extLst>
              </p:cNvPr>
              <p:cNvSpPr/>
              <p:nvPr/>
            </p:nvSpPr>
            <p:spPr>
              <a:xfrm rot="15562415">
                <a:off x="2310780" y="4393425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0" name="楕円 1029">
                <a:extLst>
                  <a:ext uri="{FF2B5EF4-FFF2-40B4-BE49-F238E27FC236}">
                    <a16:creationId xmlns:a16="http://schemas.microsoft.com/office/drawing/2014/main" id="{3F8E9C21-2F6B-4EF3-9505-691DAAEEF666}"/>
                  </a:ext>
                </a:extLst>
              </p:cNvPr>
              <p:cNvSpPr/>
              <p:nvPr/>
            </p:nvSpPr>
            <p:spPr>
              <a:xfrm rot="15562415">
                <a:off x="2320497" y="4395928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1" name="楕円 1030">
                <a:extLst>
                  <a:ext uri="{FF2B5EF4-FFF2-40B4-BE49-F238E27FC236}">
                    <a16:creationId xmlns:a16="http://schemas.microsoft.com/office/drawing/2014/main" id="{E395BA62-566E-44EA-9D32-2D9B361EA7D6}"/>
                  </a:ext>
                </a:extLst>
              </p:cNvPr>
              <p:cNvSpPr/>
              <p:nvPr/>
            </p:nvSpPr>
            <p:spPr>
              <a:xfrm rot="15562415">
                <a:off x="2200911" y="4415232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2" name="楕円 1031">
                <a:extLst>
                  <a:ext uri="{FF2B5EF4-FFF2-40B4-BE49-F238E27FC236}">
                    <a16:creationId xmlns:a16="http://schemas.microsoft.com/office/drawing/2014/main" id="{96C7E828-4FD2-4C58-AC95-3AA8C2888E9B}"/>
                  </a:ext>
                </a:extLst>
              </p:cNvPr>
              <p:cNvSpPr/>
              <p:nvPr/>
            </p:nvSpPr>
            <p:spPr>
              <a:xfrm rot="15562415">
                <a:off x="2209476" y="4417671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3" name="楕円 1032">
                <a:extLst>
                  <a:ext uri="{FF2B5EF4-FFF2-40B4-BE49-F238E27FC236}">
                    <a16:creationId xmlns:a16="http://schemas.microsoft.com/office/drawing/2014/main" id="{97E3FAC7-A224-4DD0-85BB-1FD81110A633}"/>
                  </a:ext>
                </a:extLst>
              </p:cNvPr>
              <p:cNvSpPr/>
              <p:nvPr/>
            </p:nvSpPr>
            <p:spPr>
              <a:xfrm rot="15562415">
                <a:off x="2108825" y="4435585"/>
                <a:ext cx="61448" cy="7208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4" name="楕円 1033">
                <a:extLst>
                  <a:ext uri="{FF2B5EF4-FFF2-40B4-BE49-F238E27FC236}">
                    <a16:creationId xmlns:a16="http://schemas.microsoft.com/office/drawing/2014/main" id="{7E2FE321-3615-45E6-8A03-8B19D0C83539}"/>
                  </a:ext>
                </a:extLst>
              </p:cNvPr>
              <p:cNvSpPr/>
              <p:nvPr/>
            </p:nvSpPr>
            <p:spPr>
              <a:xfrm rot="15562415">
                <a:off x="2116425" y="4437749"/>
                <a:ext cx="45332" cy="585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5" name="楕円 1034">
                <a:extLst>
                  <a:ext uri="{FF2B5EF4-FFF2-40B4-BE49-F238E27FC236}">
                    <a16:creationId xmlns:a16="http://schemas.microsoft.com/office/drawing/2014/main" id="{C2DA52C6-3D80-43F2-9C11-9C50E301EE25}"/>
                  </a:ext>
                </a:extLst>
              </p:cNvPr>
              <p:cNvSpPr/>
              <p:nvPr/>
            </p:nvSpPr>
            <p:spPr>
              <a:xfrm rot="13786952">
                <a:off x="2052572" y="4477660"/>
                <a:ext cx="39317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6" name="楕円 1035">
                <a:extLst>
                  <a:ext uri="{FF2B5EF4-FFF2-40B4-BE49-F238E27FC236}">
                    <a16:creationId xmlns:a16="http://schemas.microsoft.com/office/drawing/2014/main" id="{725AA9F2-2A5E-42B1-9356-D9BC2AA45596}"/>
                  </a:ext>
                </a:extLst>
              </p:cNvPr>
              <p:cNvSpPr/>
              <p:nvPr/>
            </p:nvSpPr>
            <p:spPr>
              <a:xfrm rot="13786952">
                <a:off x="2055774" y="4480192"/>
                <a:ext cx="29006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7" name="楕円 1036">
                <a:extLst>
                  <a:ext uri="{FF2B5EF4-FFF2-40B4-BE49-F238E27FC236}">
                    <a16:creationId xmlns:a16="http://schemas.microsoft.com/office/drawing/2014/main" id="{808706EA-FD0B-4B23-8511-7477E6927678}"/>
                  </a:ext>
                </a:extLst>
              </p:cNvPr>
              <p:cNvSpPr/>
              <p:nvPr/>
            </p:nvSpPr>
            <p:spPr>
              <a:xfrm rot="9622425">
                <a:off x="2034202" y="4537620"/>
                <a:ext cx="36365" cy="479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8" name="楕円 1037">
                <a:extLst>
                  <a:ext uri="{FF2B5EF4-FFF2-40B4-BE49-F238E27FC236}">
                    <a16:creationId xmlns:a16="http://schemas.microsoft.com/office/drawing/2014/main" id="{41F4E18E-683F-46D5-BA66-0C2FCE51D817}"/>
                  </a:ext>
                </a:extLst>
              </p:cNvPr>
              <p:cNvSpPr/>
              <p:nvPr/>
            </p:nvSpPr>
            <p:spPr>
              <a:xfrm rot="9622425">
                <a:off x="2036252" y="4542928"/>
                <a:ext cx="26828" cy="3894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9" name="楕円 1038">
                <a:extLst>
                  <a:ext uri="{FF2B5EF4-FFF2-40B4-BE49-F238E27FC236}">
                    <a16:creationId xmlns:a16="http://schemas.microsoft.com/office/drawing/2014/main" id="{6403FA91-31E7-4A48-A258-D25D8315B372}"/>
                  </a:ext>
                </a:extLst>
              </p:cNvPr>
              <p:cNvSpPr/>
              <p:nvPr/>
            </p:nvSpPr>
            <p:spPr>
              <a:xfrm rot="3284690" flipH="1">
                <a:off x="3194491" y="3829068"/>
                <a:ext cx="69251" cy="79487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0" name="楕円 1039">
                <a:extLst>
                  <a:ext uri="{FF2B5EF4-FFF2-40B4-BE49-F238E27FC236}">
                    <a16:creationId xmlns:a16="http://schemas.microsoft.com/office/drawing/2014/main" id="{AD3854C5-7546-419A-8AE8-14F19B21DF8B}"/>
                  </a:ext>
                </a:extLst>
              </p:cNvPr>
              <p:cNvSpPr/>
              <p:nvPr/>
            </p:nvSpPr>
            <p:spPr>
              <a:xfrm rot="3284690" flipH="1">
                <a:off x="3200187" y="3832618"/>
                <a:ext cx="51089" cy="6454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1" name="楕円 1040">
                <a:extLst>
                  <a:ext uri="{FF2B5EF4-FFF2-40B4-BE49-F238E27FC236}">
                    <a16:creationId xmlns:a16="http://schemas.microsoft.com/office/drawing/2014/main" id="{54F96D05-F171-4AE8-9080-662F7A8FB68D}"/>
                  </a:ext>
                </a:extLst>
              </p:cNvPr>
              <p:cNvSpPr/>
              <p:nvPr/>
            </p:nvSpPr>
            <p:spPr>
              <a:xfrm rot="3284690" flipH="1">
                <a:off x="3096336" y="3884588"/>
                <a:ext cx="77843" cy="864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2" name="楕円 1041">
                <a:extLst>
                  <a:ext uri="{FF2B5EF4-FFF2-40B4-BE49-F238E27FC236}">
                    <a16:creationId xmlns:a16="http://schemas.microsoft.com/office/drawing/2014/main" id="{F2032A4E-08E5-43AF-8CD2-B772A95348FF}"/>
                  </a:ext>
                </a:extLst>
              </p:cNvPr>
              <p:cNvSpPr/>
              <p:nvPr/>
            </p:nvSpPr>
            <p:spPr>
              <a:xfrm rot="3284690" flipH="1">
                <a:off x="3102708" y="3888395"/>
                <a:ext cx="57427" cy="701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3" name="楕円 1042">
                <a:extLst>
                  <a:ext uri="{FF2B5EF4-FFF2-40B4-BE49-F238E27FC236}">
                    <a16:creationId xmlns:a16="http://schemas.microsoft.com/office/drawing/2014/main" id="{D4BCDD91-6BA5-4990-8FE6-D7BE43C5A733}"/>
                  </a:ext>
                </a:extLst>
              </p:cNvPr>
              <p:cNvSpPr/>
              <p:nvPr/>
            </p:nvSpPr>
            <p:spPr>
              <a:xfrm rot="2867270" flipH="1">
                <a:off x="3001684" y="3954142"/>
                <a:ext cx="77843" cy="864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4" name="楕円 1043">
                <a:extLst>
                  <a:ext uri="{FF2B5EF4-FFF2-40B4-BE49-F238E27FC236}">
                    <a16:creationId xmlns:a16="http://schemas.microsoft.com/office/drawing/2014/main" id="{46162588-CE14-4D8C-8726-766B5B8047FE}"/>
                  </a:ext>
                </a:extLst>
              </p:cNvPr>
              <p:cNvSpPr/>
              <p:nvPr/>
            </p:nvSpPr>
            <p:spPr>
              <a:xfrm rot="2867270" flipH="1">
                <a:off x="3007562" y="3958445"/>
                <a:ext cx="57427" cy="701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5" name="楕円 1044">
                <a:extLst>
                  <a:ext uri="{FF2B5EF4-FFF2-40B4-BE49-F238E27FC236}">
                    <a16:creationId xmlns:a16="http://schemas.microsoft.com/office/drawing/2014/main" id="{5469DE08-AFBA-4FB4-A341-FC3F46C1940D}"/>
                  </a:ext>
                </a:extLst>
              </p:cNvPr>
              <p:cNvSpPr/>
              <p:nvPr/>
            </p:nvSpPr>
            <p:spPr>
              <a:xfrm rot="3284690" flipH="1">
                <a:off x="3286028" y="3798425"/>
                <a:ext cx="61448" cy="7053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6" name="楕円 1045">
                <a:extLst>
                  <a:ext uri="{FF2B5EF4-FFF2-40B4-BE49-F238E27FC236}">
                    <a16:creationId xmlns:a16="http://schemas.microsoft.com/office/drawing/2014/main" id="{5AAB5B71-0550-403F-99D2-F8DFDAFFAA40}"/>
                  </a:ext>
                </a:extLst>
              </p:cNvPr>
              <p:cNvSpPr/>
              <p:nvPr/>
            </p:nvSpPr>
            <p:spPr>
              <a:xfrm rot="3284690" flipH="1">
                <a:off x="3291083" y="3801574"/>
                <a:ext cx="45332" cy="572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7" name="楕円 1046">
                <a:extLst>
                  <a:ext uri="{FF2B5EF4-FFF2-40B4-BE49-F238E27FC236}">
                    <a16:creationId xmlns:a16="http://schemas.microsoft.com/office/drawing/2014/main" id="{C1E84162-08C0-4B85-875F-126B2CF20BB2}"/>
                  </a:ext>
                </a:extLst>
              </p:cNvPr>
              <p:cNvSpPr/>
              <p:nvPr/>
            </p:nvSpPr>
            <p:spPr>
              <a:xfrm rot="4240716" flipH="1">
                <a:off x="3366751" y="3766092"/>
                <a:ext cx="54130" cy="62131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8" name="楕円 1047">
                <a:extLst>
                  <a:ext uri="{FF2B5EF4-FFF2-40B4-BE49-F238E27FC236}">
                    <a16:creationId xmlns:a16="http://schemas.microsoft.com/office/drawing/2014/main" id="{E3B835F5-8A9D-437F-8BE1-64A85D4B68CE}"/>
                  </a:ext>
                </a:extLst>
              </p:cNvPr>
              <p:cNvSpPr/>
              <p:nvPr/>
            </p:nvSpPr>
            <p:spPr>
              <a:xfrm rot="4240716" flipH="1">
                <a:off x="3372146" y="3768258"/>
                <a:ext cx="39934" cy="5045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9" name="楕円 1048">
                <a:extLst>
                  <a:ext uri="{FF2B5EF4-FFF2-40B4-BE49-F238E27FC236}">
                    <a16:creationId xmlns:a16="http://schemas.microsoft.com/office/drawing/2014/main" id="{0A461A23-2DA1-40DC-9BF0-CA395F7912C7}"/>
                  </a:ext>
                </a:extLst>
              </p:cNvPr>
              <p:cNvSpPr/>
              <p:nvPr/>
            </p:nvSpPr>
            <p:spPr>
              <a:xfrm rot="5060153" flipH="1">
                <a:off x="3453095" y="3753813"/>
                <a:ext cx="38470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0" name="楕円 1049">
                <a:extLst>
                  <a:ext uri="{FF2B5EF4-FFF2-40B4-BE49-F238E27FC236}">
                    <a16:creationId xmlns:a16="http://schemas.microsoft.com/office/drawing/2014/main" id="{A4103A3E-3C95-4643-A288-05D0BF7D618E}"/>
                  </a:ext>
                </a:extLst>
              </p:cNvPr>
              <p:cNvSpPr/>
              <p:nvPr/>
            </p:nvSpPr>
            <p:spPr>
              <a:xfrm rot="5060153" flipH="1">
                <a:off x="3457779" y="3755727"/>
                <a:ext cx="28380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1" name="楕円 1050">
                <a:extLst>
                  <a:ext uri="{FF2B5EF4-FFF2-40B4-BE49-F238E27FC236}">
                    <a16:creationId xmlns:a16="http://schemas.microsoft.com/office/drawing/2014/main" id="{40DA8C86-2D94-47C4-AAB6-032B07D77E20}"/>
                  </a:ext>
                </a:extLst>
              </p:cNvPr>
              <p:cNvSpPr/>
              <p:nvPr/>
            </p:nvSpPr>
            <p:spPr>
              <a:xfrm rot="7301847" flipH="1">
                <a:off x="3524138" y="3781869"/>
                <a:ext cx="41477" cy="5070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2" name="楕円 1051">
                <a:extLst>
                  <a:ext uri="{FF2B5EF4-FFF2-40B4-BE49-F238E27FC236}">
                    <a16:creationId xmlns:a16="http://schemas.microsoft.com/office/drawing/2014/main" id="{EFAB3B52-A710-4588-86C3-365B24F30DB3}"/>
                  </a:ext>
                </a:extLst>
              </p:cNvPr>
              <p:cNvSpPr/>
              <p:nvPr/>
            </p:nvSpPr>
            <p:spPr>
              <a:xfrm rot="7301847" flipH="1">
                <a:off x="3532632" y="3782957"/>
                <a:ext cx="28518" cy="4117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3" name="楕円 1052">
                <a:extLst>
                  <a:ext uri="{FF2B5EF4-FFF2-40B4-BE49-F238E27FC236}">
                    <a16:creationId xmlns:a16="http://schemas.microsoft.com/office/drawing/2014/main" id="{77833128-11DB-4CFE-922F-8FE4A098C655}"/>
                  </a:ext>
                </a:extLst>
              </p:cNvPr>
              <p:cNvSpPr/>
              <p:nvPr/>
            </p:nvSpPr>
            <p:spPr>
              <a:xfrm rot="10149999" flipH="1">
                <a:off x="3557750" y="3848315"/>
                <a:ext cx="31823" cy="4948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4" name="楕円 1053">
                <a:extLst>
                  <a:ext uri="{FF2B5EF4-FFF2-40B4-BE49-F238E27FC236}">
                    <a16:creationId xmlns:a16="http://schemas.microsoft.com/office/drawing/2014/main" id="{74CFAC2B-7AEB-4732-9FD7-B63E4455640D}"/>
                  </a:ext>
                </a:extLst>
              </p:cNvPr>
              <p:cNvSpPr/>
              <p:nvPr/>
            </p:nvSpPr>
            <p:spPr>
              <a:xfrm rot="10149999" flipH="1">
                <a:off x="3564514" y="3852585"/>
                <a:ext cx="23477" cy="4018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5" name="楕円 1054">
                <a:extLst>
                  <a:ext uri="{FF2B5EF4-FFF2-40B4-BE49-F238E27FC236}">
                    <a16:creationId xmlns:a16="http://schemas.microsoft.com/office/drawing/2014/main" id="{1F47D66B-B214-48E3-8955-C3697FA5CBDE}"/>
                  </a:ext>
                </a:extLst>
              </p:cNvPr>
              <p:cNvSpPr/>
              <p:nvPr/>
            </p:nvSpPr>
            <p:spPr>
              <a:xfrm rot="12670899" flipH="1">
                <a:off x="3542068" y="3920511"/>
                <a:ext cx="36446" cy="445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6" name="楕円 1055">
                <a:extLst>
                  <a:ext uri="{FF2B5EF4-FFF2-40B4-BE49-F238E27FC236}">
                    <a16:creationId xmlns:a16="http://schemas.microsoft.com/office/drawing/2014/main" id="{68E4D868-9872-4103-8B34-4D77DE1F31DA}"/>
                  </a:ext>
                </a:extLst>
              </p:cNvPr>
              <p:cNvSpPr/>
              <p:nvPr/>
            </p:nvSpPr>
            <p:spPr>
              <a:xfrm rot="12670899" flipH="1">
                <a:off x="3549311" y="3925965"/>
                <a:ext cx="26887" cy="3618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7" name="楕円 1056">
                <a:extLst>
                  <a:ext uri="{FF2B5EF4-FFF2-40B4-BE49-F238E27FC236}">
                    <a16:creationId xmlns:a16="http://schemas.microsoft.com/office/drawing/2014/main" id="{F2EE8B46-D0B9-4FEE-BEA1-7FA87710667E}"/>
                  </a:ext>
                </a:extLst>
              </p:cNvPr>
              <p:cNvSpPr/>
              <p:nvPr/>
            </p:nvSpPr>
            <p:spPr>
              <a:xfrm rot="12670899" flipH="1">
                <a:off x="3518034" y="3983723"/>
                <a:ext cx="34332" cy="4197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8" name="楕円 1057">
                <a:extLst>
                  <a:ext uri="{FF2B5EF4-FFF2-40B4-BE49-F238E27FC236}">
                    <a16:creationId xmlns:a16="http://schemas.microsoft.com/office/drawing/2014/main" id="{AFBF58E2-AF88-493E-B8EB-531519BF7D4A}"/>
                  </a:ext>
                </a:extLst>
              </p:cNvPr>
              <p:cNvSpPr/>
              <p:nvPr/>
            </p:nvSpPr>
            <p:spPr>
              <a:xfrm rot="12670899" flipH="1">
                <a:off x="3524858" y="3988861"/>
                <a:ext cx="25327" cy="3408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9" name="楕円 1058">
                <a:extLst>
                  <a:ext uri="{FF2B5EF4-FFF2-40B4-BE49-F238E27FC236}">
                    <a16:creationId xmlns:a16="http://schemas.microsoft.com/office/drawing/2014/main" id="{CCB2433C-384B-4848-91E2-9AFD8BE66604}"/>
                  </a:ext>
                </a:extLst>
              </p:cNvPr>
              <p:cNvSpPr/>
              <p:nvPr/>
            </p:nvSpPr>
            <p:spPr>
              <a:xfrm rot="12670899" flipH="1">
                <a:off x="3488718" y="4036614"/>
                <a:ext cx="27105" cy="3722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0" name="楕円 1059">
                <a:extLst>
                  <a:ext uri="{FF2B5EF4-FFF2-40B4-BE49-F238E27FC236}">
                    <a16:creationId xmlns:a16="http://schemas.microsoft.com/office/drawing/2014/main" id="{61B9133A-32A9-4E61-8B8F-4B7591930996}"/>
                  </a:ext>
                </a:extLst>
              </p:cNvPr>
              <p:cNvSpPr/>
              <p:nvPr/>
            </p:nvSpPr>
            <p:spPr>
              <a:xfrm rot="12670899" flipH="1">
                <a:off x="3494116" y="4041187"/>
                <a:ext cx="19996" cy="3022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1" name="楕円 1060">
                <a:extLst>
                  <a:ext uri="{FF2B5EF4-FFF2-40B4-BE49-F238E27FC236}">
                    <a16:creationId xmlns:a16="http://schemas.microsoft.com/office/drawing/2014/main" id="{7A8804B3-0C73-470A-9937-E951D1E7C12F}"/>
                  </a:ext>
                </a:extLst>
              </p:cNvPr>
              <p:cNvSpPr/>
              <p:nvPr/>
            </p:nvSpPr>
            <p:spPr>
              <a:xfrm rot="2447373" flipH="1">
                <a:off x="3024593" y="4069174"/>
                <a:ext cx="69251" cy="79487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2" name="楕円 1061">
                <a:extLst>
                  <a:ext uri="{FF2B5EF4-FFF2-40B4-BE49-F238E27FC236}">
                    <a16:creationId xmlns:a16="http://schemas.microsoft.com/office/drawing/2014/main" id="{4E4AFDA1-241D-49B9-BE17-1954152D2823}"/>
                  </a:ext>
                </a:extLst>
              </p:cNvPr>
              <p:cNvSpPr/>
              <p:nvPr/>
            </p:nvSpPr>
            <p:spPr>
              <a:xfrm rot="2447373" flipH="1">
                <a:off x="3029445" y="4073656"/>
                <a:ext cx="51089" cy="6454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3" name="楕円 1062">
                <a:extLst>
                  <a:ext uri="{FF2B5EF4-FFF2-40B4-BE49-F238E27FC236}">
                    <a16:creationId xmlns:a16="http://schemas.microsoft.com/office/drawing/2014/main" id="{0F8DFDFE-7834-4093-9E96-7FD10F42167C}"/>
                  </a:ext>
                </a:extLst>
              </p:cNvPr>
              <p:cNvSpPr/>
              <p:nvPr/>
            </p:nvSpPr>
            <p:spPr>
              <a:xfrm rot="2867270" flipH="1">
                <a:off x="3095929" y="4000671"/>
                <a:ext cx="77843" cy="864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4" name="楕円 1063">
                <a:extLst>
                  <a:ext uri="{FF2B5EF4-FFF2-40B4-BE49-F238E27FC236}">
                    <a16:creationId xmlns:a16="http://schemas.microsoft.com/office/drawing/2014/main" id="{E5AF4FBE-1865-4AA8-91A3-46CD09206129}"/>
                  </a:ext>
                </a:extLst>
              </p:cNvPr>
              <p:cNvSpPr/>
              <p:nvPr/>
            </p:nvSpPr>
            <p:spPr>
              <a:xfrm rot="2867270" flipH="1">
                <a:off x="3101806" y="4004974"/>
                <a:ext cx="57427" cy="701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5" name="楕円 1064">
                <a:extLst>
                  <a:ext uri="{FF2B5EF4-FFF2-40B4-BE49-F238E27FC236}">
                    <a16:creationId xmlns:a16="http://schemas.microsoft.com/office/drawing/2014/main" id="{774CA53A-1368-443B-9124-24E60E7EDEE8}"/>
                  </a:ext>
                </a:extLst>
              </p:cNvPr>
              <p:cNvSpPr/>
              <p:nvPr/>
            </p:nvSpPr>
            <p:spPr>
              <a:xfrm rot="3284690" flipH="1">
                <a:off x="3187097" y="3946818"/>
                <a:ext cx="77843" cy="864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6" name="楕円 1065">
                <a:extLst>
                  <a:ext uri="{FF2B5EF4-FFF2-40B4-BE49-F238E27FC236}">
                    <a16:creationId xmlns:a16="http://schemas.microsoft.com/office/drawing/2014/main" id="{107DCEF5-46AA-4B5D-A80A-EE3956908E88}"/>
                  </a:ext>
                </a:extLst>
              </p:cNvPr>
              <p:cNvSpPr/>
              <p:nvPr/>
            </p:nvSpPr>
            <p:spPr>
              <a:xfrm rot="3284690" flipH="1">
                <a:off x="3193469" y="3950625"/>
                <a:ext cx="57427" cy="701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7" name="楕円 1066">
                <a:extLst>
                  <a:ext uri="{FF2B5EF4-FFF2-40B4-BE49-F238E27FC236}">
                    <a16:creationId xmlns:a16="http://schemas.microsoft.com/office/drawing/2014/main" id="{EB9156FF-BDAE-4E1A-A006-1A2E5DAC542E}"/>
                  </a:ext>
                </a:extLst>
              </p:cNvPr>
              <p:cNvSpPr/>
              <p:nvPr/>
            </p:nvSpPr>
            <p:spPr>
              <a:xfrm rot="3284690" flipH="1">
                <a:off x="3283582" y="3882878"/>
                <a:ext cx="69251" cy="79487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8" name="楕円 1067">
                <a:extLst>
                  <a:ext uri="{FF2B5EF4-FFF2-40B4-BE49-F238E27FC236}">
                    <a16:creationId xmlns:a16="http://schemas.microsoft.com/office/drawing/2014/main" id="{ED4D93F2-0D2D-4A52-B9D9-6176E6AA3D38}"/>
                  </a:ext>
                </a:extLst>
              </p:cNvPr>
              <p:cNvSpPr/>
              <p:nvPr/>
            </p:nvSpPr>
            <p:spPr>
              <a:xfrm rot="3284690" flipH="1">
                <a:off x="3289278" y="3886428"/>
                <a:ext cx="51089" cy="6454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9" name="楕円 1068">
                <a:extLst>
                  <a:ext uri="{FF2B5EF4-FFF2-40B4-BE49-F238E27FC236}">
                    <a16:creationId xmlns:a16="http://schemas.microsoft.com/office/drawing/2014/main" id="{4DCBFBB4-8A8A-4DBB-B75D-63A655FEB82C}"/>
                  </a:ext>
                </a:extLst>
              </p:cNvPr>
              <p:cNvSpPr/>
              <p:nvPr/>
            </p:nvSpPr>
            <p:spPr>
              <a:xfrm rot="3284690" flipH="1">
                <a:off x="3365301" y="3830968"/>
                <a:ext cx="61448" cy="7053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0" name="楕円 1069">
                <a:extLst>
                  <a:ext uri="{FF2B5EF4-FFF2-40B4-BE49-F238E27FC236}">
                    <a16:creationId xmlns:a16="http://schemas.microsoft.com/office/drawing/2014/main" id="{55E9D907-367A-4E0A-AA82-AC7104216EFD}"/>
                  </a:ext>
                </a:extLst>
              </p:cNvPr>
              <p:cNvSpPr/>
              <p:nvPr/>
            </p:nvSpPr>
            <p:spPr>
              <a:xfrm rot="3284690" flipH="1">
                <a:off x="3370356" y="3834117"/>
                <a:ext cx="45332" cy="572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1" name="楕円 1070">
                <a:extLst>
                  <a:ext uri="{FF2B5EF4-FFF2-40B4-BE49-F238E27FC236}">
                    <a16:creationId xmlns:a16="http://schemas.microsoft.com/office/drawing/2014/main" id="{D2559DBC-DE24-4ED2-9959-2D3C50B81704}"/>
                  </a:ext>
                </a:extLst>
              </p:cNvPr>
              <p:cNvSpPr/>
              <p:nvPr/>
            </p:nvSpPr>
            <p:spPr>
              <a:xfrm rot="5060153" flipH="1">
                <a:off x="3446561" y="3815009"/>
                <a:ext cx="38470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2" name="楕円 1071">
                <a:extLst>
                  <a:ext uri="{FF2B5EF4-FFF2-40B4-BE49-F238E27FC236}">
                    <a16:creationId xmlns:a16="http://schemas.microsoft.com/office/drawing/2014/main" id="{E4F0D38B-CDF5-41B3-BF4A-B31B0CDBFE1E}"/>
                  </a:ext>
                </a:extLst>
              </p:cNvPr>
              <p:cNvSpPr/>
              <p:nvPr/>
            </p:nvSpPr>
            <p:spPr>
              <a:xfrm rot="5060153" flipH="1">
                <a:off x="3451245" y="3816923"/>
                <a:ext cx="28380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3" name="楕円 1072">
                <a:extLst>
                  <a:ext uri="{FF2B5EF4-FFF2-40B4-BE49-F238E27FC236}">
                    <a16:creationId xmlns:a16="http://schemas.microsoft.com/office/drawing/2014/main" id="{FE136B2C-268A-45B2-89BC-0D42E9B78D43}"/>
                  </a:ext>
                </a:extLst>
              </p:cNvPr>
              <p:cNvSpPr/>
              <p:nvPr/>
            </p:nvSpPr>
            <p:spPr>
              <a:xfrm rot="9224680" flipH="1">
                <a:off x="3502992" y="3843381"/>
                <a:ext cx="36365" cy="46921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4" name="楕円 1073">
                <a:extLst>
                  <a:ext uri="{FF2B5EF4-FFF2-40B4-BE49-F238E27FC236}">
                    <a16:creationId xmlns:a16="http://schemas.microsoft.com/office/drawing/2014/main" id="{1D483A76-C2C3-4585-94E9-C7454F44A2E2}"/>
                  </a:ext>
                </a:extLst>
              </p:cNvPr>
              <p:cNvSpPr/>
              <p:nvPr/>
            </p:nvSpPr>
            <p:spPr>
              <a:xfrm rot="9224680" flipH="1">
                <a:off x="3510222" y="3846436"/>
                <a:ext cx="26828" cy="3810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5" name="楕円 1074">
                <a:extLst>
                  <a:ext uri="{FF2B5EF4-FFF2-40B4-BE49-F238E27FC236}">
                    <a16:creationId xmlns:a16="http://schemas.microsoft.com/office/drawing/2014/main" id="{82616232-BCB2-4E2A-A7A2-DE675794833C}"/>
                  </a:ext>
                </a:extLst>
              </p:cNvPr>
              <p:cNvSpPr/>
              <p:nvPr/>
            </p:nvSpPr>
            <p:spPr>
              <a:xfrm rot="4628057" flipH="1">
                <a:off x="3399373" y="4016487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6" name="楕円 1075">
                <a:extLst>
                  <a:ext uri="{FF2B5EF4-FFF2-40B4-BE49-F238E27FC236}">
                    <a16:creationId xmlns:a16="http://schemas.microsoft.com/office/drawing/2014/main" id="{026BC3BF-CE0B-4CF9-9230-D8E7924C569B}"/>
                  </a:ext>
                </a:extLst>
              </p:cNvPr>
              <p:cNvSpPr/>
              <p:nvPr/>
            </p:nvSpPr>
            <p:spPr>
              <a:xfrm rot="4628057" flipH="1">
                <a:off x="3406857" y="4019151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7" name="楕円 1076">
                <a:extLst>
                  <a:ext uri="{FF2B5EF4-FFF2-40B4-BE49-F238E27FC236}">
                    <a16:creationId xmlns:a16="http://schemas.microsoft.com/office/drawing/2014/main" id="{B4E4A818-C8B4-4FD8-B7CF-183DC5AEF370}"/>
                  </a:ext>
                </a:extLst>
              </p:cNvPr>
              <p:cNvSpPr/>
              <p:nvPr/>
            </p:nvSpPr>
            <p:spPr>
              <a:xfrm rot="4628057" flipH="1">
                <a:off x="3284858" y="4033137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8" name="楕円 1077">
                <a:extLst>
                  <a:ext uri="{FF2B5EF4-FFF2-40B4-BE49-F238E27FC236}">
                    <a16:creationId xmlns:a16="http://schemas.microsoft.com/office/drawing/2014/main" id="{A40BF91F-415F-4620-B5F2-5A9515D159BE}"/>
                  </a:ext>
                </a:extLst>
              </p:cNvPr>
              <p:cNvSpPr/>
              <p:nvPr/>
            </p:nvSpPr>
            <p:spPr>
              <a:xfrm rot="4628057" flipH="1">
                <a:off x="3293206" y="4035925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9" name="楕円 1078">
                <a:extLst>
                  <a:ext uri="{FF2B5EF4-FFF2-40B4-BE49-F238E27FC236}">
                    <a16:creationId xmlns:a16="http://schemas.microsoft.com/office/drawing/2014/main" id="{2E48E6EF-778F-44B6-BF18-C94C17F58D99}"/>
                  </a:ext>
                </a:extLst>
              </p:cNvPr>
              <p:cNvSpPr/>
              <p:nvPr/>
            </p:nvSpPr>
            <p:spPr>
              <a:xfrm rot="4210637" flipH="1">
                <a:off x="3169754" y="4062991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0" name="楕円 1079">
                <a:extLst>
                  <a:ext uri="{FF2B5EF4-FFF2-40B4-BE49-F238E27FC236}">
                    <a16:creationId xmlns:a16="http://schemas.microsoft.com/office/drawing/2014/main" id="{0445C38E-4F1F-46A3-AF2D-34CD24EB997D}"/>
                  </a:ext>
                </a:extLst>
              </p:cNvPr>
              <p:cNvSpPr/>
              <p:nvPr/>
            </p:nvSpPr>
            <p:spPr>
              <a:xfrm rot="4210637" flipH="1">
                <a:off x="3177448" y="4066060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1" name="楕円 1080">
                <a:extLst>
                  <a:ext uri="{FF2B5EF4-FFF2-40B4-BE49-F238E27FC236}">
                    <a16:creationId xmlns:a16="http://schemas.microsoft.com/office/drawing/2014/main" id="{1751156F-7FD2-4F49-9AAA-1151C04BBCDA}"/>
                  </a:ext>
                </a:extLst>
              </p:cNvPr>
              <p:cNvSpPr/>
              <p:nvPr/>
            </p:nvSpPr>
            <p:spPr>
              <a:xfrm rot="4628057" flipH="1">
                <a:off x="3498340" y="4021014"/>
                <a:ext cx="61448" cy="7208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2" name="楕円 1081">
                <a:extLst>
                  <a:ext uri="{FF2B5EF4-FFF2-40B4-BE49-F238E27FC236}">
                    <a16:creationId xmlns:a16="http://schemas.microsoft.com/office/drawing/2014/main" id="{9162A92A-E526-4986-B4E7-05220E40C184}"/>
                  </a:ext>
                </a:extLst>
              </p:cNvPr>
              <p:cNvSpPr/>
              <p:nvPr/>
            </p:nvSpPr>
            <p:spPr>
              <a:xfrm rot="4628057" flipH="1">
                <a:off x="3504980" y="4023377"/>
                <a:ext cx="45332" cy="585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3" name="楕円 1082">
                <a:extLst>
                  <a:ext uri="{FF2B5EF4-FFF2-40B4-BE49-F238E27FC236}">
                    <a16:creationId xmlns:a16="http://schemas.microsoft.com/office/drawing/2014/main" id="{58C3F257-34BB-46F3-9FBF-C381A791F8D1}"/>
                  </a:ext>
                </a:extLst>
              </p:cNvPr>
              <p:cNvSpPr/>
              <p:nvPr/>
            </p:nvSpPr>
            <p:spPr>
              <a:xfrm rot="5584083" flipH="1">
                <a:off x="3587218" y="4020624"/>
                <a:ext cx="55323" cy="62131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4" name="楕円 1083">
                <a:extLst>
                  <a:ext uri="{FF2B5EF4-FFF2-40B4-BE49-F238E27FC236}">
                    <a16:creationId xmlns:a16="http://schemas.microsoft.com/office/drawing/2014/main" id="{FF74FB37-FA82-457A-A598-981564BCEA0D}"/>
                  </a:ext>
                </a:extLst>
              </p:cNvPr>
              <p:cNvSpPr/>
              <p:nvPr/>
            </p:nvSpPr>
            <p:spPr>
              <a:xfrm rot="5584083" flipH="1">
                <a:off x="3594337" y="4022359"/>
                <a:ext cx="40813" cy="5045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5" name="楕円 1084">
                <a:extLst>
                  <a:ext uri="{FF2B5EF4-FFF2-40B4-BE49-F238E27FC236}">
                    <a16:creationId xmlns:a16="http://schemas.microsoft.com/office/drawing/2014/main" id="{A1D0E776-44E4-4340-B7B7-6BA416030C11}"/>
                  </a:ext>
                </a:extLst>
              </p:cNvPr>
              <p:cNvSpPr/>
              <p:nvPr/>
            </p:nvSpPr>
            <p:spPr>
              <a:xfrm rot="6403520" flipH="1">
                <a:off x="3674789" y="4038944"/>
                <a:ext cx="39317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6" name="楕円 1085">
                <a:extLst>
                  <a:ext uri="{FF2B5EF4-FFF2-40B4-BE49-F238E27FC236}">
                    <a16:creationId xmlns:a16="http://schemas.microsoft.com/office/drawing/2014/main" id="{8CEBFE67-32D2-4204-8716-4A11CC282EDE}"/>
                  </a:ext>
                </a:extLst>
              </p:cNvPr>
              <p:cNvSpPr/>
              <p:nvPr/>
            </p:nvSpPr>
            <p:spPr>
              <a:xfrm rot="6403520" flipH="1">
                <a:off x="3680788" y="4040894"/>
                <a:ext cx="29006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7" name="楕円 1086">
                <a:extLst>
                  <a:ext uri="{FF2B5EF4-FFF2-40B4-BE49-F238E27FC236}">
                    <a16:creationId xmlns:a16="http://schemas.microsoft.com/office/drawing/2014/main" id="{D4B45516-8CC7-4BE6-B6A3-9379D7D8776C}"/>
                  </a:ext>
                </a:extLst>
              </p:cNvPr>
              <p:cNvSpPr/>
              <p:nvPr/>
            </p:nvSpPr>
            <p:spPr>
              <a:xfrm rot="8645214" flipH="1">
                <a:off x="3729796" y="4092785"/>
                <a:ext cx="42391" cy="5070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8" name="楕円 1087">
                <a:extLst>
                  <a:ext uri="{FF2B5EF4-FFF2-40B4-BE49-F238E27FC236}">
                    <a16:creationId xmlns:a16="http://schemas.microsoft.com/office/drawing/2014/main" id="{9EF3A8D0-DB93-494D-B82F-4CD336CA2D4E}"/>
                  </a:ext>
                </a:extLst>
              </p:cNvPr>
              <p:cNvSpPr/>
              <p:nvPr/>
            </p:nvSpPr>
            <p:spPr>
              <a:xfrm rot="8645214" flipH="1">
                <a:off x="3739731" y="4094845"/>
                <a:ext cx="29146" cy="4117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9" name="楕円 1088">
                <a:extLst>
                  <a:ext uri="{FF2B5EF4-FFF2-40B4-BE49-F238E27FC236}">
                    <a16:creationId xmlns:a16="http://schemas.microsoft.com/office/drawing/2014/main" id="{436FD1EF-BF3C-494B-9333-1AB02B0BB380}"/>
                  </a:ext>
                </a:extLst>
              </p:cNvPr>
              <p:cNvSpPr/>
              <p:nvPr/>
            </p:nvSpPr>
            <p:spPr>
              <a:xfrm rot="11493366" flipH="1">
                <a:off x="3735890" y="4165748"/>
                <a:ext cx="31823" cy="5057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0" name="楕円 1089">
                <a:extLst>
                  <a:ext uri="{FF2B5EF4-FFF2-40B4-BE49-F238E27FC236}">
                    <a16:creationId xmlns:a16="http://schemas.microsoft.com/office/drawing/2014/main" id="{2A81B1C5-952F-40F4-BA20-551BB92B7E1F}"/>
                  </a:ext>
                </a:extLst>
              </p:cNvPr>
              <p:cNvSpPr/>
              <p:nvPr/>
            </p:nvSpPr>
            <p:spPr>
              <a:xfrm rot="11493366" flipH="1">
                <a:off x="3742614" y="4171119"/>
                <a:ext cx="23477" cy="410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1" name="楕円 1090">
                <a:extLst>
                  <a:ext uri="{FF2B5EF4-FFF2-40B4-BE49-F238E27FC236}">
                    <a16:creationId xmlns:a16="http://schemas.microsoft.com/office/drawing/2014/main" id="{91A11F84-9FAF-4CD1-9921-A0E198DDBE4E}"/>
                  </a:ext>
                </a:extLst>
              </p:cNvPr>
              <p:cNvSpPr/>
              <p:nvPr/>
            </p:nvSpPr>
            <p:spPr>
              <a:xfrm rot="14014266" flipH="1">
                <a:off x="3693770" y="4228937"/>
                <a:ext cx="36446" cy="4553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2" name="楕円 1091">
                <a:extLst>
                  <a:ext uri="{FF2B5EF4-FFF2-40B4-BE49-F238E27FC236}">
                    <a16:creationId xmlns:a16="http://schemas.microsoft.com/office/drawing/2014/main" id="{D880E29C-6F5D-49A1-8A04-6E17A64FF52E}"/>
                  </a:ext>
                </a:extLst>
              </p:cNvPr>
              <p:cNvSpPr/>
              <p:nvPr/>
            </p:nvSpPr>
            <p:spPr>
              <a:xfrm rot="14014266" flipH="1">
                <a:off x="3700336" y="4235340"/>
                <a:ext cx="26887" cy="3697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3" name="楕円 1092">
                <a:extLst>
                  <a:ext uri="{FF2B5EF4-FFF2-40B4-BE49-F238E27FC236}">
                    <a16:creationId xmlns:a16="http://schemas.microsoft.com/office/drawing/2014/main" id="{A8066CFE-C3B3-414D-ABB1-571AFAF9A2D6}"/>
                  </a:ext>
                </a:extLst>
              </p:cNvPr>
              <p:cNvSpPr/>
              <p:nvPr/>
            </p:nvSpPr>
            <p:spPr>
              <a:xfrm rot="14014266" flipH="1">
                <a:off x="3647222" y="4279148"/>
                <a:ext cx="34332" cy="4289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4" name="楕円 1093">
                <a:extLst>
                  <a:ext uri="{FF2B5EF4-FFF2-40B4-BE49-F238E27FC236}">
                    <a16:creationId xmlns:a16="http://schemas.microsoft.com/office/drawing/2014/main" id="{E20F1710-BE28-4C94-97E1-9266FC1D1599}"/>
                  </a:ext>
                </a:extLst>
              </p:cNvPr>
              <p:cNvSpPr/>
              <p:nvPr/>
            </p:nvSpPr>
            <p:spPr>
              <a:xfrm rot="14014266" flipH="1">
                <a:off x="3653407" y="4285179"/>
                <a:ext cx="25327" cy="3483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5" name="楕円 1094">
                <a:extLst>
                  <a:ext uri="{FF2B5EF4-FFF2-40B4-BE49-F238E27FC236}">
                    <a16:creationId xmlns:a16="http://schemas.microsoft.com/office/drawing/2014/main" id="{FF4288CF-9960-42F0-9671-9A74AE3A58EF}"/>
                  </a:ext>
                </a:extLst>
              </p:cNvPr>
              <p:cNvSpPr/>
              <p:nvPr/>
            </p:nvSpPr>
            <p:spPr>
              <a:xfrm rot="14014266" flipH="1">
                <a:off x="3600445" y="4316763"/>
                <a:ext cx="27105" cy="3804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6" name="楕円 1095">
                <a:extLst>
                  <a:ext uri="{FF2B5EF4-FFF2-40B4-BE49-F238E27FC236}">
                    <a16:creationId xmlns:a16="http://schemas.microsoft.com/office/drawing/2014/main" id="{F26231CF-F643-4C63-BE38-F40986D996A1}"/>
                  </a:ext>
                </a:extLst>
              </p:cNvPr>
              <p:cNvSpPr/>
              <p:nvPr/>
            </p:nvSpPr>
            <p:spPr>
              <a:xfrm rot="14014266" flipH="1">
                <a:off x="3605285" y="4322047"/>
                <a:ext cx="19996" cy="308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7" name="楕円 1096">
                <a:extLst>
                  <a:ext uri="{FF2B5EF4-FFF2-40B4-BE49-F238E27FC236}">
                    <a16:creationId xmlns:a16="http://schemas.microsoft.com/office/drawing/2014/main" id="{C7633BCF-95E3-49AB-AE1D-EDE6AC2FC766}"/>
                  </a:ext>
                </a:extLst>
              </p:cNvPr>
              <p:cNvSpPr/>
              <p:nvPr/>
            </p:nvSpPr>
            <p:spPr>
              <a:xfrm rot="3790740" flipH="1">
                <a:off x="3071770" y="4115108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8" name="楕円 1097">
                <a:extLst>
                  <a:ext uri="{FF2B5EF4-FFF2-40B4-BE49-F238E27FC236}">
                    <a16:creationId xmlns:a16="http://schemas.microsoft.com/office/drawing/2014/main" id="{4851B53A-2309-4D24-A3C5-93C8486C9A54}"/>
                  </a:ext>
                </a:extLst>
              </p:cNvPr>
              <p:cNvSpPr/>
              <p:nvPr/>
            </p:nvSpPr>
            <p:spPr>
              <a:xfrm rot="3790740" flipH="1">
                <a:off x="3078104" y="4118331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9" name="楕円 1098">
                <a:extLst>
                  <a:ext uri="{FF2B5EF4-FFF2-40B4-BE49-F238E27FC236}">
                    <a16:creationId xmlns:a16="http://schemas.microsoft.com/office/drawing/2014/main" id="{D90255CF-F22C-4326-9D89-77B62513092E}"/>
                  </a:ext>
                </a:extLst>
              </p:cNvPr>
              <p:cNvSpPr/>
              <p:nvPr/>
            </p:nvSpPr>
            <p:spPr>
              <a:xfrm rot="2785450" flipH="1">
                <a:off x="3064684" y="4221079"/>
                <a:ext cx="52476" cy="6155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0" name="楕円 1099">
                <a:extLst>
                  <a:ext uri="{FF2B5EF4-FFF2-40B4-BE49-F238E27FC236}">
                    <a16:creationId xmlns:a16="http://schemas.microsoft.com/office/drawing/2014/main" id="{E6432FD0-57DF-4564-A1F5-45CEB5C7D457}"/>
                  </a:ext>
                </a:extLst>
              </p:cNvPr>
              <p:cNvSpPr/>
              <p:nvPr/>
            </p:nvSpPr>
            <p:spPr>
              <a:xfrm rot="2785450" flipH="1">
                <a:off x="3068603" y="4224288"/>
                <a:ext cx="38713" cy="499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1" name="楕円 1100">
                <a:extLst>
                  <a:ext uri="{FF2B5EF4-FFF2-40B4-BE49-F238E27FC236}">
                    <a16:creationId xmlns:a16="http://schemas.microsoft.com/office/drawing/2014/main" id="{0338F2F7-8CE8-4A92-988F-585E95614D36}"/>
                  </a:ext>
                </a:extLst>
              </p:cNvPr>
              <p:cNvSpPr/>
              <p:nvPr/>
            </p:nvSpPr>
            <p:spPr>
              <a:xfrm rot="3790740" flipH="1">
                <a:off x="3147455" y="4178690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2" name="楕円 1101">
                <a:extLst>
                  <a:ext uri="{FF2B5EF4-FFF2-40B4-BE49-F238E27FC236}">
                    <a16:creationId xmlns:a16="http://schemas.microsoft.com/office/drawing/2014/main" id="{3BC686EF-00DD-4D75-A8B1-56768B68DCA3}"/>
                  </a:ext>
                </a:extLst>
              </p:cNvPr>
              <p:cNvSpPr/>
              <p:nvPr/>
            </p:nvSpPr>
            <p:spPr>
              <a:xfrm rot="3790740" flipH="1">
                <a:off x="3153789" y="4181914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3" name="楕円 1102">
                <a:extLst>
                  <a:ext uri="{FF2B5EF4-FFF2-40B4-BE49-F238E27FC236}">
                    <a16:creationId xmlns:a16="http://schemas.microsoft.com/office/drawing/2014/main" id="{17618A38-F897-4B5D-9340-75D4DDA66E23}"/>
                  </a:ext>
                </a:extLst>
              </p:cNvPr>
              <p:cNvSpPr/>
              <p:nvPr/>
            </p:nvSpPr>
            <p:spPr>
              <a:xfrm rot="4210637" flipH="1">
                <a:off x="3238849" y="4142378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4" name="楕円 1103">
                <a:extLst>
                  <a:ext uri="{FF2B5EF4-FFF2-40B4-BE49-F238E27FC236}">
                    <a16:creationId xmlns:a16="http://schemas.microsoft.com/office/drawing/2014/main" id="{166B8EE8-73B7-44D8-9592-42D9DA40D294}"/>
                  </a:ext>
                </a:extLst>
              </p:cNvPr>
              <p:cNvSpPr/>
              <p:nvPr/>
            </p:nvSpPr>
            <p:spPr>
              <a:xfrm rot="4210637" flipH="1">
                <a:off x="3246544" y="4145447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5" name="楕円 1104">
                <a:extLst>
                  <a:ext uri="{FF2B5EF4-FFF2-40B4-BE49-F238E27FC236}">
                    <a16:creationId xmlns:a16="http://schemas.microsoft.com/office/drawing/2014/main" id="{B94E1260-90B7-4380-8BCF-878BEEB651D2}"/>
                  </a:ext>
                </a:extLst>
              </p:cNvPr>
              <p:cNvSpPr/>
              <p:nvPr/>
            </p:nvSpPr>
            <p:spPr>
              <a:xfrm rot="4628057" flipH="1">
                <a:off x="3344553" y="4126008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6" name="楕円 1105">
                <a:extLst>
                  <a:ext uri="{FF2B5EF4-FFF2-40B4-BE49-F238E27FC236}">
                    <a16:creationId xmlns:a16="http://schemas.microsoft.com/office/drawing/2014/main" id="{7C768DA7-E916-471A-906B-C29BF31434D5}"/>
                  </a:ext>
                </a:extLst>
              </p:cNvPr>
              <p:cNvSpPr/>
              <p:nvPr/>
            </p:nvSpPr>
            <p:spPr>
              <a:xfrm rot="4628057" flipH="1">
                <a:off x="3352900" y="4128796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7" name="楕円 1106">
                <a:extLst>
                  <a:ext uri="{FF2B5EF4-FFF2-40B4-BE49-F238E27FC236}">
                    <a16:creationId xmlns:a16="http://schemas.microsoft.com/office/drawing/2014/main" id="{6184EB6C-DFBB-406F-A761-88ABB2104A12}"/>
                  </a:ext>
                </a:extLst>
              </p:cNvPr>
              <p:cNvSpPr/>
              <p:nvPr/>
            </p:nvSpPr>
            <p:spPr>
              <a:xfrm rot="4628057" flipH="1">
                <a:off x="3460829" y="4100793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8" name="楕円 1107">
                <a:extLst>
                  <a:ext uri="{FF2B5EF4-FFF2-40B4-BE49-F238E27FC236}">
                    <a16:creationId xmlns:a16="http://schemas.microsoft.com/office/drawing/2014/main" id="{53594F9B-4C52-4033-BE9D-6A2CAE1F8B7A}"/>
                  </a:ext>
                </a:extLst>
              </p:cNvPr>
              <p:cNvSpPr/>
              <p:nvPr/>
            </p:nvSpPr>
            <p:spPr>
              <a:xfrm rot="4628057" flipH="1">
                <a:off x="3468312" y="4103457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9" name="楕円 1108">
                <a:extLst>
                  <a:ext uri="{FF2B5EF4-FFF2-40B4-BE49-F238E27FC236}">
                    <a16:creationId xmlns:a16="http://schemas.microsoft.com/office/drawing/2014/main" id="{F48673F0-5C63-4F67-B946-7C62D834D0DA}"/>
                  </a:ext>
                </a:extLst>
              </p:cNvPr>
              <p:cNvSpPr/>
              <p:nvPr/>
            </p:nvSpPr>
            <p:spPr>
              <a:xfrm rot="4628057" flipH="1">
                <a:off x="3559051" y="4081575"/>
                <a:ext cx="61448" cy="7208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0" name="楕円 1109">
                <a:extLst>
                  <a:ext uri="{FF2B5EF4-FFF2-40B4-BE49-F238E27FC236}">
                    <a16:creationId xmlns:a16="http://schemas.microsoft.com/office/drawing/2014/main" id="{9E9A2624-A9D1-4488-81F2-4794AB541AB4}"/>
                  </a:ext>
                </a:extLst>
              </p:cNvPr>
              <p:cNvSpPr/>
              <p:nvPr/>
            </p:nvSpPr>
            <p:spPr>
              <a:xfrm rot="4628057" flipH="1">
                <a:off x="3565691" y="4083939"/>
                <a:ext cx="45332" cy="585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1" name="楕円 1110">
                <a:extLst>
                  <a:ext uri="{FF2B5EF4-FFF2-40B4-BE49-F238E27FC236}">
                    <a16:creationId xmlns:a16="http://schemas.microsoft.com/office/drawing/2014/main" id="{7501E6D9-68A9-4354-9758-7E27EA75CFBE}"/>
                  </a:ext>
                </a:extLst>
              </p:cNvPr>
              <p:cNvSpPr/>
              <p:nvPr/>
            </p:nvSpPr>
            <p:spPr>
              <a:xfrm rot="6403520" flipH="1">
                <a:off x="3644675" y="4094150"/>
                <a:ext cx="39317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2" name="楕円 1111">
                <a:extLst>
                  <a:ext uri="{FF2B5EF4-FFF2-40B4-BE49-F238E27FC236}">
                    <a16:creationId xmlns:a16="http://schemas.microsoft.com/office/drawing/2014/main" id="{3AD8C3D6-6E3B-40D3-83B8-3E7B994E5737}"/>
                  </a:ext>
                </a:extLst>
              </p:cNvPr>
              <p:cNvSpPr/>
              <p:nvPr/>
            </p:nvSpPr>
            <p:spPr>
              <a:xfrm rot="6403520" flipH="1">
                <a:off x="3650674" y="4096100"/>
                <a:ext cx="29006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3" name="楕円 1112">
                <a:extLst>
                  <a:ext uri="{FF2B5EF4-FFF2-40B4-BE49-F238E27FC236}">
                    <a16:creationId xmlns:a16="http://schemas.microsoft.com/office/drawing/2014/main" id="{0F49BAAD-74F7-4F2A-B905-036DC88BC2DD}"/>
                  </a:ext>
                </a:extLst>
              </p:cNvPr>
              <p:cNvSpPr/>
              <p:nvPr/>
            </p:nvSpPr>
            <p:spPr>
              <a:xfrm rot="10568047" flipH="1">
                <a:off x="3687396" y="4141407"/>
                <a:ext cx="36365" cy="479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4" name="楕円 1113">
                <a:extLst>
                  <a:ext uri="{FF2B5EF4-FFF2-40B4-BE49-F238E27FC236}">
                    <a16:creationId xmlns:a16="http://schemas.microsoft.com/office/drawing/2014/main" id="{0F740D3C-2901-47B5-B3FD-C7740716D97B}"/>
                  </a:ext>
                </a:extLst>
              </p:cNvPr>
              <p:cNvSpPr/>
              <p:nvPr/>
            </p:nvSpPr>
            <p:spPr>
              <a:xfrm rot="10568047" flipH="1">
                <a:off x="3694978" y="4145565"/>
                <a:ext cx="26828" cy="3894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5" name="楕円 1114">
                <a:extLst>
                  <a:ext uri="{FF2B5EF4-FFF2-40B4-BE49-F238E27FC236}">
                    <a16:creationId xmlns:a16="http://schemas.microsoft.com/office/drawing/2014/main" id="{652E00CF-CB1F-4BA6-B6C7-87C2BEC62653}"/>
                  </a:ext>
                </a:extLst>
              </p:cNvPr>
              <p:cNvSpPr/>
              <p:nvPr/>
            </p:nvSpPr>
            <p:spPr>
              <a:xfrm rot="6037585" flipH="1">
                <a:off x="3476024" y="4313417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6" name="楕円 1115">
                <a:extLst>
                  <a:ext uri="{FF2B5EF4-FFF2-40B4-BE49-F238E27FC236}">
                    <a16:creationId xmlns:a16="http://schemas.microsoft.com/office/drawing/2014/main" id="{0A3E56AA-9494-4FB3-B582-8276EECEFDEE}"/>
                  </a:ext>
                </a:extLst>
              </p:cNvPr>
              <p:cNvSpPr/>
              <p:nvPr/>
            </p:nvSpPr>
            <p:spPr>
              <a:xfrm rot="6037585" flipH="1">
                <a:off x="3485621" y="4315856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7" name="楕円 1116">
                <a:extLst>
                  <a:ext uri="{FF2B5EF4-FFF2-40B4-BE49-F238E27FC236}">
                    <a16:creationId xmlns:a16="http://schemas.microsoft.com/office/drawing/2014/main" id="{5786F326-D84D-4040-AA02-2994D9A7091E}"/>
                  </a:ext>
                </a:extLst>
              </p:cNvPr>
              <p:cNvSpPr/>
              <p:nvPr/>
            </p:nvSpPr>
            <p:spPr>
              <a:xfrm rot="6037585" flipH="1">
                <a:off x="3362593" y="4284457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8" name="楕円 1117">
                <a:extLst>
                  <a:ext uri="{FF2B5EF4-FFF2-40B4-BE49-F238E27FC236}">
                    <a16:creationId xmlns:a16="http://schemas.microsoft.com/office/drawing/2014/main" id="{7CCEE07D-23F2-4B2F-AB8C-B4F437B349EB}"/>
                  </a:ext>
                </a:extLst>
              </p:cNvPr>
              <p:cNvSpPr/>
              <p:nvPr/>
            </p:nvSpPr>
            <p:spPr>
              <a:xfrm rot="6037585" flipH="1">
                <a:off x="3373292" y="4286960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9" name="楕円 1118">
                <a:extLst>
                  <a:ext uri="{FF2B5EF4-FFF2-40B4-BE49-F238E27FC236}">
                    <a16:creationId xmlns:a16="http://schemas.microsoft.com/office/drawing/2014/main" id="{7B1ACAA3-02BF-4D67-8CC1-472FD585D102}"/>
                  </a:ext>
                </a:extLst>
              </p:cNvPr>
              <p:cNvSpPr/>
              <p:nvPr/>
            </p:nvSpPr>
            <p:spPr>
              <a:xfrm rot="5620165" flipH="1">
                <a:off x="3245128" y="4265953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0" name="楕円 1119">
                <a:extLst>
                  <a:ext uri="{FF2B5EF4-FFF2-40B4-BE49-F238E27FC236}">
                    <a16:creationId xmlns:a16="http://schemas.microsoft.com/office/drawing/2014/main" id="{56F904EE-2B7A-4EFC-9F69-F015DAAEEAD2}"/>
                  </a:ext>
                </a:extLst>
              </p:cNvPr>
              <p:cNvSpPr/>
              <p:nvPr/>
            </p:nvSpPr>
            <p:spPr>
              <a:xfrm rot="5620165" flipH="1">
                <a:off x="3255116" y="4268453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1" name="楕円 1120">
                <a:extLst>
                  <a:ext uri="{FF2B5EF4-FFF2-40B4-BE49-F238E27FC236}">
                    <a16:creationId xmlns:a16="http://schemas.microsoft.com/office/drawing/2014/main" id="{32AD60B8-E1C8-4EE3-97C7-D018E21C7B8D}"/>
                  </a:ext>
                </a:extLst>
              </p:cNvPr>
              <p:cNvSpPr/>
              <p:nvPr/>
            </p:nvSpPr>
            <p:spPr>
              <a:xfrm rot="6037585" flipH="1">
                <a:off x="3567131" y="4355842"/>
                <a:ext cx="61448" cy="7208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2" name="楕円 1121">
                <a:extLst>
                  <a:ext uri="{FF2B5EF4-FFF2-40B4-BE49-F238E27FC236}">
                    <a16:creationId xmlns:a16="http://schemas.microsoft.com/office/drawing/2014/main" id="{7853909B-6365-4E2D-A07B-A3F19B4C80B5}"/>
                  </a:ext>
                </a:extLst>
              </p:cNvPr>
              <p:cNvSpPr/>
              <p:nvPr/>
            </p:nvSpPr>
            <p:spPr>
              <a:xfrm rot="6037585" flipH="1">
                <a:off x="3575647" y="4358007"/>
                <a:ext cx="45332" cy="585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3" name="楕円 1122">
                <a:extLst>
                  <a:ext uri="{FF2B5EF4-FFF2-40B4-BE49-F238E27FC236}">
                    <a16:creationId xmlns:a16="http://schemas.microsoft.com/office/drawing/2014/main" id="{A79D0C63-6398-4CD8-85F1-238F272145F4}"/>
                  </a:ext>
                </a:extLst>
              </p:cNvPr>
              <p:cNvSpPr/>
              <p:nvPr/>
            </p:nvSpPr>
            <p:spPr>
              <a:xfrm rot="6993611" flipH="1">
                <a:off x="3651036" y="4390106"/>
                <a:ext cx="55323" cy="62131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4" name="楕円 1123">
                <a:extLst>
                  <a:ext uri="{FF2B5EF4-FFF2-40B4-BE49-F238E27FC236}">
                    <a16:creationId xmlns:a16="http://schemas.microsoft.com/office/drawing/2014/main" id="{DEC958B5-A611-4A87-B8BA-01159ADA452E}"/>
                  </a:ext>
                </a:extLst>
              </p:cNvPr>
              <p:cNvSpPr/>
              <p:nvPr/>
            </p:nvSpPr>
            <p:spPr>
              <a:xfrm rot="6993611" flipH="1">
                <a:off x="3659802" y="4392127"/>
                <a:ext cx="40813" cy="5045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5" name="楕円 1124">
                <a:extLst>
                  <a:ext uri="{FF2B5EF4-FFF2-40B4-BE49-F238E27FC236}">
                    <a16:creationId xmlns:a16="http://schemas.microsoft.com/office/drawing/2014/main" id="{C304AD1C-6761-4BC2-979F-F83A277A457A}"/>
                  </a:ext>
                </a:extLst>
              </p:cNvPr>
              <p:cNvSpPr/>
              <p:nvPr/>
            </p:nvSpPr>
            <p:spPr>
              <a:xfrm rot="7813048" flipH="1">
                <a:off x="3726677" y="4439034"/>
                <a:ext cx="39317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6" name="楕円 1125">
                <a:extLst>
                  <a:ext uri="{FF2B5EF4-FFF2-40B4-BE49-F238E27FC236}">
                    <a16:creationId xmlns:a16="http://schemas.microsoft.com/office/drawing/2014/main" id="{4CFCA720-1862-412F-8A9D-C7718FBD0D3D}"/>
                  </a:ext>
                </a:extLst>
              </p:cNvPr>
              <p:cNvSpPr/>
              <p:nvPr/>
            </p:nvSpPr>
            <p:spPr>
              <a:xfrm rot="7813048" flipH="1">
                <a:off x="3733787" y="4441566"/>
                <a:ext cx="29006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7" name="楕円 1126">
                <a:extLst>
                  <a:ext uri="{FF2B5EF4-FFF2-40B4-BE49-F238E27FC236}">
                    <a16:creationId xmlns:a16="http://schemas.microsoft.com/office/drawing/2014/main" id="{164C4159-12DE-4E23-B3B1-B51A0FDCD945}"/>
                  </a:ext>
                </a:extLst>
              </p:cNvPr>
              <p:cNvSpPr/>
              <p:nvPr/>
            </p:nvSpPr>
            <p:spPr>
              <a:xfrm rot="10054742" flipH="1">
                <a:off x="3755844" y="4511017"/>
                <a:ext cx="42391" cy="5070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8" name="楕円 1127">
                <a:extLst>
                  <a:ext uri="{FF2B5EF4-FFF2-40B4-BE49-F238E27FC236}">
                    <a16:creationId xmlns:a16="http://schemas.microsoft.com/office/drawing/2014/main" id="{CF312126-057A-4270-81A1-694306A16FA3}"/>
                  </a:ext>
                </a:extLst>
              </p:cNvPr>
              <p:cNvSpPr/>
              <p:nvPr/>
            </p:nvSpPr>
            <p:spPr>
              <a:xfrm rot="10054742" flipH="1">
                <a:off x="3766583" y="4514621"/>
                <a:ext cx="29146" cy="4117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9" name="楕円 1128">
                <a:extLst>
                  <a:ext uri="{FF2B5EF4-FFF2-40B4-BE49-F238E27FC236}">
                    <a16:creationId xmlns:a16="http://schemas.microsoft.com/office/drawing/2014/main" id="{168EE5C6-7A3D-48B3-9A11-757B1172F997}"/>
                  </a:ext>
                </a:extLst>
              </p:cNvPr>
              <p:cNvSpPr/>
              <p:nvPr/>
            </p:nvSpPr>
            <p:spPr>
              <a:xfrm rot="12902894" flipH="1">
                <a:off x="3732813" y="4578260"/>
                <a:ext cx="31823" cy="5057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0" name="楕円 1129">
                <a:extLst>
                  <a:ext uri="{FF2B5EF4-FFF2-40B4-BE49-F238E27FC236}">
                    <a16:creationId xmlns:a16="http://schemas.microsoft.com/office/drawing/2014/main" id="{44C62A17-2EF5-4064-987E-7389C0F1C0C4}"/>
                  </a:ext>
                </a:extLst>
              </p:cNvPr>
              <p:cNvSpPr/>
              <p:nvPr/>
            </p:nvSpPr>
            <p:spPr>
              <a:xfrm rot="12902894" flipH="1">
                <a:off x="3739079" y="4584597"/>
                <a:ext cx="23477" cy="410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1" name="楕円 1130">
                <a:extLst>
                  <a:ext uri="{FF2B5EF4-FFF2-40B4-BE49-F238E27FC236}">
                    <a16:creationId xmlns:a16="http://schemas.microsoft.com/office/drawing/2014/main" id="{00724DDC-9917-4EFC-9FDA-4DA74427AEC2}"/>
                  </a:ext>
                </a:extLst>
              </p:cNvPr>
              <p:cNvSpPr/>
              <p:nvPr/>
            </p:nvSpPr>
            <p:spPr>
              <a:xfrm rot="15423794" flipH="1">
                <a:off x="3669808" y="4620552"/>
                <a:ext cx="36446" cy="4553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2" name="楕円 1131">
                <a:extLst>
                  <a:ext uri="{FF2B5EF4-FFF2-40B4-BE49-F238E27FC236}">
                    <a16:creationId xmlns:a16="http://schemas.microsoft.com/office/drawing/2014/main" id="{ED22BF98-1C9B-4EBB-AE52-96C502F868E5}"/>
                  </a:ext>
                </a:extLst>
              </p:cNvPr>
              <p:cNvSpPr/>
              <p:nvPr/>
            </p:nvSpPr>
            <p:spPr>
              <a:xfrm rot="15423794" flipH="1">
                <a:off x="3675379" y="4627491"/>
                <a:ext cx="26887" cy="3697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3" name="楕円 1132">
                <a:extLst>
                  <a:ext uri="{FF2B5EF4-FFF2-40B4-BE49-F238E27FC236}">
                    <a16:creationId xmlns:a16="http://schemas.microsoft.com/office/drawing/2014/main" id="{E82F48C2-D583-4E67-AC99-6625A3B3CFB9}"/>
                  </a:ext>
                </a:extLst>
              </p:cNvPr>
              <p:cNvSpPr/>
              <p:nvPr/>
            </p:nvSpPr>
            <p:spPr>
              <a:xfrm rot="15423794" flipH="1">
                <a:off x="3607717" y="4647734"/>
                <a:ext cx="34332" cy="4289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4" name="楕円 1133">
                <a:extLst>
                  <a:ext uri="{FF2B5EF4-FFF2-40B4-BE49-F238E27FC236}">
                    <a16:creationId xmlns:a16="http://schemas.microsoft.com/office/drawing/2014/main" id="{100E2239-61C6-48AB-9809-5436DAA0541C}"/>
                  </a:ext>
                </a:extLst>
              </p:cNvPr>
              <p:cNvSpPr/>
              <p:nvPr/>
            </p:nvSpPr>
            <p:spPr>
              <a:xfrm rot="15423794" flipH="1">
                <a:off x="3612965" y="4654271"/>
                <a:ext cx="25327" cy="3483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5" name="楕円 1134">
                <a:extLst>
                  <a:ext uri="{FF2B5EF4-FFF2-40B4-BE49-F238E27FC236}">
                    <a16:creationId xmlns:a16="http://schemas.microsoft.com/office/drawing/2014/main" id="{BF98269C-E029-4135-945B-4E8A585A3C93}"/>
                  </a:ext>
                </a:extLst>
              </p:cNvPr>
              <p:cNvSpPr/>
              <p:nvPr/>
            </p:nvSpPr>
            <p:spPr>
              <a:xfrm rot="15423794" flipH="1">
                <a:off x="3551090" y="4662346"/>
                <a:ext cx="27105" cy="3804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6" name="楕円 1135">
                <a:extLst>
                  <a:ext uri="{FF2B5EF4-FFF2-40B4-BE49-F238E27FC236}">
                    <a16:creationId xmlns:a16="http://schemas.microsoft.com/office/drawing/2014/main" id="{9BF62F44-1F29-46B0-9EC3-CCD3EB3FB177}"/>
                  </a:ext>
                </a:extLst>
              </p:cNvPr>
              <p:cNvSpPr/>
              <p:nvPr/>
            </p:nvSpPr>
            <p:spPr>
              <a:xfrm rot="15423794" flipH="1">
                <a:off x="3555143" y="4668000"/>
                <a:ext cx="19996" cy="3089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7" name="楕円 1136">
                <a:extLst>
                  <a:ext uri="{FF2B5EF4-FFF2-40B4-BE49-F238E27FC236}">
                    <a16:creationId xmlns:a16="http://schemas.microsoft.com/office/drawing/2014/main" id="{3619F17B-5DFD-446D-A12F-4B1792D80A1F}"/>
                  </a:ext>
                </a:extLst>
              </p:cNvPr>
              <p:cNvSpPr/>
              <p:nvPr/>
            </p:nvSpPr>
            <p:spPr>
              <a:xfrm rot="5200268" flipH="1">
                <a:off x="3136262" y="4273273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8" name="楕円 1137">
                <a:extLst>
                  <a:ext uri="{FF2B5EF4-FFF2-40B4-BE49-F238E27FC236}">
                    <a16:creationId xmlns:a16="http://schemas.microsoft.com/office/drawing/2014/main" id="{9D90C602-62E1-4FA7-8961-FF49EFF1A9D7}"/>
                  </a:ext>
                </a:extLst>
              </p:cNvPr>
              <p:cNvSpPr/>
              <p:nvPr/>
            </p:nvSpPr>
            <p:spPr>
              <a:xfrm rot="5200268" flipH="1">
                <a:off x="3144582" y="4275767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9" name="楕円 1138">
                <a:extLst>
                  <a:ext uri="{FF2B5EF4-FFF2-40B4-BE49-F238E27FC236}">
                    <a16:creationId xmlns:a16="http://schemas.microsoft.com/office/drawing/2014/main" id="{42ACDEF0-D994-454C-81A1-5FAC38103279}"/>
                  </a:ext>
                </a:extLst>
              </p:cNvPr>
              <p:cNvSpPr/>
              <p:nvPr/>
            </p:nvSpPr>
            <p:spPr>
              <a:xfrm rot="5200268" flipH="1">
                <a:off x="3180328" y="4361755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0" name="楕円 1139">
                <a:extLst>
                  <a:ext uri="{FF2B5EF4-FFF2-40B4-BE49-F238E27FC236}">
                    <a16:creationId xmlns:a16="http://schemas.microsoft.com/office/drawing/2014/main" id="{66A14EAC-589F-4879-8506-4817EA468A1D}"/>
                  </a:ext>
                </a:extLst>
              </p:cNvPr>
              <p:cNvSpPr/>
              <p:nvPr/>
            </p:nvSpPr>
            <p:spPr>
              <a:xfrm rot="5200268" flipH="1">
                <a:off x="3188648" y="4364249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1" name="楕円 1140">
                <a:extLst>
                  <a:ext uri="{FF2B5EF4-FFF2-40B4-BE49-F238E27FC236}">
                    <a16:creationId xmlns:a16="http://schemas.microsoft.com/office/drawing/2014/main" id="{1996623E-5579-4E26-B7C6-17F95B4DE65D}"/>
                  </a:ext>
                </a:extLst>
              </p:cNvPr>
              <p:cNvSpPr/>
              <p:nvPr/>
            </p:nvSpPr>
            <p:spPr>
              <a:xfrm rot="5620165" flipH="1">
                <a:off x="3276851" y="4366302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2" name="楕円 1141">
                <a:extLst>
                  <a:ext uri="{FF2B5EF4-FFF2-40B4-BE49-F238E27FC236}">
                    <a16:creationId xmlns:a16="http://schemas.microsoft.com/office/drawing/2014/main" id="{D0190B08-2195-4619-8C9D-67C055507DA6}"/>
                  </a:ext>
                </a:extLst>
              </p:cNvPr>
              <p:cNvSpPr/>
              <p:nvPr/>
            </p:nvSpPr>
            <p:spPr>
              <a:xfrm rot="5620165" flipH="1">
                <a:off x="3286839" y="4368803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3" name="楕円 1142">
                <a:extLst>
                  <a:ext uri="{FF2B5EF4-FFF2-40B4-BE49-F238E27FC236}">
                    <a16:creationId xmlns:a16="http://schemas.microsoft.com/office/drawing/2014/main" id="{C754E5EE-C289-47B4-881B-445C1656AEC2}"/>
                  </a:ext>
                </a:extLst>
              </p:cNvPr>
              <p:cNvSpPr/>
              <p:nvPr/>
            </p:nvSpPr>
            <p:spPr>
              <a:xfrm rot="6037585" flipH="1">
                <a:off x="3380319" y="4393425"/>
                <a:ext cx="77843" cy="88339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4" name="楕円 1143">
                <a:extLst>
                  <a:ext uri="{FF2B5EF4-FFF2-40B4-BE49-F238E27FC236}">
                    <a16:creationId xmlns:a16="http://schemas.microsoft.com/office/drawing/2014/main" id="{452748EC-0AA2-4354-99A7-EA1E852D1F16}"/>
                  </a:ext>
                </a:extLst>
              </p:cNvPr>
              <p:cNvSpPr/>
              <p:nvPr/>
            </p:nvSpPr>
            <p:spPr>
              <a:xfrm rot="6037585" flipH="1">
                <a:off x="3391018" y="4395928"/>
                <a:ext cx="57427" cy="717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5" name="楕円 1144">
                <a:extLst>
                  <a:ext uri="{FF2B5EF4-FFF2-40B4-BE49-F238E27FC236}">
                    <a16:creationId xmlns:a16="http://schemas.microsoft.com/office/drawing/2014/main" id="{B731849A-CA6A-4B43-AB12-28619862E0DC}"/>
                  </a:ext>
                </a:extLst>
              </p:cNvPr>
              <p:cNvSpPr/>
              <p:nvPr/>
            </p:nvSpPr>
            <p:spPr>
              <a:xfrm rot="6037585" flipH="1">
                <a:off x="3498780" y="4415232"/>
                <a:ext cx="69251" cy="81238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6" name="楕円 1145">
                <a:extLst>
                  <a:ext uri="{FF2B5EF4-FFF2-40B4-BE49-F238E27FC236}">
                    <a16:creationId xmlns:a16="http://schemas.microsoft.com/office/drawing/2014/main" id="{6DE93322-1DD0-4B66-B75B-165B65F2C856}"/>
                  </a:ext>
                </a:extLst>
              </p:cNvPr>
              <p:cNvSpPr/>
              <p:nvPr/>
            </p:nvSpPr>
            <p:spPr>
              <a:xfrm rot="6037585" flipH="1">
                <a:off x="3508377" y="4417671"/>
                <a:ext cx="51089" cy="659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7" name="楕円 1146">
                <a:extLst>
                  <a:ext uri="{FF2B5EF4-FFF2-40B4-BE49-F238E27FC236}">
                    <a16:creationId xmlns:a16="http://schemas.microsoft.com/office/drawing/2014/main" id="{1B973FC6-D920-4504-B543-4067CFCF0656}"/>
                  </a:ext>
                </a:extLst>
              </p:cNvPr>
              <p:cNvSpPr/>
              <p:nvPr/>
            </p:nvSpPr>
            <p:spPr>
              <a:xfrm rot="6037585" flipH="1">
                <a:off x="3598669" y="4435585"/>
                <a:ext cx="61448" cy="7208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8" name="楕円 1147">
                <a:extLst>
                  <a:ext uri="{FF2B5EF4-FFF2-40B4-BE49-F238E27FC236}">
                    <a16:creationId xmlns:a16="http://schemas.microsoft.com/office/drawing/2014/main" id="{9C26D96C-4047-481F-8CEE-B75ED3F4A0C1}"/>
                  </a:ext>
                </a:extLst>
              </p:cNvPr>
              <p:cNvSpPr/>
              <p:nvPr/>
            </p:nvSpPr>
            <p:spPr>
              <a:xfrm rot="6037585" flipH="1">
                <a:off x="3607185" y="4437749"/>
                <a:ext cx="45332" cy="5853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9" name="楕円 1148">
                <a:extLst>
                  <a:ext uri="{FF2B5EF4-FFF2-40B4-BE49-F238E27FC236}">
                    <a16:creationId xmlns:a16="http://schemas.microsoft.com/office/drawing/2014/main" id="{98B29ACB-486E-4F15-83DF-8CD72DA72207}"/>
                  </a:ext>
                </a:extLst>
              </p:cNvPr>
              <p:cNvSpPr/>
              <p:nvPr/>
            </p:nvSpPr>
            <p:spPr>
              <a:xfrm rot="7813048" flipH="1">
                <a:off x="3677053" y="4477660"/>
                <a:ext cx="39317" cy="522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0" name="楕円 1149">
                <a:extLst>
                  <a:ext uri="{FF2B5EF4-FFF2-40B4-BE49-F238E27FC236}">
                    <a16:creationId xmlns:a16="http://schemas.microsoft.com/office/drawing/2014/main" id="{2F2E6181-CF0E-47C0-AEE4-7D5E07450C9D}"/>
                  </a:ext>
                </a:extLst>
              </p:cNvPr>
              <p:cNvSpPr/>
              <p:nvPr/>
            </p:nvSpPr>
            <p:spPr>
              <a:xfrm rot="7813048" flipH="1">
                <a:off x="3684162" y="4480192"/>
                <a:ext cx="29006" cy="4243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1" name="楕円 1150">
                <a:extLst>
                  <a:ext uri="{FF2B5EF4-FFF2-40B4-BE49-F238E27FC236}">
                    <a16:creationId xmlns:a16="http://schemas.microsoft.com/office/drawing/2014/main" id="{B231046E-953A-48E5-8DA1-B3632E39F3D0}"/>
                  </a:ext>
                </a:extLst>
              </p:cNvPr>
              <p:cNvSpPr/>
              <p:nvPr/>
            </p:nvSpPr>
            <p:spPr>
              <a:xfrm rot="11977575" flipH="1">
                <a:off x="3698375" y="4537620"/>
                <a:ext cx="36365" cy="4795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2" name="楕円 1151">
                <a:extLst>
                  <a:ext uri="{FF2B5EF4-FFF2-40B4-BE49-F238E27FC236}">
                    <a16:creationId xmlns:a16="http://schemas.microsoft.com/office/drawing/2014/main" id="{24C50475-7B20-4C99-94E3-76998E49D30B}"/>
                  </a:ext>
                </a:extLst>
              </p:cNvPr>
              <p:cNvSpPr/>
              <p:nvPr/>
            </p:nvSpPr>
            <p:spPr>
              <a:xfrm rot="11977575" flipH="1">
                <a:off x="3705863" y="4542928"/>
                <a:ext cx="26828" cy="3894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3" name="フリーフォーム: 図形 1152">
                <a:extLst>
                  <a:ext uri="{FF2B5EF4-FFF2-40B4-BE49-F238E27FC236}">
                    <a16:creationId xmlns:a16="http://schemas.microsoft.com/office/drawing/2014/main" id="{561C57BF-CF97-4D71-883D-0B2439253759}"/>
                  </a:ext>
                </a:extLst>
              </p:cNvPr>
              <p:cNvSpPr/>
              <p:nvPr/>
            </p:nvSpPr>
            <p:spPr>
              <a:xfrm rot="17491410">
                <a:off x="3406092" y="4574499"/>
                <a:ext cx="121693" cy="87169"/>
              </a:xfrm>
              <a:custGeom>
                <a:avLst/>
                <a:gdLst>
                  <a:gd name="connsiteX0" fmla="*/ 183356 w 185817"/>
                  <a:gd name="connsiteY0" fmla="*/ 763 h 220449"/>
                  <a:gd name="connsiteX1" fmla="*/ 91678 w 185817"/>
                  <a:gd name="connsiteY1" fmla="*/ 160612 h 220449"/>
                  <a:gd name="connsiteX2" fmla="*/ 97887 w 185817"/>
                  <a:gd name="connsiteY2" fmla="*/ 206815 h 220449"/>
                  <a:gd name="connsiteX3" fmla="*/ 103570 w 185817"/>
                  <a:gd name="connsiteY3" fmla="*/ 220449 h 220449"/>
                  <a:gd name="connsiteX4" fmla="*/ 13560 w 185817"/>
                  <a:gd name="connsiteY4" fmla="*/ 220449 h 220449"/>
                  <a:gd name="connsiteX5" fmla="*/ 3725 w 185817"/>
                  <a:gd name="connsiteY5" fmla="*/ 192827 h 220449"/>
                  <a:gd name="connsiteX6" fmla="*/ 0 w 185817"/>
                  <a:gd name="connsiteY6" fmla="*/ 160612 h 220449"/>
                  <a:gd name="connsiteX7" fmla="*/ 183356 w 185817"/>
                  <a:gd name="connsiteY7" fmla="*/ 763 h 220449"/>
                  <a:gd name="connsiteX0" fmla="*/ 183356 w 185817"/>
                  <a:gd name="connsiteY0" fmla="*/ 763 h 356870"/>
                  <a:gd name="connsiteX1" fmla="*/ 91678 w 185817"/>
                  <a:gd name="connsiteY1" fmla="*/ 160612 h 356870"/>
                  <a:gd name="connsiteX2" fmla="*/ 97887 w 185817"/>
                  <a:gd name="connsiteY2" fmla="*/ 206815 h 356870"/>
                  <a:gd name="connsiteX3" fmla="*/ 103570 w 185817"/>
                  <a:gd name="connsiteY3" fmla="*/ 220449 h 356870"/>
                  <a:gd name="connsiteX4" fmla="*/ 102565 w 185817"/>
                  <a:gd name="connsiteY4" fmla="*/ 356870 h 356870"/>
                  <a:gd name="connsiteX5" fmla="*/ 13560 w 185817"/>
                  <a:gd name="connsiteY5" fmla="*/ 220449 h 356870"/>
                  <a:gd name="connsiteX6" fmla="*/ 3725 w 185817"/>
                  <a:gd name="connsiteY6" fmla="*/ 192827 h 356870"/>
                  <a:gd name="connsiteX7" fmla="*/ 0 w 185817"/>
                  <a:gd name="connsiteY7" fmla="*/ 160612 h 356870"/>
                  <a:gd name="connsiteX8" fmla="*/ 183356 w 185817"/>
                  <a:gd name="connsiteY8" fmla="*/ 763 h 356870"/>
                  <a:gd name="connsiteX0" fmla="*/ 102565 w 222437"/>
                  <a:gd name="connsiteY0" fmla="*/ 356870 h 505143"/>
                  <a:gd name="connsiteX1" fmla="*/ 13560 w 222437"/>
                  <a:gd name="connsiteY1" fmla="*/ 220449 h 505143"/>
                  <a:gd name="connsiteX2" fmla="*/ 3725 w 222437"/>
                  <a:gd name="connsiteY2" fmla="*/ 192827 h 505143"/>
                  <a:gd name="connsiteX3" fmla="*/ 0 w 222437"/>
                  <a:gd name="connsiteY3" fmla="*/ 160612 h 505143"/>
                  <a:gd name="connsiteX4" fmla="*/ 183356 w 222437"/>
                  <a:gd name="connsiteY4" fmla="*/ 763 h 505143"/>
                  <a:gd name="connsiteX5" fmla="*/ 91678 w 222437"/>
                  <a:gd name="connsiteY5" fmla="*/ 160612 h 505143"/>
                  <a:gd name="connsiteX6" fmla="*/ 97887 w 222437"/>
                  <a:gd name="connsiteY6" fmla="*/ 206815 h 505143"/>
                  <a:gd name="connsiteX7" fmla="*/ 103570 w 222437"/>
                  <a:gd name="connsiteY7" fmla="*/ 220449 h 505143"/>
                  <a:gd name="connsiteX8" fmla="*/ 222437 w 222437"/>
                  <a:gd name="connsiteY8" fmla="*/ 505143 h 505143"/>
                  <a:gd name="connsiteX0" fmla="*/ 102565 w 185817"/>
                  <a:gd name="connsiteY0" fmla="*/ 356870 h 356870"/>
                  <a:gd name="connsiteX1" fmla="*/ 13560 w 185817"/>
                  <a:gd name="connsiteY1" fmla="*/ 220449 h 356870"/>
                  <a:gd name="connsiteX2" fmla="*/ 3725 w 185817"/>
                  <a:gd name="connsiteY2" fmla="*/ 192827 h 356870"/>
                  <a:gd name="connsiteX3" fmla="*/ 0 w 185817"/>
                  <a:gd name="connsiteY3" fmla="*/ 160612 h 356870"/>
                  <a:gd name="connsiteX4" fmla="*/ 183356 w 185817"/>
                  <a:gd name="connsiteY4" fmla="*/ 763 h 356870"/>
                  <a:gd name="connsiteX5" fmla="*/ 91678 w 185817"/>
                  <a:gd name="connsiteY5" fmla="*/ 160612 h 356870"/>
                  <a:gd name="connsiteX6" fmla="*/ 97887 w 185817"/>
                  <a:gd name="connsiteY6" fmla="*/ 206815 h 356870"/>
                  <a:gd name="connsiteX7" fmla="*/ 103570 w 185817"/>
                  <a:gd name="connsiteY7" fmla="*/ 220449 h 356870"/>
                  <a:gd name="connsiteX0" fmla="*/ 13560 w 185817"/>
                  <a:gd name="connsiteY0" fmla="*/ 220449 h 220449"/>
                  <a:gd name="connsiteX1" fmla="*/ 3725 w 185817"/>
                  <a:gd name="connsiteY1" fmla="*/ 192827 h 220449"/>
                  <a:gd name="connsiteX2" fmla="*/ 0 w 185817"/>
                  <a:gd name="connsiteY2" fmla="*/ 160612 h 220449"/>
                  <a:gd name="connsiteX3" fmla="*/ 183356 w 185817"/>
                  <a:gd name="connsiteY3" fmla="*/ 763 h 220449"/>
                  <a:gd name="connsiteX4" fmla="*/ 91678 w 185817"/>
                  <a:gd name="connsiteY4" fmla="*/ 160612 h 220449"/>
                  <a:gd name="connsiteX5" fmla="*/ 97887 w 185817"/>
                  <a:gd name="connsiteY5" fmla="*/ 206815 h 220449"/>
                  <a:gd name="connsiteX6" fmla="*/ 103570 w 185817"/>
                  <a:gd name="connsiteY6" fmla="*/ 220449 h 220449"/>
                  <a:gd name="connsiteX0" fmla="*/ 13560 w 202971"/>
                  <a:gd name="connsiteY0" fmla="*/ 124650 h 124650"/>
                  <a:gd name="connsiteX1" fmla="*/ 3725 w 202971"/>
                  <a:gd name="connsiteY1" fmla="*/ 97028 h 124650"/>
                  <a:gd name="connsiteX2" fmla="*/ 0 w 202971"/>
                  <a:gd name="connsiteY2" fmla="*/ 64813 h 124650"/>
                  <a:gd name="connsiteX3" fmla="*/ 200521 w 202971"/>
                  <a:gd name="connsiteY3" fmla="*/ 10412 h 124650"/>
                  <a:gd name="connsiteX4" fmla="*/ 91678 w 202971"/>
                  <a:gd name="connsiteY4" fmla="*/ 64813 h 124650"/>
                  <a:gd name="connsiteX5" fmla="*/ 97887 w 202971"/>
                  <a:gd name="connsiteY5" fmla="*/ 111016 h 124650"/>
                  <a:gd name="connsiteX6" fmla="*/ 103570 w 202971"/>
                  <a:gd name="connsiteY6" fmla="*/ 124650 h 124650"/>
                  <a:gd name="connsiteX0" fmla="*/ 13560 w 200521"/>
                  <a:gd name="connsiteY0" fmla="*/ 139793 h 139793"/>
                  <a:gd name="connsiteX1" fmla="*/ 3725 w 200521"/>
                  <a:gd name="connsiteY1" fmla="*/ 112171 h 139793"/>
                  <a:gd name="connsiteX2" fmla="*/ 0 w 200521"/>
                  <a:gd name="connsiteY2" fmla="*/ 79956 h 139793"/>
                  <a:gd name="connsiteX3" fmla="*/ 200521 w 200521"/>
                  <a:gd name="connsiteY3" fmla="*/ 25555 h 139793"/>
                  <a:gd name="connsiteX4" fmla="*/ 91678 w 200521"/>
                  <a:gd name="connsiteY4" fmla="*/ 79956 h 139793"/>
                  <a:gd name="connsiteX5" fmla="*/ 97887 w 200521"/>
                  <a:gd name="connsiteY5" fmla="*/ 126159 h 139793"/>
                  <a:gd name="connsiteX6" fmla="*/ 103570 w 200521"/>
                  <a:gd name="connsiteY6" fmla="*/ 139793 h 139793"/>
                  <a:gd name="connsiteX0" fmla="*/ 13560 w 200521"/>
                  <a:gd name="connsiteY0" fmla="*/ 177660 h 177660"/>
                  <a:gd name="connsiteX1" fmla="*/ 3725 w 200521"/>
                  <a:gd name="connsiteY1" fmla="*/ 150038 h 177660"/>
                  <a:gd name="connsiteX2" fmla="*/ 0 w 200521"/>
                  <a:gd name="connsiteY2" fmla="*/ 117823 h 177660"/>
                  <a:gd name="connsiteX3" fmla="*/ 200521 w 200521"/>
                  <a:gd name="connsiteY3" fmla="*/ 63422 h 177660"/>
                  <a:gd name="connsiteX4" fmla="*/ 91678 w 200521"/>
                  <a:gd name="connsiteY4" fmla="*/ 117823 h 177660"/>
                  <a:gd name="connsiteX5" fmla="*/ 97887 w 200521"/>
                  <a:gd name="connsiteY5" fmla="*/ 164026 h 177660"/>
                  <a:gd name="connsiteX6" fmla="*/ 103570 w 200521"/>
                  <a:gd name="connsiteY6" fmla="*/ 177660 h 177660"/>
                  <a:gd name="connsiteX0" fmla="*/ 13560 w 200521"/>
                  <a:gd name="connsiteY0" fmla="*/ 177662 h 177662"/>
                  <a:gd name="connsiteX1" fmla="*/ 3725 w 200521"/>
                  <a:gd name="connsiteY1" fmla="*/ 150040 h 177662"/>
                  <a:gd name="connsiteX2" fmla="*/ 0 w 200521"/>
                  <a:gd name="connsiteY2" fmla="*/ 117825 h 177662"/>
                  <a:gd name="connsiteX3" fmla="*/ 200521 w 200521"/>
                  <a:gd name="connsiteY3" fmla="*/ 63424 h 177662"/>
                  <a:gd name="connsiteX4" fmla="*/ 91678 w 200521"/>
                  <a:gd name="connsiteY4" fmla="*/ 117825 h 177662"/>
                  <a:gd name="connsiteX5" fmla="*/ 97887 w 200521"/>
                  <a:gd name="connsiteY5" fmla="*/ 164028 h 177662"/>
                  <a:gd name="connsiteX6" fmla="*/ 103570 w 200521"/>
                  <a:gd name="connsiteY6" fmla="*/ 177662 h 17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521" h="177662">
                    <a:moveTo>
                      <a:pt x="13560" y="177662"/>
                    </a:moveTo>
                    <a:lnTo>
                      <a:pt x="3725" y="150040"/>
                    </a:lnTo>
                    <a:cubicBezTo>
                      <a:pt x="1283" y="139635"/>
                      <a:pt x="0" y="128861"/>
                      <a:pt x="0" y="117825"/>
                    </a:cubicBezTo>
                    <a:cubicBezTo>
                      <a:pt x="11580" y="-77689"/>
                      <a:pt x="200840" y="19072"/>
                      <a:pt x="200521" y="63424"/>
                    </a:cubicBezTo>
                    <a:cubicBezTo>
                      <a:pt x="200202" y="107776"/>
                      <a:pt x="109958" y="46472"/>
                      <a:pt x="91678" y="117825"/>
                    </a:cubicBezTo>
                    <a:cubicBezTo>
                      <a:pt x="85733" y="141029"/>
                      <a:pt x="93801" y="149042"/>
                      <a:pt x="97887" y="164028"/>
                    </a:cubicBezTo>
                    <a:lnTo>
                      <a:pt x="103570" y="177662"/>
                    </a:lnTo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4" name="楕円 1153">
                <a:extLst>
                  <a:ext uri="{FF2B5EF4-FFF2-40B4-BE49-F238E27FC236}">
                    <a16:creationId xmlns:a16="http://schemas.microsoft.com/office/drawing/2014/main" id="{BCF13881-D1CE-491D-BFDF-961B7D64DA88}"/>
                  </a:ext>
                </a:extLst>
              </p:cNvPr>
              <p:cNvSpPr/>
              <p:nvPr/>
            </p:nvSpPr>
            <p:spPr>
              <a:xfrm rot="13337624">
                <a:off x="2441057" y="4556001"/>
                <a:ext cx="52272" cy="6202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5" name="楕円 1154">
                <a:extLst>
                  <a:ext uri="{FF2B5EF4-FFF2-40B4-BE49-F238E27FC236}">
                    <a16:creationId xmlns:a16="http://schemas.microsoft.com/office/drawing/2014/main" id="{9784039C-935C-4729-9C45-3DFFF2BAF622}"/>
                  </a:ext>
                </a:extLst>
              </p:cNvPr>
              <p:cNvSpPr/>
              <p:nvPr/>
            </p:nvSpPr>
            <p:spPr>
              <a:xfrm rot="13337624">
                <a:off x="2445209" y="4558938"/>
                <a:ext cx="38563" cy="5036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6" name="楕円 1155">
                <a:extLst>
                  <a:ext uri="{FF2B5EF4-FFF2-40B4-BE49-F238E27FC236}">
                    <a16:creationId xmlns:a16="http://schemas.microsoft.com/office/drawing/2014/main" id="{3009E4A5-8918-449A-BA00-950580550FE5}"/>
                  </a:ext>
                </a:extLst>
              </p:cNvPr>
              <p:cNvSpPr/>
              <p:nvPr/>
            </p:nvSpPr>
            <p:spPr>
              <a:xfrm rot="13337624">
                <a:off x="2492653" y="4488261"/>
                <a:ext cx="58757" cy="6744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7" name="楕円 1156">
                <a:extLst>
                  <a:ext uri="{FF2B5EF4-FFF2-40B4-BE49-F238E27FC236}">
                    <a16:creationId xmlns:a16="http://schemas.microsoft.com/office/drawing/2014/main" id="{BE07F348-653C-42F8-8D78-1FA76A83D9FE}"/>
                  </a:ext>
                </a:extLst>
              </p:cNvPr>
              <p:cNvSpPr/>
              <p:nvPr/>
            </p:nvSpPr>
            <p:spPr>
              <a:xfrm rot="13337624">
                <a:off x="2497394" y="4491334"/>
                <a:ext cx="43347" cy="547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8" name="楕円 1157">
                <a:extLst>
                  <a:ext uri="{FF2B5EF4-FFF2-40B4-BE49-F238E27FC236}">
                    <a16:creationId xmlns:a16="http://schemas.microsoft.com/office/drawing/2014/main" id="{366D9CDB-DB59-473B-AA45-0A0467233EEB}"/>
                  </a:ext>
                </a:extLst>
              </p:cNvPr>
              <p:cNvSpPr/>
              <p:nvPr/>
            </p:nvSpPr>
            <p:spPr>
              <a:xfrm rot="13755044">
                <a:off x="2555743" y="4423592"/>
                <a:ext cx="58757" cy="6744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9" name="楕円 1158">
                <a:extLst>
                  <a:ext uri="{FF2B5EF4-FFF2-40B4-BE49-F238E27FC236}">
                    <a16:creationId xmlns:a16="http://schemas.microsoft.com/office/drawing/2014/main" id="{A7E17E81-FC60-48B3-A815-FECE9C0706CE}"/>
                  </a:ext>
                </a:extLst>
              </p:cNvPr>
              <p:cNvSpPr/>
              <p:nvPr/>
            </p:nvSpPr>
            <p:spPr>
              <a:xfrm rot="13755044">
                <a:off x="2560916" y="4426339"/>
                <a:ext cx="43347" cy="547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0" name="楕円 1159">
                <a:extLst>
                  <a:ext uri="{FF2B5EF4-FFF2-40B4-BE49-F238E27FC236}">
                    <a16:creationId xmlns:a16="http://schemas.microsoft.com/office/drawing/2014/main" id="{04D667FC-24A1-4BB0-8465-2069DE119BFB}"/>
                  </a:ext>
                </a:extLst>
              </p:cNvPr>
              <p:cNvSpPr/>
              <p:nvPr/>
            </p:nvSpPr>
            <p:spPr>
              <a:xfrm rot="13337624">
                <a:off x="2408247" y="4622016"/>
                <a:ext cx="46382" cy="550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1" name="楕円 1160">
                <a:extLst>
                  <a:ext uri="{FF2B5EF4-FFF2-40B4-BE49-F238E27FC236}">
                    <a16:creationId xmlns:a16="http://schemas.microsoft.com/office/drawing/2014/main" id="{4B4BFF93-3ED8-47EB-A7A5-300F70B2B33B}"/>
                  </a:ext>
                </a:extLst>
              </p:cNvPr>
              <p:cNvSpPr/>
              <p:nvPr/>
            </p:nvSpPr>
            <p:spPr>
              <a:xfrm rot="13337624">
                <a:off x="2411932" y="4624622"/>
                <a:ext cx="34217" cy="4469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2" name="楕円 1161">
                <a:extLst>
                  <a:ext uri="{FF2B5EF4-FFF2-40B4-BE49-F238E27FC236}">
                    <a16:creationId xmlns:a16="http://schemas.microsoft.com/office/drawing/2014/main" id="{54BE9BB5-15E1-4E7D-9054-AC3E839222FF}"/>
                  </a:ext>
                </a:extLst>
              </p:cNvPr>
              <p:cNvSpPr/>
              <p:nvPr/>
            </p:nvSpPr>
            <p:spPr>
              <a:xfrm rot="12381598">
                <a:off x="2374507" y="4680552"/>
                <a:ext cx="42238" cy="46897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3" name="楕円 1162">
                <a:extLst>
                  <a:ext uri="{FF2B5EF4-FFF2-40B4-BE49-F238E27FC236}">
                    <a16:creationId xmlns:a16="http://schemas.microsoft.com/office/drawing/2014/main" id="{A3DF01ED-44CE-4385-B55A-BC8005CAA328}"/>
                  </a:ext>
                </a:extLst>
              </p:cNvPr>
              <p:cNvSpPr/>
              <p:nvPr/>
            </p:nvSpPr>
            <p:spPr>
              <a:xfrm rot="12381598">
                <a:off x="2377371" y="4683351"/>
                <a:ext cx="31160" cy="3808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4" name="楕円 1163">
                <a:extLst>
                  <a:ext uri="{FF2B5EF4-FFF2-40B4-BE49-F238E27FC236}">
                    <a16:creationId xmlns:a16="http://schemas.microsoft.com/office/drawing/2014/main" id="{4A69A7B7-0677-4A1F-A758-209924E199A9}"/>
                  </a:ext>
                </a:extLst>
              </p:cNvPr>
              <p:cNvSpPr/>
              <p:nvPr/>
            </p:nvSpPr>
            <p:spPr>
              <a:xfrm rot="11562161">
                <a:off x="2359613" y="4741579"/>
                <a:ext cx="30018" cy="39443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5" name="楕円 1164">
                <a:extLst>
                  <a:ext uri="{FF2B5EF4-FFF2-40B4-BE49-F238E27FC236}">
                    <a16:creationId xmlns:a16="http://schemas.microsoft.com/office/drawing/2014/main" id="{6490343A-30AE-4093-A21F-20FD7E537D6D}"/>
                  </a:ext>
                </a:extLst>
              </p:cNvPr>
              <p:cNvSpPr/>
              <p:nvPr/>
            </p:nvSpPr>
            <p:spPr>
              <a:xfrm rot="11562161">
                <a:off x="2361265" y="4744744"/>
                <a:ext cx="22145" cy="3203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6" name="楕円 1165">
                <a:extLst>
                  <a:ext uri="{FF2B5EF4-FFF2-40B4-BE49-F238E27FC236}">
                    <a16:creationId xmlns:a16="http://schemas.microsoft.com/office/drawing/2014/main" id="{49034E46-5B3F-4584-A75A-C79A05628A6E}"/>
                  </a:ext>
                </a:extLst>
              </p:cNvPr>
              <p:cNvSpPr/>
              <p:nvPr/>
            </p:nvSpPr>
            <p:spPr>
              <a:xfrm rot="9320467">
                <a:off x="2372458" y="4799008"/>
                <a:ext cx="32365" cy="38273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7" name="楕円 1166">
                <a:extLst>
                  <a:ext uri="{FF2B5EF4-FFF2-40B4-BE49-F238E27FC236}">
                    <a16:creationId xmlns:a16="http://schemas.microsoft.com/office/drawing/2014/main" id="{20677CE2-160F-4C28-BC27-6C1AC71A7038}"/>
                  </a:ext>
                </a:extLst>
              </p:cNvPr>
              <p:cNvSpPr/>
              <p:nvPr/>
            </p:nvSpPr>
            <p:spPr>
              <a:xfrm rot="9320467">
                <a:off x="2374472" y="4803783"/>
                <a:ext cx="22253" cy="3108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8" name="楕円 1167">
                <a:extLst>
                  <a:ext uri="{FF2B5EF4-FFF2-40B4-BE49-F238E27FC236}">
                    <a16:creationId xmlns:a16="http://schemas.microsoft.com/office/drawing/2014/main" id="{493FA38F-E2B0-4689-98F8-64C9F6E7A47D}"/>
                  </a:ext>
                </a:extLst>
              </p:cNvPr>
              <p:cNvSpPr/>
              <p:nvPr/>
            </p:nvSpPr>
            <p:spPr>
              <a:xfrm rot="6472315">
                <a:off x="2424769" y="4826360"/>
                <a:ext cx="24020" cy="3861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9" name="楕円 1168">
                <a:extLst>
                  <a:ext uri="{FF2B5EF4-FFF2-40B4-BE49-F238E27FC236}">
                    <a16:creationId xmlns:a16="http://schemas.microsoft.com/office/drawing/2014/main" id="{79844104-1D74-4516-8167-062C3515FEFC}"/>
                  </a:ext>
                </a:extLst>
              </p:cNvPr>
              <p:cNvSpPr/>
              <p:nvPr/>
            </p:nvSpPr>
            <p:spPr>
              <a:xfrm rot="6472315">
                <a:off x="2427372" y="4831896"/>
                <a:ext cx="17721" cy="3135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0" name="楕円 1169">
                <a:extLst>
                  <a:ext uri="{FF2B5EF4-FFF2-40B4-BE49-F238E27FC236}">
                    <a16:creationId xmlns:a16="http://schemas.microsoft.com/office/drawing/2014/main" id="{14C3B127-2936-46F5-BA53-536A6299592B}"/>
                  </a:ext>
                </a:extLst>
              </p:cNvPr>
              <p:cNvSpPr/>
              <p:nvPr/>
            </p:nvSpPr>
            <p:spPr>
              <a:xfrm rot="3951415">
                <a:off x="2478301" y="4824557"/>
                <a:ext cx="27510" cy="3476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1" name="楕円 1170">
                <a:extLst>
                  <a:ext uri="{FF2B5EF4-FFF2-40B4-BE49-F238E27FC236}">
                    <a16:creationId xmlns:a16="http://schemas.microsoft.com/office/drawing/2014/main" id="{912127EB-AAC8-43B7-A22D-12B91F6EB824}"/>
                  </a:ext>
                </a:extLst>
              </p:cNvPr>
              <p:cNvSpPr/>
              <p:nvPr/>
            </p:nvSpPr>
            <p:spPr>
              <a:xfrm rot="3951415">
                <a:off x="2482648" y="4829786"/>
                <a:ext cx="20295" cy="2823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2" name="楕円 1171">
                <a:extLst>
                  <a:ext uri="{FF2B5EF4-FFF2-40B4-BE49-F238E27FC236}">
                    <a16:creationId xmlns:a16="http://schemas.microsoft.com/office/drawing/2014/main" id="{E64BDDDA-246E-499A-B738-54AC164FE7E7}"/>
                  </a:ext>
                </a:extLst>
              </p:cNvPr>
              <p:cNvSpPr/>
              <p:nvPr/>
            </p:nvSpPr>
            <p:spPr>
              <a:xfrm rot="3951415">
                <a:off x="2529476" y="4812349"/>
                <a:ext cx="25914" cy="3275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3" name="楕円 1172">
                <a:extLst>
                  <a:ext uri="{FF2B5EF4-FFF2-40B4-BE49-F238E27FC236}">
                    <a16:creationId xmlns:a16="http://schemas.microsoft.com/office/drawing/2014/main" id="{775C262D-AC28-41F2-B5B9-31AB4718DDDE}"/>
                  </a:ext>
                </a:extLst>
              </p:cNvPr>
              <p:cNvSpPr/>
              <p:nvPr/>
            </p:nvSpPr>
            <p:spPr>
              <a:xfrm rot="3951415">
                <a:off x="2533571" y="4817275"/>
                <a:ext cx="19118" cy="2659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4" name="楕円 1173">
                <a:extLst>
                  <a:ext uri="{FF2B5EF4-FFF2-40B4-BE49-F238E27FC236}">
                    <a16:creationId xmlns:a16="http://schemas.microsoft.com/office/drawing/2014/main" id="{3E05DE23-118A-4B57-8CC5-EC264D1FC90E}"/>
                  </a:ext>
                </a:extLst>
              </p:cNvPr>
              <p:cNvSpPr/>
              <p:nvPr/>
            </p:nvSpPr>
            <p:spPr>
              <a:xfrm rot="3951415">
                <a:off x="2574521" y="4794081"/>
                <a:ext cx="20459" cy="29043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5" name="楕円 1174">
                <a:extLst>
                  <a:ext uri="{FF2B5EF4-FFF2-40B4-BE49-F238E27FC236}">
                    <a16:creationId xmlns:a16="http://schemas.microsoft.com/office/drawing/2014/main" id="{7215AEC8-285C-433C-8882-50A6EBEFE0E0}"/>
                  </a:ext>
                </a:extLst>
              </p:cNvPr>
              <p:cNvSpPr/>
              <p:nvPr/>
            </p:nvSpPr>
            <p:spPr>
              <a:xfrm rot="3951415">
                <a:off x="2577857" y="4798289"/>
                <a:ext cx="15093" cy="2358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6" name="楕円 1175">
                <a:extLst>
                  <a:ext uri="{FF2B5EF4-FFF2-40B4-BE49-F238E27FC236}">
                    <a16:creationId xmlns:a16="http://schemas.microsoft.com/office/drawing/2014/main" id="{2E524675-5ECD-4BB7-BEA2-CB59BFDD1B5D}"/>
                  </a:ext>
                </a:extLst>
              </p:cNvPr>
              <p:cNvSpPr/>
              <p:nvPr/>
            </p:nvSpPr>
            <p:spPr>
              <a:xfrm rot="14174941">
                <a:off x="2643506" y="4450328"/>
                <a:ext cx="52272" cy="6202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7" name="楕円 1176">
                <a:extLst>
                  <a:ext uri="{FF2B5EF4-FFF2-40B4-BE49-F238E27FC236}">
                    <a16:creationId xmlns:a16="http://schemas.microsoft.com/office/drawing/2014/main" id="{D2EA1E1B-F1B8-4540-A005-AA6C97E24153}"/>
                  </a:ext>
                </a:extLst>
              </p:cNvPr>
              <p:cNvSpPr/>
              <p:nvPr/>
            </p:nvSpPr>
            <p:spPr>
              <a:xfrm rot="14174941">
                <a:off x="2648463" y="4452716"/>
                <a:ext cx="38563" cy="5036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8" name="楕円 1177">
                <a:extLst>
                  <a:ext uri="{FF2B5EF4-FFF2-40B4-BE49-F238E27FC236}">
                    <a16:creationId xmlns:a16="http://schemas.microsoft.com/office/drawing/2014/main" id="{CA45A886-379A-4AAE-AB5D-6F04FD78AF62}"/>
                  </a:ext>
                </a:extLst>
              </p:cNvPr>
              <p:cNvSpPr/>
              <p:nvPr/>
            </p:nvSpPr>
            <p:spPr>
              <a:xfrm rot="13755044">
                <a:off x="2582536" y="4498438"/>
                <a:ext cx="58757" cy="6744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9" name="楕円 1178">
                <a:extLst>
                  <a:ext uri="{FF2B5EF4-FFF2-40B4-BE49-F238E27FC236}">
                    <a16:creationId xmlns:a16="http://schemas.microsoft.com/office/drawing/2014/main" id="{5DAAD1BD-A5E5-483A-9736-6176221F42E4}"/>
                  </a:ext>
                </a:extLst>
              </p:cNvPr>
              <p:cNvSpPr/>
              <p:nvPr/>
            </p:nvSpPr>
            <p:spPr>
              <a:xfrm rot="13755044">
                <a:off x="2587709" y="4501185"/>
                <a:ext cx="43347" cy="547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0" name="楕円 1179">
                <a:extLst>
                  <a:ext uri="{FF2B5EF4-FFF2-40B4-BE49-F238E27FC236}">
                    <a16:creationId xmlns:a16="http://schemas.microsoft.com/office/drawing/2014/main" id="{45CE1DED-FCB4-48BA-BDC7-F4A4DA88D8E1}"/>
                  </a:ext>
                </a:extLst>
              </p:cNvPr>
              <p:cNvSpPr/>
              <p:nvPr/>
            </p:nvSpPr>
            <p:spPr>
              <a:xfrm rot="13337624">
                <a:off x="2531940" y="4561915"/>
                <a:ext cx="58757" cy="6744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1" name="楕円 1180">
                <a:extLst>
                  <a:ext uri="{FF2B5EF4-FFF2-40B4-BE49-F238E27FC236}">
                    <a16:creationId xmlns:a16="http://schemas.microsoft.com/office/drawing/2014/main" id="{182CCA6E-3BFF-4549-A983-E044C23D69B9}"/>
                  </a:ext>
                </a:extLst>
              </p:cNvPr>
              <p:cNvSpPr/>
              <p:nvPr/>
            </p:nvSpPr>
            <p:spPr>
              <a:xfrm rot="13337624">
                <a:off x="2536680" y="4564988"/>
                <a:ext cx="43347" cy="547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2" name="楕円 1181">
                <a:extLst>
                  <a:ext uri="{FF2B5EF4-FFF2-40B4-BE49-F238E27FC236}">
                    <a16:creationId xmlns:a16="http://schemas.microsoft.com/office/drawing/2014/main" id="{33F45DFA-01B7-40A4-AB44-9C22979C033F}"/>
                  </a:ext>
                </a:extLst>
              </p:cNvPr>
              <p:cNvSpPr/>
              <p:nvPr/>
            </p:nvSpPr>
            <p:spPr>
              <a:xfrm rot="13337624">
                <a:off x="2473989" y="4627643"/>
                <a:ext cx="52272" cy="6202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3" name="楕円 1182">
                <a:extLst>
                  <a:ext uri="{FF2B5EF4-FFF2-40B4-BE49-F238E27FC236}">
                    <a16:creationId xmlns:a16="http://schemas.microsoft.com/office/drawing/2014/main" id="{F6C8AC9D-B787-4007-AE5F-DF297CEE11C5}"/>
                  </a:ext>
                </a:extLst>
              </p:cNvPr>
              <p:cNvSpPr/>
              <p:nvPr/>
            </p:nvSpPr>
            <p:spPr>
              <a:xfrm rot="13337624">
                <a:off x="2478142" y="4630580"/>
                <a:ext cx="38563" cy="5036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4" name="楕円 1183">
                <a:extLst>
                  <a:ext uri="{FF2B5EF4-FFF2-40B4-BE49-F238E27FC236}">
                    <a16:creationId xmlns:a16="http://schemas.microsoft.com/office/drawing/2014/main" id="{9F050091-3DFF-46CA-A7C3-A1EBE965D196}"/>
                  </a:ext>
                </a:extLst>
              </p:cNvPr>
              <p:cNvSpPr/>
              <p:nvPr/>
            </p:nvSpPr>
            <p:spPr>
              <a:xfrm rot="13337624">
                <a:off x="2425681" y="4684377"/>
                <a:ext cx="46382" cy="550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5" name="楕円 1184">
                <a:extLst>
                  <a:ext uri="{FF2B5EF4-FFF2-40B4-BE49-F238E27FC236}">
                    <a16:creationId xmlns:a16="http://schemas.microsoft.com/office/drawing/2014/main" id="{BDF47772-7446-45A0-B9FC-A7870E3A4595}"/>
                  </a:ext>
                </a:extLst>
              </p:cNvPr>
              <p:cNvSpPr/>
              <p:nvPr/>
            </p:nvSpPr>
            <p:spPr>
              <a:xfrm rot="13337624">
                <a:off x="2429365" y="4686983"/>
                <a:ext cx="34217" cy="4469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6" name="楕円 1185">
                <a:extLst>
                  <a:ext uri="{FF2B5EF4-FFF2-40B4-BE49-F238E27FC236}">
                    <a16:creationId xmlns:a16="http://schemas.microsoft.com/office/drawing/2014/main" id="{67B79977-37DD-49AE-94E1-1831BAFDE18A}"/>
                  </a:ext>
                </a:extLst>
              </p:cNvPr>
              <p:cNvSpPr/>
              <p:nvPr/>
            </p:nvSpPr>
            <p:spPr>
              <a:xfrm rot="11562161">
                <a:off x="2407615" y="4742207"/>
                <a:ext cx="30018" cy="39443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7" name="楕円 1186">
                <a:extLst>
                  <a:ext uri="{FF2B5EF4-FFF2-40B4-BE49-F238E27FC236}">
                    <a16:creationId xmlns:a16="http://schemas.microsoft.com/office/drawing/2014/main" id="{2458B0B6-E17B-4646-9F7D-BA43E8004223}"/>
                  </a:ext>
                </a:extLst>
              </p:cNvPr>
              <p:cNvSpPr/>
              <p:nvPr/>
            </p:nvSpPr>
            <p:spPr>
              <a:xfrm rot="11562161">
                <a:off x="2409267" y="4745372"/>
                <a:ext cx="22145" cy="3203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8" name="楕円 1187">
                <a:extLst>
                  <a:ext uri="{FF2B5EF4-FFF2-40B4-BE49-F238E27FC236}">
                    <a16:creationId xmlns:a16="http://schemas.microsoft.com/office/drawing/2014/main" id="{C3E50929-DD27-4084-BA18-596FD21455FF}"/>
                  </a:ext>
                </a:extLst>
              </p:cNvPr>
              <p:cNvSpPr/>
              <p:nvPr/>
            </p:nvSpPr>
            <p:spPr>
              <a:xfrm rot="7397634">
                <a:off x="2423377" y="4787455"/>
                <a:ext cx="27449" cy="36613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9" name="楕円 1188">
                <a:extLst>
                  <a:ext uri="{FF2B5EF4-FFF2-40B4-BE49-F238E27FC236}">
                    <a16:creationId xmlns:a16="http://schemas.microsoft.com/office/drawing/2014/main" id="{76CC3671-6E9C-4F65-A8AB-11851EBD5458}"/>
                  </a:ext>
                </a:extLst>
              </p:cNvPr>
              <p:cNvSpPr/>
              <p:nvPr/>
            </p:nvSpPr>
            <p:spPr>
              <a:xfrm rot="7397634">
                <a:off x="2425688" y="4792618"/>
                <a:ext cx="20250" cy="2973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0" name="楕円 1189">
                <a:extLst>
                  <a:ext uri="{FF2B5EF4-FFF2-40B4-BE49-F238E27FC236}">
                    <a16:creationId xmlns:a16="http://schemas.microsoft.com/office/drawing/2014/main" id="{DA593628-B4C6-49A1-A150-49A77A9811AE}"/>
                  </a:ext>
                </a:extLst>
              </p:cNvPr>
              <p:cNvSpPr/>
              <p:nvPr/>
            </p:nvSpPr>
            <p:spPr>
              <a:xfrm rot="8262376" flipH="1">
                <a:off x="3279438" y="4556002"/>
                <a:ext cx="52272" cy="6202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1" name="楕円 1190">
                <a:extLst>
                  <a:ext uri="{FF2B5EF4-FFF2-40B4-BE49-F238E27FC236}">
                    <a16:creationId xmlns:a16="http://schemas.microsoft.com/office/drawing/2014/main" id="{93429651-4B41-401A-A184-C50CCCE74FFA}"/>
                  </a:ext>
                </a:extLst>
              </p:cNvPr>
              <p:cNvSpPr/>
              <p:nvPr/>
            </p:nvSpPr>
            <p:spPr>
              <a:xfrm rot="8262376" flipH="1">
                <a:off x="3288995" y="4558939"/>
                <a:ext cx="38563" cy="5036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2" name="楕円 1191">
                <a:extLst>
                  <a:ext uri="{FF2B5EF4-FFF2-40B4-BE49-F238E27FC236}">
                    <a16:creationId xmlns:a16="http://schemas.microsoft.com/office/drawing/2014/main" id="{00CDEFB3-A8F8-467E-8F8C-4573374BA814}"/>
                  </a:ext>
                </a:extLst>
              </p:cNvPr>
              <p:cNvSpPr/>
              <p:nvPr/>
            </p:nvSpPr>
            <p:spPr>
              <a:xfrm rot="8262376" flipH="1">
                <a:off x="3221356" y="4488262"/>
                <a:ext cx="58757" cy="6744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3" name="楕円 1192">
                <a:extLst>
                  <a:ext uri="{FF2B5EF4-FFF2-40B4-BE49-F238E27FC236}">
                    <a16:creationId xmlns:a16="http://schemas.microsoft.com/office/drawing/2014/main" id="{9ACF56DB-08D6-4832-BABB-36EFD973D016}"/>
                  </a:ext>
                </a:extLst>
              </p:cNvPr>
              <p:cNvSpPr/>
              <p:nvPr/>
            </p:nvSpPr>
            <p:spPr>
              <a:xfrm rot="8262376" flipH="1">
                <a:off x="3232026" y="4491335"/>
                <a:ext cx="43347" cy="547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4" name="楕円 1193">
                <a:extLst>
                  <a:ext uri="{FF2B5EF4-FFF2-40B4-BE49-F238E27FC236}">
                    <a16:creationId xmlns:a16="http://schemas.microsoft.com/office/drawing/2014/main" id="{EB007760-2FFE-46E1-BCB0-50F88626B0CF}"/>
                  </a:ext>
                </a:extLst>
              </p:cNvPr>
              <p:cNvSpPr/>
              <p:nvPr/>
            </p:nvSpPr>
            <p:spPr>
              <a:xfrm rot="7844956" flipH="1">
                <a:off x="3158267" y="4423593"/>
                <a:ext cx="58757" cy="6744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5" name="楕円 1194">
                <a:extLst>
                  <a:ext uri="{FF2B5EF4-FFF2-40B4-BE49-F238E27FC236}">
                    <a16:creationId xmlns:a16="http://schemas.microsoft.com/office/drawing/2014/main" id="{2D890789-FBEC-4A94-A5DC-4AE855AD461A}"/>
                  </a:ext>
                </a:extLst>
              </p:cNvPr>
              <p:cNvSpPr/>
              <p:nvPr/>
            </p:nvSpPr>
            <p:spPr>
              <a:xfrm rot="7844956" flipH="1">
                <a:off x="3168504" y="4426340"/>
                <a:ext cx="43347" cy="547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6" name="楕円 1195">
                <a:extLst>
                  <a:ext uri="{FF2B5EF4-FFF2-40B4-BE49-F238E27FC236}">
                    <a16:creationId xmlns:a16="http://schemas.microsoft.com/office/drawing/2014/main" id="{E2121453-B36A-411D-87D9-8318D5F59F30}"/>
                  </a:ext>
                </a:extLst>
              </p:cNvPr>
              <p:cNvSpPr/>
              <p:nvPr/>
            </p:nvSpPr>
            <p:spPr>
              <a:xfrm rot="8262376" flipH="1">
                <a:off x="3318138" y="4622017"/>
                <a:ext cx="46382" cy="550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7" name="楕円 1196">
                <a:extLst>
                  <a:ext uri="{FF2B5EF4-FFF2-40B4-BE49-F238E27FC236}">
                    <a16:creationId xmlns:a16="http://schemas.microsoft.com/office/drawing/2014/main" id="{379A437A-3C0E-49A3-A212-1A6B9B26DD8E}"/>
                  </a:ext>
                </a:extLst>
              </p:cNvPr>
              <p:cNvSpPr/>
              <p:nvPr/>
            </p:nvSpPr>
            <p:spPr>
              <a:xfrm rot="8262376" flipH="1">
                <a:off x="3326618" y="4624623"/>
                <a:ext cx="34217" cy="4469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8" name="楕円 1197">
                <a:extLst>
                  <a:ext uri="{FF2B5EF4-FFF2-40B4-BE49-F238E27FC236}">
                    <a16:creationId xmlns:a16="http://schemas.microsoft.com/office/drawing/2014/main" id="{F1502A7E-3CB2-4837-83E7-8C4738083888}"/>
                  </a:ext>
                </a:extLst>
              </p:cNvPr>
              <p:cNvSpPr/>
              <p:nvPr/>
            </p:nvSpPr>
            <p:spPr>
              <a:xfrm rot="9218402" flipH="1">
                <a:off x="3356021" y="4680553"/>
                <a:ext cx="42238" cy="46897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9" name="楕円 1198">
                <a:extLst>
                  <a:ext uri="{FF2B5EF4-FFF2-40B4-BE49-F238E27FC236}">
                    <a16:creationId xmlns:a16="http://schemas.microsoft.com/office/drawing/2014/main" id="{ACB0D0C7-F3B5-4D80-81AA-7E328D2E579D}"/>
                  </a:ext>
                </a:extLst>
              </p:cNvPr>
              <p:cNvSpPr/>
              <p:nvPr/>
            </p:nvSpPr>
            <p:spPr>
              <a:xfrm rot="9218402" flipH="1">
                <a:off x="3364236" y="4683352"/>
                <a:ext cx="31160" cy="3808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0" name="楕円 1199">
                <a:extLst>
                  <a:ext uri="{FF2B5EF4-FFF2-40B4-BE49-F238E27FC236}">
                    <a16:creationId xmlns:a16="http://schemas.microsoft.com/office/drawing/2014/main" id="{19C605B3-BCE8-4166-BE3B-1FAE88A6E31A}"/>
                  </a:ext>
                </a:extLst>
              </p:cNvPr>
              <p:cNvSpPr/>
              <p:nvPr/>
            </p:nvSpPr>
            <p:spPr>
              <a:xfrm rot="10037839" flipH="1">
                <a:off x="3383136" y="4741580"/>
                <a:ext cx="30018" cy="39443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1" name="楕円 1200">
                <a:extLst>
                  <a:ext uri="{FF2B5EF4-FFF2-40B4-BE49-F238E27FC236}">
                    <a16:creationId xmlns:a16="http://schemas.microsoft.com/office/drawing/2014/main" id="{E0C4C952-486F-440D-826C-0F8C3D7F5B04}"/>
                  </a:ext>
                </a:extLst>
              </p:cNvPr>
              <p:cNvSpPr/>
              <p:nvPr/>
            </p:nvSpPr>
            <p:spPr>
              <a:xfrm rot="10037839" flipH="1">
                <a:off x="3389356" y="4744745"/>
                <a:ext cx="22145" cy="3203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2" name="楕円 1201">
                <a:extLst>
                  <a:ext uri="{FF2B5EF4-FFF2-40B4-BE49-F238E27FC236}">
                    <a16:creationId xmlns:a16="http://schemas.microsoft.com/office/drawing/2014/main" id="{4B1F0F3D-2A41-44E1-B23D-B962D073B764}"/>
                  </a:ext>
                </a:extLst>
              </p:cNvPr>
              <p:cNvSpPr/>
              <p:nvPr/>
            </p:nvSpPr>
            <p:spPr>
              <a:xfrm rot="12279533" flipH="1">
                <a:off x="3367944" y="4799009"/>
                <a:ext cx="32365" cy="38273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3" name="楕円 1202">
                <a:extLst>
                  <a:ext uri="{FF2B5EF4-FFF2-40B4-BE49-F238E27FC236}">
                    <a16:creationId xmlns:a16="http://schemas.microsoft.com/office/drawing/2014/main" id="{7A06D5A1-9171-4821-9292-31705E3F6629}"/>
                  </a:ext>
                </a:extLst>
              </p:cNvPr>
              <p:cNvSpPr/>
              <p:nvPr/>
            </p:nvSpPr>
            <p:spPr>
              <a:xfrm rot="12279533" flipH="1">
                <a:off x="3376043" y="4803784"/>
                <a:ext cx="22253" cy="3108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4" name="楕円 1203">
                <a:extLst>
                  <a:ext uri="{FF2B5EF4-FFF2-40B4-BE49-F238E27FC236}">
                    <a16:creationId xmlns:a16="http://schemas.microsoft.com/office/drawing/2014/main" id="{9AC47321-BB45-497C-8BCF-BAAD0C934AC6}"/>
                  </a:ext>
                </a:extLst>
              </p:cNvPr>
              <p:cNvSpPr/>
              <p:nvPr/>
            </p:nvSpPr>
            <p:spPr>
              <a:xfrm rot="15127685" flipH="1">
                <a:off x="3323977" y="4826361"/>
                <a:ext cx="24020" cy="3861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5" name="楕円 1204">
                <a:extLst>
                  <a:ext uri="{FF2B5EF4-FFF2-40B4-BE49-F238E27FC236}">
                    <a16:creationId xmlns:a16="http://schemas.microsoft.com/office/drawing/2014/main" id="{08D3CC0A-4F64-4335-9490-30777616AD72}"/>
                  </a:ext>
                </a:extLst>
              </p:cNvPr>
              <p:cNvSpPr/>
              <p:nvPr/>
            </p:nvSpPr>
            <p:spPr>
              <a:xfrm rot="15127685" flipH="1">
                <a:off x="3327674" y="4831897"/>
                <a:ext cx="17721" cy="3135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6" name="楕円 1205">
                <a:extLst>
                  <a:ext uri="{FF2B5EF4-FFF2-40B4-BE49-F238E27FC236}">
                    <a16:creationId xmlns:a16="http://schemas.microsoft.com/office/drawing/2014/main" id="{D6F79BD5-CE48-4731-8CC7-5387BE92C88C}"/>
                  </a:ext>
                </a:extLst>
              </p:cNvPr>
              <p:cNvSpPr/>
              <p:nvPr/>
            </p:nvSpPr>
            <p:spPr>
              <a:xfrm rot="17648585" flipH="1">
                <a:off x="3266957" y="4824558"/>
                <a:ext cx="27510" cy="3476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7" name="楕円 1206">
                <a:extLst>
                  <a:ext uri="{FF2B5EF4-FFF2-40B4-BE49-F238E27FC236}">
                    <a16:creationId xmlns:a16="http://schemas.microsoft.com/office/drawing/2014/main" id="{AAB031FC-4EFA-4EBF-8B47-0B6C624CE8DD}"/>
                  </a:ext>
                </a:extLst>
              </p:cNvPr>
              <p:cNvSpPr/>
              <p:nvPr/>
            </p:nvSpPr>
            <p:spPr>
              <a:xfrm rot="17648585" flipH="1">
                <a:off x="3269824" y="4829787"/>
                <a:ext cx="20295" cy="2823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8" name="楕円 1207">
                <a:extLst>
                  <a:ext uri="{FF2B5EF4-FFF2-40B4-BE49-F238E27FC236}">
                    <a16:creationId xmlns:a16="http://schemas.microsoft.com/office/drawing/2014/main" id="{0A4E4AD3-ACBC-4282-B7A8-57B5A37FD991}"/>
                  </a:ext>
                </a:extLst>
              </p:cNvPr>
              <p:cNvSpPr/>
              <p:nvPr/>
            </p:nvSpPr>
            <p:spPr>
              <a:xfrm rot="17648585" flipH="1">
                <a:off x="3217377" y="4812350"/>
                <a:ext cx="25914" cy="32750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9" name="楕円 1208">
                <a:extLst>
                  <a:ext uri="{FF2B5EF4-FFF2-40B4-BE49-F238E27FC236}">
                    <a16:creationId xmlns:a16="http://schemas.microsoft.com/office/drawing/2014/main" id="{2C9D83D6-E776-44BB-BBC5-885128DEC420}"/>
                  </a:ext>
                </a:extLst>
              </p:cNvPr>
              <p:cNvSpPr/>
              <p:nvPr/>
            </p:nvSpPr>
            <p:spPr>
              <a:xfrm rot="17648585" flipH="1">
                <a:off x="3220078" y="4817276"/>
                <a:ext cx="19118" cy="2659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0" name="楕円 1209">
                <a:extLst>
                  <a:ext uri="{FF2B5EF4-FFF2-40B4-BE49-F238E27FC236}">
                    <a16:creationId xmlns:a16="http://schemas.microsoft.com/office/drawing/2014/main" id="{602E2635-3217-4B29-B39C-7F2AE43B0FB0}"/>
                  </a:ext>
                </a:extLst>
              </p:cNvPr>
              <p:cNvSpPr/>
              <p:nvPr/>
            </p:nvSpPr>
            <p:spPr>
              <a:xfrm rot="17648585" flipH="1">
                <a:off x="3177787" y="4794082"/>
                <a:ext cx="20459" cy="29043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1" name="楕円 1210">
                <a:extLst>
                  <a:ext uri="{FF2B5EF4-FFF2-40B4-BE49-F238E27FC236}">
                    <a16:creationId xmlns:a16="http://schemas.microsoft.com/office/drawing/2014/main" id="{BF7A7C01-ECBC-4CF2-9293-9F4CB3EAEA0E}"/>
                  </a:ext>
                </a:extLst>
              </p:cNvPr>
              <p:cNvSpPr/>
              <p:nvPr/>
            </p:nvSpPr>
            <p:spPr>
              <a:xfrm rot="17648585" flipH="1">
                <a:off x="3179817" y="4798290"/>
                <a:ext cx="15093" cy="2358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2" name="楕円 1211">
                <a:extLst>
                  <a:ext uri="{FF2B5EF4-FFF2-40B4-BE49-F238E27FC236}">
                    <a16:creationId xmlns:a16="http://schemas.microsoft.com/office/drawing/2014/main" id="{24FACA52-8CD8-45A8-8B6C-595B05F40392}"/>
                  </a:ext>
                </a:extLst>
              </p:cNvPr>
              <p:cNvSpPr/>
              <p:nvPr/>
            </p:nvSpPr>
            <p:spPr>
              <a:xfrm rot="7425059" flipH="1">
                <a:off x="3076988" y="4450329"/>
                <a:ext cx="52272" cy="6202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3" name="楕円 1212">
                <a:extLst>
                  <a:ext uri="{FF2B5EF4-FFF2-40B4-BE49-F238E27FC236}">
                    <a16:creationId xmlns:a16="http://schemas.microsoft.com/office/drawing/2014/main" id="{17408278-40B4-4076-9111-7EA873834164}"/>
                  </a:ext>
                </a:extLst>
              </p:cNvPr>
              <p:cNvSpPr/>
              <p:nvPr/>
            </p:nvSpPr>
            <p:spPr>
              <a:xfrm rot="7425059" flipH="1">
                <a:off x="3085742" y="4452717"/>
                <a:ext cx="38563" cy="5036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4" name="楕円 1213">
                <a:extLst>
                  <a:ext uri="{FF2B5EF4-FFF2-40B4-BE49-F238E27FC236}">
                    <a16:creationId xmlns:a16="http://schemas.microsoft.com/office/drawing/2014/main" id="{D379CDDA-BB81-4C00-A633-5326074C9EF9}"/>
                  </a:ext>
                </a:extLst>
              </p:cNvPr>
              <p:cNvSpPr/>
              <p:nvPr/>
            </p:nvSpPr>
            <p:spPr>
              <a:xfrm rot="7844956" flipH="1">
                <a:off x="3131474" y="4498439"/>
                <a:ext cx="58757" cy="6744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5" name="楕円 1214">
                <a:extLst>
                  <a:ext uri="{FF2B5EF4-FFF2-40B4-BE49-F238E27FC236}">
                    <a16:creationId xmlns:a16="http://schemas.microsoft.com/office/drawing/2014/main" id="{177AEFBC-C91A-4227-980F-8E0D6185C37C}"/>
                  </a:ext>
                </a:extLst>
              </p:cNvPr>
              <p:cNvSpPr/>
              <p:nvPr/>
            </p:nvSpPr>
            <p:spPr>
              <a:xfrm rot="7844956" flipH="1">
                <a:off x="3141711" y="4501186"/>
                <a:ext cx="43347" cy="547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6" name="楕円 1215">
                <a:extLst>
                  <a:ext uri="{FF2B5EF4-FFF2-40B4-BE49-F238E27FC236}">
                    <a16:creationId xmlns:a16="http://schemas.microsoft.com/office/drawing/2014/main" id="{A1211FC3-AE69-40D3-A6E7-D95F7FDCA602}"/>
                  </a:ext>
                </a:extLst>
              </p:cNvPr>
              <p:cNvSpPr/>
              <p:nvPr/>
            </p:nvSpPr>
            <p:spPr>
              <a:xfrm rot="8262376" flipH="1">
                <a:off x="3182070" y="4561916"/>
                <a:ext cx="58757" cy="67446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7" name="楕円 1216">
                <a:extLst>
                  <a:ext uri="{FF2B5EF4-FFF2-40B4-BE49-F238E27FC236}">
                    <a16:creationId xmlns:a16="http://schemas.microsoft.com/office/drawing/2014/main" id="{4547628D-73DB-4688-A64F-B323819AC1E2}"/>
                  </a:ext>
                </a:extLst>
              </p:cNvPr>
              <p:cNvSpPr/>
              <p:nvPr/>
            </p:nvSpPr>
            <p:spPr>
              <a:xfrm rot="8262376" flipH="1">
                <a:off x="3192740" y="4564989"/>
                <a:ext cx="43347" cy="547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8" name="楕円 1217">
                <a:extLst>
                  <a:ext uri="{FF2B5EF4-FFF2-40B4-BE49-F238E27FC236}">
                    <a16:creationId xmlns:a16="http://schemas.microsoft.com/office/drawing/2014/main" id="{8024C857-DB79-46BD-B2C1-654E62AF6FDE}"/>
                  </a:ext>
                </a:extLst>
              </p:cNvPr>
              <p:cNvSpPr/>
              <p:nvPr/>
            </p:nvSpPr>
            <p:spPr>
              <a:xfrm rot="8262376" flipH="1">
                <a:off x="3246506" y="4627644"/>
                <a:ext cx="52272" cy="62024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9" name="楕円 1218">
                <a:extLst>
                  <a:ext uri="{FF2B5EF4-FFF2-40B4-BE49-F238E27FC236}">
                    <a16:creationId xmlns:a16="http://schemas.microsoft.com/office/drawing/2014/main" id="{E0F2B505-16C3-4F90-B003-9EF212D48A44}"/>
                  </a:ext>
                </a:extLst>
              </p:cNvPr>
              <p:cNvSpPr/>
              <p:nvPr/>
            </p:nvSpPr>
            <p:spPr>
              <a:xfrm rot="8262376" flipH="1">
                <a:off x="3256063" y="4630581"/>
                <a:ext cx="38563" cy="5036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0" name="楕円 1219">
                <a:extLst>
                  <a:ext uri="{FF2B5EF4-FFF2-40B4-BE49-F238E27FC236}">
                    <a16:creationId xmlns:a16="http://schemas.microsoft.com/office/drawing/2014/main" id="{19AF3BA2-D20A-47D9-B86E-0162926262D0}"/>
                  </a:ext>
                </a:extLst>
              </p:cNvPr>
              <p:cNvSpPr/>
              <p:nvPr/>
            </p:nvSpPr>
            <p:spPr>
              <a:xfrm rot="8262376" flipH="1">
                <a:off x="3300704" y="4684378"/>
                <a:ext cx="46382" cy="55035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1" name="楕円 1220">
                <a:extLst>
                  <a:ext uri="{FF2B5EF4-FFF2-40B4-BE49-F238E27FC236}">
                    <a16:creationId xmlns:a16="http://schemas.microsoft.com/office/drawing/2014/main" id="{D412AC85-B604-4C80-8074-7ACB264C8B7B}"/>
                  </a:ext>
                </a:extLst>
              </p:cNvPr>
              <p:cNvSpPr/>
              <p:nvPr/>
            </p:nvSpPr>
            <p:spPr>
              <a:xfrm rot="8262376" flipH="1">
                <a:off x="3309185" y="4686984"/>
                <a:ext cx="34217" cy="4469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2" name="楕円 1221">
                <a:extLst>
                  <a:ext uri="{FF2B5EF4-FFF2-40B4-BE49-F238E27FC236}">
                    <a16:creationId xmlns:a16="http://schemas.microsoft.com/office/drawing/2014/main" id="{685DD111-C591-4EE1-B6FD-47C3BDFA3029}"/>
                  </a:ext>
                </a:extLst>
              </p:cNvPr>
              <p:cNvSpPr/>
              <p:nvPr/>
            </p:nvSpPr>
            <p:spPr>
              <a:xfrm rot="10037839" flipH="1">
                <a:off x="3335134" y="4742208"/>
                <a:ext cx="30018" cy="39443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3" name="楕円 1222">
                <a:extLst>
                  <a:ext uri="{FF2B5EF4-FFF2-40B4-BE49-F238E27FC236}">
                    <a16:creationId xmlns:a16="http://schemas.microsoft.com/office/drawing/2014/main" id="{E7E59B90-C43D-4E94-AAC2-F567F9973C38}"/>
                  </a:ext>
                </a:extLst>
              </p:cNvPr>
              <p:cNvSpPr/>
              <p:nvPr/>
            </p:nvSpPr>
            <p:spPr>
              <a:xfrm rot="10037839" flipH="1">
                <a:off x="3341354" y="4745373"/>
                <a:ext cx="22145" cy="3203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4" name="楕円 1223">
                <a:extLst>
                  <a:ext uri="{FF2B5EF4-FFF2-40B4-BE49-F238E27FC236}">
                    <a16:creationId xmlns:a16="http://schemas.microsoft.com/office/drawing/2014/main" id="{9741C01F-382D-4495-ADE5-40025F7DDC2C}"/>
                  </a:ext>
                </a:extLst>
              </p:cNvPr>
              <p:cNvSpPr/>
              <p:nvPr/>
            </p:nvSpPr>
            <p:spPr>
              <a:xfrm rot="14202366" flipH="1">
                <a:off x="3321941" y="4787456"/>
                <a:ext cx="27449" cy="36613"/>
              </a:xfrm>
              <a:prstGeom prst="ellipse">
                <a:avLst/>
              </a:prstGeom>
              <a:gradFill>
                <a:gsLst>
                  <a:gs pos="15000">
                    <a:srgbClr val="C00000"/>
                  </a:gs>
                  <a:gs pos="57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5" name="楕円 1224">
                <a:extLst>
                  <a:ext uri="{FF2B5EF4-FFF2-40B4-BE49-F238E27FC236}">
                    <a16:creationId xmlns:a16="http://schemas.microsoft.com/office/drawing/2014/main" id="{B65251EA-3D48-49DA-A1A6-9A965BC95229}"/>
                  </a:ext>
                </a:extLst>
              </p:cNvPr>
              <p:cNvSpPr/>
              <p:nvPr/>
            </p:nvSpPr>
            <p:spPr>
              <a:xfrm rot="14202366" flipH="1">
                <a:off x="3326829" y="4792619"/>
                <a:ext cx="20250" cy="2973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6" name="フリーフォーム: 図形 1225">
                <a:extLst>
                  <a:ext uri="{FF2B5EF4-FFF2-40B4-BE49-F238E27FC236}">
                    <a16:creationId xmlns:a16="http://schemas.microsoft.com/office/drawing/2014/main" id="{3215D438-0892-47C2-893F-2DA2BA6310FA}"/>
                  </a:ext>
                </a:extLst>
              </p:cNvPr>
              <p:cNvSpPr/>
              <p:nvPr/>
            </p:nvSpPr>
            <p:spPr>
              <a:xfrm>
                <a:off x="2524880" y="3461752"/>
                <a:ext cx="715892" cy="995563"/>
              </a:xfrm>
              <a:custGeom>
                <a:avLst/>
                <a:gdLst>
                  <a:gd name="connsiteX0" fmla="*/ 357946 w 715892"/>
                  <a:gd name="connsiteY0" fmla="*/ 0 h 995563"/>
                  <a:gd name="connsiteX1" fmla="*/ 715892 w 715892"/>
                  <a:gd name="connsiteY1" fmla="*/ 469783 h 995563"/>
                  <a:gd name="connsiteX2" fmla="*/ 611052 w 715892"/>
                  <a:gd name="connsiteY2" fmla="*/ 801969 h 995563"/>
                  <a:gd name="connsiteX3" fmla="*/ 595524 w 715892"/>
                  <a:gd name="connsiteY3" fmla="*/ 818785 h 995563"/>
                  <a:gd name="connsiteX4" fmla="*/ 600312 w 715892"/>
                  <a:gd name="connsiteY4" fmla="*/ 860313 h 995563"/>
                  <a:gd name="connsiteX5" fmla="*/ 559823 w 715892"/>
                  <a:gd name="connsiteY5" fmla="*/ 976206 h 995563"/>
                  <a:gd name="connsiteX6" fmla="*/ 541557 w 715892"/>
                  <a:gd name="connsiteY6" fmla="*/ 995563 h 995563"/>
                  <a:gd name="connsiteX7" fmla="*/ 497275 w 715892"/>
                  <a:gd name="connsiteY7" fmla="*/ 964018 h 995563"/>
                  <a:gd name="connsiteX8" fmla="*/ 357946 w 715892"/>
                  <a:gd name="connsiteY8" fmla="*/ 927100 h 995563"/>
                  <a:gd name="connsiteX9" fmla="*/ 218617 w 715892"/>
                  <a:gd name="connsiteY9" fmla="*/ 964018 h 995563"/>
                  <a:gd name="connsiteX10" fmla="*/ 180666 w 715892"/>
                  <a:gd name="connsiteY10" fmla="*/ 991053 h 995563"/>
                  <a:gd name="connsiteX11" fmla="*/ 166655 w 715892"/>
                  <a:gd name="connsiteY11" fmla="*/ 976206 h 995563"/>
                  <a:gd name="connsiteX12" fmla="*/ 126167 w 715892"/>
                  <a:gd name="connsiteY12" fmla="*/ 860313 h 995563"/>
                  <a:gd name="connsiteX13" fmla="*/ 129780 w 715892"/>
                  <a:gd name="connsiteY13" fmla="*/ 828975 h 995563"/>
                  <a:gd name="connsiteX14" fmla="*/ 104840 w 715892"/>
                  <a:gd name="connsiteY14" fmla="*/ 801969 h 995563"/>
                  <a:gd name="connsiteX15" fmla="*/ 0 w 715892"/>
                  <a:gd name="connsiteY15" fmla="*/ 469783 h 995563"/>
                  <a:gd name="connsiteX16" fmla="*/ 357946 w 715892"/>
                  <a:gd name="connsiteY16" fmla="*/ 0 h 995563"/>
                  <a:gd name="connsiteX0" fmla="*/ 357946 w 715892"/>
                  <a:gd name="connsiteY0" fmla="*/ 927100 h 1018540"/>
                  <a:gd name="connsiteX1" fmla="*/ 218617 w 715892"/>
                  <a:gd name="connsiteY1" fmla="*/ 964018 h 1018540"/>
                  <a:gd name="connsiteX2" fmla="*/ 180666 w 715892"/>
                  <a:gd name="connsiteY2" fmla="*/ 991053 h 1018540"/>
                  <a:gd name="connsiteX3" fmla="*/ 166655 w 715892"/>
                  <a:gd name="connsiteY3" fmla="*/ 976206 h 1018540"/>
                  <a:gd name="connsiteX4" fmla="*/ 126167 w 715892"/>
                  <a:gd name="connsiteY4" fmla="*/ 860313 h 1018540"/>
                  <a:gd name="connsiteX5" fmla="*/ 129780 w 715892"/>
                  <a:gd name="connsiteY5" fmla="*/ 828975 h 1018540"/>
                  <a:gd name="connsiteX6" fmla="*/ 104840 w 715892"/>
                  <a:gd name="connsiteY6" fmla="*/ 801969 h 1018540"/>
                  <a:gd name="connsiteX7" fmla="*/ 0 w 715892"/>
                  <a:gd name="connsiteY7" fmla="*/ 469783 h 1018540"/>
                  <a:gd name="connsiteX8" fmla="*/ 357946 w 715892"/>
                  <a:gd name="connsiteY8" fmla="*/ 0 h 1018540"/>
                  <a:gd name="connsiteX9" fmla="*/ 715892 w 715892"/>
                  <a:gd name="connsiteY9" fmla="*/ 469783 h 1018540"/>
                  <a:gd name="connsiteX10" fmla="*/ 611052 w 715892"/>
                  <a:gd name="connsiteY10" fmla="*/ 801969 h 1018540"/>
                  <a:gd name="connsiteX11" fmla="*/ 595524 w 715892"/>
                  <a:gd name="connsiteY11" fmla="*/ 818785 h 1018540"/>
                  <a:gd name="connsiteX12" fmla="*/ 600312 w 715892"/>
                  <a:gd name="connsiteY12" fmla="*/ 860313 h 1018540"/>
                  <a:gd name="connsiteX13" fmla="*/ 559823 w 715892"/>
                  <a:gd name="connsiteY13" fmla="*/ 976206 h 1018540"/>
                  <a:gd name="connsiteX14" fmla="*/ 541557 w 715892"/>
                  <a:gd name="connsiteY14" fmla="*/ 995563 h 1018540"/>
                  <a:gd name="connsiteX15" fmla="*/ 497275 w 715892"/>
                  <a:gd name="connsiteY15" fmla="*/ 964018 h 1018540"/>
                  <a:gd name="connsiteX16" fmla="*/ 449386 w 715892"/>
                  <a:gd name="connsiteY16" fmla="*/ 1018540 h 1018540"/>
                  <a:gd name="connsiteX0" fmla="*/ 218617 w 715892"/>
                  <a:gd name="connsiteY0" fmla="*/ 964018 h 1018540"/>
                  <a:gd name="connsiteX1" fmla="*/ 180666 w 715892"/>
                  <a:gd name="connsiteY1" fmla="*/ 991053 h 1018540"/>
                  <a:gd name="connsiteX2" fmla="*/ 166655 w 715892"/>
                  <a:gd name="connsiteY2" fmla="*/ 976206 h 1018540"/>
                  <a:gd name="connsiteX3" fmla="*/ 126167 w 715892"/>
                  <a:gd name="connsiteY3" fmla="*/ 860313 h 1018540"/>
                  <a:gd name="connsiteX4" fmla="*/ 129780 w 715892"/>
                  <a:gd name="connsiteY4" fmla="*/ 828975 h 1018540"/>
                  <a:gd name="connsiteX5" fmla="*/ 104840 w 715892"/>
                  <a:gd name="connsiteY5" fmla="*/ 801969 h 1018540"/>
                  <a:gd name="connsiteX6" fmla="*/ 0 w 715892"/>
                  <a:gd name="connsiteY6" fmla="*/ 469783 h 1018540"/>
                  <a:gd name="connsiteX7" fmla="*/ 357946 w 715892"/>
                  <a:gd name="connsiteY7" fmla="*/ 0 h 1018540"/>
                  <a:gd name="connsiteX8" fmla="*/ 715892 w 715892"/>
                  <a:gd name="connsiteY8" fmla="*/ 469783 h 1018540"/>
                  <a:gd name="connsiteX9" fmla="*/ 611052 w 715892"/>
                  <a:gd name="connsiteY9" fmla="*/ 801969 h 1018540"/>
                  <a:gd name="connsiteX10" fmla="*/ 595524 w 715892"/>
                  <a:gd name="connsiteY10" fmla="*/ 818785 h 1018540"/>
                  <a:gd name="connsiteX11" fmla="*/ 600312 w 715892"/>
                  <a:gd name="connsiteY11" fmla="*/ 860313 h 1018540"/>
                  <a:gd name="connsiteX12" fmla="*/ 559823 w 715892"/>
                  <a:gd name="connsiteY12" fmla="*/ 976206 h 1018540"/>
                  <a:gd name="connsiteX13" fmla="*/ 541557 w 715892"/>
                  <a:gd name="connsiteY13" fmla="*/ 995563 h 1018540"/>
                  <a:gd name="connsiteX14" fmla="*/ 497275 w 715892"/>
                  <a:gd name="connsiteY14" fmla="*/ 964018 h 1018540"/>
                  <a:gd name="connsiteX15" fmla="*/ 449386 w 715892"/>
                  <a:gd name="connsiteY15" fmla="*/ 1018540 h 1018540"/>
                  <a:gd name="connsiteX0" fmla="*/ 218617 w 715892"/>
                  <a:gd name="connsiteY0" fmla="*/ 964018 h 995563"/>
                  <a:gd name="connsiteX1" fmla="*/ 180666 w 715892"/>
                  <a:gd name="connsiteY1" fmla="*/ 991053 h 995563"/>
                  <a:gd name="connsiteX2" fmla="*/ 166655 w 715892"/>
                  <a:gd name="connsiteY2" fmla="*/ 976206 h 995563"/>
                  <a:gd name="connsiteX3" fmla="*/ 126167 w 715892"/>
                  <a:gd name="connsiteY3" fmla="*/ 860313 h 995563"/>
                  <a:gd name="connsiteX4" fmla="*/ 129780 w 715892"/>
                  <a:gd name="connsiteY4" fmla="*/ 828975 h 995563"/>
                  <a:gd name="connsiteX5" fmla="*/ 104840 w 715892"/>
                  <a:gd name="connsiteY5" fmla="*/ 801969 h 995563"/>
                  <a:gd name="connsiteX6" fmla="*/ 0 w 715892"/>
                  <a:gd name="connsiteY6" fmla="*/ 469783 h 995563"/>
                  <a:gd name="connsiteX7" fmla="*/ 357946 w 715892"/>
                  <a:gd name="connsiteY7" fmla="*/ 0 h 995563"/>
                  <a:gd name="connsiteX8" fmla="*/ 715892 w 715892"/>
                  <a:gd name="connsiteY8" fmla="*/ 469783 h 995563"/>
                  <a:gd name="connsiteX9" fmla="*/ 611052 w 715892"/>
                  <a:gd name="connsiteY9" fmla="*/ 801969 h 995563"/>
                  <a:gd name="connsiteX10" fmla="*/ 595524 w 715892"/>
                  <a:gd name="connsiteY10" fmla="*/ 818785 h 995563"/>
                  <a:gd name="connsiteX11" fmla="*/ 600312 w 715892"/>
                  <a:gd name="connsiteY11" fmla="*/ 860313 h 995563"/>
                  <a:gd name="connsiteX12" fmla="*/ 559823 w 715892"/>
                  <a:gd name="connsiteY12" fmla="*/ 976206 h 995563"/>
                  <a:gd name="connsiteX13" fmla="*/ 541557 w 715892"/>
                  <a:gd name="connsiteY13" fmla="*/ 995563 h 995563"/>
                  <a:gd name="connsiteX14" fmla="*/ 497275 w 715892"/>
                  <a:gd name="connsiteY14" fmla="*/ 964018 h 995563"/>
                  <a:gd name="connsiteX0" fmla="*/ 218617 w 715892"/>
                  <a:gd name="connsiteY0" fmla="*/ 964018 h 995563"/>
                  <a:gd name="connsiteX1" fmla="*/ 180666 w 715892"/>
                  <a:gd name="connsiteY1" fmla="*/ 991053 h 995563"/>
                  <a:gd name="connsiteX2" fmla="*/ 166655 w 715892"/>
                  <a:gd name="connsiteY2" fmla="*/ 976206 h 995563"/>
                  <a:gd name="connsiteX3" fmla="*/ 126167 w 715892"/>
                  <a:gd name="connsiteY3" fmla="*/ 860313 h 995563"/>
                  <a:gd name="connsiteX4" fmla="*/ 129780 w 715892"/>
                  <a:gd name="connsiteY4" fmla="*/ 828975 h 995563"/>
                  <a:gd name="connsiteX5" fmla="*/ 104840 w 715892"/>
                  <a:gd name="connsiteY5" fmla="*/ 801969 h 995563"/>
                  <a:gd name="connsiteX6" fmla="*/ 0 w 715892"/>
                  <a:gd name="connsiteY6" fmla="*/ 469783 h 995563"/>
                  <a:gd name="connsiteX7" fmla="*/ 357946 w 715892"/>
                  <a:gd name="connsiteY7" fmla="*/ 0 h 995563"/>
                  <a:gd name="connsiteX8" fmla="*/ 715892 w 715892"/>
                  <a:gd name="connsiteY8" fmla="*/ 469783 h 995563"/>
                  <a:gd name="connsiteX9" fmla="*/ 611052 w 715892"/>
                  <a:gd name="connsiteY9" fmla="*/ 801969 h 995563"/>
                  <a:gd name="connsiteX10" fmla="*/ 595524 w 715892"/>
                  <a:gd name="connsiteY10" fmla="*/ 818785 h 995563"/>
                  <a:gd name="connsiteX11" fmla="*/ 600312 w 715892"/>
                  <a:gd name="connsiteY11" fmla="*/ 860313 h 995563"/>
                  <a:gd name="connsiteX12" fmla="*/ 559823 w 715892"/>
                  <a:gd name="connsiteY12" fmla="*/ 976206 h 995563"/>
                  <a:gd name="connsiteX13" fmla="*/ 541557 w 715892"/>
                  <a:gd name="connsiteY13" fmla="*/ 995563 h 995563"/>
                  <a:gd name="connsiteX0" fmla="*/ 180666 w 715892"/>
                  <a:gd name="connsiteY0" fmla="*/ 991053 h 995563"/>
                  <a:gd name="connsiteX1" fmla="*/ 166655 w 715892"/>
                  <a:gd name="connsiteY1" fmla="*/ 976206 h 995563"/>
                  <a:gd name="connsiteX2" fmla="*/ 126167 w 715892"/>
                  <a:gd name="connsiteY2" fmla="*/ 860313 h 995563"/>
                  <a:gd name="connsiteX3" fmla="*/ 129780 w 715892"/>
                  <a:gd name="connsiteY3" fmla="*/ 828975 h 995563"/>
                  <a:gd name="connsiteX4" fmla="*/ 104840 w 715892"/>
                  <a:gd name="connsiteY4" fmla="*/ 801969 h 995563"/>
                  <a:gd name="connsiteX5" fmla="*/ 0 w 715892"/>
                  <a:gd name="connsiteY5" fmla="*/ 469783 h 995563"/>
                  <a:gd name="connsiteX6" fmla="*/ 357946 w 715892"/>
                  <a:gd name="connsiteY6" fmla="*/ 0 h 995563"/>
                  <a:gd name="connsiteX7" fmla="*/ 715892 w 715892"/>
                  <a:gd name="connsiteY7" fmla="*/ 469783 h 995563"/>
                  <a:gd name="connsiteX8" fmla="*/ 611052 w 715892"/>
                  <a:gd name="connsiteY8" fmla="*/ 801969 h 995563"/>
                  <a:gd name="connsiteX9" fmla="*/ 595524 w 715892"/>
                  <a:gd name="connsiteY9" fmla="*/ 818785 h 995563"/>
                  <a:gd name="connsiteX10" fmla="*/ 600312 w 715892"/>
                  <a:gd name="connsiteY10" fmla="*/ 860313 h 995563"/>
                  <a:gd name="connsiteX11" fmla="*/ 559823 w 715892"/>
                  <a:gd name="connsiteY11" fmla="*/ 976206 h 995563"/>
                  <a:gd name="connsiteX12" fmla="*/ 541557 w 715892"/>
                  <a:gd name="connsiteY12" fmla="*/ 995563 h 995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5892" h="995563">
                    <a:moveTo>
                      <a:pt x="180666" y="991053"/>
                    </a:moveTo>
                    <a:lnTo>
                      <a:pt x="166655" y="976206"/>
                    </a:lnTo>
                    <a:cubicBezTo>
                      <a:pt x="141093" y="943124"/>
                      <a:pt x="126167" y="903242"/>
                      <a:pt x="126167" y="860313"/>
                    </a:cubicBezTo>
                    <a:lnTo>
                      <a:pt x="129780" y="828975"/>
                    </a:lnTo>
                    <a:lnTo>
                      <a:pt x="104840" y="801969"/>
                    </a:lnTo>
                    <a:cubicBezTo>
                      <a:pt x="40064" y="716955"/>
                      <a:pt x="0" y="599510"/>
                      <a:pt x="0" y="469783"/>
                    </a:cubicBezTo>
                    <a:cubicBezTo>
                      <a:pt x="0" y="210329"/>
                      <a:pt x="160258" y="0"/>
                      <a:pt x="357946" y="0"/>
                    </a:cubicBezTo>
                    <a:cubicBezTo>
                      <a:pt x="555635" y="0"/>
                      <a:pt x="715892" y="210329"/>
                      <a:pt x="715892" y="469783"/>
                    </a:cubicBezTo>
                    <a:cubicBezTo>
                      <a:pt x="715892" y="599510"/>
                      <a:pt x="675828" y="716955"/>
                      <a:pt x="611052" y="801969"/>
                    </a:cubicBezTo>
                    <a:lnTo>
                      <a:pt x="595524" y="818785"/>
                    </a:lnTo>
                    <a:lnTo>
                      <a:pt x="600312" y="860313"/>
                    </a:lnTo>
                    <a:cubicBezTo>
                      <a:pt x="600312" y="903242"/>
                      <a:pt x="585386" y="943124"/>
                      <a:pt x="559823" y="976206"/>
                    </a:cubicBezTo>
                    <a:lnTo>
                      <a:pt x="541557" y="995563"/>
                    </a:lnTo>
                  </a:path>
                </a:pathLst>
              </a:custGeom>
              <a:gradFill>
                <a:gsLst>
                  <a:gs pos="100000">
                    <a:srgbClr val="C00000"/>
                  </a:gs>
                  <a:gs pos="25655">
                    <a:srgbClr val="FF826D"/>
                  </a:gs>
                  <a:gs pos="17716">
                    <a:srgbClr val="FF997B"/>
                  </a:gs>
                  <a:gs pos="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27" name="グループ化 1226">
                <a:extLst>
                  <a:ext uri="{FF2B5EF4-FFF2-40B4-BE49-F238E27FC236}">
                    <a16:creationId xmlns:a16="http://schemas.microsoft.com/office/drawing/2014/main" id="{944B12BC-3AED-4C2B-8A03-C9C9F302BC4E}"/>
                  </a:ext>
                </a:extLst>
              </p:cNvPr>
              <p:cNvGrpSpPr/>
              <p:nvPr/>
            </p:nvGrpSpPr>
            <p:grpSpPr>
              <a:xfrm>
                <a:off x="2653799" y="4249824"/>
                <a:ext cx="473358" cy="90931"/>
                <a:chOff x="2650550" y="3149316"/>
                <a:chExt cx="479936" cy="92195"/>
              </a:xfrm>
            </p:grpSpPr>
            <p:sp>
              <p:nvSpPr>
                <p:cNvPr id="1228" name="楕円 1227">
                  <a:extLst>
                    <a:ext uri="{FF2B5EF4-FFF2-40B4-BE49-F238E27FC236}">
                      <a16:creationId xmlns:a16="http://schemas.microsoft.com/office/drawing/2014/main" id="{1652C1F6-B04A-4BBB-99A1-4D7F7AD0A8ED}"/>
                    </a:ext>
                  </a:extLst>
                </p:cNvPr>
                <p:cNvSpPr/>
                <p:nvPr/>
              </p:nvSpPr>
              <p:spPr>
                <a:xfrm>
                  <a:off x="2650550" y="3149316"/>
                  <a:ext cx="74514" cy="9219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9" name="楕円 1228">
                  <a:extLst>
                    <a:ext uri="{FF2B5EF4-FFF2-40B4-BE49-F238E27FC236}">
                      <a16:creationId xmlns:a16="http://schemas.microsoft.com/office/drawing/2014/main" id="{B0FB4102-AA86-443F-8312-D4BFF171D87D}"/>
                    </a:ext>
                  </a:extLst>
                </p:cNvPr>
                <p:cNvSpPr/>
                <p:nvPr/>
              </p:nvSpPr>
              <p:spPr>
                <a:xfrm>
                  <a:off x="3055972" y="3149316"/>
                  <a:ext cx="74514" cy="9219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242" name="グループ化 1241">
            <a:extLst>
              <a:ext uri="{FF2B5EF4-FFF2-40B4-BE49-F238E27FC236}">
                <a16:creationId xmlns:a16="http://schemas.microsoft.com/office/drawing/2014/main" id="{A71718EE-5AAD-4A2D-B84E-1D18F1CDE5DD}"/>
              </a:ext>
            </a:extLst>
          </p:cNvPr>
          <p:cNvGrpSpPr/>
          <p:nvPr/>
        </p:nvGrpSpPr>
        <p:grpSpPr>
          <a:xfrm>
            <a:off x="6929509" y="4015319"/>
            <a:ext cx="1934898" cy="2188851"/>
            <a:chOff x="1660706" y="1341313"/>
            <a:chExt cx="1584144" cy="1792061"/>
          </a:xfrm>
        </p:grpSpPr>
        <p:sp>
          <p:nvSpPr>
            <p:cNvPr id="1243" name="楕円 1242">
              <a:extLst>
                <a:ext uri="{FF2B5EF4-FFF2-40B4-BE49-F238E27FC236}">
                  <a16:creationId xmlns:a16="http://schemas.microsoft.com/office/drawing/2014/main" id="{4426FBB0-2922-44B2-BF90-B9768B3ED66F}"/>
                </a:ext>
              </a:extLst>
            </p:cNvPr>
            <p:cNvSpPr/>
            <p:nvPr/>
          </p:nvSpPr>
          <p:spPr>
            <a:xfrm>
              <a:off x="1660706" y="1443348"/>
              <a:ext cx="1584144" cy="1690026"/>
            </a:xfrm>
            <a:prstGeom prst="ellipse">
              <a:avLst/>
            </a:prstGeom>
            <a:gradFill flip="none" rotWithShape="1">
              <a:gsLst>
                <a:gs pos="0">
                  <a:srgbClr val="ED7D31">
                    <a:lumMod val="50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08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4" name="フリーフォーム: 図形 1243">
              <a:extLst>
                <a:ext uri="{FF2B5EF4-FFF2-40B4-BE49-F238E27FC236}">
                  <a16:creationId xmlns:a16="http://schemas.microsoft.com/office/drawing/2014/main" id="{91F3AC71-25B1-4AB3-B72A-14736FCAD123}"/>
                </a:ext>
              </a:extLst>
            </p:cNvPr>
            <p:cNvSpPr/>
            <p:nvPr/>
          </p:nvSpPr>
          <p:spPr>
            <a:xfrm>
              <a:off x="1698805" y="1341313"/>
              <a:ext cx="1507946" cy="1189916"/>
            </a:xfrm>
            <a:custGeom>
              <a:avLst/>
              <a:gdLst>
                <a:gd name="connsiteX0" fmla="*/ 753973 w 1507946"/>
                <a:gd name="connsiteY0" fmla="*/ 0 h 1189916"/>
                <a:gd name="connsiteX1" fmla="*/ 1492628 w 1507946"/>
                <a:gd name="connsiteY1" fmla="*/ 449702 h 1189916"/>
                <a:gd name="connsiteX2" fmla="*/ 1493718 w 1507946"/>
                <a:gd name="connsiteY2" fmla="*/ 457782 h 1189916"/>
                <a:gd name="connsiteX3" fmla="*/ 1507946 w 1507946"/>
                <a:gd name="connsiteY3" fmla="*/ 549498 h 1189916"/>
                <a:gd name="connsiteX4" fmla="*/ 1506957 w 1507946"/>
                <a:gd name="connsiteY4" fmla="*/ 555876 h 1189916"/>
                <a:gd name="connsiteX5" fmla="*/ 1507946 w 1507946"/>
                <a:gd name="connsiteY5" fmla="*/ 563208 h 1189916"/>
                <a:gd name="connsiteX6" fmla="*/ 1506319 w 1507946"/>
                <a:gd name="connsiteY6" fmla="*/ 575264 h 1189916"/>
                <a:gd name="connsiteX7" fmla="*/ 1507946 w 1507946"/>
                <a:gd name="connsiteY7" fmla="*/ 586150 h 1189916"/>
                <a:gd name="connsiteX8" fmla="*/ 1506612 w 1507946"/>
                <a:gd name="connsiteY8" fmla="*/ 595077 h 1189916"/>
                <a:gd name="connsiteX9" fmla="*/ 1507946 w 1507946"/>
                <a:gd name="connsiteY9" fmla="*/ 605339 h 1189916"/>
                <a:gd name="connsiteX10" fmla="*/ 753973 w 1507946"/>
                <a:gd name="connsiteY10" fmla="*/ 1189916 h 1189916"/>
                <a:gd name="connsiteX11" fmla="*/ 0 w 1507946"/>
                <a:gd name="connsiteY11" fmla="*/ 605339 h 1189916"/>
                <a:gd name="connsiteX12" fmla="*/ 1334 w 1507946"/>
                <a:gd name="connsiteY12" fmla="*/ 595077 h 1189916"/>
                <a:gd name="connsiteX13" fmla="*/ 0 w 1507946"/>
                <a:gd name="connsiteY13" fmla="*/ 586150 h 1189916"/>
                <a:gd name="connsiteX14" fmla="*/ 1627 w 1507946"/>
                <a:gd name="connsiteY14" fmla="*/ 575264 h 1189916"/>
                <a:gd name="connsiteX15" fmla="*/ 0 w 1507946"/>
                <a:gd name="connsiteY15" fmla="*/ 563208 h 1189916"/>
                <a:gd name="connsiteX16" fmla="*/ 990 w 1507946"/>
                <a:gd name="connsiteY16" fmla="*/ 555876 h 1189916"/>
                <a:gd name="connsiteX17" fmla="*/ 0 w 1507946"/>
                <a:gd name="connsiteY17" fmla="*/ 549498 h 1189916"/>
                <a:gd name="connsiteX18" fmla="*/ 14228 w 1507946"/>
                <a:gd name="connsiteY18" fmla="*/ 457782 h 1189916"/>
                <a:gd name="connsiteX19" fmla="*/ 15318 w 1507946"/>
                <a:gd name="connsiteY19" fmla="*/ 449702 h 1189916"/>
                <a:gd name="connsiteX20" fmla="*/ 753973 w 1507946"/>
                <a:gd name="connsiteY20" fmla="*/ 0 h 1189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07946" h="1189916">
                  <a:moveTo>
                    <a:pt x="753973" y="0"/>
                  </a:moveTo>
                  <a:cubicBezTo>
                    <a:pt x="1118330" y="0"/>
                    <a:pt x="1422323" y="193058"/>
                    <a:pt x="1492628" y="449702"/>
                  </a:cubicBezTo>
                  <a:lnTo>
                    <a:pt x="1493718" y="457782"/>
                  </a:lnTo>
                  <a:lnTo>
                    <a:pt x="1507946" y="549498"/>
                  </a:lnTo>
                  <a:lnTo>
                    <a:pt x="1506957" y="555876"/>
                  </a:lnTo>
                  <a:lnTo>
                    <a:pt x="1507946" y="563208"/>
                  </a:lnTo>
                  <a:lnTo>
                    <a:pt x="1506319" y="575264"/>
                  </a:lnTo>
                  <a:lnTo>
                    <a:pt x="1507946" y="586150"/>
                  </a:lnTo>
                  <a:lnTo>
                    <a:pt x="1506612" y="595077"/>
                  </a:lnTo>
                  <a:lnTo>
                    <a:pt x="1507946" y="605339"/>
                  </a:lnTo>
                  <a:cubicBezTo>
                    <a:pt x="1507946" y="928192"/>
                    <a:pt x="1170381" y="1189916"/>
                    <a:pt x="753973" y="1189916"/>
                  </a:cubicBezTo>
                  <a:cubicBezTo>
                    <a:pt x="337565" y="1189916"/>
                    <a:pt x="0" y="928192"/>
                    <a:pt x="0" y="605339"/>
                  </a:cubicBezTo>
                  <a:lnTo>
                    <a:pt x="1334" y="595077"/>
                  </a:lnTo>
                  <a:lnTo>
                    <a:pt x="0" y="586150"/>
                  </a:lnTo>
                  <a:lnTo>
                    <a:pt x="1627" y="575264"/>
                  </a:lnTo>
                  <a:lnTo>
                    <a:pt x="0" y="563208"/>
                  </a:lnTo>
                  <a:lnTo>
                    <a:pt x="990" y="555876"/>
                  </a:lnTo>
                  <a:lnTo>
                    <a:pt x="0" y="549498"/>
                  </a:lnTo>
                  <a:lnTo>
                    <a:pt x="14228" y="457782"/>
                  </a:lnTo>
                  <a:lnTo>
                    <a:pt x="15318" y="449702"/>
                  </a:lnTo>
                  <a:cubicBezTo>
                    <a:pt x="85623" y="193058"/>
                    <a:pt x="389616" y="0"/>
                    <a:pt x="75397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50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08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5" name="楕円 1244">
              <a:extLst>
                <a:ext uri="{FF2B5EF4-FFF2-40B4-BE49-F238E27FC236}">
                  <a16:creationId xmlns:a16="http://schemas.microsoft.com/office/drawing/2014/main" id="{B89D77FA-4EBF-41FF-BF94-596F2A6DFBD5}"/>
                </a:ext>
              </a:extLst>
            </p:cNvPr>
            <p:cNvSpPr/>
            <p:nvPr/>
          </p:nvSpPr>
          <p:spPr>
            <a:xfrm>
              <a:off x="1762305" y="1409701"/>
              <a:ext cx="1380946" cy="958476"/>
            </a:xfrm>
            <a:prstGeom prst="ellipse">
              <a:avLst/>
            </a:prstGeom>
            <a:gradFill flip="none" rotWithShape="1">
              <a:gsLst>
                <a:gs pos="0">
                  <a:srgbClr val="663300"/>
                </a:gs>
                <a:gs pos="50000">
                  <a:srgbClr val="ED7D31">
                    <a:lumMod val="50000"/>
                  </a:srgbClr>
                </a:gs>
                <a:gs pos="100000">
                  <a:srgbClr val="663300"/>
                </a:gs>
              </a:gsLst>
              <a:lin ang="108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6" name="フリーフォーム: 図形 1245">
              <a:extLst>
                <a:ext uri="{FF2B5EF4-FFF2-40B4-BE49-F238E27FC236}">
                  <a16:creationId xmlns:a16="http://schemas.microsoft.com/office/drawing/2014/main" id="{69450286-008F-499D-80C3-DC33B9E5667D}"/>
                </a:ext>
              </a:extLst>
            </p:cNvPr>
            <p:cNvSpPr/>
            <p:nvPr/>
          </p:nvSpPr>
          <p:spPr>
            <a:xfrm>
              <a:off x="1822614" y="1501304"/>
              <a:ext cx="1252863" cy="822424"/>
            </a:xfrm>
            <a:custGeom>
              <a:avLst/>
              <a:gdLst>
                <a:gd name="connsiteX0" fmla="*/ 1184052 w 1252863"/>
                <a:gd name="connsiteY0" fmla="*/ 287349 h 822424"/>
                <a:gd name="connsiteX1" fmla="*/ 1197537 w 1252863"/>
                <a:gd name="connsiteY1" fmla="*/ 309291 h 822424"/>
                <a:gd name="connsiteX2" fmla="*/ 1196770 w 1252863"/>
                <a:gd name="connsiteY2" fmla="*/ 301564 h 822424"/>
                <a:gd name="connsiteX3" fmla="*/ 1200299 w 1252863"/>
                <a:gd name="connsiteY3" fmla="*/ 290227 h 822424"/>
                <a:gd name="connsiteX4" fmla="*/ 1199727 w 1252863"/>
                <a:gd name="connsiteY4" fmla="*/ 290518 h 822424"/>
                <a:gd name="connsiteX5" fmla="*/ 1161989 w 1252863"/>
                <a:gd name="connsiteY5" fmla="*/ 212822 h 822424"/>
                <a:gd name="connsiteX6" fmla="*/ 1144960 w 1252863"/>
                <a:gd name="connsiteY6" fmla="*/ 221461 h 822424"/>
                <a:gd name="connsiteX7" fmla="*/ 1131685 w 1252863"/>
                <a:gd name="connsiteY7" fmla="*/ 218777 h 822424"/>
                <a:gd name="connsiteX8" fmla="*/ 1137597 w 1252863"/>
                <a:gd name="connsiteY8" fmla="*/ 224569 h 822424"/>
                <a:gd name="connsiteX9" fmla="*/ 1140957 w 1252863"/>
                <a:gd name="connsiteY9" fmla="*/ 222865 h 822424"/>
                <a:gd name="connsiteX10" fmla="*/ 1162173 w 1252863"/>
                <a:gd name="connsiteY10" fmla="*/ 227154 h 822424"/>
                <a:gd name="connsiteX11" fmla="*/ 1161050 w 1252863"/>
                <a:gd name="connsiteY11" fmla="*/ 215839 h 822424"/>
                <a:gd name="connsiteX12" fmla="*/ 759009 w 1252863"/>
                <a:gd name="connsiteY12" fmla="*/ 44529 h 822424"/>
                <a:gd name="connsiteX13" fmla="*/ 754727 w 1252863"/>
                <a:gd name="connsiteY13" fmla="*/ 50346 h 822424"/>
                <a:gd name="connsiteX14" fmla="*/ 756754 w 1252863"/>
                <a:gd name="connsiteY14" fmla="*/ 50754 h 822424"/>
                <a:gd name="connsiteX15" fmla="*/ 623166 w 1252863"/>
                <a:gd name="connsiteY15" fmla="*/ 263 h 822424"/>
                <a:gd name="connsiteX16" fmla="*/ 663857 w 1252863"/>
                <a:gd name="connsiteY16" fmla="*/ 5716 h 822424"/>
                <a:gd name="connsiteX17" fmla="*/ 677725 w 1252863"/>
                <a:gd name="connsiteY17" fmla="*/ 20055 h 822424"/>
                <a:gd name="connsiteX18" fmla="*/ 706511 w 1252863"/>
                <a:gd name="connsiteY18" fmla="*/ 12169 h 822424"/>
                <a:gd name="connsiteX19" fmla="*/ 747202 w 1252863"/>
                <a:gd name="connsiteY19" fmla="*/ 17622 h 822424"/>
                <a:gd name="connsiteX20" fmla="*/ 764756 w 1252863"/>
                <a:gd name="connsiteY20" fmla="*/ 35773 h 822424"/>
                <a:gd name="connsiteX21" fmla="*/ 796343 w 1252863"/>
                <a:gd name="connsiteY21" fmla="*/ 16217 h 822424"/>
                <a:gd name="connsiteX22" fmla="*/ 859383 w 1252863"/>
                <a:gd name="connsiteY22" fmla="*/ 22654 h 822424"/>
                <a:gd name="connsiteX23" fmla="*/ 850588 w 1252863"/>
                <a:gd name="connsiteY23" fmla="*/ 46930 h 822424"/>
                <a:gd name="connsiteX24" fmla="*/ 848762 w 1252863"/>
                <a:gd name="connsiteY24" fmla="*/ 48060 h 822424"/>
                <a:gd name="connsiteX25" fmla="*/ 878372 w 1252863"/>
                <a:gd name="connsiteY25" fmla="*/ 45639 h 822424"/>
                <a:gd name="connsiteX26" fmla="*/ 917354 w 1252863"/>
                <a:gd name="connsiteY26" fmla="*/ 58517 h 822424"/>
                <a:gd name="connsiteX27" fmla="*/ 929565 w 1252863"/>
                <a:gd name="connsiteY27" fmla="*/ 77038 h 822424"/>
                <a:gd name="connsiteX28" fmla="*/ 964098 w 1252863"/>
                <a:gd name="connsiteY28" fmla="*/ 74214 h 822424"/>
                <a:gd name="connsiteX29" fmla="*/ 1003080 w 1252863"/>
                <a:gd name="connsiteY29" fmla="*/ 87092 h 822424"/>
                <a:gd name="connsiteX30" fmla="*/ 1014565 w 1252863"/>
                <a:gd name="connsiteY30" fmla="*/ 104512 h 822424"/>
                <a:gd name="connsiteX31" fmla="*/ 1022562 w 1252863"/>
                <a:gd name="connsiteY31" fmla="*/ 99561 h 822424"/>
                <a:gd name="connsiteX32" fmla="*/ 1085602 w 1252863"/>
                <a:gd name="connsiteY32" fmla="*/ 105998 h 822424"/>
                <a:gd name="connsiteX33" fmla="*/ 1076807 w 1252863"/>
                <a:gd name="connsiteY33" fmla="*/ 130274 h 822424"/>
                <a:gd name="connsiteX34" fmla="*/ 1070748 w 1252863"/>
                <a:gd name="connsiteY34" fmla="*/ 134025 h 822424"/>
                <a:gd name="connsiteX35" fmla="*/ 1092745 w 1252863"/>
                <a:gd name="connsiteY35" fmla="*/ 146480 h 822424"/>
                <a:gd name="connsiteX36" fmla="*/ 1089824 w 1252863"/>
                <a:gd name="connsiteY36" fmla="*/ 154542 h 822424"/>
                <a:gd name="connsiteX37" fmla="*/ 1126430 w 1252863"/>
                <a:gd name="connsiteY37" fmla="*/ 161943 h 822424"/>
                <a:gd name="connsiteX38" fmla="*/ 1160312 w 1252863"/>
                <a:gd name="connsiteY38" fmla="*/ 185127 h 822424"/>
                <a:gd name="connsiteX39" fmla="*/ 1165462 w 1252863"/>
                <a:gd name="connsiteY39" fmla="*/ 201668 h 822424"/>
                <a:gd name="connsiteX40" fmla="*/ 1173252 w 1252863"/>
                <a:gd name="connsiteY40" fmla="*/ 176640 h 822424"/>
                <a:gd name="connsiteX41" fmla="*/ 1194560 w 1252863"/>
                <a:gd name="connsiteY41" fmla="*/ 162058 h 822424"/>
                <a:gd name="connsiteX42" fmla="*/ 1216546 w 1252863"/>
                <a:gd name="connsiteY42" fmla="*/ 221489 h 822424"/>
                <a:gd name="connsiteX43" fmla="*/ 1207898 w 1252863"/>
                <a:gd name="connsiteY43" fmla="*/ 249270 h 822424"/>
                <a:gd name="connsiteX44" fmla="*/ 1215079 w 1252863"/>
                <a:gd name="connsiteY44" fmla="*/ 254184 h 822424"/>
                <a:gd name="connsiteX45" fmla="*/ 1215393 w 1252863"/>
                <a:gd name="connsiteY45" fmla="*/ 255192 h 822424"/>
                <a:gd name="connsiteX46" fmla="*/ 1219027 w 1252863"/>
                <a:gd name="connsiteY46" fmla="*/ 251132 h 822424"/>
                <a:gd name="connsiteX47" fmla="*/ 1230280 w 1252863"/>
                <a:gd name="connsiteY47" fmla="*/ 247783 h 822424"/>
                <a:gd name="connsiteX48" fmla="*/ 1252266 w 1252863"/>
                <a:gd name="connsiteY48" fmla="*/ 307214 h 822424"/>
                <a:gd name="connsiteX49" fmla="*/ 1218756 w 1252863"/>
                <a:gd name="connsiteY49" fmla="*/ 360995 h 822424"/>
                <a:gd name="connsiteX50" fmla="*/ 1217646 w 1252863"/>
                <a:gd name="connsiteY50" fmla="*/ 360401 h 822424"/>
                <a:gd name="connsiteX51" fmla="*/ 1231737 w 1252863"/>
                <a:gd name="connsiteY51" fmla="*/ 432085 h 822424"/>
                <a:gd name="connsiteX52" fmla="*/ 630164 w 1252863"/>
                <a:gd name="connsiteY52" fmla="*/ 822424 h 822424"/>
                <a:gd name="connsiteX53" fmla="*/ 70318 w 1252863"/>
                <a:gd name="connsiteY53" fmla="*/ 575212 h 822424"/>
                <a:gd name="connsiteX54" fmla="*/ 60424 w 1252863"/>
                <a:gd name="connsiteY54" fmla="*/ 553596 h 822424"/>
                <a:gd name="connsiteX55" fmla="*/ 55569 w 1252863"/>
                <a:gd name="connsiteY55" fmla="*/ 558212 h 822424"/>
                <a:gd name="connsiteX56" fmla="*/ 29856 w 1252863"/>
                <a:gd name="connsiteY56" fmla="*/ 560566 h 822424"/>
                <a:gd name="connsiteX57" fmla="*/ 23246 w 1252863"/>
                <a:gd name="connsiteY57" fmla="*/ 535606 h 822424"/>
                <a:gd name="connsiteX58" fmla="*/ 36465 w 1252863"/>
                <a:gd name="connsiteY58" fmla="*/ 505190 h 822424"/>
                <a:gd name="connsiteX59" fmla="*/ 32894 w 1252863"/>
                <a:gd name="connsiteY59" fmla="*/ 506252 h 822424"/>
                <a:gd name="connsiteX60" fmla="*/ 10908 w 1252863"/>
                <a:gd name="connsiteY60" fmla="*/ 446821 h 822424"/>
                <a:gd name="connsiteX61" fmla="*/ 22632 w 1252863"/>
                <a:gd name="connsiteY61" fmla="*/ 409159 h 822424"/>
                <a:gd name="connsiteX62" fmla="*/ 8798 w 1252863"/>
                <a:gd name="connsiteY62" fmla="*/ 399693 h 822424"/>
                <a:gd name="connsiteX63" fmla="*/ 1122 w 1252863"/>
                <a:gd name="connsiteY63" fmla="*/ 375039 h 822424"/>
                <a:gd name="connsiteX64" fmla="*/ 24150 w 1252863"/>
                <a:gd name="connsiteY64" fmla="*/ 363359 h 822424"/>
                <a:gd name="connsiteX65" fmla="*/ 40093 w 1252863"/>
                <a:gd name="connsiteY65" fmla="*/ 366582 h 822424"/>
                <a:gd name="connsiteX66" fmla="*/ 41625 w 1252863"/>
                <a:gd name="connsiteY66" fmla="*/ 357861 h 822424"/>
                <a:gd name="connsiteX67" fmla="*/ 8799 w 1252863"/>
                <a:gd name="connsiteY67" fmla="*/ 335399 h 822424"/>
                <a:gd name="connsiteX68" fmla="*/ 1123 w 1252863"/>
                <a:gd name="connsiteY68" fmla="*/ 310745 h 822424"/>
                <a:gd name="connsiteX69" fmla="*/ 24151 w 1252863"/>
                <a:gd name="connsiteY69" fmla="*/ 299065 h 822424"/>
                <a:gd name="connsiteX70" fmla="*/ 63965 w 1252863"/>
                <a:gd name="connsiteY70" fmla="*/ 307113 h 822424"/>
                <a:gd name="connsiteX71" fmla="*/ 68278 w 1252863"/>
                <a:gd name="connsiteY71" fmla="*/ 299193 h 822424"/>
                <a:gd name="connsiteX72" fmla="*/ 49350 w 1252863"/>
                <a:gd name="connsiteY72" fmla="*/ 292940 h 822424"/>
                <a:gd name="connsiteX73" fmla="*/ 35138 w 1252863"/>
                <a:gd name="connsiteY73" fmla="*/ 271383 h 822424"/>
                <a:gd name="connsiteX74" fmla="*/ 94940 w 1252863"/>
                <a:gd name="connsiteY74" fmla="*/ 250428 h 822424"/>
                <a:gd name="connsiteX75" fmla="*/ 97981 w 1252863"/>
                <a:gd name="connsiteY75" fmla="*/ 251433 h 822424"/>
                <a:gd name="connsiteX76" fmla="*/ 110700 w 1252863"/>
                <a:gd name="connsiteY76" fmla="*/ 237156 h 822424"/>
                <a:gd name="connsiteX77" fmla="*/ 99357 w 1252863"/>
                <a:gd name="connsiteY77" fmla="*/ 233409 h 822424"/>
                <a:gd name="connsiteX78" fmla="*/ 85145 w 1252863"/>
                <a:gd name="connsiteY78" fmla="*/ 211852 h 822424"/>
                <a:gd name="connsiteX79" fmla="*/ 144947 w 1252863"/>
                <a:gd name="connsiteY79" fmla="*/ 190897 h 822424"/>
                <a:gd name="connsiteX80" fmla="*/ 155869 w 1252863"/>
                <a:gd name="connsiteY80" fmla="*/ 194505 h 822424"/>
                <a:gd name="connsiteX81" fmla="*/ 173338 w 1252863"/>
                <a:gd name="connsiteY81" fmla="*/ 180858 h 822424"/>
                <a:gd name="connsiteX82" fmla="*/ 167886 w 1252863"/>
                <a:gd name="connsiteY82" fmla="*/ 163349 h 822424"/>
                <a:gd name="connsiteX83" fmla="*/ 156506 w 1252863"/>
                <a:gd name="connsiteY83" fmla="*/ 159589 h 822424"/>
                <a:gd name="connsiteX84" fmla="*/ 142294 w 1252863"/>
                <a:gd name="connsiteY84" fmla="*/ 138032 h 822424"/>
                <a:gd name="connsiteX85" fmla="*/ 202096 w 1252863"/>
                <a:gd name="connsiteY85" fmla="*/ 117077 h 822424"/>
                <a:gd name="connsiteX86" fmla="*/ 241078 w 1252863"/>
                <a:gd name="connsiteY86" fmla="*/ 129955 h 822424"/>
                <a:gd name="connsiteX87" fmla="*/ 244977 w 1252863"/>
                <a:gd name="connsiteY87" fmla="*/ 135869 h 822424"/>
                <a:gd name="connsiteX88" fmla="*/ 256393 w 1252863"/>
                <a:gd name="connsiteY88" fmla="*/ 130198 h 822424"/>
                <a:gd name="connsiteX89" fmla="*/ 232636 w 1252863"/>
                <a:gd name="connsiteY89" fmla="*/ 113942 h 822424"/>
                <a:gd name="connsiteX90" fmla="*/ 224960 w 1252863"/>
                <a:gd name="connsiteY90" fmla="*/ 89288 h 822424"/>
                <a:gd name="connsiteX91" fmla="*/ 247988 w 1252863"/>
                <a:gd name="connsiteY91" fmla="*/ 77608 h 822424"/>
                <a:gd name="connsiteX92" fmla="*/ 281713 w 1252863"/>
                <a:gd name="connsiteY92" fmla="*/ 84426 h 822424"/>
                <a:gd name="connsiteX93" fmla="*/ 299291 w 1252863"/>
                <a:gd name="connsiteY93" fmla="*/ 68035 h 822424"/>
                <a:gd name="connsiteX94" fmla="*/ 340209 w 1252863"/>
                <a:gd name="connsiteY94" fmla="*/ 64689 h 822424"/>
                <a:gd name="connsiteX95" fmla="*/ 379191 w 1252863"/>
                <a:gd name="connsiteY95" fmla="*/ 77567 h 822424"/>
                <a:gd name="connsiteX96" fmla="*/ 379622 w 1252863"/>
                <a:gd name="connsiteY96" fmla="*/ 78220 h 822424"/>
                <a:gd name="connsiteX97" fmla="*/ 390238 w 1252863"/>
                <a:gd name="connsiteY97" fmla="*/ 74889 h 822424"/>
                <a:gd name="connsiteX98" fmla="*/ 370749 w 1252863"/>
                <a:gd name="connsiteY98" fmla="*/ 61554 h 822424"/>
                <a:gd name="connsiteX99" fmla="*/ 363074 w 1252863"/>
                <a:gd name="connsiteY99" fmla="*/ 36900 h 822424"/>
                <a:gd name="connsiteX100" fmla="*/ 426341 w 1252863"/>
                <a:gd name="connsiteY100" fmla="*/ 33354 h 822424"/>
                <a:gd name="connsiteX101" fmla="*/ 435160 w 1252863"/>
                <a:gd name="connsiteY101" fmla="*/ 39389 h 822424"/>
                <a:gd name="connsiteX102" fmla="*/ 445458 w 1252863"/>
                <a:gd name="connsiteY102" fmla="*/ 25397 h 822424"/>
                <a:gd name="connsiteX103" fmla="*/ 485053 w 1252863"/>
                <a:gd name="connsiteY103" fmla="*/ 14550 h 822424"/>
                <a:gd name="connsiteX104" fmla="*/ 525744 w 1252863"/>
                <a:gd name="connsiteY104" fmla="*/ 20003 h 822424"/>
                <a:gd name="connsiteX105" fmla="*/ 535297 w 1252863"/>
                <a:gd name="connsiteY105" fmla="*/ 29881 h 822424"/>
                <a:gd name="connsiteX106" fmla="*/ 556491 w 1252863"/>
                <a:gd name="connsiteY106" fmla="*/ 24075 h 822424"/>
                <a:gd name="connsiteX107" fmla="*/ 572454 w 1252863"/>
                <a:gd name="connsiteY107" fmla="*/ 26214 h 822424"/>
                <a:gd name="connsiteX108" fmla="*/ 583571 w 1252863"/>
                <a:gd name="connsiteY108" fmla="*/ 11110 h 822424"/>
                <a:gd name="connsiteX109" fmla="*/ 623166 w 1252863"/>
                <a:gd name="connsiteY109" fmla="*/ 263 h 822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1252863" h="822424">
                  <a:moveTo>
                    <a:pt x="1184052" y="287349"/>
                  </a:moveTo>
                  <a:lnTo>
                    <a:pt x="1197537" y="309291"/>
                  </a:lnTo>
                  <a:lnTo>
                    <a:pt x="1196770" y="301564"/>
                  </a:lnTo>
                  <a:lnTo>
                    <a:pt x="1200299" y="290227"/>
                  </a:lnTo>
                  <a:lnTo>
                    <a:pt x="1199727" y="290518"/>
                  </a:lnTo>
                  <a:close/>
                  <a:moveTo>
                    <a:pt x="1161989" y="212822"/>
                  </a:moveTo>
                  <a:lnTo>
                    <a:pt x="1144960" y="221461"/>
                  </a:lnTo>
                  <a:lnTo>
                    <a:pt x="1131685" y="218777"/>
                  </a:lnTo>
                  <a:lnTo>
                    <a:pt x="1137597" y="224569"/>
                  </a:lnTo>
                  <a:lnTo>
                    <a:pt x="1140957" y="222865"/>
                  </a:lnTo>
                  <a:lnTo>
                    <a:pt x="1162173" y="227154"/>
                  </a:lnTo>
                  <a:lnTo>
                    <a:pt x="1161050" y="215839"/>
                  </a:lnTo>
                  <a:close/>
                  <a:moveTo>
                    <a:pt x="759009" y="44529"/>
                  </a:moveTo>
                  <a:lnTo>
                    <a:pt x="754727" y="50346"/>
                  </a:lnTo>
                  <a:lnTo>
                    <a:pt x="756754" y="50754"/>
                  </a:lnTo>
                  <a:close/>
                  <a:moveTo>
                    <a:pt x="623166" y="263"/>
                  </a:moveTo>
                  <a:cubicBezTo>
                    <a:pt x="638843" y="-791"/>
                    <a:pt x="653245" y="1371"/>
                    <a:pt x="663857" y="5716"/>
                  </a:cubicBezTo>
                  <a:lnTo>
                    <a:pt x="677725" y="20055"/>
                  </a:lnTo>
                  <a:lnTo>
                    <a:pt x="706511" y="12169"/>
                  </a:lnTo>
                  <a:cubicBezTo>
                    <a:pt x="722188" y="11115"/>
                    <a:pt x="736590" y="13277"/>
                    <a:pt x="747202" y="17622"/>
                  </a:cubicBezTo>
                  <a:lnTo>
                    <a:pt x="764756" y="35773"/>
                  </a:lnTo>
                  <a:lnTo>
                    <a:pt x="796343" y="16217"/>
                  </a:lnTo>
                  <a:cubicBezTo>
                    <a:pt x="825819" y="5324"/>
                    <a:pt x="854043" y="8205"/>
                    <a:pt x="859383" y="22654"/>
                  </a:cubicBezTo>
                  <a:cubicBezTo>
                    <a:pt x="862053" y="29878"/>
                    <a:pt x="858496" y="38626"/>
                    <a:pt x="850588" y="46930"/>
                  </a:cubicBezTo>
                  <a:lnTo>
                    <a:pt x="848762" y="48060"/>
                  </a:lnTo>
                  <a:lnTo>
                    <a:pt x="878372" y="45639"/>
                  </a:lnTo>
                  <a:cubicBezTo>
                    <a:pt x="893973" y="47501"/>
                    <a:pt x="907728" y="52286"/>
                    <a:pt x="917354" y="58517"/>
                  </a:cubicBezTo>
                  <a:lnTo>
                    <a:pt x="929565" y="77038"/>
                  </a:lnTo>
                  <a:lnTo>
                    <a:pt x="964098" y="74214"/>
                  </a:lnTo>
                  <a:cubicBezTo>
                    <a:pt x="979699" y="76076"/>
                    <a:pt x="993454" y="80861"/>
                    <a:pt x="1003080" y="87092"/>
                  </a:cubicBezTo>
                  <a:lnTo>
                    <a:pt x="1014565" y="104512"/>
                  </a:lnTo>
                  <a:lnTo>
                    <a:pt x="1022562" y="99561"/>
                  </a:lnTo>
                  <a:cubicBezTo>
                    <a:pt x="1052038" y="88668"/>
                    <a:pt x="1080262" y="91549"/>
                    <a:pt x="1085602" y="105998"/>
                  </a:cubicBezTo>
                  <a:cubicBezTo>
                    <a:pt x="1088272" y="113222"/>
                    <a:pt x="1084715" y="121970"/>
                    <a:pt x="1076807" y="130274"/>
                  </a:cubicBezTo>
                  <a:lnTo>
                    <a:pt x="1070748" y="134025"/>
                  </a:lnTo>
                  <a:lnTo>
                    <a:pt x="1092745" y="146480"/>
                  </a:lnTo>
                  <a:lnTo>
                    <a:pt x="1089824" y="154542"/>
                  </a:lnTo>
                  <a:lnTo>
                    <a:pt x="1126430" y="161943"/>
                  </a:lnTo>
                  <a:cubicBezTo>
                    <a:pt x="1140904" y="168058"/>
                    <a:pt x="1152792" y="176470"/>
                    <a:pt x="1160312" y="185127"/>
                  </a:cubicBezTo>
                  <a:lnTo>
                    <a:pt x="1165462" y="201668"/>
                  </a:lnTo>
                  <a:lnTo>
                    <a:pt x="1173252" y="176640"/>
                  </a:lnTo>
                  <a:cubicBezTo>
                    <a:pt x="1179316" y="166907"/>
                    <a:pt x="1186898" y="161278"/>
                    <a:pt x="1194560" y="162058"/>
                  </a:cubicBezTo>
                  <a:cubicBezTo>
                    <a:pt x="1209885" y="163618"/>
                    <a:pt x="1219728" y="190226"/>
                    <a:pt x="1216546" y="221489"/>
                  </a:cubicBezTo>
                  <a:lnTo>
                    <a:pt x="1207898" y="249270"/>
                  </a:lnTo>
                  <a:lnTo>
                    <a:pt x="1215079" y="254184"/>
                  </a:lnTo>
                  <a:lnTo>
                    <a:pt x="1215393" y="255192"/>
                  </a:lnTo>
                  <a:lnTo>
                    <a:pt x="1219027" y="251132"/>
                  </a:lnTo>
                  <a:cubicBezTo>
                    <a:pt x="1222638" y="248605"/>
                    <a:pt x="1226449" y="247393"/>
                    <a:pt x="1230280" y="247783"/>
                  </a:cubicBezTo>
                  <a:cubicBezTo>
                    <a:pt x="1245605" y="249343"/>
                    <a:pt x="1255448" y="275951"/>
                    <a:pt x="1252266" y="307214"/>
                  </a:cubicBezTo>
                  <a:cubicBezTo>
                    <a:pt x="1249083" y="338476"/>
                    <a:pt x="1234080" y="362555"/>
                    <a:pt x="1218756" y="360995"/>
                  </a:cubicBezTo>
                  <a:lnTo>
                    <a:pt x="1217646" y="360401"/>
                  </a:lnTo>
                  <a:lnTo>
                    <a:pt x="1231737" y="432085"/>
                  </a:lnTo>
                  <a:cubicBezTo>
                    <a:pt x="1231737" y="647663"/>
                    <a:pt x="962404" y="822424"/>
                    <a:pt x="630164" y="822424"/>
                  </a:cubicBezTo>
                  <a:cubicBezTo>
                    <a:pt x="375793" y="822424"/>
                    <a:pt x="158297" y="719982"/>
                    <a:pt x="70318" y="575212"/>
                  </a:cubicBezTo>
                  <a:lnTo>
                    <a:pt x="60424" y="553596"/>
                  </a:lnTo>
                  <a:lnTo>
                    <a:pt x="55569" y="558212"/>
                  </a:lnTo>
                  <a:cubicBezTo>
                    <a:pt x="45532" y="563757"/>
                    <a:pt x="36168" y="564980"/>
                    <a:pt x="29856" y="560566"/>
                  </a:cubicBezTo>
                  <a:cubicBezTo>
                    <a:pt x="23544" y="556152"/>
                    <a:pt x="21480" y="546936"/>
                    <a:pt x="23246" y="535606"/>
                  </a:cubicBezTo>
                  <a:lnTo>
                    <a:pt x="36465" y="505190"/>
                  </a:lnTo>
                  <a:lnTo>
                    <a:pt x="32894" y="506252"/>
                  </a:lnTo>
                  <a:cubicBezTo>
                    <a:pt x="17569" y="504692"/>
                    <a:pt x="7726" y="478084"/>
                    <a:pt x="10908" y="446821"/>
                  </a:cubicBezTo>
                  <a:lnTo>
                    <a:pt x="22632" y="409159"/>
                  </a:lnTo>
                  <a:lnTo>
                    <a:pt x="8798" y="399693"/>
                  </a:lnTo>
                  <a:cubicBezTo>
                    <a:pt x="1277" y="391036"/>
                    <a:pt x="-1875" y="382134"/>
                    <a:pt x="1122" y="375039"/>
                  </a:cubicBezTo>
                  <a:cubicBezTo>
                    <a:pt x="4120" y="367945"/>
                    <a:pt x="12701" y="364001"/>
                    <a:pt x="24150" y="363359"/>
                  </a:cubicBezTo>
                  <a:lnTo>
                    <a:pt x="40093" y="366582"/>
                  </a:lnTo>
                  <a:lnTo>
                    <a:pt x="41625" y="357861"/>
                  </a:lnTo>
                  <a:lnTo>
                    <a:pt x="8799" y="335399"/>
                  </a:lnTo>
                  <a:cubicBezTo>
                    <a:pt x="1278" y="326742"/>
                    <a:pt x="-1874" y="317840"/>
                    <a:pt x="1123" y="310745"/>
                  </a:cubicBezTo>
                  <a:cubicBezTo>
                    <a:pt x="4121" y="303651"/>
                    <a:pt x="12702" y="299707"/>
                    <a:pt x="24151" y="299065"/>
                  </a:cubicBezTo>
                  <a:lnTo>
                    <a:pt x="63965" y="307113"/>
                  </a:lnTo>
                  <a:lnTo>
                    <a:pt x="68278" y="299193"/>
                  </a:lnTo>
                  <a:lnTo>
                    <a:pt x="49350" y="292940"/>
                  </a:lnTo>
                  <a:cubicBezTo>
                    <a:pt x="39723" y="286709"/>
                    <a:pt x="34225" y="279031"/>
                    <a:pt x="35138" y="271383"/>
                  </a:cubicBezTo>
                  <a:cubicBezTo>
                    <a:pt x="36962" y="256087"/>
                    <a:pt x="63737" y="246706"/>
                    <a:pt x="94940" y="250428"/>
                  </a:cubicBezTo>
                  <a:lnTo>
                    <a:pt x="97981" y="251433"/>
                  </a:lnTo>
                  <a:lnTo>
                    <a:pt x="110700" y="237156"/>
                  </a:lnTo>
                  <a:lnTo>
                    <a:pt x="99357" y="233409"/>
                  </a:lnTo>
                  <a:cubicBezTo>
                    <a:pt x="89730" y="227178"/>
                    <a:pt x="84232" y="219500"/>
                    <a:pt x="85145" y="211852"/>
                  </a:cubicBezTo>
                  <a:cubicBezTo>
                    <a:pt x="86969" y="196556"/>
                    <a:pt x="113744" y="187175"/>
                    <a:pt x="144947" y="190897"/>
                  </a:cubicBezTo>
                  <a:lnTo>
                    <a:pt x="155869" y="194505"/>
                  </a:lnTo>
                  <a:lnTo>
                    <a:pt x="173338" y="180858"/>
                  </a:lnTo>
                  <a:lnTo>
                    <a:pt x="167886" y="163349"/>
                  </a:lnTo>
                  <a:lnTo>
                    <a:pt x="156506" y="159589"/>
                  </a:lnTo>
                  <a:cubicBezTo>
                    <a:pt x="146879" y="153358"/>
                    <a:pt x="141381" y="145680"/>
                    <a:pt x="142294" y="138032"/>
                  </a:cubicBezTo>
                  <a:cubicBezTo>
                    <a:pt x="144118" y="122736"/>
                    <a:pt x="170893" y="113355"/>
                    <a:pt x="202096" y="117077"/>
                  </a:cubicBezTo>
                  <a:cubicBezTo>
                    <a:pt x="217697" y="118939"/>
                    <a:pt x="231452" y="123724"/>
                    <a:pt x="241078" y="129955"/>
                  </a:cubicBezTo>
                  <a:lnTo>
                    <a:pt x="244977" y="135869"/>
                  </a:lnTo>
                  <a:lnTo>
                    <a:pt x="256393" y="130198"/>
                  </a:lnTo>
                  <a:lnTo>
                    <a:pt x="232636" y="113942"/>
                  </a:lnTo>
                  <a:cubicBezTo>
                    <a:pt x="225115" y="105285"/>
                    <a:pt x="221963" y="96383"/>
                    <a:pt x="224960" y="89288"/>
                  </a:cubicBezTo>
                  <a:cubicBezTo>
                    <a:pt x="227958" y="82194"/>
                    <a:pt x="236539" y="78250"/>
                    <a:pt x="247988" y="77608"/>
                  </a:cubicBezTo>
                  <a:lnTo>
                    <a:pt x="281713" y="84426"/>
                  </a:lnTo>
                  <a:lnTo>
                    <a:pt x="299291" y="68035"/>
                  </a:lnTo>
                  <a:cubicBezTo>
                    <a:pt x="310113" y="64243"/>
                    <a:pt x="324608" y="62828"/>
                    <a:pt x="340209" y="64689"/>
                  </a:cubicBezTo>
                  <a:cubicBezTo>
                    <a:pt x="355810" y="66551"/>
                    <a:pt x="369565" y="71336"/>
                    <a:pt x="379191" y="77567"/>
                  </a:cubicBezTo>
                  <a:lnTo>
                    <a:pt x="379622" y="78220"/>
                  </a:lnTo>
                  <a:lnTo>
                    <a:pt x="390238" y="74889"/>
                  </a:lnTo>
                  <a:lnTo>
                    <a:pt x="370749" y="61554"/>
                  </a:lnTo>
                  <a:cubicBezTo>
                    <a:pt x="363229" y="52897"/>
                    <a:pt x="360076" y="43995"/>
                    <a:pt x="363074" y="36900"/>
                  </a:cubicBezTo>
                  <a:cubicBezTo>
                    <a:pt x="369069" y="22711"/>
                    <a:pt x="397395" y="21124"/>
                    <a:pt x="426341" y="33354"/>
                  </a:cubicBezTo>
                  <a:lnTo>
                    <a:pt x="435160" y="39389"/>
                  </a:lnTo>
                  <a:lnTo>
                    <a:pt x="445458" y="25397"/>
                  </a:lnTo>
                  <a:cubicBezTo>
                    <a:pt x="455393" y="19671"/>
                    <a:pt x="469377" y="15603"/>
                    <a:pt x="485053" y="14550"/>
                  </a:cubicBezTo>
                  <a:cubicBezTo>
                    <a:pt x="500730" y="13496"/>
                    <a:pt x="515132" y="15658"/>
                    <a:pt x="525744" y="20003"/>
                  </a:cubicBezTo>
                  <a:lnTo>
                    <a:pt x="535297" y="29881"/>
                  </a:lnTo>
                  <a:lnTo>
                    <a:pt x="556491" y="24075"/>
                  </a:lnTo>
                  <a:lnTo>
                    <a:pt x="572454" y="26214"/>
                  </a:lnTo>
                  <a:lnTo>
                    <a:pt x="583571" y="11110"/>
                  </a:lnTo>
                  <a:cubicBezTo>
                    <a:pt x="593506" y="5384"/>
                    <a:pt x="607490" y="1316"/>
                    <a:pt x="623166" y="263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47" name="グループ化 1246">
              <a:extLst>
                <a:ext uri="{FF2B5EF4-FFF2-40B4-BE49-F238E27FC236}">
                  <a16:creationId xmlns:a16="http://schemas.microsoft.com/office/drawing/2014/main" id="{1CF6FB9A-1D7A-4D70-A70B-B910FDC8CD89}"/>
                </a:ext>
              </a:extLst>
            </p:cNvPr>
            <p:cNvGrpSpPr/>
            <p:nvPr/>
          </p:nvGrpSpPr>
          <p:grpSpPr>
            <a:xfrm rot="20874923">
              <a:off x="2281437" y="1394689"/>
              <a:ext cx="672141" cy="870077"/>
              <a:chOff x="2284736" y="3281631"/>
              <a:chExt cx="1285961" cy="1633040"/>
            </a:xfrm>
          </p:grpSpPr>
          <p:sp>
            <p:nvSpPr>
              <p:cNvPr id="1311" name="フリーフォーム: 図形 1310">
                <a:extLst>
                  <a:ext uri="{FF2B5EF4-FFF2-40B4-BE49-F238E27FC236}">
                    <a16:creationId xmlns:a16="http://schemas.microsoft.com/office/drawing/2014/main" id="{7AF9A7EF-E737-4EA0-9426-48B400286ACB}"/>
                  </a:ext>
                </a:extLst>
              </p:cNvPr>
              <p:cNvSpPr/>
              <p:nvPr/>
            </p:nvSpPr>
            <p:spPr>
              <a:xfrm rot="20245340">
                <a:off x="2484227" y="3281631"/>
                <a:ext cx="917902" cy="1633040"/>
              </a:xfrm>
              <a:custGeom>
                <a:avLst/>
                <a:gdLst>
                  <a:gd name="connsiteX0" fmla="*/ 231896 w 875995"/>
                  <a:gd name="connsiteY0" fmla="*/ 2795 h 1543006"/>
                  <a:gd name="connsiteX1" fmla="*/ 261476 w 875995"/>
                  <a:gd name="connsiteY1" fmla="*/ 11331 h 1543006"/>
                  <a:gd name="connsiteX2" fmla="*/ 265305 w 875995"/>
                  <a:gd name="connsiteY2" fmla="*/ 12039 h 1543006"/>
                  <a:gd name="connsiteX3" fmla="*/ 267026 w 875995"/>
                  <a:gd name="connsiteY3" fmla="*/ 12933 h 1543006"/>
                  <a:gd name="connsiteX4" fmla="*/ 288461 w 875995"/>
                  <a:gd name="connsiteY4" fmla="*/ 19119 h 1543006"/>
                  <a:gd name="connsiteX5" fmla="*/ 450444 w 875995"/>
                  <a:gd name="connsiteY5" fmla="*/ 145660 h 1543006"/>
                  <a:gd name="connsiteX6" fmla="*/ 484145 w 875995"/>
                  <a:gd name="connsiteY6" fmla="*/ 192953 h 1543006"/>
                  <a:gd name="connsiteX7" fmla="*/ 492934 w 875995"/>
                  <a:gd name="connsiteY7" fmla="*/ 202850 h 1543006"/>
                  <a:gd name="connsiteX8" fmla="*/ 731808 w 875995"/>
                  <a:gd name="connsiteY8" fmla="*/ 583919 h 1543006"/>
                  <a:gd name="connsiteX9" fmla="*/ 871775 w 875995"/>
                  <a:gd name="connsiteY9" fmla="*/ 1240494 h 1543006"/>
                  <a:gd name="connsiteX10" fmla="*/ 601636 w 875995"/>
                  <a:gd name="connsiteY10" fmla="*/ 1543006 h 1543006"/>
                  <a:gd name="connsiteX11" fmla="*/ 322181 w 875995"/>
                  <a:gd name="connsiteY11" fmla="*/ 1236032 h 1543006"/>
                  <a:gd name="connsiteX12" fmla="*/ 175196 w 875995"/>
                  <a:gd name="connsiteY12" fmla="*/ 302636 h 1543006"/>
                  <a:gd name="connsiteX13" fmla="*/ 173791 w 875995"/>
                  <a:gd name="connsiteY13" fmla="*/ 295493 h 1543006"/>
                  <a:gd name="connsiteX14" fmla="*/ 123151 w 875995"/>
                  <a:gd name="connsiteY14" fmla="*/ 348423 h 1543006"/>
                  <a:gd name="connsiteX15" fmla="*/ 53923 w 875995"/>
                  <a:gd name="connsiteY15" fmla="*/ 500892 h 1543006"/>
                  <a:gd name="connsiteX16" fmla="*/ 124822 w 875995"/>
                  <a:gd name="connsiteY16" fmla="*/ 15408 h 1543006"/>
                  <a:gd name="connsiteX17" fmla="*/ 231896 w 875995"/>
                  <a:gd name="connsiteY17" fmla="*/ 2795 h 1543006"/>
                  <a:gd name="connsiteX0" fmla="*/ 248414 w 892513"/>
                  <a:gd name="connsiteY0" fmla="*/ 2795 h 1543006"/>
                  <a:gd name="connsiteX1" fmla="*/ 277994 w 892513"/>
                  <a:gd name="connsiteY1" fmla="*/ 11331 h 1543006"/>
                  <a:gd name="connsiteX2" fmla="*/ 281823 w 892513"/>
                  <a:gd name="connsiteY2" fmla="*/ 12039 h 1543006"/>
                  <a:gd name="connsiteX3" fmla="*/ 283544 w 892513"/>
                  <a:gd name="connsiteY3" fmla="*/ 12933 h 1543006"/>
                  <a:gd name="connsiteX4" fmla="*/ 304979 w 892513"/>
                  <a:gd name="connsiteY4" fmla="*/ 19119 h 1543006"/>
                  <a:gd name="connsiteX5" fmla="*/ 466962 w 892513"/>
                  <a:gd name="connsiteY5" fmla="*/ 145660 h 1543006"/>
                  <a:gd name="connsiteX6" fmla="*/ 500663 w 892513"/>
                  <a:gd name="connsiteY6" fmla="*/ 192953 h 1543006"/>
                  <a:gd name="connsiteX7" fmla="*/ 509452 w 892513"/>
                  <a:gd name="connsiteY7" fmla="*/ 202850 h 1543006"/>
                  <a:gd name="connsiteX8" fmla="*/ 748326 w 892513"/>
                  <a:gd name="connsiteY8" fmla="*/ 583919 h 1543006"/>
                  <a:gd name="connsiteX9" fmla="*/ 888293 w 892513"/>
                  <a:gd name="connsiteY9" fmla="*/ 1240494 h 1543006"/>
                  <a:gd name="connsiteX10" fmla="*/ 618154 w 892513"/>
                  <a:gd name="connsiteY10" fmla="*/ 1543006 h 1543006"/>
                  <a:gd name="connsiteX11" fmla="*/ 338699 w 892513"/>
                  <a:gd name="connsiteY11" fmla="*/ 1236032 h 1543006"/>
                  <a:gd name="connsiteX12" fmla="*/ 191714 w 892513"/>
                  <a:gd name="connsiteY12" fmla="*/ 302636 h 1543006"/>
                  <a:gd name="connsiteX13" fmla="*/ 190309 w 892513"/>
                  <a:gd name="connsiteY13" fmla="*/ 295493 h 1543006"/>
                  <a:gd name="connsiteX14" fmla="*/ 139669 w 892513"/>
                  <a:gd name="connsiteY14" fmla="*/ 348423 h 1543006"/>
                  <a:gd name="connsiteX15" fmla="*/ 46762 w 892513"/>
                  <a:gd name="connsiteY15" fmla="*/ 681883 h 1543006"/>
                  <a:gd name="connsiteX16" fmla="*/ 141340 w 892513"/>
                  <a:gd name="connsiteY16" fmla="*/ 15408 h 1543006"/>
                  <a:gd name="connsiteX17" fmla="*/ 248414 w 892513"/>
                  <a:gd name="connsiteY17" fmla="*/ 2795 h 1543006"/>
                  <a:gd name="connsiteX0" fmla="*/ 240679 w 884778"/>
                  <a:gd name="connsiteY0" fmla="*/ 2795 h 1543006"/>
                  <a:gd name="connsiteX1" fmla="*/ 270259 w 884778"/>
                  <a:gd name="connsiteY1" fmla="*/ 11331 h 1543006"/>
                  <a:gd name="connsiteX2" fmla="*/ 274088 w 884778"/>
                  <a:gd name="connsiteY2" fmla="*/ 12039 h 1543006"/>
                  <a:gd name="connsiteX3" fmla="*/ 275809 w 884778"/>
                  <a:gd name="connsiteY3" fmla="*/ 12933 h 1543006"/>
                  <a:gd name="connsiteX4" fmla="*/ 297244 w 884778"/>
                  <a:gd name="connsiteY4" fmla="*/ 19119 h 1543006"/>
                  <a:gd name="connsiteX5" fmla="*/ 459227 w 884778"/>
                  <a:gd name="connsiteY5" fmla="*/ 145660 h 1543006"/>
                  <a:gd name="connsiteX6" fmla="*/ 492928 w 884778"/>
                  <a:gd name="connsiteY6" fmla="*/ 192953 h 1543006"/>
                  <a:gd name="connsiteX7" fmla="*/ 501717 w 884778"/>
                  <a:gd name="connsiteY7" fmla="*/ 202850 h 1543006"/>
                  <a:gd name="connsiteX8" fmla="*/ 740591 w 884778"/>
                  <a:gd name="connsiteY8" fmla="*/ 583919 h 1543006"/>
                  <a:gd name="connsiteX9" fmla="*/ 880558 w 884778"/>
                  <a:gd name="connsiteY9" fmla="*/ 1240494 h 1543006"/>
                  <a:gd name="connsiteX10" fmla="*/ 610419 w 884778"/>
                  <a:gd name="connsiteY10" fmla="*/ 1543006 h 1543006"/>
                  <a:gd name="connsiteX11" fmla="*/ 330964 w 884778"/>
                  <a:gd name="connsiteY11" fmla="*/ 1236032 h 1543006"/>
                  <a:gd name="connsiteX12" fmla="*/ 183979 w 884778"/>
                  <a:gd name="connsiteY12" fmla="*/ 302636 h 1543006"/>
                  <a:gd name="connsiteX13" fmla="*/ 182574 w 884778"/>
                  <a:gd name="connsiteY13" fmla="*/ 295493 h 1543006"/>
                  <a:gd name="connsiteX14" fmla="*/ 131934 w 884778"/>
                  <a:gd name="connsiteY14" fmla="*/ 348423 h 1543006"/>
                  <a:gd name="connsiteX15" fmla="*/ 39027 w 884778"/>
                  <a:gd name="connsiteY15" fmla="*/ 681883 h 1543006"/>
                  <a:gd name="connsiteX16" fmla="*/ 133605 w 884778"/>
                  <a:gd name="connsiteY16" fmla="*/ 15408 h 1543006"/>
                  <a:gd name="connsiteX17" fmla="*/ 240679 w 884778"/>
                  <a:gd name="connsiteY17" fmla="*/ 2795 h 1543006"/>
                  <a:gd name="connsiteX0" fmla="*/ 276632 w 920731"/>
                  <a:gd name="connsiteY0" fmla="*/ 2795 h 1543006"/>
                  <a:gd name="connsiteX1" fmla="*/ 306212 w 920731"/>
                  <a:gd name="connsiteY1" fmla="*/ 11331 h 1543006"/>
                  <a:gd name="connsiteX2" fmla="*/ 310041 w 920731"/>
                  <a:gd name="connsiteY2" fmla="*/ 12039 h 1543006"/>
                  <a:gd name="connsiteX3" fmla="*/ 311762 w 920731"/>
                  <a:gd name="connsiteY3" fmla="*/ 12933 h 1543006"/>
                  <a:gd name="connsiteX4" fmla="*/ 333197 w 920731"/>
                  <a:gd name="connsiteY4" fmla="*/ 19119 h 1543006"/>
                  <a:gd name="connsiteX5" fmla="*/ 495180 w 920731"/>
                  <a:gd name="connsiteY5" fmla="*/ 145660 h 1543006"/>
                  <a:gd name="connsiteX6" fmla="*/ 528881 w 920731"/>
                  <a:gd name="connsiteY6" fmla="*/ 192953 h 1543006"/>
                  <a:gd name="connsiteX7" fmla="*/ 537670 w 920731"/>
                  <a:gd name="connsiteY7" fmla="*/ 202850 h 1543006"/>
                  <a:gd name="connsiteX8" fmla="*/ 776544 w 920731"/>
                  <a:gd name="connsiteY8" fmla="*/ 583919 h 1543006"/>
                  <a:gd name="connsiteX9" fmla="*/ 916511 w 920731"/>
                  <a:gd name="connsiteY9" fmla="*/ 1240494 h 1543006"/>
                  <a:gd name="connsiteX10" fmla="*/ 646372 w 920731"/>
                  <a:gd name="connsiteY10" fmla="*/ 1543006 h 1543006"/>
                  <a:gd name="connsiteX11" fmla="*/ 366917 w 920731"/>
                  <a:gd name="connsiteY11" fmla="*/ 1236032 h 1543006"/>
                  <a:gd name="connsiteX12" fmla="*/ 219932 w 920731"/>
                  <a:gd name="connsiteY12" fmla="*/ 302636 h 1543006"/>
                  <a:gd name="connsiteX13" fmla="*/ 218527 w 920731"/>
                  <a:gd name="connsiteY13" fmla="*/ 295493 h 1543006"/>
                  <a:gd name="connsiteX14" fmla="*/ 167887 w 920731"/>
                  <a:gd name="connsiteY14" fmla="*/ 348423 h 1543006"/>
                  <a:gd name="connsiteX15" fmla="*/ 74980 w 920731"/>
                  <a:gd name="connsiteY15" fmla="*/ 681883 h 1543006"/>
                  <a:gd name="connsiteX16" fmla="*/ 169558 w 920731"/>
                  <a:gd name="connsiteY16" fmla="*/ 15408 h 1543006"/>
                  <a:gd name="connsiteX17" fmla="*/ 276632 w 920731"/>
                  <a:gd name="connsiteY17" fmla="*/ 2795 h 1543006"/>
                  <a:gd name="connsiteX0" fmla="*/ 276632 w 920731"/>
                  <a:gd name="connsiteY0" fmla="*/ 2795 h 1543006"/>
                  <a:gd name="connsiteX1" fmla="*/ 306212 w 920731"/>
                  <a:gd name="connsiteY1" fmla="*/ 11331 h 1543006"/>
                  <a:gd name="connsiteX2" fmla="*/ 310041 w 920731"/>
                  <a:gd name="connsiteY2" fmla="*/ 12039 h 1543006"/>
                  <a:gd name="connsiteX3" fmla="*/ 311762 w 920731"/>
                  <a:gd name="connsiteY3" fmla="*/ 12933 h 1543006"/>
                  <a:gd name="connsiteX4" fmla="*/ 333197 w 920731"/>
                  <a:gd name="connsiteY4" fmla="*/ 19119 h 1543006"/>
                  <a:gd name="connsiteX5" fmla="*/ 495180 w 920731"/>
                  <a:gd name="connsiteY5" fmla="*/ 145660 h 1543006"/>
                  <a:gd name="connsiteX6" fmla="*/ 528881 w 920731"/>
                  <a:gd name="connsiteY6" fmla="*/ 192953 h 1543006"/>
                  <a:gd name="connsiteX7" fmla="*/ 537670 w 920731"/>
                  <a:gd name="connsiteY7" fmla="*/ 202850 h 1543006"/>
                  <a:gd name="connsiteX8" fmla="*/ 776544 w 920731"/>
                  <a:gd name="connsiteY8" fmla="*/ 583919 h 1543006"/>
                  <a:gd name="connsiteX9" fmla="*/ 916511 w 920731"/>
                  <a:gd name="connsiteY9" fmla="*/ 1240494 h 1543006"/>
                  <a:gd name="connsiteX10" fmla="*/ 646372 w 920731"/>
                  <a:gd name="connsiteY10" fmla="*/ 1543006 h 1543006"/>
                  <a:gd name="connsiteX11" fmla="*/ 366917 w 920731"/>
                  <a:gd name="connsiteY11" fmla="*/ 1236032 h 1543006"/>
                  <a:gd name="connsiteX12" fmla="*/ 219932 w 920731"/>
                  <a:gd name="connsiteY12" fmla="*/ 302636 h 1543006"/>
                  <a:gd name="connsiteX13" fmla="*/ 218527 w 920731"/>
                  <a:gd name="connsiteY13" fmla="*/ 295493 h 1543006"/>
                  <a:gd name="connsiteX14" fmla="*/ 74980 w 920731"/>
                  <a:gd name="connsiteY14" fmla="*/ 681883 h 1543006"/>
                  <a:gd name="connsiteX15" fmla="*/ 169558 w 920731"/>
                  <a:gd name="connsiteY15" fmla="*/ 15408 h 1543006"/>
                  <a:gd name="connsiteX16" fmla="*/ 276632 w 920731"/>
                  <a:gd name="connsiteY16" fmla="*/ 2795 h 1543006"/>
                  <a:gd name="connsiteX0" fmla="*/ 276632 w 920731"/>
                  <a:gd name="connsiteY0" fmla="*/ 2795 h 1543006"/>
                  <a:gd name="connsiteX1" fmla="*/ 306212 w 920731"/>
                  <a:gd name="connsiteY1" fmla="*/ 11331 h 1543006"/>
                  <a:gd name="connsiteX2" fmla="*/ 310041 w 920731"/>
                  <a:gd name="connsiteY2" fmla="*/ 12039 h 1543006"/>
                  <a:gd name="connsiteX3" fmla="*/ 311762 w 920731"/>
                  <a:gd name="connsiteY3" fmla="*/ 12933 h 1543006"/>
                  <a:gd name="connsiteX4" fmla="*/ 333197 w 920731"/>
                  <a:gd name="connsiteY4" fmla="*/ 19119 h 1543006"/>
                  <a:gd name="connsiteX5" fmla="*/ 495180 w 920731"/>
                  <a:gd name="connsiteY5" fmla="*/ 145660 h 1543006"/>
                  <a:gd name="connsiteX6" fmla="*/ 528881 w 920731"/>
                  <a:gd name="connsiteY6" fmla="*/ 192953 h 1543006"/>
                  <a:gd name="connsiteX7" fmla="*/ 537670 w 920731"/>
                  <a:gd name="connsiteY7" fmla="*/ 202850 h 1543006"/>
                  <a:gd name="connsiteX8" fmla="*/ 776544 w 920731"/>
                  <a:gd name="connsiteY8" fmla="*/ 583919 h 1543006"/>
                  <a:gd name="connsiteX9" fmla="*/ 916511 w 920731"/>
                  <a:gd name="connsiteY9" fmla="*/ 1240494 h 1543006"/>
                  <a:gd name="connsiteX10" fmla="*/ 646372 w 920731"/>
                  <a:gd name="connsiteY10" fmla="*/ 1543006 h 1543006"/>
                  <a:gd name="connsiteX11" fmla="*/ 366917 w 920731"/>
                  <a:gd name="connsiteY11" fmla="*/ 1236032 h 1543006"/>
                  <a:gd name="connsiteX12" fmla="*/ 219932 w 920731"/>
                  <a:gd name="connsiteY12" fmla="*/ 302636 h 1543006"/>
                  <a:gd name="connsiteX13" fmla="*/ 218527 w 920731"/>
                  <a:gd name="connsiteY13" fmla="*/ 295493 h 1543006"/>
                  <a:gd name="connsiteX14" fmla="*/ 74980 w 920731"/>
                  <a:gd name="connsiteY14" fmla="*/ 681883 h 1543006"/>
                  <a:gd name="connsiteX15" fmla="*/ 169558 w 920731"/>
                  <a:gd name="connsiteY15" fmla="*/ 15408 h 1543006"/>
                  <a:gd name="connsiteX16" fmla="*/ 276632 w 920731"/>
                  <a:gd name="connsiteY16" fmla="*/ 2795 h 1543006"/>
                  <a:gd name="connsiteX0" fmla="*/ 276632 w 920731"/>
                  <a:gd name="connsiteY0" fmla="*/ 2795 h 1543006"/>
                  <a:gd name="connsiteX1" fmla="*/ 306212 w 920731"/>
                  <a:gd name="connsiteY1" fmla="*/ 11331 h 1543006"/>
                  <a:gd name="connsiteX2" fmla="*/ 310041 w 920731"/>
                  <a:gd name="connsiteY2" fmla="*/ 12039 h 1543006"/>
                  <a:gd name="connsiteX3" fmla="*/ 311762 w 920731"/>
                  <a:gd name="connsiteY3" fmla="*/ 12933 h 1543006"/>
                  <a:gd name="connsiteX4" fmla="*/ 333197 w 920731"/>
                  <a:gd name="connsiteY4" fmla="*/ 19119 h 1543006"/>
                  <a:gd name="connsiteX5" fmla="*/ 495180 w 920731"/>
                  <a:gd name="connsiteY5" fmla="*/ 145660 h 1543006"/>
                  <a:gd name="connsiteX6" fmla="*/ 528881 w 920731"/>
                  <a:gd name="connsiteY6" fmla="*/ 192953 h 1543006"/>
                  <a:gd name="connsiteX7" fmla="*/ 537670 w 920731"/>
                  <a:gd name="connsiteY7" fmla="*/ 202850 h 1543006"/>
                  <a:gd name="connsiteX8" fmla="*/ 776544 w 920731"/>
                  <a:gd name="connsiteY8" fmla="*/ 583919 h 1543006"/>
                  <a:gd name="connsiteX9" fmla="*/ 916511 w 920731"/>
                  <a:gd name="connsiteY9" fmla="*/ 1240494 h 1543006"/>
                  <a:gd name="connsiteX10" fmla="*/ 646372 w 920731"/>
                  <a:gd name="connsiteY10" fmla="*/ 1543006 h 1543006"/>
                  <a:gd name="connsiteX11" fmla="*/ 366917 w 920731"/>
                  <a:gd name="connsiteY11" fmla="*/ 1236032 h 1543006"/>
                  <a:gd name="connsiteX12" fmla="*/ 219932 w 920731"/>
                  <a:gd name="connsiteY12" fmla="*/ 302636 h 1543006"/>
                  <a:gd name="connsiteX13" fmla="*/ 74980 w 920731"/>
                  <a:gd name="connsiteY13" fmla="*/ 681883 h 1543006"/>
                  <a:gd name="connsiteX14" fmla="*/ 169558 w 920731"/>
                  <a:gd name="connsiteY14" fmla="*/ 15408 h 1543006"/>
                  <a:gd name="connsiteX15" fmla="*/ 276632 w 920731"/>
                  <a:gd name="connsiteY15" fmla="*/ 2795 h 1543006"/>
                  <a:gd name="connsiteX0" fmla="*/ 276632 w 920731"/>
                  <a:gd name="connsiteY0" fmla="*/ 2795 h 1543006"/>
                  <a:gd name="connsiteX1" fmla="*/ 306212 w 920731"/>
                  <a:gd name="connsiteY1" fmla="*/ 11331 h 1543006"/>
                  <a:gd name="connsiteX2" fmla="*/ 310041 w 920731"/>
                  <a:gd name="connsiteY2" fmla="*/ 12039 h 1543006"/>
                  <a:gd name="connsiteX3" fmla="*/ 311762 w 920731"/>
                  <a:gd name="connsiteY3" fmla="*/ 12933 h 1543006"/>
                  <a:gd name="connsiteX4" fmla="*/ 333197 w 920731"/>
                  <a:gd name="connsiteY4" fmla="*/ 19119 h 1543006"/>
                  <a:gd name="connsiteX5" fmla="*/ 495180 w 920731"/>
                  <a:gd name="connsiteY5" fmla="*/ 145660 h 1543006"/>
                  <a:gd name="connsiteX6" fmla="*/ 528881 w 920731"/>
                  <a:gd name="connsiteY6" fmla="*/ 192953 h 1543006"/>
                  <a:gd name="connsiteX7" fmla="*/ 537670 w 920731"/>
                  <a:gd name="connsiteY7" fmla="*/ 202850 h 1543006"/>
                  <a:gd name="connsiteX8" fmla="*/ 776544 w 920731"/>
                  <a:gd name="connsiteY8" fmla="*/ 583919 h 1543006"/>
                  <a:gd name="connsiteX9" fmla="*/ 916511 w 920731"/>
                  <a:gd name="connsiteY9" fmla="*/ 1240494 h 1543006"/>
                  <a:gd name="connsiteX10" fmla="*/ 646372 w 920731"/>
                  <a:gd name="connsiteY10" fmla="*/ 1543006 h 1543006"/>
                  <a:gd name="connsiteX11" fmla="*/ 366917 w 920731"/>
                  <a:gd name="connsiteY11" fmla="*/ 1236032 h 1543006"/>
                  <a:gd name="connsiteX12" fmla="*/ 219932 w 920731"/>
                  <a:gd name="connsiteY12" fmla="*/ 302636 h 1543006"/>
                  <a:gd name="connsiteX13" fmla="*/ 74980 w 920731"/>
                  <a:gd name="connsiteY13" fmla="*/ 681883 h 1543006"/>
                  <a:gd name="connsiteX14" fmla="*/ 169558 w 920731"/>
                  <a:gd name="connsiteY14" fmla="*/ 15408 h 1543006"/>
                  <a:gd name="connsiteX15" fmla="*/ 276632 w 920731"/>
                  <a:gd name="connsiteY15" fmla="*/ 2795 h 1543006"/>
                  <a:gd name="connsiteX0" fmla="*/ 274731 w 918830"/>
                  <a:gd name="connsiteY0" fmla="*/ 2795 h 1543006"/>
                  <a:gd name="connsiteX1" fmla="*/ 304311 w 918830"/>
                  <a:gd name="connsiteY1" fmla="*/ 11331 h 1543006"/>
                  <a:gd name="connsiteX2" fmla="*/ 308140 w 918830"/>
                  <a:gd name="connsiteY2" fmla="*/ 12039 h 1543006"/>
                  <a:gd name="connsiteX3" fmla="*/ 309861 w 918830"/>
                  <a:gd name="connsiteY3" fmla="*/ 12933 h 1543006"/>
                  <a:gd name="connsiteX4" fmla="*/ 331296 w 918830"/>
                  <a:gd name="connsiteY4" fmla="*/ 19119 h 1543006"/>
                  <a:gd name="connsiteX5" fmla="*/ 493279 w 918830"/>
                  <a:gd name="connsiteY5" fmla="*/ 145660 h 1543006"/>
                  <a:gd name="connsiteX6" fmla="*/ 526980 w 918830"/>
                  <a:gd name="connsiteY6" fmla="*/ 192953 h 1543006"/>
                  <a:gd name="connsiteX7" fmla="*/ 535769 w 918830"/>
                  <a:gd name="connsiteY7" fmla="*/ 202850 h 1543006"/>
                  <a:gd name="connsiteX8" fmla="*/ 774643 w 918830"/>
                  <a:gd name="connsiteY8" fmla="*/ 583919 h 1543006"/>
                  <a:gd name="connsiteX9" fmla="*/ 914610 w 918830"/>
                  <a:gd name="connsiteY9" fmla="*/ 1240494 h 1543006"/>
                  <a:gd name="connsiteX10" fmla="*/ 644471 w 918830"/>
                  <a:gd name="connsiteY10" fmla="*/ 1543006 h 1543006"/>
                  <a:gd name="connsiteX11" fmla="*/ 365016 w 918830"/>
                  <a:gd name="connsiteY11" fmla="*/ 1236032 h 1543006"/>
                  <a:gd name="connsiteX12" fmla="*/ 218031 w 918830"/>
                  <a:gd name="connsiteY12" fmla="*/ 302636 h 1543006"/>
                  <a:gd name="connsiteX13" fmla="*/ 73079 w 918830"/>
                  <a:gd name="connsiteY13" fmla="*/ 681883 h 1543006"/>
                  <a:gd name="connsiteX14" fmla="*/ 167657 w 918830"/>
                  <a:gd name="connsiteY14" fmla="*/ 15408 h 1543006"/>
                  <a:gd name="connsiteX15" fmla="*/ 274731 w 918830"/>
                  <a:gd name="connsiteY15" fmla="*/ 2795 h 1543006"/>
                  <a:gd name="connsiteX0" fmla="*/ 274731 w 918830"/>
                  <a:gd name="connsiteY0" fmla="*/ 2795 h 1543006"/>
                  <a:gd name="connsiteX1" fmla="*/ 304311 w 918830"/>
                  <a:gd name="connsiteY1" fmla="*/ 11331 h 1543006"/>
                  <a:gd name="connsiteX2" fmla="*/ 308140 w 918830"/>
                  <a:gd name="connsiteY2" fmla="*/ 12039 h 1543006"/>
                  <a:gd name="connsiteX3" fmla="*/ 309861 w 918830"/>
                  <a:gd name="connsiteY3" fmla="*/ 12933 h 1543006"/>
                  <a:gd name="connsiteX4" fmla="*/ 331296 w 918830"/>
                  <a:gd name="connsiteY4" fmla="*/ 19119 h 1543006"/>
                  <a:gd name="connsiteX5" fmla="*/ 493279 w 918830"/>
                  <a:gd name="connsiteY5" fmla="*/ 145660 h 1543006"/>
                  <a:gd name="connsiteX6" fmla="*/ 526980 w 918830"/>
                  <a:gd name="connsiteY6" fmla="*/ 192953 h 1543006"/>
                  <a:gd name="connsiteX7" fmla="*/ 774643 w 918830"/>
                  <a:gd name="connsiteY7" fmla="*/ 583919 h 1543006"/>
                  <a:gd name="connsiteX8" fmla="*/ 914610 w 918830"/>
                  <a:gd name="connsiteY8" fmla="*/ 1240494 h 1543006"/>
                  <a:gd name="connsiteX9" fmla="*/ 644471 w 918830"/>
                  <a:gd name="connsiteY9" fmla="*/ 1543006 h 1543006"/>
                  <a:gd name="connsiteX10" fmla="*/ 365016 w 918830"/>
                  <a:gd name="connsiteY10" fmla="*/ 1236032 h 1543006"/>
                  <a:gd name="connsiteX11" fmla="*/ 218031 w 918830"/>
                  <a:gd name="connsiteY11" fmla="*/ 302636 h 1543006"/>
                  <a:gd name="connsiteX12" fmla="*/ 73079 w 918830"/>
                  <a:gd name="connsiteY12" fmla="*/ 681883 h 1543006"/>
                  <a:gd name="connsiteX13" fmla="*/ 167657 w 918830"/>
                  <a:gd name="connsiteY13" fmla="*/ 15408 h 1543006"/>
                  <a:gd name="connsiteX14" fmla="*/ 274731 w 918830"/>
                  <a:gd name="connsiteY14" fmla="*/ 2795 h 1543006"/>
                  <a:gd name="connsiteX0" fmla="*/ 274731 w 918830"/>
                  <a:gd name="connsiteY0" fmla="*/ 2795 h 1543006"/>
                  <a:gd name="connsiteX1" fmla="*/ 304311 w 918830"/>
                  <a:gd name="connsiteY1" fmla="*/ 11331 h 1543006"/>
                  <a:gd name="connsiteX2" fmla="*/ 308140 w 918830"/>
                  <a:gd name="connsiteY2" fmla="*/ 12039 h 1543006"/>
                  <a:gd name="connsiteX3" fmla="*/ 309861 w 918830"/>
                  <a:gd name="connsiteY3" fmla="*/ 12933 h 1543006"/>
                  <a:gd name="connsiteX4" fmla="*/ 331296 w 918830"/>
                  <a:gd name="connsiteY4" fmla="*/ 19119 h 1543006"/>
                  <a:gd name="connsiteX5" fmla="*/ 493279 w 918830"/>
                  <a:gd name="connsiteY5" fmla="*/ 145660 h 1543006"/>
                  <a:gd name="connsiteX6" fmla="*/ 774643 w 918830"/>
                  <a:gd name="connsiteY6" fmla="*/ 583919 h 1543006"/>
                  <a:gd name="connsiteX7" fmla="*/ 914610 w 918830"/>
                  <a:gd name="connsiteY7" fmla="*/ 1240494 h 1543006"/>
                  <a:gd name="connsiteX8" fmla="*/ 644471 w 918830"/>
                  <a:gd name="connsiteY8" fmla="*/ 1543006 h 1543006"/>
                  <a:gd name="connsiteX9" fmla="*/ 365016 w 918830"/>
                  <a:gd name="connsiteY9" fmla="*/ 1236032 h 1543006"/>
                  <a:gd name="connsiteX10" fmla="*/ 218031 w 918830"/>
                  <a:gd name="connsiteY10" fmla="*/ 302636 h 1543006"/>
                  <a:gd name="connsiteX11" fmla="*/ 73079 w 918830"/>
                  <a:gd name="connsiteY11" fmla="*/ 681883 h 1543006"/>
                  <a:gd name="connsiteX12" fmla="*/ 167657 w 918830"/>
                  <a:gd name="connsiteY12" fmla="*/ 15408 h 1543006"/>
                  <a:gd name="connsiteX13" fmla="*/ 274731 w 918830"/>
                  <a:gd name="connsiteY13" fmla="*/ 2795 h 1543006"/>
                  <a:gd name="connsiteX0" fmla="*/ 274731 w 918830"/>
                  <a:gd name="connsiteY0" fmla="*/ 2795 h 1543006"/>
                  <a:gd name="connsiteX1" fmla="*/ 304311 w 918830"/>
                  <a:gd name="connsiteY1" fmla="*/ 11331 h 1543006"/>
                  <a:gd name="connsiteX2" fmla="*/ 308140 w 918830"/>
                  <a:gd name="connsiteY2" fmla="*/ 12039 h 1543006"/>
                  <a:gd name="connsiteX3" fmla="*/ 331296 w 918830"/>
                  <a:gd name="connsiteY3" fmla="*/ 19119 h 1543006"/>
                  <a:gd name="connsiteX4" fmla="*/ 493279 w 918830"/>
                  <a:gd name="connsiteY4" fmla="*/ 145660 h 1543006"/>
                  <a:gd name="connsiteX5" fmla="*/ 774643 w 918830"/>
                  <a:gd name="connsiteY5" fmla="*/ 583919 h 1543006"/>
                  <a:gd name="connsiteX6" fmla="*/ 914610 w 918830"/>
                  <a:gd name="connsiteY6" fmla="*/ 1240494 h 1543006"/>
                  <a:gd name="connsiteX7" fmla="*/ 644471 w 918830"/>
                  <a:gd name="connsiteY7" fmla="*/ 1543006 h 1543006"/>
                  <a:gd name="connsiteX8" fmla="*/ 365016 w 918830"/>
                  <a:gd name="connsiteY8" fmla="*/ 1236032 h 1543006"/>
                  <a:gd name="connsiteX9" fmla="*/ 218031 w 918830"/>
                  <a:gd name="connsiteY9" fmla="*/ 302636 h 1543006"/>
                  <a:gd name="connsiteX10" fmla="*/ 73079 w 918830"/>
                  <a:gd name="connsiteY10" fmla="*/ 681883 h 1543006"/>
                  <a:gd name="connsiteX11" fmla="*/ 167657 w 918830"/>
                  <a:gd name="connsiteY11" fmla="*/ 15408 h 1543006"/>
                  <a:gd name="connsiteX12" fmla="*/ 274731 w 918830"/>
                  <a:gd name="connsiteY12" fmla="*/ 2795 h 1543006"/>
                  <a:gd name="connsiteX0" fmla="*/ 274731 w 918830"/>
                  <a:gd name="connsiteY0" fmla="*/ 2795 h 1543006"/>
                  <a:gd name="connsiteX1" fmla="*/ 304311 w 918830"/>
                  <a:gd name="connsiteY1" fmla="*/ 11331 h 1543006"/>
                  <a:gd name="connsiteX2" fmla="*/ 331296 w 918830"/>
                  <a:gd name="connsiteY2" fmla="*/ 19119 h 1543006"/>
                  <a:gd name="connsiteX3" fmla="*/ 493279 w 918830"/>
                  <a:gd name="connsiteY3" fmla="*/ 145660 h 1543006"/>
                  <a:gd name="connsiteX4" fmla="*/ 774643 w 918830"/>
                  <a:gd name="connsiteY4" fmla="*/ 583919 h 1543006"/>
                  <a:gd name="connsiteX5" fmla="*/ 914610 w 918830"/>
                  <a:gd name="connsiteY5" fmla="*/ 1240494 h 1543006"/>
                  <a:gd name="connsiteX6" fmla="*/ 644471 w 918830"/>
                  <a:gd name="connsiteY6" fmla="*/ 1543006 h 1543006"/>
                  <a:gd name="connsiteX7" fmla="*/ 365016 w 918830"/>
                  <a:gd name="connsiteY7" fmla="*/ 1236032 h 1543006"/>
                  <a:gd name="connsiteX8" fmla="*/ 218031 w 918830"/>
                  <a:gd name="connsiteY8" fmla="*/ 302636 h 1543006"/>
                  <a:gd name="connsiteX9" fmla="*/ 73079 w 918830"/>
                  <a:gd name="connsiteY9" fmla="*/ 681883 h 1543006"/>
                  <a:gd name="connsiteX10" fmla="*/ 167657 w 918830"/>
                  <a:gd name="connsiteY10" fmla="*/ 15408 h 1543006"/>
                  <a:gd name="connsiteX11" fmla="*/ 274731 w 918830"/>
                  <a:gd name="connsiteY11" fmla="*/ 2795 h 1543006"/>
                  <a:gd name="connsiteX0" fmla="*/ 274731 w 918830"/>
                  <a:gd name="connsiteY0" fmla="*/ 2795 h 1543006"/>
                  <a:gd name="connsiteX1" fmla="*/ 331296 w 918830"/>
                  <a:gd name="connsiteY1" fmla="*/ 19119 h 1543006"/>
                  <a:gd name="connsiteX2" fmla="*/ 493279 w 918830"/>
                  <a:gd name="connsiteY2" fmla="*/ 145660 h 1543006"/>
                  <a:gd name="connsiteX3" fmla="*/ 774643 w 918830"/>
                  <a:gd name="connsiteY3" fmla="*/ 583919 h 1543006"/>
                  <a:gd name="connsiteX4" fmla="*/ 914610 w 918830"/>
                  <a:gd name="connsiteY4" fmla="*/ 1240494 h 1543006"/>
                  <a:gd name="connsiteX5" fmla="*/ 644471 w 918830"/>
                  <a:gd name="connsiteY5" fmla="*/ 1543006 h 1543006"/>
                  <a:gd name="connsiteX6" fmla="*/ 365016 w 918830"/>
                  <a:gd name="connsiteY6" fmla="*/ 1236032 h 1543006"/>
                  <a:gd name="connsiteX7" fmla="*/ 218031 w 918830"/>
                  <a:gd name="connsiteY7" fmla="*/ 302636 h 1543006"/>
                  <a:gd name="connsiteX8" fmla="*/ 73079 w 918830"/>
                  <a:gd name="connsiteY8" fmla="*/ 681883 h 1543006"/>
                  <a:gd name="connsiteX9" fmla="*/ 167657 w 918830"/>
                  <a:gd name="connsiteY9" fmla="*/ 15408 h 1543006"/>
                  <a:gd name="connsiteX10" fmla="*/ 274731 w 918830"/>
                  <a:gd name="connsiteY10" fmla="*/ 2795 h 1543006"/>
                  <a:gd name="connsiteX0" fmla="*/ 274731 w 918830"/>
                  <a:gd name="connsiteY0" fmla="*/ 2795 h 1543006"/>
                  <a:gd name="connsiteX1" fmla="*/ 331296 w 918830"/>
                  <a:gd name="connsiteY1" fmla="*/ 19119 h 1543006"/>
                  <a:gd name="connsiteX2" fmla="*/ 493279 w 918830"/>
                  <a:gd name="connsiteY2" fmla="*/ 145660 h 1543006"/>
                  <a:gd name="connsiteX3" fmla="*/ 774643 w 918830"/>
                  <a:gd name="connsiteY3" fmla="*/ 583919 h 1543006"/>
                  <a:gd name="connsiteX4" fmla="*/ 914610 w 918830"/>
                  <a:gd name="connsiteY4" fmla="*/ 1240494 h 1543006"/>
                  <a:gd name="connsiteX5" fmla="*/ 644471 w 918830"/>
                  <a:gd name="connsiteY5" fmla="*/ 1543006 h 1543006"/>
                  <a:gd name="connsiteX6" fmla="*/ 365016 w 918830"/>
                  <a:gd name="connsiteY6" fmla="*/ 1236032 h 1543006"/>
                  <a:gd name="connsiteX7" fmla="*/ 218031 w 918830"/>
                  <a:gd name="connsiteY7" fmla="*/ 302636 h 1543006"/>
                  <a:gd name="connsiteX8" fmla="*/ 73079 w 918830"/>
                  <a:gd name="connsiteY8" fmla="*/ 681883 h 1543006"/>
                  <a:gd name="connsiteX9" fmla="*/ 167657 w 918830"/>
                  <a:gd name="connsiteY9" fmla="*/ 15408 h 1543006"/>
                  <a:gd name="connsiteX10" fmla="*/ 274731 w 918830"/>
                  <a:gd name="connsiteY10" fmla="*/ 2795 h 1543006"/>
                  <a:gd name="connsiteX0" fmla="*/ 274731 w 918781"/>
                  <a:gd name="connsiteY0" fmla="*/ 2795 h 1543006"/>
                  <a:gd name="connsiteX1" fmla="*/ 331296 w 918781"/>
                  <a:gd name="connsiteY1" fmla="*/ 19119 h 1543006"/>
                  <a:gd name="connsiteX2" fmla="*/ 493279 w 918781"/>
                  <a:gd name="connsiteY2" fmla="*/ 145660 h 1543006"/>
                  <a:gd name="connsiteX3" fmla="*/ 774643 w 918781"/>
                  <a:gd name="connsiteY3" fmla="*/ 583919 h 1543006"/>
                  <a:gd name="connsiteX4" fmla="*/ 914610 w 918781"/>
                  <a:gd name="connsiteY4" fmla="*/ 1240494 h 1543006"/>
                  <a:gd name="connsiteX5" fmla="*/ 644471 w 918781"/>
                  <a:gd name="connsiteY5" fmla="*/ 1543006 h 1543006"/>
                  <a:gd name="connsiteX6" fmla="*/ 365016 w 918781"/>
                  <a:gd name="connsiteY6" fmla="*/ 1236032 h 1543006"/>
                  <a:gd name="connsiteX7" fmla="*/ 218031 w 918781"/>
                  <a:gd name="connsiteY7" fmla="*/ 302636 h 1543006"/>
                  <a:gd name="connsiteX8" fmla="*/ 73079 w 918781"/>
                  <a:gd name="connsiteY8" fmla="*/ 681883 h 1543006"/>
                  <a:gd name="connsiteX9" fmla="*/ 167657 w 918781"/>
                  <a:gd name="connsiteY9" fmla="*/ 15408 h 1543006"/>
                  <a:gd name="connsiteX10" fmla="*/ 274731 w 918781"/>
                  <a:gd name="connsiteY10" fmla="*/ 2795 h 1543006"/>
                  <a:gd name="connsiteX0" fmla="*/ 274731 w 918701"/>
                  <a:gd name="connsiteY0" fmla="*/ 2795 h 1543006"/>
                  <a:gd name="connsiteX1" fmla="*/ 331296 w 918701"/>
                  <a:gd name="connsiteY1" fmla="*/ 19119 h 1543006"/>
                  <a:gd name="connsiteX2" fmla="*/ 493279 w 918701"/>
                  <a:gd name="connsiteY2" fmla="*/ 145660 h 1543006"/>
                  <a:gd name="connsiteX3" fmla="*/ 774643 w 918701"/>
                  <a:gd name="connsiteY3" fmla="*/ 583919 h 1543006"/>
                  <a:gd name="connsiteX4" fmla="*/ 914610 w 918701"/>
                  <a:gd name="connsiteY4" fmla="*/ 1240494 h 1543006"/>
                  <a:gd name="connsiteX5" fmla="*/ 644471 w 918701"/>
                  <a:gd name="connsiteY5" fmla="*/ 1543006 h 1543006"/>
                  <a:gd name="connsiteX6" fmla="*/ 365016 w 918701"/>
                  <a:gd name="connsiteY6" fmla="*/ 1236032 h 1543006"/>
                  <a:gd name="connsiteX7" fmla="*/ 218031 w 918701"/>
                  <a:gd name="connsiteY7" fmla="*/ 302636 h 1543006"/>
                  <a:gd name="connsiteX8" fmla="*/ 73079 w 918701"/>
                  <a:gd name="connsiteY8" fmla="*/ 681883 h 1543006"/>
                  <a:gd name="connsiteX9" fmla="*/ 167657 w 918701"/>
                  <a:gd name="connsiteY9" fmla="*/ 15408 h 1543006"/>
                  <a:gd name="connsiteX10" fmla="*/ 274731 w 918701"/>
                  <a:gd name="connsiteY10" fmla="*/ 2795 h 1543006"/>
                  <a:gd name="connsiteX0" fmla="*/ 274731 w 918348"/>
                  <a:gd name="connsiteY0" fmla="*/ 2795 h 1587328"/>
                  <a:gd name="connsiteX1" fmla="*/ 331296 w 918348"/>
                  <a:gd name="connsiteY1" fmla="*/ 19119 h 1587328"/>
                  <a:gd name="connsiteX2" fmla="*/ 493279 w 918348"/>
                  <a:gd name="connsiteY2" fmla="*/ 145660 h 1587328"/>
                  <a:gd name="connsiteX3" fmla="*/ 774643 w 918348"/>
                  <a:gd name="connsiteY3" fmla="*/ 583919 h 1587328"/>
                  <a:gd name="connsiteX4" fmla="*/ 914610 w 918348"/>
                  <a:gd name="connsiteY4" fmla="*/ 1240494 h 1587328"/>
                  <a:gd name="connsiteX5" fmla="*/ 651831 w 918348"/>
                  <a:gd name="connsiteY5" fmla="*/ 1587328 h 1587328"/>
                  <a:gd name="connsiteX6" fmla="*/ 365016 w 918348"/>
                  <a:gd name="connsiteY6" fmla="*/ 1236032 h 1587328"/>
                  <a:gd name="connsiteX7" fmla="*/ 218031 w 918348"/>
                  <a:gd name="connsiteY7" fmla="*/ 302636 h 1587328"/>
                  <a:gd name="connsiteX8" fmla="*/ 73079 w 918348"/>
                  <a:gd name="connsiteY8" fmla="*/ 681883 h 1587328"/>
                  <a:gd name="connsiteX9" fmla="*/ 167657 w 918348"/>
                  <a:gd name="connsiteY9" fmla="*/ 15408 h 1587328"/>
                  <a:gd name="connsiteX10" fmla="*/ 274731 w 918348"/>
                  <a:gd name="connsiteY10" fmla="*/ 2795 h 1587328"/>
                  <a:gd name="connsiteX0" fmla="*/ 274731 w 918348"/>
                  <a:gd name="connsiteY0" fmla="*/ 2795 h 1588209"/>
                  <a:gd name="connsiteX1" fmla="*/ 331296 w 918348"/>
                  <a:gd name="connsiteY1" fmla="*/ 19119 h 1588209"/>
                  <a:gd name="connsiteX2" fmla="*/ 493279 w 918348"/>
                  <a:gd name="connsiteY2" fmla="*/ 145660 h 1588209"/>
                  <a:gd name="connsiteX3" fmla="*/ 774643 w 918348"/>
                  <a:gd name="connsiteY3" fmla="*/ 583919 h 1588209"/>
                  <a:gd name="connsiteX4" fmla="*/ 914610 w 918348"/>
                  <a:gd name="connsiteY4" fmla="*/ 1240494 h 1588209"/>
                  <a:gd name="connsiteX5" fmla="*/ 651831 w 918348"/>
                  <a:gd name="connsiteY5" fmla="*/ 1587328 h 1588209"/>
                  <a:gd name="connsiteX6" fmla="*/ 365016 w 918348"/>
                  <a:gd name="connsiteY6" fmla="*/ 1236032 h 1588209"/>
                  <a:gd name="connsiteX7" fmla="*/ 218031 w 918348"/>
                  <a:gd name="connsiteY7" fmla="*/ 302636 h 1588209"/>
                  <a:gd name="connsiteX8" fmla="*/ 73079 w 918348"/>
                  <a:gd name="connsiteY8" fmla="*/ 681883 h 1588209"/>
                  <a:gd name="connsiteX9" fmla="*/ 167657 w 918348"/>
                  <a:gd name="connsiteY9" fmla="*/ 15408 h 1588209"/>
                  <a:gd name="connsiteX10" fmla="*/ 274731 w 918348"/>
                  <a:gd name="connsiteY10" fmla="*/ 2795 h 1588209"/>
                  <a:gd name="connsiteX0" fmla="*/ 274731 w 918348"/>
                  <a:gd name="connsiteY0" fmla="*/ 2795 h 1587892"/>
                  <a:gd name="connsiteX1" fmla="*/ 331296 w 918348"/>
                  <a:gd name="connsiteY1" fmla="*/ 19119 h 1587892"/>
                  <a:gd name="connsiteX2" fmla="*/ 493279 w 918348"/>
                  <a:gd name="connsiteY2" fmla="*/ 145660 h 1587892"/>
                  <a:gd name="connsiteX3" fmla="*/ 774643 w 918348"/>
                  <a:gd name="connsiteY3" fmla="*/ 583919 h 1587892"/>
                  <a:gd name="connsiteX4" fmla="*/ 914610 w 918348"/>
                  <a:gd name="connsiteY4" fmla="*/ 1240494 h 1587892"/>
                  <a:gd name="connsiteX5" fmla="*/ 651831 w 918348"/>
                  <a:gd name="connsiteY5" fmla="*/ 1587328 h 1587892"/>
                  <a:gd name="connsiteX6" fmla="*/ 365016 w 918348"/>
                  <a:gd name="connsiteY6" fmla="*/ 1236032 h 1587892"/>
                  <a:gd name="connsiteX7" fmla="*/ 218031 w 918348"/>
                  <a:gd name="connsiteY7" fmla="*/ 302636 h 1587892"/>
                  <a:gd name="connsiteX8" fmla="*/ 73079 w 918348"/>
                  <a:gd name="connsiteY8" fmla="*/ 681883 h 1587892"/>
                  <a:gd name="connsiteX9" fmla="*/ 167657 w 918348"/>
                  <a:gd name="connsiteY9" fmla="*/ 15408 h 1587892"/>
                  <a:gd name="connsiteX10" fmla="*/ 274731 w 918348"/>
                  <a:gd name="connsiteY10" fmla="*/ 2795 h 1587892"/>
                  <a:gd name="connsiteX0" fmla="*/ 274731 w 917902"/>
                  <a:gd name="connsiteY0" fmla="*/ 2795 h 1633040"/>
                  <a:gd name="connsiteX1" fmla="*/ 331296 w 917902"/>
                  <a:gd name="connsiteY1" fmla="*/ 19119 h 1633040"/>
                  <a:gd name="connsiteX2" fmla="*/ 493279 w 917902"/>
                  <a:gd name="connsiteY2" fmla="*/ 145660 h 1633040"/>
                  <a:gd name="connsiteX3" fmla="*/ 774643 w 917902"/>
                  <a:gd name="connsiteY3" fmla="*/ 583919 h 1633040"/>
                  <a:gd name="connsiteX4" fmla="*/ 914610 w 917902"/>
                  <a:gd name="connsiteY4" fmla="*/ 1240494 h 1633040"/>
                  <a:gd name="connsiteX5" fmla="*/ 661389 w 917902"/>
                  <a:gd name="connsiteY5" fmla="*/ 1632565 h 1633040"/>
                  <a:gd name="connsiteX6" fmla="*/ 365016 w 917902"/>
                  <a:gd name="connsiteY6" fmla="*/ 1236032 h 1633040"/>
                  <a:gd name="connsiteX7" fmla="*/ 218031 w 917902"/>
                  <a:gd name="connsiteY7" fmla="*/ 302636 h 1633040"/>
                  <a:gd name="connsiteX8" fmla="*/ 73079 w 917902"/>
                  <a:gd name="connsiteY8" fmla="*/ 681883 h 1633040"/>
                  <a:gd name="connsiteX9" fmla="*/ 167657 w 917902"/>
                  <a:gd name="connsiteY9" fmla="*/ 15408 h 1633040"/>
                  <a:gd name="connsiteX10" fmla="*/ 274731 w 917902"/>
                  <a:gd name="connsiteY10" fmla="*/ 2795 h 163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7902" h="1633040">
                    <a:moveTo>
                      <a:pt x="274731" y="2795"/>
                    </a:moveTo>
                    <a:lnTo>
                      <a:pt x="331296" y="19119"/>
                    </a:lnTo>
                    <a:cubicBezTo>
                      <a:pt x="388043" y="42446"/>
                      <a:pt x="394398" y="49035"/>
                      <a:pt x="493279" y="145660"/>
                    </a:cubicBezTo>
                    <a:cubicBezTo>
                      <a:pt x="592160" y="242285"/>
                      <a:pt x="680160" y="391777"/>
                      <a:pt x="774643" y="583919"/>
                    </a:cubicBezTo>
                    <a:cubicBezTo>
                      <a:pt x="869126" y="776061"/>
                      <a:pt x="933486" y="1065720"/>
                      <a:pt x="914610" y="1240494"/>
                    </a:cubicBezTo>
                    <a:cubicBezTo>
                      <a:pt x="895734" y="1415268"/>
                      <a:pt x="746130" y="1644890"/>
                      <a:pt x="661389" y="1632565"/>
                    </a:cubicBezTo>
                    <a:cubicBezTo>
                      <a:pt x="576648" y="1620240"/>
                      <a:pt x="365017" y="1444997"/>
                      <a:pt x="365016" y="1236032"/>
                    </a:cubicBezTo>
                    <a:cubicBezTo>
                      <a:pt x="402765" y="964549"/>
                      <a:pt x="284528" y="388787"/>
                      <a:pt x="218031" y="302636"/>
                    </a:cubicBezTo>
                    <a:cubicBezTo>
                      <a:pt x="151534" y="216485"/>
                      <a:pt x="144516" y="611502"/>
                      <a:pt x="73079" y="681883"/>
                    </a:cubicBezTo>
                    <a:cubicBezTo>
                      <a:pt x="1642" y="752264"/>
                      <a:pt x="-81789" y="119751"/>
                      <a:pt x="167657" y="15408"/>
                    </a:cubicBezTo>
                    <a:cubicBezTo>
                      <a:pt x="200902" y="426"/>
                      <a:pt x="237328" y="-3299"/>
                      <a:pt x="274731" y="2795"/>
                    </a:cubicBezTo>
                    <a:close/>
                  </a:path>
                </a:pathLst>
              </a:custGeom>
              <a:gradFill>
                <a:gsLst>
                  <a:gs pos="0">
                    <a:srgbClr val="C00000"/>
                  </a:gs>
                  <a:gs pos="83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12" name="グループ化 1311">
                <a:extLst>
                  <a:ext uri="{FF2B5EF4-FFF2-40B4-BE49-F238E27FC236}">
                    <a16:creationId xmlns:a16="http://schemas.microsoft.com/office/drawing/2014/main" id="{AC258D73-F875-444B-B729-7110AEEFC91F}"/>
                  </a:ext>
                </a:extLst>
              </p:cNvPr>
              <p:cNvGrpSpPr/>
              <p:nvPr/>
            </p:nvGrpSpPr>
            <p:grpSpPr>
              <a:xfrm>
                <a:off x="2284736" y="3383801"/>
                <a:ext cx="1285961" cy="1248588"/>
                <a:chOff x="2284736" y="3383801"/>
                <a:chExt cx="1285961" cy="1248588"/>
              </a:xfrm>
            </p:grpSpPr>
            <p:sp>
              <p:nvSpPr>
                <p:cNvPr id="1313" name="楕円 1312">
                  <a:extLst>
                    <a:ext uri="{FF2B5EF4-FFF2-40B4-BE49-F238E27FC236}">
                      <a16:creationId xmlns:a16="http://schemas.microsoft.com/office/drawing/2014/main" id="{0E27B885-D4AA-4065-8D9B-334DD04B2766}"/>
                    </a:ext>
                  </a:extLst>
                </p:cNvPr>
                <p:cNvSpPr/>
                <p:nvPr/>
              </p:nvSpPr>
              <p:spPr>
                <a:xfrm rot="19040387">
                  <a:off x="2941273" y="3622309"/>
                  <a:ext cx="140797" cy="16160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4" name="楕円 1313">
                  <a:extLst>
                    <a:ext uri="{FF2B5EF4-FFF2-40B4-BE49-F238E27FC236}">
                      <a16:creationId xmlns:a16="http://schemas.microsoft.com/office/drawing/2014/main" id="{A34E9397-0146-4184-B654-482D20E81588}"/>
                    </a:ext>
                  </a:extLst>
                </p:cNvPr>
                <p:cNvSpPr/>
                <p:nvPr/>
              </p:nvSpPr>
              <p:spPr>
                <a:xfrm rot="19040387">
                  <a:off x="2968134" y="3631144"/>
                  <a:ext cx="103870" cy="13123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5" name="楕円 1314">
                  <a:extLst>
                    <a:ext uri="{FF2B5EF4-FFF2-40B4-BE49-F238E27FC236}">
                      <a16:creationId xmlns:a16="http://schemas.microsoft.com/office/drawing/2014/main" id="{370DCC4A-D496-4F09-97FD-F51F33D83F0B}"/>
                    </a:ext>
                  </a:extLst>
                </p:cNvPr>
                <p:cNvSpPr/>
                <p:nvPr/>
              </p:nvSpPr>
              <p:spPr>
                <a:xfrm rot="19040387">
                  <a:off x="3094027" y="3772481"/>
                  <a:ext cx="158265" cy="175733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6" name="楕円 1315">
                  <a:extLst>
                    <a:ext uri="{FF2B5EF4-FFF2-40B4-BE49-F238E27FC236}">
                      <a16:creationId xmlns:a16="http://schemas.microsoft.com/office/drawing/2014/main" id="{6F917E4A-0D65-4B04-9776-022F5742FFF1}"/>
                    </a:ext>
                  </a:extLst>
                </p:cNvPr>
                <p:cNvSpPr/>
                <p:nvPr/>
              </p:nvSpPr>
              <p:spPr>
                <a:xfrm rot="19040387">
                  <a:off x="3124244" y="3782048"/>
                  <a:ext cx="116757" cy="1427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7" name="楕円 1316">
                  <a:extLst>
                    <a:ext uri="{FF2B5EF4-FFF2-40B4-BE49-F238E27FC236}">
                      <a16:creationId xmlns:a16="http://schemas.microsoft.com/office/drawing/2014/main" id="{E709E49A-9668-4EC1-A2C3-A861919F64B3}"/>
                    </a:ext>
                  </a:extLst>
                </p:cNvPr>
                <p:cNvSpPr/>
                <p:nvPr/>
              </p:nvSpPr>
              <p:spPr>
                <a:xfrm rot="19457807">
                  <a:off x="3252595" y="3951048"/>
                  <a:ext cx="158265" cy="175733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8" name="楕円 1317">
                  <a:extLst>
                    <a:ext uri="{FF2B5EF4-FFF2-40B4-BE49-F238E27FC236}">
                      <a16:creationId xmlns:a16="http://schemas.microsoft.com/office/drawing/2014/main" id="{EA7F4CC9-ACC2-4999-A0E9-0A713A7E75A2}"/>
                    </a:ext>
                  </a:extLst>
                </p:cNvPr>
                <p:cNvSpPr/>
                <p:nvPr/>
              </p:nvSpPr>
              <p:spPr>
                <a:xfrm rot="19457807">
                  <a:off x="3283583" y="3961812"/>
                  <a:ext cx="116757" cy="1427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9" name="楕円 1318">
                  <a:extLst>
                    <a:ext uri="{FF2B5EF4-FFF2-40B4-BE49-F238E27FC236}">
                      <a16:creationId xmlns:a16="http://schemas.microsoft.com/office/drawing/2014/main" id="{B02B8D0F-043B-4BC2-9486-2331C5D9BCB3}"/>
                    </a:ext>
                  </a:extLst>
                </p:cNvPr>
                <p:cNvSpPr/>
                <p:nvPr/>
              </p:nvSpPr>
              <p:spPr>
                <a:xfrm rot="19040387">
                  <a:off x="2789928" y="3524287"/>
                  <a:ext cx="124932" cy="14339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0" name="楕円 1319">
                  <a:extLst>
                    <a:ext uri="{FF2B5EF4-FFF2-40B4-BE49-F238E27FC236}">
                      <a16:creationId xmlns:a16="http://schemas.microsoft.com/office/drawing/2014/main" id="{09FA6F46-8056-4186-B56F-9E9A60506D43}"/>
                    </a:ext>
                  </a:extLst>
                </p:cNvPr>
                <p:cNvSpPr/>
                <p:nvPr/>
              </p:nvSpPr>
              <p:spPr>
                <a:xfrm rot="19040387">
                  <a:off x="2813762" y="3532126"/>
                  <a:ext cx="92166" cy="11644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1" name="楕円 1320">
                  <a:extLst>
                    <a:ext uri="{FF2B5EF4-FFF2-40B4-BE49-F238E27FC236}">
                      <a16:creationId xmlns:a16="http://schemas.microsoft.com/office/drawing/2014/main" id="{AF16D8E9-5ED3-4A16-B6F3-6E81DD30CB3D}"/>
                    </a:ext>
                  </a:extLst>
                </p:cNvPr>
                <p:cNvSpPr/>
                <p:nvPr/>
              </p:nvSpPr>
              <p:spPr>
                <a:xfrm rot="18084361">
                  <a:off x="2659709" y="3427395"/>
                  <a:ext cx="110054" cy="126320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2" name="楕円 1321">
                  <a:extLst>
                    <a:ext uri="{FF2B5EF4-FFF2-40B4-BE49-F238E27FC236}">
                      <a16:creationId xmlns:a16="http://schemas.microsoft.com/office/drawing/2014/main" id="{ADA776E7-AE4E-43E9-8973-0C86B37BF89F}"/>
                    </a:ext>
                  </a:extLst>
                </p:cNvPr>
                <p:cNvSpPr/>
                <p:nvPr/>
              </p:nvSpPr>
              <p:spPr>
                <a:xfrm rot="18084361">
                  <a:off x="2679090" y="3432690"/>
                  <a:ext cx="81190" cy="10258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3" name="楕円 1322">
                  <a:extLst>
                    <a:ext uri="{FF2B5EF4-FFF2-40B4-BE49-F238E27FC236}">
                      <a16:creationId xmlns:a16="http://schemas.microsoft.com/office/drawing/2014/main" id="{2131F71B-245C-4B36-A2D9-72ED15ADBEB2}"/>
                    </a:ext>
                  </a:extLst>
                </p:cNvPr>
                <p:cNvSpPr/>
                <p:nvPr/>
              </p:nvSpPr>
              <p:spPr>
                <a:xfrm rot="17264924">
                  <a:off x="2526866" y="3369787"/>
                  <a:ext cx="78214" cy="106242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4" name="楕円 1323">
                  <a:extLst>
                    <a:ext uri="{FF2B5EF4-FFF2-40B4-BE49-F238E27FC236}">
                      <a16:creationId xmlns:a16="http://schemas.microsoft.com/office/drawing/2014/main" id="{B68CB5B4-2B8B-4A1E-BA12-B980F3DA310A}"/>
                    </a:ext>
                  </a:extLst>
                </p:cNvPr>
                <p:cNvSpPr/>
                <p:nvPr/>
              </p:nvSpPr>
              <p:spPr>
                <a:xfrm rot="17264924">
                  <a:off x="2539116" y="3373966"/>
                  <a:ext cx="57701" cy="8627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5" name="楕円 1324">
                  <a:extLst>
                    <a:ext uri="{FF2B5EF4-FFF2-40B4-BE49-F238E27FC236}">
                      <a16:creationId xmlns:a16="http://schemas.microsoft.com/office/drawing/2014/main" id="{8F3B1662-9C18-46F9-8A35-AEDA0FE30FF2}"/>
                    </a:ext>
                  </a:extLst>
                </p:cNvPr>
                <p:cNvSpPr/>
                <p:nvPr/>
              </p:nvSpPr>
              <p:spPr>
                <a:xfrm rot="15023230">
                  <a:off x="2367968" y="3394719"/>
                  <a:ext cx="84329" cy="103091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6" name="楕円 1325">
                  <a:extLst>
                    <a:ext uri="{FF2B5EF4-FFF2-40B4-BE49-F238E27FC236}">
                      <a16:creationId xmlns:a16="http://schemas.microsoft.com/office/drawing/2014/main" id="{329E7A8F-8100-4639-96B4-EE33A0C8DD45}"/>
                    </a:ext>
                  </a:extLst>
                </p:cNvPr>
                <p:cNvSpPr/>
                <p:nvPr/>
              </p:nvSpPr>
              <p:spPr>
                <a:xfrm rot="15023230">
                  <a:off x="2378702" y="3396240"/>
                  <a:ext cx="57981" cy="8371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7" name="楕円 1326">
                  <a:extLst>
                    <a:ext uri="{FF2B5EF4-FFF2-40B4-BE49-F238E27FC236}">
                      <a16:creationId xmlns:a16="http://schemas.microsoft.com/office/drawing/2014/main" id="{8372E80A-AF9F-4932-83D7-04D530456CC2}"/>
                    </a:ext>
                  </a:extLst>
                </p:cNvPr>
                <p:cNvSpPr/>
                <p:nvPr/>
              </p:nvSpPr>
              <p:spPr>
                <a:xfrm rot="12175078">
                  <a:off x="2292533" y="3514595"/>
                  <a:ext cx="64700" cy="100610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8" name="楕円 1327">
                  <a:extLst>
                    <a:ext uri="{FF2B5EF4-FFF2-40B4-BE49-F238E27FC236}">
                      <a16:creationId xmlns:a16="http://schemas.microsoft.com/office/drawing/2014/main" id="{08FD5A02-CF4A-4614-9978-70069FF0CD04}"/>
                    </a:ext>
                  </a:extLst>
                </p:cNvPr>
                <p:cNvSpPr/>
                <p:nvPr/>
              </p:nvSpPr>
              <p:spPr>
                <a:xfrm rot="12175078">
                  <a:off x="2296029" y="3522191"/>
                  <a:ext cx="47731" cy="8170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9" name="楕円 1328">
                  <a:extLst>
                    <a:ext uri="{FF2B5EF4-FFF2-40B4-BE49-F238E27FC236}">
                      <a16:creationId xmlns:a16="http://schemas.microsoft.com/office/drawing/2014/main" id="{0D918BD3-B96F-4030-9680-41CDC12251D9}"/>
                    </a:ext>
                  </a:extLst>
                </p:cNvPr>
                <p:cNvSpPr/>
                <p:nvPr/>
              </p:nvSpPr>
              <p:spPr>
                <a:xfrm rot="9654178">
                  <a:off x="2284736" y="3663927"/>
                  <a:ext cx="74099" cy="90585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0" name="楕円 1329">
                  <a:extLst>
                    <a:ext uri="{FF2B5EF4-FFF2-40B4-BE49-F238E27FC236}">
                      <a16:creationId xmlns:a16="http://schemas.microsoft.com/office/drawing/2014/main" id="{4974481F-084E-4D12-9D7F-8E01F3CD9436}"/>
                    </a:ext>
                  </a:extLst>
                </p:cNvPr>
                <p:cNvSpPr/>
                <p:nvPr/>
              </p:nvSpPr>
              <p:spPr>
                <a:xfrm rot="9654178">
                  <a:off x="2289014" y="3673910"/>
                  <a:ext cx="54665" cy="7356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1" name="楕円 1330">
                  <a:extLst>
                    <a:ext uri="{FF2B5EF4-FFF2-40B4-BE49-F238E27FC236}">
                      <a16:creationId xmlns:a16="http://schemas.microsoft.com/office/drawing/2014/main" id="{9E7EBE71-4CFD-4DD4-8795-6079E377FD42}"/>
                    </a:ext>
                  </a:extLst>
                </p:cNvPr>
                <p:cNvSpPr/>
                <p:nvPr/>
              </p:nvSpPr>
              <p:spPr>
                <a:xfrm rot="9654178">
                  <a:off x="2310411" y="3800335"/>
                  <a:ext cx="69801" cy="85331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2" name="楕円 1331">
                  <a:extLst>
                    <a:ext uri="{FF2B5EF4-FFF2-40B4-BE49-F238E27FC236}">
                      <a16:creationId xmlns:a16="http://schemas.microsoft.com/office/drawing/2014/main" id="{1DFEF52D-40BE-49CF-8F14-5B4EB0825DEB}"/>
                    </a:ext>
                  </a:extLst>
                </p:cNvPr>
                <p:cNvSpPr/>
                <p:nvPr/>
              </p:nvSpPr>
              <p:spPr>
                <a:xfrm rot="9654178">
                  <a:off x="2314441" y="3809739"/>
                  <a:ext cx="51494" cy="6929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3" name="楕円 1332">
                  <a:extLst>
                    <a:ext uri="{FF2B5EF4-FFF2-40B4-BE49-F238E27FC236}">
                      <a16:creationId xmlns:a16="http://schemas.microsoft.com/office/drawing/2014/main" id="{EAEC5C4D-D928-4489-9EC7-E85F6ABE06D1}"/>
                    </a:ext>
                  </a:extLst>
                </p:cNvPr>
                <p:cNvSpPr/>
                <p:nvPr/>
              </p:nvSpPr>
              <p:spPr>
                <a:xfrm rot="9654178">
                  <a:off x="2361722" y="3919610"/>
                  <a:ext cx="55107" cy="75672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4" name="楕円 1333">
                  <a:extLst>
                    <a:ext uri="{FF2B5EF4-FFF2-40B4-BE49-F238E27FC236}">
                      <a16:creationId xmlns:a16="http://schemas.microsoft.com/office/drawing/2014/main" id="{03940003-6BA0-46FD-BC5C-21D6B3E0359E}"/>
                    </a:ext>
                  </a:extLst>
                </p:cNvPr>
                <p:cNvSpPr/>
                <p:nvPr/>
              </p:nvSpPr>
              <p:spPr>
                <a:xfrm rot="9654178">
                  <a:off x="2364826" y="3928075"/>
                  <a:ext cx="40654" cy="6145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5" name="楕円 1334">
                  <a:extLst>
                    <a:ext uri="{FF2B5EF4-FFF2-40B4-BE49-F238E27FC236}">
                      <a16:creationId xmlns:a16="http://schemas.microsoft.com/office/drawing/2014/main" id="{BA943F73-2F20-49A5-99F4-B32ED8E27EF4}"/>
                    </a:ext>
                  </a:extLst>
                </p:cNvPr>
                <p:cNvSpPr/>
                <p:nvPr/>
              </p:nvSpPr>
              <p:spPr>
                <a:xfrm rot="19877704">
                  <a:off x="3376866" y="4152924"/>
                  <a:ext cx="140797" cy="16160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6" name="楕円 1335">
                  <a:extLst>
                    <a:ext uri="{FF2B5EF4-FFF2-40B4-BE49-F238E27FC236}">
                      <a16:creationId xmlns:a16="http://schemas.microsoft.com/office/drawing/2014/main" id="{31B9025A-77E7-46EB-837C-C6DFB4177E89}"/>
                    </a:ext>
                  </a:extLst>
                </p:cNvPr>
                <p:cNvSpPr/>
                <p:nvPr/>
              </p:nvSpPr>
              <p:spPr>
                <a:xfrm rot="19877704">
                  <a:off x="3405010" y="4163971"/>
                  <a:ext cx="103870" cy="13123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7" name="楕円 1336">
                  <a:extLst>
                    <a:ext uri="{FF2B5EF4-FFF2-40B4-BE49-F238E27FC236}">
                      <a16:creationId xmlns:a16="http://schemas.microsoft.com/office/drawing/2014/main" id="{5B6B9622-5304-4278-918D-5FC827305616}"/>
                    </a:ext>
                  </a:extLst>
                </p:cNvPr>
                <p:cNvSpPr/>
                <p:nvPr/>
              </p:nvSpPr>
              <p:spPr>
                <a:xfrm rot="20882994">
                  <a:off x="3464007" y="4354715"/>
                  <a:ext cx="106690" cy="122459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8" name="楕円 1337">
                  <a:extLst>
                    <a:ext uri="{FF2B5EF4-FFF2-40B4-BE49-F238E27FC236}">
                      <a16:creationId xmlns:a16="http://schemas.microsoft.com/office/drawing/2014/main" id="{AB649108-E14A-41A4-A0F7-7F44ADD41E98}"/>
                    </a:ext>
                  </a:extLst>
                </p:cNvPr>
                <p:cNvSpPr/>
                <p:nvPr/>
              </p:nvSpPr>
              <p:spPr>
                <a:xfrm rot="20882994">
                  <a:off x="3485926" y="4365334"/>
                  <a:ext cx="78709" cy="994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9" name="楕円 1338">
                  <a:extLst>
                    <a:ext uri="{FF2B5EF4-FFF2-40B4-BE49-F238E27FC236}">
                      <a16:creationId xmlns:a16="http://schemas.microsoft.com/office/drawing/2014/main" id="{FE818B1B-6101-4CD9-A584-5BB75EFD513D}"/>
                    </a:ext>
                  </a:extLst>
                </p:cNvPr>
                <p:cNvSpPr/>
                <p:nvPr/>
              </p:nvSpPr>
              <p:spPr>
                <a:xfrm rot="21074167">
                  <a:off x="3481154" y="4519838"/>
                  <a:ext cx="72399" cy="83100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0" name="楕円 1339">
                  <a:extLst>
                    <a:ext uri="{FF2B5EF4-FFF2-40B4-BE49-F238E27FC236}">
                      <a16:creationId xmlns:a16="http://schemas.microsoft.com/office/drawing/2014/main" id="{AB307E0E-DA5B-48F6-8004-22F33E3D25C7}"/>
                    </a:ext>
                  </a:extLst>
                </p:cNvPr>
                <p:cNvSpPr/>
                <p:nvPr/>
              </p:nvSpPr>
              <p:spPr>
                <a:xfrm rot="21074167">
                  <a:off x="3496053" y="4527344"/>
                  <a:ext cx="53411" cy="6748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1" name="楕円 1340">
                  <a:extLst>
                    <a:ext uri="{FF2B5EF4-FFF2-40B4-BE49-F238E27FC236}">
                      <a16:creationId xmlns:a16="http://schemas.microsoft.com/office/drawing/2014/main" id="{572F2448-F9D8-4E50-A018-489C0EA5612C}"/>
                    </a:ext>
                  </a:extLst>
                </p:cNvPr>
                <p:cNvSpPr/>
                <p:nvPr/>
              </p:nvSpPr>
              <p:spPr>
                <a:xfrm rot="21074167">
                  <a:off x="3343676" y="4549289"/>
                  <a:ext cx="72399" cy="83100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2" name="楕円 1341">
                  <a:extLst>
                    <a:ext uri="{FF2B5EF4-FFF2-40B4-BE49-F238E27FC236}">
                      <a16:creationId xmlns:a16="http://schemas.microsoft.com/office/drawing/2014/main" id="{0F9A0EF5-054C-4178-8976-541FF7564FBF}"/>
                    </a:ext>
                  </a:extLst>
                </p:cNvPr>
                <p:cNvSpPr/>
                <p:nvPr/>
              </p:nvSpPr>
              <p:spPr>
                <a:xfrm rot="21074167">
                  <a:off x="3358575" y="4556795"/>
                  <a:ext cx="53411" cy="6748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3" name="楕円 1342">
                  <a:extLst>
                    <a:ext uri="{FF2B5EF4-FFF2-40B4-BE49-F238E27FC236}">
                      <a16:creationId xmlns:a16="http://schemas.microsoft.com/office/drawing/2014/main" id="{611236F2-6D3D-48C9-AED6-73C73FB6FDC1}"/>
                    </a:ext>
                  </a:extLst>
                </p:cNvPr>
                <p:cNvSpPr/>
                <p:nvPr/>
              </p:nvSpPr>
              <p:spPr>
                <a:xfrm rot="20882994">
                  <a:off x="3309226" y="4347572"/>
                  <a:ext cx="106690" cy="122459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4" name="楕円 1343">
                  <a:extLst>
                    <a:ext uri="{FF2B5EF4-FFF2-40B4-BE49-F238E27FC236}">
                      <a16:creationId xmlns:a16="http://schemas.microsoft.com/office/drawing/2014/main" id="{931A4A6F-BCB6-4DA3-8634-D91311871006}"/>
                    </a:ext>
                  </a:extLst>
                </p:cNvPr>
                <p:cNvSpPr/>
                <p:nvPr/>
              </p:nvSpPr>
              <p:spPr>
                <a:xfrm rot="20882994">
                  <a:off x="3331145" y="4358191"/>
                  <a:ext cx="78709" cy="994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5" name="楕円 1344">
                  <a:extLst>
                    <a:ext uri="{FF2B5EF4-FFF2-40B4-BE49-F238E27FC236}">
                      <a16:creationId xmlns:a16="http://schemas.microsoft.com/office/drawing/2014/main" id="{43479021-1680-4FB5-AB20-F5313B21EB30}"/>
                    </a:ext>
                  </a:extLst>
                </p:cNvPr>
                <p:cNvSpPr/>
                <p:nvPr/>
              </p:nvSpPr>
              <p:spPr>
                <a:xfrm rot="19877704">
                  <a:off x="3176841" y="4171974"/>
                  <a:ext cx="140797" cy="16160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6" name="楕円 1345">
                  <a:extLst>
                    <a:ext uri="{FF2B5EF4-FFF2-40B4-BE49-F238E27FC236}">
                      <a16:creationId xmlns:a16="http://schemas.microsoft.com/office/drawing/2014/main" id="{6F145C87-8696-46BB-AC28-2BAC37BC0CCB}"/>
                    </a:ext>
                  </a:extLst>
                </p:cNvPr>
                <p:cNvSpPr/>
                <p:nvPr/>
              </p:nvSpPr>
              <p:spPr>
                <a:xfrm rot="19877704">
                  <a:off x="3204985" y="4183021"/>
                  <a:ext cx="103870" cy="13123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7" name="楕円 1346">
                  <a:extLst>
                    <a:ext uri="{FF2B5EF4-FFF2-40B4-BE49-F238E27FC236}">
                      <a16:creationId xmlns:a16="http://schemas.microsoft.com/office/drawing/2014/main" id="{A4517161-0089-4739-96D7-EEA6C6F22084}"/>
                    </a:ext>
                  </a:extLst>
                </p:cNvPr>
                <p:cNvSpPr/>
                <p:nvPr/>
              </p:nvSpPr>
              <p:spPr>
                <a:xfrm rot="19457807">
                  <a:off x="3045426" y="4003435"/>
                  <a:ext cx="158265" cy="175733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8" name="楕円 1347">
                  <a:extLst>
                    <a:ext uri="{FF2B5EF4-FFF2-40B4-BE49-F238E27FC236}">
                      <a16:creationId xmlns:a16="http://schemas.microsoft.com/office/drawing/2014/main" id="{AC29056C-B3F7-49F3-9B1D-3973049583CA}"/>
                    </a:ext>
                  </a:extLst>
                </p:cNvPr>
                <p:cNvSpPr/>
                <p:nvPr/>
              </p:nvSpPr>
              <p:spPr>
                <a:xfrm rot="19457807">
                  <a:off x="3076414" y="4014199"/>
                  <a:ext cx="116757" cy="1427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9" name="楕円 1348">
                  <a:extLst>
                    <a:ext uri="{FF2B5EF4-FFF2-40B4-BE49-F238E27FC236}">
                      <a16:creationId xmlns:a16="http://schemas.microsoft.com/office/drawing/2014/main" id="{EBFB4939-9DA2-4222-A98C-E1ECEC2FB157}"/>
                    </a:ext>
                  </a:extLst>
                </p:cNvPr>
                <p:cNvSpPr/>
                <p:nvPr/>
              </p:nvSpPr>
              <p:spPr>
                <a:xfrm rot="19040387">
                  <a:off x="2887098" y="3857567"/>
                  <a:ext cx="158265" cy="175733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0" name="楕円 1349">
                  <a:extLst>
                    <a:ext uri="{FF2B5EF4-FFF2-40B4-BE49-F238E27FC236}">
                      <a16:creationId xmlns:a16="http://schemas.microsoft.com/office/drawing/2014/main" id="{1F94B631-F5AA-460D-A90D-2C98BF449B11}"/>
                    </a:ext>
                  </a:extLst>
                </p:cNvPr>
                <p:cNvSpPr/>
                <p:nvPr/>
              </p:nvSpPr>
              <p:spPr>
                <a:xfrm rot="19040387">
                  <a:off x="2917315" y="3867134"/>
                  <a:ext cx="116757" cy="1427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1" name="楕円 1350">
                  <a:extLst>
                    <a:ext uri="{FF2B5EF4-FFF2-40B4-BE49-F238E27FC236}">
                      <a16:creationId xmlns:a16="http://schemas.microsoft.com/office/drawing/2014/main" id="{B33C8C48-1D5E-40A3-BD04-34441C162465}"/>
                    </a:ext>
                  </a:extLst>
                </p:cNvPr>
                <p:cNvSpPr/>
                <p:nvPr/>
              </p:nvSpPr>
              <p:spPr>
                <a:xfrm rot="19040387">
                  <a:off x="2741249" y="3691365"/>
                  <a:ext cx="140797" cy="16160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2" name="楕円 1351">
                  <a:extLst>
                    <a:ext uri="{FF2B5EF4-FFF2-40B4-BE49-F238E27FC236}">
                      <a16:creationId xmlns:a16="http://schemas.microsoft.com/office/drawing/2014/main" id="{ED94572A-79CB-4DD2-A354-BEAA0A568FAE}"/>
                    </a:ext>
                  </a:extLst>
                </p:cNvPr>
                <p:cNvSpPr/>
                <p:nvPr/>
              </p:nvSpPr>
              <p:spPr>
                <a:xfrm rot="19040387">
                  <a:off x="2768110" y="3700200"/>
                  <a:ext cx="103870" cy="13123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3" name="楕円 1352">
                  <a:extLst>
                    <a:ext uri="{FF2B5EF4-FFF2-40B4-BE49-F238E27FC236}">
                      <a16:creationId xmlns:a16="http://schemas.microsoft.com/office/drawing/2014/main" id="{90A8F3AD-A2A6-4C3E-908A-40F727D68845}"/>
                    </a:ext>
                  </a:extLst>
                </p:cNvPr>
                <p:cNvSpPr/>
                <p:nvPr/>
              </p:nvSpPr>
              <p:spPr>
                <a:xfrm rot="19040387">
                  <a:off x="2618477" y="3555243"/>
                  <a:ext cx="124932" cy="14339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4" name="楕円 1353">
                  <a:extLst>
                    <a:ext uri="{FF2B5EF4-FFF2-40B4-BE49-F238E27FC236}">
                      <a16:creationId xmlns:a16="http://schemas.microsoft.com/office/drawing/2014/main" id="{46C7575C-6CBD-41F4-9C03-D27ABBB8C980}"/>
                    </a:ext>
                  </a:extLst>
                </p:cNvPr>
                <p:cNvSpPr/>
                <p:nvPr/>
              </p:nvSpPr>
              <p:spPr>
                <a:xfrm rot="19040387">
                  <a:off x="2642311" y="3563082"/>
                  <a:ext cx="92166" cy="11644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5" name="楕円 1354">
                  <a:extLst>
                    <a:ext uri="{FF2B5EF4-FFF2-40B4-BE49-F238E27FC236}">
                      <a16:creationId xmlns:a16="http://schemas.microsoft.com/office/drawing/2014/main" id="{1F0B7948-C14D-4CB8-9E9C-696A9E1E6742}"/>
                    </a:ext>
                  </a:extLst>
                </p:cNvPr>
                <p:cNvSpPr/>
                <p:nvPr/>
              </p:nvSpPr>
              <p:spPr>
                <a:xfrm rot="17264924">
                  <a:off x="2513808" y="3494230"/>
                  <a:ext cx="78214" cy="106242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6" name="楕円 1355">
                  <a:extLst>
                    <a:ext uri="{FF2B5EF4-FFF2-40B4-BE49-F238E27FC236}">
                      <a16:creationId xmlns:a16="http://schemas.microsoft.com/office/drawing/2014/main" id="{5CC5055B-5B5D-46FF-9C0C-BC75C1819E96}"/>
                    </a:ext>
                  </a:extLst>
                </p:cNvPr>
                <p:cNvSpPr/>
                <p:nvPr/>
              </p:nvSpPr>
              <p:spPr>
                <a:xfrm rot="17264924">
                  <a:off x="2526058" y="3498409"/>
                  <a:ext cx="57701" cy="8627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7" name="楕円 1356">
                  <a:extLst>
                    <a:ext uri="{FF2B5EF4-FFF2-40B4-BE49-F238E27FC236}">
                      <a16:creationId xmlns:a16="http://schemas.microsoft.com/office/drawing/2014/main" id="{6743F042-056E-49F9-A49C-ECE5E59E29B6}"/>
                    </a:ext>
                  </a:extLst>
                </p:cNvPr>
                <p:cNvSpPr/>
                <p:nvPr/>
              </p:nvSpPr>
              <p:spPr>
                <a:xfrm rot="13100397">
                  <a:off x="2394909" y="3527183"/>
                  <a:ext cx="73935" cy="95396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8" name="楕円 1357">
                  <a:extLst>
                    <a:ext uri="{FF2B5EF4-FFF2-40B4-BE49-F238E27FC236}">
                      <a16:creationId xmlns:a16="http://schemas.microsoft.com/office/drawing/2014/main" id="{C7C207E7-1412-41E2-95FD-905CABA2C110}"/>
                    </a:ext>
                  </a:extLst>
                </p:cNvPr>
                <p:cNvSpPr/>
                <p:nvPr/>
              </p:nvSpPr>
              <p:spPr>
                <a:xfrm rot="13100397">
                  <a:off x="2400289" y="3532408"/>
                  <a:ext cx="54544" cy="7746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248" name="グループ化 1247">
              <a:extLst>
                <a:ext uri="{FF2B5EF4-FFF2-40B4-BE49-F238E27FC236}">
                  <a16:creationId xmlns:a16="http://schemas.microsoft.com/office/drawing/2014/main" id="{EB270914-AE8D-4039-BF35-DD712BD8424C}"/>
                </a:ext>
              </a:extLst>
            </p:cNvPr>
            <p:cNvGrpSpPr/>
            <p:nvPr/>
          </p:nvGrpSpPr>
          <p:grpSpPr>
            <a:xfrm rot="20330270">
              <a:off x="2083795" y="1522370"/>
              <a:ext cx="672141" cy="870076"/>
              <a:chOff x="2284736" y="3281631"/>
              <a:chExt cx="1285961" cy="1633040"/>
            </a:xfrm>
          </p:grpSpPr>
          <p:sp>
            <p:nvSpPr>
              <p:cNvPr id="1263" name="フリーフォーム: 図形 1262">
                <a:extLst>
                  <a:ext uri="{FF2B5EF4-FFF2-40B4-BE49-F238E27FC236}">
                    <a16:creationId xmlns:a16="http://schemas.microsoft.com/office/drawing/2014/main" id="{5967BD62-D77B-40CC-B665-98AAC5265A6E}"/>
                  </a:ext>
                </a:extLst>
              </p:cNvPr>
              <p:cNvSpPr/>
              <p:nvPr/>
            </p:nvSpPr>
            <p:spPr>
              <a:xfrm rot="20245340">
                <a:off x="2484227" y="3281631"/>
                <a:ext cx="917902" cy="1633040"/>
              </a:xfrm>
              <a:custGeom>
                <a:avLst/>
                <a:gdLst>
                  <a:gd name="connsiteX0" fmla="*/ 231896 w 875995"/>
                  <a:gd name="connsiteY0" fmla="*/ 2795 h 1543006"/>
                  <a:gd name="connsiteX1" fmla="*/ 261476 w 875995"/>
                  <a:gd name="connsiteY1" fmla="*/ 11331 h 1543006"/>
                  <a:gd name="connsiteX2" fmla="*/ 265305 w 875995"/>
                  <a:gd name="connsiteY2" fmla="*/ 12039 h 1543006"/>
                  <a:gd name="connsiteX3" fmla="*/ 267026 w 875995"/>
                  <a:gd name="connsiteY3" fmla="*/ 12933 h 1543006"/>
                  <a:gd name="connsiteX4" fmla="*/ 288461 w 875995"/>
                  <a:gd name="connsiteY4" fmla="*/ 19119 h 1543006"/>
                  <a:gd name="connsiteX5" fmla="*/ 450444 w 875995"/>
                  <a:gd name="connsiteY5" fmla="*/ 145660 h 1543006"/>
                  <a:gd name="connsiteX6" fmla="*/ 484145 w 875995"/>
                  <a:gd name="connsiteY6" fmla="*/ 192953 h 1543006"/>
                  <a:gd name="connsiteX7" fmla="*/ 492934 w 875995"/>
                  <a:gd name="connsiteY7" fmla="*/ 202850 h 1543006"/>
                  <a:gd name="connsiteX8" fmla="*/ 731808 w 875995"/>
                  <a:gd name="connsiteY8" fmla="*/ 583919 h 1543006"/>
                  <a:gd name="connsiteX9" fmla="*/ 871775 w 875995"/>
                  <a:gd name="connsiteY9" fmla="*/ 1240494 h 1543006"/>
                  <a:gd name="connsiteX10" fmla="*/ 601636 w 875995"/>
                  <a:gd name="connsiteY10" fmla="*/ 1543006 h 1543006"/>
                  <a:gd name="connsiteX11" fmla="*/ 322181 w 875995"/>
                  <a:gd name="connsiteY11" fmla="*/ 1236032 h 1543006"/>
                  <a:gd name="connsiteX12" fmla="*/ 175196 w 875995"/>
                  <a:gd name="connsiteY12" fmla="*/ 302636 h 1543006"/>
                  <a:gd name="connsiteX13" fmla="*/ 173791 w 875995"/>
                  <a:gd name="connsiteY13" fmla="*/ 295493 h 1543006"/>
                  <a:gd name="connsiteX14" fmla="*/ 123151 w 875995"/>
                  <a:gd name="connsiteY14" fmla="*/ 348423 h 1543006"/>
                  <a:gd name="connsiteX15" fmla="*/ 53923 w 875995"/>
                  <a:gd name="connsiteY15" fmla="*/ 500892 h 1543006"/>
                  <a:gd name="connsiteX16" fmla="*/ 124822 w 875995"/>
                  <a:gd name="connsiteY16" fmla="*/ 15408 h 1543006"/>
                  <a:gd name="connsiteX17" fmla="*/ 231896 w 875995"/>
                  <a:gd name="connsiteY17" fmla="*/ 2795 h 1543006"/>
                  <a:gd name="connsiteX0" fmla="*/ 248414 w 892513"/>
                  <a:gd name="connsiteY0" fmla="*/ 2795 h 1543006"/>
                  <a:gd name="connsiteX1" fmla="*/ 277994 w 892513"/>
                  <a:gd name="connsiteY1" fmla="*/ 11331 h 1543006"/>
                  <a:gd name="connsiteX2" fmla="*/ 281823 w 892513"/>
                  <a:gd name="connsiteY2" fmla="*/ 12039 h 1543006"/>
                  <a:gd name="connsiteX3" fmla="*/ 283544 w 892513"/>
                  <a:gd name="connsiteY3" fmla="*/ 12933 h 1543006"/>
                  <a:gd name="connsiteX4" fmla="*/ 304979 w 892513"/>
                  <a:gd name="connsiteY4" fmla="*/ 19119 h 1543006"/>
                  <a:gd name="connsiteX5" fmla="*/ 466962 w 892513"/>
                  <a:gd name="connsiteY5" fmla="*/ 145660 h 1543006"/>
                  <a:gd name="connsiteX6" fmla="*/ 500663 w 892513"/>
                  <a:gd name="connsiteY6" fmla="*/ 192953 h 1543006"/>
                  <a:gd name="connsiteX7" fmla="*/ 509452 w 892513"/>
                  <a:gd name="connsiteY7" fmla="*/ 202850 h 1543006"/>
                  <a:gd name="connsiteX8" fmla="*/ 748326 w 892513"/>
                  <a:gd name="connsiteY8" fmla="*/ 583919 h 1543006"/>
                  <a:gd name="connsiteX9" fmla="*/ 888293 w 892513"/>
                  <a:gd name="connsiteY9" fmla="*/ 1240494 h 1543006"/>
                  <a:gd name="connsiteX10" fmla="*/ 618154 w 892513"/>
                  <a:gd name="connsiteY10" fmla="*/ 1543006 h 1543006"/>
                  <a:gd name="connsiteX11" fmla="*/ 338699 w 892513"/>
                  <a:gd name="connsiteY11" fmla="*/ 1236032 h 1543006"/>
                  <a:gd name="connsiteX12" fmla="*/ 191714 w 892513"/>
                  <a:gd name="connsiteY12" fmla="*/ 302636 h 1543006"/>
                  <a:gd name="connsiteX13" fmla="*/ 190309 w 892513"/>
                  <a:gd name="connsiteY13" fmla="*/ 295493 h 1543006"/>
                  <a:gd name="connsiteX14" fmla="*/ 139669 w 892513"/>
                  <a:gd name="connsiteY14" fmla="*/ 348423 h 1543006"/>
                  <a:gd name="connsiteX15" fmla="*/ 46762 w 892513"/>
                  <a:gd name="connsiteY15" fmla="*/ 681883 h 1543006"/>
                  <a:gd name="connsiteX16" fmla="*/ 141340 w 892513"/>
                  <a:gd name="connsiteY16" fmla="*/ 15408 h 1543006"/>
                  <a:gd name="connsiteX17" fmla="*/ 248414 w 892513"/>
                  <a:gd name="connsiteY17" fmla="*/ 2795 h 1543006"/>
                  <a:gd name="connsiteX0" fmla="*/ 240679 w 884778"/>
                  <a:gd name="connsiteY0" fmla="*/ 2795 h 1543006"/>
                  <a:gd name="connsiteX1" fmla="*/ 270259 w 884778"/>
                  <a:gd name="connsiteY1" fmla="*/ 11331 h 1543006"/>
                  <a:gd name="connsiteX2" fmla="*/ 274088 w 884778"/>
                  <a:gd name="connsiteY2" fmla="*/ 12039 h 1543006"/>
                  <a:gd name="connsiteX3" fmla="*/ 275809 w 884778"/>
                  <a:gd name="connsiteY3" fmla="*/ 12933 h 1543006"/>
                  <a:gd name="connsiteX4" fmla="*/ 297244 w 884778"/>
                  <a:gd name="connsiteY4" fmla="*/ 19119 h 1543006"/>
                  <a:gd name="connsiteX5" fmla="*/ 459227 w 884778"/>
                  <a:gd name="connsiteY5" fmla="*/ 145660 h 1543006"/>
                  <a:gd name="connsiteX6" fmla="*/ 492928 w 884778"/>
                  <a:gd name="connsiteY6" fmla="*/ 192953 h 1543006"/>
                  <a:gd name="connsiteX7" fmla="*/ 501717 w 884778"/>
                  <a:gd name="connsiteY7" fmla="*/ 202850 h 1543006"/>
                  <a:gd name="connsiteX8" fmla="*/ 740591 w 884778"/>
                  <a:gd name="connsiteY8" fmla="*/ 583919 h 1543006"/>
                  <a:gd name="connsiteX9" fmla="*/ 880558 w 884778"/>
                  <a:gd name="connsiteY9" fmla="*/ 1240494 h 1543006"/>
                  <a:gd name="connsiteX10" fmla="*/ 610419 w 884778"/>
                  <a:gd name="connsiteY10" fmla="*/ 1543006 h 1543006"/>
                  <a:gd name="connsiteX11" fmla="*/ 330964 w 884778"/>
                  <a:gd name="connsiteY11" fmla="*/ 1236032 h 1543006"/>
                  <a:gd name="connsiteX12" fmla="*/ 183979 w 884778"/>
                  <a:gd name="connsiteY12" fmla="*/ 302636 h 1543006"/>
                  <a:gd name="connsiteX13" fmla="*/ 182574 w 884778"/>
                  <a:gd name="connsiteY13" fmla="*/ 295493 h 1543006"/>
                  <a:gd name="connsiteX14" fmla="*/ 131934 w 884778"/>
                  <a:gd name="connsiteY14" fmla="*/ 348423 h 1543006"/>
                  <a:gd name="connsiteX15" fmla="*/ 39027 w 884778"/>
                  <a:gd name="connsiteY15" fmla="*/ 681883 h 1543006"/>
                  <a:gd name="connsiteX16" fmla="*/ 133605 w 884778"/>
                  <a:gd name="connsiteY16" fmla="*/ 15408 h 1543006"/>
                  <a:gd name="connsiteX17" fmla="*/ 240679 w 884778"/>
                  <a:gd name="connsiteY17" fmla="*/ 2795 h 1543006"/>
                  <a:gd name="connsiteX0" fmla="*/ 276632 w 920731"/>
                  <a:gd name="connsiteY0" fmla="*/ 2795 h 1543006"/>
                  <a:gd name="connsiteX1" fmla="*/ 306212 w 920731"/>
                  <a:gd name="connsiteY1" fmla="*/ 11331 h 1543006"/>
                  <a:gd name="connsiteX2" fmla="*/ 310041 w 920731"/>
                  <a:gd name="connsiteY2" fmla="*/ 12039 h 1543006"/>
                  <a:gd name="connsiteX3" fmla="*/ 311762 w 920731"/>
                  <a:gd name="connsiteY3" fmla="*/ 12933 h 1543006"/>
                  <a:gd name="connsiteX4" fmla="*/ 333197 w 920731"/>
                  <a:gd name="connsiteY4" fmla="*/ 19119 h 1543006"/>
                  <a:gd name="connsiteX5" fmla="*/ 495180 w 920731"/>
                  <a:gd name="connsiteY5" fmla="*/ 145660 h 1543006"/>
                  <a:gd name="connsiteX6" fmla="*/ 528881 w 920731"/>
                  <a:gd name="connsiteY6" fmla="*/ 192953 h 1543006"/>
                  <a:gd name="connsiteX7" fmla="*/ 537670 w 920731"/>
                  <a:gd name="connsiteY7" fmla="*/ 202850 h 1543006"/>
                  <a:gd name="connsiteX8" fmla="*/ 776544 w 920731"/>
                  <a:gd name="connsiteY8" fmla="*/ 583919 h 1543006"/>
                  <a:gd name="connsiteX9" fmla="*/ 916511 w 920731"/>
                  <a:gd name="connsiteY9" fmla="*/ 1240494 h 1543006"/>
                  <a:gd name="connsiteX10" fmla="*/ 646372 w 920731"/>
                  <a:gd name="connsiteY10" fmla="*/ 1543006 h 1543006"/>
                  <a:gd name="connsiteX11" fmla="*/ 366917 w 920731"/>
                  <a:gd name="connsiteY11" fmla="*/ 1236032 h 1543006"/>
                  <a:gd name="connsiteX12" fmla="*/ 219932 w 920731"/>
                  <a:gd name="connsiteY12" fmla="*/ 302636 h 1543006"/>
                  <a:gd name="connsiteX13" fmla="*/ 218527 w 920731"/>
                  <a:gd name="connsiteY13" fmla="*/ 295493 h 1543006"/>
                  <a:gd name="connsiteX14" fmla="*/ 167887 w 920731"/>
                  <a:gd name="connsiteY14" fmla="*/ 348423 h 1543006"/>
                  <a:gd name="connsiteX15" fmla="*/ 74980 w 920731"/>
                  <a:gd name="connsiteY15" fmla="*/ 681883 h 1543006"/>
                  <a:gd name="connsiteX16" fmla="*/ 169558 w 920731"/>
                  <a:gd name="connsiteY16" fmla="*/ 15408 h 1543006"/>
                  <a:gd name="connsiteX17" fmla="*/ 276632 w 920731"/>
                  <a:gd name="connsiteY17" fmla="*/ 2795 h 1543006"/>
                  <a:gd name="connsiteX0" fmla="*/ 276632 w 920731"/>
                  <a:gd name="connsiteY0" fmla="*/ 2795 h 1543006"/>
                  <a:gd name="connsiteX1" fmla="*/ 306212 w 920731"/>
                  <a:gd name="connsiteY1" fmla="*/ 11331 h 1543006"/>
                  <a:gd name="connsiteX2" fmla="*/ 310041 w 920731"/>
                  <a:gd name="connsiteY2" fmla="*/ 12039 h 1543006"/>
                  <a:gd name="connsiteX3" fmla="*/ 311762 w 920731"/>
                  <a:gd name="connsiteY3" fmla="*/ 12933 h 1543006"/>
                  <a:gd name="connsiteX4" fmla="*/ 333197 w 920731"/>
                  <a:gd name="connsiteY4" fmla="*/ 19119 h 1543006"/>
                  <a:gd name="connsiteX5" fmla="*/ 495180 w 920731"/>
                  <a:gd name="connsiteY5" fmla="*/ 145660 h 1543006"/>
                  <a:gd name="connsiteX6" fmla="*/ 528881 w 920731"/>
                  <a:gd name="connsiteY6" fmla="*/ 192953 h 1543006"/>
                  <a:gd name="connsiteX7" fmla="*/ 537670 w 920731"/>
                  <a:gd name="connsiteY7" fmla="*/ 202850 h 1543006"/>
                  <a:gd name="connsiteX8" fmla="*/ 776544 w 920731"/>
                  <a:gd name="connsiteY8" fmla="*/ 583919 h 1543006"/>
                  <a:gd name="connsiteX9" fmla="*/ 916511 w 920731"/>
                  <a:gd name="connsiteY9" fmla="*/ 1240494 h 1543006"/>
                  <a:gd name="connsiteX10" fmla="*/ 646372 w 920731"/>
                  <a:gd name="connsiteY10" fmla="*/ 1543006 h 1543006"/>
                  <a:gd name="connsiteX11" fmla="*/ 366917 w 920731"/>
                  <a:gd name="connsiteY11" fmla="*/ 1236032 h 1543006"/>
                  <a:gd name="connsiteX12" fmla="*/ 219932 w 920731"/>
                  <a:gd name="connsiteY12" fmla="*/ 302636 h 1543006"/>
                  <a:gd name="connsiteX13" fmla="*/ 218527 w 920731"/>
                  <a:gd name="connsiteY13" fmla="*/ 295493 h 1543006"/>
                  <a:gd name="connsiteX14" fmla="*/ 74980 w 920731"/>
                  <a:gd name="connsiteY14" fmla="*/ 681883 h 1543006"/>
                  <a:gd name="connsiteX15" fmla="*/ 169558 w 920731"/>
                  <a:gd name="connsiteY15" fmla="*/ 15408 h 1543006"/>
                  <a:gd name="connsiteX16" fmla="*/ 276632 w 920731"/>
                  <a:gd name="connsiteY16" fmla="*/ 2795 h 1543006"/>
                  <a:gd name="connsiteX0" fmla="*/ 276632 w 920731"/>
                  <a:gd name="connsiteY0" fmla="*/ 2795 h 1543006"/>
                  <a:gd name="connsiteX1" fmla="*/ 306212 w 920731"/>
                  <a:gd name="connsiteY1" fmla="*/ 11331 h 1543006"/>
                  <a:gd name="connsiteX2" fmla="*/ 310041 w 920731"/>
                  <a:gd name="connsiteY2" fmla="*/ 12039 h 1543006"/>
                  <a:gd name="connsiteX3" fmla="*/ 311762 w 920731"/>
                  <a:gd name="connsiteY3" fmla="*/ 12933 h 1543006"/>
                  <a:gd name="connsiteX4" fmla="*/ 333197 w 920731"/>
                  <a:gd name="connsiteY4" fmla="*/ 19119 h 1543006"/>
                  <a:gd name="connsiteX5" fmla="*/ 495180 w 920731"/>
                  <a:gd name="connsiteY5" fmla="*/ 145660 h 1543006"/>
                  <a:gd name="connsiteX6" fmla="*/ 528881 w 920731"/>
                  <a:gd name="connsiteY6" fmla="*/ 192953 h 1543006"/>
                  <a:gd name="connsiteX7" fmla="*/ 537670 w 920731"/>
                  <a:gd name="connsiteY7" fmla="*/ 202850 h 1543006"/>
                  <a:gd name="connsiteX8" fmla="*/ 776544 w 920731"/>
                  <a:gd name="connsiteY8" fmla="*/ 583919 h 1543006"/>
                  <a:gd name="connsiteX9" fmla="*/ 916511 w 920731"/>
                  <a:gd name="connsiteY9" fmla="*/ 1240494 h 1543006"/>
                  <a:gd name="connsiteX10" fmla="*/ 646372 w 920731"/>
                  <a:gd name="connsiteY10" fmla="*/ 1543006 h 1543006"/>
                  <a:gd name="connsiteX11" fmla="*/ 366917 w 920731"/>
                  <a:gd name="connsiteY11" fmla="*/ 1236032 h 1543006"/>
                  <a:gd name="connsiteX12" fmla="*/ 219932 w 920731"/>
                  <a:gd name="connsiteY12" fmla="*/ 302636 h 1543006"/>
                  <a:gd name="connsiteX13" fmla="*/ 218527 w 920731"/>
                  <a:gd name="connsiteY13" fmla="*/ 295493 h 1543006"/>
                  <a:gd name="connsiteX14" fmla="*/ 74980 w 920731"/>
                  <a:gd name="connsiteY14" fmla="*/ 681883 h 1543006"/>
                  <a:gd name="connsiteX15" fmla="*/ 169558 w 920731"/>
                  <a:gd name="connsiteY15" fmla="*/ 15408 h 1543006"/>
                  <a:gd name="connsiteX16" fmla="*/ 276632 w 920731"/>
                  <a:gd name="connsiteY16" fmla="*/ 2795 h 1543006"/>
                  <a:gd name="connsiteX0" fmla="*/ 276632 w 920731"/>
                  <a:gd name="connsiteY0" fmla="*/ 2795 h 1543006"/>
                  <a:gd name="connsiteX1" fmla="*/ 306212 w 920731"/>
                  <a:gd name="connsiteY1" fmla="*/ 11331 h 1543006"/>
                  <a:gd name="connsiteX2" fmla="*/ 310041 w 920731"/>
                  <a:gd name="connsiteY2" fmla="*/ 12039 h 1543006"/>
                  <a:gd name="connsiteX3" fmla="*/ 311762 w 920731"/>
                  <a:gd name="connsiteY3" fmla="*/ 12933 h 1543006"/>
                  <a:gd name="connsiteX4" fmla="*/ 333197 w 920731"/>
                  <a:gd name="connsiteY4" fmla="*/ 19119 h 1543006"/>
                  <a:gd name="connsiteX5" fmla="*/ 495180 w 920731"/>
                  <a:gd name="connsiteY5" fmla="*/ 145660 h 1543006"/>
                  <a:gd name="connsiteX6" fmla="*/ 528881 w 920731"/>
                  <a:gd name="connsiteY6" fmla="*/ 192953 h 1543006"/>
                  <a:gd name="connsiteX7" fmla="*/ 537670 w 920731"/>
                  <a:gd name="connsiteY7" fmla="*/ 202850 h 1543006"/>
                  <a:gd name="connsiteX8" fmla="*/ 776544 w 920731"/>
                  <a:gd name="connsiteY8" fmla="*/ 583919 h 1543006"/>
                  <a:gd name="connsiteX9" fmla="*/ 916511 w 920731"/>
                  <a:gd name="connsiteY9" fmla="*/ 1240494 h 1543006"/>
                  <a:gd name="connsiteX10" fmla="*/ 646372 w 920731"/>
                  <a:gd name="connsiteY10" fmla="*/ 1543006 h 1543006"/>
                  <a:gd name="connsiteX11" fmla="*/ 366917 w 920731"/>
                  <a:gd name="connsiteY11" fmla="*/ 1236032 h 1543006"/>
                  <a:gd name="connsiteX12" fmla="*/ 219932 w 920731"/>
                  <a:gd name="connsiteY12" fmla="*/ 302636 h 1543006"/>
                  <a:gd name="connsiteX13" fmla="*/ 74980 w 920731"/>
                  <a:gd name="connsiteY13" fmla="*/ 681883 h 1543006"/>
                  <a:gd name="connsiteX14" fmla="*/ 169558 w 920731"/>
                  <a:gd name="connsiteY14" fmla="*/ 15408 h 1543006"/>
                  <a:gd name="connsiteX15" fmla="*/ 276632 w 920731"/>
                  <a:gd name="connsiteY15" fmla="*/ 2795 h 1543006"/>
                  <a:gd name="connsiteX0" fmla="*/ 276632 w 920731"/>
                  <a:gd name="connsiteY0" fmla="*/ 2795 h 1543006"/>
                  <a:gd name="connsiteX1" fmla="*/ 306212 w 920731"/>
                  <a:gd name="connsiteY1" fmla="*/ 11331 h 1543006"/>
                  <a:gd name="connsiteX2" fmla="*/ 310041 w 920731"/>
                  <a:gd name="connsiteY2" fmla="*/ 12039 h 1543006"/>
                  <a:gd name="connsiteX3" fmla="*/ 311762 w 920731"/>
                  <a:gd name="connsiteY3" fmla="*/ 12933 h 1543006"/>
                  <a:gd name="connsiteX4" fmla="*/ 333197 w 920731"/>
                  <a:gd name="connsiteY4" fmla="*/ 19119 h 1543006"/>
                  <a:gd name="connsiteX5" fmla="*/ 495180 w 920731"/>
                  <a:gd name="connsiteY5" fmla="*/ 145660 h 1543006"/>
                  <a:gd name="connsiteX6" fmla="*/ 528881 w 920731"/>
                  <a:gd name="connsiteY6" fmla="*/ 192953 h 1543006"/>
                  <a:gd name="connsiteX7" fmla="*/ 537670 w 920731"/>
                  <a:gd name="connsiteY7" fmla="*/ 202850 h 1543006"/>
                  <a:gd name="connsiteX8" fmla="*/ 776544 w 920731"/>
                  <a:gd name="connsiteY8" fmla="*/ 583919 h 1543006"/>
                  <a:gd name="connsiteX9" fmla="*/ 916511 w 920731"/>
                  <a:gd name="connsiteY9" fmla="*/ 1240494 h 1543006"/>
                  <a:gd name="connsiteX10" fmla="*/ 646372 w 920731"/>
                  <a:gd name="connsiteY10" fmla="*/ 1543006 h 1543006"/>
                  <a:gd name="connsiteX11" fmla="*/ 366917 w 920731"/>
                  <a:gd name="connsiteY11" fmla="*/ 1236032 h 1543006"/>
                  <a:gd name="connsiteX12" fmla="*/ 219932 w 920731"/>
                  <a:gd name="connsiteY12" fmla="*/ 302636 h 1543006"/>
                  <a:gd name="connsiteX13" fmla="*/ 74980 w 920731"/>
                  <a:gd name="connsiteY13" fmla="*/ 681883 h 1543006"/>
                  <a:gd name="connsiteX14" fmla="*/ 169558 w 920731"/>
                  <a:gd name="connsiteY14" fmla="*/ 15408 h 1543006"/>
                  <a:gd name="connsiteX15" fmla="*/ 276632 w 920731"/>
                  <a:gd name="connsiteY15" fmla="*/ 2795 h 1543006"/>
                  <a:gd name="connsiteX0" fmla="*/ 274731 w 918830"/>
                  <a:gd name="connsiteY0" fmla="*/ 2795 h 1543006"/>
                  <a:gd name="connsiteX1" fmla="*/ 304311 w 918830"/>
                  <a:gd name="connsiteY1" fmla="*/ 11331 h 1543006"/>
                  <a:gd name="connsiteX2" fmla="*/ 308140 w 918830"/>
                  <a:gd name="connsiteY2" fmla="*/ 12039 h 1543006"/>
                  <a:gd name="connsiteX3" fmla="*/ 309861 w 918830"/>
                  <a:gd name="connsiteY3" fmla="*/ 12933 h 1543006"/>
                  <a:gd name="connsiteX4" fmla="*/ 331296 w 918830"/>
                  <a:gd name="connsiteY4" fmla="*/ 19119 h 1543006"/>
                  <a:gd name="connsiteX5" fmla="*/ 493279 w 918830"/>
                  <a:gd name="connsiteY5" fmla="*/ 145660 h 1543006"/>
                  <a:gd name="connsiteX6" fmla="*/ 526980 w 918830"/>
                  <a:gd name="connsiteY6" fmla="*/ 192953 h 1543006"/>
                  <a:gd name="connsiteX7" fmla="*/ 535769 w 918830"/>
                  <a:gd name="connsiteY7" fmla="*/ 202850 h 1543006"/>
                  <a:gd name="connsiteX8" fmla="*/ 774643 w 918830"/>
                  <a:gd name="connsiteY8" fmla="*/ 583919 h 1543006"/>
                  <a:gd name="connsiteX9" fmla="*/ 914610 w 918830"/>
                  <a:gd name="connsiteY9" fmla="*/ 1240494 h 1543006"/>
                  <a:gd name="connsiteX10" fmla="*/ 644471 w 918830"/>
                  <a:gd name="connsiteY10" fmla="*/ 1543006 h 1543006"/>
                  <a:gd name="connsiteX11" fmla="*/ 365016 w 918830"/>
                  <a:gd name="connsiteY11" fmla="*/ 1236032 h 1543006"/>
                  <a:gd name="connsiteX12" fmla="*/ 218031 w 918830"/>
                  <a:gd name="connsiteY12" fmla="*/ 302636 h 1543006"/>
                  <a:gd name="connsiteX13" fmla="*/ 73079 w 918830"/>
                  <a:gd name="connsiteY13" fmla="*/ 681883 h 1543006"/>
                  <a:gd name="connsiteX14" fmla="*/ 167657 w 918830"/>
                  <a:gd name="connsiteY14" fmla="*/ 15408 h 1543006"/>
                  <a:gd name="connsiteX15" fmla="*/ 274731 w 918830"/>
                  <a:gd name="connsiteY15" fmla="*/ 2795 h 1543006"/>
                  <a:gd name="connsiteX0" fmla="*/ 274731 w 918830"/>
                  <a:gd name="connsiteY0" fmla="*/ 2795 h 1543006"/>
                  <a:gd name="connsiteX1" fmla="*/ 304311 w 918830"/>
                  <a:gd name="connsiteY1" fmla="*/ 11331 h 1543006"/>
                  <a:gd name="connsiteX2" fmla="*/ 308140 w 918830"/>
                  <a:gd name="connsiteY2" fmla="*/ 12039 h 1543006"/>
                  <a:gd name="connsiteX3" fmla="*/ 309861 w 918830"/>
                  <a:gd name="connsiteY3" fmla="*/ 12933 h 1543006"/>
                  <a:gd name="connsiteX4" fmla="*/ 331296 w 918830"/>
                  <a:gd name="connsiteY4" fmla="*/ 19119 h 1543006"/>
                  <a:gd name="connsiteX5" fmla="*/ 493279 w 918830"/>
                  <a:gd name="connsiteY5" fmla="*/ 145660 h 1543006"/>
                  <a:gd name="connsiteX6" fmla="*/ 526980 w 918830"/>
                  <a:gd name="connsiteY6" fmla="*/ 192953 h 1543006"/>
                  <a:gd name="connsiteX7" fmla="*/ 774643 w 918830"/>
                  <a:gd name="connsiteY7" fmla="*/ 583919 h 1543006"/>
                  <a:gd name="connsiteX8" fmla="*/ 914610 w 918830"/>
                  <a:gd name="connsiteY8" fmla="*/ 1240494 h 1543006"/>
                  <a:gd name="connsiteX9" fmla="*/ 644471 w 918830"/>
                  <a:gd name="connsiteY9" fmla="*/ 1543006 h 1543006"/>
                  <a:gd name="connsiteX10" fmla="*/ 365016 w 918830"/>
                  <a:gd name="connsiteY10" fmla="*/ 1236032 h 1543006"/>
                  <a:gd name="connsiteX11" fmla="*/ 218031 w 918830"/>
                  <a:gd name="connsiteY11" fmla="*/ 302636 h 1543006"/>
                  <a:gd name="connsiteX12" fmla="*/ 73079 w 918830"/>
                  <a:gd name="connsiteY12" fmla="*/ 681883 h 1543006"/>
                  <a:gd name="connsiteX13" fmla="*/ 167657 w 918830"/>
                  <a:gd name="connsiteY13" fmla="*/ 15408 h 1543006"/>
                  <a:gd name="connsiteX14" fmla="*/ 274731 w 918830"/>
                  <a:gd name="connsiteY14" fmla="*/ 2795 h 1543006"/>
                  <a:gd name="connsiteX0" fmla="*/ 274731 w 918830"/>
                  <a:gd name="connsiteY0" fmla="*/ 2795 h 1543006"/>
                  <a:gd name="connsiteX1" fmla="*/ 304311 w 918830"/>
                  <a:gd name="connsiteY1" fmla="*/ 11331 h 1543006"/>
                  <a:gd name="connsiteX2" fmla="*/ 308140 w 918830"/>
                  <a:gd name="connsiteY2" fmla="*/ 12039 h 1543006"/>
                  <a:gd name="connsiteX3" fmla="*/ 309861 w 918830"/>
                  <a:gd name="connsiteY3" fmla="*/ 12933 h 1543006"/>
                  <a:gd name="connsiteX4" fmla="*/ 331296 w 918830"/>
                  <a:gd name="connsiteY4" fmla="*/ 19119 h 1543006"/>
                  <a:gd name="connsiteX5" fmla="*/ 493279 w 918830"/>
                  <a:gd name="connsiteY5" fmla="*/ 145660 h 1543006"/>
                  <a:gd name="connsiteX6" fmla="*/ 774643 w 918830"/>
                  <a:gd name="connsiteY6" fmla="*/ 583919 h 1543006"/>
                  <a:gd name="connsiteX7" fmla="*/ 914610 w 918830"/>
                  <a:gd name="connsiteY7" fmla="*/ 1240494 h 1543006"/>
                  <a:gd name="connsiteX8" fmla="*/ 644471 w 918830"/>
                  <a:gd name="connsiteY8" fmla="*/ 1543006 h 1543006"/>
                  <a:gd name="connsiteX9" fmla="*/ 365016 w 918830"/>
                  <a:gd name="connsiteY9" fmla="*/ 1236032 h 1543006"/>
                  <a:gd name="connsiteX10" fmla="*/ 218031 w 918830"/>
                  <a:gd name="connsiteY10" fmla="*/ 302636 h 1543006"/>
                  <a:gd name="connsiteX11" fmla="*/ 73079 w 918830"/>
                  <a:gd name="connsiteY11" fmla="*/ 681883 h 1543006"/>
                  <a:gd name="connsiteX12" fmla="*/ 167657 w 918830"/>
                  <a:gd name="connsiteY12" fmla="*/ 15408 h 1543006"/>
                  <a:gd name="connsiteX13" fmla="*/ 274731 w 918830"/>
                  <a:gd name="connsiteY13" fmla="*/ 2795 h 1543006"/>
                  <a:gd name="connsiteX0" fmla="*/ 274731 w 918830"/>
                  <a:gd name="connsiteY0" fmla="*/ 2795 h 1543006"/>
                  <a:gd name="connsiteX1" fmla="*/ 304311 w 918830"/>
                  <a:gd name="connsiteY1" fmla="*/ 11331 h 1543006"/>
                  <a:gd name="connsiteX2" fmla="*/ 308140 w 918830"/>
                  <a:gd name="connsiteY2" fmla="*/ 12039 h 1543006"/>
                  <a:gd name="connsiteX3" fmla="*/ 331296 w 918830"/>
                  <a:gd name="connsiteY3" fmla="*/ 19119 h 1543006"/>
                  <a:gd name="connsiteX4" fmla="*/ 493279 w 918830"/>
                  <a:gd name="connsiteY4" fmla="*/ 145660 h 1543006"/>
                  <a:gd name="connsiteX5" fmla="*/ 774643 w 918830"/>
                  <a:gd name="connsiteY5" fmla="*/ 583919 h 1543006"/>
                  <a:gd name="connsiteX6" fmla="*/ 914610 w 918830"/>
                  <a:gd name="connsiteY6" fmla="*/ 1240494 h 1543006"/>
                  <a:gd name="connsiteX7" fmla="*/ 644471 w 918830"/>
                  <a:gd name="connsiteY7" fmla="*/ 1543006 h 1543006"/>
                  <a:gd name="connsiteX8" fmla="*/ 365016 w 918830"/>
                  <a:gd name="connsiteY8" fmla="*/ 1236032 h 1543006"/>
                  <a:gd name="connsiteX9" fmla="*/ 218031 w 918830"/>
                  <a:gd name="connsiteY9" fmla="*/ 302636 h 1543006"/>
                  <a:gd name="connsiteX10" fmla="*/ 73079 w 918830"/>
                  <a:gd name="connsiteY10" fmla="*/ 681883 h 1543006"/>
                  <a:gd name="connsiteX11" fmla="*/ 167657 w 918830"/>
                  <a:gd name="connsiteY11" fmla="*/ 15408 h 1543006"/>
                  <a:gd name="connsiteX12" fmla="*/ 274731 w 918830"/>
                  <a:gd name="connsiteY12" fmla="*/ 2795 h 1543006"/>
                  <a:gd name="connsiteX0" fmla="*/ 274731 w 918830"/>
                  <a:gd name="connsiteY0" fmla="*/ 2795 h 1543006"/>
                  <a:gd name="connsiteX1" fmla="*/ 304311 w 918830"/>
                  <a:gd name="connsiteY1" fmla="*/ 11331 h 1543006"/>
                  <a:gd name="connsiteX2" fmla="*/ 331296 w 918830"/>
                  <a:gd name="connsiteY2" fmla="*/ 19119 h 1543006"/>
                  <a:gd name="connsiteX3" fmla="*/ 493279 w 918830"/>
                  <a:gd name="connsiteY3" fmla="*/ 145660 h 1543006"/>
                  <a:gd name="connsiteX4" fmla="*/ 774643 w 918830"/>
                  <a:gd name="connsiteY4" fmla="*/ 583919 h 1543006"/>
                  <a:gd name="connsiteX5" fmla="*/ 914610 w 918830"/>
                  <a:gd name="connsiteY5" fmla="*/ 1240494 h 1543006"/>
                  <a:gd name="connsiteX6" fmla="*/ 644471 w 918830"/>
                  <a:gd name="connsiteY6" fmla="*/ 1543006 h 1543006"/>
                  <a:gd name="connsiteX7" fmla="*/ 365016 w 918830"/>
                  <a:gd name="connsiteY7" fmla="*/ 1236032 h 1543006"/>
                  <a:gd name="connsiteX8" fmla="*/ 218031 w 918830"/>
                  <a:gd name="connsiteY8" fmla="*/ 302636 h 1543006"/>
                  <a:gd name="connsiteX9" fmla="*/ 73079 w 918830"/>
                  <a:gd name="connsiteY9" fmla="*/ 681883 h 1543006"/>
                  <a:gd name="connsiteX10" fmla="*/ 167657 w 918830"/>
                  <a:gd name="connsiteY10" fmla="*/ 15408 h 1543006"/>
                  <a:gd name="connsiteX11" fmla="*/ 274731 w 918830"/>
                  <a:gd name="connsiteY11" fmla="*/ 2795 h 1543006"/>
                  <a:gd name="connsiteX0" fmla="*/ 274731 w 918830"/>
                  <a:gd name="connsiteY0" fmla="*/ 2795 h 1543006"/>
                  <a:gd name="connsiteX1" fmla="*/ 331296 w 918830"/>
                  <a:gd name="connsiteY1" fmla="*/ 19119 h 1543006"/>
                  <a:gd name="connsiteX2" fmla="*/ 493279 w 918830"/>
                  <a:gd name="connsiteY2" fmla="*/ 145660 h 1543006"/>
                  <a:gd name="connsiteX3" fmla="*/ 774643 w 918830"/>
                  <a:gd name="connsiteY3" fmla="*/ 583919 h 1543006"/>
                  <a:gd name="connsiteX4" fmla="*/ 914610 w 918830"/>
                  <a:gd name="connsiteY4" fmla="*/ 1240494 h 1543006"/>
                  <a:gd name="connsiteX5" fmla="*/ 644471 w 918830"/>
                  <a:gd name="connsiteY5" fmla="*/ 1543006 h 1543006"/>
                  <a:gd name="connsiteX6" fmla="*/ 365016 w 918830"/>
                  <a:gd name="connsiteY6" fmla="*/ 1236032 h 1543006"/>
                  <a:gd name="connsiteX7" fmla="*/ 218031 w 918830"/>
                  <a:gd name="connsiteY7" fmla="*/ 302636 h 1543006"/>
                  <a:gd name="connsiteX8" fmla="*/ 73079 w 918830"/>
                  <a:gd name="connsiteY8" fmla="*/ 681883 h 1543006"/>
                  <a:gd name="connsiteX9" fmla="*/ 167657 w 918830"/>
                  <a:gd name="connsiteY9" fmla="*/ 15408 h 1543006"/>
                  <a:gd name="connsiteX10" fmla="*/ 274731 w 918830"/>
                  <a:gd name="connsiteY10" fmla="*/ 2795 h 1543006"/>
                  <a:gd name="connsiteX0" fmla="*/ 274731 w 918830"/>
                  <a:gd name="connsiteY0" fmla="*/ 2795 h 1543006"/>
                  <a:gd name="connsiteX1" fmla="*/ 331296 w 918830"/>
                  <a:gd name="connsiteY1" fmla="*/ 19119 h 1543006"/>
                  <a:gd name="connsiteX2" fmla="*/ 493279 w 918830"/>
                  <a:gd name="connsiteY2" fmla="*/ 145660 h 1543006"/>
                  <a:gd name="connsiteX3" fmla="*/ 774643 w 918830"/>
                  <a:gd name="connsiteY3" fmla="*/ 583919 h 1543006"/>
                  <a:gd name="connsiteX4" fmla="*/ 914610 w 918830"/>
                  <a:gd name="connsiteY4" fmla="*/ 1240494 h 1543006"/>
                  <a:gd name="connsiteX5" fmla="*/ 644471 w 918830"/>
                  <a:gd name="connsiteY5" fmla="*/ 1543006 h 1543006"/>
                  <a:gd name="connsiteX6" fmla="*/ 365016 w 918830"/>
                  <a:gd name="connsiteY6" fmla="*/ 1236032 h 1543006"/>
                  <a:gd name="connsiteX7" fmla="*/ 218031 w 918830"/>
                  <a:gd name="connsiteY7" fmla="*/ 302636 h 1543006"/>
                  <a:gd name="connsiteX8" fmla="*/ 73079 w 918830"/>
                  <a:gd name="connsiteY8" fmla="*/ 681883 h 1543006"/>
                  <a:gd name="connsiteX9" fmla="*/ 167657 w 918830"/>
                  <a:gd name="connsiteY9" fmla="*/ 15408 h 1543006"/>
                  <a:gd name="connsiteX10" fmla="*/ 274731 w 918830"/>
                  <a:gd name="connsiteY10" fmla="*/ 2795 h 1543006"/>
                  <a:gd name="connsiteX0" fmla="*/ 274731 w 918781"/>
                  <a:gd name="connsiteY0" fmla="*/ 2795 h 1543006"/>
                  <a:gd name="connsiteX1" fmla="*/ 331296 w 918781"/>
                  <a:gd name="connsiteY1" fmla="*/ 19119 h 1543006"/>
                  <a:gd name="connsiteX2" fmla="*/ 493279 w 918781"/>
                  <a:gd name="connsiteY2" fmla="*/ 145660 h 1543006"/>
                  <a:gd name="connsiteX3" fmla="*/ 774643 w 918781"/>
                  <a:gd name="connsiteY3" fmla="*/ 583919 h 1543006"/>
                  <a:gd name="connsiteX4" fmla="*/ 914610 w 918781"/>
                  <a:gd name="connsiteY4" fmla="*/ 1240494 h 1543006"/>
                  <a:gd name="connsiteX5" fmla="*/ 644471 w 918781"/>
                  <a:gd name="connsiteY5" fmla="*/ 1543006 h 1543006"/>
                  <a:gd name="connsiteX6" fmla="*/ 365016 w 918781"/>
                  <a:gd name="connsiteY6" fmla="*/ 1236032 h 1543006"/>
                  <a:gd name="connsiteX7" fmla="*/ 218031 w 918781"/>
                  <a:gd name="connsiteY7" fmla="*/ 302636 h 1543006"/>
                  <a:gd name="connsiteX8" fmla="*/ 73079 w 918781"/>
                  <a:gd name="connsiteY8" fmla="*/ 681883 h 1543006"/>
                  <a:gd name="connsiteX9" fmla="*/ 167657 w 918781"/>
                  <a:gd name="connsiteY9" fmla="*/ 15408 h 1543006"/>
                  <a:gd name="connsiteX10" fmla="*/ 274731 w 918781"/>
                  <a:gd name="connsiteY10" fmla="*/ 2795 h 1543006"/>
                  <a:gd name="connsiteX0" fmla="*/ 274731 w 918701"/>
                  <a:gd name="connsiteY0" fmla="*/ 2795 h 1543006"/>
                  <a:gd name="connsiteX1" fmla="*/ 331296 w 918701"/>
                  <a:gd name="connsiteY1" fmla="*/ 19119 h 1543006"/>
                  <a:gd name="connsiteX2" fmla="*/ 493279 w 918701"/>
                  <a:gd name="connsiteY2" fmla="*/ 145660 h 1543006"/>
                  <a:gd name="connsiteX3" fmla="*/ 774643 w 918701"/>
                  <a:gd name="connsiteY3" fmla="*/ 583919 h 1543006"/>
                  <a:gd name="connsiteX4" fmla="*/ 914610 w 918701"/>
                  <a:gd name="connsiteY4" fmla="*/ 1240494 h 1543006"/>
                  <a:gd name="connsiteX5" fmla="*/ 644471 w 918701"/>
                  <a:gd name="connsiteY5" fmla="*/ 1543006 h 1543006"/>
                  <a:gd name="connsiteX6" fmla="*/ 365016 w 918701"/>
                  <a:gd name="connsiteY6" fmla="*/ 1236032 h 1543006"/>
                  <a:gd name="connsiteX7" fmla="*/ 218031 w 918701"/>
                  <a:gd name="connsiteY7" fmla="*/ 302636 h 1543006"/>
                  <a:gd name="connsiteX8" fmla="*/ 73079 w 918701"/>
                  <a:gd name="connsiteY8" fmla="*/ 681883 h 1543006"/>
                  <a:gd name="connsiteX9" fmla="*/ 167657 w 918701"/>
                  <a:gd name="connsiteY9" fmla="*/ 15408 h 1543006"/>
                  <a:gd name="connsiteX10" fmla="*/ 274731 w 918701"/>
                  <a:gd name="connsiteY10" fmla="*/ 2795 h 1543006"/>
                  <a:gd name="connsiteX0" fmla="*/ 274731 w 918348"/>
                  <a:gd name="connsiteY0" fmla="*/ 2795 h 1587328"/>
                  <a:gd name="connsiteX1" fmla="*/ 331296 w 918348"/>
                  <a:gd name="connsiteY1" fmla="*/ 19119 h 1587328"/>
                  <a:gd name="connsiteX2" fmla="*/ 493279 w 918348"/>
                  <a:gd name="connsiteY2" fmla="*/ 145660 h 1587328"/>
                  <a:gd name="connsiteX3" fmla="*/ 774643 w 918348"/>
                  <a:gd name="connsiteY3" fmla="*/ 583919 h 1587328"/>
                  <a:gd name="connsiteX4" fmla="*/ 914610 w 918348"/>
                  <a:gd name="connsiteY4" fmla="*/ 1240494 h 1587328"/>
                  <a:gd name="connsiteX5" fmla="*/ 651831 w 918348"/>
                  <a:gd name="connsiteY5" fmla="*/ 1587328 h 1587328"/>
                  <a:gd name="connsiteX6" fmla="*/ 365016 w 918348"/>
                  <a:gd name="connsiteY6" fmla="*/ 1236032 h 1587328"/>
                  <a:gd name="connsiteX7" fmla="*/ 218031 w 918348"/>
                  <a:gd name="connsiteY7" fmla="*/ 302636 h 1587328"/>
                  <a:gd name="connsiteX8" fmla="*/ 73079 w 918348"/>
                  <a:gd name="connsiteY8" fmla="*/ 681883 h 1587328"/>
                  <a:gd name="connsiteX9" fmla="*/ 167657 w 918348"/>
                  <a:gd name="connsiteY9" fmla="*/ 15408 h 1587328"/>
                  <a:gd name="connsiteX10" fmla="*/ 274731 w 918348"/>
                  <a:gd name="connsiteY10" fmla="*/ 2795 h 1587328"/>
                  <a:gd name="connsiteX0" fmla="*/ 274731 w 918348"/>
                  <a:gd name="connsiteY0" fmla="*/ 2795 h 1588209"/>
                  <a:gd name="connsiteX1" fmla="*/ 331296 w 918348"/>
                  <a:gd name="connsiteY1" fmla="*/ 19119 h 1588209"/>
                  <a:gd name="connsiteX2" fmla="*/ 493279 w 918348"/>
                  <a:gd name="connsiteY2" fmla="*/ 145660 h 1588209"/>
                  <a:gd name="connsiteX3" fmla="*/ 774643 w 918348"/>
                  <a:gd name="connsiteY3" fmla="*/ 583919 h 1588209"/>
                  <a:gd name="connsiteX4" fmla="*/ 914610 w 918348"/>
                  <a:gd name="connsiteY4" fmla="*/ 1240494 h 1588209"/>
                  <a:gd name="connsiteX5" fmla="*/ 651831 w 918348"/>
                  <a:gd name="connsiteY5" fmla="*/ 1587328 h 1588209"/>
                  <a:gd name="connsiteX6" fmla="*/ 365016 w 918348"/>
                  <a:gd name="connsiteY6" fmla="*/ 1236032 h 1588209"/>
                  <a:gd name="connsiteX7" fmla="*/ 218031 w 918348"/>
                  <a:gd name="connsiteY7" fmla="*/ 302636 h 1588209"/>
                  <a:gd name="connsiteX8" fmla="*/ 73079 w 918348"/>
                  <a:gd name="connsiteY8" fmla="*/ 681883 h 1588209"/>
                  <a:gd name="connsiteX9" fmla="*/ 167657 w 918348"/>
                  <a:gd name="connsiteY9" fmla="*/ 15408 h 1588209"/>
                  <a:gd name="connsiteX10" fmla="*/ 274731 w 918348"/>
                  <a:gd name="connsiteY10" fmla="*/ 2795 h 1588209"/>
                  <a:gd name="connsiteX0" fmla="*/ 274731 w 918348"/>
                  <a:gd name="connsiteY0" fmla="*/ 2795 h 1587892"/>
                  <a:gd name="connsiteX1" fmla="*/ 331296 w 918348"/>
                  <a:gd name="connsiteY1" fmla="*/ 19119 h 1587892"/>
                  <a:gd name="connsiteX2" fmla="*/ 493279 w 918348"/>
                  <a:gd name="connsiteY2" fmla="*/ 145660 h 1587892"/>
                  <a:gd name="connsiteX3" fmla="*/ 774643 w 918348"/>
                  <a:gd name="connsiteY3" fmla="*/ 583919 h 1587892"/>
                  <a:gd name="connsiteX4" fmla="*/ 914610 w 918348"/>
                  <a:gd name="connsiteY4" fmla="*/ 1240494 h 1587892"/>
                  <a:gd name="connsiteX5" fmla="*/ 651831 w 918348"/>
                  <a:gd name="connsiteY5" fmla="*/ 1587328 h 1587892"/>
                  <a:gd name="connsiteX6" fmla="*/ 365016 w 918348"/>
                  <a:gd name="connsiteY6" fmla="*/ 1236032 h 1587892"/>
                  <a:gd name="connsiteX7" fmla="*/ 218031 w 918348"/>
                  <a:gd name="connsiteY7" fmla="*/ 302636 h 1587892"/>
                  <a:gd name="connsiteX8" fmla="*/ 73079 w 918348"/>
                  <a:gd name="connsiteY8" fmla="*/ 681883 h 1587892"/>
                  <a:gd name="connsiteX9" fmla="*/ 167657 w 918348"/>
                  <a:gd name="connsiteY9" fmla="*/ 15408 h 1587892"/>
                  <a:gd name="connsiteX10" fmla="*/ 274731 w 918348"/>
                  <a:gd name="connsiteY10" fmla="*/ 2795 h 1587892"/>
                  <a:gd name="connsiteX0" fmla="*/ 274731 w 917902"/>
                  <a:gd name="connsiteY0" fmla="*/ 2795 h 1633040"/>
                  <a:gd name="connsiteX1" fmla="*/ 331296 w 917902"/>
                  <a:gd name="connsiteY1" fmla="*/ 19119 h 1633040"/>
                  <a:gd name="connsiteX2" fmla="*/ 493279 w 917902"/>
                  <a:gd name="connsiteY2" fmla="*/ 145660 h 1633040"/>
                  <a:gd name="connsiteX3" fmla="*/ 774643 w 917902"/>
                  <a:gd name="connsiteY3" fmla="*/ 583919 h 1633040"/>
                  <a:gd name="connsiteX4" fmla="*/ 914610 w 917902"/>
                  <a:gd name="connsiteY4" fmla="*/ 1240494 h 1633040"/>
                  <a:gd name="connsiteX5" fmla="*/ 661389 w 917902"/>
                  <a:gd name="connsiteY5" fmla="*/ 1632565 h 1633040"/>
                  <a:gd name="connsiteX6" fmla="*/ 365016 w 917902"/>
                  <a:gd name="connsiteY6" fmla="*/ 1236032 h 1633040"/>
                  <a:gd name="connsiteX7" fmla="*/ 218031 w 917902"/>
                  <a:gd name="connsiteY7" fmla="*/ 302636 h 1633040"/>
                  <a:gd name="connsiteX8" fmla="*/ 73079 w 917902"/>
                  <a:gd name="connsiteY8" fmla="*/ 681883 h 1633040"/>
                  <a:gd name="connsiteX9" fmla="*/ 167657 w 917902"/>
                  <a:gd name="connsiteY9" fmla="*/ 15408 h 1633040"/>
                  <a:gd name="connsiteX10" fmla="*/ 274731 w 917902"/>
                  <a:gd name="connsiteY10" fmla="*/ 2795 h 163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7902" h="1633040">
                    <a:moveTo>
                      <a:pt x="274731" y="2795"/>
                    </a:moveTo>
                    <a:lnTo>
                      <a:pt x="331296" y="19119"/>
                    </a:lnTo>
                    <a:cubicBezTo>
                      <a:pt x="388043" y="42446"/>
                      <a:pt x="394398" y="49035"/>
                      <a:pt x="493279" y="145660"/>
                    </a:cubicBezTo>
                    <a:cubicBezTo>
                      <a:pt x="592160" y="242285"/>
                      <a:pt x="680160" y="391777"/>
                      <a:pt x="774643" y="583919"/>
                    </a:cubicBezTo>
                    <a:cubicBezTo>
                      <a:pt x="869126" y="776061"/>
                      <a:pt x="933486" y="1065720"/>
                      <a:pt x="914610" y="1240494"/>
                    </a:cubicBezTo>
                    <a:cubicBezTo>
                      <a:pt x="895734" y="1415268"/>
                      <a:pt x="746130" y="1644890"/>
                      <a:pt x="661389" y="1632565"/>
                    </a:cubicBezTo>
                    <a:cubicBezTo>
                      <a:pt x="576648" y="1620240"/>
                      <a:pt x="365017" y="1444997"/>
                      <a:pt x="365016" y="1236032"/>
                    </a:cubicBezTo>
                    <a:cubicBezTo>
                      <a:pt x="402765" y="964549"/>
                      <a:pt x="284528" y="388787"/>
                      <a:pt x="218031" y="302636"/>
                    </a:cubicBezTo>
                    <a:cubicBezTo>
                      <a:pt x="151534" y="216485"/>
                      <a:pt x="144516" y="611502"/>
                      <a:pt x="73079" y="681883"/>
                    </a:cubicBezTo>
                    <a:cubicBezTo>
                      <a:pt x="1642" y="752264"/>
                      <a:pt x="-81789" y="119751"/>
                      <a:pt x="167657" y="15408"/>
                    </a:cubicBezTo>
                    <a:cubicBezTo>
                      <a:pt x="200902" y="426"/>
                      <a:pt x="237328" y="-3299"/>
                      <a:pt x="274731" y="2795"/>
                    </a:cubicBezTo>
                    <a:close/>
                  </a:path>
                </a:pathLst>
              </a:custGeom>
              <a:gradFill>
                <a:gsLst>
                  <a:gs pos="0">
                    <a:srgbClr val="C00000"/>
                  </a:gs>
                  <a:gs pos="83000">
                    <a:srgbClr val="FF5050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64" name="グループ化 1263">
                <a:extLst>
                  <a:ext uri="{FF2B5EF4-FFF2-40B4-BE49-F238E27FC236}">
                    <a16:creationId xmlns:a16="http://schemas.microsoft.com/office/drawing/2014/main" id="{A78F8E52-514C-4872-AF5E-1191FC1AE324}"/>
                  </a:ext>
                </a:extLst>
              </p:cNvPr>
              <p:cNvGrpSpPr/>
              <p:nvPr/>
            </p:nvGrpSpPr>
            <p:grpSpPr>
              <a:xfrm>
                <a:off x="2284736" y="3383801"/>
                <a:ext cx="1285961" cy="1248588"/>
                <a:chOff x="2284736" y="3383801"/>
                <a:chExt cx="1285961" cy="1248588"/>
              </a:xfrm>
            </p:grpSpPr>
            <p:sp>
              <p:nvSpPr>
                <p:cNvPr id="1265" name="楕円 1264">
                  <a:extLst>
                    <a:ext uri="{FF2B5EF4-FFF2-40B4-BE49-F238E27FC236}">
                      <a16:creationId xmlns:a16="http://schemas.microsoft.com/office/drawing/2014/main" id="{6B0CA819-288E-48B6-AE4C-33F174A8EEEA}"/>
                    </a:ext>
                  </a:extLst>
                </p:cNvPr>
                <p:cNvSpPr/>
                <p:nvPr/>
              </p:nvSpPr>
              <p:spPr>
                <a:xfrm rot="19040387">
                  <a:off x="2941273" y="3622309"/>
                  <a:ext cx="140797" cy="16160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6" name="楕円 1265">
                  <a:extLst>
                    <a:ext uri="{FF2B5EF4-FFF2-40B4-BE49-F238E27FC236}">
                      <a16:creationId xmlns:a16="http://schemas.microsoft.com/office/drawing/2014/main" id="{6881CCC8-928E-40AB-9BAC-5BBC81ED349A}"/>
                    </a:ext>
                  </a:extLst>
                </p:cNvPr>
                <p:cNvSpPr/>
                <p:nvPr/>
              </p:nvSpPr>
              <p:spPr>
                <a:xfrm rot="19040387">
                  <a:off x="2968134" y="3631144"/>
                  <a:ext cx="103870" cy="13123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7" name="楕円 1266">
                  <a:extLst>
                    <a:ext uri="{FF2B5EF4-FFF2-40B4-BE49-F238E27FC236}">
                      <a16:creationId xmlns:a16="http://schemas.microsoft.com/office/drawing/2014/main" id="{DE0B5BA8-9772-4CB6-AE7B-D63F49377403}"/>
                    </a:ext>
                  </a:extLst>
                </p:cNvPr>
                <p:cNvSpPr/>
                <p:nvPr/>
              </p:nvSpPr>
              <p:spPr>
                <a:xfrm rot="19040387">
                  <a:off x="3094027" y="3772481"/>
                  <a:ext cx="158265" cy="175733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8" name="楕円 1267">
                  <a:extLst>
                    <a:ext uri="{FF2B5EF4-FFF2-40B4-BE49-F238E27FC236}">
                      <a16:creationId xmlns:a16="http://schemas.microsoft.com/office/drawing/2014/main" id="{F874D981-47C3-48A5-A085-E772205FDDDD}"/>
                    </a:ext>
                  </a:extLst>
                </p:cNvPr>
                <p:cNvSpPr/>
                <p:nvPr/>
              </p:nvSpPr>
              <p:spPr>
                <a:xfrm rot="19040387">
                  <a:off x="3124244" y="3782048"/>
                  <a:ext cx="116757" cy="1427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9" name="楕円 1268">
                  <a:extLst>
                    <a:ext uri="{FF2B5EF4-FFF2-40B4-BE49-F238E27FC236}">
                      <a16:creationId xmlns:a16="http://schemas.microsoft.com/office/drawing/2014/main" id="{CC6DC15A-35FC-4280-AA9B-72157A8275FF}"/>
                    </a:ext>
                  </a:extLst>
                </p:cNvPr>
                <p:cNvSpPr/>
                <p:nvPr/>
              </p:nvSpPr>
              <p:spPr>
                <a:xfrm rot="19457807">
                  <a:off x="3252595" y="3951048"/>
                  <a:ext cx="158265" cy="175733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0" name="楕円 1269">
                  <a:extLst>
                    <a:ext uri="{FF2B5EF4-FFF2-40B4-BE49-F238E27FC236}">
                      <a16:creationId xmlns:a16="http://schemas.microsoft.com/office/drawing/2014/main" id="{470916EB-8218-4721-8BE1-CD68044B80AD}"/>
                    </a:ext>
                  </a:extLst>
                </p:cNvPr>
                <p:cNvSpPr/>
                <p:nvPr/>
              </p:nvSpPr>
              <p:spPr>
                <a:xfrm rot="19457807">
                  <a:off x="3283583" y="3961812"/>
                  <a:ext cx="116757" cy="1427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1" name="楕円 1270">
                  <a:extLst>
                    <a:ext uri="{FF2B5EF4-FFF2-40B4-BE49-F238E27FC236}">
                      <a16:creationId xmlns:a16="http://schemas.microsoft.com/office/drawing/2014/main" id="{573D40EE-0A63-4497-BAC9-1CEBB33B379C}"/>
                    </a:ext>
                  </a:extLst>
                </p:cNvPr>
                <p:cNvSpPr/>
                <p:nvPr/>
              </p:nvSpPr>
              <p:spPr>
                <a:xfrm rot="19040387">
                  <a:off x="2789928" y="3524287"/>
                  <a:ext cx="124932" cy="14339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2" name="楕円 1271">
                  <a:extLst>
                    <a:ext uri="{FF2B5EF4-FFF2-40B4-BE49-F238E27FC236}">
                      <a16:creationId xmlns:a16="http://schemas.microsoft.com/office/drawing/2014/main" id="{E578E35C-9F83-42DC-89AB-F4D818E79D26}"/>
                    </a:ext>
                  </a:extLst>
                </p:cNvPr>
                <p:cNvSpPr/>
                <p:nvPr/>
              </p:nvSpPr>
              <p:spPr>
                <a:xfrm rot="19040387">
                  <a:off x="2813762" y="3532126"/>
                  <a:ext cx="92166" cy="11644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3" name="楕円 1272">
                  <a:extLst>
                    <a:ext uri="{FF2B5EF4-FFF2-40B4-BE49-F238E27FC236}">
                      <a16:creationId xmlns:a16="http://schemas.microsoft.com/office/drawing/2014/main" id="{397FCE2B-6D17-42E8-9F8E-03200FDC02A8}"/>
                    </a:ext>
                  </a:extLst>
                </p:cNvPr>
                <p:cNvSpPr/>
                <p:nvPr/>
              </p:nvSpPr>
              <p:spPr>
                <a:xfrm rot="18084361">
                  <a:off x="2659709" y="3427395"/>
                  <a:ext cx="110054" cy="126320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4" name="楕円 1273">
                  <a:extLst>
                    <a:ext uri="{FF2B5EF4-FFF2-40B4-BE49-F238E27FC236}">
                      <a16:creationId xmlns:a16="http://schemas.microsoft.com/office/drawing/2014/main" id="{EADC74DF-9F89-41F7-B20C-4557507414FC}"/>
                    </a:ext>
                  </a:extLst>
                </p:cNvPr>
                <p:cNvSpPr/>
                <p:nvPr/>
              </p:nvSpPr>
              <p:spPr>
                <a:xfrm rot="18084361">
                  <a:off x="2679090" y="3432690"/>
                  <a:ext cx="81190" cy="10258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5" name="楕円 1274">
                  <a:extLst>
                    <a:ext uri="{FF2B5EF4-FFF2-40B4-BE49-F238E27FC236}">
                      <a16:creationId xmlns:a16="http://schemas.microsoft.com/office/drawing/2014/main" id="{73B8F2C7-07CA-46B9-923D-F1B7C460B45E}"/>
                    </a:ext>
                  </a:extLst>
                </p:cNvPr>
                <p:cNvSpPr/>
                <p:nvPr/>
              </p:nvSpPr>
              <p:spPr>
                <a:xfrm rot="17264924">
                  <a:off x="2526866" y="3369787"/>
                  <a:ext cx="78214" cy="106242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6" name="楕円 1275">
                  <a:extLst>
                    <a:ext uri="{FF2B5EF4-FFF2-40B4-BE49-F238E27FC236}">
                      <a16:creationId xmlns:a16="http://schemas.microsoft.com/office/drawing/2014/main" id="{DA1BF1E2-7F37-4686-804C-D7C4231026B2}"/>
                    </a:ext>
                  </a:extLst>
                </p:cNvPr>
                <p:cNvSpPr/>
                <p:nvPr/>
              </p:nvSpPr>
              <p:spPr>
                <a:xfrm rot="17264924">
                  <a:off x="2539116" y="3373966"/>
                  <a:ext cx="57701" cy="8627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7" name="楕円 1276">
                  <a:extLst>
                    <a:ext uri="{FF2B5EF4-FFF2-40B4-BE49-F238E27FC236}">
                      <a16:creationId xmlns:a16="http://schemas.microsoft.com/office/drawing/2014/main" id="{E169A1FD-09A8-4157-B928-9F4F8F538B10}"/>
                    </a:ext>
                  </a:extLst>
                </p:cNvPr>
                <p:cNvSpPr/>
                <p:nvPr/>
              </p:nvSpPr>
              <p:spPr>
                <a:xfrm rot="15023230">
                  <a:off x="2367968" y="3394719"/>
                  <a:ext cx="84329" cy="103091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8" name="楕円 1277">
                  <a:extLst>
                    <a:ext uri="{FF2B5EF4-FFF2-40B4-BE49-F238E27FC236}">
                      <a16:creationId xmlns:a16="http://schemas.microsoft.com/office/drawing/2014/main" id="{7F09E1B0-4E34-4620-A571-4AA0436B5463}"/>
                    </a:ext>
                  </a:extLst>
                </p:cNvPr>
                <p:cNvSpPr/>
                <p:nvPr/>
              </p:nvSpPr>
              <p:spPr>
                <a:xfrm rot="15023230">
                  <a:off x="2378702" y="3396240"/>
                  <a:ext cx="57981" cy="8371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9" name="楕円 1278">
                  <a:extLst>
                    <a:ext uri="{FF2B5EF4-FFF2-40B4-BE49-F238E27FC236}">
                      <a16:creationId xmlns:a16="http://schemas.microsoft.com/office/drawing/2014/main" id="{CE7B93CA-A06E-453B-BB97-8122CCDFF636}"/>
                    </a:ext>
                  </a:extLst>
                </p:cNvPr>
                <p:cNvSpPr/>
                <p:nvPr/>
              </p:nvSpPr>
              <p:spPr>
                <a:xfrm rot="12175078">
                  <a:off x="2292533" y="3514595"/>
                  <a:ext cx="64700" cy="100610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0" name="楕円 1279">
                  <a:extLst>
                    <a:ext uri="{FF2B5EF4-FFF2-40B4-BE49-F238E27FC236}">
                      <a16:creationId xmlns:a16="http://schemas.microsoft.com/office/drawing/2014/main" id="{1780BABD-D91A-4504-9D5B-E23E42C5350A}"/>
                    </a:ext>
                  </a:extLst>
                </p:cNvPr>
                <p:cNvSpPr/>
                <p:nvPr/>
              </p:nvSpPr>
              <p:spPr>
                <a:xfrm rot="12175078">
                  <a:off x="2296029" y="3522191"/>
                  <a:ext cx="47731" cy="8170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1" name="楕円 1280">
                  <a:extLst>
                    <a:ext uri="{FF2B5EF4-FFF2-40B4-BE49-F238E27FC236}">
                      <a16:creationId xmlns:a16="http://schemas.microsoft.com/office/drawing/2014/main" id="{C3CF4B51-6881-4EC1-94DD-D963CD86D453}"/>
                    </a:ext>
                  </a:extLst>
                </p:cNvPr>
                <p:cNvSpPr/>
                <p:nvPr/>
              </p:nvSpPr>
              <p:spPr>
                <a:xfrm rot="9654178">
                  <a:off x="2284736" y="3663927"/>
                  <a:ext cx="74099" cy="90585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2" name="楕円 1281">
                  <a:extLst>
                    <a:ext uri="{FF2B5EF4-FFF2-40B4-BE49-F238E27FC236}">
                      <a16:creationId xmlns:a16="http://schemas.microsoft.com/office/drawing/2014/main" id="{CD708C90-E413-4A5D-BE35-FB74EDC12D9C}"/>
                    </a:ext>
                  </a:extLst>
                </p:cNvPr>
                <p:cNvSpPr/>
                <p:nvPr/>
              </p:nvSpPr>
              <p:spPr>
                <a:xfrm rot="9654178">
                  <a:off x="2289014" y="3673910"/>
                  <a:ext cx="54665" cy="7356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3" name="楕円 1282">
                  <a:extLst>
                    <a:ext uri="{FF2B5EF4-FFF2-40B4-BE49-F238E27FC236}">
                      <a16:creationId xmlns:a16="http://schemas.microsoft.com/office/drawing/2014/main" id="{3934F8E4-9AC4-426E-A50E-53FA749B7928}"/>
                    </a:ext>
                  </a:extLst>
                </p:cNvPr>
                <p:cNvSpPr/>
                <p:nvPr/>
              </p:nvSpPr>
              <p:spPr>
                <a:xfrm rot="9654178">
                  <a:off x="2310411" y="3800335"/>
                  <a:ext cx="69801" cy="85331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4" name="楕円 1283">
                  <a:extLst>
                    <a:ext uri="{FF2B5EF4-FFF2-40B4-BE49-F238E27FC236}">
                      <a16:creationId xmlns:a16="http://schemas.microsoft.com/office/drawing/2014/main" id="{D6007856-40A8-44EB-9D9C-286B9ED1BB02}"/>
                    </a:ext>
                  </a:extLst>
                </p:cNvPr>
                <p:cNvSpPr/>
                <p:nvPr/>
              </p:nvSpPr>
              <p:spPr>
                <a:xfrm rot="9654178">
                  <a:off x="2314441" y="3809739"/>
                  <a:ext cx="51494" cy="6929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5" name="楕円 1284">
                  <a:extLst>
                    <a:ext uri="{FF2B5EF4-FFF2-40B4-BE49-F238E27FC236}">
                      <a16:creationId xmlns:a16="http://schemas.microsoft.com/office/drawing/2014/main" id="{5CF66E80-37EF-49B5-8F08-B510E2673DEC}"/>
                    </a:ext>
                  </a:extLst>
                </p:cNvPr>
                <p:cNvSpPr/>
                <p:nvPr/>
              </p:nvSpPr>
              <p:spPr>
                <a:xfrm rot="9654178">
                  <a:off x="2361722" y="3919610"/>
                  <a:ext cx="55107" cy="75672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6" name="楕円 1285">
                  <a:extLst>
                    <a:ext uri="{FF2B5EF4-FFF2-40B4-BE49-F238E27FC236}">
                      <a16:creationId xmlns:a16="http://schemas.microsoft.com/office/drawing/2014/main" id="{BA9645C8-3B02-470F-B3F7-F7DD0AFB086C}"/>
                    </a:ext>
                  </a:extLst>
                </p:cNvPr>
                <p:cNvSpPr/>
                <p:nvPr/>
              </p:nvSpPr>
              <p:spPr>
                <a:xfrm rot="9654178">
                  <a:off x="2364826" y="3928075"/>
                  <a:ext cx="40654" cy="6145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7" name="楕円 1286">
                  <a:extLst>
                    <a:ext uri="{FF2B5EF4-FFF2-40B4-BE49-F238E27FC236}">
                      <a16:creationId xmlns:a16="http://schemas.microsoft.com/office/drawing/2014/main" id="{F5EE2740-980A-48CA-8557-691797600831}"/>
                    </a:ext>
                  </a:extLst>
                </p:cNvPr>
                <p:cNvSpPr/>
                <p:nvPr/>
              </p:nvSpPr>
              <p:spPr>
                <a:xfrm rot="19877704">
                  <a:off x="3376866" y="4152924"/>
                  <a:ext cx="140797" cy="16160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8" name="楕円 1287">
                  <a:extLst>
                    <a:ext uri="{FF2B5EF4-FFF2-40B4-BE49-F238E27FC236}">
                      <a16:creationId xmlns:a16="http://schemas.microsoft.com/office/drawing/2014/main" id="{81F503E2-5C80-45AE-AAEE-7C0A5FC4FDE1}"/>
                    </a:ext>
                  </a:extLst>
                </p:cNvPr>
                <p:cNvSpPr/>
                <p:nvPr/>
              </p:nvSpPr>
              <p:spPr>
                <a:xfrm rot="19877704">
                  <a:off x="3405010" y="4163971"/>
                  <a:ext cx="103870" cy="13123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9" name="楕円 1288">
                  <a:extLst>
                    <a:ext uri="{FF2B5EF4-FFF2-40B4-BE49-F238E27FC236}">
                      <a16:creationId xmlns:a16="http://schemas.microsoft.com/office/drawing/2014/main" id="{EDEC6876-33CE-4AF9-BFAB-592680BBFA85}"/>
                    </a:ext>
                  </a:extLst>
                </p:cNvPr>
                <p:cNvSpPr/>
                <p:nvPr/>
              </p:nvSpPr>
              <p:spPr>
                <a:xfrm rot="20882994">
                  <a:off x="3464007" y="4354715"/>
                  <a:ext cx="106690" cy="122459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0" name="楕円 1289">
                  <a:extLst>
                    <a:ext uri="{FF2B5EF4-FFF2-40B4-BE49-F238E27FC236}">
                      <a16:creationId xmlns:a16="http://schemas.microsoft.com/office/drawing/2014/main" id="{804786D8-3F60-4539-8B14-8E1A797B5B2F}"/>
                    </a:ext>
                  </a:extLst>
                </p:cNvPr>
                <p:cNvSpPr/>
                <p:nvPr/>
              </p:nvSpPr>
              <p:spPr>
                <a:xfrm rot="20882994">
                  <a:off x="3485926" y="4365334"/>
                  <a:ext cx="78709" cy="994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1" name="楕円 1290">
                  <a:extLst>
                    <a:ext uri="{FF2B5EF4-FFF2-40B4-BE49-F238E27FC236}">
                      <a16:creationId xmlns:a16="http://schemas.microsoft.com/office/drawing/2014/main" id="{230CFDD2-CB69-457F-A6C6-4B42827DF97E}"/>
                    </a:ext>
                  </a:extLst>
                </p:cNvPr>
                <p:cNvSpPr/>
                <p:nvPr/>
              </p:nvSpPr>
              <p:spPr>
                <a:xfrm rot="21074167">
                  <a:off x="3481154" y="4519838"/>
                  <a:ext cx="72399" cy="83100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2" name="楕円 1291">
                  <a:extLst>
                    <a:ext uri="{FF2B5EF4-FFF2-40B4-BE49-F238E27FC236}">
                      <a16:creationId xmlns:a16="http://schemas.microsoft.com/office/drawing/2014/main" id="{66018626-CEA4-4252-A2DB-36C78171F77A}"/>
                    </a:ext>
                  </a:extLst>
                </p:cNvPr>
                <p:cNvSpPr/>
                <p:nvPr/>
              </p:nvSpPr>
              <p:spPr>
                <a:xfrm rot="21074167">
                  <a:off x="3496053" y="4527344"/>
                  <a:ext cx="53411" cy="6748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3" name="楕円 1292">
                  <a:extLst>
                    <a:ext uri="{FF2B5EF4-FFF2-40B4-BE49-F238E27FC236}">
                      <a16:creationId xmlns:a16="http://schemas.microsoft.com/office/drawing/2014/main" id="{C25E94B7-1A75-42C3-B3AE-192D19D9D507}"/>
                    </a:ext>
                  </a:extLst>
                </p:cNvPr>
                <p:cNvSpPr/>
                <p:nvPr/>
              </p:nvSpPr>
              <p:spPr>
                <a:xfrm rot="21074167">
                  <a:off x="3343676" y="4549289"/>
                  <a:ext cx="72399" cy="83100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4" name="楕円 1293">
                  <a:extLst>
                    <a:ext uri="{FF2B5EF4-FFF2-40B4-BE49-F238E27FC236}">
                      <a16:creationId xmlns:a16="http://schemas.microsoft.com/office/drawing/2014/main" id="{9DB6AE39-8E69-4A2D-BF1D-AA89AFD07BB0}"/>
                    </a:ext>
                  </a:extLst>
                </p:cNvPr>
                <p:cNvSpPr/>
                <p:nvPr/>
              </p:nvSpPr>
              <p:spPr>
                <a:xfrm rot="21074167">
                  <a:off x="3358575" y="4556795"/>
                  <a:ext cx="53411" cy="6748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5" name="楕円 1294">
                  <a:extLst>
                    <a:ext uri="{FF2B5EF4-FFF2-40B4-BE49-F238E27FC236}">
                      <a16:creationId xmlns:a16="http://schemas.microsoft.com/office/drawing/2014/main" id="{16E44F85-23DD-446F-BFA3-B359B10D4CCF}"/>
                    </a:ext>
                  </a:extLst>
                </p:cNvPr>
                <p:cNvSpPr/>
                <p:nvPr/>
              </p:nvSpPr>
              <p:spPr>
                <a:xfrm rot="20882994">
                  <a:off x="3309226" y="4347572"/>
                  <a:ext cx="106690" cy="122459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6" name="楕円 1295">
                  <a:extLst>
                    <a:ext uri="{FF2B5EF4-FFF2-40B4-BE49-F238E27FC236}">
                      <a16:creationId xmlns:a16="http://schemas.microsoft.com/office/drawing/2014/main" id="{7434E7C6-8CD5-4FF9-9EA6-6AAA1972DA24}"/>
                    </a:ext>
                  </a:extLst>
                </p:cNvPr>
                <p:cNvSpPr/>
                <p:nvPr/>
              </p:nvSpPr>
              <p:spPr>
                <a:xfrm rot="20882994">
                  <a:off x="3331145" y="4358191"/>
                  <a:ext cx="78709" cy="994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7" name="楕円 1296">
                  <a:extLst>
                    <a:ext uri="{FF2B5EF4-FFF2-40B4-BE49-F238E27FC236}">
                      <a16:creationId xmlns:a16="http://schemas.microsoft.com/office/drawing/2014/main" id="{EE0E89BE-8256-4174-AF23-7D45FD41196B}"/>
                    </a:ext>
                  </a:extLst>
                </p:cNvPr>
                <p:cNvSpPr/>
                <p:nvPr/>
              </p:nvSpPr>
              <p:spPr>
                <a:xfrm rot="19877704">
                  <a:off x="3176841" y="4171974"/>
                  <a:ext cx="140797" cy="16160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8" name="楕円 1297">
                  <a:extLst>
                    <a:ext uri="{FF2B5EF4-FFF2-40B4-BE49-F238E27FC236}">
                      <a16:creationId xmlns:a16="http://schemas.microsoft.com/office/drawing/2014/main" id="{716BB6E0-F2C2-482D-9B31-6E6C5B7E49DF}"/>
                    </a:ext>
                  </a:extLst>
                </p:cNvPr>
                <p:cNvSpPr/>
                <p:nvPr/>
              </p:nvSpPr>
              <p:spPr>
                <a:xfrm rot="19877704">
                  <a:off x="3204985" y="4183021"/>
                  <a:ext cx="103870" cy="13123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9" name="楕円 1298">
                  <a:extLst>
                    <a:ext uri="{FF2B5EF4-FFF2-40B4-BE49-F238E27FC236}">
                      <a16:creationId xmlns:a16="http://schemas.microsoft.com/office/drawing/2014/main" id="{18D55E05-5FF2-48E4-96BE-AF77EF2D22E4}"/>
                    </a:ext>
                  </a:extLst>
                </p:cNvPr>
                <p:cNvSpPr/>
                <p:nvPr/>
              </p:nvSpPr>
              <p:spPr>
                <a:xfrm rot="19457807">
                  <a:off x="3045426" y="4003435"/>
                  <a:ext cx="158265" cy="175733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0" name="楕円 1299">
                  <a:extLst>
                    <a:ext uri="{FF2B5EF4-FFF2-40B4-BE49-F238E27FC236}">
                      <a16:creationId xmlns:a16="http://schemas.microsoft.com/office/drawing/2014/main" id="{F78B7D0E-7DF3-4B0F-9A87-62F040202D16}"/>
                    </a:ext>
                  </a:extLst>
                </p:cNvPr>
                <p:cNvSpPr/>
                <p:nvPr/>
              </p:nvSpPr>
              <p:spPr>
                <a:xfrm rot="19457807">
                  <a:off x="3076414" y="4014199"/>
                  <a:ext cx="116757" cy="1427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1" name="楕円 1300">
                  <a:extLst>
                    <a:ext uri="{FF2B5EF4-FFF2-40B4-BE49-F238E27FC236}">
                      <a16:creationId xmlns:a16="http://schemas.microsoft.com/office/drawing/2014/main" id="{E967FB18-8AD1-4834-AC8D-567075CAC914}"/>
                    </a:ext>
                  </a:extLst>
                </p:cNvPr>
                <p:cNvSpPr/>
                <p:nvPr/>
              </p:nvSpPr>
              <p:spPr>
                <a:xfrm rot="19040387">
                  <a:off x="2887098" y="3857567"/>
                  <a:ext cx="158265" cy="175733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2" name="楕円 1301">
                  <a:extLst>
                    <a:ext uri="{FF2B5EF4-FFF2-40B4-BE49-F238E27FC236}">
                      <a16:creationId xmlns:a16="http://schemas.microsoft.com/office/drawing/2014/main" id="{A4803AFA-B9BE-4DFC-A257-DD6E86981944}"/>
                    </a:ext>
                  </a:extLst>
                </p:cNvPr>
                <p:cNvSpPr/>
                <p:nvPr/>
              </p:nvSpPr>
              <p:spPr>
                <a:xfrm rot="19040387">
                  <a:off x="2917315" y="3867134"/>
                  <a:ext cx="116757" cy="1427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3" name="楕円 1302">
                  <a:extLst>
                    <a:ext uri="{FF2B5EF4-FFF2-40B4-BE49-F238E27FC236}">
                      <a16:creationId xmlns:a16="http://schemas.microsoft.com/office/drawing/2014/main" id="{BAD26324-7303-415B-B973-A936F99AB00A}"/>
                    </a:ext>
                  </a:extLst>
                </p:cNvPr>
                <p:cNvSpPr/>
                <p:nvPr/>
              </p:nvSpPr>
              <p:spPr>
                <a:xfrm rot="19040387">
                  <a:off x="2741249" y="3691365"/>
                  <a:ext cx="140797" cy="16160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4" name="楕円 1303">
                  <a:extLst>
                    <a:ext uri="{FF2B5EF4-FFF2-40B4-BE49-F238E27FC236}">
                      <a16:creationId xmlns:a16="http://schemas.microsoft.com/office/drawing/2014/main" id="{D20DD698-0FBE-409C-B83A-673C88B4DAB5}"/>
                    </a:ext>
                  </a:extLst>
                </p:cNvPr>
                <p:cNvSpPr/>
                <p:nvPr/>
              </p:nvSpPr>
              <p:spPr>
                <a:xfrm rot="19040387">
                  <a:off x="2768110" y="3700200"/>
                  <a:ext cx="103870" cy="13123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5" name="楕円 1304">
                  <a:extLst>
                    <a:ext uri="{FF2B5EF4-FFF2-40B4-BE49-F238E27FC236}">
                      <a16:creationId xmlns:a16="http://schemas.microsoft.com/office/drawing/2014/main" id="{135D2CD4-82E1-4015-A9A1-16E4587FAED0}"/>
                    </a:ext>
                  </a:extLst>
                </p:cNvPr>
                <p:cNvSpPr/>
                <p:nvPr/>
              </p:nvSpPr>
              <p:spPr>
                <a:xfrm rot="19040387">
                  <a:off x="2618477" y="3555243"/>
                  <a:ext cx="124932" cy="143397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6" name="楕円 1305">
                  <a:extLst>
                    <a:ext uri="{FF2B5EF4-FFF2-40B4-BE49-F238E27FC236}">
                      <a16:creationId xmlns:a16="http://schemas.microsoft.com/office/drawing/2014/main" id="{414026C4-A4DA-42C5-B430-41EC7F2F966E}"/>
                    </a:ext>
                  </a:extLst>
                </p:cNvPr>
                <p:cNvSpPr/>
                <p:nvPr/>
              </p:nvSpPr>
              <p:spPr>
                <a:xfrm rot="19040387">
                  <a:off x="2642311" y="3563082"/>
                  <a:ext cx="92166" cy="11644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7" name="楕円 1306">
                  <a:extLst>
                    <a:ext uri="{FF2B5EF4-FFF2-40B4-BE49-F238E27FC236}">
                      <a16:creationId xmlns:a16="http://schemas.microsoft.com/office/drawing/2014/main" id="{7778951D-0FB9-42FF-B5D4-0EE8713E7786}"/>
                    </a:ext>
                  </a:extLst>
                </p:cNvPr>
                <p:cNvSpPr/>
                <p:nvPr/>
              </p:nvSpPr>
              <p:spPr>
                <a:xfrm rot="17264924">
                  <a:off x="2513808" y="3494230"/>
                  <a:ext cx="78214" cy="106242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8" name="楕円 1307">
                  <a:extLst>
                    <a:ext uri="{FF2B5EF4-FFF2-40B4-BE49-F238E27FC236}">
                      <a16:creationId xmlns:a16="http://schemas.microsoft.com/office/drawing/2014/main" id="{BE743E98-A8D2-46E7-8DEB-9CB268242E2D}"/>
                    </a:ext>
                  </a:extLst>
                </p:cNvPr>
                <p:cNvSpPr/>
                <p:nvPr/>
              </p:nvSpPr>
              <p:spPr>
                <a:xfrm rot="17264924">
                  <a:off x="2526058" y="3498409"/>
                  <a:ext cx="57701" cy="8627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9" name="楕円 1308">
                  <a:extLst>
                    <a:ext uri="{FF2B5EF4-FFF2-40B4-BE49-F238E27FC236}">
                      <a16:creationId xmlns:a16="http://schemas.microsoft.com/office/drawing/2014/main" id="{F8B2761E-B236-421B-BE34-0BB741B57C85}"/>
                    </a:ext>
                  </a:extLst>
                </p:cNvPr>
                <p:cNvSpPr/>
                <p:nvPr/>
              </p:nvSpPr>
              <p:spPr>
                <a:xfrm rot="13100397">
                  <a:off x="2394909" y="3527183"/>
                  <a:ext cx="73935" cy="95396"/>
                </a:xfrm>
                <a:prstGeom prst="ellipse">
                  <a:avLst/>
                </a:prstGeom>
                <a:gradFill>
                  <a:gsLst>
                    <a:gs pos="15000">
                      <a:srgbClr val="C00000"/>
                    </a:gs>
                    <a:gs pos="57000">
                      <a:srgbClr val="FF5050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0" name="楕円 1309">
                  <a:extLst>
                    <a:ext uri="{FF2B5EF4-FFF2-40B4-BE49-F238E27FC236}">
                      <a16:creationId xmlns:a16="http://schemas.microsoft.com/office/drawing/2014/main" id="{464C346F-CDA8-477D-B0DC-994866979326}"/>
                    </a:ext>
                  </a:extLst>
                </p:cNvPr>
                <p:cNvSpPr/>
                <p:nvPr/>
              </p:nvSpPr>
              <p:spPr>
                <a:xfrm rot="13100397">
                  <a:off x="2400289" y="3532408"/>
                  <a:ext cx="54544" cy="7746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249" name="グループ化 1248">
              <a:extLst>
                <a:ext uri="{FF2B5EF4-FFF2-40B4-BE49-F238E27FC236}">
                  <a16:creationId xmlns:a16="http://schemas.microsoft.com/office/drawing/2014/main" id="{ACD6628B-A258-4F90-8680-C9A9771496A1}"/>
                </a:ext>
              </a:extLst>
            </p:cNvPr>
            <p:cNvGrpSpPr/>
            <p:nvPr/>
          </p:nvGrpSpPr>
          <p:grpSpPr>
            <a:xfrm rot="1426231">
              <a:off x="1826906" y="1751858"/>
              <a:ext cx="499642" cy="441339"/>
              <a:chOff x="1245394" y="1269207"/>
              <a:chExt cx="390594" cy="345016"/>
            </a:xfrm>
          </p:grpSpPr>
          <p:sp>
            <p:nvSpPr>
              <p:cNvPr id="1259" name="楕円 5">
                <a:extLst>
                  <a:ext uri="{FF2B5EF4-FFF2-40B4-BE49-F238E27FC236}">
                    <a16:creationId xmlns:a16="http://schemas.microsoft.com/office/drawing/2014/main" id="{479AF56E-0C0B-42A6-912C-5C1ABC13F5BD}"/>
                  </a:ext>
                </a:extLst>
              </p:cNvPr>
              <p:cNvSpPr/>
              <p:nvPr/>
            </p:nvSpPr>
            <p:spPr>
              <a:xfrm>
                <a:off x="1245394" y="1293019"/>
                <a:ext cx="390594" cy="321204"/>
              </a:xfrm>
              <a:custGeom>
                <a:avLst/>
                <a:gdLst>
                  <a:gd name="connsiteX0" fmla="*/ 0 w 321204"/>
                  <a:gd name="connsiteY0" fmla="*/ 160602 h 321204"/>
                  <a:gd name="connsiteX1" fmla="*/ 160602 w 321204"/>
                  <a:gd name="connsiteY1" fmla="*/ 0 h 321204"/>
                  <a:gd name="connsiteX2" fmla="*/ 321204 w 321204"/>
                  <a:gd name="connsiteY2" fmla="*/ 160602 h 321204"/>
                  <a:gd name="connsiteX3" fmla="*/ 160602 w 321204"/>
                  <a:gd name="connsiteY3" fmla="*/ 321204 h 321204"/>
                  <a:gd name="connsiteX4" fmla="*/ 0 w 321204"/>
                  <a:gd name="connsiteY4" fmla="*/ 160602 h 321204"/>
                  <a:gd name="connsiteX0" fmla="*/ 0 w 321204"/>
                  <a:gd name="connsiteY0" fmla="*/ 160602 h 321204"/>
                  <a:gd name="connsiteX1" fmla="*/ 160602 w 321204"/>
                  <a:gd name="connsiteY1" fmla="*/ 0 h 321204"/>
                  <a:gd name="connsiteX2" fmla="*/ 321204 w 321204"/>
                  <a:gd name="connsiteY2" fmla="*/ 160602 h 321204"/>
                  <a:gd name="connsiteX3" fmla="*/ 160602 w 321204"/>
                  <a:gd name="connsiteY3" fmla="*/ 321204 h 321204"/>
                  <a:gd name="connsiteX4" fmla="*/ 0 w 321204"/>
                  <a:gd name="connsiteY4" fmla="*/ 160602 h 321204"/>
                  <a:gd name="connsiteX0" fmla="*/ 0 w 321204"/>
                  <a:gd name="connsiteY0" fmla="*/ 160602 h 321204"/>
                  <a:gd name="connsiteX1" fmla="*/ 160602 w 321204"/>
                  <a:gd name="connsiteY1" fmla="*/ 0 h 321204"/>
                  <a:gd name="connsiteX2" fmla="*/ 321204 w 321204"/>
                  <a:gd name="connsiteY2" fmla="*/ 160602 h 321204"/>
                  <a:gd name="connsiteX3" fmla="*/ 160602 w 321204"/>
                  <a:gd name="connsiteY3" fmla="*/ 321204 h 321204"/>
                  <a:gd name="connsiteX4" fmla="*/ 0 w 321204"/>
                  <a:gd name="connsiteY4" fmla="*/ 160602 h 32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204" h="321204">
                    <a:moveTo>
                      <a:pt x="0" y="160602"/>
                    </a:moveTo>
                    <a:cubicBezTo>
                      <a:pt x="0" y="71904"/>
                      <a:pt x="71904" y="0"/>
                      <a:pt x="160602" y="0"/>
                    </a:cubicBezTo>
                    <a:cubicBezTo>
                      <a:pt x="249300" y="0"/>
                      <a:pt x="321204" y="71904"/>
                      <a:pt x="321204" y="160602"/>
                    </a:cubicBezTo>
                    <a:lnTo>
                      <a:pt x="160602" y="321204"/>
                    </a:lnTo>
                    <a:lnTo>
                      <a:pt x="0" y="160602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0" name="楕円 5">
                <a:extLst>
                  <a:ext uri="{FF2B5EF4-FFF2-40B4-BE49-F238E27FC236}">
                    <a16:creationId xmlns:a16="http://schemas.microsoft.com/office/drawing/2014/main" id="{D6D99F5C-EE97-4B6E-A31E-149AE6D9518C}"/>
                  </a:ext>
                </a:extLst>
              </p:cNvPr>
              <p:cNvSpPr/>
              <p:nvPr/>
            </p:nvSpPr>
            <p:spPr>
              <a:xfrm>
                <a:off x="1245394" y="1269207"/>
                <a:ext cx="390594" cy="321204"/>
              </a:xfrm>
              <a:custGeom>
                <a:avLst/>
                <a:gdLst>
                  <a:gd name="connsiteX0" fmla="*/ 0 w 321204"/>
                  <a:gd name="connsiteY0" fmla="*/ 160602 h 321204"/>
                  <a:gd name="connsiteX1" fmla="*/ 160602 w 321204"/>
                  <a:gd name="connsiteY1" fmla="*/ 0 h 321204"/>
                  <a:gd name="connsiteX2" fmla="*/ 321204 w 321204"/>
                  <a:gd name="connsiteY2" fmla="*/ 160602 h 321204"/>
                  <a:gd name="connsiteX3" fmla="*/ 160602 w 321204"/>
                  <a:gd name="connsiteY3" fmla="*/ 321204 h 321204"/>
                  <a:gd name="connsiteX4" fmla="*/ 0 w 321204"/>
                  <a:gd name="connsiteY4" fmla="*/ 160602 h 321204"/>
                  <a:gd name="connsiteX0" fmla="*/ 0 w 321204"/>
                  <a:gd name="connsiteY0" fmla="*/ 160602 h 321204"/>
                  <a:gd name="connsiteX1" fmla="*/ 160602 w 321204"/>
                  <a:gd name="connsiteY1" fmla="*/ 0 h 321204"/>
                  <a:gd name="connsiteX2" fmla="*/ 321204 w 321204"/>
                  <a:gd name="connsiteY2" fmla="*/ 160602 h 321204"/>
                  <a:gd name="connsiteX3" fmla="*/ 160602 w 321204"/>
                  <a:gd name="connsiteY3" fmla="*/ 321204 h 321204"/>
                  <a:gd name="connsiteX4" fmla="*/ 0 w 321204"/>
                  <a:gd name="connsiteY4" fmla="*/ 160602 h 321204"/>
                  <a:gd name="connsiteX0" fmla="*/ 0 w 321204"/>
                  <a:gd name="connsiteY0" fmla="*/ 160602 h 321204"/>
                  <a:gd name="connsiteX1" fmla="*/ 160602 w 321204"/>
                  <a:gd name="connsiteY1" fmla="*/ 0 h 321204"/>
                  <a:gd name="connsiteX2" fmla="*/ 321204 w 321204"/>
                  <a:gd name="connsiteY2" fmla="*/ 160602 h 321204"/>
                  <a:gd name="connsiteX3" fmla="*/ 160602 w 321204"/>
                  <a:gd name="connsiteY3" fmla="*/ 321204 h 321204"/>
                  <a:gd name="connsiteX4" fmla="*/ 0 w 321204"/>
                  <a:gd name="connsiteY4" fmla="*/ 160602 h 32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204" h="321204">
                    <a:moveTo>
                      <a:pt x="0" y="160602"/>
                    </a:moveTo>
                    <a:cubicBezTo>
                      <a:pt x="0" y="71904"/>
                      <a:pt x="71904" y="0"/>
                      <a:pt x="160602" y="0"/>
                    </a:cubicBezTo>
                    <a:cubicBezTo>
                      <a:pt x="249300" y="0"/>
                      <a:pt x="321204" y="71904"/>
                      <a:pt x="321204" y="160602"/>
                    </a:cubicBezTo>
                    <a:lnTo>
                      <a:pt x="160602" y="321204"/>
                    </a:lnTo>
                    <a:lnTo>
                      <a:pt x="0" y="160602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1" name="フリーフォーム: 図形 1260">
                <a:extLst>
                  <a:ext uri="{FF2B5EF4-FFF2-40B4-BE49-F238E27FC236}">
                    <a16:creationId xmlns:a16="http://schemas.microsoft.com/office/drawing/2014/main" id="{25FCD91F-F4C8-46DB-9B50-E19157C19171}"/>
                  </a:ext>
                </a:extLst>
              </p:cNvPr>
              <p:cNvSpPr/>
              <p:nvPr/>
            </p:nvSpPr>
            <p:spPr>
              <a:xfrm>
                <a:off x="1275256" y="1373636"/>
                <a:ext cx="330870" cy="89015"/>
              </a:xfrm>
              <a:custGeom>
                <a:avLst/>
                <a:gdLst>
                  <a:gd name="connsiteX0" fmla="*/ 165435 w 330870"/>
                  <a:gd name="connsiteY0" fmla="*/ 0 h 89015"/>
                  <a:gd name="connsiteX1" fmla="*/ 303531 w 330870"/>
                  <a:gd name="connsiteY1" fmla="*/ 47039 h 89015"/>
                  <a:gd name="connsiteX2" fmla="*/ 330870 w 330870"/>
                  <a:gd name="connsiteY2" fmla="*/ 80384 h 89015"/>
                  <a:gd name="connsiteX3" fmla="*/ 320375 w 330870"/>
                  <a:gd name="connsiteY3" fmla="*/ 89015 h 89015"/>
                  <a:gd name="connsiteX4" fmla="*/ 303531 w 330870"/>
                  <a:gd name="connsiteY4" fmla="*/ 68470 h 89015"/>
                  <a:gd name="connsiteX5" fmla="*/ 165435 w 330870"/>
                  <a:gd name="connsiteY5" fmla="*/ 21431 h 89015"/>
                  <a:gd name="connsiteX6" fmla="*/ 27339 w 330870"/>
                  <a:gd name="connsiteY6" fmla="*/ 68470 h 89015"/>
                  <a:gd name="connsiteX7" fmla="*/ 10495 w 330870"/>
                  <a:gd name="connsiteY7" fmla="*/ 89015 h 89015"/>
                  <a:gd name="connsiteX8" fmla="*/ 0 w 330870"/>
                  <a:gd name="connsiteY8" fmla="*/ 80384 h 89015"/>
                  <a:gd name="connsiteX9" fmla="*/ 27339 w 330870"/>
                  <a:gd name="connsiteY9" fmla="*/ 47039 h 89015"/>
                  <a:gd name="connsiteX10" fmla="*/ 165435 w 330870"/>
                  <a:gd name="connsiteY10" fmla="*/ 0 h 89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0870" h="89015">
                    <a:moveTo>
                      <a:pt x="165435" y="0"/>
                    </a:moveTo>
                    <a:cubicBezTo>
                      <a:pt x="219365" y="0"/>
                      <a:pt x="268189" y="17976"/>
                      <a:pt x="303531" y="47039"/>
                    </a:cubicBezTo>
                    <a:lnTo>
                      <a:pt x="330870" y="80384"/>
                    </a:lnTo>
                    <a:lnTo>
                      <a:pt x="320375" y="89015"/>
                    </a:lnTo>
                    <a:lnTo>
                      <a:pt x="303531" y="68470"/>
                    </a:lnTo>
                    <a:cubicBezTo>
                      <a:pt x="268189" y="39407"/>
                      <a:pt x="219365" y="21431"/>
                      <a:pt x="165435" y="21431"/>
                    </a:cubicBezTo>
                    <a:cubicBezTo>
                      <a:pt x="111506" y="21431"/>
                      <a:pt x="62681" y="39407"/>
                      <a:pt x="27339" y="68470"/>
                    </a:cubicBezTo>
                    <a:lnTo>
                      <a:pt x="10495" y="89015"/>
                    </a:lnTo>
                    <a:lnTo>
                      <a:pt x="0" y="80384"/>
                    </a:lnTo>
                    <a:lnTo>
                      <a:pt x="27339" y="47039"/>
                    </a:lnTo>
                    <a:cubicBezTo>
                      <a:pt x="62681" y="17976"/>
                      <a:pt x="111506" y="0"/>
                      <a:pt x="165435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2" name="フリーフォーム: 図形 1261">
                <a:extLst>
                  <a:ext uri="{FF2B5EF4-FFF2-40B4-BE49-F238E27FC236}">
                    <a16:creationId xmlns:a16="http://schemas.microsoft.com/office/drawing/2014/main" id="{C9F4A995-4927-4A62-B2CC-AB6BDA784BC1}"/>
                  </a:ext>
                </a:extLst>
              </p:cNvPr>
              <p:cNvSpPr/>
              <p:nvPr/>
            </p:nvSpPr>
            <p:spPr>
              <a:xfrm>
                <a:off x="1285751" y="1395066"/>
                <a:ext cx="309880" cy="194998"/>
              </a:xfrm>
              <a:custGeom>
                <a:avLst/>
                <a:gdLst>
                  <a:gd name="connsiteX0" fmla="*/ 154940 w 309880"/>
                  <a:gd name="connsiteY0" fmla="*/ 0 h 194998"/>
                  <a:gd name="connsiteX1" fmla="*/ 293036 w 309880"/>
                  <a:gd name="connsiteY1" fmla="*/ 47039 h 194998"/>
                  <a:gd name="connsiteX2" fmla="*/ 309880 w 309880"/>
                  <a:gd name="connsiteY2" fmla="*/ 67584 h 194998"/>
                  <a:gd name="connsiteX3" fmla="*/ 154940 w 309880"/>
                  <a:gd name="connsiteY3" fmla="*/ 194998 h 194998"/>
                  <a:gd name="connsiteX4" fmla="*/ 0 w 309880"/>
                  <a:gd name="connsiteY4" fmla="*/ 67584 h 194998"/>
                  <a:gd name="connsiteX5" fmla="*/ 16844 w 309880"/>
                  <a:gd name="connsiteY5" fmla="*/ 47039 h 194998"/>
                  <a:gd name="connsiteX6" fmla="*/ 154940 w 309880"/>
                  <a:gd name="connsiteY6" fmla="*/ 0 h 194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880" h="194998">
                    <a:moveTo>
                      <a:pt x="154940" y="0"/>
                    </a:moveTo>
                    <a:cubicBezTo>
                      <a:pt x="208870" y="0"/>
                      <a:pt x="257694" y="17976"/>
                      <a:pt x="293036" y="47039"/>
                    </a:cubicBezTo>
                    <a:lnTo>
                      <a:pt x="309880" y="67584"/>
                    </a:lnTo>
                    <a:lnTo>
                      <a:pt x="154940" y="194998"/>
                    </a:lnTo>
                    <a:lnTo>
                      <a:pt x="0" y="67584"/>
                    </a:lnTo>
                    <a:lnTo>
                      <a:pt x="16844" y="47039"/>
                    </a:lnTo>
                    <a:cubicBezTo>
                      <a:pt x="52186" y="17976"/>
                      <a:pt x="101011" y="0"/>
                      <a:pt x="15494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50" name="グループ化 1249">
              <a:extLst>
                <a:ext uri="{FF2B5EF4-FFF2-40B4-BE49-F238E27FC236}">
                  <a16:creationId xmlns:a16="http://schemas.microsoft.com/office/drawing/2014/main" id="{A330E88B-1D5B-4270-B67E-2706AB0EC203}"/>
                </a:ext>
              </a:extLst>
            </p:cNvPr>
            <p:cNvGrpSpPr/>
            <p:nvPr/>
          </p:nvGrpSpPr>
          <p:grpSpPr>
            <a:xfrm rot="599283">
              <a:off x="1989428" y="2016236"/>
              <a:ext cx="524523" cy="228368"/>
              <a:chOff x="1240496" y="1404553"/>
              <a:chExt cx="524523" cy="228368"/>
            </a:xfrm>
            <a:solidFill>
              <a:srgbClr val="70AD47">
                <a:lumMod val="75000"/>
              </a:srgbClr>
            </a:solidFill>
          </p:grpSpPr>
          <p:sp>
            <p:nvSpPr>
              <p:cNvPr id="1255" name="四角形: 角を丸くする 1254">
                <a:extLst>
                  <a:ext uri="{FF2B5EF4-FFF2-40B4-BE49-F238E27FC236}">
                    <a16:creationId xmlns:a16="http://schemas.microsoft.com/office/drawing/2014/main" id="{760D7E16-5CBC-43DF-AE51-68B3E152CBF2}"/>
                  </a:ext>
                </a:extLst>
              </p:cNvPr>
              <p:cNvSpPr/>
              <p:nvPr/>
            </p:nvSpPr>
            <p:spPr>
              <a:xfrm>
                <a:off x="1295266" y="1404553"/>
                <a:ext cx="379636" cy="88012"/>
              </a:xfrm>
              <a:prstGeom prst="roundRect">
                <a:avLst>
                  <a:gd name="adj" fmla="val 35607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6" name="四角形: 角を丸くする 1255">
                <a:extLst>
                  <a:ext uri="{FF2B5EF4-FFF2-40B4-BE49-F238E27FC236}">
                    <a16:creationId xmlns:a16="http://schemas.microsoft.com/office/drawing/2014/main" id="{33775C57-4002-48DF-A680-584A85A67B69}"/>
                  </a:ext>
                </a:extLst>
              </p:cNvPr>
              <p:cNvSpPr/>
              <p:nvPr/>
            </p:nvSpPr>
            <p:spPr>
              <a:xfrm>
                <a:off x="1240496" y="1440272"/>
                <a:ext cx="473375" cy="88012"/>
              </a:xfrm>
              <a:prstGeom prst="roundRect">
                <a:avLst>
                  <a:gd name="adj" fmla="val 35607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7" name="四角形: 角を丸くする 1256">
                <a:extLst>
                  <a:ext uri="{FF2B5EF4-FFF2-40B4-BE49-F238E27FC236}">
                    <a16:creationId xmlns:a16="http://schemas.microsoft.com/office/drawing/2014/main" id="{49C739B9-0C3A-4129-AB2B-32A6D1C9271D}"/>
                  </a:ext>
                </a:extLst>
              </p:cNvPr>
              <p:cNvSpPr/>
              <p:nvPr/>
            </p:nvSpPr>
            <p:spPr>
              <a:xfrm>
                <a:off x="1317923" y="1492565"/>
                <a:ext cx="379636" cy="88012"/>
              </a:xfrm>
              <a:prstGeom prst="roundRect">
                <a:avLst>
                  <a:gd name="adj" fmla="val 35607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8" name="四角形: 角を丸くする 1257">
                <a:extLst>
                  <a:ext uri="{FF2B5EF4-FFF2-40B4-BE49-F238E27FC236}">
                    <a16:creationId xmlns:a16="http://schemas.microsoft.com/office/drawing/2014/main" id="{374318D6-91D2-4E79-B8D3-733B270E8FB7}"/>
                  </a:ext>
                </a:extLst>
              </p:cNvPr>
              <p:cNvSpPr/>
              <p:nvPr/>
            </p:nvSpPr>
            <p:spPr>
              <a:xfrm>
                <a:off x="1385383" y="1544909"/>
                <a:ext cx="379636" cy="88012"/>
              </a:xfrm>
              <a:prstGeom prst="roundRect">
                <a:avLst>
                  <a:gd name="adj" fmla="val 35607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51" name="グループ化 1250">
              <a:extLst>
                <a:ext uri="{FF2B5EF4-FFF2-40B4-BE49-F238E27FC236}">
                  <a16:creationId xmlns:a16="http://schemas.microsoft.com/office/drawing/2014/main" id="{365EC2D3-3D34-42F4-984D-7E0AB5C1500F}"/>
                </a:ext>
              </a:extLst>
            </p:cNvPr>
            <p:cNvGrpSpPr/>
            <p:nvPr/>
          </p:nvGrpSpPr>
          <p:grpSpPr>
            <a:xfrm rot="20295364">
              <a:off x="2359706" y="1925101"/>
              <a:ext cx="371475" cy="365089"/>
              <a:chOff x="3724275" y="1608436"/>
              <a:chExt cx="447675" cy="388603"/>
            </a:xfrm>
          </p:grpSpPr>
          <p:sp>
            <p:nvSpPr>
              <p:cNvPr id="1252" name="フリーフォーム: 図形 1251">
                <a:extLst>
                  <a:ext uri="{FF2B5EF4-FFF2-40B4-BE49-F238E27FC236}">
                    <a16:creationId xmlns:a16="http://schemas.microsoft.com/office/drawing/2014/main" id="{43FE3FEE-9B7A-4B8F-BD7A-C8205BBAEC82}"/>
                  </a:ext>
                </a:extLst>
              </p:cNvPr>
              <p:cNvSpPr/>
              <p:nvPr/>
            </p:nvSpPr>
            <p:spPr>
              <a:xfrm>
                <a:off x="3724275" y="1652886"/>
                <a:ext cx="447675" cy="344153"/>
              </a:xfrm>
              <a:custGeom>
                <a:avLst/>
                <a:gdLst>
                  <a:gd name="connsiteX0" fmla="*/ 301625 w 590550"/>
                  <a:gd name="connsiteY0" fmla="*/ 0 h 453989"/>
                  <a:gd name="connsiteX1" fmla="*/ 439123 w 590550"/>
                  <a:gd name="connsiteY1" fmla="*/ 74287 h 453989"/>
                  <a:gd name="connsiteX2" fmla="*/ 446083 w 590550"/>
                  <a:gd name="connsiteY2" fmla="*/ 102383 h 453989"/>
                  <a:gd name="connsiteX3" fmla="*/ 499410 w 590550"/>
                  <a:gd name="connsiteY3" fmla="*/ 111158 h 453989"/>
                  <a:gd name="connsiteX4" fmla="*/ 590550 w 590550"/>
                  <a:gd name="connsiteY4" fmla="*/ 223231 h 453989"/>
                  <a:gd name="connsiteX5" fmla="*/ 578823 w 590550"/>
                  <a:gd name="connsiteY5" fmla="*/ 270575 h 453989"/>
                  <a:gd name="connsiteX6" fmla="*/ 547504 w 590550"/>
                  <a:gd name="connsiteY6" fmla="*/ 308439 h 453989"/>
                  <a:gd name="connsiteX7" fmla="*/ 550863 w 590550"/>
                  <a:gd name="connsiteY7" fmla="*/ 326550 h 453989"/>
                  <a:gd name="connsiteX8" fmla="*/ 401638 w 590550"/>
                  <a:gd name="connsiteY8" fmla="*/ 448181 h 453989"/>
                  <a:gd name="connsiteX9" fmla="*/ 343553 w 590550"/>
                  <a:gd name="connsiteY9" fmla="*/ 438623 h 453989"/>
                  <a:gd name="connsiteX10" fmla="*/ 313260 w 590550"/>
                  <a:gd name="connsiteY10" fmla="*/ 421976 h 453989"/>
                  <a:gd name="connsiteX11" fmla="*/ 272399 w 590550"/>
                  <a:gd name="connsiteY11" fmla="*/ 444431 h 453989"/>
                  <a:gd name="connsiteX12" fmla="*/ 214314 w 590550"/>
                  <a:gd name="connsiteY12" fmla="*/ 453989 h 453989"/>
                  <a:gd name="connsiteX13" fmla="*/ 65089 w 590550"/>
                  <a:gd name="connsiteY13" fmla="*/ 332358 h 453989"/>
                  <a:gd name="connsiteX14" fmla="*/ 67568 w 590550"/>
                  <a:gd name="connsiteY14" fmla="*/ 322350 h 453989"/>
                  <a:gd name="connsiteX15" fmla="*/ 43707 w 590550"/>
                  <a:gd name="connsiteY15" fmla="*/ 309237 h 453989"/>
                  <a:gd name="connsiteX16" fmla="*/ 0 w 590550"/>
                  <a:gd name="connsiteY16" fmla="*/ 223231 h 453989"/>
                  <a:gd name="connsiteX17" fmla="*/ 149225 w 590550"/>
                  <a:gd name="connsiteY17" fmla="*/ 101600 h 453989"/>
                  <a:gd name="connsiteX18" fmla="*/ 157043 w 590550"/>
                  <a:gd name="connsiteY18" fmla="*/ 102886 h 453989"/>
                  <a:gd name="connsiteX19" fmla="*/ 164127 w 590550"/>
                  <a:gd name="connsiteY19" fmla="*/ 74287 h 453989"/>
                  <a:gd name="connsiteX20" fmla="*/ 301625 w 590550"/>
                  <a:gd name="connsiteY20" fmla="*/ 0 h 45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90550" h="453989">
                    <a:moveTo>
                      <a:pt x="301625" y="0"/>
                    </a:moveTo>
                    <a:cubicBezTo>
                      <a:pt x="363436" y="0"/>
                      <a:pt x="416470" y="30631"/>
                      <a:pt x="439123" y="74287"/>
                    </a:cubicBezTo>
                    <a:lnTo>
                      <a:pt x="446083" y="102383"/>
                    </a:lnTo>
                    <a:lnTo>
                      <a:pt x="499410" y="111158"/>
                    </a:lnTo>
                    <a:cubicBezTo>
                      <a:pt x="552970" y="129623"/>
                      <a:pt x="590550" y="172850"/>
                      <a:pt x="590550" y="223231"/>
                    </a:cubicBezTo>
                    <a:cubicBezTo>
                      <a:pt x="590550" y="240025"/>
                      <a:pt x="586375" y="256024"/>
                      <a:pt x="578823" y="270575"/>
                    </a:cubicBezTo>
                    <a:lnTo>
                      <a:pt x="547504" y="308439"/>
                    </a:lnTo>
                    <a:lnTo>
                      <a:pt x="550863" y="326550"/>
                    </a:lnTo>
                    <a:cubicBezTo>
                      <a:pt x="550863" y="393725"/>
                      <a:pt x="484053" y="448181"/>
                      <a:pt x="401638" y="448181"/>
                    </a:cubicBezTo>
                    <a:cubicBezTo>
                      <a:pt x="381034" y="448181"/>
                      <a:pt x="361406" y="444778"/>
                      <a:pt x="343553" y="438623"/>
                    </a:cubicBezTo>
                    <a:lnTo>
                      <a:pt x="313260" y="421976"/>
                    </a:lnTo>
                    <a:lnTo>
                      <a:pt x="272399" y="444431"/>
                    </a:lnTo>
                    <a:cubicBezTo>
                      <a:pt x="254546" y="450586"/>
                      <a:pt x="234918" y="453989"/>
                      <a:pt x="214314" y="453989"/>
                    </a:cubicBezTo>
                    <a:cubicBezTo>
                      <a:pt x="131899" y="453989"/>
                      <a:pt x="65089" y="399533"/>
                      <a:pt x="65089" y="332358"/>
                    </a:cubicBezTo>
                    <a:lnTo>
                      <a:pt x="67568" y="322350"/>
                    </a:lnTo>
                    <a:lnTo>
                      <a:pt x="43707" y="309237"/>
                    </a:lnTo>
                    <a:cubicBezTo>
                      <a:pt x="16702" y="287226"/>
                      <a:pt x="0" y="256819"/>
                      <a:pt x="0" y="223231"/>
                    </a:cubicBezTo>
                    <a:cubicBezTo>
                      <a:pt x="0" y="156056"/>
                      <a:pt x="66810" y="101600"/>
                      <a:pt x="149225" y="101600"/>
                    </a:cubicBezTo>
                    <a:lnTo>
                      <a:pt x="157043" y="102886"/>
                    </a:lnTo>
                    <a:lnTo>
                      <a:pt x="164127" y="74287"/>
                    </a:lnTo>
                    <a:cubicBezTo>
                      <a:pt x="186780" y="30631"/>
                      <a:pt x="239814" y="0"/>
                      <a:pt x="301625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3" name="フリーフォーム: 図形 1252">
                <a:extLst>
                  <a:ext uri="{FF2B5EF4-FFF2-40B4-BE49-F238E27FC236}">
                    <a16:creationId xmlns:a16="http://schemas.microsoft.com/office/drawing/2014/main" id="{B71C1C23-F032-4A04-B36E-BE7EB59492F5}"/>
                  </a:ext>
                </a:extLst>
              </p:cNvPr>
              <p:cNvSpPr/>
              <p:nvPr/>
            </p:nvSpPr>
            <p:spPr>
              <a:xfrm>
                <a:off x="3724275" y="1608436"/>
                <a:ext cx="447675" cy="344153"/>
              </a:xfrm>
              <a:custGeom>
                <a:avLst/>
                <a:gdLst>
                  <a:gd name="connsiteX0" fmla="*/ 301625 w 590550"/>
                  <a:gd name="connsiteY0" fmla="*/ 0 h 453989"/>
                  <a:gd name="connsiteX1" fmla="*/ 439123 w 590550"/>
                  <a:gd name="connsiteY1" fmla="*/ 74287 h 453989"/>
                  <a:gd name="connsiteX2" fmla="*/ 446083 w 590550"/>
                  <a:gd name="connsiteY2" fmla="*/ 102383 h 453989"/>
                  <a:gd name="connsiteX3" fmla="*/ 499410 w 590550"/>
                  <a:gd name="connsiteY3" fmla="*/ 111158 h 453989"/>
                  <a:gd name="connsiteX4" fmla="*/ 590550 w 590550"/>
                  <a:gd name="connsiteY4" fmla="*/ 223231 h 453989"/>
                  <a:gd name="connsiteX5" fmla="*/ 578823 w 590550"/>
                  <a:gd name="connsiteY5" fmla="*/ 270575 h 453989"/>
                  <a:gd name="connsiteX6" fmla="*/ 547504 w 590550"/>
                  <a:gd name="connsiteY6" fmla="*/ 308439 h 453989"/>
                  <a:gd name="connsiteX7" fmla="*/ 550863 w 590550"/>
                  <a:gd name="connsiteY7" fmla="*/ 326550 h 453989"/>
                  <a:gd name="connsiteX8" fmla="*/ 401638 w 590550"/>
                  <a:gd name="connsiteY8" fmla="*/ 448181 h 453989"/>
                  <a:gd name="connsiteX9" fmla="*/ 343553 w 590550"/>
                  <a:gd name="connsiteY9" fmla="*/ 438623 h 453989"/>
                  <a:gd name="connsiteX10" fmla="*/ 313260 w 590550"/>
                  <a:gd name="connsiteY10" fmla="*/ 421976 h 453989"/>
                  <a:gd name="connsiteX11" fmla="*/ 272399 w 590550"/>
                  <a:gd name="connsiteY11" fmla="*/ 444431 h 453989"/>
                  <a:gd name="connsiteX12" fmla="*/ 214314 w 590550"/>
                  <a:gd name="connsiteY12" fmla="*/ 453989 h 453989"/>
                  <a:gd name="connsiteX13" fmla="*/ 65089 w 590550"/>
                  <a:gd name="connsiteY13" fmla="*/ 332358 h 453989"/>
                  <a:gd name="connsiteX14" fmla="*/ 67568 w 590550"/>
                  <a:gd name="connsiteY14" fmla="*/ 322350 h 453989"/>
                  <a:gd name="connsiteX15" fmla="*/ 43707 w 590550"/>
                  <a:gd name="connsiteY15" fmla="*/ 309237 h 453989"/>
                  <a:gd name="connsiteX16" fmla="*/ 0 w 590550"/>
                  <a:gd name="connsiteY16" fmla="*/ 223231 h 453989"/>
                  <a:gd name="connsiteX17" fmla="*/ 149225 w 590550"/>
                  <a:gd name="connsiteY17" fmla="*/ 101600 h 453989"/>
                  <a:gd name="connsiteX18" fmla="*/ 157043 w 590550"/>
                  <a:gd name="connsiteY18" fmla="*/ 102886 h 453989"/>
                  <a:gd name="connsiteX19" fmla="*/ 164127 w 590550"/>
                  <a:gd name="connsiteY19" fmla="*/ 74287 h 453989"/>
                  <a:gd name="connsiteX20" fmla="*/ 301625 w 590550"/>
                  <a:gd name="connsiteY20" fmla="*/ 0 h 45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90550" h="453989">
                    <a:moveTo>
                      <a:pt x="301625" y="0"/>
                    </a:moveTo>
                    <a:cubicBezTo>
                      <a:pt x="363436" y="0"/>
                      <a:pt x="416470" y="30631"/>
                      <a:pt x="439123" y="74287"/>
                    </a:cubicBezTo>
                    <a:lnTo>
                      <a:pt x="446083" y="102383"/>
                    </a:lnTo>
                    <a:lnTo>
                      <a:pt x="499410" y="111158"/>
                    </a:lnTo>
                    <a:cubicBezTo>
                      <a:pt x="552970" y="129623"/>
                      <a:pt x="590550" y="172850"/>
                      <a:pt x="590550" y="223231"/>
                    </a:cubicBezTo>
                    <a:cubicBezTo>
                      <a:pt x="590550" y="240025"/>
                      <a:pt x="586375" y="256024"/>
                      <a:pt x="578823" y="270575"/>
                    </a:cubicBezTo>
                    <a:lnTo>
                      <a:pt x="547504" y="308439"/>
                    </a:lnTo>
                    <a:lnTo>
                      <a:pt x="550863" y="326550"/>
                    </a:lnTo>
                    <a:cubicBezTo>
                      <a:pt x="550863" y="393725"/>
                      <a:pt x="484053" y="448181"/>
                      <a:pt x="401638" y="448181"/>
                    </a:cubicBezTo>
                    <a:cubicBezTo>
                      <a:pt x="381034" y="448181"/>
                      <a:pt x="361406" y="444778"/>
                      <a:pt x="343553" y="438623"/>
                    </a:cubicBezTo>
                    <a:lnTo>
                      <a:pt x="313260" y="421976"/>
                    </a:lnTo>
                    <a:lnTo>
                      <a:pt x="272399" y="444431"/>
                    </a:lnTo>
                    <a:cubicBezTo>
                      <a:pt x="254546" y="450586"/>
                      <a:pt x="234918" y="453989"/>
                      <a:pt x="214314" y="453989"/>
                    </a:cubicBezTo>
                    <a:cubicBezTo>
                      <a:pt x="131899" y="453989"/>
                      <a:pt x="65089" y="399533"/>
                      <a:pt x="65089" y="332358"/>
                    </a:cubicBezTo>
                    <a:lnTo>
                      <a:pt x="67568" y="322350"/>
                    </a:lnTo>
                    <a:lnTo>
                      <a:pt x="43707" y="309237"/>
                    </a:lnTo>
                    <a:cubicBezTo>
                      <a:pt x="16702" y="287226"/>
                      <a:pt x="0" y="256819"/>
                      <a:pt x="0" y="223231"/>
                    </a:cubicBezTo>
                    <a:cubicBezTo>
                      <a:pt x="0" y="156056"/>
                      <a:pt x="66810" y="101600"/>
                      <a:pt x="149225" y="101600"/>
                    </a:cubicBezTo>
                    <a:lnTo>
                      <a:pt x="157043" y="102886"/>
                    </a:lnTo>
                    <a:lnTo>
                      <a:pt x="164127" y="74287"/>
                    </a:lnTo>
                    <a:cubicBezTo>
                      <a:pt x="186780" y="30631"/>
                      <a:pt x="239814" y="0"/>
                      <a:pt x="301625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4" name="円: 塗りつぶしなし 1253">
                <a:extLst>
                  <a:ext uri="{FF2B5EF4-FFF2-40B4-BE49-F238E27FC236}">
                    <a16:creationId xmlns:a16="http://schemas.microsoft.com/office/drawing/2014/main" id="{43E1BA28-BA96-4D86-8031-81ACA83EEB74}"/>
                  </a:ext>
                </a:extLst>
              </p:cNvPr>
              <p:cNvSpPr/>
              <p:nvPr/>
            </p:nvSpPr>
            <p:spPr>
              <a:xfrm>
                <a:off x="3835399" y="1702490"/>
                <a:ext cx="225425" cy="170144"/>
              </a:xfrm>
              <a:prstGeom prst="donut">
                <a:avLst>
                  <a:gd name="adj" fmla="val 11905"/>
                </a:avLst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3697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4E2590C0-5855-4F98-AF96-50C7334102EE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淡路島</a:t>
            </a: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A625AE7A-AFA3-41A9-9855-2FC40A0D39E0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かまぼこ</a:t>
            </a: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CB9798BA-8038-4E21-9484-EEF5AC41AC5B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イノシシ</a:t>
            </a: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B89986A8-84F2-4BB0-BB07-3A0F85BCB511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有馬温泉</a:t>
            </a: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6761BF47-002A-4C0B-AE25-E15AD4CC3CD2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須磨水族館</a:t>
            </a: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CF5DF97C-7796-4741-8F79-B45BD34A9206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王子動物園</a:t>
            </a:r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623D8001-7A39-4E48-976E-536007B8BA9B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兵庫県と言えば・・・</a:t>
            </a:r>
          </a:p>
        </p:txBody>
      </p: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43A76E83-EC37-45AA-A5E8-7CB524F9E610}"/>
              </a:ext>
            </a:extLst>
          </p:cNvPr>
          <p:cNvGrpSpPr/>
          <p:nvPr/>
        </p:nvGrpSpPr>
        <p:grpSpPr>
          <a:xfrm>
            <a:off x="3870547" y="4125398"/>
            <a:ext cx="2236232" cy="1977866"/>
            <a:chOff x="2313094" y="4734228"/>
            <a:chExt cx="1538595" cy="1360831"/>
          </a:xfrm>
        </p:grpSpPr>
        <p:sp>
          <p:nvSpPr>
            <p:cNvPr id="141" name="楕円 140">
              <a:extLst>
                <a:ext uri="{FF2B5EF4-FFF2-40B4-BE49-F238E27FC236}">
                  <a16:creationId xmlns:a16="http://schemas.microsoft.com/office/drawing/2014/main" id="{65527724-B51C-4B05-9BBE-FD83E085AC73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530696C3-24A2-455A-B2B2-0DE3712C8D78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7B8F5C83-16E9-4627-BDDE-C72DEE770D9F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1F76D2EF-A635-4692-BEBA-8FC2703BB903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4ED801D0-A9FA-4A8D-A9FE-4ED6F55E5A85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190" name="月 189">
                  <a:extLst>
                    <a:ext uri="{FF2B5EF4-FFF2-40B4-BE49-F238E27FC236}">
                      <a16:creationId xmlns:a16="http://schemas.microsoft.com/office/drawing/2014/main" id="{8DFCCF47-BB95-4129-96CD-84F17C52A427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1" name="月 190">
                  <a:extLst>
                    <a:ext uri="{FF2B5EF4-FFF2-40B4-BE49-F238E27FC236}">
                      <a16:creationId xmlns:a16="http://schemas.microsoft.com/office/drawing/2014/main" id="{601FBC09-1144-47B9-8AC4-71DD96A7D945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2414BB96-ED56-45B9-9666-7D8AC452868C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5B207E13-E5D8-4430-BDA6-738482FC828F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183" name="円/楕円 834">
                  <a:extLst>
                    <a:ext uri="{FF2B5EF4-FFF2-40B4-BE49-F238E27FC236}">
                      <a16:creationId xmlns:a16="http://schemas.microsoft.com/office/drawing/2014/main" id="{33B1F9C8-C141-4316-A5B7-5622D0A74B5D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円/楕円 835">
                  <a:extLst>
                    <a:ext uri="{FF2B5EF4-FFF2-40B4-BE49-F238E27FC236}">
                      <a16:creationId xmlns:a16="http://schemas.microsoft.com/office/drawing/2014/main" id="{9D399F5A-BCB3-4209-8306-7411C4C5C37E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5" name="円/楕円 836">
                  <a:extLst>
                    <a:ext uri="{FF2B5EF4-FFF2-40B4-BE49-F238E27FC236}">
                      <a16:creationId xmlns:a16="http://schemas.microsoft.com/office/drawing/2014/main" id="{F66BEA25-7368-443D-918A-92DCFD5DA829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6" name="円/楕円 837">
                  <a:extLst>
                    <a:ext uri="{FF2B5EF4-FFF2-40B4-BE49-F238E27FC236}">
                      <a16:creationId xmlns:a16="http://schemas.microsoft.com/office/drawing/2014/main" id="{683080EC-77FA-4523-93BB-E499166ACED7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8BFD2804-46DE-4B3C-AF3B-5BA03F95F660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181" name="円/楕円 838">
                  <a:extLst>
                    <a:ext uri="{FF2B5EF4-FFF2-40B4-BE49-F238E27FC236}">
                      <a16:creationId xmlns:a16="http://schemas.microsoft.com/office/drawing/2014/main" id="{2EB51ACA-66FB-4DFD-BF1E-B2D45D11EF11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円/楕円 839">
                  <a:extLst>
                    <a:ext uri="{FF2B5EF4-FFF2-40B4-BE49-F238E27FC236}">
                      <a16:creationId xmlns:a16="http://schemas.microsoft.com/office/drawing/2014/main" id="{1521E2A5-BF26-45D6-8B89-7753CB24BA13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4" name="円/楕円 840">
                <a:extLst>
                  <a:ext uri="{FF2B5EF4-FFF2-40B4-BE49-F238E27FC236}">
                    <a16:creationId xmlns:a16="http://schemas.microsoft.com/office/drawing/2014/main" id="{70A05B1A-78A0-4C86-BF66-C24E14016D02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31AA7EF8-C3B5-4F80-BA4B-A5FC4032F093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179" name="フローチャート: 端子 685">
                  <a:extLst>
                    <a:ext uri="{FF2B5EF4-FFF2-40B4-BE49-F238E27FC236}">
                      <a16:creationId xmlns:a16="http://schemas.microsoft.com/office/drawing/2014/main" id="{CB9DB769-7777-48EF-9A59-6393B8A4AE0E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フローチャート: 端子 686">
                  <a:extLst>
                    <a:ext uri="{FF2B5EF4-FFF2-40B4-BE49-F238E27FC236}">
                      <a16:creationId xmlns:a16="http://schemas.microsoft.com/office/drawing/2014/main" id="{B16C1687-7FF6-4C85-B2F8-3625B1A6E094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6" name="台形 175">
                <a:extLst>
                  <a:ext uri="{FF2B5EF4-FFF2-40B4-BE49-F238E27FC236}">
                    <a16:creationId xmlns:a16="http://schemas.microsoft.com/office/drawing/2014/main" id="{48F09DB0-9FFB-4AE4-9D14-5BBBC60ADF33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" name="フリーフォーム 1196">
                <a:extLst>
                  <a:ext uri="{FF2B5EF4-FFF2-40B4-BE49-F238E27FC236}">
                    <a16:creationId xmlns:a16="http://schemas.microsoft.com/office/drawing/2014/main" id="{23BF2A64-928E-4F98-9D89-FC0CBF9597C5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円/楕円 4">
                <a:extLst>
                  <a:ext uri="{FF2B5EF4-FFF2-40B4-BE49-F238E27FC236}">
                    <a16:creationId xmlns:a16="http://schemas.microsoft.com/office/drawing/2014/main" id="{CD8191AB-51AA-4C24-AA7E-981579C449CC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44" name="月 143">
              <a:extLst>
                <a:ext uri="{FF2B5EF4-FFF2-40B4-BE49-F238E27FC236}">
                  <a16:creationId xmlns:a16="http://schemas.microsoft.com/office/drawing/2014/main" id="{6744D7B3-0AD4-43AE-992E-D66D547DAEC4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45" name="月 144">
              <a:extLst>
                <a:ext uri="{FF2B5EF4-FFF2-40B4-BE49-F238E27FC236}">
                  <a16:creationId xmlns:a16="http://schemas.microsoft.com/office/drawing/2014/main" id="{FA7DC37A-BE06-476B-8EF0-9F3A9FBA4A80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FB081557-FB25-4477-BFAD-05F232E34054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47" name="楕円 146">
              <a:extLst>
                <a:ext uri="{FF2B5EF4-FFF2-40B4-BE49-F238E27FC236}">
                  <a16:creationId xmlns:a16="http://schemas.microsoft.com/office/drawing/2014/main" id="{8F30CF52-D66C-422E-9546-3399AA551116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ED425A9E-3610-4875-92D2-DD49648E43AB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102B7259-93BB-4FA5-83B7-749868AF287B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1F7314AC-C63A-48D8-B46C-5FABB1137B8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12C3CB2E-5749-40EF-8031-14369500796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4A5B0235-B67F-4029-AFE0-651949D0EA05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4E10488C-C80E-47DC-B765-97195AACE94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68DD16FA-1719-4828-9E9D-A3056581396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BA3C4940-C761-4DF6-B658-ED3A00971AB0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8FEB4020-B3BB-403F-9ED9-A77F2086091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11711A5A-D614-4135-9841-A31F93A05DC6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36DBEA57-0E8F-4C89-82C1-AB2910A31944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C7D591F5-C343-4AEE-856E-AB5A29B3349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0130E7AC-20C6-4F79-848B-AC7667D027F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D8793111-E0F4-4BD7-A456-484685057A6C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rgbClr val="4472C4">
                  <a:lumMod val="9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C0DB0B14-CC0F-4C84-B749-017C257C9D32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5615FAC7-BDC0-4383-A401-C35B1828908C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82261D6A-004A-468A-BB9F-C9869BDA94CA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8F1E6342-6CDB-42F4-B3AE-2017890BD557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C62ADFDB-6BF2-4976-B0DC-2879B89C52A5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48934AB3-1CFD-40A1-B5FA-DF0461E53223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>
                      <a:lumMod val="90000"/>
                    </a:srgbClr>
                  </a:gs>
                  <a:gs pos="100000">
                    <a:srgbClr val="5B9BD5">
                      <a:lumMod val="50000"/>
                    </a:srgbClr>
                  </a:gs>
                </a:gsLst>
                <a:lin ang="108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A9E6FC72-3381-47DA-B97D-9BDBDA92DBBF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923BA77B-CF19-46D5-9F19-3DF5F37CE3D4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1A223ECF-DE78-417F-8E5D-5E5BC1A12527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B5EAAE27-2453-4F36-8143-B761468E552F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F977EF7E-CF34-4B6F-B66B-5762FF237E33}"/>
              </a:ext>
            </a:extLst>
          </p:cNvPr>
          <p:cNvGrpSpPr/>
          <p:nvPr/>
        </p:nvGrpSpPr>
        <p:grpSpPr>
          <a:xfrm>
            <a:off x="823255" y="4383619"/>
            <a:ext cx="2440486" cy="1534937"/>
            <a:chOff x="2143125" y="4914337"/>
            <a:chExt cx="2440486" cy="1534937"/>
          </a:xfrm>
        </p:grpSpPr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A9C488B0-2EC8-42AF-8B53-FD8F8DD23595}"/>
                </a:ext>
              </a:extLst>
            </p:cNvPr>
            <p:cNvSpPr/>
            <p:nvPr/>
          </p:nvSpPr>
          <p:spPr>
            <a:xfrm>
              <a:off x="2166669" y="5824217"/>
              <a:ext cx="532226" cy="617786"/>
            </a:xfrm>
            <a:custGeom>
              <a:avLst/>
              <a:gdLst>
                <a:gd name="connsiteX0" fmla="*/ 0 w 544188"/>
                <a:gd name="connsiteY0" fmla="*/ 0 h 631673"/>
                <a:gd name="connsiteX1" fmla="*/ 544188 w 544188"/>
                <a:gd name="connsiteY1" fmla="*/ 464033 h 631673"/>
                <a:gd name="connsiteX2" fmla="*/ 544188 w 544188"/>
                <a:gd name="connsiteY2" fmla="*/ 631673 h 631673"/>
                <a:gd name="connsiteX3" fmla="*/ 0 w 544188"/>
                <a:gd name="connsiteY3" fmla="*/ 167640 h 631673"/>
                <a:gd name="connsiteX4" fmla="*/ 0 w 544188"/>
                <a:gd name="connsiteY4" fmla="*/ 0 h 63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4188" h="631673">
                  <a:moveTo>
                    <a:pt x="0" y="0"/>
                  </a:moveTo>
                  <a:lnTo>
                    <a:pt x="544188" y="464033"/>
                  </a:lnTo>
                  <a:lnTo>
                    <a:pt x="544188" y="631673"/>
                  </a:lnTo>
                  <a:lnTo>
                    <a:pt x="0" y="1676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7B7A0AFC-AABE-498A-AE92-9DF03F905CEC}"/>
                </a:ext>
              </a:extLst>
            </p:cNvPr>
            <p:cNvSpPr/>
            <p:nvPr/>
          </p:nvSpPr>
          <p:spPr>
            <a:xfrm>
              <a:off x="2701276" y="5782614"/>
              <a:ext cx="1774860" cy="666660"/>
            </a:xfrm>
            <a:custGeom>
              <a:avLst/>
              <a:gdLst>
                <a:gd name="connsiteX0" fmla="*/ 1814748 w 1814748"/>
                <a:gd name="connsiteY0" fmla="*/ 0 h 681642"/>
                <a:gd name="connsiteX1" fmla="*/ 1814748 w 1814748"/>
                <a:gd name="connsiteY1" fmla="*/ 167640 h 681642"/>
                <a:gd name="connsiteX2" fmla="*/ 6378 w 1814748"/>
                <a:gd name="connsiteY2" fmla="*/ 681642 h 681642"/>
                <a:gd name="connsiteX3" fmla="*/ 0 w 1814748"/>
                <a:gd name="connsiteY3" fmla="*/ 676204 h 681642"/>
                <a:gd name="connsiteX4" fmla="*/ 0 w 1814748"/>
                <a:gd name="connsiteY4" fmla="*/ 508564 h 681642"/>
                <a:gd name="connsiteX5" fmla="*/ 6378 w 1814748"/>
                <a:gd name="connsiteY5" fmla="*/ 514002 h 681642"/>
                <a:gd name="connsiteX6" fmla="*/ 1814748 w 1814748"/>
                <a:gd name="connsiteY6" fmla="*/ 0 h 681642"/>
                <a:gd name="connsiteX0" fmla="*/ 1814748 w 1814748"/>
                <a:gd name="connsiteY0" fmla="*/ 0 h 681642"/>
                <a:gd name="connsiteX1" fmla="*/ 1814748 w 1814748"/>
                <a:gd name="connsiteY1" fmla="*/ 167640 h 681642"/>
                <a:gd name="connsiteX2" fmla="*/ 6378 w 1814748"/>
                <a:gd name="connsiteY2" fmla="*/ 681642 h 681642"/>
                <a:gd name="connsiteX3" fmla="*/ 0 w 1814748"/>
                <a:gd name="connsiteY3" fmla="*/ 676204 h 681642"/>
                <a:gd name="connsiteX4" fmla="*/ 0 w 1814748"/>
                <a:gd name="connsiteY4" fmla="*/ 508564 h 681642"/>
                <a:gd name="connsiteX5" fmla="*/ 1814748 w 1814748"/>
                <a:gd name="connsiteY5" fmla="*/ 0 h 681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14748" h="681642">
                  <a:moveTo>
                    <a:pt x="1814748" y="0"/>
                  </a:moveTo>
                  <a:lnTo>
                    <a:pt x="1814748" y="167640"/>
                  </a:lnTo>
                  <a:lnTo>
                    <a:pt x="6378" y="681642"/>
                  </a:lnTo>
                  <a:lnTo>
                    <a:pt x="0" y="676204"/>
                  </a:lnTo>
                  <a:lnTo>
                    <a:pt x="0" y="508564"/>
                  </a:lnTo>
                  <a:lnTo>
                    <a:pt x="1814748" y="0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2D8608E7-68EB-45FB-BAAA-60CA64E6B0D5}"/>
                </a:ext>
              </a:extLst>
            </p:cNvPr>
            <p:cNvSpPr/>
            <p:nvPr/>
          </p:nvSpPr>
          <p:spPr>
            <a:xfrm>
              <a:off x="2883218" y="5794289"/>
              <a:ext cx="1538522" cy="601475"/>
            </a:xfrm>
            <a:custGeom>
              <a:avLst/>
              <a:gdLst>
                <a:gd name="connsiteX0" fmla="*/ 73994 w 1538522"/>
                <a:gd name="connsiteY0" fmla="*/ 410419 h 601475"/>
                <a:gd name="connsiteX1" fmla="*/ 71066 w 1538522"/>
                <a:gd name="connsiteY1" fmla="*/ 433247 h 601475"/>
                <a:gd name="connsiteX2" fmla="*/ 57704 w 1538522"/>
                <a:gd name="connsiteY2" fmla="*/ 585073 h 601475"/>
                <a:gd name="connsiteX3" fmla="*/ 0 w 1538522"/>
                <a:gd name="connsiteY3" fmla="*/ 601475 h 601475"/>
                <a:gd name="connsiteX4" fmla="*/ 6049 w 1538522"/>
                <a:gd name="connsiteY4" fmla="*/ 498899 h 601475"/>
                <a:gd name="connsiteX5" fmla="*/ 12945 w 1538522"/>
                <a:gd name="connsiteY5" fmla="*/ 427527 h 601475"/>
                <a:gd name="connsiteX6" fmla="*/ 241842 w 1538522"/>
                <a:gd name="connsiteY6" fmla="*/ 363381 h 601475"/>
                <a:gd name="connsiteX7" fmla="*/ 227776 w 1538522"/>
                <a:gd name="connsiteY7" fmla="*/ 388289 h 601475"/>
                <a:gd name="connsiteX8" fmla="*/ 128654 w 1538522"/>
                <a:gd name="connsiteY8" fmla="*/ 475056 h 601475"/>
                <a:gd name="connsiteX9" fmla="*/ 178305 w 1538522"/>
                <a:gd name="connsiteY9" fmla="*/ 381187 h 601475"/>
                <a:gd name="connsiteX10" fmla="*/ 402748 w 1538522"/>
                <a:gd name="connsiteY10" fmla="*/ 318289 h 601475"/>
                <a:gd name="connsiteX11" fmla="*/ 385239 w 1538522"/>
                <a:gd name="connsiteY11" fmla="*/ 425352 h 601475"/>
                <a:gd name="connsiteX12" fmla="*/ 374603 w 1538522"/>
                <a:gd name="connsiteY12" fmla="*/ 495000 h 601475"/>
                <a:gd name="connsiteX13" fmla="*/ 357654 w 1538522"/>
                <a:gd name="connsiteY13" fmla="*/ 499817 h 601475"/>
                <a:gd name="connsiteX14" fmla="*/ 359561 w 1538522"/>
                <a:gd name="connsiteY14" fmla="*/ 487271 h 601475"/>
                <a:gd name="connsiteX15" fmla="*/ 381756 w 1538522"/>
                <a:gd name="connsiteY15" fmla="*/ 349591 h 601475"/>
                <a:gd name="connsiteX16" fmla="*/ 386334 w 1538522"/>
                <a:gd name="connsiteY16" fmla="*/ 322889 h 601475"/>
                <a:gd name="connsiteX17" fmla="*/ 668542 w 1538522"/>
                <a:gd name="connsiteY17" fmla="*/ 243803 h 601475"/>
                <a:gd name="connsiteX18" fmla="*/ 632086 w 1538522"/>
                <a:gd name="connsiteY18" fmla="*/ 356898 h 601475"/>
                <a:gd name="connsiteX19" fmla="*/ 608237 w 1538522"/>
                <a:gd name="connsiteY19" fmla="*/ 428592 h 601475"/>
                <a:gd name="connsiteX20" fmla="*/ 589817 w 1538522"/>
                <a:gd name="connsiteY20" fmla="*/ 433828 h 601475"/>
                <a:gd name="connsiteX21" fmla="*/ 597785 w 1538522"/>
                <a:gd name="connsiteY21" fmla="*/ 410060 h 601475"/>
                <a:gd name="connsiteX22" fmla="*/ 649815 w 1538522"/>
                <a:gd name="connsiteY22" fmla="*/ 249051 h 601475"/>
                <a:gd name="connsiteX23" fmla="*/ 837732 w 1538522"/>
                <a:gd name="connsiteY23" fmla="*/ 196389 h 601475"/>
                <a:gd name="connsiteX24" fmla="*/ 833861 w 1538522"/>
                <a:gd name="connsiteY24" fmla="*/ 227320 h 601475"/>
                <a:gd name="connsiteX25" fmla="*/ 822846 w 1538522"/>
                <a:gd name="connsiteY25" fmla="*/ 367593 h 601475"/>
                <a:gd name="connsiteX26" fmla="*/ 755873 w 1538522"/>
                <a:gd name="connsiteY26" fmla="*/ 386629 h 601475"/>
                <a:gd name="connsiteX27" fmla="*/ 760139 w 1538522"/>
                <a:gd name="connsiteY27" fmla="*/ 291688 h 601475"/>
                <a:gd name="connsiteX28" fmla="*/ 766814 w 1538522"/>
                <a:gd name="connsiteY28" fmla="*/ 216263 h 601475"/>
                <a:gd name="connsiteX29" fmla="*/ 1044329 w 1538522"/>
                <a:gd name="connsiteY29" fmla="*/ 138493 h 601475"/>
                <a:gd name="connsiteX30" fmla="*/ 1014186 w 1538522"/>
                <a:gd name="connsiteY30" fmla="*/ 185847 h 601475"/>
                <a:gd name="connsiteX31" fmla="*/ 901482 w 1538522"/>
                <a:gd name="connsiteY31" fmla="*/ 270610 h 601475"/>
                <a:gd name="connsiteX32" fmla="*/ 967132 w 1538522"/>
                <a:gd name="connsiteY32" fmla="*/ 160126 h 601475"/>
                <a:gd name="connsiteX33" fmla="*/ 1220120 w 1538522"/>
                <a:gd name="connsiteY33" fmla="*/ 89229 h 601475"/>
                <a:gd name="connsiteX34" fmla="*/ 1197285 w 1538522"/>
                <a:gd name="connsiteY34" fmla="*/ 226694 h 601475"/>
                <a:gd name="connsiteX35" fmla="*/ 1191751 w 1538522"/>
                <a:gd name="connsiteY35" fmla="*/ 262737 h 601475"/>
                <a:gd name="connsiteX36" fmla="*/ 1172265 w 1538522"/>
                <a:gd name="connsiteY36" fmla="*/ 268276 h 601475"/>
                <a:gd name="connsiteX37" fmla="*/ 1191495 w 1538522"/>
                <a:gd name="connsiteY37" fmla="*/ 150592 h 601475"/>
                <a:gd name="connsiteX38" fmla="*/ 1201329 w 1538522"/>
                <a:gd name="connsiteY38" fmla="*/ 94495 h 601475"/>
                <a:gd name="connsiteX39" fmla="*/ 1538522 w 1538522"/>
                <a:gd name="connsiteY39" fmla="*/ 0 h 601475"/>
                <a:gd name="connsiteX40" fmla="*/ 1530461 w 1538522"/>
                <a:gd name="connsiteY40" fmla="*/ 24025 h 601475"/>
                <a:gd name="connsiteX41" fmla="*/ 1481383 w 1538522"/>
                <a:gd name="connsiteY41" fmla="*/ 163737 h 601475"/>
                <a:gd name="connsiteX42" fmla="*/ 1474626 w 1538522"/>
                <a:gd name="connsiteY42" fmla="*/ 182334 h 601475"/>
                <a:gd name="connsiteX43" fmla="*/ 1452681 w 1538522"/>
                <a:gd name="connsiteY43" fmla="*/ 188572 h 601475"/>
                <a:gd name="connsiteX44" fmla="*/ 1513467 w 1538522"/>
                <a:gd name="connsiteY44" fmla="*/ 15988 h 601475"/>
                <a:gd name="connsiteX45" fmla="*/ 1516788 w 1538522"/>
                <a:gd name="connsiteY45" fmla="*/ 6091 h 60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38522" h="601475">
                  <a:moveTo>
                    <a:pt x="73994" y="410419"/>
                  </a:moveTo>
                  <a:lnTo>
                    <a:pt x="71066" y="433247"/>
                  </a:lnTo>
                  <a:lnTo>
                    <a:pt x="57704" y="585073"/>
                  </a:lnTo>
                  <a:lnTo>
                    <a:pt x="0" y="601475"/>
                  </a:lnTo>
                  <a:lnTo>
                    <a:pt x="6049" y="498899"/>
                  </a:lnTo>
                  <a:lnTo>
                    <a:pt x="12945" y="427527"/>
                  </a:lnTo>
                  <a:close/>
                  <a:moveTo>
                    <a:pt x="241842" y="363381"/>
                  </a:moveTo>
                  <a:lnTo>
                    <a:pt x="227776" y="388289"/>
                  </a:lnTo>
                  <a:cubicBezTo>
                    <a:pt x="186399" y="454267"/>
                    <a:pt x="151362" y="487048"/>
                    <a:pt x="128654" y="475056"/>
                  </a:cubicBezTo>
                  <a:lnTo>
                    <a:pt x="178305" y="381187"/>
                  </a:lnTo>
                  <a:close/>
                  <a:moveTo>
                    <a:pt x="402748" y="318289"/>
                  </a:moveTo>
                  <a:lnTo>
                    <a:pt x="385239" y="425352"/>
                  </a:lnTo>
                  <a:lnTo>
                    <a:pt x="374603" y="495000"/>
                  </a:lnTo>
                  <a:lnTo>
                    <a:pt x="357654" y="499817"/>
                  </a:lnTo>
                  <a:lnTo>
                    <a:pt x="359561" y="487271"/>
                  </a:lnTo>
                  <a:cubicBezTo>
                    <a:pt x="367041" y="439492"/>
                    <a:pt x="374471" y="393435"/>
                    <a:pt x="381756" y="349591"/>
                  </a:cubicBezTo>
                  <a:lnTo>
                    <a:pt x="386334" y="322889"/>
                  </a:lnTo>
                  <a:close/>
                  <a:moveTo>
                    <a:pt x="668542" y="243803"/>
                  </a:moveTo>
                  <a:lnTo>
                    <a:pt x="632086" y="356898"/>
                  </a:lnTo>
                  <a:lnTo>
                    <a:pt x="608237" y="428592"/>
                  </a:lnTo>
                  <a:lnTo>
                    <a:pt x="589817" y="433828"/>
                  </a:lnTo>
                  <a:lnTo>
                    <a:pt x="597785" y="410060"/>
                  </a:lnTo>
                  <a:lnTo>
                    <a:pt x="649815" y="249051"/>
                  </a:lnTo>
                  <a:close/>
                  <a:moveTo>
                    <a:pt x="837732" y="196389"/>
                  </a:moveTo>
                  <a:lnTo>
                    <a:pt x="833861" y="227320"/>
                  </a:lnTo>
                  <a:lnTo>
                    <a:pt x="822846" y="367593"/>
                  </a:lnTo>
                  <a:lnTo>
                    <a:pt x="755873" y="386629"/>
                  </a:lnTo>
                  <a:lnTo>
                    <a:pt x="760139" y="291688"/>
                  </a:lnTo>
                  <a:lnTo>
                    <a:pt x="766814" y="216263"/>
                  </a:lnTo>
                  <a:close/>
                  <a:moveTo>
                    <a:pt x="1044329" y="138493"/>
                  </a:moveTo>
                  <a:lnTo>
                    <a:pt x="1014186" y="185847"/>
                  </a:lnTo>
                  <a:cubicBezTo>
                    <a:pt x="967831" y="251091"/>
                    <a:pt x="928041" y="283170"/>
                    <a:pt x="901482" y="270610"/>
                  </a:cubicBezTo>
                  <a:lnTo>
                    <a:pt x="967132" y="160126"/>
                  </a:lnTo>
                  <a:close/>
                  <a:moveTo>
                    <a:pt x="1220120" y="89229"/>
                  </a:moveTo>
                  <a:lnTo>
                    <a:pt x="1197285" y="226694"/>
                  </a:lnTo>
                  <a:lnTo>
                    <a:pt x="1191751" y="262737"/>
                  </a:lnTo>
                  <a:lnTo>
                    <a:pt x="1172265" y="268276"/>
                  </a:lnTo>
                  <a:lnTo>
                    <a:pt x="1191495" y="150592"/>
                  </a:lnTo>
                  <a:lnTo>
                    <a:pt x="1201329" y="94495"/>
                  </a:lnTo>
                  <a:close/>
                  <a:moveTo>
                    <a:pt x="1538522" y="0"/>
                  </a:moveTo>
                  <a:lnTo>
                    <a:pt x="1530461" y="24025"/>
                  </a:lnTo>
                  <a:cubicBezTo>
                    <a:pt x="1513886" y="71995"/>
                    <a:pt x="1497465" y="118717"/>
                    <a:pt x="1481383" y="163737"/>
                  </a:cubicBezTo>
                  <a:lnTo>
                    <a:pt x="1474626" y="182334"/>
                  </a:lnTo>
                  <a:lnTo>
                    <a:pt x="1452681" y="188572"/>
                  </a:lnTo>
                  <a:lnTo>
                    <a:pt x="1513467" y="15988"/>
                  </a:lnTo>
                  <a:lnTo>
                    <a:pt x="1516788" y="6091"/>
                  </a:lnTo>
                  <a:close/>
                </a:path>
              </a:pathLst>
            </a:custGeom>
            <a:solidFill>
              <a:srgbClr val="ED7D31">
                <a:lumMod val="50000"/>
                <a:alpha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18F46B58-8C66-4205-BC99-655B8C9C74D3}"/>
                </a:ext>
              </a:extLst>
            </p:cNvPr>
            <p:cNvSpPr/>
            <p:nvPr/>
          </p:nvSpPr>
          <p:spPr>
            <a:xfrm rot="503696">
              <a:off x="2248779" y="5963413"/>
              <a:ext cx="392926" cy="359026"/>
            </a:xfrm>
            <a:custGeom>
              <a:avLst/>
              <a:gdLst>
                <a:gd name="connsiteX0" fmla="*/ 378700 w 392926"/>
                <a:gd name="connsiteY0" fmla="*/ 217568 h 359026"/>
                <a:gd name="connsiteX1" fmla="*/ 392926 w 392926"/>
                <a:gd name="connsiteY1" fmla="*/ 226478 h 359026"/>
                <a:gd name="connsiteX2" fmla="*/ 375560 w 392926"/>
                <a:gd name="connsiteY2" fmla="*/ 327774 h 359026"/>
                <a:gd name="connsiteX3" fmla="*/ 369523 w 392926"/>
                <a:gd name="connsiteY3" fmla="*/ 359026 h 359026"/>
                <a:gd name="connsiteX4" fmla="*/ 355358 w 392926"/>
                <a:gd name="connsiteY4" fmla="*/ 350155 h 359026"/>
                <a:gd name="connsiteX5" fmla="*/ 373198 w 392926"/>
                <a:gd name="connsiteY5" fmla="*/ 250397 h 359026"/>
                <a:gd name="connsiteX6" fmla="*/ 154842 w 392926"/>
                <a:gd name="connsiteY6" fmla="*/ 77363 h 359026"/>
                <a:gd name="connsiteX7" fmla="*/ 168570 w 392926"/>
                <a:gd name="connsiteY7" fmla="*/ 85961 h 359026"/>
                <a:gd name="connsiteX8" fmla="*/ 168288 w 392926"/>
                <a:gd name="connsiteY8" fmla="*/ 95995 h 359026"/>
                <a:gd name="connsiteX9" fmla="*/ 166174 w 392926"/>
                <a:gd name="connsiteY9" fmla="*/ 231666 h 359026"/>
                <a:gd name="connsiteX10" fmla="*/ 150661 w 392926"/>
                <a:gd name="connsiteY10" fmla="*/ 221950 h 359026"/>
                <a:gd name="connsiteX11" fmla="*/ 31320 w 392926"/>
                <a:gd name="connsiteY11" fmla="*/ 0 h 359026"/>
                <a:gd name="connsiteX12" fmla="*/ 83105 w 392926"/>
                <a:gd name="connsiteY12" fmla="*/ 32433 h 359026"/>
                <a:gd name="connsiteX13" fmla="*/ 47798 w 392926"/>
                <a:gd name="connsiteY13" fmla="*/ 157526 h 359026"/>
                <a:gd name="connsiteX14" fmla="*/ 0 w 392926"/>
                <a:gd name="connsiteY14" fmla="*/ 127589 h 359026"/>
                <a:gd name="connsiteX15" fmla="*/ 13309 w 392926"/>
                <a:gd name="connsiteY15" fmla="*/ 79782 h 35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92926" h="359026">
                  <a:moveTo>
                    <a:pt x="378700" y="217568"/>
                  </a:moveTo>
                  <a:lnTo>
                    <a:pt x="392926" y="226478"/>
                  </a:lnTo>
                  <a:lnTo>
                    <a:pt x="375560" y="327774"/>
                  </a:lnTo>
                  <a:lnTo>
                    <a:pt x="369523" y="359026"/>
                  </a:lnTo>
                  <a:lnTo>
                    <a:pt x="355358" y="350155"/>
                  </a:lnTo>
                  <a:lnTo>
                    <a:pt x="373198" y="250397"/>
                  </a:lnTo>
                  <a:close/>
                  <a:moveTo>
                    <a:pt x="154842" y="77363"/>
                  </a:moveTo>
                  <a:lnTo>
                    <a:pt x="168570" y="85961"/>
                  </a:lnTo>
                  <a:lnTo>
                    <a:pt x="168288" y="95995"/>
                  </a:lnTo>
                  <a:lnTo>
                    <a:pt x="166174" y="231666"/>
                  </a:lnTo>
                  <a:lnTo>
                    <a:pt x="150661" y="221950"/>
                  </a:lnTo>
                  <a:close/>
                  <a:moveTo>
                    <a:pt x="31320" y="0"/>
                  </a:moveTo>
                  <a:lnTo>
                    <a:pt x="83105" y="32433"/>
                  </a:lnTo>
                  <a:lnTo>
                    <a:pt x="47798" y="157526"/>
                  </a:lnTo>
                  <a:lnTo>
                    <a:pt x="0" y="127589"/>
                  </a:lnTo>
                  <a:lnTo>
                    <a:pt x="13309" y="79782"/>
                  </a:lnTo>
                  <a:close/>
                </a:path>
              </a:pathLst>
            </a:custGeom>
            <a:solidFill>
              <a:srgbClr val="ED7D31">
                <a:lumMod val="50000"/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333DC468-878B-4554-AD2D-7C16B1ABE729}"/>
                </a:ext>
              </a:extLst>
            </p:cNvPr>
            <p:cNvGrpSpPr/>
            <p:nvPr/>
          </p:nvGrpSpPr>
          <p:grpSpPr>
            <a:xfrm>
              <a:off x="2143125" y="4914337"/>
              <a:ext cx="2440486" cy="1414565"/>
              <a:chOff x="2143125" y="4914337"/>
              <a:chExt cx="2440486" cy="1414565"/>
            </a:xfrm>
          </p:grpSpPr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E25C0CDA-453B-46EA-B153-BD20B2EF438E}"/>
                  </a:ext>
                </a:extLst>
              </p:cNvPr>
              <p:cNvSpPr/>
              <p:nvPr/>
            </p:nvSpPr>
            <p:spPr>
              <a:xfrm flipH="1">
                <a:off x="2143125" y="4914337"/>
                <a:ext cx="2440486" cy="1414565"/>
              </a:xfrm>
              <a:custGeom>
                <a:avLst/>
                <a:gdLst>
                  <a:gd name="connsiteX0" fmla="*/ 455420 w 2451195"/>
                  <a:gd name="connsiteY0" fmla="*/ 1303 h 1414565"/>
                  <a:gd name="connsiteX1" fmla="*/ 419811 w 2451195"/>
                  <a:gd name="connsiteY1" fmla="*/ 1828 h 1414565"/>
                  <a:gd name="connsiteX2" fmla="*/ 379740 w 2451195"/>
                  <a:gd name="connsiteY2" fmla="*/ 17913 h 1414565"/>
                  <a:gd name="connsiteX3" fmla="*/ 115468 w 2451195"/>
                  <a:gd name="connsiteY3" fmla="*/ 209700 h 1414565"/>
                  <a:gd name="connsiteX4" fmla="*/ 10709 w 2451195"/>
                  <a:gd name="connsiteY4" fmla="*/ 604475 h 1414565"/>
                  <a:gd name="connsiteX5" fmla="*/ 55327 w 2451195"/>
                  <a:gd name="connsiteY5" fmla="*/ 908711 h 1414565"/>
                  <a:gd name="connsiteX6" fmla="*/ 242242 w 2451195"/>
                  <a:gd name="connsiteY6" fmla="*/ 749738 h 1414565"/>
                  <a:gd name="connsiteX7" fmla="*/ 53141 w 2451195"/>
                  <a:gd name="connsiteY7" fmla="*/ 916438 h 1414565"/>
                  <a:gd name="connsiteX8" fmla="*/ 1861511 w 2451195"/>
                  <a:gd name="connsiteY8" fmla="*/ 1414565 h 1414565"/>
                  <a:gd name="connsiteX9" fmla="*/ 2412077 w 2451195"/>
                  <a:gd name="connsiteY9" fmla="*/ 945094 h 1414565"/>
                  <a:gd name="connsiteX10" fmla="*/ 2411067 w 2451195"/>
                  <a:gd name="connsiteY10" fmla="*/ 944807 h 1414565"/>
                  <a:gd name="connsiteX11" fmla="*/ 2451195 w 2451195"/>
                  <a:gd name="connsiteY11" fmla="*/ 910678 h 1414565"/>
                  <a:gd name="connsiteX12" fmla="*/ 2445000 w 2451195"/>
                  <a:gd name="connsiteY12" fmla="*/ 781319 h 1414565"/>
                  <a:gd name="connsiteX13" fmla="*/ 2268345 w 2451195"/>
                  <a:gd name="connsiteY13" fmla="*/ 499071 h 1414565"/>
                  <a:gd name="connsiteX14" fmla="*/ 2263836 w 2451195"/>
                  <a:gd name="connsiteY14" fmla="*/ 499137 h 1414565"/>
                  <a:gd name="connsiteX15" fmla="*/ 2263870 w 2451195"/>
                  <a:gd name="connsiteY15" fmla="*/ 499038 h 1414565"/>
                  <a:gd name="connsiteX16" fmla="*/ 499320 w 2451195"/>
                  <a:gd name="connsiteY16" fmla="*/ 18081 h 1414565"/>
                  <a:gd name="connsiteX17" fmla="*/ 486804 w 2451195"/>
                  <a:gd name="connsiteY17" fmla="*/ 10719 h 1414565"/>
                  <a:gd name="connsiteX18" fmla="*/ 455420 w 2451195"/>
                  <a:gd name="connsiteY18" fmla="*/ 1303 h 1414565"/>
                  <a:gd name="connsiteX0" fmla="*/ 455420 w 2451195"/>
                  <a:gd name="connsiteY0" fmla="*/ 1303 h 1414565"/>
                  <a:gd name="connsiteX1" fmla="*/ 419811 w 2451195"/>
                  <a:gd name="connsiteY1" fmla="*/ 1828 h 1414565"/>
                  <a:gd name="connsiteX2" fmla="*/ 379740 w 2451195"/>
                  <a:gd name="connsiteY2" fmla="*/ 17913 h 1414565"/>
                  <a:gd name="connsiteX3" fmla="*/ 115468 w 2451195"/>
                  <a:gd name="connsiteY3" fmla="*/ 209700 h 1414565"/>
                  <a:gd name="connsiteX4" fmla="*/ 10709 w 2451195"/>
                  <a:gd name="connsiteY4" fmla="*/ 604475 h 1414565"/>
                  <a:gd name="connsiteX5" fmla="*/ 55327 w 2451195"/>
                  <a:gd name="connsiteY5" fmla="*/ 908711 h 1414565"/>
                  <a:gd name="connsiteX6" fmla="*/ 53141 w 2451195"/>
                  <a:gd name="connsiteY6" fmla="*/ 916438 h 1414565"/>
                  <a:gd name="connsiteX7" fmla="*/ 1861511 w 2451195"/>
                  <a:gd name="connsiteY7" fmla="*/ 1414565 h 1414565"/>
                  <a:gd name="connsiteX8" fmla="*/ 2412077 w 2451195"/>
                  <a:gd name="connsiteY8" fmla="*/ 945094 h 1414565"/>
                  <a:gd name="connsiteX9" fmla="*/ 2411067 w 2451195"/>
                  <a:gd name="connsiteY9" fmla="*/ 944807 h 1414565"/>
                  <a:gd name="connsiteX10" fmla="*/ 2451195 w 2451195"/>
                  <a:gd name="connsiteY10" fmla="*/ 910678 h 1414565"/>
                  <a:gd name="connsiteX11" fmla="*/ 2445000 w 2451195"/>
                  <a:gd name="connsiteY11" fmla="*/ 781319 h 1414565"/>
                  <a:gd name="connsiteX12" fmla="*/ 2268345 w 2451195"/>
                  <a:gd name="connsiteY12" fmla="*/ 499071 h 1414565"/>
                  <a:gd name="connsiteX13" fmla="*/ 2263836 w 2451195"/>
                  <a:gd name="connsiteY13" fmla="*/ 499137 h 1414565"/>
                  <a:gd name="connsiteX14" fmla="*/ 2263870 w 2451195"/>
                  <a:gd name="connsiteY14" fmla="*/ 499038 h 1414565"/>
                  <a:gd name="connsiteX15" fmla="*/ 499320 w 2451195"/>
                  <a:gd name="connsiteY15" fmla="*/ 18081 h 1414565"/>
                  <a:gd name="connsiteX16" fmla="*/ 486804 w 2451195"/>
                  <a:gd name="connsiteY16" fmla="*/ 10719 h 1414565"/>
                  <a:gd name="connsiteX17" fmla="*/ 455420 w 2451195"/>
                  <a:gd name="connsiteY17" fmla="*/ 1303 h 1414565"/>
                  <a:gd name="connsiteX0" fmla="*/ 554002 w 2549777"/>
                  <a:gd name="connsiteY0" fmla="*/ 1303 h 1414565"/>
                  <a:gd name="connsiteX1" fmla="*/ 518393 w 2549777"/>
                  <a:gd name="connsiteY1" fmla="*/ 1828 h 1414565"/>
                  <a:gd name="connsiteX2" fmla="*/ 478322 w 2549777"/>
                  <a:gd name="connsiteY2" fmla="*/ 17913 h 1414565"/>
                  <a:gd name="connsiteX3" fmla="*/ 214050 w 2549777"/>
                  <a:gd name="connsiteY3" fmla="*/ 209700 h 1414565"/>
                  <a:gd name="connsiteX4" fmla="*/ 109291 w 2549777"/>
                  <a:gd name="connsiteY4" fmla="*/ 604475 h 1414565"/>
                  <a:gd name="connsiteX5" fmla="*/ 151723 w 2549777"/>
                  <a:gd name="connsiteY5" fmla="*/ 916438 h 1414565"/>
                  <a:gd name="connsiteX6" fmla="*/ 1960093 w 2549777"/>
                  <a:gd name="connsiteY6" fmla="*/ 1414565 h 1414565"/>
                  <a:gd name="connsiteX7" fmla="*/ 2510659 w 2549777"/>
                  <a:gd name="connsiteY7" fmla="*/ 945094 h 1414565"/>
                  <a:gd name="connsiteX8" fmla="*/ 2509649 w 2549777"/>
                  <a:gd name="connsiteY8" fmla="*/ 944807 h 1414565"/>
                  <a:gd name="connsiteX9" fmla="*/ 2549777 w 2549777"/>
                  <a:gd name="connsiteY9" fmla="*/ 910678 h 1414565"/>
                  <a:gd name="connsiteX10" fmla="*/ 2543582 w 2549777"/>
                  <a:gd name="connsiteY10" fmla="*/ 781319 h 1414565"/>
                  <a:gd name="connsiteX11" fmla="*/ 2366927 w 2549777"/>
                  <a:gd name="connsiteY11" fmla="*/ 499071 h 1414565"/>
                  <a:gd name="connsiteX12" fmla="*/ 2362418 w 2549777"/>
                  <a:gd name="connsiteY12" fmla="*/ 499137 h 1414565"/>
                  <a:gd name="connsiteX13" fmla="*/ 2362452 w 2549777"/>
                  <a:gd name="connsiteY13" fmla="*/ 499038 h 1414565"/>
                  <a:gd name="connsiteX14" fmla="*/ 597902 w 2549777"/>
                  <a:gd name="connsiteY14" fmla="*/ 18081 h 1414565"/>
                  <a:gd name="connsiteX15" fmla="*/ 585386 w 2549777"/>
                  <a:gd name="connsiteY15" fmla="*/ 10719 h 1414565"/>
                  <a:gd name="connsiteX16" fmla="*/ 554002 w 2549777"/>
                  <a:gd name="connsiteY16" fmla="*/ 1303 h 1414565"/>
                  <a:gd name="connsiteX0" fmla="*/ 444711 w 2440486"/>
                  <a:gd name="connsiteY0" fmla="*/ 1303 h 1414565"/>
                  <a:gd name="connsiteX1" fmla="*/ 409102 w 2440486"/>
                  <a:gd name="connsiteY1" fmla="*/ 1828 h 1414565"/>
                  <a:gd name="connsiteX2" fmla="*/ 369031 w 2440486"/>
                  <a:gd name="connsiteY2" fmla="*/ 17913 h 1414565"/>
                  <a:gd name="connsiteX3" fmla="*/ 104759 w 2440486"/>
                  <a:gd name="connsiteY3" fmla="*/ 209700 h 1414565"/>
                  <a:gd name="connsiteX4" fmla="*/ 0 w 2440486"/>
                  <a:gd name="connsiteY4" fmla="*/ 604475 h 1414565"/>
                  <a:gd name="connsiteX5" fmla="*/ 42432 w 2440486"/>
                  <a:gd name="connsiteY5" fmla="*/ 916438 h 1414565"/>
                  <a:gd name="connsiteX6" fmla="*/ 1850802 w 2440486"/>
                  <a:gd name="connsiteY6" fmla="*/ 1414565 h 1414565"/>
                  <a:gd name="connsiteX7" fmla="*/ 2401368 w 2440486"/>
                  <a:gd name="connsiteY7" fmla="*/ 945094 h 1414565"/>
                  <a:gd name="connsiteX8" fmla="*/ 2400358 w 2440486"/>
                  <a:gd name="connsiteY8" fmla="*/ 944807 h 1414565"/>
                  <a:gd name="connsiteX9" fmla="*/ 2440486 w 2440486"/>
                  <a:gd name="connsiteY9" fmla="*/ 910678 h 1414565"/>
                  <a:gd name="connsiteX10" fmla="*/ 2434291 w 2440486"/>
                  <a:gd name="connsiteY10" fmla="*/ 781319 h 1414565"/>
                  <a:gd name="connsiteX11" fmla="*/ 2257636 w 2440486"/>
                  <a:gd name="connsiteY11" fmla="*/ 499071 h 1414565"/>
                  <a:gd name="connsiteX12" fmla="*/ 2253127 w 2440486"/>
                  <a:gd name="connsiteY12" fmla="*/ 499137 h 1414565"/>
                  <a:gd name="connsiteX13" fmla="*/ 2253161 w 2440486"/>
                  <a:gd name="connsiteY13" fmla="*/ 499038 h 1414565"/>
                  <a:gd name="connsiteX14" fmla="*/ 488611 w 2440486"/>
                  <a:gd name="connsiteY14" fmla="*/ 18081 h 1414565"/>
                  <a:gd name="connsiteX15" fmla="*/ 476095 w 2440486"/>
                  <a:gd name="connsiteY15" fmla="*/ 10719 h 1414565"/>
                  <a:gd name="connsiteX16" fmla="*/ 444711 w 2440486"/>
                  <a:gd name="connsiteY16" fmla="*/ 1303 h 1414565"/>
                  <a:gd name="connsiteX0" fmla="*/ 444711 w 2440486"/>
                  <a:gd name="connsiteY0" fmla="*/ 1303 h 1414565"/>
                  <a:gd name="connsiteX1" fmla="*/ 409102 w 2440486"/>
                  <a:gd name="connsiteY1" fmla="*/ 1828 h 1414565"/>
                  <a:gd name="connsiteX2" fmla="*/ 369031 w 2440486"/>
                  <a:gd name="connsiteY2" fmla="*/ 17913 h 1414565"/>
                  <a:gd name="connsiteX3" fmla="*/ 104759 w 2440486"/>
                  <a:gd name="connsiteY3" fmla="*/ 209700 h 1414565"/>
                  <a:gd name="connsiteX4" fmla="*/ 0 w 2440486"/>
                  <a:gd name="connsiteY4" fmla="*/ 604475 h 1414565"/>
                  <a:gd name="connsiteX5" fmla="*/ 42432 w 2440486"/>
                  <a:gd name="connsiteY5" fmla="*/ 916438 h 1414565"/>
                  <a:gd name="connsiteX6" fmla="*/ 1850802 w 2440486"/>
                  <a:gd name="connsiteY6" fmla="*/ 1414565 h 1414565"/>
                  <a:gd name="connsiteX7" fmla="*/ 2401368 w 2440486"/>
                  <a:gd name="connsiteY7" fmla="*/ 945094 h 1414565"/>
                  <a:gd name="connsiteX8" fmla="*/ 2400358 w 2440486"/>
                  <a:gd name="connsiteY8" fmla="*/ 944807 h 1414565"/>
                  <a:gd name="connsiteX9" fmla="*/ 2440486 w 2440486"/>
                  <a:gd name="connsiteY9" fmla="*/ 910678 h 1414565"/>
                  <a:gd name="connsiteX10" fmla="*/ 2434291 w 2440486"/>
                  <a:gd name="connsiteY10" fmla="*/ 781319 h 1414565"/>
                  <a:gd name="connsiteX11" fmla="*/ 2257636 w 2440486"/>
                  <a:gd name="connsiteY11" fmla="*/ 499071 h 1414565"/>
                  <a:gd name="connsiteX12" fmla="*/ 2253127 w 2440486"/>
                  <a:gd name="connsiteY12" fmla="*/ 499137 h 1414565"/>
                  <a:gd name="connsiteX13" fmla="*/ 2253161 w 2440486"/>
                  <a:gd name="connsiteY13" fmla="*/ 499038 h 1414565"/>
                  <a:gd name="connsiteX14" fmla="*/ 488611 w 2440486"/>
                  <a:gd name="connsiteY14" fmla="*/ 18081 h 1414565"/>
                  <a:gd name="connsiteX15" fmla="*/ 476095 w 2440486"/>
                  <a:gd name="connsiteY15" fmla="*/ 10719 h 1414565"/>
                  <a:gd name="connsiteX16" fmla="*/ 444711 w 2440486"/>
                  <a:gd name="connsiteY16" fmla="*/ 1303 h 1414565"/>
                  <a:gd name="connsiteX0" fmla="*/ 444711 w 2440486"/>
                  <a:gd name="connsiteY0" fmla="*/ 1303 h 1414565"/>
                  <a:gd name="connsiteX1" fmla="*/ 409102 w 2440486"/>
                  <a:gd name="connsiteY1" fmla="*/ 1828 h 1414565"/>
                  <a:gd name="connsiteX2" fmla="*/ 369031 w 2440486"/>
                  <a:gd name="connsiteY2" fmla="*/ 17913 h 1414565"/>
                  <a:gd name="connsiteX3" fmla="*/ 104759 w 2440486"/>
                  <a:gd name="connsiteY3" fmla="*/ 209700 h 1414565"/>
                  <a:gd name="connsiteX4" fmla="*/ 0 w 2440486"/>
                  <a:gd name="connsiteY4" fmla="*/ 604475 h 1414565"/>
                  <a:gd name="connsiteX5" fmla="*/ 42432 w 2440486"/>
                  <a:gd name="connsiteY5" fmla="*/ 916438 h 1414565"/>
                  <a:gd name="connsiteX6" fmla="*/ 1850802 w 2440486"/>
                  <a:gd name="connsiteY6" fmla="*/ 1414565 h 1414565"/>
                  <a:gd name="connsiteX7" fmla="*/ 2401368 w 2440486"/>
                  <a:gd name="connsiteY7" fmla="*/ 945094 h 1414565"/>
                  <a:gd name="connsiteX8" fmla="*/ 2400358 w 2440486"/>
                  <a:gd name="connsiteY8" fmla="*/ 944807 h 1414565"/>
                  <a:gd name="connsiteX9" fmla="*/ 2440486 w 2440486"/>
                  <a:gd name="connsiteY9" fmla="*/ 910678 h 1414565"/>
                  <a:gd name="connsiteX10" fmla="*/ 2434291 w 2440486"/>
                  <a:gd name="connsiteY10" fmla="*/ 781319 h 1414565"/>
                  <a:gd name="connsiteX11" fmla="*/ 2257636 w 2440486"/>
                  <a:gd name="connsiteY11" fmla="*/ 499071 h 1414565"/>
                  <a:gd name="connsiteX12" fmla="*/ 2253127 w 2440486"/>
                  <a:gd name="connsiteY12" fmla="*/ 499137 h 1414565"/>
                  <a:gd name="connsiteX13" fmla="*/ 2253161 w 2440486"/>
                  <a:gd name="connsiteY13" fmla="*/ 499038 h 1414565"/>
                  <a:gd name="connsiteX14" fmla="*/ 476095 w 2440486"/>
                  <a:gd name="connsiteY14" fmla="*/ 10719 h 1414565"/>
                  <a:gd name="connsiteX15" fmla="*/ 444711 w 2440486"/>
                  <a:gd name="connsiteY15" fmla="*/ 1303 h 1414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0486" h="1414565">
                    <a:moveTo>
                      <a:pt x="444711" y="1303"/>
                    </a:moveTo>
                    <a:cubicBezTo>
                      <a:pt x="432727" y="-572"/>
                      <a:pt x="420779" y="-447"/>
                      <a:pt x="409102" y="1828"/>
                    </a:cubicBezTo>
                    <a:cubicBezTo>
                      <a:pt x="395756" y="4427"/>
                      <a:pt x="382343" y="9729"/>
                      <a:pt x="369031" y="17913"/>
                    </a:cubicBezTo>
                    <a:cubicBezTo>
                      <a:pt x="292581" y="64909"/>
                      <a:pt x="181209" y="162704"/>
                      <a:pt x="104759" y="209700"/>
                    </a:cubicBezTo>
                    <a:cubicBezTo>
                      <a:pt x="1436" y="303743"/>
                      <a:pt x="10388" y="486685"/>
                      <a:pt x="0" y="604475"/>
                    </a:cubicBezTo>
                    <a:lnTo>
                      <a:pt x="42432" y="916438"/>
                    </a:lnTo>
                    <a:lnTo>
                      <a:pt x="1850802" y="1414565"/>
                    </a:lnTo>
                    <a:lnTo>
                      <a:pt x="2401368" y="945094"/>
                    </a:lnTo>
                    <a:lnTo>
                      <a:pt x="2400358" y="944807"/>
                    </a:lnTo>
                    <a:lnTo>
                      <a:pt x="2440486" y="910678"/>
                    </a:lnTo>
                    <a:lnTo>
                      <a:pt x="2434291" y="781319"/>
                    </a:lnTo>
                    <a:cubicBezTo>
                      <a:pt x="2427181" y="623322"/>
                      <a:pt x="2341523" y="512194"/>
                      <a:pt x="2257636" y="499071"/>
                    </a:cubicBezTo>
                    <a:lnTo>
                      <a:pt x="2253127" y="499137"/>
                    </a:lnTo>
                    <a:cubicBezTo>
                      <a:pt x="2253138" y="499104"/>
                      <a:pt x="2253150" y="499071"/>
                      <a:pt x="2253161" y="499038"/>
                    </a:cubicBezTo>
                    <a:lnTo>
                      <a:pt x="476095" y="10719"/>
                    </a:lnTo>
                    <a:cubicBezTo>
                      <a:pt x="465710" y="6115"/>
                      <a:pt x="455197" y="2944"/>
                      <a:pt x="444711" y="1303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DD593489-B8B5-430B-BEF8-8E949554CA43}"/>
                  </a:ext>
                </a:extLst>
              </p:cNvPr>
              <p:cNvSpPr/>
              <p:nvPr/>
            </p:nvSpPr>
            <p:spPr>
              <a:xfrm flipH="1">
                <a:off x="2143125" y="5411386"/>
                <a:ext cx="614244" cy="908711"/>
              </a:xfrm>
              <a:custGeom>
                <a:avLst/>
                <a:gdLst>
                  <a:gd name="connsiteX0" fmla="*/ 441559 w 622028"/>
                  <a:gd name="connsiteY0" fmla="*/ 1307 h 911090"/>
                  <a:gd name="connsiteX1" fmla="*/ 406414 w 622028"/>
                  <a:gd name="connsiteY1" fmla="*/ 1833 h 911090"/>
                  <a:gd name="connsiteX2" fmla="*/ 366865 w 622028"/>
                  <a:gd name="connsiteY2" fmla="*/ 17960 h 911090"/>
                  <a:gd name="connsiteX3" fmla="*/ 140504 w 622028"/>
                  <a:gd name="connsiteY3" fmla="*/ 159316 h 911090"/>
                  <a:gd name="connsiteX4" fmla="*/ 8907 w 622028"/>
                  <a:gd name="connsiteY4" fmla="*/ 663356 h 911090"/>
                  <a:gd name="connsiteX5" fmla="*/ 46677 w 622028"/>
                  <a:gd name="connsiteY5" fmla="*/ 911090 h 911090"/>
                  <a:gd name="connsiteX6" fmla="*/ 622028 w 622028"/>
                  <a:gd name="connsiteY6" fmla="*/ 413992 h 911090"/>
                  <a:gd name="connsiteX7" fmla="*/ 620864 w 622028"/>
                  <a:gd name="connsiteY7" fmla="*/ 391097 h 911090"/>
                  <a:gd name="connsiteX8" fmla="*/ 615914 w 622028"/>
                  <a:gd name="connsiteY8" fmla="*/ 284294 h 911090"/>
                  <a:gd name="connsiteX9" fmla="*/ 441559 w 622028"/>
                  <a:gd name="connsiteY9" fmla="*/ 1307 h 911090"/>
                  <a:gd name="connsiteX0" fmla="*/ 445471 w 625940"/>
                  <a:gd name="connsiteY0" fmla="*/ 1307 h 911090"/>
                  <a:gd name="connsiteX1" fmla="*/ 410326 w 625940"/>
                  <a:gd name="connsiteY1" fmla="*/ 1833 h 911090"/>
                  <a:gd name="connsiteX2" fmla="*/ 370777 w 625940"/>
                  <a:gd name="connsiteY2" fmla="*/ 17960 h 911090"/>
                  <a:gd name="connsiteX3" fmla="*/ 113080 w 625940"/>
                  <a:gd name="connsiteY3" fmla="*/ 232532 h 911090"/>
                  <a:gd name="connsiteX4" fmla="*/ 12819 w 625940"/>
                  <a:gd name="connsiteY4" fmla="*/ 663356 h 911090"/>
                  <a:gd name="connsiteX5" fmla="*/ 50589 w 625940"/>
                  <a:gd name="connsiteY5" fmla="*/ 911090 h 911090"/>
                  <a:gd name="connsiteX6" fmla="*/ 625940 w 625940"/>
                  <a:gd name="connsiteY6" fmla="*/ 413992 h 911090"/>
                  <a:gd name="connsiteX7" fmla="*/ 624776 w 625940"/>
                  <a:gd name="connsiteY7" fmla="*/ 391097 h 911090"/>
                  <a:gd name="connsiteX8" fmla="*/ 619826 w 625940"/>
                  <a:gd name="connsiteY8" fmla="*/ 284294 h 911090"/>
                  <a:gd name="connsiteX9" fmla="*/ 445471 w 625940"/>
                  <a:gd name="connsiteY9" fmla="*/ 1307 h 911090"/>
                  <a:gd name="connsiteX0" fmla="*/ 445012 w 625481"/>
                  <a:gd name="connsiteY0" fmla="*/ 1307 h 911090"/>
                  <a:gd name="connsiteX1" fmla="*/ 409867 w 625481"/>
                  <a:gd name="connsiteY1" fmla="*/ 1833 h 911090"/>
                  <a:gd name="connsiteX2" fmla="*/ 370318 w 625481"/>
                  <a:gd name="connsiteY2" fmla="*/ 17960 h 911090"/>
                  <a:gd name="connsiteX3" fmla="*/ 112621 w 625481"/>
                  <a:gd name="connsiteY3" fmla="*/ 232532 h 911090"/>
                  <a:gd name="connsiteX4" fmla="*/ 12360 w 625481"/>
                  <a:gd name="connsiteY4" fmla="*/ 663356 h 911090"/>
                  <a:gd name="connsiteX5" fmla="*/ 50130 w 625481"/>
                  <a:gd name="connsiteY5" fmla="*/ 911090 h 911090"/>
                  <a:gd name="connsiteX6" fmla="*/ 625481 w 625481"/>
                  <a:gd name="connsiteY6" fmla="*/ 413992 h 911090"/>
                  <a:gd name="connsiteX7" fmla="*/ 624317 w 625481"/>
                  <a:gd name="connsiteY7" fmla="*/ 391097 h 911090"/>
                  <a:gd name="connsiteX8" fmla="*/ 619367 w 625481"/>
                  <a:gd name="connsiteY8" fmla="*/ 284294 h 911090"/>
                  <a:gd name="connsiteX9" fmla="*/ 445012 w 625481"/>
                  <a:gd name="connsiteY9" fmla="*/ 1307 h 911090"/>
                  <a:gd name="connsiteX0" fmla="*/ 445526 w 625995"/>
                  <a:gd name="connsiteY0" fmla="*/ 1307 h 911090"/>
                  <a:gd name="connsiteX1" fmla="*/ 410381 w 625995"/>
                  <a:gd name="connsiteY1" fmla="*/ 1833 h 911090"/>
                  <a:gd name="connsiteX2" fmla="*/ 370832 w 625995"/>
                  <a:gd name="connsiteY2" fmla="*/ 17960 h 911090"/>
                  <a:gd name="connsiteX3" fmla="*/ 110002 w 625995"/>
                  <a:gd name="connsiteY3" fmla="*/ 210249 h 911090"/>
                  <a:gd name="connsiteX4" fmla="*/ 12874 w 625995"/>
                  <a:gd name="connsiteY4" fmla="*/ 663356 h 911090"/>
                  <a:gd name="connsiteX5" fmla="*/ 50644 w 625995"/>
                  <a:gd name="connsiteY5" fmla="*/ 911090 h 911090"/>
                  <a:gd name="connsiteX6" fmla="*/ 625995 w 625995"/>
                  <a:gd name="connsiteY6" fmla="*/ 413992 h 911090"/>
                  <a:gd name="connsiteX7" fmla="*/ 624831 w 625995"/>
                  <a:gd name="connsiteY7" fmla="*/ 391097 h 911090"/>
                  <a:gd name="connsiteX8" fmla="*/ 619881 w 625995"/>
                  <a:gd name="connsiteY8" fmla="*/ 284294 h 911090"/>
                  <a:gd name="connsiteX9" fmla="*/ 445526 w 625995"/>
                  <a:gd name="connsiteY9" fmla="*/ 1307 h 911090"/>
                  <a:gd name="connsiteX0" fmla="*/ 445526 w 625995"/>
                  <a:gd name="connsiteY0" fmla="*/ 1307 h 911090"/>
                  <a:gd name="connsiteX1" fmla="*/ 410381 w 625995"/>
                  <a:gd name="connsiteY1" fmla="*/ 1833 h 911090"/>
                  <a:gd name="connsiteX2" fmla="*/ 370832 w 625995"/>
                  <a:gd name="connsiteY2" fmla="*/ 17960 h 911090"/>
                  <a:gd name="connsiteX3" fmla="*/ 110002 w 625995"/>
                  <a:gd name="connsiteY3" fmla="*/ 210249 h 911090"/>
                  <a:gd name="connsiteX4" fmla="*/ 12874 w 625995"/>
                  <a:gd name="connsiteY4" fmla="*/ 663356 h 911090"/>
                  <a:gd name="connsiteX5" fmla="*/ 50644 w 625995"/>
                  <a:gd name="connsiteY5" fmla="*/ 911090 h 911090"/>
                  <a:gd name="connsiteX6" fmla="*/ 625995 w 625995"/>
                  <a:gd name="connsiteY6" fmla="*/ 413992 h 911090"/>
                  <a:gd name="connsiteX7" fmla="*/ 624831 w 625995"/>
                  <a:gd name="connsiteY7" fmla="*/ 391097 h 911090"/>
                  <a:gd name="connsiteX8" fmla="*/ 619881 w 625995"/>
                  <a:gd name="connsiteY8" fmla="*/ 284294 h 911090"/>
                  <a:gd name="connsiteX9" fmla="*/ 445526 w 625995"/>
                  <a:gd name="connsiteY9" fmla="*/ 1307 h 911090"/>
                  <a:gd name="connsiteX0" fmla="*/ 445526 w 625995"/>
                  <a:gd name="connsiteY0" fmla="*/ 1307 h 911090"/>
                  <a:gd name="connsiteX1" fmla="*/ 410381 w 625995"/>
                  <a:gd name="connsiteY1" fmla="*/ 1833 h 911090"/>
                  <a:gd name="connsiteX2" fmla="*/ 370832 w 625995"/>
                  <a:gd name="connsiteY2" fmla="*/ 17960 h 911090"/>
                  <a:gd name="connsiteX3" fmla="*/ 110002 w 625995"/>
                  <a:gd name="connsiteY3" fmla="*/ 210249 h 911090"/>
                  <a:gd name="connsiteX4" fmla="*/ 12874 w 625995"/>
                  <a:gd name="connsiteY4" fmla="*/ 663356 h 911090"/>
                  <a:gd name="connsiteX5" fmla="*/ 50644 w 625995"/>
                  <a:gd name="connsiteY5" fmla="*/ 911090 h 911090"/>
                  <a:gd name="connsiteX6" fmla="*/ 625995 w 625995"/>
                  <a:gd name="connsiteY6" fmla="*/ 413992 h 911090"/>
                  <a:gd name="connsiteX7" fmla="*/ 619881 w 625995"/>
                  <a:gd name="connsiteY7" fmla="*/ 284294 h 911090"/>
                  <a:gd name="connsiteX8" fmla="*/ 445526 w 625995"/>
                  <a:gd name="connsiteY8" fmla="*/ 1307 h 911090"/>
                  <a:gd name="connsiteX0" fmla="*/ 450794 w 631263"/>
                  <a:gd name="connsiteY0" fmla="*/ 1307 h 911090"/>
                  <a:gd name="connsiteX1" fmla="*/ 415649 w 631263"/>
                  <a:gd name="connsiteY1" fmla="*/ 1833 h 911090"/>
                  <a:gd name="connsiteX2" fmla="*/ 376100 w 631263"/>
                  <a:gd name="connsiteY2" fmla="*/ 17960 h 911090"/>
                  <a:gd name="connsiteX3" fmla="*/ 115270 w 631263"/>
                  <a:gd name="connsiteY3" fmla="*/ 210249 h 911090"/>
                  <a:gd name="connsiteX4" fmla="*/ 11875 w 631263"/>
                  <a:gd name="connsiteY4" fmla="*/ 606057 h 911090"/>
                  <a:gd name="connsiteX5" fmla="*/ 55912 w 631263"/>
                  <a:gd name="connsiteY5" fmla="*/ 911090 h 911090"/>
                  <a:gd name="connsiteX6" fmla="*/ 631263 w 631263"/>
                  <a:gd name="connsiteY6" fmla="*/ 413992 h 911090"/>
                  <a:gd name="connsiteX7" fmla="*/ 625149 w 631263"/>
                  <a:gd name="connsiteY7" fmla="*/ 284294 h 911090"/>
                  <a:gd name="connsiteX8" fmla="*/ 450794 w 631263"/>
                  <a:gd name="connsiteY8" fmla="*/ 1307 h 911090"/>
                  <a:gd name="connsiteX0" fmla="*/ 449489 w 629958"/>
                  <a:gd name="connsiteY0" fmla="*/ 1307 h 911090"/>
                  <a:gd name="connsiteX1" fmla="*/ 414344 w 629958"/>
                  <a:gd name="connsiteY1" fmla="*/ 1833 h 911090"/>
                  <a:gd name="connsiteX2" fmla="*/ 374795 w 629958"/>
                  <a:gd name="connsiteY2" fmla="*/ 17960 h 911090"/>
                  <a:gd name="connsiteX3" fmla="*/ 113965 w 629958"/>
                  <a:gd name="connsiteY3" fmla="*/ 210249 h 911090"/>
                  <a:gd name="connsiteX4" fmla="*/ 10570 w 629958"/>
                  <a:gd name="connsiteY4" fmla="*/ 606057 h 911090"/>
                  <a:gd name="connsiteX5" fmla="*/ 54607 w 629958"/>
                  <a:gd name="connsiteY5" fmla="*/ 911090 h 911090"/>
                  <a:gd name="connsiteX6" fmla="*/ 629958 w 629958"/>
                  <a:gd name="connsiteY6" fmla="*/ 413992 h 911090"/>
                  <a:gd name="connsiteX7" fmla="*/ 623844 w 629958"/>
                  <a:gd name="connsiteY7" fmla="*/ 284294 h 911090"/>
                  <a:gd name="connsiteX8" fmla="*/ 449489 w 629958"/>
                  <a:gd name="connsiteY8" fmla="*/ 1307 h 911090"/>
                  <a:gd name="connsiteX0" fmla="*/ 442894 w 623363"/>
                  <a:gd name="connsiteY0" fmla="*/ 1307 h 911090"/>
                  <a:gd name="connsiteX1" fmla="*/ 407749 w 623363"/>
                  <a:gd name="connsiteY1" fmla="*/ 1833 h 911090"/>
                  <a:gd name="connsiteX2" fmla="*/ 368200 w 623363"/>
                  <a:gd name="connsiteY2" fmla="*/ 17960 h 911090"/>
                  <a:gd name="connsiteX3" fmla="*/ 107370 w 623363"/>
                  <a:gd name="connsiteY3" fmla="*/ 210249 h 911090"/>
                  <a:gd name="connsiteX4" fmla="*/ 3975 w 623363"/>
                  <a:gd name="connsiteY4" fmla="*/ 606057 h 911090"/>
                  <a:gd name="connsiteX5" fmla="*/ 48012 w 623363"/>
                  <a:gd name="connsiteY5" fmla="*/ 911090 h 911090"/>
                  <a:gd name="connsiteX6" fmla="*/ 623363 w 623363"/>
                  <a:gd name="connsiteY6" fmla="*/ 413992 h 911090"/>
                  <a:gd name="connsiteX7" fmla="*/ 617249 w 623363"/>
                  <a:gd name="connsiteY7" fmla="*/ 284294 h 911090"/>
                  <a:gd name="connsiteX8" fmla="*/ 442894 w 623363"/>
                  <a:gd name="connsiteY8" fmla="*/ 1307 h 911090"/>
                  <a:gd name="connsiteX0" fmla="*/ 430641 w 611110"/>
                  <a:gd name="connsiteY0" fmla="*/ 1307 h 911090"/>
                  <a:gd name="connsiteX1" fmla="*/ 395496 w 611110"/>
                  <a:gd name="connsiteY1" fmla="*/ 1833 h 911090"/>
                  <a:gd name="connsiteX2" fmla="*/ 355947 w 611110"/>
                  <a:gd name="connsiteY2" fmla="*/ 17960 h 911090"/>
                  <a:gd name="connsiteX3" fmla="*/ 95117 w 611110"/>
                  <a:gd name="connsiteY3" fmla="*/ 210249 h 911090"/>
                  <a:gd name="connsiteX4" fmla="*/ 5823 w 611110"/>
                  <a:gd name="connsiteY4" fmla="*/ 603670 h 911090"/>
                  <a:gd name="connsiteX5" fmla="*/ 35759 w 611110"/>
                  <a:gd name="connsiteY5" fmla="*/ 911090 h 911090"/>
                  <a:gd name="connsiteX6" fmla="*/ 611110 w 611110"/>
                  <a:gd name="connsiteY6" fmla="*/ 413992 h 911090"/>
                  <a:gd name="connsiteX7" fmla="*/ 604996 w 611110"/>
                  <a:gd name="connsiteY7" fmla="*/ 284294 h 911090"/>
                  <a:gd name="connsiteX8" fmla="*/ 430641 w 611110"/>
                  <a:gd name="connsiteY8" fmla="*/ 1307 h 911090"/>
                  <a:gd name="connsiteX0" fmla="*/ 427661 w 608130"/>
                  <a:gd name="connsiteY0" fmla="*/ 1307 h 911090"/>
                  <a:gd name="connsiteX1" fmla="*/ 392516 w 608130"/>
                  <a:gd name="connsiteY1" fmla="*/ 1833 h 911090"/>
                  <a:gd name="connsiteX2" fmla="*/ 352967 w 608130"/>
                  <a:gd name="connsiteY2" fmla="*/ 17960 h 911090"/>
                  <a:gd name="connsiteX3" fmla="*/ 92137 w 608130"/>
                  <a:gd name="connsiteY3" fmla="*/ 210249 h 911090"/>
                  <a:gd name="connsiteX4" fmla="*/ 2843 w 608130"/>
                  <a:gd name="connsiteY4" fmla="*/ 603670 h 911090"/>
                  <a:gd name="connsiteX5" fmla="*/ 32779 w 608130"/>
                  <a:gd name="connsiteY5" fmla="*/ 911090 h 911090"/>
                  <a:gd name="connsiteX6" fmla="*/ 608130 w 608130"/>
                  <a:gd name="connsiteY6" fmla="*/ 413992 h 911090"/>
                  <a:gd name="connsiteX7" fmla="*/ 602016 w 608130"/>
                  <a:gd name="connsiteY7" fmla="*/ 284294 h 911090"/>
                  <a:gd name="connsiteX8" fmla="*/ 427661 w 608130"/>
                  <a:gd name="connsiteY8" fmla="*/ 1307 h 911090"/>
                  <a:gd name="connsiteX0" fmla="*/ 418208 w 598677"/>
                  <a:gd name="connsiteY0" fmla="*/ 1307 h 911090"/>
                  <a:gd name="connsiteX1" fmla="*/ 383063 w 598677"/>
                  <a:gd name="connsiteY1" fmla="*/ 1833 h 911090"/>
                  <a:gd name="connsiteX2" fmla="*/ 343514 w 598677"/>
                  <a:gd name="connsiteY2" fmla="*/ 17960 h 911090"/>
                  <a:gd name="connsiteX3" fmla="*/ 82684 w 598677"/>
                  <a:gd name="connsiteY3" fmla="*/ 210249 h 911090"/>
                  <a:gd name="connsiteX4" fmla="*/ 5141 w 598677"/>
                  <a:gd name="connsiteY4" fmla="*/ 601283 h 911090"/>
                  <a:gd name="connsiteX5" fmla="*/ 23326 w 598677"/>
                  <a:gd name="connsiteY5" fmla="*/ 911090 h 911090"/>
                  <a:gd name="connsiteX6" fmla="*/ 598677 w 598677"/>
                  <a:gd name="connsiteY6" fmla="*/ 413992 h 911090"/>
                  <a:gd name="connsiteX7" fmla="*/ 592563 w 598677"/>
                  <a:gd name="connsiteY7" fmla="*/ 284294 h 911090"/>
                  <a:gd name="connsiteX8" fmla="*/ 418208 w 598677"/>
                  <a:gd name="connsiteY8" fmla="*/ 1307 h 911090"/>
                  <a:gd name="connsiteX0" fmla="*/ 420295 w 600764"/>
                  <a:gd name="connsiteY0" fmla="*/ 1307 h 911090"/>
                  <a:gd name="connsiteX1" fmla="*/ 385150 w 600764"/>
                  <a:gd name="connsiteY1" fmla="*/ 1833 h 911090"/>
                  <a:gd name="connsiteX2" fmla="*/ 345601 w 600764"/>
                  <a:gd name="connsiteY2" fmla="*/ 17960 h 911090"/>
                  <a:gd name="connsiteX3" fmla="*/ 84771 w 600764"/>
                  <a:gd name="connsiteY3" fmla="*/ 210249 h 911090"/>
                  <a:gd name="connsiteX4" fmla="*/ 7228 w 600764"/>
                  <a:gd name="connsiteY4" fmla="*/ 601283 h 911090"/>
                  <a:gd name="connsiteX5" fmla="*/ 25413 w 600764"/>
                  <a:gd name="connsiteY5" fmla="*/ 911090 h 911090"/>
                  <a:gd name="connsiteX6" fmla="*/ 600764 w 600764"/>
                  <a:gd name="connsiteY6" fmla="*/ 413992 h 911090"/>
                  <a:gd name="connsiteX7" fmla="*/ 594650 w 600764"/>
                  <a:gd name="connsiteY7" fmla="*/ 284294 h 911090"/>
                  <a:gd name="connsiteX8" fmla="*/ 420295 w 600764"/>
                  <a:gd name="connsiteY8" fmla="*/ 1307 h 911090"/>
                  <a:gd name="connsiteX0" fmla="*/ 425776 w 606245"/>
                  <a:gd name="connsiteY0" fmla="*/ 1307 h 911090"/>
                  <a:gd name="connsiteX1" fmla="*/ 390631 w 606245"/>
                  <a:gd name="connsiteY1" fmla="*/ 1833 h 911090"/>
                  <a:gd name="connsiteX2" fmla="*/ 351082 w 606245"/>
                  <a:gd name="connsiteY2" fmla="*/ 17960 h 911090"/>
                  <a:gd name="connsiteX3" fmla="*/ 90252 w 606245"/>
                  <a:gd name="connsiteY3" fmla="*/ 210249 h 911090"/>
                  <a:gd name="connsiteX4" fmla="*/ 5659 w 606245"/>
                  <a:gd name="connsiteY4" fmla="*/ 601283 h 911090"/>
                  <a:gd name="connsiteX5" fmla="*/ 30894 w 606245"/>
                  <a:gd name="connsiteY5" fmla="*/ 911090 h 911090"/>
                  <a:gd name="connsiteX6" fmla="*/ 606245 w 606245"/>
                  <a:gd name="connsiteY6" fmla="*/ 413992 h 911090"/>
                  <a:gd name="connsiteX7" fmla="*/ 600131 w 606245"/>
                  <a:gd name="connsiteY7" fmla="*/ 284294 h 911090"/>
                  <a:gd name="connsiteX8" fmla="*/ 425776 w 606245"/>
                  <a:gd name="connsiteY8" fmla="*/ 1307 h 91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6245" h="911090">
                    <a:moveTo>
                      <a:pt x="425776" y="1307"/>
                    </a:moveTo>
                    <a:cubicBezTo>
                      <a:pt x="413948" y="-573"/>
                      <a:pt x="402156" y="-448"/>
                      <a:pt x="390631" y="1833"/>
                    </a:cubicBezTo>
                    <a:cubicBezTo>
                      <a:pt x="377459" y="4439"/>
                      <a:pt x="364221" y="9755"/>
                      <a:pt x="351082" y="17960"/>
                    </a:cubicBezTo>
                    <a:cubicBezTo>
                      <a:pt x="275628" y="65079"/>
                      <a:pt x="165706" y="163130"/>
                      <a:pt x="90252" y="210249"/>
                    </a:cubicBezTo>
                    <a:cubicBezTo>
                      <a:pt x="-11726" y="304538"/>
                      <a:pt x="-4839" y="445054"/>
                      <a:pt x="5659" y="601283"/>
                    </a:cubicBezTo>
                    <a:cubicBezTo>
                      <a:pt x="16157" y="757512"/>
                      <a:pt x="16215" y="809412"/>
                      <a:pt x="30894" y="911090"/>
                    </a:cubicBezTo>
                    <a:lnTo>
                      <a:pt x="606245" y="413992"/>
                    </a:lnTo>
                    <a:lnTo>
                      <a:pt x="600131" y="284294"/>
                    </a:lnTo>
                    <a:cubicBezTo>
                      <a:pt x="593113" y="125883"/>
                      <a:pt x="508571" y="14465"/>
                      <a:pt x="425776" y="1307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542B1389-7EF0-4522-8D55-64EF301C7305}"/>
                  </a:ext>
                </a:extLst>
              </p:cNvPr>
              <p:cNvSpPr/>
              <p:nvPr/>
            </p:nvSpPr>
            <p:spPr>
              <a:xfrm flipH="1">
                <a:off x="2176985" y="5478248"/>
                <a:ext cx="519803" cy="788714"/>
              </a:xfrm>
              <a:custGeom>
                <a:avLst/>
                <a:gdLst>
                  <a:gd name="connsiteX0" fmla="*/ 387389 w 542118"/>
                  <a:gd name="connsiteY0" fmla="*/ 1219 h 794439"/>
                  <a:gd name="connsiteX1" fmla="*/ 357099 w 542118"/>
                  <a:gd name="connsiteY1" fmla="*/ 1710 h 794439"/>
                  <a:gd name="connsiteX2" fmla="*/ 323014 w 542118"/>
                  <a:gd name="connsiteY2" fmla="*/ 16750 h 794439"/>
                  <a:gd name="connsiteX3" fmla="*/ 98220 w 542118"/>
                  <a:gd name="connsiteY3" fmla="*/ 196086 h 794439"/>
                  <a:gd name="connsiteX4" fmla="*/ 9110 w 542118"/>
                  <a:gd name="connsiteY4" fmla="*/ 565230 h 794439"/>
                  <a:gd name="connsiteX5" fmla="*/ 39347 w 542118"/>
                  <a:gd name="connsiteY5" fmla="*/ 787313 h 794439"/>
                  <a:gd name="connsiteX6" fmla="*/ 40228 w 542118"/>
                  <a:gd name="connsiteY6" fmla="*/ 794439 h 794439"/>
                  <a:gd name="connsiteX7" fmla="*/ 542118 w 542118"/>
                  <a:gd name="connsiteY7" fmla="*/ 367575 h 794439"/>
                  <a:gd name="connsiteX8" fmla="*/ 537656 w 542118"/>
                  <a:gd name="connsiteY8" fmla="*/ 265143 h 794439"/>
                  <a:gd name="connsiteX9" fmla="*/ 387389 w 542118"/>
                  <a:gd name="connsiteY9" fmla="*/ 1219 h 794439"/>
                  <a:gd name="connsiteX0" fmla="*/ 377485 w 532214"/>
                  <a:gd name="connsiteY0" fmla="*/ 1219 h 794439"/>
                  <a:gd name="connsiteX1" fmla="*/ 347195 w 532214"/>
                  <a:gd name="connsiteY1" fmla="*/ 1710 h 794439"/>
                  <a:gd name="connsiteX2" fmla="*/ 313110 w 532214"/>
                  <a:gd name="connsiteY2" fmla="*/ 16750 h 794439"/>
                  <a:gd name="connsiteX3" fmla="*/ 88316 w 532214"/>
                  <a:gd name="connsiteY3" fmla="*/ 196086 h 794439"/>
                  <a:gd name="connsiteX4" fmla="*/ 11113 w 532214"/>
                  <a:gd name="connsiteY4" fmla="*/ 562849 h 794439"/>
                  <a:gd name="connsiteX5" fmla="*/ 29443 w 532214"/>
                  <a:gd name="connsiteY5" fmla="*/ 787313 h 794439"/>
                  <a:gd name="connsiteX6" fmla="*/ 30324 w 532214"/>
                  <a:gd name="connsiteY6" fmla="*/ 794439 h 794439"/>
                  <a:gd name="connsiteX7" fmla="*/ 532214 w 532214"/>
                  <a:gd name="connsiteY7" fmla="*/ 367575 h 794439"/>
                  <a:gd name="connsiteX8" fmla="*/ 527752 w 532214"/>
                  <a:gd name="connsiteY8" fmla="*/ 265143 h 794439"/>
                  <a:gd name="connsiteX9" fmla="*/ 377485 w 532214"/>
                  <a:gd name="connsiteY9" fmla="*/ 1219 h 794439"/>
                  <a:gd name="connsiteX0" fmla="*/ 371302 w 526031"/>
                  <a:gd name="connsiteY0" fmla="*/ 1219 h 794439"/>
                  <a:gd name="connsiteX1" fmla="*/ 341012 w 526031"/>
                  <a:gd name="connsiteY1" fmla="*/ 1710 h 794439"/>
                  <a:gd name="connsiteX2" fmla="*/ 306927 w 526031"/>
                  <a:gd name="connsiteY2" fmla="*/ 16750 h 794439"/>
                  <a:gd name="connsiteX3" fmla="*/ 82133 w 526031"/>
                  <a:gd name="connsiteY3" fmla="*/ 196086 h 794439"/>
                  <a:gd name="connsiteX4" fmla="*/ 4930 w 526031"/>
                  <a:gd name="connsiteY4" fmla="*/ 562849 h 794439"/>
                  <a:gd name="connsiteX5" fmla="*/ 23260 w 526031"/>
                  <a:gd name="connsiteY5" fmla="*/ 787313 h 794439"/>
                  <a:gd name="connsiteX6" fmla="*/ 24141 w 526031"/>
                  <a:gd name="connsiteY6" fmla="*/ 794439 h 794439"/>
                  <a:gd name="connsiteX7" fmla="*/ 526031 w 526031"/>
                  <a:gd name="connsiteY7" fmla="*/ 367575 h 794439"/>
                  <a:gd name="connsiteX8" fmla="*/ 521569 w 526031"/>
                  <a:gd name="connsiteY8" fmla="*/ 265143 h 794439"/>
                  <a:gd name="connsiteX9" fmla="*/ 371302 w 526031"/>
                  <a:gd name="connsiteY9" fmla="*/ 1219 h 794439"/>
                  <a:gd name="connsiteX0" fmla="*/ 371302 w 526031"/>
                  <a:gd name="connsiteY0" fmla="*/ 1219 h 787313"/>
                  <a:gd name="connsiteX1" fmla="*/ 341012 w 526031"/>
                  <a:gd name="connsiteY1" fmla="*/ 1710 h 787313"/>
                  <a:gd name="connsiteX2" fmla="*/ 306927 w 526031"/>
                  <a:gd name="connsiteY2" fmla="*/ 16750 h 787313"/>
                  <a:gd name="connsiteX3" fmla="*/ 82133 w 526031"/>
                  <a:gd name="connsiteY3" fmla="*/ 196086 h 787313"/>
                  <a:gd name="connsiteX4" fmla="*/ 4930 w 526031"/>
                  <a:gd name="connsiteY4" fmla="*/ 562849 h 787313"/>
                  <a:gd name="connsiteX5" fmla="*/ 23260 w 526031"/>
                  <a:gd name="connsiteY5" fmla="*/ 787313 h 787313"/>
                  <a:gd name="connsiteX6" fmla="*/ 526031 w 526031"/>
                  <a:gd name="connsiteY6" fmla="*/ 367575 h 787313"/>
                  <a:gd name="connsiteX7" fmla="*/ 521569 w 526031"/>
                  <a:gd name="connsiteY7" fmla="*/ 265143 h 787313"/>
                  <a:gd name="connsiteX8" fmla="*/ 371302 w 526031"/>
                  <a:gd name="connsiteY8" fmla="*/ 1219 h 787313"/>
                  <a:gd name="connsiteX0" fmla="*/ 367613 w 522342"/>
                  <a:gd name="connsiteY0" fmla="*/ 1219 h 780169"/>
                  <a:gd name="connsiteX1" fmla="*/ 337323 w 522342"/>
                  <a:gd name="connsiteY1" fmla="*/ 1710 h 780169"/>
                  <a:gd name="connsiteX2" fmla="*/ 303238 w 522342"/>
                  <a:gd name="connsiteY2" fmla="*/ 16750 h 780169"/>
                  <a:gd name="connsiteX3" fmla="*/ 78444 w 522342"/>
                  <a:gd name="connsiteY3" fmla="*/ 196086 h 780169"/>
                  <a:gd name="connsiteX4" fmla="*/ 1241 w 522342"/>
                  <a:gd name="connsiteY4" fmla="*/ 562849 h 780169"/>
                  <a:gd name="connsiteX5" fmla="*/ 31478 w 522342"/>
                  <a:gd name="connsiteY5" fmla="*/ 780169 h 780169"/>
                  <a:gd name="connsiteX6" fmla="*/ 522342 w 522342"/>
                  <a:gd name="connsiteY6" fmla="*/ 367575 h 780169"/>
                  <a:gd name="connsiteX7" fmla="*/ 517880 w 522342"/>
                  <a:gd name="connsiteY7" fmla="*/ 265143 h 780169"/>
                  <a:gd name="connsiteX8" fmla="*/ 367613 w 522342"/>
                  <a:gd name="connsiteY8" fmla="*/ 1219 h 780169"/>
                  <a:gd name="connsiteX0" fmla="*/ 367613 w 522342"/>
                  <a:gd name="connsiteY0" fmla="*/ 1219 h 780169"/>
                  <a:gd name="connsiteX1" fmla="*/ 337323 w 522342"/>
                  <a:gd name="connsiteY1" fmla="*/ 1710 h 780169"/>
                  <a:gd name="connsiteX2" fmla="*/ 303238 w 522342"/>
                  <a:gd name="connsiteY2" fmla="*/ 16750 h 780169"/>
                  <a:gd name="connsiteX3" fmla="*/ 78444 w 522342"/>
                  <a:gd name="connsiteY3" fmla="*/ 196086 h 780169"/>
                  <a:gd name="connsiteX4" fmla="*/ 1241 w 522342"/>
                  <a:gd name="connsiteY4" fmla="*/ 562849 h 780169"/>
                  <a:gd name="connsiteX5" fmla="*/ 31478 w 522342"/>
                  <a:gd name="connsiteY5" fmla="*/ 780169 h 780169"/>
                  <a:gd name="connsiteX6" fmla="*/ 522342 w 522342"/>
                  <a:gd name="connsiteY6" fmla="*/ 367575 h 780169"/>
                  <a:gd name="connsiteX7" fmla="*/ 517880 w 522342"/>
                  <a:gd name="connsiteY7" fmla="*/ 265143 h 780169"/>
                  <a:gd name="connsiteX8" fmla="*/ 367613 w 522342"/>
                  <a:gd name="connsiteY8" fmla="*/ 1219 h 780169"/>
                  <a:gd name="connsiteX0" fmla="*/ 370398 w 525127"/>
                  <a:gd name="connsiteY0" fmla="*/ 1219 h 780169"/>
                  <a:gd name="connsiteX1" fmla="*/ 340108 w 525127"/>
                  <a:gd name="connsiteY1" fmla="*/ 1710 h 780169"/>
                  <a:gd name="connsiteX2" fmla="*/ 306023 w 525127"/>
                  <a:gd name="connsiteY2" fmla="*/ 16750 h 780169"/>
                  <a:gd name="connsiteX3" fmla="*/ 81229 w 525127"/>
                  <a:gd name="connsiteY3" fmla="*/ 196086 h 780169"/>
                  <a:gd name="connsiteX4" fmla="*/ 4026 w 525127"/>
                  <a:gd name="connsiteY4" fmla="*/ 562849 h 780169"/>
                  <a:gd name="connsiteX5" fmla="*/ 34263 w 525127"/>
                  <a:gd name="connsiteY5" fmla="*/ 780169 h 780169"/>
                  <a:gd name="connsiteX6" fmla="*/ 525127 w 525127"/>
                  <a:gd name="connsiteY6" fmla="*/ 367575 h 780169"/>
                  <a:gd name="connsiteX7" fmla="*/ 520665 w 525127"/>
                  <a:gd name="connsiteY7" fmla="*/ 265143 h 780169"/>
                  <a:gd name="connsiteX8" fmla="*/ 370398 w 525127"/>
                  <a:gd name="connsiteY8" fmla="*/ 1219 h 780169"/>
                  <a:gd name="connsiteX0" fmla="*/ 362776 w 517505"/>
                  <a:gd name="connsiteY0" fmla="*/ 1219 h 780169"/>
                  <a:gd name="connsiteX1" fmla="*/ 332486 w 517505"/>
                  <a:gd name="connsiteY1" fmla="*/ 1710 h 780169"/>
                  <a:gd name="connsiteX2" fmla="*/ 298401 w 517505"/>
                  <a:gd name="connsiteY2" fmla="*/ 16750 h 780169"/>
                  <a:gd name="connsiteX3" fmla="*/ 73607 w 517505"/>
                  <a:gd name="connsiteY3" fmla="*/ 196086 h 780169"/>
                  <a:gd name="connsiteX4" fmla="*/ 5929 w 517505"/>
                  <a:gd name="connsiteY4" fmla="*/ 560468 h 780169"/>
                  <a:gd name="connsiteX5" fmla="*/ 26641 w 517505"/>
                  <a:gd name="connsiteY5" fmla="*/ 780169 h 780169"/>
                  <a:gd name="connsiteX6" fmla="*/ 517505 w 517505"/>
                  <a:gd name="connsiteY6" fmla="*/ 367575 h 780169"/>
                  <a:gd name="connsiteX7" fmla="*/ 513043 w 517505"/>
                  <a:gd name="connsiteY7" fmla="*/ 265143 h 780169"/>
                  <a:gd name="connsiteX8" fmla="*/ 362776 w 517505"/>
                  <a:gd name="connsiteY8" fmla="*/ 1219 h 780169"/>
                  <a:gd name="connsiteX0" fmla="*/ 358510 w 513239"/>
                  <a:gd name="connsiteY0" fmla="*/ 3292 h 782242"/>
                  <a:gd name="connsiteX1" fmla="*/ 328220 w 513239"/>
                  <a:gd name="connsiteY1" fmla="*/ 3783 h 782242"/>
                  <a:gd name="connsiteX2" fmla="*/ 294135 w 513239"/>
                  <a:gd name="connsiteY2" fmla="*/ 18823 h 782242"/>
                  <a:gd name="connsiteX3" fmla="*/ 69341 w 513239"/>
                  <a:gd name="connsiteY3" fmla="*/ 198159 h 782242"/>
                  <a:gd name="connsiteX4" fmla="*/ 1663 w 513239"/>
                  <a:gd name="connsiteY4" fmla="*/ 562541 h 782242"/>
                  <a:gd name="connsiteX5" fmla="*/ 22375 w 513239"/>
                  <a:gd name="connsiteY5" fmla="*/ 782242 h 782242"/>
                  <a:gd name="connsiteX6" fmla="*/ 513239 w 513239"/>
                  <a:gd name="connsiteY6" fmla="*/ 369648 h 782242"/>
                  <a:gd name="connsiteX7" fmla="*/ 508777 w 513239"/>
                  <a:gd name="connsiteY7" fmla="*/ 267216 h 782242"/>
                  <a:gd name="connsiteX8" fmla="*/ 358510 w 513239"/>
                  <a:gd name="connsiteY8" fmla="*/ 3292 h 782242"/>
                  <a:gd name="connsiteX0" fmla="*/ 358510 w 513239"/>
                  <a:gd name="connsiteY0" fmla="*/ 3292 h 782242"/>
                  <a:gd name="connsiteX1" fmla="*/ 328220 w 513239"/>
                  <a:gd name="connsiteY1" fmla="*/ 3783 h 782242"/>
                  <a:gd name="connsiteX2" fmla="*/ 294135 w 513239"/>
                  <a:gd name="connsiteY2" fmla="*/ 18823 h 782242"/>
                  <a:gd name="connsiteX3" fmla="*/ 69341 w 513239"/>
                  <a:gd name="connsiteY3" fmla="*/ 198159 h 782242"/>
                  <a:gd name="connsiteX4" fmla="*/ 1663 w 513239"/>
                  <a:gd name="connsiteY4" fmla="*/ 562541 h 782242"/>
                  <a:gd name="connsiteX5" fmla="*/ 22375 w 513239"/>
                  <a:gd name="connsiteY5" fmla="*/ 782242 h 782242"/>
                  <a:gd name="connsiteX6" fmla="*/ 513239 w 513239"/>
                  <a:gd name="connsiteY6" fmla="*/ 369648 h 782242"/>
                  <a:gd name="connsiteX7" fmla="*/ 508777 w 513239"/>
                  <a:gd name="connsiteY7" fmla="*/ 267216 h 782242"/>
                  <a:gd name="connsiteX8" fmla="*/ 358510 w 513239"/>
                  <a:gd name="connsiteY8" fmla="*/ 3292 h 782242"/>
                  <a:gd name="connsiteX0" fmla="*/ 357478 w 512207"/>
                  <a:gd name="connsiteY0" fmla="*/ 4254 h 783204"/>
                  <a:gd name="connsiteX1" fmla="*/ 327188 w 512207"/>
                  <a:gd name="connsiteY1" fmla="*/ 4745 h 783204"/>
                  <a:gd name="connsiteX2" fmla="*/ 293103 w 512207"/>
                  <a:gd name="connsiteY2" fmla="*/ 19785 h 783204"/>
                  <a:gd name="connsiteX3" fmla="*/ 46878 w 512207"/>
                  <a:gd name="connsiteY3" fmla="*/ 213409 h 783204"/>
                  <a:gd name="connsiteX4" fmla="*/ 631 w 512207"/>
                  <a:gd name="connsiteY4" fmla="*/ 563503 h 783204"/>
                  <a:gd name="connsiteX5" fmla="*/ 21343 w 512207"/>
                  <a:gd name="connsiteY5" fmla="*/ 783204 h 783204"/>
                  <a:gd name="connsiteX6" fmla="*/ 512207 w 512207"/>
                  <a:gd name="connsiteY6" fmla="*/ 370610 h 783204"/>
                  <a:gd name="connsiteX7" fmla="*/ 507745 w 512207"/>
                  <a:gd name="connsiteY7" fmla="*/ 268178 h 783204"/>
                  <a:gd name="connsiteX8" fmla="*/ 357478 w 512207"/>
                  <a:gd name="connsiteY8" fmla="*/ 4254 h 783204"/>
                  <a:gd name="connsiteX0" fmla="*/ 360042 w 514771"/>
                  <a:gd name="connsiteY0" fmla="*/ 4254 h 783204"/>
                  <a:gd name="connsiteX1" fmla="*/ 329752 w 514771"/>
                  <a:gd name="connsiteY1" fmla="*/ 4745 h 783204"/>
                  <a:gd name="connsiteX2" fmla="*/ 295667 w 514771"/>
                  <a:gd name="connsiteY2" fmla="*/ 19785 h 783204"/>
                  <a:gd name="connsiteX3" fmla="*/ 49442 w 514771"/>
                  <a:gd name="connsiteY3" fmla="*/ 213409 h 783204"/>
                  <a:gd name="connsiteX4" fmla="*/ 3195 w 514771"/>
                  <a:gd name="connsiteY4" fmla="*/ 563503 h 783204"/>
                  <a:gd name="connsiteX5" fmla="*/ 23907 w 514771"/>
                  <a:gd name="connsiteY5" fmla="*/ 783204 h 783204"/>
                  <a:gd name="connsiteX6" fmla="*/ 514771 w 514771"/>
                  <a:gd name="connsiteY6" fmla="*/ 370610 h 783204"/>
                  <a:gd name="connsiteX7" fmla="*/ 510309 w 514771"/>
                  <a:gd name="connsiteY7" fmla="*/ 268178 h 783204"/>
                  <a:gd name="connsiteX8" fmla="*/ 360042 w 514771"/>
                  <a:gd name="connsiteY8" fmla="*/ 4254 h 783204"/>
                  <a:gd name="connsiteX0" fmla="*/ 369567 w 514771"/>
                  <a:gd name="connsiteY0" fmla="*/ 330 h 786424"/>
                  <a:gd name="connsiteX1" fmla="*/ 329752 w 514771"/>
                  <a:gd name="connsiteY1" fmla="*/ 7965 h 786424"/>
                  <a:gd name="connsiteX2" fmla="*/ 295667 w 514771"/>
                  <a:gd name="connsiteY2" fmla="*/ 23005 h 786424"/>
                  <a:gd name="connsiteX3" fmla="*/ 49442 w 514771"/>
                  <a:gd name="connsiteY3" fmla="*/ 216629 h 786424"/>
                  <a:gd name="connsiteX4" fmla="*/ 3195 w 514771"/>
                  <a:gd name="connsiteY4" fmla="*/ 566723 h 786424"/>
                  <a:gd name="connsiteX5" fmla="*/ 23907 w 514771"/>
                  <a:gd name="connsiteY5" fmla="*/ 786424 h 786424"/>
                  <a:gd name="connsiteX6" fmla="*/ 514771 w 514771"/>
                  <a:gd name="connsiteY6" fmla="*/ 373830 h 786424"/>
                  <a:gd name="connsiteX7" fmla="*/ 510309 w 514771"/>
                  <a:gd name="connsiteY7" fmla="*/ 271398 h 786424"/>
                  <a:gd name="connsiteX8" fmla="*/ 369567 w 514771"/>
                  <a:gd name="connsiteY8" fmla="*/ 330 h 786424"/>
                  <a:gd name="connsiteX0" fmla="*/ 369567 w 514771"/>
                  <a:gd name="connsiteY0" fmla="*/ 330 h 786424"/>
                  <a:gd name="connsiteX1" fmla="*/ 329752 w 514771"/>
                  <a:gd name="connsiteY1" fmla="*/ 7965 h 786424"/>
                  <a:gd name="connsiteX2" fmla="*/ 295667 w 514771"/>
                  <a:gd name="connsiteY2" fmla="*/ 23005 h 786424"/>
                  <a:gd name="connsiteX3" fmla="*/ 49442 w 514771"/>
                  <a:gd name="connsiteY3" fmla="*/ 216629 h 786424"/>
                  <a:gd name="connsiteX4" fmla="*/ 3195 w 514771"/>
                  <a:gd name="connsiteY4" fmla="*/ 566723 h 786424"/>
                  <a:gd name="connsiteX5" fmla="*/ 23907 w 514771"/>
                  <a:gd name="connsiteY5" fmla="*/ 786424 h 786424"/>
                  <a:gd name="connsiteX6" fmla="*/ 514771 w 514771"/>
                  <a:gd name="connsiteY6" fmla="*/ 373830 h 786424"/>
                  <a:gd name="connsiteX7" fmla="*/ 510309 w 514771"/>
                  <a:gd name="connsiteY7" fmla="*/ 271398 h 786424"/>
                  <a:gd name="connsiteX8" fmla="*/ 369567 w 514771"/>
                  <a:gd name="connsiteY8" fmla="*/ 330 h 786424"/>
                  <a:gd name="connsiteX0" fmla="*/ 374599 w 519803"/>
                  <a:gd name="connsiteY0" fmla="*/ 330 h 786424"/>
                  <a:gd name="connsiteX1" fmla="*/ 334784 w 519803"/>
                  <a:gd name="connsiteY1" fmla="*/ 7965 h 786424"/>
                  <a:gd name="connsiteX2" fmla="*/ 300699 w 519803"/>
                  <a:gd name="connsiteY2" fmla="*/ 23005 h 786424"/>
                  <a:gd name="connsiteX3" fmla="*/ 54474 w 519803"/>
                  <a:gd name="connsiteY3" fmla="*/ 216629 h 786424"/>
                  <a:gd name="connsiteX4" fmla="*/ 8227 w 519803"/>
                  <a:gd name="connsiteY4" fmla="*/ 566723 h 786424"/>
                  <a:gd name="connsiteX5" fmla="*/ 28939 w 519803"/>
                  <a:gd name="connsiteY5" fmla="*/ 786424 h 786424"/>
                  <a:gd name="connsiteX6" fmla="*/ 519803 w 519803"/>
                  <a:gd name="connsiteY6" fmla="*/ 373830 h 786424"/>
                  <a:gd name="connsiteX7" fmla="*/ 515341 w 519803"/>
                  <a:gd name="connsiteY7" fmla="*/ 271398 h 786424"/>
                  <a:gd name="connsiteX8" fmla="*/ 374599 w 519803"/>
                  <a:gd name="connsiteY8" fmla="*/ 330 h 786424"/>
                  <a:gd name="connsiteX0" fmla="*/ 374599 w 519803"/>
                  <a:gd name="connsiteY0" fmla="*/ 330 h 786424"/>
                  <a:gd name="connsiteX1" fmla="*/ 334784 w 519803"/>
                  <a:gd name="connsiteY1" fmla="*/ 7965 h 786424"/>
                  <a:gd name="connsiteX2" fmla="*/ 300699 w 519803"/>
                  <a:gd name="connsiteY2" fmla="*/ 23005 h 786424"/>
                  <a:gd name="connsiteX3" fmla="*/ 54474 w 519803"/>
                  <a:gd name="connsiteY3" fmla="*/ 216629 h 786424"/>
                  <a:gd name="connsiteX4" fmla="*/ 8227 w 519803"/>
                  <a:gd name="connsiteY4" fmla="*/ 566723 h 786424"/>
                  <a:gd name="connsiteX5" fmla="*/ 28939 w 519803"/>
                  <a:gd name="connsiteY5" fmla="*/ 786424 h 786424"/>
                  <a:gd name="connsiteX6" fmla="*/ 519803 w 519803"/>
                  <a:gd name="connsiteY6" fmla="*/ 373830 h 786424"/>
                  <a:gd name="connsiteX7" fmla="*/ 515341 w 519803"/>
                  <a:gd name="connsiteY7" fmla="*/ 271398 h 786424"/>
                  <a:gd name="connsiteX8" fmla="*/ 374599 w 519803"/>
                  <a:gd name="connsiteY8" fmla="*/ 330 h 786424"/>
                  <a:gd name="connsiteX0" fmla="*/ 374599 w 519803"/>
                  <a:gd name="connsiteY0" fmla="*/ 3512 h 789606"/>
                  <a:gd name="connsiteX1" fmla="*/ 334784 w 519803"/>
                  <a:gd name="connsiteY1" fmla="*/ 11147 h 789606"/>
                  <a:gd name="connsiteX2" fmla="*/ 300699 w 519803"/>
                  <a:gd name="connsiteY2" fmla="*/ 26187 h 789606"/>
                  <a:gd name="connsiteX3" fmla="*/ 54474 w 519803"/>
                  <a:gd name="connsiteY3" fmla="*/ 219811 h 789606"/>
                  <a:gd name="connsiteX4" fmla="*/ 8227 w 519803"/>
                  <a:gd name="connsiteY4" fmla="*/ 569905 h 789606"/>
                  <a:gd name="connsiteX5" fmla="*/ 28939 w 519803"/>
                  <a:gd name="connsiteY5" fmla="*/ 789606 h 789606"/>
                  <a:gd name="connsiteX6" fmla="*/ 519803 w 519803"/>
                  <a:gd name="connsiteY6" fmla="*/ 377012 h 789606"/>
                  <a:gd name="connsiteX7" fmla="*/ 515341 w 519803"/>
                  <a:gd name="connsiteY7" fmla="*/ 274580 h 789606"/>
                  <a:gd name="connsiteX8" fmla="*/ 374599 w 519803"/>
                  <a:gd name="connsiteY8" fmla="*/ 3512 h 789606"/>
                  <a:gd name="connsiteX0" fmla="*/ 405555 w 519803"/>
                  <a:gd name="connsiteY0" fmla="*/ 2956 h 793812"/>
                  <a:gd name="connsiteX1" fmla="*/ 334784 w 519803"/>
                  <a:gd name="connsiteY1" fmla="*/ 15353 h 793812"/>
                  <a:gd name="connsiteX2" fmla="*/ 300699 w 519803"/>
                  <a:gd name="connsiteY2" fmla="*/ 30393 h 793812"/>
                  <a:gd name="connsiteX3" fmla="*/ 54474 w 519803"/>
                  <a:gd name="connsiteY3" fmla="*/ 224017 h 793812"/>
                  <a:gd name="connsiteX4" fmla="*/ 8227 w 519803"/>
                  <a:gd name="connsiteY4" fmla="*/ 574111 h 793812"/>
                  <a:gd name="connsiteX5" fmla="*/ 28939 w 519803"/>
                  <a:gd name="connsiteY5" fmla="*/ 793812 h 793812"/>
                  <a:gd name="connsiteX6" fmla="*/ 519803 w 519803"/>
                  <a:gd name="connsiteY6" fmla="*/ 381218 h 793812"/>
                  <a:gd name="connsiteX7" fmla="*/ 515341 w 519803"/>
                  <a:gd name="connsiteY7" fmla="*/ 278786 h 793812"/>
                  <a:gd name="connsiteX8" fmla="*/ 405555 w 519803"/>
                  <a:gd name="connsiteY8" fmla="*/ 2956 h 793812"/>
                  <a:gd name="connsiteX0" fmla="*/ 405555 w 519803"/>
                  <a:gd name="connsiteY0" fmla="*/ 4895 h 795751"/>
                  <a:gd name="connsiteX1" fmla="*/ 334784 w 519803"/>
                  <a:gd name="connsiteY1" fmla="*/ 17292 h 795751"/>
                  <a:gd name="connsiteX2" fmla="*/ 300699 w 519803"/>
                  <a:gd name="connsiteY2" fmla="*/ 32332 h 795751"/>
                  <a:gd name="connsiteX3" fmla="*/ 54474 w 519803"/>
                  <a:gd name="connsiteY3" fmla="*/ 225956 h 795751"/>
                  <a:gd name="connsiteX4" fmla="*/ 8227 w 519803"/>
                  <a:gd name="connsiteY4" fmla="*/ 576050 h 795751"/>
                  <a:gd name="connsiteX5" fmla="*/ 28939 w 519803"/>
                  <a:gd name="connsiteY5" fmla="*/ 795751 h 795751"/>
                  <a:gd name="connsiteX6" fmla="*/ 519803 w 519803"/>
                  <a:gd name="connsiteY6" fmla="*/ 383157 h 795751"/>
                  <a:gd name="connsiteX7" fmla="*/ 515341 w 519803"/>
                  <a:gd name="connsiteY7" fmla="*/ 280725 h 795751"/>
                  <a:gd name="connsiteX8" fmla="*/ 405555 w 519803"/>
                  <a:gd name="connsiteY8" fmla="*/ 4895 h 795751"/>
                  <a:gd name="connsiteX0" fmla="*/ 400793 w 519803"/>
                  <a:gd name="connsiteY0" fmla="*/ 5208 h 793683"/>
                  <a:gd name="connsiteX1" fmla="*/ 334784 w 519803"/>
                  <a:gd name="connsiteY1" fmla="*/ 15224 h 793683"/>
                  <a:gd name="connsiteX2" fmla="*/ 300699 w 519803"/>
                  <a:gd name="connsiteY2" fmla="*/ 30264 h 793683"/>
                  <a:gd name="connsiteX3" fmla="*/ 54474 w 519803"/>
                  <a:gd name="connsiteY3" fmla="*/ 223888 h 793683"/>
                  <a:gd name="connsiteX4" fmla="*/ 8227 w 519803"/>
                  <a:gd name="connsiteY4" fmla="*/ 573982 h 793683"/>
                  <a:gd name="connsiteX5" fmla="*/ 28939 w 519803"/>
                  <a:gd name="connsiteY5" fmla="*/ 793683 h 793683"/>
                  <a:gd name="connsiteX6" fmla="*/ 519803 w 519803"/>
                  <a:gd name="connsiteY6" fmla="*/ 381089 h 793683"/>
                  <a:gd name="connsiteX7" fmla="*/ 515341 w 519803"/>
                  <a:gd name="connsiteY7" fmla="*/ 278657 h 793683"/>
                  <a:gd name="connsiteX8" fmla="*/ 400793 w 519803"/>
                  <a:gd name="connsiteY8" fmla="*/ 5208 h 793683"/>
                  <a:gd name="connsiteX0" fmla="*/ 400793 w 519803"/>
                  <a:gd name="connsiteY0" fmla="*/ 20018 h 808493"/>
                  <a:gd name="connsiteX1" fmla="*/ 300699 w 519803"/>
                  <a:gd name="connsiteY1" fmla="*/ 45074 h 808493"/>
                  <a:gd name="connsiteX2" fmla="*/ 54474 w 519803"/>
                  <a:gd name="connsiteY2" fmla="*/ 238698 h 808493"/>
                  <a:gd name="connsiteX3" fmla="*/ 8227 w 519803"/>
                  <a:gd name="connsiteY3" fmla="*/ 588792 h 808493"/>
                  <a:gd name="connsiteX4" fmla="*/ 28939 w 519803"/>
                  <a:gd name="connsiteY4" fmla="*/ 808493 h 808493"/>
                  <a:gd name="connsiteX5" fmla="*/ 519803 w 519803"/>
                  <a:gd name="connsiteY5" fmla="*/ 395899 h 808493"/>
                  <a:gd name="connsiteX6" fmla="*/ 515341 w 519803"/>
                  <a:gd name="connsiteY6" fmla="*/ 293467 h 808493"/>
                  <a:gd name="connsiteX7" fmla="*/ 400793 w 519803"/>
                  <a:gd name="connsiteY7" fmla="*/ 20018 h 808493"/>
                  <a:gd name="connsiteX0" fmla="*/ 400793 w 519803"/>
                  <a:gd name="connsiteY0" fmla="*/ 16600 h 805075"/>
                  <a:gd name="connsiteX1" fmla="*/ 300699 w 519803"/>
                  <a:gd name="connsiteY1" fmla="*/ 41656 h 805075"/>
                  <a:gd name="connsiteX2" fmla="*/ 54474 w 519803"/>
                  <a:gd name="connsiteY2" fmla="*/ 235280 h 805075"/>
                  <a:gd name="connsiteX3" fmla="*/ 8227 w 519803"/>
                  <a:gd name="connsiteY3" fmla="*/ 585374 h 805075"/>
                  <a:gd name="connsiteX4" fmla="*/ 28939 w 519803"/>
                  <a:gd name="connsiteY4" fmla="*/ 805075 h 805075"/>
                  <a:gd name="connsiteX5" fmla="*/ 519803 w 519803"/>
                  <a:gd name="connsiteY5" fmla="*/ 392481 h 805075"/>
                  <a:gd name="connsiteX6" fmla="*/ 515341 w 519803"/>
                  <a:gd name="connsiteY6" fmla="*/ 290049 h 805075"/>
                  <a:gd name="connsiteX7" fmla="*/ 400793 w 519803"/>
                  <a:gd name="connsiteY7" fmla="*/ 16600 h 805075"/>
                  <a:gd name="connsiteX0" fmla="*/ 400793 w 519803"/>
                  <a:gd name="connsiteY0" fmla="*/ 3329 h 791804"/>
                  <a:gd name="connsiteX1" fmla="*/ 300699 w 519803"/>
                  <a:gd name="connsiteY1" fmla="*/ 28385 h 791804"/>
                  <a:gd name="connsiteX2" fmla="*/ 54474 w 519803"/>
                  <a:gd name="connsiteY2" fmla="*/ 222009 h 791804"/>
                  <a:gd name="connsiteX3" fmla="*/ 8227 w 519803"/>
                  <a:gd name="connsiteY3" fmla="*/ 572103 h 791804"/>
                  <a:gd name="connsiteX4" fmla="*/ 28939 w 519803"/>
                  <a:gd name="connsiteY4" fmla="*/ 791804 h 791804"/>
                  <a:gd name="connsiteX5" fmla="*/ 519803 w 519803"/>
                  <a:gd name="connsiteY5" fmla="*/ 379210 h 791804"/>
                  <a:gd name="connsiteX6" fmla="*/ 515341 w 519803"/>
                  <a:gd name="connsiteY6" fmla="*/ 276778 h 791804"/>
                  <a:gd name="connsiteX7" fmla="*/ 400793 w 519803"/>
                  <a:gd name="connsiteY7" fmla="*/ 3329 h 791804"/>
                  <a:gd name="connsiteX0" fmla="*/ 403174 w 519803"/>
                  <a:gd name="connsiteY0" fmla="*/ 10276 h 786845"/>
                  <a:gd name="connsiteX1" fmla="*/ 300699 w 519803"/>
                  <a:gd name="connsiteY1" fmla="*/ 23426 h 786845"/>
                  <a:gd name="connsiteX2" fmla="*/ 54474 w 519803"/>
                  <a:gd name="connsiteY2" fmla="*/ 217050 h 786845"/>
                  <a:gd name="connsiteX3" fmla="*/ 8227 w 519803"/>
                  <a:gd name="connsiteY3" fmla="*/ 567144 h 786845"/>
                  <a:gd name="connsiteX4" fmla="*/ 28939 w 519803"/>
                  <a:gd name="connsiteY4" fmla="*/ 786845 h 786845"/>
                  <a:gd name="connsiteX5" fmla="*/ 519803 w 519803"/>
                  <a:gd name="connsiteY5" fmla="*/ 374251 h 786845"/>
                  <a:gd name="connsiteX6" fmla="*/ 515341 w 519803"/>
                  <a:gd name="connsiteY6" fmla="*/ 271819 h 786845"/>
                  <a:gd name="connsiteX7" fmla="*/ 403174 w 519803"/>
                  <a:gd name="connsiteY7" fmla="*/ 10276 h 786845"/>
                  <a:gd name="connsiteX0" fmla="*/ 403174 w 519803"/>
                  <a:gd name="connsiteY0" fmla="*/ 12145 h 788714"/>
                  <a:gd name="connsiteX1" fmla="*/ 300699 w 519803"/>
                  <a:gd name="connsiteY1" fmla="*/ 25295 h 788714"/>
                  <a:gd name="connsiteX2" fmla="*/ 54474 w 519803"/>
                  <a:gd name="connsiteY2" fmla="*/ 218919 h 788714"/>
                  <a:gd name="connsiteX3" fmla="*/ 8227 w 519803"/>
                  <a:gd name="connsiteY3" fmla="*/ 569013 h 788714"/>
                  <a:gd name="connsiteX4" fmla="*/ 28939 w 519803"/>
                  <a:gd name="connsiteY4" fmla="*/ 788714 h 788714"/>
                  <a:gd name="connsiteX5" fmla="*/ 519803 w 519803"/>
                  <a:gd name="connsiteY5" fmla="*/ 376120 h 788714"/>
                  <a:gd name="connsiteX6" fmla="*/ 515341 w 519803"/>
                  <a:gd name="connsiteY6" fmla="*/ 273688 h 788714"/>
                  <a:gd name="connsiteX7" fmla="*/ 403174 w 519803"/>
                  <a:gd name="connsiteY7" fmla="*/ 12145 h 788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9803" h="788714">
                    <a:moveTo>
                      <a:pt x="403174" y="12145"/>
                    </a:moveTo>
                    <a:cubicBezTo>
                      <a:pt x="362637" y="-3061"/>
                      <a:pt x="358816" y="-9167"/>
                      <a:pt x="300699" y="25295"/>
                    </a:cubicBezTo>
                    <a:cubicBezTo>
                      <a:pt x="242582" y="59757"/>
                      <a:pt x="128075" y="152413"/>
                      <a:pt x="54474" y="218919"/>
                    </a:cubicBezTo>
                    <a:cubicBezTo>
                      <a:pt x="-19127" y="285425"/>
                      <a:pt x="577" y="474047"/>
                      <a:pt x="8227" y="569013"/>
                    </a:cubicBezTo>
                    <a:cubicBezTo>
                      <a:pt x="15877" y="663979"/>
                      <a:pt x="22404" y="732127"/>
                      <a:pt x="28939" y="788714"/>
                    </a:cubicBezTo>
                    <a:cubicBezTo>
                      <a:pt x="115789" y="729975"/>
                      <a:pt x="436752" y="463148"/>
                      <a:pt x="519803" y="376120"/>
                    </a:cubicBezTo>
                    <a:lnTo>
                      <a:pt x="515341" y="273688"/>
                    </a:lnTo>
                    <a:cubicBezTo>
                      <a:pt x="509292" y="125948"/>
                      <a:pt x="443711" y="27351"/>
                      <a:pt x="403174" y="1214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892AB23A-39BD-4B1E-99F1-AC4DA3B5D965}"/>
                  </a:ext>
                </a:extLst>
              </p:cNvPr>
              <p:cNvSpPr/>
              <p:nvPr/>
            </p:nvSpPr>
            <p:spPr>
              <a:xfrm rot="20687779">
                <a:off x="2783691" y="5457826"/>
                <a:ext cx="1720884" cy="100951"/>
              </a:xfrm>
              <a:prstGeom prst="ellipse">
                <a:avLst/>
              </a:prstGeom>
              <a:solidFill>
                <a:sysClr val="window" lastClr="FFFFFF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DDE2CC09-55C9-4DD4-98B6-135A560B0512}"/>
              </a:ext>
            </a:extLst>
          </p:cNvPr>
          <p:cNvGrpSpPr/>
          <p:nvPr/>
        </p:nvGrpSpPr>
        <p:grpSpPr>
          <a:xfrm>
            <a:off x="6711340" y="3888293"/>
            <a:ext cx="2406782" cy="2404426"/>
            <a:chOff x="462174" y="899362"/>
            <a:chExt cx="2706189" cy="2703542"/>
          </a:xfrm>
        </p:grpSpPr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C32D613D-1D1F-4F19-8993-DFAA908F3771}"/>
                </a:ext>
              </a:extLst>
            </p:cNvPr>
            <p:cNvSpPr/>
            <p:nvPr/>
          </p:nvSpPr>
          <p:spPr>
            <a:xfrm>
              <a:off x="586904" y="1086928"/>
              <a:ext cx="2471468" cy="2471468"/>
            </a:xfrm>
            <a:prstGeom prst="ellipse">
              <a:avLst/>
            </a:prstGeom>
            <a:gradFill flip="none" rotWithShape="1">
              <a:gsLst>
                <a:gs pos="0">
                  <a:srgbClr val="33CC33"/>
                </a:gs>
                <a:gs pos="100000">
                  <a:srgbClr val="006600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4" name="Freeform 11">
              <a:extLst>
                <a:ext uri="{FF2B5EF4-FFF2-40B4-BE49-F238E27FC236}">
                  <a16:creationId xmlns:a16="http://schemas.microsoft.com/office/drawing/2014/main" id="{CE29B41C-C278-45F4-9725-0E96B3E0EFC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2174" y="899362"/>
              <a:ext cx="1542376" cy="1869737"/>
            </a:xfrm>
            <a:custGeom>
              <a:avLst/>
              <a:gdLst>
                <a:gd name="T0" fmla="*/ 79 w 1470"/>
                <a:gd name="T1" fmla="*/ 145 h 1782"/>
                <a:gd name="T2" fmla="*/ 38 w 1470"/>
                <a:gd name="T3" fmla="*/ 253 h 1782"/>
                <a:gd name="T4" fmla="*/ 0 w 1470"/>
                <a:gd name="T5" fmla="*/ 354 h 1782"/>
                <a:gd name="T6" fmla="*/ 40 w 1470"/>
                <a:gd name="T7" fmla="*/ 375 h 1782"/>
                <a:gd name="T8" fmla="*/ 69 w 1470"/>
                <a:gd name="T9" fmla="*/ 364 h 1782"/>
                <a:gd name="T10" fmla="*/ 182 w 1470"/>
                <a:gd name="T11" fmla="*/ 257 h 1782"/>
                <a:gd name="T12" fmla="*/ 243 w 1470"/>
                <a:gd name="T13" fmla="*/ 238 h 1782"/>
                <a:gd name="T14" fmla="*/ 416 w 1470"/>
                <a:gd name="T15" fmla="*/ 397 h 1782"/>
                <a:gd name="T16" fmla="*/ 756 w 1470"/>
                <a:gd name="T17" fmla="*/ 709 h 1782"/>
                <a:gd name="T18" fmla="*/ 794 w 1470"/>
                <a:gd name="T19" fmla="*/ 831 h 1782"/>
                <a:gd name="T20" fmla="*/ 859 w 1470"/>
                <a:gd name="T21" fmla="*/ 1029 h 1782"/>
                <a:gd name="T22" fmla="*/ 926 w 1470"/>
                <a:gd name="T23" fmla="*/ 1376 h 1782"/>
                <a:gd name="T24" fmla="*/ 957 w 1470"/>
                <a:gd name="T25" fmla="*/ 1475 h 1782"/>
                <a:gd name="T26" fmla="*/ 944 w 1470"/>
                <a:gd name="T27" fmla="*/ 1706 h 1782"/>
                <a:gd name="T28" fmla="*/ 922 w 1470"/>
                <a:gd name="T29" fmla="*/ 1765 h 1782"/>
                <a:gd name="T30" fmla="*/ 972 w 1470"/>
                <a:gd name="T31" fmla="*/ 1773 h 1782"/>
                <a:gd name="T32" fmla="*/ 1012 w 1470"/>
                <a:gd name="T33" fmla="*/ 1656 h 1782"/>
                <a:gd name="T34" fmla="*/ 1001 w 1470"/>
                <a:gd name="T35" fmla="*/ 1313 h 1782"/>
                <a:gd name="T36" fmla="*/ 1020 w 1470"/>
                <a:gd name="T37" fmla="*/ 988 h 1782"/>
                <a:gd name="T38" fmla="*/ 1256 w 1470"/>
                <a:gd name="T39" fmla="*/ 1275 h 1782"/>
                <a:gd name="T40" fmla="*/ 1229 w 1470"/>
                <a:gd name="T41" fmla="*/ 1688 h 1782"/>
                <a:gd name="T42" fmla="*/ 1182 w 1470"/>
                <a:gd name="T43" fmla="*/ 1782 h 1782"/>
                <a:gd name="T44" fmla="*/ 1259 w 1470"/>
                <a:gd name="T45" fmla="*/ 1778 h 1782"/>
                <a:gd name="T46" fmla="*/ 1261 w 1470"/>
                <a:gd name="T47" fmla="*/ 1728 h 1782"/>
                <a:gd name="T48" fmla="*/ 1301 w 1470"/>
                <a:gd name="T49" fmla="*/ 1621 h 1782"/>
                <a:gd name="T50" fmla="*/ 1334 w 1470"/>
                <a:gd name="T51" fmla="*/ 1337 h 1782"/>
                <a:gd name="T52" fmla="*/ 1335 w 1470"/>
                <a:gd name="T53" fmla="*/ 1701 h 1782"/>
                <a:gd name="T54" fmla="*/ 1311 w 1470"/>
                <a:gd name="T55" fmla="*/ 1757 h 1782"/>
                <a:gd name="T56" fmla="*/ 1341 w 1470"/>
                <a:gd name="T57" fmla="*/ 1772 h 1782"/>
                <a:gd name="T58" fmla="*/ 1382 w 1470"/>
                <a:gd name="T59" fmla="*/ 1768 h 1782"/>
                <a:gd name="T60" fmla="*/ 1384 w 1470"/>
                <a:gd name="T61" fmla="*/ 1693 h 1782"/>
                <a:gd name="T62" fmla="*/ 1391 w 1470"/>
                <a:gd name="T63" fmla="*/ 1323 h 1782"/>
                <a:gd name="T64" fmla="*/ 1400 w 1470"/>
                <a:gd name="T65" fmla="*/ 1243 h 1782"/>
                <a:gd name="T66" fmla="*/ 1381 w 1470"/>
                <a:gd name="T67" fmla="*/ 1088 h 1782"/>
                <a:gd name="T68" fmla="*/ 1406 w 1470"/>
                <a:gd name="T69" fmla="*/ 1187 h 1782"/>
                <a:gd name="T70" fmla="*/ 1432 w 1470"/>
                <a:gd name="T71" fmla="*/ 1260 h 1782"/>
                <a:gd name="T72" fmla="*/ 1432 w 1470"/>
                <a:gd name="T73" fmla="*/ 1416 h 1782"/>
                <a:gd name="T74" fmla="*/ 1460 w 1470"/>
                <a:gd name="T75" fmla="*/ 1313 h 1782"/>
                <a:gd name="T76" fmla="*/ 1453 w 1470"/>
                <a:gd name="T77" fmla="*/ 1204 h 1782"/>
                <a:gd name="T78" fmla="*/ 1419 w 1470"/>
                <a:gd name="T79" fmla="*/ 1107 h 1782"/>
                <a:gd name="T80" fmla="*/ 1419 w 1470"/>
                <a:gd name="T81" fmla="*/ 820 h 1782"/>
                <a:gd name="T82" fmla="*/ 1353 w 1470"/>
                <a:gd name="T83" fmla="*/ 688 h 1782"/>
                <a:gd name="T84" fmla="*/ 1201 w 1470"/>
                <a:gd name="T85" fmla="*/ 587 h 1782"/>
                <a:gd name="T86" fmla="*/ 1006 w 1470"/>
                <a:gd name="T87" fmla="*/ 470 h 1782"/>
                <a:gd name="T88" fmla="*/ 894 w 1470"/>
                <a:gd name="T89" fmla="*/ 417 h 1782"/>
                <a:gd name="T90" fmla="*/ 785 w 1470"/>
                <a:gd name="T91" fmla="*/ 391 h 1782"/>
                <a:gd name="T92" fmla="*/ 654 w 1470"/>
                <a:gd name="T93" fmla="*/ 336 h 1782"/>
                <a:gd name="T94" fmla="*/ 556 w 1470"/>
                <a:gd name="T95" fmla="*/ 276 h 1782"/>
                <a:gd name="T96" fmla="*/ 463 w 1470"/>
                <a:gd name="T97" fmla="*/ 235 h 1782"/>
                <a:gd name="T98" fmla="*/ 301 w 1470"/>
                <a:gd name="T99" fmla="*/ 106 h 1782"/>
                <a:gd name="T100" fmla="*/ 266 w 1470"/>
                <a:gd name="T101" fmla="*/ 95 h 1782"/>
                <a:gd name="T102" fmla="*/ 229 w 1470"/>
                <a:gd name="T103" fmla="*/ 86 h 1782"/>
                <a:gd name="T104" fmla="*/ 200 w 1470"/>
                <a:gd name="T105" fmla="*/ 67 h 1782"/>
                <a:gd name="T106" fmla="*/ 163 w 1470"/>
                <a:gd name="T107" fmla="*/ 48 h 1782"/>
                <a:gd name="T108" fmla="*/ 159 w 1470"/>
                <a:gd name="T109" fmla="*/ 3 h 1782"/>
                <a:gd name="T110" fmla="*/ 140 w 1470"/>
                <a:gd name="T111" fmla="*/ 11 h 1782"/>
                <a:gd name="T112" fmla="*/ 126 w 1470"/>
                <a:gd name="T113" fmla="*/ 23 h 1782"/>
                <a:gd name="T114" fmla="*/ 123 w 1470"/>
                <a:gd name="T115" fmla="*/ 84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0" h="1782">
                  <a:moveTo>
                    <a:pt x="123" y="84"/>
                  </a:moveTo>
                  <a:lnTo>
                    <a:pt x="123" y="84"/>
                  </a:lnTo>
                  <a:lnTo>
                    <a:pt x="119" y="86"/>
                  </a:lnTo>
                  <a:lnTo>
                    <a:pt x="103" y="101"/>
                  </a:lnTo>
                  <a:lnTo>
                    <a:pt x="103" y="101"/>
                  </a:lnTo>
                  <a:lnTo>
                    <a:pt x="93" y="114"/>
                  </a:lnTo>
                  <a:lnTo>
                    <a:pt x="85" y="129"/>
                  </a:lnTo>
                  <a:lnTo>
                    <a:pt x="79" y="145"/>
                  </a:lnTo>
                  <a:lnTo>
                    <a:pt x="76" y="161"/>
                  </a:lnTo>
                  <a:lnTo>
                    <a:pt x="76" y="161"/>
                  </a:lnTo>
                  <a:lnTo>
                    <a:pt x="75" y="176"/>
                  </a:lnTo>
                  <a:lnTo>
                    <a:pt x="71" y="192"/>
                  </a:lnTo>
                  <a:lnTo>
                    <a:pt x="63" y="209"/>
                  </a:lnTo>
                  <a:lnTo>
                    <a:pt x="53" y="228"/>
                  </a:lnTo>
                  <a:lnTo>
                    <a:pt x="53" y="228"/>
                  </a:lnTo>
                  <a:lnTo>
                    <a:pt x="38" y="253"/>
                  </a:lnTo>
                  <a:lnTo>
                    <a:pt x="23" y="281"/>
                  </a:lnTo>
                  <a:lnTo>
                    <a:pt x="12" y="309"/>
                  </a:lnTo>
                  <a:lnTo>
                    <a:pt x="7" y="319"/>
                  </a:lnTo>
                  <a:lnTo>
                    <a:pt x="6" y="326"/>
                  </a:lnTo>
                  <a:lnTo>
                    <a:pt x="6" y="326"/>
                  </a:lnTo>
                  <a:lnTo>
                    <a:pt x="3" y="338"/>
                  </a:lnTo>
                  <a:lnTo>
                    <a:pt x="0" y="348"/>
                  </a:lnTo>
                  <a:lnTo>
                    <a:pt x="0" y="354"/>
                  </a:lnTo>
                  <a:lnTo>
                    <a:pt x="1" y="359"/>
                  </a:lnTo>
                  <a:lnTo>
                    <a:pt x="4" y="364"/>
                  </a:lnTo>
                  <a:lnTo>
                    <a:pt x="10" y="369"/>
                  </a:lnTo>
                  <a:lnTo>
                    <a:pt x="10" y="369"/>
                  </a:lnTo>
                  <a:lnTo>
                    <a:pt x="18" y="372"/>
                  </a:lnTo>
                  <a:lnTo>
                    <a:pt x="23" y="375"/>
                  </a:lnTo>
                  <a:lnTo>
                    <a:pt x="34" y="375"/>
                  </a:lnTo>
                  <a:lnTo>
                    <a:pt x="40" y="375"/>
                  </a:lnTo>
                  <a:lnTo>
                    <a:pt x="43" y="373"/>
                  </a:lnTo>
                  <a:lnTo>
                    <a:pt x="43" y="373"/>
                  </a:lnTo>
                  <a:lnTo>
                    <a:pt x="41" y="375"/>
                  </a:lnTo>
                  <a:lnTo>
                    <a:pt x="44" y="375"/>
                  </a:lnTo>
                  <a:lnTo>
                    <a:pt x="53" y="373"/>
                  </a:lnTo>
                  <a:lnTo>
                    <a:pt x="53" y="373"/>
                  </a:lnTo>
                  <a:lnTo>
                    <a:pt x="60" y="370"/>
                  </a:lnTo>
                  <a:lnTo>
                    <a:pt x="69" y="364"/>
                  </a:lnTo>
                  <a:lnTo>
                    <a:pt x="78" y="356"/>
                  </a:lnTo>
                  <a:lnTo>
                    <a:pt x="87" y="345"/>
                  </a:lnTo>
                  <a:lnTo>
                    <a:pt x="106" y="323"/>
                  </a:lnTo>
                  <a:lnTo>
                    <a:pt x="115" y="313"/>
                  </a:lnTo>
                  <a:lnTo>
                    <a:pt x="125" y="304"/>
                  </a:lnTo>
                  <a:lnTo>
                    <a:pt x="125" y="304"/>
                  </a:lnTo>
                  <a:lnTo>
                    <a:pt x="150" y="282"/>
                  </a:lnTo>
                  <a:lnTo>
                    <a:pt x="182" y="257"/>
                  </a:lnTo>
                  <a:lnTo>
                    <a:pt x="197" y="245"/>
                  </a:lnTo>
                  <a:lnTo>
                    <a:pt x="212" y="236"/>
                  </a:lnTo>
                  <a:lnTo>
                    <a:pt x="223" y="232"/>
                  </a:lnTo>
                  <a:lnTo>
                    <a:pt x="228" y="231"/>
                  </a:lnTo>
                  <a:lnTo>
                    <a:pt x="232" y="231"/>
                  </a:lnTo>
                  <a:lnTo>
                    <a:pt x="232" y="231"/>
                  </a:lnTo>
                  <a:lnTo>
                    <a:pt x="238" y="234"/>
                  </a:lnTo>
                  <a:lnTo>
                    <a:pt x="243" y="238"/>
                  </a:lnTo>
                  <a:lnTo>
                    <a:pt x="253" y="256"/>
                  </a:lnTo>
                  <a:lnTo>
                    <a:pt x="262" y="267"/>
                  </a:lnTo>
                  <a:lnTo>
                    <a:pt x="275" y="282"/>
                  </a:lnTo>
                  <a:lnTo>
                    <a:pt x="294" y="298"/>
                  </a:lnTo>
                  <a:lnTo>
                    <a:pt x="319" y="319"/>
                  </a:lnTo>
                  <a:lnTo>
                    <a:pt x="319" y="319"/>
                  </a:lnTo>
                  <a:lnTo>
                    <a:pt x="359" y="350"/>
                  </a:lnTo>
                  <a:lnTo>
                    <a:pt x="416" y="397"/>
                  </a:lnTo>
                  <a:lnTo>
                    <a:pt x="554" y="514"/>
                  </a:lnTo>
                  <a:lnTo>
                    <a:pt x="623" y="575"/>
                  </a:lnTo>
                  <a:lnTo>
                    <a:pt x="682" y="626"/>
                  </a:lnTo>
                  <a:lnTo>
                    <a:pt x="725" y="666"/>
                  </a:lnTo>
                  <a:lnTo>
                    <a:pt x="737" y="679"/>
                  </a:lnTo>
                  <a:lnTo>
                    <a:pt x="744" y="688"/>
                  </a:lnTo>
                  <a:lnTo>
                    <a:pt x="744" y="688"/>
                  </a:lnTo>
                  <a:lnTo>
                    <a:pt x="756" y="709"/>
                  </a:lnTo>
                  <a:lnTo>
                    <a:pt x="767" y="731"/>
                  </a:lnTo>
                  <a:lnTo>
                    <a:pt x="773" y="742"/>
                  </a:lnTo>
                  <a:lnTo>
                    <a:pt x="778" y="754"/>
                  </a:lnTo>
                  <a:lnTo>
                    <a:pt x="782" y="766"/>
                  </a:lnTo>
                  <a:lnTo>
                    <a:pt x="785" y="779"/>
                  </a:lnTo>
                  <a:lnTo>
                    <a:pt x="785" y="779"/>
                  </a:lnTo>
                  <a:lnTo>
                    <a:pt x="789" y="806"/>
                  </a:lnTo>
                  <a:lnTo>
                    <a:pt x="794" y="831"/>
                  </a:lnTo>
                  <a:lnTo>
                    <a:pt x="800" y="854"/>
                  </a:lnTo>
                  <a:lnTo>
                    <a:pt x="807" y="876"/>
                  </a:lnTo>
                  <a:lnTo>
                    <a:pt x="807" y="876"/>
                  </a:lnTo>
                  <a:lnTo>
                    <a:pt x="832" y="940"/>
                  </a:lnTo>
                  <a:lnTo>
                    <a:pt x="851" y="985"/>
                  </a:lnTo>
                  <a:lnTo>
                    <a:pt x="851" y="985"/>
                  </a:lnTo>
                  <a:lnTo>
                    <a:pt x="854" y="1007"/>
                  </a:lnTo>
                  <a:lnTo>
                    <a:pt x="859" y="1029"/>
                  </a:lnTo>
                  <a:lnTo>
                    <a:pt x="859" y="1029"/>
                  </a:lnTo>
                  <a:lnTo>
                    <a:pt x="925" y="1220"/>
                  </a:lnTo>
                  <a:lnTo>
                    <a:pt x="925" y="1220"/>
                  </a:lnTo>
                  <a:lnTo>
                    <a:pt x="925" y="1234"/>
                  </a:lnTo>
                  <a:lnTo>
                    <a:pt x="926" y="1262"/>
                  </a:lnTo>
                  <a:lnTo>
                    <a:pt x="926" y="1313"/>
                  </a:lnTo>
                  <a:lnTo>
                    <a:pt x="926" y="1376"/>
                  </a:lnTo>
                  <a:lnTo>
                    <a:pt x="926" y="1376"/>
                  </a:lnTo>
                  <a:lnTo>
                    <a:pt x="928" y="1385"/>
                  </a:lnTo>
                  <a:lnTo>
                    <a:pt x="931" y="1397"/>
                  </a:lnTo>
                  <a:lnTo>
                    <a:pt x="941" y="1422"/>
                  </a:lnTo>
                  <a:lnTo>
                    <a:pt x="947" y="1435"/>
                  </a:lnTo>
                  <a:lnTo>
                    <a:pt x="953" y="1448"/>
                  </a:lnTo>
                  <a:lnTo>
                    <a:pt x="956" y="1462"/>
                  </a:lnTo>
                  <a:lnTo>
                    <a:pt x="957" y="1475"/>
                  </a:lnTo>
                  <a:lnTo>
                    <a:pt x="957" y="1475"/>
                  </a:lnTo>
                  <a:lnTo>
                    <a:pt x="959" y="1572"/>
                  </a:lnTo>
                  <a:lnTo>
                    <a:pt x="959" y="1623"/>
                  </a:lnTo>
                  <a:lnTo>
                    <a:pt x="959" y="1643"/>
                  </a:lnTo>
                  <a:lnTo>
                    <a:pt x="957" y="1651"/>
                  </a:lnTo>
                  <a:lnTo>
                    <a:pt x="957" y="1651"/>
                  </a:lnTo>
                  <a:lnTo>
                    <a:pt x="951" y="1672"/>
                  </a:lnTo>
                  <a:lnTo>
                    <a:pt x="947" y="1687"/>
                  </a:lnTo>
                  <a:lnTo>
                    <a:pt x="944" y="1706"/>
                  </a:lnTo>
                  <a:lnTo>
                    <a:pt x="944" y="1706"/>
                  </a:lnTo>
                  <a:lnTo>
                    <a:pt x="941" y="1723"/>
                  </a:lnTo>
                  <a:lnTo>
                    <a:pt x="939" y="1734"/>
                  </a:lnTo>
                  <a:lnTo>
                    <a:pt x="939" y="1741"/>
                  </a:lnTo>
                  <a:lnTo>
                    <a:pt x="938" y="1746"/>
                  </a:lnTo>
                  <a:lnTo>
                    <a:pt x="938" y="1746"/>
                  </a:lnTo>
                  <a:lnTo>
                    <a:pt x="925" y="1760"/>
                  </a:lnTo>
                  <a:lnTo>
                    <a:pt x="922" y="1765"/>
                  </a:lnTo>
                  <a:lnTo>
                    <a:pt x="920" y="1769"/>
                  </a:lnTo>
                  <a:lnTo>
                    <a:pt x="920" y="1773"/>
                  </a:lnTo>
                  <a:lnTo>
                    <a:pt x="923" y="1775"/>
                  </a:lnTo>
                  <a:lnTo>
                    <a:pt x="923" y="1775"/>
                  </a:lnTo>
                  <a:lnTo>
                    <a:pt x="928" y="1776"/>
                  </a:lnTo>
                  <a:lnTo>
                    <a:pt x="935" y="1778"/>
                  </a:lnTo>
                  <a:lnTo>
                    <a:pt x="953" y="1776"/>
                  </a:lnTo>
                  <a:lnTo>
                    <a:pt x="972" y="1773"/>
                  </a:lnTo>
                  <a:lnTo>
                    <a:pt x="1000" y="1731"/>
                  </a:lnTo>
                  <a:lnTo>
                    <a:pt x="1000" y="1731"/>
                  </a:lnTo>
                  <a:lnTo>
                    <a:pt x="1003" y="1725"/>
                  </a:lnTo>
                  <a:lnTo>
                    <a:pt x="1006" y="1716"/>
                  </a:lnTo>
                  <a:lnTo>
                    <a:pt x="1009" y="1704"/>
                  </a:lnTo>
                  <a:lnTo>
                    <a:pt x="1009" y="1704"/>
                  </a:lnTo>
                  <a:lnTo>
                    <a:pt x="1010" y="1679"/>
                  </a:lnTo>
                  <a:lnTo>
                    <a:pt x="1012" y="1656"/>
                  </a:lnTo>
                  <a:lnTo>
                    <a:pt x="1012" y="1616"/>
                  </a:lnTo>
                  <a:lnTo>
                    <a:pt x="1012" y="1616"/>
                  </a:lnTo>
                  <a:lnTo>
                    <a:pt x="1006" y="1423"/>
                  </a:lnTo>
                  <a:lnTo>
                    <a:pt x="1006" y="1423"/>
                  </a:lnTo>
                  <a:lnTo>
                    <a:pt x="1006" y="1370"/>
                  </a:lnTo>
                  <a:lnTo>
                    <a:pt x="1004" y="1338"/>
                  </a:lnTo>
                  <a:lnTo>
                    <a:pt x="1001" y="1313"/>
                  </a:lnTo>
                  <a:lnTo>
                    <a:pt x="1001" y="1313"/>
                  </a:lnTo>
                  <a:lnTo>
                    <a:pt x="998" y="1273"/>
                  </a:lnTo>
                  <a:lnTo>
                    <a:pt x="994" y="1207"/>
                  </a:lnTo>
                  <a:lnTo>
                    <a:pt x="989" y="1112"/>
                  </a:lnTo>
                  <a:lnTo>
                    <a:pt x="989" y="1112"/>
                  </a:lnTo>
                  <a:lnTo>
                    <a:pt x="992" y="1090"/>
                  </a:lnTo>
                  <a:lnTo>
                    <a:pt x="997" y="1054"/>
                  </a:lnTo>
                  <a:lnTo>
                    <a:pt x="1004" y="1004"/>
                  </a:lnTo>
                  <a:lnTo>
                    <a:pt x="1020" y="988"/>
                  </a:lnTo>
                  <a:lnTo>
                    <a:pt x="1144" y="1009"/>
                  </a:lnTo>
                  <a:lnTo>
                    <a:pt x="1144" y="1009"/>
                  </a:lnTo>
                  <a:lnTo>
                    <a:pt x="1182" y="1070"/>
                  </a:lnTo>
                  <a:lnTo>
                    <a:pt x="1209" y="1113"/>
                  </a:lnTo>
                  <a:lnTo>
                    <a:pt x="1223" y="1138"/>
                  </a:lnTo>
                  <a:lnTo>
                    <a:pt x="1223" y="1138"/>
                  </a:lnTo>
                  <a:lnTo>
                    <a:pt x="1242" y="1220"/>
                  </a:lnTo>
                  <a:lnTo>
                    <a:pt x="1256" y="1275"/>
                  </a:lnTo>
                  <a:lnTo>
                    <a:pt x="1260" y="1303"/>
                  </a:lnTo>
                  <a:lnTo>
                    <a:pt x="1260" y="1303"/>
                  </a:lnTo>
                  <a:lnTo>
                    <a:pt x="1250" y="1616"/>
                  </a:lnTo>
                  <a:lnTo>
                    <a:pt x="1250" y="1616"/>
                  </a:lnTo>
                  <a:lnTo>
                    <a:pt x="1248" y="1632"/>
                  </a:lnTo>
                  <a:lnTo>
                    <a:pt x="1242" y="1651"/>
                  </a:lnTo>
                  <a:lnTo>
                    <a:pt x="1236" y="1669"/>
                  </a:lnTo>
                  <a:lnTo>
                    <a:pt x="1229" y="1688"/>
                  </a:lnTo>
                  <a:lnTo>
                    <a:pt x="1216" y="1718"/>
                  </a:lnTo>
                  <a:lnTo>
                    <a:pt x="1209" y="1729"/>
                  </a:lnTo>
                  <a:lnTo>
                    <a:pt x="1209" y="1729"/>
                  </a:lnTo>
                  <a:lnTo>
                    <a:pt x="1192" y="1756"/>
                  </a:lnTo>
                  <a:lnTo>
                    <a:pt x="1182" y="1773"/>
                  </a:lnTo>
                  <a:lnTo>
                    <a:pt x="1181" y="1779"/>
                  </a:lnTo>
                  <a:lnTo>
                    <a:pt x="1181" y="1782"/>
                  </a:lnTo>
                  <a:lnTo>
                    <a:pt x="1182" y="1782"/>
                  </a:lnTo>
                  <a:lnTo>
                    <a:pt x="1182" y="1782"/>
                  </a:lnTo>
                  <a:lnTo>
                    <a:pt x="1211" y="1779"/>
                  </a:lnTo>
                  <a:lnTo>
                    <a:pt x="1234" y="1778"/>
                  </a:lnTo>
                  <a:lnTo>
                    <a:pt x="1234" y="1778"/>
                  </a:lnTo>
                  <a:lnTo>
                    <a:pt x="1244" y="1778"/>
                  </a:lnTo>
                  <a:lnTo>
                    <a:pt x="1253" y="1778"/>
                  </a:lnTo>
                  <a:lnTo>
                    <a:pt x="1259" y="1778"/>
                  </a:lnTo>
                  <a:lnTo>
                    <a:pt x="1259" y="1778"/>
                  </a:lnTo>
                  <a:lnTo>
                    <a:pt x="1260" y="1775"/>
                  </a:lnTo>
                  <a:lnTo>
                    <a:pt x="1261" y="1771"/>
                  </a:lnTo>
                  <a:lnTo>
                    <a:pt x="1261" y="1757"/>
                  </a:lnTo>
                  <a:lnTo>
                    <a:pt x="1260" y="1744"/>
                  </a:lnTo>
                  <a:lnTo>
                    <a:pt x="1259" y="1737"/>
                  </a:lnTo>
                  <a:lnTo>
                    <a:pt x="1259" y="1737"/>
                  </a:lnTo>
                  <a:lnTo>
                    <a:pt x="1259" y="1734"/>
                  </a:lnTo>
                  <a:lnTo>
                    <a:pt x="1261" y="1728"/>
                  </a:lnTo>
                  <a:lnTo>
                    <a:pt x="1270" y="1715"/>
                  </a:lnTo>
                  <a:lnTo>
                    <a:pt x="1282" y="1697"/>
                  </a:lnTo>
                  <a:lnTo>
                    <a:pt x="1286" y="1688"/>
                  </a:lnTo>
                  <a:lnTo>
                    <a:pt x="1289" y="1681"/>
                  </a:lnTo>
                  <a:lnTo>
                    <a:pt x="1289" y="1681"/>
                  </a:lnTo>
                  <a:lnTo>
                    <a:pt x="1294" y="1662"/>
                  </a:lnTo>
                  <a:lnTo>
                    <a:pt x="1298" y="1641"/>
                  </a:lnTo>
                  <a:lnTo>
                    <a:pt x="1301" y="1621"/>
                  </a:lnTo>
                  <a:lnTo>
                    <a:pt x="1301" y="1604"/>
                  </a:lnTo>
                  <a:lnTo>
                    <a:pt x="1301" y="1468"/>
                  </a:lnTo>
                  <a:lnTo>
                    <a:pt x="1301" y="1468"/>
                  </a:lnTo>
                  <a:lnTo>
                    <a:pt x="1303" y="1459"/>
                  </a:lnTo>
                  <a:lnTo>
                    <a:pt x="1307" y="1441"/>
                  </a:lnTo>
                  <a:lnTo>
                    <a:pt x="1317" y="1397"/>
                  </a:lnTo>
                  <a:lnTo>
                    <a:pt x="1334" y="1337"/>
                  </a:lnTo>
                  <a:lnTo>
                    <a:pt x="1334" y="1337"/>
                  </a:lnTo>
                  <a:lnTo>
                    <a:pt x="1341" y="1534"/>
                  </a:lnTo>
                  <a:lnTo>
                    <a:pt x="1341" y="1534"/>
                  </a:lnTo>
                  <a:lnTo>
                    <a:pt x="1347" y="1648"/>
                  </a:lnTo>
                  <a:lnTo>
                    <a:pt x="1347" y="1648"/>
                  </a:lnTo>
                  <a:lnTo>
                    <a:pt x="1342" y="1671"/>
                  </a:lnTo>
                  <a:lnTo>
                    <a:pt x="1336" y="1694"/>
                  </a:lnTo>
                  <a:lnTo>
                    <a:pt x="1336" y="1694"/>
                  </a:lnTo>
                  <a:lnTo>
                    <a:pt x="1335" y="1701"/>
                  </a:lnTo>
                  <a:lnTo>
                    <a:pt x="1329" y="1713"/>
                  </a:lnTo>
                  <a:lnTo>
                    <a:pt x="1323" y="1726"/>
                  </a:lnTo>
                  <a:lnTo>
                    <a:pt x="1320" y="1737"/>
                  </a:lnTo>
                  <a:lnTo>
                    <a:pt x="1320" y="1737"/>
                  </a:lnTo>
                  <a:lnTo>
                    <a:pt x="1317" y="1744"/>
                  </a:lnTo>
                  <a:lnTo>
                    <a:pt x="1313" y="1751"/>
                  </a:lnTo>
                  <a:lnTo>
                    <a:pt x="1311" y="1754"/>
                  </a:lnTo>
                  <a:lnTo>
                    <a:pt x="1311" y="1757"/>
                  </a:lnTo>
                  <a:lnTo>
                    <a:pt x="1313" y="1759"/>
                  </a:lnTo>
                  <a:lnTo>
                    <a:pt x="1314" y="1760"/>
                  </a:lnTo>
                  <a:lnTo>
                    <a:pt x="1314" y="1760"/>
                  </a:lnTo>
                  <a:lnTo>
                    <a:pt x="1328" y="1762"/>
                  </a:lnTo>
                  <a:lnTo>
                    <a:pt x="1332" y="1762"/>
                  </a:lnTo>
                  <a:lnTo>
                    <a:pt x="1332" y="1762"/>
                  </a:lnTo>
                  <a:lnTo>
                    <a:pt x="1335" y="1765"/>
                  </a:lnTo>
                  <a:lnTo>
                    <a:pt x="1341" y="1772"/>
                  </a:lnTo>
                  <a:lnTo>
                    <a:pt x="1345" y="1775"/>
                  </a:lnTo>
                  <a:lnTo>
                    <a:pt x="1350" y="1778"/>
                  </a:lnTo>
                  <a:lnTo>
                    <a:pt x="1354" y="1779"/>
                  </a:lnTo>
                  <a:lnTo>
                    <a:pt x="1360" y="1779"/>
                  </a:lnTo>
                  <a:lnTo>
                    <a:pt x="1360" y="1779"/>
                  </a:lnTo>
                  <a:lnTo>
                    <a:pt x="1370" y="1775"/>
                  </a:lnTo>
                  <a:lnTo>
                    <a:pt x="1378" y="1772"/>
                  </a:lnTo>
                  <a:lnTo>
                    <a:pt x="1382" y="1768"/>
                  </a:lnTo>
                  <a:lnTo>
                    <a:pt x="1388" y="1762"/>
                  </a:lnTo>
                  <a:lnTo>
                    <a:pt x="1391" y="1756"/>
                  </a:lnTo>
                  <a:lnTo>
                    <a:pt x="1392" y="1748"/>
                  </a:lnTo>
                  <a:lnTo>
                    <a:pt x="1392" y="1740"/>
                  </a:lnTo>
                  <a:lnTo>
                    <a:pt x="1392" y="1740"/>
                  </a:lnTo>
                  <a:lnTo>
                    <a:pt x="1385" y="1713"/>
                  </a:lnTo>
                  <a:lnTo>
                    <a:pt x="1384" y="1703"/>
                  </a:lnTo>
                  <a:lnTo>
                    <a:pt x="1384" y="1693"/>
                  </a:lnTo>
                  <a:lnTo>
                    <a:pt x="1384" y="1693"/>
                  </a:lnTo>
                  <a:lnTo>
                    <a:pt x="1384" y="1678"/>
                  </a:lnTo>
                  <a:lnTo>
                    <a:pt x="1385" y="1662"/>
                  </a:lnTo>
                  <a:lnTo>
                    <a:pt x="1385" y="1584"/>
                  </a:lnTo>
                  <a:lnTo>
                    <a:pt x="1385" y="1368"/>
                  </a:lnTo>
                  <a:lnTo>
                    <a:pt x="1385" y="1368"/>
                  </a:lnTo>
                  <a:lnTo>
                    <a:pt x="1386" y="1347"/>
                  </a:lnTo>
                  <a:lnTo>
                    <a:pt x="1391" y="1323"/>
                  </a:lnTo>
                  <a:lnTo>
                    <a:pt x="1397" y="1297"/>
                  </a:lnTo>
                  <a:lnTo>
                    <a:pt x="1397" y="1297"/>
                  </a:lnTo>
                  <a:lnTo>
                    <a:pt x="1398" y="1291"/>
                  </a:lnTo>
                  <a:lnTo>
                    <a:pt x="1403" y="1278"/>
                  </a:lnTo>
                  <a:lnTo>
                    <a:pt x="1404" y="1269"/>
                  </a:lnTo>
                  <a:lnTo>
                    <a:pt x="1404" y="1260"/>
                  </a:lnTo>
                  <a:lnTo>
                    <a:pt x="1403" y="1250"/>
                  </a:lnTo>
                  <a:lnTo>
                    <a:pt x="1400" y="1243"/>
                  </a:lnTo>
                  <a:lnTo>
                    <a:pt x="1400" y="1243"/>
                  </a:lnTo>
                  <a:lnTo>
                    <a:pt x="1397" y="1231"/>
                  </a:lnTo>
                  <a:lnTo>
                    <a:pt x="1392" y="1215"/>
                  </a:lnTo>
                  <a:lnTo>
                    <a:pt x="1385" y="1173"/>
                  </a:lnTo>
                  <a:lnTo>
                    <a:pt x="1379" y="1135"/>
                  </a:lnTo>
                  <a:lnTo>
                    <a:pt x="1376" y="1115"/>
                  </a:lnTo>
                  <a:lnTo>
                    <a:pt x="1376" y="1115"/>
                  </a:lnTo>
                  <a:lnTo>
                    <a:pt x="1381" y="1088"/>
                  </a:lnTo>
                  <a:lnTo>
                    <a:pt x="1389" y="1040"/>
                  </a:lnTo>
                  <a:lnTo>
                    <a:pt x="1403" y="972"/>
                  </a:lnTo>
                  <a:lnTo>
                    <a:pt x="1410" y="1157"/>
                  </a:lnTo>
                  <a:lnTo>
                    <a:pt x="1410" y="1157"/>
                  </a:lnTo>
                  <a:lnTo>
                    <a:pt x="1408" y="1162"/>
                  </a:lnTo>
                  <a:lnTo>
                    <a:pt x="1406" y="1172"/>
                  </a:lnTo>
                  <a:lnTo>
                    <a:pt x="1406" y="1179"/>
                  </a:lnTo>
                  <a:lnTo>
                    <a:pt x="1406" y="1187"/>
                  </a:lnTo>
                  <a:lnTo>
                    <a:pt x="1407" y="1195"/>
                  </a:lnTo>
                  <a:lnTo>
                    <a:pt x="1410" y="1204"/>
                  </a:lnTo>
                  <a:lnTo>
                    <a:pt x="1410" y="1204"/>
                  </a:lnTo>
                  <a:lnTo>
                    <a:pt x="1426" y="1234"/>
                  </a:lnTo>
                  <a:lnTo>
                    <a:pt x="1431" y="1244"/>
                  </a:lnTo>
                  <a:lnTo>
                    <a:pt x="1432" y="1254"/>
                  </a:lnTo>
                  <a:lnTo>
                    <a:pt x="1432" y="1254"/>
                  </a:lnTo>
                  <a:lnTo>
                    <a:pt x="1432" y="1260"/>
                  </a:lnTo>
                  <a:lnTo>
                    <a:pt x="1432" y="1272"/>
                  </a:lnTo>
                  <a:lnTo>
                    <a:pt x="1428" y="1304"/>
                  </a:lnTo>
                  <a:lnTo>
                    <a:pt x="1423" y="1343"/>
                  </a:lnTo>
                  <a:lnTo>
                    <a:pt x="1423" y="1360"/>
                  </a:lnTo>
                  <a:lnTo>
                    <a:pt x="1425" y="1376"/>
                  </a:lnTo>
                  <a:lnTo>
                    <a:pt x="1425" y="1376"/>
                  </a:lnTo>
                  <a:lnTo>
                    <a:pt x="1428" y="1400"/>
                  </a:lnTo>
                  <a:lnTo>
                    <a:pt x="1432" y="1416"/>
                  </a:lnTo>
                  <a:lnTo>
                    <a:pt x="1436" y="1428"/>
                  </a:lnTo>
                  <a:lnTo>
                    <a:pt x="1439" y="1401"/>
                  </a:lnTo>
                  <a:lnTo>
                    <a:pt x="1451" y="1423"/>
                  </a:lnTo>
                  <a:lnTo>
                    <a:pt x="1451" y="1351"/>
                  </a:lnTo>
                  <a:lnTo>
                    <a:pt x="1451" y="1351"/>
                  </a:lnTo>
                  <a:lnTo>
                    <a:pt x="1453" y="1343"/>
                  </a:lnTo>
                  <a:lnTo>
                    <a:pt x="1454" y="1332"/>
                  </a:lnTo>
                  <a:lnTo>
                    <a:pt x="1460" y="1313"/>
                  </a:lnTo>
                  <a:lnTo>
                    <a:pt x="1466" y="1290"/>
                  </a:lnTo>
                  <a:lnTo>
                    <a:pt x="1469" y="1278"/>
                  </a:lnTo>
                  <a:lnTo>
                    <a:pt x="1470" y="1266"/>
                  </a:lnTo>
                  <a:lnTo>
                    <a:pt x="1470" y="1266"/>
                  </a:lnTo>
                  <a:lnTo>
                    <a:pt x="1469" y="1251"/>
                  </a:lnTo>
                  <a:lnTo>
                    <a:pt x="1466" y="1237"/>
                  </a:lnTo>
                  <a:lnTo>
                    <a:pt x="1460" y="1220"/>
                  </a:lnTo>
                  <a:lnTo>
                    <a:pt x="1453" y="1204"/>
                  </a:lnTo>
                  <a:lnTo>
                    <a:pt x="1439" y="1175"/>
                  </a:lnTo>
                  <a:lnTo>
                    <a:pt x="1433" y="1165"/>
                  </a:lnTo>
                  <a:lnTo>
                    <a:pt x="1431" y="1156"/>
                  </a:lnTo>
                  <a:lnTo>
                    <a:pt x="1431" y="1156"/>
                  </a:lnTo>
                  <a:lnTo>
                    <a:pt x="1423" y="1129"/>
                  </a:lnTo>
                  <a:lnTo>
                    <a:pt x="1420" y="1118"/>
                  </a:lnTo>
                  <a:lnTo>
                    <a:pt x="1419" y="1107"/>
                  </a:lnTo>
                  <a:lnTo>
                    <a:pt x="1419" y="1107"/>
                  </a:lnTo>
                  <a:lnTo>
                    <a:pt x="1419" y="1009"/>
                  </a:lnTo>
                  <a:lnTo>
                    <a:pt x="1420" y="940"/>
                  </a:lnTo>
                  <a:lnTo>
                    <a:pt x="1422" y="892"/>
                  </a:lnTo>
                  <a:lnTo>
                    <a:pt x="1422" y="892"/>
                  </a:lnTo>
                  <a:lnTo>
                    <a:pt x="1423" y="863"/>
                  </a:lnTo>
                  <a:lnTo>
                    <a:pt x="1423" y="850"/>
                  </a:lnTo>
                  <a:lnTo>
                    <a:pt x="1422" y="835"/>
                  </a:lnTo>
                  <a:lnTo>
                    <a:pt x="1419" y="820"/>
                  </a:lnTo>
                  <a:lnTo>
                    <a:pt x="1416" y="806"/>
                  </a:lnTo>
                  <a:lnTo>
                    <a:pt x="1411" y="792"/>
                  </a:lnTo>
                  <a:lnTo>
                    <a:pt x="1406" y="778"/>
                  </a:lnTo>
                  <a:lnTo>
                    <a:pt x="1406" y="778"/>
                  </a:lnTo>
                  <a:lnTo>
                    <a:pt x="1389" y="745"/>
                  </a:lnTo>
                  <a:lnTo>
                    <a:pt x="1379" y="726"/>
                  </a:lnTo>
                  <a:lnTo>
                    <a:pt x="1366" y="707"/>
                  </a:lnTo>
                  <a:lnTo>
                    <a:pt x="1353" y="688"/>
                  </a:lnTo>
                  <a:lnTo>
                    <a:pt x="1336" y="669"/>
                  </a:lnTo>
                  <a:lnTo>
                    <a:pt x="1320" y="653"/>
                  </a:lnTo>
                  <a:lnTo>
                    <a:pt x="1301" y="637"/>
                  </a:lnTo>
                  <a:lnTo>
                    <a:pt x="1301" y="637"/>
                  </a:lnTo>
                  <a:lnTo>
                    <a:pt x="1282" y="625"/>
                  </a:lnTo>
                  <a:lnTo>
                    <a:pt x="1264" y="614"/>
                  </a:lnTo>
                  <a:lnTo>
                    <a:pt x="1223" y="597"/>
                  </a:lnTo>
                  <a:lnTo>
                    <a:pt x="1201" y="587"/>
                  </a:lnTo>
                  <a:lnTo>
                    <a:pt x="1175" y="575"/>
                  </a:lnTo>
                  <a:lnTo>
                    <a:pt x="1145" y="557"/>
                  </a:lnTo>
                  <a:lnTo>
                    <a:pt x="1110" y="535"/>
                  </a:lnTo>
                  <a:lnTo>
                    <a:pt x="1110" y="535"/>
                  </a:lnTo>
                  <a:lnTo>
                    <a:pt x="1076" y="512"/>
                  </a:lnTo>
                  <a:lnTo>
                    <a:pt x="1048" y="494"/>
                  </a:lnTo>
                  <a:lnTo>
                    <a:pt x="1025" y="481"/>
                  </a:lnTo>
                  <a:lnTo>
                    <a:pt x="1006" y="470"/>
                  </a:lnTo>
                  <a:lnTo>
                    <a:pt x="978" y="456"/>
                  </a:lnTo>
                  <a:lnTo>
                    <a:pt x="959" y="447"/>
                  </a:lnTo>
                  <a:lnTo>
                    <a:pt x="959" y="447"/>
                  </a:lnTo>
                  <a:lnTo>
                    <a:pt x="942" y="438"/>
                  </a:lnTo>
                  <a:lnTo>
                    <a:pt x="926" y="432"/>
                  </a:lnTo>
                  <a:lnTo>
                    <a:pt x="910" y="426"/>
                  </a:lnTo>
                  <a:lnTo>
                    <a:pt x="894" y="417"/>
                  </a:lnTo>
                  <a:lnTo>
                    <a:pt x="894" y="417"/>
                  </a:lnTo>
                  <a:lnTo>
                    <a:pt x="885" y="414"/>
                  </a:lnTo>
                  <a:lnTo>
                    <a:pt x="875" y="411"/>
                  </a:lnTo>
                  <a:lnTo>
                    <a:pt x="848" y="407"/>
                  </a:lnTo>
                  <a:lnTo>
                    <a:pt x="822" y="404"/>
                  </a:lnTo>
                  <a:lnTo>
                    <a:pt x="810" y="401"/>
                  </a:lnTo>
                  <a:lnTo>
                    <a:pt x="800" y="397"/>
                  </a:lnTo>
                  <a:lnTo>
                    <a:pt x="800" y="397"/>
                  </a:lnTo>
                  <a:lnTo>
                    <a:pt x="785" y="391"/>
                  </a:lnTo>
                  <a:lnTo>
                    <a:pt x="773" y="389"/>
                  </a:lnTo>
                  <a:lnTo>
                    <a:pt x="763" y="386"/>
                  </a:lnTo>
                  <a:lnTo>
                    <a:pt x="745" y="381"/>
                  </a:lnTo>
                  <a:lnTo>
                    <a:pt x="745" y="381"/>
                  </a:lnTo>
                  <a:lnTo>
                    <a:pt x="690" y="359"/>
                  </a:lnTo>
                  <a:lnTo>
                    <a:pt x="690" y="359"/>
                  </a:lnTo>
                  <a:lnTo>
                    <a:pt x="669" y="345"/>
                  </a:lnTo>
                  <a:lnTo>
                    <a:pt x="654" y="336"/>
                  </a:lnTo>
                  <a:lnTo>
                    <a:pt x="645" y="331"/>
                  </a:lnTo>
                  <a:lnTo>
                    <a:pt x="645" y="331"/>
                  </a:lnTo>
                  <a:lnTo>
                    <a:pt x="625" y="325"/>
                  </a:lnTo>
                  <a:lnTo>
                    <a:pt x="615" y="320"/>
                  </a:lnTo>
                  <a:lnTo>
                    <a:pt x="607" y="316"/>
                  </a:lnTo>
                  <a:lnTo>
                    <a:pt x="607" y="316"/>
                  </a:lnTo>
                  <a:lnTo>
                    <a:pt x="584" y="297"/>
                  </a:lnTo>
                  <a:lnTo>
                    <a:pt x="556" y="276"/>
                  </a:lnTo>
                  <a:lnTo>
                    <a:pt x="556" y="276"/>
                  </a:lnTo>
                  <a:lnTo>
                    <a:pt x="551" y="273"/>
                  </a:lnTo>
                  <a:lnTo>
                    <a:pt x="542" y="269"/>
                  </a:lnTo>
                  <a:lnTo>
                    <a:pt x="522" y="261"/>
                  </a:lnTo>
                  <a:lnTo>
                    <a:pt x="498" y="251"/>
                  </a:lnTo>
                  <a:lnTo>
                    <a:pt x="478" y="242"/>
                  </a:lnTo>
                  <a:lnTo>
                    <a:pt x="478" y="242"/>
                  </a:lnTo>
                  <a:lnTo>
                    <a:pt x="463" y="235"/>
                  </a:lnTo>
                  <a:lnTo>
                    <a:pt x="453" y="228"/>
                  </a:lnTo>
                  <a:lnTo>
                    <a:pt x="443" y="219"/>
                  </a:lnTo>
                  <a:lnTo>
                    <a:pt x="443" y="219"/>
                  </a:lnTo>
                  <a:lnTo>
                    <a:pt x="390" y="182"/>
                  </a:lnTo>
                  <a:lnTo>
                    <a:pt x="341" y="147"/>
                  </a:lnTo>
                  <a:lnTo>
                    <a:pt x="295" y="119"/>
                  </a:lnTo>
                  <a:lnTo>
                    <a:pt x="295" y="119"/>
                  </a:lnTo>
                  <a:lnTo>
                    <a:pt x="301" y="106"/>
                  </a:lnTo>
                  <a:lnTo>
                    <a:pt x="304" y="95"/>
                  </a:lnTo>
                  <a:lnTo>
                    <a:pt x="304" y="92"/>
                  </a:lnTo>
                  <a:lnTo>
                    <a:pt x="304" y="89"/>
                  </a:lnTo>
                  <a:lnTo>
                    <a:pt x="304" y="89"/>
                  </a:lnTo>
                  <a:lnTo>
                    <a:pt x="297" y="89"/>
                  </a:lnTo>
                  <a:lnTo>
                    <a:pt x="287" y="89"/>
                  </a:lnTo>
                  <a:lnTo>
                    <a:pt x="266" y="95"/>
                  </a:lnTo>
                  <a:lnTo>
                    <a:pt x="266" y="95"/>
                  </a:lnTo>
                  <a:lnTo>
                    <a:pt x="253" y="98"/>
                  </a:lnTo>
                  <a:lnTo>
                    <a:pt x="247" y="98"/>
                  </a:lnTo>
                  <a:lnTo>
                    <a:pt x="247" y="98"/>
                  </a:lnTo>
                  <a:lnTo>
                    <a:pt x="240" y="95"/>
                  </a:lnTo>
                  <a:lnTo>
                    <a:pt x="232" y="92"/>
                  </a:lnTo>
                  <a:lnTo>
                    <a:pt x="231" y="89"/>
                  </a:lnTo>
                  <a:lnTo>
                    <a:pt x="229" y="86"/>
                  </a:lnTo>
                  <a:lnTo>
                    <a:pt x="229" y="86"/>
                  </a:lnTo>
                  <a:lnTo>
                    <a:pt x="223" y="75"/>
                  </a:lnTo>
                  <a:lnTo>
                    <a:pt x="222" y="70"/>
                  </a:lnTo>
                  <a:lnTo>
                    <a:pt x="219" y="67"/>
                  </a:lnTo>
                  <a:lnTo>
                    <a:pt x="219" y="67"/>
                  </a:lnTo>
                  <a:lnTo>
                    <a:pt x="210" y="66"/>
                  </a:lnTo>
                  <a:lnTo>
                    <a:pt x="203" y="66"/>
                  </a:lnTo>
                  <a:lnTo>
                    <a:pt x="203" y="66"/>
                  </a:lnTo>
                  <a:lnTo>
                    <a:pt x="200" y="67"/>
                  </a:lnTo>
                  <a:lnTo>
                    <a:pt x="195" y="66"/>
                  </a:lnTo>
                  <a:lnTo>
                    <a:pt x="184" y="63"/>
                  </a:lnTo>
                  <a:lnTo>
                    <a:pt x="184" y="63"/>
                  </a:lnTo>
                  <a:lnTo>
                    <a:pt x="173" y="57"/>
                  </a:lnTo>
                  <a:lnTo>
                    <a:pt x="168" y="54"/>
                  </a:lnTo>
                  <a:lnTo>
                    <a:pt x="165" y="51"/>
                  </a:lnTo>
                  <a:lnTo>
                    <a:pt x="163" y="48"/>
                  </a:lnTo>
                  <a:lnTo>
                    <a:pt x="163" y="48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2" y="20"/>
                  </a:lnTo>
                  <a:lnTo>
                    <a:pt x="163" y="14"/>
                  </a:lnTo>
                  <a:lnTo>
                    <a:pt x="163" y="8"/>
                  </a:lnTo>
                  <a:lnTo>
                    <a:pt x="162" y="6"/>
                  </a:lnTo>
                  <a:lnTo>
                    <a:pt x="159" y="3"/>
                  </a:lnTo>
                  <a:lnTo>
                    <a:pt x="159" y="3"/>
                  </a:lnTo>
                  <a:lnTo>
                    <a:pt x="153" y="0"/>
                  </a:lnTo>
                  <a:lnTo>
                    <a:pt x="147" y="0"/>
                  </a:lnTo>
                  <a:lnTo>
                    <a:pt x="144" y="1"/>
                  </a:lnTo>
                  <a:lnTo>
                    <a:pt x="141" y="4"/>
                  </a:lnTo>
                  <a:lnTo>
                    <a:pt x="141" y="4"/>
                  </a:lnTo>
                  <a:lnTo>
                    <a:pt x="141" y="10"/>
                  </a:lnTo>
                  <a:lnTo>
                    <a:pt x="140" y="11"/>
                  </a:lnTo>
                  <a:lnTo>
                    <a:pt x="140" y="11"/>
                  </a:lnTo>
                  <a:lnTo>
                    <a:pt x="140" y="13"/>
                  </a:lnTo>
                  <a:lnTo>
                    <a:pt x="137" y="14"/>
                  </a:lnTo>
                  <a:lnTo>
                    <a:pt x="137" y="14"/>
                  </a:lnTo>
                  <a:lnTo>
                    <a:pt x="132" y="14"/>
                  </a:lnTo>
                  <a:lnTo>
                    <a:pt x="129" y="16"/>
                  </a:lnTo>
                  <a:lnTo>
                    <a:pt x="128" y="19"/>
                  </a:lnTo>
                  <a:lnTo>
                    <a:pt x="128" y="19"/>
                  </a:lnTo>
                  <a:lnTo>
                    <a:pt x="126" y="23"/>
                  </a:lnTo>
                  <a:lnTo>
                    <a:pt x="128" y="28"/>
                  </a:lnTo>
                  <a:lnTo>
                    <a:pt x="129" y="36"/>
                  </a:lnTo>
                  <a:lnTo>
                    <a:pt x="129" y="36"/>
                  </a:lnTo>
                  <a:lnTo>
                    <a:pt x="131" y="42"/>
                  </a:lnTo>
                  <a:lnTo>
                    <a:pt x="131" y="50"/>
                  </a:lnTo>
                  <a:lnTo>
                    <a:pt x="131" y="58"/>
                  </a:lnTo>
                  <a:lnTo>
                    <a:pt x="128" y="70"/>
                  </a:lnTo>
                  <a:lnTo>
                    <a:pt x="123" y="84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5" name="Freeform 19">
              <a:extLst>
                <a:ext uri="{FF2B5EF4-FFF2-40B4-BE49-F238E27FC236}">
                  <a16:creationId xmlns:a16="http://schemas.microsoft.com/office/drawing/2014/main" id="{1805D28D-4E67-4094-B884-882C75FA852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500995" y="2576301"/>
              <a:ext cx="1414779" cy="1026603"/>
            </a:xfrm>
            <a:custGeom>
              <a:avLst/>
              <a:gdLst>
                <a:gd name="T0" fmla="*/ 129 w 1713"/>
                <a:gd name="T1" fmla="*/ 302 h 1243"/>
                <a:gd name="T2" fmla="*/ 55 w 1713"/>
                <a:gd name="T3" fmla="*/ 397 h 1243"/>
                <a:gd name="T4" fmla="*/ 0 w 1713"/>
                <a:gd name="T5" fmla="*/ 498 h 1243"/>
                <a:gd name="T6" fmla="*/ 36 w 1713"/>
                <a:gd name="T7" fmla="*/ 593 h 1243"/>
                <a:gd name="T8" fmla="*/ 76 w 1713"/>
                <a:gd name="T9" fmla="*/ 606 h 1243"/>
                <a:gd name="T10" fmla="*/ 147 w 1713"/>
                <a:gd name="T11" fmla="*/ 599 h 1243"/>
                <a:gd name="T12" fmla="*/ 178 w 1713"/>
                <a:gd name="T13" fmla="*/ 565 h 1243"/>
                <a:gd name="T14" fmla="*/ 233 w 1713"/>
                <a:gd name="T15" fmla="*/ 618 h 1243"/>
                <a:gd name="T16" fmla="*/ 326 w 1713"/>
                <a:gd name="T17" fmla="*/ 578 h 1243"/>
                <a:gd name="T18" fmla="*/ 364 w 1713"/>
                <a:gd name="T19" fmla="*/ 617 h 1243"/>
                <a:gd name="T20" fmla="*/ 352 w 1713"/>
                <a:gd name="T21" fmla="*/ 721 h 1243"/>
                <a:gd name="T22" fmla="*/ 143 w 1713"/>
                <a:gd name="T23" fmla="*/ 1042 h 1243"/>
                <a:gd name="T24" fmla="*/ 83 w 1713"/>
                <a:gd name="T25" fmla="*/ 1119 h 1243"/>
                <a:gd name="T26" fmla="*/ 116 w 1713"/>
                <a:gd name="T27" fmla="*/ 1162 h 1243"/>
                <a:gd name="T28" fmla="*/ 180 w 1713"/>
                <a:gd name="T29" fmla="*/ 1140 h 1243"/>
                <a:gd name="T30" fmla="*/ 248 w 1713"/>
                <a:gd name="T31" fmla="*/ 1043 h 1243"/>
                <a:gd name="T32" fmla="*/ 395 w 1713"/>
                <a:gd name="T33" fmla="*/ 935 h 1243"/>
                <a:gd name="T34" fmla="*/ 561 w 1713"/>
                <a:gd name="T35" fmla="*/ 843 h 1243"/>
                <a:gd name="T36" fmla="*/ 586 w 1713"/>
                <a:gd name="T37" fmla="*/ 1037 h 1243"/>
                <a:gd name="T38" fmla="*/ 564 w 1713"/>
                <a:gd name="T39" fmla="*/ 1124 h 1243"/>
                <a:gd name="T40" fmla="*/ 509 w 1713"/>
                <a:gd name="T41" fmla="*/ 1183 h 1243"/>
                <a:gd name="T42" fmla="*/ 534 w 1713"/>
                <a:gd name="T43" fmla="*/ 1220 h 1243"/>
                <a:gd name="T44" fmla="*/ 578 w 1713"/>
                <a:gd name="T45" fmla="*/ 1235 h 1243"/>
                <a:gd name="T46" fmla="*/ 638 w 1713"/>
                <a:gd name="T47" fmla="*/ 1228 h 1243"/>
                <a:gd name="T48" fmla="*/ 685 w 1713"/>
                <a:gd name="T49" fmla="*/ 1101 h 1243"/>
                <a:gd name="T50" fmla="*/ 751 w 1713"/>
                <a:gd name="T51" fmla="*/ 868 h 1243"/>
                <a:gd name="T52" fmla="*/ 855 w 1713"/>
                <a:gd name="T53" fmla="*/ 816 h 1243"/>
                <a:gd name="T54" fmla="*/ 910 w 1713"/>
                <a:gd name="T55" fmla="*/ 813 h 1243"/>
                <a:gd name="T56" fmla="*/ 934 w 1713"/>
                <a:gd name="T57" fmla="*/ 816 h 1243"/>
                <a:gd name="T58" fmla="*/ 1011 w 1713"/>
                <a:gd name="T59" fmla="*/ 806 h 1243"/>
                <a:gd name="T60" fmla="*/ 1088 w 1713"/>
                <a:gd name="T61" fmla="*/ 825 h 1243"/>
                <a:gd name="T62" fmla="*/ 1108 w 1713"/>
                <a:gd name="T63" fmla="*/ 913 h 1243"/>
                <a:gd name="T64" fmla="*/ 1059 w 1713"/>
                <a:gd name="T65" fmla="*/ 1048 h 1243"/>
                <a:gd name="T66" fmla="*/ 998 w 1713"/>
                <a:gd name="T67" fmla="*/ 1060 h 1243"/>
                <a:gd name="T68" fmla="*/ 972 w 1713"/>
                <a:gd name="T69" fmla="*/ 1103 h 1243"/>
                <a:gd name="T70" fmla="*/ 1004 w 1713"/>
                <a:gd name="T71" fmla="*/ 1139 h 1243"/>
                <a:gd name="T72" fmla="*/ 1075 w 1713"/>
                <a:gd name="T73" fmla="*/ 1125 h 1243"/>
                <a:gd name="T74" fmla="*/ 1145 w 1713"/>
                <a:gd name="T75" fmla="*/ 1033 h 1243"/>
                <a:gd name="T76" fmla="*/ 1200 w 1713"/>
                <a:gd name="T77" fmla="*/ 877 h 1243"/>
                <a:gd name="T78" fmla="*/ 1237 w 1713"/>
                <a:gd name="T79" fmla="*/ 743 h 1243"/>
                <a:gd name="T80" fmla="*/ 1469 w 1713"/>
                <a:gd name="T81" fmla="*/ 867 h 1243"/>
                <a:gd name="T82" fmla="*/ 1509 w 1713"/>
                <a:gd name="T83" fmla="*/ 984 h 1243"/>
                <a:gd name="T84" fmla="*/ 1512 w 1713"/>
                <a:gd name="T85" fmla="*/ 1072 h 1243"/>
                <a:gd name="T86" fmla="*/ 1560 w 1713"/>
                <a:gd name="T87" fmla="*/ 1082 h 1243"/>
                <a:gd name="T88" fmla="*/ 1585 w 1713"/>
                <a:gd name="T89" fmla="*/ 991 h 1243"/>
                <a:gd name="T90" fmla="*/ 1576 w 1713"/>
                <a:gd name="T91" fmla="*/ 810 h 1243"/>
                <a:gd name="T92" fmla="*/ 1521 w 1713"/>
                <a:gd name="T93" fmla="*/ 745 h 1243"/>
                <a:gd name="T94" fmla="*/ 1494 w 1713"/>
                <a:gd name="T95" fmla="*/ 510 h 1243"/>
                <a:gd name="T96" fmla="*/ 1472 w 1713"/>
                <a:gd name="T97" fmla="*/ 367 h 1243"/>
                <a:gd name="T98" fmla="*/ 1603 w 1713"/>
                <a:gd name="T99" fmla="*/ 247 h 1243"/>
                <a:gd name="T100" fmla="*/ 1709 w 1713"/>
                <a:gd name="T101" fmla="*/ 82 h 1243"/>
                <a:gd name="T102" fmla="*/ 1679 w 1713"/>
                <a:gd name="T103" fmla="*/ 0 h 1243"/>
                <a:gd name="T104" fmla="*/ 1674 w 1713"/>
                <a:gd name="T105" fmla="*/ 89 h 1243"/>
                <a:gd name="T106" fmla="*/ 1539 w 1713"/>
                <a:gd name="T107" fmla="*/ 232 h 1243"/>
                <a:gd name="T108" fmla="*/ 1431 w 1713"/>
                <a:gd name="T109" fmla="*/ 317 h 1243"/>
                <a:gd name="T110" fmla="*/ 1248 w 1713"/>
                <a:gd name="T111" fmla="*/ 309 h 1243"/>
                <a:gd name="T112" fmla="*/ 839 w 1713"/>
                <a:gd name="T113" fmla="*/ 333 h 1243"/>
                <a:gd name="T114" fmla="*/ 572 w 1713"/>
                <a:gd name="T115" fmla="*/ 294 h 1243"/>
                <a:gd name="T116" fmla="*/ 323 w 1713"/>
                <a:gd name="T117" fmla="*/ 241 h 1243"/>
                <a:gd name="T118" fmla="*/ 282 w 1713"/>
                <a:gd name="T119" fmla="*/ 202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13" h="1243">
                  <a:moveTo>
                    <a:pt x="227" y="268"/>
                  </a:moveTo>
                  <a:lnTo>
                    <a:pt x="227" y="268"/>
                  </a:lnTo>
                  <a:lnTo>
                    <a:pt x="211" y="268"/>
                  </a:lnTo>
                  <a:lnTo>
                    <a:pt x="193" y="268"/>
                  </a:lnTo>
                  <a:lnTo>
                    <a:pt x="184" y="270"/>
                  </a:lnTo>
                  <a:lnTo>
                    <a:pt x="175" y="273"/>
                  </a:lnTo>
                  <a:lnTo>
                    <a:pt x="166" y="278"/>
                  </a:lnTo>
                  <a:lnTo>
                    <a:pt x="156" y="285"/>
                  </a:lnTo>
                  <a:lnTo>
                    <a:pt x="156" y="285"/>
                  </a:lnTo>
                  <a:lnTo>
                    <a:pt x="129" y="302"/>
                  </a:lnTo>
                  <a:lnTo>
                    <a:pt x="101" y="320"/>
                  </a:lnTo>
                  <a:lnTo>
                    <a:pt x="77" y="337"/>
                  </a:lnTo>
                  <a:lnTo>
                    <a:pt x="70" y="345"/>
                  </a:lnTo>
                  <a:lnTo>
                    <a:pt x="65" y="351"/>
                  </a:lnTo>
                  <a:lnTo>
                    <a:pt x="65" y="351"/>
                  </a:lnTo>
                  <a:lnTo>
                    <a:pt x="62" y="363"/>
                  </a:lnTo>
                  <a:lnTo>
                    <a:pt x="61" y="373"/>
                  </a:lnTo>
                  <a:lnTo>
                    <a:pt x="59" y="385"/>
                  </a:lnTo>
                  <a:lnTo>
                    <a:pt x="58" y="391"/>
                  </a:lnTo>
                  <a:lnTo>
                    <a:pt x="55" y="397"/>
                  </a:lnTo>
                  <a:lnTo>
                    <a:pt x="55" y="397"/>
                  </a:lnTo>
                  <a:lnTo>
                    <a:pt x="36" y="428"/>
                  </a:lnTo>
                  <a:lnTo>
                    <a:pt x="25" y="443"/>
                  </a:lnTo>
                  <a:lnTo>
                    <a:pt x="16" y="455"/>
                  </a:lnTo>
                  <a:lnTo>
                    <a:pt x="16" y="455"/>
                  </a:lnTo>
                  <a:lnTo>
                    <a:pt x="9" y="467"/>
                  </a:lnTo>
                  <a:lnTo>
                    <a:pt x="4" y="474"/>
                  </a:lnTo>
                  <a:lnTo>
                    <a:pt x="1" y="482"/>
                  </a:lnTo>
                  <a:lnTo>
                    <a:pt x="0" y="489"/>
                  </a:lnTo>
                  <a:lnTo>
                    <a:pt x="0" y="498"/>
                  </a:lnTo>
                  <a:lnTo>
                    <a:pt x="1" y="508"/>
                  </a:lnTo>
                  <a:lnTo>
                    <a:pt x="4" y="517"/>
                  </a:lnTo>
                  <a:lnTo>
                    <a:pt x="4" y="517"/>
                  </a:lnTo>
                  <a:lnTo>
                    <a:pt x="13" y="541"/>
                  </a:lnTo>
                  <a:lnTo>
                    <a:pt x="16" y="545"/>
                  </a:lnTo>
                  <a:lnTo>
                    <a:pt x="16" y="545"/>
                  </a:lnTo>
                  <a:lnTo>
                    <a:pt x="19" y="550"/>
                  </a:lnTo>
                  <a:lnTo>
                    <a:pt x="24" y="560"/>
                  </a:lnTo>
                  <a:lnTo>
                    <a:pt x="24" y="560"/>
                  </a:lnTo>
                  <a:lnTo>
                    <a:pt x="36" y="593"/>
                  </a:lnTo>
                  <a:lnTo>
                    <a:pt x="45" y="593"/>
                  </a:lnTo>
                  <a:lnTo>
                    <a:pt x="61" y="606"/>
                  </a:lnTo>
                  <a:lnTo>
                    <a:pt x="61" y="606"/>
                  </a:lnTo>
                  <a:lnTo>
                    <a:pt x="61" y="602"/>
                  </a:lnTo>
                  <a:lnTo>
                    <a:pt x="62" y="599"/>
                  </a:lnTo>
                  <a:lnTo>
                    <a:pt x="64" y="598"/>
                  </a:lnTo>
                  <a:lnTo>
                    <a:pt x="64" y="598"/>
                  </a:lnTo>
                  <a:lnTo>
                    <a:pt x="67" y="599"/>
                  </a:lnTo>
                  <a:lnTo>
                    <a:pt x="71" y="602"/>
                  </a:lnTo>
                  <a:lnTo>
                    <a:pt x="76" y="606"/>
                  </a:lnTo>
                  <a:lnTo>
                    <a:pt x="80" y="581"/>
                  </a:lnTo>
                  <a:lnTo>
                    <a:pt x="104" y="660"/>
                  </a:lnTo>
                  <a:lnTo>
                    <a:pt x="92" y="577"/>
                  </a:lnTo>
                  <a:lnTo>
                    <a:pt x="129" y="650"/>
                  </a:lnTo>
                  <a:lnTo>
                    <a:pt x="103" y="565"/>
                  </a:lnTo>
                  <a:lnTo>
                    <a:pt x="103" y="565"/>
                  </a:lnTo>
                  <a:lnTo>
                    <a:pt x="125" y="581"/>
                  </a:lnTo>
                  <a:lnTo>
                    <a:pt x="140" y="593"/>
                  </a:lnTo>
                  <a:lnTo>
                    <a:pt x="147" y="599"/>
                  </a:lnTo>
                  <a:lnTo>
                    <a:pt x="147" y="599"/>
                  </a:lnTo>
                  <a:lnTo>
                    <a:pt x="143" y="595"/>
                  </a:lnTo>
                  <a:lnTo>
                    <a:pt x="134" y="580"/>
                  </a:lnTo>
                  <a:lnTo>
                    <a:pt x="122" y="557"/>
                  </a:lnTo>
                  <a:lnTo>
                    <a:pt x="122" y="557"/>
                  </a:lnTo>
                  <a:lnTo>
                    <a:pt x="156" y="562"/>
                  </a:lnTo>
                  <a:lnTo>
                    <a:pt x="156" y="562"/>
                  </a:lnTo>
                  <a:lnTo>
                    <a:pt x="165" y="560"/>
                  </a:lnTo>
                  <a:lnTo>
                    <a:pt x="171" y="560"/>
                  </a:lnTo>
                  <a:lnTo>
                    <a:pt x="178" y="565"/>
                  </a:lnTo>
                  <a:lnTo>
                    <a:pt x="178" y="565"/>
                  </a:lnTo>
                  <a:lnTo>
                    <a:pt x="181" y="566"/>
                  </a:lnTo>
                  <a:lnTo>
                    <a:pt x="184" y="568"/>
                  </a:lnTo>
                  <a:lnTo>
                    <a:pt x="193" y="571"/>
                  </a:lnTo>
                  <a:lnTo>
                    <a:pt x="198" y="572"/>
                  </a:lnTo>
                  <a:lnTo>
                    <a:pt x="202" y="577"/>
                  </a:lnTo>
                  <a:lnTo>
                    <a:pt x="208" y="583"/>
                  </a:lnTo>
                  <a:lnTo>
                    <a:pt x="214" y="592"/>
                  </a:lnTo>
                  <a:lnTo>
                    <a:pt x="214" y="592"/>
                  </a:lnTo>
                  <a:lnTo>
                    <a:pt x="226" y="608"/>
                  </a:lnTo>
                  <a:lnTo>
                    <a:pt x="233" y="618"/>
                  </a:lnTo>
                  <a:lnTo>
                    <a:pt x="239" y="626"/>
                  </a:lnTo>
                  <a:lnTo>
                    <a:pt x="253" y="609"/>
                  </a:lnTo>
                  <a:lnTo>
                    <a:pt x="263" y="623"/>
                  </a:lnTo>
                  <a:lnTo>
                    <a:pt x="272" y="615"/>
                  </a:lnTo>
                  <a:lnTo>
                    <a:pt x="281" y="632"/>
                  </a:lnTo>
                  <a:lnTo>
                    <a:pt x="281" y="632"/>
                  </a:lnTo>
                  <a:lnTo>
                    <a:pt x="290" y="621"/>
                  </a:lnTo>
                  <a:lnTo>
                    <a:pt x="306" y="598"/>
                  </a:lnTo>
                  <a:lnTo>
                    <a:pt x="317" y="587"/>
                  </a:lnTo>
                  <a:lnTo>
                    <a:pt x="326" y="578"/>
                  </a:lnTo>
                  <a:lnTo>
                    <a:pt x="330" y="575"/>
                  </a:lnTo>
                  <a:lnTo>
                    <a:pt x="335" y="574"/>
                  </a:lnTo>
                  <a:lnTo>
                    <a:pt x="337" y="574"/>
                  </a:lnTo>
                  <a:lnTo>
                    <a:pt x="339" y="575"/>
                  </a:lnTo>
                  <a:lnTo>
                    <a:pt x="339" y="575"/>
                  </a:lnTo>
                  <a:lnTo>
                    <a:pt x="349" y="590"/>
                  </a:lnTo>
                  <a:lnTo>
                    <a:pt x="352" y="593"/>
                  </a:lnTo>
                  <a:lnTo>
                    <a:pt x="352" y="593"/>
                  </a:lnTo>
                  <a:lnTo>
                    <a:pt x="358" y="603"/>
                  </a:lnTo>
                  <a:lnTo>
                    <a:pt x="364" y="617"/>
                  </a:lnTo>
                  <a:lnTo>
                    <a:pt x="369" y="632"/>
                  </a:lnTo>
                  <a:lnTo>
                    <a:pt x="373" y="650"/>
                  </a:lnTo>
                  <a:lnTo>
                    <a:pt x="375" y="660"/>
                  </a:lnTo>
                  <a:lnTo>
                    <a:pt x="375" y="669"/>
                  </a:lnTo>
                  <a:lnTo>
                    <a:pt x="373" y="679"/>
                  </a:lnTo>
                  <a:lnTo>
                    <a:pt x="372" y="688"/>
                  </a:lnTo>
                  <a:lnTo>
                    <a:pt x="369" y="697"/>
                  </a:lnTo>
                  <a:lnTo>
                    <a:pt x="363" y="706"/>
                  </a:lnTo>
                  <a:lnTo>
                    <a:pt x="363" y="706"/>
                  </a:lnTo>
                  <a:lnTo>
                    <a:pt x="352" y="721"/>
                  </a:lnTo>
                  <a:lnTo>
                    <a:pt x="345" y="733"/>
                  </a:lnTo>
                  <a:lnTo>
                    <a:pt x="330" y="749"/>
                  </a:lnTo>
                  <a:lnTo>
                    <a:pt x="312" y="770"/>
                  </a:lnTo>
                  <a:lnTo>
                    <a:pt x="300" y="786"/>
                  </a:lnTo>
                  <a:lnTo>
                    <a:pt x="285" y="809"/>
                  </a:lnTo>
                  <a:lnTo>
                    <a:pt x="285" y="809"/>
                  </a:lnTo>
                  <a:lnTo>
                    <a:pt x="245" y="874"/>
                  </a:lnTo>
                  <a:lnTo>
                    <a:pt x="199" y="951"/>
                  </a:lnTo>
                  <a:lnTo>
                    <a:pt x="158" y="1018"/>
                  </a:lnTo>
                  <a:lnTo>
                    <a:pt x="143" y="1042"/>
                  </a:lnTo>
                  <a:lnTo>
                    <a:pt x="134" y="1055"/>
                  </a:lnTo>
                  <a:lnTo>
                    <a:pt x="134" y="1055"/>
                  </a:lnTo>
                  <a:lnTo>
                    <a:pt x="122" y="1067"/>
                  </a:lnTo>
                  <a:lnTo>
                    <a:pt x="110" y="1079"/>
                  </a:lnTo>
                  <a:lnTo>
                    <a:pt x="100" y="1088"/>
                  </a:lnTo>
                  <a:lnTo>
                    <a:pt x="95" y="1094"/>
                  </a:lnTo>
                  <a:lnTo>
                    <a:pt x="92" y="1098"/>
                  </a:lnTo>
                  <a:lnTo>
                    <a:pt x="92" y="1098"/>
                  </a:lnTo>
                  <a:lnTo>
                    <a:pt x="88" y="1109"/>
                  </a:lnTo>
                  <a:lnTo>
                    <a:pt x="83" y="1119"/>
                  </a:lnTo>
                  <a:lnTo>
                    <a:pt x="82" y="1130"/>
                  </a:lnTo>
                  <a:lnTo>
                    <a:pt x="80" y="1144"/>
                  </a:lnTo>
                  <a:lnTo>
                    <a:pt x="80" y="1144"/>
                  </a:lnTo>
                  <a:lnTo>
                    <a:pt x="80" y="1147"/>
                  </a:lnTo>
                  <a:lnTo>
                    <a:pt x="82" y="1150"/>
                  </a:lnTo>
                  <a:lnTo>
                    <a:pt x="83" y="1153"/>
                  </a:lnTo>
                  <a:lnTo>
                    <a:pt x="86" y="1156"/>
                  </a:lnTo>
                  <a:lnTo>
                    <a:pt x="95" y="1159"/>
                  </a:lnTo>
                  <a:lnTo>
                    <a:pt x="105" y="1161"/>
                  </a:lnTo>
                  <a:lnTo>
                    <a:pt x="116" y="1162"/>
                  </a:lnTo>
                  <a:lnTo>
                    <a:pt x="128" y="1162"/>
                  </a:lnTo>
                  <a:lnTo>
                    <a:pt x="147" y="1159"/>
                  </a:lnTo>
                  <a:lnTo>
                    <a:pt x="147" y="1159"/>
                  </a:lnTo>
                  <a:lnTo>
                    <a:pt x="159" y="1156"/>
                  </a:lnTo>
                  <a:lnTo>
                    <a:pt x="166" y="1153"/>
                  </a:lnTo>
                  <a:lnTo>
                    <a:pt x="169" y="1150"/>
                  </a:lnTo>
                  <a:lnTo>
                    <a:pt x="172" y="1146"/>
                  </a:lnTo>
                  <a:lnTo>
                    <a:pt x="172" y="1146"/>
                  </a:lnTo>
                  <a:lnTo>
                    <a:pt x="175" y="1143"/>
                  </a:lnTo>
                  <a:lnTo>
                    <a:pt x="180" y="1140"/>
                  </a:lnTo>
                  <a:lnTo>
                    <a:pt x="184" y="1136"/>
                  </a:lnTo>
                  <a:lnTo>
                    <a:pt x="189" y="1130"/>
                  </a:lnTo>
                  <a:lnTo>
                    <a:pt x="189" y="1130"/>
                  </a:lnTo>
                  <a:lnTo>
                    <a:pt x="195" y="1121"/>
                  </a:lnTo>
                  <a:lnTo>
                    <a:pt x="202" y="1106"/>
                  </a:lnTo>
                  <a:lnTo>
                    <a:pt x="202" y="1106"/>
                  </a:lnTo>
                  <a:lnTo>
                    <a:pt x="207" y="1092"/>
                  </a:lnTo>
                  <a:lnTo>
                    <a:pt x="214" y="1081"/>
                  </a:lnTo>
                  <a:lnTo>
                    <a:pt x="226" y="1064"/>
                  </a:lnTo>
                  <a:lnTo>
                    <a:pt x="248" y="1043"/>
                  </a:lnTo>
                  <a:lnTo>
                    <a:pt x="248" y="1043"/>
                  </a:lnTo>
                  <a:lnTo>
                    <a:pt x="281" y="1015"/>
                  </a:lnTo>
                  <a:lnTo>
                    <a:pt x="318" y="984"/>
                  </a:lnTo>
                  <a:lnTo>
                    <a:pt x="336" y="971"/>
                  </a:lnTo>
                  <a:lnTo>
                    <a:pt x="354" y="959"/>
                  </a:lnTo>
                  <a:lnTo>
                    <a:pt x="369" y="948"/>
                  </a:lnTo>
                  <a:lnTo>
                    <a:pt x="382" y="944"/>
                  </a:lnTo>
                  <a:lnTo>
                    <a:pt x="382" y="944"/>
                  </a:lnTo>
                  <a:lnTo>
                    <a:pt x="388" y="941"/>
                  </a:lnTo>
                  <a:lnTo>
                    <a:pt x="395" y="935"/>
                  </a:lnTo>
                  <a:lnTo>
                    <a:pt x="418" y="919"/>
                  </a:lnTo>
                  <a:lnTo>
                    <a:pt x="443" y="896"/>
                  </a:lnTo>
                  <a:lnTo>
                    <a:pt x="468" y="871"/>
                  </a:lnTo>
                  <a:lnTo>
                    <a:pt x="516" y="826"/>
                  </a:lnTo>
                  <a:lnTo>
                    <a:pt x="532" y="812"/>
                  </a:lnTo>
                  <a:lnTo>
                    <a:pt x="538" y="807"/>
                  </a:lnTo>
                  <a:lnTo>
                    <a:pt x="538" y="807"/>
                  </a:lnTo>
                  <a:lnTo>
                    <a:pt x="544" y="813"/>
                  </a:lnTo>
                  <a:lnTo>
                    <a:pt x="552" y="828"/>
                  </a:lnTo>
                  <a:lnTo>
                    <a:pt x="561" y="843"/>
                  </a:lnTo>
                  <a:lnTo>
                    <a:pt x="567" y="858"/>
                  </a:lnTo>
                  <a:lnTo>
                    <a:pt x="567" y="858"/>
                  </a:lnTo>
                  <a:lnTo>
                    <a:pt x="572" y="874"/>
                  </a:lnTo>
                  <a:lnTo>
                    <a:pt x="577" y="899"/>
                  </a:lnTo>
                  <a:lnTo>
                    <a:pt x="581" y="932"/>
                  </a:lnTo>
                  <a:lnTo>
                    <a:pt x="583" y="950"/>
                  </a:lnTo>
                  <a:lnTo>
                    <a:pt x="583" y="969"/>
                  </a:lnTo>
                  <a:lnTo>
                    <a:pt x="583" y="969"/>
                  </a:lnTo>
                  <a:lnTo>
                    <a:pt x="584" y="1006"/>
                  </a:lnTo>
                  <a:lnTo>
                    <a:pt x="586" y="1037"/>
                  </a:lnTo>
                  <a:lnTo>
                    <a:pt x="586" y="1061"/>
                  </a:lnTo>
                  <a:lnTo>
                    <a:pt x="583" y="1081"/>
                  </a:lnTo>
                  <a:lnTo>
                    <a:pt x="583" y="1081"/>
                  </a:lnTo>
                  <a:lnTo>
                    <a:pt x="581" y="1087"/>
                  </a:lnTo>
                  <a:lnTo>
                    <a:pt x="580" y="1092"/>
                  </a:lnTo>
                  <a:lnTo>
                    <a:pt x="574" y="1100"/>
                  </a:lnTo>
                  <a:lnTo>
                    <a:pt x="568" y="1110"/>
                  </a:lnTo>
                  <a:lnTo>
                    <a:pt x="567" y="1116"/>
                  </a:lnTo>
                  <a:lnTo>
                    <a:pt x="564" y="1124"/>
                  </a:lnTo>
                  <a:lnTo>
                    <a:pt x="564" y="1124"/>
                  </a:lnTo>
                  <a:lnTo>
                    <a:pt x="561" y="1139"/>
                  </a:lnTo>
                  <a:lnTo>
                    <a:pt x="558" y="1143"/>
                  </a:lnTo>
                  <a:lnTo>
                    <a:pt x="555" y="1146"/>
                  </a:lnTo>
                  <a:lnTo>
                    <a:pt x="549" y="1150"/>
                  </a:lnTo>
                  <a:lnTo>
                    <a:pt x="540" y="1155"/>
                  </a:lnTo>
                  <a:lnTo>
                    <a:pt x="540" y="1155"/>
                  </a:lnTo>
                  <a:lnTo>
                    <a:pt x="529" y="1162"/>
                  </a:lnTo>
                  <a:lnTo>
                    <a:pt x="517" y="1171"/>
                  </a:lnTo>
                  <a:lnTo>
                    <a:pt x="513" y="1177"/>
                  </a:lnTo>
                  <a:lnTo>
                    <a:pt x="509" y="1183"/>
                  </a:lnTo>
                  <a:lnTo>
                    <a:pt x="507" y="1191"/>
                  </a:lnTo>
                  <a:lnTo>
                    <a:pt x="507" y="1199"/>
                  </a:lnTo>
                  <a:lnTo>
                    <a:pt x="507" y="1199"/>
                  </a:lnTo>
                  <a:lnTo>
                    <a:pt x="509" y="1205"/>
                  </a:lnTo>
                  <a:lnTo>
                    <a:pt x="511" y="1211"/>
                  </a:lnTo>
                  <a:lnTo>
                    <a:pt x="516" y="1216"/>
                  </a:lnTo>
                  <a:lnTo>
                    <a:pt x="522" y="1217"/>
                  </a:lnTo>
                  <a:lnTo>
                    <a:pt x="531" y="1220"/>
                  </a:lnTo>
                  <a:lnTo>
                    <a:pt x="534" y="1220"/>
                  </a:lnTo>
                  <a:lnTo>
                    <a:pt x="534" y="1220"/>
                  </a:lnTo>
                  <a:lnTo>
                    <a:pt x="528" y="1219"/>
                  </a:lnTo>
                  <a:lnTo>
                    <a:pt x="528" y="1220"/>
                  </a:lnTo>
                  <a:lnTo>
                    <a:pt x="529" y="1220"/>
                  </a:lnTo>
                  <a:lnTo>
                    <a:pt x="543" y="1225"/>
                  </a:lnTo>
                  <a:lnTo>
                    <a:pt x="543" y="1225"/>
                  </a:lnTo>
                  <a:lnTo>
                    <a:pt x="571" y="1231"/>
                  </a:lnTo>
                  <a:lnTo>
                    <a:pt x="580" y="1231"/>
                  </a:lnTo>
                  <a:lnTo>
                    <a:pt x="580" y="1231"/>
                  </a:lnTo>
                  <a:lnTo>
                    <a:pt x="578" y="1234"/>
                  </a:lnTo>
                  <a:lnTo>
                    <a:pt x="578" y="1235"/>
                  </a:lnTo>
                  <a:lnTo>
                    <a:pt x="580" y="1237"/>
                  </a:lnTo>
                  <a:lnTo>
                    <a:pt x="581" y="1240"/>
                  </a:lnTo>
                  <a:lnTo>
                    <a:pt x="586" y="1241"/>
                  </a:lnTo>
                  <a:lnTo>
                    <a:pt x="592" y="1243"/>
                  </a:lnTo>
                  <a:lnTo>
                    <a:pt x="601" y="1243"/>
                  </a:lnTo>
                  <a:lnTo>
                    <a:pt x="601" y="1243"/>
                  </a:lnTo>
                  <a:lnTo>
                    <a:pt x="610" y="1241"/>
                  </a:lnTo>
                  <a:lnTo>
                    <a:pt x="620" y="1238"/>
                  </a:lnTo>
                  <a:lnTo>
                    <a:pt x="629" y="1234"/>
                  </a:lnTo>
                  <a:lnTo>
                    <a:pt x="638" y="1228"/>
                  </a:lnTo>
                  <a:lnTo>
                    <a:pt x="645" y="1222"/>
                  </a:lnTo>
                  <a:lnTo>
                    <a:pt x="651" y="1214"/>
                  </a:lnTo>
                  <a:lnTo>
                    <a:pt x="657" y="1207"/>
                  </a:lnTo>
                  <a:lnTo>
                    <a:pt x="660" y="1199"/>
                  </a:lnTo>
                  <a:lnTo>
                    <a:pt x="660" y="1199"/>
                  </a:lnTo>
                  <a:lnTo>
                    <a:pt x="668" y="1180"/>
                  </a:lnTo>
                  <a:lnTo>
                    <a:pt x="675" y="1153"/>
                  </a:lnTo>
                  <a:lnTo>
                    <a:pt x="684" y="1113"/>
                  </a:lnTo>
                  <a:lnTo>
                    <a:pt x="684" y="1113"/>
                  </a:lnTo>
                  <a:lnTo>
                    <a:pt x="685" y="1101"/>
                  </a:lnTo>
                  <a:lnTo>
                    <a:pt x="690" y="1082"/>
                  </a:lnTo>
                  <a:lnTo>
                    <a:pt x="699" y="1054"/>
                  </a:lnTo>
                  <a:lnTo>
                    <a:pt x="706" y="1037"/>
                  </a:lnTo>
                  <a:lnTo>
                    <a:pt x="715" y="1018"/>
                  </a:lnTo>
                  <a:lnTo>
                    <a:pt x="715" y="1018"/>
                  </a:lnTo>
                  <a:lnTo>
                    <a:pt x="721" y="1006"/>
                  </a:lnTo>
                  <a:lnTo>
                    <a:pt x="726" y="991"/>
                  </a:lnTo>
                  <a:lnTo>
                    <a:pt x="735" y="956"/>
                  </a:lnTo>
                  <a:lnTo>
                    <a:pt x="743" y="913"/>
                  </a:lnTo>
                  <a:lnTo>
                    <a:pt x="751" y="868"/>
                  </a:lnTo>
                  <a:lnTo>
                    <a:pt x="763" y="792"/>
                  </a:lnTo>
                  <a:lnTo>
                    <a:pt x="767" y="758"/>
                  </a:lnTo>
                  <a:lnTo>
                    <a:pt x="767" y="758"/>
                  </a:lnTo>
                  <a:lnTo>
                    <a:pt x="785" y="798"/>
                  </a:lnTo>
                  <a:lnTo>
                    <a:pt x="803" y="841"/>
                  </a:lnTo>
                  <a:lnTo>
                    <a:pt x="833" y="823"/>
                  </a:lnTo>
                  <a:lnTo>
                    <a:pt x="842" y="837"/>
                  </a:lnTo>
                  <a:lnTo>
                    <a:pt x="842" y="837"/>
                  </a:lnTo>
                  <a:lnTo>
                    <a:pt x="849" y="823"/>
                  </a:lnTo>
                  <a:lnTo>
                    <a:pt x="855" y="816"/>
                  </a:lnTo>
                  <a:lnTo>
                    <a:pt x="858" y="815"/>
                  </a:lnTo>
                  <a:lnTo>
                    <a:pt x="859" y="815"/>
                  </a:lnTo>
                  <a:lnTo>
                    <a:pt x="859" y="815"/>
                  </a:lnTo>
                  <a:lnTo>
                    <a:pt x="864" y="817"/>
                  </a:lnTo>
                  <a:lnTo>
                    <a:pt x="868" y="819"/>
                  </a:lnTo>
                  <a:lnTo>
                    <a:pt x="883" y="822"/>
                  </a:lnTo>
                  <a:lnTo>
                    <a:pt x="901" y="823"/>
                  </a:lnTo>
                  <a:lnTo>
                    <a:pt x="901" y="823"/>
                  </a:lnTo>
                  <a:lnTo>
                    <a:pt x="904" y="820"/>
                  </a:lnTo>
                  <a:lnTo>
                    <a:pt x="910" y="813"/>
                  </a:lnTo>
                  <a:lnTo>
                    <a:pt x="913" y="809"/>
                  </a:lnTo>
                  <a:lnTo>
                    <a:pt x="916" y="807"/>
                  </a:lnTo>
                  <a:lnTo>
                    <a:pt x="919" y="806"/>
                  </a:lnTo>
                  <a:lnTo>
                    <a:pt x="922" y="809"/>
                  </a:lnTo>
                  <a:lnTo>
                    <a:pt x="922" y="809"/>
                  </a:lnTo>
                  <a:lnTo>
                    <a:pt x="926" y="816"/>
                  </a:lnTo>
                  <a:lnTo>
                    <a:pt x="928" y="817"/>
                  </a:lnTo>
                  <a:lnTo>
                    <a:pt x="929" y="817"/>
                  </a:lnTo>
                  <a:lnTo>
                    <a:pt x="929" y="817"/>
                  </a:lnTo>
                  <a:lnTo>
                    <a:pt x="934" y="816"/>
                  </a:lnTo>
                  <a:lnTo>
                    <a:pt x="941" y="813"/>
                  </a:lnTo>
                  <a:lnTo>
                    <a:pt x="950" y="807"/>
                  </a:lnTo>
                  <a:lnTo>
                    <a:pt x="967" y="817"/>
                  </a:lnTo>
                  <a:lnTo>
                    <a:pt x="995" y="804"/>
                  </a:lnTo>
                  <a:lnTo>
                    <a:pt x="995" y="804"/>
                  </a:lnTo>
                  <a:lnTo>
                    <a:pt x="1001" y="807"/>
                  </a:lnTo>
                  <a:lnTo>
                    <a:pt x="1005" y="807"/>
                  </a:lnTo>
                  <a:lnTo>
                    <a:pt x="1008" y="807"/>
                  </a:lnTo>
                  <a:lnTo>
                    <a:pt x="1011" y="806"/>
                  </a:lnTo>
                  <a:lnTo>
                    <a:pt x="1011" y="806"/>
                  </a:lnTo>
                  <a:lnTo>
                    <a:pt x="1022" y="800"/>
                  </a:lnTo>
                  <a:lnTo>
                    <a:pt x="1036" y="792"/>
                  </a:lnTo>
                  <a:lnTo>
                    <a:pt x="1050" y="786"/>
                  </a:lnTo>
                  <a:lnTo>
                    <a:pt x="1059" y="782"/>
                  </a:lnTo>
                  <a:lnTo>
                    <a:pt x="1059" y="782"/>
                  </a:lnTo>
                  <a:lnTo>
                    <a:pt x="1086" y="758"/>
                  </a:lnTo>
                  <a:lnTo>
                    <a:pt x="1086" y="758"/>
                  </a:lnTo>
                  <a:lnTo>
                    <a:pt x="1084" y="786"/>
                  </a:lnTo>
                  <a:lnTo>
                    <a:pt x="1086" y="812"/>
                  </a:lnTo>
                  <a:lnTo>
                    <a:pt x="1088" y="825"/>
                  </a:lnTo>
                  <a:lnTo>
                    <a:pt x="1090" y="838"/>
                  </a:lnTo>
                  <a:lnTo>
                    <a:pt x="1090" y="838"/>
                  </a:lnTo>
                  <a:lnTo>
                    <a:pt x="1093" y="849"/>
                  </a:lnTo>
                  <a:lnTo>
                    <a:pt x="1097" y="856"/>
                  </a:lnTo>
                  <a:lnTo>
                    <a:pt x="1102" y="868"/>
                  </a:lnTo>
                  <a:lnTo>
                    <a:pt x="1105" y="875"/>
                  </a:lnTo>
                  <a:lnTo>
                    <a:pt x="1106" y="884"/>
                  </a:lnTo>
                  <a:lnTo>
                    <a:pt x="1108" y="896"/>
                  </a:lnTo>
                  <a:lnTo>
                    <a:pt x="1108" y="913"/>
                  </a:lnTo>
                  <a:lnTo>
                    <a:pt x="1108" y="913"/>
                  </a:lnTo>
                  <a:lnTo>
                    <a:pt x="1106" y="942"/>
                  </a:lnTo>
                  <a:lnTo>
                    <a:pt x="1106" y="963"/>
                  </a:lnTo>
                  <a:lnTo>
                    <a:pt x="1105" y="972"/>
                  </a:lnTo>
                  <a:lnTo>
                    <a:pt x="1102" y="981"/>
                  </a:lnTo>
                  <a:lnTo>
                    <a:pt x="1091" y="1006"/>
                  </a:lnTo>
                  <a:lnTo>
                    <a:pt x="1091" y="1006"/>
                  </a:lnTo>
                  <a:lnTo>
                    <a:pt x="1084" y="1020"/>
                  </a:lnTo>
                  <a:lnTo>
                    <a:pt x="1075" y="1032"/>
                  </a:lnTo>
                  <a:lnTo>
                    <a:pt x="1066" y="1040"/>
                  </a:lnTo>
                  <a:lnTo>
                    <a:pt x="1059" y="1048"/>
                  </a:lnTo>
                  <a:lnTo>
                    <a:pt x="1050" y="1054"/>
                  </a:lnTo>
                  <a:lnTo>
                    <a:pt x="1042" y="1058"/>
                  </a:lnTo>
                  <a:lnTo>
                    <a:pt x="1035" y="1060"/>
                  </a:lnTo>
                  <a:lnTo>
                    <a:pt x="1029" y="1061"/>
                  </a:lnTo>
                  <a:lnTo>
                    <a:pt x="1029" y="1061"/>
                  </a:lnTo>
                  <a:lnTo>
                    <a:pt x="1019" y="1058"/>
                  </a:lnTo>
                  <a:lnTo>
                    <a:pt x="1011" y="1057"/>
                  </a:lnTo>
                  <a:lnTo>
                    <a:pt x="1007" y="1057"/>
                  </a:lnTo>
                  <a:lnTo>
                    <a:pt x="1002" y="1057"/>
                  </a:lnTo>
                  <a:lnTo>
                    <a:pt x="998" y="1060"/>
                  </a:lnTo>
                  <a:lnTo>
                    <a:pt x="992" y="1063"/>
                  </a:lnTo>
                  <a:lnTo>
                    <a:pt x="992" y="1063"/>
                  </a:lnTo>
                  <a:lnTo>
                    <a:pt x="987" y="1069"/>
                  </a:lnTo>
                  <a:lnTo>
                    <a:pt x="983" y="1076"/>
                  </a:lnTo>
                  <a:lnTo>
                    <a:pt x="977" y="1089"/>
                  </a:lnTo>
                  <a:lnTo>
                    <a:pt x="974" y="1100"/>
                  </a:lnTo>
                  <a:lnTo>
                    <a:pt x="974" y="1104"/>
                  </a:lnTo>
                  <a:lnTo>
                    <a:pt x="974" y="1104"/>
                  </a:lnTo>
                  <a:lnTo>
                    <a:pt x="972" y="1104"/>
                  </a:lnTo>
                  <a:lnTo>
                    <a:pt x="972" y="1103"/>
                  </a:lnTo>
                  <a:lnTo>
                    <a:pt x="971" y="1106"/>
                  </a:lnTo>
                  <a:lnTo>
                    <a:pt x="974" y="1115"/>
                  </a:lnTo>
                  <a:lnTo>
                    <a:pt x="974" y="1115"/>
                  </a:lnTo>
                  <a:lnTo>
                    <a:pt x="977" y="1124"/>
                  </a:lnTo>
                  <a:lnTo>
                    <a:pt x="977" y="1130"/>
                  </a:lnTo>
                  <a:lnTo>
                    <a:pt x="978" y="1131"/>
                  </a:lnTo>
                  <a:lnTo>
                    <a:pt x="980" y="1133"/>
                  </a:lnTo>
                  <a:lnTo>
                    <a:pt x="987" y="1136"/>
                  </a:lnTo>
                  <a:lnTo>
                    <a:pt x="987" y="1136"/>
                  </a:lnTo>
                  <a:lnTo>
                    <a:pt x="1004" y="1139"/>
                  </a:lnTo>
                  <a:lnTo>
                    <a:pt x="1014" y="1144"/>
                  </a:lnTo>
                  <a:lnTo>
                    <a:pt x="1014" y="1144"/>
                  </a:lnTo>
                  <a:lnTo>
                    <a:pt x="1019" y="1144"/>
                  </a:lnTo>
                  <a:lnTo>
                    <a:pt x="1025" y="1143"/>
                  </a:lnTo>
                  <a:lnTo>
                    <a:pt x="1035" y="1139"/>
                  </a:lnTo>
                  <a:lnTo>
                    <a:pt x="1051" y="1131"/>
                  </a:lnTo>
                  <a:lnTo>
                    <a:pt x="1051" y="1131"/>
                  </a:lnTo>
                  <a:lnTo>
                    <a:pt x="1060" y="1128"/>
                  </a:lnTo>
                  <a:lnTo>
                    <a:pt x="1068" y="1127"/>
                  </a:lnTo>
                  <a:lnTo>
                    <a:pt x="1075" y="1125"/>
                  </a:lnTo>
                  <a:lnTo>
                    <a:pt x="1080" y="1125"/>
                  </a:lnTo>
                  <a:lnTo>
                    <a:pt x="1083" y="1124"/>
                  </a:lnTo>
                  <a:lnTo>
                    <a:pt x="1091" y="1116"/>
                  </a:lnTo>
                  <a:lnTo>
                    <a:pt x="1091" y="1116"/>
                  </a:lnTo>
                  <a:lnTo>
                    <a:pt x="1099" y="1110"/>
                  </a:lnTo>
                  <a:lnTo>
                    <a:pt x="1105" y="1101"/>
                  </a:lnTo>
                  <a:lnTo>
                    <a:pt x="1118" y="1082"/>
                  </a:lnTo>
                  <a:lnTo>
                    <a:pt x="1139" y="1042"/>
                  </a:lnTo>
                  <a:lnTo>
                    <a:pt x="1139" y="1042"/>
                  </a:lnTo>
                  <a:lnTo>
                    <a:pt x="1145" y="1033"/>
                  </a:lnTo>
                  <a:lnTo>
                    <a:pt x="1152" y="1023"/>
                  </a:lnTo>
                  <a:lnTo>
                    <a:pt x="1172" y="997"/>
                  </a:lnTo>
                  <a:lnTo>
                    <a:pt x="1182" y="984"/>
                  </a:lnTo>
                  <a:lnTo>
                    <a:pt x="1190" y="971"/>
                  </a:lnTo>
                  <a:lnTo>
                    <a:pt x="1196" y="959"/>
                  </a:lnTo>
                  <a:lnTo>
                    <a:pt x="1199" y="947"/>
                  </a:lnTo>
                  <a:lnTo>
                    <a:pt x="1199" y="947"/>
                  </a:lnTo>
                  <a:lnTo>
                    <a:pt x="1200" y="926"/>
                  </a:lnTo>
                  <a:lnTo>
                    <a:pt x="1200" y="910"/>
                  </a:lnTo>
                  <a:lnTo>
                    <a:pt x="1200" y="877"/>
                  </a:lnTo>
                  <a:lnTo>
                    <a:pt x="1200" y="877"/>
                  </a:lnTo>
                  <a:lnTo>
                    <a:pt x="1200" y="861"/>
                  </a:lnTo>
                  <a:lnTo>
                    <a:pt x="1200" y="844"/>
                  </a:lnTo>
                  <a:lnTo>
                    <a:pt x="1202" y="825"/>
                  </a:lnTo>
                  <a:lnTo>
                    <a:pt x="1204" y="815"/>
                  </a:lnTo>
                  <a:lnTo>
                    <a:pt x="1209" y="801"/>
                  </a:lnTo>
                  <a:lnTo>
                    <a:pt x="1209" y="801"/>
                  </a:lnTo>
                  <a:lnTo>
                    <a:pt x="1213" y="786"/>
                  </a:lnTo>
                  <a:lnTo>
                    <a:pt x="1221" y="771"/>
                  </a:lnTo>
                  <a:lnTo>
                    <a:pt x="1237" y="743"/>
                  </a:lnTo>
                  <a:lnTo>
                    <a:pt x="1258" y="712"/>
                  </a:lnTo>
                  <a:lnTo>
                    <a:pt x="1258" y="712"/>
                  </a:lnTo>
                  <a:lnTo>
                    <a:pt x="1310" y="752"/>
                  </a:lnTo>
                  <a:lnTo>
                    <a:pt x="1361" y="788"/>
                  </a:lnTo>
                  <a:lnTo>
                    <a:pt x="1386" y="806"/>
                  </a:lnTo>
                  <a:lnTo>
                    <a:pt x="1410" y="820"/>
                  </a:lnTo>
                  <a:lnTo>
                    <a:pt x="1410" y="820"/>
                  </a:lnTo>
                  <a:lnTo>
                    <a:pt x="1431" y="835"/>
                  </a:lnTo>
                  <a:lnTo>
                    <a:pt x="1451" y="850"/>
                  </a:lnTo>
                  <a:lnTo>
                    <a:pt x="1469" y="867"/>
                  </a:lnTo>
                  <a:lnTo>
                    <a:pt x="1486" y="881"/>
                  </a:lnTo>
                  <a:lnTo>
                    <a:pt x="1497" y="898"/>
                  </a:lnTo>
                  <a:lnTo>
                    <a:pt x="1508" y="914"/>
                  </a:lnTo>
                  <a:lnTo>
                    <a:pt x="1514" y="930"/>
                  </a:lnTo>
                  <a:lnTo>
                    <a:pt x="1517" y="938"/>
                  </a:lnTo>
                  <a:lnTo>
                    <a:pt x="1517" y="947"/>
                  </a:lnTo>
                  <a:lnTo>
                    <a:pt x="1517" y="947"/>
                  </a:lnTo>
                  <a:lnTo>
                    <a:pt x="1517" y="960"/>
                  </a:lnTo>
                  <a:lnTo>
                    <a:pt x="1514" y="974"/>
                  </a:lnTo>
                  <a:lnTo>
                    <a:pt x="1509" y="984"/>
                  </a:lnTo>
                  <a:lnTo>
                    <a:pt x="1503" y="994"/>
                  </a:lnTo>
                  <a:lnTo>
                    <a:pt x="1494" y="1012"/>
                  </a:lnTo>
                  <a:lnTo>
                    <a:pt x="1491" y="1021"/>
                  </a:lnTo>
                  <a:lnTo>
                    <a:pt x="1491" y="1030"/>
                  </a:lnTo>
                  <a:lnTo>
                    <a:pt x="1491" y="1030"/>
                  </a:lnTo>
                  <a:lnTo>
                    <a:pt x="1496" y="1043"/>
                  </a:lnTo>
                  <a:lnTo>
                    <a:pt x="1500" y="1054"/>
                  </a:lnTo>
                  <a:lnTo>
                    <a:pt x="1509" y="1067"/>
                  </a:lnTo>
                  <a:lnTo>
                    <a:pt x="1509" y="1067"/>
                  </a:lnTo>
                  <a:lnTo>
                    <a:pt x="1512" y="1072"/>
                  </a:lnTo>
                  <a:lnTo>
                    <a:pt x="1515" y="1075"/>
                  </a:lnTo>
                  <a:lnTo>
                    <a:pt x="1521" y="1081"/>
                  </a:lnTo>
                  <a:lnTo>
                    <a:pt x="1521" y="1081"/>
                  </a:lnTo>
                  <a:lnTo>
                    <a:pt x="1529" y="1085"/>
                  </a:lnTo>
                  <a:lnTo>
                    <a:pt x="1539" y="1089"/>
                  </a:lnTo>
                  <a:lnTo>
                    <a:pt x="1545" y="1091"/>
                  </a:lnTo>
                  <a:lnTo>
                    <a:pt x="1551" y="1089"/>
                  </a:lnTo>
                  <a:lnTo>
                    <a:pt x="1555" y="1087"/>
                  </a:lnTo>
                  <a:lnTo>
                    <a:pt x="1560" y="1082"/>
                  </a:lnTo>
                  <a:lnTo>
                    <a:pt x="1560" y="1082"/>
                  </a:lnTo>
                  <a:lnTo>
                    <a:pt x="1567" y="1064"/>
                  </a:lnTo>
                  <a:lnTo>
                    <a:pt x="1569" y="1061"/>
                  </a:lnTo>
                  <a:lnTo>
                    <a:pt x="1569" y="1061"/>
                  </a:lnTo>
                  <a:lnTo>
                    <a:pt x="1579" y="1058"/>
                  </a:lnTo>
                  <a:lnTo>
                    <a:pt x="1585" y="1055"/>
                  </a:lnTo>
                  <a:lnTo>
                    <a:pt x="1590" y="1052"/>
                  </a:lnTo>
                  <a:lnTo>
                    <a:pt x="1590" y="1052"/>
                  </a:lnTo>
                  <a:lnTo>
                    <a:pt x="1591" y="1046"/>
                  </a:lnTo>
                  <a:lnTo>
                    <a:pt x="1590" y="1033"/>
                  </a:lnTo>
                  <a:lnTo>
                    <a:pt x="1585" y="991"/>
                  </a:lnTo>
                  <a:lnTo>
                    <a:pt x="1581" y="942"/>
                  </a:lnTo>
                  <a:lnTo>
                    <a:pt x="1579" y="901"/>
                  </a:lnTo>
                  <a:lnTo>
                    <a:pt x="1579" y="901"/>
                  </a:lnTo>
                  <a:lnTo>
                    <a:pt x="1581" y="871"/>
                  </a:lnTo>
                  <a:lnTo>
                    <a:pt x="1582" y="844"/>
                  </a:lnTo>
                  <a:lnTo>
                    <a:pt x="1582" y="834"/>
                  </a:lnTo>
                  <a:lnTo>
                    <a:pt x="1582" y="825"/>
                  </a:lnTo>
                  <a:lnTo>
                    <a:pt x="1581" y="816"/>
                  </a:lnTo>
                  <a:lnTo>
                    <a:pt x="1576" y="810"/>
                  </a:lnTo>
                  <a:lnTo>
                    <a:pt x="1576" y="810"/>
                  </a:lnTo>
                  <a:lnTo>
                    <a:pt x="1572" y="806"/>
                  </a:lnTo>
                  <a:lnTo>
                    <a:pt x="1569" y="803"/>
                  </a:lnTo>
                  <a:lnTo>
                    <a:pt x="1561" y="800"/>
                  </a:lnTo>
                  <a:lnTo>
                    <a:pt x="1558" y="798"/>
                  </a:lnTo>
                  <a:lnTo>
                    <a:pt x="1552" y="794"/>
                  </a:lnTo>
                  <a:lnTo>
                    <a:pt x="1547" y="786"/>
                  </a:lnTo>
                  <a:lnTo>
                    <a:pt x="1538" y="774"/>
                  </a:lnTo>
                  <a:lnTo>
                    <a:pt x="1538" y="774"/>
                  </a:lnTo>
                  <a:lnTo>
                    <a:pt x="1529" y="760"/>
                  </a:lnTo>
                  <a:lnTo>
                    <a:pt x="1521" y="745"/>
                  </a:lnTo>
                  <a:lnTo>
                    <a:pt x="1515" y="728"/>
                  </a:lnTo>
                  <a:lnTo>
                    <a:pt x="1509" y="710"/>
                  </a:lnTo>
                  <a:lnTo>
                    <a:pt x="1505" y="691"/>
                  </a:lnTo>
                  <a:lnTo>
                    <a:pt x="1500" y="667"/>
                  </a:lnTo>
                  <a:lnTo>
                    <a:pt x="1499" y="641"/>
                  </a:lnTo>
                  <a:lnTo>
                    <a:pt x="1497" y="611"/>
                  </a:lnTo>
                  <a:lnTo>
                    <a:pt x="1497" y="611"/>
                  </a:lnTo>
                  <a:lnTo>
                    <a:pt x="1496" y="534"/>
                  </a:lnTo>
                  <a:lnTo>
                    <a:pt x="1494" y="510"/>
                  </a:lnTo>
                  <a:lnTo>
                    <a:pt x="1494" y="510"/>
                  </a:lnTo>
                  <a:lnTo>
                    <a:pt x="1493" y="501"/>
                  </a:lnTo>
                  <a:lnTo>
                    <a:pt x="1489" y="489"/>
                  </a:lnTo>
                  <a:lnTo>
                    <a:pt x="1475" y="458"/>
                  </a:lnTo>
                  <a:lnTo>
                    <a:pt x="1460" y="428"/>
                  </a:lnTo>
                  <a:lnTo>
                    <a:pt x="1456" y="416"/>
                  </a:lnTo>
                  <a:lnTo>
                    <a:pt x="1454" y="407"/>
                  </a:lnTo>
                  <a:lnTo>
                    <a:pt x="1454" y="407"/>
                  </a:lnTo>
                  <a:lnTo>
                    <a:pt x="1456" y="398"/>
                  </a:lnTo>
                  <a:lnTo>
                    <a:pt x="1462" y="385"/>
                  </a:lnTo>
                  <a:lnTo>
                    <a:pt x="1472" y="367"/>
                  </a:lnTo>
                  <a:lnTo>
                    <a:pt x="1486" y="346"/>
                  </a:lnTo>
                  <a:lnTo>
                    <a:pt x="1503" y="325"/>
                  </a:lnTo>
                  <a:lnTo>
                    <a:pt x="1524" y="303"/>
                  </a:lnTo>
                  <a:lnTo>
                    <a:pt x="1536" y="293"/>
                  </a:lnTo>
                  <a:lnTo>
                    <a:pt x="1549" y="284"/>
                  </a:lnTo>
                  <a:lnTo>
                    <a:pt x="1563" y="273"/>
                  </a:lnTo>
                  <a:lnTo>
                    <a:pt x="1576" y="265"/>
                  </a:lnTo>
                  <a:lnTo>
                    <a:pt x="1576" y="265"/>
                  </a:lnTo>
                  <a:lnTo>
                    <a:pt x="1590" y="257"/>
                  </a:lnTo>
                  <a:lnTo>
                    <a:pt x="1603" y="247"/>
                  </a:lnTo>
                  <a:lnTo>
                    <a:pt x="1615" y="236"/>
                  </a:lnTo>
                  <a:lnTo>
                    <a:pt x="1627" y="226"/>
                  </a:lnTo>
                  <a:lnTo>
                    <a:pt x="1648" y="202"/>
                  </a:lnTo>
                  <a:lnTo>
                    <a:pt x="1664" y="180"/>
                  </a:lnTo>
                  <a:lnTo>
                    <a:pt x="1677" y="156"/>
                  </a:lnTo>
                  <a:lnTo>
                    <a:pt x="1689" y="135"/>
                  </a:lnTo>
                  <a:lnTo>
                    <a:pt x="1697" y="116"/>
                  </a:lnTo>
                  <a:lnTo>
                    <a:pt x="1703" y="101"/>
                  </a:lnTo>
                  <a:lnTo>
                    <a:pt x="1703" y="101"/>
                  </a:lnTo>
                  <a:lnTo>
                    <a:pt x="1709" y="82"/>
                  </a:lnTo>
                  <a:lnTo>
                    <a:pt x="1712" y="67"/>
                  </a:lnTo>
                  <a:lnTo>
                    <a:pt x="1713" y="53"/>
                  </a:lnTo>
                  <a:lnTo>
                    <a:pt x="1713" y="37"/>
                  </a:lnTo>
                  <a:lnTo>
                    <a:pt x="1713" y="37"/>
                  </a:lnTo>
                  <a:lnTo>
                    <a:pt x="1710" y="27"/>
                  </a:lnTo>
                  <a:lnTo>
                    <a:pt x="1706" y="18"/>
                  </a:lnTo>
                  <a:lnTo>
                    <a:pt x="1700" y="10"/>
                  </a:lnTo>
                  <a:lnTo>
                    <a:pt x="1692" y="4"/>
                  </a:lnTo>
                  <a:lnTo>
                    <a:pt x="1685" y="1"/>
                  </a:lnTo>
                  <a:lnTo>
                    <a:pt x="1679" y="0"/>
                  </a:lnTo>
                  <a:lnTo>
                    <a:pt x="1674" y="1"/>
                  </a:lnTo>
                  <a:lnTo>
                    <a:pt x="1673" y="3"/>
                  </a:lnTo>
                  <a:lnTo>
                    <a:pt x="1673" y="4"/>
                  </a:lnTo>
                  <a:lnTo>
                    <a:pt x="1673" y="4"/>
                  </a:lnTo>
                  <a:lnTo>
                    <a:pt x="1676" y="18"/>
                  </a:lnTo>
                  <a:lnTo>
                    <a:pt x="1680" y="40"/>
                  </a:lnTo>
                  <a:lnTo>
                    <a:pt x="1682" y="52"/>
                  </a:lnTo>
                  <a:lnTo>
                    <a:pt x="1682" y="64"/>
                  </a:lnTo>
                  <a:lnTo>
                    <a:pt x="1679" y="77"/>
                  </a:lnTo>
                  <a:lnTo>
                    <a:pt x="1674" y="89"/>
                  </a:lnTo>
                  <a:lnTo>
                    <a:pt x="1674" y="89"/>
                  </a:lnTo>
                  <a:lnTo>
                    <a:pt x="1665" y="103"/>
                  </a:lnTo>
                  <a:lnTo>
                    <a:pt x="1652" y="122"/>
                  </a:lnTo>
                  <a:lnTo>
                    <a:pt x="1634" y="143"/>
                  </a:lnTo>
                  <a:lnTo>
                    <a:pt x="1615" y="163"/>
                  </a:lnTo>
                  <a:lnTo>
                    <a:pt x="1594" y="186"/>
                  </a:lnTo>
                  <a:lnTo>
                    <a:pt x="1573" y="205"/>
                  </a:lnTo>
                  <a:lnTo>
                    <a:pt x="1555" y="220"/>
                  </a:lnTo>
                  <a:lnTo>
                    <a:pt x="1539" y="232"/>
                  </a:lnTo>
                  <a:lnTo>
                    <a:pt x="1539" y="232"/>
                  </a:lnTo>
                  <a:lnTo>
                    <a:pt x="1511" y="247"/>
                  </a:lnTo>
                  <a:lnTo>
                    <a:pt x="1481" y="262"/>
                  </a:lnTo>
                  <a:lnTo>
                    <a:pt x="1456" y="276"/>
                  </a:lnTo>
                  <a:lnTo>
                    <a:pt x="1445" y="282"/>
                  </a:lnTo>
                  <a:lnTo>
                    <a:pt x="1438" y="290"/>
                  </a:lnTo>
                  <a:lnTo>
                    <a:pt x="1438" y="290"/>
                  </a:lnTo>
                  <a:lnTo>
                    <a:pt x="1435" y="296"/>
                  </a:lnTo>
                  <a:lnTo>
                    <a:pt x="1433" y="303"/>
                  </a:lnTo>
                  <a:lnTo>
                    <a:pt x="1432" y="309"/>
                  </a:lnTo>
                  <a:lnTo>
                    <a:pt x="1431" y="317"/>
                  </a:lnTo>
                  <a:lnTo>
                    <a:pt x="1426" y="321"/>
                  </a:lnTo>
                  <a:lnTo>
                    <a:pt x="1419" y="325"/>
                  </a:lnTo>
                  <a:lnTo>
                    <a:pt x="1405" y="328"/>
                  </a:lnTo>
                  <a:lnTo>
                    <a:pt x="1387" y="330"/>
                  </a:lnTo>
                  <a:lnTo>
                    <a:pt x="1387" y="330"/>
                  </a:lnTo>
                  <a:lnTo>
                    <a:pt x="1365" y="328"/>
                  </a:lnTo>
                  <a:lnTo>
                    <a:pt x="1344" y="327"/>
                  </a:lnTo>
                  <a:lnTo>
                    <a:pt x="1306" y="320"/>
                  </a:lnTo>
                  <a:lnTo>
                    <a:pt x="1268" y="312"/>
                  </a:lnTo>
                  <a:lnTo>
                    <a:pt x="1248" y="309"/>
                  </a:lnTo>
                  <a:lnTo>
                    <a:pt x="1227" y="309"/>
                  </a:lnTo>
                  <a:lnTo>
                    <a:pt x="1227" y="309"/>
                  </a:lnTo>
                  <a:lnTo>
                    <a:pt x="1197" y="311"/>
                  </a:lnTo>
                  <a:lnTo>
                    <a:pt x="1154" y="312"/>
                  </a:lnTo>
                  <a:lnTo>
                    <a:pt x="1045" y="321"/>
                  </a:lnTo>
                  <a:lnTo>
                    <a:pt x="937" y="328"/>
                  </a:lnTo>
                  <a:lnTo>
                    <a:pt x="892" y="331"/>
                  </a:lnTo>
                  <a:lnTo>
                    <a:pt x="859" y="333"/>
                  </a:lnTo>
                  <a:lnTo>
                    <a:pt x="859" y="333"/>
                  </a:lnTo>
                  <a:lnTo>
                    <a:pt x="839" y="333"/>
                  </a:lnTo>
                  <a:lnTo>
                    <a:pt x="824" y="334"/>
                  </a:lnTo>
                  <a:lnTo>
                    <a:pt x="810" y="336"/>
                  </a:lnTo>
                  <a:lnTo>
                    <a:pt x="797" y="337"/>
                  </a:lnTo>
                  <a:lnTo>
                    <a:pt x="779" y="336"/>
                  </a:lnTo>
                  <a:lnTo>
                    <a:pt x="754" y="333"/>
                  </a:lnTo>
                  <a:lnTo>
                    <a:pt x="720" y="327"/>
                  </a:lnTo>
                  <a:lnTo>
                    <a:pt x="674" y="317"/>
                  </a:lnTo>
                  <a:lnTo>
                    <a:pt x="674" y="317"/>
                  </a:lnTo>
                  <a:lnTo>
                    <a:pt x="622" y="305"/>
                  </a:lnTo>
                  <a:lnTo>
                    <a:pt x="572" y="294"/>
                  </a:lnTo>
                  <a:lnTo>
                    <a:pt x="489" y="279"/>
                  </a:lnTo>
                  <a:lnTo>
                    <a:pt x="397" y="265"/>
                  </a:lnTo>
                  <a:lnTo>
                    <a:pt x="397" y="265"/>
                  </a:lnTo>
                  <a:lnTo>
                    <a:pt x="375" y="263"/>
                  </a:lnTo>
                  <a:lnTo>
                    <a:pt x="348" y="262"/>
                  </a:lnTo>
                  <a:lnTo>
                    <a:pt x="315" y="263"/>
                  </a:lnTo>
                  <a:lnTo>
                    <a:pt x="315" y="263"/>
                  </a:lnTo>
                  <a:lnTo>
                    <a:pt x="318" y="256"/>
                  </a:lnTo>
                  <a:lnTo>
                    <a:pt x="321" y="248"/>
                  </a:lnTo>
                  <a:lnTo>
                    <a:pt x="323" y="241"/>
                  </a:lnTo>
                  <a:lnTo>
                    <a:pt x="324" y="230"/>
                  </a:lnTo>
                  <a:lnTo>
                    <a:pt x="321" y="221"/>
                  </a:lnTo>
                  <a:lnTo>
                    <a:pt x="318" y="217"/>
                  </a:lnTo>
                  <a:lnTo>
                    <a:pt x="314" y="213"/>
                  </a:lnTo>
                  <a:lnTo>
                    <a:pt x="309" y="208"/>
                  </a:lnTo>
                  <a:lnTo>
                    <a:pt x="303" y="205"/>
                  </a:lnTo>
                  <a:lnTo>
                    <a:pt x="303" y="205"/>
                  </a:lnTo>
                  <a:lnTo>
                    <a:pt x="296" y="202"/>
                  </a:lnTo>
                  <a:lnTo>
                    <a:pt x="290" y="201"/>
                  </a:lnTo>
                  <a:lnTo>
                    <a:pt x="282" y="202"/>
                  </a:lnTo>
                  <a:lnTo>
                    <a:pt x="277" y="204"/>
                  </a:lnTo>
                  <a:lnTo>
                    <a:pt x="272" y="207"/>
                  </a:lnTo>
                  <a:lnTo>
                    <a:pt x="266" y="210"/>
                  </a:lnTo>
                  <a:lnTo>
                    <a:pt x="256" y="220"/>
                  </a:lnTo>
                  <a:lnTo>
                    <a:pt x="248" y="232"/>
                  </a:lnTo>
                  <a:lnTo>
                    <a:pt x="239" y="245"/>
                  </a:lnTo>
                  <a:lnTo>
                    <a:pt x="227" y="268"/>
                  </a:lnTo>
                  <a:lnTo>
                    <a:pt x="227" y="268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6" name="Freeform 7">
              <a:extLst>
                <a:ext uri="{FF2B5EF4-FFF2-40B4-BE49-F238E27FC236}">
                  <a16:creationId xmlns:a16="http://schemas.microsoft.com/office/drawing/2014/main" id="{E986F96F-CEDF-4DC6-9CD8-595452DBFA5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154345" y="1881944"/>
              <a:ext cx="1349538" cy="682397"/>
            </a:xfrm>
            <a:custGeom>
              <a:avLst/>
              <a:gdLst>
                <a:gd name="T0" fmla="*/ 867 w 1327"/>
                <a:gd name="T1" fmla="*/ 41 h 671"/>
                <a:gd name="T2" fmla="*/ 992 w 1327"/>
                <a:gd name="T3" fmla="*/ 114 h 671"/>
                <a:gd name="T4" fmla="*/ 1051 w 1327"/>
                <a:gd name="T5" fmla="*/ 147 h 671"/>
                <a:gd name="T6" fmla="*/ 1078 w 1327"/>
                <a:gd name="T7" fmla="*/ 163 h 671"/>
                <a:gd name="T8" fmla="*/ 1106 w 1327"/>
                <a:gd name="T9" fmla="*/ 156 h 671"/>
                <a:gd name="T10" fmla="*/ 1133 w 1327"/>
                <a:gd name="T11" fmla="*/ 153 h 671"/>
                <a:gd name="T12" fmla="*/ 1135 w 1327"/>
                <a:gd name="T13" fmla="*/ 169 h 671"/>
                <a:gd name="T14" fmla="*/ 1115 w 1327"/>
                <a:gd name="T15" fmla="*/ 205 h 671"/>
                <a:gd name="T16" fmla="*/ 1129 w 1327"/>
                <a:gd name="T17" fmla="*/ 237 h 671"/>
                <a:gd name="T18" fmla="*/ 1154 w 1327"/>
                <a:gd name="T19" fmla="*/ 251 h 671"/>
                <a:gd name="T20" fmla="*/ 1167 w 1327"/>
                <a:gd name="T21" fmla="*/ 284 h 671"/>
                <a:gd name="T22" fmla="*/ 1172 w 1327"/>
                <a:gd name="T23" fmla="*/ 313 h 671"/>
                <a:gd name="T24" fmla="*/ 1248 w 1327"/>
                <a:gd name="T25" fmla="*/ 408 h 671"/>
                <a:gd name="T26" fmla="*/ 1300 w 1327"/>
                <a:gd name="T27" fmla="*/ 432 h 671"/>
                <a:gd name="T28" fmla="*/ 1318 w 1327"/>
                <a:gd name="T29" fmla="*/ 429 h 671"/>
                <a:gd name="T30" fmla="*/ 1327 w 1327"/>
                <a:gd name="T31" fmla="*/ 446 h 671"/>
                <a:gd name="T32" fmla="*/ 1319 w 1327"/>
                <a:gd name="T33" fmla="*/ 492 h 671"/>
                <a:gd name="T34" fmla="*/ 1315 w 1327"/>
                <a:gd name="T35" fmla="*/ 557 h 671"/>
                <a:gd name="T36" fmla="*/ 1286 w 1327"/>
                <a:gd name="T37" fmla="*/ 603 h 671"/>
                <a:gd name="T38" fmla="*/ 1221 w 1327"/>
                <a:gd name="T39" fmla="*/ 622 h 671"/>
                <a:gd name="T40" fmla="*/ 1157 w 1327"/>
                <a:gd name="T41" fmla="*/ 615 h 671"/>
                <a:gd name="T42" fmla="*/ 1167 w 1327"/>
                <a:gd name="T43" fmla="*/ 624 h 671"/>
                <a:gd name="T44" fmla="*/ 1169 w 1327"/>
                <a:gd name="T45" fmla="*/ 636 h 671"/>
                <a:gd name="T46" fmla="*/ 1126 w 1327"/>
                <a:gd name="T47" fmla="*/ 640 h 671"/>
                <a:gd name="T48" fmla="*/ 1071 w 1327"/>
                <a:gd name="T49" fmla="*/ 615 h 671"/>
                <a:gd name="T50" fmla="*/ 1037 w 1327"/>
                <a:gd name="T51" fmla="*/ 596 h 671"/>
                <a:gd name="T52" fmla="*/ 898 w 1327"/>
                <a:gd name="T53" fmla="*/ 579 h 671"/>
                <a:gd name="T54" fmla="*/ 781 w 1327"/>
                <a:gd name="T55" fmla="*/ 558 h 671"/>
                <a:gd name="T56" fmla="*/ 793 w 1327"/>
                <a:gd name="T57" fmla="*/ 627 h 671"/>
                <a:gd name="T58" fmla="*/ 824 w 1327"/>
                <a:gd name="T59" fmla="*/ 661 h 671"/>
                <a:gd name="T60" fmla="*/ 794 w 1327"/>
                <a:gd name="T61" fmla="*/ 670 h 671"/>
                <a:gd name="T62" fmla="*/ 751 w 1327"/>
                <a:gd name="T63" fmla="*/ 668 h 671"/>
                <a:gd name="T64" fmla="*/ 726 w 1327"/>
                <a:gd name="T65" fmla="*/ 667 h 671"/>
                <a:gd name="T66" fmla="*/ 706 w 1327"/>
                <a:gd name="T67" fmla="*/ 652 h 671"/>
                <a:gd name="T68" fmla="*/ 659 w 1327"/>
                <a:gd name="T69" fmla="*/ 599 h 671"/>
                <a:gd name="T70" fmla="*/ 561 w 1327"/>
                <a:gd name="T71" fmla="*/ 575 h 671"/>
                <a:gd name="T72" fmla="*/ 415 w 1327"/>
                <a:gd name="T73" fmla="*/ 567 h 671"/>
                <a:gd name="T74" fmla="*/ 189 w 1327"/>
                <a:gd name="T75" fmla="*/ 585 h 671"/>
                <a:gd name="T76" fmla="*/ 192 w 1327"/>
                <a:gd name="T77" fmla="*/ 619 h 671"/>
                <a:gd name="T78" fmla="*/ 210 w 1327"/>
                <a:gd name="T79" fmla="*/ 639 h 671"/>
                <a:gd name="T80" fmla="*/ 208 w 1327"/>
                <a:gd name="T81" fmla="*/ 651 h 671"/>
                <a:gd name="T82" fmla="*/ 181 w 1327"/>
                <a:gd name="T83" fmla="*/ 643 h 671"/>
                <a:gd name="T84" fmla="*/ 161 w 1327"/>
                <a:gd name="T85" fmla="*/ 654 h 671"/>
                <a:gd name="T86" fmla="*/ 144 w 1327"/>
                <a:gd name="T87" fmla="*/ 643 h 671"/>
                <a:gd name="T88" fmla="*/ 116 w 1327"/>
                <a:gd name="T89" fmla="*/ 642 h 671"/>
                <a:gd name="T90" fmla="*/ 104 w 1327"/>
                <a:gd name="T91" fmla="*/ 625 h 671"/>
                <a:gd name="T92" fmla="*/ 83 w 1327"/>
                <a:gd name="T93" fmla="*/ 548 h 671"/>
                <a:gd name="T94" fmla="*/ 91 w 1327"/>
                <a:gd name="T95" fmla="*/ 541 h 671"/>
                <a:gd name="T96" fmla="*/ 52 w 1327"/>
                <a:gd name="T97" fmla="*/ 506 h 671"/>
                <a:gd name="T98" fmla="*/ 24 w 1327"/>
                <a:gd name="T99" fmla="*/ 456 h 671"/>
                <a:gd name="T100" fmla="*/ 6 w 1327"/>
                <a:gd name="T101" fmla="*/ 395 h 671"/>
                <a:gd name="T102" fmla="*/ 3 w 1327"/>
                <a:gd name="T103" fmla="*/ 281 h 671"/>
                <a:gd name="T104" fmla="*/ 22 w 1327"/>
                <a:gd name="T105" fmla="*/ 193 h 671"/>
                <a:gd name="T106" fmla="*/ 76 w 1327"/>
                <a:gd name="T107" fmla="*/ 114 h 671"/>
                <a:gd name="T108" fmla="*/ 159 w 1327"/>
                <a:gd name="T109" fmla="*/ 55 h 671"/>
                <a:gd name="T110" fmla="*/ 263 w 1327"/>
                <a:gd name="T111" fmla="*/ 13 h 671"/>
                <a:gd name="T112" fmla="*/ 357 w 1327"/>
                <a:gd name="T113" fmla="*/ 0 h 671"/>
                <a:gd name="T114" fmla="*/ 498 w 1327"/>
                <a:gd name="T115" fmla="*/ 16 h 671"/>
                <a:gd name="T116" fmla="*/ 656 w 1327"/>
                <a:gd name="T117" fmla="*/ 4 h 671"/>
                <a:gd name="T118" fmla="*/ 785 w 1327"/>
                <a:gd name="T119" fmla="*/ 6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27" h="671">
                  <a:moveTo>
                    <a:pt x="808" y="13"/>
                  </a:moveTo>
                  <a:lnTo>
                    <a:pt x="808" y="13"/>
                  </a:lnTo>
                  <a:lnTo>
                    <a:pt x="815" y="16"/>
                  </a:lnTo>
                  <a:lnTo>
                    <a:pt x="836" y="25"/>
                  </a:lnTo>
                  <a:lnTo>
                    <a:pt x="867" y="41"/>
                  </a:lnTo>
                  <a:lnTo>
                    <a:pt x="906" y="64"/>
                  </a:lnTo>
                  <a:lnTo>
                    <a:pt x="906" y="64"/>
                  </a:lnTo>
                  <a:lnTo>
                    <a:pt x="943" y="86"/>
                  </a:lnTo>
                  <a:lnTo>
                    <a:pt x="971" y="102"/>
                  </a:lnTo>
                  <a:lnTo>
                    <a:pt x="992" y="114"/>
                  </a:lnTo>
                  <a:lnTo>
                    <a:pt x="1007" y="123"/>
                  </a:lnTo>
                  <a:lnTo>
                    <a:pt x="1007" y="123"/>
                  </a:lnTo>
                  <a:lnTo>
                    <a:pt x="1019" y="132"/>
                  </a:lnTo>
                  <a:lnTo>
                    <a:pt x="1031" y="138"/>
                  </a:lnTo>
                  <a:lnTo>
                    <a:pt x="1051" y="147"/>
                  </a:lnTo>
                  <a:lnTo>
                    <a:pt x="1051" y="147"/>
                  </a:lnTo>
                  <a:lnTo>
                    <a:pt x="1066" y="154"/>
                  </a:lnTo>
                  <a:lnTo>
                    <a:pt x="1072" y="157"/>
                  </a:lnTo>
                  <a:lnTo>
                    <a:pt x="1078" y="163"/>
                  </a:lnTo>
                  <a:lnTo>
                    <a:pt x="1078" y="163"/>
                  </a:lnTo>
                  <a:lnTo>
                    <a:pt x="1081" y="166"/>
                  </a:lnTo>
                  <a:lnTo>
                    <a:pt x="1084" y="166"/>
                  </a:lnTo>
                  <a:lnTo>
                    <a:pt x="1089" y="165"/>
                  </a:lnTo>
                  <a:lnTo>
                    <a:pt x="1095" y="162"/>
                  </a:lnTo>
                  <a:lnTo>
                    <a:pt x="1106" y="156"/>
                  </a:lnTo>
                  <a:lnTo>
                    <a:pt x="1112" y="154"/>
                  </a:lnTo>
                  <a:lnTo>
                    <a:pt x="1121" y="153"/>
                  </a:lnTo>
                  <a:lnTo>
                    <a:pt x="1121" y="153"/>
                  </a:lnTo>
                  <a:lnTo>
                    <a:pt x="1127" y="153"/>
                  </a:lnTo>
                  <a:lnTo>
                    <a:pt x="1133" y="153"/>
                  </a:lnTo>
                  <a:lnTo>
                    <a:pt x="1136" y="154"/>
                  </a:lnTo>
                  <a:lnTo>
                    <a:pt x="1138" y="156"/>
                  </a:lnTo>
                  <a:lnTo>
                    <a:pt x="1138" y="159"/>
                  </a:lnTo>
                  <a:lnTo>
                    <a:pt x="1138" y="162"/>
                  </a:lnTo>
                  <a:lnTo>
                    <a:pt x="1135" y="169"/>
                  </a:lnTo>
                  <a:lnTo>
                    <a:pt x="1135" y="169"/>
                  </a:lnTo>
                  <a:lnTo>
                    <a:pt x="1121" y="185"/>
                  </a:lnTo>
                  <a:lnTo>
                    <a:pt x="1117" y="196"/>
                  </a:lnTo>
                  <a:lnTo>
                    <a:pt x="1115" y="200"/>
                  </a:lnTo>
                  <a:lnTo>
                    <a:pt x="1115" y="205"/>
                  </a:lnTo>
                  <a:lnTo>
                    <a:pt x="1115" y="205"/>
                  </a:lnTo>
                  <a:lnTo>
                    <a:pt x="1117" y="215"/>
                  </a:lnTo>
                  <a:lnTo>
                    <a:pt x="1120" y="223"/>
                  </a:lnTo>
                  <a:lnTo>
                    <a:pt x="1124" y="230"/>
                  </a:lnTo>
                  <a:lnTo>
                    <a:pt x="1129" y="237"/>
                  </a:lnTo>
                  <a:lnTo>
                    <a:pt x="1129" y="237"/>
                  </a:lnTo>
                  <a:lnTo>
                    <a:pt x="1132" y="240"/>
                  </a:lnTo>
                  <a:lnTo>
                    <a:pt x="1136" y="242"/>
                  </a:lnTo>
                  <a:lnTo>
                    <a:pt x="1148" y="246"/>
                  </a:lnTo>
                  <a:lnTo>
                    <a:pt x="1154" y="251"/>
                  </a:lnTo>
                  <a:lnTo>
                    <a:pt x="1159" y="255"/>
                  </a:lnTo>
                  <a:lnTo>
                    <a:pt x="1163" y="261"/>
                  </a:lnTo>
                  <a:lnTo>
                    <a:pt x="1166" y="269"/>
                  </a:lnTo>
                  <a:lnTo>
                    <a:pt x="1166" y="269"/>
                  </a:lnTo>
                  <a:lnTo>
                    <a:pt x="1167" y="284"/>
                  </a:lnTo>
                  <a:lnTo>
                    <a:pt x="1166" y="294"/>
                  </a:lnTo>
                  <a:lnTo>
                    <a:pt x="1164" y="298"/>
                  </a:lnTo>
                  <a:lnTo>
                    <a:pt x="1163" y="300"/>
                  </a:lnTo>
                  <a:lnTo>
                    <a:pt x="1163" y="300"/>
                  </a:lnTo>
                  <a:lnTo>
                    <a:pt x="1172" y="313"/>
                  </a:lnTo>
                  <a:lnTo>
                    <a:pt x="1191" y="346"/>
                  </a:lnTo>
                  <a:lnTo>
                    <a:pt x="1205" y="364"/>
                  </a:lnTo>
                  <a:lnTo>
                    <a:pt x="1219" y="382"/>
                  </a:lnTo>
                  <a:lnTo>
                    <a:pt x="1234" y="396"/>
                  </a:lnTo>
                  <a:lnTo>
                    <a:pt x="1248" y="408"/>
                  </a:lnTo>
                  <a:lnTo>
                    <a:pt x="1248" y="408"/>
                  </a:lnTo>
                  <a:lnTo>
                    <a:pt x="1261" y="416"/>
                  </a:lnTo>
                  <a:lnTo>
                    <a:pt x="1273" y="422"/>
                  </a:lnTo>
                  <a:lnTo>
                    <a:pt x="1289" y="429"/>
                  </a:lnTo>
                  <a:lnTo>
                    <a:pt x="1300" y="432"/>
                  </a:lnTo>
                  <a:lnTo>
                    <a:pt x="1304" y="432"/>
                  </a:lnTo>
                  <a:lnTo>
                    <a:pt x="1304" y="432"/>
                  </a:lnTo>
                  <a:lnTo>
                    <a:pt x="1307" y="431"/>
                  </a:lnTo>
                  <a:lnTo>
                    <a:pt x="1313" y="429"/>
                  </a:lnTo>
                  <a:lnTo>
                    <a:pt x="1318" y="429"/>
                  </a:lnTo>
                  <a:lnTo>
                    <a:pt x="1321" y="429"/>
                  </a:lnTo>
                  <a:lnTo>
                    <a:pt x="1324" y="431"/>
                  </a:lnTo>
                  <a:lnTo>
                    <a:pt x="1325" y="435"/>
                  </a:lnTo>
                  <a:lnTo>
                    <a:pt x="1325" y="435"/>
                  </a:lnTo>
                  <a:lnTo>
                    <a:pt x="1327" y="446"/>
                  </a:lnTo>
                  <a:lnTo>
                    <a:pt x="1327" y="457"/>
                  </a:lnTo>
                  <a:lnTo>
                    <a:pt x="1325" y="471"/>
                  </a:lnTo>
                  <a:lnTo>
                    <a:pt x="1322" y="483"/>
                  </a:lnTo>
                  <a:lnTo>
                    <a:pt x="1322" y="483"/>
                  </a:lnTo>
                  <a:lnTo>
                    <a:pt x="1319" y="492"/>
                  </a:lnTo>
                  <a:lnTo>
                    <a:pt x="1319" y="502"/>
                  </a:lnTo>
                  <a:lnTo>
                    <a:pt x="1321" y="527"/>
                  </a:lnTo>
                  <a:lnTo>
                    <a:pt x="1321" y="527"/>
                  </a:lnTo>
                  <a:lnTo>
                    <a:pt x="1319" y="542"/>
                  </a:lnTo>
                  <a:lnTo>
                    <a:pt x="1315" y="557"/>
                  </a:lnTo>
                  <a:lnTo>
                    <a:pt x="1307" y="573"/>
                  </a:lnTo>
                  <a:lnTo>
                    <a:pt x="1295" y="593"/>
                  </a:lnTo>
                  <a:lnTo>
                    <a:pt x="1295" y="593"/>
                  </a:lnTo>
                  <a:lnTo>
                    <a:pt x="1292" y="599"/>
                  </a:lnTo>
                  <a:lnTo>
                    <a:pt x="1286" y="603"/>
                  </a:lnTo>
                  <a:lnTo>
                    <a:pt x="1280" y="608"/>
                  </a:lnTo>
                  <a:lnTo>
                    <a:pt x="1273" y="611"/>
                  </a:lnTo>
                  <a:lnTo>
                    <a:pt x="1255" y="616"/>
                  </a:lnTo>
                  <a:lnTo>
                    <a:pt x="1237" y="621"/>
                  </a:lnTo>
                  <a:lnTo>
                    <a:pt x="1221" y="622"/>
                  </a:lnTo>
                  <a:lnTo>
                    <a:pt x="1206" y="624"/>
                  </a:lnTo>
                  <a:lnTo>
                    <a:pt x="1193" y="625"/>
                  </a:lnTo>
                  <a:lnTo>
                    <a:pt x="1193" y="625"/>
                  </a:lnTo>
                  <a:lnTo>
                    <a:pt x="1172" y="618"/>
                  </a:lnTo>
                  <a:lnTo>
                    <a:pt x="1157" y="615"/>
                  </a:lnTo>
                  <a:lnTo>
                    <a:pt x="1153" y="613"/>
                  </a:lnTo>
                  <a:lnTo>
                    <a:pt x="1150" y="615"/>
                  </a:lnTo>
                  <a:lnTo>
                    <a:pt x="1150" y="615"/>
                  </a:lnTo>
                  <a:lnTo>
                    <a:pt x="1156" y="618"/>
                  </a:lnTo>
                  <a:lnTo>
                    <a:pt x="1167" y="624"/>
                  </a:lnTo>
                  <a:lnTo>
                    <a:pt x="1170" y="628"/>
                  </a:lnTo>
                  <a:lnTo>
                    <a:pt x="1172" y="630"/>
                  </a:lnTo>
                  <a:lnTo>
                    <a:pt x="1172" y="633"/>
                  </a:lnTo>
                  <a:lnTo>
                    <a:pt x="1170" y="634"/>
                  </a:lnTo>
                  <a:lnTo>
                    <a:pt x="1169" y="636"/>
                  </a:lnTo>
                  <a:lnTo>
                    <a:pt x="1160" y="640"/>
                  </a:lnTo>
                  <a:lnTo>
                    <a:pt x="1160" y="640"/>
                  </a:lnTo>
                  <a:lnTo>
                    <a:pt x="1150" y="643"/>
                  </a:lnTo>
                  <a:lnTo>
                    <a:pt x="1138" y="643"/>
                  </a:lnTo>
                  <a:lnTo>
                    <a:pt x="1126" y="640"/>
                  </a:lnTo>
                  <a:lnTo>
                    <a:pt x="1115" y="636"/>
                  </a:lnTo>
                  <a:lnTo>
                    <a:pt x="1093" y="624"/>
                  </a:lnTo>
                  <a:lnTo>
                    <a:pt x="1081" y="619"/>
                  </a:lnTo>
                  <a:lnTo>
                    <a:pt x="1071" y="615"/>
                  </a:lnTo>
                  <a:lnTo>
                    <a:pt x="1071" y="615"/>
                  </a:lnTo>
                  <a:lnTo>
                    <a:pt x="1060" y="611"/>
                  </a:lnTo>
                  <a:lnTo>
                    <a:pt x="1054" y="608"/>
                  </a:lnTo>
                  <a:lnTo>
                    <a:pt x="1047" y="600"/>
                  </a:lnTo>
                  <a:lnTo>
                    <a:pt x="1043" y="597"/>
                  </a:lnTo>
                  <a:lnTo>
                    <a:pt x="1037" y="596"/>
                  </a:lnTo>
                  <a:lnTo>
                    <a:pt x="1026" y="593"/>
                  </a:lnTo>
                  <a:lnTo>
                    <a:pt x="1011" y="591"/>
                  </a:lnTo>
                  <a:lnTo>
                    <a:pt x="1011" y="591"/>
                  </a:lnTo>
                  <a:lnTo>
                    <a:pt x="953" y="584"/>
                  </a:lnTo>
                  <a:lnTo>
                    <a:pt x="898" y="579"/>
                  </a:lnTo>
                  <a:lnTo>
                    <a:pt x="898" y="579"/>
                  </a:lnTo>
                  <a:lnTo>
                    <a:pt x="880" y="578"/>
                  </a:lnTo>
                  <a:lnTo>
                    <a:pt x="863" y="575"/>
                  </a:lnTo>
                  <a:lnTo>
                    <a:pt x="824" y="569"/>
                  </a:lnTo>
                  <a:lnTo>
                    <a:pt x="781" y="558"/>
                  </a:lnTo>
                  <a:lnTo>
                    <a:pt x="781" y="558"/>
                  </a:lnTo>
                  <a:lnTo>
                    <a:pt x="787" y="615"/>
                  </a:lnTo>
                  <a:lnTo>
                    <a:pt x="787" y="615"/>
                  </a:lnTo>
                  <a:lnTo>
                    <a:pt x="788" y="621"/>
                  </a:lnTo>
                  <a:lnTo>
                    <a:pt x="793" y="627"/>
                  </a:lnTo>
                  <a:lnTo>
                    <a:pt x="805" y="642"/>
                  </a:lnTo>
                  <a:lnTo>
                    <a:pt x="818" y="654"/>
                  </a:lnTo>
                  <a:lnTo>
                    <a:pt x="822" y="658"/>
                  </a:lnTo>
                  <a:lnTo>
                    <a:pt x="824" y="661"/>
                  </a:lnTo>
                  <a:lnTo>
                    <a:pt x="824" y="661"/>
                  </a:lnTo>
                  <a:lnTo>
                    <a:pt x="822" y="664"/>
                  </a:lnTo>
                  <a:lnTo>
                    <a:pt x="819" y="666"/>
                  </a:lnTo>
                  <a:lnTo>
                    <a:pt x="811" y="667"/>
                  </a:lnTo>
                  <a:lnTo>
                    <a:pt x="794" y="670"/>
                  </a:lnTo>
                  <a:lnTo>
                    <a:pt x="794" y="670"/>
                  </a:lnTo>
                  <a:lnTo>
                    <a:pt x="778" y="671"/>
                  </a:lnTo>
                  <a:lnTo>
                    <a:pt x="764" y="671"/>
                  </a:lnTo>
                  <a:lnTo>
                    <a:pt x="754" y="670"/>
                  </a:lnTo>
                  <a:lnTo>
                    <a:pt x="754" y="670"/>
                  </a:lnTo>
                  <a:lnTo>
                    <a:pt x="751" y="668"/>
                  </a:lnTo>
                  <a:lnTo>
                    <a:pt x="748" y="668"/>
                  </a:lnTo>
                  <a:lnTo>
                    <a:pt x="745" y="670"/>
                  </a:lnTo>
                  <a:lnTo>
                    <a:pt x="742" y="671"/>
                  </a:lnTo>
                  <a:lnTo>
                    <a:pt x="739" y="671"/>
                  </a:lnTo>
                  <a:lnTo>
                    <a:pt x="726" y="667"/>
                  </a:lnTo>
                  <a:lnTo>
                    <a:pt x="726" y="667"/>
                  </a:lnTo>
                  <a:lnTo>
                    <a:pt x="718" y="664"/>
                  </a:lnTo>
                  <a:lnTo>
                    <a:pt x="712" y="660"/>
                  </a:lnTo>
                  <a:lnTo>
                    <a:pt x="709" y="657"/>
                  </a:lnTo>
                  <a:lnTo>
                    <a:pt x="706" y="652"/>
                  </a:lnTo>
                  <a:lnTo>
                    <a:pt x="699" y="640"/>
                  </a:lnTo>
                  <a:lnTo>
                    <a:pt x="693" y="634"/>
                  </a:lnTo>
                  <a:lnTo>
                    <a:pt x="686" y="625"/>
                  </a:lnTo>
                  <a:lnTo>
                    <a:pt x="686" y="625"/>
                  </a:lnTo>
                  <a:lnTo>
                    <a:pt x="659" y="599"/>
                  </a:lnTo>
                  <a:lnTo>
                    <a:pt x="651" y="591"/>
                  </a:lnTo>
                  <a:lnTo>
                    <a:pt x="651" y="591"/>
                  </a:lnTo>
                  <a:lnTo>
                    <a:pt x="634" y="587"/>
                  </a:lnTo>
                  <a:lnTo>
                    <a:pt x="590" y="579"/>
                  </a:lnTo>
                  <a:lnTo>
                    <a:pt x="561" y="575"/>
                  </a:lnTo>
                  <a:lnTo>
                    <a:pt x="528" y="570"/>
                  </a:lnTo>
                  <a:lnTo>
                    <a:pt x="492" y="567"/>
                  </a:lnTo>
                  <a:lnTo>
                    <a:pt x="455" y="567"/>
                  </a:lnTo>
                  <a:lnTo>
                    <a:pt x="455" y="567"/>
                  </a:lnTo>
                  <a:lnTo>
                    <a:pt x="415" y="567"/>
                  </a:lnTo>
                  <a:lnTo>
                    <a:pt x="370" y="570"/>
                  </a:lnTo>
                  <a:lnTo>
                    <a:pt x="284" y="576"/>
                  </a:lnTo>
                  <a:lnTo>
                    <a:pt x="217" y="582"/>
                  </a:lnTo>
                  <a:lnTo>
                    <a:pt x="189" y="585"/>
                  </a:lnTo>
                  <a:lnTo>
                    <a:pt x="189" y="585"/>
                  </a:lnTo>
                  <a:lnTo>
                    <a:pt x="187" y="590"/>
                  </a:lnTo>
                  <a:lnTo>
                    <a:pt x="187" y="602"/>
                  </a:lnTo>
                  <a:lnTo>
                    <a:pt x="187" y="608"/>
                  </a:lnTo>
                  <a:lnTo>
                    <a:pt x="189" y="613"/>
                  </a:lnTo>
                  <a:lnTo>
                    <a:pt x="192" y="619"/>
                  </a:lnTo>
                  <a:lnTo>
                    <a:pt x="196" y="625"/>
                  </a:lnTo>
                  <a:lnTo>
                    <a:pt x="196" y="625"/>
                  </a:lnTo>
                  <a:lnTo>
                    <a:pt x="202" y="628"/>
                  </a:lnTo>
                  <a:lnTo>
                    <a:pt x="207" y="633"/>
                  </a:lnTo>
                  <a:lnTo>
                    <a:pt x="210" y="639"/>
                  </a:lnTo>
                  <a:lnTo>
                    <a:pt x="211" y="642"/>
                  </a:lnTo>
                  <a:lnTo>
                    <a:pt x="213" y="646"/>
                  </a:lnTo>
                  <a:lnTo>
                    <a:pt x="213" y="649"/>
                  </a:lnTo>
                  <a:lnTo>
                    <a:pt x="211" y="651"/>
                  </a:lnTo>
                  <a:lnTo>
                    <a:pt x="208" y="651"/>
                  </a:lnTo>
                  <a:lnTo>
                    <a:pt x="208" y="651"/>
                  </a:lnTo>
                  <a:lnTo>
                    <a:pt x="201" y="649"/>
                  </a:lnTo>
                  <a:lnTo>
                    <a:pt x="193" y="645"/>
                  </a:lnTo>
                  <a:lnTo>
                    <a:pt x="186" y="643"/>
                  </a:lnTo>
                  <a:lnTo>
                    <a:pt x="181" y="643"/>
                  </a:lnTo>
                  <a:lnTo>
                    <a:pt x="178" y="646"/>
                  </a:lnTo>
                  <a:lnTo>
                    <a:pt x="178" y="646"/>
                  </a:lnTo>
                  <a:lnTo>
                    <a:pt x="173" y="651"/>
                  </a:lnTo>
                  <a:lnTo>
                    <a:pt x="167" y="654"/>
                  </a:lnTo>
                  <a:lnTo>
                    <a:pt x="161" y="654"/>
                  </a:lnTo>
                  <a:lnTo>
                    <a:pt x="155" y="651"/>
                  </a:lnTo>
                  <a:lnTo>
                    <a:pt x="155" y="651"/>
                  </a:lnTo>
                  <a:lnTo>
                    <a:pt x="150" y="648"/>
                  </a:lnTo>
                  <a:lnTo>
                    <a:pt x="149" y="646"/>
                  </a:lnTo>
                  <a:lnTo>
                    <a:pt x="144" y="643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26" y="640"/>
                  </a:lnTo>
                  <a:lnTo>
                    <a:pt x="122" y="640"/>
                  </a:lnTo>
                  <a:lnTo>
                    <a:pt x="116" y="642"/>
                  </a:lnTo>
                  <a:lnTo>
                    <a:pt x="116" y="642"/>
                  </a:lnTo>
                  <a:lnTo>
                    <a:pt x="115" y="640"/>
                  </a:lnTo>
                  <a:lnTo>
                    <a:pt x="112" y="637"/>
                  </a:lnTo>
                  <a:lnTo>
                    <a:pt x="104" y="625"/>
                  </a:lnTo>
                  <a:lnTo>
                    <a:pt x="104" y="625"/>
                  </a:lnTo>
                  <a:lnTo>
                    <a:pt x="98" y="615"/>
                  </a:lnTo>
                  <a:lnTo>
                    <a:pt x="94" y="603"/>
                  </a:lnTo>
                  <a:lnTo>
                    <a:pt x="86" y="581"/>
                  </a:lnTo>
                  <a:lnTo>
                    <a:pt x="83" y="561"/>
                  </a:lnTo>
                  <a:lnTo>
                    <a:pt x="83" y="548"/>
                  </a:lnTo>
                  <a:lnTo>
                    <a:pt x="83" y="548"/>
                  </a:lnTo>
                  <a:lnTo>
                    <a:pt x="85" y="545"/>
                  </a:lnTo>
                  <a:lnTo>
                    <a:pt x="86" y="544"/>
                  </a:lnTo>
                  <a:lnTo>
                    <a:pt x="89" y="542"/>
                  </a:lnTo>
                  <a:lnTo>
                    <a:pt x="91" y="541"/>
                  </a:lnTo>
                  <a:lnTo>
                    <a:pt x="89" y="539"/>
                  </a:lnTo>
                  <a:lnTo>
                    <a:pt x="77" y="530"/>
                  </a:lnTo>
                  <a:lnTo>
                    <a:pt x="77" y="530"/>
                  </a:lnTo>
                  <a:lnTo>
                    <a:pt x="60" y="515"/>
                  </a:lnTo>
                  <a:lnTo>
                    <a:pt x="52" y="506"/>
                  </a:lnTo>
                  <a:lnTo>
                    <a:pt x="45" y="498"/>
                  </a:lnTo>
                  <a:lnTo>
                    <a:pt x="37" y="489"/>
                  </a:lnTo>
                  <a:lnTo>
                    <a:pt x="31" y="478"/>
                  </a:lnTo>
                  <a:lnTo>
                    <a:pt x="27" y="468"/>
                  </a:lnTo>
                  <a:lnTo>
                    <a:pt x="24" y="456"/>
                  </a:lnTo>
                  <a:lnTo>
                    <a:pt x="24" y="456"/>
                  </a:lnTo>
                  <a:lnTo>
                    <a:pt x="19" y="434"/>
                  </a:lnTo>
                  <a:lnTo>
                    <a:pt x="13" y="414"/>
                  </a:lnTo>
                  <a:lnTo>
                    <a:pt x="6" y="395"/>
                  </a:lnTo>
                  <a:lnTo>
                    <a:pt x="6" y="395"/>
                  </a:lnTo>
                  <a:lnTo>
                    <a:pt x="3" y="380"/>
                  </a:lnTo>
                  <a:lnTo>
                    <a:pt x="2" y="362"/>
                  </a:lnTo>
                  <a:lnTo>
                    <a:pt x="0" y="339"/>
                  </a:lnTo>
                  <a:lnTo>
                    <a:pt x="0" y="312"/>
                  </a:lnTo>
                  <a:lnTo>
                    <a:pt x="3" y="281"/>
                  </a:lnTo>
                  <a:lnTo>
                    <a:pt x="7" y="246"/>
                  </a:lnTo>
                  <a:lnTo>
                    <a:pt x="12" y="229"/>
                  </a:lnTo>
                  <a:lnTo>
                    <a:pt x="16" y="211"/>
                  </a:lnTo>
                  <a:lnTo>
                    <a:pt x="16" y="211"/>
                  </a:lnTo>
                  <a:lnTo>
                    <a:pt x="22" y="193"/>
                  </a:lnTo>
                  <a:lnTo>
                    <a:pt x="31" y="175"/>
                  </a:lnTo>
                  <a:lnTo>
                    <a:pt x="40" y="159"/>
                  </a:lnTo>
                  <a:lnTo>
                    <a:pt x="51" y="144"/>
                  </a:lnTo>
                  <a:lnTo>
                    <a:pt x="62" y="129"/>
                  </a:lnTo>
                  <a:lnTo>
                    <a:pt x="76" y="114"/>
                  </a:lnTo>
                  <a:lnTo>
                    <a:pt x="91" y="101"/>
                  </a:lnTo>
                  <a:lnTo>
                    <a:pt x="107" y="89"/>
                  </a:lnTo>
                  <a:lnTo>
                    <a:pt x="123" y="77"/>
                  </a:lnTo>
                  <a:lnTo>
                    <a:pt x="141" y="65"/>
                  </a:lnTo>
                  <a:lnTo>
                    <a:pt x="159" y="55"/>
                  </a:lnTo>
                  <a:lnTo>
                    <a:pt x="180" y="44"/>
                  </a:lnTo>
                  <a:lnTo>
                    <a:pt x="199" y="35"/>
                  </a:lnTo>
                  <a:lnTo>
                    <a:pt x="220" y="28"/>
                  </a:lnTo>
                  <a:lnTo>
                    <a:pt x="263" y="13"/>
                  </a:lnTo>
                  <a:lnTo>
                    <a:pt x="263" y="13"/>
                  </a:lnTo>
                  <a:lnTo>
                    <a:pt x="284" y="7"/>
                  </a:lnTo>
                  <a:lnTo>
                    <a:pt x="305" y="3"/>
                  </a:lnTo>
                  <a:lnTo>
                    <a:pt x="323" y="1"/>
                  </a:lnTo>
                  <a:lnTo>
                    <a:pt x="341" y="0"/>
                  </a:lnTo>
                  <a:lnTo>
                    <a:pt x="357" y="0"/>
                  </a:lnTo>
                  <a:lnTo>
                    <a:pt x="373" y="1"/>
                  </a:lnTo>
                  <a:lnTo>
                    <a:pt x="403" y="4"/>
                  </a:lnTo>
                  <a:lnTo>
                    <a:pt x="433" y="10"/>
                  </a:lnTo>
                  <a:lnTo>
                    <a:pt x="464" y="14"/>
                  </a:lnTo>
                  <a:lnTo>
                    <a:pt x="498" y="16"/>
                  </a:lnTo>
                  <a:lnTo>
                    <a:pt x="518" y="16"/>
                  </a:lnTo>
                  <a:lnTo>
                    <a:pt x="537" y="16"/>
                  </a:lnTo>
                  <a:lnTo>
                    <a:pt x="537" y="16"/>
                  </a:lnTo>
                  <a:lnTo>
                    <a:pt x="617" y="7"/>
                  </a:lnTo>
                  <a:lnTo>
                    <a:pt x="656" y="4"/>
                  </a:lnTo>
                  <a:lnTo>
                    <a:pt x="693" y="1"/>
                  </a:lnTo>
                  <a:lnTo>
                    <a:pt x="726" y="1"/>
                  </a:lnTo>
                  <a:lnTo>
                    <a:pt x="757" y="1"/>
                  </a:lnTo>
                  <a:lnTo>
                    <a:pt x="772" y="4"/>
                  </a:lnTo>
                  <a:lnTo>
                    <a:pt x="785" y="6"/>
                  </a:lnTo>
                  <a:lnTo>
                    <a:pt x="797" y="9"/>
                  </a:lnTo>
                  <a:lnTo>
                    <a:pt x="808" y="13"/>
                  </a:lnTo>
                  <a:lnTo>
                    <a:pt x="808" y="13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7" name="Freeform 19">
              <a:extLst>
                <a:ext uri="{FF2B5EF4-FFF2-40B4-BE49-F238E27FC236}">
                  <a16:creationId xmlns:a16="http://schemas.microsoft.com/office/drawing/2014/main" id="{3D808ED7-D177-48BC-B619-A9F94CED0CE6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2284857" y="1114225"/>
              <a:ext cx="883506" cy="1022615"/>
            </a:xfrm>
            <a:custGeom>
              <a:avLst/>
              <a:gdLst>
                <a:gd name="T0" fmla="*/ 170 w 1067"/>
                <a:gd name="T1" fmla="*/ 53 h 1235"/>
                <a:gd name="T2" fmla="*/ 144 w 1067"/>
                <a:gd name="T3" fmla="*/ 2 h 1235"/>
                <a:gd name="T4" fmla="*/ 90 w 1067"/>
                <a:gd name="T5" fmla="*/ 13 h 1235"/>
                <a:gd name="T6" fmla="*/ 68 w 1067"/>
                <a:gd name="T7" fmla="*/ 57 h 1235"/>
                <a:gd name="T8" fmla="*/ 47 w 1067"/>
                <a:gd name="T9" fmla="*/ 109 h 1235"/>
                <a:gd name="T10" fmla="*/ 90 w 1067"/>
                <a:gd name="T11" fmla="*/ 100 h 1235"/>
                <a:gd name="T12" fmla="*/ 94 w 1067"/>
                <a:gd name="T13" fmla="*/ 163 h 1235"/>
                <a:gd name="T14" fmla="*/ 47 w 1067"/>
                <a:gd name="T15" fmla="*/ 272 h 1235"/>
                <a:gd name="T16" fmla="*/ 10 w 1067"/>
                <a:gd name="T17" fmla="*/ 432 h 1235"/>
                <a:gd name="T18" fmla="*/ 0 w 1067"/>
                <a:gd name="T19" fmla="*/ 481 h 1235"/>
                <a:gd name="T20" fmla="*/ 64 w 1067"/>
                <a:gd name="T21" fmla="*/ 588 h 1235"/>
                <a:gd name="T22" fmla="*/ 203 w 1067"/>
                <a:gd name="T23" fmla="*/ 661 h 1235"/>
                <a:gd name="T24" fmla="*/ 346 w 1067"/>
                <a:gd name="T25" fmla="*/ 673 h 1235"/>
                <a:gd name="T26" fmla="*/ 403 w 1067"/>
                <a:gd name="T27" fmla="*/ 681 h 1235"/>
                <a:gd name="T28" fmla="*/ 422 w 1067"/>
                <a:gd name="T29" fmla="*/ 669 h 1235"/>
                <a:gd name="T30" fmla="*/ 443 w 1067"/>
                <a:gd name="T31" fmla="*/ 671 h 1235"/>
                <a:gd name="T32" fmla="*/ 502 w 1067"/>
                <a:gd name="T33" fmla="*/ 731 h 1235"/>
                <a:gd name="T34" fmla="*/ 545 w 1067"/>
                <a:gd name="T35" fmla="*/ 791 h 1235"/>
                <a:gd name="T36" fmla="*/ 473 w 1067"/>
                <a:gd name="T37" fmla="*/ 1114 h 1235"/>
                <a:gd name="T38" fmla="*/ 422 w 1067"/>
                <a:gd name="T39" fmla="*/ 1154 h 1235"/>
                <a:gd name="T40" fmla="*/ 346 w 1067"/>
                <a:gd name="T41" fmla="*/ 1159 h 1235"/>
                <a:gd name="T42" fmla="*/ 398 w 1067"/>
                <a:gd name="T43" fmla="*/ 1181 h 1235"/>
                <a:gd name="T44" fmla="*/ 395 w 1067"/>
                <a:gd name="T45" fmla="*/ 1193 h 1235"/>
                <a:gd name="T46" fmla="*/ 465 w 1067"/>
                <a:gd name="T47" fmla="*/ 1190 h 1235"/>
                <a:gd name="T48" fmla="*/ 558 w 1067"/>
                <a:gd name="T49" fmla="*/ 1208 h 1235"/>
                <a:gd name="T50" fmla="*/ 533 w 1067"/>
                <a:gd name="T51" fmla="*/ 1232 h 1235"/>
                <a:gd name="T52" fmla="*/ 619 w 1067"/>
                <a:gd name="T53" fmla="*/ 1227 h 1235"/>
                <a:gd name="T54" fmla="*/ 657 w 1067"/>
                <a:gd name="T55" fmla="*/ 1221 h 1235"/>
                <a:gd name="T56" fmla="*/ 668 w 1067"/>
                <a:gd name="T57" fmla="*/ 1158 h 1235"/>
                <a:gd name="T58" fmla="*/ 633 w 1067"/>
                <a:gd name="T59" fmla="*/ 904 h 1235"/>
                <a:gd name="T60" fmla="*/ 629 w 1067"/>
                <a:gd name="T61" fmla="*/ 772 h 1235"/>
                <a:gd name="T62" fmla="*/ 662 w 1067"/>
                <a:gd name="T63" fmla="*/ 709 h 1235"/>
                <a:gd name="T64" fmla="*/ 721 w 1067"/>
                <a:gd name="T65" fmla="*/ 690 h 1235"/>
                <a:gd name="T66" fmla="*/ 773 w 1067"/>
                <a:gd name="T67" fmla="*/ 684 h 1235"/>
                <a:gd name="T68" fmla="*/ 799 w 1067"/>
                <a:gd name="T69" fmla="*/ 684 h 1235"/>
                <a:gd name="T70" fmla="*/ 836 w 1067"/>
                <a:gd name="T71" fmla="*/ 695 h 1235"/>
                <a:gd name="T72" fmla="*/ 871 w 1067"/>
                <a:gd name="T73" fmla="*/ 713 h 1235"/>
                <a:gd name="T74" fmla="*/ 893 w 1067"/>
                <a:gd name="T75" fmla="*/ 741 h 1235"/>
                <a:gd name="T76" fmla="*/ 940 w 1067"/>
                <a:gd name="T77" fmla="*/ 737 h 1235"/>
                <a:gd name="T78" fmla="*/ 961 w 1067"/>
                <a:gd name="T79" fmla="*/ 751 h 1235"/>
                <a:gd name="T80" fmla="*/ 992 w 1067"/>
                <a:gd name="T81" fmla="*/ 743 h 1235"/>
                <a:gd name="T82" fmla="*/ 1009 w 1067"/>
                <a:gd name="T83" fmla="*/ 762 h 1235"/>
                <a:gd name="T84" fmla="*/ 1064 w 1067"/>
                <a:gd name="T85" fmla="*/ 677 h 1235"/>
                <a:gd name="T86" fmla="*/ 1048 w 1067"/>
                <a:gd name="T87" fmla="*/ 575 h 1235"/>
                <a:gd name="T88" fmla="*/ 937 w 1067"/>
                <a:gd name="T89" fmla="*/ 406 h 1235"/>
                <a:gd name="T90" fmla="*/ 864 w 1067"/>
                <a:gd name="T91" fmla="*/ 293 h 1235"/>
                <a:gd name="T92" fmla="*/ 746 w 1067"/>
                <a:gd name="T93" fmla="*/ 207 h 1235"/>
                <a:gd name="T94" fmla="*/ 585 w 1067"/>
                <a:gd name="T95" fmla="*/ 155 h 1235"/>
                <a:gd name="T96" fmla="*/ 462 w 1067"/>
                <a:gd name="T97" fmla="*/ 163 h 1235"/>
                <a:gd name="T98" fmla="*/ 312 w 1067"/>
                <a:gd name="T99" fmla="*/ 229 h 1235"/>
                <a:gd name="T100" fmla="*/ 169 w 1067"/>
                <a:gd name="T101" fmla="*/ 268 h 1235"/>
                <a:gd name="T102" fmla="*/ 171 w 1067"/>
                <a:gd name="T103" fmla="*/ 248 h 1235"/>
                <a:gd name="T104" fmla="*/ 595 w 1067"/>
                <a:gd name="T105" fmla="*/ 877 h 1235"/>
                <a:gd name="T106" fmla="*/ 613 w 1067"/>
                <a:gd name="T107" fmla="*/ 1160 h 1235"/>
                <a:gd name="T108" fmla="*/ 527 w 1067"/>
                <a:gd name="T109" fmla="*/ 1176 h 1235"/>
                <a:gd name="T110" fmla="*/ 553 w 1067"/>
                <a:gd name="T111" fmla="*/ 987 h 1235"/>
                <a:gd name="T112" fmla="*/ 590 w 1067"/>
                <a:gd name="T113" fmla="*/ 871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67" h="1235">
                  <a:moveTo>
                    <a:pt x="178" y="111"/>
                  </a:moveTo>
                  <a:lnTo>
                    <a:pt x="178" y="111"/>
                  </a:lnTo>
                  <a:lnTo>
                    <a:pt x="180" y="86"/>
                  </a:lnTo>
                  <a:lnTo>
                    <a:pt x="180" y="86"/>
                  </a:lnTo>
                  <a:lnTo>
                    <a:pt x="175" y="73"/>
                  </a:lnTo>
                  <a:lnTo>
                    <a:pt x="173" y="62"/>
                  </a:lnTo>
                  <a:lnTo>
                    <a:pt x="170" y="53"/>
                  </a:lnTo>
                  <a:lnTo>
                    <a:pt x="170" y="53"/>
                  </a:lnTo>
                  <a:lnTo>
                    <a:pt x="169" y="46"/>
                  </a:lnTo>
                  <a:lnTo>
                    <a:pt x="162" y="29"/>
                  </a:lnTo>
                  <a:lnTo>
                    <a:pt x="162" y="29"/>
                  </a:lnTo>
                  <a:lnTo>
                    <a:pt x="158" y="15"/>
                  </a:lnTo>
                  <a:lnTo>
                    <a:pt x="154" y="8"/>
                  </a:lnTo>
                  <a:lnTo>
                    <a:pt x="153" y="4"/>
                  </a:lnTo>
                  <a:lnTo>
                    <a:pt x="149" y="3"/>
                  </a:lnTo>
                  <a:lnTo>
                    <a:pt x="144" y="2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28" y="0"/>
                  </a:lnTo>
                  <a:lnTo>
                    <a:pt x="121" y="0"/>
                  </a:lnTo>
                  <a:lnTo>
                    <a:pt x="110" y="4"/>
                  </a:lnTo>
                  <a:lnTo>
                    <a:pt x="95" y="10"/>
                  </a:lnTo>
                  <a:lnTo>
                    <a:pt x="95" y="10"/>
                  </a:lnTo>
                  <a:lnTo>
                    <a:pt x="90" y="13"/>
                  </a:lnTo>
                  <a:lnTo>
                    <a:pt x="84" y="16"/>
                  </a:lnTo>
                  <a:lnTo>
                    <a:pt x="77" y="21"/>
                  </a:lnTo>
                  <a:lnTo>
                    <a:pt x="72" y="27"/>
                  </a:lnTo>
                  <a:lnTo>
                    <a:pt x="72" y="27"/>
                  </a:lnTo>
                  <a:lnTo>
                    <a:pt x="69" y="31"/>
                  </a:lnTo>
                  <a:lnTo>
                    <a:pt x="68" y="36"/>
                  </a:lnTo>
                  <a:lnTo>
                    <a:pt x="67" y="46"/>
                  </a:lnTo>
                  <a:lnTo>
                    <a:pt x="68" y="57"/>
                  </a:lnTo>
                  <a:lnTo>
                    <a:pt x="68" y="57"/>
                  </a:lnTo>
                  <a:lnTo>
                    <a:pt x="63" y="64"/>
                  </a:lnTo>
                  <a:lnTo>
                    <a:pt x="55" y="80"/>
                  </a:lnTo>
                  <a:lnTo>
                    <a:pt x="50" y="89"/>
                  </a:lnTo>
                  <a:lnTo>
                    <a:pt x="46" y="97"/>
                  </a:lnTo>
                  <a:lnTo>
                    <a:pt x="46" y="104"/>
                  </a:lnTo>
                  <a:lnTo>
                    <a:pt x="46" y="107"/>
                  </a:lnTo>
                  <a:lnTo>
                    <a:pt x="47" y="109"/>
                  </a:lnTo>
                  <a:lnTo>
                    <a:pt x="47" y="109"/>
                  </a:lnTo>
                  <a:lnTo>
                    <a:pt x="50" y="110"/>
                  </a:lnTo>
                  <a:lnTo>
                    <a:pt x="52" y="111"/>
                  </a:lnTo>
                  <a:lnTo>
                    <a:pt x="57" y="110"/>
                  </a:lnTo>
                  <a:lnTo>
                    <a:pt x="64" y="109"/>
                  </a:lnTo>
                  <a:lnTo>
                    <a:pt x="72" y="106"/>
                  </a:lnTo>
                  <a:lnTo>
                    <a:pt x="85" y="101"/>
                  </a:lnTo>
                  <a:lnTo>
                    <a:pt x="90" y="100"/>
                  </a:lnTo>
                  <a:lnTo>
                    <a:pt x="94" y="100"/>
                  </a:lnTo>
                  <a:lnTo>
                    <a:pt x="94" y="100"/>
                  </a:lnTo>
                  <a:lnTo>
                    <a:pt x="96" y="105"/>
                  </a:lnTo>
                  <a:lnTo>
                    <a:pt x="98" y="111"/>
                  </a:lnTo>
                  <a:lnTo>
                    <a:pt x="98" y="121"/>
                  </a:lnTo>
                  <a:lnTo>
                    <a:pt x="98" y="133"/>
                  </a:lnTo>
                  <a:lnTo>
                    <a:pt x="96" y="147"/>
                  </a:lnTo>
                  <a:lnTo>
                    <a:pt x="94" y="163"/>
                  </a:lnTo>
                  <a:lnTo>
                    <a:pt x="89" y="179"/>
                  </a:lnTo>
                  <a:lnTo>
                    <a:pt x="84" y="195"/>
                  </a:lnTo>
                  <a:lnTo>
                    <a:pt x="84" y="195"/>
                  </a:lnTo>
                  <a:lnTo>
                    <a:pt x="78" y="209"/>
                  </a:lnTo>
                  <a:lnTo>
                    <a:pt x="72" y="223"/>
                  </a:lnTo>
                  <a:lnTo>
                    <a:pt x="59" y="246"/>
                  </a:lnTo>
                  <a:lnTo>
                    <a:pt x="53" y="259"/>
                  </a:lnTo>
                  <a:lnTo>
                    <a:pt x="47" y="272"/>
                  </a:lnTo>
                  <a:lnTo>
                    <a:pt x="41" y="288"/>
                  </a:lnTo>
                  <a:lnTo>
                    <a:pt x="35" y="308"/>
                  </a:lnTo>
                  <a:lnTo>
                    <a:pt x="35" y="308"/>
                  </a:lnTo>
                  <a:lnTo>
                    <a:pt x="24" y="346"/>
                  </a:lnTo>
                  <a:lnTo>
                    <a:pt x="16" y="378"/>
                  </a:lnTo>
                  <a:lnTo>
                    <a:pt x="11" y="405"/>
                  </a:lnTo>
                  <a:lnTo>
                    <a:pt x="10" y="419"/>
                  </a:lnTo>
                  <a:lnTo>
                    <a:pt x="10" y="432"/>
                  </a:lnTo>
                  <a:lnTo>
                    <a:pt x="10" y="432"/>
                  </a:lnTo>
                  <a:lnTo>
                    <a:pt x="10" y="438"/>
                  </a:lnTo>
                  <a:lnTo>
                    <a:pt x="9" y="444"/>
                  </a:lnTo>
                  <a:lnTo>
                    <a:pt x="7" y="453"/>
                  </a:lnTo>
                  <a:lnTo>
                    <a:pt x="3" y="462"/>
                  </a:lnTo>
                  <a:lnTo>
                    <a:pt x="0" y="470"/>
                  </a:lnTo>
                  <a:lnTo>
                    <a:pt x="0" y="475"/>
                  </a:lnTo>
                  <a:lnTo>
                    <a:pt x="0" y="481"/>
                  </a:lnTo>
                  <a:lnTo>
                    <a:pt x="2" y="487"/>
                  </a:lnTo>
                  <a:lnTo>
                    <a:pt x="4" y="496"/>
                  </a:lnTo>
                  <a:lnTo>
                    <a:pt x="13" y="516"/>
                  </a:lnTo>
                  <a:lnTo>
                    <a:pt x="29" y="544"/>
                  </a:lnTo>
                  <a:lnTo>
                    <a:pt x="29" y="544"/>
                  </a:lnTo>
                  <a:lnTo>
                    <a:pt x="39" y="560"/>
                  </a:lnTo>
                  <a:lnTo>
                    <a:pt x="51" y="575"/>
                  </a:lnTo>
                  <a:lnTo>
                    <a:pt x="64" y="588"/>
                  </a:lnTo>
                  <a:lnTo>
                    <a:pt x="80" y="601"/>
                  </a:lnTo>
                  <a:lnTo>
                    <a:pt x="96" y="613"/>
                  </a:lnTo>
                  <a:lnTo>
                    <a:pt x="114" y="623"/>
                  </a:lnTo>
                  <a:lnTo>
                    <a:pt x="131" y="633"/>
                  </a:lnTo>
                  <a:lnTo>
                    <a:pt x="149" y="641"/>
                  </a:lnTo>
                  <a:lnTo>
                    <a:pt x="168" y="649"/>
                  </a:lnTo>
                  <a:lnTo>
                    <a:pt x="185" y="656"/>
                  </a:lnTo>
                  <a:lnTo>
                    <a:pt x="203" y="661"/>
                  </a:lnTo>
                  <a:lnTo>
                    <a:pt x="221" y="666"/>
                  </a:lnTo>
                  <a:lnTo>
                    <a:pt x="237" y="669"/>
                  </a:lnTo>
                  <a:lnTo>
                    <a:pt x="251" y="672"/>
                  </a:lnTo>
                  <a:lnTo>
                    <a:pt x="266" y="673"/>
                  </a:lnTo>
                  <a:lnTo>
                    <a:pt x="278" y="674"/>
                  </a:lnTo>
                  <a:lnTo>
                    <a:pt x="278" y="674"/>
                  </a:lnTo>
                  <a:lnTo>
                    <a:pt x="318" y="673"/>
                  </a:lnTo>
                  <a:lnTo>
                    <a:pt x="346" y="673"/>
                  </a:lnTo>
                  <a:lnTo>
                    <a:pt x="363" y="672"/>
                  </a:lnTo>
                  <a:lnTo>
                    <a:pt x="373" y="673"/>
                  </a:lnTo>
                  <a:lnTo>
                    <a:pt x="373" y="673"/>
                  </a:lnTo>
                  <a:lnTo>
                    <a:pt x="388" y="677"/>
                  </a:lnTo>
                  <a:lnTo>
                    <a:pt x="395" y="679"/>
                  </a:lnTo>
                  <a:lnTo>
                    <a:pt x="401" y="681"/>
                  </a:lnTo>
                  <a:lnTo>
                    <a:pt x="401" y="681"/>
                  </a:lnTo>
                  <a:lnTo>
                    <a:pt x="403" y="681"/>
                  </a:lnTo>
                  <a:lnTo>
                    <a:pt x="404" y="679"/>
                  </a:lnTo>
                  <a:lnTo>
                    <a:pt x="404" y="678"/>
                  </a:lnTo>
                  <a:lnTo>
                    <a:pt x="405" y="676"/>
                  </a:lnTo>
                  <a:lnTo>
                    <a:pt x="408" y="674"/>
                  </a:lnTo>
                  <a:lnTo>
                    <a:pt x="411" y="673"/>
                  </a:lnTo>
                  <a:lnTo>
                    <a:pt x="416" y="671"/>
                  </a:lnTo>
                  <a:lnTo>
                    <a:pt x="416" y="671"/>
                  </a:lnTo>
                  <a:lnTo>
                    <a:pt x="422" y="669"/>
                  </a:lnTo>
                  <a:lnTo>
                    <a:pt x="426" y="666"/>
                  </a:lnTo>
                  <a:lnTo>
                    <a:pt x="431" y="661"/>
                  </a:lnTo>
                  <a:lnTo>
                    <a:pt x="432" y="658"/>
                  </a:lnTo>
                  <a:lnTo>
                    <a:pt x="433" y="658"/>
                  </a:lnTo>
                  <a:lnTo>
                    <a:pt x="436" y="661"/>
                  </a:lnTo>
                  <a:lnTo>
                    <a:pt x="440" y="665"/>
                  </a:lnTo>
                  <a:lnTo>
                    <a:pt x="440" y="665"/>
                  </a:lnTo>
                  <a:lnTo>
                    <a:pt x="443" y="671"/>
                  </a:lnTo>
                  <a:lnTo>
                    <a:pt x="444" y="673"/>
                  </a:lnTo>
                  <a:lnTo>
                    <a:pt x="447" y="678"/>
                  </a:lnTo>
                  <a:lnTo>
                    <a:pt x="460" y="692"/>
                  </a:lnTo>
                  <a:lnTo>
                    <a:pt x="460" y="692"/>
                  </a:lnTo>
                  <a:lnTo>
                    <a:pt x="481" y="714"/>
                  </a:lnTo>
                  <a:lnTo>
                    <a:pt x="496" y="726"/>
                  </a:lnTo>
                  <a:lnTo>
                    <a:pt x="496" y="726"/>
                  </a:lnTo>
                  <a:lnTo>
                    <a:pt x="502" y="731"/>
                  </a:lnTo>
                  <a:lnTo>
                    <a:pt x="508" y="733"/>
                  </a:lnTo>
                  <a:lnTo>
                    <a:pt x="520" y="738"/>
                  </a:lnTo>
                  <a:lnTo>
                    <a:pt x="524" y="741"/>
                  </a:lnTo>
                  <a:lnTo>
                    <a:pt x="529" y="744"/>
                  </a:lnTo>
                  <a:lnTo>
                    <a:pt x="533" y="749"/>
                  </a:lnTo>
                  <a:lnTo>
                    <a:pt x="536" y="756"/>
                  </a:lnTo>
                  <a:lnTo>
                    <a:pt x="536" y="756"/>
                  </a:lnTo>
                  <a:lnTo>
                    <a:pt x="545" y="791"/>
                  </a:lnTo>
                  <a:lnTo>
                    <a:pt x="552" y="810"/>
                  </a:lnTo>
                  <a:lnTo>
                    <a:pt x="552" y="810"/>
                  </a:lnTo>
                  <a:lnTo>
                    <a:pt x="542" y="853"/>
                  </a:lnTo>
                  <a:lnTo>
                    <a:pt x="517" y="952"/>
                  </a:lnTo>
                  <a:lnTo>
                    <a:pt x="504" y="1008"/>
                  </a:lnTo>
                  <a:lnTo>
                    <a:pt x="489" y="1059"/>
                  </a:lnTo>
                  <a:lnTo>
                    <a:pt x="478" y="1100"/>
                  </a:lnTo>
                  <a:lnTo>
                    <a:pt x="473" y="1114"/>
                  </a:lnTo>
                  <a:lnTo>
                    <a:pt x="468" y="1123"/>
                  </a:lnTo>
                  <a:lnTo>
                    <a:pt x="468" y="1123"/>
                  </a:lnTo>
                  <a:lnTo>
                    <a:pt x="460" y="1134"/>
                  </a:lnTo>
                  <a:lnTo>
                    <a:pt x="453" y="1143"/>
                  </a:lnTo>
                  <a:lnTo>
                    <a:pt x="446" y="1148"/>
                  </a:lnTo>
                  <a:lnTo>
                    <a:pt x="437" y="1152"/>
                  </a:lnTo>
                  <a:lnTo>
                    <a:pt x="430" y="1153"/>
                  </a:lnTo>
                  <a:lnTo>
                    <a:pt x="422" y="1154"/>
                  </a:lnTo>
                  <a:lnTo>
                    <a:pt x="410" y="1154"/>
                  </a:lnTo>
                  <a:lnTo>
                    <a:pt x="410" y="1154"/>
                  </a:lnTo>
                  <a:lnTo>
                    <a:pt x="401" y="1155"/>
                  </a:lnTo>
                  <a:lnTo>
                    <a:pt x="398" y="1155"/>
                  </a:lnTo>
                  <a:lnTo>
                    <a:pt x="392" y="1155"/>
                  </a:lnTo>
                  <a:lnTo>
                    <a:pt x="377" y="1157"/>
                  </a:lnTo>
                  <a:lnTo>
                    <a:pt x="377" y="1157"/>
                  </a:lnTo>
                  <a:lnTo>
                    <a:pt x="346" y="1159"/>
                  </a:lnTo>
                  <a:lnTo>
                    <a:pt x="340" y="1161"/>
                  </a:lnTo>
                  <a:lnTo>
                    <a:pt x="339" y="1163"/>
                  </a:lnTo>
                  <a:lnTo>
                    <a:pt x="340" y="1164"/>
                  </a:lnTo>
                  <a:lnTo>
                    <a:pt x="340" y="1164"/>
                  </a:lnTo>
                  <a:lnTo>
                    <a:pt x="344" y="1166"/>
                  </a:lnTo>
                  <a:lnTo>
                    <a:pt x="351" y="1169"/>
                  </a:lnTo>
                  <a:lnTo>
                    <a:pt x="369" y="1175"/>
                  </a:lnTo>
                  <a:lnTo>
                    <a:pt x="398" y="1181"/>
                  </a:lnTo>
                  <a:lnTo>
                    <a:pt x="398" y="1181"/>
                  </a:lnTo>
                  <a:lnTo>
                    <a:pt x="395" y="1181"/>
                  </a:lnTo>
                  <a:lnTo>
                    <a:pt x="393" y="1185"/>
                  </a:lnTo>
                  <a:lnTo>
                    <a:pt x="392" y="1186"/>
                  </a:lnTo>
                  <a:lnTo>
                    <a:pt x="392" y="1189"/>
                  </a:lnTo>
                  <a:lnTo>
                    <a:pt x="393" y="1191"/>
                  </a:lnTo>
                  <a:lnTo>
                    <a:pt x="395" y="1193"/>
                  </a:lnTo>
                  <a:lnTo>
                    <a:pt x="395" y="1193"/>
                  </a:lnTo>
                  <a:lnTo>
                    <a:pt x="400" y="1195"/>
                  </a:lnTo>
                  <a:lnTo>
                    <a:pt x="405" y="1196"/>
                  </a:lnTo>
                  <a:lnTo>
                    <a:pt x="417" y="1197"/>
                  </a:lnTo>
                  <a:lnTo>
                    <a:pt x="437" y="1197"/>
                  </a:lnTo>
                  <a:lnTo>
                    <a:pt x="437" y="1197"/>
                  </a:lnTo>
                  <a:lnTo>
                    <a:pt x="443" y="1196"/>
                  </a:lnTo>
                  <a:lnTo>
                    <a:pt x="453" y="1193"/>
                  </a:lnTo>
                  <a:lnTo>
                    <a:pt x="465" y="1190"/>
                  </a:lnTo>
                  <a:lnTo>
                    <a:pt x="465" y="1190"/>
                  </a:lnTo>
                  <a:lnTo>
                    <a:pt x="504" y="1200"/>
                  </a:lnTo>
                  <a:lnTo>
                    <a:pt x="504" y="1200"/>
                  </a:lnTo>
                  <a:lnTo>
                    <a:pt x="524" y="1203"/>
                  </a:lnTo>
                  <a:lnTo>
                    <a:pt x="542" y="1206"/>
                  </a:lnTo>
                  <a:lnTo>
                    <a:pt x="555" y="1207"/>
                  </a:lnTo>
                  <a:lnTo>
                    <a:pt x="558" y="1207"/>
                  </a:lnTo>
                  <a:lnTo>
                    <a:pt x="558" y="1208"/>
                  </a:lnTo>
                  <a:lnTo>
                    <a:pt x="558" y="1208"/>
                  </a:lnTo>
                  <a:lnTo>
                    <a:pt x="550" y="1212"/>
                  </a:lnTo>
                  <a:lnTo>
                    <a:pt x="540" y="1219"/>
                  </a:lnTo>
                  <a:lnTo>
                    <a:pt x="533" y="1227"/>
                  </a:lnTo>
                  <a:lnTo>
                    <a:pt x="532" y="1229"/>
                  </a:lnTo>
                  <a:lnTo>
                    <a:pt x="532" y="1230"/>
                  </a:lnTo>
                  <a:lnTo>
                    <a:pt x="533" y="1232"/>
                  </a:lnTo>
                  <a:lnTo>
                    <a:pt x="533" y="1232"/>
                  </a:lnTo>
                  <a:lnTo>
                    <a:pt x="543" y="1233"/>
                  </a:lnTo>
                  <a:lnTo>
                    <a:pt x="563" y="1235"/>
                  </a:lnTo>
                  <a:lnTo>
                    <a:pt x="585" y="1235"/>
                  </a:lnTo>
                  <a:lnTo>
                    <a:pt x="595" y="1235"/>
                  </a:lnTo>
                  <a:lnTo>
                    <a:pt x="602" y="1234"/>
                  </a:lnTo>
                  <a:lnTo>
                    <a:pt x="602" y="1234"/>
                  </a:lnTo>
                  <a:lnTo>
                    <a:pt x="613" y="1230"/>
                  </a:lnTo>
                  <a:lnTo>
                    <a:pt x="619" y="1227"/>
                  </a:lnTo>
                  <a:lnTo>
                    <a:pt x="627" y="1223"/>
                  </a:lnTo>
                  <a:lnTo>
                    <a:pt x="630" y="1222"/>
                  </a:lnTo>
                  <a:lnTo>
                    <a:pt x="635" y="1222"/>
                  </a:lnTo>
                  <a:lnTo>
                    <a:pt x="635" y="1222"/>
                  </a:lnTo>
                  <a:lnTo>
                    <a:pt x="644" y="1222"/>
                  </a:lnTo>
                  <a:lnTo>
                    <a:pt x="651" y="1223"/>
                  </a:lnTo>
                  <a:lnTo>
                    <a:pt x="654" y="1222"/>
                  </a:lnTo>
                  <a:lnTo>
                    <a:pt x="657" y="1221"/>
                  </a:lnTo>
                  <a:lnTo>
                    <a:pt x="665" y="1214"/>
                  </a:lnTo>
                  <a:lnTo>
                    <a:pt x="665" y="1214"/>
                  </a:lnTo>
                  <a:lnTo>
                    <a:pt x="668" y="1209"/>
                  </a:lnTo>
                  <a:lnTo>
                    <a:pt x="671" y="1202"/>
                  </a:lnTo>
                  <a:lnTo>
                    <a:pt x="672" y="1195"/>
                  </a:lnTo>
                  <a:lnTo>
                    <a:pt x="672" y="1186"/>
                  </a:lnTo>
                  <a:lnTo>
                    <a:pt x="671" y="1170"/>
                  </a:lnTo>
                  <a:lnTo>
                    <a:pt x="668" y="1158"/>
                  </a:lnTo>
                  <a:lnTo>
                    <a:pt x="668" y="1158"/>
                  </a:lnTo>
                  <a:lnTo>
                    <a:pt x="663" y="1125"/>
                  </a:lnTo>
                  <a:lnTo>
                    <a:pt x="656" y="1061"/>
                  </a:lnTo>
                  <a:lnTo>
                    <a:pt x="646" y="987"/>
                  </a:lnTo>
                  <a:lnTo>
                    <a:pt x="641" y="954"/>
                  </a:lnTo>
                  <a:lnTo>
                    <a:pt x="636" y="927"/>
                  </a:lnTo>
                  <a:lnTo>
                    <a:pt x="636" y="927"/>
                  </a:lnTo>
                  <a:lnTo>
                    <a:pt x="633" y="904"/>
                  </a:lnTo>
                  <a:lnTo>
                    <a:pt x="631" y="885"/>
                  </a:lnTo>
                  <a:lnTo>
                    <a:pt x="631" y="867"/>
                  </a:lnTo>
                  <a:lnTo>
                    <a:pt x="633" y="852"/>
                  </a:lnTo>
                  <a:lnTo>
                    <a:pt x="635" y="824"/>
                  </a:lnTo>
                  <a:lnTo>
                    <a:pt x="635" y="813"/>
                  </a:lnTo>
                  <a:lnTo>
                    <a:pt x="634" y="801"/>
                  </a:lnTo>
                  <a:lnTo>
                    <a:pt x="634" y="801"/>
                  </a:lnTo>
                  <a:lnTo>
                    <a:pt x="629" y="772"/>
                  </a:lnTo>
                  <a:lnTo>
                    <a:pt x="628" y="763"/>
                  </a:lnTo>
                  <a:lnTo>
                    <a:pt x="628" y="763"/>
                  </a:lnTo>
                  <a:lnTo>
                    <a:pt x="627" y="752"/>
                  </a:lnTo>
                  <a:lnTo>
                    <a:pt x="624" y="728"/>
                  </a:lnTo>
                  <a:lnTo>
                    <a:pt x="622" y="698"/>
                  </a:lnTo>
                  <a:lnTo>
                    <a:pt x="622" y="698"/>
                  </a:lnTo>
                  <a:lnTo>
                    <a:pt x="646" y="704"/>
                  </a:lnTo>
                  <a:lnTo>
                    <a:pt x="662" y="709"/>
                  </a:lnTo>
                  <a:lnTo>
                    <a:pt x="667" y="710"/>
                  </a:lnTo>
                  <a:lnTo>
                    <a:pt x="670" y="710"/>
                  </a:lnTo>
                  <a:lnTo>
                    <a:pt x="670" y="710"/>
                  </a:lnTo>
                  <a:lnTo>
                    <a:pt x="670" y="705"/>
                  </a:lnTo>
                  <a:lnTo>
                    <a:pt x="671" y="698"/>
                  </a:lnTo>
                  <a:lnTo>
                    <a:pt x="675" y="689"/>
                  </a:lnTo>
                  <a:lnTo>
                    <a:pt x="721" y="690"/>
                  </a:lnTo>
                  <a:lnTo>
                    <a:pt x="721" y="690"/>
                  </a:lnTo>
                  <a:lnTo>
                    <a:pt x="729" y="678"/>
                  </a:lnTo>
                  <a:lnTo>
                    <a:pt x="735" y="671"/>
                  </a:lnTo>
                  <a:lnTo>
                    <a:pt x="737" y="668"/>
                  </a:lnTo>
                  <a:lnTo>
                    <a:pt x="738" y="668"/>
                  </a:lnTo>
                  <a:lnTo>
                    <a:pt x="738" y="668"/>
                  </a:lnTo>
                  <a:lnTo>
                    <a:pt x="746" y="673"/>
                  </a:lnTo>
                  <a:lnTo>
                    <a:pt x="759" y="679"/>
                  </a:lnTo>
                  <a:lnTo>
                    <a:pt x="773" y="684"/>
                  </a:lnTo>
                  <a:lnTo>
                    <a:pt x="779" y="685"/>
                  </a:lnTo>
                  <a:lnTo>
                    <a:pt x="784" y="685"/>
                  </a:lnTo>
                  <a:lnTo>
                    <a:pt x="784" y="685"/>
                  </a:lnTo>
                  <a:lnTo>
                    <a:pt x="793" y="681"/>
                  </a:lnTo>
                  <a:lnTo>
                    <a:pt x="794" y="681"/>
                  </a:lnTo>
                  <a:lnTo>
                    <a:pt x="795" y="681"/>
                  </a:lnTo>
                  <a:lnTo>
                    <a:pt x="795" y="681"/>
                  </a:lnTo>
                  <a:lnTo>
                    <a:pt x="799" y="684"/>
                  </a:lnTo>
                  <a:lnTo>
                    <a:pt x="805" y="692"/>
                  </a:lnTo>
                  <a:lnTo>
                    <a:pt x="812" y="699"/>
                  </a:lnTo>
                  <a:lnTo>
                    <a:pt x="815" y="701"/>
                  </a:lnTo>
                  <a:lnTo>
                    <a:pt x="818" y="701"/>
                  </a:lnTo>
                  <a:lnTo>
                    <a:pt x="818" y="701"/>
                  </a:lnTo>
                  <a:lnTo>
                    <a:pt x="825" y="699"/>
                  </a:lnTo>
                  <a:lnTo>
                    <a:pt x="832" y="697"/>
                  </a:lnTo>
                  <a:lnTo>
                    <a:pt x="836" y="695"/>
                  </a:lnTo>
                  <a:lnTo>
                    <a:pt x="838" y="695"/>
                  </a:lnTo>
                  <a:lnTo>
                    <a:pt x="841" y="697"/>
                  </a:lnTo>
                  <a:lnTo>
                    <a:pt x="842" y="700"/>
                  </a:lnTo>
                  <a:lnTo>
                    <a:pt x="842" y="700"/>
                  </a:lnTo>
                  <a:lnTo>
                    <a:pt x="846" y="725"/>
                  </a:lnTo>
                  <a:lnTo>
                    <a:pt x="846" y="725"/>
                  </a:lnTo>
                  <a:lnTo>
                    <a:pt x="860" y="717"/>
                  </a:lnTo>
                  <a:lnTo>
                    <a:pt x="871" y="713"/>
                  </a:lnTo>
                  <a:lnTo>
                    <a:pt x="879" y="711"/>
                  </a:lnTo>
                  <a:lnTo>
                    <a:pt x="879" y="711"/>
                  </a:lnTo>
                  <a:lnTo>
                    <a:pt x="880" y="713"/>
                  </a:lnTo>
                  <a:lnTo>
                    <a:pt x="882" y="715"/>
                  </a:lnTo>
                  <a:lnTo>
                    <a:pt x="886" y="726"/>
                  </a:lnTo>
                  <a:lnTo>
                    <a:pt x="890" y="736"/>
                  </a:lnTo>
                  <a:lnTo>
                    <a:pt x="892" y="740"/>
                  </a:lnTo>
                  <a:lnTo>
                    <a:pt x="893" y="741"/>
                  </a:lnTo>
                  <a:lnTo>
                    <a:pt x="893" y="741"/>
                  </a:lnTo>
                  <a:lnTo>
                    <a:pt x="918" y="732"/>
                  </a:lnTo>
                  <a:lnTo>
                    <a:pt x="934" y="727"/>
                  </a:lnTo>
                  <a:lnTo>
                    <a:pt x="939" y="727"/>
                  </a:lnTo>
                  <a:lnTo>
                    <a:pt x="940" y="727"/>
                  </a:lnTo>
                  <a:lnTo>
                    <a:pt x="941" y="728"/>
                  </a:lnTo>
                  <a:lnTo>
                    <a:pt x="941" y="728"/>
                  </a:lnTo>
                  <a:lnTo>
                    <a:pt x="940" y="737"/>
                  </a:lnTo>
                  <a:lnTo>
                    <a:pt x="939" y="746"/>
                  </a:lnTo>
                  <a:lnTo>
                    <a:pt x="939" y="751"/>
                  </a:lnTo>
                  <a:lnTo>
                    <a:pt x="940" y="753"/>
                  </a:lnTo>
                  <a:lnTo>
                    <a:pt x="944" y="756"/>
                  </a:lnTo>
                  <a:lnTo>
                    <a:pt x="948" y="756"/>
                  </a:lnTo>
                  <a:lnTo>
                    <a:pt x="948" y="756"/>
                  </a:lnTo>
                  <a:lnTo>
                    <a:pt x="954" y="754"/>
                  </a:lnTo>
                  <a:lnTo>
                    <a:pt x="961" y="751"/>
                  </a:lnTo>
                  <a:lnTo>
                    <a:pt x="976" y="742"/>
                  </a:lnTo>
                  <a:lnTo>
                    <a:pt x="982" y="740"/>
                  </a:lnTo>
                  <a:lnTo>
                    <a:pt x="987" y="738"/>
                  </a:lnTo>
                  <a:lnTo>
                    <a:pt x="989" y="738"/>
                  </a:lnTo>
                  <a:lnTo>
                    <a:pt x="991" y="740"/>
                  </a:lnTo>
                  <a:lnTo>
                    <a:pt x="992" y="741"/>
                  </a:lnTo>
                  <a:lnTo>
                    <a:pt x="992" y="743"/>
                  </a:lnTo>
                  <a:lnTo>
                    <a:pt x="992" y="743"/>
                  </a:lnTo>
                  <a:lnTo>
                    <a:pt x="993" y="756"/>
                  </a:lnTo>
                  <a:lnTo>
                    <a:pt x="996" y="763"/>
                  </a:lnTo>
                  <a:lnTo>
                    <a:pt x="997" y="765"/>
                  </a:lnTo>
                  <a:lnTo>
                    <a:pt x="999" y="767"/>
                  </a:lnTo>
                  <a:lnTo>
                    <a:pt x="1002" y="767"/>
                  </a:lnTo>
                  <a:lnTo>
                    <a:pt x="1004" y="765"/>
                  </a:lnTo>
                  <a:lnTo>
                    <a:pt x="1004" y="765"/>
                  </a:lnTo>
                  <a:lnTo>
                    <a:pt x="1009" y="762"/>
                  </a:lnTo>
                  <a:lnTo>
                    <a:pt x="1017" y="756"/>
                  </a:lnTo>
                  <a:lnTo>
                    <a:pt x="1026" y="746"/>
                  </a:lnTo>
                  <a:lnTo>
                    <a:pt x="1039" y="732"/>
                  </a:lnTo>
                  <a:lnTo>
                    <a:pt x="1048" y="716"/>
                  </a:lnTo>
                  <a:lnTo>
                    <a:pt x="1053" y="708"/>
                  </a:lnTo>
                  <a:lnTo>
                    <a:pt x="1058" y="698"/>
                  </a:lnTo>
                  <a:lnTo>
                    <a:pt x="1062" y="688"/>
                  </a:lnTo>
                  <a:lnTo>
                    <a:pt x="1064" y="677"/>
                  </a:lnTo>
                  <a:lnTo>
                    <a:pt x="1066" y="666"/>
                  </a:lnTo>
                  <a:lnTo>
                    <a:pt x="1067" y="653"/>
                  </a:lnTo>
                  <a:lnTo>
                    <a:pt x="1067" y="653"/>
                  </a:lnTo>
                  <a:lnTo>
                    <a:pt x="1066" y="631"/>
                  </a:lnTo>
                  <a:lnTo>
                    <a:pt x="1063" y="614"/>
                  </a:lnTo>
                  <a:lnTo>
                    <a:pt x="1060" y="599"/>
                  </a:lnTo>
                  <a:lnTo>
                    <a:pt x="1055" y="586"/>
                  </a:lnTo>
                  <a:lnTo>
                    <a:pt x="1048" y="575"/>
                  </a:lnTo>
                  <a:lnTo>
                    <a:pt x="1041" y="562"/>
                  </a:lnTo>
                  <a:lnTo>
                    <a:pt x="1025" y="533"/>
                  </a:lnTo>
                  <a:lnTo>
                    <a:pt x="1025" y="533"/>
                  </a:lnTo>
                  <a:lnTo>
                    <a:pt x="1014" y="516"/>
                  </a:lnTo>
                  <a:lnTo>
                    <a:pt x="1003" y="500"/>
                  </a:lnTo>
                  <a:lnTo>
                    <a:pt x="980" y="465"/>
                  </a:lnTo>
                  <a:lnTo>
                    <a:pt x="956" y="433"/>
                  </a:lnTo>
                  <a:lnTo>
                    <a:pt x="937" y="406"/>
                  </a:lnTo>
                  <a:lnTo>
                    <a:pt x="937" y="406"/>
                  </a:lnTo>
                  <a:lnTo>
                    <a:pt x="929" y="393"/>
                  </a:lnTo>
                  <a:lnTo>
                    <a:pt x="922" y="377"/>
                  </a:lnTo>
                  <a:lnTo>
                    <a:pt x="912" y="358"/>
                  </a:lnTo>
                  <a:lnTo>
                    <a:pt x="900" y="339"/>
                  </a:lnTo>
                  <a:lnTo>
                    <a:pt x="885" y="316"/>
                  </a:lnTo>
                  <a:lnTo>
                    <a:pt x="875" y="305"/>
                  </a:lnTo>
                  <a:lnTo>
                    <a:pt x="864" y="293"/>
                  </a:lnTo>
                  <a:lnTo>
                    <a:pt x="852" y="281"/>
                  </a:lnTo>
                  <a:lnTo>
                    <a:pt x="838" y="268"/>
                  </a:lnTo>
                  <a:lnTo>
                    <a:pt x="822" y="256"/>
                  </a:lnTo>
                  <a:lnTo>
                    <a:pt x="805" y="243"/>
                  </a:lnTo>
                  <a:lnTo>
                    <a:pt x="805" y="243"/>
                  </a:lnTo>
                  <a:lnTo>
                    <a:pt x="785" y="230"/>
                  </a:lnTo>
                  <a:lnTo>
                    <a:pt x="766" y="218"/>
                  </a:lnTo>
                  <a:lnTo>
                    <a:pt x="746" y="207"/>
                  </a:lnTo>
                  <a:lnTo>
                    <a:pt x="725" y="197"/>
                  </a:lnTo>
                  <a:lnTo>
                    <a:pt x="705" y="188"/>
                  </a:lnTo>
                  <a:lnTo>
                    <a:pt x="684" y="181"/>
                  </a:lnTo>
                  <a:lnTo>
                    <a:pt x="663" y="174"/>
                  </a:lnTo>
                  <a:lnTo>
                    <a:pt x="643" y="168"/>
                  </a:lnTo>
                  <a:lnTo>
                    <a:pt x="623" y="163"/>
                  </a:lnTo>
                  <a:lnTo>
                    <a:pt x="603" y="159"/>
                  </a:lnTo>
                  <a:lnTo>
                    <a:pt x="585" y="155"/>
                  </a:lnTo>
                  <a:lnTo>
                    <a:pt x="567" y="154"/>
                  </a:lnTo>
                  <a:lnTo>
                    <a:pt x="550" y="153"/>
                  </a:lnTo>
                  <a:lnTo>
                    <a:pt x="534" y="152"/>
                  </a:lnTo>
                  <a:lnTo>
                    <a:pt x="521" y="153"/>
                  </a:lnTo>
                  <a:lnTo>
                    <a:pt x="508" y="154"/>
                  </a:lnTo>
                  <a:lnTo>
                    <a:pt x="508" y="154"/>
                  </a:lnTo>
                  <a:lnTo>
                    <a:pt x="485" y="158"/>
                  </a:lnTo>
                  <a:lnTo>
                    <a:pt x="462" y="163"/>
                  </a:lnTo>
                  <a:lnTo>
                    <a:pt x="440" y="169"/>
                  </a:lnTo>
                  <a:lnTo>
                    <a:pt x="417" y="175"/>
                  </a:lnTo>
                  <a:lnTo>
                    <a:pt x="396" y="182"/>
                  </a:lnTo>
                  <a:lnTo>
                    <a:pt x="376" y="192"/>
                  </a:lnTo>
                  <a:lnTo>
                    <a:pt x="355" y="202"/>
                  </a:lnTo>
                  <a:lnTo>
                    <a:pt x="334" y="214"/>
                  </a:lnTo>
                  <a:lnTo>
                    <a:pt x="334" y="214"/>
                  </a:lnTo>
                  <a:lnTo>
                    <a:pt x="312" y="229"/>
                  </a:lnTo>
                  <a:lnTo>
                    <a:pt x="287" y="248"/>
                  </a:lnTo>
                  <a:lnTo>
                    <a:pt x="234" y="291"/>
                  </a:lnTo>
                  <a:lnTo>
                    <a:pt x="191" y="327"/>
                  </a:lnTo>
                  <a:lnTo>
                    <a:pt x="173" y="343"/>
                  </a:lnTo>
                  <a:lnTo>
                    <a:pt x="166" y="307"/>
                  </a:lnTo>
                  <a:lnTo>
                    <a:pt x="176" y="307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76" y="272"/>
                  </a:lnTo>
                  <a:lnTo>
                    <a:pt x="182" y="275"/>
                  </a:lnTo>
                  <a:lnTo>
                    <a:pt x="184" y="275"/>
                  </a:lnTo>
                  <a:lnTo>
                    <a:pt x="185" y="273"/>
                  </a:lnTo>
                  <a:lnTo>
                    <a:pt x="185" y="273"/>
                  </a:lnTo>
                  <a:lnTo>
                    <a:pt x="185" y="271"/>
                  </a:lnTo>
                  <a:lnTo>
                    <a:pt x="181" y="265"/>
                  </a:lnTo>
                  <a:lnTo>
                    <a:pt x="171" y="248"/>
                  </a:lnTo>
                  <a:lnTo>
                    <a:pt x="155" y="223"/>
                  </a:lnTo>
                  <a:lnTo>
                    <a:pt x="170" y="186"/>
                  </a:lnTo>
                  <a:lnTo>
                    <a:pt x="178" y="111"/>
                  </a:lnTo>
                  <a:close/>
                  <a:moveTo>
                    <a:pt x="591" y="867"/>
                  </a:moveTo>
                  <a:lnTo>
                    <a:pt x="591" y="867"/>
                  </a:lnTo>
                  <a:lnTo>
                    <a:pt x="592" y="867"/>
                  </a:lnTo>
                  <a:lnTo>
                    <a:pt x="592" y="870"/>
                  </a:lnTo>
                  <a:lnTo>
                    <a:pt x="595" y="877"/>
                  </a:lnTo>
                  <a:lnTo>
                    <a:pt x="599" y="908"/>
                  </a:lnTo>
                  <a:lnTo>
                    <a:pt x="604" y="952"/>
                  </a:lnTo>
                  <a:lnTo>
                    <a:pt x="609" y="1000"/>
                  </a:lnTo>
                  <a:lnTo>
                    <a:pt x="609" y="1000"/>
                  </a:lnTo>
                  <a:lnTo>
                    <a:pt x="612" y="1052"/>
                  </a:lnTo>
                  <a:lnTo>
                    <a:pt x="614" y="1106"/>
                  </a:lnTo>
                  <a:lnTo>
                    <a:pt x="614" y="1148"/>
                  </a:lnTo>
                  <a:lnTo>
                    <a:pt x="613" y="1160"/>
                  </a:lnTo>
                  <a:lnTo>
                    <a:pt x="612" y="1165"/>
                  </a:lnTo>
                  <a:lnTo>
                    <a:pt x="612" y="1165"/>
                  </a:lnTo>
                  <a:lnTo>
                    <a:pt x="607" y="1168"/>
                  </a:lnTo>
                  <a:lnTo>
                    <a:pt x="598" y="1171"/>
                  </a:lnTo>
                  <a:lnTo>
                    <a:pt x="585" y="1174"/>
                  </a:lnTo>
                  <a:lnTo>
                    <a:pt x="565" y="1175"/>
                  </a:lnTo>
                  <a:lnTo>
                    <a:pt x="565" y="1175"/>
                  </a:lnTo>
                  <a:lnTo>
                    <a:pt x="527" y="1176"/>
                  </a:lnTo>
                  <a:lnTo>
                    <a:pt x="511" y="1177"/>
                  </a:lnTo>
                  <a:lnTo>
                    <a:pt x="511" y="1177"/>
                  </a:lnTo>
                  <a:lnTo>
                    <a:pt x="516" y="1161"/>
                  </a:lnTo>
                  <a:lnTo>
                    <a:pt x="528" y="1118"/>
                  </a:lnTo>
                  <a:lnTo>
                    <a:pt x="536" y="1089"/>
                  </a:lnTo>
                  <a:lnTo>
                    <a:pt x="543" y="1057"/>
                  </a:lnTo>
                  <a:lnTo>
                    <a:pt x="548" y="1022"/>
                  </a:lnTo>
                  <a:lnTo>
                    <a:pt x="553" y="987"/>
                  </a:lnTo>
                  <a:lnTo>
                    <a:pt x="553" y="987"/>
                  </a:lnTo>
                  <a:lnTo>
                    <a:pt x="558" y="955"/>
                  </a:lnTo>
                  <a:lnTo>
                    <a:pt x="563" y="929"/>
                  </a:lnTo>
                  <a:lnTo>
                    <a:pt x="569" y="909"/>
                  </a:lnTo>
                  <a:lnTo>
                    <a:pt x="575" y="893"/>
                  </a:lnTo>
                  <a:lnTo>
                    <a:pt x="581" y="882"/>
                  </a:lnTo>
                  <a:lnTo>
                    <a:pt x="586" y="875"/>
                  </a:lnTo>
                  <a:lnTo>
                    <a:pt x="590" y="871"/>
                  </a:lnTo>
                  <a:lnTo>
                    <a:pt x="591" y="867"/>
                  </a:lnTo>
                  <a:lnTo>
                    <a:pt x="591" y="867"/>
                  </a:lnTo>
                  <a:close/>
                </a:path>
              </a:pathLst>
            </a:custGeom>
            <a:solidFill>
              <a:srgbClr val="FF99FF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CA3A3398-AAC8-4705-A72A-8AC1A7D9F240}"/>
              </a:ext>
            </a:extLst>
          </p:cNvPr>
          <p:cNvGrpSpPr/>
          <p:nvPr/>
        </p:nvGrpSpPr>
        <p:grpSpPr>
          <a:xfrm>
            <a:off x="6767352" y="913680"/>
            <a:ext cx="2342142" cy="2514784"/>
            <a:chOff x="4447697" y="990894"/>
            <a:chExt cx="2595772" cy="2787111"/>
          </a:xfrm>
        </p:grpSpPr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C12102D0-B424-42B6-A08F-3DA7FB9BC518}"/>
                </a:ext>
              </a:extLst>
            </p:cNvPr>
            <p:cNvSpPr/>
            <p:nvPr/>
          </p:nvSpPr>
          <p:spPr>
            <a:xfrm>
              <a:off x="4572001" y="1086928"/>
              <a:ext cx="2471468" cy="2471468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0" name="Freeform 10">
              <a:extLst>
                <a:ext uri="{FF2B5EF4-FFF2-40B4-BE49-F238E27FC236}">
                  <a16:creationId xmlns:a16="http://schemas.microsoft.com/office/drawing/2014/main" id="{2C98BAA4-1C5D-4FF0-81C0-7A16A5B50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7697" y="990894"/>
              <a:ext cx="1984915" cy="786148"/>
            </a:xfrm>
            <a:custGeom>
              <a:avLst/>
              <a:gdLst>
                <a:gd name="T0" fmla="*/ 1859 w 2285"/>
                <a:gd name="T1" fmla="*/ 520 h 905"/>
                <a:gd name="T2" fmla="*/ 2061 w 2285"/>
                <a:gd name="T3" fmla="*/ 596 h 905"/>
                <a:gd name="T4" fmla="*/ 2215 w 2285"/>
                <a:gd name="T5" fmla="*/ 638 h 905"/>
                <a:gd name="T6" fmla="*/ 2283 w 2285"/>
                <a:gd name="T7" fmla="*/ 663 h 905"/>
                <a:gd name="T8" fmla="*/ 2281 w 2285"/>
                <a:gd name="T9" fmla="*/ 681 h 905"/>
                <a:gd name="T10" fmla="*/ 2224 w 2285"/>
                <a:gd name="T11" fmla="*/ 728 h 905"/>
                <a:gd name="T12" fmla="*/ 2124 w 2285"/>
                <a:gd name="T13" fmla="*/ 762 h 905"/>
                <a:gd name="T14" fmla="*/ 2102 w 2285"/>
                <a:gd name="T15" fmla="*/ 780 h 905"/>
                <a:gd name="T16" fmla="*/ 1826 w 2285"/>
                <a:gd name="T17" fmla="*/ 790 h 905"/>
                <a:gd name="T18" fmla="*/ 1633 w 2285"/>
                <a:gd name="T19" fmla="*/ 778 h 905"/>
                <a:gd name="T20" fmla="*/ 1416 w 2285"/>
                <a:gd name="T21" fmla="*/ 891 h 905"/>
                <a:gd name="T22" fmla="*/ 1368 w 2285"/>
                <a:gd name="T23" fmla="*/ 904 h 905"/>
                <a:gd name="T24" fmla="*/ 1362 w 2285"/>
                <a:gd name="T25" fmla="*/ 885 h 905"/>
                <a:gd name="T26" fmla="*/ 1419 w 2285"/>
                <a:gd name="T27" fmla="*/ 809 h 905"/>
                <a:gd name="T28" fmla="*/ 1067 w 2285"/>
                <a:gd name="T29" fmla="*/ 673 h 905"/>
                <a:gd name="T30" fmla="*/ 999 w 2285"/>
                <a:gd name="T31" fmla="*/ 674 h 905"/>
                <a:gd name="T32" fmla="*/ 935 w 2285"/>
                <a:gd name="T33" fmla="*/ 692 h 905"/>
                <a:gd name="T34" fmla="*/ 899 w 2285"/>
                <a:gd name="T35" fmla="*/ 682 h 905"/>
                <a:gd name="T36" fmla="*/ 855 w 2285"/>
                <a:gd name="T37" fmla="*/ 645 h 905"/>
                <a:gd name="T38" fmla="*/ 806 w 2285"/>
                <a:gd name="T39" fmla="*/ 632 h 905"/>
                <a:gd name="T40" fmla="*/ 688 w 2285"/>
                <a:gd name="T41" fmla="*/ 631 h 905"/>
                <a:gd name="T42" fmla="*/ 630 w 2285"/>
                <a:gd name="T43" fmla="*/ 646 h 905"/>
                <a:gd name="T44" fmla="*/ 567 w 2285"/>
                <a:gd name="T45" fmla="*/ 642 h 905"/>
                <a:gd name="T46" fmla="*/ 570 w 2285"/>
                <a:gd name="T47" fmla="*/ 625 h 905"/>
                <a:gd name="T48" fmla="*/ 571 w 2285"/>
                <a:gd name="T49" fmla="*/ 601 h 905"/>
                <a:gd name="T50" fmla="*/ 474 w 2285"/>
                <a:gd name="T51" fmla="*/ 577 h 905"/>
                <a:gd name="T52" fmla="*/ 394 w 2285"/>
                <a:gd name="T53" fmla="*/ 655 h 905"/>
                <a:gd name="T54" fmla="*/ 287 w 2285"/>
                <a:gd name="T55" fmla="*/ 717 h 905"/>
                <a:gd name="T56" fmla="*/ 219 w 2285"/>
                <a:gd name="T57" fmla="*/ 736 h 905"/>
                <a:gd name="T58" fmla="*/ 212 w 2285"/>
                <a:gd name="T59" fmla="*/ 718 h 905"/>
                <a:gd name="T60" fmla="*/ 271 w 2285"/>
                <a:gd name="T61" fmla="*/ 601 h 905"/>
                <a:gd name="T62" fmla="*/ 291 w 2285"/>
                <a:gd name="T63" fmla="*/ 538 h 905"/>
                <a:gd name="T64" fmla="*/ 142 w 2285"/>
                <a:gd name="T65" fmla="*/ 295 h 905"/>
                <a:gd name="T66" fmla="*/ 91 w 2285"/>
                <a:gd name="T67" fmla="*/ 222 h 905"/>
                <a:gd name="T68" fmla="*/ 60 w 2285"/>
                <a:gd name="T69" fmla="*/ 150 h 905"/>
                <a:gd name="T70" fmla="*/ 46 w 2285"/>
                <a:gd name="T71" fmla="*/ 142 h 905"/>
                <a:gd name="T72" fmla="*/ 28 w 2285"/>
                <a:gd name="T73" fmla="*/ 121 h 905"/>
                <a:gd name="T74" fmla="*/ 0 w 2285"/>
                <a:gd name="T75" fmla="*/ 8 h 905"/>
                <a:gd name="T76" fmla="*/ 5 w 2285"/>
                <a:gd name="T77" fmla="*/ 1 h 905"/>
                <a:gd name="T78" fmla="*/ 173 w 2285"/>
                <a:gd name="T79" fmla="*/ 189 h 905"/>
                <a:gd name="T80" fmla="*/ 298 w 2285"/>
                <a:gd name="T81" fmla="*/ 325 h 905"/>
                <a:gd name="T82" fmla="*/ 588 w 2285"/>
                <a:gd name="T83" fmla="*/ 474 h 905"/>
                <a:gd name="T84" fmla="*/ 630 w 2285"/>
                <a:gd name="T85" fmla="*/ 422 h 905"/>
                <a:gd name="T86" fmla="*/ 651 w 2285"/>
                <a:gd name="T87" fmla="*/ 417 h 905"/>
                <a:gd name="T88" fmla="*/ 1195 w 2285"/>
                <a:gd name="T89" fmla="*/ 419 h 905"/>
                <a:gd name="T90" fmla="*/ 1248 w 2285"/>
                <a:gd name="T91" fmla="*/ 399 h 905"/>
                <a:gd name="T92" fmla="*/ 1275 w 2285"/>
                <a:gd name="T93" fmla="*/ 369 h 905"/>
                <a:gd name="T94" fmla="*/ 1279 w 2285"/>
                <a:gd name="T95" fmla="*/ 286 h 905"/>
                <a:gd name="T96" fmla="*/ 1292 w 2285"/>
                <a:gd name="T97" fmla="*/ 226 h 905"/>
                <a:gd name="T98" fmla="*/ 1319 w 2285"/>
                <a:gd name="T99" fmla="*/ 198 h 905"/>
                <a:gd name="T100" fmla="*/ 1356 w 2285"/>
                <a:gd name="T101" fmla="*/ 225 h 905"/>
                <a:gd name="T102" fmla="*/ 1450 w 2285"/>
                <a:gd name="T103" fmla="*/ 330 h 905"/>
                <a:gd name="T104" fmla="*/ 1492 w 2285"/>
                <a:gd name="T105" fmla="*/ 415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85" h="905">
                  <a:moveTo>
                    <a:pt x="1492" y="415"/>
                  </a:moveTo>
                  <a:lnTo>
                    <a:pt x="1492" y="415"/>
                  </a:lnTo>
                  <a:lnTo>
                    <a:pt x="1639" y="456"/>
                  </a:lnTo>
                  <a:lnTo>
                    <a:pt x="1761" y="491"/>
                  </a:lnTo>
                  <a:lnTo>
                    <a:pt x="1859" y="520"/>
                  </a:lnTo>
                  <a:lnTo>
                    <a:pt x="1859" y="520"/>
                  </a:lnTo>
                  <a:lnTo>
                    <a:pt x="1895" y="532"/>
                  </a:lnTo>
                  <a:lnTo>
                    <a:pt x="1931" y="545"/>
                  </a:lnTo>
                  <a:lnTo>
                    <a:pt x="2001" y="571"/>
                  </a:lnTo>
                  <a:lnTo>
                    <a:pt x="2061" y="596"/>
                  </a:lnTo>
                  <a:lnTo>
                    <a:pt x="2109" y="614"/>
                  </a:lnTo>
                  <a:lnTo>
                    <a:pt x="2109" y="614"/>
                  </a:lnTo>
                  <a:lnTo>
                    <a:pt x="2131" y="620"/>
                  </a:lnTo>
                  <a:lnTo>
                    <a:pt x="2157" y="627"/>
                  </a:lnTo>
                  <a:lnTo>
                    <a:pt x="2215" y="638"/>
                  </a:lnTo>
                  <a:lnTo>
                    <a:pt x="2241" y="645"/>
                  </a:lnTo>
                  <a:lnTo>
                    <a:pt x="2263" y="651"/>
                  </a:lnTo>
                  <a:lnTo>
                    <a:pt x="2272" y="655"/>
                  </a:lnTo>
                  <a:lnTo>
                    <a:pt x="2278" y="659"/>
                  </a:lnTo>
                  <a:lnTo>
                    <a:pt x="2283" y="663"/>
                  </a:lnTo>
                  <a:lnTo>
                    <a:pt x="2285" y="667"/>
                  </a:lnTo>
                  <a:lnTo>
                    <a:pt x="2285" y="667"/>
                  </a:lnTo>
                  <a:lnTo>
                    <a:pt x="2285" y="670"/>
                  </a:lnTo>
                  <a:lnTo>
                    <a:pt x="2283" y="676"/>
                  </a:lnTo>
                  <a:lnTo>
                    <a:pt x="2281" y="681"/>
                  </a:lnTo>
                  <a:lnTo>
                    <a:pt x="2277" y="686"/>
                  </a:lnTo>
                  <a:lnTo>
                    <a:pt x="2268" y="696"/>
                  </a:lnTo>
                  <a:lnTo>
                    <a:pt x="2255" y="708"/>
                  </a:lnTo>
                  <a:lnTo>
                    <a:pt x="2240" y="718"/>
                  </a:lnTo>
                  <a:lnTo>
                    <a:pt x="2224" y="728"/>
                  </a:lnTo>
                  <a:lnTo>
                    <a:pt x="2208" y="736"/>
                  </a:lnTo>
                  <a:lnTo>
                    <a:pt x="2193" y="741"/>
                  </a:lnTo>
                  <a:lnTo>
                    <a:pt x="2193" y="741"/>
                  </a:lnTo>
                  <a:lnTo>
                    <a:pt x="2146" y="756"/>
                  </a:lnTo>
                  <a:lnTo>
                    <a:pt x="2124" y="762"/>
                  </a:lnTo>
                  <a:lnTo>
                    <a:pt x="2124" y="762"/>
                  </a:lnTo>
                  <a:lnTo>
                    <a:pt x="2119" y="768"/>
                  </a:lnTo>
                  <a:lnTo>
                    <a:pt x="2111" y="774"/>
                  </a:lnTo>
                  <a:lnTo>
                    <a:pt x="2102" y="780"/>
                  </a:lnTo>
                  <a:lnTo>
                    <a:pt x="2102" y="780"/>
                  </a:lnTo>
                  <a:lnTo>
                    <a:pt x="2089" y="782"/>
                  </a:lnTo>
                  <a:lnTo>
                    <a:pt x="2064" y="783"/>
                  </a:lnTo>
                  <a:lnTo>
                    <a:pt x="1987" y="786"/>
                  </a:lnTo>
                  <a:lnTo>
                    <a:pt x="1826" y="790"/>
                  </a:lnTo>
                  <a:lnTo>
                    <a:pt x="1826" y="790"/>
                  </a:lnTo>
                  <a:lnTo>
                    <a:pt x="1797" y="790"/>
                  </a:lnTo>
                  <a:lnTo>
                    <a:pt x="1764" y="789"/>
                  </a:lnTo>
                  <a:lnTo>
                    <a:pt x="1702" y="785"/>
                  </a:lnTo>
                  <a:lnTo>
                    <a:pt x="1654" y="780"/>
                  </a:lnTo>
                  <a:lnTo>
                    <a:pt x="1633" y="778"/>
                  </a:lnTo>
                  <a:lnTo>
                    <a:pt x="1633" y="778"/>
                  </a:lnTo>
                  <a:lnTo>
                    <a:pt x="1559" y="817"/>
                  </a:lnTo>
                  <a:lnTo>
                    <a:pt x="1437" y="881"/>
                  </a:lnTo>
                  <a:lnTo>
                    <a:pt x="1437" y="881"/>
                  </a:lnTo>
                  <a:lnTo>
                    <a:pt x="1416" y="891"/>
                  </a:lnTo>
                  <a:lnTo>
                    <a:pt x="1398" y="899"/>
                  </a:lnTo>
                  <a:lnTo>
                    <a:pt x="1384" y="904"/>
                  </a:lnTo>
                  <a:lnTo>
                    <a:pt x="1374" y="905"/>
                  </a:lnTo>
                  <a:lnTo>
                    <a:pt x="1370" y="905"/>
                  </a:lnTo>
                  <a:lnTo>
                    <a:pt x="1368" y="904"/>
                  </a:lnTo>
                  <a:lnTo>
                    <a:pt x="1365" y="903"/>
                  </a:lnTo>
                  <a:lnTo>
                    <a:pt x="1364" y="900"/>
                  </a:lnTo>
                  <a:lnTo>
                    <a:pt x="1361" y="894"/>
                  </a:lnTo>
                  <a:lnTo>
                    <a:pt x="1362" y="885"/>
                  </a:lnTo>
                  <a:lnTo>
                    <a:pt x="1362" y="885"/>
                  </a:lnTo>
                  <a:lnTo>
                    <a:pt x="1364" y="880"/>
                  </a:lnTo>
                  <a:lnTo>
                    <a:pt x="1368" y="872"/>
                  </a:lnTo>
                  <a:lnTo>
                    <a:pt x="1382" y="854"/>
                  </a:lnTo>
                  <a:lnTo>
                    <a:pt x="1400" y="832"/>
                  </a:lnTo>
                  <a:lnTo>
                    <a:pt x="1419" y="809"/>
                  </a:lnTo>
                  <a:lnTo>
                    <a:pt x="1457" y="771"/>
                  </a:lnTo>
                  <a:lnTo>
                    <a:pt x="1474" y="754"/>
                  </a:lnTo>
                  <a:lnTo>
                    <a:pt x="1108" y="681"/>
                  </a:lnTo>
                  <a:lnTo>
                    <a:pt x="1108" y="681"/>
                  </a:lnTo>
                  <a:lnTo>
                    <a:pt x="1067" y="673"/>
                  </a:lnTo>
                  <a:lnTo>
                    <a:pt x="1036" y="670"/>
                  </a:lnTo>
                  <a:lnTo>
                    <a:pt x="1016" y="669"/>
                  </a:lnTo>
                  <a:lnTo>
                    <a:pt x="1009" y="668"/>
                  </a:lnTo>
                  <a:lnTo>
                    <a:pt x="1009" y="668"/>
                  </a:lnTo>
                  <a:lnTo>
                    <a:pt x="999" y="674"/>
                  </a:lnTo>
                  <a:lnTo>
                    <a:pt x="989" y="679"/>
                  </a:lnTo>
                  <a:lnTo>
                    <a:pt x="974" y="685"/>
                  </a:lnTo>
                  <a:lnTo>
                    <a:pt x="959" y="690"/>
                  </a:lnTo>
                  <a:lnTo>
                    <a:pt x="942" y="692"/>
                  </a:lnTo>
                  <a:lnTo>
                    <a:pt x="935" y="692"/>
                  </a:lnTo>
                  <a:lnTo>
                    <a:pt x="927" y="692"/>
                  </a:lnTo>
                  <a:lnTo>
                    <a:pt x="919" y="691"/>
                  </a:lnTo>
                  <a:lnTo>
                    <a:pt x="912" y="688"/>
                  </a:lnTo>
                  <a:lnTo>
                    <a:pt x="912" y="688"/>
                  </a:lnTo>
                  <a:lnTo>
                    <a:pt x="899" y="682"/>
                  </a:lnTo>
                  <a:lnTo>
                    <a:pt x="888" y="674"/>
                  </a:lnTo>
                  <a:lnTo>
                    <a:pt x="879" y="667"/>
                  </a:lnTo>
                  <a:lnTo>
                    <a:pt x="870" y="659"/>
                  </a:lnTo>
                  <a:lnTo>
                    <a:pt x="863" y="651"/>
                  </a:lnTo>
                  <a:lnTo>
                    <a:pt x="855" y="645"/>
                  </a:lnTo>
                  <a:lnTo>
                    <a:pt x="847" y="640"/>
                  </a:lnTo>
                  <a:lnTo>
                    <a:pt x="838" y="636"/>
                  </a:lnTo>
                  <a:lnTo>
                    <a:pt x="838" y="636"/>
                  </a:lnTo>
                  <a:lnTo>
                    <a:pt x="825" y="633"/>
                  </a:lnTo>
                  <a:lnTo>
                    <a:pt x="806" y="632"/>
                  </a:lnTo>
                  <a:lnTo>
                    <a:pt x="759" y="628"/>
                  </a:lnTo>
                  <a:lnTo>
                    <a:pt x="697" y="624"/>
                  </a:lnTo>
                  <a:lnTo>
                    <a:pt x="697" y="624"/>
                  </a:lnTo>
                  <a:lnTo>
                    <a:pt x="693" y="627"/>
                  </a:lnTo>
                  <a:lnTo>
                    <a:pt x="688" y="631"/>
                  </a:lnTo>
                  <a:lnTo>
                    <a:pt x="682" y="634"/>
                  </a:lnTo>
                  <a:lnTo>
                    <a:pt x="673" y="638"/>
                  </a:lnTo>
                  <a:lnTo>
                    <a:pt x="661" y="642"/>
                  </a:lnTo>
                  <a:lnTo>
                    <a:pt x="647" y="645"/>
                  </a:lnTo>
                  <a:lnTo>
                    <a:pt x="630" y="646"/>
                  </a:lnTo>
                  <a:lnTo>
                    <a:pt x="630" y="646"/>
                  </a:lnTo>
                  <a:lnTo>
                    <a:pt x="598" y="646"/>
                  </a:lnTo>
                  <a:lnTo>
                    <a:pt x="585" y="646"/>
                  </a:lnTo>
                  <a:lnTo>
                    <a:pt x="575" y="645"/>
                  </a:lnTo>
                  <a:lnTo>
                    <a:pt x="567" y="642"/>
                  </a:lnTo>
                  <a:lnTo>
                    <a:pt x="563" y="641"/>
                  </a:lnTo>
                  <a:lnTo>
                    <a:pt x="562" y="637"/>
                  </a:lnTo>
                  <a:lnTo>
                    <a:pt x="563" y="634"/>
                  </a:lnTo>
                  <a:lnTo>
                    <a:pt x="563" y="634"/>
                  </a:lnTo>
                  <a:lnTo>
                    <a:pt x="570" y="625"/>
                  </a:lnTo>
                  <a:lnTo>
                    <a:pt x="578" y="618"/>
                  </a:lnTo>
                  <a:lnTo>
                    <a:pt x="579" y="614"/>
                  </a:lnTo>
                  <a:lnTo>
                    <a:pt x="579" y="609"/>
                  </a:lnTo>
                  <a:lnTo>
                    <a:pt x="576" y="605"/>
                  </a:lnTo>
                  <a:lnTo>
                    <a:pt x="571" y="601"/>
                  </a:lnTo>
                  <a:lnTo>
                    <a:pt x="571" y="601"/>
                  </a:lnTo>
                  <a:lnTo>
                    <a:pt x="562" y="597"/>
                  </a:lnTo>
                  <a:lnTo>
                    <a:pt x="548" y="593"/>
                  </a:lnTo>
                  <a:lnTo>
                    <a:pt x="516" y="586"/>
                  </a:lnTo>
                  <a:lnTo>
                    <a:pt x="474" y="577"/>
                  </a:lnTo>
                  <a:lnTo>
                    <a:pt x="474" y="577"/>
                  </a:lnTo>
                  <a:lnTo>
                    <a:pt x="462" y="589"/>
                  </a:lnTo>
                  <a:lnTo>
                    <a:pt x="432" y="620"/>
                  </a:lnTo>
                  <a:lnTo>
                    <a:pt x="413" y="637"/>
                  </a:lnTo>
                  <a:lnTo>
                    <a:pt x="394" y="655"/>
                  </a:lnTo>
                  <a:lnTo>
                    <a:pt x="373" y="670"/>
                  </a:lnTo>
                  <a:lnTo>
                    <a:pt x="354" y="682"/>
                  </a:lnTo>
                  <a:lnTo>
                    <a:pt x="354" y="682"/>
                  </a:lnTo>
                  <a:lnTo>
                    <a:pt x="312" y="705"/>
                  </a:lnTo>
                  <a:lnTo>
                    <a:pt x="287" y="717"/>
                  </a:lnTo>
                  <a:lnTo>
                    <a:pt x="264" y="727"/>
                  </a:lnTo>
                  <a:lnTo>
                    <a:pt x="242" y="733"/>
                  </a:lnTo>
                  <a:lnTo>
                    <a:pt x="233" y="736"/>
                  </a:lnTo>
                  <a:lnTo>
                    <a:pt x="226" y="737"/>
                  </a:lnTo>
                  <a:lnTo>
                    <a:pt x="219" y="736"/>
                  </a:lnTo>
                  <a:lnTo>
                    <a:pt x="214" y="735"/>
                  </a:lnTo>
                  <a:lnTo>
                    <a:pt x="212" y="731"/>
                  </a:lnTo>
                  <a:lnTo>
                    <a:pt x="210" y="726"/>
                  </a:lnTo>
                  <a:lnTo>
                    <a:pt x="210" y="726"/>
                  </a:lnTo>
                  <a:lnTo>
                    <a:pt x="212" y="718"/>
                  </a:lnTo>
                  <a:lnTo>
                    <a:pt x="214" y="709"/>
                  </a:lnTo>
                  <a:lnTo>
                    <a:pt x="224" y="686"/>
                  </a:lnTo>
                  <a:lnTo>
                    <a:pt x="238" y="659"/>
                  </a:lnTo>
                  <a:lnTo>
                    <a:pt x="254" y="629"/>
                  </a:lnTo>
                  <a:lnTo>
                    <a:pt x="271" y="601"/>
                  </a:lnTo>
                  <a:lnTo>
                    <a:pt x="283" y="575"/>
                  </a:lnTo>
                  <a:lnTo>
                    <a:pt x="287" y="564"/>
                  </a:lnTo>
                  <a:lnTo>
                    <a:pt x="291" y="554"/>
                  </a:lnTo>
                  <a:lnTo>
                    <a:pt x="292" y="545"/>
                  </a:lnTo>
                  <a:lnTo>
                    <a:pt x="291" y="538"/>
                  </a:lnTo>
                  <a:lnTo>
                    <a:pt x="291" y="538"/>
                  </a:lnTo>
                  <a:lnTo>
                    <a:pt x="281" y="519"/>
                  </a:lnTo>
                  <a:lnTo>
                    <a:pt x="262" y="484"/>
                  </a:lnTo>
                  <a:lnTo>
                    <a:pt x="204" y="390"/>
                  </a:lnTo>
                  <a:lnTo>
                    <a:pt x="142" y="295"/>
                  </a:lnTo>
                  <a:lnTo>
                    <a:pt x="118" y="258"/>
                  </a:lnTo>
                  <a:lnTo>
                    <a:pt x="101" y="236"/>
                  </a:lnTo>
                  <a:lnTo>
                    <a:pt x="101" y="236"/>
                  </a:lnTo>
                  <a:lnTo>
                    <a:pt x="95" y="229"/>
                  </a:lnTo>
                  <a:lnTo>
                    <a:pt x="91" y="222"/>
                  </a:lnTo>
                  <a:lnTo>
                    <a:pt x="82" y="205"/>
                  </a:lnTo>
                  <a:lnTo>
                    <a:pt x="75" y="189"/>
                  </a:lnTo>
                  <a:lnTo>
                    <a:pt x="70" y="173"/>
                  </a:lnTo>
                  <a:lnTo>
                    <a:pt x="65" y="160"/>
                  </a:lnTo>
                  <a:lnTo>
                    <a:pt x="60" y="150"/>
                  </a:lnTo>
                  <a:lnTo>
                    <a:pt x="56" y="146"/>
                  </a:lnTo>
                  <a:lnTo>
                    <a:pt x="54" y="144"/>
                  </a:lnTo>
                  <a:lnTo>
                    <a:pt x="50" y="142"/>
                  </a:lnTo>
                  <a:lnTo>
                    <a:pt x="46" y="142"/>
                  </a:lnTo>
                  <a:lnTo>
                    <a:pt x="46" y="142"/>
                  </a:lnTo>
                  <a:lnTo>
                    <a:pt x="43" y="142"/>
                  </a:lnTo>
                  <a:lnTo>
                    <a:pt x="42" y="142"/>
                  </a:lnTo>
                  <a:lnTo>
                    <a:pt x="37" y="137"/>
                  </a:lnTo>
                  <a:lnTo>
                    <a:pt x="32" y="131"/>
                  </a:lnTo>
                  <a:lnTo>
                    <a:pt x="28" y="121"/>
                  </a:lnTo>
                  <a:lnTo>
                    <a:pt x="18" y="96"/>
                  </a:lnTo>
                  <a:lnTo>
                    <a:pt x="10" y="68"/>
                  </a:lnTo>
                  <a:lnTo>
                    <a:pt x="3" y="40"/>
                  </a:lnTo>
                  <a:lnTo>
                    <a:pt x="0" y="17"/>
                  </a:lnTo>
                  <a:lnTo>
                    <a:pt x="0" y="8"/>
                  </a:lnTo>
                  <a:lnTo>
                    <a:pt x="1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19" y="14"/>
                  </a:lnTo>
                  <a:lnTo>
                    <a:pt x="41" y="38"/>
                  </a:lnTo>
                  <a:lnTo>
                    <a:pt x="102" y="108"/>
                  </a:lnTo>
                  <a:lnTo>
                    <a:pt x="173" y="189"/>
                  </a:lnTo>
                  <a:lnTo>
                    <a:pt x="232" y="258"/>
                  </a:lnTo>
                  <a:lnTo>
                    <a:pt x="232" y="258"/>
                  </a:lnTo>
                  <a:lnTo>
                    <a:pt x="246" y="273"/>
                  </a:lnTo>
                  <a:lnTo>
                    <a:pt x="262" y="290"/>
                  </a:lnTo>
                  <a:lnTo>
                    <a:pt x="298" y="325"/>
                  </a:lnTo>
                  <a:lnTo>
                    <a:pt x="339" y="361"/>
                  </a:lnTo>
                  <a:lnTo>
                    <a:pt x="380" y="396"/>
                  </a:lnTo>
                  <a:lnTo>
                    <a:pt x="450" y="451"/>
                  </a:lnTo>
                  <a:lnTo>
                    <a:pt x="480" y="474"/>
                  </a:lnTo>
                  <a:lnTo>
                    <a:pt x="588" y="474"/>
                  </a:lnTo>
                  <a:lnTo>
                    <a:pt x="588" y="474"/>
                  </a:lnTo>
                  <a:lnTo>
                    <a:pt x="594" y="464"/>
                  </a:lnTo>
                  <a:lnTo>
                    <a:pt x="611" y="443"/>
                  </a:lnTo>
                  <a:lnTo>
                    <a:pt x="621" y="433"/>
                  </a:lnTo>
                  <a:lnTo>
                    <a:pt x="630" y="422"/>
                  </a:lnTo>
                  <a:lnTo>
                    <a:pt x="638" y="417"/>
                  </a:lnTo>
                  <a:lnTo>
                    <a:pt x="642" y="415"/>
                  </a:lnTo>
                  <a:lnTo>
                    <a:pt x="644" y="415"/>
                  </a:lnTo>
                  <a:lnTo>
                    <a:pt x="644" y="415"/>
                  </a:lnTo>
                  <a:lnTo>
                    <a:pt x="651" y="417"/>
                  </a:lnTo>
                  <a:lnTo>
                    <a:pt x="659" y="421"/>
                  </a:lnTo>
                  <a:lnTo>
                    <a:pt x="679" y="435"/>
                  </a:lnTo>
                  <a:lnTo>
                    <a:pt x="705" y="453"/>
                  </a:lnTo>
                  <a:lnTo>
                    <a:pt x="705" y="453"/>
                  </a:lnTo>
                  <a:lnTo>
                    <a:pt x="1195" y="419"/>
                  </a:lnTo>
                  <a:lnTo>
                    <a:pt x="1195" y="419"/>
                  </a:lnTo>
                  <a:lnTo>
                    <a:pt x="1210" y="416"/>
                  </a:lnTo>
                  <a:lnTo>
                    <a:pt x="1221" y="412"/>
                  </a:lnTo>
                  <a:lnTo>
                    <a:pt x="1235" y="406"/>
                  </a:lnTo>
                  <a:lnTo>
                    <a:pt x="1248" y="399"/>
                  </a:lnTo>
                  <a:lnTo>
                    <a:pt x="1261" y="390"/>
                  </a:lnTo>
                  <a:lnTo>
                    <a:pt x="1266" y="385"/>
                  </a:lnTo>
                  <a:lnTo>
                    <a:pt x="1270" y="380"/>
                  </a:lnTo>
                  <a:lnTo>
                    <a:pt x="1272" y="375"/>
                  </a:lnTo>
                  <a:lnTo>
                    <a:pt x="1275" y="369"/>
                  </a:lnTo>
                  <a:lnTo>
                    <a:pt x="1275" y="369"/>
                  </a:lnTo>
                  <a:lnTo>
                    <a:pt x="1276" y="354"/>
                  </a:lnTo>
                  <a:lnTo>
                    <a:pt x="1278" y="339"/>
                  </a:lnTo>
                  <a:lnTo>
                    <a:pt x="1278" y="304"/>
                  </a:lnTo>
                  <a:lnTo>
                    <a:pt x="1279" y="286"/>
                  </a:lnTo>
                  <a:lnTo>
                    <a:pt x="1280" y="270"/>
                  </a:lnTo>
                  <a:lnTo>
                    <a:pt x="1283" y="253"/>
                  </a:lnTo>
                  <a:lnTo>
                    <a:pt x="1287" y="239"/>
                  </a:lnTo>
                  <a:lnTo>
                    <a:pt x="1287" y="239"/>
                  </a:lnTo>
                  <a:lnTo>
                    <a:pt x="1292" y="226"/>
                  </a:lnTo>
                  <a:lnTo>
                    <a:pt x="1297" y="216"/>
                  </a:lnTo>
                  <a:lnTo>
                    <a:pt x="1302" y="208"/>
                  </a:lnTo>
                  <a:lnTo>
                    <a:pt x="1307" y="202"/>
                  </a:lnTo>
                  <a:lnTo>
                    <a:pt x="1312" y="199"/>
                  </a:lnTo>
                  <a:lnTo>
                    <a:pt x="1319" y="198"/>
                  </a:lnTo>
                  <a:lnTo>
                    <a:pt x="1325" y="200"/>
                  </a:lnTo>
                  <a:lnTo>
                    <a:pt x="1332" y="204"/>
                  </a:lnTo>
                  <a:lnTo>
                    <a:pt x="1332" y="204"/>
                  </a:lnTo>
                  <a:lnTo>
                    <a:pt x="1342" y="212"/>
                  </a:lnTo>
                  <a:lnTo>
                    <a:pt x="1356" y="225"/>
                  </a:lnTo>
                  <a:lnTo>
                    <a:pt x="1391" y="259"/>
                  </a:lnTo>
                  <a:lnTo>
                    <a:pt x="1409" y="279"/>
                  </a:lnTo>
                  <a:lnTo>
                    <a:pt x="1425" y="298"/>
                  </a:lnTo>
                  <a:lnTo>
                    <a:pt x="1439" y="315"/>
                  </a:lnTo>
                  <a:lnTo>
                    <a:pt x="1450" y="330"/>
                  </a:lnTo>
                  <a:lnTo>
                    <a:pt x="1450" y="330"/>
                  </a:lnTo>
                  <a:lnTo>
                    <a:pt x="1465" y="357"/>
                  </a:lnTo>
                  <a:lnTo>
                    <a:pt x="1478" y="385"/>
                  </a:lnTo>
                  <a:lnTo>
                    <a:pt x="1492" y="415"/>
                  </a:lnTo>
                  <a:lnTo>
                    <a:pt x="1492" y="415"/>
                  </a:lnTo>
                  <a:close/>
                </a:path>
              </a:pathLst>
            </a:custGeom>
            <a:solidFill>
              <a:srgbClr val="00206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11" name="Freeform 11">
              <a:extLst>
                <a:ext uri="{FF2B5EF4-FFF2-40B4-BE49-F238E27FC236}">
                  <a16:creationId xmlns:a16="http://schemas.microsoft.com/office/drawing/2014/main" id="{6198049C-E4BC-44D3-B3FD-83E63556B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1246" y="2244726"/>
              <a:ext cx="718524" cy="1533279"/>
            </a:xfrm>
            <a:custGeom>
              <a:avLst/>
              <a:gdLst>
                <a:gd name="T0" fmla="*/ 152 w 672"/>
                <a:gd name="T1" fmla="*/ 1398 h 1434"/>
                <a:gd name="T2" fmla="*/ 136 w 672"/>
                <a:gd name="T3" fmla="*/ 1381 h 1434"/>
                <a:gd name="T4" fmla="*/ 152 w 672"/>
                <a:gd name="T5" fmla="*/ 1339 h 1434"/>
                <a:gd name="T6" fmla="*/ 121 w 672"/>
                <a:gd name="T7" fmla="*/ 1347 h 1434"/>
                <a:gd name="T8" fmla="*/ 77 w 672"/>
                <a:gd name="T9" fmla="*/ 1411 h 1434"/>
                <a:gd name="T10" fmla="*/ 122 w 672"/>
                <a:gd name="T11" fmla="*/ 1433 h 1434"/>
                <a:gd name="T12" fmla="*/ 241 w 672"/>
                <a:gd name="T13" fmla="*/ 1398 h 1434"/>
                <a:gd name="T14" fmla="*/ 397 w 672"/>
                <a:gd name="T15" fmla="*/ 1162 h 1434"/>
                <a:gd name="T16" fmla="*/ 461 w 672"/>
                <a:gd name="T17" fmla="*/ 1045 h 1434"/>
                <a:gd name="T18" fmla="*/ 545 w 672"/>
                <a:gd name="T19" fmla="*/ 700 h 1434"/>
                <a:gd name="T20" fmla="*/ 556 w 672"/>
                <a:gd name="T21" fmla="*/ 677 h 1434"/>
                <a:gd name="T22" fmla="*/ 553 w 672"/>
                <a:gd name="T23" fmla="*/ 624 h 1434"/>
                <a:gd name="T24" fmla="*/ 567 w 672"/>
                <a:gd name="T25" fmla="*/ 531 h 1434"/>
                <a:gd name="T26" fmla="*/ 567 w 672"/>
                <a:gd name="T27" fmla="*/ 460 h 1434"/>
                <a:gd name="T28" fmla="*/ 573 w 672"/>
                <a:gd name="T29" fmla="*/ 430 h 1434"/>
                <a:gd name="T30" fmla="*/ 602 w 672"/>
                <a:gd name="T31" fmla="*/ 503 h 1434"/>
                <a:gd name="T32" fmla="*/ 643 w 672"/>
                <a:gd name="T33" fmla="*/ 518 h 1434"/>
                <a:gd name="T34" fmla="*/ 669 w 672"/>
                <a:gd name="T35" fmla="*/ 461 h 1434"/>
                <a:gd name="T36" fmla="*/ 656 w 672"/>
                <a:gd name="T37" fmla="*/ 320 h 1434"/>
                <a:gd name="T38" fmla="*/ 645 w 672"/>
                <a:gd name="T39" fmla="*/ 272 h 1434"/>
                <a:gd name="T40" fmla="*/ 593 w 672"/>
                <a:gd name="T41" fmla="*/ 225 h 1434"/>
                <a:gd name="T42" fmla="*/ 543 w 672"/>
                <a:gd name="T43" fmla="*/ 199 h 1434"/>
                <a:gd name="T44" fmla="*/ 521 w 672"/>
                <a:gd name="T45" fmla="*/ 240 h 1434"/>
                <a:gd name="T46" fmla="*/ 493 w 672"/>
                <a:gd name="T47" fmla="*/ 216 h 1434"/>
                <a:gd name="T48" fmla="*/ 483 w 672"/>
                <a:gd name="T49" fmla="*/ 174 h 1434"/>
                <a:gd name="T50" fmla="*/ 446 w 672"/>
                <a:gd name="T51" fmla="*/ 121 h 1434"/>
                <a:gd name="T52" fmla="*/ 430 w 672"/>
                <a:gd name="T53" fmla="*/ 103 h 1434"/>
                <a:gd name="T54" fmla="*/ 371 w 672"/>
                <a:gd name="T55" fmla="*/ 60 h 1434"/>
                <a:gd name="T56" fmla="*/ 323 w 672"/>
                <a:gd name="T57" fmla="*/ 29 h 1434"/>
                <a:gd name="T58" fmla="*/ 307 w 672"/>
                <a:gd name="T59" fmla="*/ 2 h 1434"/>
                <a:gd name="T60" fmla="*/ 289 w 672"/>
                <a:gd name="T61" fmla="*/ 29 h 1434"/>
                <a:gd name="T62" fmla="*/ 171 w 672"/>
                <a:gd name="T63" fmla="*/ 58 h 1434"/>
                <a:gd name="T64" fmla="*/ 104 w 672"/>
                <a:gd name="T65" fmla="*/ 107 h 1434"/>
                <a:gd name="T66" fmla="*/ 88 w 672"/>
                <a:gd name="T67" fmla="*/ 110 h 1434"/>
                <a:gd name="T68" fmla="*/ 50 w 672"/>
                <a:gd name="T69" fmla="*/ 95 h 1434"/>
                <a:gd name="T70" fmla="*/ 52 w 672"/>
                <a:gd name="T71" fmla="*/ 119 h 1434"/>
                <a:gd name="T72" fmla="*/ 57 w 672"/>
                <a:gd name="T73" fmla="*/ 158 h 1434"/>
                <a:gd name="T74" fmla="*/ 17 w 672"/>
                <a:gd name="T75" fmla="*/ 173 h 1434"/>
                <a:gd name="T76" fmla="*/ 9 w 672"/>
                <a:gd name="T77" fmla="*/ 192 h 1434"/>
                <a:gd name="T78" fmla="*/ 57 w 672"/>
                <a:gd name="T79" fmla="*/ 205 h 1434"/>
                <a:gd name="T80" fmla="*/ 67 w 672"/>
                <a:gd name="T81" fmla="*/ 235 h 1434"/>
                <a:gd name="T82" fmla="*/ 65 w 672"/>
                <a:gd name="T83" fmla="*/ 253 h 1434"/>
                <a:gd name="T84" fmla="*/ 22 w 672"/>
                <a:gd name="T85" fmla="*/ 268 h 1434"/>
                <a:gd name="T86" fmla="*/ 67 w 672"/>
                <a:gd name="T87" fmla="*/ 305 h 1434"/>
                <a:gd name="T88" fmla="*/ 77 w 672"/>
                <a:gd name="T89" fmla="*/ 369 h 1434"/>
                <a:gd name="T90" fmla="*/ 24 w 672"/>
                <a:gd name="T91" fmla="*/ 430 h 1434"/>
                <a:gd name="T92" fmla="*/ 47 w 672"/>
                <a:gd name="T93" fmla="*/ 451 h 1434"/>
                <a:gd name="T94" fmla="*/ 96 w 672"/>
                <a:gd name="T95" fmla="*/ 464 h 1434"/>
                <a:gd name="T96" fmla="*/ 119 w 672"/>
                <a:gd name="T97" fmla="*/ 405 h 1434"/>
                <a:gd name="T98" fmla="*/ 155 w 672"/>
                <a:gd name="T99" fmla="*/ 315 h 1434"/>
                <a:gd name="T100" fmla="*/ 219 w 672"/>
                <a:gd name="T101" fmla="*/ 246 h 1434"/>
                <a:gd name="T102" fmla="*/ 249 w 672"/>
                <a:gd name="T103" fmla="*/ 205 h 1434"/>
                <a:gd name="T104" fmla="*/ 264 w 672"/>
                <a:gd name="T105" fmla="*/ 158 h 1434"/>
                <a:gd name="T106" fmla="*/ 289 w 672"/>
                <a:gd name="T107" fmla="*/ 162 h 1434"/>
                <a:gd name="T108" fmla="*/ 305 w 672"/>
                <a:gd name="T109" fmla="*/ 158 h 1434"/>
                <a:gd name="T110" fmla="*/ 293 w 672"/>
                <a:gd name="T111" fmla="*/ 350 h 1434"/>
                <a:gd name="T112" fmla="*/ 301 w 672"/>
                <a:gd name="T113" fmla="*/ 466 h 1434"/>
                <a:gd name="T114" fmla="*/ 397 w 672"/>
                <a:gd name="T115" fmla="*/ 568 h 1434"/>
                <a:gd name="T116" fmla="*/ 453 w 672"/>
                <a:gd name="T117" fmla="*/ 621 h 1434"/>
                <a:gd name="T118" fmla="*/ 471 w 672"/>
                <a:gd name="T119" fmla="*/ 698 h 1434"/>
                <a:gd name="T120" fmla="*/ 430 w 672"/>
                <a:gd name="T121" fmla="*/ 926 h 1434"/>
                <a:gd name="T122" fmla="*/ 338 w 672"/>
                <a:gd name="T123" fmla="*/ 1176 h 1434"/>
                <a:gd name="T124" fmla="*/ 245 w 672"/>
                <a:gd name="T125" fmla="*/ 1343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1434">
                  <a:moveTo>
                    <a:pt x="215" y="1372"/>
                  </a:moveTo>
                  <a:lnTo>
                    <a:pt x="215" y="1372"/>
                  </a:lnTo>
                  <a:lnTo>
                    <a:pt x="195" y="1384"/>
                  </a:lnTo>
                  <a:lnTo>
                    <a:pt x="184" y="1389"/>
                  </a:lnTo>
                  <a:lnTo>
                    <a:pt x="173" y="1395"/>
                  </a:lnTo>
                  <a:lnTo>
                    <a:pt x="162" y="1398"/>
                  </a:lnTo>
                  <a:lnTo>
                    <a:pt x="152" y="1398"/>
                  </a:lnTo>
                  <a:lnTo>
                    <a:pt x="148" y="1398"/>
                  </a:lnTo>
                  <a:lnTo>
                    <a:pt x="144" y="1396"/>
                  </a:lnTo>
                  <a:lnTo>
                    <a:pt x="141" y="1393"/>
                  </a:lnTo>
                  <a:lnTo>
                    <a:pt x="139" y="1391"/>
                  </a:lnTo>
                  <a:lnTo>
                    <a:pt x="139" y="1391"/>
                  </a:lnTo>
                  <a:lnTo>
                    <a:pt x="136" y="1387"/>
                  </a:lnTo>
                  <a:lnTo>
                    <a:pt x="136" y="1381"/>
                  </a:lnTo>
                  <a:lnTo>
                    <a:pt x="136" y="1377"/>
                  </a:lnTo>
                  <a:lnTo>
                    <a:pt x="137" y="1373"/>
                  </a:lnTo>
                  <a:lnTo>
                    <a:pt x="140" y="1363"/>
                  </a:lnTo>
                  <a:lnTo>
                    <a:pt x="145" y="1355"/>
                  </a:lnTo>
                  <a:lnTo>
                    <a:pt x="150" y="1347"/>
                  </a:lnTo>
                  <a:lnTo>
                    <a:pt x="152" y="1340"/>
                  </a:lnTo>
                  <a:lnTo>
                    <a:pt x="152" y="1339"/>
                  </a:lnTo>
                  <a:lnTo>
                    <a:pt x="151" y="1336"/>
                  </a:lnTo>
                  <a:lnTo>
                    <a:pt x="150" y="1335"/>
                  </a:lnTo>
                  <a:lnTo>
                    <a:pt x="145" y="1335"/>
                  </a:lnTo>
                  <a:lnTo>
                    <a:pt x="145" y="1335"/>
                  </a:lnTo>
                  <a:lnTo>
                    <a:pt x="141" y="1336"/>
                  </a:lnTo>
                  <a:lnTo>
                    <a:pt x="134" y="1337"/>
                  </a:lnTo>
                  <a:lnTo>
                    <a:pt x="121" y="1347"/>
                  </a:lnTo>
                  <a:lnTo>
                    <a:pt x="106" y="1359"/>
                  </a:lnTo>
                  <a:lnTo>
                    <a:pt x="92" y="1373"/>
                  </a:lnTo>
                  <a:lnTo>
                    <a:pt x="87" y="1381"/>
                  </a:lnTo>
                  <a:lnTo>
                    <a:pt x="81" y="1389"/>
                  </a:lnTo>
                  <a:lnTo>
                    <a:pt x="78" y="1398"/>
                  </a:lnTo>
                  <a:lnTo>
                    <a:pt x="77" y="1404"/>
                  </a:lnTo>
                  <a:lnTo>
                    <a:pt x="77" y="1411"/>
                  </a:lnTo>
                  <a:lnTo>
                    <a:pt x="80" y="1418"/>
                  </a:lnTo>
                  <a:lnTo>
                    <a:pt x="85" y="1422"/>
                  </a:lnTo>
                  <a:lnTo>
                    <a:pt x="93" y="1428"/>
                  </a:lnTo>
                  <a:lnTo>
                    <a:pt x="93" y="1428"/>
                  </a:lnTo>
                  <a:lnTo>
                    <a:pt x="103" y="1430"/>
                  </a:lnTo>
                  <a:lnTo>
                    <a:pt x="113" y="1432"/>
                  </a:lnTo>
                  <a:lnTo>
                    <a:pt x="122" y="1433"/>
                  </a:lnTo>
                  <a:lnTo>
                    <a:pt x="132" y="1434"/>
                  </a:lnTo>
                  <a:lnTo>
                    <a:pt x="151" y="1432"/>
                  </a:lnTo>
                  <a:lnTo>
                    <a:pt x="169" y="1428"/>
                  </a:lnTo>
                  <a:lnTo>
                    <a:pt x="188" y="1422"/>
                  </a:lnTo>
                  <a:lnTo>
                    <a:pt x="206" y="1414"/>
                  </a:lnTo>
                  <a:lnTo>
                    <a:pt x="241" y="1398"/>
                  </a:lnTo>
                  <a:lnTo>
                    <a:pt x="241" y="1398"/>
                  </a:lnTo>
                  <a:lnTo>
                    <a:pt x="251" y="1391"/>
                  </a:lnTo>
                  <a:lnTo>
                    <a:pt x="262" y="1380"/>
                  </a:lnTo>
                  <a:lnTo>
                    <a:pt x="274" y="1366"/>
                  </a:lnTo>
                  <a:lnTo>
                    <a:pt x="288" y="1348"/>
                  </a:lnTo>
                  <a:lnTo>
                    <a:pt x="315" y="1306"/>
                  </a:lnTo>
                  <a:lnTo>
                    <a:pt x="344" y="1258"/>
                  </a:lnTo>
                  <a:lnTo>
                    <a:pt x="397" y="1162"/>
                  </a:lnTo>
                  <a:lnTo>
                    <a:pt x="420" y="1124"/>
                  </a:lnTo>
                  <a:lnTo>
                    <a:pt x="430" y="1109"/>
                  </a:lnTo>
                  <a:lnTo>
                    <a:pt x="437" y="1098"/>
                  </a:lnTo>
                  <a:lnTo>
                    <a:pt x="437" y="1098"/>
                  </a:lnTo>
                  <a:lnTo>
                    <a:pt x="445" y="1086"/>
                  </a:lnTo>
                  <a:lnTo>
                    <a:pt x="453" y="1068"/>
                  </a:lnTo>
                  <a:lnTo>
                    <a:pt x="461" y="1045"/>
                  </a:lnTo>
                  <a:lnTo>
                    <a:pt x="470" y="1017"/>
                  </a:lnTo>
                  <a:lnTo>
                    <a:pt x="487" y="955"/>
                  </a:lnTo>
                  <a:lnTo>
                    <a:pt x="505" y="886"/>
                  </a:lnTo>
                  <a:lnTo>
                    <a:pt x="520" y="819"/>
                  </a:lnTo>
                  <a:lnTo>
                    <a:pt x="532" y="762"/>
                  </a:lnTo>
                  <a:lnTo>
                    <a:pt x="541" y="719"/>
                  </a:lnTo>
                  <a:lnTo>
                    <a:pt x="545" y="700"/>
                  </a:lnTo>
                  <a:lnTo>
                    <a:pt x="545" y="700"/>
                  </a:lnTo>
                  <a:lnTo>
                    <a:pt x="545" y="696"/>
                  </a:lnTo>
                  <a:lnTo>
                    <a:pt x="546" y="692"/>
                  </a:lnTo>
                  <a:lnTo>
                    <a:pt x="552" y="687"/>
                  </a:lnTo>
                  <a:lnTo>
                    <a:pt x="554" y="684"/>
                  </a:lnTo>
                  <a:lnTo>
                    <a:pt x="556" y="681"/>
                  </a:lnTo>
                  <a:lnTo>
                    <a:pt x="556" y="677"/>
                  </a:lnTo>
                  <a:lnTo>
                    <a:pt x="556" y="670"/>
                  </a:lnTo>
                  <a:lnTo>
                    <a:pt x="556" y="670"/>
                  </a:lnTo>
                  <a:lnTo>
                    <a:pt x="552" y="661"/>
                  </a:lnTo>
                  <a:lnTo>
                    <a:pt x="552" y="641"/>
                  </a:lnTo>
                  <a:lnTo>
                    <a:pt x="552" y="641"/>
                  </a:lnTo>
                  <a:lnTo>
                    <a:pt x="552" y="632"/>
                  </a:lnTo>
                  <a:lnTo>
                    <a:pt x="553" y="624"/>
                  </a:lnTo>
                  <a:lnTo>
                    <a:pt x="557" y="609"/>
                  </a:lnTo>
                  <a:lnTo>
                    <a:pt x="561" y="595"/>
                  </a:lnTo>
                  <a:lnTo>
                    <a:pt x="563" y="587"/>
                  </a:lnTo>
                  <a:lnTo>
                    <a:pt x="563" y="579"/>
                  </a:lnTo>
                  <a:lnTo>
                    <a:pt x="563" y="579"/>
                  </a:lnTo>
                  <a:lnTo>
                    <a:pt x="563" y="555"/>
                  </a:lnTo>
                  <a:lnTo>
                    <a:pt x="567" y="531"/>
                  </a:lnTo>
                  <a:lnTo>
                    <a:pt x="567" y="531"/>
                  </a:lnTo>
                  <a:lnTo>
                    <a:pt x="571" y="502"/>
                  </a:lnTo>
                  <a:lnTo>
                    <a:pt x="571" y="491"/>
                  </a:lnTo>
                  <a:lnTo>
                    <a:pt x="571" y="475"/>
                  </a:lnTo>
                  <a:lnTo>
                    <a:pt x="571" y="475"/>
                  </a:lnTo>
                  <a:lnTo>
                    <a:pt x="569" y="466"/>
                  </a:lnTo>
                  <a:lnTo>
                    <a:pt x="567" y="460"/>
                  </a:lnTo>
                  <a:lnTo>
                    <a:pt x="563" y="450"/>
                  </a:lnTo>
                  <a:lnTo>
                    <a:pt x="561" y="446"/>
                  </a:lnTo>
                  <a:lnTo>
                    <a:pt x="563" y="442"/>
                  </a:lnTo>
                  <a:lnTo>
                    <a:pt x="565" y="436"/>
                  </a:lnTo>
                  <a:lnTo>
                    <a:pt x="571" y="431"/>
                  </a:lnTo>
                  <a:lnTo>
                    <a:pt x="571" y="431"/>
                  </a:lnTo>
                  <a:lnTo>
                    <a:pt x="573" y="430"/>
                  </a:lnTo>
                  <a:lnTo>
                    <a:pt x="576" y="430"/>
                  </a:lnTo>
                  <a:lnTo>
                    <a:pt x="579" y="432"/>
                  </a:lnTo>
                  <a:lnTo>
                    <a:pt x="582" y="438"/>
                  </a:lnTo>
                  <a:lnTo>
                    <a:pt x="587" y="451"/>
                  </a:lnTo>
                  <a:lnTo>
                    <a:pt x="591" y="469"/>
                  </a:lnTo>
                  <a:lnTo>
                    <a:pt x="597" y="487"/>
                  </a:lnTo>
                  <a:lnTo>
                    <a:pt x="602" y="503"/>
                  </a:lnTo>
                  <a:lnTo>
                    <a:pt x="606" y="510"/>
                  </a:lnTo>
                  <a:lnTo>
                    <a:pt x="610" y="516"/>
                  </a:lnTo>
                  <a:lnTo>
                    <a:pt x="613" y="518"/>
                  </a:lnTo>
                  <a:lnTo>
                    <a:pt x="619" y="520"/>
                  </a:lnTo>
                  <a:lnTo>
                    <a:pt x="619" y="520"/>
                  </a:lnTo>
                  <a:lnTo>
                    <a:pt x="635" y="520"/>
                  </a:lnTo>
                  <a:lnTo>
                    <a:pt x="643" y="518"/>
                  </a:lnTo>
                  <a:lnTo>
                    <a:pt x="650" y="516"/>
                  </a:lnTo>
                  <a:lnTo>
                    <a:pt x="654" y="513"/>
                  </a:lnTo>
                  <a:lnTo>
                    <a:pt x="657" y="510"/>
                  </a:lnTo>
                  <a:lnTo>
                    <a:pt x="662" y="499"/>
                  </a:lnTo>
                  <a:lnTo>
                    <a:pt x="666" y="483"/>
                  </a:lnTo>
                  <a:lnTo>
                    <a:pt x="669" y="461"/>
                  </a:lnTo>
                  <a:lnTo>
                    <a:pt x="669" y="461"/>
                  </a:lnTo>
                  <a:lnTo>
                    <a:pt x="672" y="435"/>
                  </a:lnTo>
                  <a:lnTo>
                    <a:pt x="672" y="412"/>
                  </a:lnTo>
                  <a:lnTo>
                    <a:pt x="669" y="390"/>
                  </a:lnTo>
                  <a:lnTo>
                    <a:pt x="666" y="371"/>
                  </a:lnTo>
                  <a:lnTo>
                    <a:pt x="661" y="341"/>
                  </a:lnTo>
                  <a:lnTo>
                    <a:pt x="656" y="320"/>
                  </a:lnTo>
                  <a:lnTo>
                    <a:pt x="656" y="320"/>
                  </a:lnTo>
                  <a:lnTo>
                    <a:pt x="654" y="313"/>
                  </a:lnTo>
                  <a:lnTo>
                    <a:pt x="657" y="309"/>
                  </a:lnTo>
                  <a:lnTo>
                    <a:pt x="661" y="301"/>
                  </a:lnTo>
                  <a:lnTo>
                    <a:pt x="662" y="297"/>
                  </a:lnTo>
                  <a:lnTo>
                    <a:pt x="661" y="290"/>
                  </a:lnTo>
                  <a:lnTo>
                    <a:pt x="656" y="283"/>
                  </a:lnTo>
                  <a:lnTo>
                    <a:pt x="645" y="272"/>
                  </a:lnTo>
                  <a:lnTo>
                    <a:pt x="645" y="272"/>
                  </a:lnTo>
                  <a:lnTo>
                    <a:pt x="621" y="252"/>
                  </a:lnTo>
                  <a:lnTo>
                    <a:pt x="608" y="238"/>
                  </a:lnTo>
                  <a:lnTo>
                    <a:pt x="599" y="229"/>
                  </a:lnTo>
                  <a:lnTo>
                    <a:pt x="595" y="226"/>
                  </a:lnTo>
                  <a:lnTo>
                    <a:pt x="593" y="225"/>
                  </a:lnTo>
                  <a:lnTo>
                    <a:pt x="593" y="225"/>
                  </a:lnTo>
                  <a:lnTo>
                    <a:pt x="580" y="220"/>
                  </a:lnTo>
                  <a:lnTo>
                    <a:pt x="563" y="214"/>
                  </a:lnTo>
                  <a:lnTo>
                    <a:pt x="563" y="214"/>
                  </a:lnTo>
                  <a:lnTo>
                    <a:pt x="557" y="211"/>
                  </a:lnTo>
                  <a:lnTo>
                    <a:pt x="552" y="207"/>
                  </a:lnTo>
                  <a:lnTo>
                    <a:pt x="546" y="200"/>
                  </a:lnTo>
                  <a:lnTo>
                    <a:pt x="543" y="199"/>
                  </a:lnTo>
                  <a:lnTo>
                    <a:pt x="542" y="199"/>
                  </a:lnTo>
                  <a:lnTo>
                    <a:pt x="539" y="203"/>
                  </a:lnTo>
                  <a:lnTo>
                    <a:pt x="537" y="209"/>
                  </a:lnTo>
                  <a:lnTo>
                    <a:pt x="537" y="209"/>
                  </a:lnTo>
                  <a:lnTo>
                    <a:pt x="528" y="233"/>
                  </a:lnTo>
                  <a:lnTo>
                    <a:pt x="526" y="237"/>
                  </a:lnTo>
                  <a:lnTo>
                    <a:pt x="521" y="240"/>
                  </a:lnTo>
                  <a:lnTo>
                    <a:pt x="521" y="240"/>
                  </a:lnTo>
                  <a:lnTo>
                    <a:pt x="519" y="238"/>
                  </a:lnTo>
                  <a:lnTo>
                    <a:pt x="515" y="237"/>
                  </a:lnTo>
                  <a:lnTo>
                    <a:pt x="505" y="230"/>
                  </a:lnTo>
                  <a:lnTo>
                    <a:pt x="496" y="223"/>
                  </a:lnTo>
                  <a:lnTo>
                    <a:pt x="493" y="219"/>
                  </a:lnTo>
                  <a:lnTo>
                    <a:pt x="493" y="216"/>
                  </a:lnTo>
                  <a:lnTo>
                    <a:pt x="493" y="216"/>
                  </a:lnTo>
                  <a:lnTo>
                    <a:pt x="494" y="204"/>
                  </a:lnTo>
                  <a:lnTo>
                    <a:pt x="494" y="197"/>
                  </a:lnTo>
                  <a:lnTo>
                    <a:pt x="493" y="192"/>
                  </a:lnTo>
                  <a:lnTo>
                    <a:pt x="493" y="192"/>
                  </a:lnTo>
                  <a:lnTo>
                    <a:pt x="489" y="182"/>
                  </a:lnTo>
                  <a:lnTo>
                    <a:pt x="483" y="174"/>
                  </a:lnTo>
                  <a:lnTo>
                    <a:pt x="474" y="162"/>
                  </a:lnTo>
                  <a:lnTo>
                    <a:pt x="474" y="162"/>
                  </a:lnTo>
                  <a:lnTo>
                    <a:pt x="464" y="147"/>
                  </a:lnTo>
                  <a:lnTo>
                    <a:pt x="452" y="132"/>
                  </a:lnTo>
                  <a:lnTo>
                    <a:pt x="452" y="132"/>
                  </a:lnTo>
                  <a:lnTo>
                    <a:pt x="448" y="126"/>
                  </a:lnTo>
                  <a:lnTo>
                    <a:pt x="446" y="121"/>
                  </a:lnTo>
                  <a:lnTo>
                    <a:pt x="446" y="118"/>
                  </a:lnTo>
                  <a:lnTo>
                    <a:pt x="446" y="115"/>
                  </a:lnTo>
                  <a:lnTo>
                    <a:pt x="446" y="112"/>
                  </a:lnTo>
                  <a:lnTo>
                    <a:pt x="445" y="111"/>
                  </a:lnTo>
                  <a:lnTo>
                    <a:pt x="439" y="107"/>
                  </a:lnTo>
                  <a:lnTo>
                    <a:pt x="430" y="103"/>
                  </a:lnTo>
                  <a:lnTo>
                    <a:pt x="430" y="103"/>
                  </a:lnTo>
                  <a:lnTo>
                    <a:pt x="413" y="95"/>
                  </a:lnTo>
                  <a:lnTo>
                    <a:pt x="407" y="91"/>
                  </a:lnTo>
                  <a:lnTo>
                    <a:pt x="403" y="86"/>
                  </a:lnTo>
                  <a:lnTo>
                    <a:pt x="393" y="77"/>
                  </a:lnTo>
                  <a:lnTo>
                    <a:pt x="393" y="77"/>
                  </a:lnTo>
                  <a:lnTo>
                    <a:pt x="381" y="66"/>
                  </a:lnTo>
                  <a:lnTo>
                    <a:pt x="371" y="60"/>
                  </a:lnTo>
                  <a:lnTo>
                    <a:pt x="363" y="55"/>
                  </a:lnTo>
                  <a:lnTo>
                    <a:pt x="363" y="55"/>
                  </a:lnTo>
                  <a:lnTo>
                    <a:pt x="345" y="41"/>
                  </a:lnTo>
                  <a:lnTo>
                    <a:pt x="333" y="33"/>
                  </a:lnTo>
                  <a:lnTo>
                    <a:pt x="327" y="30"/>
                  </a:lnTo>
                  <a:lnTo>
                    <a:pt x="323" y="29"/>
                  </a:lnTo>
                  <a:lnTo>
                    <a:pt x="323" y="29"/>
                  </a:lnTo>
                  <a:lnTo>
                    <a:pt x="319" y="28"/>
                  </a:lnTo>
                  <a:lnTo>
                    <a:pt x="316" y="26"/>
                  </a:lnTo>
                  <a:lnTo>
                    <a:pt x="312" y="19"/>
                  </a:lnTo>
                  <a:lnTo>
                    <a:pt x="310" y="13"/>
                  </a:lnTo>
                  <a:lnTo>
                    <a:pt x="308" y="7"/>
                  </a:lnTo>
                  <a:lnTo>
                    <a:pt x="308" y="7"/>
                  </a:lnTo>
                  <a:lnTo>
                    <a:pt x="307" y="2"/>
                  </a:lnTo>
                  <a:lnTo>
                    <a:pt x="305" y="0"/>
                  </a:lnTo>
                  <a:lnTo>
                    <a:pt x="303" y="0"/>
                  </a:lnTo>
                  <a:lnTo>
                    <a:pt x="301" y="3"/>
                  </a:lnTo>
                  <a:lnTo>
                    <a:pt x="301" y="3"/>
                  </a:lnTo>
                  <a:lnTo>
                    <a:pt x="297" y="8"/>
                  </a:lnTo>
                  <a:lnTo>
                    <a:pt x="293" y="18"/>
                  </a:lnTo>
                  <a:lnTo>
                    <a:pt x="289" y="29"/>
                  </a:lnTo>
                  <a:lnTo>
                    <a:pt x="289" y="29"/>
                  </a:lnTo>
                  <a:lnTo>
                    <a:pt x="273" y="32"/>
                  </a:lnTo>
                  <a:lnTo>
                    <a:pt x="236" y="39"/>
                  </a:lnTo>
                  <a:lnTo>
                    <a:pt x="195" y="48"/>
                  </a:lnTo>
                  <a:lnTo>
                    <a:pt x="180" y="54"/>
                  </a:lnTo>
                  <a:lnTo>
                    <a:pt x="174" y="56"/>
                  </a:lnTo>
                  <a:lnTo>
                    <a:pt x="171" y="58"/>
                  </a:lnTo>
                  <a:lnTo>
                    <a:pt x="171" y="58"/>
                  </a:lnTo>
                  <a:lnTo>
                    <a:pt x="166" y="65"/>
                  </a:lnTo>
                  <a:lnTo>
                    <a:pt x="165" y="67"/>
                  </a:lnTo>
                  <a:lnTo>
                    <a:pt x="160" y="71"/>
                  </a:lnTo>
                  <a:lnTo>
                    <a:pt x="145" y="81"/>
                  </a:lnTo>
                  <a:lnTo>
                    <a:pt x="145" y="81"/>
                  </a:lnTo>
                  <a:lnTo>
                    <a:pt x="104" y="107"/>
                  </a:lnTo>
                  <a:lnTo>
                    <a:pt x="104" y="107"/>
                  </a:lnTo>
                  <a:lnTo>
                    <a:pt x="106" y="107"/>
                  </a:lnTo>
                  <a:lnTo>
                    <a:pt x="106" y="108"/>
                  </a:lnTo>
                  <a:lnTo>
                    <a:pt x="103" y="108"/>
                  </a:lnTo>
                  <a:lnTo>
                    <a:pt x="93" y="110"/>
                  </a:lnTo>
                  <a:lnTo>
                    <a:pt x="93" y="110"/>
                  </a:lnTo>
                  <a:lnTo>
                    <a:pt x="88" y="110"/>
                  </a:lnTo>
                  <a:lnTo>
                    <a:pt x="83" y="108"/>
                  </a:lnTo>
                  <a:lnTo>
                    <a:pt x="76" y="104"/>
                  </a:lnTo>
                  <a:lnTo>
                    <a:pt x="69" y="99"/>
                  </a:lnTo>
                  <a:lnTo>
                    <a:pt x="65" y="96"/>
                  </a:lnTo>
                  <a:lnTo>
                    <a:pt x="61" y="95"/>
                  </a:lnTo>
                  <a:lnTo>
                    <a:pt x="61" y="95"/>
                  </a:lnTo>
                  <a:lnTo>
                    <a:pt x="50" y="95"/>
                  </a:lnTo>
                  <a:lnTo>
                    <a:pt x="37" y="95"/>
                  </a:lnTo>
                  <a:lnTo>
                    <a:pt x="28" y="96"/>
                  </a:lnTo>
                  <a:lnTo>
                    <a:pt x="26" y="97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44" y="112"/>
                  </a:lnTo>
                  <a:lnTo>
                    <a:pt x="52" y="119"/>
                  </a:lnTo>
                  <a:lnTo>
                    <a:pt x="57" y="125"/>
                  </a:lnTo>
                  <a:lnTo>
                    <a:pt x="57" y="125"/>
                  </a:lnTo>
                  <a:lnTo>
                    <a:pt x="58" y="130"/>
                  </a:lnTo>
                  <a:lnTo>
                    <a:pt x="61" y="138"/>
                  </a:lnTo>
                  <a:lnTo>
                    <a:pt x="61" y="148"/>
                  </a:lnTo>
                  <a:lnTo>
                    <a:pt x="59" y="153"/>
                  </a:lnTo>
                  <a:lnTo>
                    <a:pt x="57" y="158"/>
                  </a:lnTo>
                  <a:lnTo>
                    <a:pt x="57" y="158"/>
                  </a:lnTo>
                  <a:lnTo>
                    <a:pt x="54" y="162"/>
                  </a:lnTo>
                  <a:lnTo>
                    <a:pt x="50" y="163"/>
                  </a:lnTo>
                  <a:lnTo>
                    <a:pt x="41" y="164"/>
                  </a:lnTo>
                  <a:lnTo>
                    <a:pt x="31" y="167"/>
                  </a:lnTo>
                  <a:lnTo>
                    <a:pt x="24" y="168"/>
                  </a:lnTo>
                  <a:lnTo>
                    <a:pt x="17" y="173"/>
                  </a:lnTo>
                  <a:lnTo>
                    <a:pt x="17" y="173"/>
                  </a:lnTo>
                  <a:lnTo>
                    <a:pt x="5" y="181"/>
                  </a:lnTo>
                  <a:lnTo>
                    <a:pt x="2" y="185"/>
                  </a:lnTo>
                  <a:lnTo>
                    <a:pt x="0" y="188"/>
                  </a:lnTo>
                  <a:lnTo>
                    <a:pt x="0" y="189"/>
                  </a:lnTo>
                  <a:lnTo>
                    <a:pt x="3" y="190"/>
                  </a:lnTo>
                  <a:lnTo>
                    <a:pt x="9" y="192"/>
                  </a:lnTo>
                  <a:lnTo>
                    <a:pt x="17" y="192"/>
                  </a:lnTo>
                  <a:lnTo>
                    <a:pt x="17" y="192"/>
                  </a:lnTo>
                  <a:lnTo>
                    <a:pt x="32" y="192"/>
                  </a:lnTo>
                  <a:lnTo>
                    <a:pt x="43" y="193"/>
                  </a:lnTo>
                  <a:lnTo>
                    <a:pt x="47" y="194"/>
                  </a:lnTo>
                  <a:lnTo>
                    <a:pt x="50" y="197"/>
                  </a:lnTo>
                  <a:lnTo>
                    <a:pt x="57" y="205"/>
                  </a:lnTo>
                  <a:lnTo>
                    <a:pt x="57" y="205"/>
                  </a:lnTo>
                  <a:lnTo>
                    <a:pt x="63" y="214"/>
                  </a:lnTo>
                  <a:lnTo>
                    <a:pt x="66" y="219"/>
                  </a:lnTo>
                  <a:lnTo>
                    <a:pt x="69" y="225"/>
                  </a:lnTo>
                  <a:lnTo>
                    <a:pt x="67" y="231"/>
                  </a:lnTo>
                  <a:lnTo>
                    <a:pt x="67" y="231"/>
                  </a:lnTo>
                  <a:lnTo>
                    <a:pt x="67" y="235"/>
                  </a:lnTo>
                  <a:lnTo>
                    <a:pt x="70" y="240"/>
                  </a:lnTo>
                  <a:lnTo>
                    <a:pt x="73" y="244"/>
                  </a:lnTo>
                  <a:lnTo>
                    <a:pt x="74" y="245"/>
                  </a:lnTo>
                  <a:lnTo>
                    <a:pt x="74" y="248"/>
                  </a:lnTo>
                  <a:lnTo>
                    <a:pt x="70" y="250"/>
                  </a:lnTo>
                  <a:lnTo>
                    <a:pt x="65" y="253"/>
                  </a:lnTo>
                  <a:lnTo>
                    <a:pt x="65" y="253"/>
                  </a:lnTo>
                  <a:lnTo>
                    <a:pt x="55" y="257"/>
                  </a:lnTo>
                  <a:lnTo>
                    <a:pt x="47" y="260"/>
                  </a:lnTo>
                  <a:lnTo>
                    <a:pt x="31" y="263"/>
                  </a:lnTo>
                  <a:lnTo>
                    <a:pt x="25" y="264"/>
                  </a:lnTo>
                  <a:lnTo>
                    <a:pt x="22" y="267"/>
                  </a:lnTo>
                  <a:lnTo>
                    <a:pt x="22" y="267"/>
                  </a:lnTo>
                  <a:lnTo>
                    <a:pt x="22" y="268"/>
                  </a:lnTo>
                  <a:lnTo>
                    <a:pt x="28" y="272"/>
                  </a:lnTo>
                  <a:lnTo>
                    <a:pt x="28" y="272"/>
                  </a:lnTo>
                  <a:lnTo>
                    <a:pt x="39" y="278"/>
                  </a:lnTo>
                  <a:lnTo>
                    <a:pt x="48" y="282"/>
                  </a:lnTo>
                  <a:lnTo>
                    <a:pt x="52" y="285"/>
                  </a:lnTo>
                  <a:lnTo>
                    <a:pt x="57" y="290"/>
                  </a:lnTo>
                  <a:lnTo>
                    <a:pt x="67" y="305"/>
                  </a:lnTo>
                  <a:lnTo>
                    <a:pt x="67" y="305"/>
                  </a:lnTo>
                  <a:lnTo>
                    <a:pt x="87" y="333"/>
                  </a:lnTo>
                  <a:lnTo>
                    <a:pt x="91" y="339"/>
                  </a:lnTo>
                  <a:lnTo>
                    <a:pt x="91" y="342"/>
                  </a:lnTo>
                  <a:lnTo>
                    <a:pt x="91" y="342"/>
                  </a:lnTo>
                  <a:lnTo>
                    <a:pt x="85" y="352"/>
                  </a:lnTo>
                  <a:lnTo>
                    <a:pt x="77" y="369"/>
                  </a:lnTo>
                  <a:lnTo>
                    <a:pt x="65" y="390"/>
                  </a:lnTo>
                  <a:lnTo>
                    <a:pt x="54" y="405"/>
                  </a:lnTo>
                  <a:lnTo>
                    <a:pt x="54" y="405"/>
                  </a:lnTo>
                  <a:lnTo>
                    <a:pt x="47" y="410"/>
                  </a:lnTo>
                  <a:lnTo>
                    <a:pt x="40" y="416"/>
                  </a:lnTo>
                  <a:lnTo>
                    <a:pt x="28" y="425"/>
                  </a:lnTo>
                  <a:lnTo>
                    <a:pt x="24" y="430"/>
                  </a:lnTo>
                  <a:lnTo>
                    <a:pt x="22" y="434"/>
                  </a:lnTo>
                  <a:lnTo>
                    <a:pt x="22" y="435"/>
                  </a:lnTo>
                  <a:lnTo>
                    <a:pt x="24" y="438"/>
                  </a:lnTo>
                  <a:lnTo>
                    <a:pt x="31" y="442"/>
                  </a:lnTo>
                  <a:lnTo>
                    <a:pt x="31" y="442"/>
                  </a:lnTo>
                  <a:lnTo>
                    <a:pt x="43" y="449"/>
                  </a:lnTo>
                  <a:lnTo>
                    <a:pt x="47" y="451"/>
                  </a:lnTo>
                  <a:lnTo>
                    <a:pt x="48" y="454"/>
                  </a:lnTo>
                  <a:lnTo>
                    <a:pt x="57" y="457"/>
                  </a:lnTo>
                  <a:lnTo>
                    <a:pt x="57" y="457"/>
                  </a:lnTo>
                  <a:lnTo>
                    <a:pt x="72" y="461"/>
                  </a:lnTo>
                  <a:lnTo>
                    <a:pt x="85" y="464"/>
                  </a:lnTo>
                  <a:lnTo>
                    <a:pt x="91" y="464"/>
                  </a:lnTo>
                  <a:lnTo>
                    <a:pt x="96" y="464"/>
                  </a:lnTo>
                  <a:lnTo>
                    <a:pt x="99" y="461"/>
                  </a:lnTo>
                  <a:lnTo>
                    <a:pt x="102" y="457"/>
                  </a:lnTo>
                  <a:lnTo>
                    <a:pt x="102" y="457"/>
                  </a:lnTo>
                  <a:lnTo>
                    <a:pt x="103" y="447"/>
                  </a:lnTo>
                  <a:lnTo>
                    <a:pt x="106" y="436"/>
                  </a:lnTo>
                  <a:lnTo>
                    <a:pt x="111" y="424"/>
                  </a:lnTo>
                  <a:lnTo>
                    <a:pt x="119" y="405"/>
                  </a:lnTo>
                  <a:lnTo>
                    <a:pt x="119" y="405"/>
                  </a:lnTo>
                  <a:lnTo>
                    <a:pt x="125" y="394"/>
                  </a:lnTo>
                  <a:lnTo>
                    <a:pt x="128" y="382"/>
                  </a:lnTo>
                  <a:lnTo>
                    <a:pt x="134" y="356"/>
                  </a:lnTo>
                  <a:lnTo>
                    <a:pt x="140" y="342"/>
                  </a:lnTo>
                  <a:lnTo>
                    <a:pt x="147" y="328"/>
                  </a:lnTo>
                  <a:lnTo>
                    <a:pt x="155" y="315"/>
                  </a:lnTo>
                  <a:lnTo>
                    <a:pt x="167" y="302"/>
                  </a:lnTo>
                  <a:lnTo>
                    <a:pt x="167" y="302"/>
                  </a:lnTo>
                  <a:lnTo>
                    <a:pt x="189" y="282"/>
                  </a:lnTo>
                  <a:lnTo>
                    <a:pt x="200" y="271"/>
                  </a:lnTo>
                  <a:lnTo>
                    <a:pt x="208" y="261"/>
                  </a:lnTo>
                  <a:lnTo>
                    <a:pt x="219" y="246"/>
                  </a:lnTo>
                  <a:lnTo>
                    <a:pt x="219" y="246"/>
                  </a:lnTo>
                  <a:lnTo>
                    <a:pt x="226" y="238"/>
                  </a:lnTo>
                  <a:lnTo>
                    <a:pt x="233" y="233"/>
                  </a:lnTo>
                  <a:lnTo>
                    <a:pt x="241" y="226"/>
                  </a:lnTo>
                  <a:lnTo>
                    <a:pt x="245" y="223"/>
                  </a:lnTo>
                  <a:lnTo>
                    <a:pt x="247" y="219"/>
                  </a:lnTo>
                  <a:lnTo>
                    <a:pt x="248" y="214"/>
                  </a:lnTo>
                  <a:lnTo>
                    <a:pt x="249" y="205"/>
                  </a:lnTo>
                  <a:lnTo>
                    <a:pt x="249" y="205"/>
                  </a:lnTo>
                  <a:lnTo>
                    <a:pt x="249" y="188"/>
                  </a:lnTo>
                  <a:lnTo>
                    <a:pt x="252" y="174"/>
                  </a:lnTo>
                  <a:lnTo>
                    <a:pt x="253" y="168"/>
                  </a:lnTo>
                  <a:lnTo>
                    <a:pt x="256" y="163"/>
                  </a:lnTo>
                  <a:lnTo>
                    <a:pt x="259" y="160"/>
                  </a:lnTo>
                  <a:lnTo>
                    <a:pt x="264" y="158"/>
                  </a:lnTo>
                  <a:lnTo>
                    <a:pt x="264" y="158"/>
                  </a:lnTo>
                  <a:lnTo>
                    <a:pt x="267" y="156"/>
                  </a:lnTo>
                  <a:lnTo>
                    <a:pt x="271" y="155"/>
                  </a:lnTo>
                  <a:lnTo>
                    <a:pt x="275" y="152"/>
                  </a:lnTo>
                  <a:lnTo>
                    <a:pt x="278" y="152"/>
                  </a:lnTo>
                  <a:lnTo>
                    <a:pt x="281" y="153"/>
                  </a:lnTo>
                  <a:lnTo>
                    <a:pt x="289" y="162"/>
                  </a:lnTo>
                  <a:lnTo>
                    <a:pt x="289" y="162"/>
                  </a:lnTo>
                  <a:lnTo>
                    <a:pt x="292" y="164"/>
                  </a:lnTo>
                  <a:lnTo>
                    <a:pt x="294" y="166"/>
                  </a:lnTo>
                  <a:lnTo>
                    <a:pt x="297" y="164"/>
                  </a:lnTo>
                  <a:lnTo>
                    <a:pt x="299" y="164"/>
                  </a:lnTo>
                  <a:lnTo>
                    <a:pt x="303" y="160"/>
                  </a:lnTo>
                  <a:lnTo>
                    <a:pt x="305" y="158"/>
                  </a:lnTo>
                  <a:lnTo>
                    <a:pt x="307" y="158"/>
                  </a:lnTo>
                  <a:lnTo>
                    <a:pt x="307" y="159"/>
                  </a:lnTo>
                  <a:lnTo>
                    <a:pt x="307" y="166"/>
                  </a:lnTo>
                  <a:lnTo>
                    <a:pt x="304" y="209"/>
                  </a:lnTo>
                  <a:lnTo>
                    <a:pt x="304" y="209"/>
                  </a:lnTo>
                  <a:lnTo>
                    <a:pt x="297" y="300"/>
                  </a:lnTo>
                  <a:lnTo>
                    <a:pt x="293" y="350"/>
                  </a:lnTo>
                  <a:lnTo>
                    <a:pt x="293" y="350"/>
                  </a:lnTo>
                  <a:lnTo>
                    <a:pt x="290" y="380"/>
                  </a:lnTo>
                  <a:lnTo>
                    <a:pt x="289" y="397"/>
                  </a:lnTo>
                  <a:lnTo>
                    <a:pt x="289" y="415"/>
                  </a:lnTo>
                  <a:lnTo>
                    <a:pt x="290" y="431"/>
                  </a:lnTo>
                  <a:lnTo>
                    <a:pt x="294" y="449"/>
                  </a:lnTo>
                  <a:lnTo>
                    <a:pt x="301" y="466"/>
                  </a:lnTo>
                  <a:lnTo>
                    <a:pt x="305" y="475"/>
                  </a:lnTo>
                  <a:lnTo>
                    <a:pt x="312" y="483"/>
                  </a:lnTo>
                  <a:lnTo>
                    <a:pt x="312" y="483"/>
                  </a:lnTo>
                  <a:lnTo>
                    <a:pt x="325" y="499"/>
                  </a:lnTo>
                  <a:lnTo>
                    <a:pt x="340" y="514"/>
                  </a:lnTo>
                  <a:lnTo>
                    <a:pt x="370" y="543"/>
                  </a:lnTo>
                  <a:lnTo>
                    <a:pt x="397" y="568"/>
                  </a:lnTo>
                  <a:lnTo>
                    <a:pt x="408" y="577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422" y="594"/>
                  </a:lnTo>
                  <a:lnTo>
                    <a:pt x="430" y="599"/>
                  </a:lnTo>
                  <a:lnTo>
                    <a:pt x="445" y="613"/>
                  </a:lnTo>
                  <a:lnTo>
                    <a:pt x="453" y="621"/>
                  </a:lnTo>
                  <a:lnTo>
                    <a:pt x="460" y="629"/>
                  </a:lnTo>
                  <a:lnTo>
                    <a:pt x="467" y="637"/>
                  </a:lnTo>
                  <a:lnTo>
                    <a:pt x="471" y="648"/>
                  </a:lnTo>
                  <a:lnTo>
                    <a:pt x="471" y="648"/>
                  </a:lnTo>
                  <a:lnTo>
                    <a:pt x="472" y="657"/>
                  </a:lnTo>
                  <a:lnTo>
                    <a:pt x="472" y="667"/>
                  </a:lnTo>
                  <a:lnTo>
                    <a:pt x="471" y="698"/>
                  </a:lnTo>
                  <a:lnTo>
                    <a:pt x="468" y="734"/>
                  </a:lnTo>
                  <a:lnTo>
                    <a:pt x="463" y="778"/>
                  </a:lnTo>
                  <a:lnTo>
                    <a:pt x="456" y="822"/>
                  </a:lnTo>
                  <a:lnTo>
                    <a:pt x="448" y="863"/>
                  </a:lnTo>
                  <a:lnTo>
                    <a:pt x="439" y="899"/>
                  </a:lnTo>
                  <a:lnTo>
                    <a:pt x="434" y="914"/>
                  </a:lnTo>
                  <a:lnTo>
                    <a:pt x="430" y="926"/>
                  </a:lnTo>
                  <a:lnTo>
                    <a:pt x="430" y="926"/>
                  </a:lnTo>
                  <a:lnTo>
                    <a:pt x="420" y="950"/>
                  </a:lnTo>
                  <a:lnTo>
                    <a:pt x="409" y="981"/>
                  </a:lnTo>
                  <a:lnTo>
                    <a:pt x="385" y="1053"/>
                  </a:lnTo>
                  <a:lnTo>
                    <a:pt x="359" y="1124"/>
                  </a:lnTo>
                  <a:lnTo>
                    <a:pt x="348" y="1154"/>
                  </a:lnTo>
                  <a:lnTo>
                    <a:pt x="338" y="1176"/>
                  </a:lnTo>
                  <a:lnTo>
                    <a:pt x="338" y="1176"/>
                  </a:lnTo>
                  <a:lnTo>
                    <a:pt x="299" y="1249"/>
                  </a:lnTo>
                  <a:lnTo>
                    <a:pt x="282" y="1280"/>
                  </a:lnTo>
                  <a:lnTo>
                    <a:pt x="267" y="1306"/>
                  </a:lnTo>
                  <a:lnTo>
                    <a:pt x="267" y="1306"/>
                  </a:lnTo>
                  <a:lnTo>
                    <a:pt x="256" y="1325"/>
                  </a:lnTo>
                  <a:lnTo>
                    <a:pt x="245" y="1343"/>
                  </a:lnTo>
                  <a:lnTo>
                    <a:pt x="238" y="1351"/>
                  </a:lnTo>
                  <a:lnTo>
                    <a:pt x="233" y="1358"/>
                  </a:lnTo>
                  <a:lnTo>
                    <a:pt x="225" y="1365"/>
                  </a:lnTo>
                  <a:lnTo>
                    <a:pt x="215" y="1372"/>
                  </a:lnTo>
                  <a:lnTo>
                    <a:pt x="215" y="1372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254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12" name="Freeform 12">
              <a:extLst>
                <a:ext uri="{FF2B5EF4-FFF2-40B4-BE49-F238E27FC236}">
                  <a16:creationId xmlns:a16="http://schemas.microsoft.com/office/drawing/2014/main" id="{D5D9054A-DE2A-4A23-83A3-0F5BD759E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5969" y="1834231"/>
              <a:ext cx="1286686" cy="388912"/>
            </a:xfrm>
            <a:custGeom>
              <a:avLst/>
              <a:gdLst>
                <a:gd name="T0" fmla="*/ 416 w 2081"/>
                <a:gd name="T1" fmla="*/ 574 h 629"/>
                <a:gd name="T2" fmla="*/ 397 w 2081"/>
                <a:gd name="T3" fmla="*/ 615 h 629"/>
                <a:gd name="T4" fmla="*/ 339 w 2081"/>
                <a:gd name="T5" fmla="*/ 628 h 629"/>
                <a:gd name="T6" fmla="*/ 308 w 2081"/>
                <a:gd name="T7" fmla="*/ 612 h 629"/>
                <a:gd name="T8" fmla="*/ 296 w 2081"/>
                <a:gd name="T9" fmla="*/ 579 h 629"/>
                <a:gd name="T10" fmla="*/ 312 w 2081"/>
                <a:gd name="T11" fmla="*/ 552 h 629"/>
                <a:gd name="T12" fmla="*/ 370 w 2081"/>
                <a:gd name="T13" fmla="*/ 488 h 629"/>
                <a:gd name="T14" fmla="*/ 304 w 2081"/>
                <a:gd name="T15" fmla="*/ 472 h 629"/>
                <a:gd name="T16" fmla="*/ 235 w 2081"/>
                <a:gd name="T17" fmla="*/ 464 h 629"/>
                <a:gd name="T18" fmla="*/ 48 w 2081"/>
                <a:gd name="T19" fmla="*/ 481 h 629"/>
                <a:gd name="T20" fmla="*/ 13 w 2081"/>
                <a:gd name="T21" fmla="*/ 478 h 629"/>
                <a:gd name="T22" fmla="*/ 14 w 2081"/>
                <a:gd name="T23" fmla="*/ 455 h 629"/>
                <a:gd name="T24" fmla="*/ 5 w 2081"/>
                <a:gd name="T25" fmla="*/ 444 h 629"/>
                <a:gd name="T26" fmla="*/ 7 w 2081"/>
                <a:gd name="T27" fmla="*/ 417 h 629"/>
                <a:gd name="T28" fmla="*/ 121 w 2081"/>
                <a:gd name="T29" fmla="*/ 391 h 629"/>
                <a:gd name="T30" fmla="*/ 292 w 2081"/>
                <a:gd name="T31" fmla="*/ 341 h 629"/>
                <a:gd name="T32" fmla="*/ 501 w 2081"/>
                <a:gd name="T33" fmla="*/ 245 h 629"/>
                <a:gd name="T34" fmla="*/ 587 w 2081"/>
                <a:gd name="T35" fmla="*/ 202 h 629"/>
                <a:gd name="T36" fmla="*/ 932 w 2081"/>
                <a:gd name="T37" fmla="*/ 109 h 629"/>
                <a:gd name="T38" fmla="*/ 1178 w 2081"/>
                <a:gd name="T39" fmla="*/ 67 h 629"/>
                <a:gd name="T40" fmla="*/ 1401 w 2081"/>
                <a:gd name="T41" fmla="*/ 65 h 629"/>
                <a:gd name="T42" fmla="*/ 1574 w 2081"/>
                <a:gd name="T43" fmla="*/ 63 h 629"/>
                <a:gd name="T44" fmla="*/ 1711 w 2081"/>
                <a:gd name="T45" fmla="*/ 8 h 629"/>
                <a:gd name="T46" fmla="*/ 1771 w 2081"/>
                <a:gd name="T47" fmla="*/ 0 h 629"/>
                <a:gd name="T48" fmla="*/ 1806 w 2081"/>
                <a:gd name="T49" fmla="*/ 31 h 629"/>
                <a:gd name="T50" fmla="*/ 1806 w 2081"/>
                <a:gd name="T51" fmla="*/ 96 h 629"/>
                <a:gd name="T52" fmla="*/ 1790 w 2081"/>
                <a:gd name="T53" fmla="*/ 124 h 629"/>
                <a:gd name="T54" fmla="*/ 1700 w 2081"/>
                <a:gd name="T55" fmla="*/ 145 h 629"/>
                <a:gd name="T56" fmla="*/ 1753 w 2081"/>
                <a:gd name="T57" fmla="*/ 166 h 629"/>
                <a:gd name="T58" fmla="*/ 1837 w 2081"/>
                <a:gd name="T59" fmla="*/ 181 h 629"/>
                <a:gd name="T60" fmla="*/ 1947 w 2081"/>
                <a:gd name="T61" fmla="*/ 180 h 629"/>
                <a:gd name="T62" fmla="*/ 2018 w 2081"/>
                <a:gd name="T63" fmla="*/ 199 h 629"/>
                <a:gd name="T64" fmla="*/ 2072 w 2081"/>
                <a:gd name="T65" fmla="*/ 231 h 629"/>
                <a:gd name="T66" fmla="*/ 2081 w 2081"/>
                <a:gd name="T67" fmla="*/ 269 h 629"/>
                <a:gd name="T68" fmla="*/ 2062 w 2081"/>
                <a:gd name="T69" fmla="*/ 279 h 629"/>
                <a:gd name="T70" fmla="*/ 2006 w 2081"/>
                <a:gd name="T71" fmla="*/ 285 h 629"/>
                <a:gd name="T72" fmla="*/ 1944 w 2081"/>
                <a:gd name="T73" fmla="*/ 317 h 629"/>
                <a:gd name="T74" fmla="*/ 1896 w 2081"/>
                <a:gd name="T75" fmla="*/ 345 h 629"/>
                <a:gd name="T76" fmla="*/ 1881 w 2081"/>
                <a:gd name="T77" fmla="*/ 389 h 629"/>
                <a:gd name="T78" fmla="*/ 1863 w 2081"/>
                <a:gd name="T79" fmla="*/ 431 h 629"/>
                <a:gd name="T80" fmla="*/ 1845 w 2081"/>
                <a:gd name="T81" fmla="*/ 426 h 629"/>
                <a:gd name="T82" fmla="*/ 1781 w 2081"/>
                <a:gd name="T83" fmla="*/ 382 h 629"/>
                <a:gd name="T84" fmla="*/ 1724 w 2081"/>
                <a:gd name="T85" fmla="*/ 354 h 629"/>
                <a:gd name="T86" fmla="*/ 1726 w 2081"/>
                <a:gd name="T87" fmla="*/ 365 h 629"/>
                <a:gd name="T88" fmla="*/ 1716 w 2081"/>
                <a:gd name="T89" fmla="*/ 385 h 629"/>
                <a:gd name="T90" fmla="*/ 1644 w 2081"/>
                <a:gd name="T91" fmla="*/ 396 h 629"/>
                <a:gd name="T92" fmla="*/ 1548 w 2081"/>
                <a:gd name="T93" fmla="*/ 388 h 629"/>
                <a:gd name="T94" fmla="*/ 1482 w 2081"/>
                <a:gd name="T95" fmla="*/ 368 h 629"/>
                <a:gd name="T96" fmla="*/ 1463 w 2081"/>
                <a:gd name="T97" fmla="*/ 361 h 629"/>
                <a:gd name="T98" fmla="*/ 1389 w 2081"/>
                <a:gd name="T99" fmla="*/ 384 h 629"/>
                <a:gd name="T100" fmla="*/ 1373 w 2081"/>
                <a:gd name="T101" fmla="*/ 413 h 629"/>
                <a:gd name="T102" fmla="*/ 1303 w 2081"/>
                <a:gd name="T103" fmla="*/ 431 h 629"/>
                <a:gd name="T104" fmla="*/ 1159 w 2081"/>
                <a:gd name="T105" fmla="*/ 421 h 629"/>
                <a:gd name="T106" fmla="*/ 938 w 2081"/>
                <a:gd name="T107" fmla="*/ 456 h 629"/>
                <a:gd name="T108" fmla="*/ 681 w 2081"/>
                <a:gd name="T109" fmla="*/ 497 h 629"/>
                <a:gd name="T110" fmla="*/ 631 w 2081"/>
                <a:gd name="T111" fmla="*/ 549 h 629"/>
                <a:gd name="T112" fmla="*/ 669 w 2081"/>
                <a:gd name="T113" fmla="*/ 607 h 629"/>
                <a:gd name="T114" fmla="*/ 661 w 2081"/>
                <a:gd name="T115" fmla="*/ 623 h 629"/>
                <a:gd name="T116" fmla="*/ 585 w 2081"/>
                <a:gd name="T117" fmla="*/ 624 h 629"/>
                <a:gd name="T118" fmla="*/ 560 w 2081"/>
                <a:gd name="T119" fmla="*/ 609 h 629"/>
                <a:gd name="T120" fmla="*/ 549 w 2081"/>
                <a:gd name="T121" fmla="*/ 558 h 629"/>
                <a:gd name="T122" fmla="*/ 538 w 2081"/>
                <a:gd name="T123" fmla="*/ 515 h 629"/>
                <a:gd name="T124" fmla="*/ 519 w 2081"/>
                <a:gd name="T125" fmla="*/ 50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81" h="629">
                  <a:moveTo>
                    <a:pt x="436" y="502"/>
                  </a:moveTo>
                  <a:lnTo>
                    <a:pt x="436" y="502"/>
                  </a:lnTo>
                  <a:lnTo>
                    <a:pt x="432" y="517"/>
                  </a:lnTo>
                  <a:lnTo>
                    <a:pt x="422" y="554"/>
                  </a:lnTo>
                  <a:lnTo>
                    <a:pt x="416" y="574"/>
                  </a:lnTo>
                  <a:lnTo>
                    <a:pt x="410" y="593"/>
                  </a:lnTo>
                  <a:lnTo>
                    <a:pt x="403" y="607"/>
                  </a:lnTo>
                  <a:lnTo>
                    <a:pt x="401" y="612"/>
                  </a:lnTo>
                  <a:lnTo>
                    <a:pt x="397" y="615"/>
                  </a:lnTo>
                  <a:lnTo>
                    <a:pt x="397" y="615"/>
                  </a:lnTo>
                  <a:lnTo>
                    <a:pt x="391" y="620"/>
                  </a:lnTo>
                  <a:lnTo>
                    <a:pt x="379" y="624"/>
                  </a:lnTo>
                  <a:lnTo>
                    <a:pt x="367" y="626"/>
                  </a:lnTo>
                  <a:lnTo>
                    <a:pt x="353" y="628"/>
                  </a:lnTo>
                  <a:lnTo>
                    <a:pt x="339" y="628"/>
                  </a:lnTo>
                  <a:lnTo>
                    <a:pt x="325" y="625"/>
                  </a:lnTo>
                  <a:lnTo>
                    <a:pt x="320" y="623"/>
                  </a:lnTo>
                  <a:lnTo>
                    <a:pt x="315" y="620"/>
                  </a:lnTo>
                  <a:lnTo>
                    <a:pt x="311" y="616"/>
                  </a:lnTo>
                  <a:lnTo>
                    <a:pt x="308" y="612"/>
                  </a:lnTo>
                  <a:lnTo>
                    <a:pt x="308" y="612"/>
                  </a:lnTo>
                  <a:lnTo>
                    <a:pt x="299" y="596"/>
                  </a:lnTo>
                  <a:lnTo>
                    <a:pt x="297" y="591"/>
                  </a:lnTo>
                  <a:lnTo>
                    <a:pt x="296" y="584"/>
                  </a:lnTo>
                  <a:lnTo>
                    <a:pt x="296" y="579"/>
                  </a:lnTo>
                  <a:lnTo>
                    <a:pt x="297" y="574"/>
                  </a:lnTo>
                  <a:lnTo>
                    <a:pt x="301" y="568"/>
                  </a:lnTo>
                  <a:lnTo>
                    <a:pt x="304" y="560"/>
                  </a:lnTo>
                  <a:lnTo>
                    <a:pt x="304" y="560"/>
                  </a:lnTo>
                  <a:lnTo>
                    <a:pt x="312" y="552"/>
                  </a:lnTo>
                  <a:lnTo>
                    <a:pt x="322" y="541"/>
                  </a:lnTo>
                  <a:lnTo>
                    <a:pt x="346" y="517"/>
                  </a:lnTo>
                  <a:lnTo>
                    <a:pt x="365" y="497"/>
                  </a:lnTo>
                  <a:lnTo>
                    <a:pt x="370" y="491"/>
                  </a:lnTo>
                  <a:lnTo>
                    <a:pt x="370" y="488"/>
                  </a:lnTo>
                  <a:lnTo>
                    <a:pt x="369" y="487"/>
                  </a:lnTo>
                  <a:lnTo>
                    <a:pt x="369" y="487"/>
                  </a:lnTo>
                  <a:lnTo>
                    <a:pt x="356" y="484"/>
                  </a:lnTo>
                  <a:lnTo>
                    <a:pt x="335" y="478"/>
                  </a:lnTo>
                  <a:lnTo>
                    <a:pt x="304" y="472"/>
                  </a:lnTo>
                  <a:lnTo>
                    <a:pt x="285" y="468"/>
                  </a:lnTo>
                  <a:lnTo>
                    <a:pt x="263" y="465"/>
                  </a:lnTo>
                  <a:lnTo>
                    <a:pt x="263" y="465"/>
                  </a:lnTo>
                  <a:lnTo>
                    <a:pt x="250" y="464"/>
                  </a:lnTo>
                  <a:lnTo>
                    <a:pt x="235" y="464"/>
                  </a:lnTo>
                  <a:lnTo>
                    <a:pt x="199" y="465"/>
                  </a:lnTo>
                  <a:lnTo>
                    <a:pt x="160" y="469"/>
                  </a:lnTo>
                  <a:lnTo>
                    <a:pt x="119" y="474"/>
                  </a:lnTo>
                  <a:lnTo>
                    <a:pt x="80" y="478"/>
                  </a:lnTo>
                  <a:lnTo>
                    <a:pt x="48" y="481"/>
                  </a:lnTo>
                  <a:lnTo>
                    <a:pt x="35" y="482"/>
                  </a:lnTo>
                  <a:lnTo>
                    <a:pt x="24" y="481"/>
                  </a:lnTo>
                  <a:lnTo>
                    <a:pt x="17" y="479"/>
                  </a:lnTo>
                  <a:lnTo>
                    <a:pt x="13" y="478"/>
                  </a:lnTo>
                  <a:lnTo>
                    <a:pt x="13" y="478"/>
                  </a:lnTo>
                  <a:lnTo>
                    <a:pt x="10" y="473"/>
                  </a:lnTo>
                  <a:lnTo>
                    <a:pt x="9" y="468"/>
                  </a:lnTo>
                  <a:lnTo>
                    <a:pt x="9" y="464"/>
                  </a:lnTo>
                  <a:lnTo>
                    <a:pt x="10" y="460"/>
                  </a:lnTo>
                  <a:lnTo>
                    <a:pt x="14" y="455"/>
                  </a:lnTo>
                  <a:lnTo>
                    <a:pt x="14" y="453"/>
                  </a:lnTo>
                  <a:lnTo>
                    <a:pt x="13" y="453"/>
                  </a:lnTo>
                  <a:lnTo>
                    <a:pt x="13" y="453"/>
                  </a:lnTo>
                  <a:lnTo>
                    <a:pt x="8" y="448"/>
                  </a:lnTo>
                  <a:lnTo>
                    <a:pt x="5" y="444"/>
                  </a:lnTo>
                  <a:lnTo>
                    <a:pt x="3" y="439"/>
                  </a:lnTo>
                  <a:lnTo>
                    <a:pt x="0" y="434"/>
                  </a:lnTo>
                  <a:lnTo>
                    <a:pt x="0" y="427"/>
                  </a:lnTo>
                  <a:lnTo>
                    <a:pt x="3" y="422"/>
                  </a:lnTo>
                  <a:lnTo>
                    <a:pt x="7" y="417"/>
                  </a:lnTo>
                  <a:lnTo>
                    <a:pt x="7" y="417"/>
                  </a:lnTo>
                  <a:lnTo>
                    <a:pt x="14" y="412"/>
                  </a:lnTo>
                  <a:lnTo>
                    <a:pt x="27" y="410"/>
                  </a:lnTo>
                  <a:lnTo>
                    <a:pt x="64" y="402"/>
                  </a:lnTo>
                  <a:lnTo>
                    <a:pt x="121" y="391"/>
                  </a:lnTo>
                  <a:lnTo>
                    <a:pt x="157" y="383"/>
                  </a:lnTo>
                  <a:lnTo>
                    <a:pt x="199" y="372"/>
                  </a:lnTo>
                  <a:lnTo>
                    <a:pt x="199" y="372"/>
                  </a:lnTo>
                  <a:lnTo>
                    <a:pt x="245" y="359"/>
                  </a:lnTo>
                  <a:lnTo>
                    <a:pt x="292" y="341"/>
                  </a:lnTo>
                  <a:lnTo>
                    <a:pt x="339" y="323"/>
                  </a:lnTo>
                  <a:lnTo>
                    <a:pt x="386" y="303"/>
                  </a:lnTo>
                  <a:lnTo>
                    <a:pt x="427" y="283"/>
                  </a:lnTo>
                  <a:lnTo>
                    <a:pt x="467" y="262"/>
                  </a:lnTo>
                  <a:lnTo>
                    <a:pt x="501" y="245"/>
                  </a:lnTo>
                  <a:lnTo>
                    <a:pt x="529" y="228"/>
                  </a:lnTo>
                  <a:lnTo>
                    <a:pt x="529" y="228"/>
                  </a:lnTo>
                  <a:lnTo>
                    <a:pt x="544" y="219"/>
                  </a:lnTo>
                  <a:lnTo>
                    <a:pt x="563" y="212"/>
                  </a:lnTo>
                  <a:lnTo>
                    <a:pt x="587" y="202"/>
                  </a:lnTo>
                  <a:lnTo>
                    <a:pt x="616" y="193"/>
                  </a:lnTo>
                  <a:lnTo>
                    <a:pt x="683" y="171"/>
                  </a:lnTo>
                  <a:lnTo>
                    <a:pt x="761" y="150"/>
                  </a:lnTo>
                  <a:lnTo>
                    <a:pt x="844" y="129"/>
                  </a:lnTo>
                  <a:lnTo>
                    <a:pt x="932" y="109"/>
                  </a:lnTo>
                  <a:lnTo>
                    <a:pt x="1018" y="91"/>
                  </a:lnTo>
                  <a:lnTo>
                    <a:pt x="1099" y="77"/>
                  </a:lnTo>
                  <a:lnTo>
                    <a:pt x="1099" y="77"/>
                  </a:lnTo>
                  <a:lnTo>
                    <a:pt x="1138" y="72"/>
                  </a:lnTo>
                  <a:lnTo>
                    <a:pt x="1178" y="67"/>
                  </a:lnTo>
                  <a:lnTo>
                    <a:pt x="1217" y="65"/>
                  </a:lnTo>
                  <a:lnTo>
                    <a:pt x="1256" y="63"/>
                  </a:lnTo>
                  <a:lnTo>
                    <a:pt x="1294" y="62"/>
                  </a:lnTo>
                  <a:lnTo>
                    <a:pt x="1331" y="62"/>
                  </a:lnTo>
                  <a:lnTo>
                    <a:pt x="1401" y="65"/>
                  </a:lnTo>
                  <a:lnTo>
                    <a:pt x="1460" y="69"/>
                  </a:lnTo>
                  <a:lnTo>
                    <a:pt x="1506" y="72"/>
                  </a:lnTo>
                  <a:lnTo>
                    <a:pt x="1548" y="77"/>
                  </a:lnTo>
                  <a:lnTo>
                    <a:pt x="1548" y="77"/>
                  </a:lnTo>
                  <a:lnTo>
                    <a:pt x="1574" y="63"/>
                  </a:lnTo>
                  <a:lnTo>
                    <a:pt x="1602" y="50"/>
                  </a:lnTo>
                  <a:lnTo>
                    <a:pt x="1636" y="34"/>
                  </a:lnTo>
                  <a:lnTo>
                    <a:pt x="1674" y="20"/>
                  </a:lnTo>
                  <a:lnTo>
                    <a:pt x="1693" y="14"/>
                  </a:lnTo>
                  <a:lnTo>
                    <a:pt x="1711" y="8"/>
                  </a:lnTo>
                  <a:lnTo>
                    <a:pt x="1729" y="4"/>
                  </a:lnTo>
                  <a:lnTo>
                    <a:pt x="1744" y="0"/>
                  </a:lnTo>
                  <a:lnTo>
                    <a:pt x="1759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81" y="4"/>
                  </a:lnTo>
                  <a:lnTo>
                    <a:pt x="1790" y="8"/>
                  </a:lnTo>
                  <a:lnTo>
                    <a:pt x="1796" y="14"/>
                  </a:lnTo>
                  <a:lnTo>
                    <a:pt x="1802" y="22"/>
                  </a:lnTo>
                  <a:lnTo>
                    <a:pt x="1806" y="31"/>
                  </a:lnTo>
                  <a:lnTo>
                    <a:pt x="1809" y="39"/>
                  </a:lnTo>
                  <a:lnTo>
                    <a:pt x="1810" y="48"/>
                  </a:lnTo>
                  <a:lnTo>
                    <a:pt x="1810" y="58"/>
                  </a:lnTo>
                  <a:lnTo>
                    <a:pt x="1809" y="79"/>
                  </a:lnTo>
                  <a:lnTo>
                    <a:pt x="1806" y="96"/>
                  </a:lnTo>
                  <a:lnTo>
                    <a:pt x="1801" y="110"/>
                  </a:lnTo>
                  <a:lnTo>
                    <a:pt x="1797" y="119"/>
                  </a:lnTo>
                  <a:lnTo>
                    <a:pt x="1797" y="119"/>
                  </a:lnTo>
                  <a:lnTo>
                    <a:pt x="1794" y="122"/>
                  </a:lnTo>
                  <a:lnTo>
                    <a:pt x="1790" y="124"/>
                  </a:lnTo>
                  <a:lnTo>
                    <a:pt x="1777" y="129"/>
                  </a:lnTo>
                  <a:lnTo>
                    <a:pt x="1761" y="134"/>
                  </a:lnTo>
                  <a:lnTo>
                    <a:pt x="1743" y="138"/>
                  </a:lnTo>
                  <a:lnTo>
                    <a:pt x="1710" y="145"/>
                  </a:lnTo>
                  <a:lnTo>
                    <a:pt x="1700" y="145"/>
                  </a:lnTo>
                  <a:lnTo>
                    <a:pt x="1695" y="145"/>
                  </a:lnTo>
                  <a:lnTo>
                    <a:pt x="1695" y="145"/>
                  </a:lnTo>
                  <a:lnTo>
                    <a:pt x="1705" y="148"/>
                  </a:lnTo>
                  <a:lnTo>
                    <a:pt x="1734" y="160"/>
                  </a:lnTo>
                  <a:lnTo>
                    <a:pt x="1753" y="166"/>
                  </a:lnTo>
                  <a:lnTo>
                    <a:pt x="1773" y="172"/>
                  </a:lnTo>
                  <a:lnTo>
                    <a:pt x="1795" y="176"/>
                  </a:lnTo>
                  <a:lnTo>
                    <a:pt x="1816" y="180"/>
                  </a:lnTo>
                  <a:lnTo>
                    <a:pt x="1816" y="180"/>
                  </a:lnTo>
                  <a:lnTo>
                    <a:pt x="1837" y="181"/>
                  </a:lnTo>
                  <a:lnTo>
                    <a:pt x="1856" y="181"/>
                  </a:lnTo>
                  <a:lnTo>
                    <a:pt x="1891" y="180"/>
                  </a:lnTo>
                  <a:lnTo>
                    <a:pt x="1923" y="179"/>
                  </a:lnTo>
                  <a:lnTo>
                    <a:pt x="1935" y="179"/>
                  </a:lnTo>
                  <a:lnTo>
                    <a:pt x="1947" y="180"/>
                  </a:lnTo>
                  <a:lnTo>
                    <a:pt x="1947" y="180"/>
                  </a:lnTo>
                  <a:lnTo>
                    <a:pt x="1961" y="183"/>
                  </a:lnTo>
                  <a:lnTo>
                    <a:pt x="1979" y="186"/>
                  </a:lnTo>
                  <a:lnTo>
                    <a:pt x="1998" y="193"/>
                  </a:lnTo>
                  <a:lnTo>
                    <a:pt x="2018" y="199"/>
                  </a:lnTo>
                  <a:lnTo>
                    <a:pt x="2037" y="207"/>
                  </a:lnTo>
                  <a:lnTo>
                    <a:pt x="2055" y="216"/>
                  </a:lnTo>
                  <a:lnTo>
                    <a:pt x="2066" y="223"/>
                  </a:lnTo>
                  <a:lnTo>
                    <a:pt x="2070" y="227"/>
                  </a:lnTo>
                  <a:lnTo>
                    <a:pt x="2072" y="231"/>
                  </a:lnTo>
                  <a:lnTo>
                    <a:pt x="2072" y="231"/>
                  </a:lnTo>
                  <a:lnTo>
                    <a:pt x="2077" y="246"/>
                  </a:lnTo>
                  <a:lnTo>
                    <a:pt x="2080" y="255"/>
                  </a:lnTo>
                  <a:lnTo>
                    <a:pt x="2081" y="261"/>
                  </a:lnTo>
                  <a:lnTo>
                    <a:pt x="2081" y="269"/>
                  </a:lnTo>
                  <a:lnTo>
                    <a:pt x="2080" y="271"/>
                  </a:lnTo>
                  <a:lnTo>
                    <a:pt x="2079" y="274"/>
                  </a:lnTo>
                  <a:lnTo>
                    <a:pt x="2076" y="275"/>
                  </a:lnTo>
                  <a:lnTo>
                    <a:pt x="2072" y="278"/>
                  </a:lnTo>
                  <a:lnTo>
                    <a:pt x="2062" y="279"/>
                  </a:lnTo>
                  <a:lnTo>
                    <a:pt x="2062" y="279"/>
                  </a:lnTo>
                  <a:lnTo>
                    <a:pt x="2042" y="280"/>
                  </a:lnTo>
                  <a:lnTo>
                    <a:pt x="2024" y="280"/>
                  </a:lnTo>
                  <a:lnTo>
                    <a:pt x="2015" y="282"/>
                  </a:lnTo>
                  <a:lnTo>
                    <a:pt x="2006" y="285"/>
                  </a:lnTo>
                  <a:lnTo>
                    <a:pt x="1996" y="289"/>
                  </a:lnTo>
                  <a:lnTo>
                    <a:pt x="1986" y="295"/>
                  </a:lnTo>
                  <a:lnTo>
                    <a:pt x="1986" y="295"/>
                  </a:lnTo>
                  <a:lnTo>
                    <a:pt x="1963" y="308"/>
                  </a:lnTo>
                  <a:lnTo>
                    <a:pt x="1944" y="317"/>
                  </a:lnTo>
                  <a:lnTo>
                    <a:pt x="1927" y="326"/>
                  </a:lnTo>
                  <a:lnTo>
                    <a:pt x="1913" y="333"/>
                  </a:lnTo>
                  <a:lnTo>
                    <a:pt x="1913" y="333"/>
                  </a:lnTo>
                  <a:lnTo>
                    <a:pt x="1901" y="340"/>
                  </a:lnTo>
                  <a:lnTo>
                    <a:pt x="1896" y="345"/>
                  </a:lnTo>
                  <a:lnTo>
                    <a:pt x="1891" y="353"/>
                  </a:lnTo>
                  <a:lnTo>
                    <a:pt x="1886" y="365"/>
                  </a:lnTo>
                  <a:lnTo>
                    <a:pt x="1886" y="365"/>
                  </a:lnTo>
                  <a:lnTo>
                    <a:pt x="1883" y="377"/>
                  </a:lnTo>
                  <a:lnTo>
                    <a:pt x="1881" y="389"/>
                  </a:lnTo>
                  <a:lnTo>
                    <a:pt x="1878" y="402"/>
                  </a:lnTo>
                  <a:lnTo>
                    <a:pt x="1875" y="415"/>
                  </a:lnTo>
                  <a:lnTo>
                    <a:pt x="1870" y="425"/>
                  </a:lnTo>
                  <a:lnTo>
                    <a:pt x="1867" y="429"/>
                  </a:lnTo>
                  <a:lnTo>
                    <a:pt x="1863" y="431"/>
                  </a:lnTo>
                  <a:lnTo>
                    <a:pt x="1859" y="432"/>
                  </a:lnTo>
                  <a:lnTo>
                    <a:pt x="1856" y="432"/>
                  </a:lnTo>
                  <a:lnTo>
                    <a:pt x="1851" y="430"/>
                  </a:lnTo>
                  <a:lnTo>
                    <a:pt x="1845" y="426"/>
                  </a:lnTo>
                  <a:lnTo>
                    <a:pt x="1845" y="426"/>
                  </a:lnTo>
                  <a:lnTo>
                    <a:pt x="1826" y="412"/>
                  </a:lnTo>
                  <a:lnTo>
                    <a:pt x="1815" y="404"/>
                  </a:lnTo>
                  <a:lnTo>
                    <a:pt x="1802" y="397"/>
                  </a:lnTo>
                  <a:lnTo>
                    <a:pt x="1781" y="382"/>
                  </a:lnTo>
                  <a:lnTo>
                    <a:pt x="1781" y="382"/>
                  </a:lnTo>
                  <a:lnTo>
                    <a:pt x="1767" y="373"/>
                  </a:lnTo>
                  <a:lnTo>
                    <a:pt x="1755" y="365"/>
                  </a:lnTo>
                  <a:lnTo>
                    <a:pt x="1744" y="360"/>
                  </a:lnTo>
                  <a:lnTo>
                    <a:pt x="1736" y="358"/>
                  </a:lnTo>
                  <a:lnTo>
                    <a:pt x="1724" y="354"/>
                  </a:lnTo>
                  <a:lnTo>
                    <a:pt x="1720" y="353"/>
                  </a:lnTo>
                  <a:lnTo>
                    <a:pt x="1720" y="353"/>
                  </a:lnTo>
                  <a:lnTo>
                    <a:pt x="1723" y="356"/>
                  </a:lnTo>
                  <a:lnTo>
                    <a:pt x="1725" y="360"/>
                  </a:lnTo>
                  <a:lnTo>
                    <a:pt x="1726" y="365"/>
                  </a:lnTo>
                  <a:lnTo>
                    <a:pt x="1728" y="370"/>
                  </a:lnTo>
                  <a:lnTo>
                    <a:pt x="1726" y="375"/>
                  </a:lnTo>
                  <a:lnTo>
                    <a:pt x="1724" y="380"/>
                  </a:lnTo>
                  <a:lnTo>
                    <a:pt x="1716" y="385"/>
                  </a:lnTo>
                  <a:lnTo>
                    <a:pt x="1716" y="385"/>
                  </a:lnTo>
                  <a:lnTo>
                    <a:pt x="1707" y="389"/>
                  </a:lnTo>
                  <a:lnTo>
                    <a:pt x="1695" y="392"/>
                  </a:lnTo>
                  <a:lnTo>
                    <a:pt x="1681" y="394"/>
                  </a:lnTo>
                  <a:lnTo>
                    <a:pt x="1663" y="396"/>
                  </a:lnTo>
                  <a:lnTo>
                    <a:pt x="1644" y="396"/>
                  </a:lnTo>
                  <a:lnTo>
                    <a:pt x="1622" y="396"/>
                  </a:lnTo>
                  <a:lnTo>
                    <a:pt x="1598" y="394"/>
                  </a:lnTo>
                  <a:lnTo>
                    <a:pt x="1573" y="392"/>
                  </a:lnTo>
                  <a:lnTo>
                    <a:pt x="1573" y="392"/>
                  </a:lnTo>
                  <a:lnTo>
                    <a:pt x="1548" y="388"/>
                  </a:lnTo>
                  <a:lnTo>
                    <a:pt x="1527" y="384"/>
                  </a:lnTo>
                  <a:lnTo>
                    <a:pt x="1511" y="379"/>
                  </a:lnTo>
                  <a:lnTo>
                    <a:pt x="1498" y="375"/>
                  </a:lnTo>
                  <a:lnTo>
                    <a:pt x="1488" y="370"/>
                  </a:lnTo>
                  <a:lnTo>
                    <a:pt x="1482" y="368"/>
                  </a:lnTo>
                  <a:lnTo>
                    <a:pt x="1478" y="364"/>
                  </a:lnTo>
                  <a:lnTo>
                    <a:pt x="1477" y="363"/>
                  </a:lnTo>
                  <a:lnTo>
                    <a:pt x="1477" y="363"/>
                  </a:lnTo>
                  <a:lnTo>
                    <a:pt x="1473" y="361"/>
                  </a:lnTo>
                  <a:lnTo>
                    <a:pt x="1463" y="361"/>
                  </a:lnTo>
                  <a:lnTo>
                    <a:pt x="1434" y="363"/>
                  </a:lnTo>
                  <a:lnTo>
                    <a:pt x="1391" y="365"/>
                  </a:lnTo>
                  <a:lnTo>
                    <a:pt x="1391" y="365"/>
                  </a:lnTo>
                  <a:lnTo>
                    <a:pt x="1391" y="372"/>
                  </a:lnTo>
                  <a:lnTo>
                    <a:pt x="1389" y="384"/>
                  </a:lnTo>
                  <a:lnTo>
                    <a:pt x="1388" y="392"/>
                  </a:lnTo>
                  <a:lnTo>
                    <a:pt x="1384" y="399"/>
                  </a:lnTo>
                  <a:lnTo>
                    <a:pt x="1379" y="407"/>
                  </a:lnTo>
                  <a:lnTo>
                    <a:pt x="1373" y="413"/>
                  </a:lnTo>
                  <a:lnTo>
                    <a:pt x="1373" y="413"/>
                  </a:lnTo>
                  <a:lnTo>
                    <a:pt x="1361" y="420"/>
                  </a:lnTo>
                  <a:lnTo>
                    <a:pt x="1350" y="423"/>
                  </a:lnTo>
                  <a:lnTo>
                    <a:pt x="1335" y="427"/>
                  </a:lnTo>
                  <a:lnTo>
                    <a:pt x="1320" y="430"/>
                  </a:lnTo>
                  <a:lnTo>
                    <a:pt x="1303" y="431"/>
                  </a:lnTo>
                  <a:lnTo>
                    <a:pt x="1287" y="431"/>
                  </a:lnTo>
                  <a:lnTo>
                    <a:pt x="1251" y="431"/>
                  </a:lnTo>
                  <a:lnTo>
                    <a:pt x="1217" y="429"/>
                  </a:lnTo>
                  <a:lnTo>
                    <a:pt x="1185" y="425"/>
                  </a:lnTo>
                  <a:lnTo>
                    <a:pt x="1159" y="421"/>
                  </a:lnTo>
                  <a:lnTo>
                    <a:pt x="1141" y="417"/>
                  </a:lnTo>
                  <a:lnTo>
                    <a:pt x="1141" y="417"/>
                  </a:lnTo>
                  <a:lnTo>
                    <a:pt x="1074" y="430"/>
                  </a:lnTo>
                  <a:lnTo>
                    <a:pt x="1074" y="430"/>
                  </a:lnTo>
                  <a:lnTo>
                    <a:pt x="938" y="456"/>
                  </a:lnTo>
                  <a:lnTo>
                    <a:pt x="828" y="477"/>
                  </a:lnTo>
                  <a:lnTo>
                    <a:pt x="778" y="484"/>
                  </a:lnTo>
                  <a:lnTo>
                    <a:pt x="740" y="491"/>
                  </a:lnTo>
                  <a:lnTo>
                    <a:pt x="740" y="491"/>
                  </a:lnTo>
                  <a:lnTo>
                    <a:pt x="681" y="497"/>
                  </a:lnTo>
                  <a:lnTo>
                    <a:pt x="633" y="501"/>
                  </a:lnTo>
                  <a:lnTo>
                    <a:pt x="590" y="503"/>
                  </a:lnTo>
                  <a:lnTo>
                    <a:pt x="590" y="503"/>
                  </a:lnTo>
                  <a:lnTo>
                    <a:pt x="602" y="517"/>
                  </a:lnTo>
                  <a:lnTo>
                    <a:pt x="631" y="549"/>
                  </a:lnTo>
                  <a:lnTo>
                    <a:pt x="645" y="567"/>
                  </a:lnTo>
                  <a:lnTo>
                    <a:pt x="658" y="584"/>
                  </a:lnTo>
                  <a:lnTo>
                    <a:pt x="663" y="593"/>
                  </a:lnTo>
                  <a:lnTo>
                    <a:pt x="667" y="601"/>
                  </a:lnTo>
                  <a:lnTo>
                    <a:pt x="669" y="607"/>
                  </a:lnTo>
                  <a:lnTo>
                    <a:pt x="669" y="612"/>
                  </a:lnTo>
                  <a:lnTo>
                    <a:pt x="669" y="612"/>
                  </a:lnTo>
                  <a:lnTo>
                    <a:pt x="668" y="616"/>
                  </a:lnTo>
                  <a:lnTo>
                    <a:pt x="664" y="620"/>
                  </a:lnTo>
                  <a:lnTo>
                    <a:pt x="661" y="623"/>
                  </a:lnTo>
                  <a:lnTo>
                    <a:pt x="654" y="625"/>
                  </a:lnTo>
                  <a:lnTo>
                    <a:pt x="639" y="629"/>
                  </a:lnTo>
                  <a:lnTo>
                    <a:pt x="621" y="629"/>
                  </a:lnTo>
                  <a:lnTo>
                    <a:pt x="602" y="628"/>
                  </a:lnTo>
                  <a:lnTo>
                    <a:pt x="585" y="624"/>
                  </a:lnTo>
                  <a:lnTo>
                    <a:pt x="577" y="621"/>
                  </a:lnTo>
                  <a:lnTo>
                    <a:pt x="571" y="617"/>
                  </a:lnTo>
                  <a:lnTo>
                    <a:pt x="566" y="614"/>
                  </a:lnTo>
                  <a:lnTo>
                    <a:pt x="560" y="609"/>
                  </a:lnTo>
                  <a:lnTo>
                    <a:pt x="560" y="609"/>
                  </a:lnTo>
                  <a:lnTo>
                    <a:pt x="555" y="600"/>
                  </a:lnTo>
                  <a:lnTo>
                    <a:pt x="553" y="592"/>
                  </a:lnTo>
                  <a:lnTo>
                    <a:pt x="552" y="584"/>
                  </a:lnTo>
                  <a:lnTo>
                    <a:pt x="550" y="577"/>
                  </a:lnTo>
                  <a:lnTo>
                    <a:pt x="549" y="558"/>
                  </a:lnTo>
                  <a:lnTo>
                    <a:pt x="548" y="546"/>
                  </a:lnTo>
                  <a:lnTo>
                    <a:pt x="545" y="533"/>
                  </a:lnTo>
                  <a:lnTo>
                    <a:pt x="545" y="533"/>
                  </a:lnTo>
                  <a:lnTo>
                    <a:pt x="541" y="521"/>
                  </a:lnTo>
                  <a:lnTo>
                    <a:pt x="538" y="515"/>
                  </a:lnTo>
                  <a:lnTo>
                    <a:pt x="535" y="510"/>
                  </a:lnTo>
                  <a:lnTo>
                    <a:pt x="534" y="507"/>
                  </a:lnTo>
                  <a:lnTo>
                    <a:pt x="534" y="507"/>
                  </a:lnTo>
                  <a:lnTo>
                    <a:pt x="530" y="506"/>
                  </a:lnTo>
                  <a:lnTo>
                    <a:pt x="519" y="505"/>
                  </a:lnTo>
                  <a:lnTo>
                    <a:pt x="484" y="503"/>
                  </a:lnTo>
                  <a:lnTo>
                    <a:pt x="436" y="502"/>
                  </a:lnTo>
                  <a:lnTo>
                    <a:pt x="436" y="502"/>
                  </a:ln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13" name="Freeform 11">
              <a:extLst>
                <a:ext uri="{FF2B5EF4-FFF2-40B4-BE49-F238E27FC236}">
                  <a16:creationId xmlns:a16="http://schemas.microsoft.com/office/drawing/2014/main" id="{9FA316B7-8F59-4298-99A9-7E7BFDE7C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60" y="2396370"/>
              <a:ext cx="1536815" cy="925667"/>
            </a:xfrm>
            <a:custGeom>
              <a:avLst/>
              <a:gdLst>
                <a:gd name="T0" fmla="*/ 258 w 2663"/>
                <a:gd name="T1" fmla="*/ 460 h 1604"/>
                <a:gd name="T2" fmla="*/ 111 w 2663"/>
                <a:gd name="T3" fmla="*/ 517 h 1604"/>
                <a:gd name="T4" fmla="*/ 14 w 2663"/>
                <a:gd name="T5" fmla="*/ 583 h 1604"/>
                <a:gd name="T6" fmla="*/ 0 w 2663"/>
                <a:gd name="T7" fmla="*/ 614 h 1604"/>
                <a:gd name="T8" fmla="*/ 28 w 2663"/>
                <a:gd name="T9" fmla="*/ 655 h 1604"/>
                <a:gd name="T10" fmla="*/ 260 w 2663"/>
                <a:gd name="T11" fmla="*/ 962 h 1604"/>
                <a:gd name="T12" fmla="*/ 333 w 2663"/>
                <a:gd name="T13" fmla="*/ 1044 h 1604"/>
                <a:gd name="T14" fmla="*/ 383 w 2663"/>
                <a:gd name="T15" fmla="*/ 1151 h 1604"/>
                <a:gd name="T16" fmla="*/ 418 w 2663"/>
                <a:gd name="T17" fmla="*/ 1285 h 1604"/>
                <a:gd name="T18" fmla="*/ 447 w 2663"/>
                <a:gd name="T19" fmla="*/ 1349 h 1604"/>
                <a:gd name="T20" fmla="*/ 515 w 2663"/>
                <a:gd name="T21" fmla="*/ 1505 h 1604"/>
                <a:gd name="T22" fmla="*/ 588 w 2663"/>
                <a:gd name="T23" fmla="*/ 1588 h 1604"/>
                <a:gd name="T24" fmla="*/ 627 w 2663"/>
                <a:gd name="T25" fmla="*/ 1602 h 1604"/>
                <a:gd name="T26" fmla="*/ 760 w 2663"/>
                <a:gd name="T27" fmla="*/ 1595 h 1604"/>
                <a:gd name="T28" fmla="*/ 1000 w 2663"/>
                <a:gd name="T29" fmla="*/ 1546 h 1604"/>
                <a:gd name="T30" fmla="*/ 1081 w 2663"/>
                <a:gd name="T31" fmla="*/ 1532 h 1604"/>
                <a:gd name="T32" fmla="*/ 1228 w 2663"/>
                <a:gd name="T33" fmla="*/ 1460 h 1604"/>
                <a:gd name="T34" fmla="*/ 1459 w 2663"/>
                <a:gd name="T35" fmla="*/ 1294 h 1604"/>
                <a:gd name="T36" fmla="*/ 1536 w 2663"/>
                <a:gd name="T37" fmla="*/ 1219 h 1604"/>
                <a:gd name="T38" fmla="*/ 1590 w 2663"/>
                <a:gd name="T39" fmla="*/ 1166 h 1604"/>
                <a:gd name="T40" fmla="*/ 1643 w 2663"/>
                <a:gd name="T41" fmla="*/ 1155 h 1604"/>
                <a:gd name="T42" fmla="*/ 1770 w 2663"/>
                <a:gd name="T43" fmla="*/ 1173 h 1604"/>
                <a:gd name="T44" fmla="*/ 1798 w 2663"/>
                <a:gd name="T45" fmla="*/ 1160 h 1604"/>
                <a:gd name="T46" fmla="*/ 1838 w 2663"/>
                <a:gd name="T47" fmla="*/ 1109 h 1604"/>
                <a:gd name="T48" fmla="*/ 1833 w 2663"/>
                <a:gd name="T49" fmla="*/ 1066 h 1604"/>
                <a:gd name="T50" fmla="*/ 1860 w 2663"/>
                <a:gd name="T51" fmla="*/ 1036 h 1604"/>
                <a:gd name="T52" fmla="*/ 1950 w 2663"/>
                <a:gd name="T53" fmla="*/ 1052 h 1604"/>
                <a:gd name="T54" fmla="*/ 2048 w 2663"/>
                <a:gd name="T55" fmla="*/ 1105 h 1604"/>
                <a:gd name="T56" fmla="*/ 2330 w 2663"/>
                <a:gd name="T57" fmla="*/ 1228 h 1604"/>
                <a:gd name="T58" fmla="*/ 2534 w 2663"/>
                <a:gd name="T59" fmla="*/ 1299 h 1604"/>
                <a:gd name="T60" fmla="*/ 2655 w 2663"/>
                <a:gd name="T61" fmla="*/ 1321 h 1604"/>
                <a:gd name="T62" fmla="*/ 2662 w 2663"/>
                <a:gd name="T63" fmla="*/ 1312 h 1604"/>
                <a:gd name="T64" fmla="*/ 2572 w 2663"/>
                <a:gd name="T65" fmla="*/ 1266 h 1604"/>
                <a:gd name="T66" fmla="*/ 2335 w 2663"/>
                <a:gd name="T67" fmla="*/ 1167 h 1604"/>
                <a:gd name="T68" fmla="*/ 2146 w 2663"/>
                <a:gd name="T69" fmla="*/ 1073 h 1604"/>
                <a:gd name="T70" fmla="*/ 2086 w 2663"/>
                <a:gd name="T71" fmla="*/ 1022 h 1604"/>
                <a:gd name="T72" fmla="*/ 1955 w 2663"/>
                <a:gd name="T73" fmla="*/ 912 h 1604"/>
                <a:gd name="T74" fmla="*/ 1919 w 2663"/>
                <a:gd name="T75" fmla="*/ 866 h 1604"/>
                <a:gd name="T76" fmla="*/ 1887 w 2663"/>
                <a:gd name="T77" fmla="*/ 843 h 1604"/>
                <a:gd name="T78" fmla="*/ 1742 w 2663"/>
                <a:gd name="T79" fmla="*/ 838 h 1604"/>
                <a:gd name="T80" fmla="*/ 1794 w 2663"/>
                <a:gd name="T81" fmla="*/ 822 h 1604"/>
                <a:gd name="T82" fmla="*/ 1831 w 2663"/>
                <a:gd name="T83" fmla="*/ 789 h 1604"/>
                <a:gd name="T84" fmla="*/ 1809 w 2663"/>
                <a:gd name="T85" fmla="*/ 750 h 1604"/>
                <a:gd name="T86" fmla="*/ 1680 w 2663"/>
                <a:gd name="T87" fmla="*/ 589 h 1604"/>
                <a:gd name="T88" fmla="*/ 1598 w 2663"/>
                <a:gd name="T89" fmla="*/ 443 h 1604"/>
                <a:gd name="T90" fmla="*/ 1471 w 2663"/>
                <a:gd name="T91" fmla="*/ 270 h 1604"/>
                <a:gd name="T92" fmla="*/ 1328 w 2663"/>
                <a:gd name="T93" fmla="*/ 142 h 1604"/>
                <a:gd name="T94" fmla="*/ 1243 w 2663"/>
                <a:gd name="T95" fmla="*/ 95 h 1604"/>
                <a:gd name="T96" fmla="*/ 1035 w 2663"/>
                <a:gd name="T97" fmla="*/ 24 h 1604"/>
                <a:gd name="T98" fmla="*/ 870 w 2663"/>
                <a:gd name="T99" fmla="*/ 0 h 1604"/>
                <a:gd name="T100" fmla="*/ 766 w 2663"/>
                <a:gd name="T101" fmla="*/ 7 h 1604"/>
                <a:gd name="T102" fmla="*/ 724 w 2663"/>
                <a:gd name="T103" fmla="*/ 36 h 1604"/>
                <a:gd name="T104" fmla="*/ 651 w 2663"/>
                <a:gd name="T105" fmla="*/ 161 h 1604"/>
                <a:gd name="T106" fmla="*/ 572 w 2663"/>
                <a:gd name="T107" fmla="*/ 278 h 1604"/>
                <a:gd name="T108" fmla="*/ 500 w 2663"/>
                <a:gd name="T109" fmla="*/ 340 h 1604"/>
                <a:gd name="T110" fmla="*/ 333 w 2663"/>
                <a:gd name="T111" fmla="*/ 444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63" h="1604">
                  <a:moveTo>
                    <a:pt x="333" y="444"/>
                  </a:moveTo>
                  <a:lnTo>
                    <a:pt x="333" y="444"/>
                  </a:lnTo>
                  <a:lnTo>
                    <a:pt x="312" y="447"/>
                  </a:lnTo>
                  <a:lnTo>
                    <a:pt x="287" y="453"/>
                  </a:lnTo>
                  <a:lnTo>
                    <a:pt x="258" y="460"/>
                  </a:lnTo>
                  <a:lnTo>
                    <a:pt x="224" y="469"/>
                  </a:lnTo>
                  <a:lnTo>
                    <a:pt x="186" y="482"/>
                  </a:lnTo>
                  <a:lnTo>
                    <a:pt x="147" y="497"/>
                  </a:lnTo>
                  <a:lnTo>
                    <a:pt x="129" y="507"/>
                  </a:lnTo>
                  <a:lnTo>
                    <a:pt x="111" y="517"/>
                  </a:lnTo>
                  <a:lnTo>
                    <a:pt x="111" y="517"/>
                  </a:lnTo>
                  <a:lnTo>
                    <a:pt x="78" y="536"/>
                  </a:lnTo>
                  <a:lnTo>
                    <a:pt x="52" y="553"/>
                  </a:lnTo>
                  <a:lnTo>
                    <a:pt x="30" y="568"/>
                  </a:lnTo>
                  <a:lnTo>
                    <a:pt x="14" y="583"/>
                  </a:lnTo>
                  <a:lnTo>
                    <a:pt x="9" y="589"/>
                  </a:lnTo>
                  <a:lnTo>
                    <a:pt x="5" y="596"/>
                  </a:lnTo>
                  <a:lnTo>
                    <a:pt x="2" y="601"/>
                  </a:lnTo>
                  <a:lnTo>
                    <a:pt x="0" y="608"/>
                  </a:lnTo>
                  <a:lnTo>
                    <a:pt x="0" y="614"/>
                  </a:lnTo>
                  <a:lnTo>
                    <a:pt x="3" y="621"/>
                  </a:lnTo>
                  <a:lnTo>
                    <a:pt x="6" y="626"/>
                  </a:lnTo>
                  <a:lnTo>
                    <a:pt x="11" y="633"/>
                  </a:lnTo>
                  <a:lnTo>
                    <a:pt x="11" y="633"/>
                  </a:lnTo>
                  <a:lnTo>
                    <a:pt x="28" y="655"/>
                  </a:lnTo>
                  <a:lnTo>
                    <a:pt x="56" y="691"/>
                  </a:lnTo>
                  <a:lnTo>
                    <a:pt x="129" y="794"/>
                  </a:lnTo>
                  <a:lnTo>
                    <a:pt x="172" y="852"/>
                  </a:lnTo>
                  <a:lnTo>
                    <a:pt x="217" y="909"/>
                  </a:lnTo>
                  <a:lnTo>
                    <a:pt x="260" y="962"/>
                  </a:lnTo>
                  <a:lnTo>
                    <a:pt x="281" y="984"/>
                  </a:lnTo>
                  <a:lnTo>
                    <a:pt x="300" y="1005"/>
                  </a:lnTo>
                  <a:lnTo>
                    <a:pt x="300" y="1005"/>
                  </a:lnTo>
                  <a:lnTo>
                    <a:pt x="318" y="1024"/>
                  </a:lnTo>
                  <a:lnTo>
                    <a:pt x="333" y="1044"/>
                  </a:lnTo>
                  <a:lnTo>
                    <a:pt x="347" y="1065"/>
                  </a:lnTo>
                  <a:lnTo>
                    <a:pt x="358" y="1087"/>
                  </a:lnTo>
                  <a:lnTo>
                    <a:pt x="368" y="1108"/>
                  </a:lnTo>
                  <a:lnTo>
                    <a:pt x="376" y="1130"/>
                  </a:lnTo>
                  <a:lnTo>
                    <a:pt x="383" y="1151"/>
                  </a:lnTo>
                  <a:lnTo>
                    <a:pt x="389" y="1172"/>
                  </a:lnTo>
                  <a:lnTo>
                    <a:pt x="398" y="1210"/>
                  </a:lnTo>
                  <a:lnTo>
                    <a:pt x="405" y="1245"/>
                  </a:lnTo>
                  <a:lnTo>
                    <a:pt x="412" y="1274"/>
                  </a:lnTo>
                  <a:lnTo>
                    <a:pt x="418" y="1285"/>
                  </a:lnTo>
                  <a:lnTo>
                    <a:pt x="422" y="1294"/>
                  </a:lnTo>
                  <a:lnTo>
                    <a:pt x="422" y="1294"/>
                  </a:lnTo>
                  <a:lnTo>
                    <a:pt x="428" y="1303"/>
                  </a:lnTo>
                  <a:lnTo>
                    <a:pt x="433" y="1316"/>
                  </a:lnTo>
                  <a:lnTo>
                    <a:pt x="447" y="1349"/>
                  </a:lnTo>
                  <a:lnTo>
                    <a:pt x="464" y="1391"/>
                  </a:lnTo>
                  <a:lnTo>
                    <a:pt x="482" y="1435"/>
                  </a:lnTo>
                  <a:lnTo>
                    <a:pt x="493" y="1459"/>
                  </a:lnTo>
                  <a:lnTo>
                    <a:pt x="504" y="1482"/>
                  </a:lnTo>
                  <a:lnTo>
                    <a:pt x="515" y="1505"/>
                  </a:lnTo>
                  <a:lnTo>
                    <a:pt x="529" y="1525"/>
                  </a:lnTo>
                  <a:lnTo>
                    <a:pt x="541" y="1545"/>
                  </a:lnTo>
                  <a:lnTo>
                    <a:pt x="557" y="1561"/>
                  </a:lnTo>
                  <a:lnTo>
                    <a:pt x="572" y="1577"/>
                  </a:lnTo>
                  <a:lnTo>
                    <a:pt x="588" y="1588"/>
                  </a:lnTo>
                  <a:lnTo>
                    <a:pt x="588" y="1588"/>
                  </a:lnTo>
                  <a:lnTo>
                    <a:pt x="597" y="1592"/>
                  </a:lnTo>
                  <a:lnTo>
                    <a:pt x="606" y="1596"/>
                  </a:lnTo>
                  <a:lnTo>
                    <a:pt x="618" y="1599"/>
                  </a:lnTo>
                  <a:lnTo>
                    <a:pt x="627" y="1602"/>
                  </a:lnTo>
                  <a:lnTo>
                    <a:pt x="651" y="1604"/>
                  </a:lnTo>
                  <a:lnTo>
                    <a:pt x="676" y="1604"/>
                  </a:lnTo>
                  <a:lnTo>
                    <a:pt x="702" y="1603"/>
                  </a:lnTo>
                  <a:lnTo>
                    <a:pt x="731" y="1600"/>
                  </a:lnTo>
                  <a:lnTo>
                    <a:pt x="760" y="1595"/>
                  </a:lnTo>
                  <a:lnTo>
                    <a:pt x="790" y="1589"/>
                  </a:lnTo>
                  <a:lnTo>
                    <a:pt x="852" y="1575"/>
                  </a:lnTo>
                  <a:lnTo>
                    <a:pt x="913" y="1561"/>
                  </a:lnTo>
                  <a:lnTo>
                    <a:pt x="973" y="1550"/>
                  </a:lnTo>
                  <a:lnTo>
                    <a:pt x="1000" y="1546"/>
                  </a:lnTo>
                  <a:lnTo>
                    <a:pt x="1027" y="1543"/>
                  </a:lnTo>
                  <a:lnTo>
                    <a:pt x="1027" y="1543"/>
                  </a:lnTo>
                  <a:lnTo>
                    <a:pt x="1039" y="1542"/>
                  </a:lnTo>
                  <a:lnTo>
                    <a:pt x="1053" y="1539"/>
                  </a:lnTo>
                  <a:lnTo>
                    <a:pt x="1081" y="1532"/>
                  </a:lnTo>
                  <a:lnTo>
                    <a:pt x="1109" y="1523"/>
                  </a:lnTo>
                  <a:lnTo>
                    <a:pt x="1139" y="1510"/>
                  </a:lnTo>
                  <a:lnTo>
                    <a:pt x="1168" y="1495"/>
                  </a:lnTo>
                  <a:lnTo>
                    <a:pt x="1199" y="1478"/>
                  </a:lnTo>
                  <a:lnTo>
                    <a:pt x="1228" y="1460"/>
                  </a:lnTo>
                  <a:lnTo>
                    <a:pt x="1258" y="1441"/>
                  </a:lnTo>
                  <a:lnTo>
                    <a:pt x="1317" y="1401"/>
                  </a:lnTo>
                  <a:lnTo>
                    <a:pt x="1371" y="1362"/>
                  </a:lnTo>
                  <a:lnTo>
                    <a:pt x="1459" y="1294"/>
                  </a:lnTo>
                  <a:lnTo>
                    <a:pt x="1459" y="1294"/>
                  </a:lnTo>
                  <a:lnTo>
                    <a:pt x="1476" y="1281"/>
                  </a:lnTo>
                  <a:lnTo>
                    <a:pt x="1491" y="1267"/>
                  </a:lnTo>
                  <a:lnTo>
                    <a:pt x="1504" y="1255"/>
                  </a:lnTo>
                  <a:lnTo>
                    <a:pt x="1516" y="1242"/>
                  </a:lnTo>
                  <a:lnTo>
                    <a:pt x="1536" y="1219"/>
                  </a:lnTo>
                  <a:lnTo>
                    <a:pt x="1554" y="1197"/>
                  </a:lnTo>
                  <a:lnTo>
                    <a:pt x="1562" y="1188"/>
                  </a:lnTo>
                  <a:lnTo>
                    <a:pt x="1570" y="1180"/>
                  </a:lnTo>
                  <a:lnTo>
                    <a:pt x="1579" y="1172"/>
                  </a:lnTo>
                  <a:lnTo>
                    <a:pt x="1590" y="1166"/>
                  </a:lnTo>
                  <a:lnTo>
                    <a:pt x="1601" y="1160"/>
                  </a:lnTo>
                  <a:lnTo>
                    <a:pt x="1612" y="1158"/>
                  </a:lnTo>
                  <a:lnTo>
                    <a:pt x="1627" y="1155"/>
                  </a:lnTo>
                  <a:lnTo>
                    <a:pt x="1643" y="1155"/>
                  </a:lnTo>
                  <a:lnTo>
                    <a:pt x="1643" y="1155"/>
                  </a:lnTo>
                  <a:lnTo>
                    <a:pt x="1673" y="1156"/>
                  </a:lnTo>
                  <a:lnTo>
                    <a:pt x="1699" y="1160"/>
                  </a:lnTo>
                  <a:lnTo>
                    <a:pt x="1740" y="1169"/>
                  </a:lnTo>
                  <a:lnTo>
                    <a:pt x="1755" y="1172"/>
                  </a:lnTo>
                  <a:lnTo>
                    <a:pt x="1770" y="1173"/>
                  </a:lnTo>
                  <a:lnTo>
                    <a:pt x="1777" y="1172"/>
                  </a:lnTo>
                  <a:lnTo>
                    <a:pt x="1784" y="1169"/>
                  </a:lnTo>
                  <a:lnTo>
                    <a:pt x="1791" y="1165"/>
                  </a:lnTo>
                  <a:lnTo>
                    <a:pt x="1798" y="1160"/>
                  </a:lnTo>
                  <a:lnTo>
                    <a:pt x="1798" y="1160"/>
                  </a:lnTo>
                  <a:lnTo>
                    <a:pt x="1810" y="1149"/>
                  </a:lnTo>
                  <a:lnTo>
                    <a:pt x="1821" y="1140"/>
                  </a:lnTo>
                  <a:lnTo>
                    <a:pt x="1830" y="1129"/>
                  </a:lnTo>
                  <a:lnTo>
                    <a:pt x="1834" y="1119"/>
                  </a:lnTo>
                  <a:lnTo>
                    <a:pt x="1838" y="1109"/>
                  </a:lnTo>
                  <a:lnTo>
                    <a:pt x="1840" y="1101"/>
                  </a:lnTo>
                  <a:lnTo>
                    <a:pt x="1838" y="1091"/>
                  </a:lnTo>
                  <a:lnTo>
                    <a:pt x="1837" y="1083"/>
                  </a:lnTo>
                  <a:lnTo>
                    <a:pt x="1837" y="1083"/>
                  </a:lnTo>
                  <a:lnTo>
                    <a:pt x="1833" y="1066"/>
                  </a:lnTo>
                  <a:lnTo>
                    <a:pt x="1831" y="1052"/>
                  </a:lnTo>
                  <a:lnTo>
                    <a:pt x="1831" y="1038"/>
                  </a:lnTo>
                  <a:lnTo>
                    <a:pt x="1831" y="1038"/>
                  </a:lnTo>
                  <a:lnTo>
                    <a:pt x="1845" y="1037"/>
                  </a:lnTo>
                  <a:lnTo>
                    <a:pt x="1860" y="1036"/>
                  </a:lnTo>
                  <a:lnTo>
                    <a:pt x="1878" y="1036"/>
                  </a:lnTo>
                  <a:lnTo>
                    <a:pt x="1902" y="1038"/>
                  </a:lnTo>
                  <a:lnTo>
                    <a:pt x="1925" y="1044"/>
                  </a:lnTo>
                  <a:lnTo>
                    <a:pt x="1938" y="1048"/>
                  </a:lnTo>
                  <a:lnTo>
                    <a:pt x="1950" y="1052"/>
                  </a:lnTo>
                  <a:lnTo>
                    <a:pt x="1963" y="1059"/>
                  </a:lnTo>
                  <a:lnTo>
                    <a:pt x="1975" y="1066"/>
                  </a:lnTo>
                  <a:lnTo>
                    <a:pt x="1975" y="1066"/>
                  </a:lnTo>
                  <a:lnTo>
                    <a:pt x="2006" y="1084"/>
                  </a:lnTo>
                  <a:lnTo>
                    <a:pt x="2048" y="1105"/>
                  </a:lnTo>
                  <a:lnTo>
                    <a:pt x="2096" y="1129"/>
                  </a:lnTo>
                  <a:lnTo>
                    <a:pt x="2152" y="1155"/>
                  </a:lnTo>
                  <a:lnTo>
                    <a:pt x="2211" y="1180"/>
                  </a:lnTo>
                  <a:lnTo>
                    <a:pt x="2271" y="1205"/>
                  </a:lnTo>
                  <a:lnTo>
                    <a:pt x="2330" y="1228"/>
                  </a:lnTo>
                  <a:lnTo>
                    <a:pt x="2386" y="1249"/>
                  </a:lnTo>
                  <a:lnTo>
                    <a:pt x="2386" y="1249"/>
                  </a:lnTo>
                  <a:lnTo>
                    <a:pt x="2439" y="1267"/>
                  </a:lnTo>
                  <a:lnTo>
                    <a:pt x="2489" y="1284"/>
                  </a:lnTo>
                  <a:lnTo>
                    <a:pt x="2534" y="1299"/>
                  </a:lnTo>
                  <a:lnTo>
                    <a:pt x="2576" y="1310"/>
                  </a:lnTo>
                  <a:lnTo>
                    <a:pt x="2611" y="1319"/>
                  </a:lnTo>
                  <a:lnTo>
                    <a:pt x="2638" y="1321"/>
                  </a:lnTo>
                  <a:lnTo>
                    <a:pt x="2648" y="1323"/>
                  </a:lnTo>
                  <a:lnTo>
                    <a:pt x="2655" y="1321"/>
                  </a:lnTo>
                  <a:lnTo>
                    <a:pt x="2661" y="1320"/>
                  </a:lnTo>
                  <a:lnTo>
                    <a:pt x="2663" y="1316"/>
                  </a:lnTo>
                  <a:lnTo>
                    <a:pt x="2663" y="1316"/>
                  </a:lnTo>
                  <a:lnTo>
                    <a:pt x="2663" y="1313"/>
                  </a:lnTo>
                  <a:lnTo>
                    <a:pt x="2662" y="1312"/>
                  </a:lnTo>
                  <a:lnTo>
                    <a:pt x="2658" y="1306"/>
                  </a:lnTo>
                  <a:lnTo>
                    <a:pt x="2649" y="1301"/>
                  </a:lnTo>
                  <a:lnTo>
                    <a:pt x="2640" y="1295"/>
                  </a:lnTo>
                  <a:lnTo>
                    <a:pt x="2609" y="1281"/>
                  </a:lnTo>
                  <a:lnTo>
                    <a:pt x="2572" y="1266"/>
                  </a:lnTo>
                  <a:lnTo>
                    <a:pt x="2479" y="1231"/>
                  </a:lnTo>
                  <a:lnTo>
                    <a:pt x="2429" y="1210"/>
                  </a:lnTo>
                  <a:lnTo>
                    <a:pt x="2380" y="1188"/>
                  </a:lnTo>
                  <a:lnTo>
                    <a:pt x="2380" y="1188"/>
                  </a:lnTo>
                  <a:lnTo>
                    <a:pt x="2335" y="1167"/>
                  </a:lnTo>
                  <a:lnTo>
                    <a:pt x="2292" y="1148"/>
                  </a:lnTo>
                  <a:lnTo>
                    <a:pt x="2251" y="1130"/>
                  </a:lnTo>
                  <a:lnTo>
                    <a:pt x="2215" y="1112"/>
                  </a:lnTo>
                  <a:lnTo>
                    <a:pt x="2179" y="1094"/>
                  </a:lnTo>
                  <a:lnTo>
                    <a:pt x="2146" y="1073"/>
                  </a:lnTo>
                  <a:lnTo>
                    <a:pt x="2131" y="1062"/>
                  </a:lnTo>
                  <a:lnTo>
                    <a:pt x="2116" y="1049"/>
                  </a:lnTo>
                  <a:lnTo>
                    <a:pt x="2100" y="1036"/>
                  </a:lnTo>
                  <a:lnTo>
                    <a:pt x="2086" y="1022"/>
                  </a:lnTo>
                  <a:lnTo>
                    <a:pt x="2086" y="1022"/>
                  </a:lnTo>
                  <a:lnTo>
                    <a:pt x="2059" y="994"/>
                  </a:lnTo>
                  <a:lnTo>
                    <a:pt x="2032" y="970"/>
                  </a:lnTo>
                  <a:lnTo>
                    <a:pt x="2007" y="950"/>
                  </a:lnTo>
                  <a:lnTo>
                    <a:pt x="1985" y="934"/>
                  </a:lnTo>
                  <a:lnTo>
                    <a:pt x="1955" y="912"/>
                  </a:lnTo>
                  <a:lnTo>
                    <a:pt x="1942" y="905"/>
                  </a:lnTo>
                  <a:lnTo>
                    <a:pt x="1942" y="905"/>
                  </a:lnTo>
                  <a:lnTo>
                    <a:pt x="1938" y="897"/>
                  </a:lnTo>
                  <a:lnTo>
                    <a:pt x="1927" y="876"/>
                  </a:lnTo>
                  <a:lnTo>
                    <a:pt x="1919" y="866"/>
                  </a:lnTo>
                  <a:lnTo>
                    <a:pt x="1912" y="857"/>
                  </a:lnTo>
                  <a:lnTo>
                    <a:pt x="1905" y="848"/>
                  </a:lnTo>
                  <a:lnTo>
                    <a:pt x="1898" y="844"/>
                  </a:lnTo>
                  <a:lnTo>
                    <a:pt x="1898" y="844"/>
                  </a:lnTo>
                  <a:lnTo>
                    <a:pt x="1887" y="843"/>
                  </a:lnTo>
                  <a:lnTo>
                    <a:pt x="1867" y="841"/>
                  </a:lnTo>
                  <a:lnTo>
                    <a:pt x="1813" y="840"/>
                  </a:lnTo>
                  <a:lnTo>
                    <a:pt x="1742" y="838"/>
                  </a:lnTo>
                  <a:lnTo>
                    <a:pt x="1742" y="838"/>
                  </a:lnTo>
                  <a:lnTo>
                    <a:pt x="1742" y="838"/>
                  </a:lnTo>
                  <a:lnTo>
                    <a:pt x="1742" y="838"/>
                  </a:lnTo>
                  <a:lnTo>
                    <a:pt x="1749" y="837"/>
                  </a:lnTo>
                  <a:lnTo>
                    <a:pt x="1762" y="834"/>
                  </a:lnTo>
                  <a:lnTo>
                    <a:pt x="1777" y="829"/>
                  </a:lnTo>
                  <a:lnTo>
                    <a:pt x="1794" y="822"/>
                  </a:lnTo>
                  <a:lnTo>
                    <a:pt x="1809" y="814"/>
                  </a:lnTo>
                  <a:lnTo>
                    <a:pt x="1823" y="804"/>
                  </a:lnTo>
                  <a:lnTo>
                    <a:pt x="1827" y="800"/>
                  </a:lnTo>
                  <a:lnTo>
                    <a:pt x="1830" y="794"/>
                  </a:lnTo>
                  <a:lnTo>
                    <a:pt x="1831" y="789"/>
                  </a:lnTo>
                  <a:lnTo>
                    <a:pt x="1831" y="783"/>
                  </a:lnTo>
                  <a:lnTo>
                    <a:pt x="1831" y="783"/>
                  </a:lnTo>
                  <a:lnTo>
                    <a:pt x="1828" y="776"/>
                  </a:lnTo>
                  <a:lnTo>
                    <a:pt x="1824" y="769"/>
                  </a:lnTo>
                  <a:lnTo>
                    <a:pt x="1809" y="750"/>
                  </a:lnTo>
                  <a:lnTo>
                    <a:pt x="1766" y="700"/>
                  </a:lnTo>
                  <a:lnTo>
                    <a:pt x="1740" y="671"/>
                  </a:lnTo>
                  <a:lnTo>
                    <a:pt x="1715" y="639"/>
                  </a:lnTo>
                  <a:lnTo>
                    <a:pt x="1691" y="605"/>
                  </a:lnTo>
                  <a:lnTo>
                    <a:pt x="1680" y="589"/>
                  </a:lnTo>
                  <a:lnTo>
                    <a:pt x="1670" y="572"/>
                  </a:lnTo>
                  <a:lnTo>
                    <a:pt x="1670" y="572"/>
                  </a:lnTo>
                  <a:lnTo>
                    <a:pt x="1648" y="530"/>
                  </a:lnTo>
                  <a:lnTo>
                    <a:pt x="1616" y="475"/>
                  </a:lnTo>
                  <a:lnTo>
                    <a:pt x="1598" y="443"/>
                  </a:lnTo>
                  <a:lnTo>
                    <a:pt x="1577" y="410"/>
                  </a:lnTo>
                  <a:lnTo>
                    <a:pt x="1554" y="375"/>
                  </a:lnTo>
                  <a:lnTo>
                    <a:pt x="1527" y="340"/>
                  </a:lnTo>
                  <a:lnTo>
                    <a:pt x="1501" y="304"/>
                  </a:lnTo>
                  <a:lnTo>
                    <a:pt x="1471" y="270"/>
                  </a:lnTo>
                  <a:lnTo>
                    <a:pt x="1439" y="235"/>
                  </a:lnTo>
                  <a:lnTo>
                    <a:pt x="1404" y="202"/>
                  </a:lnTo>
                  <a:lnTo>
                    <a:pt x="1367" y="171"/>
                  </a:lnTo>
                  <a:lnTo>
                    <a:pt x="1347" y="156"/>
                  </a:lnTo>
                  <a:lnTo>
                    <a:pt x="1328" y="142"/>
                  </a:lnTo>
                  <a:lnTo>
                    <a:pt x="1308" y="129"/>
                  </a:lnTo>
                  <a:lnTo>
                    <a:pt x="1286" y="117"/>
                  </a:lnTo>
                  <a:lnTo>
                    <a:pt x="1265" y="106"/>
                  </a:lnTo>
                  <a:lnTo>
                    <a:pt x="1243" y="95"/>
                  </a:lnTo>
                  <a:lnTo>
                    <a:pt x="1243" y="95"/>
                  </a:lnTo>
                  <a:lnTo>
                    <a:pt x="1199" y="75"/>
                  </a:lnTo>
                  <a:lnTo>
                    <a:pt x="1156" y="60"/>
                  </a:lnTo>
                  <a:lnTo>
                    <a:pt x="1114" y="45"/>
                  </a:lnTo>
                  <a:lnTo>
                    <a:pt x="1074" y="34"/>
                  </a:lnTo>
                  <a:lnTo>
                    <a:pt x="1035" y="24"/>
                  </a:lnTo>
                  <a:lnTo>
                    <a:pt x="998" y="16"/>
                  </a:lnTo>
                  <a:lnTo>
                    <a:pt x="963" y="10"/>
                  </a:lnTo>
                  <a:lnTo>
                    <a:pt x="930" y="4"/>
                  </a:lnTo>
                  <a:lnTo>
                    <a:pt x="899" y="2"/>
                  </a:lnTo>
                  <a:lnTo>
                    <a:pt x="870" y="0"/>
                  </a:lnTo>
                  <a:lnTo>
                    <a:pt x="844" y="0"/>
                  </a:lnTo>
                  <a:lnTo>
                    <a:pt x="820" y="0"/>
                  </a:lnTo>
                  <a:lnTo>
                    <a:pt x="799" y="2"/>
                  </a:lnTo>
                  <a:lnTo>
                    <a:pt x="781" y="4"/>
                  </a:lnTo>
                  <a:lnTo>
                    <a:pt x="766" y="7"/>
                  </a:lnTo>
                  <a:lnTo>
                    <a:pt x="755" y="11"/>
                  </a:lnTo>
                  <a:lnTo>
                    <a:pt x="755" y="11"/>
                  </a:lnTo>
                  <a:lnTo>
                    <a:pt x="745" y="17"/>
                  </a:lnTo>
                  <a:lnTo>
                    <a:pt x="735" y="25"/>
                  </a:lnTo>
                  <a:lnTo>
                    <a:pt x="724" y="36"/>
                  </a:lnTo>
                  <a:lnTo>
                    <a:pt x="715" y="49"/>
                  </a:lnTo>
                  <a:lnTo>
                    <a:pt x="705" y="64"/>
                  </a:lnTo>
                  <a:lnTo>
                    <a:pt x="695" y="82"/>
                  </a:lnTo>
                  <a:lnTo>
                    <a:pt x="674" y="120"/>
                  </a:lnTo>
                  <a:lnTo>
                    <a:pt x="651" y="161"/>
                  </a:lnTo>
                  <a:lnTo>
                    <a:pt x="627" y="203"/>
                  </a:lnTo>
                  <a:lnTo>
                    <a:pt x="615" y="222"/>
                  </a:lnTo>
                  <a:lnTo>
                    <a:pt x="601" y="242"/>
                  </a:lnTo>
                  <a:lnTo>
                    <a:pt x="587" y="261"/>
                  </a:lnTo>
                  <a:lnTo>
                    <a:pt x="572" y="278"/>
                  </a:lnTo>
                  <a:lnTo>
                    <a:pt x="572" y="278"/>
                  </a:lnTo>
                  <a:lnTo>
                    <a:pt x="555" y="295"/>
                  </a:lnTo>
                  <a:lnTo>
                    <a:pt x="539" y="310"/>
                  </a:lnTo>
                  <a:lnTo>
                    <a:pt x="519" y="325"/>
                  </a:lnTo>
                  <a:lnTo>
                    <a:pt x="500" y="340"/>
                  </a:lnTo>
                  <a:lnTo>
                    <a:pt x="461" y="369"/>
                  </a:lnTo>
                  <a:lnTo>
                    <a:pt x="422" y="394"/>
                  </a:lnTo>
                  <a:lnTo>
                    <a:pt x="387" y="415"/>
                  </a:lnTo>
                  <a:lnTo>
                    <a:pt x="360" y="431"/>
                  </a:lnTo>
                  <a:lnTo>
                    <a:pt x="333" y="444"/>
                  </a:lnTo>
                  <a:lnTo>
                    <a:pt x="333" y="44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2698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792D6A2D-7A42-48E9-8266-C681944DD1BF}"/>
              </a:ext>
            </a:extLst>
          </p:cNvPr>
          <p:cNvGrpSpPr/>
          <p:nvPr/>
        </p:nvGrpSpPr>
        <p:grpSpPr>
          <a:xfrm>
            <a:off x="795359" y="949493"/>
            <a:ext cx="2447882" cy="2447882"/>
            <a:chOff x="2362200" y="1358900"/>
            <a:chExt cx="1993900" cy="1993900"/>
          </a:xfrm>
        </p:grpSpPr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934BCE56-8D3B-456C-96E2-EBBFCB2E5436}"/>
                </a:ext>
              </a:extLst>
            </p:cNvPr>
            <p:cNvSpPr/>
            <p:nvPr/>
          </p:nvSpPr>
          <p:spPr>
            <a:xfrm>
              <a:off x="2362200" y="1358900"/>
              <a:ext cx="1993900" cy="1993900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A90D712C-3DB3-4923-B57E-AF220599E5C1}"/>
                </a:ext>
              </a:extLst>
            </p:cNvPr>
            <p:cNvSpPr/>
            <p:nvPr/>
          </p:nvSpPr>
          <p:spPr>
            <a:xfrm>
              <a:off x="2622550" y="1460094"/>
              <a:ext cx="1295400" cy="1791512"/>
            </a:xfrm>
            <a:custGeom>
              <a:avLst/>
              <a:gdLst>
                <a:gd name="connsiteX0" fmla="*/ 762000 w 3581400"/>
                <a:gd name="connsiteY0" fmla="*/ 4953000 h 4953000"/>
                <a:gd name="connsiteX1" fmla="*/ 1155700 w 3581400"/>
                <a:gd name="connsiteY1" fmla="*/ 4794250 h 4953000"/>
                <a:gd name="connsiteX2" fmla="*/ 1308100 w 3581400"/>
                <a:gd name="connsiteY2" fmla="*/ 4813300 h 4953000"/>
                <a:gd name="connsiteX3" fmla="*/ 1435100 w 3581400"/>
                <a:gd name="connsiteY3" fmla="*/ 4787900 h 4953000"/>
                <a:gd name="connsiteX4" fmla="*/ 1644650 w 3581400"/>
                <a:gd name="connsiteY4" fmla="*/ 4648200 h 4953000"/>
                <a:gd name="connsiteX5" fmla="*/ 1727200 w 3581400"/>
                <a:gd name="connsiteY5" fmla="*/ 4546600 h 4953000"/>
                <a:gd name="connsiteX6" fmla="*/ 2095500 w 3581400"/>
                <a:gd name="connsiteY6" fmla="*/ 4330700 h 4953000"/>
                <a:gd name="connsiteX7" fmla="*/ 2209800 w 3581400"/>
                <a:gd name="connsiteY7" fmla="*/ 4305300 h 4953000"/>
                <a:gd name="connsiteX8" fmla="*/ 2355850 w 3581400"/>
                <a:gd name="connsiteY8" fmla="*/ 4203700 h 4953000"/>
                <a:gd name="connsiteX9" fmla="*/ 2476500 w 3581400"/>
                <a:gd name="connsiteY9" fmla="*/ 4178300 h 4953000"/>
                <a:gd name="connsiteX10" fmla="*/ 2736850 w 3581400"/>
                <a:gd name="connsiteY10" fmla="*/ 4076700 h 4953000"/>
                <a:gd name="connsiteX11" fmla="*/ 2870200 w 3581400"/>
                <a:gd name="connsiteY11" fmla="*/ 4051300 h 4953000"/>
                <a:gd name="connsiteX12" fmla="*/ 2927350 w 3581400"/>
                <a:gd name="connsiteY12" fmla="*/ 3956050 h 4953000"/>
                <a:gd name="connsiteX13" fmla="*/ 2863850 w 3581400"/>
                <a:gd name="connsiteY13" fmla="*/ 3930650 h 4953000"/>
                <a:gd name="connsiteX14" fmla="*/ 2838450 w 3581400"/>
                <a:gd name="connsiteY14" fmla="*/ 3721100 h 4953000"/>
                <a:gd name="connsiteX15" fmla="*/ 2863850 w 3581400"/>
                <a:gd name="connsiteY15" fmla="*/ 3695700 h 4953000"/>
                <a:gd name="connsiteX16" fmla="*/ 2844800 w 3581400"/>
                <a:gd name="connsiteY16" fmla="*/ 3644900 h 4953000"/>
                <a:gd name="connsiteX17" fmla="*/ 2622550 w 3581400"/>
                <a:gd name="connsiteY17" fmla="*/ 3549650 h 4953000"/>
                <a:gd name="connsiteX18" fmla="*/ 2552700 w 3581400"/>
                <a:gd name="connsiteY18" fmla="*/ 3448050 h 4953000"/>
                <a:gd name="connsiteX19" fmla="*/ 2552700 w 3581400"/>
                <a:gd name="connsiteY19" fmla="*/ 3352800 h 4953000"/>
                <a:gd name="connsiteX20" fmla="*/ 2508250 w 3581400"/>
                <a:gd name="connsiteY20" fmla="*/ 3295650 h 4953000"/>
                <a:gd name="connsiteX21" fmla="*/ 2514600 w 3581400"/>
                <a:gd name="connsiteY21" fmla="*/ 3200400 h 4953000"/>
                <a:gd name="connsiteX22" fmla="*/ 2482850 w 3581400"/>
                <a:gd name="connsiteY22" fmla="*/ 3136900 h 4953000"/>
                <a:gd name="connsiteX23" fmla="*/ 2406650 w 3581400"/>
                <a:gd name="connsiteY23" fmla="*/ 3136900 h 4953000"/>
                <a:gd name="connsiteX24" fmla="*/ 2336800 w 3581400"/>
                <a:gd name="connsiteY24" fmla="*/ 3016250 h 4953000"/>
                <a:gd name="connsiteX25" fmla="*/ 2362200 w 3581400"/>
                <a:gd name="connsiteY25" fmla="*/ 2813050 h 4953000"/>
                <a:gd name="connsiteX26" fmla="*/ 2317750 w 3581400"/>
                <a:gd name="connsiteY26" fmla="*/ 2635250 h 4953000"/>
                <a:gd name="connsiteX27" fmla="*/ 2374900 w 3581400"/>
                <a:gd name="connsiteY27" fmla="*/ 2362200 h 4953000"/>
                <a:gd name="connsiteX28" fmla="*/ 2368550 w 3581400"/>
                <a:gd name="connsiteY28" fmla="*/ 2305050 h 4953000"/>
                <a:gd name="connsiteX29" fmla="*/ 2413000 w 3581400"/>
                <a:gd name="connsiteY29" fmla="*/ 2209800 h 4953000"/>
                <a:gd name="connsiteX30" fmla="*/ 2470150 w 3581400"/>
                <a:gd name="connsiteY30" fmla="*/ 2152650 h 4953000"/>
                <a:gd name="connsiteX31" fmla="*/ 2476500 w 3581400"/>
                <a:gd name="connsiteY31" fmla="*/ 2114550 h 4953000"/>
                <a:gd name="connsiteX32" fmla="*/ 2457450 w 3581400"/>
                <a:gd name="connsiteY32" fmla="*/ 2101850 h 4953000"/>
                <a:gd name="connsiteX33" fmla="*/ 2476500 w 3581400"/>
                <a:gd name="connsiteY33" fmla="*/ 2044700 h 4953000"/>
                <a:gd name="connsiteX34" fmla="*/ 2527300 w 3581400"/>
                <a:gd name="connsiteY34" fmla="*/ 2044700 h 4953000"/>
                <a:gd name="connsiteX35" fmla="*/ 2755900 w 3581400"/>
                <a:gd name="connsiteY35" fmla="*/ 1778000 h 4953000"/>
                <a:gd name="connsiteX36" fmla="*/ 2768600 w 3581400"/>
                <a:gd name="connsiteY36" fmla="*/ 1651000 h 4953000"/>
                <a:gd name="connsiteX37" fmla="*/ 2971800 w 3581400"/>
                <a:gd name="connsiteY37" fmla="*/ 1365250 h 4953000"/>
                <a:gd name="connsiteX38" fmla="*/ 3105150 w 3581400"/>
                <a:gd name="connsiteY38" fmla="*/ 1301750 h 4953000"/>
                <a:gd name="connsiteX39" fmla="*/ 3155950 w 3581400"/>
                <a:gd name="connsiteY39" fmla="*/ 1187450 h 4953000"/>
                <a:gd name="connsiteX40" fmla="*/ 3289300 w 3581400"/>
                <a:gd name="connsiteY40" fmla="*/ 1003300 h 4953000"/>
                <a:gd name="connsiteX41" fmla="*/ 3308350 w 3581400"/>
                <a:gd name="connsiteY41" fmla="*/ 723900 h 4953000"/>
                <a:gd name="connsiteX42" fmla="*/ 3416300 w 3581400"/>
                <a:gd name="connsiteY42" fmla="*/ 660400 h 4953000"/>
                <a:gd name="connsiteX43" fmla="*/ 3581400 w 3581400"/>
                <a:gd name="connsiteY43" fmla="*/ 419100 h 4953000"/>
                <a:gd name="connsiteX44" fmla="*/ 3556000 w 3581400"/>
                <a:gd name="connsiteY44" fmla="*/ 222250 h 4953000"/>
                <a:gd name="connsiteX45" fmla="*/ 3524250 w 3581400"/>
                <a:gd name="connsiteY45" fmla="*/ 215900 h 4953000"/>
                <a:gd name="connsiteX46" fmla="*/ 3397250 w 3581400"/>
                <a:gd name="connsiteY46" fmla="*/ 25400 h 4953000"/>
                <a:gd name="connsiteX47" fmla="*/ 3302000 w 3581400"/>
                <a:gd name="connsiteY47" fmla="*/ 0 h 4953000"/>
                <a:gd name="connsiteX48" fmla="*/ 3136900 w 3581400"/>
                <a:gd name="connsiteY48" fmla="*/ 82550 h 4953000"/>
                <a:gd name="connsiteX49" fmla="*/ 3022600 w 3581400"/>
                <a:gd name="connsiteY49" fmla="*/ 273050 h 4953000"/>
                <a:gd name="connsiteX50" fmla="*/ 2787650 w 3581400"/>
                <a:gd name="connsiteY50" fmla="*/ 628650 h 4953000"/>
                <a:gd name="connsiteX51" fmla="*/ 2717800 w 3581400"/>
                <a:gd name="connsiteY51" fmla="*/ 704850 h 4953000"/>
                <a:gd name="connsiteX52" fmla="*/ 2628900 w 3581400"/>
                <a:gd name="connsiteY52" fmla="*/ 704850 h 4953000"/>
                <a:gd name="connsiteX53" fmla="*/ 2495550 w 3581400"/>
                <a:gd name="connsiteY53" fmla="*/ 863600 h 4953000"/>
                <a:gd name="connsiteX54" fmla="*/ 2305050 w 3581400"/>
                <a:gd name="connsiteY54" fmla="*/ 908050 h 4953000"/>
                <a:gd name="connsiteX55" fmla="*/ 2222500 w 3581400"/>
                <a:gd name="connsiteY55" fmla="*/ 908050 h 4953000"/>
                <a:gd name="connsiteX56" fmla="*/ 2101850 w 3581400"/>
                <a:gd name="connsiteY56" fmla="*/ 1060450 h 4953000"/>
                <a:gd name="connsiteX57" fmla="*/ 2032000 w 3581400"/>
                <a:gd name="connsiteY57" fmla="*/ 1168400 h 4953000"/>
                <a:gd name="connsiteX58" fmla="*/ 1822450 w 3581400"/>
                <a:gd name="connsiteY58" fmla="*/ 1619250 h 4953000"/>
                <a:gd name="connsiteX59" fmla="*/ 1708150 w 3581400"/>
                <a:gd name="connsiteY59" fmla="*/ 1670050 h 4953000"/>
                <a:gd name="connsiteX60" fmla="*/ 1625600 w 3581400"/>
                <a:gd name="connsiteY60" fmla="*/ 1670050 h 4953000"/>
                <a:gd name="connsiteX61" fmla="*/ 1574800 w 3581400"/>
                <a:gd name="connsiteY61" fmla="*/ 1663700 h 4953000"/>
                <a:gd name="connsiteX62" fmla="*/ 1435100 w 3581400"/>
                <a:gd name="connsiteY62" fmla="*/ 1854200 h 4953000"/>
                <a:gd name="connsiteX63" fmla="*/ 1352550 w 3581400"/>
                <a:gd name="connsiteY63" fmla="*/ 1917700 h 4953000"/>
                <a:gd name="connsiteX64" fmla="*/ 1276350 w 3581400"/>
                <a:gd name="connsiteY64" fmla="*/ 2159000 h 4953000"/>
                <a:gd name="connsiteX65" fmla="*/ 1231900 w 3581400"/>
                <a:gd name="connsiteY65" fmla="*/ 2279650 h 4953000"/>
                <a:gd name="connsiteX66" fmla="*/ 1206500 w 3581400"/>
                <a:gd name="connsiteY66" fmla="*/ 2298700 h 4953000"/>
                <a:gd name="connsiteX67" fmla="*/ 1155700 w 3581400"/>
                <a:gd name="connsiteY67" fmla="*/ 2298700 h 4953000"/>
                <a:gd name="connsiteX68" fmla="*/ 1155700 w 3581400"/>
                <a:gd name="connsiteY68" fmla="*/ 2393950 h 4953000"/>
                <a:gd name="connsiteX69" fmla="*/ 1066800 w 3581400"/>
                <a:gd name="connsiteY69" fmla="*/ 2590800 h 4953000"/>
                <a:gd name="connsiteX70" fmla="*/ 1022350 w 3581400"/>
                <a:gd name="connsiteY70" fmla="*/ 2647950 h 4953000"/>
                <a:gd name="connsiteX71" fmla="*/ 939800 w 3581400"/>
                <a:gd name="connsiteY71" fmla="*/ 2609850 h 4953000"/>
                <a:gd name="connsiteX72" fmla="*/ 920750 w 3581400"/>
                <a:gd name="connsiteY72" fmla="*/ 2755900 h 4953000"/>
                <a:gd name="connsiteX73" fmla="*/ 819150 w 3581400"/>
                <a:gd name="connsiteY73" fmla="*/ 3016250 h 4953000"/>
                <a:gd name="connsiteX74" fmla="*/ 768350 w 3581400"/>
                <a:gd name="connsiteY74" fmla="*/ 3143250 h 4953000"/>
                <a:gd name="connsiteX75" fmla="*/ 717550 w 3581400"/>
                <a:gd name="connsiteY75" fmla="*/ 3263900 h 4953000"/>
                <a:gd name="connsiteX76" fmla="*/ 647700 w 3581400"/>
                <a:gd name="connsiteY76" fmla="*/ 3276600 h 4953000"/>
                <a:gd name="connsiteX77" fmla="*/ 596900 w 3581400"/>
                <a:gd name="connsiteY77" fmla="*/ 3352800 h 4953000"/>
                <a:gd name="connsiteX78" fmla="*/ 508000 w 3581400"/>
                <a:gd name="connsiteY78" fmla="*/ 3384550 h 4953000"/>
                <a:gd name="connsiteX79" fmla="*/ 469900 w 3581400"/>
                <a:gd name="connsiteY79" fmla="*/ 3352800 h 4953000"/>
                <a:gd name="connsiteX80" fmla="*/ 387350 w 3581400"/>
                <a:gd name="connsiteY80" fmla="*/ 3352800 h 4953000"/>
                <a:gd name="connsiteX81" fmla="*/ 323850 w 3581400"/>
                <a:gd name="connsiteY81" fmla="*/ 3289300 h 4953000"/>
                <a:gd name="connsiteX82" fmla="*/ 273050 w 3581400"/>
                <a:gd name="connsiteY82" fmla="*/ 3397250 h 4953000"/>
                <a:gd name="connsiteX83" fmla="*/ 203200 w 3581400"/>
                <a:gd name="connsiteY83" fmla="*/ 3441700 h 4953000"/>
                <a:gd name="connsiteX84" fmla="*/ 63500 w 3581400"/>
                <a:gd name="connsiteY84" fmla="*/ 3676650 h 4953000"/>
                <a:gd name="connsiteX85" fmla="*/ 0 w 3581400"/>
                <a:gd name="connsiteY85" fmla="*/ 3752850 h 4953000"/>
                <a:gd name="connsiteX86" fmla="*/ 57150 w 3581400"/>
                <a:gd name="connsiteY86" fmla="*/ 3784600 h 4953000"/>
                <a:gd name="connsiteX87" fmla="*/ 38100 w 3581400"/>
                <a:gd name="connsiteY87" fmla="*/ 3937000 h 4953000"/>
                <a:gd name="connsiteX88" fmla="*/ 133350 w 3581400"/>
                <a:gd name="connsiteY88" fmla="*/ 3968750 h 4953000"/>
                <a:gd name="connsiteX89" fmla="*/ 184150 w 3581400"/>
                <a:gd name="connsiteY89" fmla="*/ 4057650 h 4953000"/>
                <a:gd name="connsiteX90" fmla="*/ 203200 w 3581400"/>
                <a:gd name="connsiteY90" fmla="*/ 4121150 h 4953000"/>
                <a:gd name="connsiteX91" fmla="*/ 171450 w 3581400"/>
                <a:gd name="connsiteY91" fmla="*/ 4248150 h 4953000"/>
                <a:gd name="connsiteX92" fmla="*/ 190500 w 3581400"/>
                <a:gd name="connsiteY92" fmla="*/ 4292600 h 4953000"/>
                <a:gd name="connsiteX93" fmla="*/ 260350 w 3581400"/>
                <a:gd name="connsiteY93" fmla="*/ 4241800 h 4953000"/>
                <a:gd name="connsiteX94" fmla="*/ 349250 w 3581400"/>
                <a:gd name="connsiteY94" fmla="*/ 4241800 h 4953000"/>
                <a:gd name="connsiteX95" fmla="*/ 406400 w 3581400"/>
                <a:gd name="connsiteY95" fmla="*/ 4273550 h 4953000"/>
                <a:gd name="connsiteX96" fmla="*/ 438150 w 3581400"/>
                <a:gd name="connsiteY96" fmla="*/ 4311650 h 4953000"/>
                <a:gd name="connsiteX97" fmla="*/ 508000 w 3581400"/>
                <a:gd name="connsiteY97" fmla="*/ 4286250 h 4953000"/>
                <a:gd name="connsiteX98" fmla="*/ 476250 w 3581400"/>
                <a:gd name="connsiteY98" fmla="*/ 4235450 h 4953000"/>
                <a:gd name="connsiteX99" fmla="*/ 596900 w 3581400"/>
                <a:gd name="connsiteY99" fmla="*/ 4165600 h 4953000"/>
                <a:gd name="connsiteX100" fmla="*/ 641350 w 3581400"/>
                <a:gd name="connsiteY100" fmla="*/ 4165600 h 4953000"/>
                <a:gd name="connsiteX101" fmla="*/ 609600 w 3581400"/>
                <a:gd name="connsiteY101" fmla="*/ 4330700 h 4953000"/>
                <a:gd name="connsiteX102" fmla="*/ 609600 w 3581400"/>
                <a:gd name="connsiteY102" fmla="*/ 4330700 h 4953000"/>
                <a:gd name="connsiteX103" fmla="*/ 514350 w 3581400"/>
                <a:gd name="connsiteY103" fmla="*/ 4356100 h 4953000"/>
                <a:gd name="connsiteX104" fmla="*/ 488950 w 3581400"/>
                <a:gd name="connsiteY104" fmla="*/ 4445000 h 4953000"/>
                <a:gd name="connsiteX105" fmla="*/ 438150 w 3581400"/>
                <a:gd name="connsiteY105" fmla="*/ 4508500 h 4953000"/>
                <a:gd name="connsiteX106" fmla="*/ 444500 w 3581400"/>
                <a:gd name="connsiteY106" fmla="*/ 4603750 h 4953000"/>
                <a:gd name="connsiteX107" fmla="*/ 590550 w 3581400"/>
                <a:gd name="connsiteY107" fmla="*/ 4629150 h 4953000"/>
                <a:gd name="connsiteX108" fmla="*/ 723900 w 3581400"/>
                <a:gd name="connsiteY108" fmla="*/ 4730750 h 4953000"/>
                <a:gd name="connsiteX109" fmla="*/ 749300 w 3581400"/>
                <a:gd name="connsiteY109" fmla="*/ 4819650 h 4953000"/>
                <a:gd name="connsiteX110" fmla="*/ 704850 w 3581400"/>
                <a:gd name="connsiteY110" fmla="*/ 4927600 h 4953000"/>
                <a:gd name="connsiteX111" fmla="*/ 762000 w 3581400"/>
                <a:gd name="connsiteY111" fmla="*/ 4953000 h 495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3581400" h="4953000">
                  <a:moveTo>
                    <a:pt x="762000" y="4953000"/>
                  </a:moveTo>
                  <a:lnTo>
                    <a:pt x="1155700" y="4794250"/>
                  </a:lnTo>
                  <a:lnTo>
                    <a:pt x="1308100" y="4813300"/>
                  </a:lnTo>
                  <a:lnTo>
                    <a:pt x="1435100" y="4787900"/>
                  </a:lnTo>
                  <a:lnTo>
                    <a:pt x="1644650" y="4648200"/>
                  </a:lnTo>
                  <a:lnTo>
                    <a:pt x="1727200" y="4546600"/>
                  </a:lnTo>
                  <a:lnTo>
                    <a:pt x="2095500" y="4330700"/>
                  </a:lnTo>
                  <a:lnTo>
                    <a:pt x="2209800" y="4305300"/>
                  </a:lnTo>
                  <a:lnTo>
                    <a:pt x="2355850" y="4203700"/>
                  </a:lnTo>
                  <a:lnTo>
                    <a:pt x="2476500" y="4178300"/>
                  </a:lnTo>
                  <a:lnTo>
                    <a:pt x="2736850" y="4076700"/>
                  </a:lnTo>
                  <a:lnTo>
                    <a:pt x="2870200" y="4051300"/>
                  </a:lnTo>
                  <a:lnTo>
                    <a:pt x="2927350" y="3956050"/>
                  </a:lnTo>
                  <a:lnTo>
                    <a:pt x="2863850" y="3930650"/>
                  </a:lnTo>
                  <a:lnTo>
                    <a:pt x="2838450" y="3721100"/>
                  </a:lnTo>
                  <a:lnTo>
                    <a:pt x="2863850" y="3695700"/>
                  </a:lnTo>
                  <a:lnTo>
                    <a:pt x="2844800" y="3644900"/>
                  </a:lnTo>
                  <a:lnTo>
                    <a:pt x="2622550" y="3549650"/>
                  </a:lnTo>
                  <a:lnTo>
                    <a:pt x="2552700" y="3448050"/>
                  </a:lnTo>
                  <a:lnTo>
                    <a:pt x="2552700" y="3352800"/>
                  </a:lnTo>
                  <a:lnTo>
                    <a:pt x="2508250" y="3295650"/>
                  </a:lnTo>
                  <a:lnTo>
                    <a:pt x="2514600" y="3200400"/>
                  </a:lnTo>
                  <a:lnTo>
                    <a:pt x="2482850" y="3136900"/>
                  </a:lnTo>
                  <a:lnTo>
                    <a:pt x="2406650" y="3136900"/>
                  </a:lnTo>
                  <a:lnTo>
                    <a:pt x="2336800" y="3016250"/>
                  </a:lnTo>
                  <a:lnTo>
                    <a:pt x="2362200" y="2813050"/>
                  </a:lnTo>
                  <a:lnTo>
                    <a:pt x="2317750" y="2635250"/>
                  </a:lnTo>
                  <a:lnTo>
                    <a:pt x="2374900" y="2362200"/>
                  </a:lnTo>
                  <a:lnTo>
                    <a:pt x="2368550" y="2305050"/>
                  </a:lnTo>
                  <a:lnTo>
                    <a:pt x="2413000" y="2209800"/>
                  </a:lnTo>
                  <a:lnTo>
                    <a:pt x="2470150" y="2152650"/>
                  </a:lnTo>
                  <a:lnTo>
                    <a:pt x="2476500" y="2114550"/>
                  </a:lnTo>
                  <a:lnTo>
                    <a:pt x="2457450" y="2101850"/>
                  </a:lnTo>
                  <a:lnTo>
                    <a:pt x="2476500" y="2044700"/>
                  </a:lnTo>
                  <a:lnTo>
                    <a:pt x="2527300" y="2044700"/>
                  </a:lnTo>
                  <a:lnTo>
                    <a:pt x="2755900" y="1778000"/>
                  </a:lnTo>
                  <a:lnTo>
                    <a:pt x="2768600" y="1651000"/>
                  </a:lnTo>
                  <a:lnTo>
                    <a:pt x="2971800" y="1365250"/>
                  </a:lnTo>
                  <a:lnTo>
                    <a:pt x="3105150" y="1301750"/>
                  </a:lnTo>
                  <a:lnTo>
                    <a:pt x="3155950" y="1187450"/>
                  </a:lnTo>
                  <a:lnTo>
                    <a:pt x="3289300" y="1003300"/>
                  </a:lnTo>
                  <a:lnTo>
                    <a:pt x="3308350" y="723900"/>
                  </a:lnTo>
                  <a:lnTo>
                    <a:pt x="3416300" y="660400"/>
                  </a:lnTo>
                  <a:lnTo>
                    <a:pt x="3581400" y="419100"/>
                  </a:lnTo>
                  <a:lnTo>
                    <a:pt x="3556000" y="222250"/>
                  </a:lnTo>
                  <a:lnTo>
                    <a:pt x="3524250" y="215900"/>
                  </a:lnTo>
                  <a:lnTo>
                    <a:pt x="3397250" y="25400"/>
                  </a:lnTo>
                  <a:lnTo>
                    <a:pt x="3302000" y="0"/>
                  </a:lnTo>
                  <a:lnTo>
                    <a:pt x="3136900" y="82550"/>
                  </a:lnTo>
                  <a:lnTo>
                    <a:pt x="3022600" y="273050"/>
                  </a:lnTo>
                  <a:lnTo>
                    <a:pt x="2787650" y="628650"/>
                  </a:lnTo>
                  <a:lnTo>
                    <a:pt x="2717800" y="704850"/>
                  </a:lnTo>
                  <a:lnTo>
                    <a:pt x="2628900" y="704850"/>
                  </a:lnTo>
                  <a:lnTo>
                    <a:pt x="2495550" y="863600"/>
                  </a:lnTo>
                  <a:lnTo>
                    <a:pt x="2305050" y="908050"/>
                  </a:lnTo>
                  <a:lnTo>
                    <a:pt x="2222500" y="908050"/>
                  </a:lnTo>
                  <a:lnTo>
                    <a:pt x="2101850" y="1060450"/>
                  </a:lnTo>
                  <a:lnTo>
                    <a:pt x="2032000" y="1168400"/>
                  </a:lnTo>
                  <a:lnTo>
                    <a:pt x="1822450" y="1619250"/>
                  </a:lnTo>
                  <a:lnTo>
                    <a:pt x="1708150" y="1670050"/>
                  </a:lnTo>
                  <a:lnTo>
                    <a:pt x="1625600" y="1670050"/>
                  </a:lnTo>
                  <a:lnTo>
                    <a:pt x="1574800" y="1663700"/>
                  </a:lnTo>
                  <a:lnTo>
                    <a:pt x="1435100" y="1854200"/>
                  </a:lnTo>
                  <a:lnTo>
                    <a:pt x="1352550" y="1917700"/>
                  </a:lnTo>
                  <a:lnTo>
                    <a:pt x="1276350" y="2159000"/>
                  </a:lnTo>
                  <a:lnTo>
                    <a:pt x="1231900" y="2279650"/>
                  </a:lnTo>
                  <a:lnTo>
                    <a:pt x="1206500" y="2298700"/>
                  </a:lnTo>
                  <a:lnTo>
                    <a:pt x="1155700" y="2298700"/>
                  </a:lnTo>
                  <a:lnTo>
                    <a:pt x="1155700" y="2393950"/>
                  </a:lnTo>
                  <a:lnTo>
                    <a:pt x="1066800" y="2590800"/>
                  </a:lnTo>
                  <a:lnTo>
                    <a:pt x="1022350" y="2647950"/>
                  </a:lnTo>
                  <a:lnTo>
                    <a:pt x="939800" y="2609850"/>
                  </a:lnTo>
                  <a:lnTo>
                    <a:pt x="920750" y="2755900"/>
                  </a:lnTo>
                  <a:lnTo>
                    <a:pt x="819150" y="3016250"/>
                  </a:lnTo>
                  <a:lnTo>
                    <a:pt x="768350" y="3143250"/>
                  </a:lnTo>
                  <a:lnTo>
                    <a:pt x="717550" y="3263900"/>
                  </a:lnTo>
                  <a:lnTo>
                    <a:pt x="647700" y="3276600"/>
                  </a:lnTo>
                  <a:lnTo>
                    <a:pt x="596900" y="3352800"/>
                  </a:lnTo>
                  <a:lnTo>
                    <a:pt x="508000" y="3384550"/>
                  </a:lnTo>
                  <a:lnTo>
                    <a:pt x="469900" y="3352800"/>
                  </a:lnTo>
                  <a:lnTo>
                    <a:pt x="387350" y="3352800"/>
                  </a:lnTo>
                  <a:lnTo>
                    <a:pt x="323850" y="3289300"/>
                  </a:lnTo>
                  <a:lnTo>
                    <a:pt x="273050" y="3397250"/>
                  </a:lnTo>
                  <a:lnTo>
                    <a:pt x="203200" y="3441700"/>
                  </a:lnTo>
                  <a:lnTo>
                    <a:pt x="63500" y="3676650"/>
                  </a:lnTo>
                  <a:lnTo>
                    <a:pt x="0" y="3752850"/>
                  </a:lnTo>
                  <a:lnTo>
                    <a:pt x="57150" y="3784600"/>
                  </a:lnTo>
                  <a:lnTo>
                    <a:pt x="38100" y="3937000"/>
                  </a:lnTo>
                  <a:lnTo>
                    <a:pt x="133350" y="3968750"/>
                  </a:lnTo>
                  <a:lnTo>
                    <a:pt x="184150" y="4057650"/>
                  </a:lnTo>
                  <a:lnTo>
                    <a:pt x="203200" y="4121150"/>
                  </a:lnTo>
                  <a:lnTo>
                    <a:pt x="171450" y="4248150"/>
                  </a:lnTo>
                  <a:lnTo>
                    <a:pt x="190500" y="4292600"/>
                  </a:lnTo>
                  <a:lnTo>
                    <a:pt x="260350" y="4241800"/>
                  </a:lnTo>
                  <a:lnTo>
                    <a:pt x="349250" y="4241800"/>
                  </a:lnTo>
                  <a:lnTo>
                    <a:pt x="406400" y="4273550"/>
                  </a:lnTo>
                  <a:lnTo>
                    <a:pt x="438150" y="4311650"/>
                  </a:lnTo>
                  <a:lnTo>
                    <a:pt x="508000" y="4286250"/>
                  </a:lnTo>
                  <a:lnTo>
                    <a:pt x="476250" y="4235450"/>
                  </a:lnTo>
                  <a:lnTo>
                    <a:pt x="596900" y="4165600"/>
                  </a:lnTo>
                  <a:lnTo>
                    <a:pt x="641350" y="4165600"/>
                  </a:lnTo>
                  <a:lnTo>
                    <a:pt x="609600" y="4330700"/>
                  </a:lnTo>
                  <a:lnTo>
                    <a:pt x="609600" y="4330700"/>
                  </a:lnTo>
                  <a:lnTo>
                    <a:pt x="514350" y="4356100"/>
                  </a:lnTo>
                  <a:lnTo>
                    <a:pt x="488950" y="4445000"/>
                  </a:lnTo>
                  <a:lnTo>
                    <a:pt x="438150" y="4508500"/>
                  </a:lnTo>
                  <a:lnTo>
                    <a:pt x="444500" y="4603750"/>
                  </a:lnTo>
                  <a:lnTo>
                    <a:pt x="590550" y="4629150"/>
                  </a:lnTo>
                  <a:lnTo>
                    <a:pt x="723900" y="4730750"/>
                  </a:lnTo>
                  <a:lnTo>
                    <a:pt x="749300" y="4819650"/>
                  </a:lnTo>
                  <a:lnTo>
                    <a:pt x="704850" y="4927600"/>
                  </a:lnTo>
                  <a:lnTo>
                    <a:pt x="762000" y="4953000"/>
                  </a:lnTo>
                  <a:close/>
                </a:path>
              </a:pathLst>
            </a:custGeom>
            <a:solidFill>
              <a:srgbClr val="008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BE9C447D-3813-42B4-A055-BA915F72910A}"/>
              </a:ext>
            </a:extLst>
          </p:cNvPr>
          <p:cNvGrpSpPr/>
          <p:nvPr/>
        </p:nvGrpSpPr>
        <p:grpSpPr>
          <a:xfrm>
            <a:off x="3753983" y="1410553"/>
            <a:ext cx="2398033" cy="1751081"/>
            <a:chOff x="4069859" y="2896701"/>
            <a:chExt cx="1752839" cy="1279952"/>
          </a:xfrm>
        </p:grpSpPr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2158BD8F-98A6-4B99-94FF-6A916B93E52C}"/>
                </a:ext>
              </a:extLst>
            </p:cNvPr>
            <p:cNvGrpSpPr/>
            <p:nvPr/>
          </p:nvGrpSpPr>
          <p:grpSpPr>
            <a:xfrm>
              <a:off x="4069859" y="2896701"/>
              <a:ext cx="1496058" cy="1184739"/>
              <a:chOff x="2279511" y="2850910"/>
              <a:chExt cx="1789105" cy="1416803"/>
            </a:xfrm>
          </p:grpSpPr>
          <p:sp>
            <p:nvSpPr>
              <p:cNvPr id="235" name="四角形: 角を丸くする 234">
                <a:extLst>
                  <a:ext uri="{FF2B5EF4-FFF2-40B4-BE49-F238E27FC236}">
                    <a16:creationId xmlns:a16="http://schemas.microsoft.com/office/drawing/2014/main" id="{FA913E37-AC34-447E-B564-BD1320BA68DA}"/>
                  </a:ext>
                </a:extLst>
              </p:cNvPr>
              <p:cNvSpPr/>
              <p:nvPr/>
            </p:nvSpPr>
            <p:spPr bwMode="auto">
              <a:xfrm rot="20700000">
                <a:off x="3713307" y="3345765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36" name="月 235">
                <a:extLst>
                  <a:ext uri="{FF2B5EF4-FFF2-40B4-BE49-F238E27FC236}">
                    <a16:creationId xmlns:a16="http://schemas.microsoft.com/office/drawing/2014/main" id="{08D24A86-C02E-4E38-9C17-BD69A060195E}"/>
                  </a:ext>
                </a:extLst>
              </p:cNvPr>
              <p:cNvSpPr/>
              <p:nvPr/>
            </p:nvSpPr>
            <p:spPr bwMode="auto">
              <a:xfrm rot="18900000">
                <a:off x="2279511" y="3583437"/>
                <a:ext cx="208481" cy="416961"/>
              </a:xfrm>
              <a:prstGeom prst="moon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37" name="四角形: 角を丸くする 236">
                <a:extLst>
                  <a:ext uri="{FF2B5EF4-FFF2-40B4-BE49-F238E27FC236}">
                    <a16:creationId xmlns:a16="http://schemas.microsoft.com/office/drawing/2014/main" id="{110F961C-B02A-4233-8FA6-840DFEE6A9A5}"/>
                  </a:ext>
                </a:extLst>
              </p:cNvPr>
              <p:cNvSpPr/>
              <p:nvPr/>
            </p:nvSpPr>
            <p:spPr bwMode="auto">
              <a:xfrm rot="1800000">
                <a:off x="2746822" y="285091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38" name="四角形: 角を丸くする 237">
                <a:extLst>
                  <a:ext uri="{FF2B5EF4-FFF2-40B4-BE49-F238E27FC236}">
                    <a16:creationId xmlns:a16="http://schemas.microsoft.com/office/drawing/2014/main" id="{7659D9D0-77AB-4CD5-BBF2-BF18DF87FCE9}"/>
                  </a:ext>
                </a:extLst>
              </p:cNvPr>
              <p:cNvSpPr/>
              <p:nvPr/>
            </p:nvSpPr>
            <p:spPr bwMode="auto">
              <a:xfrm rot="18900000">
                <a:off x="3412800" y="3772658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D4A38F7D-C8BA-41BA-94F2-1BB1AD33C40A}"/>
                  </a:ext>
                </a:extLst>
              </p:cNvPr>
              <p:cNvSpPr/>
              <p:nvPr/>
            </p:nvSpPr>
            <p:spPr bwMode="auto">
              <a:xfrm rot="18900000">
                <a:off x="3569967" y="412496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163F2FF4-5399-4397-9B53-F9F73F1BF218}"/>
                  </a:ext>
                </a:extLst>
              </p:cNvPr>
              <p:cNvSpPr/>
              <p:nvPr/>
            </p:nvSpPr>
            <p:spPr bwMode="auto">
              <a:xfrm>
                <a:off x="2358426" y="2857987"/>
                <a:ext cx="1533554" cy="1363727"/>
              </a:xfrm>
              <a:custGeom>
                <a:avLst/>
                <a:gdLst>
                  <a:gd name="connsiteX0" fmla="*/ 756664 w 1533554"/>
                  <a:gd name="connsiteY0" fmla="*/ 620 h 1363727"/>
                  <a:gd name="connsiteX1" fmla="*/ 787488 w 1533554"/>
                  <a:gd name="connsiteY1" fmla="*/ 10985 h 1363727"/>
                  <a:gd name="connsiteX2" fmla="*/ 817462 w 1533554"/>
                  <a:gd name="connsiteY2" fmla="*/ 122851 h 1363727"/>
                  <a:gd name="connsiteX3" fmla="*/ 814641 w 1533554"/>
                  <a:gd name="connsiteY3" fmla="*/ 127738 h 1363727"/>
                  <a:gd name="connsiteX4" fmla="*/ 1357648 w 1533554"/>
                  <a:gd name="connsiteY4" fmla="*/ 127738 h 1363727"/>
                  <a:gd name="connsiteX5" fmla="*/ 1530171 w 1533554"/>
                  <a:gd name="connsiteY5" fmla="*/ 300261 h 1363727"/>
                  <a:gd name="connsiteX6" fmla="*/ 1530171 w 1533554"/>
                  <a:gd name="connsiteY6" fmla="*/ 990330 h 1363727"/>
                  <a:gd name="connsiteX7" fmla="*/ 1424802 w 1533554"/>
                  <a:gd name="connsiteY7" fmla="*/ 1149295 h 1363727"/>
                  <a:gd name="connsiteX8" fmla="*/ 1404102 w 1533554"/>
                  <a:gd name="connsiteY8" fmla="*/ 1153474 h 1363727"/>
                  <a:gd name="connsiteX9" fmla="*/ 1523726 w 1533554"/>
                  <a:gd name="connsiteY9" fmla="*/ 1273098 h 1363727"/>
                  <a:gd name="connsiteX10" fmla="*/ 1523726 w 1533554"/>
                  <a:gd name="connsiteY10" fmla="*/ 1320555 h 1363727"/>
                  <a:gd name="connsiteX11" fmla="*/ 1490381 w 1533554"/>
                  <a:gd name="connsiteY11" fmla="*/ 1353899 h 1363727"/>
                  <a:gd name="connsiteX12" fmla="*/ 1442925 w 1533554"/>
                  <a:gd name="connsiteY12" fmla="*/ 1353899 h 1363727"/>
                  <a:gd name="connsiteX13" fmla="*/ 1251879 w 1533554"/>
                  <a:gd name="connsiteY13" fmla="*/ 1162853 h 1363727"/>
                  <a:gd name="connsiteX14" fmla="*/ 793181 w 1533554"/>
                  <a:gd name="connsiteY14" fmla="*/ 1162853 h 1363727"/>
                  <a:gd name="connsiteX15" fmla="*/ 602135 w 1533554"/>
                  <a:gd name="connsiteY15" fmla="*/ 1353899 h 1363727"/>
                  <a:gd name="connsiteX16" fmla="*/ 554678 w 1533554"/>
                  <a:gd name="connsiteY16" fmla="*/ 1353899 h 1363727"/>
                  <a:gd name="connsiteX17" fmla="*/ 521334 w 1533554"/>
                  <a:gd name="connsiteY17" fmla="*/ 1320555 h 1363727"/>
                  <a:gd name="connsiteX18" fmla="*/ 521334 w 1533554"/>
                  <a:gd name="connsiteY18" fmla="*/ 1273098 h 1363727"/>
                  <a:gd name="connsiteX19" fmla="*/ 631579 w 1533554"/>
                  <a:gd name="connsiteY19" fmla="*/ 1162853 h 1363727"/>
                  <a:gd name="connsiteX20" fmla="*/ 574702 w 1533554"/>
                  <a:gd name="connsiteY20" fmla="*/ 1162853 h 1363727"/>
                  <a:gd name="connsiteX21" fmla="*/ 572665 w 1533554"/>
                  <a:gd name="connsiteY21" fmla="*/ 1162853 h 1363727"/>
                  <a:gd name="connsiteX22" fmla="*/ 381619 w 1533554"/>
                  <a:gd name="connsiteY22" fmla="*/ 1353899 h 1363727"/>
                  <a:gd name="connsiteX23" fmla="*/ 334162 w 1533554"/>
                  <a:gd name="connsiteY23" fmla="*/ 1353899 h 1363727"/>
                  <a:gd name="connsiteX24" fmla="*/ 300818 w 1533554"/>
                  <a:gd name="connsiteY24" fmla="*/ 1320555 h 1363727"/>
                  <a:gd name="connsiteX25" fmla="*/ 300818 w 1533554"/>
                  <a:gd name="connsiteY25" fmla="*/ 1273098 h 1363727"/>
                  <a:gd name="connsiteX26" fmla="*/ 411063 w 1533554"/>
                  <a:gd name="connsiteY26" fmla="*/ 1162853 h 1363727"/>
                  <a:gd name="connsiteX27" fmla="*/ 145378 w 1533554"/>
                  <a:gd name="connsiteY27" fmla="*/ 1162853 h 1363727"/>
                  <a:gd name="connsiteX28" fmla="*/ 0 w 1533554"/>
                  <a:gd name="connsiteY28" fmla="*/ 1017475 h 1363727"/>
                  <a:gd name="connsiteX29" fmla="*/ 0 w 1533554"/>
                  <a:gd name="connsiteY29" fmla="*/ 813176 h 1363727"/>
                  <a:gd name="connsiteX30" fmla="*/ 145378 w 1533554"/>
                  <a:gd name="connsiteY30" fmla="*/ 667798 h 1363727"/>
                  <a:gd name="connsiteX31" fmla="*/ 270031 w 1533554"/>
                  <a:gd name="connsiteY31" fmla="*/ 667798 h 1363727"/>
                  <a:gd name="connsiteX32" fmla="*/ 270031 w 1533554"/>
                  <a:gd name="connsiteY32" fmla="*/ 300261 h 1363727"/>
                  <a:gd name="connsiteX33" fmla="*/ 442554 w 1533554"/>
                  <a:gd name="connsiteY33" fmla="*/ 127738 h 1363727"/>
                  <a:gd name="connsiteX34" fmla="*/ 625519 w 1533554"/>
                  <a:gd name="connsiteY34" fmla="*/ 127738 h 1363727"/>
                  <a:gd name="connsiteX35" fmla="*/ 675621 w 1533554"/>
                  <a:gd name="connsiteY35" fmla="*/ 40959 h 1363727"/>
                  <a:gd name="connsiteX36" fmla="*/ 756664 w 1533554"/>
                  <a:gd name="connsiteY36" fmla="*/ 620 h 1363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533554" h="1363727">
                    <a:moveTo>
                      <a:pt x="756664" y="620"/>
                    </a:moveTo>
                    <a:cubicBezTo>
                      <a:pt x="767221" y="1930"/>
                      <a:pt x="777696" y="5331"/>
                      <a:pt x="787488" y="10985"/>
                    </a:cubicBezTo>
                    <a:cubicBezTo>
                      <a:pt x="826656" y="33599"/>
                      <a:pt x="840076" y="83683"/>
                      <a:pt x="817462" y="122851"/>
                    </a:cubicBezTo>
                    <a:lnTo>
                      <a:pt x="814641" y="127738"/>
                    </a:lnTo>
                    <a:lnTo>
                      <a:pt x="1357648" y="127738"/>
                    </a:lnTo>
                    <a:cubicBezTo>
                      <a:pt x="1452930" y="127738"/>
                      <a:pt x="1530171" y="204979"/>
                      <a:pt x="1530171" y="300261"/>
                    </a:cubicBezTo>
                    <a:lnTo>
                      <a:pt x="1530171" y="990330"/>
                    </a:lnTo>
                    <a:cubicBezTo>
                      <a:pt x="1530171" y="1061792"/>
                      <a:pt x="1486723" y="1123105"/>
                      <a:pt x="1424802" y="1149295"/>
                    </a:cubicBezTo>
                    <a:lnTo>
                      <a:pt x="1404102" y="1153474"/>
                    </a:lnTo>
                    <a:lnTo>
                      <a:pt x="1523726" y="1273098"/>
                    </a:lnTo>
                    <a:cubicBezTo>
                      <a:pt x="1536830" y="1286203"/>
                      <a:pt x="1536830" y="1307450"/>
                      <a:pt x="1523726" y="1320555"/>
                    </a:cubicBezTo>
                    <a:lnTo>
                      <a:pt x="1490381" y="1353899"/>
                    </a:lnTo>
                    <a:cubicBezTo>
                      <a:pt x="1477277" y="1367004"/>
                      <a:pt x="1456029" y="1367004"/>
                      <a:pt x="1442925" y="1353899"/>
                    </a:cubicBezTo>
                    <a:lnTo>
                      <a:pt x="1251879" y="1162853"/>
                    </a:lnTo>
                    <a:lnTo>
                      <a:pt x="793181" y="1162853"/>
                    </a:lnTo>
                    <a:lnTo>
                      <a:pt x="602135" y="1353899"/>
                    </a:lnTo>
                    <a:cubicBezTo>
                      <a:pt x="589030" y="1367004"/>
                      <a:pt x="567783" y="1367004"/>
                      <a:pt x="554678" y="1353899"/>
                    </a:cubicBezTo>
                    <a:lnTo>
                      <a:pt x="521334" y="1320555"/>
                    </a:lnTo>
                    <a:cubicBezTo>
                      <a:pt x="508229" y="1307450"/>
                      <a:pt x="508229" y="1286203"/>
                      <a:pt x="521334" y="1273098"/>
                    </a:cubicBezTo>
                    <a:lnTo>
                      <a:pt x="631579" y="1162853"/>
                    </a:lnTo>
                    <a:lnTo>
                      <a:pt x="574702" y="1162853"/>
                    </a:lnTo>
                    <a:lnTo>
                      <a:pt x="572665" y="1162853"/>
                    </a:lnTo>
                    <a:lnTo>
                      <a:pt x="381619" y="1353899"/>
                    </a:lnTo>
                    <a:cubicBezTo>
                      <a:pt x="368514" y="1367004"/>
                      <a:pt x="347267" y="1367004"/>
                      <a:pt x="334162" y="1353899"/>
                    </a:cubicBezTo>
                    <a:lnTo>
                      <a:pt x="300818" y="1320555"/>
                    </a:lnTo>
                    <a:cubicBezTo>
                      <a:pt x="287713" y="1307450"/>
                      <a:pt x="287713" y="1286203"/>
                      <a:pt x="300818" y="1273098"/>
                    </a:cubicBezTo>
                    <a:lnTo>
                      <a:pt x="411063" y="1162853"/>
                    </a:lnTo>
                    <a:lnTo>
                      <a:pt x="145378" y="1162853"/>
                    </a:lnTo>
                    <a:cubicBezTo>
                      <a:pt x="65088" y="1162853"/>
                      <a:pt x="0" y="1097765"/>
                      <a:pt x="0" y="1017475"/>
                    </a:cubicBezTo>
                    <a:lnTo>
                      <a:pt x="0" y="813176"/>
                    </a:lnTo>
                    <a:cubicBezTo>
                      <a:pt x="0" y="732886"/>
                      <a:pt x="65088" y="667798"/>
                      <a:pt x="145378" y="667798"/>
                    </a:cubicBezTo>
                    <a:lnTo>
                      <a:pt x="270031" y="667798"/>
                    </a:lnTo>
                    <a:lnTo>
                      <a:pt x="270031" y="300261"/>
                    </a:lnTo>
                    <a:cubicBezTo>
                      <a:pt x="270031" y="204979"/>
                      <a:pt x="347272" y="127738"/>
                      <a:pt x="442554" y="127738"/>
                    </a:cubicBezTo>
                    <a:lnTo>
                      <a:pt x="625519" y="127738"/>
                    </a:lnTo>
                    <a:lnTo>
                      <a:pt x="675621" y="40959"/>
                    </a:lnTo>
                    <a:cubicBezTo>
                      <a:pt x="692582" y="11583"/>
                      <a:pt x="724994" y="-3310"/>
                      <a:pt x="756664" y="62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6DF43B1A-9CB7-411E-8864-868B73CC9DE7}"/>
                  </a:ext>
                </a:extLst>
              </p:cNvPr>
              <p:cNvSpPr/>
              <p:nvPr/>
            </p:nvSpPr>
            <p:spPr bwMode="auto">
              <a:xfrm>
                <a:off x="2763472" y="3330950"/>
                <a:ext cx="65242" cy="127429"/>
              </a:xfrm>
              <a:custGeom>
                <a:avLst/>
                <a:gdLst>
                  <a:gd name="connsiteX0" fmla="*/ 0 w 65242"/>
                  <a:gd name="connsiteY0" fmla="*/ 0 h 127429"/>
                  <a:gd name="connsiteX1" fmla="*/ 65242 w 65242"/>
                  <a:gd name="connsiteY1" fmla="*/ 37668 h 127429"/>
                  <a:gd name="connsiteX2" fmla="*/ 65242 w 65242"/>
                  <a:gd name="connsiteY2" fmla="*/ 94808 h 127429"/>
                  <a:gd name="connsiteX3" fmla="*/ 32621 w 65242"/>
                  <a:gd name="connsiteY3" fmla="*/ 127429 h 127429"/>
                  <a:gd name="connsiteX4" fmla="*/ 0 w 65242"/>
                  <a:gd name="connsiteY4" fmla="*/ 94808 h 127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242" h="127429">
                    <a:moveTo>
                      <a:pt x="0" y="0"/>
                    </a:moveTo>
                    <a:lnTo>
                      <a:pt x="65242" y="37668"/>
                    </a:lnTo>
                    <a:lnTo>
                      <a:pt x="65242" y="94808"/>
                    </a:lnTo>
                    <a:cubicBezTo>
                      <a:pt x="65242" y="112824"/>
                      <a:pt x="50637" y="127429"/>
                      <a:pt x="32621" y="127429"/>
                    </a:cubicBezTo>
                    <a:cubicBezTo>
                      <a:pt x="14605" y="127429"/>
                      <a:pt x="0" y="112824"/>
                      <a:pt x="0" y="9480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96DEF2E1-4B31-418E-991C-6C6CDF166AF6}"/>
                  </a:ext>
                </a:extLst>
              </p:cNvPr>
              <p:cNvSpPr/>
              <p:nvPr/>
            </p:nvSpPr>
            <p:spPr bwMode="auto">
              <a:xfrm>
                <a:off x="2939492" y="3338058"/>
                <a:ext cx="65242" cy="120320"/>
              </a:xfrm>
              <a:custGeom>
                <a:avLst/>
                <a:gdLst>
                  <a:gd name="connsiteX0" fmla="*/ 65242 w 65242"/>
                  <a:gd name="connsiteY0" fmla="*/ 0 h 120320"/>
                  <a:gd name="connsiteX1" fmla="*/ 65242 w 65242"/>
                  <a:gd name="connsiteY1" fmla="*/ 87699 h 120320"/>
                  <a:gd name="connsiteX2" fmla="*/ 32621 w 65242"/>
                  <a:gd name="connsiteY2" fmla="*/ 120320 h 120320"/>
                  <a:gd name="connsiteX3" fmla="*/ 0 w 65242"/>
                  <a:gd name="connsiteY3" fmla="*/ 87699 h 120320"/>
                  <a:gd name="connsiteX4" fmla="*/ 0 w 65242"/>
                  <a:gd name="connsiteY4" fmla="*/ 37668 h 12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242" h="120320">
                    <a:moveTo>
                      <a:pt x="65242" y="0"/>
                    </a:moveTo>
                    <a:lnTo>
                      <a:pt x="65242" y="87699"/>
                    </a:lnTo>
                    <a:cubicBezTo>
                      <a:pt x="65242" y="105715"/>
                      <a:pt x="50637" y="120320"/>
                      <a:pt x="32621" y="120320"/>
                    </a:cubicBezTo>
                    <a:cubicBezTo>
                      <a:pt x="14605" y="120320"/>
                      <a:pt x="0" y="105715"/>
                      <a:pt x="0" y="87699"/>
                    </a:cubicBezTo>
                    <a:lnTo>
                      <a:pt x="0" y="37668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43" name="四角形: 角を丸くする 242">
                <a:extLst>
                  <a:ext uri="{FF2B5EF4-FFF2-40B4-BE49-F238E27FC236}">
                    <a16:creationId xmlns:a16="http://schemas.microsoft.com/office/drawing/2014/main" id="{DDAF8BE0-504F-4601-ADF2-191CBEA6E8E7}"/>
                  </a:ext>
                </a:extLst>
              </p:cNvPr>
              <p:cNvSpPr/>
              <p:nvPr/>
            </p:nvSpPr>
            <p:spPr bwMode="auto">
              <a:xfrm>
                <a:off x="2440968" y="379581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44" name="四角形: 角を丸くする 243">
                <a:extLst>
                  <a:ext uri="{FF2B5EF4-FFF2-40B4-BE49-F238E27FC236}">
                    <a16:creationId xmlns:a16="http://schemas.microsoft.com/office/drawing/2014/main" id="{2080D6DF-CAB5-43BE-8A65-EAFDC16D283E}"/>
                  </a:ext>
                </a:extLst>
              </p:cNvPr>
              <p:cNvSpPr/>
              <p:nvPr/>
            </p:nvSpPr>
            <p:spPr bwMode="auto">
              <a:xfrm>
                <a:off x="2559042" y="379581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68798B42-C266-49DC-B5C7-132E96A9837F}"/>
                  </a:ext>
                </a:extLst>
              </p:cNvPr>
              <p:cNvSpPr/>
              <p:nvPr/>
            </p:nvSpPr>
            <p:spPr bwMode="auto">
              <a:xfrm rot="18900000">
                <a:off x="2615966" y="3600900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D044ACE0-0158-48EA-B4FA-6A9FB33A8463}"/>
                  </a:ext>
                </a:extLst>
              </p:cNvPr>
              <p:cNvSpPr/>
              <p:nvPr/>
            </p:nvSpPr>
            <p:spPr bwMode="auto">
              <a:xfrm rot="2700000">
                <a:off x="2857159" y="412496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5669D36A-7BF1-45F1-9178-EA011153E9D5}"/>
                  </a:ext>
                </a:extLst>
              </p:cNvPr>
              <p:cNvSpPr/>
              <p:nvPr/>
            </p:nvSpPr>
            <p:spPr bwMode="auto">
              <a:xfrm rot="18900000">
                <a:off x="3790484" y="412496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845D3D77-BB20-48AA-BF06-4C5EED69596F}"/>
                  </a:ext>
                </a:extLst>
              </p:cNvPr>
              <p:cNvSpPr/>
              <p:nvPr/>
            </p:nvSpPr>
            <p:spPr bwMode="auto">
              <a:xfrm rot="2700000">
                <a:off x="2636642" y="412496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49" name="月 248">
                <a:extLst>
                  <a:ext uri="{FF2B5EF4-FFF2-40B4-BE49-F238E27FC236}">
                    <a16:creationId xmlns:a16="http://schemas.microsoft.com/office/drawing/2014/main" id="{C2E8379B-CCD2-441F-BFBB-54CC2AD7CDCE}"/>
                  </a:ext>
                </a:extLst>
              </p:cNvPr>
              <p:cNvSpPr/>
              <p:nvPr/>
            </p:nvSpPr>
            <p:spPr bwMode="auto">
              <a:xfrm rot="8100000">
                <a:off x="3725867" y="2985295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50" name="月 249">
                <a:extLst>
                  <a:ext uri="{FF2B5EF4-FFF2-40B4-BE49-F238E27FC236}">
                    <a16:creationId xmlns:a16="http://schemas.microsoft.com/office/drawing/2014/main" id="{DF88F341-02D6-46B1-B000-B129E028EEE2}"/>
                  </a:ext>
                </a:extLst>
              </p:cNvPr>
              <p:cNvSpPr/>
              <p:nvPr/>
            </p:nvSpPr>
            <p:spPr bwMode="auto">
              <a:xfrm rot="8100000">
                <a:off x="3640500" y="3045648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E71A589B-9810-4868-8599-30610EDB4EDC}"/>
                </a:ext>
              </a:extLst>
            </p:cNvPr>
            <p:cNvGrpSpPr/>
            <p:nvPr/>
          </p:nvGrpSpPr>
          <p:grpSpPr>
            <a:xfrm>
              <a:off x="4921695" y="3430211"/>
              <a:ext cx="901003" cy="746442"/>
              <a:chOff x="2358426" y="2850910"/>
              <a:chExt cx="1710190" cy="1416803"/>
            </a:xfrm>
          </p:grpSpPr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0D6C3EBC-583E-4A5F-AD23-CF8129930083}"/>
                  </a:ext>
                </a:extLst>
              </p:cNvPr>
              <p:cNvGrpSpPr/>
              <p:nvPr/>
            </p:nvGrpSpPr>
            <p:grpSpPr>
              <a:xfrm>
                <a:off x="2358426" y="2850910"/>
                <a:ext cx="1710190" cy="1416803"/>
                <a:chOff x="2358426" y="2850910"/>
                <a:chExt cx="1710190" cy="1416803"/>
              </a:xfrm>
            </p:grpSpPr>
            <p:sp>
              <p:nvSpPr>
                <p:cNvPr id="223" name="四角形: 角を丸くする 222">
                  <a:extLst>
                    <a:ext uri="{FF2B5EF4-FFF2-40B4-BE49-F238E27FC236}">
                      <a16:creationId xmlns:a16="http://schemas.microsoft.com/office/drawing/2014/main" id="{B7B8C9DF-F29D-4671-9799-1D49CF4CA1C4}"/>
                    </a:ext>
                  </a:extLst>
                </p:cNvPr>
                <p:cNvSpPr/>
                <p:nvPr/>
              </p:nvSpPr>
              <p:spPr bwMode="auto">
                <a:xfrm rot="20700000">
                  <a:off x="3713307" y="3345765"/>
                  <a:ext cx="355309" cy="866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224" name="四角形: 角を丸くする 223">
                  <a:extLst>
                    <a:ext uri="{FF2B5EF4-FFF2-40B4-BE49-F238E27FC236}">
                      <a16:creationId xmlns:a16="http://schemas.microsoft.com/office/drawing/2014/main" id="{45383725-BCAC-4F0B-A28F-E94EDB85AD7A}"/>
                    </a:ext>
                  </a:extLst>
                </p:cNvPr>
                <p:cNvSpPr/>
                <p:nvPr/>
              </p:nvSpPr>
              <p:spPr bwMode="auto">
                <a:xfrm rot="1800000">
                  <a:off x="2746822" y="2850910"/>
                  <a:ext cx="163784" cy="26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927C384F-E052-444F-BF3A-E44C5AFBD479}"/>
                    </a:ext>
                  </a:extLst>
                </p:cNvPr>
                <p:cNvSpPr/>
                <p:nvPr/>
              </p:nvSpPr>
              <p:spPr bwMode="auto">
                <a:xfrm rot="18900000">
                  <a:off x="3412800" y="3772658"/>
                  <a:ext cx="114270" cy="495055"/>
                </a:xfrm>
                <a:prstGeom prst="roundRect">
                  <a:avLst>
                    <a:gd name="adj" fmla="val 29366"/>
                  </a:avLst>
                </a:prstGeom>
                <a:solidFill>
                  <a:srgbClr val="FF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4527E142-BEA9-4742-BAE8-DD10AF57C4DC}"/>
                    </a:ext>
                  </a:extLst>
                </p:cNvPr>
                <p:cNvSpPr/>
                <p:nvPr/>
              </p:nvSpPr>
              <p:spPr bwMode="auto">
                <a:xfrm rot="18900000">
                  <a:off x="3569967" y="412496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A1103181-4D3A-42D0-AF01-3700281C7BCC}"/>
                    </a:ext>
                  </a:extLst>
                </p:cNvPr>
                <p:cNvSpPr/>
                <p:nvPr/>
              </p:nvSpPr>
              <p:spPr bwMode="auto">
                <a:xfrm>
                  <a:off x="2358426" y="2857987"/>
                  <a:ext cx="1533554" cy="1363727"/>
                </a:xfrm>
                <a:custGeom>
                  <a:avLst/>
                  <a:gdLst>
                    <a:gd name="connsiteX0" fmla="*/ 756664 w 1533554"/>
                    <a:gd name="connsiteY0" fmla="*/ 620 h 1363727"/>
                    <a:gd name="connsiteX1" fmla="*/ 787488 w 1533554"/>
                    <a:gd name="connsiteY1" fmla="*/ 10985 h 1363727"/>
                    <a:gd name="connsiteX2" fmla="*/ 817462 w 1533554"/>
                    <a:gd name="connsiteY2" fmla="*/ 122851 h 1363727"/>
                    <a:gd name="connsiteX3" fmla="*/ 814641 w 1533554"/>
                    <a:gd name="connsiteY3" fmla="*/ 127738 h 1363727"/>
                    <a:gd name="connsiteX4" fmla="*/ 1357648 w 1533554"/>
                    <a:gd name="connsiteY4" fmla="*/ 127738 h 1363727"/>
                    <a:gd name="connsiteX5" fmla="*/ 1530171 w 1533554"/>
                    <a:gd name="connsiteY5" fmla="*/ 300261 h 1363727"/>
                    <a:gd name="connsiteX6" fmla="*/ 1530171 w 1533554"/>
                    <a:gd name="connsiteY6" fmla="*/ 990330 h 1363727"/>
                    <a:gd name="connsiteX7" fmla="*/ 1424802 w 1533554"/>
                    <a:gd name="connsiteY7" fmla="*/ 1149295 h 1363727"/>
                    <a:gd name="connsiteX8" fmla="*/ 1404102 w 1533554"/>
                    <a:gd name="connsiteY8" fmla="*/ 1153474 h 1363727"/>
                    <a:gd name="connsiteX9" fmla="*/ 1523726 w 1533554"/>
                    <a:gd name="connsiteY9" fmla="*/ 1273098 h 1363727"/>
                    <a:gd name="connsiteX10" fmla="*/ 1523726 w 1533554"/>
                    <a:gd name="connsiteY10" fmla="*/ 1320555 h 1363727"/>
                    <a:gd name="connsiteX11" fmla="*/ 1490381 w 1533554"/>
                    <a:gd name="connsiteY11" fmla="*/ 1353899 h 1363727"/>
                    <a:gd name="connsiteX12" fmla="*/ 1442925 w 1533554"/>
                    <a:gd name="connsiteY12" fmla="*/ 1353899 h 1363727"/>
                    <a:gd name="connsiteX13" fmla="*/ 1251879 w 1533554"/>
                    <a:gd name="connsiteY13" fmla="*/ 1162853 h 1363727"/>
                    <a:gd name="connsiteX14" fmla="*/ 793181 w 1533554"/>
                    <a:gd name="connsiteY14" fmla="*/ 1162853 h 1363727"/>
                    <a:gd name="connsiteX15" fmla="*/ 602135 w 1533554"/>
                    <a:gd name="connsiteY15" fmla="*/ 1353899 h 1363727"/>
                    <a:gd name="connsiteX16" fmla="*/ 554678 w 1533554"/>
                    <a:gd name="connsiteY16" fmla="*/ 1353899 h 1363727"/>
                    <a:gd name="connsiteX17" fmla="*/ 521334 w 1533554"/>
                    <a:gd name="connsiteY17" fmla="*/ 1320555 h 1363727"/>
                    <a:gd name="connsiteX18" fmla="*/ 521334 w 1533554"/>
                    <a:gd name="connsiteY18" fmla="*/ 1273098 h 1363727"/>
                    <a:gd name="connsiteX19" fmla="*/ 631579 w 1533554"/>
                    <a:gd name="connsiteY19" fmla="*/ 1162853 h 1363727"/>
                    <a:gd name="connsiteX20" fmla="*/ 574702 w 1533554"/>
                    <a:gd name="connsiteY20" fmla="*/ 1162853 h 1363727"/>
                    <a:gd name="connsiteX21" fmla="*/ 572665 w 1533554"/>
                    <a:gd name="connsiteY21" fmla="*/ 1162853 h 1363727"/>
                    <a:gd name="connsiteX22" fmla="*/ 381619 w 1533554"/>
                    <a:gd name="connsiteY22" fmla="*/ 1353899 h 1363727"/>
                    <a:gd name="connsiteX23" fmla="*/ 334162 w 1533554"/>
                    <a:gd name="connsiteY23" fmla="*/ 1353899 h 1363727"/>
                    <a:gd name="connsiteX24" fmla="*/ 300818 w 1533554"/>
                    <a:gd name="connsiteY24" fmla="*/ 1320555 h 1363727"/>
                    <a:gd name="connsiteX25" fmla="*/ 300818 w 1533554"/>
                    <a:gd name="connsiteY25" fmla="*/ 1273098 h 1363727"/>
                    <a:gd name="connsiteX26" fmla="*/ 411063 w 1533554"/>
                    <a:gd name="connsiteY26" fmla="*/ 1162853 h 1363727"/>
                    <a:gd name="connsiteX27" fmla="*/ 145378 w 1533554"/>
                    <a:gd name="connsiteY27" fmla="*/ 1162853 h 1363727"/>
                    <a:gd name="connsiteX28" fmla="*/ 0 w 1533554"/>
                    <a:gd name="connsiteY28" fmla="*/ 1017475 h 1363727"/>
                    <a:gd name="connsiteX29" fmla="*/ 0 w 1533554"/>
                    <a:gd name="connsiteY29" fmla="*/ 813176 h 1363727"/>
                    <a:gd name="connsiteX30" fmla="*/ 145378 w 1533554"/>
                    <a:gd name="connsiteY30" fmla="*/ 667798 h 1363727"/>
                    <a:gd name="connsiteX31" fmla="*/ 270031 w 1533554"/>
                    <a:gd name="connsiteY31" fmla="*/ 667798 h 1363727"/>
                    <a:gd name="connsiteX32" fmla="*/ 270031 w 1533554"/>
                    <a:gd name="connsiteY32" fmla="*/ 300261 h 1363727"/>
                    <a:gd name="connsiteX33" fmla="*/ 442554 w 1533554"/>
                    <a:gd name="connsiteY33" fmla="*/ 127738 h 1363727"/>
                    <a:gd name="connsiteX34" fmla="*/ 625519 w 1533554"/>
                    <a:gd name="connsiteY34" fmla="*/ 127738 h 1363727"/>
                    <a:gd name="connsiteX35" fmla="*/ 675621 w 1533554"/>
                    <a:gd name="connsiteY35" fmla="*/ 40959 h 1363727"/>
                    <a:gd name="connsiteX36" fmla="*/ 756664 w 1533554"/>
                    <a:gd name="connsiteY36" fmla="*/ 620 h 1363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533554" h="1363727">
                      <a:moveTo>
                        <a:pt x="756664" y="620"/>
                      </a:moveTo>
                      <a:cubicBezTo>
                        <a:pt x="767221" y="1930"/>
                        <a:pt x="777696" y="5331"/>
                        <a:pt x="787488" y="10985"/>
                      </a:cubicBezTo>
                      <a:cubicBezTo>
                        <a:pt x="826656" y="33599"/>
                        <a:pt x="840076" y="83683"/>
                        <a:pt x="817462" y="122851"/>
                      </a:cubicBezTo>
                      <a:lnTo>
                        <a:pt x="814641" y="127738"/>
                      </a:lnTo>
                      <a:lnTo>
                        <a:pt x="1357648" y="127738"/>
                      </a:lnTo>
                      <a:cubicBezTo>
                        <a:pt x="1452930" y="127738"/>
                        <a:pt x="1530171" y="204979"/>
                        <a:pt x="1530171" y="300261"/>
                      </a:cubicBezTo>
                      <a:lnTo>
                        <a:pt x="1530171" y="990330"/>
                      </a:lnTo>
                      <a:cubicBezTo>
                        <a:pt x="1530171" y="1061792"/>
                        <a:pt x="1486723" y="1123105"/>
                        <a:pt x="1424802" y="1149295"/>
                      </a:cubicBezTo>
                      <a:lnTo>
                        <a:pt x="1404102" y="1153474"/>
                      </a:lnTo>
                      <a:lnTo>
                        <a:pt x="1523726" y="1273098"/>
                      </a:lnTo>
                      <a:cubicBezTo>
                        <a:pt x="1536830" y="1286203"/>
                        <a:pt x="1536830" y="1307450"/>
                        <a:pt x="1523726" y="1320555"/>
                      </a:cubicBezTo>
                      <a:lnTo>
                        <a:pt x="1490381" y="1353899"/>
                      </a:lnTo>
                      <a:cubicBezTo>
                        <a:pt x="1477277" y="1367004"/>
                        <a:pt x="1456029" y="1367004"/>
                        <a:pt x="1442925" y="1353899"/>
                      </a:cubicBezTo>
                      <a:lnTo>
                        <a:pt x="1251879" y="1162853"/>
                      </a:lnTo>
                      <a:lnTo>
                        <a:pt x="793181" y="1162853"/>
                      </a:lnTo>
                      <a:lnTo>
                        <a:pt x="602135" y="1353899"/>
                      </a:lnTo>
                      <a:cubicBezTo>
                        <a:pt x="589030" y="1367004"/>
                        <a:pt x="567783" y="1367004"/>
                        <a:pt x="554678" y="1353899"/>
                      </a:cubicBezTo>
                      <a:lnTo>
                        <a:pt x="521334" y="1320555"/>
                      </a:lnTo>
                      <a:cubicBezTo>
                        <a:pt x="508229" y="1307450"/>
                        <a:pt x="508229" y="1286203"/>
                        <a:pt x="521334" y="1273098"/>
                      </a:cubicBezTo>
                      <a:lnTo>
                        <a:pt x="631579" y="1162853"/>
                      </a:lnTo>
                      <a:lnTo>
                        <a:pt x="574702" y="1162853"/>
                      </a:lnTo>
                      <a:lnTo>
                        <a:pt x="572665" y="1162853"/>
                      </a:lnTo>
                      <a:lnTo>
                        <a:pt x="381619" y="1353899"/>
                      </a:lnTo>
                      <a:cubicBezTo>
                        <a:pt x="368514" y="1367004"/>
                        <a:pt x="347267" y="1367004"/>
                        <a:pt x="334162" y="1353899"/>
                      </a:cubicBezTo>
                      <a:lnTo>
                        <a:pt x="300818" y="1320555"/>
                      </a:lnTo>
                      <a:cubicBezTo>
                        <a:pt x="287713" y="1307450"/>
                        <a:pt x="287713" y="1286203"/>
                        <a:pt x="300818" y="1273098"/>
                      </a:cubicBezTo>
                      <a:lnTo>
                        <a:pt x="411063" y="1162853"/>
                      </a:lnTo>
                      <a:lnTo>
                        <a:pt x="145378" y="1162853"/>
                      </a:lnTo>
                      <a:cubicBezTo>
                        <a:pt x="65088" y="1162853"/>
                        <a:pt x="0" y="1097765"/>
                        <a:pt x="0" y="1017475"/>
                      </a:cubicBezTo>
                      <a:lnTo>
                        <a:pt x="0" y="813176"/>
                      </a:lnTo>
                      <a:cubicBezTo>
                        <a:pt x="0" y="732886"/>
                        <a:pt x="65088" y="667798"/>
                        <a:pt x="145378" y="667798"/>
                      </a:cubicBezTo>
                      <a:lnTo>
                        <a:pt x="270031" y="667798"/>
                      </a:lnTo>
                      <a:lnTo>
                        <a:pt x="270031" y="300261"/>
                      </a:lnTo>
                      <a:cubicBezTo>
                        <a:pt x="270031" y="204979"/>
                        <a:pt x="347272" y="127738"/>
                        <a:pt x="442554" y="127738"/>
                      </a:cubicBezTo>
                      <a:lnTo>
                        <a:pt x="625519" y="127738"/>
                      </a:lnTo>
                      <a:lnTo>
                        <a:pt x="675621" y="40959"/>
                      </a:lnTo>
                      <a:cubicBezTo>
                        <a:pt x="692582" y="11583"/>
                        <a:pt x="724994" y="-3310"/>
                        <a:pt x="756664" y="62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228" name="四角形: 角を丸くする 227">
                  <a:extLst>
                    <a:ext uri="{FF2B5EF4-FFF2-40B4-BE49-F238E27FC236}">
                      <a16:creationId xmlns:a16="http://schemas.microsoft.com/office/drawing/2014/main" id="{7B2FB80D-EF79-45A3-B5FC-CEC58EE8F8BA}"/>
                    </a:ext>
                  </a:extLst>
                </p:cNvPr>
                <p:cNvSpPr/>
                <p:nvPr/>
              </p:nvSpPr>
              <p:spPr bwMode="auto">
                <a:xfrm>
                  <a:off x="2440968" y="3857625"/>
                  <a:ext cx="71067" cy="910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229" name="四角形: 角を丸くする 228">
                  <a:extLst>
                    <a:ext uri="{FF2B5EF4-FFF2-40B4-BE49-F238E27FC236}">
                      <a16:creationId xmlns:a16="http://schemas.microsoft.com/office/drawing/2014/main" id="{B4ACFA0E-57AA-4A66-9196-99C615ADFD73}"/>
                    </a:ext>
                  </a:extLst>
                </p:cNvPr>
                <p:cNvSpPr/>
                <p:nvPr/>
              </p:nvSpPr>
              <p:spPr bwMode="auto">
                <a:xfrm>
                  <a:off x="2559042" y="3857625"/>
                  <a:ext cx="71067" cy="910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E393A411-146A-4706-B8EA-44A4931CC456}"/>
                    </a:ext>
                  </a:extLst>
                </p:cNvPr>
                <p:cNvSpPr/>
                <p:nvPr/>
              </p:nvSpPr>
              <p:spPr bwMode="auto">
                <a:xfrm rot="2700000">
                  <a:off x="2857159" y="412496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CC1B57C2-5E1A-4368-9A19-FC0B93EDCC10}"/>
                    </a:ext>
                  </a:extLst>
                </p:cNvPr>
                <p:cNvSpPr/>
                <p:nvPr/>
              </p:nvSpPr>
              <p:spPr bwMode="auto">
                <a:xfrm rot="18900000">
                  <a:off x="3790484" y="412496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55F970A1-CCBC-4E80-870F-E81E4281A05D}"/>
                    </a:ext>
                  </a:extLst>
                </p:cNvPr>
                <p:cNvSpPr/>
                <p:nvPr/>
              </p:nvSpPr>
              <p:spPr bwMode="auto">
                <a:xfrm rot="2700000">
                  <a:off x="2636642" y="412496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233" name="月 232">
                  <a:extLst>
                    <a:ext uri="{FF2B5EF4-FFF2-40B4-BE49-F238E27FC236}">
                      <a16:creationId xmlns:a16="http://schemas.microsoft.com/office/drawing/2014/main" id="{66B49513-0A3F-42D0-ACD0-ED83DC90F209}"/>
                    </a:ext>
                  </a:extLst>
                </p:cNvPr>
                <p:cNvSpPr/>
                <p:nvPr/>
              </p:nvSpPr>
              <p:spPr bwMode="auto">
                <a:xfrm rot="8100000">
                  <a:off x="3725867" y="2985295"/>
                  <a:ext cx="84052" cy="205852"/>
                </a:xfrm>
                <a:prstGeom prst="moon">
                  <a:avLst>
                    <a:gd name="adj" fmla="val 78936"/>
                  </a:avLst>
                </a:prstGeom>
                <a:solidFill>
                  <a:srgbClr val="FF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234" name="月 233">
                  <a:extLst>
                    <a:ext uri="{FF2B5EF4-FFF2-40B4-BE49-F238E27FC236}">
                      <a16:creationId xmlns:a16="http://schemas.microsoft.com/office/drawing/2014/main" id="{DD11872D-2C32-4C07-9579-D87BBB209CD8}"/>
                    </a:ext>
                  </a:extLst>
                </p:cNvPr>
                <p:cNvSpPr/>
                <p:nvPr/>
              </p:nvSpPr>
              <p:spPr bwMode="auto">
                <a:xfrm rot="8100000">
                  <a:off x="3640500" y="3045648"/>
                  <a:ext cx="84052" cy="205852"/>
                </a:xfrm>
                <a:prstGeom prst="moon">
                  <a:avLst>
                    <a:gd name="adj" fmla="val 78936"/>
                  </a:avLst>
                </a:prstGeom>
                <a:solidFill>
                  <a:srgbClr val="FF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defRPr/>
                  </a:pPr>
                  <a:endParaRPr lang="ja-JP" altLang="en-US" kern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A862B815-184B-4651-8AE9-6FE61E9B6766}"/>
                  </a:ext>
                </a:extLst>
              </p:cNvPr>
              <p:cNvSpPr/>
              <p:nvPr/>
            </p:nvSpPr>
            <p:spPr bwMode="auto">
              <a:xfrm>
                <a:off x="2755790" y="3369524"/>
                <a:ext cx="65242" cy="54786"/>
              </a:xfrm>
              <a:custGeom>
                <a:avLst/>
                <a:gdLst>
                  <a:gd name="connsiteX0" fmla="*/ 32621 w 65242"/>
                  <a:gd name="connsiteY0" fmla="*/ 0 h 54786"/>
                  <a:gd name="connsiteX1" fmla="*/ 65242 w 65242"/>
                  <a:gd name="connsiteY1" fmla="*/ 32621 h 54786"/>
                  <a:gd name="connsiteX2" fmla="*/ 65242 w 65242"/>
                  <a:gd name="connsiteY2" fmla="*/ 54786 h 54786"/>
                  <a:gd name="connsiteX3" fmla="*/ 32621 w 65242"/>
                  <a:gd name="connsiteY3" fmla="*/ 41274 h 54786"/>
                  <a:gd name="connsiteX4" fmla="*/ 0 w 65242"/>
                  <a:gd name="connsiteY4" fmla="*/ 54786 h 54786"/>
                  <a:gd name="connsiteX5" fmla="*/ 0 w 65242"/>
                  <a:gd name="connsiteY5" fmla="*/ 32621 h 54786"/>
                  <a:gd name="connsiteX6" fmla="*/ 32621 w 65242"/>
                  <a:gd name="connsiteY6" fmla="*/ 0 h 5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242" h="54786">
                    <a:moveTo>
                      <a:pt x="32621" y="0"/>
                    </a:moveTo>
                    <a:cubicBezTo>
                      <a:pt x="50637" y="0"/>
                      <a:pt x="65242" y="14605"/>
                      <a:pt x="65242" y="32621"/>
                    </a:cubicBezTo>
                    <a:lnTo>
                      <a:pt x="65242" y="54786"/>
                    </a:lnTo>
                    <a:lnTo>
                      <a:pt x="32621" y="41274"/>
                    </a:lnTo>
                    <a:lnTo>
                      <a:pt x="0" y="54786"/>
                    </a:lnTo>
                    <a:lnTo>
                      <a:pt x="0" y="32621"/>
                    </a:lnTo>
                    <a:cubicBezTo>
                      <a:pt x="0" y="14605"/>
                      <a:pt x="14605" y="0"/>
                      <a:pt x="3262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C86CA181-B136-4E06-81AA-04EB2127F925}"/>
                  </a:ext>
                </a:extLst>
              </p:cNvPr>
              <p:cNvSpPr/>
              <p:nvPr/>
            </p:nvSpPr>
            <p:spPr bwMode="auto">
              <a:xfrm>
                <a:off x="2931810" y="3369524"/>
                <a:ext cx="65242" cy="54786"/>
              </a:xfrm>
              <a:custGeom>
                <a:avLst/>
                <a:gdLst>
                  <a:gd name="connsiteX0" fmla="*/ 32621 w 65242"/>
                  <a:gd name="connsiteY0" fmla="*/ 0 h 54786"/>
                  <a:gd name="connsiteX1" fmla="*/ 65242 w 65242"/>
                  <a:gd name="connsiteY1" fmla="*/ 32621 h 54786"/>
                  <a:gd name="connsiteX2" fmla="*/ 65242 w 65242"/>
                  <a:gd name="connsiteY2" fmla="*/ 54786 h 54786"/>
                  <a:gd name="connsiteX3" fmla="*/ 32621 w 65242"/>
                  <a:gd name="connsiteY3" fmla="*/ 41274 h 54786"/>
                  <a:gd name="connsiteX4" fmla="*/ 0 w 65242"/>
                  <a:gd name="connsiteY4" fmla="*/ 54786 h 54786"/>
                  <a:gd name="connsiteX5" fmla="*/ 0 w 65242"/>
                  <a:gd name="connsiteY5" fmla="*/ 32621 h 54786"/>
                  <a:gd name="connsiteX6" fmla="*/ 32621 w 65242"/>
                  <a:gd name="connsiteY6" fmla="*/ 0 h 5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242" h="54786">
                    <a:moveTo>
                      <a:pt x="32621" y="0"/>
                    </a:moveTo>
                    <a:cubicBezTo>
                      <a:pt x="50637" y="0"/>
                      <a:pt x="65242" y="14605"/>
                      <a:pt x="65242" y="32621"/>
                    </a:cubicBezTo>
                    <a:lnTo>
                      <a:pt x="65242" y="54786"/>
                    </a:lnTo>
                    <a:lnTo>
                      <a:pt x="32621" y="41274"/>
                    </a:lnTo>
                    <a:lnTo>
                      <a:pt x="0" y="54786"/>
                    </a:lnTo>
                    <a:lnTo>
                      <a:pt x="0" y="32621"/>
                    </a:lnTo>
                    <a:cubicBezTo>
                      <a:pt x="0" y="14605"/>
                      <a:pt x="14605" y="0"/>
                      <a:pt x="3262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68137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124</Words>
  <Application>Microsoft Office PowerPoint</Application>
  <PresentationFormat>A4 210 x 297 mm</PresentationFormat>
  <Paragraphs>53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digipot.jnet</Manager>
  <Company>digipot.jnet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pptxg06_兵庫県をイメージするイラスト</dc:title>
  <dc:subject>pptxg06_兵庫県をイメージするイラスト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2021-01-22T16:39:31Z</dcterms:modified>
  <cp:category/>
  <cp:version>1</cp:version>
</cp:coreProperties>
</file>